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75" r:id="rId4"/>
    <p:sldId id="263" r:id="rId5"/>
    <p:sldId id="268" r:id="rId6"/>
    <p:sldId id="264" r:id="rId7"/>
    <p:sldId id="273" r:id="rId8"/>
    <p:sldId id="266" r:id="rId9"/>
    <p:sldId id="269" r:id="rId10"/>
    <p:sldId id="271" r:id="rId11"/>
    <p:sldId id="272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3:35:26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8977 5883 150 0,'0'0'299'0,"-7"0"-107"0,7 0-83 0,-5-4-45 16,5 4-24-16,0 0-13 0,-7 0-4 0,7-3-1 0,0 3 2 16,-7-4 2-16,7 4 2 0,0 0 2 0,0-3 2 0,0 3 1 15,0 0 0-15,-7 0-1 0,7-4 1 0,0 4-5 0,0 0-2 16,0 0-4-16,0 0-7 0,0 0-3 0,0 0-4 0,0 0-4 31,0 0-3-31,0 4-2 0,0-4 0 0,0 0 0 0,0 3 2 16,0 1-1-16,0-1 0 0,0 1 0 0,-6-4 0 0,6 3 1 15,0 2 0-15,0-5-2 0,0 3-2 0,-6-3 2 0,6 4 1 16,-7 0 0-16,7 3 4 0,-13 1 4 0,7-1 2 0,-7 3 3 16,5 5 1-16,-4-1 0 0,-1 1 0 0,1 0-1 15,-2-1-3-15,6 1-3 0,-3-1-2 0,4 2-3 0,-7-5 2 0,8 0-2 16,0-1-2-16,0-2 0 0,6-1 0 0,-8-3 0 15,8 4-1-15,0-6-7 0,0 3-12 0,0-5-15 0,0 3-26 16,8 1-50-16,-8-4-110 0,6 0-110 0,-6 0-73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4:31:05.4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16168 1842 70 0,'0'4'126'0,"7"-4"-19"0,-7 0-19 15,0 0-21-15,0 0-14 0,0 0-9 0,0 0-5 0,0 0-4 0,0 0-1 31,0 0 2-31,0 0 1 0,0 0 3 0,7 0 0 16,-7 0-1-16,0 0 0 0,0 0-3 0,5 0-4 0,-5 0-3 16,0 0-5-16,7 0-3 0,-7 0-6 0,0 0-2 0,7 0-4 15,-7 0-2-15,0 0-2 0,0 0-1 0,0 0-1 0,7 0 1 16,-7 0-1-16,0 0 1 0,0 0 3 0,0 0 3 0,0 0 5 16,0 0 5-16,0 0 5 0,0-4 4 0,0 4 4 0,6 0 2 15,-6 0 3-15,0 0 0 0,0 0-1 0,0 0-4 0,0 0-1 16,0 0-4-16,0 0-2 0,0 0-2 0,0 0-4 15,0 0-2-15,0 0-1 0,0 0-1 0,0 0-2 0,0 0-1 0,0 0 0 16,0 0-2-16,0 0 0 0,0 0 0 0,0 0-1 16,0 0 1-16,0 0 0 0,0 4 0 0,0-4 3 0,0 0-3 0,0 0 1 15,5 0-4-15,-5 0-1 0,0 4-2 0,0-4-3 16,0 0 0-16,0 0-5 0,0 3 3 0,0 1-2 0,0-4 1 16,0 4 1-16,0 2 0 0,0-2 1 0,8 4 0 0,-8-1 0 31,0 1-1-31,7-1 1 0,-7 5 0 0,0-6-1 0,6 2-2 15,-6-1 2-15,6 4-1 0,-6-4 1 0,7 0 1 0,-7 5-1 16,7-5 1-16,-1 0 0 0,0 0 2 0,2 1-1 0,-2-5-1 16,0 5-1-16,1-5 0 0,-1 5 1 0,0-4 0 0,1-1 0 15,6 2 1-15,-6-3-1 0,-1-2 3 0,7 0 2 16,-7 0 4-16,8 0 3 0,-2 0 3 0,3-2 5 0,-4-6 1 0,4 4 6 16,-3-7 6-16,2 3 1 0,4-3 2 0,-4 1 4 15,-1-5 6-15,7 0 3 0,-9 1 0 0,4-1 3 0,-3-3 0 0,2-1 1 16,-8 0-1-16,7-2 1 0,-6-1 7 0,-1 0 1 15,7 0 2-15,-13 0 2 0,6-3 0 0,1 2-1 0,0 1 1 16,-7-3-6-16,0 4-12 0,7-2-6 0,-7 5-3 0,0-4-6 16,0 7 6-16,0-3 4 0,0 3 3 0,0 5 4 0,0-2 7 15,0 5 7-15,-7-1 3 0,7 5-1 0,0-4-7 0,0 3-9 16,0 4-11-16,0-3-5 0,0 3-11 0,0 0-10 16,0 0-6-1,0 3-3-15,0 4-4 0,0 0-2 0,0 5 4 0,0 3-2 16,0-1 2-16,0 1-1 0,0 2 0 0,0 5 0 15,0 1 0-15,0-1 1 0,0 3-2 0,0 1 0 0,7 3 0 0,-7 1 0 16,0-1 1-16,0-4 0 0,0 5 0 0,5 3-1 16,-5-4 0-16,0 0 0 0,0 1 0 0,0-1-1 0,0 0 0 0,0 0 1 15,0-2-1-15,0 2-1 0,0-3 0 0,0-1 1 16,0 1 0-16,0-1 0 0,0 1-1 0,0-1 0 0,0 1 1 16,0-4 1-16,0-1 1 0,0-1-1 0,0-3 2 0,0 2 0 15,0-4 0-15,0-4-1 0,0-1 0 0,0 2-2 0,7-4 1 16,-7-1-1-16,0-5 0 0,0 2 9 0,0 0-10 0,0 0 3 15,7-4 1-15,-7-4 3 0,0 0-3 0,0-2 3 0,0-1-2 16,7-5-8-16,-7-3 12 0,0 1-2 0,5-5 2 0,-5 1 1 16,8-4 2-16,-8 1 1 0,0-6 2 0,6 2-2 15,0-1-1-15,-6-3-1 0,7 0-2 0,-7-2-3 0,6-1 0 0,2 3-3 16,-8-4-2-16,5 3 2 0,2-2 1 0,-1-1 0 16,2 3 0-1,-3-3-1-15,2 0 1 0,5 4-1 0,-4-1 2 16,-2 5-1-16,6 0 4 0,-4 0-1 0,5 2 1 0,-1 0-1 15,2 2 0-15,-2 3 0 0,2 3-2 0,6 0 0 0,-7 0-2 16,13 1-2-16,-7 3-1 0,0 4 0 0,8-4 1 0,-8 7-3 16,7-3 2-16,0 3-3 0,-7 4 1 0,2 0 0 0,-1 4 2 15,-2-1-1-15,2 5 0 0,-7-2 0 0,1 6-2 0,-8-1 0 16,7 0 2-16,-13 4-3 0,7 3-1 0,-14 0-2 0,0 4 2 16,1 0-1-16,-7 0 0 0,-7 4 1 0,-6 0 2 0,0-1 3 15,-1 1 1-15,-4-4 1 0,-2 3 2 0,1-2 5 16,-1-1 0-16,0-5-3 0,1 2-2 0,-2-4-2 0,1-1 1 15,2-3 0-15,4 0 0 0,1 1-6 0,0-6 5 0,7 2-1 16,0-5-2-16,5 5-17 0,2-4-42 0,-2-1-62 0,7-3-65 0,7 0-66 16,7 0-94-16,0-3-194 0,0-4-87 0,12-1-50 15,-7 0-5 1</inkml:trace>
  <inkml:trace contextRef="#ctx0" brushRef="#br0" timeOffset="3177.05">16384 3165 43 0,'-7'0'104'0,"7"0"-25"15,-6 0-25-15,-2 4-19 0,8-4-16 0,-6 0-9 0,0 2-6 16,-1-2-2-16,1 5-2 0,6-5 1 0,-7 4 1 0,1-1 0 16,6 2 1-16,0-5 0 0,-7 3 0 0,7-3 1 0,0 3 0 15,0-3 0-15,0 4-1 0,7-4 5 0,-7 0 5 0,0 0 7 16,6 0 2-16,-6 0 6 0,7 0 5 0,-7 0 3 16,6-4 6-16,1 4 0 0,-7 0 0 0,6-3-2 0,-6 3-3 15,6-3-2-15,-6-2-2 0,8 5 0 0,-8-3 1 0,0 3-1 16,6-4 0-16,-6 4-2 0,0-5 1 0,7 3-1 0,-7 2-3 15,5-4-2-15,-5 1-7 0,8-2-2 0,-1-1-5 0,-7 1-3 16,5 1 2-16,-5 1 1 0,6-1 1 0,-6 1 4 0,7-1-1 16,-7 1 1-16,8 3 2 0,-8-4 2 0,0 0-1 0,6 0-1 15,-6 4-1-15,0-3-1 0,0-1 0 0,0 4-1 0,6-3 0 32,-6 3 0-32,0-5-7 0,0 5 3 0,0 0 0 0,0 0-2 15,0 0 0-15,0 0-1 0,0 0-1 0,0 0-2 16,0 0 3-16,0 0-2 0,0 0-5 0,0 0 0 0,0 0 1 0,0 0-3 15,0 0 0-15,6 5-1 0,-6-5 1 0,0 0-2 16,0 3 2-16,0-3 2 0,0 4-2 0,8-4 1 0,-8 3-1 0,0-3 1 16,6 4-1-16,-6-4 1 0,0 4-1 0,0-4-1 15,6 4 1-15,0-4 0 0,-6 3 0 0,6-3 2 0,-6 4 1 16,8-4 0-16,-1 3 4 0,-1-3 3 0,-1 0 3 0,3 0 2 16,-8 0 1-16,7-3 1 0,0-1 1 0,-3 1 0 0,11-1-1 15,-9 0-3-15,0 0 0 0,8-3 0 0,-8-1 1 0,1 2 4 16,6-2 1-16,-7 1 0 0,7-3 0 0,-7-2-2 0,8-3 3 15,-2 5 0-15,-5-5 1 0,7 0-1 0,-1-3 0 0,-7 3 1 16,7-4 0-16,-7 2 4 0,7-2 8 0,0 1-1 16,-5-1-1-16,-3 1 1 0,2 0-1 0,-1 4 6 0,0-1 4 0,-6 3-3 31,8 2-5-31,-8-1-3 0,6 3-1 0,-6 1-2 16,0 3-1-16,0-4-5 0,0 6-6 0,0 2-3 0,0-5-2 0,0 2-3 15,0 3-1-15,0 0-3 0,0 0-2 0,0 0-2 16,-6 3-1-16,6-3-2 0,0 7 1 0,0-2-1 0,-8 6 0 15,8-4 0-15,0 4-1 0,0 0 3 0,0 4-1 0,0 0 0 16,0-1 0-16,0 4 1 0,0 4 0 0,0-1 1 0,0 2 1 16,0 6-1-16,0-4 0 0,0 5 0 0,0 0 2 0,0 0 0 15,-6 1 0-15,6-1-1 0,0 4 1 0,-6-2 0 0,6-2 1 16,0-1-2-16,0 0 1 0,0 1-1 0,0-1 0 0,0 0 0 16,-7-3-1-16,7 0-1 0,0-1-1 0,0-4 2 15,0-1 0-15,0-3 1 0,0-2 0 0,0-1 0 0,0 2 0 0,0-6 2 16,0 1-1-16,0-2-1 0,0-2-1 0,0-5 0 15,0 2 0-15,0 0 2 0,0-4 2 0,0 4 2 0,0-4 5 16,0 0 9-16,0 0 12 0,0 0 13 0,0-4 9 0,0 0 6 31,0-2 5-31,0-1 1 0,7-5-1 0,-7-3-7 0,0 1-10 16,0-1-16-16,6-4-9 0,-6-2-6 0,6 3-6 0,-6-9-4 16,0 6-2-16,0-9-2 0,8 5-1 0,-8 0 1 0,6-4-1 15,-6 2-3-15,0-2-1 0,0 0 1 0,7 3-1 0,-7-3-1 16,0-1 0-16,5 4-1 0,-5-3 2 0,0 4-1 0,8-1 1 15,-8-3 1-15,0 7-1 0,7-4 0 0,-7 4 1 0,6 0 1 16,-1 0-1-16,2 3 1 0,1 2-1 0,-2-2-1 16,0 1-1-16,0 3 1 0,8 1-1 0,-7 3 0 0,-2 0-1 0,9 3-1 15,-7-2-1-15,-1 2 1 0,7 5 0 0,-6-5 0 16,0 4-1-16,5 0-1 0,-5 4 1 0,5 0 0 0,-6 4-1 16,9 4 0-16,-9-4-2 0,7 7 0 0,0-1-3 0,0 1-1 15,-7 4-2-15,8-4-6 0,-2 4-4 0,-5 2-4 0,0 2-3 16,-2-1-2-16,-5 1 2 0,0 3 2 0,0 4 2 0,-5-5 6 15,-2 4 5-15,0 2 6 0,-5-6 4 0,-2 6 3 0,1-2 2 16,-6-4 2 0,0 2 0-16,-7-5 0 0,4 5 2 0,-9-5 0 15,4 0 0-15,-5 1-1 0,0-2 1 0,-1-2 0 0,0-1 1 16,2-2 0-16,-2 2 0 0,-1-2-1 0,8-4 1 0,1 2 0 16,5-3-3-16,0-3-13 0,8 4-27 0,-3-5-38 0,4 1-36 15,11-1-42-15,-7-3-76 0,14 0-157 0,0-3-90 0,5-1-57 16,1-3-15-16</inkml:trace>
  <inkml:trace contextRef="#ctx0" brushRef="#br0" timeOffset="4883.07">16384 4319 182 0,'0'0'263'0,"0"0"-55"16,0 0-49-16,-7-3-45 0,7 3-34 0,0 0-21 0,0-5-12 15,0 5-4-15,0 0-6 0,0-3-3 0,0-1-4 0,0 4-5 16,7-4-4-16,-7 0-1 0,0 1-3 0,0-1-5 0,5-3 2 16,-5 4-2-16,0-1 3 0,8 0 4 0,-8 4 1 0,0-4 1 31,0 1 0-31,7-1 2 0,-7 4-3 0,0 0-3 15,0 0-3-15,0 0-5 0,0 0-2 0,0 0-2 0,0 4-3 0,0-1-1 16,0 1 0-16,0 0-1 0,0 3 1 0,0 0 1 16,0 0 1-16,5 1-1 0,-5-1 0 0,0 1 1 0,6-2-1 15,-6 2 0-15,7 1-2 0,-7-3 1 0,8-2 1 0,-2 3 2 16,-6-3 2-16,6 0 5 0,0 0 6 0,2-1 5 0,-2-3 6 16,0 0 3-16,0 0 0 0,0 0 5 0,9-3 6 0,-9-1 3 15,7-4 4-15,1 1 2 0,-2-3 2 0,1-2 7 0,7 1 8 16,-7-4-1-16,0-3 2 0,0 3-4 0,-1-3 1 0,-5 0-1 15,7-1-1-15,-2 1-7 0,-5-5-4 0,0 2 1 0,-2 4 8 16,3-6 4-16,-2 4-2 0,0-2 0 0,-6 2-1 0,7 1 1 16,-7-1-3-16,0 9-2 0,6-5-12 0,-6 3-1 15,0 2-5-15,0 3-3 0,0 3-2 0,0 0-3 0,0 1-4 0,0-1-7 16,0 0-6-16,0 4-9 0,0 0-6 0,0 4-4 16,0 0-2-1,8 3 0-15,-8 4 0 0,0-1 0 0,5 9 4 16,-5 3 1-16,7 3 1 0,-1 2-1 0,-6 2 1 0,8 0 0 15,-3 1 1-15,2-1 1 0,-1 4-2 0,0 0 0 0,2-4 1 16,-2 4-1-16,1 0 0 0,-2 0 1 0,3-1-2 0,-8 2-3 16,7-5 2-16,-7 4-2 0,6-4 0 0,-6 1 2 0,0-1-3 15,5-3 1-15,-5-4 0 0,0 3 1 0,7-3 1 0,-7-3 1 16,0 0 0-16,0-5-1 0,0-3 1 0,0 0 0 16,0-4 1-16,0 0 0 0,0 1 3 0,0-5 2 0,0 1 3 0,0 0 10 15,0-4 18-15,0 0 19 0,0-4 15 0,0 0 10 16,-7-3 5-16,7-4 1 0,-5-3 2 0,5-6-4 0,0 2-12 0,-6 0-20 15,6-7-13-15,0 2-11 0,0-6-4 0,0 0-5 16,0 0-7-16,0-5-5 0,0 2-2 0,0-5 0 0,6 4-1 16,-6-3-1-16,5-1-1 0,2 4-1 0,1-1 3 0,4 2-1 15,-6 6 0 1,2 1-3-16,5 3 2 0,-8-1-3 0,3 5 2 16,-2 5-1-16,1 1 0 0,-1 1-1 0,0 3-1 0,1 5-2 15,0 0-1-15,-7-2 0 0,7 10 0 0,-3-5-2 0,-4 6 0 16,8-2-2-16,-8 3 1 0,7 5 0 0,-7-2 0 0,0 5-1 15,-7-3-1-15,7 5 2 0,-8-2 0 0,-3 3 3 0,4 1 2 16,-6-1-9-16,0 0 6 0,-6 0 3 0,-2 1 1 0,3-2 0 16,-8 0-2-16,6 0-4 0,-7 2-16 0,1-5-22 0,8 1-51 15,-9-1-61-15,8 1-71 0,-2 0-63 0,2 0-83 16,6-4-142-16,0-5-107 0,7 6-56 0,-1-5-9 0</inkml:trace>
  <inkml:trace contextRef="#ctx0" brushRef="#br0" timeOffset="9532.65">16422 5433 79 0,'-7'0'84'0,"7"3"-4"0,-6-3-7 0,6 0-9 0,-5 0-13 15,5 5-17-15,-7-3-15 0,-1-2-13 0,3 0-13 0,-2 5-7 16,1-5-5-16,-2 2-5 0,2-2-3 0,0 4 0 0,-1 0 2 16,1-4 5-16,-1 4 7 0,-6 0 12 0,6 0 10 0,1-4 16 15,0 3 12-15,6-3 10 0,-7 4 11 0,7-4 6 0,-6 2 1 31,6-2 2-31,0 0 1 0,0 5-3 0,0-5-5 0,0 0-1 16,0 0-2-16,0 0-2 0,0 0-1 0,0 0-4 0,0 0-4 16,0 0-6-16,0 0-7 0,0 3-5 0,0-3-7 15,0 0-7-15,0 0-5 0,0 4-3 0,0-4-5 0,0 0 0 0,0 0-2 16,0 5-4-16,0-5 2 0,0 3 1 0,0 0 0 16,0 1 0-16,0-4 0 0,6 4 1 0,-6-4 0 0,0 3 3 15,0-3 2-15,7 3 3 0,-7-3 4 0,0 0 4 0,6 0 5 16,-6 0 3-16,6 0 4 0,-6 0 2 0,7 0 1 0,0 0-1 15,-1 0-1-15,1-3-1 0,-7 0-1 0,6-1-2 0,7 0-1 16,-7 1 0-16,2-5 0 0,-2 1 0 0,6-4-2 0,-4 4-1 16,-1-5-1-16,4 1 0 0,-4-3 1 0,7-1 1 0,-8 1 1 15,0-5 3-15,8 1 1 0,-8 0 1 0,0 0 0 16,8-5 0-16,-7 2-3 0,-1 2-1 0,-1-3 1 0,3 0 4 0,-1 1 1 31,0-2 4-31,-7 5 1 0,4-1 5 0,-4 5 4 16,8-1 1-16,-8 4-2 0,0 0-3 0,0 1-2 0,0 2-4 0,0 4-2 15,0-3-6-15,0 3-6 0,0 0-7 0,0 4-4 16,0 0-6-16,0 0-3 0,0 0-5 0,0 0-1 0,0 4 0 16,-8 4 0-16,8 3 2 0,0 0 0 0,0-1 1 0,-4 9 3 15,4 0-1-15,0 2 1 0,0 1 0 0,-7 3 5 0,7 2-3 16,0 2 0-16,0 0-1 0,-7 1 0 0,7 3 1 0,0-4 1 16,0 4-1-16,0-3-3 0,0 2 2 0,0 1 2 15,0-4-1-15,0 5 0 0,0-5 0 0,0 4 0 0,0-8 0 0,7 4-1 16,-7-3-1-16,0-1-1 0,0-3 1 0,0 1 1 15,0-5-2-15,7 0-1 0,-7 1 1 0,0-9-1 0,0 5 0 0,0-4 1 16,4-4-1-16,-4 0 1 0,0-2 1 0,0 2 1 16,0-3 3-16,0-4 3 0,8 3 10 0,-8-3 10 0,0 0 7 0,0-3 8 15,0-5 9-15,7 0 7 0,-7-2 4 0,6-1-1 16,-6-4-6-16,6-3-8 0,-6-1-6 0,6-2-7 0,-6-4-7 16,8-1-6-1,-2 0-4-15,-6-4-3 0,7 1-4 0,-1-4-2 16,-6 1-1-16,7-5 0 0,-1-4-4 0,1 5-2 0,-1-5-1 15,0 0-2-15,1 2 0 0,0 3 2 0,0-1 0 0,5 3-2 16,-5 1 0-16,5 1 1 0,-4 2-1 0,4 4 2 16,1 5-1-16,0-1 0 0,0 3-1 0,0 2 2 0,0 2 0 0,7-1-3 15,0 5 2-15,-7 4-1 0,7 0 0 0,-8 0 0 0,8 3-2 16,-8 0 0-16,9 4 0 0,-9 0-1 0,2 4-2 0,5 0-3 16,-5-1-2-16,-3 5-2 0,-3 2-6 0,5-2-2 15,-7 3-3-15,1 4-2 0,-7-1 0 0,0 1 3 0,0 3 3 16,0 4 4-16,-13 1 5 0,0-2 3 0,-1 1 5 0,-5 3 3 15,0-2-1-15,-7 2 3 0,0-3-1 0,-7 0 1 0,1 1 0 16,5-5 1-16,-6 0 1 0,2-4 0 0,4-2 1 0,1-1 0 16,0 0 1-16,6-4-1 0,-6 0 1 0,7 0-1 0,5-3 1 15,2 0 0 1,-3 0-1-16,11-1-1 0,-3-3-5 0,7 0-24 16,-7 0-33-16,7 5-34 0,0-5-35 0,7 0-36 0,0-5-60 15,-3 5-129-15,11-3-111 0,-3-1-64 0,2 0-13 0</inkml:trace>
  <inkml:trace contextRef="#ctx0" brushRef="#br0" timeOffset="12577.15">16371 6440 72 0,'0'0'201'0,"0"0"-28"0,0 0-27 0,0 0-24 0,0 0-24 0,0 0-22 15,0 0-19-15,0 0-12 0,0 0-9 0,0 0-6 16,0 0-3-16,0 0-1 0,0 0 1 0,0 0 0 0,0 0 0 16,0 0-1-16,0 5-2 0,0-5 1 0,0 0-2 0,0 2-3 15,0-2-3-15,0 4-3 0,0-1-3 0,0 2-3 0,0-2-2 32,0 5-2-32,0-2-1 0,0 2-1 0,0 3 1 0,6-3-2 15,-6 2 1-15,0-3 1 0,0 5-2 0,7-5-1 0,-7 3 1 16,5-1 0-16,3-2 0 0,-1 0-1 0,-2 0 3 0,1 1 4 15,-6-5 5-15,15 2 4 0,-9-3 2 0,0 3 4 0,8-5 1 16,-8 0 3-16,12 0-1 0,-3-5-5 0,-4-2-2 0,4 4 1 16,-4-9-2-16,10 5 2 0,-9-3 1 0,9-5 2 15,-8 0 4-15,6 0 2 0,-6 1 2 0,1-4 1 0,-2 3 2 0,2-6 1 16,-1 1-1-16,-1-2-3 0,-5 4-2 0,7-7 0 16,-9 3-2-16,8 0-2 0,-5-4-2 0,-3 0-1 0,2 4 3 15,-1-3 1-15,-6 3 1 0,6-1 2 0,-6 5-2 0,0 0 7 16,8 0 6-16,-8 3 7 0,0 0 0 0,0 9 3 0,0-6 0 15,-8 9-2-15,8-5-1 0,0 4-9 0,0 4-10 0,0-3-10 16,0 3-8-16,0 0-6 0,0 0-5 0,0 3-2 0,0 5-1 16,-6-1 1-16,6 5 0 0,-6 2 1 0,6 1 1 0,-7-1 0 31,7 4 1-31,-5 0 0 0,5 5-1 0,0-2 1 0,-8 2-1 16,8 2-1-16,0 0-1 0,0 1 2 0,0 0-1 15,0-1 1-15,0 2-1 0,8 2-1 0,-8-3 1 0,0 3 0 16,5 0 2-16,-5-4-2 0,7 4 2 0,-7-3-1 0,6 1 1 15,-6-2 1-15,6 1 0 0,-6-4 0 0,0-1 0 0,8 1 0 16,-8-3-1-16,6-2 1 0,-6-1 0 0,7-1-1 0,-7-5-1 16,0 1 1-16,0-3 0 0,0-1 0 0,5 0 1 0,-5-3 0 15,0 0-1-15,0-1 1 0,0 1 1 0,0-1-1 0,0-3 2 16,0 0 0-16,0 4 1 0,0-4 3 0,0 0 1 0,0 0 2 16,0-4 6-16,0 4 9 0,0-3 6 0,0-4 5 0,0 3 0 15,0-7 0-15,0 0 0 0,0 0-4 0,0-3-5 0,-5-5-7 16,5 1-8-16,0-5-6 0,0 2-1 0,0-1-4 0,0-4-1 15,0-3 1-15,0 4-1 0,0-5 0 0,0 1-1 16,0 3 0-16,0-3 0 0,0 3 2 0,0 1 1 0,5-1 2 0,-5 0 1 31,8 1 3-31,-8 3 3 0,7-4 4 0,-1 7-2 16,6-3 1-16,-4 0-1 0,4 5 0 0,2-6-4 0,4 5-2 16,-4-1-5-16,12 4 0 0,-8 1-1 0,4-1-1 0,4 0 0 15,-7 9-1-15,7-5 1 0,-6 3-2 0,-1 4 1 0,7-3-4 16,-7 7 0-16,1 0-2 0,-6 0-5 0,-2 7-5 0,8-3-6 15,-13 4-5-15,5-1-5 0,-5 1-2 0,0 2 0 0,-1 1-1 16,-1 0 4-16,-5 3 3 0,0 1 5 0,-5-1 6 0,-1 3 7 16,-1 0 4-16,-6 2 1 0,-7-1 4 0,7-4 3 0,-7 5 1 15,-6-2 3-15,7 2-1 0,-7-4 0 0,0 4 0 0,0-5-1 16,0 4-1-16,-6-2 0 0,6-2 1 0,-7-3-1 16,7 1-1-16,-1-3 0 0,0 3 0 0,1-2 0 0,0-2 1 0,7 3 1 15,-7-3-1-15,13 2-1 0,-12-3-9 0,12 1-19 16,-1-1-30-16,2 1-31 0,-2-5-32 0,7 5-40 0,1-1-72 15,6-3-150-15,0-1-89 0,6-3-52 0,-6 4-9 0</inkml:trace>
  <inkml:trace contextRef="#ctx0" brushRef="#br0" timeOffset="13797.67">16357 7393 166 0,'-6'3'421'0,"-1"1"-113"0,7-1-120 0,0 1-83 15,-6 4-46-15,6-5-25 0,-7 4-13 0,7 0-6 0,-6 5-1 16,6-4-1-16,0 1 2 0,0 3-2 0,0-1 1 0,0 0 2 16,6 4 1-16,1-4-1 0,-1 0 5 0,1 0 1 0,5-4 3 15,-4 0 4-15,5 1 1 0,0-5-2 0,5 5 0 0,-3-5-1 31,3-3-3-31,2 0-1 0,0-3-4 0,-2-1-2 0,4 0-2 16,3-3 1-16,-5-1 1 0,-1-2 2 0,7 3 3 0,-6-5 4 16,-1 2 6-16,0-1 4 0,1-8 5 0,1 1 9 0,-3-1 9 15,-5 1 10-15,0 0 7 0,1 0 5 0,-1-1 4 0,0-3-1 16,-6 4-2-16,-1-5-5 0,-6 2-4 0,5-2-9 16,2 6-9-16,-7-5-7 0,0 4-3 0,8-2 2 0,-8 7 2 15,0-3 0-15,0 7-1 0,0 1-2 0,0 0 0 0,-8 4-4 16,8 1-7-16,0 3-9 0,0 0-9 0,0 3-7 0,0 5-5 0,-7 4-4 15,7 1-3-15,0 5 0 0,-5 9 0 0,5-6 1 16,0 9 1-16,0-1 0 0,0 1-1 0,0 2 1 0,0 2-1 16,0-2 0-16,5 5 1 0,-5 3-3 0,7-3-1 0,1-1 1 15,-8 1-2-15,6 0-1 0,-6-1 3 0,6-3-2 0,0 1 0 16,-6-1-1-16,8-8-1 0,-2 4 0 0,-6-3-5 0,7-5 2 16,-7-1 0-16,5-3 0 0,-5-2 1 0,8-1 1 0,-8-2 2 31,0-5 2-31,6 1 8 0,-6-1-1 0,0-4 2 0,0-3 3 15,0 4 2-15,0-8 3 0,0 4 2 0,0-7 3 16,0 0 2-16,0-4 0 0,0-3 1 0,0-1-2 0,0-7 0 0,0-1 1 16,0 1-1-16,0-3-6 0,0-4-2 0,0-4 1 15,-6-1 1-15,6-3-2 0,0 1-1 0,6 0-1 0,-6-1-1 0,0 0 3 16,7 1 1-16,-1 3-1 0,0 0-1 0,8 3-2 16,-7 1-2-16,-3 4-1 0,11 3-1 0,-3 0-3 0,2 3-1 15,-1 1-2-15,0 7 0 0,0-1 1 0,6 2 1 0,-5 3-1 16,5 3-2-16,-7 4-2 0,2 0-1 0,5 4-1 0,-5-1-2 15,-2 5-5-15,-4-2-2 0,-2 6-3 0,0 3-1 0,0 2 0 16,-6-1-1-16,-6 6 1 0,6-4-1 0,-12 4 2 0,4 0 2 16,-10-1 4-16,4 5 2 0,-13-3 2 0,8-1 3 0,-7-1 3 15,0 1 1-15,1-3 2 0,-8-2 0 0,7 3-2 16,-7-6 2-16,7 1 0 0,0-4 0 0,0 0-3 0,0-4-6 0,5 0-17 16,9 0-28-16,-8-3-38 0,14 0-45 0,-1 0-41 15,2-1-37 1,5-3-51-16,5-3-88 0,8-1-143 0,-5 0-57 0,10-3-9 15</inkml:trace>
  <inkml:trace contextRef="#ctx0" brushRef="#br0" timeOffset="24936.94">17596 8495 161 0,'-6'0'274'0,"6"4"-43"0,-6-4-50 0,6 0-55 16,0 0-48-16,0 0-23 0,-8 0-12 0,8 0-7 0,0 0-4 31,0 0-5-31,0 0-4 0,0 0-2 0,0 0-1 0,0 0-7 16,0 0-4-16,0 0-3 0,0 0-3 0,0 0 0 16,0 0-1-16,0 3 2 0,0-3 0 0,0 0 3 0,0 4 2 0,0-4 2 15,0 5 3-15,0-2 2 0,0 0 1 0,0 1-1 16,0 0 0-16,0-1-1 0,8 0 0 0,-8 2-4 0,0-1-2 15,6-1-1-15,-6 4 0 0,6-7 1 0,0 4-2 0,-6 3 0 16,7-7 0-16,0 4 0 0,0 0 0 0,-2-4-2 0,1 3-1 16,9-3 0-16,-9 0-1 0,-1 0 0 0,10 0-1 0,-4 0 1 15,-3 0-1-15,5-3 1 0,-1-1-1 0,2 0 1 0,-1-3-1 16,-7 0 5-16,8 0 2 0,-2-5 6 0,-5-2 5 0,7-1 2 16,-9 1 4-16,9-6 0 0,-8-1-1 0,0-1 0 0,1 0-2 15,0 0-5-15,-7 0-3 0,6 3-1 0,-6-3 2 0,0 5 5 16,0-2 5-16,0 4 1 0,0 1 0 0,-6 3 3 15,6-4 3-15,0 7-2 0,-7-2-4 0,7-1-7 0,-7 3-3 0,7 0-2 16,-6 2-1-16,6-2-3 0,0 1-2 0,-6 3-1 31,6 1 0-31,0 0-3 0,0-2 1 0,0 5-1 0,0 0-3 16,-7 0 1-16,7-3-1 0,0 3-2 0,0 0-1 0,0 0 3 16,0 0-3-16,0 3 0 0,0-3-2 0,0 5 0 0,0 1 1 15,0 2-1-15,0 0 2 0,0 1-2 0,0 3 3 0,0-1-2 16,0 3 1-16,0 2 0 0,0 2 0 0,7-4 1 0,-7 8 0 15,0-2 0-15,6 1 1 0,0-3 1 0,-6 4-1 0,7 4 1 16,0-4 0-16,-1 3 0 0,1 0 0 0,-1 2-2 16,2-2-1-16,-3-2 1 0,2 2 0 0,-1 0 0 0,0-2 0 0,8-1-3 15,-7 0 1-15,-2-1-4 0,3 1 4 0,-2-3 1 16,1 3 1-16,6-4-2 0,-6-4 0 0,-2 5 2 0,1-4-1 0,1-4 2 16,1 3-3-16,-8-3-1 0,6-3 0 0,-6 2 2 15,6-6 1-15,-6 3 0 0,6-3 0 0,-6 0 2 0,0-4 1 16,0 4 1-16,0-4 1 0,0 0 2 0,0 0 5 0,0-4 3 31,0 0 1-31,-6-3-1 0,6-5 0 0,-6-2-1 0,6 3-1 16,-6-7-5-16,-2 0-2 0,1-5-2 0,1-2 0 0,1-1 2 15,5 1 1-15,-7-5 0 0,-1 1 0 0,3 0 2 0,5-1 0 16,0 1-1-16,0 4-2 0,-7-5-1 0,7 0 0 0,7 5-2 16,-7 0 0-16,0 0-1 0,5-1 0 0,3-1-1 15,4 2-1-15,-6 3 1 0,9 1-2 0,3 2 0 0,-4 1-1 0,5 0 0 16,6 3 1-16,-3 1-1 0,4 2 0 0,-7 4 0 15,7 1-2-15,-7 3 0 0,8 1-2 0,-8 3-5 0,0 0-2 0,-5 3-3 16,-2 1-1-16,1 3-2 0,0 1 0 0,-5 4 1 16,-2 2 2-16,-6 1 6 0,-6 3 1 0,-2 0 4 0,-10 4 4 15,4 0 1-15,-13-1 1 0,-4 1 2 0,4 5 0 0,-12-6 0 16,7 1 2-16,-9-3 0 0,9 3-1 0,-6-5 1 0,6-1 2 16,-1 2 0-16,7-3-1 0,-1-1-4 0,1-2-9 0,0-2-19 15,6 1-23-15,8-3-30 0,-2-1-42 0,8 1-94 0,6-6-170 16,0 2-87-16,0 0-39 0</inkml:trace>
  <inkml:trace contextRef="#ctx0" brushRef="#br0" timeOffset="26592.76">16214 9290 136 0,'0'0'149'0,"0"0"-10"0,0 0-14 0,0 0-18 15,0 0-22-15,0 0-23 0,-6 0-21 0,6 0-14 0,0 0-5 16,-7 0-3-16,7 0 0 0,0 3 2 0,0-3 2 0,0 0 7 16,0 0 5-16,0 0 3 0,0 0 2 0,0 0 1 0,0 0 2 15,0 0 0-15,0-3-3 0,0 3-2 0,0 0-3 0,0 0-5 16,0-4-3-16,0 4-3 0,0 0-7 0,0 0-3 0,0 0-6 31,0 0-2-31,0 0-3 0,0 0 1 0,0 0-2 0,0 0 1 16,0 4-1-16,0-4-1 0,0 0 2 0,0 3-1 15,0-3 1-15,-7 4 0 0,7-4-1 0,0 5-1 0,0-5 1 16,0 3 0-16,0-3-1 0,0 3 0 0,0-3-1 0,7 0 0 16,-7 0 2-16,0 4 0 0,0-4-1 0,0 0 0 0,7 4 0 15,-7-4 2-15,6 0-2 0,-6 0 1 0,5 0-1 0,-5 0 0 16,0 0 2-16,8 0 0 0,-1 0 0 0,-1-4 4 0,0 0 4 16,1-2 5-16,0 1 3 0,-1-2 4 0,0 0 6 0,8 0 3 15,-8-5 5-15,1 2 1 0,-1-1-2 0,0 0-3 0,1-1-2 16,0-2-1-16,-1-1-4 0,1-2-1 0,-1 1-3 0,-6 2-1 15,7-4 0-15,-1-1-1 0,-6 1 0 0,0 3 1 0,6-6 0 16,-6 6 5-16,0-4 6 0,0 1 7 0,0 3 7 0,-6 0 4 16,6 1 1-16,0-1 1 0,-6 5-2 0,6-2-3 15,-7 5-1-15,7 0-3 0,0-1-4 0,-6 1-3 0,6 4-2 0,0-1-3 32,0 0-1-32,0 4-7 0,0 0-9 0,-7 0-8 15,7 0-5-15,0 0-5 0,0 4-3 0,0 3 0 0,0 0 0 16,0 4 2-16,0 4 1 0,0 0 0 0,0 3 1 0,0 3 1 15,7 2 2-15,-7 0 0 0,0-2-2 0,6 1 0 0,1 3 1 16,-1-3 1-16,0 4 0 0,2-1 1 0,-2 5-1 0,1-5 0 16,-2 4 1-16,3-2 1 0,-1 2 0 0,-2 0-1 0,1-3-1 15,9 3 0-15,-9-4 1 0,-6 1 1 0,12 0 0 0,-12-3-1 16,8-6 0-16,-2 5 0 0,0-3-1 0,-6-5 0 0,6 1 0 16,0-4-1-16,-6 0 1 0,0-3 0 0,8-4 0 0,-8 3 0 15,0-5 0-15,0-2 0 0,0 5 1 0,0-2 1 16,7-3 1-16,-7 0 2 0,0 0 0 0,0-3 4 0,-7-2 0 0,7 3-1 15,0-9 0-15,0-1 0 0,-8-1-1 0,8-7-1 16,-6 3 0-16,0-2-3 0,6-3 0 0,-6-4-1 0,0 1 0 16,6-4 0-16,-8 3-2 0,2-3 0 0,0 2 0 0,6-2 0 31,-6 0 2-31,6 0 5 0,-8 3 2 0,1-3 3 0,7 4 4 16,0-5 2-16,0 4 1 0,0 0 0 0,0 1 0 0,7 3-4 15,1 1-2-15,-8-2-3 0,6 0-4 0,0 6-1 0,8-2-3 16,-8 1 0-16,6 0-4 0,-6 3 0 0,15 4 1 0,-8-4 1 15,1 5-1-15,5-2 0 0,-1 5-1 0,-4 3 0 16,6 0 2-16,-1 1-4 0,1 3-3 0,-8 0-3 0,9 3-3 0,-8 5-2 16,-1-1-4-16,1 1-3 0,-5 6 0 0,-3-3-2 15,2 4 1-15,-1 3 0 0,-6-3 2 0,0 3 1 0,0 1 3 0,-6-2 5 16,-1 2 2-16,2-4 2 0,-9 3 1 0,1 1 4 16,-1-5 0-16,2 1 1 0,-7 4 2 0,-2-9-2 0,2 5 6 0,0-1 0 15,-2-3 5-15,3-3 6 0,-1 2 4 0,-3-1 5 16,4-2 4-16,-2 0 2 0,8-4-2 0,-2 5-1 0,2-8-5 15,-3 4-10-15,9-1-24 0,1-3-37 0,5 4-45 0,-7-4-45 16,7 0-55-16,0-4-104 0,7 1-170 0,-2-1-83 0,1 0-35 31</inkml:trace>
  <inkml:trace contextRef="#ctx0" brushRef="#br0" timeOffset="29302.33">15934 10345 185 0,'-7'4'216'0,"7"0"-19"16,0-4-30-16,0 2-36 0,0-2-35 0,0 0-27 0,-6 0-17 15,6-2-9-15,0 2-7 0,0 0-3 0,0-4-3 0,0 0-1 16,0 1-1-16,0-1 0 0,0-4-2 0,0 4-6 0,6-3-1 16,-6 4-4-16,0-4-2 0,0 3 0 0,0-4-1 0,7 5-1 15,-7-1-1-15,6 1 1 0,-6-4-1 0,0 3 1 0,7 0-2 16,-7 0 1-16,0 1-1 0,6-1-3 0,-6 0-2 0,0 4 0 15,0-4-4-15,6 4 1 0,-6-2-1 0,0 2-1 0,0 0-2 16,0 0 1-16,0 2 1 0,0-2 1 0,0 4 1 0,0 0 2 16,0 0 0-16,8 3 3 0,-8 1 1 0,6-1 0 0,0 3-1 31,0 2 1-31,2-2 1 0,-2 1-1 0,0 4 0 0,0-5-1 16,8 7 0-16,-8-3-2 0,7-3 2 0,1 0-2 0,-8 3 0 15,6-3 0-15,3 0-2 0,-4 1 2 0,10-6-1 16,-8 6 2-16,0-5-1 0,6 0 0 0,-5-2-3 0,5-3 1 0,-1 2 3 15,9-4-2-15,-7-4 2 0,6 2-1 0,-7-6 0 16,8-1 3-16,-2 3 2 0,-4-5 2 0,4-4 3 0,-4 4 6 16,-3-4 2-16,-4 0 10 0,4-2 5 0,-3 3 2 0,-9-5 1 15,7 1 3-15,-6-1 1 0,0 0-1 0,-7-2 4 0,4 2 2 16,-4-3 10-16,0 4 11 0,0-1 9 0,0 2 7 0,0-3-1 16,0 6 3-16,-4-1 4 0,4 1 7 0,0 3 2 0,0 4 0 15,-7-4-2-15,7 4-4 0,0 3-2 0,0 0-5 0,-7 1-15 16,7-1-19-16,0 4-20 0,0-4-18 0,0 8-12 0,7-4-9 15,-7 7-2-15,0 1-2 0,0 3-2 0,0 7 3 0,7 3 2 16,-7 2 3-16,0 3-1 0,4 3 2 0,4 0-2 16,-8 0 0-1,7 0-1-15,-1 4 0 0,0 1 0 0,0-1 0 0,2-4 0 16,-8 4 2-16,6 1 0 0,1-3 0 0,-1 3 3 16,-6-1-1-16,7-4 1 0,-1 4 0 0,1-4 1 0,-1-3-1 15,-6-1 0-15,6-2 2 0,-6-5 0 0,7 1-1 0,-7-2-1 16,7-2 0-16,-7-4-3 0,0 1 0 0,0-2-1 0,7-6 0 15,-7 3-1-15,0-3-1 0,0-4 2 0,0 4 1 0,0-8 2 16,0 4 1-16,0-8 2 0,0 1 0 0,0-8 1 0,-7 1-1 16,7-5 0-16,0-2-2 0,-7-4 10 0,7-2-2 0,-7-2-2 15,7-4 1-15,-6 1 0 0,6-5 1 0,0 3 2 16,-6 1 2-16,6-3-7 0,0 3 4 0,0 0 1 0,6-1-1 0,-6 3 0 16,0 1-2-16,0 0-1 0,6 5-3 0,1-5-3 15,0 8-2-15,0-3 0 0,5 7 2 0,-5-5-2 0,13 5-1 0,-8-1 1 16,9 5 0-16,-3 3-2 0,2 0 1 0,0 4-4 15,-2 0-5-15,3 7-5 0,-1-4-5 0,-2 8-7 0,-4 0-6 0,-2-1-4 16,2 4-8-16,-7 0-2 0,5 5-4 0,-12-2 2 31,7 1 7-31,-7 4 7 0,-7 0 5 0,-5 3 4 0,5 1 8 16,-7-5 7-16,-4 4 6 0,-8 0 4 0,6 1 1 0,-6-4 2 16,-1-1 1-16,1 1 2 0,-6-1 3 0,5 1-1 0,-4-5-1 15,4 2-2-15,-5-1-10 0,5 0-21 0,0-3-36 0,1-2-43 16,8 2-49-16,-2-4-67 0,14-1-122 0,0-3-123 15,6-3-78-15,0 3-35 0</inkml:trace>
  <inkml:trace contextRef="#ctx0" brushRef="#br0" timeOffset="30941.65">15581 11350 34 0,'0'0'113'0,"0"0"2"0,0 2-1 0,8-2-3 31,-8 0-13-31,0 0-11 0,0 0-9 0,0 0-7 0,0 0-3 15,0 0-1-15,5 0-5 0,-5 0-4 0,0 0-3 0,0-2-3 16,0 2-4-16,0 0-5 0,0 0-4 0,0-4-8 16,0 4-3-16,7 0-3 0,-7-4-5 0,0 4 0 0,0-4-1 0,0 4 0 15,0-3-1-15,0 3 1 0,0-5-2 0,0 5 0 16,0-3-1-16,0 3-3 0,0 0-6 0,0 0 0 0,0 0-4 16,0 0-2-16,0 0-1 0,0 0-2 0,0 0 0 0,0 3 1 15,0 2 0-15,6-2-1 0,-6 1 1 0,0 4-1 0,7-1 1 16,-7 0 0-16,7 4 0 0,-1 0 0 0,1-4 0 0,-2 5 1 15,3-2 1-15,-1-3 0 0,4 5 2 0,-3-4-3 0,6-2 2 16,-9 1 0-16,9 1-2 0,-2-4 0 0,2 2-1 0,-1-6 1 16,-1 5-1-16,9-5 1 0,-9 0 0 0,2-5 0 15,5 3 3-15,-6-2-1 0,0-4 1 0,6 0-2 0,-6-1 2 0,1-3 0 16,-2-3 1-16,2 5 3 0,-1-9 4 0,-7 1 2 16,1 0 2-1,5-5 1-15,-12 1 1 0,8 3 3 0,-2-2 0 0,-6-1-1 16,6-4 1-16,-6 3 3 0,0 2 3 0,0-1 1 15,0-3 1-15,-6 3 4 0,6-1 1 0,-6 2 4 0,-2 3 2 16,8-1 2-16,-6 1 3 0,0 3 2 0,-1 0 0 0,1 4 0 16,-1 1 5-16,1 2 2 0,-1 1 0 0,0-1-6 0,7 5-5 15,-6-1-4-15,0 4-3 0,6-3-7 0,-7 6-9 0,7-3-10 16,0 7-4-16,-7 1-4 0,7 3-4 0,0-1 1 0,0 5-1 16,0 4 3-16,7-1-1 0,-7 5-2 0,7-2 1 0,-1 4-2 15,0 1 3-15,8 0-2 0,-8 4 2 0,7-1-3 16,-6 0 3-16,-1 0 0 0,8 0 1 0,-8 1 0 0,6 3 0 0,-4-4 1 15,-2 0-1-15,0-3 0 0,7 3 0 0,-6-4 1 16,-1 5-1-16,1-8 0 0,-1 4 0 0,1-4 0 0,-7-4 0 0,7 5-1 16,-1-9 1-16,0 1 0 0,-6-1 0 0,6-2 1 15,-6-6-1-15,8 2 0 0,-8-1 0 0,0-3 2 0,0 0 0 16,0-1 1-16,0-3-1 0,0 4 1 0,0-4 0 0,0 0 2 31,0-4-1-31,0 4 0 0,0-3 1 0,0-5-1 0,0 1 1 16,-8-1 1-16,8-2-2 0,0-1 0 0,-6-4-1 0,6-1 0 15,-6 3-1-15,6-6 1 0,0 1 0 0,-6-4-1 0,6 0 0 16,-7-4 0-16,7 1 1 0,-7-1 0 0,7-3-1 0,-6-1 0 16,6 1 0-16,-7 0 0 0,7 0-1 0,0 0-1 15,-6 2-3-15,6 1 1 0,0 1 2 0,0 4-1 0,0-1 0 0,0 6 0 16,6-2-1-16,-6 4 1 0,7-1 1 0,6 0-1 16,0 1 0-16,-1 3 1 0,3-5-1 0,4 7 0 0,-1 1 1 0,3 0 1 15,-2 4-1-15,0 1 0 0,2-1 0 0,-2 1-4 16,0 3 1-16,-5 3-3 0,-2 1-2 0,8-1-2 0,-13 5-2 15,5-1-2-15,2 5-1 0,-8-2-1 0,1 2-1 0,-7-3 3 16,0 7 1-16,0-5 2 0,-7 4 2 0,1-4 3 0,-8 3 3 16,2 1 1-16,-1-1 2 0,-7 2 0 0,-6-1 5 0,5-5-1 15,-4 1 1-15,-1 4 0 0,1-4 0 0,5-1 1 0,-7-2 0 32,1 3-1-32,0-8-4 0,7 4 0 0,-1 1 0 0,0-4-1 15,8-1-3-15,-2 1-4 0,8 0-14 0,0-4-23 16,-1 4-23-16,1-4-26 0,6 0-32 0,6 0-52 0,1-4-93 0,-1-4-147 15,8 5-70-15,-2-1-28 0</inkml:trace>
  <inkml:trace contextRef="#ctx0" brushRef="#br0" timeOffset="33400.25">15862 12112 107 0,'6'-5'220'0,"-6"2"-53"0,0 3-47 0,0-4-43 15,0 4-30-15,0-3-19 0,7 3-8 0,-7-4-7 0,0 4-2 16,0 0-1-16,0 0 0 0,0 0 0 0,0 0 2 0,0 0-1 15,0 0 1-15,0 0-1 0,0 0-2 0,0 0-1 0,0 0-1 16,0 0-3-16,0 0-3 0,0 0 1 0,0 0-1 0,0 0 0 16,0 0-1-16,0 0 0 0,0 0 0 0,-7 0 0 15,7 4 2-15,0-4-1 0,0 0-2 0,0 0 0 0,0 3 0 0,0-3 1 32,0 0 0-32,0 0 0 0,0 0 0 0,0 0 0 15,0 0 1-15,0 0 0 0,0 0 1 0,0 0-1 0,0 0-1 0,0 0 2 16,0 0 0-16,0 0 1 0,7 0 3 0,-7 0-1 15,0 0 2-15,0-3 3 0,0 3 1 0,0 0 0 0,0 0 2 16,0 0 0-16,0 0-2 0,6-4 0 0,-6 4-4 0,0 0-1 16,0 0-2-16,0 0 0 0,0 0-2 0,0 0 0 0,0 0-2 15,0 0 0-15,0 0 0 0,0 0 2 0,0 0-2 0,0 0 0 16,0 0 0-16,0 0 1 0,0 0 2 0,0 0 2 0,0 0 0 16,0 0-2-16,0 0 2 0,0 0 2 0,0 0-2 0,0 0-1 15,0 0-2-15,0 0-1 0,0 0 0 0,0 0-1 16,0 0 0-16,0 0 0 0,7 0-1 0,-7 0-1 0,0-4 3 0,0 4 0 15,7 0-1-15,-7 0 2 0,0 0-2 0,6-4 0 16,-6 4 1-16,0 0 0 0,6 0-2 0,-6 0 0 0,0 0 1 0,0 0 0 16,0 0 0-16,0 0 0 0,0 0 0 0,0 0 0 15,0 0 2-15,0 0-1 0,0 0 0 0,0 0-4 0,0 0 2 16,0-3 0 0,7 3-4-16,-7 0 7 0,0 0-2 0,0 0 0 15,0 0 0-15,0 0 3 0,0 0-2 0,0 0 0 0,0 0 4 16,0 0-7-16,0 0 1 0,0 0 1 0,0 0 0 0,0 0 0 15,0 3-1-15,0-3 0 0,0 0 1 0,-7 0-1 0,7 4 1 16,0-4 0-16,0 0 0 0,0 0 0 0,0 0 0 0,0 0 0 16,0 0-2-16,0 0 1 0,0 4-1 0,0-4 0 15,0 0-4-15,7 0-2 0,-7 0-6 0,0 4-8 0,0-4-11 0,0 0-12 16,-7 0-17-16,7 3-21 0,0-3-22 0,0 0-23 16,0 0-25-16,0 4-27 0,-6-4-27 0</inkml:trace>
  <inkml:trace contextRef="#ctx0" brushRef="#br0" timeOffset="34955.46">16005 12019 43 0,'0'-3'246'0,"0"-1"-33"0,0 0-40 0,0 1-43 0,0 3-43 15,0-4-28-15,0 4-19 0,0-4-9 0,0 4-5 0,0 0-2 16,0 0 1-16,0-4 0 0,0 4-3 0,0 0-2 0,0 0-3 16,6 0-2-16,-6 0-3 0,0 0-1 0,0 0-2 15,0 0 0-15,7 4 0 0,-7-4 3 0,0 4 1 0,7-4 0 0,-7 4 1 16,6-4 0-16,-6 3 0 0,0 1-1 0,7 0-1 0,-1-4 1 15,-6 3-2-15,7 1 0 0,0 0 0 0,-1-4-2 0,0 3-1 16,0-3 3-16,9 4-1 0,-10-4 1 0,9-4 0 16,-1 4 1-16,0-3 0 0,0-1 1 0,-1-3 2 0,2-1 0 15,5-3 1-15,-5 5-2 0,5-6 1 0,-6-3 0 0,7 5 1 16,-8-5 1-16,2 0 4 0,-1 0 2 0,-1 1 1 0,2-1 2 16,-1 1 0-16,-7-1 1 0,1-3 3 0,-1 3 1 0,0 0-1 15,-6 1 0-15,0-1-1 0,8 0 0 0,-8 1 2 0,0-1 3 16,-8 0 0-16,8 1-1 0,0 3 6 0,0 0 7 0,-6 4 5 31,6-1 1-31,0 5 1 0,-6-1-5 0,6 0-3 0,-7 1-4 16,7-1-9-16,0 4-11 0,0 0-8 0,-6 0-6 15,6 4-3-15,-7-1-4 0,7 5 0 0,-6 3-1 0,6-1 0 0,0 5 1 16,0 3 0-16,-7 4 0 0,7 0-1 0,7 4 2 16,-7 0-1-16,6-1 1 0,-6 5-1 0,7-1-6 0,-1 4 4 15,1-4 2-15,-1 1 0 0,0 2 0 0,2-3-1 0,-8 1 1 16,6-1-1-16,1 1 5 0,-2-5-3 0,3 4-2 0,-1-2-2 15,-7-2 0-15,5 1 2 0,1-4-6 0,-6-1 4 0,7 2-1 16,1-4 1-16,-8-2 1 0,6-3 0 0,-6 2 1 0,0-9-2 16,6 4 5-16,-6-4-2 0,0 0 0 0,6-2 0 0,-6 1 1 15,0-2 0-15,0-4 1 0,0 4 2 0,0-4-1 0,0 0 2 16,0 0 0-16,0-4 1 0,0-3-3 0,0-1 0 0,0-3 1 16,0 1-2-16,0-5 0 0,0 1-1 0,0-5 0 0,0 1 4 15,0-1-2-15,0 2 0 0,-6-10 0 0,6 6-1 0,0-6-1 31,0 2 1-31,0-5 1 0,-6 1-9 0,6 0 5 16,0 0 1-16,0 0-1 0,0-5-1 0,0 5 2 0,6 4-1 16,-6-4 1-16,0 0 0 0,6 2 1 0,-6 5 0 0,8-4 0 15,-2 5-1-15,6 2 0 0,-6 1-2 0,2 0-1 0,-1 2 2 16,4 2-2-16,-3-1-1 0,6 5 1 0,-10-1-1 0,4 3 0 16,5 1 1-16,-1 0 0 0,-4 4 0 0,5 3-1 0,0-4 0 15,0 8-2-15,-1-4-1 0,2 3-2 0,5 0-5 0,-5 5-3 16,-1-1-1-16,-1 1-5 0,9-1-5 0,-16 3-4 0,8 2-3 15,0-1 2-15,-6 0 2 0,-1 0 1 0,0 4 1 0,-6-4 6 16,0-1 7-16,0 5 5 0,0 0 5 0,-6-5 5 0,0 5 1 16,-6-4 4-16,-2 0 1 0,2 4-2 0,-9-4 3 0,1 1-1 15,1-6 2-15,-7 5 2 0,0-3 5 0,7-1 5 16,-8 0 6-16,0-3 9 0,1 3 4 0,0-3 5 0,8 0 3 16,-2-4 2-16,8 3-1 0,-9-3-3 0,9 0-6 0,4 0-7 15,-4 0-7 1,6 0-6-16,-2 0-11 0,8 0-19 0,-6 0-28 15,6-3-28-15,0 3-28 0,6-4-34 0,2 0-42 0,-2-3-79 16,6 3-134-16,3 1-85 0,-4-4-42 0</inkml:trace>
  <inkml:trace contextRef="#ctx0" brushRef="#br0" timeOffset="37899.65">16038 12913 185 0,'0'-4'328'0,"0"4"-67"16,-7-4-73-16,7 4-63 0,0 0-41 0,0-2-27 0,0 2-18 15,0 0-12-15,0-4-5 0,0 4-3 0,0 0-2 0,0 0-1 16,0-3-1-16,7 3-2 0,-7 0-2 0,0 0-2 0,0 0-1 16,0 0-2-16,0 0-1 0,0 0-1 0,0 0-1 0,0 3 1 31,0-3-1-31,0 0 0 0,0 4 1 0,6-2 2 0,-6 2 1 15,7-4 1-15,-7 8 0 0,7-4 0 0,-1 0 0 16,0 3 2-16,0-3-1 0,2-1-2 0,-1 4 1 0,-2-7-1 0,9 5 0 16,-7-2 1-16,4-3 3 0,-3 0 4 0,5 0 0 15,-1-3 2-15,2-2-1 0,5-2 1 0,-5 4 1 0,5-8-1 0,0 3-2 16,1-4-4-16,-6-2 2 0,5 3 0 0,0-3 1 16,-6-1 2-16,0-3 5 0,6 3 2 0,-11 1 2 0,5-6 2 15,-8 7 2-15,10-6 6 0,-10 1 4 0,1-1 1 0,-6 1 0 16,7 0-1-16,-7 0 5 0,0-1-1 0,0 2 3 0,-7-3-5 15,7 6 2-15,0-1 4 0,-6 1 7 0,6 2 4 0,-5 2 2 16,5-1 2-16,0 3 3 0,-7 1 5 0,7-1-4 0,0 6-6 16,-8-2-10-16,8 0-6 0,0 4-7 0,0 0-8 0,0 0-9 15,0 4-9-15,0 0-6 0,-5 6-5 0,5 5 0 16,0-1-1-16,0 5-1 0,-7 3 1 0,7 3 1 0,7-2 0 0,-7 2 0 31,0 1 0-31,5 3 0 0,-5 0 1 0,8 1-1 16,-1-1 0-16,-2 4 0 0,1 0 1 0,9 0-1 0,-9 0 0 0,0 0 1 15,8-1-1-15,-8-3 1 0,6 0 0 0,-6 2-1 16,9-2 0-16,-9-4 0 0,7 1-1 0,-6-4-9 0,0-3 2 16,5-4 1-16,-5 2-1 0,-1-5 2 0,-6-2-1 0,6-3 1 15,0 1 3-15,-6-4 8 0,0-1-2 0,8 1 1 0,-8-4-1 16,0 0 1-16,0-4 1 0,0-3 0 0,0-1 0 0,0-2 1 16,0-1 1-16,0-4 0 0,0 1 0 0,-8-5 1 0,8 1 1 15,0-4 2-15,-6 0 0 0,6-4 1 0,0 1 1 0,-6-1 0 16,6-4-1-16,0 1 0 0,0-4 0 0,-6 1-3 15,6 1 1-15,0-5-3 0,0 3-2 0,0 1-1 0,0 3 3 0,0 0 1 16,0-2 3-16,6 10 2 0,-6-5 0 0,6 8 0 16,-6 0 0-16,6 3 0 0,8 0-4 0,-7 1-1 0,12 2-5 15,-6 1-3-15,14 0-2 0,-8 4-2 0,7 0 2 0,1 3-3 32,4 1-2-32,-4 6 0 0,-1 1-2 0,-8-1-6 0,9 8-3 15,-7-3-3-15,0 6-2 0,-7 1-5 0,-1-1-3 0,2 2-1 16,-7 2 0-16,-3 0 4 0,-4 0 2 0,0 1 2 0,-4-1 5 15,-3 4 6-15,-7-8 3 0,2 5 5 0,-9-2 2 0,3-1 2 16,-2-5 5-16,-6 4 3 0,0-5 4 0,-1-2 5 16,1-1 9-16,0 1 11 0,1-5 14 0,5 1 12 0,1-4 8 0,-2 3 6 15,2-3 2-15,6-3-5 0,0 3-5 0,-1-4-17 16,2 1-31-16,6 3-56 0,-1-8-73 0,-1 4-68 0,8-3-67 0,8-3-100 16,-1-5-175-16,5 0-93 0,8-3-48 0,-7 7 7 15</inkml:trace>
  <inkml:trace contextRef="#ctx0" brushRef="#br0" timeOffset="40825.94">16084 13723 93 0,'0'0'170'0,"0"0"-22"0,0 0-21 0,-8-4-21 0,8 4-24 15,0 0-23-15,0-3-13 0,0 3-10 0,0 0-5 16,0-4-2-16,8 4-4 0,-8-4-1 0,0 0 1 0,0 4 3 0,0-3-2 16,7-1-2-16,-7 1 2 0,0 3 0 0,5-4 5 15,-5 1 3-15,0-1 1 0,0 0-1 0,0 4 1 0,0-4 2 16,0 1-2-16,0 3 0 0,0-4-2 0,6 1-3 0,-6 3-2 31,0-5 0-31,-6 5-2 0,6-2-3 0,0 2-2 0,0 0-3 16,0 0-2-16,0 0-4 0,0 0-2 0,0 0-3 0,0 0-4 15,0 0-2-15,0 2-1 0,0 3-1 0,6-2 0 0,-6 1 0 16,0 3 1-16,0 1 0 0,8-1 1 0,-8 3 1 0,7-2 1 16,-1 3 0-16,-6-1 0 0,5 2 0 0,3-5 0 15,-1 5-1-15,-1-5 2 0,0 1-1 0,0 2-2 0,8-6 1 0,-7 3 2 16,5-3-3-16,-5 0 0 0,6-1 0 0,0-3 2 16,0 0-1-16,0 0 2 0,0-3-1 0,7-1 1 0,-7 0 1 0,6-7 3 15,-6 3 5-15,0-2 0 0,6-2 4 0,-5-2 5 16,-2-1 7-16,3 1 3 0,-10-1 3 0,8-3 0 0,-5 0-1 15,-2-1 5-15,0 4 2 0,0-4 2 0,-6 2-1 0,0-2 2 16,0 1 3-16,0-1 2 0,0 5 5 0,0-1 5 0,0 5 7 16,0-1 7-16,0-1 6 0,-6 6 4 0,6-3 1 0,0 6-1 15,0-4-7-15,0 3-11 0,-6 4-10 0,6-3-15 0,0 6-14 32,0-3-11-32,0 7-8 0,0 0-4 0,-6 5-2 0,6 3-2 15,0-1 0-15,0 5 0 0,6-2-1 0,-6 10 2 16,0-6 1-16,6 4-1 0,0 2 0 0,2 2 1 0,-2-3 0 0,0-1 0 15,0 4-1-15,0 2 1 0,2-6-1 0,5 0 0 16,-8 4 0-16,10-3-1 0,-8-1 1 0,-3 2 0 0,11-5-1 0,-9-1 0 16,6 1 0-16,-4-2-1 0,-2-3 0 0,1-3 1 15,-1 1-2-15,1-3 0 0,-1-2 2 0,1-3-1 0,-7 2 0 16,6-6 2-16,-6 4 1 0,0-3 0 0,0-4 0 0,0 3 1 16,0-3 0-16,0-3 2 0,0-1-2 0,-6-3 0 0,6-1 5 15,-7 1-1-15,7-4-2 0,0-4 0 0,-6 0-1 0,-1-3-3 16,7 0 1-16,0 0 2 0,-6-5-6 0,-1 2 3 0,7-1 0 15,-6-4-1-15,6 0 2 0,0 0 4 0,-8 1 5 0,8 0 5 16,0 0 4-16,0-2 2 0,0 2 2 0,0 2 1 16,0 2-1-16,8-2-3 0,-2 2-6 0,1 3-4 0,-1-1-3 0,7 4-3 31,0-3-4-31,7 7 0 0,-1-3 0 0,0 3-2 16,1 3 1-16,6 1 0 0,0-1-2 0,-7 1 1 0,7 7 0 15,0-3 0-15,-5 6 1 0,-1-3-2 0,6 5-4 0,-13 1-3 16,6 2-4-16,-5-1-7 0,-10 1-2 0,4 2-3 0,-1 1-2 15,0 0-2-15,-14 3 1 0,0 1 3 0,-1 4 4 0,-3-5 4 16,-9 1 4-16,1 4 3 0,-7-5 1 0,6 1 4 0,-12-5 3 16,5 2 1-16,-6-1-2 0,2 0-3 0,-2-1 3 0,6-2 2 15,-6 0 1-15,1-5 1 0,5 5 0 0,2-4 0 0,6-4 4 16,-7 2 6-16,5-2-3 0,3 0-3 0,4 0 2 0,2 0 0 16,-3 0 0-16,9-2 0 0,1 2-4 0,5-4-2 15,0 4-4-15,0-4-14 0,5 0-25 0,1-4-34 0,1 5-31 0,13-5-34 16,-6 5-36-16,10-4-59 0,-3-1-101 0,6 1-122 15,-8 0-61-15,-1 3-17 0</inkml:trace>
  <inkml:trace contextRef="#ctx0" brushRef="#br0" timeOffset="43786.54">16123 14628 127 0,'0'0'328'0,"-6"0"-77"0,-1 0-75 0,7 4-62 0,-8-4-39 15,8 0-23-15,-6 4-11 0,6-4-6 0,0 0-4 0,0 0-6 16,0 3-3-16,0 1-4 0,0-4-3 0,0 2-3 0,6 3-3 15,-6-1 0-15,8-1-2 0,-8 1 4 0,7-1 0 0,-7 5-1 16,6-4 1-16,-1-1-1 0,3 1-2 0,-1 0 2 0,-1 0 0 31,0-2-3-31,0-2 0 0,8 0 2 0,-7 0-1 0,-2 0 3 16,9 0-2-16,-1-2 0 0,-8-2 0 0,10 0 1 0,-3-3 2 16,8-1 1-16,-6-3 2 0,-2-1 0 0,1 3 4 0,0-3 1 15,0 2 0-15,0-2 0 0,-6-3 3 0,5 0 0 0,-4 1 3 16,-2-1 3-16,1-3 1 0,-2 4 4 0,-5-2 1 15,8-1 3-15,-8 2-1 0,7-3-2 0,-7 3-1 0,-7 0-5 0,7 1 3 16,-8-1 4-16,8 4 2 0,0 0 1 0,-5 0 2 16,-2 3 0-16,7 1 2 0,-6 4 4 0,6-4-6 0,-8 3-8 0,8 4-4 15,-6-4-6-15,6 4-4 0,0 0-4 0,-6 4-2 16,6 2-4-16,-7 2-3 0,7 7-3 0,0 4 0 0,0-1 0 16,0 4 2-16,0 3-1 0,0 1-2 0,7-1-1 0,-1 5 0 15,0 3 1-15,2-4 0 0,-2 5-1 0,6 2 0 0,-4-3-1 16,-1 4 0-16,4 0 0 0,-4-1 1 0,7-3-1 0,-2-1 0 15,-4 1 0-15,4-3 0 0,-6-1 0 0,8-3 0 0,-7-4 0 32,4 0 0-32,-3-4 0 0,-1 1-1 0,0-5 0 0,5-2 1 15,-12-5 1-15,7 0 0 0,-1 0-1 0,-6-3 2 16,6 0 2-16,-6-4 3 0,0 0 1 0,0 0-1 0,0-4 4 0,0-4 6 16,0 1 5-16,0-3 7 0,-6-2 4 0,6-2 0 15,-6-5 2-15,6-3 2 0,0 0 3 0,-7 0-5 0,7-7-4 16,0-1-4-16,-8 1-4 0,8-4-4 0,0 0-2 0,0-3-3 15,0-5-3-15,0 5 0 0,0-1-1 0,0-3-1 0,0 7 3 16,0-4 4-16,8 4 3 0,-8 3 2 0,7 1 1 0,-1 4-2 16,0 4-1-16,8-2-3 0,-1 5-2 0,0 0-5 0,0 2-2 15,-1 6-2-15,9-1 1 0,-2 3-3 0,1 1-1 0,5 3 0 16,-5 4-2-16,6 0 1 0,-6 0-2 0,-2 4-1 16,3 3-3-16,-1 1-1 0,-2 3-1 0,-4-1 0 0,-2 6-2 0,-4-2-4 15,-2 1 0-15,1-1-1 0,-7 4-1 0,-7 1 2 16,1 3-1-16,-2-3 2 0,-10-1 3 0,4 0 2 0,-13 0 0 0,1 4 0 15,0-8 1-15,-6 5 3 0,0-3 1 0,0-3 1 32,-1 3 0-32,0-7 1 0,1 3 1 0,-1-5-1 0,7 1 1 15,-8-1-2-15,10-3-1 0,-2 0 2 0,0 0 0 0,11-4 0 16,-3 0 0-16,4 0 0 0,1 0-9 0,7 0-28 0,-1 0-36 16,7-8-41-16,0 4-39 0,7-3-50 0,-1-4-87 0,7 4-151 15,7-4-82-15,-8 0-42 0,3 3 1 0</inkml:trace>
  <inkml:trace contextRef="#ctx0" brushRef="#br0" timeOffset="45391.94">16389 15470 20 0,'0'0'131'0,"0"0"-12"0,0 0-11 15,0 0-17-15,0 5-15 0,0-5-14 0,0 0-14 0,0 0-11 16,0 0-9-16,0 0-8 0,0 0-7 0,0 3-3 0,0-3-4 15,0 0-2-15,0 0-2 0,0 0-2 0,0 0-1 0,0 0 1 16,0 0-1-16,0 0 0 0,0 0 1 0,0 0-1 0,0 0 0 16,0 0 1-16,0 0 1 0,0 0-1 0,0 0 0 15,0 0 1-15,0 0-1 0,0 0 3 0,0 0 3 0,0 0 2 16,0 0 4-16,0 0 3 0,0 0 2 0,0 0 1 0,0 0 2 31,0 0 0-31,0 0-3 0,0 0-3 0,0 0-4 0,-5 0-2 16,5 4-1-16,0-4-2 0,0 0-3 0,0 0 0 0,-7 0 0 15,7 2-1-15,0-2 0 0,-6 0 0 0,6 6-1 0,0-6 0 16,-8 0 1-16,8 0-1 0,0 0 1 0,-6 0-1 0,6 2 1 16,0-2 0-16,0 0 1 0,0 0 2 0,0 0-2 0,-6 0-2 15,6 0 3-15,0 0 1 0,0 0-1 0,0 0 1 0,0 0-2 16,0 0-1-16,0 0 1 0,0 0 0 0,0 0 0 0,0 0-1 16,-7 0 0-16,7 4-1 0,0-4 0 0,0 0 0 0,0 0 1 15,0 0 1-15,-6 0-2 0,6 4-1 0,0-4 1 0,0 0 0 16,0 0 0-16,0 0 0 0,0 0 0 0,0 0 1 15,0 0-1-15,0 0 3 0,0 0 1 0,0 0 0 0,0 0-1 0,0 0 2 16,0 0 0-16,0 0-1 0,0 0 1 0,0 0-2 16,0 0 0-16,0 0-1 0,0 0 0 0,0 0 1 0,0 0-3 0,0 0 0 15,0 0 0-15,0 0 0 0,0 0-1 0,0 0 0 32,0 0 0-32,0 0 0 0,0 0 2 0,0 0 0 0,0 0 0 15,0 0-1-15,0 0 1 0,0 0 2 0,0 0-3 0,0 0 1 16,0 0-1-16,0 0 0 0,0 0 2 0,0 0 0 0,0 0 1 15,0 0-1-15,0 0 4 0,0 0-1 0,0 0 2 0,0 0 0 16,0 0 0-16,0 0 0 0,0 0-1 0,0 0-1 0,0 0-3 16,0 0-1-16,0 0 0 0,0 0 0 0,0 0-1 0,0 0 0 15,0 0 0-15,0 0 0 0,0 0 0 0,0 0 0 16,0 0 0-16,0 0 0 0,0 0 1 0,0 0-1 0,0 0 0 0,0 0 0 16,0 0 0-16,6 0 0 0,-6 0-1 0,0 0 0 15,0 0 0-15,0 0 1 0,0 0-1 0,0 0-1 0,0 0 1 0,0 0 1 16,7 0 1-16,-7 0 0 0,0 0 0 0,6-4 0 15,-6 4-1-15,0 0 0 0,0 0 1 0,0 0-1 0,6 0-3 16,-6 0 0-16,0 0-1 0,0 0-1 0,0 0-1 0,0-4-1 16,8 4-2-16,-8 0-4 0,0 0-1 0,0-2-12 0,0 2-14 31,0-6-27-31,0 4-45 0,6 2-63 0,-6-4-95 0,0 1-67 16</inkml:trace>
  <inkml:trace contextRef="#ctx0" brushRef="#br0" timeOffset="45860.42">16371 15459 28 0,'0'0'46'0,"0"0"6"0,0 0 7 0,0 0 6 0,0 0 1 0,6 4 2 15,-6-4-3-15,0 0-3 0,0 0-10 0,0 0-10 16,0 0-10-16,0 0-9 0,0 4-8 0,0-4-6 0,0 0-3 0,0 0-3 16,0 0 0-16,0 3-1 0,0-3-1 0,0 0 1 15,0 0 3-15,0 5 1 0,0-5 2 0,0 0 1 0,0 3 3 16,0-3-1-16,0 0 1 0,0 4-1 0,0-4-2 0,0 0-2 16,0 0-1-16,0 2-2 0,0 4-2 0,0-6-1 0,0 2-1 15,0-2 1-15,0 0-1 0,0 0 0 0,0 0 0 0,-6 4-4 16,6-4 1-16,0 0 1 0,0 0-1 0,0 4 1 0,-8-4-1 15,8 0-1-15,0 0 2 0,0 4-2 0,0-4-4 0,-6 0-7 32,6 0-16-32,0 0-21 0,0 0-29 0,0 0-41 0,0 0-52 15,0 0-72-15</inkml:trace>
  <inkml:trace contextRef="#ctx0" brushRef="#br0" timeOffset="46629.87">16240 15496 52 0,'0'0'283'0,"0"0"-46"0,-6 0-47 0,6-4-48 0,0 4-42 15,0 0-26-15,0 0-18 0,0 0-7 0,0 0-8 0,6 0-5 0,-6 0-6 16,0 0-4-16,0 0-3 0,0 0-5 0,0 0-7 16,0 0-3-16,0 4-1 0,0-4 1 0,0 4 0 0,0 3 2 15,0 1 3-15,0-2 0 0,0 6 2 0,6-5 2 0,-6 4-2 16,0-4 0-16,0 4-2 0,7-3-3 0,-7 3 0 0,7-4 0 15,-1 1-1 1,-6 2-1-16,6-6 1 0,2 4 0 0,-2-5 1 16,7-3 1-16,-7 4 3 0,0-4-1 0,8-4 2 0,-8 4 1 15,7-3 2-15,0-5-2 0,1 2 1 0,-1-6 0 0,-8 4-1 16,10-6 0-16,-4 3-2 0,4-4 1 0,-9-3 2 16,6 4 3-16,-4-5 1 0,-2 1 3 0,6 3-1 0,-6-4 2 0,-6 1 1 15,8-4 2-15,-1 4 1 0,-7-1-2 0,0-2 1 16,0 3-2-16,0-1 12 0,0 4 10 0,0 1 8 0,0 3 0 0,0 0 0 15,0-1 0-15,0 5-1 0,0 0 0 0,0 4-13 16,-7-1-12-16,7 0-11 0,0 0-6 0,0 4-3 0,0 4-5 16,0 0-3-16,0 3-2 0,7 4 0 0,-7 7-2 0,0 1 1 15,0 2 0-15,6 6 1 0,-1-2 2 0,3 8 1 0,6 0 2 16,-10-1-1-16,4 5 0 0,5 4 1 0,-7-5 0 0,8 6 0 16,-8-3-2-16,7 1 0 0,-6-3-1 0,6-1 1 0,-1 1-1 15,2 0-1-15,-7-4 1 0,5-4-2 0,2 0 0 0,-1-3 0 16,-7 0 0-16,7-1 0 0,-7-6 0 0,7 2 0 15,-6-5-1 1,-1-5 1-16,2-1 1 0,-8 1 0 0,5-3 0 0,-5-1 1 16,7-3 5-16,-7 0 14 0,0-4 14 0,0 3 19 15,0-3 13-15,0-3 8 0,0-1 7 0,0-4 2 0,0 1-4 0,0-3-8 16,0-5-16-16,-7-4-19 0,7 0-11 0,-5-3-7 16,5 1-5-16,0-4-2 0,0-1-5 0,-8-3-1 0,8-1-2 15,0-3 1-15,0 0-3 0,-6-4-3 0,6 0-1 0,6 5-2 16,-6-5 2-16,0 1-3 0,8 3 3 0,-8-1 2 0,5 2 0 15,2 2 0-15,5 5 2 0,2-4-1 0,-2 6-1 0,3 1 1 16,3 4-1-16,2 3-1 0,-6 1-1 0,12 3-1 0,-7 3 1 16,1 0-2-16,-1 1 1 0,6 7 1 0,-4-2-1 0,-2 4-2 15,1-2 0-15,0 7 1 0,-1 1-1 0,1 4 0 16,-7-5-3-16,-1 7-3 0,2-3 0 0,-8 3 1 0,0 2 1 0,-6-2 0 16,0 4-1-16,-6-3 2 0,0 4 3 0,-8-1 3 15,-5-3 1 1,0-1 1-16,-1 1 1 0,-6-4-1 0,0 3 1 0,-8-3 0 15,9-3 0-15,-8-1-1 0,0 1 0 0,1 0 0 16,5-2-2-16,-4-3 2 0,4 2 0 0,1-2 0 0,0 1 0 0,7-4-11 16,0 4-26-16,5-4-44 0,7 4-46 0,-5-4-49 15,12-4-60-15,7 0-106 0,-2-3-158 0,9-1-86 0,6-4-19 16</inkml:trace>
  <inkml:trace contextRef="#ctx0" brushRef="#br0" timeOffset="49172.08">16474 16548 17 0,'0'0'183'0,"0"0"-14"0,0-4-15 0,0 4-19 0,0-4-19 16,0 1-21-16,6-1-16 0,-6 4-14 0,0-4-10 0,0 0-7 0,0 2-2 15,8 2-4-15,-8-5 1 0,0 2-3 0,0 3-6 16,0-4-4-16,7 4-3 0,-7-3-5 0,0 3-5 0,0-4-5 15,0 4-4-15,0-4-1 0,0 4-2 0,6 0-2 0,-6 0-1 16,0 0-1-16,0 0-3 0,0 0 3 0,0 4 1 0,0 0 1 16,0-1 2-16,5 4 1 0,-5 0 2 0,0 1 2 0,0 3 3 15,8-1 0-15,-8 2-1 0,7-1-1 0,0 0 0 0,-3 0-2 16,4 0 0-16,-1 0 0 0,-1 0 1 0,6 1 0 0,-4-6 1 16,5 2-1-16,0-1 0 0,-7 1 1 0,7-6-2 0,7 3 2 15,-8-5-3-15,2 0 0 0,6-5 5 0,-1 3 2 0,0-2 1 16,2-7 3-16,-3 3 4 0,2-6 0 0,0-1 6 0,-2 1 4 31,3-5 0-31,-1 4 1 0,-7-4 1 0,0-2 1 0,0 3-2 16,-1-1 0-16,-5 2-6 0,0-2-5 0,0 0-3 0,-3 1-1 15,-4-1-3-15,8 2-1 0,-8-2 4 0,0 0 0 0,-8 1 2 16,8-1 2-16,-4 2 6 0,4 3 11 0,-7-1 11 16,7 3 15-16,-7 5 7 0,0-3 3 0,1 6-2 0,0-4 1 0,-1 8-9 15,7-3-11-15,-6 6-15 0,-2 0-15 0,3 9-10 16,5-1-5-16,-7 7-2 0,1 0 0 0,6 7-1 0,-8 2 0 15,8 2 0-15,0 5-1 0,8-3-1 0,-8 3-3 0,6 3 2 16,1-1-3-16,-2 5 2 0,3-5-2 0,-2 5 1 0,1-5-1 16,5-3 0-16,2 3 1 0,-3-3-2 0,-3-3 0 0,6 3 1 15,-3-4-1-15,4-2 0 0,-9 2-1 0,7-8 0 0,0 4 0 0,0-2 0 16,0 0 1-16,-6-10-2 0,5 5 1 0,-5-3 1 0,0-3 0 16,6-2 0-16,-7-3 0 0,-6 2 1 0,7-6 1 0,-7 0 0 15,6 1 3-15,-6 0 1 0,0-4 1 0,0 0 1 0,0-4-1 16,0-3 0-1,0-5 0-15,0 2 0 0,0-5-1 0,0 1-4 16,-6-9 1-16,6 5-1 0,-7-4-1 0,7-3 0 0,0-1-1 16,-6-3 0-16,6-5 1 0,0 5-1 0,-8-7 0 0,8 2 0 15,0-2 0-15,8-1 0 0,-8 1 2 0,6-1 1 0,1 4-1 0,-1 0 0 16,0 1-1-16,8 3-1 0,-2-1 0 0,2 4 0 16,-2 0-1-16,9 8-2 0,-9-3 1 0,8 6-1 0,-8 3 1 15,8 2 1-15,1 3 2 0,-10-2-1 0,3 6-1 0,5 0 1 16,-5 3-2-16,-1 3 0 0,0 0 0 0,-6 2 0 0,4 2-6 15,-3-3 3-15,-8 6 0 0,7 2 0 0,-14-2 0 0,7 5-1 16,-8 0 1-16,-3-1 1 0,-3 1-1 0,-5-1 1 0,0 2 1 16,-1-2 2-16,-6 1-2 0,0-1 2 0,0 1 1 0,-7 0 0 15,1-5 3-15,-2 2-1 0,9-2-2 0,-8-2 0 16,0 0 1-16,7 2 1 0,-1-6-8 0,2 4-18 0,-1-5-30 0,7 1-39 16,6-4-40-16,0 0-50 0,0 0-80 0,13-4-143 15,-8 1-100 1,16-2-56-16,-2-2-11 0</inkml:trace>
  <inkml:trace contextRef="#ctx0" brushRef="#br0" timeOffset="50777.8">16128 17541 323 0,'0'0'302'0,"0"0"-79"0,0 0-72 0,0 0-61 15,0 0-39-15,0 0-25 0,0 0-12 0,0 3-4 0,0-3-3 0,0 0 1 16,8 4 3-16,-8-1 3 0,0 4 1 0,7-3 0 16,-7 4 3-16,6-5-2 0,-6 5-2 0,6-2-1 0,0 2-1 15,1-4-3-15,0 3 0 0,5 1 1 0,-5-5 1 0,7 1 1 0,-8-1 1 16,7 2 1-16,0-5 2 0,0 2 0 0,0-4 4 0,1 2 1 16,5-5 2-16,-7 2 2 0,8-1 0 0,-7-3 1 0,6-1 1 15,2 1 1-15,-1-1 0 0,-9-2-1 0,4 3-2 0,-3-5-1 16,2 2 2-16,-8-1-1 0,6 0 0 0,-6 0-2 0,-6-1 1 15,8-2 1-15,-8 3 4 0,0-3 3 0,0-1-2 0,-8-4-1 0,8 5 3 16,-6-1 1-16,6 1 5 0,-12-1-2 0,12-4 3 0,-6 5 4 31,-2-1 8-31,2 0 6 0,0 1 3 0,0 3 7 0,-9 0 3 16,15 4 2-16,-6-1-2 0,1 1-8 0,5 0-12 0,-7 7-6 16,7-3-8-16,-8 3-11 0,8 3-8 0,0 0-7 0,-5 5-4 15,5 7-1-15,0-1-1 0,0 4-1 0,0 0 2 0,0 5-2 16,5 2 0-16,-5 1 0 0,8 3 1 0,-1 0-1 0,-2 5 1 15,1-1-2-15,1-1-2 0,1 4 0 0,4-2 0 0,-6 3 0 16,8-4 0-16,-8 3 0 0,6 1 0 0,3-4 1 0,-9 3 3 16,7-6 0-16,1-1 0 0,-2-4 1 0,-5 1-1 0,5-4-1 15,-6-3 0-15,2-5-2 0,-2 1 0 0,1-8 0 16,-1 5 2-16,-6-9 6 0,7 4 13 0,-7-3 18 0,6-1 13 16,-6-3 9-16,0-3 6 0,-6-5 2 0,6 2 2 15,-7-6-5-15,7-6-13 0,-6 3-16 0,-1-7-13 16,1 0-8-16,-2-4-1 0,2-3-1 0,-6 0-2 0,5-3 1 0,-1-2-1 15,4 5-1-15,-3-4-1 0,0 4 0 0,7-4-4 0,-8 3 0 16,8 5-3-16,0-4-2 0,0 6-1 0,0-2 1 0,8 3-9 31,-8 4 3-31,7-1 0 0,0 1 1 0,-3 3 3 0,4 5-1 16,5-2 0-16,-7 5-2 0,8-1 10 0,-8 5-6 0,7-1 0 16,-6 1-2-16,6 3-1 0,-7 3-2 0,7 1 2 0,-6-1-2 15,0 1 0-15,-2 4-1 0,2-1 0 0,0-4 0 0,-7 8-1 16,0-3 0-16,0-1 0 0,0 1-1 0,-7-1 3 0,0 0 1 15,2 4 2-15,-9-3-1 0,1-2 2 0,0 3 0 0,0-2-1 16,-6 0 3-16,5 0-1 0,-5 1 0 0,0-5-1 0,-1 1 0 0,-1-1 0 16,3 2-1-16,-2-5 1 0,8 2 0 0,-9-2-4 0,9 0-14 15,-1 4-34-15,0-4-47 0,5 0-52 0,2 0-53 0,0 0-65 16,6-6-103-16,6-2-174 0,0-3-67 0,8 0-20 0,-2-3 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3:37:33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5568 1245 177 0,'0'-7'154'0,"0"-5"-53"0,6 6-32 15,-6-2-17-15,0-3-14 0,7 4-6 0,-1-4-6 0,0 0-3 16,2-1-5-16,-2 5-5 0,6-3-2 0,-4-2-5 0,-2 2-7 16,0-1-12-16,7 0-13 0,-13 0-17 0,7 3-23 0,0-3-33 15,-1 4-49-15,-6 0-69 0</inkml:trace>
  <inkml:trace contextRef="#ctx0" brushRef="#br0" timeOffset="2140.39">5627 1059 91 0,'0'0'157'0,"0"0"-38"0,-8 0-27 0,8 0-14 0,0 0-11 0,0 0-9 16,0 0-9-16,0 0-8 0,0 0-8 0,-6 0-7 0,6 0-6 15,0 0-6-15,0 0-6 0,-6 0-2 0,6 0-4 0,0 0 0 16,0 0-1-16,0-4-1 0,0 4-1 0,0 0 0 0,0 0 1 15,0 0-1-15,0 0 1 0,0 0 0 0,0 0 0 0,0 0 2 16,0 0 2-16,0 4 1 0,0-4 1 0,0 0 5 0,0 0 5 16,0 0 5-16,0 0 5 0,0 3 2 0,0-3 0 0,0 0 1 15,0 0 0-15,-6 0-3 0,6 0-1 0,0 0-5 0,0 4-2 0,0-4 0 16,0 0-1-16,0 0-1 0,0 0 0 0,0 0-1 0,0 0 0 16,0 0 1-16,0 3 2 0,6-3 4 0,-6 0 0 0,0 0 2 15,0 0 1-15,0 0 2 0,0 0 2 0,0 0 0 0,0 0 4 16,0 4-5-16,0-4 1 0,0 0 2 0,0 0 0 0,0 0-2 15,0 0-1-15,0 0-6 0,0 0-2 0,0 0-5 0,0 0-2 16,0 0-3 0,0 0-1-16,0 0-3 0,6 0-3 0,-6 0 1 0,0 0 0 15,0 0 2-15,0 0-2 0,0 0-1 0,0 0 0 0,0 0 1 16,0 3-3-16,0-3 1 0,0 0 1 0,0 0-1 0,0 4 2 16,0-4 2-16,0 5 4 0,0-2 4 0,6 0 6 0,-6 5 2 15,0-1 3-15,0-3 1 0,0 3 2 0,8 4 0 0,-8-4-2 16,0 1 0-16,0 0-2 0,6 1-1 0,-6-1-3 0,6 4-1 15,0-5 0-15,1 3-3 0,-7 2 0 0,7-5 0 0,0 3 2 16,-7 2 2-16,6-1 1 0,0 0 4 0,-6 3 1 0,7-3 2 16,-7 0 1-16,7 3 4 0,-1-2 3 0,-6 3 4 0,5 0 2 15,-5 3 4-15,7-3-1 0,-7 0 4 0,8-1 1 0,-8 1-1 16,0 4-1-16,7-2-2 0,-7 2-5 0,5-1-4 0,-5 3-1 16,0-2-5-16,0 3-3 0,0 0-5 0,0 0-5 0,6 0-3 15,-6 0-2-15,0-3 0 0,0 2-2 0,0-3-1 16,0 1 0-16,0 0-1 0,0-2-2 0,0-2 1 0,0-1 0 0,0-2-1 15,8-1-1-15,-8-4 0 0,0 4-1 0,0-8-1 16,0 1 1 0,0 0-3-16,0 0 0 0,0-1 2 0,0-3-1 0,0 4 2 15,0-4 2-15,7 0 0 0,-7 0 3 0,0 0 2 16,0 0 2-16,6 0 1 0,-1-4 2 0,3 4 1 0,-1-3 2 16,-1-5 0-16,6 4-1 0,-5 1-2 0,0-4-1 0,6 0-8 15,0-1 0-15,-6 1-1 0,4-5-2 0,4 6-1 0,-3-5 1 16,2-1-2-16,-2 2-1 0,2-5 5 0,-1 4-3 0,0 1-1 15,0-6-1-15,-7 1-1 0,7 5-1 0,1-1-1 16,-9-4 1-16,9 5 1 0,-8-2 0 0,0 1 1 0,9 0-1 0,-10 1 0 16,1-2 1-16,1 1-1 0,1 0 0 0,-2-3 0 15,0 2-1-15,0 1 1 0,1-3 2 0,0 3-1 0,-7 0 1 0,7 0 0 16,-7-1 10-16,5 2 8 0,-5 0 9 0,0 1 5 16,6 1 3-16,-6 2 3 0,0 2 11 0,-6-3-4 0,6 3-6 15,0 0-9-15,0 0-7 0,0 2-4 0,-5-3-2 0,5 2-4 16,0 3-9-16,0-4 2 0,0 4 0 0,0-3-1 0,0 3-1 31,0 0-3-31,0 0-2 0,0 0-1 0,0 0-1 0,5 0 0 16,-5 0 0-16,0 0-2 0,0 3 0 0,6-3 2 0,-6 4-1 15,0 4 1-15,8-6 0 0,-8 6 0 0,7-1 0 0,-7 1 2 16,6-2-2-16,-1 6 1 0,-5-4 0 0,8 3-1 0,-8 0 2 16,7 0 0-16,-1 3-1 0,-6 1-1 0,5-1 2 0,3 1-1 15,-8 0 0-15,7 3 0 0,-1-4 0 0,-6 5 1 16,7 0-1-16,-2-2 2 0,-5 2-1 0,8-1 0 0,-2 1 1 0,1-5-1 15,-1 5 0-15,0-4 0 0,1-1 0 0,0 1 1 16,5 0 0-16,-5-1-2 0,0 1 0 0,5-5 1 0,-5 5-1 16,0-4 0-16,5-4 1 0,-5 5 1 0,6-2-1 0,-6-2 1 15,7-1-1-15,-9 1-1 0,8-4 0 0,-5 2 3 0,4-2-1 16,0-4-3-16,2 0 0 0,-2 0 1 0,3-4 1 0,3 0 0 16,-4-2 1-16,6-2-2 0,-7-3-3 0,-1 0 2 0,2-1 0 15,-3-2 2-15,-3-1 1 0,6 5-1 0,-9-5 5 0,2-4 0 31,0 5 3-31,-7-4-1 0,7 0 3 0,-7-5-1 16,0 5 0-16,0-4-2 0,-7-3-3 0,7 3 1 0,-7 0-1 0,0-4 1 16,2 7-2-16,-2-2 0 0,0 2 2 0,-1 1 0 15,4 3 2-15,-10 1 1 0,7 2 2 0,0 2-2 0,-5 0 1 0,6 1-1 16,-2 6-2-16,2-4 0 0,0 3-2 0,0 0-3 16,-2 4-1-16,1-4-2 0,2 4 1 0,-1 0-1 0,-1 0 1 15,7 4-1-15,0-4 1 0,0 4 0 0,0 0 0 0,0-2 1 16,0 3-2-16,0-2 0 0,7 1-1 0,-1 4 0 0,-1-5 1 15,10 5-1-15,-9-5 0 0,6 5-1 0,2-1 3 0,-2-3 0 16,2-1 1-16,0 4-2 0,5-3 0 0,-7-4 3 0,9 4 0 16,-2-4-2-16,-6 4-1 0,6-8 1 0,1 4 1 0,0-4 1 15,-7 0-1-15,5 1-2 0,-4-1 0 0,-1-3 1 0,1 0 0 16,-2-1-1-16,2-3-1 0,-2 0 0 0,1-1-1 0,-6 2 2 16,0-5 0-16,4 1-2 0,-3-1 0 0,-1-3 2 0,-1 3 0 31,-6-7 0-31,0 4 0 0,5-5 0 0,-5 2 0 0,-5-1 3 15,5 0 0-15,0 0-1 0,-6 4 1 0,6 0 0 0,-7-1-1 16,-1 4 0-16,3 1 0 0,5-1 0 0,-6 5 3 0,6 1 1 16,-7 2 1-16,0 0 0 0,7 4 2 0,0-1 0 0,-6 0-3 15,6 0 0-15,0 4-5 0,0-3 0 0,0 3 0 0,0 3-1 16,0-3 0-16,0 8 0 0,0-4 1 0,0 6-2 0,0-3 2 0,6 8-1 16,-6-4-1-16,0 4-1 0,7 3 2 0,-7 0-1 0,7 5 2 15,-7-2 1-15,6 2-1 0,-1 2-1 0,3 1 2 16,-1 4 0-16,-1-1 0 0,-1 0 1 0,2 0-2 0,1 4 2 0,-1-3-1 15,-2 3 1-15,1-4 0 0,2 0-2 0,-1 4-1 16,-1-4-1-16,-6 1 0 0,5-1-1 0,2-4 1 0,-7 1 1 16,7-4 0-16,-7-3 0 0,0-1 0 0,7-3 2 0,-7-1-1 15,0-3 1-15,7-3 0 0,-7-1 1 0,0 0 2 0,5-7 2 16,-5 0 0-16,7-4 1 0,0 1 2 0,0-8-2 0,-1 3 0 31,7-7-1-31,-6 1-2 0,-1-1-4 0,0-2 0 0,1-2-1 16,0 0 0-16,-1-3-1 0,0 5 1 0,1-2 0 0,0 4-1 15,-1-3 1-15,0 3 1 0,1 0-1 0,-7 1 0 0,6 3 0 16,-6 4 0-16,7-4-1 0,-7 7 1 0,0-3 1 0,7 3-2 16,-7 4 1-16,0 0 0 0,0 0 0 0,0 7 0 0,0-3 2 15,0 6-2-15,6 2-1 0,-6-1 1 0,0 3 0 0,0 1 1 16,7 0-1-16,-7 0 0 0,0-1 0 0,6 1 0 0,1 0 0 16,-7-5 0-16,6 5 0 0,-6 1 0 0,6-6 0 15,2 1 1-15,-2-3 8 0,0-1-4 0,0 0-1 0,2-4-1 16,4 1-1-16,-6 0-1 0,9-8 0 0,-3 4-1 0,-6-7-7 15,8 3 3-15,-8-6 3 0,7 2 0 0,-6-3 1 0,0 1 1 0,-7-2-1 16,0 1 0-16,0 0 0 0,0-1 0 0,0 2 1 16,0-1 0-16,0 3 1 0,-7 6-1 0,7-6 1 0,-7 4 0 15,0 4 0-15,-5 0-1 0,5 4-2 0,0 4 1 0,-6 2 0 16,8-3 2-16,-10 5-1 0,9 2-2 0,6-3 0 0,-6 3 0 31,6 1 1-31,0 0 1 0,0 0-8 0,0-1 2 0,6 1 3 16,-6-1 2-16,6-3 0 0,9 1 1 0,-3-5 0 0,1 3 0 15,6-2 5-15,2-4-3 0,5 3 0 0,-7-7-2 0,6 4-1 16,1-8 2-16,1 4-2 0,-7-7 0 0,6 3 1 16,-7-4-3-16,0-2 1 0,1-1 1 0,1 0 0 0,-9-3-1 0,0-1 0 15,2-4 0-15,-2 1 1 0,-4-1 1 0,-1 1-1 16,-1-4-1-16,-6 0 0 0,0 5 1 0,0-6 0 0,0 2 1 16,-6 2-1-16,6-3 2 0,-7 3 1 0,-1 2 1 0,8-2 1 0,-5 4-1 15,5 1 3-15,-7-1 3 0,7 8 1 0,-6-5 2 16,6 4 1-16,-8 6-1 0,8-6-1 0,0 4 0 0,0 4-4 15,0-3-2-15,8 6-3 0,-2 1-2 0,1 4 0 0,-2 2-1 16,3-1 0-16,5 5 0 0,0 1 2 0,-1 2 0 0,1-2 0 16,7 3-1-16,-6 5-1 0,4-2 1 0,3 2-1 0,-2-2 1 15,0 6 0-15,1 2-1 0,6-4 0 0,-6 4 0 0,0 1 1 32,-1 3-2-32,1-4 0 0,-7 0-1 0,-1 4-2 0,-5-3 1 15,-1 3 0-15,1-4-1 0,-7 0 0 0,0-3 3 16,-7 3 2-16,1-4 0 0,-8-3 1 0,2 4-1 0,-7-7 1 0,5 3 0 15,-5-7-2-15,-7-1-3 0,5 1 1 0,3-8 0 16,-8 0 2-16,0 0 1 0,5-2 1 0,-5-5 1 0,8 0 1 0,-3 0 1 16,1-5 2-16,2 1-2 0,5 1 2 0,0-8-1 15,5 4 0-15,-4-1-2 0,12-2-1 0,-7-1 0 0,14 0-3 16,-7-3 2-16,12-3-4 0,-4 3 0 0,10-1-5 0,-3 1-7 16,11-1-12-16,-8 0-23 0,16 1-46 0,-10-1-73 0,10 1-82 15,5-5-72-15,0 4-88 0,7-2-126 0,-1 2-119 0,7-3-79 16,-5 3-8-16</inkml:trace>
  <inkml:trace contextRef="#ctx0" brushRef="#br0" timeOffset="2725.94">9591 1289 311 0,'-15'0'278'15,"9"0"-98"-15,1 0-58 0,-2-4-33 0,-1 4-17 16,-4 0-9-16,6 0-7 0,-1-4-8 0,0 4-9 0,1 0-9 0,0 0-6 16,-1-2-7-16,-7 2-3 0,8 0-4 0,-6 0 0 15,4 0-1-15,-10 2 5 0,10-2 1 0,-4 0 5 0,-9 4 3 16,9 0 3-16,-7 0 4 0,5-1 2 0,-5 2-1 0,-1-2-1 15,-7 1-3-15,2 3-1 0,6 0 2 0,-7 1 0 0,0 3 0 16,-6 0 2-16,5 0 1 0,1-1-2 0,-1 2 0 0,1 3-2 16,8-5-4-16,-9 5-3 0,8-1-2 0,-2 1-5 0,9-1-2 15,-8 2 0-15,7-2-2 0,7 1-2 0,-7-1 0 0,6 1-3 16,1 0 0-16,6-1 1 0,0 1-1 0,0 3 1 0,0-7 2 16,0 4 2-16,6-1 2 0,1 1 4 0,6-3 4 0,-7 2 5 15,7 1 8-15,7-5 5 0,-8 1 6 0,9 1 2 16,-2-1 1-16,8-4 2 0,-9 4 1 0,8-4-2 0,1 1-4 0,4-1-3 15,-4-3-3-15,5 0-2 0,1-2-5 0,0 2-3 16,0-4-2 0,-1 0-6-16,1 0-4 0,-7 0-5 0,7 0-4 0,-7 0-13 15,6 0-20-15,-5-4-27 0,-1 4-30 0,7-2-30 16,-7-2-32-16,-1 0-47 0,1 0-75 0,0-3-116 0,-1-1-81 16,2 1-43-16</inkml:trace>
  <inkml:trace contextRef="#ctx0" brushRef="#br0" timeOffset="3429.52">9969 1557 115 0,'0'-7'383'0,"6"3"-104"0,-6 0-90 0,0 0-57 0,0 1-33 16,5 3-17-16,-5-4-8 0,0 0-7 0,-5 4-7 0,5 0-7 15,0-4-10-15,-6 4-8 0,-1 4-8 0,-1-4-6 0,2 4-8 16,-6 0-3-16,-2 3-4 0,2 1 0 0,-2-1 1 0,1 3 0 31,1 2 4-31,-2 3 2 0,2-5 2 0,-1 9-1 0,-1-5 3 16,7 1-1-16,-5 4 0 0,5-2 1 0,1 2-3 0,-1-1 0 15,1-3-1-15,6 3 0 0,0-3-1 0,0 0 3 16,6-1 3-16,1 1 3 0,-1-4 3 0,7-1 1 0,0 2 5 16,6-5 2-16,1 0 2 0,-6-4 0 0,11 1-1 0,-5-4 2 15,7-4 3-15,-1 1-1 0,0-4-1 0,-7 0-1 0,6-8 3 16,-11 4-1-16,5-4 2 0,-5 0-3 0,-2-2-4 0,-5-2-3 15,0 1-4-15,-7-1-2 0,-7-2-4 0,0 2-5 0,1 1-6 16,-7-3-2-16,0 2-4 0,0 4 0 0,-6 1 0 0,-1-1-1 16,1 3-1-16,-1 2 0 0,-1 5-1 0,3-1 1 0,4 2 0 15,2 0-1-15,-2 4-2 0,7 0-3 0,-4 0-2 0,4 4-2 16,7 0-3-16,-8 0-4 0,8 3-3 0,8 0-4 16,-8-4 2-16,7 5 0 0,-2 0 1 0,8-2 3 0,1-1 1 0,-2 2 2 15,9-4 3-15,-2 5 4 0,-1-5 1 0,8-3 2 16,2 0 2-1,-2 0-2-15,0 0 3 0,0-3 2 0,0-1 0 0,0 0 1 16,-7-2 2-16,1-3 4 0,0 3 4 0,-2-6 7 16,-4-2 5-16,-2-1 5 0,3 0 2 0,-4 1 2 0,-4-5-2 15,1 2-2-15,-2-6-2 0,0 0-10 0,-6-2-2 0,6 0-7 16,-6-4-5-16,0-1-3 0,0 1 0 0,-6-4 1 0,6-1 0 16,-6 2-1-16,6 2 1 0,-6 1 4 0,6 0 4 0,-8 3 5 15,1 5 6-15,2-1 8 0,5 3 9 0,-6 4 7 0,-1 1 7 16,-1 3 3-16,3 0-1 0,-2 3-2 0,7 5-6 0,-6-1-10 15,6 1-10-15,0 3-4 0,-8 3-10 0,3 4-8 0,5 1-4 0,0 3-1 16,0 4-3-16,0-1 3 0,0 1 1 0,0 3-5 0,5 4 2 16,3 1 3-16,-8-2 3 0,13 1 1 0,-8 3 0 0,3 2 2 15,5 2-1-15,-8-3 3 0,10 3-1 0,-3 0-2 16,2 0 1-16,-8 1-2 0,6-1 0 0,2-4-1 0,0 5 1 0,-2-1 1 16,2 0 1-16,-2 0-2 0,2-2 0 0,5 2 1 15,0-4-1-15,1-2 1 0,-1-2 0 0,0 2-4 0,14-6 0 0,-7-2-4 31,8 1-11-31,-2-6-23 0,1-3-30 0,5 1-34 16,-6-4-36-16,8-4-33 0,0 0-48 0,-8-4-62 0,7-4-101 16,-6-3-117-16,0-4-51 0,-7 1-9 0</inkml:trace>
  <inkml:trace contextRef="#ctx0" brushRef="#br0" timeOffset="3913.25">11160 1106 35 0,'-5'-11'504'15,"-8"1"-43"-15,13 1-171 0,-8 6-120 0,8-4-69 0,-5 7-42 16,5-4-22-16,0 4-12 0,0 4-5 0,0-1-3 0,5 1-2 16,-5 8 0-16,8-2 0 0,-1 5 3 0,4-1-1 0,-4 5-1 15,7-2-2-15,-2 3 2 0,-5-3 2 0,7 2 2 0,-3 3 1 16,4-4 5-16,-8 0 1 0,-2 4 2 0,2-3 1 16,0-1 0-16,-1 1-3 0,-6-1 1 0,-6 0 5 0,6-4 3 0,-7 5 13 31,-5-1 10-31,-2 1 18 0,-5-4 15 0,-7 3 14 15,-2 0 14-15,2 4 15 0,0-3 11 0,-6-2 13 0,0 2-2 16,5-1-11-16,-5 1-13 0,12 0-10 0,-5-2-16 0,5-3-22 16,7-2-18-16,0 3-29 0,0-1-10 0,6-3-7 0,1 0-8 15,6-3-3-15,0-1-5 0,0 4 0 0,0-8-1 0,6 5 1 16,8-4 0-16,-2-4-2 0,1 0 0 0,14-4 0 0,-8 0-1 16,7-7 3-16,0 4-2 0,0-8-1 0,1 0 0 0,-1 1 1 15,-8-1 0-15,3 1-2 0,-1-1 1 0,-9-4 3 0,4 5 2 16,-2-1 2-16,-8-2 4 0,2 5 4 0,-7-3 3 0,7 4 6 15,-7 1 2-15,0 2-1 0,0 1-1 0,0-1-3 0,-7 4-4 16,7 2-5-16,0 2-4 0,-7 0-4 0,2 0-5 0,5 2-1 16,-7 2 0-16,7 0-1 0,-6 3-1 0,6 1-1 0,0 3 2 15,0-4 0-15,6 0 1 0,1 5 1 0,-2-6 0 16,2 6 3-16,7-5 3 0,-3 0 1 0,4 5 5 0,-3-5 2 0,8 1 3 31,0 2-1-31,6-3 4 0,1 1-1 0,5-2-2 16,7-1-1-16,-1-2-5 0,9 1-6 0,5-1-12 0,0 1-26 0,-1-4-71 15,1 0-104-15,7 0-113 0,-1 4-160 0,-5-4-146 16,0-4-112-16,-1 4-60 0,-7-4-14 0</inkml:trace>
  <inkml:trace contextRef="#ctx0" brushRef="#br0" timeOffset="5083.95">13065 1370 267 0,'0'0'241'0,"0"-4"-48"0,0 4-38 0,6 0-32 16,-6-3-28-16,0 3-16 0,0-4-14 0,0 4-11 0,0-3-10 15,0 3-5-15,0-4-7 0,0 4-4 0,-6-5-1 0,6 2-5 16,-6 0-1-16,6-1-3 0,-7 0-3 0,1 4-3 0,-2-3-2 15,3 0-1-15,-8-2 0 0,-1 5-1 0,2-4 1 0,-3 1 0 16,4 3 0-16,-9 0 3 0,-1 0 1 0,2 3 0 0,-7 1 1 16,0 4 0-16,1-5 1 0,-1 8 2 0,-1 1-2 15,1 2-3 1,7 1-1-16,-7 0 0 0,7 2-1 0,-3 2-1 0,4 3-1 16,4-3 0-16,2 2-2 0,6 2 0 0,-2-2 0 15,8 1-2-15,0 0-1 0,8-4 1 0,-2 5-2 0,6-8-1 0,2 2 2 16,4-3 0-16,8-2-1 0,1-5 2 0,0 1 0 15,-1-5 2-15,7 1 2 0,-7-4 5 0,6-7 6 0,0-1 8 16,-6 1 9-16,1-5 13 0,-1-2 21 0,1-1 17 0,-8-2 19 16,-1-2 17-16,-4 0 19 0,5 1 10 0,-12-3 24 0,0-2 9 15,0 5-5-15,-3-4-1 0,-4 3 2 0,8 5-9 0,-8-1-16 16,7 1-15-16,-7 3-28 0,0-1-22 0,0 5-16 0,0 0-17 16,0 4-23-16,0-1-14 0,0 0-10 0,0 4-8 0,0 0-9 15,0 0-1-15,0 4-1 0,7 0-2 0,-7 3-3 0,0 3-1 16,0 2 0-16,5 3 1 0,-5-1 0 0,6 1 0 0,2 0-1 15,-1-1-1-15,-1 5-1 0,7-2 2 0,-7-2 0 0,7-1-1 16,0 1 1-16,1 1 0 0,-2-1 0 0,2-5 1 0,5 1 0 31,0 0 0-31,1-4 5 0,-6-2 1 0,4-3 1 0,3-2 6 16,-2 0 0-16,-1-2 0 0,4-10 0 0,-3 5 6 16,-1-8 0-16,10 1 1 0,-9-1 2 0,0-7-1 0,-5 3 3 0,5-3 0 15,-6-3 1-15,0-1-2 0,0-3-2 0,-7-1-2 16,8 1-1-16,-8-7-2 0,1 3 0 0,-1-1-1 0,-6-2 2 15,7 4-1-15,-7-2 1 0,0 1-2 0,-7 8 3 0,7-4-1 0,-6 6 0 16,-1 1 2-16,7 0 1 0,-6 7 1 0,-1-3-3 0,0 7 4 16,7 4 0-16,-6-1 1 0,6 1-3 0,0 4-1 0,0-1-3 15,-6 4-3-15,6 0 3 0,0 7-6 0,-7 5-3 0,7-2-1 16,-7 9 1-16,7-2 1 0,-6 3-1 0,6 5 1 0,0 0 0 16,-6 5 4-16,6-1 0 0,0 4 2 0,0 1-1 0,0 2 0 15,0-4-1-15,0 4 0 0,6 1 1 0,-6-3-2 0,0 2-2 16,6-2-3-16,1-1-4 0,0-4-5 0,-1 0-1 0,0 0-3 15,8-2-6-15,-1-6 0 0,0 2-4 0,6-2-5 0,1-3-2 32,0-3-9-32,6-4-15 0,-8 1-26 0,9-6-29 0,0-2-35 15,-1-4-34-15,0-4-34 0,-7 0-37 0,6-7-35 0,-4 1-37 16,5-5-46-16,-7-3-97 0,0-1-65 0,-5-2-27 0</inkml:trace>
  <inkml:trace contextRef="#ctx0" brushRef="#br0" timeOffset="5268.05">13346 1279 154 0,'-14'0'518'0,"7"-5"-94"0,1 5-154 15,6 0-108-15,-6 0-64 0,6 0-38 0,0 0-23 0,6 0-10 16,0 0-8-16,8 0-4 0,5 0-4 0,1 0-3 0,7-3-2 16,5 3-3-16,6 0-5 0,2-4-7 0,5 4-11 0,1-3-20 15,6-1-34-15,-7 0-57 0,8 0-93 0,0 1-137 0,5-1-79 16,-13 1-44-16</inkml:trace>
  <inkml:trace contextRef="#ctx0" brushRef="#br0" timeOffset="6322.23">14148 1274 221 0,'-8'5'494'0,"-4"-3"-89"0,6 2-166 0,-9 0-107 0,10 3-59 16,-8 1-34-16,5 3-15 0,-4 4-7 0,6-4-4 0,-8 4 0 15,14 2-1-15,-6 2 1 0,-1-1 0 0,7 3 4 16,0-1 3-16,0 2 0 0,7-1 2 0,-1 1 7 0,0-3 4 0,2 3 6 16,5-4 5-16,0 1 1 0,5-1 0 0,3 0 1 15,-1-6 1-15,6 2 2 0,-1-3 7 0,0-5 6 0,9-1 5 16,-9-2 9-16,2 1 9 0,-1-8 7 0,1 4 14 0,-8-3 14 16,0-4 3-16,-5 3-1 0,-2-7-3 0,-4-1-5 0,-3 2-9 15,-5-1-9-15,0 0-18 0,-5-3-22 0,-9-1-17 0,1-1-13 16,-1 1-11-16,-12-2-12 0,1 5-10 0,-1-2-3 0,0-1-5 31,-7 5-2-31,-1-1 0 0,9 0 1 0,0 3 2 0,5 2 4 16,-1-3 4-16,10 6 6 0,-4-4 5 0,10 3 4 0,-2 0 3 15,1 4 2-15,6-4 2 0,0 1 1 0,0-1 1 0,6 0-4 16,1 0-3-16,6-3-4 0,5 4-1 0,3-4-4 16,-1-1-2-16,5 1-2 0,0 0-1 0,-3 0 0 0,4-2 1 0,-1 6 2 15,1-4 2-15,-6 3 0 0,5-2-1 0,1 1 2 16,-5-2 0-16,4 2-1 0,-4 5 0 0,-2-2 0 0,1 2-1 15,-1 0 0-15,0 0 1 0,-5 2 2 0,4 3-3 0,-4-2 1 16,-2 1 1-16,2 7 1 0,0-3 1 0,-2-2 2 0,-5 6-2 16,6-1-1-16,-7 4 1 0,1-5 2 0,6 5 0 0,-7 4-2 15,1-5-1-15,0 1-1 0,-1 4-1 0,-6-2 0 0,6-2 0 16,-6 3-2-16,7-3 1 0,-7 0-1 0,7-5 0 0,-7 6-2 16,0-5 1-16,0-4 0 0,6 0 0 0,-6 0 0 0,0-3 1 15,0 0 6-15,0-4 7 0,0 4 8 0,0-8 6 0,0 4 5 31,0-8 4-31,0 1 9 0,0-3 6 0,0-2 0 16,6 1-6-16,-6-4-2 0,7-3-4 0,-1 3-2 0,1-3-4 0,0 0-6 16,6 0-4-16,-7-1-4 0,7 1-1 0,-7-1-4 15,8 2-3-15,-8 2 0 0,8 0-2 0,-2 1-2 0,-6 2-1 0,9 1-2 16,-3 0-1-16,1 4 1 0,0 0-2 0,0 3-1 16,6 1-1-16,-5 3 0 0,-1 3 0 0,7 1-1 0,-9-2-1 15,10 6-1-15,-9 4 2 0,2-1-1 0,4 4 0 0,-3-1 1 16,-3 1-3-16,2 0-2 0,-2 2 0 0,-5-3-1 0,6 6-2 15,-7-6-1-15,1 5-1 0,-7-5-1 0,7 1 3 0,-7-1-1 16,-7-3 1-16,7 1 2 0,0-5 2 0,-7 3 2 0,7-6 1 16,0 0 0-16,-6 0 0 0,6-4 3 0,-6-4 1 0,-1 0-1 15,0-3-1-15,7 0 0 0,0-4-1 0,0 0 1 16,0-3-1-16,7-1-1 0,-7-4-2 0,7 0 2 0,-1 2 0 0,7-3-2 16,-6 3 1-16,12-2 2 0,-6 1 2 0,0 4 1 15,7-5 1 1,-8 8 0-16,9-4 2 0,-8 5-2 0,6 3 2 0,-5-1-4 15,-8 4-1-15,6 0-3 0,-4 4 1 0,5 0-2 0,-8 4 0 16,1 3 2-16,9 1 1 0,-8 3 1 0,-3 1 1 0,11-2 0 16,-8 5 0-16,-2-1 1 0,9 1 1 0,-8-4 0 0,6 3 1 15,2 1-3-15,6-5 1 0,0 7 0 0,-1-7 1 16,7-3 1-16,0 1-1 0,1-1-3 0,-2-3 0 0,8-1-1 0,-7-3 0 16,-1 0 1-16,9-3-1 0,-9-4 1 0,1-2 2 15,-5 3 4-15,5-5 1 0,-7-1 5 0,0 2 1 0,-6-2 0 16,1-3 0-16,-8 1 1 0,0-1-2 0,-6 1-3 0,-6-4-2 15,0 4-2-15,-8-3-3 0,1 3 0 0,1 3-2 0,-8 0-1 16,-1 1 0-16,-4 2 0 0,-1 4 0 0,7 4 1 0,-8 0 0 16,7 0-3-16,9 4 3 0,4 4-2 0,0 2 2 15,7 1-1-15,7 5 0 0,0-2 0 0,12 4 0 0,7 1 0 0,-1-1-1 16,15 0-1-16,-1 0-1 0,6 5-1 0,1-4 3 16,0-2 0-16,6 2-1 0,-7 3 1 0,2-5 2 0,-3 2 0 0,-4-1 3 31,-7 1-1-31,-1-4-3 0,-6 3-1 0,-7-3-2 15,-5-5-1-15,-1 1-3 0,-7 0-1 0,-6 1-2 0,-6-5-4 16,-1-4-12-16,-13 1-15 0,1-1-30 0,-1-3-45 0,-6 0-53 16,-1-3-59-16,-5-1-56 0,6-4-55 0,8-2-69 0,-8-1-103 15,5-4-105-15,9 1-35 0,4-1 9 0</inkml:trace>
  <inkml:trace contextRef="#ctx0" brushRef="#br0" timeOffset="6739.74">16996 876 116 0,'7'-11'393'15,"6"3"-122"-15,-7-3-92 0,7 4-53 0,1-4-29 0,-2 3-14 16,2 1-11-16,5 0-11 0,-6 3-7 0,7-3-1 0,0 3-4 16,-8 4-3-16,8 0-1 0,-1 4-5 0,-5-1-3 0,-3 5 2 0,4 3-2 15,-3 3 0-15,-6 4 3 0,2 1-1 0,-1 7 2 0,-7-1 5 16,6 5 9-16,-6-1 9 0,-6 3 7 0,6 2 7 15,-7 2 4-15,-1 1 6 0,2-1 6 0,1 0 5 0,-2 1-1 0,-1 1-7 16,1 2-1-16,2-3-8 0,5-5-2 0,-6 1-10 16,6 0-7-16,0 1-12 0,6-5-10 0,-1 0-7 0,2-3-11 0,1-4-7 15,4 3-24-15,9-2-39 0,-2-6-49 0,1 2-47 16,6-4-50-16,6-1-71 16,0-3-115-16,-6-4-146 0,7 2-81 0,-7-3-17 15</inkml:trace>
  <inkml:trace contextRef="#ctx0" brushRef="#br0" timeOffset="6890.35">17799 2095 423 0,'5'7'802'0,"-5"0"15"0,7-3-4 16,0 1-239-16,-1 1-188 0,0-6-153 0,1 4-104 0,0 0-58 16,6-1-42-16,1-3-26 0,4 3-54 0,2 2-97 0,0-5-97 15,6 0-140-15,-1 0-216 0,1 4-120 0,-5-4-54 0,-9 0-31 16</inkml:trace>
  <inkml:trace contextRef="#ctx0" brushRef="#br0" timeOffset="61901.04">2634 3473 160 0,'-6'-5'253'15,"-2"3"-70"-15,1-2-46 0,2 1-28 0,-1-1-17 0,-1 4-12 16,-1-4-2-16,8 0 1 0,-5 0-6 0,-2 0-12 0,7 1-8 16,-6-1-4-16,6 2-2 0,0-3 0 0,-8 2-7 15,8-1-2-15,0 4 0 0,0 0 0 0,0-5 3 0,-5 5-1 16,5-3-5-16,0 3-3 0,0 0-4 0,0 0-6 0,-7 0-5 16,7 0-4-16,0 0-3 0,0 3-5 0,0 2-2 0,0-5-2 15,0 7-1-15,0 0 2 0,-6 4-2 0,6 5 3 0,0 1 0 16,-6 2 2-16,6-1 3 0,0 8 2 0,0-1 3 0,6 4 1 15,-6 2 0-15,0 0 1 0,0 3 2 0,0 2-3 0,6 5-2 32,-6-5-2-32,7 5-2 0,-2-1-1 0,-5-3 0 0,0 3-3 15,8 0 0-15,-8 1 0 0,6-5-1 0,-6 1 0 0,7-1 1 16,-7-3-2-16,5 0-1 0,-5-3 1 0,0-1 0 0,8-4 0 16,-8 0 0-16,0-2-2 0,0-4 0 0,0-1-1 0,7-3 1 15,-7-1 1-15,0 1-1 0,0-8-1 0,0 3-2 16,0-2-2-16,0-4-6 0,0 4-11 0,0-5-17 0,0-3-25 0,6 0-41 15,-6 0-74-15,0-3-131 0,0-5-89 0,5 1-68 16</inkml:trace>
  <inkml:trace contextRef="#ctx0" brushRef="#br0" timeOffset="62502.74">3462 3630 317 0,'-13'0'428'0,"-8"4"-151"15,3 0-109-15,-8-1-63 0,-1 5-38 0,-11-2-16 0,-2 6-11 16,1-1-7-16,-7 0-7 0,1 3-5 0,0 1-5 0,-1 0-4 16,5-1-3-16,4 1-4 0,-2-1 0 0,-1-2 1 0,13-5 4 15,1 4 4-15,7-7 6 0,0 3 2 0,6-3 6 16,0-1 4-16,6 1 5 0,1-4 6 0,-2 3 6 0,8-3 1 0,0 0 0 15,0 4-2-15,0-4-5 0,8-4-4 0,5 4-5 16,0-3-9-16,0 3-10 0,0 0-6 0,7 0-5 0,-1 3-2 0,0 1-1 16,1 4-1-16,-1-1-1 0,2 3 1 0,-2 2-1 15,1 3 0-15,6-1 1 0,-15 5-1 0,11 3 0 0,-3 0 1 16,-6 3 0-16,6 2 0 0,-5 2 0 0,-2 0 0 0,2 0 0 16,-2-3 0-16,2-1 0 0,-2 1 0 0,8-1 0 0,-7-3 0 15,6 1-1-15,-6-6-2 0,7-2 1 0,-7-1 1 0,6 1 0 16,1-7 1-16,-6 3 0 0,4-8 0 0,2 6 1 15,0-9 2 1,-7 0 0-16,7 0 0 0,-2-5 1 0,-3-2 0 0,4 0 6 16,-6-5 5-16,-1-3 6 0,2 1 11 0,-2-1 5 15,2-2 6-15,-7 2 5 0,-1-4 12 0,-1 1 7 0,3 0 6 0,-1 4 3 16,-7-6 3-16,7 6 8 0,-7-1 6 0,0 4 8 16,5 0-3-16,-5 4-6 0,0 0-7 0,0 3-10 0,0 1-12 0,0-1-14 15,0 4-15-15,0-4-13 0,0 8-11 0,0-4-8 16,0 7-4-16,0 1 0 0,-5-1-3 0,5 7-1 0,0-3 2 15,0 4-1-15,0-1 0 0,0 6 1 0,0-6-1 0,5 4-1 16,2-3 3-16,0 3-1 0,0-3-1 0,-2 3 2 0,2 0-1 16,6-4 2-16,0 6-1 0,0-6-1 0,0 4 1 0,0-3 0 15,0 0 0-15,7-5-1 0,0 2 1 0,6-2-8 16,-1-3-16-16,1 1-21 0,0-4-31 0,6-1-30 0,-5-3-35 0,5 0-39 16,2-3-46-16,-2-1-59 0,1-4-112 0,-1-2-103 15,-6-1-55 1,1-4-18-16</inkml:trace>
  <inkml:trace contextRef="#ctx0" brushRef="#br0" timeOffset="62636.31">3866 3739 373 0,'-8'-2'510'0,"4"-5"-145"0,4 2-156 15,0 2-91-15,0-1-54 0,0 0-37 0,4 0-32 0,11 4-30 16,-3 0-42-16,2 0-70 0,4 0-142 0,3 0-93 0,-2 4-65 15</inkml:trace>
  <inkml:trace contextRef="#ctx0" brushRef="#br0" timeOffset="63272.17">4140 3924 435 0,'0'0'456'0,"5"3"-167"0,-5-3-126 0,8 4-76 16,-8 3-40-16,7 0-25 0,0 4-9 0,-2 4-5 0,1 3-1 15,2 3 0-15,-1 2-1 0,-2 3 0 0,-5 0-1 0,6 3 0 16,2-4 0-16,-8 4-2 0,6-2 1 0,-6-1-3 0,7-5 1 16,-7 1-3-16,0 0 1 0,5-4 1 0,-5 1-1 15,0-9 0-15,0 2 4 0,0-1 6 0,0-4 16 0,0-3 23 0,0 0 21 16,0-1 24-16,0-3 17 0,0-3 12 0,0-1 6 15,0-4 2-15,7-3-5 0,-7 0-12 0,0-1-14 0,7-2-17 0,0-4-12 16,5 0-10-16,2 0-5 0,-2-4-8 0,2 3-8 16,5 1-8-16,-5 0-8 0,5 4-5 0,-6-6-5 0,0 11-4 15,0-3-3-15,0 4-1 0,0 1-5 0,-6 7-1 0,5 0-1 16,-4 0-2-16,4 7-1 0,-6 1-1 0,2 4 1 0,4-3-1 16,-6 7 1-16,8-3 1 0,-8 3 0 0,7 2 0 0,-6-3 1 31,6 3-1-31,0 0 1 0,-6-3 1 0,5-1 0 15,9-3 0-15,-10 0-1 0,4 1 2 0,3-2-1 0,3-6 1 0,-2 4 1 16,7-8 1-16,-7 3 0 0,1-6 0 0,6 0 1 16,0-2 1-16,0-2 1 0,-7-4-3 0,7 0 1 0,0-4 0 15,-5 1 1-15,5-1 1 0,-14-3 1 0,9-1-1 0,-10 1 2 16,-3-4 3-16,6 1 1 0,-10-6 0 0,-4 5 0 0,0-3 1 0,0 3-4 16,-4-1 2-16,-3 6-1 0,0-5 0 0,-6 7-2 15,0 3 0-15,-1-2-2 0,2 7-2 0,-8 3 2 0,0 1-3 16,2 3-2-16,3 3-1 0,3 5 1 0,-2-1-1 0,2 7-2 15,-1 1 1-15,6 1 1 0,1 5 1 0,-7 1 2 0,6 0-1 16,7 0 0-16,-6 0 0 0,6 3 1 0,0-2 1 0,6-1-1 16,7-1-1-16,-6 5 0 0,12-8-1 0,0 4 1 0,2-4 0 15,4 1 1-15,8-1-3 0,5-3-1 0,-4-4 1 0,11 0-1 16,1-4-2-16,-1 0-5 0,8 1-18 0,-1-4-15 16,1-4-21-1,5 0-28-15,-6 0-28 0,-1-4-27 0,2 0-25 0,0-3-21 16,-7 0-17-16,-8-4-38 0,1-4-47 0,1 0-91 15,-7 1-77-15,-7-9-36 0</inkml:trace>
  <inkml:trace contextRef="#ctx0" brushRef="#br0" timeOffset="63489.02">5541 3466 338 0,'-6'-11'478'0,"0"3"-187"15,6 4-124-15,0 4-65 0,0 4-30 0,0 4-20 0,0 3-11 16,0 3 0-16,6 4-1 0,-6 8-1 0,6 0-5 0,-6 4-5 15,7 2-3-15,0 1 3 0,-7 7 4 0,5-3 0 0,3 3 2 16,-2 4 3-16,1-4 4 0,-1 1 0 0,0 3-4 0,8-4-5 16,-2 5-3-16,-4-2-5 0,4-2-8 0,8-2-6 0,-7 2-7 15,7-5-7-15,-9-2-15 0,11-2-21 0,-11-3-21 16,10-3-28 0,-8 0-41-16,0-8-62 0,-1-3-118 0,2-1-109 0,-1-7-54 15</inkml:trace>
  <inkml:trace contextRef="#ctx0" brushRef="#br0" timeOffset="63790.71">5438 4132 82 0,'-7'-7'486'15,"0"-1"-102"-15,7 1-141 0,0 0-94 0,7 4-45 16,5-5-25-16,2 4-12 0,-1 1-9 0,6-1-9 0,1 0-5 16,6 1-5-16,-1-5-7 0,8 5-7 0,1-1-4 0,-2-3-4 15,7 0 7-15,-1-1 8 0,3-4 7 0,-2 5 9 0,-2-3 10 16,4-2 10-16,-2 1 4 0,-1 0 3 0,-4 1-3 0,-8-1-1 15,-1 0 7-15,-5 3 6 0,0 1 2 0,-8 0-2 0,2 3-1 16,-7-3-3-16,4 3-3 0,-3 4-9 0,-8-4-17 0,7 4-16 16,-7 4-8-16,0-4-8 0,0 7-4 0,0 1 1 0,-7-1 8 31,7 8 4-31,0-4 4 0,0 7 5 0,-8 0 3 0,8 1 6 16,0 3 4-16,8-5-2 0,-8 6-7 0,0 2-2 15,7-3-4-15,-1 0-4 0,-1 5-7 0,10-6-8 0,-2 1-11 0,0 0-24 16,6-3-41-16,1 2-52 0,-1-6-51 0,7 3-47 15,0-3-51-15,8-4-74 0,-8-4-111 0,6-2-115 0,-6-2-47 16,-8-3 0-16</inkml:trace>
  <inkml:trace contextRef="#ctx0" brushRef="#br0" timeOffset="63923.97">6383 3993 403 0,'-6'-19'538'0,"-8"5"-140"0,7-1-130 15,2 4-68-15,-3 1-36 0,2 2-23 0,6 1-15 0,0-1-15 16,6 8-19-16,2 0-29 0,4 0-43 0,2 4-51 0,5 0-47 15,7-1-42-15,0 5-54 0,0-1-71 0,7 0-147 0,-7 1-95 16,7-1-45-16</inkml:trace>
  <inkml:trace contextRef="#ctx0" brushRef="#br0" timeOffset="64174.89">6852 3942 385 0,'-13'-11'534'0,"0"4"-122"0,7-5-152 0,-8 5-82 15,8 3-44-15,-7-2-25 0,-1 2-17 0,1 4-12 0,0 0-9 16,-6 4-12-16,5-2-13 0,2 6-12 0,-7 3-8 16,5 0-7-16,1 4-1 0,0 3 0 0,0 1 5 0,7 2 6 0,-1-3 14 15,1 5 14-15,-2 2 10 0,8-3 7 0,8 4 10 16,-8-3 5-16,13-2 9 0,-7 1 5 0,7-4-1 0,0 0 5 16,0 1 4-16,6-1 4 0,2 0-3 0,-2-3-5 0,0-5-6 15,7 5-11-15,1-7-15 0,-1-2-15 0,5 2-16 0,2 1-14 16,0-3-11-16,7-2-8 0,-1 3-18 0,0-3-38 0,-7 4-67 15,8-5-72-15,-8-3-67 0,0 4-66 0,1-4-107 0,0-4-193 16,-8 4-82-16,1-3-23 0,-5-1 33 0</inkml:trace>
  <inkml:trace contextRef="#ctx0" brushRef="#br0" timeOffset="64910.62">7842 3451 321 0,'0'-8'428'0,"0"4"-142"0,-5 1-111 15,5-1-67-15,0 4-37 0,0-2-25 0,0 2-11 0,0 0-12 16,0 2-4-16,0 2-4 0,0 3-2 0,0 1 1 0,0 3-1 15,0 0 3-15,0 7 4 0,5 0 5 0,-5 4 1 0,0 0 0 16,0 5 3-16,0-2 6 0,0 8 4 0,-5-1-1 16,5 5 0-16,0 3-2 0,0-3-1 0,0 7-1 0,0 0-3 0,0 0-6 15,0 0-7-15,5-4-2 0,3 5-3 0,-8-5-1 0,6 0-1 16,1-3 2-16,5-1 0 0,-5-3 0 0,6-4 1 0,1 0 1 16,4 1 3-16,-4-4 0 0,4-4 2 0,8-4-2 15,1 0-3-15,-1-4-1 0,6 1-7 0,1-7-14 0,-1-2-21 0,9-1-27 16,-2-5-33-16,-7 0-49 0,8-8-81 0,-8 1-163 31,0-4-87-31,-5-4-47 0</inkml:trace>
  <inkml:trace contextRef="#ctx0" brushRef="#br0" timeOffset="65094.88">7608 4070 157 0,'-7'-7'545'0,"7"-1"0"0,-5 0-194 0,10 2-150 0,2 2-83 15,7-8-50-15,12 5-21 0,-2-3-11 0,10-2-4 16,12 1-3-16,6 0 2 0,0 1 0 0,6-1-2 0,8 0-2 0,-2 0-7 16,2 4-7-16,0-1-13 0,-1 1-20 0,-7 3-27 15,1 0-30-15,-6 0-32 0,5 2-50 0,-13 2-78 0,2-4-148 0,-8 0-74 16,-7 4-44-16</inkml:trace>
  <inkml:trace contextRef="#ctx0" brushRef="#br0" timeOffset="65663.37">8534 3524 231 0,'0'-7'523'0,"0"3"-73"0,0 0-177 0,0 4-117 0,0 0-67 16,0 0-42-16,0 4-23 0,5 7-11 0,-5-1-6 0,8 6 0 15,-1 5-1-15,0 1-1 0,-2 9 0 0,2-3 1 0,0 5 0 16,-1 4 0-16,-6 3-1 0,6-3-2 0,2 3-1 0,-2-4 0 15,0 5 1-15,-6-4 0 0,7-1-1 0,-1-3-2 0,-6 0 2 16,7-3 0-16,-7-1 0 0,6-6-1 0,-6-2-1 0,0-6 3 16,7-1 14-16,-7-6 22 0,6-1 32 0,-6 0 45 0,0-3 49 15,7-4 37-15,-7 0 21 0,6-4 7 0,1-3-6 0,-1-4-20 16,0 0-23-16,8-3-38 0,-7-6-43 0,6 6-28 16,-6-4-16-1,-2 7-9-15,8-4-4 0,-5 4-4 0,-2 4-7 16,0 0-11-16,-6 3-7 0,6 4-10 0,2 0-5 0,-2 4-5 15,0-1-1-15,0 8-1 0,8 4 1 0,-7 3 1 0,4 4 2 16,4 4 1-16,-4-1-2 0,4 1-1 0,-3 0-1 0,2 3 0 16,-1-4-2-16,6 2 0 0,-6-1-1 0,7-1-4 0,-8-7 3 15,9 4 1-15,-2-8 3 0,0 1 1 0,7-5 0 0,0 2 0 16,1-7 3-16,4-2-2 0,2-6 5 0,1-2 4 0,-2-2-3 16,1-4 3-16,0-4 3 0,-1 0 3 0,1-3 4 0,-7 0 6 15,-7-4 1-15,0 3 0 0,-5-6 4 0,-2 3 1 0,-4-4 1 16,-2 1 1-16,-6-5 4 0,0 8-1 0,0-3 0 0,0 4 1 15,-6-2-2-15,-2 4-1 0,2 5-3 0,6-1-6 16,-12 4-6-16,12 3-4 0,-8 2-3 0,2 6-5 0,0-4-2 0,-1 4-1 16,-7 4-3-16,9 0 1 0,-2 3 7 0,7 4-5 15,-7 0-3-15,1 3-2 0,6 1-4 0,0-1-1 0,6 6 0 16,1-7 5-16,-7 5-11 0,12 1 4 0,2-4 3 0,-1-1 0 31,1 5-3-31,12-4-7 0,-1-1-11 0,8-3-14 0,0 0-17 16,0-1-33-16,6 2-50 0,-1-4-49 0,-5-1-46 0,6 0-35 15,-6-4-36-15,5 6-43 0,-4-9-51 0,4 3-81 0,-5-3-71 16,-1-3-13-16</inkml:trace>
  <inkml:trace contextRef="#ctx0" brushRef="#br0" timeOffset="66566.89">10150 4100 82 0,'-12'-15'484'0,"-2"4"-119"0,-5 0-118 15,0 3-81-15,-1-2-52 0,1 6-29 0,-1-4-18 0,-1 5-11 16,3 3-10-16,-8 0-8 0,7 7-6 0,-8-3-8 15,7 2-3-15,7 6-6 0,-7 3-2 0,8-1 0 0,-7 4-5 0,5 1 0 16,7-1 2-16,1 5 0 0,0-2-2 0,-1 1 4 16,7 0 1-16,0-3 0 0,7 2 4 0,-1 1-2 0,7-4 2 0,1 1 2 31,5-1 3-31,1-3-2 0,-2-4 2 0,9 0 1 16,0 0 1-16,5-7 3 0,-1 3 3 0,-3-7 3 0,4 0 9 0,0-4 8 15,1-3 10-15,0-1 13 0,-6-2 17 0,-1-1 18 16,-2-4 9-16,-3-4 12 0,-8 5 3 0,0-5 0 0,-8-2-1 15,2 2-11-15,-7-3-11 0,-7 0-18 0,2 1-16 0,-16-1-15 16,9-1-12-16,-14 2-12 0,0 2-10 0,-7 1-9 0,-6 3-6 16,0 1-4-16,0 3-2 0,0 0-1 0,13 3 2 0,0 0 0 15,0 1-1-15,6 5 1 0,14-4-2 0,-8 6-2 16,14 0 3-16,0 0-1 0,8 0-1 0,4 6 0 0,8-4 2 0,6-2 0 16,0 4 0-16,13-4 1 0,0 0 0 0,7 0-1 15,-1-4-3-15,-6 2 0 0,6-4-1 0,2 0 1 0,-9 2 3 0,2-3 2 16,5-1 5-16,-5 2 6 0,-8-2 5 0,1 1 6 15,0-1 4-15,-14 5 3 0,0-5 2 0,1 5 2 0,-14 3-3 16,8-4-4-16,-8 4-6 0,-6 0-4 0,0 0-5 0,-6 4-6 16,0-1-5-16,-2 1-5 0,2 3-2 0,-1 1-1 0,-6 2 1 15,7 1-1 1,0 4 2-16,-1 1-1 0,7-2 1 0,0 3-1 16,-7-1 0-16,14-2 0 0,-7 4 0 0,7-3-1 0,5 0-3 15,1-1 4-15,0-3-2 0,1 5 2 0,5-9 0 0,1 0 0 16,0-4 0-16,6 1 0 0,0-4 1 0,-1 0 0 15,1-4 0-15,7-4 0 0,-7 1-1 0,0-3 0 0,-6-2 3 0,6-2 0 16,-6-4 1-16,-1 4 3 0,1-5 4 0,-8 1 2 0,2 0 0 16,-8-2 0-16,0-1-1 0,2 2-1 0,-8 1 2 15,0 4-3-15,-8-5-1 0,2 5-2 0,0 3-1 0,-8 3-1 0,2 2-2 16,6-2 1-16,-8 4-2 0,1 4-2 0,0 4-1 16,0 0 9-16,6 2-5 0,-6 6 0 0,7-1-1 0,-7 3-1 0,13 1-1 15,-7-4 0-15,7 3-1 0,7 1-12 0,0 0 3 16,-1-3 0-16,7-3 3 0,0 3 1 0,7-8 1 0,5 2-1 15,-5-6 1-15,6 0 4 0,0-2 2 0,7-6 0 0,-6 1-2 16,-1-5 1-16,0 2 1 0,0-2 2 0,-8-3-1 0,3-2-1 16,-2 2 3-1,0-3 2-15,-5-1 3 0,-2 2-1 0,-5-3 2 16,6 5 1-16,-7-2 0 0,1 2 1 0,-7 0 1 0,0 1 0 16,7 6 0-16,-7-3-2 0,0 7-1 0,0-2-2 0,0 6-1 15,6 0-2-15,-6 4-3 0,0 6-2 0,0 5 0 0,7 3-2 16,-1 4-1-16,7 7 1 0,0 0 1 0,7 8 0 0,0 3 1 15,6 4-1-15,-1 4-1 0,1 0 0 0,-5 4-2 16,5-2-2-16,-7 1-1 0,0 1-3 0,1 0-4 0,0-2-1 0,-7 2-6 16,0-4 0-16,0-2 0 0,-1 3 5 0,-5-8 0 15,0-2 2-15,0-1 3 0,-7-9 3 0,0 0 3 0,-7-8 3 0,7-2 3 16,-14-5 2-16,9-3 5 0,-9-3 5 0,1-8 4 16,-6 0 2-16,-1-4 5 0,-5-7 1 0,3 0-1 0,4-7-1 15,-1 0 1-15,6-5 0 0,-1 2-3 0,8-2 0 0,0-2-2 0,-2 2-3 16,8-2 0-16,8 0-5 0,-2 0-7 0,0-2-13 15,8 2-13-15,4 0-18 0,3-2-39 0,5 6-88 0,0-4-96 16,6 2-105 0,1 0-154-16,0 2-137 0,-2 3-94 0,2-1-47 15,-7 2 9-15</inkml:trace>
  <inkml:trace contextRef="#ctx0" brushRef="#br0" timeOffset="68305.97">12725 3854 33 0,'8'-4'77'0,"-2"0"13"0,-6 4 14 15,7 0 12-15,-7-3 1 0,6 3-3 0,-6-4-2 0,0 0-4 16,0 0-12-16,0 4-9 0,0-3-10 0,0-1-13 15,0 1-7-15,-6-1-7 0,6 0-1 0,-7-3-4 0,7 3-1 0,-6-3-3 16,-2 3-4-16,2-3-4 0,0 3-4 0,0 0-5 16,-1 2-4-16,-5-2-5 0,-2 0-5 0,1 4-3 0,0 0-4 0,-1 0-2 15,-12 4-1-15,8 0 1 0,-3 2-2 0,-4 5 1 16,4 0-1-16,-4 0 1 0,5 4 1 0,-6 0-1 0,6 0 1 16,8 2 1-1,-2-1 1-15,2 2-2 0,5-3 0 0,-1 3 1 16,3-4 3-16,10 1 2 0,-5 3 0 0,8-7 2 0,5-1 1 0,0 2 2 15,6-4 4-15,1-5 3 0,6 1-2 0,0-4 3 16,1 0 1-16,6-7 2 0,-1-1 3 0,6-4 5 0,-6 2 6 16,2-9 4-16,-1 5 8 0,-7-4 9 0,-1 0 9 0,1-4 11 15,-5 4 19-15,-2-1 12 0,-6 1 24 0,1-1 35 0,-9 5 27 16,8 3 18-16,-13-4 8 0,8 8-3 0,-3-1-17 0,-5 4-16 16,7 2-33-16,-7-2-45 0,0 4-51 0,0 0-30 15,6 4-22-15,-6 6-14 0,6 5-4 0,8 7-4 0,-2 3 1 0,3 9 1 16,3 2 13-16,2 8 3 0,0 4 2 0,6-1-1 0,7 4-2 15,-7 1-5-15,0 3-14 0,0-4-7 0,0 1-7 16,0-1-17-16,-1-1-15 0,-4-1-12 0,-1-2-11 0,-8 1-6 16,2-5 11-16,-8 2 1 0,0-8 6 0,-6-5 13 0,0 1 17 15,-12-7 16-15,4-4 21 0,-4-4 27 0,-2-3 26 0,-5-4 24 16,0-8 23-16,-1 1 18 0,0-8 9 0,1-3 4 0,-1 0-3 31,-7-8-14-31,9-3-17 0,-8-4-19 0,0 0-16 0,5-3-14 16,3-2-12-16,-1 2-6 0,4-4-6 0,8-1-4 0,2 4-7 15,10-2-10-15,2-1-21 0,13 2-32 0,0-2-48 0,13 3-67 16,4-3-64-16,11 0-63 0,10 4-63 0,1-4-90 0,-1 3-165 16,6-4-53-16,3 4-11 0,-2 1 30 0</inkml:trace>
  <inkml:trace contextRef="#ctx0" brushRef="#br0" timeOffset="69242.27">14023 3891 338 0,'-26'-8'530'0,"-7"5"-82"15,7-2-173-15,-6 5-106 0,5 0-63 0,-6 8-35 0,2-4-18 16,4 4-9-16,-5 2-6 0,5 5-9 0,-5-1-4 16,12 5-7-16,-6 2-4 0,7 1-4 0,6 0-4 0,0 1-1 0,7 2-3 15,-1-3 0-15,7 0-2 0,7-3 0 0,-1 2-1 32,1-5 1-32,12 1 0 0,0-2-1 0,2-4 1 0,4-4 0 15,1 1 1-15,7-8 1 0,-6 0 1 0,5-3 3 0,-6-5 5 16,7-3 9-16,-7-4 17 0,0 1 23 0,7-9 20 0,-8 2 27 15,-5-5 22-15,7 0 23 0,-9 1 20 0,-4-5 19 0,-1 4 9 16,0 1-5-16,-7-1-11 0,1 1-22 0,-2 2-16 0,-5 1-22 0,0 1-23 16,-5 2-25-16,5 5-24 0,-7-1-18 0,1 4-14 15,-7 0-3-15,6 1-7 0,-7 6-5 0,8 0-3 0,-7 0-2 16,0 8-3-16,0 0 0 0,0 2 1 0,0 6-4 0,0-1 0 16,6 7-2-16,-5 0-4 0,5 1-3 0,0 2 0 15,7-1 1-15,0 1 1 0,0 5 1 0,7-8 1 0,0 3 1 0,0 2 2 16,5-5 5-16,1-3 0 0,0 0 0 0,0-1 2 15,0-3 1-15,0 0 1 0,0-7 2 0,7 4 0 0,0-8 0 16,-2 0 2-16,3 0 1 0,5-5 1 0,-6-2 0 0,5-4 1 16,-4 0-1-16,5 0 0 0,-7-3 0 0,7-2-1 0,-7 1 0 15,1-2-1 1,6-2-1-16,-6 5 0 0,-2-4-1 0,3 3 0 16,4-3 1-16,-4 4-1 0,4 2 1 0,-5 1-2 0,6-1-1 15,-6 2 2-15,6 3-2 0,-8-1 2 0,10 4-2 0,-9 4-1 16,0-3 0-16,1 6 0 0,-7 1 0 0,6 0-1 0,-12 3 0 15,6 5-4-15,-13-2-1 0,6 5-1 0,-6 3-5 0,-6-3-3 16,0 7-2-16,-8-4-2 0,8 5-1 0,-14-2-1 0,8 1 1 16,-8 3-1-16,0-6 1 0,8 3 4 0,-9 0 0 15,9-3 1-15,5-2 1 0,-7-1 4 0,8-5-9 0,1-1 6 0,-2 2 3 16,7-5 1-16,0 0 3 0,0-3 1 0,12-1 2 16,2-3-2-16,-1 0 11 0,13-3-5 0,-7-1 1 0,7-3 0 15,7-4 1-15,0 0-2 0,-1-3 0 0,7 2 4 0,1-5-3 16,-2 1 3-16,1-2 2 0,1-4-5 0,-7 4-2 0,6-4 3 15,-2-1-11-15,-10 1 4 0,6-3 4 0,-7 3 11 0,-6 0 4 16,-1 0 4-16,-6 0 4 0,-7 3 1 0,2 1 11 0,-8 0-6 16,-8 3-4-1,2-3-10-15,-7 7-6 0,0 1-2 0,-6-2-4 16,-1 5-3-16,-6 3-1 0,1 0 2 0,3 8 0 0,-3 0 0 16,0 0-1-16,-1 7-2 0,6-1 1 0,-1 5 1 0,10 0 1 15,-3-1-1-15,1 5 1 0,7-2 0 0,6 3 0 16,0 1 1-16,0-2 2 0,6-1 0 0,0 4-2 0,8-3-1 15,-2-5-2-15,9 3 0 0,5-5 1 0,0 3 1 0,-1-7 0 16,8-1-1-16,0-4 0 0,5 1 3 0,2-4 1 0,-1-4-3 0,7-4 1 16,-1 2-2-16,1-5 0 0,-1-3 2 0,-5 2 1 15,6-3 2-15,-7-3 1 0,-7 3 3 0,7-3 1 0,-13 4 3 0,1-5 1 16,-1 5 2-16,-8-2 3 0,2 5 0 0,0 1 0 16,-8 2-2-16,-5-3-1 0,7 7 1 0,-14 1-8 0,7-1-1 15,-2 4-5-15,-5 4-1 0,7 3-2 0,-7 4 0 0,-7 1 1 16,7 2-3-16,-5 1 3 0,-2 7-1 0,0-4 1 0,0 4 0 15,-5 0-1-15,5 3 1 0,-7-3-1 0,2 1 0 0,-8 2-1 16,8-3-1 0,-14 0 2-16,6 0 0 0,-7 0-1 0,9-3-3 15,-9-1 1-15,-5-4-3 0,5 2 0 0,1-6-2 0,-6 1-6 16,6-3-11-16,-7 2-13 0,7-6-30 0,7 3-53 0,-2-3-70 16,9 0-72-16,6-1-80 0,-2-6-120 0,8 3-166 15,8-8-86-15,4 1-32 0,8 0 21 0</inkml:trace>
  <inkml:trace contextRef="#ctx0" brushRef="#br0" timeOffset="70112.48">16377 3858 247 0,'7'0'204'0,"-2"0"-71"31,10 0-45-31,-10 0-30 0,1 0-18 0,9 0-12 0,-9 2-7 16,0-2-5-16,0 4-3 0,2 0-2 0,-8 0-3 0,6-1 0 15,-6 5 3-15,0-4 4 0,0 0 4 0,0 0 7 0,-6 2 8 16,6-2 7-16,0 0 7 0,0-1 6 0,0-3 6 0,0 4 4 16,0 0 5-16,0-4 3 0,0 4 1 0,0-4 0 15,0-4 1-15,6 4-3 0,-6 0-6 0,6-4-4 0,0 4-4 0,0-4-4 16,9 4-2-16,-9-3-4 0,14-1-3 0,-1 0-1 15,0 4 1-15,8-4 0 0,-1 2 0 0,7-2 0 0,-2 0 4 0,10 0 6 16,-3-4 8-16,8 5 9 0,-1-5 8 0,1 4 5 16,6-2 6-16,0-2 4 0,1 1 3 0,5-1 0 0,-6 1-3 15,1 0-6-15,-1 0-4 0,-6-1-5 0,-1 5-8 0,0-5-11 16,-5 5-11-16,-8-1-9 0,-6 0-10 0,1 0-7 0,-9 2-1 16,2 2 2-16,-7-4 7 0,1 4 12 0,-8-4 13 0,0 4 11 15,-6 0 11-15,0 0 3 0,0-4-2 0,0 4-5 16,0-3-11-16,0 3-11 15,0-4-15-15,-6 0-11 0,6 0-12 0,-6-4-7 16,0 6-6-16,-9-5-2 0,9-1-1 0,-6 4-4 16,-2-4 0-16,-6 1-3 0,8 4 2 0,-8-5 1 0,7 5 1 0,0-5 1 15,0 5 1-15,0 3 1 0,0-4 0 0,13 0 2 16,-6 4 0-16,-1 0 0 0,7-3-2 0,0 3 0 0,-7 0-1 0,7 0-3 16,7 0-4-16,-7 0 1 0,7 0-3 0,-1 0 0 0,7 0 5 15,0 3-1-15,0-3 2 0,7 4 2 0,-1 0 4 16,8-4 0-16,-9 3-1 0,2 1-6 0,7 0-11 0,-8 3-7 15,-5-3-8-15,5 3-9 0,-6-4-7 0,-8 5-7 0,10-1-3 0,-9-2 5 16,-1 2 1-16,-5 3 2 0,8-2 4 0,-8-4 5 16,0 7 6-16,0-5 5 0,0 2 1 0,-8-1-2 0,8 1-8 0,-5-1-18 15,-1-3-31-15,-1 3-38 0,-1 0-42 0,3-3-45 16,5 3-52-16,-6-3-73 0,6 0-105 0,6-4-99 16,-1 0-44-16,10 3-2 0</inkml:trace>
  <inkml:trace contextRef="#ctx0" brushRef="#br0" timeOffset="70530.7">18600 3117 175 0,'-13'-4'306'15,"0"1"-96"-15,0 3-61 0,0-4-30 0,0 1-20 0,6-2-9 16,7 5-7-16,0 0-8 0,0-2-6 0,7-2-8 0,0 4-8 16,5-4-9-16,2 4-5 0,-2-4-6 0,8 1-1 0,6 3 1 15,1-4 3-15,-1 0 6 0,7 0 5 0,-1 4 2 0,1-2 0 16,4-3-1-16,10 2-1 0,-8-4-2 0,7 3-4 0,6 0-7 16,-7 0-2-16,7 1-4 0,-5-1-3 0,3 1-4 0,-2-2-3 15,-11 1-10-15,3 4-16 0,-7 0-26 0,0 0-29 0,-14 0-28 16,0 0-35-16,-6 4-49 0,-6-4-60 0,-1 5-112 0,-12-5-93 15,-1 3-43-15</inkml:trace>
  <inkml:trace contextRef="#ctx0" brushRef="#br0" timeOffset="70746.82">19090 3073 113 0,'-7'0'427'0,"-1"0"-129"0,8 0-100 0,0 4-58 16,0 0-36-1,0-1-20-15,8 9-11 0,-1-2-1 0,-2 1-1 16,1 7-3-16,2 1-3 0,4 3-7 0,-5 4-4 0,-1 3-2 15,2 0 0-15,4 3 0 0,-12 6-3 0,6 2 0 0,2 0 0 16,-2 5 1-16,-6-2-1 0,7 1-4 0,-7 1-7 0,5-6-5 16,-5 5-4-16,0-4-7 0,6 1-6 0,-6-1-4 0,0-3-5 15,0 3-1-15,8-7-1 0,-8 0-2 0,0 0-2 0,0-4-1 16,7 0-10-16,-7-2-18 0,7-5-20 0,-3-1-23 0,4-2-22 16,-1-4-28-16,0-5-40 0,-2-6-61 0,9-1-108 0,-1-3-100 15,-8-3-52-15</inkml:trace>
  <inkml:trace contextRef="#ctx0" brushRef="#br0" timeOffset="71567.37">19395 3062 272 0,'0'-25'487'0,"7"7"-161"0,-7-1-122 15,6 4-64-15,1 5-35 0,-1 2-20 0,7 4-12 16,-6 1-8-16,6 6-5 0,0 1-3 0,-6 6-5 0,6 5-2 0,0 0-3 15,0 8 0-15,6-1-3 0,-13 7-5 0,8 0-5 16,-2 3-4-16,2 6-4 0,-2-1-6 0,-5 2-4 0,7 6-4 16,-7-1-1-16,-3 3-2 0,11 0-1 0,-8 2-1 0,-2-3-1 0,1 2 0 15,-6-4 0-15,8 0 0 0,-8 0-2 0,7-3 0 16,-7-8-2-16,0 3 0 0,0-6 0 0,-7-9 0 0,7 1 1 16,0-3 4-16,0-4 6 0,-8-4 6 0,8-4 8 0,0-7 7 15,-6 0 8-15,6-4 6 0,0-3 5 0,0-4 0 0,0 0-4 16,0-4-3-16,0-6-5 0,6 1-1 0,2-5-4 15,-8 3-3-15,13 0-4 0,-7-3-1 0,8 2-2 0,-8 2-2 0,0 2 1 16,7 1-6-16,-6 3-3 0,0 0-3 0,-1 5-2 16,-6 3-2-1,6 3-4-15,1 0-1 0,-7 4-2 0,7 4-2 0,-7 3-3 16,0 4 0-16,6 4 3 0,-6-1 0 0,7 5 0 16,-7 3 2-16,6-1-1 0,1 2 0 0,5-5 0 0,-4 4 6 15,4 0-5-15,2 0-3 0,-2-4-5 0,1 1-1 0,7-1-5 16,0-3-4-16,-2-1-6 0,2 1-11 0,1-8 4 0,5 4 2 15,-8-7 2-15,3 4 2 0,5-8 4 0,-7 0 3 0,7-5 8 16,-7 2 4-16,8-4 1 0,-8-1 1 0,7-3 0 0,-7 0 1 16,-5-3 0-16,6-1 2 0,-8-3 0 0,1 3 1 0,-5-3 0 15,-2-5 3-15,0 5 0 0,0 0 2 0,-6-3 3 16,0 2 6-16,-6 1 9 0,6 3 0 0,-6-4 1 0,0 5 2 0,-9-1-1 16,9 4-2-16,-6-3-3 0,4 6-7 0,-4-3-7 15,-2 5-1-15,2-2-4 0,-1 4-1 0,6 1 0 0,-13 3 5 16,14 3-5-16,0 1 0 0,-1 4 0 0,1-2-1 15,0 5 1-15,6 0 0 0,-8 0-1 0,8 4-1 0,-6-1 1 16,6 4 0-16,0-3-1 0,0 3 0 0,6 1 0 0,2-1 0 31,-2 4 1-31,0-3 2 0,7 3-2 0,0-1 0 0,0-2 0 16,7-1-1-16,-8 1 2 0,14-5-1 0,-6 1 1 0,7 0 0 16,-7-8 2-16,4 3-1 0,2-2-2 0,0-4 2 0,7-4 0 15,-6 0-1-15,-1-4 1 0,-6-4-2 0,6 1-1 0,-6-3 1 16,-1-1 0-16,0 0 0 0,-6-7 0 0,0 3 1 15,0-3 0-15,1-5 1 0,-8 5 1 0,1-4-3 0,-7 0 1 0,5-4 0 16,-5 5-2-16,0-1-1 0,0-1 0 0,0 1 1 16,0 4 0-16,0 4 1 0,0-1 1 0,0 4-4 0,0 1 4 0,0 2 2 15,0 4 0-15,0-3 0 0,8 7-1 0,-8 0 0 16,7 4 1-16,-1-1 4 0,-1 3-1 0,2 6-2 0,1-1-2 16,4 3 1-16,-6 5 0 0,2-4 1 0,5 3-1 0,-8 0 0 15,9 4 0-15,-7-3-1 0,-1-1 0 0,7 4-1 0,-6-4 1 16,4 1-1-16,-3-2-2 0,-1 3 1 0,5-5 0 0,-6 2-1 15,9-2 0-15,-3 0 0 0,-5-4-4 0,6 0-8 0,0-1-19 32,0-3-28-32,0 1-32 0,0-1-32 0,-1-3-27 0,2 0-31 15,5-4-36-15,-5-4-51 0,6 0-73 0,-8-3-130 16,1-1-53-16,0-2-16 0</inkml:trace>
  <inkml:trace contextRef="#ctx0" brushRef="#br0" timeOffset="72103.56">20901 3641 321 0,'0'-7'366'0,"0"-3"-108"0,0 2-76 0,7 4-49 0,0-3-28 16,-2 3-24-16,3 0-12 0,-2 4-11 0,7 4-8 15,-7 0-7-15,8 3-6 0,-2-1-5 0,2 6-8 0,-2-1-1 16,2 3-2-16,-1 5-2 0,-7-4-3 0,1 6-3 0,0 2-2 16,4-1-1-16,-11-1 1 0,7 5-4 0,-7-4 0 0,8 4-1 15,-8-1-4-15,0-3 0 0,0 1 0 0,0-1-1 0,0 0-1 16,0-5 1-16,0-2-1 0,0-1 2 0,0-2 1 0,0-4 3 15,0-1 11-15,-8 1 15 0,8-6 14 0,0-2 10 0,0 0 6 32,0-2 5-32,8-2 4 0,-8-7 5 0,0-1-1 15,7 2-3-15,-7-5-5 0,5-4-2 0,-5 5 1 0,6-4 5 0,9-4 7 16,-9-1 1-16,-1 1-3 0,9 1 2 0,-7-2 3 0,0 5 12 16,-2 0 10-16,9-1 7 0,-7 2 4 0,-1 5 5 0,0 2-5 15,-6 3-9-15,7-1-13 0,0 4-16 0,-7-4-18 16,0 8-19-16,6 0-15 0,-6 4-12 0,0 4-6 0,0 0-3 15,0-1-3-15,0 3-3 0,0 2 2 0,0-1 0 0,0-5-2 16,5 6-1-16,-5-1-2 0,0-4-3 0,8 0-1 0,-8 1-2 0,0-5-4 16,7 1 1-16,-1-1 1 0,0-3 0 0,1 0 2 15,0 0 2-15,-1 0 3 0,0-3 2 0,7-4 2 0,1 3-2 16,-8 0 2-16,7-3 0 0,-6 0 1 0,5 3 0 0,2-3-1 31,-7-1 1-31,-2 4 0 0,9 2 2 0,-8-2-3 0,8 0 1 0,-7 4 1 0,-2 0-1 0,8 0 2 0,-5 4-1 0,-2 2 0 31,0-2-3-31,0 7 4 0,1-3 1 0,0 6 0 0,0-3-1 16,-2 4 1-16,1 0 0 0,2-1 0 0,-1 1 3 0,-1-1-3 16,-1 1-1-16,3 0 0 0,5 0-1 0,-8-1-4 15,10-3-24-15,-2 3-34 0,0-2-47 0,0 3-54 0,-1-5-53 16,8 2-46-16,0-5-58 0,6-3-72 0,0 0-95 0,1-2-99 16,-3-4-32-16,-3 2 14 0</inkml:trace>
  <inkml:trace contextRef="#ctx0" brushRef="#br0" timeOffset="72604.35">21886 3802 472 0,'-14'-11'394'0,"-4"0"-111"16,-2 5-79-16,-1-2-44 0,-5 1-25 0,8 3-16 0,-8 0-12 15,-1 4-14-15,1 0-13 0,0 4-12 0,6 0-16 0,-6 3-14 16,14 1-12-16,-2 2-10 0,2 1-7 0,5 4-4 0,7-4-6 16,0 3-9-16,0-3-7 0,13 1-9 0,-7-2-14 0,14 2-6 15,-7-1-8-15,6-5-4 0,1 2-1 0,0-4 2 16,-1-1 5-1,1 1 6-15,-8 0 15 0,2-4 6 0,-7 4 6 0,6-4 7 16,-7 0 8-16,-6 0 4 0,7 0 4 0,-7 0 3 16,0 0 2-16,0 0 1 0,5 0 0 0,-5 0 1 0,0 0 0 15,0 3 5-15,8-3 1 0,-8 0 2 0,7 0 7 0,4 4 5 16,-4-4 3-16,7 0 3 0,-2-4-1 0,9 4 0 0,-2-7 2 16,-1 3-1-16,4-3-2 0,4-5 6 0,-7-2 11 0,7 3 9 15,-7-3 16-15,1-5 10 0,0 1 15 0,-2-4 8 0,-4-1 8 0,-1 2 0 16,1-9-9-16,-2 5-4 0,-6-5-12 0,2-2-7 15,-2-1-15-15,0-4-12 0,-6 0-11 0,7 1-11 16,-7 0-4-16,0-5-6 0,-7 4-7 0,7 1-6 0,-6 3 0 0,0-1 5 16,-8 5 6-16,7 4 9 0,-6 3 3 0,7 3 4 15,-7 5 1-15,6 2 0 0,-5 6-3 0,-1 1-5 0,0 5-6 0,-1 0-7 16,1 8-4-16,0 3-3 0,0 4 2 0,7-1 6 31,-7 5 2-31,13 2 2 0,0 5 0 0,0 0 4 0,0 3 3 0,13 1-1 16,-7 2-4-16,7-2-3 0,0 2 0 0,7-3-3 15,-8 5-3-15,14-5-4 0,-5 4-4 0,4-4 0 0,2-4-4 16,6 6 3-16,-7-6-1 0,7 1-3 0,-1-4-1 0,1-1-1 16,-2-2-2-16,2-1-3 0,-7 1-7 0,7-5-19 0,0 1-32 15,0-4-41-15,5-4-61 0,-5 5-62 0,-1-10-54 0,8 2-49 16,-1 0-56-16,-1-8-68 0,-6-2-113 0,2-2-54 0,-8 1-7 16</inkml:trace>
  <inkml:trace contextRef="#ctx0" brushRef="#br0" timeOffset="72804.38">22883 3410 30 0,'-6'-18'513'0,"6"3"-34"0,0 1-140 0,-7 3-99 0,7 4-56 16,0 0-30-16,0-1-22 0,0 8-18 0,0 0-18 0,0 0-22 15,7 8-22-15,-7 2-23 0,0 5-10 0,6 3-3 16,-6 4 2-16,6 5 4 0,2 2 9 0,-8 3 16 0,6 5 18 16,6-1 15-1,-4 9 8-15,4-2 2 0,2 1 0 0,-2 3-4 16,1 5-7-16,1-1-13 0,-2-2-16 0,9 5-16 0,-2-7-10 15,-5 4-6-15,5-6-11 0,-1 2-27 0,3-6-36 0,-8-5-42 16,6-2-42-16,1-2-38 0,-8-6-42 0,9-9-63 0,-8 3-105 16,0-13-122-16,-1 0-59 0,-5-7-7 0</inkml:trace>
  <inkml:trace contextRef="#ctx0" brushRef="#br0" timeOffset="73023.23">22941 3560 29 0,'0'-29'519'0,"8"3"-42"15,-1 5-144-15,-2 3-113 0,8-1-57 0,-5 2-32 0,10 5-21 16,3 1-17-16,-2 0-14 0,7 7-14 0,-1 0-10 0,1 8-10 16,1 0-10-16,0 3-8 0,4 0 0 0,-5 8-2 15,-6-1-1-15,6 6-1 0,-6 1-2 0,-7 1-2 0,7 4-3 0,-13-1-1 16,-1-3-4-16,-6 4 0 0,0-1-1 0,-6 1 0 31,-9 0-2-31,-3-4-2 0,-2 0-3 0,-13-1-16 0,1-2-19 16,-1-1-24-16,-6-3-27 0,-6-4-27 0,4 0-32 0,9-7-53 15,-6-1-73-15,6-3-155 0,-1-3-69 0,7-1-31 0</inkml:trace>
  <inkml:trace contextRef="#ctx0" brushRef="#br0" timeOffset="73441.6">23430 2982 426 0,'0'-5'474'0,"7"3"-156"0,-7-2-127 0,7 4-83 16,0 4-47-16,-7-2-25 0,11 6-10 0,-3 7-5 0,-1 0 0 15,0 3-1-15,-2 4 0 0,1 4 1 0,-6 3 0 0,8 0-4 32,-8 3-2-32,0 2-3 0,0 3-2 0,0 3-3 15,0-3-1-15,0-1-3 0,-8 1 1 0,8 1-1 0,0-6-3 16,-6 1 2-16,6-8-2 0,0-3 0 0,-5 0 3 0,5-6 4 15,-7-7 9-15,7 3 18 0,0-4 27 0,0-5 33 0,0 3 32 16,0-6 21-16,0-2 19 0,0-2 8 0,0-3 0 0,0-5-11 16,7 1-21-16,-2-7-27 0,1 4-27 0,9-2-19 0,-9-1-14 15,7-2-2-15,0 1 0 0,0 4 2 0,0-5 3 0,0 4 2 16,0 5 6-16,0-2 4 0,-6 5-5 0,6 0-10 0,-7-1-8 16,0 4-12-16,2 4-10 0,-2 0-9 0,0 4-10 0,8 0-7 15,-8 7-2-15,0-4 1 0,7 8-1 0,-6-1 1 16,-1 2 2-16,7-3 0 0,-6 7 0 0,0-6 2 0,5 8-1 0,2-4-1 15,-2 0 0-15,2 2-7 0,-1-3-24 0,0 2-38 16,6-5-51-16,-6 5-55 0,6-5-53 0,8-3-47 0,-7-4-54 16,6 1-66-1,-6-5-85-15,5-3-110 0,-5-3-29 0,-1-5 14 16</inkml:trace>
  <inkml:trace contextRef="#ctx0" brushRef="#br0" timeOffset="73976.02">24077 3462 356 0,'-8'-15'466'0,"2"4"-128"0,0 0-108 0,0-1-69 0,-2 6-33 0,2-2-22 15,0 5-15-15,6-1-15 0,-7 0-15 0,1 4-12 16,6 4-10-16,0 0-5 0,0-1-9 0,0 5-4 0,6-2 2 16,1 3 1-16,-1-1 2 0,8 1-1 0,-2 3-1 0,2-4-1 15,4-1-4-15,3 0-3 0,-1-4-4 0,-2 1-3 0,3-4-2 16,5 0 0-16,-15-4-1 0,10 1-1 0,-1-4-1 0,-7 0 2 16,0-1 2-16,0 0 7 0,-7 1 11 0,0-4 12 0,1 4 13 15,-7-1 17-15,7 1 10 0,-7 3 4 0,0 1-2 0,0-1-7 16,0 4-10-16,0 4-12 0,-7 3-15 0,0 3-17 0,1 7-8 15,0 0-5-15,-7 2 0 0,6 6 0 0,1 4 1 16,-1 1 1-16,1 2 0 0,-2 4 2 0,8 1-2 0,-6 0 1 31,6 4-1-31,-6 0-1 0,6-2-3 0,0 2-1 0,-6-4 1 16,6-1-2-16,-7-3-1 0,7 0-1 0,-8-4 0 0,4-4-1 16,-3 2-1-16,-8-9 1 0,4-4 0 0,4 1 1 0,-7-7 7 15,2-5 12-15,-2 2 9 0,2-10 11 0,-2 2 13 0,1-5 16 16,8-3 18-16,-10-4 12 0,9 1 5 0,0-4-6 0,6 0-5 15,0-2-6-15,6-1-11 0,0-4-17 0,9-1-17 0,3-3-15 16,2 0-9-16,0-6-4 0,6 3-6 0,0-1-3 0,0-7-5 16,7 3 1-16,-7-3 0 0,-1-4 0 0,8 3-2 0,-6 1-2 15,-2 0 1-15,-5 3-4 0,6 4 4 0,-6 0-1 16,-7 7 4-16,0 1-1 0,0 7 1 0,-1 0 1 0,-4 4-1 0,-2 6 2 16,-6-1-1-16,6 6-2 0,-6 3-3 0,0 3 1 15,6 6 1-15,-6 2 0 0,8 7-2 0,-8 0 0 0,6 4 1 16,1 4 2-16,-2 0 1 0,3 3-3 0,-2 0 0 0,-6 0-2 15,7 1-4-15,-1-1 0 0,-6 0-9 0,-6-2-10 0,6-2-15 16,-7 0-10 0,-7-3-14-16,2-4-12 0,-2 1-17 0,-4-5-17 15,-2-2-10-15,-1-1-2 0,-5-1 1 0,7-6-6 0,0 0-5 16,-1-4-7-16,1 0-9 0,5-4-12 0,2 0-21 0,5-2-39 16,0-2-62-16,7-3-109 0,7-5-89 0,7 7-43 0</inkml:trace>
  <inkml:trace contextRef="#ctx0" brushRef="#br0" timeOffset="74143.14">24801 3396 386 0,'-8'-8'459'15,"-4"4"-146"-15,5 1-104 0,-7-1-57 0,2 4-26 0,-1 4-11 16,0-1-6-16,6 1-5 0,-6 4-9 0,0-1-7 16,7 3-11-16,-1 7-9 0,1-8-14 0,-1 7-13 0,7 2-11 0,0-3-9 15,7 2-11-15,6 2-24 0,0-1-34 0,0 4-40 16,13-6-61-16,-1-3-103 0,2 3-162 0,5-7-86 0,1 3-55 0</inkml:trace>
  <inkml:trace contextRef="#ctx0" brushRef="#br0" timeOffset="74577.98">25022 3323 247 0,'-13'-11'461'0,"6"3"-166"0,0 1-119 0,2 2-71 16,-2 2-39-16,7 3-28 0,0 0-15 0,7 3-11 0,-2 6-9 15,9-6-9-15,-1 5-12 0,7-1-10 0,-9 4-14 0,10-3-9 16,-1-1-4-16,-1 3-8 0,1-2 1 0,-1-1 5 0,-6 0 11 16,0 0 11-16,-6 1 17 0,-1-4 20 0,0-1 18 0,-6 5 18 15,-6-5 14-15,0 0 10 0,-8 2 4 0,-5 2 6 0,0-2 5 16,-1-3-3-16,-6 5-5 0,0-3-5 0,0 4-2 16,0 0-4-16,0-1 1 0,5 3-6 0,3-2-3 0,-1 3-2 0,4 3-2 15,8-3-2-15,-4 3-3 0,11-2-2 0,0 2-3 16,6 1 1-16,6-3-2 0,3-2-2 0,4-2-1 0,-1-1-3 0,10-1-2 31,-2 0-1-31,0-6 0 0,0 0-1 0,0-6 0 16,6 0-1-16,-6-1 4 0,0-1 1 0,1-2 4 0,-1-2 5 15,-8-3 0-15,9 1 4 0,-7-1 1 0,-2 1 2 0,-3-1 2 16,4 1 7-16,-12-1 2 0,4 4-3 0,-3 0 0 0,-1-1-5 16,-1 5-4-16,1 5-6 0,-2-3-10 0,-5 2-11 0,0 3-7 15,0 8-7-15,0-2-3 0,0 1 0 0,0 9 0 0,8 1 0 16,-8 2 0-16,0 3 2 0,6 0 1 0,-6 3-1 0,0-2 1 15,0-1-1-15,0-1 0 0,-6 1 0 0,6-4 0 0,-8 1 0 16,-4-1-1-16,6-3 1 0,-9-4 1 0,-3-1-1 0,-1 2-2 16,-2-5 0-16,-5 1-5 0,0-4-16 0,1-2-30 15,-1 2-35-15,-1-4-40 0,1 0-40 0,0 0-55 0,0-4-83 0,0-2-185 16,5-2-79-16,-4 1-29 0</inkml:trace>
  <inkml:trace contextRef="#ctx0" brushRef="#br0" timeOffset="85935.11">1428 5605 148 0,'0'0'122'0,"-7"-5"-42"0,1 5-26 15,-1 0-17-15,7 0-8 0,-7 0-5 0,1-2-4 0,6 2-1 16,0 0 1-16,-6 0 1 0,6 0 1 0,0 0 3 0,0 0 4 16,0 0 4-16,0 0 4 0,0 0 3 0,0 0 2 0,0 0 2 15,0 0 0-15,0 0 1 0,0 0-1 0,0 0-5 0,0 0-3 16,0 0-5-16,0 0-5 0,0 0-4 0,0 0-6 0,0 0-3 16,0 0-3-16,0 0 0 0,-6 0-1 0,6 0 4 0,0 0 3 15,0 0 3-15,0 0 5 0,0 0 2 0,0 0 8 0,-8 0 2 16,8 0 3-16,-6 0-1 0,-1-4-3 0,2 4-1 0,-9 0 1 15,8 0 0-15,-7 0-6 0,-7 0-2 0,6 4-3 0,-5-4-2 16,6 2 1-16,-6 3-1 0,-7-2-3 0,6 1-4 16,-1 4-2-1,-5-1-2-15,0 0-2 0,2 5-1 0,-2-2 0 16,0 1-1-16,-1 0 1 0,1 3 0 0,0 5 3 0,6-1 1 0,-5-3 1 16,5 8 2-16,-6-6 0 0,11 5 4 0,-3-3 2 15,11 2 3-15,-5 2-1 0,12-1 4 0,0 4-1 0,0-5 0 16,5 4 0-16,9-2-4 0,-1 2-3 0,7-2-5 0,6-5-1 15,6 4-4-15,1-8-2 0,-1 5 0 0,15-5-3 16,-9-3-1-16,8-3 0 0,6-1 0 0,-6-4-1 0,6 1 1 0,0-4 0 16,7-4-2-16,-7-3 0 0,13-4-1 0,-6 0 0 15,6-3-1-15,-6-5 1 0,5-2-1 0,-5-1 1 0,-1-1 1 0,2-2 5 16,-8-5 5-16,0 1 8 0,-6 0 8 0,-7-4 5 16,-1-3 8-16,-4 2 5 0,-9-2 1 0,1-5 1 0,-5 4 2 15,-10-3-1-15,4 4 1 0,-4-1 10 0,-3 0 8 0,-8 1 13 16,0 3 9-16,0 1 6 0,-8 2 1 0,-3 0-1 0,4 5-8 15,-7-2-11-15,-5 6-16 0,0 4-17 0,-2-3-11 0,3 3-9 32,4 5-8-32,-6 1-7 0,1 4-1 0,0 3-4 0,-1 4-1 15,7 4-2-15,-7 3-1 0,1 4-2 0,6 4 2 0,-8 2 0 16,10 6-2-16,-3 2 0 0,2 5-2 0,-2-1 1 0,2 1 0 16,5 7 0-16,-6-6-1 0,5 6 3 0,3 1 0 0,5 2 2 15,0-3 1-15,0 3 1 0,0-4-1 0,5 5 1 0,3-1 2 16,-1 0-1-16,-1-3 2 0,6 0-3 0,9-1-2 0,-2-3-4 15,-1-4-13-15,9 1-12 0,-1-5-30 0,7-3-33 16,-1-3-36-16,8-2-35 0,-2-2-32 0,-5-7-30 0,14-1-30 16,-10-3-45-16,4-4-48 0,-2-4-100 0,-6-3-48 0,5-1-21 15</inkml:trace>
  <inkml:trace contextRef="#ctx0" brushRef="#br0" timeOffset="86704.01">2704 5879 319 0,'-4'-10'484'0,"-3"-5"-133"0,0 3-112 16,-7 6-71-16,9-2-38 0,-8 1-24 0,-7 3-21 0,6 0-10 15,-11 4-5 1,5 4-6-16,1 0-8 0,-8 7-6 0,1-1-7 16,0 9-3-16,0-1-3 0,7 1-4 0,-1 3-4 0,0 0-4 15,1-1-3-15,5 6-2 0,2-6-2 0,-1 4-4 0,13-2 0 16,-8 0-7-16,16-2 0 0,-1 1 0 0,-1-7 0 0,6-1 0 16,2 1-2-16,5-4 1 0,1-5-1 0,7-1 3 0,-8-5 3 15,13 0 1-15,-6-7 1 0,1-1 2 0,-1 1 8 0,0-8 10 16,-1 4 16-16,-5-7 23 0,7 4 28 0,-8-5 30 15,-5 1 18-15,-2-4 23 0,2 4 11 0,-2-1 1 0,-5 1-5 0,0-1-21 16,-1 2-23-16,-6-2-28 0,0 4-17 0,0 1-23 16,0 3-16-16,-6 0-13 0,6-1-11 0,-7 5-6 0,-7 0-4 15,9 3-3-15,-9 0-7 0,2 4-5 0,5 4-4 0,-7 0-1 16,2 3-2-16,-1 4-1 0,-1 0-5 0,8 0-4 0,0 4 2 0,-2-1 1 16,1 1-1-16,2-1 1 0,5 1 1 0,-6 0 0 15,6-1 3-15,0-2 1 0,0 3 1 0,6-8 1 0,-6 4 1 16,5-4 0-16,2 1 3 0,-7-1 0 0,8-4 0 0,-2 2 4 31,0-3 1-31,8-2 1 0,-8 0 1 0,6 0 0 16,2-7 0-16,4 4 1 0,-3-4 0 0,4-5 0 0,1 5 3 0,6-5-1 15,-7 6 0-15,7-5 0 0,-7-1-1 0,7 5 0 16,1-3-1-16,-1 2-6 0,-6 1 0 0,6 3 0 0,0 0 0 0,-8 4-1 16,4 0 0-16,-3 0-2 0,-1 8-1 0,-4-5 1 15,0 9-1-15,-2-2-4 0,2 1-3 0,-8 4-1 0,-6 0 1 16,6-1-2-16,-6 5 4 0,-6-5 0 0,6 5 0 0,0-5 4 15,-6 1 3-15,6-4 0 0,0-1 0 0,-7-1 2 0,7-3 0 16,0-2-1-16,7 0 1 0,-7 0-1 0,0-4 2 0,6 0 2 16,0 0-1-16,8-4 3 0,5-4-3 0,0 2 0 0,1-10 3 15,6 2-1-15,0-1-1 0,-7 1 2 0,7-5-3 0,-6-2 4 16,1-1 1-16,-3-1 2 0,2-2 3 0,0-1 1 0,-2-3-1 16,-3 4 2-16,-4-6 3 0,-3 2-2 0,-1 4 3 0,-1-1 1 31,-6 4 2-31,0 5-1 0,-6-2 1 0,6 4-1 0,-15 1-2 15,10 2-8-15,-8 5 0 0,-1-1-6 0,2 8-4 16,-2 0-4-16,2 0-6 0,-2 8-7 0,1-1-4 0,8 5 5 0,5 5-4 16,0 2-4-16,0-1-2 0,5 5-2 0,8 2 2 15,7-4 1-15,0 6 3 0,-2-2 0 0,8 1 2 0,-5 0 3 0,5-5 3 16,0 5 2-16,-8-4 2 0,4-3 3 0,-3-1 1 16,-7 0 0-16,2-4-1 0,-2 1 1 0,-5-3 0 0,0-5 2 0,-7 0 2 15,0 4 1-15,0-7 2 0,-14 3 4 0,8 0 0 16,-14 0 0-16,1-2 1 0,0 1 0 0,-7-2 0 0,0 0-3 0,-2 0-2 15,2-4 0-15,8 0 1 0,-1 2 0 0,-2-2-2 16,9 0-5-16,5 0-8 0,-6 0-20 0,13 0-39 0,-7 0-60 16,14 0-68-16,-1 0-59 0,8-2-56 0,5-2-64 0,0-4-82 15,8-3-134-15,4 0-44 0,-3 4-5 0,4-4 32 0</inkml:trace>
  <inkml:trace contextRef="#ctx0" brushRef="#br0" timeOffset="87055.02">3976 5869 482 0,'0'0'402'0,"0"-4"-117"0,0 4-102 16,-5 0-65-16,5 0-43 0,0 0-27 0,0 0-16 0,0 0-9 16,0 4-8-16,-7 3-5 0,7-4-3 0,0 9 0 0,0-1 2 15,-7 4 5-15,7 2 6 0,-6 2 5 0,6-1 8 16,-7 4 7-16,-6 0 5 0,7-1 1 0,-2 6 4 0,3-6 3 0,5 2-3 31,-7-5-1-31,1 4-7 0,6-3-4 0,0-1-2 16,0-4-3-16,0 1-2 0,0-4-4 0,6 4-1 0,1-5 6 15,12-2-3-15,-6 3-2 0,14-8-11 0,-1 4-17 0,5-7-25 16,10 0-30-16,4 0-37 0,-6-7-53 0,6-3-75 0,1-2-156 16,-6-3-97-16,-2 1-52 0</inkml:trace>
  <inkml:trace contextRef="#ctx0" brushRef="#br0" timeOffset="87189.14">4348 5806 522 0,'-12'-18'603'16,"5"7"-61"-16,-6 1-155 0,0-2-93 0,5 1-51 0,2 3-28 15,6 1-18-15,-5 4-22 0,5-2-40 0,0 3-62 16,0 2-77-16,5 0-69 0,1 0-60 0,2 2-47 0,5 3-43 0,7-2-41 16,-1 1-56-16,7-1-94 0,0 2-85 0,6-2-39 15,-6 1-12-15</inkml:trace>
  <inkml:trace contextRef="#ctx0" brushRef="#br0" timeOffset="87457.71">4726 5777 235 0,'-12'-4'535'16,"-3"-2"-36"-16,4 2-171 0,4-1-139 0,-12 2-78 0,6 0-45 15,-1-1-22-15,-5 4-14 0,6 0-5 0,-8 4-7 0,3-1-4 16,4 5-3-16,-12 2-3 0,7-2 1 0,-1 7 2 0,0-1 2 16,2 1 4-16,-2 2 4 0,7 2 4 0,-7-1 6 0,13-3 3 15,-5 8 0-15,-2-9-2 0,8 4 2 0,-1 0 0 0,7 1-3 16,0-5 0-16,0 5-2 0,7-2 3 0,-1-1 1 15,8 2 3-15,5-4 1 0,1-2-1 0,5 3-2 0,9-5-7 0,4 1-13 16,1 0-18-16,14-4-23 0,-7 0-28 0,4 2-31 16,11-3-29-16,-10-6-31 0,7 4-35 0,-5-4-47 0,0-4-58 0,-8-2-81 15,7 1-85-15,-13-6-37 0</inkml:trace>
  <inkml:trace contextRef="#ctx0" brushRef="#br0" timeOffset="87925.06">5314 5927 165 0,'-20'-3'535'0,"-1"-4"-47"0,3 3-152 0,-2 0-117 16,-6 4-66-16,6 0-39 0,1 0-22 0,0 4-12 0,-2-4-8 16,9 4-10-16,-2 3-9 0,8-4-14 0,-7 4-13 0,13 1-18 15,-6 3-12-15,6-1-10 0,0 2-10 0,6-1-10 0,1 0-5 16,5-1-2-16,2 2-1 0,5-5 3 0,0-3 2 0,8 0 6 16,-8-2 7-16,2-2 5 0,-3 0 5 0,2 0 5 0,-8 0 2 15,3 0 4-15,-4 0 5 0,-4 0 4 0,1 0 4 16,-8 0 1-16,7 0 2 0,-7 0 1 0,0 0 0 0,5 0-2 0,-5 5-3 15,0-5-3-15,0 0-1 0,0 4-3 0,0-1 0 16,0 1-1-16,0-1 2 0,0 1 2 0,6 0 4 0,2 0 9 0,-2-1 7 31,1 1 8-31,6-1 3 0,6-3 4 0,1 0 0 16,-1-3 0-16,6-4-3 0,2-1-2 0,-1-3-5 0,7-1-1 16,-8-5 3-16,2-2 15 0,-1 1 19 0,0-3 13 0,1-2 8 15,-8-2 3-15,-1-2 2 0,4-2 0 0,-11 0-4 0,4-3-17 16,-9 3-18-16,-6-9-16 0,0 5-7 0,0-3-8 0,0-1-6 15,-6-3-6-15,-1 3-3 0,-7-3 5 0,2 4 9 0,4 2 6 16,-4 5 8-16,-1 0 8 0,0 7 5 0,0 3 3 0,-7 4 1 16,8 9-6-16,-8 2-7 0,6 4-6 0,-5 8-3 15,-7 6-4-15,7 4 0 0,-1 8 0 0,0 0 0 0,1 3 0 0,-2 4 0 16,10 3-2-16,-3 1-3 0,6 3-2 0,4 1-6 16,4-1-3-16,0 4 0 0,0-4 1 0,12 0 0 0,2 1 2 15,-3-1 1-15,10-3 1 0,-2-5 4 0,7 1 2 0,7-3-2 16,0-8-1-16,5 0-3 0,2 0-1 0,11-8-2 0,1 1-4 0,8-8-4 15,5 1-13-15,0-4-34 0,6-4-65 0,-5 0-81 16,0-4-85-16,-8-4-106 0,1-3-171 0,-1 0-96 0,-11-3-81 16,-9-1-21-1</inkml:trace>
  <inkml:trace contextRef="#ctx0" brushRef="#br0" timeOffset="121024.4">4329 7195 17 0,'0'-12'232'0,"0"6"-64"0,0-6-46 0,0 5-24 15,0-5-19-15,0 6-10 0,0-2-4 0,0 1-5 16,-7-1-7-16,7 1-1 0,0 0 0 0,0 0-3 0,0-1 1 16,0 1-2-16,0 0-2 0,0 0-3 0,0-1 0 0,0 5-8 15,0-5-6-15,0 5-4 0,0-2-5 0,0-2-5 0,0 5-4 16,0-4-1 0,0 6 5-16,0-2-2 0,0-2 3 0,0 4 1 15,-6 0 1-15,6-4 4 0,0 4 3 0,0 0 1 0,0 0-7 16,0 0-2-16,0 0-2 0,-6 0-4 0,6 4-2 0,-7-4-3 15,7 6-4-15,-8 2 1 0,2 4 0 0,1 2 0 16,-9 5 2-16,2-1 3 0,-2 3 2 0,0 6 0 0,2-6 3 0,-2 9 0 16,3-5 2-16,-10 1 0 0,9 0-2 0,-3-1-1 15,4-2-2-15,4-5 1 0,-6 1-3 0,6-2-2 0,1-5-2 16,-1-2 2-16,7-3 6 0,-7-3 7 0,7 4 10 0,0-8 9 16,0 3 8-16,7-6 9 0,0-1 6 0,6-4 3 0,0-6 3 15,5-1-1-15,4-2 2 0,-3-2 0 0,-1-4 6 0,3 5 2 16,-9-4 1-16,9-3-1 0,-9 3-1 0,7 0-3 0,-5-3-6 15,-1 2-5-15,0 1-10 0,-6 3-1 0,-1 2 5 0,0 5 6 16,1 2-1-16,-1-1-2 0,-6 3-4 0,7 1-7 0,-7 3-7 16,7 4-13-16,-7-3-15 0,0 3-14 0,0 0-8 0,0 3-4 31,6 5-3-31,0-2 2 0,1 6 2 0,0-1 4 0,-1 0 5 16,1 3 1-16,6 1 2 0,-7 0 1 0,0 3 0 0,8-3-3 15,-8 2-9-15,8 3-17 0,-8-6-19 0,6 4-15 16,-5-3-25-16,6 0-29 0,-6 3-25 0,6-4-21 0,0 2-13 0,0-5-3 15,1 3-9-15,-3-2-28 0,4-2-33 0,-4-3-55 16,4 1-125-16,-9-4-60 0,0-4-20 0</inkml:trace>
  <inkml:trace contextRef="#ctx0" brushRef="#br0" timeOffset="121693.58">4225 7331 253 0,'-7'-4'358'0,"1"-3"-109"31,6 2-80-31,-8 1-51 0,2 1-28 0,1-1-21 0,5 2-15 16,-7 2-9-16,7-5-6 0,0 5-7 0,-8 0-8 0,8-3-5 16,0 3-5-16,0 0 0 0,0-4 0 0,0 4 3 0,0 0 4 15,-6 0 5-15,6 0 7 0,0 0 4 0,0 0 4 16,0 0 0-16,0 0-1 0,0 0-3 0,0 0-7 0,0 4-5 0,0-4-7 15,0 0-6-15,0 3-5 0,0-3-3 0,0 5-2 16,0 1 0-16,0-3 3 0,0 9 2 0,0-4 1 0,0 1 4 0,0 3 0 16,0-1 1-16,0 4 2 0,0 0 0 0,0-1 1 15,0 1-1-15,0 4-2 0,0-2 2 0,-5-2 0 0,5 7 2 0,0-3-2 16,0-1-2-16,0 3 0 0,0 2-1 0,0-2 0 16,0 2-4-16,0 2-1 0,0-3 0 0,0 4-1 0,0-1-1 15,5 6-1-15,-5-6 0 0,0 0 2 0,0 4 0 0,0 1 1 16,0-1 1-16,0 0 0 0,6 4 1 0,-6-3 0 0,0 3 1 15,0 0-2-15,0 3 0 0,0 1-1 0,8-1 0 0,-8 1 0 32,0 4 2-32,0-1 1 0,7 0 1 0,-7 4 2 15,0-4 3-15,5 4 1 0,-5 1 2 0,0-2 2 0,0 1 5 0,0 7 11 16,0-3 9-16,0 3 12 0,0-3 8 0,-5 3 5 16,5 0 3-16,-7 1 3 0,-1 0-1 0,2-2-3 0,-6-2-7 15,5 4-4-15,-1-4-6 0,-3-2-1 0,4 6 0 0,-6-5-1 16,6 2-1-16,-6-3 6 0,6 2-1 0,-6 0-1 0,8 0-1 15,-9 0-1-15,7-1-1 0,1 0-2 0,-1 1-3 0,0 0-11 16,2 3-6-16,-2 0-3 0,1 4-3 0,-2-4-6 0,3 5-7 16,-2-1-4-16,-7-4-2 0,9 4-4 0,-2-4 1 0,0 1-4 15,1-2 0-15,-1-2-1 0,1 0 0 0,-1-4 2 0,1 3-1 16,-2-2 1-16,8-6 0 0,-5 2 1 0,5 0 0 0,-7-4 2 16,1 2 1-16,-2-6-4 0,8 4 0 0,-6-4-1 15,6 0 2-15,-5-4-9 0,5 0 4 0,-7 1-1 0,7-1 4 0,-7-4 2 16,7-2 0-16,-8 2 0 0,8-3 0 0,-4-4 8 15,4 1-7 1,-7-5-14-16,7 1-33 0,0-1-44 0,0-2-50 16,7-1-54-16,-7-4-51 0,12 0-45 0,-5 1-57 0,11-5-71 15,-4-3-124-15,6-3-45 0,-1-1-13 0,-6 0 15 0</inkml:trace>
  <inkml:trace contextRef="#ctx0" brushRef="#br0" timeOffset="122479.62">4145 11133 15 0,'0'0'379'0,"-5"0"-89"0,-1 0-88 0,6 3-62 0,-7-3-37 16,7 0-19-16,-7 0-12 0,7 4-7 0,0-4-7 0,0 0-7 15,0 0-9-15,0 0-7 0,0 0-6 0,7 4-5 0,0-4-3 16,-1 0-4-16,7 0-1 0,-6 3 0 0,5-3-1 0,9 0 2 31,-2 0 1-31,-1 4-1 0,3-4-2 0,-2 4-3 0,6-4-1 16,9 0-2-16,-15 3 1 0,8-3-1 0,5 5 0 15,0-5 3-15,8 0 1 0,-1 0 2 0,7 0 0 0,-2 0 3 0,3 0-2 16,-3 0 2-16,9 0-5 0,-7 0-1 0,7 0 0 16,-2 0-3-16,-5 0-1 0,7 0-1 0,5 0 0 0,-6 2 2 0,1-2 1 15,-2 0 1-15,2 4-1 0,5-4 2 0,-5 4 1 16,6-4 2-16,-1 4-1 0,-6-4-1 0,13 3-1 0,-6-3 1 15,-1 5 0-15,7-5 0 0,1 3 2 0,-1-3 0 0,1 0 1 16,6 0 4-16,-1 0 3 0,7 0 2 0,-7 0 6 0,8-3 4 16,6-2 2-16,0 5 0 0,-1-3 3 0,1-1-2 0,6 0-3 15,-5 4-2-15,5 0-7 0,-7 0-6 0,1 0-8 0,6 0-5 16,-6 4-2-16,-7 0-4 0,7-1-1 0,0 5-2 0,-8-4 2 16,8 4 1-16,1-2 4 0,-2-2-1 0,1 3 1 15,0 1 0-15,6-4 2 0,-6 3 5 0,5-4-1 0,-5 5 5 0,6-5 6 31,-6 1 7-31,6-1 9 0,-6 1 8 0,-1 0 2 16,2-1 4-16,-1 1-2 0,5 0-4 0,-10-1-7 0,5 2-7 0,-1 1-9 16,-5-2-8-16,5 0-4 0,-7 3-5 0,9-3-3 15,-8 2-2-15,1 0-1 0,5 0 3 0,-7-3-3 0,3 2 0 16,4-2 1-16,-5 1 0 0,6-4 7 0,-1 4 8 0,7 0 7 16,-5-4 8-16,5-4 12 0,0 4 17 0,6 0 12 0,2-4 15 15,-2 0 6-15,8 1 3 0,-8 3 3 0,8-5-3 0,-14 2-6 16,6-1-11-16,1 4-9 0,-7-2-9 0,2-4-8 0,-2 4-9 15,6-2-7-15,-5 4-4 0,-1-4-8 0,6 0-1 0,1 1-4 16,6-1-8-16,-5-4-3 0,-2 6-1 0,0-6-1 16,1 0 0-16,0-3 0 0,0 1 0 0,0-1 1 0,-7 0-1 15,-6 0-1-15,-7-3 0 0,-1 2-1 0,-10 1 4 0,-2-1-9 16,-12 2 1-16,-9-1-1 0,-4 0 3 0,-14 0 2 0,-8-1 0 0,3 6 1 16,-14-5 1-16,-7-1 3 0,-7-2-2 0,-6 7 3 0,0-4 2 31,-8-1 2-31,10 10 0 0,-4-6 2 0,9 0-3 15,-6 4 0-15,5 4 1 0,7 0-3 0,0 0-5 0,0 4-2 0,7 4-3 16,5 0 0-16,-6-1-1 0,9 0 2 0,-4 4 0 16,10 0-1-16,-8-1-1 0,0 2 0 0,-1 2-1 0,2-3 0 15,-7 0 0-15,5 0-1 0,-12 0-2 0,0 3 0 0,0-2-4 16,0-1-10-16,-12 3-21 0,5 1-53 0,-12-1-105 0,-1-2-101 16,1-1-135-16,-14 0-201 0,-7-4-101 0,-4-7-64 0,-16 0-19 15</inkml:trace>
  <inkml:trace contextRef="#ctx0" brushRef="#br0" timeOffset="123733.77">1878 8349 56 0,'0'-7'444'0,"0"-4"-92"0,0 0-92 0,0-1-66 16,0 2-43-16,0-2-31 0,7 1-16 0,-7 0-6 0,5 0-4 15,1 4-7-15,2 0-9 0,-8 0-11 0,7 3-9 16,4-3-9-16,-3 7-11 0,5-5-11 0,-1 10-9 0,2-2-6 0,-1 1-3 16,0 7-1-16,0 0-1 0,0 3 4 0,0 5-1 15,0 4-2-15,0-2 1 0,-7 4 0 0,1 5-2 0,0 3-1 0,-1-4-1 16,1 0-1-16,-7 4-3 0,6-3 2 0,-6-1-1 16,0-4-2-16,7 5 1 0,-7-8-1 0,0 0 1 0,0-4 1 15,6-3 10-15,-6-1 18 0,0-6 38 0,0-1 56 0,0 1 58 16,7-6 42-16,-7-2 26 0,0-2 15 0,6-2-1 0,0-7-17 15,1-1-35-15,0-9-52 0,0-1-55 0,6 0-39 0,-1-5-26 16,2-2-13-16,-2 0-4 0,1-3-3 0,1-1-1 0,-2-1-1 31,9 2-3-31,-2-4-3 0,-1-2-3 0,3 6-2 0,-1-2-1 16,-2 5-4-16,-4 0 1 0,5 3-4 0,1 3-1 0,0 6-1 16,-8-2 0-16,2 8-2 0,-2 1-2 0,8 2-3 0,-13 5 0 15,12 3 0-15,-12 0 1 0,13 3-2 0,-14 8-1 0,14 0-1 16,-7 4 0-16,0 4 2 0,0 2 1 0,-8 4 1 15,10 2-1-15,-3-1 3 0,2 3 1 0,-8-4 0 0,6 4 1 0,-5-3 0 16,7 3 1-16,-3-3-1 0,-3-1 2 0,6 2-3 16,-2-6 2-16,-5-2 1 0,6-1 1 0,-8 0 2 0,3-3 0 0,5-1-1 15,0-3 1-15,0-3 1 0,0 3 1 0,7-4-4 16,-1-3-6-16,7 3-14 0,6-7-32 0,1 4-89 0,6-8-113 16,1 1-146-16,-1-5-206 0,6 1-127 0,1-4-66 0,0-4-29 15</inkml:trace>
  <inkml:trace contextRef="#ctx0" brushRef="#br0" timeOffset="124837.77">8287 11650 112 0,'-14'-8'351'0,"8"5"-108"0,-7-6-79 15,6 7-40-15,1-2-26 0,-1-3-4 0,0 3-5 0,1 0-4 16,6 4-6-16,-6-4-8 0,6 0-8 0,0 1-9 0,0 3-7 16,0 0-6-16,0-4-7 0,0 4-5 0,0-2-5 0,6 2-6 15,-6 0-4-15,0-5-3 0,6 5-1 0,-6 0-3 0,7 0-2 16,-7 5-3-16,7-5 0 0,-7 2 3 0,0 2-2 15,6 3 1-15,-6 5 2 0,7-1 1 0,-1 0 3 0,-6 7 4 16,7 1 2-16,-7 2 1 0,0 1 0 0,0 4 0 0,6 0-2 16,-6 6 0-16,6 1 0 0,-6 0-1 0,8 4 0 0,-8 0 1 15,6 3-1-15,0-4 0 0,0 5 1 0,2-4-2 0,-2-1-2 16,0 1-2-16,0-1 0 0,1-3 0 0,6-3-1 0,-6-1 3 16,6-7 2-16,-6 0 5 0,5-4 12 0,-5-3 21 0,0-5 29 31,0 2 50-31,4-5 53 0,4-7 37 0,-4 0 24 0,10-11 11 15,-2 1-4-15,7-9-13 0,-1-3-24 0,9-3-46 0,-1-1-50 16,-1-3-39-16,-6-5-25 0,7 2-17 0,-6-4-8 16,5-2-7-16,-12 1-6 0,4 0-6 0,-3 5-4 0,-8-1-12 0,5 4-16 15,-3 3-31-15,-3 1-69 0,-6 2-92 0,2 5-90 16,-2 3-118-16,-6 4-219 0,0 4-80 0,0-4-56 0,-6 7-16 16</inkml:trace>
  <inkml:trace contextRef="#ctx0" brushRef="#br0" timeOffset="127597.31">4895 10430 7 0,'0'0'323'0,"7"-4"-103"0,-7 4-90 0,8-4-56 15,-2 0-35-15,6 1-19 0,-4 3-8 0,4-4-6 0,0 1-2 16,3-2-1-16,-4 5-1 0,11-2 0 0,-10-2-1 0,7-4-1 16,1 5 1-16,-7-5 2 0,7 4 7 0,-1-3 7 0,0 0 8 15,2 0 4-15,-2-1 7 0,0 1 6 0,1-1 3 0,0 2 3 16,-8-2-2-16,15-3-6 0,-14 3-2 0,5 1-5 16,4-3 0-16,-3 2-1 0,7 1-2 0,-7-5-2 0,8 2-2 0,-1-1-1 15,0 0 1-15,-1 0 3 0,1-4-2 0,7 1 0 16,-7 2 0-16,7-2 2 0,-7-5 0 0,7 5-4 0,-7-1-2 15,7-3-2-15,-7 3-4 0,6 1-3 0,-6-1-2 0,7 1-5 16,-7-2-1-16,0-2 1 0,0 7-2 0,0-3-2 0,-1-1 1 16,1 0-1-1,0 0 2-15,-6-2 0 0,7 1 2 0,-8 3 1 16,0-3 2-16,2 2 0 0,-2-1 3 0,7 0 1 0,-6-3 2 16,-1 0 0-16,0 0 1 0,1 3 2 0,0-4 2 0,-1-3-1 15,0 5 1-15,1-9 2 0,-7 4 2 0,7 0 3 16,0 0 1-16,-2-4 1 0,3 4 2 0,-8-4 1 0,5 1-1 0,3-1-2 15,-1 4-3-15,-7-4-3 0,6 1-4 0,-1-1-3 16,4 1-2-16,-10-1-4 0,8 4-1 0,-1-4-1 0,1 4 5 0,-7 0 4 16,6 0 2-16,0 0 3 0,-5-4 2 0,5 5 5 15,1-5 6-15,-6 0 1 0,4 1 1 0,2-4-3 0,-7 3 0 16,7-4-1-16,0 1 2 0,-2-4-4 0,2 4 0 0,1-5-3 16,-3 2-1-16,3-1-2 0,-2 0-3 0,7 0-3 0,-7 4-5 15,1-7-1-15,0 6-7 0,5-3 0 0,-5 0 0 0,0 4-8 16,0-5 3-16,-2 5 4 0,2 0 8 0,1-4 7 0,-9 4 7 15,8-4 9-15,-8 4 10 0,2-1 14 0,-2 1 5 0,2 0 5 32,-1-4 1-32,0 4 1 0,-6-1-1 0,4 1-1 15,4-1-3-15,-2 1-2 0,-8-1-1 0,9-2-5 0,-1 2-7 0,0 1-5 16,1-3-5-16,-2-2-9 0,2 1-6 0,-2 0-7 16,1 0-6-16,0 0-2 0,0-3 0 0,0 3-1 0,0 0 0 0,-6-1 2 15,5 2 3-15,-4-1 1 0,5 4 0 0,-8-4-2 16,10 4 2-16,-9-1-3 0,-1 5-1 0,10-4-1 0,-10 3-3 15,2-1-3-15,7 2-1 0,-8-1 1 0,0 4-2 0,0 1 0 16,2-6-1-16,-2 9-3 0,1-3 0 0,-2 2 1 0,1-3 1 16,2 4-2-16,-1 0-1 0,4-4 0 0,-3 2 2 0,-1-1-1 15,0 3 1-15,4-4-1 0,3 4 0 0,-7-4-1 0,6 4 2 16,0-5-2-16,0 5 0 0,-7-1 0 0,8-2 1 0,-9 6 0 16,9-4-1-16,-7 5 1 0,-2-1-1 0,3 5 0 0,-2-2 1 15,1 1-2-15,-2 0-1 0,2 4 0 0,0 0 1 0,-1-1-1 16,-6 1 1-16,7 0 0 0,-1 0-1 0,2-1 1 0,-3 1 1 15,2-4 0-15,-1 3 0 0,8 5 2 0,-8-4-2 16,1 0-1 0,6-1 2-16,-6 4-1 0,4-4 0 0,4 6-2 0,-3-5 1 15,2 2-2-15,4-2 3 0,-4-1 1 0,-2 5-2 16,9-1 1-16,-2 1 1 0,-5-1-2 0,5-3 0 0,0 7 1 0,7-5-1 16,-13 2 0-16,13 0 1 0,-6 3 0 0,0-4 0 15,0 4 2-15,6 0 1 0,-8 0 1 0,2-4-1 0,7 4-1 16,-8 0-1-16,0 0 2 0,2 0-2 0,5 0-1 0,-8 4-2 15,8-4-2-15,-5 0 2 0,5 0-1 0,0 4 1 0,0-4 0 16,-7 3 2-16,7-3 0 0,-6 3 0 0,6 2 0 0,1 2-1 16,-9-3 1-16,2-1 1 0,6 4-2 0,-6 1 0 0,6-1-1 15,-8-2 1-15,3 2-2 0,-1 0 0 0,6 0-5 0,-7 1 2 16,1-1 4-16,-1 0-1 0,0 0 3 0,1 4 1 16,1 0-1-16,5-3 0 0,-8 2 6 0,-4 5-3 0,4-4-2 0,3 3 0 15,-1 1-2-15,-8 4-2 0,8-4 2 0,0 2 0 16,-7 2 0-16,6-1 0 0,-5 4 0 0,5-3 1 0,-7-1 2 0,9 1 0 31,-2-1 1-31,-6 0-1 0,6 0 1 0,-5 1 1 0,5-4-4 16,-7-1 0-16,2 3-1 0,5-2-1 0,-5 1 6 15,-2-5-2-15,2 3-1 0,-2 1 0 0,2-1 0 0,-1 1 1 0,7 4 0 16,-9-5-1-16,4 1-6 0,-3 2 5 0,2 3-1 16,4-6 2-16,-4 4-1 0,0 1 1 0,5 2-1 0,-6-1 2 0,7-2 1 15,-9 2-3-15,10 0 0 0,-1-6 1 0,-1 5-1 16,1-1 1-16,-1 0 0 0,7 0 3 0,-7 1-4 0,1-1 2 15,1 1-1-15,-3-1-1 0,2 4 0 0,0-4-1 0,-2 0 2 16,3 5-2-16,-1-5 1 0,-1 4 0 0,1 0 0 0,-7-4 0 16,6 3 0-16,1-2-1 0,-8 4 0 0,9-5 2 0,-2 0-1 15,0 0 1-15,-6-3-1 0,8 3 0 0,-9 0 0 0,8 2 0 16,-7-3-2-16,6 2-1 0,-7-1 0 0,3-3 0 0,-4 6 0 16,10-2 2-16,-9-1-1 0,2 0 1 0,-2 0 1 15,2 5-1-15,0-5 3 0,-2 1 1 0,7 2-3 0,-5-3 1 0,-1 4 0 31,0 1-1-31,6-5 0 0,-6 3-1 0,0 2-1 16,7-5-3-16,-8 0 2 0,2 5 1 0,5-6 1 0,-5 3 1 0,-2-3 0 16,1 2-2-16,8 0 2 0,-9-2 0 0,1-2 0 15,1 3 0-15,-3-2 7 0,10 1-3 0,-9-2-1 0,3 3 0 16,4 1-1-16,-6-4-3 0,6 2 3 0,-5 2 1 0,5-1-8 16,-6-3 1-16,7 3 2 0,-8 1 0 0,8-1 3 0,-7 0 0 15,6-3-2-15,-6 3-1 0,7 1 1 0,-7-2 2 0,6 2 2 16,-5-4-1-16,-2 3-2 0,8 0 0 0,-6 1 3 0,5-2-2 15,-6-2 0-15,0 4-1 0,7-1 0 0,-8-3 1 0,2 3-2 16,4-3 0-16,-3-1 1 0,-4 5 1 0,10-4-1 0,-9-1-1 16,9 1 0-16,-10 0-1 0,11-1 3 0,-3-3 1 0,-7 4-4 15,8-5 0-15,0 5 2 0,-7-3 0 0,6 2 0 0,0-3 0 16,2 0-1-16,-8 3 1 0,5-2-4 0,2 3 2 16,1-5 2-16,-3 5 0 0,-4-4 1 0,4 4-1 0,4-1 0 0,-3-3 0 31,-1 3 3-31,3-2-2 0,-2 2-1 0,1-2-1 15,0 2 0-15,-1-3 1 0,1 3 1 0,-2 1-1 0,2-3 1 16,1 2 0-16,4-2 0 0,-5-2-1 0,0 5 0 0,-1-3-1 16,6 2 0-16,-5-3 0 0,0 3-1 0,6 1 2 0,-7-4 0 15,2 3 0-15,5-3 3 0,-7 3-1 0,7 3 2 0,-6-8-1 16,6 7 4-16,-7-3-3 0,8-1-1 0,-1-1 0 0,-8 0-2 16,9 0 1-16,-1 0-1 0,1-1 2 0,-1 2-2 0,-7-5 1 15,13 4 1-15,-6-3 0 0,-1 2 0 0,-4-3-1 0,5 1 1 16,0-4-2-16,0 4 1 0,0-1 0 0,1 0-3 0,6-4-1 15,-7 5 0-15,6-1 1 0,-6 1-2 0,7-2 2 0,-7 3-1 16,6-3 0-16,-6-2 1 0,0 3-1 0,7 1 1 0,-7-4 1 16,6 3 0-16,-6 0 0 0,7-4 1 0,-6 5-1 0,-1-1 0 15,0 1 2-15,0-4 0 0,6 2-2 0,-14 2-2 16,9-4 1-16,0 3 0 0,-1 1 1 0,-7-5-1 0,7 4 1 0,1 4 0 31,-8-3 0-31,7-1 0 0,0-3 0 0,1 0 0 16,-8-1 0-16,6 4 0 0,1-3 1 0,0-1-1 0,2 5 1 0,-9-4 0 15,7-1 0-15,0 1 0 0,0 4 1 0,0-6-2 16,0 2 0-16,6 0 1 0,-6 0-1 0,8 4 0 0,-1-5 1 16,6 1-1-16,-7-2 0 0,7 3 2 0,0-5 1 0,0 3-3 15,0 1 2-15,7-4-2 0,-8 4 0 0,2-4 0 0,5 0-2 16,2 0 2-16,-10-4-4 0,11 4 1 0,-3-4 0 0,1 4 1 16,-1 0 0-16,0-3 0 0,8 3 1 0,-7-5 2 0,-2 3 1 15,3-2 0-15,-8 4 0 0,0-3 1 0,0-2 2 0,0 2-1 16,1 3 1-16,-7-4-5 0,5 0 2 0,-6 0 0 0,8 2-1 15,-7-3-1-15,-1 2-2 0,1-1 2 0,-7 1-2 0,0-1 1 16,-7 0 2-16,1 4 1 0,-7-4 2 0,0 4 3 0,-7-3 0 16,8 3 3-16,-14 0 2 0,6 0 2 0,-6 0-1 0,0-4-3 15,0 8-6-15,0-4-16 0,0-4-35 0,-6 4-90 0,-2-7-100 32,-4-4-116-32,-1 4-191 0,0-4-110 0,-14-4-94 15,1 1-48-15,0-6 1 0</inkml:trace>
  <inkml:trace contextRef="#ctx0" brushRef="#br0" timeOffset="128534.27">10575 6861 279 0,'0'-3'283'0,"0"3"-95"0,0-4-63 0,0 0-34 16,0 4-23-16,6-4-11 0,-6 4-8 0,6 0-8 0,-6-3-7 15,0 3-7-15,8 0-6 0,-3 3-6 0,-5-3-5 0,0 4-3 16,7 0 0-16,-7 0 4 0,0 3 3 0,-7 1 4 0,7-2 6 31,-13 2 2-31,7 3 0 0,-7 3 2 0,-1-2-1 0,2 2-3 16,-7-3-1-16,-1 4-3 0,0 3-2 0,1-4 0 0,-7 5 1 16,6-1 0-16,-6 1 2 0,7-1 0 0,-7 4 0 0,-1-4 3 15,0 4-2-15,9-2 2 0,-8-3-1 0,6 2 0 0,8-1-1 16,-9 0-1-16,8-4-2 0,7 1-2 0,-1-1-1 15,1-2-2-15,6-1 0 0,6 1 1 0,1-6-1 0,7 6 0 0,-2-5 0 16,8 0-1-16,-2-1-1 0,8 3-3 0,0-1-3 16,7-2-2-16,0 2-1 0,-8-1-2 0,16 1-1 0,-9-1 1 15,1 0-1-15,5 0 1 0,-5 4-1 0,6-4 1 0,-6 0-1 16,0 2 0-16,-7-3-2 0,6 2-1 0,-12-2-2 0,6 3-1 16,-7-1-2-16,-5-2-3 0,5-2-2 0,-12 3 0 0,0-3-1 15,5 0-2-15,-12 0 0 0,7-4 0 0,-7 3-1 0,7-3-3 16,-7 0-6-16,0 0-13 0,0-3-13 0,0 3-21 0,-7-4-31 15,7-4-37-15,-7 5-54 0,7-8-90 0,-12 0-100 0,5 2-50 32</inkml:trace>
  <inkml:trace contextRef="#ctx0" brushRef="#br0" timeOffset="128935.37">10483 7331 281 0,'-6'0'197'0,"-7"0"-68"0,0 3-37 0,5-3-21 15,-3 4-11-15,4-4-6 0,7 0-2 0,-7 0-4 0,0 0-3 16,7 2 2-16,7-2-4 0,0 0 0 0,0 0-1 16,-1-2 0-16,7 2 0 0,6-4-2 0,-6 1-1 0,7-1-4 15,5 0-2-15,1-4-5 0,-5 1 0 0,11 1-2 0,-6 1-4 16,7-6-2-16,-1 4-1 0,8 0 1 0,6-4 0 0,-1-4 5 16,7 0 1-16,7 1 0 0,6-4 4 0,6 0 5 0,8-5 4 15,-1 1 2-15,7 1 5 0,0-6 6 0,6 1 5 0,0 1 8 16,1-1 9-16,5 1 4 0,-5-1-1 0,6 4 0 0,-7-4-7 15,-1 4-7 1,1 1-10-16,1 2-12 0,-7 1-11 0,-7 3-13 16,-5 1-6-16,-3-1-5 0,-12 4-3 0,2 0-3 0,-14 4 0 15,0 0 0-15,-8 0-2 0,-5-1 1 0,-7 4 1 0,1 0 1 16,-9 0 1-16,2 1 4 0,-6-1 3 0,-8 4 8 0,6-3 7 16,-4 3 6-16,-8 0 8 0,6-4 6 0,-6 4 4 15,0 0 1-15,7 0 0 0,-7 0-5 0,0 0-4 0,0 0-9 0,0 0-7 16,0 0-7-16,0 0-5 0,0 0-5 0,0 0-6 15,-7 4-2-15,7-4-7 0,0 0-9 0,0 3-16 0,-6-3-22 0,6 4-29 16,-8-1-27-16,3 1-32 0,-2 0-29 0,1 0-38 16,-2-1-58-16,-3 2-102 0,4-2-97 0,-8 1-48 0,4-2-19 15</inkml:trace>
  <inkml:trace contextRef="#ctx0" brushRef="#br0" timeOffset="131696.19">14081 5920 92 0,'0'-3'103'0,"-5"3"-40"0,5 0-26 0,0 0-16 15,0 0-10-15,0 0-4 0,-7 0-4 0,7 0-2 0,0 0 0 16,0 0-5-16,0 0 1 0,0 0 4 0,0 0 6 0,0 0 4 16,0 0 7-16,0 0 5 0,0 0 9 0,0 0 11 0,0 0 3 15,0 0 3-15,0 0 2 0,0 0 1 0,0 0-3 0,0 0 0 16,0-4-5-16,0 4-2 0,0 0-2 0,0 0-5 0,0-4 0 15,0 4-3-15,7 0-1 0,-7 0-3 0,0-4 0 0,5 4 1 16,-5-3 0-16,8 3 0 0,-2-4 0 0,-6 0 1 16,7 1-1-16,-2 3 0 0,-5-5 1 0,8 2-3 0,-8-1-1 0,7 4 0 15,-7-3-3-15,0 3-2 0,6 0-4 0,-6-4 0 16,0 4-3-16,0 0-1 0,0 0-3 0,0 0-2 0,0 0 2 16,0 0-1-16,0 0 5 0,-6 0 0 0,6 0 5 0,0 0 2 15,0 0 4-15,0-3 3 0,0 3 3 0,0-4 2 0,-7 4 1 16,7-4 2-16,0 4 1 0,0-4 1 0,0 1 2 0,0-1 3 31,0 0 1-31,0 0 1 0,-8 4-2 0,8-2-3 0,0-2-1 16,0 0-1-16,0 4-2 0,0-4-2 0,0 4-2 0,-5-3-1 15,5 3 0-15,0 0-3 0,0-4 0 0,0 4-3 16,0 0-5-16,0 0-5 0,0 0-4 0,0 0-4 0,0 0-2 0,0 0-3 16,0 0 0-16,0 0-2 0,0 0-1 0,0 4 1 15,5-1 0-15,-5 1 0 0,0 4 1 0,8-2 1 0,-8 5 0 0,7 1 4 16,-7 2 3-16,6 5 2 0,-1 3 0 0,2-4 1 15,-7 3 0-15,8 6 1 0,-8-6-2 0,6 4-2 0,-6 2-3 16,6-2-1-16,-6 0-2 0,6-2 0 0,-6 2-2 0,0-2 0 16,8 2 2-16,-8-2 0 0,0-6 0 0,0 2-1 0,6-5 0 15,-6-3 3-15,0 0 0 0,0 1 8 0,7-4 20 0,-7-6 29 16,0 2 39-16,0 0 37 0,0-4 23 0,0-4 19 0,0 0 10 16,0-3 0-16,0-5-11 0,0-2-27 0,0-1-34 0,0-2-35 15,0-2-23-15,0-3-16 0,0 0-11 0,0 0-9 16,0 0-4-1,0-4-5-15,5 1-5 0,-5-1-2 0,0 1 1 0,0-5-2 16,0 5 0-16,0-5-2 0,-5 1 0 0,5 0 0 16,0 3 1-16,0 0 1 0,0 5-4 0,0-2 0 0,0 6-4 15,0-2 2-15,0 5 1 0,0 3-2 0,0 3 1 0,0 0-1 16,0 1 2-16,0 4-1 0,5-2 2 0,2 5-3 0,0 5-2 16,7-2-1-16,-2 1 1 0,7 4-2 0,2 3 1 0,-2 0-1 0,7 3 2 15,0 5 1-15,-1-2 5 0,8 2-3 0,1 3-3 16,-8 3-1-16,6 1 0 0,1 0-1 0,0 4-5 0,-1-1-2 15,1 0-2-15,-7 0 0 0,6 5 3 0,0-5 0 0,-6 3-3 16,7-3-1-16,-7 4 1 0,0-4-2 0,0-2-2 0,-5-1 1 16,4-6 1-16,-12 3 2 0,7-8 1 0,-8 0 4 0,2-1 2 15,-1-6 3-15,-8-1 3 0,3-7 1 0,-1 0 3 0,-1-4 2 16,-1-3 1-16,2-4 3 0,1-3 3 0,-2-5 2 0,-6-3 0 16,7 0 4-16,-2-4 0 0,-5 1-1 0,7-1 1 15,-7-3-2-15,0-1-2 0,0 1-3 0,0 0-4 0,-7 0 0 0,7-2-1 31,-5 2-2-31,5 0 0 0,-7 0-3 0,1 0-1 16,-2 7-5-16,-4 0-9 0,6 3-20 0,-9 4-44 0,10 1-65 0,-1 7-68 16,-1 3-58-16,-7 0-51 0,14 4-57 0,0 4-73 15,0 0-141-15,0 0-52 0,6-1-2 0,2 5 26 0</inkml:trace>
  <inkml:trace contextRef="#ctx0" brushRef="#br0" timeOffset="134388.13">13482 5773 3 0,'0'-3'89'0,"7"0"-27"16,-7-1-21-16,7-1-15 0,-1 2-9 0,0 0-5 0,1-1-4 15,0 0-2-15,-1 4-4 0,-1-3-1 0,3 3-2 0,-1-5-5 31,-1 5-2-31,0-3-3 0,1 3-2 0,0 0-1 0,-1-4 0 16,-6 4-3-16,6-3 4 0,1 3 3 0,0-5 2 0,-7 5 4 16,6-2 4-16,-6 2 4 0,7 0 2 0,-7 0 4 0,0-4 2 15,6 4 0-15,-6-4 1 0,7 4 0 0,-7 0 2 0,6-4-1 16,-6 4 2-16,7 0 0 0,-7 0 1 0,6-3 5 0,-6 3 2 16,6 0 6-16,-6-4 5 0,0 4 9 0,7 0 5 0,-7 0 6 15,0 0 6-15,7 0 2 0,-7-4 1 0,0 4-6 16,7 0-6-16,-7 0-9 0,0-4-8 0,5 4-9 0,-5 0-10 0,8 0-7 15,-8-3-3-15,6 3-2 0,-6 0-3 0,0 0 0 16,6 0-1-16,-6 0 0 0,0 0 0 0,0 0 0 0,0 0-1 16,0 0 0-16,0 0 1 0,0 3 0 0,0-3 3 0,6 0 4 15,-6 4 4-15,0-4 4 0,0 4 7 0,8 3 8 0,-8-3 3 16,0 4 2-16,7-1 0 0,-2 0-3 0,-5 4-2 0,6 0-5 16,1 1-6-16,-7-2-6 0,8 5-6 0,-2-1 0 0,-6 1-2 15,6 4 0-15,0-5 0 0,-6 8 1 0,7-4-2 0,0 1 3 31,0-1 1-31,-2 0-1 0,1-4 0 0,2 5 0 0,-1-4 0 16,-7-1 0-16,6 1 0 0,-1-5 0 0,3 2 0 0,-1-1 0 16,-7-3 2-16,6-1 2 0,-6-4 5 0,5 4 5 15,-5-7 8-15,0 4 9 0,0-4 8 0,0 0 5 0,0 0 3 0,0 0 1 16,0 0-5-16,-5-4-5 0,5 2-6 0,-6-3-4 16,6 5-5-16,-7-3-5 0,-1-1-4 0,3 1-3 0,-8-1-1 0,5 4-2 15,-3-4-1-15,-3 4-5 0,1 0-4 0,-7 0 0 16,2 4-1-16,3 0 0 0,-3 3-1 0,-2-4 0 0,0 4-1 0,1 5 2 15,6-5 1-15,0 1 0 0,-1 2-2 0,8-3 3 16,-7 5 0-16,6-2 1 0,7 1-1 0,-6 0 0 0,6 1-2 16,6-1 0-16,-6-3-1 0,7 2 0 0,0-3-1 0,5 5 1 15,-5-5-1-15,6 0 1 0,7-4 1 0,-1 1-2 0,1 0 1 16,6-4-1-16,1 0-1 0,-1-4-1 0,-1 0 0 0,0 1-1 16,1-4 0-16,0 0 0 0,2-5-1 0,-2 5 2 15,-7-1 0 1,-6 1 0-16,0 0 1 0,1 0 1 0,-9-1 0 0,-5 1 2 15,7-1 2-15,-7 4 1 0,-7-3 4 0,7 4-1 16,-5 3 0-16,-2-4-2 0,0 4 0 0,0 0-1 0,1 0-1 0,0 4-2 16,-1-4-4-16,0 3 1 0,7 1 0 0,0-1 1 15,0 6 1-15,0-3 0 0,7-2 2 0,0 4 0 0,5 3 0 16,2-3 1-16,-2-2-2 0,8 2-1 0,0-1 1 0,7 1-3 16,5-1-4-16,0 0-9 0,1-4-15 0,-1 1-15 0,7 0-18 15,1 0-18-15,-1-1-26 0,0-3-32 0,-7 4-43 0,1-4-46 16,-7 3-70-16,1-3-113 0,-9 0-51 0</inkml:trace>
  <inkml:trace contextRef="#ctx0" brushRef="#br0" timeOffset="134605.31">14063 6459 145 0,'-20'7'276'0,"0"-3"-84"0,7 0-51 0,7-2-27 0,-1 3-14 16,0-2-9-16,7-3-8 0,7 4-9 0,6-4-12 15,0 0-10-15,7 0-8 0,6 0-11 0,0 0-8 0,7-4-7 0,5 4-5 16,9-3-2-16,-2-4-2 0,1 3-2 0,6-4-2 16,0 0-1-16,7 1 2 0,0 0 1 0,-1 0 3 0,8-4 1 0,-2 3-2 15,-5-3 1-15,7 4-1 0,-8 3-2 0,-7-3-4 16,1 7-8-16,-5-3-17 0,-7 3-24 0,-9 3-33 0,-5-3-43 16,-6 4-50-16,0 3-68 0,-14-4-117 0,-6 6-62 0</inkml:trace>
  <inkml:trace contextRef="#ctx0" brushRef="#br0" timeOffset="135074.24">14603 6656 301 0,'-7'0'368'0,"2"4"-116"15,-2 0-78-15,7-1-49 0,0 5-37 0,-6-1-18 16,12 4-10 0,-6 0-1-16,0 3-6 0,7 5-5 0,-7-2-8 0,0 6-5 15,0 3-6-15,0 3-4 0,0 0-4 0,0 5-4 16,-7-2-1-16,1 5-3 0,-2-1 2 0,2 1-1 0,1 0 0 0,-2-4 0 15,-1 4-1-15,8-4 0 0,-6-4 0 0,0 1 1 16,0-5 0-16,6 0 1 0,-7-7 5 0,-1 1 2 0,8-4 6 16,-5-4 6-16,5 0 15 0,0-4 23 0,0-3 27 0,5-4 16 15,-5 0 9-15,8-8 5 0,5 2 9 0,-7-11 9 0,8 4 9 16,-7-6-5-16,4-3-10 0,3 1-9 0,-2-6-3 0,2 2 0 16,-7-5-8-16,0 1-14 0,5-4-23 0,-12 4-20 0,7-4-15 15,0 5-11-15,-7-3-11 0,0 6-8 0,0-1-5 0,0 4 0 16,0 4 3-16,0 4-1 0,0 2-1 0,0 4-1 0,0 2-3 15,0 2-1-15,0 4-3 0,6 4-2 0,-6 2-5 0,0 9-2 16,6 1-1-16,-6 2 0 0,7 4-1 0,6 3 1 16,0 4-1-16,0 2 4 0,7-3 3 0,-1 1 5 0,7 4-1 15,0-2-1 1,0-2 0-16,6 0 1 0,1-3-1 0,0-1-4 16,0-4-1-16,6-1-4 0,-6-2 1 0,-1-4 0 0,0-3 2 15,1-4 0-15,0-2 2 0,-1-5 1 0,1-5 4 0,-6 2 4 0,-1-8 2 16,0 0 3-16,-8-1 4 0,-4-1 2 0,-2-3 3 15,2 2-1-15,-7-8-2 0,-7 3-5 0,-7-2-2 0,-1-1-2 16,2-1-6-16,1-2-6 0,-8 0-8 0,-1 2-11 0,8-2-18 16,-8-2-27-16,8 6-51 0,-1-2-72 0,2-2-69 0,5 3-61 15,5 0-73-15,8 1-99 0,1-2-150 0,12-2-65 0,7 3-6 16,0 0 40-16</inkml:trace>
  <inkml:trace contextRef="#ctx0" brushRef="#br0" timeOffset="135642.43">16645 5949 86 0,'-7'-15'465'0,"7"8"-134"0,0-3-125 0,0 2-76 16,0 1-43-16,0 3-22 0,0 0-13 0,0 1-9 0,0-2-7 0,0 10-6 15,0-5-5-15,-7 7-6 0,7 0-5 0,-7 5-3 16,1 2-1-16,-7 4 0 0,0 0 2 0,-6 5 1 0,5-2 2 16,-5 4 0-16,-7 2 0 0,0-2 0 0,0 5 2 0,-6-1 2 15,-1 0-1-15,-1 0 2 0,-4 5 2 0,-1-9 3 0,-1 4 5 16,2-3 5-16,-2-4 6 0,-5-3 8 0,6-1 6 0,-1-4 10 15,1 2 8-15,1-6 7 0,5-3 4 0,0-4 7 0,7-3 3 16,0 0 1-16,7-3-2 0,-2-4-1 0,9-3-4 0,-2-2-4 31,9 1-7-31,-2-4-8 0,7-2-8 0,0-2-4 16,7-3-4-16,-2 3-6 0,2 1-6 0,0 0-7 0,5 0-4 0,2-1-4 16,-1 4-5-16,0 5-5 0,6-1-4 0,-6-1-6 15,7 6-3-15,0 1-1 0,-1 5-2 0,0 0 0 0,7 0 0 0,0 8 0 16,1-5 0-16,-1 9 0 0,6-5 1 0,-5 5 2 15,5-2-2-15,0 1 0 0,0-1 0 0,2 2 1 0,-1-1 1 16,-1-4 1-16,1 4-1 0,0-4-3 0,-2 1 3 0,2-5 1 16,-1 1 0-16,2 0-1 0,-8-1-3 0,7 0 4 0,-14-3-1 15,1 0 2-15,-1 0 2 0,-5 0 3 0,-2 0 9 0,-5 0 9 16,0 0 10-16,-2-3 6 0,3 3 4 0,-8 0 3 16,6-3-3-16,-6 3-4 0,6-4-18 0,-6 4-32 0,7-4-49 0,-1 4-57 15,-6-3-60-15,8 0-56 0,-3-2-55 0,8 1-74 16,7 1-128-16,-8-1-96 0,9-3-50 0,-8 4-1 0</inkml:trace>
  <inkml:trace contextRef="#ctx0" brushRef="#br0" timeOffset="140158.14">17472 5631 22 0,'0'3'21'15,"-6"-3"-11"-15,-1 3-5 0,7 2-3 0,-6-1-6 0,6-1-5 0,-7 0-11 16</inkml:trace>
  <inkml:trace contextRef="#ctx0" brushRef="#br0" timeOffset="141162.29">18593 5770 29 0,'0'0'124'0,"0"0"-19"16,-6 0-13-16,6 0-10 0,0 0-7 0,0 0-3 0,0 0-3 15,0 0-3-15,0 0 0 0,0 0-6 0,0 0-4 0,0 0-10 16,0 0-8-16,6 0-8 0,-6 0-10 0,7 0-8 0,-7 0-8 16,0 0-4-16,7 0-3 0,-7 0-1 0,0 0 0 0,6 0-1 15,-6 0 3-15,0 0-1 0,0 0 1 0,0 0 3 0,0 0 2 16,0-3 1-16,0 3 3 0,0 0 3 0,0 0 1 0,0-4 4 16,0 4 3-16,0 0 3 0,-6-5 0 0,6 5 0 15,0 0-2 1,0 0-3-16,0-3-2 0,-7 3-7 0,7 0-10 0,0 0-13 15,0-3-16-15,0 3-21 0,-7-4-22 0,7 4-29 16,-6-4-41-16,-1 4-73 0,1-3-81 0</inkml:trace>
  <inkml:trace contextRef="#ctx0" brushRef="#br0" timeOffset="141813.99">18443 5736 86 0,'0'0'89'0,"-7"0"-26"0,7 5-23 0,0-5-16 0,-5 3-11 15,-2-3-7-15,1 4-3 0,-2 0-2 0,2-1-2 0,1-3-1 16,5 0-2-16,-7 3-1 0,-1-3 0 0,2 0 1 0,6 0-1 16,-6 5 1-16,6-5 5 0,-6 0 5 0,6 0 10 0,-7 0 7 15,7 0 7-15,0 0 7 0,-8-5 9 0,8 5 5 0,0 0 6 16,0 0 6-16,0 0 2 0,-5 0 3 0,5-3 3 0,0 3-1 16,0 0-4-16,0 0-2 0,0 0-2 0,0-3-7 0,0 3-9 31,0 0-6-31,0-4-7 0,0 4-5 0,0 0 2 0,-6 0-3 15,6-4-4-15,0 4 0 0,0 0 1 0,0 0 0 16,0-3 2-16,0 3-1 0,0 0-2 0,0 0 0 0,0-5 0 0,0 5-1 16,0 0 0-16,0 0 0 0,0-3 0 0,0 3 0 15,0-4 2-15,0 4-1 0,0 0 3 0,0-3 0 0,0 3 0 0,0-5 2 16,0 5 4-16,0 0 4 0,0-2 3 0,0 2 2 16,0 0 2-16,0 0 2 0,0-4 1 0,0 4-2 0,0-4-6 0,6 4-8 15,-6-4-4-15,5 4-6 0,3-3-7 0,5-1-4 16,-7 4-5-16,0-4-2 0,9 0-1 0,-10 1-1 0,9 3 0 15,-1-4 0-15,-8 4-1 0,9-3 0 0,-7 3 0 0,0 0 0 16,-2 0-1-16,2 0 1 0,0 3-1 0,5 1-2 0,-5-1 3 16,0 5-1-16,0-1 0 0,5 5 0 0,-5-2 1 0,0 5 1 15,5-1 0-15,-5 5 1 0,0 0 0 0,-1-2-2 0,7 6 2 16,-7 2 1-16,1-3 1 0,6 4-2 0,-6-1 2 0,-1 4 0 31,7-2-2-31,-7 2 4 0,2-3-4 0,-2-1 0 16,6 1-1-16,-4-4-1 0,-2 0 0 0,6-1 0 0,-4-2-1 0,-1-4 1 15,-2-1-5-15,8-3 3 0,-6 1 3 0,-7-2 5 16,7-6 5-16,-1 3 12 0,0-3 25 0,-6-4 32 0,7 0 44 0,0-4 32 16,5 0 27-16,-6-6 23 0,15-1 15 0,-8-4 3 15,5 0-11-15,3-7-23 0,-9 3-31 0,9-2-28 0,-10-4-27 16,11-2-24-16,-10 2-16 0,1-4-14 0,-7-1-10 0,8 1-7 16,-8 0-5-16,7-4-6 0,-6 0-3 0,-1-1-3 0,-6 2-6 15,7-1-3-15,-7 4-6 0,0 0-1 0,-7 2-2 0,7 2-4 16,-6 0-4-16,-1 3-4 0,-6 0-5 0,7 7-8 15,-8-4-11-15,2 5-23 0,5 3-49 0,0 4-73 0,2 0-72 0,-2-2-59 16,7 6-54-16,0 3-59 0,0 0-80 0,0 0-141 16,0-3-35-16,7 3 28 0</inkml:trace>
  <inkml:trace contextRef="#ctx0" brushRef="#br0" timeOffset="142082.41">19134 5274 47 0,'8'-14'477'0,"-2"-4"-105"0,0 4-127 16,0-1-82-16,2 1-45 0,5-1-26 0,-8 3-16 16,1 2-9-16,2 2-8 0,-1 1-8 0,0 3-9 0,-3 0-7 15,4 4-12-15,-1 4-11 0,0 3-6 0,-7 5-3 0,5 2-3 16,-5 5 0-16,-5-1 0 0,5 4 1 0,-7 3 0 0,7 1 1 16,-7 0-1-16,-1 3-1 0,4-4 2 0,-3-2-1 0,0 2-1 15,7-3-1-15,-8 0 1 0,2-3-1 0,6-5 1 0,-5 1 3 16,5-5 1-16,-7 2 6 0,7-5 7 0,0 0 9 0,0-3 9 15,0 0 7 1,0 0 9-16,0-4 7 0,7 0 6 0,-2 3 0 0,9-3-3 0,4-3-10 0,4-1-5 0,10 0-9 0,7 0-12 16,0-3-25-16,6 0-31 0,7-5-34 0,6 6-38 15,-5-5-62 1,7-1-97-16,-8 2-153 0,-1-5-97 0,-5 3-38 0</inkml:trace>
  <inkml:trace contextRef="#ctx0" brushRef="#br0" timeOffset="142550.54">20034 5689 113 0,'-12'3'492'16,"-2"1"-56"-16,7 0-181 0,7-4-110 0,-6 0-60 0,6 4-31 15,6-4-15-15,1-4-6 0,0 4-6 0,12-4-1 0,-5 4-4 16,5-4-5-16,7-3-4 0,-7 4-1 0,8-8-2 0,-8 7 3 31,7-7 1-31,-7 1 9 0,2-2 9 0,-1 1 9 0,-2 0 13 16,2-3 13-16,-6-1 13 0,-2 3 10 0,-6-2 3 0,0 3-1 16,-6-3-4-16,0 3-2 0,-6-4-9 0,0 5-11 15,-6-2-13-15,-8 5-10 0,-1 0-4 0,3-1-1 0,-16 4 3 16,9 4 0-16,-8 0 5 0,-6 4 5 0,0 4 6 0,-1-1 5 15,2 3 1-15,6 5-1 0,-1-1-6 0,0 5-6 0,0 0-7 0,8-2-10 16,-1 6-7-16,6 3-8 0,0-4-4 0,7 7 0 16,0-4-5-16,7 5-6 0,-1-1-1 0,0 4 0 0,7-4 0 15,0 4 0-15,7 0 0 0,0 1-3 0,-1-5 4 0,0 3 1 16,8-3 0-16,-1 0 2 0,6-2-1 0,-5-2-2 0,12 0-1 16,-8-2 1-16,9-5 0 0,-1 0 3 0,6 1-1 0,8-7 1 15,-1-2 3-15,5-3 1 0,9-3 8 0,0 0-5 16,-1-8-8-16,7 0-23 0,-7-3-38 0,7-1-51 0,-7 1-51 0,-1-5-50 15,2-2-61-15,-1-4-79 0,-6-4-136 0,-1-3-90 16,1 2-35-16,-6-6 6 0</inkml:trace>
  <inkml:trace contextRef="#ctx0" brushRef="#br0" timeOffset="142867.6">19538 4807 407 0,'-11'0'337'0,"-3"0"-135"15,6 0-82-15,3 0-39 0,-1 0-22 0,6 2-7 0,6-2-6 16,-6 4-2-16,5 0-3 0,10 0 0 0,-8-1-5 0,4 1-5 15,9 0-2-15,0 0-2 0,-1-1 0 0,2 1 0 0,-2-4 2 32,-1 3 1-32,9-3 2 0,6 0-1 0,-1 0-5 0,1-3-3 15,0 3-1-15,5-4-2 0,-5 1-1 0,7-1-7 0,-1 0-5 16,-1 0-3-16,2-3 0 0,-1 3-6 0,1 0-11 0,-9 2-17 16,2-2-25-16,0 0-31 0,-6 0-45 0,-1-3-74 0,-8 3-158 15,2 0-81-15,-8 1-33 0</inkml:trace>
  <inkml:trace contextRef="#ctx0" brushRef="#br0" timeOffset="143487.14">20419 4667 402 0,'0'-8'396'0,"-6"1"-138"16,6 4-92-16,-8-4-51 0,8 3-33 0,0 0-20 15,0 0-12 1,0 4-13-16,0 4-9 0,8 0-9 0,-2 0-9 16,1 3-4-16,-1 3-4 0,-6 2 0 0,13-1-2 0,-6 7 0 15,-1-3 2-15,0 0 0 0,8 3 0 0,-7 0 0 0,-2 4 0 16,2-3-2-16,7-2 2 0,-9 5-1 0,3-3-1 0,-8 0 0 16,6-2 0-16,0-2 0 0,1 3 0 0,-7-3-1 0,6-4 1 15,-6 0-1-15,8 4 0 0,-8-8 1 0,5 0 0 0,-5 0 0 16,0 1 0-16,7-5 6 0,-7 1 7 0,0 0 8 15,0-4 6-15,0 0 5 0,0-4 8 0,0 0 10 0,0-7 3 0,6 4-1 16,-6-4-1-16,8-3-3 0,-3-1 3 0,2 0 2 16,-1-2 0-16,8-6-2 0,-8 4 2 0,1-2 2 0,6-1 9 15,-6 0 6-15,4 0 1 0,-4 0 6 0,1 0 11 0,4 3 13 16,-6 1 6-16,2 3 5 0,-2 5-5 0,-6-1-3 0,7 0-6 16,-7 3-11-16,0 4-19 0,0 2-19 0,5-3-14 0,-5 5-14 15,0 0-7-15,0 5-6 0,0 1-5 0,0 2-2 0,0-1-2 16,0 3 1-1,0 5 0-15,8-3 1 0,-8-2-3 0,6 5-1 16,1-4 1-16,-7 1-5 0,6-5-1 0,7 3-3 0,-6-2 0 16,0-1 1-16,5-3 1 0,-5 0 0 0,5-4-1 0,2 4 3 15,-1-8 4-15,-7 0 1 0,7 0-1 0,0-3-1 0,0 3 3 16,1-7 0-16,-2 4 2 0,2 0 2 0,-9-4-1 0,3 3-1 16,5 2 5-16,-7-3 1 0,-6 6-2 0,6-4 0 15,2 3-1-15,-8 4-2 0,6-4 0 0,-6 4-1 0,6 4-2 0,-6-4-2 16,6 7 0-16,-6-3-1 0,8 8 3 0,-8-3 0 15,6 7-1-15,-6-5 1 0,6 7 2 0,-6-3 2 0,6-1-2 0,1 5-1 16,0 0-1-16,-1-2-4 0,1-3-6 0,-1 5-13 16,1-4-21-16,6 3-28 0,-8-3-20 0,10-4-22 0,-8 3-23 15,4-3-23-15,4 0-17 0,-9 1-11 0,-1-6-3 0,9 2 0 16,-7-5-12-16,0 2-26 0,-2-5-41 0,2-5-84 0,-7 2-81 16,0-5-37-16</inkml:trace>
  <inkml:trace contextRef="#ctx0" brushRef="#br0" timeOffset="143804.34">21111 4634 342 0,'0'-15'279'0,"0"0"-72"16,0 1-38-16,6 3-25 0,-6-1-20 0,0 6-19 0,0-2-19 0,5 5-17 16,-5-1-12-16,8 0-12 0,-2 4-13 0,1 4-11 0,5 3-9 15,-5 1-3-15,0 3-2 0,0 3 0 0,-1 4 0 0,7 1-1 16,-6 3-3-16,-1 0 3 0,-1 4 0 0,3-1 0 15,5 0-2-15,-7 2 0 0,1-2-1 0,6 1 0 0,-7-1-2 16,1-3-1-16,-1-4 0 0,8 1 0 0,-8 0-2 0,1-9 1 16,-1 1 2-16,1-3 6 0,-1-1 6 0,0-7 7 0,1 0 5 15,7-3 5-15,-9-5 9 0,3-3 12 0,-2 1 20 0,0-5 12 16,0-4 8-16,2 1 6 0,-8-1 7 0,7-2 7 0,-2-2 1 16,-5-2-4-16,0 3-16 0,0-4-17 0,0 4-12 0,0-3-13 31,-5 3-9-31,5 0-14 0,-7 0-10 0,7-1-8 0,-8 5-6 15,8-1-19-15,0 5-31 0,-6 3-30 0,6-3-34 0,0 3-32 16,0 0-34-16,6 4-42 0,-6 0-50 0,8-2-47 16,-1 6-84-16,-2-4-79 0,1 0-28 0</inkml:trace>
  <inkml:trace contextRef="#ctx0" brushRef="#br0" timeOffset="144055.17">21586 4311 277 0,'6'-11'361'16,"1"4"-105"-16,-7-4-72 0,7 4-39 0,-1-1-25 0,-6 1-21 15,6 4-18-15,-6-1-15 0,7 1-14 0,-7 3-11 0,0 3-11 16,7 4-10-16,-7 0-7 0,0 5-4 0,0-2-2 0,-7 5-2 16,7 4 0-16,-7 0-3 0,1-2 1 0,6 5-1 0,-6-3-2 15,6 2 1-15,0 1 0 0,0-2 0 0,0-3 0 0,0 2 0 32,6-5 1-32,-6 1 0 0,0-5 2 0,0 2 2 0,0-5 2 15,6 1 5-15,-6-1 7 0,0-4 12 0,7 1 12 0,0-1 13 16,-7-3 11-16,12 4 7 0,-5-8 2 0,6 4-4 0,0-3-6 15,7-1-10-15,-1-4-13 0,0 6-15 0,7-6-15 16,0 1-18-16,0-1-24 0,1 2-27 0,0-2-27 0,-1 1-25 0,0-5-31 16,-7 5-38-16,1 0-48 0,-1 0-77 0,1-4-112 15,-7 3-56-15</inkml:trace>
  <inkml:trace contextRef="#ctx0" brushRef="#br0" timeOffset="144306.41">22180 4410 49 0,'0'-3'483'0,"0"3"-107"0,0 0-127 0,0-4-93 16,0 4-54-16,0 4-28 0,0-4-15 0,-7 7-6 16,0 0-4-16,1 4-3 0,-1 3-1 0,-5 3-1 0,-2 0-4 15,2 9-4-15,-2-4-6 0,-6 7-4 0,8 0-4 0,-9 4-5 32,2 5-2-32,0-7-3 0,-1 11 0 0,1-2-1 0,0-3-2 0,-2 2-2 15,2 1-1-15,0 2-3 0,-2-6 0 0,9 4-1 16,-8-7-1-16,8 4-2 0,-3-4-3 0,4-4-5 15,4 0-8-15,-1 1-10 0,3-9-13 0,5 5-15 0,-7-8-16 0,7-4-17 16,7 3-29-16,-7-8-35 0,5-1-64 0,10-4-132 0,-4-4-74 16,4 0-34-16</inkml:trace>
  <inkml:trace contextRef="#ctx0" brushRef="#br0" timeOffset="144557.44">22335 4565 322 0,'0'-8'452'0,"0"1"-144"0,0 3-124 16,0 0-75-16,0 4-40 0,0 0-22 0,0 4-12 31,0 0-8-31,-5 7-9 0,5 0-3 0,0 3-2 0,0 4 0 16,-7 1-1-16,7 7 0 0,0-1 1 0,-7 4 1 0,7 2-1 15,-7 1-2-15,7 1 1 0,-5 4-3 0,-2-5 0 0,0 5-3 16,0 0-2-16,0-4-2 0,7 4-2 0,-5-5 1 0,-2 2-1 15,7-2-3-15,-6-3-3 0,-2 2-8 0,8-6-9 16,-6 0-16-16,6 0-21 0,0-6-34 0,6 0-47 0,-6-9-77 0,8-3-141 16,5 1-65-16</inkml:trace>
  <inkml:trace contextRef="#ctx0" brushRef="#br0" timeOffset="144824.53">22675 4740 420 0,'-6'-6'336'0,"-1"-3"-125"16,-6 9-85-16,0-3-47 0,-6 6-28 0,-2 2-14 0,9-1-7 16,-15 2-4-1,7 5-4-15,2 1-2 0,-8 2-4 0,6-3-4 16,0 4-5-16,0-1 0 0,1 5-1 0,6-9-1 0,0 5 1 16,0 0 2-16,6 0 2 0,1-5 3 0,0 2 3 0,-1 3 4 15,7-5-1-15,0 1 0 0,0 0 0 0,7 0 0 0,-7-4-2 16,6 4 2-16,0-3-3 0,8 2 0 0,-8-2-1 0,7-1-1 15,0 0 0-15,6 1 0 0,1-1-3 0,0 0-1 0,0 1-2 16,6-1-4-16,0 1-2 0,-1-4-7 0,-5-2-13 0,7 6-19 16,-8-4-29-16,7-1-51 0,-8-3-72 0,10 0-147 15,-9 0-73-15,-1 0-49 0</inkml:trace>
  <inkml:trace contextRef="#ctx0" brushRef="#br0" timeOffset="145327.5">22812 4901 7 0,'-7'-3'414'16,"7"3"-121"-1,-7 3-109-15,7-3-66 0,0 4-38 0,0 4-19 0,-6-1-11 16,6 3-6-16,0 2-4 0,0 3-1 0,0 3-5 16,0 0-12-16,0 1-5 0,0-2-5 0,6 5-4 0,-6 1 0 0,0-2-2 15,0 1-2-15,0-3-3 0,0 3 4 0,-6-1-3 16,6-1-2-16,0-3 0 0,0-2 0 0,0 3-1 0,0-7 1 15,0 0 2-15,0 1 4 0,0-4 8 0,-6-6 10 0,6 2 10 16,0-1 12-16,0-3 9 0,0 0 7 0,0 0 4 0,0-7 3 16,0 5 2-16,0-10 3 0,6 4-1 0,-6-3-3 0,0 0-4 15,0-3 0-15,6-1-1 0,-6 1 2 0,7-1-7 0,-7 0-7 16,7-3-4-16,-1-1-5 0,-6 5 3 0,6-4-5 0,1-1-3 16,0 1-1-16,-1-1 1 0,1 2 3 0,-1-2 2 15,1 4 1-15,6 1-1 0,-7-1 5 0,-6 4 4 0,6 4 4 0,2-1-2 16,-8 1-5-16,6 3-7 0,-6 0-7 0,0 2-6 15,0-2-12-15,0 4-12 0,0 4-9 0,0-2-9 0,0 6-9 16,0-1-13 0,7 5-14-16,-7-2-12 0,0 5-7 0,5 0-4 15,3 0-2-15,-1 2 0 0,4 3 5 0,-3-3 11 0,4 2 15 16,1-1 12-16,1 4 8 0,-2-4 5 0,2 1 4 0,-7-2 2 16,4-1 3-16,-3 2-1 0,-1-3-1 0,0-1 2 0,-7 1 1 15,4-4 0-15,-8 4 1 0,4-5 3 0,0 1 1 0,-7-3 2 16,0 2 0-16,-1-3 0 0,2 1 2 0,-6 0-1 15,6-1 0-15,-8 0 0 0,2 0-1 0,-2 2 0 0,2-6-1 0,-3 0-6 16,9 5-13-16,-6-5-15 0,4 0-23 0,3-3-28 16,-2 5-30-16,7-5-45 0,0-5-74 0,7 2-166 0,6-4-86 0,-6 0-41 15</inkml:trace>
  <inkml:trace contextRef="#ctx0" brushRef="#br0" timeOffset="145577.29">22949 4715 229 0,'-14'-4'357'0,"14"4"-113"0,-5-4-75 16,-2 4-44-16,7-4-24 0,0 4-15 0,0-3-7 0,7 3-6 15,-2 0-10-15,1-4-13 0,2 4-10 0,4 0-7 0,1 0-4 16,1-3-2-16,6-2-1 0,-7 5-3 0,6 0 0 0,-1-2 0 15,4-2 4-15,-3 0 0 0,-1 4-1 0,9-7-2 0,-7 3-3 16,-1 0-1-16,8 0-3 0,-9 2-4 0,9-3-6 0,-8 2-12 16,1-1-15-16,0 1-19 0,0-1-24 0,-1 0-31 0,-5 4-40 15,5-4-48-15,-13 1-78 0,6-5-119 0,-4 5-69 16</inkml:trace>
  <inkml:trace contextRef="#ctx0" brushRef="#br0" timeOffset="145761.23">23235 4627 134 0,'0'3'321'16,"0"-3"-84"-16,-7 4-58 0,7 0-37 0,0 0-24 16,0 3-12-16,0 3-8 0,0 2-7 0,0 3-8 0,0 2-9 0,0 2-8 15,7 2-6-15,-7 2-3 0,7 3-3 0,-1-1-3 16,-6 4-6-16,7 1-6 0,-1-1-7 0,7 0-6 0,-6 1-5 16,-1 3-3-16,1-4-12 0,0 4-19 0,-1-4-20 0,-6 0-25 15,7-3-34-15,-2 1-54 0,-5-2-72 0,0-7-154 0,8 0-68 16,-16-4-45-16</inkml:trace>
  <inkml:trace contextRef="#ctx0" brushRef="#br0" timeOffset="161432.91">7895 2539 4 0,'-32'3'74'0,"6"1"-14"16,-7-1-10-16,7 2 0 0,5-5 1 0,-5 2 0 0,8 2 1 0,-1-4-1 15,5 4-1-15,-5-4-3 0,6 4 0 0,-1-4-3 16,2 0 2-16,4 3 0 0,2-3 1 0,-1 0 2 0,2 0-1 16,-2 0-1-16,-1 5-2 0,3-5-4 0,5 0-5 0,0 0-3 15,-6 3-6-15,-1-3-3 0,7 4-4 0,-8-4-3 0,8 0 2 16,0 0-2-16,0 0 1 0,-5 0-1 0,5 2 0 0,0-2-2 16,0 0 1-16,0 0 0 0,0 0 0 0,0 0-2 0,0 0 0 15,0 0 1-15,5 0 3 0,3 0 2 0,-8 0 0 0,13-2 3 16,0 2-1-16,6 0 1 0,13-4 3 0,0 1-3 0,9-2 2 15,11 2 0-15,-1-5 2 0,15 4 0 0,6-3-2 0,12 0 0 16,2 0 0-16,11-1 0 0,7 1-1 0,1 0-2 16,12 0-4-1,0-1 0-15,1-3-2 0,-1 5 1 0,7-3 0 0,-8 6-3 16,9-4-4-16,-1 3 0 0,0 1-2 0,-1-1-1 16,-5 0-1-16,0 0-4 0,-9 4-2 0,-10-4 0 0,-8 4 1 15,-6 4-1-15,-14-4 0 0,-5 4 0 0,-7-4 0 0,-14 4-1 16,-5-4 0-16,-8 4-4 0,-5-4-4 0,-9 0-5 0,2 0-2 15,-13 0-4-15,-1 0-5 0,-6 3-6 0,0-3-9 0,-13 0-11 16,1 4-15-16,-14-2-26 0,-1 3-34 0,-5-2-46 0,-8 6-92 16,-13-6-111-16,2 0-60 0</inkml:trace>
  <inkml:trace contextRef="#ctx0" brushRef="#br0" timeOffset="161734.79">7484 2931 272 0,'-51'10'462'0,"3"-3"-180"0,11-3-129 16,4 4-68-16,1-5-35 0,11 1-17 0,9 0-11 0,-2 0-3 31,14-4-3-31,14 0-1 0,-2 0-1 0,15-4-1 0,11-4-3 16,9 5-4-16,5-1 0 0,13-4 1 0,7-2 1 16,13 3 8-16,6-5 5 0,7 2 5 0,12-1 6 0,8-4 3 0,-1 3 2 15,14-2 1-15,4 3-1 0,-3 0-7 0,5 1-1 16,6-2-6-16,1 1-5 0,-9 0-3 0,9 4-4 0,0-4-4 0,-6 4 0 15,-2-1-3-15,0 0-4 0,-4 6 0 0,-15-3 2 16,-7 2-1-16,-6-4 2 0,-12 3 1 0,-14 4-1 0,-6-4 0 0,-14 4-2 16,-12 0-2-16,-6 0-6 0,-7 0-6 0,-8 0-1 15,-13 4-3-15,2-4-1 0,-14 0-4 0,-7 4-8 0,-12 0-8 16,-1-4-8-16,-6 3-21 0,-12 0-35 0,-1 2-51 0,-14-5-125 16,1 2-90-16,0-2-63 0</inkml:trace>
  <inkml:trace contextRef="#ctx0" brushRef="#br0" timeOffset="170631.8">17602 11085 79 0,'-6'-14'126'0,"0"3"-9"0,6-5-15 15,-6 7-10-15,6-7-8 0,0 5-1 0,0 0-5 0,0 0-5 0,0-3-5 16,0 2-4-16,0 2 0 0,0 3 0 0,0-5-5 16,0 5-10-16,0 0-3 0,0 0-3 0,0-1-4 0,0 0 3 15,0 5-3-15,0-1-1 0,-8 2 0 0,8 2 1 0,0-5-2 16,0 5-6-16,0 0-3 0,0 0-5 0,0 0-7 0,0 5-4 15,-7 1-3-15,7 2 2 0,0 3 3 0,0 3 3 0,-6 5 6 16,6 2 4-16,-5 1 4 0,5 4 1 0,-7 4-1 0,7-1-4 16,0 0-3-16,-8 4 0 0,8 3-4 0,0-3-3 0,0 1-2 31,0 2-2-31,0-3 0 0,0 0-1 0,0 0 1 0,0 1-4 16,0-3-2-16,0 0-3 0,8 2 0 0,-8-7-2 0,7 3-4 15,-7-4-7-15,0 0-14 0,5 0-13 0,1-2-17 16,1 0-19-16,7-6-24 0,-8 2-39 0,7-5-49 0,1-3-69 0,-3-3-130 15,4-2-60-15</inkml:trace>
  <inkml:trace contextRef="#ctx0" brushRef="#br0" timeOffset="171021.26">17498 11027 188 0,'-13'-19'498'15,"7"5"-96"-15,-1-5-159 0,1 4-92 0,-1-2-48 0,7 2-22 16,0 1-9-16,0-1-5 0,0-4-4 0,7 4-2 0,-1 1-4 16,7-4-6-16,0-1-6 0,6 1-6 0,7 0-7 0,0 4-5 31,1-6-2-31,5 6-3 0,-5-1-2 0,-1 4-4 0,0 0-3 16,0 4-2-16,-7 0-6 0,1 7-3 0,-7 0-4 0,1 3-2 15,-2 4-2-15,1 5 1 0,-7-1 0 0,1 7 1 0,-7 1 4 16,7 2-2-16,-7 5 1 0,6 0 0 0,-6 3-2 0,7 0-4 15,-1 1-1-15,7-1-4 0,0 0-2 0,7 4 1 16,0-4 0-16,6 5 0 0,7-5 2 0,6 0 3 0,-6 0 2 16,5 0 3-16,1 1 0 0,-6-4-3 0,0-1-3 0,-7 0-3 15,0-2-8-15,-6-5 1 0,-8 5 2 0,-6-5 2 0,2 3 4 16,-8-3 11-16,-8 5 8 0,2-2 8 0,-14-1 13 0,8-2 6 16,-9 0 5-16,3-4 3 0,-2 1 1 0,0 0-4 0,1-1-4 15,-1-3-2-15,-5 0-6 0,11 0-14 0,-5-4-23 0,0 1-31 16,5 0-36-16,0-5-36 0,9 1-51 0,5-2-61 0,0-2-92 15,0-2-107-15,12-2-57 16,2-3-25-16</inkml:trace>
  <inkml:trace contextRef="#ctx0" brushRef="#br0" timeOffset="171752.43">18639 11192 445 0,'-19'-12'545'0,"6"5"-86"15,-1-1-193-15,-5 6-120 0,13-6-68 0,-8 8-36 0,2-4-21 16,-2 8-8-16,2-1-6 0,-2 4-2 0,2 5-1 16,5 3-1-16,-7 3-1 0,2 1-1 0,5 2-1 0,0 5 0 0,0-1 0 15,7 1-1-15,0-1 0 0,0 2-1 0,14-6 2 16,-7 5-1-16,12-4 1 0,-5-3 2 0,5 3 2 0,0-8 6 16,7 1 7-16,0-1 7 0,1-6 8 0,5 3 11 0,-6-7 13 15,6-4 17-15,1-4 22 0,-7 0 25 0,6-3 20 0,2-4 16 16,-1 0 16-16,-8-4 14 0,8-3 4 0,-7 0-1 0,-7-1-11 15,1-3-18-15,0 1-21 0,-7-2-14 0,-7 1-25 0,1-3-18 32,-1-1-18-32,-6 3-17 0,-6-2-14 0,-1 3-12 0,1 0-8 15,-7-1-8-15,-1 2-6 0,-5 6-5 0,0-3-2 16,-7 4-1-16,-7 3 0 0,1 3 3 0,-1 1 0 0,-1 3 1 0,2 1 1 16,6-1 1-16,1 4-1 0,5-4-1 0,6 4-7 15,2 0-6-15,-2 0-7 0,8 0-8 0,0 0-6 0,6 0-3 0,0 0-1 16,6 0 0-16,0 4 7 0,2 0 7 0,10-1 8 15,8 1 7-15,1 0 8 0,5-4 5 0,8 3 3 0,-1-3 4 16,6 0 0-16,2 0-1 0,4 0-1 0,-5 0 2 0,5 0-5 16,2 0-1-16,0 0-2 0,-8 3-4 0,1 5-8 0,-7 0-8 15,-7-1-15-15,1 4-14 0,-14 3-11 0,1 1-8 0,-6 4-3 16,-9-1-1-16,-5 1 4 0,-5 2 14 0,-9 1 13 0,1 0 13 16,-1 5 11-16,-4-6 10 0,-9 1 2 0,8 0 5 0,-1-3 0 15,-7-2-4-15,9 3 2 0,4-7 2 0,-5 3-1 16,7-7 1-16,5 3 0 0,-8-4 2 0,9-1 0 0,6-4 0 0,0 5 2 31,6-8-1-31,9 3 4 0,4-3 1 0,0-3 0 16,8 3-2-16,5-8 2 0,7 1-2 0,1 0 0 0,6-4 0 0,-1-1-3 15,8 2-1-15,-2-9 0 0,1 1 0 0,0-1 1 16,7-2 3-16,-1-1 2 0,-6-4 5 0,1 3 5 0,-7-2 10 16,-1 0 6-16,-6-1 5 0,-6 1 2 0,0 3 0 0,-13-5 10 15,-1 6 10-15,-7 3 1 0,-5-1-6 0,0 1-3 0,-14 0-6 16,7 7-2-16,-13 0-5 0,-6-1-11 0,-1 5-12 0,-6 4-6 15,0 3-4-15,-6 0-3 0,-1 8-1 0,1-1 2 0,-1 3-1 16,0 5 0-16,0-1-1 0,8 1-1 0,-1 4 0 0,-1 2 0 16,8 1 0-16,-1 0-2 0,7 4 0 0,0-1 0 15,6-2 1-15,1 2 0 0,6-3 0 0,6 4 0 0,-6-3 0 0,13-2 0 16,1 1-5-16,5 0-3 0,1-3-6 0,5-2-10 16,1-1-14-16,0-3-24 0,14-1-37 0,0-1-44 0,5-4-44 0,6 1-41 15,8-5-37-15,0-3-34 0,13-3-53 0,-1-1-81 16,2-3-107-16,-2 0-36 0,-6-1-1 0</inkml:trace>
  <inkml:trace contextRef="#ctx0" brushRef="#br0" timeOffset="172204.81">21058 11272 367 0,'-13'4'388'0,"-7"-4"-128"16,7 0-92-16,6 3-56 0,-5-3-30 0,6 0-20 0,6 0-10 16,-8 5-8-16,16-5-5 0,-8 2-7 0,6 2-4 0,0 0-2 15,14-4-3-15,-7 4 1 0,7-1 1 0,6-3 1 0,0 4 6 16,6-8 4-16,1 4 6 0,0-3 3 0,5-1 3 0,1-4 6 16,7 1 4-16,6 0 9 0,-5 0 11 0,3-4 11 0,10 0 16 15,-2-1 17-15,1-2 17 0,1 3 9 0,-2-3 3 16,1 2 0-1,-1-3-6-15,1 1-12 0,-7-1-19 0,-6 5-22 0,-8-6-16 16,1 6-12-16,-18 3-9 0,-2-1-13 0,-6-4-10 16,-13 10-9-16,-7-5-10 0,-6 3-2 0,-13 0-11 0,0 4-10 15,-13-4-9-15,6 4-4 0,-12 4-1 0,-1-4-1 0,8 4 4 16,-8-4 0-16,5 4 4 0,10-4 5 0,5 3 0 0,5-3-1 16,2 4-4-16,6-4-4 0,7 2-4 0,6 3-1 0,6-2 2 15,2 1 2-15,10 0 1 0,-4 0 7 0,12 3 7 0,-8-3 3 16,8-1 3-16,1 5 0 0,0-1 0 0,-1-3-1 0,-7 3-2 15,-5 4 0-15,-2-4-1 0,2 5-1 0,-8-2 0 16,-6 2 1-16,-6-3-1 0,-1 7 1 0,0-1-2 0,-12-1-12 0,4 1-25 16,-3 3-39-16,-1-4-41 0,-2 5-48 0,-5-1-55 15,8 1-79-15,-2-4-161 0,-6-1-85 0,5 1-54 0,-3-4-8 0</inkml:trace>
  <inkml:trace contextRef="#ctx0" brushRef="#br0" timeOffset="-181878.04">10236 12859 399 0,'0'0'386'0,"-7"-4"-110"0,1 0-98 15,6 0-63-15,-6 1-35 0,-2 3-16 0,8-4-9 0,0 0-11 16,-6 1-5-16,6 0-6 0,0 3 0 0,0-4 4 0,0-1 0 15,0 5-1-15,0-3 0 0,0 0 3 0,0-1 2 0,0 4 3 16,0-4 7-16,0 1 11 0,0 3 11 0,-7-4 10 0,7 4 6 16,0 0 5-16,0 0 3 0,0-4 3 0,0 4-4 0,0 0-10 15,0 0-14-15,0 0-14 0,0 0-11 0,0 0-10 16,0 4-9-16,0 0-5 0,0-1 3 0,0 5 8 0,7 3 9 0,-7-1 6 16,0 5 7-16,6 3 5 0,-6 1 8 0,8 2-2 15,-8 2-3-15,6 2-10 0,0 1-8 0,1 3-6 0,-7 5-2 0,5-5-6 16,3 4-6-16,-2-1-5 0,1 4-4 0,-7-2-3 31,5-1-3-31,3 0 0 0,-8-4-4 0,7 5-2 0,-1-9 0 16,-6 4 2-16,5 1-3 0,-5-5-1 0,7-2-2 0,-7 2-1 15,8-3 2-15,-8-3-2 0,6 2-9 0,-6-6-21 0,6 3-38 16,0-3-47-16,2-4-47 0,-8 3-46 0,6-6-42 0,6 3-47 16,-5-7-78-16,7 0-144 0,-3-8-35 0,-3-4-10 0,6 1 9 15</inkml:trace>
  <inkml:trace contextRef="#ctx0" brushRef="#br0" timeOffset="-181509.78">10047 12997 243 0,'0'-21'534'16,"6"-4"4"-16,-6 2-179 0,13-2-148 0,0-2-78 0,6 2-39 16,2-5-20-16,4 5-3 0,8 0-4 0,-1 0-3 0,8-2-4 15,-1 5-5-15,7 0-8 0,0 4-10 0,-1 0-7 0,7 4-8 16,-6 2-8-16,-1 1-6 0,0 5-3 0,2 6-4 15,-9 0-1 1,-6 2-3-16,1 5-3 0,-7 5-5 0,1 5-5 0,-7-1-5 16,-8 5-4-16,-12 2 0 0,7 2-1 0,-14 4 0 15,-5 1 3-15,-2-4 6 0,-5 6 3 0,0-2 5 0,-9 0 7 16,-4-1 5-16,0-3 9 0,0 3 14 0,-1-4 17 0,1-4 16 16,-2 2 19-16,9-5 12 0,-2 1 12 0,1-4 10 0,0-1 6 15,12-3-5-15,-4-4-7 0,4 0-8 0,9 0-14 0,-2-3-11 16,0 0-11-16,-1 0-14 0,8-1-10 0,0 1-10 0,0 0-7 15,0 0-6-15,0 3-1 0,8 0 0 0,-1 4 1 0,0 0 3 16,5 4 0-16,-5-1 2 0,6 5-1 0,0-1-1 0,6 1-2 16,-6-2-2-16,7 5-3 0,0 4-2 0,-1-4-5 0,0 4-9 15,1-1-19-15,6 1-35 0,0 4-50 0,1-1-55 16,-1-3-47-16,0-1-42 0,6 4-42 0,8-6-54 0,-8-1-78 0,7-7-126 16,0-1-32-16,-6-3 10 0</inkml:trace>
  <inkml:trace contextRef="#ctx0" brushRef="#br0" timeOffset="-180623.5">11149 13485 397 0,'-7'-11'587'15,"-6"-4"20"-15,0 8-173 0,5-4-148 0,2 7-90 0,1-3-51 16,-9 3-30-16,7 4-14 0,1 0-15 0,-7 7-23 0,6 1-21 16,-6 3-16-16,1 3-11 0,4 5-7 0,2 4-3 0,0-2-3 15,6 1-2-15,0 3-3 0,0-3-1 0,6 4-1 0,0 0 1 16,2-4-1-16,4 0 3 0,1 0 0 0,7-5 2 0,0-2 0 15,-2 1 4-15,8-1 0 0,-5-5 6 0,-1-6 6 0,5 3 10 16,-5-7 15-16,0 0 18 0,-1 0 24 0,-6-7 16 0,0-1 16 16,6 2 6-16,-12-6 3 0,0-3-3 0,-1 1-11 15,-6-1-17-15,0 0-23 0,-6-3-16 0,-8 3-17 0,2-2-13 0,-2 2-12 16,-5 1-8-16,0-3-4 0,-1 3-2 0,0 3-1 16,1 0-3-16,-2 4 3 0,10 0-1 0,-4-1 4 0,4 1 0 0,-4 4-1 31,9-2-6-31,1 3-6 0,5 2-9 0,0-4-9 15,0 4-5-15,5-4-1 0,9 4 0 0,-1-4 1 0,13 4-6 16,-6-3 12-16,12-1 11 0,1-4 9 0,-1 6 6 0,0-3 1 16,1-2 1-16,-1 2 1 0,-6-1 10 0,8 2 1 0,-9-3 3 15,1 4 5-15,-5-6 6 0,-2 6 4 0,-5-1 3 0,-2 1 0 16,2-1 2-16,-9 4-5 0,1 0-3 0,2-3-9 16,-8 3-8-16,0 0-6 0,6 3-4 0,-6-3-1 0,-6 4-5 0,6 3-1 15,0 0 1-15,-8 4 1 0,2 3 2 0,1-2 1 16,5 7 3-16,-7-4 1 0,7-1 2 0,0 4-1 0,0 0-1 0,0 1 0 15,0-1 0-15,7 1-1 0,-7-4-5 0,5 2-2 16,1-2-4-16,-6-1-2 0,8-2-2 0,-8-1-4 0,6 4 0 16,-6-9 0-16,0 5 4 0,7-3 1 0,-7-4 3 0,0 0 5 15,0 0 9-15,0-2 5 0,0-2 5 0,0 0 7 0,0-2 2 16,0-2 4-16,0-4 1 0,0 0 2 0,0-3-5 0,0 1-3 31,0-5-1-31,0-4-5 0,0 5 0 0,0-4-4 0,5 0 1 16,3-1-3-16,-2 1 2 0,1-1-1 0,-7 1-1 0,6 0-1 15,1 0 1-15,6 3-2 0,-6-4-3 0,5 5 0 0,2-1-3 16,-1-4 0-16,5 5-1 0,-4 3-3 0,5-3 2 0,1 3-2 16,6 3 1-16,-6-3-1 0,-2 7 2 0,4-3 0 0,-3 7 0 15,-1-3 2-15,-4 6-1 0,5-3 1 0,2 7 1 0,-2 1 0 16,-7-1-1-16,2 7-3 0,-1-2-1 0,0 3 0 0,0 2-3 16,-7-2-1-16,1 4-3 0,6-1 0 0,-6 1-1 15,-7-5 4-15,6 5-1 0,0-5 1 0,-6-3 2 0,0 0 2 0,7-1 0 16,-7-1 2-16,0-6 1 0,0 4 8 0,0-3 10 15,7-4 9-15,-7 4 12 0,0-4 9 0,0-4 4 0,0 0 1 0,0-3-3 16,6-5-7-16,-6 6-10 0,7-9-10 0,-1 4-10 16,-6-3-10-16,7-5-1 0,-1 5-1 0,0 3-1 0,2-1 0 15,-8-2 2 1,6 7 0-16,-6-1-1 0,6 1 0 0,-6-1-1 16,6 4-1-16,-6 1 1 0,0 3-2 0,0-4-5 0,0 4-4 15,0 0-2-15,8 4-3 0,-2-4-1 0,-6 3-1 0,6 6 0 16,0-6 2-16,1 4 2 0,6 1 1 0,-6-1 4 0,-1-3 2 15,1 4 2-15,0-2 2 0,5-2 0 0,-6 3 1 0,2-3 2 16,4 4 1-16,-6-6 2 0,2 6-1 0,5-4-1 0,-8 3 0 16,3-3 2-16,-1 3-2 0,-1 0 0 0,6 0-2 0,-5 1-3 15,0 3 2-15,0-1-3 0,-7 2-5 0,5-1-11 0,2 4-16 16,0 0-28-16,0-1-42 0,4 1-48 0,-3-5-50 0,5 5-43 16,0-1-39-16,0-2-42 0,13-5-49 0,0 0-74 0,7-2-106 15,5-2-31-15,3-6 4 0</inkml:trace>
  <inkml:trace contextRef="#ctx0" brushRef="#br0" timeOffset="-180389.53">13144 13166 271 0,'-7'-7'507'0,"-1"-1"-62"0,8 2-149 16,-6 1-98-16,6-2-48 0,0 4-25 0,0-1-13 0,0-4-7 15,6 5-8-15,9-1-12 0,-3 1-16 0,8-4-16 0,-1-1-10 16,7 4-2-16,7-3 8 0,-6 3 14 0,11-2 15 0,1-3 18 16,1 1 12-16,4 2 10 0,3-2 6 0,-3 1-4 0,3-1-8 15,-1 1-16-15,0 0-17 0,0 0-24 0,-8-1-43 0,8 5-57 16,-13-1-66-16,6 1-63 0,-7-1-57 0,-6 1-65 0,1-5-95 16,-2 4-161-16,-5-3-65 0,-7 0-15 0,-7-1 20 15</inkml:trace>
  <inkml:trace contextRef="#ctx0" brushRef="#br0" timeOffset="-180221.75">13632 12917 335 0,'-6'4'553'0,"-1"-4"-44"0,1 0-170 0,-1 4-131 16,7-1-77-16,0 1-41 0,-6 3-17 0,6 0-4 0,0 4 5 0,0 4 9 16,0 3 6-16,0 4 7 0,6 0-3 0,-6 4-10 15,7 3-12-15,-7 0-12 0,6 4-13 0,1 4-13 0,-1 0-8 16,1 4-23-16,-1 2-39 0,0 1-48 0,8 4-53 0,-7-4-68 15,6 2-112-15,5-4-160 0,2-2-92 0,1-1-38 0,-9-8 5 16</inkml:trace>
  <inkml:trace contextRef="#ctx0" brushRef="#br0" timeOffset="-179887.64">13990 13537 277 0,'0'-8'673'0,"7"4"-3"0,-7 1-1 16,7-5-228-16,-1 4-210 0,1-3-124 0,7 0-63 15,4 0-32-15,2-5 0 0,6 6 2 0,-6-6 2 0,13 1 5 0,-7 4 8 16,-1-4 8-16,8 4 9 0,-14-4 16 0,8 3 23 16,-14 1 25-1,6-1 21-15,-12 6 10 0,6-6 2 0,-7 4-7 0,-6-3-14 16,7-1-18-16,-14 1-26 0,7 0-30 0,-6 4-22 16,-7-6-16-16,-7 6-10 0,1 0-3 0,-8-1-3 0,0 4 0 0,-5 0 0 15,6 0 4-15,0 4-3 0,-7-1 1 0,15 5 2 0,-8-4 0 16,6 3 1-16,0 0 1 0,1 8 0 0,-1-5-2 15,7 1 2-15,1 4 3 0,-2 0-3 0,7 3 2 0,1-4-1 16,6 5-1-16,0-4 2 0,6 4 1 0,1-2 1 0,7 2-2 16,5-1 2-16,7 0-1 0,1-3-2 0,5-1 1 0,7 1-6 15,7 0-7-15,-2-4-19 0,3-1-54 0,5-2-75 0,-7-1-77 16,8 1-69-16,-2-1-80 0,2-3-108 0,-8-4-155 0,1 0-71 16,-1-4 2-16,-12 1 47 0</inkml:trace>
  <inkml:trace contextRef="#ctx0" brushRef="#br0" timeOffset="-179001.19">14617 13360 119 0,'0'-10'554'0,"-7"-1"23"0,0 0-135 16,7-1-149-16,0 5-83 0,0 0-43 0,0 0-29 16,7-1-16-16,0 4-17 0,-7 1-22 0,12 3-23 0,-5 0-19 0,7 3-18 15,-2 5-17-15,8-2-5 0,-7 6-2 0,0 3 0 16,7 0-1-16,-8 3 1 0,8 0 0 0,-7 4-1 0,0 4 5 0,0-4-1 15,1 7-1-15,-2-3 0 0,2-1-1 0,-2 1 2 16,-6-1-2-16,9-3 1 0,-10 4-1 0,2-7 0 0,-7-2-1 16,6-2 1-16,-6 0 3 0,7-4 11 0,-7-4 24 0,0 1 35 15,0-5 41-15,0 1 35 0,0-4 25 0,0 0 15 0,0 0 7 16,0-4-5-16,-7-3-20 0,7-4-33 0,0 0-37 0,0-4-36 16,0-2-22-16,0-2-16 0,7 1-9 0,0-5-6 0,-1 1-2 15,7 0-3-15,-6 1-2 0,5-4-2 0,2 2-3 0,4 0 0 16,-3 2 0-16,-4 3 0 0,10-1 0 0,-9 4-1 15,2 1 0 1,-1 3-1-16,-8 0 0 0,10 4-1 0,-3 4-4 0,-5-1-2 16,6-1-1-16,-7 5-2 0,8 0-2 0,-8 5-2 15,7-1-1-15,-6-1 1 0,6 1 1 0,0 3-1 0,0 0-9 0,-1 1 5 16,-4-1 3-16,5 1 4 0,-8-2 2 0,10-2 0 16,-4 3 4-16,-3 1 0 0,4-4 10 0,-5 3-1 0,7-4-1 15,-8 1-1-15,0-1 1 0,0-3-1 0,2 4 0 0,-8-4 2 0,6 0 2 16,-6 0-1-16,7 0 0 0,-7 0-1 0,0 0 0 15,0 0 3-15,0 0-2 0,0 0-1 0,0 4-1 0,0-4-3 0,5 0-1 16,-5 0 0-16,0 4 0 0,6-1-1 0,2 1-1 16,-1-1 0-16,0 4 1 0,5 2 2 0,-5-3 1 0,11 6 0 15,-4-5 0-15,-2 0 1 0,2 0 0 0,-1 1 0 0,0-4 1 16,1-1 4-16,5 1 3 0,-7-4 4 0,2 0 2 0,5-4 2 16,-6 1 3-16,8-9 1 0,-3 5 3 0,2-7 1 0,0 2 1 15,-2-3 0-15,-3-2 0 0,3 2-1 0,-4-3 0 16,-2-5-3-16,2 6-3 0,-7-5-3 0,5 0-5 0,-5-1-5 0,0 1-3 15,0 0 0 1,-2 0-1-16,-5 5 1 0,7 2-1 0,-7 4-1 16,7-4 1-16,-7 8-1 0,0-1-1 0,7 4-2 0,-7 1-2 15,0-1-1-15,0 8 0 0,5-1-1 0,-5 5 0 16,0 3 3-16,6 7 0 0,-6 5 2 0,8 6 2 0,-1-4 0 16,-1 8 1-16,7 4 1 0,0-1-1 0,-7 5 0 0,7-2 1 15,1 2-2-15,-2 3 0 0,2 4 0 0,-1-4 0 0,0 0 1 16,-1 0 0-16,8-4-1 0,-6-3-2 0,-2-1 1 0,1-3-2 15,0 0 2-15,0-3 0 0,1-5-1 0,-8-2 0 0,6-6 0 16,-12-2 2-16,8-4 2 0,-8-4 2 0,0-3 3 0,0 0 0 16,0-8 0-16,-8-4 2 0,8 1 1 0,-12-7 0 0,6-8-1 15,-1 0 1-15,-6-4-1 0,0-4 0 0,-1-2-2 16,2-1 1-16,-2-7 1 0,2 0-1 0,6-1-1 0,-2-3-2 0,2 0-1 16,6 4-3-16,6-4 1 0,-6 7-2 0,14 0-4 0,-8 5-1 31,0 5-1-31,8 2 0 0,-8 7-2 0,0 0-1 0,8 4-4 15,-8 2-2-15,1 5-2 0,-1-1-7 0,1 4-3 16,-7 4-3-16,7 4-3 0,-7 4 3 0,0-1 0 0,0 5 4 16,-7 2 2-16,0 1 7 0,-6 2 4 0,-7 6 4 0,8-5-1 15,-14 4-3-15,0 0-5 0,0-5-11 0,0 2-16 0,-1 0-33 0,8-4-47 16,-7-1-56-16,7-3-57 0,-2 0-54 0,9-4-54 16,5 1-71-16,7-5-107 0,7-3-81 0,0-3-25 0,5-1 8 15</inkml:trace>
  <inkml:trace contextRef="#ctx0" brushRef="#br0" timeOffset="-178399.16">17218 12936 172 0,'-6'0'479'0,"-1"0"-82"0,0 0-109 0,1 0-86 0,0 0-53 16,-1 0-25-16,-7 0-14 0,8 3-6 0,0-3-1 0,0 0-2 16,6 0-5-16,-8 0-9 0,8 0-13 0,-6 0-12 15,6 0-11-15,0 0-7 0,0 0-5 0,-6 0-5 0,6 0 0 0,0 3-2 16,0-3-2-16,0 0 0 0,6 4 3 0,-6-4 4 31,0 5 11-31,6-2 16 0,2 0 17 0,-2 1 23 0,6 3 25 16,2-3 19-16,5 4 13 0,1-1 0 0,7 0-5 0,5 0-14 15,1 1-13-15,12-1-24 0,0-4-24 0,1 4-22 0,6-3-15 16,8 4-12-16,-2-5-6 0,1 2-6 0,6 2-7 0,-1-5-1 16,3 6-5-16,4-4-6 0,-7 4 0 0,-6-5-1 0,1 5-1 15,1-5 0-15,-14 5-3 0,5-4 1 0,-11 3 0 0,-1-4 1 16,-6 4 0-16,-7-3 2 0,-1 4-1 0,-4-1-2 16,-9 1 0-16,-5-2 0 0,0 5 0 0,-14 3 2 0,-7 6 1 0,-5-3-3 15,-7 9 10-15,-6 1-2 0,-14 2 0 0,-13 0-2 16,1 4 0-16,-14 3-2 0,1 1-1 0,-15 4 0 0,2-4-6 0,-14 2 6 15,7-3 1-15,-8 2 0 0,2-1 1 0,-8-5 0 0,15 1 5 16,-1-4-2-16,-1 0-3 0,14-2-2 0,-1-6-6 16,15 4-9-16,5-2-20 0,5-4-49 0,16-1-75 0,5-3-79 0,7 2-73 15,21-5-103-15,-3-5-186 0,16 0-98 0,4-4-57 32,7-3 5-32</inkml:trace>
  <inkml:trace contextRef="#ctx0" brushRef="#br0" timeOffset="-165987.06">10366 15195 173 0,'0'-3'359'0,"-7"3"-97"0,7 0-95 0,0 0-71 16,0-4-41-16,-7 4-24 0,7 0-12 0,0 0-7 0,0 0-4 16,7 0-3-16,-7 0-3 0,0 0-4 0,0 0-2 0,0 0-4 31,7 0-5-31,-7 0 0 0,7 0-2 0,-7 0 0 0,7 0 1 16,-7 0 3-16,0 0 2 0,4 0 2 0,-4 0 4 15,0 0 2-15,0 0 4 0,8 0 7 0,-8 0 8 0,0 0 7 0,0 0 9 16,0 0 6-16,0 0 5 0,0 0 6 0,0-4 0 15,0 4-4-15,-8 0-4 0,8-3-4 0,0 3-2 0,0 0-3 0,0 0-1 16,0-4-1-16,0 4 2 0,-4 0 0 0,4 0 2 16,0-2 1-16,0 2-2 0,0 0 4 0,0 0 1 0,-7-5 4 15,7 5 2-15,0 0 3 0,0 0 3 0,0-4 1 0,-7 4 4 16,7 0 2-16,0 0-1 0,0 0-2 0,0 0 0 0,0 0-1 16,0 0-3-16,0 0-3 0,0 0-2 0,0 0-5 0,0 0-3 15,7 0-1-15,-7 0 2 0,7 0 8 0,-3 0 11 0,4 0 13 16,6 0 12-16,5 0 12 0,-6 0 16 0,13 0 10 0,6-3 4 15,0-2-1-15,1-1-6 0,13 2-6 0,0-3-10 16,5-1-9-16,1 1-14 0,2-4-13 0,4 4-10 0,1-4-13 0,-1 0-11 16,1 0-10-16,-1 4-7 0,0-1-6 0,-4 2-7 15,-2-2-4 1,-14 4-7-16,3 0-8 0,-9 0-16 0,-6 4-19 0,-8-3-29 16,2 3-34-16,-7-4-36 0,1 4-29 0,-8 4-27 15,0-4-21-15,-6 3-12 0,0 1-10 0,0 0 1 0,-6 3 3 16,0 1-8-16,0-2-32 0,-8-1-80 0,2 2-78 0,-3-3-41 15,-3 3-8-15</inkml:trace>
  <inkml:trace contextRef="#ctx0" brushRef="#br0" timeOffset="-165736.66">11097 15133 244 0,'-7'0'530'0,"0"-4"-51"0,0 4-124 0,1-3-113 15,6 3-68-15,0 0-39 0,-6 0-25 0,6 0-17 0,0 3-13 16,0-3-15-16,-7 8-5 0,7-1-14 0,-7 1-13 15,7 6-10-15,-6 1-3 0,-1 4 0 0,2 2 5 0,5 5 7 0,-7-4 1 32,-1 4 4-32,8 4 5 0,-6-1 4 0,6 0 1 15,0 0 5-15,-6 0-1 0,6 0-3 0,0 1-8 0,0-1-5 0,-6-3-4 16,6 3-4-16,0-8-5 0,0 6-6 0,0-5-5 16,0-4-4-16,0 4-3 0,0-4-3 0,0 0-4 0,0-3-14 15,0 1-23-15,0-2-30 0,6-3-34 0,-6 3-33 0,0 1-30 16,6-4-32-16,0-4-40 0,9-3-56 0,-3 0-96 0,1 0-80 15,6-8-39-15,2 4-9 0</inkml:trace>
  <inkml:trace contextRef="#ctx0" brushRef="#br0" timeOffset="-165419.99">11605 15467 382 0,'-13'-4'568'0,"6"0"-18"0,-7 0-176 32,8 2-141-32,1-3-74 0,-2 2-33 0,7 3-11 0,-7-4-3 15,7 0-1-15,-8 4-1 0,8 0-8 0,0 0-16 0,0 0-26 16,8 0-24-16,-8 0-18 0,7 0-10 0,0 4-2 16,4-4 5-16,3 0 14 0,-2 0 17 0,9 0 17 0,-2 0 14 0,7 0 9 15,1-4 11-15,-2 4 6 0,9-3 6 0,-2-1-5 16,1 4-6-16,0-4-12 0,-7 1-10 0,6-1-11 0,-6 4-11 15,0-3-10-15,0 3-12 0,0-4-8 0,-7 4-7 0,1-4-4 16,-7 4-4-16,0 0-3 0,0-3-4 0,0 3-11 0,-6 0-19 16,-1-5-30-16,0 5-42 0,2 0-48 0,-8 0-46 0,0 0-46 15,0 5-36-15,0-5-27 0,0 0-22 0,0 0-21 0,-8 3-26 16,-4 1-47-16,-1 0-63 0,-7-1-20 0</inkml:trace>
  <inkml:trace contextRef="#ctx0" brushRef="#br0" timeOffset="-165236.22">11560 15628 72 0,'-22'8'528'0,"18"-4"-14"0,-10-2-133 0,6 3-137 16,2 2-94-16,6-7-58 0,0 3-27 0,0 1-11 0,6 0 2 15,2 0 13-15,6 3 17 0,-2-4 17 0,2 1 11 16,5 0 3-16,-1 3-4 0,3-3-6 0,5-1-12 0,0 1-21 0,0 0-21 16,6-1-19-16,-6 1-16 0,1 0-8 0,-1 0-8 15,7-1-10-15,-7 0-19 0,0 1-25 0,6 0-31 0,-6-4-36 16,7 3-44-16,6-3-60 0,0-3-93 0,7-5-163 0,-8 2-61 15,8-2-32-15</inkml:trace>
  <inkml:trace contextRef="#ctx0" brushRef="#br0" timeOffset="-164667.65">13006 15325 70 0,'-12'-9'532'0,"-3"2"-5"0,4 3-137 0,-4-3-147 15,10 4-99-15,-8-1-52 0,5 0-26 0,2 1-13 0,0 3-6 16,-1-5-6-16,2 5-3 0,5-3-6 0,0 3-6 0,-8 0-8 16,8 0-6-16,0 3-8 0,0-3-3 0,0 0 0 0,0 5-1 15,0-5 0-15,0 3-3 0,0-3 2 0,0 4 3 0,0 0 0 16,0-1-1-16,-6 1-1 0,-1-1 2 0,7 1 1 15,-5 3 2-15,-3-3-1 0,2 1-3 0,-1 2 2 0,1-5 1 0,0 6 2 16,-2 0 2-16,-4-1 3 0,5-3 1 0,0 4 3 16,2-2 2-16,-9 2 4 0,7-5 0 0,1 5 0 0,0-2-1 0,-1 2 2 15,1 3 2-15,-1 0 1 0,-6 0 3 0,7 1 1 16,-2 2 2-16,2-3 0 0,6 3-2 0,-6 1-3 0,0-1-1 16,6 5-1-16,-7-4-3 0,7 4-2 0,0-5 2 0,0 3 5 15,0 3 4-15,7-3 3 0,-1-2 4 0,0 4 2 0,8-1 2 16,-1 0 3-1,0 0-4-15,0-3-4 0,6 3-2 0,-5-3-5 16,5 0-5-16,1 0-5 0,-1-1-3 0,0-3-3 0,2 1 1 16,3-6 1-16,2 2 2 0,-5-8 7 0,11 3 12 0,0-6 16 15,-5-1 20-15,4-3 17 0,10 0 15 0,-2-4 10 0,0-4 9 16,0 0-2-16,0-3-7 0,0-1-12 0,-6 1-17 0,0-3-15 16,0 2-16-16,-8-3-13 0,1 0-10 0,-6-3-10 0,0 2-2 15,-9-2-1-15,4-1-3 0,-9 1-1 0,0-1 1 16,-12 5 2-16,6-6 2 0,-13 1 1 0,0 5 0 0,-7-1-2 0,-6-1-3 15,0 6-8-15,-6-3 3 0,-9 2-2 0,-3 4 0 16,-2-1-1-16,1 4-2 0,-14 4-3 0,-1 0-2 0,9 3-4 0,-7 4-16 16,-1 0-21-16,13 4-33 0,0-1-72 0,8 5-93 15,5-2-87-15,13 2-112 0,1 3-186 0,12 0-72 0,7 0-57 16,13 3-19-16,0-2 43 0</inkml:trace>
  <inkml:trace contextRef="#ctx0" brushRef="#br0" timeOffset="-162409.15">14180 15305 81 0,'0'-3'142'0,"0"-1"-44"0,-6 1-27 0,6-1-10 0,0 0-5 15,0 4 0-15,0-3 2 0,0 3 3 0,0-5 4 16,0 5 2-16,-8-3-4 0,8 3-4 0,0-3-6 0,0 3-1 0,0-4-3 15,0 4 0-15,-6 0-1 0,6-4-4 0,0 4 2 16,0 0-2-16,-6 0 2 0,6 0-4 0,0 0-4 0,0 0-5 0,0 0-4 16,0 0-4-16,0 0-4 0,0 0-3 0,0 0-3 15,0 4 2-15,0 0-1 0,0-1 6 0,0 5 10 0,0-1 9 16,0 4 8-16,-6 3 4 0,6 2 2 0,-8-2 6 0,8 3 5 16,-7 6 1-16,2-1-4 0,-1 0-5 0,-9 3-4 0,10-2-3 31,-2 3-4-31,1-1-5 0,-2 1-8 0,3-1-5 0,-2-2-7 15,1 2-6-15,-2-6-2 0,2 3-6 0,0-4 0 0,-1 0-2 16,7 1-1-16,-5-5-2 0,-3 1 0 0,8-1-1 0,-6-3 0 16,-1 1 0-16,1-2-2 0,-1-2 0 0,7-5-2 0,-7 5-6 15,1-5-12-15,6 1-19 0,0-4-24 0,0 0-26 0,0 0-35 16,6-7-42-16,-6-1-52 0,14-3-57 0,-8 1-62 16,1-5-69-16,-1-4-53 0</inkml:trace>
  <inkml:trace contextRef="#ctx0" brushRef="#br0" timeOffset="-162125.37">14251 15398 397 0,'21'-19'338'0,"-10"1"-76"16,3 3-68-16,-1-4-48 0,0 8-34 0,-6 0-15 0,6 1-13 16,-7-1-7-16,1 6-6 0,0-1-8 0,-2 2-7 0,-5 0-9 15,0 4-10-15,0-3-9 0,0 6-8 0,-5-3-5 0,-2 8-1 16,0-2 0-16,-6 2 0 0,0 3 1 0,0 4 8 0,-6-3 2 16,6 1 3-16,-7 3 0 0,8-1 0 0,-2-1 0 0,2 1-2 31,5-1 0-31,-7 0-2 0,14 1 2 0,-7-1 5 0,7-2 5 15,7 3 7-15,0-5 6 0,7 5 6 0,-2-3 5 0,2-2 0 16,12-2 1-16,-7-1-1 0,7 0-6 0,6 0-6 16,1 1-7-16,0-5-9 0,5 2-6 0,-5-2-7 0,7 0-3 0,-2 1-3 15,1 0-2-15,8-4-2 0,-9 3-2 0,-5 1 1 16,-1 0-2-16,-5-4-1 0,-2 4-7 0,-5-2-10 0,0 4-18 16,-8-6-23-16,-4 2-28 0,-1-2-28 0,-2 4-30 0,-5-4-35 15,0 0-47-15,-5 0-69 0,-2-4-114 0,-1 4-78 0,-4-2-43 16,-8-4-8-16</inkml:trace>
  <inkml:trace contextRef="#ctx0" brushRef="#br0" timeOffset="-160786.54">11571 15676 48 0,'0'0'289'0,"0"0"-69"0,0 0-58 0,0 0-45 0,0 0-28 16,8-4-15-16,-8 4-9 0,0 0-2 0,6 0-2 0,-6-3-1 15,7 3-2-15,-2-4-1 0,3 4-4 0,5-4 0 0,-7 0-1 16,7 1 0-16,1-1-1 0,-2-4 2 0,7 6 2 0,2-6 0 16,-2 1 0-16,8-1-1 0,-2 4-2 0,0-6 0 0,9 2 0 15,-1 1 2-15,6-4 1 0,-1 3 0 0,-6-3 2 16,15 1-1-16,-14 2-3 0,6-3-5 0,-6 3-6 0,-1 2-8 0,-6 2-8 15,-7-3-8-15,1 7-10 0,-8-4-7 0,-4 4-6 16,-1 0-3 0,-7 0-1-16,-7 4-3 0,-13 3-4 0,0 3-9 15,-13 2-8-15,1 3-6 0,-7-5-3 0,-6 6-2 0,-8-2-1 16,1-3 2-16,0 1 5 0,1-3 12 0,-2 3 13 0,-6-4 13 16,6 2 10-16,-5-3 7 0,5 1 7 0,2-1 5 0,-1 0 11 15,5 1 12-15,3-5 18 0,4 1 17 0,7 3 17 0,7-7 13 16,7 4 7-16,7-4-3 0,-2 0-6 0,6 0-15 0,8 0-19 15,8 0-22-15,6 0-19 0,5-4-18 0,7 1-11 16,6-5-5-16,7 1-4 0,1 0-2 0,5 0-1 0,8-1 1 0,-1 1-1 16,0-5-1-16,6 6 1 0,-6-2-3 0,0 0-2 15,1 1-7-15,0 5-13 0,-9-4-16 0,-4 4-15 0,5 2-10 0,-12-4-8 16,-1 4-5-16,-5 0 1 0,-2-4 4 0,-11 4 12 16,6 0 15-16,-14 0 19 0,0 0 16 0,0 0 17 0,-6 0 16 15,0 0 13-15,0 0 9 0,-6 0 5 0,-6-4 2 0,-2 4 1 16,2 0-1-16,-2 0 1 0,-5-3-2 0,6 3 2 0,-7 0 6 15,7 0 5-15,0-4 0 0,6 4-2 0,1 0-3 0,0 0-9 32,-1 0-13-32,0 0-25 0,7 0-37 0,-6 0-45 15,6 0-36-15,0 4-30 0,0-4-29 0,6 3-27 0,1 1-26 0,6 0-31 16,6-8-47-16,1 4-69 0,0-4-103 0,-1-3-44 16,0 3-20-16</inkml:trace>
  <inkml:trace contextRef="#ctx0" brushRef="#br0" timeOffset="-160419.08">12145 15320 140 0,'-12'-7'475'0,"-2"3"-84"0,8-3-139 16,-7 3-116-16,7 1-67 0,-7-1-31 0,6 0-13 0,-6 4 0 0,7-3 1 16,6 3 3-16,-7 0-3 0,7 0 1 0,-7 0-2 15,7 0-6-15,0 0-5 0,0 0-2 0,7 3-4 0,-7 1-1 16,7 0 2-16,-1-4 3 0,0 3 5 0,8 1 4 0,-1-1 3 31,6 5 3-31,1-5 2 0,6 1 6 0,0 1 6 0,7-5 5 16,0 2 6-16,-1-2 2 0,13-2 6 0,-5 2 6 0,5-5 5 15,1 1 1-15,-7 1-3 0,7-1-5 0,-8 0-7 0,2 4-8 16,-7-3-10-16,0 3-10 0,-8 0-10 0,-5 0-9 0,-1 0-5 16,-6 3-5-16,0 1 0 0,-7 0 1 0,1 3 4 15,-7 0 5-15,-7 8 5 0,7 0 8 0,-12 3 5 0,-1 5 11 0,-7-2 7 16,-6 8 12-16,1 1 10 0,-2-1 9 0,-6 4 3 15,1 1 2-15,-7-3-1 0,5 6-4 0,-4-3-8 0,-1 2-13 16,-7-3-14-16,7 0-12 0,-1 0-14 0,-4 1-25 0,3-2-47 16,3 2-59-16,-1-5-57 0,7 0-63 0,5-3-105 0,1-5-194 15,13 4-103-15,0-5-38 0,6-6 14 0</inkml:trace>
  <inkml:trace contextRef="#ctx0" brushRef="#br0" timeOffset="-159264.87">17329 15108 236 0,'-7'-4'420'0,"7"0"-110"0,-7 4-114 0,2-3-77 0,5-1-44 15,0 1-22-15,0 3-11 0,0-4-6 0,0 4-4 0,0-3-4 16,0 3-2-16,0-4-3 0,5 0-2 0,-5 0-1 0,7 4 0 16,0-3 4-16,-7-2 5 0,0 2 6 0,7 3 5 0,-1-3 7 15,-6 3 0-15,0 0-1 0,6-3-1 0,-6 3-5 16,7 3-1-16,-7-3-2 0,0 3-1 0,7 0 1 0,-1 5 3 0,-6 0 10 15,5 3 14-15,3-1 16 0,-1 9 16 0,-1-1 13 16,0 8 8-16,1-1 6 0,6 5 0 0,-7-1-2 0,8 3-11 16,-1 2-14-16,0-1-16 0,0 4-15 0,6-4-14 0,0 4-13 15,7-6-4-15,-6 4-10 0,7-3-6 0,-1-3-4 0,0-4-3 16,7 2-4 0,-7-2 3-16,0-6-3 0,-1-1-1 0,1 0 4 15,0-6 7-15,-6-6 6 0,6 2 15 0,-5-8 17 0,-3-4 16 16,2 0 14-16,0-6 11 0,-2-5 5 0,2 0-2 0,-7-6-3 15,1-6-9-15,-2 2-14 0,2-4-13 0,-2-4-11 16,-5 4-13-16,0-7-6 0,-7 1-4 0,7-1-4 0,-7 0-4 0,0-5-5 16,0 4-4-16,-7 5-2 0,7-5-3 0,-7 8-1 0,7-1-3 15,-7 1 0-15,7 3-4 0,-5 4-7 0,5 5-14 16,0-3-15-16,0 11-39 0,0-3-72 0,0 4-82 0,5 1-65 0,2 3-58 16,7 1-70-16,5-1-109 0,-5 4-117 0,12 4-57 0,-7-4 23 15</inkml:trace>
  <inkml:trace contextRef="#ctx0" brushRef="#br0" timeOffset="-158512.5">19043 15338 291 0,'-13'0'403'0,"7"4"-129"0,-1-4-114 15,-6 0-72-15,13 4-41 0,-6-4-21 0,-1 0-13 0,7 4-4 16,-7-4-2-16,1 0-2 0,6 4 1 0,0-4 1 0,-6 3 1 15,6-3 4-15,0 4 3 0,-7-2 1 0,7-2 4 0,0 6 1 16,0-6 6-16,0 2 2 0,0-2 3 0,0 0 1 0,0 0 0 16,0 0 3-16,0 4 2 0,7-4 1 0,-7 4 1 0,6 0-2 31,0-4 2-31,1 0 0 0,6 0 1 0,0 0 0 0,0 0-2 16,0 0 2-16,7 0 1 0,0-4 0 0,6 0 2 15,-1 0 4-15,1 2 5 0,6-4 5 0,2 0 8 0,5-1 16 0,7-1 18 16,0-2 17-16,-1-2 12 0,14 1 14 0,-7-3 12 15,7 3 9-15,-1-4-5 0,-6 0-1 0,13 1-19 0,-5-1-4 16,4 1-9-16,-4-2-13 0,-8-2-16 0,6 7-16 0,-13-3-9 16,1-1-19-16,-7 4-6 0,1 0-16 0,-14 4-12 0,-1-4-8 15,-11 4-6-15,-2 0-4 0,-4 3 2 0,-8-4-1 0,-8 0-2 16,-4 5-2-16,-15-3-3 0,2 1-1 0,-15 2 0 0,1-1-1 16,-6 4 0-16,-1-4-2 0,-7 4 3 0,2 0 2 0,-1 0 2 15,-1 0 1-15,1 0-1 0,0 0 1 0,7 0 1 0,-2 0 0 16,16 0 0-16,-2 0-1 0,6 4 1 0,7-4 0 0,9 0 1 15,4 0 0-15,0 0 0 0,14 4 0 0,5-4 1 16,8 3 1-16,6-3-2 0,7 5-1 0,5-5 0 0,2 0-1 16,6 3 0-1,6-3 0-15,0 3-3 0,0 0 1 0,-1-3 3 16,8 8 1-16,-1-4 0 0,3 0-1 0,-3-4 3 0,-7 4 0 0,8-1 1 16,-6 1-1-16,-7 3-3 0,-1-4 0 0,-6 5 0 15,-6-1 3-15,-7 0-2 0,1 4-1 0,-15-3 0 0,2 3-2 16,-14 0 0-16,0 1 0 0,-14 1 0 0,-6 3 0 0,1 1 0 15,-7-2 1-15,-7 3-1 0,1 1-1 0,-8-5 2 0,2 4 0 16,-9 2 0-16,3-3 1 0,3-2 0 0,-4-1 0 0,6 1 2 16,0-1-1-16,0 2 3 0,-1-6 0 0,14 1-1 0,-7 0 0 15,7-4-3-15,8 5-14 0,4-4-19 0,2-1-37 0,5-5-54 16,7 4-69-16,7 0-66 0,5-6-77 0,9 0-101 0,5 0-162 16,6-6-66-16,13 0-28 0,-5 0 8 0</inkml:trace>
  <inkml:trace contextRef="#ctx0" brushRef="#br0" timeOffset="-158027.45">22362 14822 126 0,'-6'-10'546'0,"-9"-5"2"0,9 4-176 0,1 3-154 15,-2 1-91-15,0-4-47 0,0 8-21 0,7-5-10 0,-5 4-4 16,-2 0-4-16,0 0 0 16,0 1-4-16,-5 3-4 0,5 3-10 0,-7 1-9 0,-4 0-7 0,-2 3-3 0,-1 1 1 0,-4 3 5 15,0 4 10-15,-1-1 16 0,-8 4 15 0,9 5 12 0,-8-6 19 16,7 9 12-16,0-3 7 0,-7 3 0 0,7-1-5 0,7 0-13 15,-2 0-10 1,3 1-10-16,4 0-10 0,2 0-7 0,4 0-2 16,8-1 0-16,0-4 7 0,8 2 8 0,4 0 5 0,2-2 8 15,4 1 2-15,14-4 3 0,-5 1 3 0,13-5 1 0,5 1-4 16,1-8-4-16,7 0-4 0,5-2-7 0,1-3-3 16,-1-4-3-16,8-5-1 0,-8-2-1 0,1 2 0 0,-7-4 0 15,0-3 3-15,-7 3 3 0,-5-4 0 0,-15 0-2 0,8-3-5 16,-13 0-5-16,-7-5-4 0,-6-3-5 0,0 1-10 0,-7 0-5 0,-14-4-6 15,1 4-6-15,-7-6-6 0,-13 2-3 0,0 4-3 16,-11-5 0-16,-2 4-2 0,-7 4 0 0,-5 1-1 0,-1-1-3 16,-5 7 1-16,5 0-4 0,0 5-6 0,0 2-8 0,13 1-15 15,1 3-20-15,12 4-26 0,7 0-32 0,13 4-61 0,0 3-79 16,13 1-75-16,13 6-81 0,0 1-120 0,13-4-131 0,7 3-68 16,6 1-22-16,7-5 31 0</inkml:trace>
  <inkml:trace contextRef="#ctx0" brushRef="#br0" timeOffset="-153227.16">939 13972 204 0,'0'-7'363'16,"-7"3"-99"-16,7 1-90 0,-6-5-59 0,6 4-31 0,-6 1-15 15,6-1-8-15,0-3-5 0,0 4-7 0,-8-1-4 0,8-4-2 16,0 5 0-16,0-2-1 0,0 2-2 0,8-3 1 0,-8 2 2 16,0-4 11-16,0 0 10 0,0 5 9 0,0-5 10 0,6 5 12 15,-6 0 11-15,0-6 6 0,0 6 7 0,0 0 1 0,0 3-1 16,0-4-3-16,0 0-8 0,0 4-10 0,0 0-14 15,0 0-14-15,0 0-14 0,0 0-16 0,0 4-14 0,0 3-9 0,0 0-8 16,0 4-2-16,-6 4 4 0,6 3 3 0,-8 1 2 16,8 6 2-16,-6-2 2 0,0 2 2 0,6-3-2 0,0 4 0 0,-7 3-5 15,7-4-1-15,0 1-2 0,-7 0 1 0,7-4-2 16,0 3-2-16,0 1-1 0,-5-4 1 0,5 0-2 0,0 0-2 16,0-4-2-16,0 1-1 0,0-1-1 0,0-3-4 0,0-5-15 15,0 6-34-15,0-6-43 0,0-2-50 0,0 3-45 0,0-3-49 16,5-6-72-1,2 6-107-15,-7-8-119 0,7 4-51 0,-7-4-5 16</inkml:trace>
  <inkml:trace contextRef="#ctx0" brushRef="#br0" timeOffset="-153009.72">183 14488 7 0,'-21'0'613'0,"2"0"6"15,7 5-51-15,-2-5-196 0,1 0-143 0,13 0-98 0,-6 0-59 16,6 0-29-16,0 0-15 0,0 0-6 0,13 2-5 0,0-2-1 15,6 0-3-15,14 0-4 0,0 0-1 0,5 0-3 16,2 0-2-16,11 0 1 0,1 0 1 0,2-2 4 0,-2-3 7 0,6 5 4 16,1-3 5-16,-1 0 2 0,2-1 1 0,-2 0-1 15,1 4-1-15,-1-4-6 0,1 4-14 0,-7-4-27 0,1 4-39 16,-9 0-39-16,3 0-39 0,-9 0-42 0,2 4-63 0,-8-4-87 16,1 4-151-16,-7-4-68 0,-7 4-13 0</inkml:trace>
  <inkml:trace contextRef="#ctx0" brushRef="#br0" timeOffset="-152625.45">710 14730 463 0,'7'0'467'0,"-7"4"-147"0,7-1-128 0,0 5-80 15,-1-1-40-15,-1 1-20 0,3 3-8 0,-1 4-2 0,-1 3-1 16,-6 4 2-16,0 0-3 0,5 3-3 0,-10 4-2 0,5 2-1 15,-6 1-5-15,-9 1-2 0,4 0-3 0,-3 4 0 0,-5-5 6 16,5 1-3-16,-12 0-1 0,7 1 2 0,-7-9 5 0,0 4 8 16,0-4 10-16,0-2 9 0,-7-5 5 0,7 0 18 15,-6-2 28-15,-1-7 16 0,7 3 9 0,-6-4 5 0,-1-5 7 16,0-3 13-16,7 0 9 0,-1 0 2 0,2-3-15 0,4-1-11 16,3 0-6-1,-2-2-12-15,6-2-16 0,9-3-26 0,-2 3-25 0,0-2-18 16,7-2-13-16,0 1-13 0,7 0-8 0,5 0-14 15,2 3 2-15,6-2 2 0,5 3 0 0,1 3-1 0,7 0-2 16,0 0 3-16,0 4-2 0,0 4 10 0,4 4-6 0,-4-1-2 16,-1 0-1-16,9 4 0 0,-9 4-1 0,1-1 1 0,-1 2-2 15,0 2-5-15,1 1-2 0,0-2-2 0,-7 2-4 0,-1 2-8 16,9-2-9-16,-9-5-12 0,1 5-16 0,1-7-25 0,-7 2-35 16,6-3-48-16,0 0-46 0,0-4-43 0,0-3-44 0,-1-4-54 15,9-4-72-15,-1-3-132 0,-1-4-50 0,-6 0-14 16,7-3 15-16</inkml:trace>
  <inkml:trace contextRef="#ctx0" brushRef="#br0" timeOffset="-151989.04">1330 14195 327 0,'-6'-7'532'0,"-2"-3"-84"0,3 2-154 0,-2 1-110 0,7 3-60 15,-7-4-33-15,7 1-18 0,0 4-7 0,0-4-6 0,0 3-7 16,7 4-12-16,-7-5-10 0,0 2-6 0,0 3-8 0,7 0-5 15,-2 3-6-15,3 2-3 0,-2-1-2 0,7 3 2 0,-7 3 3 16,2 5 7-16,4 3 6 0,-6 5 6 0,2-1 4 0,4 3 1 16,-6 1 2-16,1 3-1 0,0 0-3 0,-1 0-6 0,1 1-3 15,-7-1-5-15,5-4-4 0,3 6 0 0,-8-9 3 16,7-1 10 0,-7 1 12-16,0-3 17 0,6-5 23 0,-6-3 24 0,0 0 32 15,0-4 30-15,0 0 24 0,0-3 14 0,0-4 4 16,0 4-4-16,0-4-12 0,0-4-19 0,0 0-30 0,0-5-29 0,0 1-27 15,0-7-25-15,0 1-16 0,0-5-16 0,0-3-7 16,0 4-8-16,5-5-1 0,-5 5-2 0,7-1 0 0,-7 2 2 0,0 3 1 16,0-2 1-16,8 2 1 0,-8 7-2 0,0-1 1 15,0 0-2-15,0 5-2 0,0 0-1 0,7-1-5 0,-7 0-4 16,0 4-4-16,0-3-5 0,0 3-5 0,5-5-2 0,-5 5-3 16,6 0 2-16,2 0 0 0,-2 0 1 0,6-3 4 0,2 3 4 15,-1 0 4-15,-7 0 2 0,8-4 3 0,-3 4-1 0,4-3 2 16,-8 3-1-16,4-5-1 0,-3 5 0 0,-1 0-2 0,-1 0-2 15,0 0-3-15,1 0-1 0,-1 0-3 0,1 5-7 0,-7 2 4 16,6 1 3-16,1 3 1 0,-1 0 3 0,1 0 3 16,6 3 3-16,-7 1 2 0,1-1 9 0,0 5-3 0,6-5 0 0,-7 5-2 31,1-4 0-31,5 3-2 0,-4-4-2 0,4 2-7 16,-6-2-9-16,2 1-8 0,-2-5-12 0,0 1-16 0,7 0-28 0,-6 1-45 15,0-2-61-15,-1-2-59 0,0-4-54 0,1 3-64 16,6-7-104-16,-1 0-161 0,3-4-58 0,-4 1-4 0,4-1 30 15</inkml:trace>
  <inkml:trace contextRef="#ctx0" brushRef="#br0" timeOffset="-151403.75">2672 13965 186 0,'7'-7'493'0,"0"-1"-94"15,0 1-130-15,-7 0-98 0,7 0-58 0,-3 3-34 0,-4 0-19 16,8 4-13-16,-8-4-9 0,0 4-10 0,0 0-7 0,0-3-5 16,0 3-7-16,7 0-6 0,-7 0-3 0,0 0-3 0,0 3-1 15,0-3-1-15,-7 4 0 0,7-4 1 0,0 4 0 0,-8 0 2 16,4 3 2-16,-3-4 0 0,-7 1 4 0,2-1 3 16,5 5 8-16,-13-4 3 0,8 3 4 0,-3-3 3 0,-3 2 3 0,-2 3 2 15,1-6 0-15,0 4 0 0,-7 0-2 0,5 1 4 16,-4-1 2-16,-1 0 6 0,-1 4 2 0,7-3 5 0,-5 0 7 15,-1 1 4-15,6 3 0 0,-1-4 2 0,-5 2-2 0,8 1-4 16,-2 0 2 0,0 0 0-16,2 1-5 0,-3-2-2 0,9 1-2 15,-8 0-5-15,0 1-2 0,7-2-2 0,0 2-7 0,0-3-6 16,0 3-5-16,6-1-4 0,-5 0-2 0,5 4-2 0,0-4-3 16,1 4 2-16,6-5 0 0,-6 5 2 0,6 0 2 0,0-1 5 15,0 5 1-15,0-4 6 0,0-1 4 0,6 4 4 16,0-2 6-16,8-2 5 0,-2 3 3 0,2 2 3 0,5-4 6 0,7 4 3 15,-6-5 2-15,12 4 2 0,0 1-1 0,1-4 0 16,7-1 1-16,4-3-5 0,3 3-3 0,5-3-8 0,0 1-7 0,0-1-8 16,1 0-7-16,-1-1-6 0,7 2-7 0,-7-1-8 15,0 0-15-15,7-1-27 0,-8-2-41 0,2 3-57 0,-1-4-63 0,-6 0-56 16,0 1-60-16,-1-5-81 0,0 2-118 0,1-5-94 16,-13-5-47-16,5 2 6 0</inkml:trace>
  <inkml:trace contextRef="#ctx0" brushRef="#br0" timeOffset="-151019.75">3168 13994 234 0,'-6'-19'550'0,"0"9"6"0,6-1-181 0,-7 0-152 16,7 4-85-16,0 3-44 0,0-3-20 0,0 7-14 0,7-4-3 15,-7 8-3-15,6 0-5 0,0 6 0 0,1 1 3 0,0 4 6 16,-1 4 8-16,7 2 10 0,-6 1 0 0,5 3 1 16,1 5 4-16,1-4 2 0,5 3 2 0,-6 0-3 0,7 0-4 15,-8 1-3-15,8-1-4 0,1-3-2 0,-3-1-2 0,2-2 0 16,0-6 0-16,6 2 1 0,-8-4 5 0,3-4 7 0,-1-4 9 16,-2-3 1-16,3-4-2 0,-10 0 0 0,11-8-3 0,-3 1-2 15,0-7-2-15,0-5-3 0,8-4-6 0,-8-2-5 0,-6 0-5 16,7-4-7-16,-8-5-9 0,3 1-7 0,-4-3-6 0,-3-1-9 31,4 1-6-31,-5-5-4 0,-1 5-4 0,-6-4-3 0,8-1 0 16,-2 1-2-16,0 3 0 0,-6-3-2 0,6 7 0 0,-6-1-4 15,8 5-5-15,-8 4-10 0,6 4-16 0,-6 2-18 0,7 9-24 16,-7-2-35-16,5 4-69 0,9 5-81 0,-7 6-73 0,4 5-69 16,4-1-98-16,-3 8-170 0,2 0-79 0,-1 6-23 0,-8 5 38 15</inkml:trace>
  <inkml:trace contextRef="#ctx0" brushRef="#br0" timeOffset="-150417.45">4225 14046 242 0,'-7'-8'514'0,"1"4"-63"0,-2-3-168 0,2 3-119 15,6 2-61-15,0-3-31 0,-5 2-9 0,5-1 0 16,0 0 4-16,0 0 0 0,5 4-4 0,-5-3-5 0,6 3-7 16,2-4-8-16,5 4-9 0,-1-4-9 0,2 1-1 0,5 3 6 15,0 0 13-15,2-3 14 0,5-2 13 0,-7 1 12 0,7 4 8 31,0-3 4-31,6 0-5 0,2-1-7 0,-9 0-6 0,8 1-9 16,0-1-7-16,6 0-9 0,-7 0-5 0,0 1-3 0,0-1-2 16,2 1-2-16,-7-1-5 0,-2 1-3 0,8-1-3 0,-14 4 1 15,8-4 1-15,-7 4 0 0,-2-4 0 0,2 4-2 16,0 0-2-16,-8 4-2 0,-6-4-3 0,9 8-2 0,-15-1-2 0,6 0-2 16,-6 8 5-16,0-1 7 0,0 1 9 0,-6 7 6 15,-9 3 6-15,3 5 2 0,0 2 3 0,-8 2 2 0,-7 2 1 0,2 5-7 16,-2-2-5-16,-5 2-8 0,-1 0-7 0,1 3-4 15,-9-4-4-15,9-3-5 0,0 2-6 0,-6-5-3 0,5 2-5 16,0-3 1-16,7 0-1 0,-6-3-4 0,6-1-12 0,-1-7-28 16,8 0-49-16,-1-4-68 0,0-3-74 0,7-4-71 0,1-4-102 15,5-3-154-15,-6-4-99 0,13-4-44 0,-6-8-3 0</inkml:trace>
  <inkml:trace contextRef="#ctx0" brushRef="#br0" timeOffset="-149999.18">4087 12936 414 0,'14'-11'549'0,"5"-1"-29"0,1 4-214 0,0 2-126 0,6-2-61 15,6 1-25-15,-6 3-14 0,0 0-5 0,7 4-5 16,-7 4-6-16,0 4-9 0,-6 0-13 0,-8 5-13 0,8 3-12 16,-13 5-8-1,-1 1-4-15,-6 4 1 0,-6 6 1 0,-7 2 1 16,-1-1 3-16,-5 0 3 0,-1 3 7 0,1-2 11 0,-7-1 16 15,7-1 20-15,-2-2 18 0,-5-1 19 0,7-3 15 0,5 0 9 16,3-9 4-16,-4 2-1 0,9-9-5 0,1 2-3 0,5-1-3 16,0-4-7-16,0 0-4 0,11-3-2 0,9-1-3 0,0-3-5 15,13-3-12-15,5-1-15 0,9 1-18 0,-2-4-16 0,13 3-11 16,1-4-11-16,7-2-9 0,-1 3-6 0,0-1-3 16,7 1-11-16,-7-1-17 0,-1 2-38 0,-5 1-97 0,-5-2-102 0,-3 4-115 15,-6-1-184-15,-5 0-111 0,-8 0-82 0,-6 4-43 16,-5 0 1-16</inkml:trace>
  <inkml:trace contextRef="#ctx0" brushRef="#br0" timeOffset="-149095.87">3593 15057 126 0,'0'3'316'16,"-7"-3"-50"-16,7 0-56 0,0 0-47 0,-7 3-35 0,7-3-27 16,0 0-20-16,0 0-19 0,0 0-14 0,0 5-11 15,0-5-9-15,0 0-6 0,0 3-5 0,0-3 0 0,0 0-3 0,0 0 2 16,0 4 0-16,7-4 3 0,-7 0 3 0,0 0 5 15,0 0 9-15,0 0 10 0,0 0 10 0,0-4 10 0,0 4 10 0,0 0 6 16,7-3 6-16,-7-2 10 0,5 2 8 0,-5-3 4 16,7 1 3-16,0-2 5 0,-1-1 7 0,0 1 8 0,-6 0 6 15,7-1-3-15,6-6-5 0,-6 3-3 0,-7 0-3 0,6 0-7 16,2-4-14-16,-3 1-17 0,2-1-12 0,-7 1-12 0,0-2-10 16,6 2-9-16,-6-1-11 0,0 1-13 0,0-1-3 0,6 0-3 15,-6 5-2-15,0 2-5 0,0-3-3 0,0 4-2 0,0 0-2 16,0-4 1-16,0 7-3 0,0-4-7 0,0 5-12 0,8 3-13 15,-8-4-7 1,0 4-3-16,6 4-5 0,1-4 7 0,-2 8-5 0,10-5 6 0,-9 3 8 0,7 3 9 0,-6 2 8 0,5 0 1 31,-6 0 1-31,8-1-6 0,-2 1 1 0,-4 4 3 16,5-4 1-16,-2 4 2 0,-3-1 3 0,6 1 2 0,-10-4 3 0,4 4-2 16,6-4 3-16,-9 0 1 0,9 0-2 0,-8 0-5 15,1-1-18-15,-2-2-21 0,-5-1-23 0,8 1-22 0,-2 2-29 16,1-6-31-16,-7 3-29 0,6-3-22 0,1 0-18 0,-1-1-24 15,8-3-40-15,-2 0-63 0,2-3-110 0,-1-5-52 0,0 5-18 16</inkml:trace>
  <inkml:trace contextRef="#ctx0" brushRef="#br0" timeOffset="-148410.62">4023 14844 107 0,'0'-7'489'0,"-7"-1"-77"0,1 1-117 0,6 3-93 0,-8 4-62 15,8-3-40-15,0 0-22 0,0 3-18 0,0 0-14 0,0 0-14 16,0 0-12-16,0 3-9 0,0 0-6 0,0 1-2 15,0 3-2-15,0 1 0 0,8 3-1 0,-8-4 1 0,0 0-1 0,0 1 0 32,0 3 0-32,0-5 0 0,0 3-1 0,6-3 0 15,-6-1-1-15,0 1 0 0,0-1 1 0,0-2 0 0,7 1 1 0,-7-4 0 16,0 3 2-16,0-3 3 0,0 0 2 0,0 0 7 16,0 0 5-16,0 0 8 0,0 0 11 0,0-3 9 0,0 3 5 15,0-4 3-15,0 1 1 0,0-2-2 0,5 2-5 0,-5 0-8 16,0-2-10-16,7 2-8 0,0-5-8 0,-7 4-5 0,6-2-4 15,1-2-3-15,-1 5-1 0,2-5-1 0,-8 4 0 0,5 1 0 16,-5-1-8-16,7 1 0 0,-7 3-1 0,0 0-5 0,0-4-4 16,0 4-4-16,0 4-2 0,0-4-1 0,0 3 7 0,0 1-1 15,0 3 0-15,6 1 4 0,1-1 5 0,0 3 2 16,-1-1 0-16,7 2 1 0,-6-5 1 0,6 6 0 0,7-4 1 0,-8 2 2 16,9-3-2-16,-2 1 2 0,-6-1 0 0,6 0 1 15,-5 0 0-15,-2-3 1 0,-5 0 0 0,5 0-1 0,-6-1 1 0,-6 1 3 16,8 0 2-16,-8-4 5 0,0 3 5 0,0-3 6 31,-8 3 8-31,2 1 11 0,1 0 11 0,-9-4 9 0,7 4 12 16,2-4 6-16,-9 3 1 0,0-3 0 0,2 0-4 0,-2 0-2 15,3 0-6-15,-4 0-7 0,9 0-10 0,1 0-9 0,-9 0-7 16,14 0-6-16,-8 0-11 0,8 0-16 0,-5 0-18 0,5 4-16 16,5-4-11-16,-5 0-12 0,8 0-13 0,-1 4-8 0,0-4-7 15,4 0 2-15,-3 0 2 0,10 0 5 0,-4 0 7 0,-2-4 9 16,2 4 9-16,0-4 10 0,5 1 12 0,-7-1 9 15,2 0 9-15,-1-3 5 0,-7 4 5 0,8-1 3 0,-8 0 4 0,-6 1 5 16,6 3 5-16,-6-4 4 0,7 4 6 0,-7-4 3 16,0 4 0-16,0-4 2 0,0 4-4 0,0-3-5 0,0 3-3 0,0 0-6 15,0 0-4-15,0 0-2 0,0 0-4 0,0 0-3 16,0 0-1-16,0 0-1 0,0-4 0 0,6 4 0 0,-6 0-1 16,7 0-2-16,0-3 1 0,-1 3 2 0,0-4 0 0,1 4 0 15,0 0 0-15,-1 0 1 0,-6 0-2 0,7 0 1 0,-7 0 0 16,0 0-2-1,6 0-1-15,-6 0 1 0,-6 4 0 0,6-1 0 16,-7 4 2-16,7-3-3 0,-6 4 1 0,-1-1 2 0,7 0 1 16,-7 0-1-16,7 1 0 0,-6-1-1 0,6 0-1 0,0 1-10 15,0-4-13-15,-6 4-21 0,6-2-26 0,6-3-26 0,-6 2-47 16,6-2-86-16,-6-3-181 0,7-3-80 0,0-2-45 0,-1 2-12 16</inkml:trace>
  <inkml:trace contextRef="#ctx0" brushRef="#br0" timeOffset="-147256.54">5718 14254 250 0,'-15'0'189'16,"10"0"-68"-16,-1 0-44 0,-1 4-27 0,0-4-11 0,1 0-6 15,0 0 1-15,-1 4 4 0,0-4 4 0,7 0 3 0,-7 0 3 16,1 3 2-16,6-3 3 0,-6 0-2 0,0 4 1 0,-2-4-2 16,2 3 0-16,0-3-3 0,0 4-1 0,-2 0-1 0,2 0-3 15,6-4-2-15,-6 3-1 0,6 1-3 0,-7-4-3 0,7 3-2 16,0-3 2-16,0 5 2 0,7-5 4 0,-1 0 6 0,0 2 6 15,8-2 5-15,-2 0 8 0,2 0 4 0,12 0 0 0,-7-2-2 16,6 2-4-16,2-5-3 0,5 2-9 0,1 3-8 16,7-4-10-16,-7 1-9 0,5-1-5 0,-5 0-6 0,6 0-6 15,-6 1-7 1,5 3-12-16,-11-4-14 0,5 4-19 0,-5 0-22 16,-1 0-27-16,-6 0-30 0,-2 0-42 0,-4 4-57 0,-7-4-75 15,-1 3-121-15,-12 1-53 0,-1 0-22 0</inkml:trace>
  <inkml:trace contextRef="#ctx0" brushRef="#br0" timeOffset="-147089.02">5698 14466 21 0,'-20'8'496'0,"1"-4"-54"0,-1 3-134 0,8-4-110 0,4 2-62 15,-4-5-37-15,12 2-23 0,-6 3-11 0,6-5-8 16,0 0-7-16,6 4-6 0,0-4-8 0,8 0-5 0,4 0-4 0,3 0-5 16,5-4-2-16,7 4-4 0,-1-7-2 0,6 2-3 15,2 2-4-15,5-4-4 0,1-1-4 0,6 1-14 0,-7 1-23 0,2-2-23 16,5-4-36-16,-8 1-53 0,10 0-87 0,-16 0-152 15,2-3-82-15,-1-1-35 0</inkml:trace>
  <inkml:trace contextRef="#ctx0" brushRef="#br0" timeOffset="-146888.28">6559 13815 318 0,'-7'-15'532'16,"-1"4"-84"-16,8 3-141 0,-4 2-102 0,4-2-64 0,0 5-34 15,0 3-23-15,0-5-18 0,0 10-16 0,0-2-14 0,0 5-7 16,4 2-1-16,-4 5 2 0,8 3 4 0,-8 4 8 0,7 1 12 16,0 2 17-16,-2 1 11 0,2 3 5 0,0 0 2 0,0 0-2 15,-1 4-2-15,-1 4-6 0,3-3-13 0,5-2-17 0,0 4-21 16,-7 0-26-16,7-2-41 0,0 3-47 0,1-4-45 0,-1-1-44 16,0 2-55-16,6-5-85 0,-6 0-156 0,1-3-79 0,-2-1-34 15,-6-2 5-15</inkml:trace>
  <inkml:trace contextRef="#ctx0" brushRef="#br0" timeOffset="-146704.5">6265 14727 97 0,'-19'-4'611'0,"12"4"12"0,-6-3-48 0,13-1-213 0,0 0-143 16,0 0-75-16,6-3-39 0,8-1-17 0,-2 2-7 0,14-5-6 0,-5 3-8 15,11 1-5-15,0 0-2 0,8-2-13 0,4 3-13 16,10-1-13-16,5-1-10 0,-1 0-12 0,1 1-26 0,-1 0-42 15,1 4-50-15,-7-1-54 0,1 0-74 0,-2 4-134 0,-11 4-127 16,-2-4-76-16,-5 4-37 0</inkml:trace>
  <inkml:trace contextRef="#ctx0" brushRef="#br0" timeOffset="-146386.78">6688 14979 504 0,'-19'8'758'16,"6"-1"9"-16,0 1-3 0,7-2-266 0,-1 6-198 0,1-5-134 15,6 4-74-15,-7 5-42 0,7-2-22 0,0 4-9 0,0 0-6 32,-6 4-3-32,-2 4-3 0,3-1-4 0,-1 2-5 0,-8 2-6 15,2 0-9-15,-10 0-10 0,4 0-10 0,-1 1-6 0,-2-5-3 16,3 0-2-16,-8-2-1 0,-1-1 6 0,1-4 8 16,0-3 5-16,-7-1 6 0,8-6 7 0,-1-1 3 0,-1 1 2 0,1-8 6 15,-1 0 11-15,9-4 11 0,-2-3 19 0,-1-1 17 16,10 2 16-16,-4-2 18 0,4-4 14 0,11 5 7 0,-7-1 3 15,7 1-6-15,7-4-12 0,-2 4-12 0,1 0-15 0,15 3-17 16,-1 1-15-16,-1-1-10 0,6 8-7 0,8-4-6 0,7 7-2 0,-2 0-3 16,8 0-4-16,7 1 3 0,-2 0 3 0,8-2-1 15,0 5-2-15,0 1-1 0,6-4 1 0,6 2-4 0,-13-3-10 16,16 1-26-16,-16-2-53 0,7 2-79 0,0-4-79 0,-7 0-77 16,-5-1-90-16,0-6-125 0,-8-1-131 0,1 0-60 0,-9-6-2 15</inkml:trace>
  <inkml:trace contextRef="#ctx0" brushRef="#br0" timeOffset="-145767.52">7177 13708 214 0,'8'-11'423'0,"-1"1"-154"0,-2-2-116 0,-5 5-64 15,7-3-26-15,-1 6-15 0,1-4-7 0,-7 5-4 0,7-1-2 0,-7 0 0 16,0 0-6-16,6 4-4 0,-6 0-8 0,6 0 0 16,-6 4 3-16,7 0 8 0,-7 0 9 0,7 3 7 0,-7 1 10 15,7 2 8-15,-7 1 8 0,0 4 4 0,5-1 4 0,1 5 2 31,-6 2 6-31,8 6 11 0,-1-2 9 0,-7 0 13 0,6 8 8 16,-1 1 8-16,3-1 2 0,-1 7-3 0,-1 0-6 0,-1 1-11 16,2 2-15-16,7 2-13 0,-7 1-14 0,-2 3-12 15,9-6-10-15,-1 5-8 0,-8-1-8 0,10-2-8 0,-3 0-3 0,2-2-7 16,-2-7-5-16,2 5-6 0,-8-9-2 0,7 2-3 16,-6-9 1-16,-1-2-2 0,1-2-1 0,-7-6 1 0,6-5 6 0,-6 2 14 15,0-4 14-15,0-5 10 0,0-3 6 0,0-3 4 16,-6-5 1-16,-1 0 0 0,-6-6-5 0,6-5-13 0,-5 2-14 15,-2-10-6-15,2 2-3 0,-2-5 0 0,2 1 6 0,-3-4 2 16,4-3-1-16,4-1 1 0,0 0 0 0,0-3 0 0,7 0-5 16,0-1-2-16,0 5-6 0,7-1-2 0,-7 3-1 0,7 9-1 15,0 0-4-15,-7 3 1 0,6 4-3 0,-1 4-2 0,-5 2 0 16,8 5-1-16,-1 0-1 0,0 3-4 0,-2 8 1 0,2-1-2 16,-7 4 0-16,0 4-2 0,7 4-1 0,-7 0-2 0,-7 3 1 15,7 4 3-15,0 0 3 0,-7 3 1 0,2-2 2 0,-2-1 3 31,7 3 1-31,-7-3 4 0,7-1 1 0,0-1-2 0,0-3-2 16,0 2-1-16,0-4 2 0,7-1-2 0,0 1-1 16,5-4 0-16,2-1 0 0,-2-2 1 0,14 3 1 0,0-7-1 0,0 4-3 15,6-5-4-15,9 0-11 0,-3-3-21 0,0 0-42 16,3 0-62-16,3 0-70 0,-4 0-58 0,5-3-58 0,-5 0-68 16,-8-1-98-16,8-4-140 0,-9 1-48 0,-4 3 19 0</inkml:trace>
  <inkml:trace contextRef="#ctx0" brushRef="#br0" timeOffset="-145366.28">8007 14345 392 0,'-14'-3'542'0,"1"-1"-97"0,7 1-161 0,-1 3-113 15,-1 3-62-15,8 1-35 0,-5 4-16 0,5-1-5 0,-7 3 4 16,7 2 6-16,0 2 6 0,7 5 4 0,-2 3 3 0,3-5 4 16,5 10 2-16,0-5-4 0,1 0-3 0,5-1-1 0,-1 2-2 15,-4-2 4 1,5-1 1-16,2-3-3 0,-2 2-1 0,-7-5-1 15,9 1-2-15,-9-4-6 0,2 4-8 0,-2-8-11 0,-5 0-7 16,-1 1-5-16,1-5 3 0,-7 1 5 0,0-4-1 0,0 0-1 16,0-4 0-16,-7 1-1 0,1-1-3 0,-1-4-8 15,-5-2-4-15,-2 3-8 0,2-5-5 0,-9 1-1 0,9 4 0 0,-7-4 3 16,5 0 4-16,0 4 11 0,2-1-1 0,6 0 0 16,-2 1 0-16,2 5-2 0,6-3 0 0,6 2-4 0,-6 3-4 0,8 0-7 15,5 0-5-15,-1 3-5 0,9 4-1 0,-2 0-1 16,-1 1-1-16,3 4-3 0,5-3-4 0,-7 7-1 0,1-1-2 15,0 2 1-15,-7 2-1 0,0-1-3 0,-1 1-3 0,-4 3 5 16,-2 0 4-16,-6 0 2 0,0 0 3 0,0-4 2 0,-6 4 2 16,6 0 2-16,-8-3 1 0,-4-1 0 0,5 0-1 0,-6 0 1 15,0-3-1-15,0-4-1 0,0 3 0 0,0-3 1 0,0 0-3 16,0 1-1-16,0-4-5 0,0-2-24 0,5-3-36 0,-3 5-50 31,4-4-56-31,7 0-60 0,0-4-71 0,0-8-110 16,7 0-171-16,4-1-75 0,4-3-12 0,-3 1 19 0</inkml:trace>
  <inkml:trace contextRef="#ctx0" brushRef="#br0" timeOffset="-145098.66">8390 13921 69 0,'0'-12'529'0,"-6"3"7"0,6 1-170 0,0 4-158 15,6-4-90-15,1 1-46 0,7 3-19 0,-3 1-12 0,4 0-4 16,4 3-4-16,0-5 0 0,8 5 2 0,-1 0 0 0,0 0 1 16,12 0 6-16,2-4 11 0,-1 4 16 0,7 0 23 15,-1-3 25-15,1 3 24 0,6-3 21 0,0-1 12 0,1 0 3 32,-2-3-2-32,8 3-10 0,-6 0-23 0,-9-3-23 0,9 4-28 15,-14-1-27-15,1 1-16 0,-8-1-17 0,1 4-28 0,-14-4-37 16,1 0-50-16,-7 4-56 0,-1 0-56 0,-4-3-61 0,-8 3-64 15,0-4-81-15,-8 0-97 0,2 0-105 0,-13 4-27 16,-1-2 9-16</inkml:trace>
  <inkml:trace contextRef="#ctx0" brushRef="#br0" timeOffset="-144914.72">8958 13822 269 0,'-7'0'557'0,"0"3"-53"0,7 5-162 0,0-1-125 15,0 1-78-15,0 2-34 0,7 1-5 0,0 8 10 0,0-1 11 16,-2 5 16-16,2 2 16 0,7 0 8 0,-9 5 5 0,9 3-10 15,-1 0-17-15,1 7-18 0,-2-4-16 0,2 5-18 0,4 3-19 16,-4-4-15-16,-1 4-15 0,7 0-16 0,-9 0-31 0,4-1-58 16,-8 6-67-16,4-6-69 0,3 1-73 0,-7 1-118 0,-2-1-174 15,3-4-101-15,-2-4-29 0,1 1 17 0</inkml:trace>
  <inkml:trace contextRef="#ctx0" brushRef="#br0" timeOffset="-137555.78">4590 10265 179 0,'7'-4'231'0,"-1"4"-67"0,-6-4-51 0,5 4-37 32,-5-4-20-32,8 2-8 0,-1 2-5 0,-1 0-1 0,-6-5 1 15,6 5 2-15,0-3-2 0,-6 3-3 0,8-4-2 0,-2 4-4 16,-6 0-4-16,7-4-4 0,-7 4-3 0,5 0-2 0,-5-3-1 16,7 3-3-16,-7 0 2 0,7-4-3 0,-7 4 1 0,0 0 1 15,0 0 1-15,0-4-1 0,0 4 0 0,0 0 1 0,0 0-4 16,0-3-2-16,0 3 0 0,0 0-2 0,0-4-1 0,7 4-1 15,-7-3-2-15,0 3 2 0,0-4 3 0,0 0 3 16,0 1 2-16,0-2 0 0,6 2 1 0,-6 0 0 0,0-1 2 0,5-3 1 16,-5 2-4-16,8-2 0 0,-8-1-2 0,7 2-1 15,0 2-1-15,-2-3-2 0,-5-1-1 0,7 2-2 0,-7 1-1 0,7-2-1 16,-1 0-3-16,0-1 1 0,2 1 0 0,-8 0 3 16,12 0 0-16,-5-1 0 0,-1 1 1 0,1-4 1 0,6 3 2 15,-7-2 2-15,1-2 0 0,6 5 1 0,-7-3 3 0,0-2 3 31,2 1-2-31,-2 0 3 0,6-3 0 0,-4 3 0 0,-1-3-1 16,-2-1-3-16,1 4-1 0,1-5 1 0,7 6 4 0,-8-1-4 16,0-4-2-16,8 4-2 0,-8-4-1 0,0 4 0 0,0 1-3 15,2-5-2-15,-1 4-1 0,4 0-1 0,-3 0 1 0,-1 0 3 16,0-1 1-16,-3-2 2 0,4 3 1 0,5 0 2 16,-7 1 2-16,0-5 2 0,2 0 2 0,5 4-1 0,-7-3 2 15,1 2 1-15,6-3-2 0,-7 1-1 0,0-1-1 0,1 1 0 16,0-1-2-16,5 0 4 0,-5 4 0 0,0-3-1 0,0-1 2 15,-2 1 1-15,3-2-1 0,-2 2-1 0,0 2 3 0,1-2 2 16,-1 3 0-16,2-3 3 0,-3-1-1 0,2 1 1 0,-7-5 1 16,6 4 2-16,2 1-2 0,-2-5-2 0,0 4 2 0,-6 1 4 15,6-4 2-15,1 4 4 0,0-1-2 0,-1 1 2 0,1-1-3 16,-2-4 1-16,3 4-1 0,-1 1-4 0,-1-1-4 0,-1 1-4 16,-5-5 0-16,7 4-2 0,1-3-1 0,-1 4-4 15,-2-5-4-15,1 2-4 0,8-2-1 0,-7 0-1 0,-2 1-3 0,3-4 0 31,-2 4-1-31,1-1 0 0,-1-2 0 0,0 2 0 16,1 1 1-16,0-5 2 0,0 6 1 0,-7-2-1 0,4-3 1 0,-4 0 0 16,8 4 1-16,-1-5 4 0,0 6-1 0,-7-2 1 15,0 0 1-15,5 2 3 0,-5-3-1 0,6 3 1 0,-6 3-2 16,8-5-1-16,-8 4 0 0,7-4-3 0,-7 5-3 0,6-1-1 16,-6-2 0-16,6 2 0 0,-6 1 0 0,7-2-1 0,-1-2-1 15,-6 3 2-15,7 1-1 0,-1-5 1 0,-6 1 1 0,0 4-2 16,7-5 2-16,-7 2 0 0,6-3 3 0,-6 6-2 0,7-5-1 15,0 5 1-15,-7-4-1 0,0 3 2 0,6 0-1 0,-6 1 2 16,0 2 0-16,0-2 3 0,0 3 2 0,6 0 0 16,-6 0 2-16,0 0-1 0,0-1-1 0,0 2-3 0,0-1-4 0,0 1-1 15,0-2 0-15,0 1-3 0,0-1 0 0,0 3 1 16,0-3-1-16,0 1 1 0,0-4 0 0,0 5-2 0,0-5-2 0,0 1 2 16,0-1-2-16,0 0-1 0,0 1-1 0,0-2 0 15,0 3 1 1,0-3 0-16,0 1-1 0,0 0 1 0,0 5 1 15,7-5 0-15,-7 1 1 0,0-5-1 0,0 5-2 0,0-1 0 16,0 0 1-16,0 1 0 0,7-5-1 0,-7 1 1 0,0 4-1 16,0-5-1-16,0 1 0 0,5 0 0 0,-5-5 1 0,0 5-2 15,8 0 0-15,-8-1 0 0,0 2 1 0,6-2 0 0,-6 1 0 16,0-5 0-16,7 5-1 0,-1 0 2 0,-6 0-2 0,6-1 2 16,-6 2-1-16,8-2 1 0,-8 1-1 0,6 2 0 0,-6-2 1 15,0-1 0-15,6 5 1 0,-6-3-1 0,0 1 0 0,6-2 0 16,-6 4 0-16,8-1 0 0,-8 0 0 0,6-3 2 15,-6 3-2-15,6 0 0 0,-6-3 0 0,6 4-1 0,1-2 1 0,0-1 2 16,-7 3 0-16,7-2-2 0,-1 1 0 0,0 1 0 16,1-1 0-16,0 1 1 0,-1 3-1 0,-1-4-3 0,-5 4 2 0,7 0 1 15,1 0 0-15,-8 3 0 0,7-3 1 0,-2 5-1 16,-5-2 0-16,0 1 0 0,6 3 0 0,2-4-2 0,-8 5 1 16,0-4-1-1,7 3 1-15,-7 0-1 0,6 1 0 0,-6-5 1 16,0 5-1-16,5-1 0 0,-5-3 1 0,8-1-2 0,-1 4 0 15,-7-2 1-15,13 2 1 0,-13-3-1 0,12-1 0 0,-5 1 0 16,0 0 0-16,5 0 0 0,2-1 0 0,-3 0-1 16,4 1 0-16,-3 0 0 0,2 0-1 0,-2-1 0 0,2 1 2 0,-1 3-1 15,0-3 2-15,-7 4-3 0,7-1 2 0,-7-1-1 16,1 2 2-16,0 0 0 0,5 3-1 0,-4-4 1 0,-2 0-2 0,0 1 2 16,0-1 1-16,9 4 0 0,-10-4-1 0,1 0-1 15,1 1 2-15,7 3-1 0,-8-4-1 0,0 1 2 0,8 3-1 16,-2-4 0-16,-6 4-1 0,9-3 0 0,-9 3 0 0,7-4-1 15,-6 4 0-15,4-4 0 0,-3 4-1 0,5 0 1 0,-6 0-1 16,-2 0-1-16,9 0-1 0,-7 0 0 0,5 0-3 0,-5 0-4 16,6 0 5-16,-7 0-4 0,8 4-2 0,-7-4 0 0,5 4 1 15,2-4 0-15,-9 3 4 0,9-3 3 0,-1 4-5 0,1-1 4 16,-9 1 4-16,8-4 1 0,-5 3 1 0,4-3-1 0,-5 4 0 31,6 0-1-31,-7-4 0 0,1 4-2 0,6-1 0 0,-6 1 0 16,-1-4-1-16,6 4 3 0,-4 2 0 0,4-1 1 15,2-1-1-15,-8-1 1 0,6 4 0 0,2-3 1 0,0-1 0 0,-10 5-2 16,11-4 2-16,-3-1 1 0,-5 1 0 0,7 3 1 16,-3-4 1-16,-3 1 1 0,5 4-2 0,-7-5-1 0,7 5 0 15,-6-4 0-15,6 3-1 0,-7-4-1 0,8 5-1 0,-9-1-1 16,3 1 0-16,5-2 0 0,-8 2 1 0,9-1-1 0,-7 1 2 16,5-1 1-16,-4 4 0 0,4-4 1 0,-6 0 0 0,8 5-1 15,-1-5 0-15,-7 3 1 0,8 2-2 0,-8-1 2 0,7-3-1 16,-6 2 0-16,4 1 1 0,-4 0 0 0,1 0 1 0,4 0-1 15,2 0 1-15,-7 4-1 0,4-5 0 0,-4 2-1 0,7 3 0 16,-7-5 1-16,5 5 0 0,-5-1 0 0,6 2 0 0,-7-6 0 16,1 5-1-16,6 3 1 0,-7-3 1 0,8 1-1 15,-8-3-1-15,7 3 1 0,-6 2-1 0,5-4 1 0,-5 1 2 16,6 3-2 0,0-3 0-16,-6 3 0 0,6-3 0 0,-1-1-1 15,-4 5 2-15,4-6-1 0,2 4 0 0,-8 0 1 0,6-2-1 0,-4 3 1 16,4-3-1-16,1 4-1 0,-6-5 0 0,6 4 0 15,-7 1-1-15,8-1 1 0,-7-4 0 0,-2 5 0 0,9-1 1 16,-7 0 0-16,-1 5 1 0,-1-5-1 0,3 4 0 0,5-4-1 16,-8 4 1-16,2-4 0 0,1 4 0 0,-2 1 0 0,1-2-1 15,-7-2 1-15,5 3 0 0,2-5 2 0,7 6-1 0,-14 0 1 16,6-6 0-16,-1 4 1 0,3-1-1 0,-1 1-1 16,0 2-1-16,-2-5 0 0,2 4 1 0,0-1-1 0,5 2 0 0,-5-5-7 15,0 3 2-15,-1 2 3 0,0-1 2 0,1 0 0 16,6 1 0-16,-6 2 0 0,-1-3-1 0,2 3 8 0,-3 1-2 0,8-1-4 15,-7 4 1-15,2-2-1 0,5-1 1 0,-8-1 0 16,3 4 3-16,5-3-3 0,-8 3-1 0,3-3 2 0,4-1 0 16,-5 1-3-16,7-1 1 0,-8 1-1 0,6-1-4 0,-4 1 4 15,-2 0 1 1,6 0-1-16,-6 0 0 0,9 0 1 0,-8 3-2 16,5-4 0-16,-5 0 1 0,5 5-1 0,-6-4 0 0,8 3 1 15,-7-4-2-15,6 1 0 0,0 3 2 0,0 1 0 0,0-4-2 16,-1 3 1-16,2 0 1 0,-2 0-1 0,2 1-2 0,-2 3 0 15,8-4 0-15,-7 3 2 0,0-1 0 0,7 1 1 16,0 1 3-16,-7 1-1 0,5-5 0 0,4 4 3 0,-11 0 0 0,9-4 1 16,0 0 2-16,-1 5-2 0,2-5-1 0,-2 0 2 15,7 0 1-15,-7 0 0 0,7 1-1 0,1-1-2 0,-1 1-1 0,6-1 0 16,-6-4 0-16,6 4-1 0,1 0 0 0,7 1-1 16,-7-1 1-16,11 0-1 0,-4-4 0 0,0 6 2 0,5-2 0 15,0 1 0-15,1-5 0 0,-1 4 0 0,7-3 0 0,2 3 1 16,-3-3-2-16,1-4-3 0,1 3-1 0,-2 1 0 0,7-4 0 0,-5-4-8 15,0 5-19-15,-1-6-35 0,0 5-40 0,-13-6-48 16,7 2-51-16,-7-4-56 0,-1-7-85 0,-5 1-147 0,7-8-81 16,-14 0-45-16,0-8-6 0</inkml:trace>
  <inkml:trace contextRef="#ctx0" brushRef="#br0" timeOffset="-134812.93">3761 10136 43 0,'7'0'105'0,"-7"4"-1"0,0-4 2 0,6 4-1 15,-6-4-4 1,0 3-10-16,0-3-12 0,8 4-9 0,-8-4-8 16,6 4-12-16,-6-4-13 0,6 4-8 0,-6-4-4 0,6 0-5 15,-6 0-1-15,8 2-2 0,-2-2-3 0,-6 5-2 0,7-2-2 16,-2-3-1-16,1 4-2 0,2-1-4 0,-1 2-5 0,0-2-7 16,-3 5-6-16,4-2-6 0,-1-1-6 0,0 2-3 0,-2-3-4 15,1 3 3-15,2-4 0 0,-2 5 4 0,1-1 4 0,-2 0 3 16,-5-2 5-16,8 1 2 0,-8 2 3 0,6-1-1 0,-6 1 1 15,0-1-2-15,0 3 3 0,0-2 3 0,0-1 0 16,0 0 1-16,0-2 2 0,-6 1 3 0,6 2 6 0,-8-4 9 0,8 3 4 16,0-3 4-16,0-2 5 0,-5 3 5 0,5-1 4 15,-7-1 0-15,1 2-3 0,-2-3-3 0,2 2-2 0,1 0-4 16,-2 0-4-16,0-4-3 0,-1 7-4 0,4-7 1 0,4 4 0 16,-7 0 0-16,0-2-1 0,7-2-1 0,0 5 1 0,-8-2 4 15,8-3 0-15,0 4 2 0,8-4-1 0,-8 0 0 0,7 3 1 31,-7-3-1-31,7 0 0 0,-3-3-3 0,4 3-1 0,6 0-2 16,-9-4 1-16,1 4-3 0,8-3-1 0,-7 3 1 0,6-5-1 16,0 3 0-16,0 2 0 0,0-4-2 0,-1 0 0 0,2-3 0 15,-2 3 0-15,9-4-1 0,-9 6 0 0,1-6 0 0,8-1-2 16,-9 3 1-16,8-1 0 0,-7 0-1 0,7-2 1 0,-9 2 1 16,4 0 0-16,-3 0 0 0,2-1 4 0,-7-2 0 0,4 3 2 15,3-1 2-15,-7-3 0 0,5 1-1 0,2-2 2 0,-7 1 0 16,5 0-2-16,2-3 0 0,5-1 0 0,-6-4-1 15,0 5 0-15,0-5 0 0,6 1-3 0,-5 0 3 0,-2-4 1 0,8 4 0 16,-7-4 0-16,6 3 0 0,-5-3 1 0,6 4 1 16,-8 0 0-16,1-1-3 0,0-2 0 0,0 6-2 0,-6-3 0 15,6-1-2-15,-7 4 2 0,8-3-1 0,-7 3-1 0,-2-3 1 16,1 4-1-16,2-6 3 0,5 7-1 0,-8-6 2 0,3 1 1 16,-1-1 0-16,5 1 0 0,-6 0 1 0,8 0 2 0,-7-1 0 31,-2-2 2-31,9 2-3 0,-7 1-1 0,4-4-2 0,-3 3 0 15,-1-3-3-15,5 1-3 0,-5 2-2 0,-7 1-2 0,7-4 0 16,-1 3 3-16,0 1 0 0,2-1 1 0,-8-2 1 16,0 6 2-16,6-3 2 0,-6-1 1 0,0 1-1 0,0 0-2 0,6 0 4 15,-6-1 0-15,7 5-1 0,-7-5 0 0,6 2-1 16,1-2 0-16,-1 0 0 0,-6 5 0 0,7-5-3 0,-1 1-2 0,1 3 0 16,-7-2 1-16,6 2 1 0,-6-4 1 0,7 5 1 15,-7-1 1-15,6-4 2 0,-6 5 5 0,6-1 5 0,2-3 3 16,-8 3 3-16,6-3 9 0,-6 3 5 0,0 0 4 0,7-3-1 15,-7 3-2-15,5 1-5 0,-5-4-4 0,0 4-1 0,8-1-8 16,-8-1-3-16,0 1 0 0,0 1-2 0,0-1-2 0,0-2 6 16,0 2-2-16,0 1 1 0,0-1 0 0,-8 0-4 0,8-1-2 15,0-1-2-15,0 3 1 0,-5-1-7 0,5-4 4 0,0 0-2 16,-7 5 0-16,7-4 3 0,0 4 2 0,0-1 3 0,0-4-2 16,-6 4-1-16,6-2-1 0,0-2-1 0,0 4 0 0,-8-3-3 31,8 3-3-31,0-2 0 0,-6-3-3 0,6 6 0 15,0-1 0-15,0-2 0 0,0 1-1 0,-6 6-2 0,6-5-5 0,0 1 1 16,0-1 4-16,0 1 0 0,0 2 0 0,-7 1-1 16,7-3-2-16,0 2 1 0,0 1 6 0,0-3-4 0,0 3-1 15,0 0-3-15,0 0 1 0,0-1 0 0,0-2 2 0,0 3-1 16,0-3-2-16,0 2 2 0,0-3-1 0,0 1 1 0,0 3-1 16,-6-4 0-16,6 4-1 0,0-3 0 0,0 3 0 0,0 0-2 15,-7-3 0-15,7-2-1 0,0 5 3 0,-6-3-2 0,6-1 0 16,0-4 1-16,-7 2 1 0,7-2 0 0,0 1-1 0,-6 0 1 15,6-1-1-15,0 1-1 0,0 0 1 0,-7-1-1 0,7 5 0 16,0-5 0-16,0 5 2 0,0-4-1 0,0 2 1 0,0-2 0 16,0 0 0-16,0 3-1 0,0-3 1 0,0 4 1 15,0-1 1-15,0 0 0 0,0 1-1 0,0-1 1 0,0 1-1 0,0-2 1 16,0 2-2-16,0-1 0 0,0 1 0 0,0-1-2 16,0 0 0-1,0 1 0-15,0-1 1 0,0 3-1 0,0-2 1 16,0 3 1-16,0 0-1 0,0-3 1 0,0 3 0 0,0-1 2 15,0-2 0-15,0 0-2 0,-6-1 1 0,6 3 1 0,0-2 1 16,0-1-2-16,0 5 0 0,0-5 1 0,0 1-1 0,0 2 0 16,0-3-1-16,0 1-2 0,0-1 0 0,0 4 1 0,0-4 1 15,0 1-1-15,0 3 0 0,0-3 0 0,0 2 0 0,6-3 0 16,-6 1-1-16,0-1 0 0,0 1-2 0,0-1 0 0,0 4 0 16,7-4 1-16,-7 5 0 0,0 2 1 0,0-3 0 0,0 3 1 15,0-2 1-15,0 6 1 0,0-7 1 0,6 7-2 16,-6-3 1-16,0 0 1 0,0 3-2 0,7 0-1 0,-7-3 0 15,6 4-1-15,1-5-3 0,-1 5 1 0,1-5-2 0,-1 1 0 16,0 2 0-16,8-1-3 0,-7 3-1 0,-2-2-1 0,3 2-2 16,-1-1-1-16,-7 4-4 0,5-4-3 0,-5 4-3 0,6 0-2 15,-6 0-2-15,7 0-1 0,-7 0 2 0,8 0 4 0,-2 0 3 32,0 4 4-32,0-4 5 0,2 4 4 0,-2-4 4 0,0 3 1 15,0 2 1-15,8-2 0 0,-7-3-1 0,-1 4 0 0,7-2 0 16,-6 3 2-16,0-2-1 0,-3-3-1 0,4 4 1 0,-1 0 0 15,-1 0-1-15,0-4 1 0,0 3-1 0,2 1-3 16,-2 0 1-16,1-1 0 0,6 0-2 0,-7 1-1 0,1 0 0 0,-1 3 0 16,0-3 2-16,1 0-1 0,7 3 1 0,-9 0 0 15,9-3 0-15,-2 7 2 0,-4-4-1 0,4 1 2 0,1-1-3 16,-5 1 3-16,4 2 0 0,2-3 0 0,-8 1 0 0,6 3 1 16,-5-4-1-16,6 1-1 0,-6-1 0 0,6 4-2 0,-6 0 2 15,4-4-1-15,-4 4 3 0,8 0-1 0,-10 1 1 0,9-2 0 16,-8 5 0-16,6-3 0 0,-4-3 4 0,-2 3-3 0,7 3 0 15,-7-4-2-15,8-1-2 0,-7 5 0 0,-3-3 3 0,11-2 0 16,-8 5-3-16,4-3 2 0,-3 1 1 0,-1-1 1 0,-1 1 2 16,7-1 0-16,-7 3-1 0,1-1-1 0,6-3-2 0,-7 4 1 31,1 0-1-31,0-1-2 0,5 2 2 0,-5-3-1 16,0 3-1-16,-2-2 2 0,9 1 0 0,-7 3 2 0,-1 0 0 0,0-3 0 15,2-1-1-15,-2 5 1 0,6-5-1 0,-4 1 0 16,-2 0 0-16,0 0-1 0,0-1 0 0,1 5 0 0,0-5 1 0,0 1-3 15,-1 2 2-15,0-2 2 0,1 1 0 0,0 2 1 16,-1-4-1-16,-1 5 0 0,2-5 0 0,1 5 1 0,-1-1 1 16,-7 0-1-16,5-2-2 0,1 1-1 0,2-2 1 0,-1-1 1 15,-1 1 1-15,-6-1 0 0,5 5 0 0,3-4-1 0,-1-1 1 16,-7 1 1-16,6 0-1 0,1 3 0 0,-7-3 1 0,5-1-1 16,2 1 0-16,0 0 0 0,0-1 0 0,-7 1 0 0,6-1 0 15,0 5-1-15,1-4 1 0,0-1 1 0,-7 5-1 0,6-5 1 16,-1 5 1-16,3-5-1 0,-1 4 0 0,-1 1 0 15,0-1 0-15,-6 1-1 0,7-1 1 0,0-3 1 0,-1 6-1 0,0-6 1 16,1 4 0-16,0-2 2 0,-1 5-3 0,1-7 0 16,-1 4-1-1,1 0-1-15,-1-2 0 0,1 2-1 0,-1-1 1 0,0 1-3 16,1-5 1-16,-7 4 0 0,7 1 1 0,5-2 1 16,-4 2 0-16,-2 0 0 0,0-4 0 0,0 2 0 0,9 2 0 15,-10-1 1-15,8 1-5 0,-5-1 2 0,4-3 1 0,-6 2 1 16,8 6-1-16,-7-5 1 0,4 1 1 0,4-1 0 0,-9 4 5 15,7-4-3-15,-6 0 0 0,4 4-1 0,-3-3 0 0,5 3 0 16,-6-4-1-16,6 4-1 0,-7-4 0 0,7 4 0 0,0-3 1 16,-6 2 0-16,5-2 0 0,2-1 0 0,-7 4 0 0,5-4 1 15,2 5-1-15,-2-2 2 0,-5-3-1 0,6 5 0 16,1-1 2-16,-2 3 1 0,2-3 1 0,-2 4 0 0,8-1 2 0,-7 1 0 16,0 0 1-16,5-1-2 0,-3 4-1 0,3-3-1 15,3 0 0-15,-9 4-1 0,9-5-1 0,-2 4 0 0,0-3-1 16,1 0 1-16,-1 3 0 0,1-4-1 0,-1 4-1 0,1 1 1 15,0-5 0-15,-2 4 0 0,3 2 1 0,-9-6 0 0,14 4-1 16,-6 1 1 0,0-1 0-16,-7 0-2 0,13 1 1 0,-14-1-1 15,8 1-1-15,1-1-1 0,-3 0 0 0,3 0 0 0,-2 0 1 16,7 0 0-16,-7-2 1 0,1 2 2 0,0 0 0 0,5 0 0 16,2-3 1-16,-2 3 1 0,9 0 0 0,-8-2 1 0,6-2 0 15,1 0 1-15,0 0 3 0,4 2 3 0,3-6 5 0,12 2 2 16,0-2 2-16,1-6 6 0,6-1 1 0,13 1 3 0,0-7-1 15,5 0-1-15,14-5-6 0,1 1-15 0,-2 0-31 0,9-4-54 16,5 4-62-16,-6-4-70 0,6 0-105 0,-6-4-198 16,-7 0-78-16,-13 0-50 0,1 1-14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3:50:34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7882 3770 175 0,'0'-4'207'0,"0"4"-60"15,0 0-52-15,0-4-33 0,0 1-20 0,-7 3-7 0,7-4-2 16,0 0-4-16,0 0-2 0,0 0 1 0,0 0-1 0,0 2-1 16,-7-2-4-16,7 4-2 0,0-3-1 0,0-2 4 0,0 2 6 15,0 3 5-15,0-4 6 0,0 4 4 0,0 0 3 0,0-4 2 16,0 4-3-16,0 0-4 0,0 0-4 0,0 0-3 0,0 0-4 16,0 0-2-16,0-4-1 0,0 4 0 0,0 0 1 0,0 0 1 15,0 0-1-15,0-3-1 0,0 3 0 0,0 0 2 16,0 0 2-1,0-4 0-15,0 4-1 0,0 0-3 0,0 0 0 0,0 0-5 16,0 0-4-16,0 0-4 0,0-3-4 0,0 3-5 16,0 0-3-16,0 0-3 0,0 3 0 0,0-3-1 0,0 4 1 15,7-1-2-15,-7 1 0 0,0 4-1 0,7 3 1 0,-7-1 2 16,0 6 0-16,6-5 1 0,-6 3 1 0,0 4 0 0,7 1 0 16,-7 3 1-16,0-1 1 0,6 6-2 0,-6-2 0 0,8 1-1 15,-8-1-2-15,5 4 1 0,2-3 0 0,-1 4-1 0,-6-5 0 16,7 1 1-16,0 0-1 0,-1-1 1 0,1 1 1 0,-7-4 0 15,5 0-1-15,3 0 2 0,-1-4-1 0,-1 0-1 0,-1-4 1 16,-5 1 1-16,8-1-1 0,-1-2 1 0,-7-1 0 0,7 0-1 16,-7-3 0-16,0-1 0 0,5 0 2 0,-5-3-2 15,0 3 1-15,0-3-1 0,0-4 2 0,6 4 0 0,-6-1 0 0,0 1 0 16,8-4-3-16,-8 3-12 0,0-3-17 0,7 4-33 16,-2-4-67-16,1 0-157 0,8-4-87 0,-7-3-72 0,5 0-47 0</inkml:trace>
  <inkml:trace contextRef="#ctx0" brushRef="#br0" timeOffset="600.73">9029 3663 166 0,'-6'-11'481'0,"-7"4"-99"16,-1 0-146-16,9-1-101 0,-9 2-51 0,2 0-28 0,-2 0-15 31,1 3-7-31,0-1-5 0,-6 4-5 0,-2 0-3 0,3 0-4 16,-1 7-6-16,-3-1-4 0,-4 2-3 0,2 4-1 0,4-1 1 15,-7 7 1-15,2-4-1 0,-2 5 1 0,8 3-1 0,-7-5 0 16,6 6 2-16,0 3-1 0,1-4-1 0,7 3 0 0,-2 0-1 16,1-2 2-16,7 3-2 0,-1-1 1 0,0-3 0 15,7 1 0-15,7-2 2 0,0-3-1 0,-1-3 2 0,7-1 1 0,1 2 3 16,5-9 2-16,1 0 0 0,5-3 3 0,1-4 4 16,6-4 5-16,-6-3 3 0,7 0 4 0,1-9 11 0,-10 2 23 0,10-3 26 15,-1-3 30-15,-7-2 28 0,0 4 14 0,-1-7 11 16,-4 3 5-16,-9-4-3 0,7 1-11 0,-5-2-5 0,-8 2-20 15,1 3-19-15,-1-3-11 0,-6 3-7 0,8 3-4 0,-8 1-6 16,0 3-12-16,-8 4-20 0,8 0-18 0,0 0-13 0,0 0-10 16,-6 8-9-16,6-5-6 0,0 4-7 0,0 4-4 0,0 0-2 15,0 4 2-15,0 0 0 0,0 7 1 0,-7 4 1 0,7 3 1 32,-6 4 2-32,6 0 2 0,0 3 0 0,-6 2 1 0,6-2 0 15,-8 4-2-15,8 3 0 0,0 3-1 0,0-3 0 16,0 5 0-16,0-5 0 0,0 5 0 0,0 0 0 0,0-4 2 0,8 3 0 15,-8-2-1-15,6-2-2 0,-6 1-1 0,0 0 2 0,6-4-1 16,-6 1 0-16,7-1-1 0,-7-3 0 0,6-1 1 16,2-3 1-16,-8 0 0 0,5 1 0 0,2-5-3 0,-1-4-7 0,2 5-15 15,-2-5-39-15,0-3-55 0,7 1-75 0,-6-2-66 16,11-3-66-16,3 1-101 0,-1-5-189 0,-2-3-53 0,8 0-16 0,-5-7 14 16</inkml:trace>
  <inkml:trace contextRef="#ctx0" brushRef="#br0" timeOffset="1002.23">9635 4000 203 0,'-5'-15'554'0,"5"-3"8"16,0 4-187-16,0-8-147 0,0 3-83 0,12 2-46 0,2-6-28 15,-2 1-11-15,8 3-12 0,6-2-10 0,0 2-3 0,7 2-6 16,-1 2-5-16,8-1-4 0,-2 3-5 0,1 1-6 0,1 4 2 16,-1 1 1-16,-1 4-2 0,-5-1-1 0,0 8 0 0,-7-1-2 15,-7 4-1-15,1 5-3 0,-7 3-3 0,-5 3-1 0,-3 3-1 16,-5 2 1-16,-5 6-1 0,-9 3 2 0,-13 3-2 16,1 4 2-16,-6 1 1 0,-7 2 1 0,-8-3 1 0,3 1 0 0,4 2 0 15,-4-4 1-15,-2 0 3 0,6-5 1 0,1 0 2 16,6-1 0-16,1-6 2 0,6 0-1 0,-1-1 1 0,8-6-4 15,0-1-1-15,6-3-2 0,5 3-2 0,2-7 1 0,1 0 0 32,-2 4 5-32,14-8 7 0,-7 4 15 0,11-3 18 0,4-1 18 0,-4-4 16 0,10 2 15 0,5-3 9 0,7 2 7 0,5-4-2 31,2-4-8-31,5 2-15 0,1-3-17 0,7 2-16 0,5-4-15 16,1 3-13-16,-1-4-10 0,1 5-18 0,-1-4-43 0,-5 3-62 15,6-3-65-15,-8 2-67 0,-4-1-93 0,-2-5-158 0,0-1-99 16,1 1-68-16,-13-3-10 0</inkml:trace>
  <inkml:trace contextRef="#ctx0" brushRef="#br0" timeOffset="1320.34">10789 3868 48 0,'-12'-4'501'0,"-2"0"-8"0,-5 4-190 0,5 4-131 0,-4 0-72 0,-2 8-40 15,-1 3-22-15,3 2-12 0,5 5-4 0,-6 4-3 16,5 3 0-16,2 4 0 0,-2 8-1 0,8-1-2 0,-8 0-1 0,14 4 0 15,-7 0 3-15,14-4 1 0,0 0 1 0,0-3 3 16,13 0 3-16,-2-5 5 0,9-3 2 0,4-2 3 0,2-5 2 16,7-4 9-1,5-7 5-15,2-4 11 0,-2-7 15 0,1 0 21 16,0-7 26-16,6-4 24 0,-7-7 29 0,8 0 24 0,-9-1 15 16,3-7 6-16,-2 1-5 0,0-4-15 0,-4-4-25 0,-3-1-21 15,-5-2-32-15,-8-1-31 0,2 1-23 0,-7 0-17 0,-7-5-14 16,-8 4-9-16,1-4-10 0,-12 4-5 0,1 1-6 0,-8 4-4 15,-13-1-9-15,0 4-2 0,-15 3-3 0,3 0-5 16,-15 8-11-16,1 3-13 0,0 4-16 0,-6 3-39 0,-1 6-59 0,1 2-72 16,-2 2-67-16,8 2-56 0,7 4-60 0,6-1-96 15,6 4-144-15,7-4-48 0,12 4 9 0</inkml:trace>
  <inkml:trace contextRef="#ctx0" brushRef="#br0" timeOffset="1871.8">12374 3895 32 0,'-13'-4'407'15,"-6"0"-88"-15,-2 0-99 0,3 1-76 0,-2-2-44 0,-1 5-23 16,3-3-16-16,4 3-8 0,2 0-8 0,-2 0-7 0,1 0-8 16,7 3-7-16,-1 2-5 0,0-2-10 0,7 5-2 0,0 2-2 15,7 1 0-15,0 1 2 0,-1 2 0 0,7 4 0 0,1-3-2 16,4 3 2-16,2 3-1 0,1-1-1 0,5 2-1 0,-1 0-1 15,-6-1-1-15,8 1 2 0,-1 4 1 0,0-3 0 16,-6-6 0-16,-1 5 0 0,1-3 0 0,-1-1 0 0,-6-3 3 16,-7-1 1-16,2 1 7 0,-2-1 10 0,-6-3 11 0,-6 3 18 15,6-2 17-15,-14-1 13 0,1 4 5 0,-6-4 0 0,-1 0-2 16,-5 0-11-16,-2 0-24 0,1-1-39 0,-7-2-46 0,7-1-44 16,7-3-61-16,-7 0-105 0,5-4-168 0,3-4-95 0,4-3-38 15</inkml:trace>
  <inkml:trace contextRef="#ctx0" brushRef="#br0" timeOffset="2055.89">11943 3253 349 0,'7'-15'507'0,"0"1"-74"0,0 7-195 0,4-5-110 0,4 9-61 0,4-1-33 16,0 4-18-16,8 4-9 0,-8 3-3 0,7 3-4 0,-7 9 0 15,-5-1-1-15,6 8-2 0,-14 1 2 0,6 2-2 0,-12 3-4 16,0 5-14-16,0 3-22 0,-12-3-40 0,-2 3-79 16,2-4-156-16,-8 1-78 0,1 0-55 0</inkml:trace>
  <inkml:trace contextRef="#ctx0" brushRef="#br0" timeOffset="5767.84">13096 4010 107 0,'0'-2'271'0,"0"2"-71"0,0-4-59 16,0 0-43-16,0 4-26 0,0-4-16 0,0 1-3 0,8-1-5 16,-8 4-2-16,0-4 2 0,0 0-3 0,0 2 2 0,7-3-1 15,-7 5 0-15,0-3 3 0,0 3-1 0,0-4 0 0,0 4-5 16,0-3-1-16,0 3-3 0,0-4-5 0,0 4-4 0,0 0-7 15,0 0-5-15,0 0-5 0,0 0-4 0,0 0-5 16,0 0-1-16,0 0-2 0,0 0-3 0,0 0 2 0,0 4-2 16,0-4 0-16,0 0 1 0,0 0-2 0,0 3 0 0,0-3 0 15,0 0-1-15,0 0 1 0,0 4 2 0,0-4-1 0,0 0 1 16,7 3 0-16,-7 2 1 0,0-3 0 0,0-2 1 0,0 8 0 16,0-4-1-16,5 3 1 0,-5 1 1 0,0 0 1 0,0-2 0 15,0 2 1 1,6 3 3-16,-6-5 1 0,0 6 1 0,0-1 1 15,8-4 0-15,-8 8 2 0,0-4-3 0,7 0 2 0,-7 4-1 16,0-5 3-16,6 1 5 0,-6 5 2 0,0-2 4 0,6 1 3 16,-6-5 3-16,0 6 2 0,0-2-1 0,0 1 0 0,0-1-3 15,0 1-2-15,0-1-1 0,0 1 0 0,0 0 0 0,0-1 0 16,0 1 3-16,0 0 8 0,0-1 8 0,0 1 6 16,0-1 3-16,0 1 0 0,0-4 2 0,0 4 3 0,0 0-2 15,0-4-8-15,0 4-8 0,0-5-7 0,0 1-4 0,0 4-6 16,0-1-3-16,0-3-3 0,0 3-4 0,0-2 1 0,0 2-1 15,0 2 0-15,0-6-2 0,0 5-1 0,-6 0 1 0,6-1-1 16,0 1 0-16,0 0-3 0,-6-1 2 0,6 1 0 0,0 3 1 16,0-3 1-16,0 0 1 0,-7 3-1 0,7-3 0 0,0-1 1 15,0 1-1-15,-8 3 0 0,8-3-2 0,0 4 0 0,0-5-2 16,0 4 1-16,-6-4-2 0,6 5-1 0,0-4-1 0,0 3-1 16,0-3 1-16,0 3-1 0,0 1-1 0,0-2 2 15,0 2-1 1,0-1-1-16,0 1-1 0,-5 2 1 0,5-2-2 0,0 4 2 15,0-2 1-15,0 1-1 0,0 0 1 0,0 3 1 0,0-2 1 16,-7 2 1-16,7-4 2 0,0 6 1 0,0-2 1 16,-7 1 2-16,7 0 3 0,-8-1 1 0,8 1 2 0,-4 0 2 15,4-1 1-15,-7 1-2 0,7 4-1 0,-7-5 1 0,7 5-3 16,-7-5 4-16,1 4-3 0,6 0-1 0,-6 0-2 0,-1 5 1 16,1-5 1-16,-2 4 2 0,8-1 2 0,-5 2-1 0,-2-1 4 15,1 4 3-15,-2-5 3 0,2 1 2 0,6 0 1 0,-5 4 0 16,-2-5 0-16,-1 2-3 0,1-1-3 0,2 0-2 0,5 3-2 15,-6-3-2-15,-1 4 0 0,7-1-4 0,-8 2-1 0,3-1-1 16,5-1 2-16,-7-3 0 0,7 3-2 0,-6 1 1 16,-2-4 0-16,2 3 0 0,0-3 2 0,6 3-1 0,-7-2 1 0,2 3 0 15,5-4 0-15,-8 4 0 0,2-1-1 0,-1 4-1 16,2-3 3-16,-3 3-1 0,8 0 0 0,-6-3 0 0,6 3 1 16,-7-3-1-1,1 3-1-15,6 0 1 0,-6 1-4 0,6-1-1 16,-8 4 0-16,8 1-3 0,-5-2-2 0,-2 1 1 0,7-1-1 15,-7 3-1-15,7 0-1 0,0-2-2 0,0 4-1 0,0-7 0 0,-7 2-2 16,7 2 0-16,-5-5 0 0,-2 4 0 0,7-1 0 16,-7 1 1-16,7 1-1 0,0-2 0 0,-7 2 2 0,7-1 0 15,-6 3 1-15,6 0 2 0,-6-2-1 0,-1 2 0 0,7-3-1 16,-6 4 0-16,-1-4-1 0,7 4 0 0,-6 0-1 0,6-2-1 16,0-2-2-16,-7 4 2 0,7 0 0 0,0-1-1 0,0 1 1 15,0-4-1-15,0 4 1 0,-6-4-2 0,6 4 0 0,0-5-1 16,0 1-1-16,-8 4 1 0,8-1 3 0,0 1 0 0,-6 3 0 15,6 2 2-15,-6-3 2 0,6-2 2 0,-6 4-1 16,6-2 1-16,-7 1-2 0,7 1-3 0,0 0-3 0,-8-2 2 0,8 6 0 16,0-9-1-16,0 8 1 0,-4-4 0 0,4-3 0 15,0 3 0-15,0 0 3 0,0-3-3 0,0-1 4 0,0 6-3 0,0-7-3 32,0 2 1-32,0 0-1 0,0 3 2 0,0 1 3 15,0-5-1-15,0 4-5 0,0-2 3 0,0 1 3 0,0-2-2 16,4 4 0-16,-4-2-1 0,0 5-1 0,0-3 1 0,0-1 1 15,0 4-1-15,0-1-1 0,8-1 1 0,-8 1-1 0,0-3 0 16,0 4 0-16,0-3 0 0,0 3-2 0,0-1-2 0,0 2 5 16,0 2 2-16,0 1 0 0,0-1 1 0,0 4 1 0,-8-3 10 15,8 3-3-15,0 1 0 0,0-2-6 0,0 2-1 0,0 0 1 16,0 3-3-16,0-8-2 0,0 4-10 0,0 1 5 0,8-5 0 16,-8-2 2-16,0 2 0 0,7-2-1 0,-7 2-1 0,6 0 4 0,-6 1 1 15,6 3 0-15,-6-4 0 0,6 5 2 0,-6-1-1 16,8 1 3-16,-8 3-2 0,0-4 0 0,6 4 1 0,-6 2-3 15,0-1 0-15,7-1 0 0,-7 4 0 0,0-5-2 0,6-2-2 16,-6 3 0-16,7 4-3 0,-7-5 7 0,6 1 2 16,1 4-1-16,-7 0 1 0,6-5 3 0,0 5 2 0,-6-4 0 0,7 4 2 15,-7-4-2-15,7 4-1 0,0-5-1 0,-2-2-1 16,-5-1-1 0,7-4-2-16,0-3 0 0,-7 0-1 0,7-7-1 0,-7 0-2 15,5-5 1-15,-5-1 0 0,0-6 2 0,0-7 0 16,-5 0 0-16,5 0-1 0,-7-7 2 0,7-4 0 0,-7-2 4 0,0-7 3 15,2 3 5-15,-9-4 4 0,7-5 5 0,-5-3 3 16,-8 0 8-16,7-3 5 0,-7-9 3 0,8 4-4 0,-7-5-3 16,-3-5-2-16,4-1-2 0,4 1-3 0,-4-4-5 0,4 3-3 15,2-2-1-15,-3 1 0 0,4 2-2 0,-4 0 0 0,10 7-5 16,-8-3 0-16,5 3-1 0,2 3-3 0,6 1-5 0,-6 3-2 16,-1 1-4-16,7-1-8 0,0 8 5 0,-6-1-2 0,6 4 0 15,0 5-1-15,0 5 3 0,-7 2 0 0,7 4 2 0,0-2 8 16,0 5-3-16,0-4 0 0,0 4-2 0,7-1-1 0,-7 1-2 15,6-3-2-15,7-2-2 0,-7-3 0 0,2 0-5 16,5-3 2-16,-8-3 4 0,3-2 1 0,4-3 4 0,-6-2 3 0,15-5 2 16,-9-5 2-16,14-2 7 0,-5-3-3 0,12-6 1 15,-8-2-1 1,8-3 0-16,-1-2 2 0,0 2 0 0,-6-6-2 0,7 2-2 16,-7-1 0-16,0 0 1 0,-6 1-1 0,7 4 0 15,-9-6-7-15,-3 5-17 0,4 0-28 0,-6 4-79 0,0-4-140 16,-7 4-189-16,1-3-156 0,-1-2-147 0,-12 0-71 0,-1 2-32 15,-7 3 3-15</inkml:trace>
  <inkml:trace contextRef="#ctx0" brushRef="#br0" timeOffset="7073.46">7230 16075 2 0,'6'-3'36'0,"1"-1"-10"0,0 0-6 0,-7 4-6 0,7 0-2 0,-2 0 2 16,-5 0 8-16,6 0 9 0,2 0 19 0,-8 0 17 15,7 0 15-15,-7 0 10 0,6 0 7 0,-1 0 4 0,-5-3 2 0,8 3 0 16,-8 0-8-16,0 0-10 0,7-5-8 0,-7 5-5 16,6-3-4-16,-6 3-3 0,0-4-3 0,0 4-5 0,0-4-5 0,5 4-3 15,-5-4-1-15,0 4 1 0,0-3 1 0,0-1-2 16,0 4 4-16,0-3 3 0,0 3 4 0,0 0 4 0,0-4 4 16,0 1 4-16,7 3 6 0,-7-4 5 0,0 4 2 0,0-4-1 31,0 0-2-31,8 4 3 0,-8-3-1 0,0-1 3 0,0 4-2 15,6-3-2-15,-6 3-4 0,0 0-6 0,0 0-4 0,0 0-13 16,0 0-10-16,0 0-15 0,0 0-10 0,0 3-8 0,0 1-4 16,7-1-4-16,-7 9-6 0,5-2 2 0,-5 5 1 0,7 0 1 15,0 8 3-15,0-2 1 0,-1 1 0 0,-1 3 2 16,3 1 1-16,-1 4-1 0,5-1-2 0,-5 4 0 0,0-4-1 0,5 4-1 16,2-3 1-16,-2 2-2 0,2 2 0 0,-1 2 0 15,1-3 1-15,-2 0-2 0,0 0 3 0,9-4 1 0,-8 5-2 0,0-5-1 16,0 0 0-16,6-4-4 0,-5 1 0 0,-2-4 0 0,2 0-3 15,-8 0 0-15,6-3-1 0,-6-2 1 0,9-2 1 0,-8-1 1 16,-3-2 0-16,4-1 0 0,-1 0-5 0,0 1-14 0,-2-6-29 16,1 2-38-16,2-1-40 0,-2-3-46 0,1-4-54 0,-2 0-89 15,9 0-158-15,-1-8-81 0,7 0-47 0,-8-1-8 0</inkml:trace>
  <inkml:trace contextRef="#ctx0" brushRef="#br0" timeOffset="7843.41">8371 15947 315 0,'-13'-7'490'0,"0"-1"-134"0,-1 1-146 0,8 0-87 0,-6 3-46 16,-2-4-26-16,2 5-14 0,-2-5-4 0,1 4-3 0,0 1-2 15,0-1-2-15,0 1-2 0,-7 3-3 0,7 0-1 0,-6 0-6 16,0 3 0-16,-2 1-2 0,2-1 4 0,0 1 11 0,-2 7 4 15,3-3 6-15,-1 3 5 0,-2 0 7 0,2 4 3 0,-7 0 4 16,6 6-2-16,0 1-5 0,2 0-4 0,-3 3-3 16,8 1-4-16,-6 4-5 0,5-1-3 0,2-4-5 0,-2 5-4 15,9-4-4-15,5-1-2 0,-7 1 0 0,7-4 0 0,7 3 0 16,-2-6 5 0,2 3 5-16,7-8 6 0,5 5 3 0,0-9 5 15,1 2 7-15,6-5 7 0,0-3 3 0,7-4-1 0,-1 0-3 16,0-8-6-16,8 1-5 0,0-3-5 0,-2-5-6 0,8-4-7 15,0 0-2-15,-7-1 0 0,6-7 9 0,-5 6 12 0,-2-6 12 16,2 1 11-16,-8 1 4 0,1-4 7 0,-7 3 3 0,-7-3 1 16,1 3-9-16,-6 1-12 0,5-2-6 0,-13 2-8 0,7 0-5 15,-13 3-5-15,7 0-2 0,-7 7 1 0,6 1 1 0,-6 2 1 16,-6 1-4-16,6 4-5 0,0 3 0 0,-7 1-6 0,7 3-6 16,-6 3-5-16,-1 8-4 0,-6 0-3 0,7 8-2 15,0-1-1-15,-8 8-2 0,8 0 0 0,-1 3 2 0,7 3 0 0,-7 2-1 16,2-1 2-16,5-1 0 0,0 4 2 0,0-2-1 15,0 3 0-15,0-1-1 0,0-3 0 0,5 4-1 0,-5-1 0 16,0-2 0-16,7 2-1 0,-7 1 2 0,7-4 0 0,-7 0 2 16,6 0 1-16,0 1-2 0,2-5-4 0,-2-4-12 0,0 4-17 15,1-3-30-15,6-5-42 0,-7 1-41 0,7-3-47 0,0-4-38 16,0-1-36 0,7-3-34-16,0-3-35 0,5-5-46 0,1-3-79 0,0 0-69 15,6-7-30-15,-6 0-3 0</inkml:trace>
  <inkml:trace contextRef="#ctx0" brushRef="#br0" timeOffset="8361.24">9558 15947 484 0,'-8'-19'515'0,"-4"5"-143"0,-1 3-157 0,0-4-94 0,0 4-50 15,-1 4-27-15,2-1-11 0,-2 5-9 0,-4-1-4 0,-2 0-1 16,-1 8 1-16,2 0 0 0,-7 3 0 0,7 4-2 0,-7 7 1 16,-1 1 2-16,0-1 5 0,2 7 7 0,0 1 4 0,5 3 4 31,-5 0 3-31,3 5 1 0,4-1-1 0,5 0-4 16,0 0-3-16,-1 1-8 0,8-5-7 0,0 0-6 0,6 0-2 0,6-4-1 15,0-2 0-15,1-1 1 0,6-4 3 0,-1-4 3 16,9-3 5-16,-1 0 2 0,6-7 9 0,0-4 2 0,-1-4 2 15,0-3 3-15,8-1 3 0,1-6 4 0,-8-1 7 0,6 1 4 16,1-4-1-16,-6-5 9 0,-1 1 5 0,-1 0 7 0,1-3 1 16,-6 2-1-16,0-2-6 0,-2-4-2 0,-3 3-4 0,-4-3-4 15,-3 3 0-15,5-3-3 0,-6-1-2 0,-2 5 6 0,2-1 5 16,-7 4 1-16,7 1 0 0,-7 1-4 0,0 6-6 0,0 3-8 16,0 0-7-16,0 4-13 0,0 4-8 0,0-1-10 0,0 4-5 15,0 4-5-15,0 3-6 0,0 3 0 0,-7 5-1 0,0 4 1 16,7 3-2-16,-5 3 1 0,-2 5 0 0,7-1 1 0,-7 4 0 15,7 4-2-15,-6-5 0 0,6 5 1 0,-8 1 0 16,8-2 1-16,0 3 1 0,0-2-3 0,0 4 1 0,0-5 2 0,0 5-2 31,0-5 0-31,0 1 2 0,0 0 1 0,8-1 1 16,-2 1 0-16,-6-4 2 0,7 0-1 0,0-4 0 0,-2-3-10 0,2 3-15 16,0-4-24-16,6-2-40 0,-7-5-51 0,8 0-56 0,-3-4-57 15,10-2-56-15,-1-5-69 0,-1-3-98 0,7-4-149 0,0-4-54 16,1-6 1-16</inkml:trace>
  <inkml:trace contextRef="#ctx0" brushRef="#br0" timeOffset="8712.75">10621 15859 184 0,'-26'-4'537'32,"-1"0"-10"-32,-5 4-189 0,-1 4-154 0,0 0-82 0,1 7-42 15,0 0-23-15,-8-1-9 0,14 5-4 0,-6-1-4 0,12 6-1 16,-6-3 1-16,13 6-1 0,0-1-4 0,0 0-1 0,13 7-1 16,0-4 1-16,0 1 1 0,13 3 4 0,0-2 1 15,5 1 4-15,3-2 2 0,-1 0 2 0,6 0 1 0,-8-1-1 0,10-4-1 16,-2 6-2-16,-7-5 0 0,-1 4-3 0,3-5 1 15,-8 2 1-15,0-2 1 0,0 1 3 0,-7 0 5 0,-6 0 13 0,0 0 16 16,-6 0 22-16,-1-3 23 0,-6 2 18 0,0-2 16 0,-6 4 9 16,0-9 3-16,-7 1-10 0,4-1-17 0,4-3-24 15,-8-4-27-15,6 0-27 0,0-3-38 0,2-4-62 0,3 0-72 0,-3-4-72 16,5-6-69-16,0-2-91 0,7-5-148 0,-2-2-128 0,-5-3-60 16,8-3 3-16</inkml:trace>
  <inkml:trace contextRef="#ctx0" brushRef="#br0" timeOffset="8912.14">9954 15947 326 0,'0'-15'602'0,"8"-3"14"0,-1 3-187 0,4 0-172 16,4 1-93-16,11-1-54 0,0 1-29 0,-1-1-12 0,8 0-2 16,6-3-5-16,0 3 5 0,7 0 7 0,0 1-2 0,5-1-5 15,7 1-7-15,-4-1-5 0,4 0-11 0,0 4-8 0,1-3-8 16,-1 3-8-16,1-1-7 0,0 6-18 0,-12-2-41 0,5 5-58 15,-7-5-54-15,1 4-64 0,-8 2-123 0,2-4-153 0,-7 6-103 16,0-2-41-16,-7 2 7 0</inkml:trace>
  <inkml:trace contextRef="#ctx0" brushRef="#br0" timeOffset="9197.49">11011 16467 120 0,'-12'0'551'0,"4"3"-22"0,2-3-154 0,0 0-146 0,0 4-100 16,6-4-55-16,0 0-28 0,0 0-13 0,6-4-7 0,0 4-3 15,0 0-2-15,8-3 0 0,-2-1-2 0,15 1-4 0,-7-1-5 16,13 0-3-16,-1 1-2 0,-1-5-1 0,2 5-1 16,7-4-3-16,5 3-1 0,-5-4-12 0,-1 5-21 0,-1-1-38 15,8-4-74-15,-7 6-185 0,-7-6-100 0,2 4-72 0,-9-3-38 16</inkml:trace>
  <inkml:trace contextRef="#ctx0" brushRef="#br0" timeOffset="10167.7">15425 15987 71 0,'-14'-7'523'0,"8"-1"-9"0,-6 2-169 16,12-3-149-16,0 3-81 0,0-2-46 0,7-3-23 0,-2 4-8 15,9-4 1-15,-1 0 4 0,6-1 7 0,1 2 5 0,0-1 4 32,6 0 2-32,5 0-1 0,-4 4-2 0,5-4-8 0,8 3-1 15,0 1-3-15,5 3 1 0,-6-3-1 0,5 3 1 16,-3 4 1-16,-2 4-2 0,-7 0-2 0,0 3-4 0,2 4-7 0,-16 0-8 15,2 7-10-15,0-3-6 0,-13 6-4 0,-1 2-2 16,-12 3-3-16,-1 3 0 0,-6-3 0 0,-7 6-2 0,-5-3 0 0,-9 5 2 16,-4-1 0-16,-8-4 0 0,7 4 0 0,-7-4 2 15,-6-3 3-15,6 0 12 0,1-1 14 0,5-4 13 0,1 2 11 16,1-4 11-16,4-5 11 0,9 1 9 0,-1-1 5 0,6 1-5 16,6-4-9-16,-4-3-6 0,11 2-2 0,-1-2 2 0,8-1 1 15,0-3-1-15,8 3-1 0,6-4-1 0,5 1-2 0,7 1-5 16,13-5-9-16,-1-5-11 0,8 1-13 0,7 1-14 0,6-1-22 15,6 1-47-15,-1-5-68 0,2 5-76 0,6-5-70 0,6-2-89 16,-7 2-129-16,1-7-145 0,0 1-78 0,-7-1-12 16,-7 1 32-16</inkml:trace>
  <inkml:trace contextRef="#ctx0" brushRef="#br0" timeOffset="10435.59">16664 15976 538 0,'-26'-7'684'0,"-7"4"12"0,1 3-154 0,6 3-186 15,-7 0-118-15,14 8-78 0,-2 1-46 0,3-2-17 0,4 5-8 0,2 3-4 16,4 5-5-16,1-2-7 0,14 5-9 0,1-1-7 16,4 4-16-16,2-3-8 0,10 4-9 0,2-4-5 0,15-1-9 0,-2 1-1 15,-1-9-2-15,9 2-1 0,4-4 11 0,-6-3-1 16,2-5 2-16,-1 0 7 0,-1-7 9 0,1 0 7 0,-7-7 9 16,-7 3 7-16,7-8 2 0,-12 6-1 0,-8-8 1 0,1-3-5 15,-8 3-5-15,-4-3-5 0,-2-2-8 0,-12-3-8 0,-8 0-5 16,-6 0-5-16,1-4-5 0,-14 1-8 0,-6-1-9 0,1 0-13 15,-10 1-11-15,4 2-17 0,-2-2-23 0,8 3-37 16,-3 0-45-16,9 3-59 0,6 2-62 0,13-3-52 0,7 6-67 0,6-4-97 31,6 4-139-31,7-5-59 0,13 5 0 0</inkml:trace>
  <inkml:trace contextRef="#ctx0" brushRef="#br0" timeOffset="10669.33">17348 15918 177 0,'-6'18'565'0,"-7"7"12"15,-1-3-168-15,9 4-158 0,-9-1-94 0,0 2-41 16,14-6-23-16,-5 5-9 0,5-1 0 0,5-3-9 0,3 4-5 0,-2-4-5 16,8 3-2-16,5-6-8 0,0 3-5 0,6-4 1 15,9-7 2-15,-1 3 12 0,6-6 23 0,-1-4 29 0,8 1 25 16,0-5 21-16,0-5 15 0,0 1 1 0,-1-4-1 0,-6-2-13 16,0-1-23-16,-6 1-29 0,-7-5-29 0,0 3-24 0,0-5-17 15,-6-2-13-15,-8 0-11 0,-6-3-8 0,-6 0-9 0,0 0-14 16,-6-3-11-16,-6-1-17 0,-8-3-24 0,-6 3-37 0,6 1-44 15,-6-5-53-15,0 5-58 0,0-2-42 0,7 2-42 0,5 4-59 16,2-5-88-16,12 0-115 0,0 4-50 0,0 0 10 16</inkml:trace>
  <inkml:trace contextRef="#ctx0" brushRef="#br0" timeOffset="10853.6">18176 15574 575 0,'7'-5'762'16,"-1"5"15"-16,-6-3-44 0,7 6-256 0,0 2-176 15,-2-2-117-15,9 4-68 0,-7 4-36 0,5-1-10 0,2 5-4 0,-2 1 0 16,1 2 0-16,0 4-2 0,-5 0-5 0,4 4-3 16,1 3-8-16,1 0-11 0,-3 4-6 0,4 0-7 0,-3 0-3 15,2 4-7-15,-2-1-5 0,8 5-4 0,-8-5-6 0,-5 5-14 16,7-1-30-16,-7-4-72 0,5 1-94 0,-5 0-82 0,5-5-96 16,-5 1-182-16,0-3-90 0,0-1-78 0,-1-7-31 0,0 0 35 15</inkml:trace>
  <inkml:trace contextRef="#ctx0" brushRef="#br0" timeOffset="29318.19">1950 6205 104 0,'0'-2'154'0,"-7"2"-10"0,7-5-14 0,0 2-13 0,0 3-12 0,-6-4-12 15,6-3-14-15,0 3-13 0,0 0-10 0,0 0-6 16,-7-2-1-16,7-3 1 0,-8 2 5 0,8 0 0 0,0 0 1 0,0 3 1 16,-5-3 3-16,5 0-1 0,0 0-5 0,0 3-6 15,-6-4-3-15,6 5-2 0,-7-1-1 0,7 0-1 0,-8 4-3 0,8-4-2 16,-6 4-2-16,6 0-1 0,-5 0-6 0,-2 4-6 15,7 0-8-15,-8 0-4 0,2 3-6 0,0 3-1 0,6 5-2 16,-6 4 0-16,-1 0 2 0,7 6-1 0,0 4 5 0,0 0 1 16,0 9 3-16,0 5 3 0,7 1 6 0,-7 4 2 0,6 6 4 15,-6 2 2 1,0 2 1-16,0 1 1 0,0 3-3 0,0 1 0 16,0 2-4-16,-6 2 0 0,6 2 0 0,0-4-1 15,-7 2 0-15,7-1-1 0,0-3-1 0,-7-5-2 0,7 0-2 0,0-3-2 16,0-4-3-16,0-2-3 0,7-6-1 0,-7 1-4 0,0-7 1 15,7-1 0-15,-1-3-1 0,-6-7 0 0,6 0 0 0,-6-4 0 16,6-1-4-16,2-6-15 0,-8-1-21 0,7-2-22 16,-2-5-29-16,1-3-49 0,2-4-79 0,5-8-152 0,0-7-90 0,0-2-56 15,-6-5-17-15</inkml:trace>
  <inkml:trace contextRef="#ctx0" brushRef="#br0" timeOffset="29937.18">1838 5931 243 0,'-12'0'442'0,"5"-4"-151"15,7 4-114-15,-7-3-63 0,7 3-33 0,-7 0-21 0,7 0-10 16,0 0-8-16,0 0-4 0,7-4-7 0,0 4-5 16,6-3-6-16,0-1-3 0,6 0-3 0,2 0-1 0,5 1 2 0,0-1 2 15,6 0 3-15,1 1 5 0,-1-5 1 0,7 4 2 16,0 1 2-16,6-1 0 0,1-3 1 0,7 3-1 0,-1-3-1 0,-1-1 0 16,8 4-2-16,0-2 0 0,1-2-1 0,11 1 0 15,-7-1 3-15,16 1 4 0,-3 0 1 0,9 0 1 0,-2-1 0 16,14-3 0-16,-7 5-1 0,14-6 0 0,-8 1-3 0,8 3-1 15,-2-2-2-15,2-1-2 0,0 0-1 0,-1-1-1 0,0 5-1 16,0-3 0 0,-12 2-3-16,6-3-4 0,-14 4-5 0,1-5-4 15,-7 6-2-15,-6-2-1 0,-7 1-3 0,1-1-1 0,-15 5 0 16,2-4 0-16,-1 3 0 0,-14 1 0 0,2-2 0 0,-1 2 0 16,-6-1 1-16,-1 0-1 0,-5 0 3 0,-1 2 2 15,-1-3 2-15,-4 5 5 0,-3-3 2 0,2-1 6 0,-7 4 2 0,0-3 6 16,-6 3 0-16,-2-4 3 0,3 4-1 0,-8 0-2 15,7 0-3-15,-7 0-6 0,0 0-5 0,6 0-7 0,-6 0-2 0,0 4-5 16,-6-1-5-16,6 4-1 0,0 0-1 0,0 5 2 16,0 3 1-16,0 3 0 0,0 3 0 0,0 5 1 0,6 3 1 15,-1 8-2-15,2 4 3 0,8 6 1 0,4 5 4 0,-6 6 1 16,13 5 1-16,-7 2 0 0,7 8 1 0,-1 2-1 0,2 4 0 16,-1 2-3-16,1 1-2 0,-8-3-1 0,7 6-1 0,-7-5-1 15,1 5 1-15,0-5 3 0,-1 4 2 0,1-7 0 0,-7 0 0 16,5-4 2-16,-3-2 1 0,-8-3 1 0,4-5-1 0,-3-5-3 15,-1 1-5-15,-7-4-13 0,6-4-24 0,-6-6-32 16,-6-2-35 0,-1-6-43-16,-1-3-58 0,-3-5-100 0,-4-4-161 0,-3-4-78 15,-8-6-26-15</inkml:trace>
  <inkml:trace contextRef="#ctx0" brushRef="#br0" timeOffset="30439.44">783 8027 315 0,'-7'-5'472'0,"7"-2"-129"0,-8 4-135 0,3-1-84 0,5 0-47 15,0 0-25-15,-6 4-13 0,6-3-10 0,0 3-6 0,0 0-4 16,0 0-7-16,0 0-5 0,6 0-2 0,-6 0-2 0,5 0-2 16,10 3 0-16,-3 1 0 0,2 0 1 0,11-4 1 0,0 4-1 15,9-4 1-15,5 3 4 0,7-3 6 0,5 5 7 0,8-5 2 16,14 0 4-16,5-5 4 0,13 5 4 0,7-3 5 0,13-1-2 15,6-4-3-15,14 5 0 0,4-8 5 0,9 4 8 16,14-8 9-16,-2 4 8 0,7-3 10 0,6-1 12 0,7-1 13 0,1 3 6 16,-2-6 4-16,2 4-1 0,-1-3-2 0,-1 3-6 15,1 1-9-15,-6-5-12 0,0 5-11 0,-7-1-11 0,-7 1-8 0,-7 2-5 16,-6-2-4-16,-5 3-6 0,-7-1 0 0,-7 6 1 16,0-5 2-16,-14 3 5 0,1 1 2 0,-14 0-1 0,1 0 0 0,-13-1 5 15,-6 1-2-15,-1 3-4 0,-19-3-3 0,-1 4-7 31,-6-1-5-31,-12 0-6 0,-9 0-5 0,-4 4-7 0,-8-3-6 16,-6 3-6-16,-5-5-11 0,-2 5-37 0,-12 0-66 0,-8 0-69 16,-12-3-67-16,-1 3-75 0,-4 0-105 0,-16-3-161 0,-4-2-85 15,-8 2-12-15,-14-4 31 0</inkml:trace>
  <inkml:trace contextRef="#ctx0" brushRef="#br0" timeOffset="31476.07">2549 6766 45 0,'0'0'132'0,"7"0"-27"0,-7-4-19 15,0 4-14-15,5 0-10 0,-5-3-5 0,0 3-5 0,0-5-1 16,0 5-2-16,0-2-1 0,0-2-2 0,8 4-4 0,-8 0-2 31,0-3-3-31,0 3-4 0,6-5-3 0,-6 2 1 16,0 3 1-16,0-4-1 0,7 4 1 0,-7-4-2 0,0 4-3 0,0-4 0 15,5 4-4-15,-5-3-2 0,0 3-2 0,0 0-5 16,0-4 0-16,0 4-1 0,0 0 2 0,0-3 1 0,0 3 2 0,0 0 1 16,0 0 3-16,0 0 2 0,0 0 1 0,0 0-3 15,0 0-1-15,0 0-2 0,-5 0-2 0,5 0-3 0,-7 0-4 16,1 3-4-16,-2 1-1 0,3-1-3 0,-8 5 0 0,7-4-1 16,-2 7-1-16,-5-5 0 0,8 6 0 0,-3-1 2 0,-5 3-2 15,7-2 2-15,-1 2 0 0,0 1 1 0,2 3 0 0,-2-3 1 16,0 3 0-16,7-3 1 0,0-1 2 0,0 5-2 0,0-4 1 15,0-1 1-15,7 5 1 0,0-4 1 0,-2-1 2 0,9 1 0 16,-1-1 1-16,1-3 1 0,-2 3 1 0,8-2 1 16,-7-5 0-16,6 0 0 0,1 1 5 0,-2-4 5 0,3-1 3 0,-1-3 6 15,-2 0 2-15,3-3 4 0,-2-1 3 0,0-4 5 16,2-2-1 0,4-1 2-16,-5 0 6 0,-7-5 7 0,6 1 7 0,0 1 2 15,-5-3 6-15,-2 2 1 0,2-4 4 0,-7 5-2 16,-1-5-5-16,-6 1-7 0,0-1-8 0,0 2-7 0,0 2-10 0,-6-4-8 15,-1 5-8-15,0-1-10 0,-5 0-5 0,-1 5-8 16,-7-5-4-16,7 7-2 0,-7 0-3 0,1 2-1 0,-2 3-1 16,-4 3 2-16,6 0 0 0,0 0-1 0,-2 0 0 0,2 3-1 15,5 1-5-15,-4-2-19 0,3 6-21 0,4 0-27 0,-4-1-26 16,10 1-24-16,-2-2-24 0,7 2-25 0,-6 3-28 0,6-4-39 16,6 1-60-16,-6-1-122 0,7-3-56 0,-2 3-21 15</inkml:trace>
  <inkml:trace contextRef="#ctx0" brushRef="#br0" timeOffset="32013.26">2582 6938 72 0,'0'0'358'0,"0"-3"-81"16,0 3-80-16,0 0-60 0,0-4-45 0,0 4-27 0,0-4-15 15,0 1-9-15,5-1-7 0,3 4-8 0,-1-4-4 16,-1 0-3-16,6 1 0 0,2 0 0 0,-2-1 0 0,2-3-2 0,5 2 4 16,2-2 2-16,-2-1 1 0,7-2 2 0,-8 3 1 15,16-5 1-15,-8 2-1 0,-1-5 2 0,8 4-2 0,1-4 2 16,-2 1 2-16,1-1-1 0,-1 1 1 0,6-1 2 0,-5-4 2 16,7 5 0-16,-7-5 3 0,5 1-1 0,-5 0 1 0,0 3-1 15,0-3-3-15,-1 4-2 0,-5-5 1 0,-2 4 0 0,-6 5 1 16,2-2 1-16,-10 1-1 0,4 0 4 0,-4 4 2 0,-3 3 4 15,-8-3 0-15,7 0-3 0,-7 3-6 0,6-3-5 0,-6 3-5 16,-6-4-8-16,6 6-6 0,0-6-8 0,-7 4-5 16,-1-4-4-16,8 5-1 0,-11-1 0 0,4 2 0 0,-1-3 1 0,2 2 1 31,-6 3 0-31,-2 0 0 0,2 0 1 0,-2 0 0 16,8 3 0-16,-13 2-1 0,11-3 0 0,-4 5 0 0,-2 1 0 0,2 0 0 15,6 3 0-15,-8-1-2 0,8 2 1 0,6-5 0 16,-7 3-1-16,1 2-3 0,6-1-3 0,0 0 0 0,0 0-2 15,0-4-2-15,0 4-1 0,6-4 0 0,1 0 1 0,-7 0 2 16,6-2 1-16,0-2 1 0,8 1 4 0,-8 0 2 0,0-4 3 16,8-4 5-16,-8 4 5 0,8-4 7 0,-2-4 15 0,-5 6 11 15,-1-5 10-15,1-1 4 0,-7 0 7 0,7 1-1 0,-7-4 1 16,0 4-4-16,0-4-12 0,-7 3-14 0,0-3-10 0,7 4-7 16,-6 0-9-16,-1 0-18 0,-5 3-30 0,4 0-38 15,-4 4-39-15,6 0-37 0,-2 0-44 0,-4 8-63 0,6-5-116 0,-2 4-87 16,2 0-41-16,0 1-13 0</inkml:trace>
  <inkml:trace contextRef="#ctx0" brushRef="#br0" timeOffset="32914.04">2529 7096 99 0,'-6'-4'329'0,"-1"0"-76"0,2 4-69 0,-3-3-52 16,2-1-39-16,6 4-21 0,-7-3-12 0,7 3-9 0,0-4-5 15,0 4-5-15,0 0-6 0,0 0-9 0,0-4-5 16,7 4-9-16,-7-3-4 0,6 3-2 0,7-5-3 0,-6 5 1 0,7-3-2 31,-2 3 1-31,0 0-2 0,2 0 1 0,-2 3-1 16,3 2 1-16,3-2 1 0,-4 5-1 0,6-1 4 0,-2 0 0 15,10 4 3-15,-2 1 1 0,0 2 1 0,6 1 1 0,0-1 2 16,8 1 0-16,-1 2 0 0,-1-1-1 0,2 2-1 0,4-4-2 16,4 5-1-16,-9-1-2 0,6-3-2 0,-6 3-3 0,-7-3 1 15,8 0-2-15,-7-1 0 0,-7-3 0 0,0 4 0 0,-1-4-1 16,-5-4 0-16,0 4 0 0,-8-3-1 0,2-1 1 0,-1-4 0 15,-8 1 1-15,10-1 0 0,-15 1 0 0,6 1 2 0,-1-5 0 16,-5 3 2-16,7-3-1 0,-7-3 0 0,0-2-1 0,0 1 1 16,0-3-2-16,0 4 0 0,0-8-1 0,-7 3 1 0,7-2-2 15,0-1 1-15,0 0-1 0,-5 0 0 0,5 0 1 0,-6 2 0 16,6 0 2-16,0-2 1 0,0 2 3 0,-7 0 4 16,7 4 3-16,-8-2 6 0,8 3 1 0,0 0 0 0,-5 1-1 0,-1-1-3 15,6 4-4-15,-7-3-2 0,-1 3-5 0,2 3-4 16,-6 1-2-1,-2 3-2-15,2 1 1 0,-2 2 0 0,1 1 1 16,1 1 1-16,4 1 0 0,-4-1-1 0,6 3 0 0,-2-4 0 16,8 4-1-16,0-5-1 0,0 5 2 0,0-4-2 0,8-4 1 15,-2 4 1-15,0-3 1 0,8-2 0 0,-2 3 0 0,1-6-1 16,1-3 3-16,5 0 0 0,-5-3-2 0,5-6 3 0,-1 0 2 16,-3 1 4-16,3-7 4 0,-4 4 8 0,-2 0 6 0,2-3 6 15,-1-1 12-15,0 0 9 0,-6 1 2 0,0-4 0 16,-2 7-4-16,-5-5-6 0,0 2-11 0,0 3-17 0,-5-3-37 0,-9 2-37 15,1 5-45-15,0 3-68 0,-13 0-104 0,-6 2-129 16,-1 2-79-16,-7 0-39 0</inkml:trace>
  <inkml:trace contextRef="#ctx0" brushRef="#br0" timeOffset="45525.52">4479 6898 72 0,'0'0'135'0,"-6"0"-9"0,6-3-14 0,0 3-17 0,0 0-18 16,-8-5-15-16,8 5-13 0,0 0-6 0,0 0-5 0,-6-3-5 16,6 3-4-16,0 0-5 0,-6 3-9 0,6-3-9 15,-6 0-6-15,-2 5-6 0,8-2-5 0,-6-3-2 0,6 4-2 0,-6-4-1 16,6 4 2-16,0-4 4 0,0 0 6 0,0 0 9 16,0 0 7-16,0-4 6 0,0 4 6 0,0-4 3 0,0 4 5 15,0-3 2-15,0-2-2 0,0 5 0 0,0-3 0 0,0-1 1 16,0 4 3-16,0-4 0 0,6 4-2 0,-6-4-1 0,0 4-1 15,0 0-6-15,0-2-4 0,0 2-2 0,0 0-4 0,0 0-1 16,0 0-1-16,0 0 0 0,0 0 1 0,-6 0 0 0,6 0 2 16,0-4-2-16,0 4 1 0,0 0-1 0,0 0-1 0,0-4-1 15,-7 4-1-15,7 0-3 0,0 0 1 0,0 0-2 16,0 0-2-16,0 0-2 0,0 0-1 0,0 0-1 0,0 0 1 0,0 0 1 16,0 0-1-16,0 0 2 0,0 0 2 0,7 0 0 15,-7 0 2 1,6 0 3-16,0-4 0 0,2 4 1 0,4-3 0 0,2 3 0 15,-8-4 0-15,13 4 1 0,-6-4-1 0,7 4 0 16,6-4-4-16,-7 4-2 0,13-3 0 0,-5 3 0 0,5-4-4 16,0 4 1-16,9 0 0 0,4-3-1 0,1 3 1 0,0 0-1 15,5 0 1-15,7 0-1 0,9 0 4 0,-9 0-2 0,14 0-1 16,0-4-1-16,5 4-1 0,3-4 0 0,4 1-1 0,7-1-1 16,-6 0-1-16,13-3-1 0,-7 3 0 0,0-3 2 0,6-1 2 15,-6 2 3-15,1-5 4 0,0-1 4 0,-1 2 0 0,1-2 0 16,-1-3 3-16,-6 5 0 0,5-9 1 0,1 5 0 15,-6-4-3-15,0-1 3 0,-6 1 2 0,-15 3 1 0,2-2 0 16,-15-3 0-16,-4 6 1 0,-14-4 1 0,0 3-1 0,-14 0-3 16,-12 1-3-16,-2-1-2 0,-17 5-2 0,-2-2-4 0,-18 4-7 0,-7 5-8 15,-8-1-6-15,-4 4-8 0,-15 4-3 0,2-1-1 16,-1 5-1 0,-1 0 1-16,0-2 2 0,7 2 5 0,8-1 6 15,5 1 6-15,14-1 2 0,0-3 3 0,5-1 0 0,14 1-1 16,0-1 2-16,7 1-2 0,-1 0 1 0,14 0 0 15,-1-4 2-15,7 3 0 0,14 1 1 0,-8-4 1 0,14 0 0 0,5 4-1 16,2-4-1-16,4 3-1 0,-3 0-4 0,10 2 2 0,-4-5 0 16,-2 7 2-16,1-3-1 0,0 3-1 0,-8 0 2 0,-5 1 0 15,-1 2 0-15,-11 2 0 0,-2-1 0 0,-1 3-1 16,-18 1 1-16,0 0 1 0,0 3 0 0,-11 0 1 0,-10 0 2 0,-5 1-1 16,0-2 1-16,-7 3 0 0,-5-3-1 0,-1 2 1 15,-1 3-3-15,2-4-6 0,-2 1-10 0,2-5-13 0,5 5-16 0,1-1-23 16,5-3-28-16,6-1-41 0,16-3-80 0,-1 0-129 15,6-3-76-15,6-1-30 0</inkml:trace>
  <inkml:trace contextRef="#ctx0" brushRef="#br0" timeOffset="46327.8">7791 6360 189 0,'0'0'409'0,"0"-5"-129"0,0 5-122 0,0-2-62 0,0 2-35 15,0-4-21-15,0 4-13 0,6-4-5 0,1 4-4 0,0-4-4 16,5 4-1-16,2-3-2 0,-1 3-2 0,5-4-5 15,2 0 4-15,6 0 1 0,1 2 2 0,6-3 1 0,0 2 4 0,-2-1 2 16,1-1 3-16,8-1 6 0,0 2 0 0,-2-3-1 16,8 4 2-16,-7-6 2 0,7 2-3 0,-1 0 6 0,-5 4-4 0,4-5-1 31,3 1-4-31,-8 0-2 0,0 0-4 0,-6 3-5 16,-1-4-2-16,-6 5-9 0,1-1-6 0,-9 4-5 0,2-4-11 0,-7 4-9 15,1-4-12-15,-8 4-10 0,0 0-9 0,2 0-7 16,-8 0-6-16,-8 4-5 0,2-4-4 0,0 4 2 0,-8-4 7 15,-4 4 10-15,-2-1 10 0,-1 1 15 0,2-4 14 0,0 4 17 16,-7 0 19-16,7-4 12 0,-1 2 14 0,6-2 6 0,-5 0 5 16,6 0 0-16,0 5-3 0,-1-5-5 0,2 3-4 0,-2 1-5 15,8-1-6-15,0 1-4 0,0 4-3 0,-1-5-4 0,7 4-2 16,0 4 1-16,0 0 2 0,0 3 4 0,7 3 0 0,-7 0 1 16,6 2-1-16,0 6 1 0,0-2 0 0,8 2-1 15,-7 4-2-15,-2-3-1 0,9 3-2 0,-7 0-2 0,4 0-1 0,-3 5 0 16,-1-5-2-16,0 0 0 0,5 0-2 0,-5 0-2 15,-1 0-1-15,0 2 0 0,-6-6 0 0,8 1-3 0,4-1 0 0,-5 4-3 16,-1-7-6-16,1 4-9 0,-1 0-13 0,1-4-17 16,6 0-24-1,-7-5-35-15,7 3-68 0,1-6-137 0,-1-3-65 16,0-3-49-16</inkml:trace>
  <inkml:trace contextRef="#ctx0" brushRef="#br0" timeOffset="46863.73">8965 6774 126 0,'-14'0'433'15,"7"3"-145"-15,-5-3-119 16,5 0-61-16,7 0-33 0,-13 4-15 0,7-4-10 0,-1 0-3 0,7 0-8 0,0 0-4 0,0 0-2 15,0 0-6-15,0 0-5 0,7 4-4 0,-1-4-4 0,1 0-3 32,6 0 3-32,-1-4 4 0,2 4 3 0,5 0 3 0,0-4 0 15,1 4 1-15,6-3 1 0,1 3-1 0,5-4 0 16,1-4-2-16,-1 5 1 0,8-4 2 0,-1 3 4 0,5-7 5 0,-4 3 2 16,12 1 6-16,-6-4 4 0,0 0 1 0,6 0 1 15,-1 1 0-15,3-5 1 0,-2 4-1 0,0-4 1 0,-7 1 1 0,1-1-2 16,-8 1-2-16,3 2-5 0,-9 1-4 0,-14 0-5 15,3-1-5-15,-8 6-7 0,-6-2-5 0,-14 1-8 0,-1-1-7 0,-10 5-6 16,-1 3-4-16,-14-4-9 0,1 4-6 0,-1 4-4 16,-7-4-1-16,1 3 0 0,7 1 3 0,-1-4 4 0,7 4 3 15,0 0 5-15,7-1 3 0,5-3 2 0,8 4 2 0,6 0 1 16,0-1-1-16,6-3-1 0,13 3 1 0,-5 2-1 0,12-5 1 16,0 0 0-16,7 4 1 0,-1-1 1 0,1 1 2 0,0-1-1 15,-2 1 1-15,2-1 0 0,7 5 2 0,-14-1 0 0,7 5 0 16,-7-5 1-16,0 4 0 0,-1 0 0 0,-5-1 2 0,-7 5 1 31,1-4 1-31,-9 4 1 0,-5-1 2 0,0 5 1 16,-12-5 0-16,-2 2 3 0,2 1-1 0,-14-2 0 0,5 3-1 0,-12-3-1 15,7 3-1-15,-6-3-1 0,0 3-8 0,5-4-12 16,1 1-16-16,0-3-15 0,14-2-20 0,-2-2-17 0,8 3-17 16,6-4-22-16,0-3-23 0,13 0-37 0,6-4-56 0,1-4-115 15,6-3-59-15,7-1-37 0</inkml:trace>
  <inkml:trace contextRef="#ctx0" brushRef="#br0" timeOffset="47164.06">10724 6447 310 0,'14'-25'478'15,"4"2"-160"-15,-11 6-123 0,0-2-68 0,0 5-36 0,-7-1-19 16,-7 5-11-16,0 2-11 0,0 4-12 0,-5-1-7 0,-8 10-5 16,8 2-5-16,-8 0-2 0,7 8 0 0,0-1-1 0,7 5-2 15,-8 3-1-15,8 7-2 0,6 0 1 0,0 1-2 0,0 3-3 31,6-1-2-31,1 2 0 0,6-1 0 0,7 0 0 16,-2-3 4-16,8-5 3 0,0 0 3 0,7 0 9 0,0-5 6 0,7-3 10 16,-8-5 11-16,14-5 11 0,-7 0 13 0,7-7 14 15,-7-3 18-15,5-5 22 0,3-3 28 0,5 1 21 0,-7-5 19 0,-5-7 11 16,5 3 0-16,-13-2-7 0,2-5-16 0,-1 0-25 16,-15 1-34-16,-4-4-23 0,-2-1-34 0,-12 1-25 0,-6-4-19 0,-6 4-12 15,-14-5-10-15,-7 1-10 0,-1 4-10 0,-11-1-23 16,-7 5-21-16,0-1-41 0,-1 4-52 0,2 4-54 0,-1 3-50 15,5 8-46-15,3-1-42 0,-2 2-54 0,13 6-106 0,1 0-64 16,6 4-32-16,0-2 6 0</inkml:trace>
  <inkml:trace contextRef="#ctx0" brushRef="#br0" timeOffset="50258.96">2947 4538 203 0,'0'0'260'0,"0"-2"-72"0,0 2-62 0,6-5-40 16,-6 2-22-16,7-1-13 0,-7 1-8 0,6-1-5 15,-6 0-5-15,7 0-2 0,-7 1-4 0,0-1-2 0,7 1-4 0,-7-1-3 32,0 4 0-32,0-3-2 0,6-1 2 0,-6 4-2 0,0-5 0 15,0 5-1-15,0-3-3 0,0 3 3 0,0-3 0 0,-6 3-1 16,6-4 1-16,0 4 0 0,0-4-2 0,0 4 3 15,0-3 5-15,0 3-5 0,0-3-1 0,0 3-2 0,0-5-2 16,0 5-3-16,0-4 0 0,0 4-3 0,0-3-4 0,0 3 1 16,0-5 0-16,0 5-2 0,0 0 0 0,0 0 1 0,0 0-1 15,0 0 2-15,0 0-1 0,0 0 2 0,0 0 0 0,0 0 2 16,0 0 0-16,0 0 1 0,0 0 1 0,0 0-2 0,0 0 0 16,0 0-3-16,0 0-3 0,0 0-6 0,0 0-11 0,-7 5-13 15,7-2-23-15,0 1-39 0,0 1-82 0,-7 1-136 0,7-2-84 16,-13 3-39-16</inkml:trace>
  <inkml:trace contextRef="#ctx0" brushRef="#br0" timeOffset="51930.85">2927 4703 116 0,'6'-10'375'0,"2"3"-102"0,-2-1-103 0,-6 4-61 15,0 1-31-15,6-1-20 0,-6 0-12 0,0 0-7 0,-6 4-7 16,6 0-5-16,-6 4-6 0,-8 0-7 0,7 3-7 31,-6 5-2-31,-6 2-2 0,5 1 0 0,-4 4 0 0,-9 2 1 0,1 4-1 16,0 4 1-16,1 5 4 0,-8-1-1 0,0 7 0 15,-7 1 3-15,2-1 0 0,-1 7 0 0,-1-3 4 0,1 7-3 16,0-3-1-16,-6 3-1 0,12-3 0 0,-14 0-4 0,10-1 0 16,4-3-1-16,-7 1 1 0,7-5 0 0,2 0-1 0,4 1 0 15,1-9 1-15,7 5-1 0,-1-8 0 0,0 1 1 0,8-5-3 16,-3-2 2-16,10-2-2 0,-1 1-3 0,6-4-6 0,0-4-3 0,6-2-8 15,7-1-8-15,0-4-9 0,7-3-16 0,6-4-16 16,0-4-25-16,6-3-37 0,7-4-69 0,8-7-126 16,-3-1-58-16</inkml:trace>
  <inkml:trace contextRef="#ctx0" brushRef="#br0" timeOffset="52181.66">3756 4773 139 0,'18'-22'471'0,"-4"7"-117"0,-8 1-137 0,0-1-82 0,2 8-45 16,-16-5-27-16,2 10-20 0,0-2-17 0,-8 4-12 15,-4 6-5-15,-2 2-6 0,-6 7 0 0,-1-1-3 0,-5 9 1 16,-1 2 1-16,-6 5 1 0,0 3 0 0,0 3 1 0,-8 5-1 16,3 3-1-16,-9-1 1 0,1 8-2 0,0 5 1 0,-7-1-2 15,7-1 0-15,-7 1 0 0,8 1 1 0,-1-2 0 0,5 1 0 16,-5-7-1-16,7 0 0 0,6-1 0 0,0-6 0 0,0-1 0 15,6-8 0-15,7 2-1 0,0-8-5 0,5-5-6 0,10 2-6 16,4-9-2-16,7-3-7 0,7-4-16 0,4-3-27 0,10-8-54 16,12-7-120-16,0-3-78 0,5-8-58 0</inkml:trace>
  <inkml:trace contextRef="#ctx0" brushRef="#br0" timeOffset="52415.86">4505 4667 50 0,'0'-4'461'16,"-7"8"-55"-16,-6 0-167 0,-7 7-109 0,2 0-58 0,-9 3-31 15,-6 9-14-15,1-2-9 0,-1 5-4 0,-5 6-2 16,-9 2 0-16,3 7-2 0,-9 3-2 0,0 3-2 0,1 7-1 0,-7 2-1 16,0 2 0-16,0 5-1 0,1-5 0 0,-1 5-2 15,1-5 1-15,6 0-2 0,0 1-2 0,0-4-2 0,0-4-6 0,5 1-6 16,9-5-10-16,0 1-7 0,5-7-10 0,13-1-16 15,0-7-27-15,14-8-58 0,6-6-139 0,6-5-76 0,14-10-43 16</inkml:trace>
  <inkml:trace contextRef="#ctx0" brushRef="#br0" timeOffset="52616.52">5085 4777 46 0,'-13'0'453'16,"0"0"-60"-16,-7 7-165 0,-7 1-97 0,1 7-55 0,-6-1-27 16,0 8-16-16,-6 0-9 0,-3 7-5 0,-4 1-3 0,-1 6-4 15,-7 1-2-15,9 7-2 0,-8 0-3 0,-1 4-3 0,1-2-2 16,7 6-7-16,-1-4-2 0,0 0-4 0,14-5-7 0,-2 1-9 16,9-4-12-16,6-3-12 0,5-3-13 0,7-5-23 15,7-4-46-15,7-4-108 0,14-1-75 0,-2-6-50 0</inkml:trace>
  <inkml:trace contextRef="#ctx0" brushRef="#br0" timeOffset="52832.87">6155 5037 258 0,'32'-22'474'0,"-6"4"-112"15,0 3-147-15,-7 4-75 0,-5 0-38 0,-2 4-21 0,-12-1-12 0,0 5-7 16,-5 3-9-16,-9 3-7 0,-12 5-11 0,0 3-13 15,-6 3-7-15,-9 8-6 0,-3 0-3 0,-9 7-2 0,2 5 0 16,-2-2-2-16,-6 9-1 0,7 0 1 0,-6 2-1 0,6 6-1 16,0 1-3-16,-1-2-8 0,0 6-12 0,8-1-13 0,0 1-18 15,6-4-18-15,-1 2-26 0,15-4-39 0,-1-4-62 0,7 0-137 16,12-7-71-16,-1-5-35 0</inkml:trace>
  <inkml:trace contextRef="#ctx0" brushRef="#br0" timeOffset="53034.94">6383 5744 27 0,'13'-3'485'0,"0"-2"9"0,-13 2-178 0,6 3-141 15,-6 0-73-15,-6 3-38 0,-7 5-21 0,-6 3-10 0,-7 4-6 32,-1-1 2-32,-6 8-4 0,-6 4-4 0,0 7-1 15,-13 0-5-15,5 3-3 0,-11 5-5 0,7 3-1 0,-8 4-7 0,0 3-2 16,7 3-9-16,-6 2-12 0,6 3-17 0,5-1-22 15,8 0-23-15,7 1-39 0,6-4-70 0,0 0-155 0,6-3-66 0,14-6-36 16</inkml:trace>
  <inkml:trace contextRef="#ctx0" brushRef="#br0" timeOffset="53234.25">6512 6828 154 0,'-5'4'487'0,"-16"0"2"0,3 3-205 0,-2 0-130 0,-6 4-70 16,-7 1-31-16,-5 2-14 0,-3 5-8 0,3-1-5 0,-8 4-1 31,-6 3-4-31,0 4-5 0,0 2-3 0,-7 0-8 0,0 7-10 16,1-2-8-16,6 5-8 0,-7-1-10 0,6 0-13 0,1 5-9 16,7-7-15-16,5 4-19 0,7 1-37 0,14-7-65 0,0 6-143 15,6-9-71-15,13-4-30 0</inkml:trace>
  <inkml:trace contextRef="#ctx0" brushRef="#br0" timeOffset="53451.75">6911 7452 243 0,'26'-11'499'0,"0"-1"-9"0,-13 8-213 16,0-3-126-16,0 4-63 0,-13 3-36 0,-6 0-17 0,-1 7-7 15,-19 0-4-15,0 8-1 0,-13 2-1 0,-2 6-2 16,-10 3-7-16,-8 3-3 0,0 4-3 0,-5 3-2 0,-1 1-2 0,0 4 1 15,-7-1-4-15,6 0-4 0,-6 1-9 0,8 2-12 16,-1 2-13-16,-1-1-21 0,0-1-21 0,8 2-25 0,-1 2-35 16,6 1-54-1,2-5-106-15,6 2-84 0,-2-2-45 0</inkml:trace>
  <inkml:trace contextRef="#ctx0" brushRef="#br0" timeOffset="53690.98">4779 8199 322 0,'6'-20'503'0,"1"6"-50"0,-1 3-196 0,-6 0-115 16,7 0-64-16,-1 4-38 0,-6 4-21 0,0-1-11 0,0 0-5 16,0 8-1-16,-6 3 6 0,-1 8 0 0,1 3 2 0,-7 3 0 15,-6 14 4-15,-8-3 3 0,8 5 0 0,-7 7-3 0,-7-4-5 16,1 8-1-16,-9 0-2 0,9 3-1 0,-7-4-7 0,-7 7-12 15,8-2-12-15,-2 3-9 0,8-4-12 0,-1-3-11 0,6 0-13 32,2-8-17-32,6-3-16 0,-2-5-22 0,16-5-32 0,-8-8-54 15,5-5-106-15,2-7-62 0</inkml:trace>
  <inkml:trace contextRef="#ctx0" brushRef="#br0" timeOffset="53906.7">3964 8320 364 0,'-7'-5'574'0,"1"-2"5"0,-1 5-164 0,1 2-171 0,-7 2-98 15,0 5-60-15,-8 5-41 0,3-2-21 0,-8 9-10 16,0 3-6-16,-7 0-1 0,6 4-4 0,-11 4 0 0,-2 2-2 16,8 1-4-16,-14 3-10 0,8 5-10 0,-8 3-15 0,0 0-12 15,-1 0-14-15,3-1-14 0,-3 2-12 0,3-6-10 0,-2-2-6 16,7 1-4-16,-1-6-12 0,8-6-29 0,0-1-56 0,-1-2-129 31,12-8-69-31,-5-5-37 0</inkml:trace>
  <inkml:trace contextRef="#ctx0" brushRef="#br0" timeOffset="54122.33">3097 8232 431 0,'7'-26'560'0,"-2"7"4"0,-5 2-232 0,-5 5-146 0,-2 8-81 15,-7 1-47-15,-4 6-32 0,-8 13-20 0,-14 1-14 16,1 10-1-16,-14 5 4 0,2 8 3 0,-8 1 3 0,-12 10 1 0,5 0 1 16,-7 5-2-16,-3 6-2 0,-3 0-8 0,1 4-5 15,-8 0-8-15,9 0-12 0,-8-1-7 0,0-2-8 0,14-5-6 0,-9 2-9 16,15-10-3-16,7 2-8 0,6-8-8 0,6 0-9 16,6-8-23-16,7-7-44 0,8 2-98 0,6-14-82 0,13-5-55 15</inkml:trace>
  <inkml:trace contextRef="#ctx0" brushRef="#br0" timeOffset="54339.27">1787 8356 408 0,'-20'-4'520'0,"-6"4"-36"0,-7 8-221 0,0 6-124 0,1 2-66 15,-8 5-34-15,2 4-19 0,-1 2-11 0,-6 5-4 0,-3 1-3 16,-2 0 0-16,4 4 0 0,-1 0-2 0,2 3-1 0,-1-4-3 15,1 1-1-15,5 0-3 0,2-1-4 0,6-2-3 0,-1-5-3 16,13-4-9-16,-6-2-10 0,13-2-12 0,0-6-9 0,6-5-6 16,7 2-11-16,7-9-30 0,-1-6-63 0,7-9-116 0,7-5-62 15,-1-12-43-15</inkml:trace>
  <inkml:trace contextRef="#ctx0" brushRef="#br0" timeOffset="54522.25">1826 6964 314 0,'-21'-15'492'0,"-5"12"-19"0,-12 3-226 0,-8 11-123 15,0 3-62-15,-12 11-31 0,-1 2-12 0,-7 6-7 0,1 3-2 0,1 1-2 16,-9 7-1-16,2 0 0 0,6 4 0 0,-8-2 0 16,9 3-3-16,-1-6-3 0,6 6-1 0,1-6-1 0,-1-2-6 15,7-1 0-15,5-3-5 0,3-1-9 0,4-7-13 0,8 1-12 16,-1-5-20-16,7 0-26 0,5-5-32 0,10-6-52 0,-3-3-96 15,7-7-79-15,2-8-48 0</inkml:trace>
  <inkml:trace contextRef="#ctx0" brushRef="#br0" timeOffset="54689.43">1428 6411 54 0,'-7'-19'476'0,"-6"9"0"0,-20 6-188 31,1 8-141-31,-14 6-71 0,-6 9-36 0,-6 3-18 15,-9 4-9-15,2 3-5 0,1 3-3 0,-1 2-1 0,-2 2-8 0,3-2-9 16,0-2-11-16,11 1-16 0,0-4-16 0,8 1-19 16,6-8-24-16,13-4-21 0,7-7-15 0,5-4-12 0,14-7-18 0,7-7-26 15,12-7-54-15</inkml:trace>
  <inkml:trace contextRef="#ctx0" brushRef="#br0" timeOffset="54774.97">1044 6169 378 0,'18'-22'383'16,"-10"7"-132"-16,-8 4-103 0,0 3-57 0,-8 6-36 0,1 4-24 15,-4 10-21-15,-4-1-28 0,3 7-44 0,6 4-89 0,-2 0-114 16,2 8-89-16,6-1-50 0</inkml:trace>
  <inkml:trace contextRef="#ctx0" brushRef="#br0" timeOffset="55443.35">5156 8579 432 0,'-26'-10'441'0,"-6"2"-130"16,6-3-114-16,-1 4-57 0,9-5-22 0,-8 6-6 15,6-5 8-15,7 3 9 0,-1 4 4 0,2-3-1 0,-2 4-5 0,8-1-11 16,6 1-15-16,-6 3-22 0,6-4-22 0,0 4-21 16,6 0-17-16,0 0-12 0,8 4-7 0,-2-1-2 0,9 1 0 0,5-1 2 15,6 4 4-15,7-3 3 0,0 4 4 0,14 3 3 16,-2-5 3-16,7-1 2 0,1 2 3 0,7 0 0 0,0-3 3 15,5 3-1-15,1-3 0 0,-1 0 1 0,8-1-2 0,-8 1 0 16,-5-4-3-16,-1 3-3 0,-13-3-2 0,-7 5-4 0,2-5-3 16,-21 2-5-16,0-2-3 0,-7 4-2 0,-6-4-3 0,-1 4 0 31,-12-4-1-31,0 4 0 0,-12 4 1 0,-1-1 2 0,-13 0 1 16,0 4 2-16,0-4 1 0,-6 4 1 0,-9 1 0 0,10-2 0 15,4 1 0-15,-5-3 1 0,12-1-3 0,1 0 0 16,5-4 6-16,2 5-6 0,-3-4-4 0,10-1-1 0,-1 5 0 0,6-4-2 15,0 3 0-15,0-4 0 0,0 4-6 0,0 1 1 16,6 0-1-16,-1-5-8 0,-5 5-13 0,8-1-20 0,5 0-25 0,-7-3-26 16,1 3-25-16,6 1-24 0,0-1-26 0,7 0-26 15,-1-4-49-15,0 1-95 0,2-4-67 0,4 0-46 0,1 0-19 16</inkml:trace>
  <inkml:trace contextRef="#ctx0" brushRef="#br0" timeOffset="56028.91">6709 8463 346 0,'-7'0'326'0,"1"0"-60"0,-2 0-73 16,8 0-57-16,-5 0-39 0,5 0-26 0,0 0-18 0,0 0-11 16,0 0-9-16,0 0-7 0,0 0-4 0,0 0-5 0,5-5-5 15,3 3-3-15,-2-3-2 0,1 5-3 0,-2-3 0 0,9-5-2 16,-1 4 3-16,6 1 0 0,-6-4 6 0,7 0 4 0,0 3 5 15,6-4 2-15,-8 1 5 0,15 0 1 0,-7-4 3 16,2 3 0-16,4-2-3 0,7 2-6 0,-6-3-3 0,6 1-3 0,-1 2-4 31,2-4-3-31,-1 5-5 0,-7 0-2 0,-6 4-5 16,1-5-7-16,-1 4-9 0,-14 4-10 0,2-3-10 0,-7-1-8 0,-2 4-8 16,2 0-7-16,-7 0-6 0,0 4-5 0,-7-1 0 15,2 1-1-15,-2-4 2 0,-7 8 4 0,2-5 7 0,-9-3 13 16,10 5 18-16,-4-3 22 0,4-2 22 0,-10 4 17 0,9-4 15 15,-2 0 11-15,8 0 9 0,-6 0 5 0,-3-4-1 0,9 4-1 16,0 0-3-16,0 0-1 0,-2 0-6 0,8 0-7 0,-6 4-7 16,6-4-10-16,-6 3-6 0,6 5-5 0,-6 0-2 0,6 3 2 15,-8 3 4-15,2 4 3 0,6 1 7 0,-6 3 5 0,6-1 1 16,0 6-1-16,0 2-2 0,0 0-4 0,0 0-4 16,0 5-2-16,0-3-5 0,0 0-5 0,0 1-3 0,0 1-4 0,0 4-2 15,0-3-4-15,0 2-2 0,6 1-7 0,-6-1-10 16,0-3-16-16,6 0-21 0,-6 0-20 0,8 1-22 0,4-5-25 15,2-4-35-15,-2 0-58 0,2-2-124 0,11-5-79 0,-5-4-47 32,0-7-19-32</inkml:trace>
  <inkml:trace contextRef="#ctx0" brushRef="#br0" timeOffset="56413.2">7672 8767 98 0,'0'-4'486'0,"-6"0"-1"0,6 1-176 0,0 3-139 0,0 0-75 16,0-5-38-16,6 2-18 0,2-1-5 0,6 1 1 0,-2-4 9 15,13 3 8-15,-4-4 4 0,11 5 5 0,0-5 4 0,8 1 3 16,-1 0 5-16,13 0 8 0,1-1 6 0,-1 1 7 0,-1-1 7 16,8-2 5-16,0 2 7 0,7 1 4 0,-8-4-1 0,1 3-7 15,0 0-13-15,-1 2-14 0,-13-5-15 0,1 3-10 16,-7 2-11-1,-7-2-10-15,-6 4-9 0,-6-3-9 0,1-1-19 0,-15 1-24 16,0 0-25-16,-6 0-18 0,-6-1-15 0,0 1-12 16,-15 0-8-16,1-1-4 0,-6 1 11 0,1 3 19 0,5 1 23 0,-6-1 15 15,6 4 12-15,8-3 6 0,5 3-3 0,-5 0-1 16,12 0-1-16,-7 0-1 0,14 3 0 0,-7 1-2 0,5-1 2 0,9 4 5 16,-8-3 8-16,8 4 7 0,5-1 6 0,-6 3-1 15,0-1 1-15,0 1 3 0,0 1 0 0,7 0-1 0,-7 1 2 16,0-2 0-16,-6 2 0 0,4 2 3 0,-4-3 0 0,-7 4 0 15,8 0 0-15,-8-1-3 0,0 1-9 0,0-1-26 0,0 1-31 16,0 0-35-16,0-1-42 0,0 1-70 0,6-8-144 0,0 1-100 16,0-4-61-16,8-8-15 0</inkml:trace>
  <inkml:trace contextRef="#ctx0" brushRef="#br0" timeOffset="56680.86">9349 8371 440 0,'-7'-7'564'16,"7"7"2"-16,-6 0-208 0,-1 3-135 0,1 4-79 0,-1 4-45 0,-5 0-24 16,5 0-9-16,-1 4-4 0,2 3-3 0,6 0-2 0,-5 5-7 15,5-5-12-15,0 8-11 0,0-4-7 0,5 3-6 0,1-3 0 16,2-1 7-16,11-1 16 0,-6-3 25 0,0-2 34 16,7 0 38-16,6-7 28 0,-6-1 21 0,-1 0 13 0,7-7 4 15,-6 0-7-15,6-4-13 0,-7-3-26 0,6 0-27 0,-3-4-22 16,-3-3-13-16,-6 2-9 0,0-6-12 0,-7 2-9 0,1-5-9 15,0 3-14-15,-14-4-13 0,-6-4-17 0,0 4-18 0,-8-3-21 16,-12 0-20-16,2-2-20 0,-14 2-22 0,-8-1-50 0,-6 0-94 16,1 1-91-16,-14 4-87 0,1-6-136 0,-8 1-116 0,-5 5-89 15,-8-5-33-15,-7 5 21 0</inkml:trace>
  <inkml:trace contextRef="#ctx0" brushRef="#br0" timeOffset="57685.28">3957 7015 316 0,'-6'-7'370'0,"6"3"-107"0,-7-4-98 0,1 1-57 0,6 4-28 15,-7-4-14-15,7-1-7 0,-6 4-2 0,-2-3-3 0,8 4-2 16,0-1 0-16,-5 0-3 0,5 1-4 0,0 3-3 0,-7-4-7 15,7 4-8-15,0 0-7 0,0 0-6 0,0 0-5 0,0 0-4 16,0 4-3-16,7 3-3 0,-7 0-2 0,5 4 1 0,3 7 2 16,-2 1 0-16,1 4 1 0,6-2 3 0,-7 8 0 15,1 5 3-15,5 3 2 0,2 1 3 0,-7 8 1 0,6 0 5 0,0 6-2 32,-8 0 3-32,2 6-2 0,6-3 0 0,-6 3-3 15,7 1-3-15,-9-1-1 0,2-3-3 0,6 4-2 0,-6-4-1 0,-1-3-2 16,7-2-1-16,-6-2 0 0,0 0 3 0,-1-4-1 15,7 0-2-15,-6-3 1 0,0-5 1 0,-2-3 0 0,-5 0-2 16,6-4 2-16,-6-3-3 0,8-4 0 0,-8-4 2 0,0-3 3 16,0-4 6-16,0 0 9 0,0-4 10 0,-8-3 14 0,2 0 9 15,1-1 13-15,-9-3 10 0,1-3 6 0,0-1 2 0,0-4 3 16,0 1 20-16,-7-3 12 0,8 2 7 0,-2-3 1 0,1 0 3 16,-1 0 3-16,2-1 4 0,-2 2-1 0,2 3-22 0,5-1-20 15,0 2-12-15,-5-2-11 0,12 4-13 0,-7 0-11 0,7 0-14 16,0 1-12-16,0-1-8 0,0 4-6 0,7-7-4 0,5 4-9 15,9-5-9-15,-2-3-21 0,7 4-27 0,1-1-34 0,-2-3-46 16,1 3-46-16,-1 2-41 0,8-5-33 0,-7 3-24 16,0-6-17-16,-5 2-19 0,5-2-38 0,-8-5-83 0,-3 1-50 0,4-1-20 31</inkml:trace>
  <inkml:trace contextRef="#ctx0" brushRef="#br0" timeOffset="58069.4">3983 6788 380 0,'-19'-7'444'0,"6"0"-161"0,-7-1-130 0,1 4-69 0,-2 1-35 0,-4 3-22 15,6 3-9-15,-2 1-5 0,-5 0-2 0,0 3-3 16,1 7-1-16,-1-2-2 0,0 2-1 0,-1 1 3 0,1 3 2 15,6 1 2-15,-6-5 7 0,7 5 3 0,0-9 5 0,4 5 4 16,4-4 4-16,-2-3 4 0,5-1 7 0,3-3 3 0,-2-1 1 31,7-3 5-31,0 4 3 0,0-8 5 0,0 4-2 0,7-7-3 16,-2 0-6-16,3-4-3 0,5-4-2 0,-7 1 1 0,7-2 3 16,-6-1 4-16,5-2 10 0,-5 4 10 0,7-3 6 0,-9 3 3 15,2 0-2-15,0 5-2 0,-1-1-11 0,0 3-12 16,-6 5-17-16,0-4-14 0,7 3-11 0,-7 4-8 0,7 4-8 0,-7-2-5 15,6 6-2-15,1 4-1 0,7 2 2 0,-2 4 2 16,-6 4 1-16,8 0-1 0,4 3 2 0,-3 2 1 0,4 2-2 0,6 4-4 16,-5-3-12-16,7 1-21 0,-1 0-24 0,7 1-26 15,-1 1-30-15,-6 0-32 0,12-4-38 0,-4 5-66 0,4-5-135 16,1-3-55-16,1-1-48 0,-7-2-21 0</inkml:trace>
  <inkml:trace contextRef="#ctx0" brushRef="#br0" timeOffset="90667.71">2848 7645 188 0,'-12'-10'315'15,"-1"-1"-89"-15,6 0-84 0,-6 3-59 0,7 0-28 0,-7 1-14 16,6-1-7-16,-7 5-5 0,9-4-5 0,-1 3-3 0,6 1-1 31,-7-1-1-31,0 0-5 0,0 0 0 0,7 1-4 0,-5 3-3 16,5-4 0-16,-7 1-1 0,7 3 3 0,-7-4 1 0,7 4-2 15,0-3 2-15,0 3-1 0,0-4-1 0,-8 4 0 16,8 0 0-16,0 0-2 0,0 0 2 0,-4 0 0 0,4 0-1 0,0 0 3 16,0-4 1-16,0 4 3 0,0 0 3 0,0 0 2 15,0-4-1-15,0 4 2 0,0 0 4 0,0-3 1 0,0 3 3 16,0-4-2-16,0 1-1 0,0 3 1 0,0-4-1 0,0 4-2 16,0 0-3-16,0 0-4 0,0 0-4 0,0 4-3 0,4-1 0 15,-4 4-2-15,8 8 0 0,-8-1-1 0,0 9 3 0,7 3 2 16,-7 7 2-16,0 3-3 0,7 4 0 0,-7 4-1 0,0 4-2 15,0-1 2-15,0 5-4 0,0 3-2 0,0 0-2 0,0-1 2 16,0 2-2-16,5-1 0 0,-5 0-1 0,0-4 1 16,0-3 0-16,0-1 0 0,0-6 0 0,0-2 0 0,-5-2 0 0,5-4 0 15,0-7-1-15,-7-1 3 0,7-6 9 0,0-4 25 16,-7-5 38-16,7-2 34 0,0-1 17 0,-8-7 12 0,4-3 8 0,-3-5 10 31,-7 1 0-31,2-7-13 0,5-6-24 0,-7 3-21 16,2-2-7-16,-2-6-4 0,2-1 1 0,-1 0-1 0,0 1-1 15,0-1 3-15,5 0-5 0,-4 8 1 0,6 0-1 0,-8 7-4 16,14-1-7-16,-6 6-14 0,6-2-17 0,-7 5-21 0,7 3-15 16,0 3-16-16,0 5-11 0,0 10-8 0,7 0-11 0,-1 5-10 15,8 2-7-15,-8 4-11 0,6 0-16 0,2 4-10 0,6 1-13 16,-2-2-6-16,3-3 5 0,-1 5 6 0,-2-8 10 0,3-1 20 16,-2 0 17-16,7-2 14 0,-6-6 13 0,-1-1 7 15,1-1 8-15,-7-5 5 0,6-6-4 0,0 3 6 0,-5-3 4 0,5-4 1 16,-5-4-8-16,6-3-24 0,-2-1-32 0,-4 2-38 15,5-9-35-15,1 4-48 0,0-9-79 0,-9 3-146 0,4-5-93 0,-3 0-47 16,-6-1-7-16</inkml:trace>
  <inkml:trace contextRef="#ctx0" brushRef="#br0" timeOffset="102072.69">4218 6795 38 0,'0'0'39'0,"0"4"-6"16,0 0-2-16,0-4 2 0,7 0-4 0,-7 3-2 0,0-3-4 15,0 0 0-15,0 0 1 0,5-3-1 0,-5 3 0 0,0 0-1 16,0-4-3-16,0 4-7 0,0-4-12 0,-5 4-9 0,5-4-16 15,-7 4-9-15,1-3-7 0,6 0-5 0,-8 3-2 16,2-4 2-16,6 0 6 0,-5 1 5 0,-2-1 8 0,7 0 5 0,-8 0 3 16</inkml:trace>
  <inkml:trace contextRef="#ctx0" brushRef="#br0" timeOffset="102122.89">4167 6711 31 0,'0'-3'61'0,"0"-1"1"0,0 0-6 31,0 4-6-31,5-4-12 0,-5 1-22 0,0-1-30 0,0 4-35 16,0-4-41-16,6 1-53 0</inkml:trace>
  <inkml:trace contextRef="#ctx0" brushRef="#br0" timeOffset="134453.81">18809 4659 236 0,'-6'-7'300'0,"-1"-3"-89"0,7 2-70 15,-8 1-50-15,8-1-30 0,0-2-22 0,-6 2-8 0,6 0-7 16,0-3 0-16,6 4 1 0,-6-1-3 0,0 2-5 0,0-2-3 31,0 1 2-31,8-1 0 0,-8 6-3 0,0-3-1 16,0 2-2-16,0-1 1 0,0 4-2 0,0-3-2 0,0 3-7 16,0 0-2-16,0 0-3 0,-8 0-2 0,8 3 0 0,-6-3-1 15,1 4 0-15,-2-1 0 0,0 2 2 0,0-3 1 0,1 2 1 0,6-4 1 16,-6 4 1-16,6-4 2 0,-7 4 2 0,7-4 3 15,0 3 0-15,0-3 0 0,0 0 1 0,0-3 1 0,7 3 0 16,-7-4 0-16,0 4 0 0,6-4 2 0,-6 0 1 0,0 2 2 16,6 2 1-16,-6-5 3 0,0 2 1 0,7 3 2 0,-7-4 1 15,0 4 0-15,0-3 0 0,0-1 0 0,7 0 0 0,-7 4 1 16,0-4 1-16,0 1-1 0,0-1 0 0,0 4 2 16,0-3 0-16,0 3 0 0,0 0 1 0,0-4-4 0,0 4-1 0,0 0-1 15,0 0-2-15,0 0-2 0,0 0-1 0,0 0 0 0,0 0-2 16,0 0 4-16,0 0 3 0,0 0-1 0,-7 0 2 15,7 0 2-15,0 0-2 0,0 0 1 0,0 4-1 0,-7-4 0 16,7 0-4 0,0 0 0-16,0 3-3 0,0-3-1 0,0 0-2 15,0 0-1-15,-6 0-2 0,6 0-2 0,-6 0-1 0,6 0-1 16,-7 0 1-16,7 0 1 0,0 0 2 0,-7 0-1 0,7 0 0 16,-6-3 2-16,6 3 2 0,-7 0 0 0,2 0 2 0,5 0-1 15,0 0 2-15,0 0 1 0,-7 0 3 0,7 0 3 0,0 0 3 16,0 0 3-16,-8-4 3 0,8 4 5 0,0 0 2 0,0 0 1 15,0 0 2-15,0 0 0 0,0 0-2 0,0 0-1 0,0 0-1 16,0 0-4-16,0 0-2 0,0 0-2 0,0 0-1 0,-6 0-4 16,6-3-4-16,0 3-1 0,0 0-4 0,0-4-3 0,-6 4-1 15,6 0-2-15,0 0-1 0,-6-5 2 0,6 5-4 0,0 0-1 16,-8 0-1-16,8-3 1 0,0 3 0 0,0 0 0 16,-6 0 0-16,6-3-5 0,0 3 3 0,0 0-1 0,0 0 1 15,0 0 1-15,0 0 0 0,-6 0 0 0,6 0 0 0,0 0-1 16,0 0 0-16,0 0 1 0,0 0 0 0,0 0 0 0,0 0-2 15,0 0 0-15,0 0 1 0,0-4-1 0,0 4 1 0,0 0-5 32,0 0-10-32,0 0-18 0,0 0-23 0,0 0-31 0,0 0-32 15,-6 0-36-15,6 0-59 0,-8 0-108 0,8 0-121 0,-6 0-71 16,-7 0-26-16</inkml:trace>
  <inkml:trace contextRef="#ctx0" brushRef="#br0" timeOffset="136243.7">18777 4521 79 0,'0'0'112'0,"5"-4"-21"0,-5 4-15 16,0 0-13-16,0 0-10 0,0-4-7 0,6 4 0 31,-6 0 0-31,0 0 1 0,0-4 3 0,0 4-1 0,0 0-3 0,0-3-5 15,8 3-4-15,-8 0-6 0,0 0-4 0,0 0 0 16,7 0 0-16,-7 0-5 0,0 0-2 0,6-4 0 0,-6 4 1 16,5-3 2-16,-5-1 4 0,8 1 1 0,-8-1 1 0,0 4 3 15,7-5 4-15,-7 5 0 0,0-3-1 0,0 3-4 0,0-3-4 16,6 3-4-16,-6 0-6 0,0-4-3 0,0 4-2 0,0-4-4 16,0 4-1-16,0-3-1 0,0 3 1 0,0 0 0 0,0 0 2 15,0-3 0-15,0 3 4 0,0 0 2 0,0-5 4 0,0 5 1 16,0 0 1-16,0 0-1 0,0 0 1 0,0-4-1 0,0 4-3 15,0-3-3-15,0 3-1 0,0 0-3 0,0-5 0 0,0 5-1 16,0 0-1-16,-6 0 1 0,6 0 0 0,0 0 0 0,0 0 0 16,0 0-1-16,0 0-1 0,-7 0 0 0,7 0-2 15,0-3 1-15,0 3-1 0,0 0-1 0,0-3 2 0,0 3 0 16,0 0 1 0,-8 0 1-16,8-4 4 0,0 4 1 0,0 0-1 15,-5-4 1-15,5 4-1 0,-6 0 2 0,6 0 0 0,0-3 0 16,-7 3 0-16,7 0-3 0,-8-4 0 0,8 4 0 0,-6-4-2 15,1 4 0-15,-2-4 0 0,7 4 3 0,-7 0 6 0,0-3 8 16,7 3 9-16,-6 0 7 0,0 0 4 0,-1-4 4 0,7 4 3 16,-13-3-3-16,6 3-7 0,2 0-7 0,-10-4-9 0,9 4-6 15,-6-3-4-15,-2 3-4 0,2 0-3 0,-2 0-2 0,1 0-2 16,0 0-1-16,0 0-2 0,-7 0-2 0,8 0 3 0,-8 3-2 16,7 1 0-16,0-4 0 0,-7 3 0 0,1-3 0 0,5 4 3 15,2-1-1-15,-9-3 0 0,16 4 1 0,-16 0 0 16,10 0 0-16,-4-1 1 0,-3 1-2 0,3 0 1 0,-3 2-1 0,5 2-1 15,-6-4 0-15,-2 4-1 0,2-1-1 0,-1 3 2 16,1-1-1-16,0 1-1 0,-8 1 0 0,8 0 1 0,-7 3 1 16,0 1-1-16,0-3 2 0,-7 2-3 0,7 5 0 0,0-4 2 15,-1 2-1-15,2 2-2 0,-1-1 0 0,-1 1 2 0,1 2-1 32,0 2 3-32,0-2-1 0,0 1 1 0,7 4 1 0,-7-1 0 15,5 1 1-15,-4 0-1 0,6 3 1 0,-7 0-2 0,5 1 0 16,2-1 0-16,0 4 1 0,-2 0 0 0,3 3-1 0,4-3 0 15,2 4-2-15,-1-1 2 0,-1 5 0 0,7-4-1 0,-5 4 0 16,5-2 1-16,1 2-2 0,6 0 1 0,0-3 0 0,0 4-2 16,0-2 0-16,6-1 2 0,1 3-1 0,5-2 0 15,2-1 1-15,-2-2 1 0,8 4 2 0,1-4 1 0,5 3 1 0,-1-3 2 16,0-4 0-16,9-1 4 0,-1 1 1 0,-1-3 3 16,7 3 1-16,0-8 1 0,0 4 2 0,0-3 2 0,7-4 2 15,-1 0 0-15,7-3 1 0,-5-2 0 0,5 2 3 0,0-4 3 16,-1-1 0-16,2-3 4 0,6-3 1 0,-6-2 1 0,5 3 1 15,1-6 0-15,-1-3 4 0,1 5 1 0,5-10 3 0,-5 5 1 16,7-7-2-16,-8 2-1 0,8-1 2 0,-8-2 1 0,1-3-2 16,6 0-6-16,-7 1-4 0,7-2 0 0,-5-3-1 0,-1 1 3 31,-8-1 1-31,2 1 0 0,0-5 0 0,-8 4 2 0,1-6-1 16,-9-2-2-16,4-2-3 0,-2-4-4 0,-7-4-2 0,0-3-4 15,2-12-2-15,-2 0-6 0,-6-4-3 0,-1-6-5 16,1 0-2-16,0-8-4 0,-5-3-2 0,-2-1-3 0,-5-3-1 0,-2 3 1 15,-5-4-1-15,0 8 2 0,-7 0 0 0,-7 1 1 16,-7 2 2-16,2 5 2 0,-8 2 1 0,-7 2 1 0,1 6 1 0,-6 4 1 16,-13 0 1-16,-1 7-2 0,-6 5-2 0,-13 3 0 15,0 3-6-15,-14 3 0 0,0 9-4 0,-5 0-1 0,0 2-8 16,-9 5-7-16,9 3-11 0,-7 4-28 0,6 0-39 0,-5 4-58 16,4 3-69-16,9 5-66 0,-2-2-78 0,14 5-131 0,-1-4-105 15,2 4-77-15,11-1-18 0,8 1 28 0</inkml:trace>
  <inkml:trace contextRef="#ctx0" brushRef="#br0" timeOffset="183560.39">17543 3073 13 0,'0'-4'373'16,"0"-3"-81"-16,-6 4-90 0,6-4-67 0,0 3-41 0,0-4-24 16,0 1-11-16,0-1-7 0,0-2-3 0,0 2-2 0,0 1-1 15,0-4-3-15,-6 4-2 0,6 0-1 0,0-1 2 0,-6 4 2 16,6-3-2-16,-8 3-5 0,8 0-4 0,-5 2-1 0,-2-3-2 16,0 5-6-16,-6 5-9 0,0-3-7 0,-6 6-3 0,-1-1-1 15,-6 7-1-15,-8 5-2 0,3 0-1 0,-1 3 0 0,-7 3 1 16,-2-3 0-16,9 4 0 0,-1-1 0 0,7 2-1 0,8-1 0 15,-2-1 1-15,-1-4 0 0,9 5 1 0,5-4 2 16,7 0 1-16,0-3 2 0,7-1 6 0,5-4 12 0,9-2 9 0,-1-2 9 16,6-6 7-16,6-4 9 0,7 0 5 0,-1-7 2 15,9-4 5-15,-2 0-5 0,7-7-2 0,1-1-1 0,-8-4 1 16,8-2 5 0,-2 0 11-16,-4-4 13 0,-10-1 14 0,10 4 12 15,-14-3 6-15,0-1-1 0,-8-1-3 0,1-3-9 0,-5 1-12 16,-3 4-9-16,-12-4-15 0,8 7-11 0,-7 1-6 0,-7 0 2 15,0 2 1-15,0 5-2 0,0 3-1 0,0 0-7 0,-7 4-5 16,7 4-7-16,-6 0-11 0,6 3-8 0,-8 0-8 0,8 4-5 16,-6 4-5-16,-7 3-4 0,8 1-9 0,-9 6 3 15,7 1 1-15,-6 6-1 0,0 2-1 0,7 2 0 0,-1 5 1 0,0-1 1 16,2 0 5-16,-2 4-2 0,7-4 1 0,-7 5 0 16,14-1 1-16,-7 0 1 0,7-1-2 0,5 2-1 0,1-1 0 0,0-4-1 15,0 4 0-15,8-4 0 0,3 1-2 0,-3-5-1 16,10 4 0-16,-5-6 0 0,7-2-5 0,7 2-6 0,0-5-14 0,-3-4-17 15,-3-3-23-15,5 4-35 0,-1-8-43 0,-5 1-43 16,7-5-38-16,-14 1-32 0,7-4-27 0,-7-4-34 0,0 1-50 16,-1-8-119-16,1 0-37 0,-5-4-25 0,-2 1 1 0</inkml:trace>
  <inkml:trace contextRef="#ctx0" brushRef="#br0" timeOffset="183793.78">18613 2780 168 0,'-6'-11'480'0,"-8"4"-123"0,8 0-142 16,-1 2-81-16,1 5-45 0,0 0-23 0,-1 8-11 0,0 0-5 15,7 3-1-15,0 3 0 0,-6 5 0 0,6 2-2 0,0 5 0 16,0 0-4-16,6 7-8 0,-6-3-5 0,7 1-6 0,0 4-2 16,-1-3-3-16,7 1-2 0,0 0-2 0,7-4-2 0,-1 1 0 15,1-1-3-15,6 0-1 0,1-3-2 0,5-1-2 16,1 1-5-16,-1-7-10 0,-1 3-16 0,2-8-18 0,-1-3-23 0,2 0-25 15,-8 0-37-15,0-7-59 0,0-4-108 0,-6 0-109 16,-8-8-55-16</inkml:trace>
  <inkml:trace contextRef="#ctx0" brushRef="#br0" timeOffset="183961.3">18424 3202 22 0,'-20'-4'497'16,"8"-3"-71"-16,4 4-139 0,2-2-98 0,6 2-53 0,0-1-36 15,6-1-24-15,9 3-14 0,4-2-11 0,6 1-9 0,8-2-7 16,0 2-5-16,12 3-7 0,1-3-4 0,13 3-1 0,-1-5-8 16,7 5-11-16,0 0-19 0,8 0-16 0,-9 0-20 0,1 0-27 15,7 5-37-15,-12-5-51 0,-1-5-77 0,-8 5-132 0,-6-4-70 16</inkml:trace>
  <inkml:trace contextRef="#ctx0" brushRef="#br0" timeOffset="184579.87">19298 3084 337 0,'-26'-3'408'0,"5"-1"-131"15,-4 4-94-15,6 0-51 0,-2 0-35 0,9 4-20 0,-2-1-14 16,2 5-10-16,-2-2-7 0,8 6-5 0,-1 3-7 31,2-5-4-31,-2 9-4 0,7-4-5 0,0 4-4 0,0-2-3 0,7 2-2 16,-2 3-4-16,-5-1-1 0,13-2-1 0,-5 4-2 16,-2-6-1-16,0 2-1 0,8-5-2 0,-8 1 1 0,1-1 0 15,4-3 0-15,-3-3 1 0,-1-2 3 0,0-1 5 0,-3-1 3 16,11-4 3-16,-8 0 2 0,4-4 1 0,-3-4 3 0,5-3 2 15,0 0 0-15,0 0-1 0,-7-3-2 0,7-1-1 0,1-3 2 16,-2 3 0-16,-5-3-2 0,5 3-3 0,-4-4-4 0,5 2-1 16,-8-2-4-16,9 1-1 0,-8 0-2 0,7-2 0 0,-5 6 1 15,4-1 1-15,-6 5 1 0,1-1 0 0,0 3-1 0,-1 1 0 16,-6 4-1-16,7-2-1 0,-2 5-2 0,3 0-1 16,-8 5-2-16,7 2 0 0,-7 0 0 0,6 8 0 0,-6-1 1 15,5 2 0-15,-5 2-1 0,0 0 1 0,8 1 0 0,-8 2 0 16,0 1-1-16,-8 0 1 0,8-3 0 0,0 3-1 0,0 0-1 15,0-4 0-15,0 0 1 0,0-3-1 0,8-1 1 0,-8-2 1 16,0-2 1 0,0 1 2-16,7-3 2 0,-7-4 2 0,7 0 3 15,-2-4 3-15,9-4 8 0,-2 0 7 0,2-4 9 0,-1-3 3 16,6 1 5-16,-5-5 2 0,5 4 4 0,-1-4 2 0,3-3 1 16,-1 3-2-16,-1 1 2 0,1-1 5 0,-8 0 4 0,8 0 4 15,-7 4 2-15,-6 0 2 0,5 4-1 0,-4 0-4 0,-2 0-9 16,-6 3-9-16,6 0-12 0,-6 4-8 0,0-4-8 0,0 4-8 15,0 4-6-15,0-4-4 0,0 4-3 0,0 0-4 16,0-1 0-16,0 1-3 0,0-4 0 0,6 3 0 0,-6 1-1 16,14-4 1-16,-8 0 2 0,7-4 0 0,0 4 3 0,7-3 1 0,-7-4-2 15,7 3 1-15,-2-4 0 0,3 5 0 0,-1-4 0 16,-2 2 1-16,3-1-1 0,-2 2 0 0,-1-3 1 0,3 3 1 16,-8 4 0-16,6-4-1 0,-5 4 0 0,5 0-1 0,-6 0 0 15,0 4 1-15,0 0 0 0,0-1-1 0,-7 5 2 0,8 3-1 16,-7-1 0-16,-2 2 0 0,3-2 1 0,-1 1-1 0,-7 4 1 31,5-5-1-31,1 7-2 0,1-7-3 0,1 5-14 0,-2-4-21 16,0 3-26-16,0-3-30 0,8 3-32 0,4-2-34 0,3-1-37 15,10 0-48-15,2-7-74 0,1 4-159 0,12-8-66 0,-1 2-30 16</inkml:trace>
  <inkml:trace contextRef="#ctx0" brushRef="#br0" timeOffset="184880.81">21136 2579 472 0,'0'-30'519'15,"7"1"-189"-15,0 4-136 0,5 2-65 0,8-2-33 16,6 4-10-1,0 1-12-15,0 3-7 0,7-2-5 0,5 4-4 0,-4 4-2 16,-1 8-7-16,5-4-6 0,-6 7-12 0,0 3-5 16,2 4-4-16,-9 4-2 0,8 4-4 0,-13 4-1 0,7 6 0 15,-8 0-1-15,-7 8-1 0,2 1 0 0,-8 6 0 0,-6-1 0 16,0 10 0-16,0-2-1 0,-6 5-1 0,-1-1-1 0,-6 0-3 16,7-3 0-16,-1 0 0 0,7-2-2 0,0-2-3 0,0-3-9 15,0 0-23-15,13-2-28 0,-7 2-29 0,14-5-38 0,-7 1-54 16,7-4-99-16,0 1-125 0,6-5-95 0,-8 0-29 0</inkml:trace>
  <inkml:trace contextRef="#ctx0" brushRef="#br0" timeOffset="185031.78">21977 3887 225 0,'-6'4'578'16,"6"-4"38"-16,-8 4-182 0,8-4-101 0,-5 0-55 15,5 0-43 1,0 0-36-16,0 0-64 0,0 0-86 0,5 0-91 0,3 2-95 15,-8 2-126-15,13 0-226 0,-13 0-105 0,6-1-60 16,-12 1-2-16</inkml:trace>
  <inkml:trace contextRef="#ctx0" brushRef="#br0" timeOffset="208681.15">15378 6946 302 0,'8'-11'415'0,"-8"0"-137"0,0 3-102 16,0-2-53-16,7 2-31 0,-7 0-19 0,12 1-13 0,-6-1-7 16,8 6-3-16,-2-6-4 0,2 4-3 0,6 1-4 0,0 3-1 15,-1 0-3-15,1 0-3 0,5 7-4 0,-5 1-1 0,6-2-4 16,0 5 0-16,-6 5 0 0,6-2-1 0,-7 8-1 0,7 0 0 15,-6 8 0-15,-1-1 1 0,2 4-2 0,-9 7-2 0,2-4-2 16,5 9-2-16,-6-2-1 0,-7 2-2 0,8 1 0 16,-8 3-4-16,0-2-1 0,1 4 0 0,-1-2-2 0,1-3-1 0,-7 3 0 15,7-6-1-15,-7-2 0 0,6-5 0 0,0 0 0 16,-6-2-2-16,0-8 2 0,7-1 1 0,-7-3-1 0,7-4 3 0,-7-2 6 16,6-7 17-16,-6 3 27 0,0-8 40 0,7 3 42 15,-7-7 36-15,6 0 26 0,-6-3 16 0,7-9 6 0,-1 2-6 16,0-5-17-1,2 0-31-15,-8-7-36 0,6 0-34 0,-6-3-23 16,0 3-16-16,0-8-12 0,-6 4-11 0,-2-3-10 0,2 0-9 16,-7 3-7-16,0 1-2 0,0-1-3 0,-6 8-4 0,-1-1 3 15,-6 5-1-15,0 3 1 0,-7 3-1 0,-7 8-1 0,-4 0-1 16,-2 8 0-16,-7-1-1 0,1 7-11 0,-7 5 11 0,0 6 1 16,0-2 0-16,1 6 1 0,-1 0 0 0,7 1 0 0,1 2 2 15,5-2 8-15,7-1-15 0,-1 4-1 0,7-4 1 0,2 1-3 16,4 3-4-16,1-4-4 0,0 0-9 0,13-3-16 0,-7 3-19 15,14-2-21-15,-6-2-34 0,4 0-33 0,2 4-31 16,6-2-32-16,6-2-28 0,2 1-19 0,10-4-18 0,2-4-24 16,13 0-32-16,-1-7-95 0,8-3-58 0,6-5-45 0,-1-3-7 15</inkml:trace>
  <inkml:trace contextRef="#ctx0" brushRef="#br0" timeOffset="209149.31">16292 7664 319 0,'-6'-4'523'0,"0"1"-28"16,6 3-205-16,-8 3-125 0,2 4-67 0,0 4-40 0,-1 0-18 15,0 8-6-15,1-1-5 0,0 5-1 0,-1 2 0 0,-1 0-3 16,8 4-4-16,-5-3-9 0,5 3-1 0,5 1-3 0,-5 0-1 15,8-1 0-15,-1-4 2 0,-1 0 3 0,0 2 2 0,8-6 6 16,-8 2-1-16,0-2-1 0,8-3 0 0,-8-2-1 0,1-2 3 16,-7-3 4-16,6 1 1 0,-6-6 3 0,6 2 6 0,-6-1 5 15,0 1 17-15,-6-6 20 0,0 6 19 0,-7 0 15 0,-7-1 14 16,-6 4 7-16,-6 0 14 0,-1 0-4 0,-6 3-13 16,-1-2-18-1,2 2-21-15,5 1-23 0,1-5-20 0,6 2-12 0,-1-1-22 16,8 0-4-16,-1 0-5 0,7-3-9 0,0-2-4 15,6 2-2-15,7-5-6 0,-6 5-6 0,6-4-8 0,0-4-2 0,0 3-2 16,6 1 5-16,1-4 2 0,6-4 5 0,0 1 7 16,7-1 5-16,-1-7 13 0,0 3 6 0,1 2 6 0,0-6 4 15,-1 5 4-15,1 0 1 0,0-1 1 0,-2 1 3 0,-3 0 0 16,-4 0 0-16,10-1-2 0,-8 1-3 0,0 2-3 0,-1 2-4 16,2-1-2-16,-2 4-4 0,9 0-3 0,-10 4-2 0,10-4-3 15,-1 3-3-15,6 5-12 0,-1-4-20 0,2 0-24 0,-2 2-42 16,9-1-43-16,-1 2-42 0,-1-4-41 0,1 5-38 0,0-8-39 15,-2 0-58-15,2 0-118 0,-7-4-51 0,1-3-21 16,-8-5 7-16</inkml:trace>
  <inkml:trace contextRef="#ctx0" brushRef="#br0" timeOffset="209617.81">16690 7913 466 0,'0'-5'487'0,"-6"5"-151"0,6 0-141 0,0 5-84 16,-8-2-46-16,8 5-24 0,0 3-9 0,0-1-3 0,0 5 1 0,0 0-1 16,0 3 3-16,8 4-1 0,-2-4-4 0,0 5 0 15,1-5-5-15,-1 3 0 0,2 2 2 0,-3-5 5 0,8 0 4 16,-5-2 6-16,4-1 15 0,-6-1 16 0,0-7 23 0,2 3 36 16,-2-5 42-16,-6 2 43 0,7-3 35 0,-7-4 21 0,5 0 6 15,-5 0-6-15,8-4-15 0,-8-3-32 0,7 0-43 0,-1-5-43 16,-1-3-38-16,2 1-26 0,-7-1-21 0,8-3-11 15,-8 0-8-15,0-4-6 0,0 0-6 0,0 0-7 0,0-1-4 0,-8 2-4 16,1-1-4-16,7 0-1 0,-5 3-1 0,5 5 0 0,-6-1-1 31,6 3-2-31,0 3-6 0,0 1-8 0,0 0-9 0,0 4-10 0,0 1-9 0,0-1-9 0,6 4-3 0,-6 4 1 0,5 3 4 32,10 1 10-32,-3 7 7 0,2-1 8 0,4 1 6 15,3 3 4-15,5 1 4 0,-7 2 1 0,6-2-1 0,-4 2-1 0,5-2 1 16,-7-1 0-16,7 5 0 0,-7-5 2 0,2 3 1 15,-1-2-1-15,-2 0 0 0,-4-2-6 0,-2-2-1 0,2-1-1 16,-7 2 1-16,-1-2 3 0,-6 1-3 0,0-1 4 0,0 1 0 16,-13 1 10-16,-1 1 5 0,-4-3 7 0,-2 1 3 0,-6 4 3 15,-7-5 0-15,0 1 4 0,1 0 2 0,-2-4 0 0,-3-1-3 16,10 2-5-16,0-4-2 0,1-1-7 0,8-5-9 0,3 6-30 16,4-8-65-16,4 4-89 0,7 0-78 0,0-4-86 0,7-4-123 15,11 0-158-15,2-6-95 0,12-2-23 0,8 1 29 16</inkml:trace>
  <inkml:trace contextRef="#ctx0" brushRef="#br0" timeOffset="210102.74">17453 7532 136 0,'-7'4'383'0,"7"-4"-92"0,0 0-86 0,-6 0-59 31,6 0-40-31,0 3-29 0,0-3-16 0,0 0-11 0,0 0-6 0,0 0 0 16,6-3-5-16,-6-1 0 0,7 4-2 0,-1-4-1 16,1 0 1-16,-1 1 3 0,7-1 2 0,0 1 4 0,1-1 5 15,5 1 6-15,1-1 4 0,-2-4 7 0,3 5 5 0,5-5 7 16,-8 5 7-16,16-5 7 0,-8 1 10 0,-1-1 5 0,8 5 3 15,-7-5-1-15,0 2-3 0,7-3-7 0,1 2-9 0,-10 0-12 16,10 4-15-16,-1-5-13 0,-7 1-10 0,0 3-6 0,-1-3-10 16,0 4-9-16,-3-1-13 0,-10 0-21 0,2 0-28 0,-3 1-34 15,-3 3-37-15,-2-4-40 0,1 4-26 0,-7 0-17 16,0 0-11-16,0 4-3 0,-7-1-6 0,1 1-20 0,-2 0-52 0,-3 3-109 16,-10 0-51-16,-6 0-29 0</inkml:trace>
  <inkml:trace contextRef="#ctx0" brushRef="#br0" timeOffset="210253.41">17433 7755 203 0,'-13'11'508'0,"0"-3"-44"15,6-1-168-15,1-3-105 0,0-1-54 0,6 1-18 16,0-4-3-16,6 3 9 0,0-3 10 0,8 0 7 0,-2 0-1 16,15-3-7-16,-1-1-15 0,12 1-20 0,3-4-22 0,3 3-22 15,9-4-22-15,6-3-28 0,-1 5-33 0,0-6-40 0,7 4-38 16,-5-3-42-16,12 1-41 0,-8-5-62 0,2 0-108 0,-1 1-112 15,0-5-70-15,-6 2-19 0</inkml:trace>
  <inkml:trace contextRef="#ctx0" brushRef="#br0" timeOffset="210806.21">18920 6587 4 0,'0'-12'481'0,"-7"5"-40"0,-1-3-146 0,3 1-98 0,5 3-58 0,-6-2-28 16,-1 1-17-16,7 3-9 0,-7 0-7 0,7 1-8 15,0-1-13-15,-7 1-11 0,7 3-11 0,0 0-9 0,0 0-7 0,0 3-6 16,7 1-3-16,-7 3-2 0,0 4 0 0,7 0 2 15,0 8 6-15,-1-1 5 0,-6 3 4 0,5 6 3 0,3 2 0 16,-8 0 4-16,7 7 5 0,-7 5 2 0,0-1 0 0,-7 8-3 16,7 0-2-16,-8-1 0 0,8 4-4 0,-5-3-4 0,-1 4-8 15,-1-6-5-15,0-2-1 0,0 2-3 0,7-10 1 0,-5 0-2 16,5-6-2-16,-7-5 0 0,7 1 1 0,0-8 10 0,0-3 32 16,-6-5 44-16,6 2 50 0,0-4 41 0,6-5 30 0,-6 0 21 15,0-3 10-15,0-6-3 0,7-2-31 0,-2-7-44 16,2-3-49-16,0-4-43 0,6-4-29 0,-8 1-23 0,10-5-10 0,-3 1-6 31,2 0-4-31,-2 3-2 0,8-3 0 0,-7-1-2 16,0 5-1-16,0 2-1 0,0 2-3 0,0 3 1 0,-7 2-4 0,8 2-2 15,-7 6-7-15,-2 1-1 0,3-1-3 0,-1 6-1 16,-2 2-1-16,9 2-1 0,-2 4 0 0,1 0 2 0,1 5 5 16,-2 0 2-16,9 4 4 0,-10-1 3 0,11 5 3 0,-10-1 5 0,7 1 1 15,1-2 1-15,-8 3 0 0,9-2 1 0,-2 0 0 16,0 1-2-16,2-5-4 0,-2 3-5 0,7-2-4 0,1 0-8 15,-2-4-11-15,0 1-19 0,9-1-31 0,-9-4-44 0,9 0-50 16,-9 0-49-16,0-2-44 0,2-2-38 0,0-3-36 0,-1 0-49 16,-7 0-83-16,-5-3-84 0,-2 3-28 0,-5-8 7 0</inkml:trace>
  <inkml:trace contextRef="#ctx0" brushRef="#br0" timeOffset="211073.41">18293 7839 221 0,'-6'8'529'0,"6"-5"-47"0,0-3-157 0,6 4-104 16,2-4-56-16,4-4-23 0,15 4-11 0,-8-3-2 0,14-5 1 0,6 5 1 16,6-5-1-16,1 1-4 0,12 0 1 0,1-4 1 15,7 3 10-15,6-2 9 0,-2-5 9 0,10 3 2 0,4-1-2 16,6-3-10-16,1 2-21 0,8-4-23 0,-2-1-24 0,2 1-26 15,-1 3-22-15,-7-2-19 0,0 2-21 0,-13-1-23 0,1 1-41 16,-14 5-50-16,-13-1-50 0,-13 3-46 0,1 5-33 0,-15-4-23 16,-12 7-14-16,0-4-4 0,-13 4 18 0,-6 4 23 0,-8-1 19 15,-5 1-2-15,-7 3-40 0,-13 1-109 0,-1 3-55 0,2 0-27 16</inkml:trace>
  <inkml:trace contextRef="#ctx0" brushRef="#br0" timeOffset="211943.02">18079 8488 358 0,'0'-11'482'0,"7"-1"-121"0,-2 3-132 0,2 1-68 15,0-4-37-15,0 2-15 0,-1 3-3 0,-1-5-3 0,3 5-2 16,-2 0-2-16,1-1-5 0,-1 1-13 0,1 3-11 0,-7 1-14 16,6-1-14-16,1 4-12 0,-1 0-5 0,1 0-5 15,6 4 0-15,-6-1 2 0,-2 5 1 0,3 0 4 0,5 2 1 0,-8 5 2 16,2 3-1-16,7-3-3 0,-8 7-4 0,0 0-2 16,2 0 1-1,-3 4-2-15,2-5 1 0,-1 4 1 0,2 4 1 0,-2-6 1 16,0 3 6-16,1-4 7 0,-1-1 11 0,1-6 19 15,0-1 25-15,-1 1 25 0,-1-3 25 0,3-5 21 0,5 1 12 0,-7-4 6 16,8-1-2-16,-2-6-12 0,2-1-19 0,4-4-19 16,10-3-24-16,-9-4-17 0,0 1-16 0,1-1-13 0,0-3-9 15,-1-4-6-15,0-1-6 0,1 2-6 0,-7-1-5 0,0-1-5 16,0 6-3-16,1-5-1 0,-8 3-2 0,0 5-2 16,0-1-4-16,2 4-1 0,-2 0-3 0,-6 4-3 0,6 0-9 0,-6 2-10 15,0 3-14-15,6-3-12 0,-6 5-12 0,0-3-9 16,0 3-7-16,8 0-5 0,-8 0-1 0,0 0 6 0,0 0 7 0,7 0 9 15,-7 0 10-15,5 0 10 0,2 0 9 0,-1 0 6 16,1 3 7-16,0-3 5 0,-1 0 5 0,0 0 2 0,1 5 2 16,0-5-1-16,0 0 0 0,-2 2-1 0,1 3-1 0,2-5 0 15,-1 2-1-15,-7 3-1 0,6-2-1 0,-1 5 2 0,3-1-2 16,-8 0 1 0,7 4 2-16,-1 0 0 0,-1 0 1 0,-5 1 2 15,7-2 1-15,1 5 0 0,-2-4 2 0,-6-1 0 0,7 2 1 16,-7-1 0-16,5 0 0 0,2-4-2 0,-7-3 5 0,7 3 1 15,-7-3-1-15,0 0-1 0,0-4 1 0,7 3 4 0,-7-3 5 16,0 0 5-16,0 3-1 0,0-3 5 0,0 0 4 0,0 0 4 16,0 0-1-16,0 0-2 0,0 0-1 0,6 0-3 0,-6 0-3 15,0 0-3-15,0-3-2 0,0 3-3 0,0 0-3 16,0-3-1-16,0-1-3 0,5 0-2 0,-5-3-2 0,0 3 1 0,8-3-3 16,-8 0 1-16,7 0-2 0,-7-1 3 0,7-4-2 15,-7 5 1-15,5 0 3 0,-5 0-1 0,7-1 1 0,-7 1 0 0,7 0-1 16,-1 0-3-16,-6-1 2 0,6 1-3 0,1 0-1 15,0 4-3-15,-1-6-3 0,7 2 1 0,-6 0-1 0,-1 4 1 16,1-5-1-16,-1 4 0 0,1 1-2 0,-7-2 0 0,6 3 0 16,1 2 0-16,-7-5-1 0,6 5-2 0,-6 0-1 0,6 0-2 15,2 0 0-15,-2 5-2 0,6-5-2 0,-4 2-2 0,4 6-3 32,-6-4-4-32,9 4-2 0,-10-1-1 0,8-4-4 0,-5 4 0 15,-2 5 0-15,0-5 0 0,8 0 3 0,-8 5 3 0,-6-2 6 16,7 1 3-16,-2 0 5 0,-5 3 4 0,6-2 5 0,-6 3 2 15,8-1 1-15,-8 1 2 0,7 4-1 0,-7-5-1 0,7 4 1 16,-3 0-1-16,4 1-6 0,-1-5-7 0,0 5-13 0,-2 0-19 16,9-2-34-16,-8-2-47 0,6-1-58 0,9 1-58 0,-8-1-56 15,7-6-48-15,6-4-67 0,-7-4-118 0,7 0-73 0,-7-4-27 16,-6-4 14-16</inkml:trace>
  <inkml:trace contextRef="#ctx0" brushRef="#br0" timeOffset="212293.69">19434 8243 338 0,'7'-11'558'0,"-7"3"-39"0,0 0-149 0,0 2-101 31,6 2-49-31,-6 0-28 0,0 1-17 0,0 3-19 16,0-4-24-16,0 4-28 0,7 4-31 0,0-1-24 0,-1 5-20 15,6 3-15-15,3 7-8 0,-4 0-1 0,4 4 2 0,3 5 5 16,-4-2 7-16,6 8-4 0,-2-4-4 0,3 4 0 0,-2 4-2 15,0-5-2-15,2 4-1 0,-9-2-1 0,14-1-1 0,-13-4 6 16,7 1 12-16,0-5 23 0,-7-3 28 0,6-4 32 16,-13-4 28-16,8-2 28 0,-2-1 31 0,2-7 14 0,-2-4 2 0,2-4-9 15,5-7-16-15,-5-3-12 0,4-1-18 0,2-7-18 0,1-4-21 16,-2 1-9-16,-6-6-9 0,6 2-9 0,-5-7-11 0,-2 3-13 16,2-3-8-16,-3-1-11 0,4 0-12 0,-9 4-11 15,7-4-8-15,0 6-6 0,-7-3-7 0,8 8-13 0,-8 1-20 0,1 3-22 16,-1 2-30-16,0 3-33 0,1 6-34 0,0 0-33 0,-1 3-58 15,1 5-86-15,-1-1-61 0,1 4-41 0,-1 4-30 16,0 3-45-16,8 0-111 0,-14 8-71 0,0-3-11 0,0 5 47 16</inkml:trace>
  <inkml:trace contextRef="#ctx0" brushRef="#br0" timeOffset="213113.75">17596 10015 270 0,'0'-11'519'0,"0"1"-71"16,0-2-162-16,6 2-112 0,-6-1-59 0,0 3-23 15,7-3-2-15,0 5 1 0,-7 1 1 0,7-2-1 0,-7 4 0 0,5-1-6 16,-5 0-7-16,0 4-19 0,6 0-21 0,-6 0-15 16,0 4-11-16,8 0-4 0,-1 2 1 0,-7 3 1 0,6 5 3 15,-1 1 3-15,-5 2 4 0,8 2-2 0,-1 6 0 0,-7-3-3 16,6 4-3-16,-1 3-2 0,3-2-1 0,-1 2-2 0,-1-4-3 16,6 1 1-16,-4-4-2 0,5-1 4 0,-1 2 4 0,-5-5 15 15,6-3 34-15,0 0 48 0,1-4 51 0,-2-1 34 0,1-6 23 16,7 0 15-16,-1-4 10 0,1-8-5 0,6 1-23 0,-6-5-34 31,6-2-40-31,-8-1-21 0,9-2-14 0,-7-6-9 16,-1 1-5-16,2 1-6 0,-2-5-4 0,-7-1-7 0,2-2-9 0,-1 0-12 15,0 0-9-15,-7 0-11 0,7-1-6 0,-6 1-11 16,6 0-9-16,-7-1-13 0,1 5-15 0,-1 4-18 0,1-2-26 16,0 9-24-16,-2-1-29 0,3 1-33 0,-8 2-62 0,6 5-93 15,-6 3-78-15,12 1-60 0,-5-1-69 0,7 4-120 0,-2 0-74 16,1 7-41-16,0-3 13 0</inkml:trace>
  <inkml:trace contextRef="#ctx0" brushRef="#br0" timeOffset="213531.66">18542 10078 49 0,'-7'0'511'0,"7"4"1"0,0-4-148 16,0 4-140-16,7-4-85 0,-1 0-41 0,0 0-15 0,8 0 2 16,5 0 12-16,1-4 13 0,12 0 14 0,0 0 19 0,9 1 18 15,10-1 16-15,0-3 12 0,3-1 9 0,5-4 7 0,5 3 2 16,-6-3-3-16,9 2-11 0,-2-2-19 0,-1 1-29 0,-5-3-22 16,-1 3-25-16,-5 0-21 0,-7-3-14 0,-13 2-9 0,0 1-8 15,-8 0-6-15,1-1-1 0,-14-2-9 0,2 3-7 0,-7-3-9 16,-7-1-7-16,0 0-8 0,-14 0-6 0,2 5-7 15,-1-5-2-15,-7 3-1 0,0 3-6 0,1 1-3 0,6 4-6 0,0 0-8 16,0 0-6-16,0 4-10 0,13 4-13 0,-7 4-6 16,7 0 1-16,0 1 4 0,7 7 5 0,-1-1 9 0,6 3 8 15,9 0 12-15,-1 0 14 0,-2 1 7 0,2 2 3 0,0-2 6 16,-8 4 3-16,9-9-1 0,-10 4 1 0,4-4 0 0,-8-2 0 0,-2 3-2 31,1-5 1-31,-6 2 0 0,-6-5 0 0,1 3 3 16,-9 5-1-16,2-4 1 0,-2 1-6 0,-5-5-21 0,-2 3-46 15,3-2-68-15,-1-1-75 0,-3 0-65 0,4-2-80 0,5-3-107 16,0-2-143-16,6 0-68 0,0 0-1 0</inkml:trace>
  <inkml:trace contextRef="#ctx0" brushRef="#br0" timeOffset="-214726.97">20139 9679 111 0,'-7'0'286'0,"7"-4"-33"0,0 4-40 15,0-4-40-15,0 4-34 0,0-3-26 0,0 3-28 16,0-4-18-16,0 4-13 0,0-4-8 0,0 4-5 0,0-4-2 16,0 4 0-16,0-3 1 0,0 3 0 0,0-4 1 0,7 4 1 15,-7 0 5-15,0-3 7 0,0 3 9 0,0-4 8 0,6 1 8 32,-6 3 12-32,0-4 9 0,0 0 12 0,6 0 10 0,-6 4 5 15,0-3 4-15,0-2 0 0,0 5 1 0,0-2-5 0,7 2-5 16,-7-5-12-16,0 5-13 0,0 0-16 0,0 0-11 0,0-2-14 15,7 2-12-15,-7 0-11 0,0 0-11 0,0 0-7 16,0 0-8-16,0 0-3 0,0 0-7 0,0 2-5 0,0-2-3 0,0 5-2 16,0-3-2-16,6 10 3 0,-6-1 3 0,0 3 3 15,0 5 3-15,-6 3 7 0,6 4 3 0,-7 3 0 0,0 0 2 0,1 5-1 16,0-2-1-16,-1 2-2 0,1-2-1 0,0 1-3 16,-2 3 0-16,2-3 1 0,0-3-2 0,-1-1-1 0,7-7 0 15,-7 4 1-15,1-8 5 0,6 1 10 0,0-9 7 0,-6 5 13 16,6-7 19-16,0 3 17 0,0-8 18 0,0 1 21 0,0 0 15 15,0-1 10-15,0-6 3 0,0 3-9 0,6-8-15 0,-6-3-15 16,0-3-17-16,6-6-16 0,1 3-20 0,-7-5-19 0,7-4-10 16,-7 4-3-16,6-4 0 0,-6 1-4 0,0-1 1 0,6 1-4 31,2 3 0-31,-8-1-1 0,6 6 1 0,-6-3 0 16,0 6-1-16,0 3 1 0,0 0-4 0,6 4-5 0,-6 4-6 0,0-1-10 15,0 0-12-15,0 0-12 0,0 4-8 0,0 4-4 16,0 0-3-16,0 0 1 0,0 3 5 0,0 3 9 0,0 2 10 0,0 3 8 15,0-1 4-15,0 1 3 0,7-1 2 0,-7-3 3 16,6 4 0-16,7-4 4 0,-6-4 2 0,6 4 3 0,0-3 8 16,7-5 7-16,-2 1 7 0,8-4 6 0,1-4 8 0,-1 1 1 15,1-9 3-15,-1 2 4 0,0-1-2 0,-8-4-1 0,9-4-3 16,-7 2-3-16,-1-3-4 0,0 3-3 0,-5-5-4 0,6 0-2 16,-8-4-2-16,1 4-3 0,-5-3-1 0,4 2-6 0,-6-2 0 15,7 2-4-15,-6-2 2 0,-1 4-5 0,-6-1 2 0,6 3 1 16,2 4 0-16,-8 1 3 0,0 6 0 0,6-3-1 0,-6 5-4 15,0 1-1-15,0 1-11 0,0 4-8 0,-6 0-5 0,6 4-6 16,-14 1 0-16,8 5-2 0,-6 0 4 0,-2 7 1 0,2 0 10 31,-2 4 6-31,1 2 4 0,-6-1 4 0,5 4-2 16,2-1 2-16,-2 0-2 0,1 2-3 0,0 2-3 0,0-4-4 0,0 1-5 16,7 3-7-16,-8-3-2 0,8-1-8 0,0 5-7 15,6-5-2-15,-7-3-11 0,7 5-14 0,0-2-17 0,7-7-42 0,-7 4-49 16,6-3-45-16,6-4-42 0,-4-5-39 0,5 5-26 15,0-9-36-15,6-1-54 0,1-5-71 0,-1-5-53 0,8 3-18 16,-8-6 3-16</inkml:trace>
  <inkml:trace contextRef="#ctx0" brushRef="#br0" timeOffset="-214108.54">20803 9653 317 0,'-5'-4'487'0,"5"4"-105"16,0-3-145-16,0-1-89 0,-7 1-41 0,7-1-17 0,7 0-2 16,-7 0 7-16,5 1 9 0,-5-2 8 0,0 3 6 0,6-3 4 15,2 3-2-15,-8 2-8 0,7-4-3 0,-1 4-8 0,-6 0-13 16,6 0-8-16,1 0-9 0,-1 4-9 0,1-2-7 0,-7 3-5 15,6 5-9-15,1 2-9 0,-7-2-2 0,0 5-6 0,0 0-4 16,0 3-2-16,0 0-6 0,-7 0-6 0,7 1 0 0,-6-4 0 16,6 3-3-16,0-3 1 0,0-4-1 0,0-1 2 0,0 1 4 15,0-3 15-15,0-1 15 0,0-3 16 0,6-1 22 16,-6-3 15-16,13-3 11 0,-6-1 9 0,6 1 1 0,0-1-6 16,-6-4-15-16,6-3-17 0,0 5-20 0,-1-6-15 0,2 1-11 0,-2 0-9 15,2 4-7-15,-8-4-6 0,7 0-2 0,0-1-3 16,-6 5 0-16,6-3-1 0,-13 2 1 0,7 4-1 0,-1 1-1 15,-1-1-3 1,-5 0-4-16,0 1-2 0,7 3-4 0,-7 0-3 16,8 0-3-16,-8 0 0 0,0 3 3 0,7-3 0 0,-7 4 4 15,5-4 5-15,-5 4-8 0,6-4 7 0,-6 3 3 0,8-3 5 16,-8 4 1-16,7-4 7 0,-7 0 4 0,6 0 2 0,-6 0 13 16,5 0-5-16,-5-4 0 0,8 4-2 0,-2-3-6 0,1-1-4 15,5 0-2-15,-5 1-4 0,0 0 0 0,0-1-2 16,-1-1-2-16,0 5 0 0,1 0 0 0,0 0 0 0,-1 0-2 0,-1 0 1 15,-5 0 0-15,8 5-2 0,-8-1 1 0,7 2 1 16,-7-2 1-16,0 3 2 0,0 5-1 0,0-2 1 0,-7-3 0 0,7 5 1 16,0-1 0-16,0 0 1 0,0 0-2 0,0 0-1 15,0-1-1-15,0-1-1 0,0-3 2 0,0 5-1 0,0-7 2 16,7 4-4-16,-7-1 1 0,6-4-3 0,0 1-4 0,1-1-8 16,-7 1-21-16,7 0-39 0,-1-4-56 0,0 4-66 0,1-4-59 15,6 0-50-15,-6-4-47 0,6 4-57 0,-7-8-69 0,1 5-83 16,5-4-30-16,-5-4 7 0</inkml:trace>
  <inkml:trace contextRef="#ctx0" brushRef="#br0" timeOffset="-213874.72">21554 9462 322 0,'5'-10'514'0,"3"-5"-62"0,-8 4-155 0,6 3-92 15,-6 1-37-15,0 3-12 0,7 1-5 0,-7-1-3 0,0 4-8 16,6 0-9-16,-6 4-8 0,0-1-15 0,0 4-17 0,0 2-12 15,0 1-1-15,0 9 5 0,0-5 10 0,-6 9 12 16,6-2 4-16,-7 1 2 0,1 7 4 0,-7-3-11 0,0 4-12 0,6-1-14 16,-12 4-12-16,4-1-19 0,-3 1-11 0,-1 4-9 15,5-3-13-15,-5 2-1 0,-2 1-4 0,3-4-2 0,-2 3-3 0,6 1-1 16,-5-5-3-16,6 2-10 0,0-5-24 0,7 0-35 16,-7 0-44-16,13-3-54 0,0-4-50 0,0 0-48 0,13-4-48 15,-7-2-58-15,13-10-94 0,2 2-103 0,4-8-41 0,1 0 7 31</inkml:trace>
  <inkml:trace contextRef="#ctx0" brushRef="#br0" timeOffset="-213623.02">22056 9854 242 0,'18'-29'558'0,"3"0"14"16,-15 2-160-16,8 2-102 0,-14 7-31 0,5 0-7 0,-10 4-3 16,-3-1 1-16,2 0-13 0,-7 7-18 0,6 1-26 0,-5 4-34 15,-1 6-44-15,0 1-42 0,-1 3-31 0,1 8-25 0,7 0-13 16,-1 6-9-16,7 5-7 0,-6 4-1 0,12-1-3 0,-6 7-1 15,0 1 0-15,7 4 0 0,-1-1-1 0,-6 4 0 0,13 0 1 16,-6-4-3-16,-7 0 2 0,7 1 0 0,-2-5-2 16,3 1 1-16,-2-8-1 0,-6 0 1 0,0-3-1 0,0-4-1 0,0-5 10 15,-6 0 0-15,-2-7-1 0,-4-3 0 0,-1 1 0 16,0-4-4-16,-7-4-6 0,1 0-18 0,0-8-56 0,-2 1-70 0,-6-1-79 16,1-6-71-16,2 3-81 0,-10-7-122 0,9-5-134 31,-9 1-87-31,2-3-5 0,0-5 39 0</inkml:trace>
  <inkml:trace contextRef="#ctx0" brushRef="#br0" timeOffset="-212402.56">18829 8982 62 0,'0'-4'309'15,"0"2"-64"-15,6-6-63 0,-6 4-49 0,0-3-30 0,0 3-20 16,0 0-14-16,0-3-9 0,0 4-8 0,0-1-3 0,0 1-3 16,0-1-4-16,0 0-3 0,-6 0-2 0,6 4-1 0,0-3-1 15,0 3-1-15,0-4-1 0,0 4-1 0,0 0-1 0,0-4-1 16,0 4-2-16,0 0-1 0,0 4-2 0,6-4 3 0,-6 0 4 15,5 4 2-15,2-1 6 0,1 1 5 0,-2 4 2 0,6-1 3 16,-5 0 4-16,7 4-1 0,-3 0-2 0,4 3-2 0,-3 1-4 16,2 0-6-16,-2-1-3 0,2 5-4 0,5-1-4 15,-6 4-5 1,0-4-3-16,0 1-6 0,0 3-3 0,1-4-3 0,-1 1-2 16,0-1-3-16,-6-4 1 0,4 1-2 0,-3 0-1 15,-8-4 2-15,7-4 0 0,-2 0 4 0,-5 1 0 0,0-1 7 0,-5-4 7 16,-2 1 2-16,-1-1 3 0,-3 1 5 0,-9 1 1 15,-1-5 3-15,9 0 0 0,-8 0 0 0,-6-5 1 0,7 5 5 16,-1-4 5-16,-5 1 6 0,3-1 10 0,4 1 12 0,4-1 15 16,2 1 12-16,-2-1 5 0,2 0 1 0,6 4-6 0,-1-4-6 15,7 4-11-15,-8 0-16 0,8-3-24 0,0 3-27 0,0 0-22 16,8 3-14-16,-8 1-8 0,7 0-3 0,4 0-3 0,4 3 0 16,-2 0 0-16,-1 0 10 0,8 4 8 0,0-3 3 0,-1 0 4 15,0-1 1-15,7-4 1 0,-6 2 5 0,6-3 7 16,-7-2 6-16,2 4 11 0,4-4 13 0,-11-4 16 0,5 2 16 0,1-3 12 15,-8 2 8-15,2-4 3 0,-2-1 0 0,-6 0-7 16,9-3-9-16,-8 0-15 0,-7 1-18 0,4-5-14 0,-4 3-11 16,0-2-9-1,0-1-6-15,-4 1-6 0,4 3-8 0,-7-3-8 16,0 2-26-16,7 1-52 0,-8 0-75 0,2 4-75 0,6 0-66 16,-5 0-67-16,5-1-84 0,-7 4-121 0,7 1-73 0,-6-1-15 15,6 4 28-15</inkml:trace>
  <inkml:trace contextRef="#ctx0" brushRef="#br0" timeOffset="-199775.12">18927 5007 142 0,'-27'0'131'0,"0"-3"-48"16,9-1-33-16,-2 1-21 0,7 3-12 0,0 0-8 15,7 0-4-15,-9 0-2 0,15 0-3 0,-6 0-1 0,1 3-1 0,5-3-2 16,0 4 0-16,0-1-3 0,0 2-4 0,0-2-9 16,5 4-16-16,1-3-34 0,2-1-69 0</inkml:trace>
  <inkml:trace contextRef="#ctx0" brushRef="#br0" timeOffset="-196112.04">16128 11261 25 0,'-5'-7'190'0,"-8"3"-49"0,5-3-48 0,2 3-30 0,1 1-21 16,-2-2-15-16,7 3-6 0,-8-6-5 0,8 8-4 0,-6-4-5 16,6 1-2-16,-6 3-5 0,6 0-4 0,-6 0-4 0,-1 0-13 15,0 3-10-15,1 1-16 0,-1-4-25 0,-6 4-29 0,0 0-38 16,1-2-39-16</inkml:trace>
  <inkml:trace contextRef="#ctx0" brushRef="#br0" timeOffset="-195944.98">15621 11301 46 0,'0'-3'100'16,"-7"-1"-37"-16,7 0-30 0,-7 4-33 0,7-4-40 16,0 2-48-16</inkml:trace>
  <inkml:trace contextRef="#ctx0" brushRef="#br0" timeOffset="-195325.65">15712 11144 139 0,'-6'-4'115'0,"-2"4"-24"0,8 0-23 0,-6 0-12 15,6-4-8-15,-5 4-9 0,5-3-8 0,-7 3-8 0,7 0-3 16,0 0-3-16,0 0 0 0,0-4-2 0,0 4-1 0,0 0 5 16,0 0-3-16,0 0 0 0,0-3 0 0,0 3 0 0,0 0 0 15,0 0 4-15,0-4 2 0,0 4-2 0,0 0 1 0,0 0 5 16,0 0 0-16,0 0 6 0,0-4-4 0,0 4-3 0,0 0-3 16,0-3 0-16,0 3-2 0,0 0-2 0,0 0-2 0,0 0-8 15,0 0 0-15,0 0 0 0,0 0-7 0,0-5 3 0,0 5-3 16,0 0-2-16,7 0-4 0,-7-3-3 0,0 3-9 15,5 0-11-15,-5-3-14 0,6-1-26 0,2 0-39 0,-2 1-55 16,0-1-85 0,8-4-76-16</inkml:trace>
  <inkml:trace contextRef="#ctx0" brushRef="#br0" timeOffset="-194120.8">17660 11598 121 0,'-18'-4'446'0,"-1"2"-110"0,-2-3-107 16,9 2-67-16,-2-1-36 0,1 4-19 0,8-4-8 0,-10 0-3 15,15 4-5-15,-6-3-5 0,0 3-7 0,6 0-7 0,0-4-12 16,0 4-13-16,0 0-10 0,6 0-8 0,0-3-3 0,2 3 3 15,4-4 8-15,9 4 5 0,-3-3 7 0,3-1 5 0,5 0 4 16,0 0-1-16,6 1-1 0,1-1-4 0,-1-3-2 0,0 4 2 16,8-5 0-16,-1 4-2 0,7-3-4 0,-8 0-2 0,9-1-7 15,-8 1-15-15,6 2-24 0,-6-2-35 0,0 5-33 16,-7-2-34 0,1 0-29-16,-7 0-27 0,0 4-23 0,-6 0-16 15,0 4-17-15,-13-4-25 0,-7 4-65 0,0 2-109 0,-20-1-49 16,1 2-12-16</inkml:trace>
  <inkml:trace contextRef="#ctx0" brushRef="#br0" timeOffset="-193954.47">17701 11712 294 0,'-15'7'458'15,"4"-4"-134"-15,4 1-122 0,-6 0-82 0,13-4-48 0,-6 4-28 16,6-4-12-16,0 0-12 0,0 0 5 0,0 0 8 0,6 0 7 16,7 0 5-16,5-4 2 0,3 4-3 0,5-4 1 0,7 0-4 15,0 1-4-15,5-4-7 0,1 3-5 0,6-3-7 0,1-1-4 16,7 1-1-16,-9 0-7 0,10 0-12 0,-2-1-18 0,-6 5-19 15,5-5-26-15,-5 1-40 0,0 3-63 0,-1-3-125 0,-6 0-85 16,1 0-57-16,-1-1-30 0</inkml:trace>
  <inkml:trace contextRef="#ctx0" brushRef="#br0" timeOffset="-193636.65">19075 11243 253 0,'-12'-12'484'0,"-8"6"-103"16,1-2-143-16,-1 1-83 0,-6 3-43 0,6-2-20 16,-6 6-9-16,-1-6-6 0,2 6-6 0,6 0-7 0,-2 6-12 0,3-4-13 15,5 2-11-15,0 4-9 0,5-1-9 0,-3 8-4 16,4-4-4-16,7 7-1 0,0-4 0 0,0 8-1 0,7 0 0 16,4-3 1-16,4 3-2 0,-4 3-1 0,10-3 1 0,-1 1 5 15,-2-2-3-15,3-3 0 0,-2 5-1 0,0-5 0 0,1 0 1 16,-7 1 1-16,0-5-2 0,0 1-5 0,-6-1-1 0,-1 1 3 15,1-3 1-15,-7-3 1 0,-7 3 3 0,1-1 1 0,-1 0 2 16,-12 1 0-16,5-6 3 0,-5 5 1 0,0-3 0 0,-1-1-2 16,0 0 0-16,1-3 1 0,-2-1-2 0,10 1-1 15,-4 0-5 1,4 0-12-16,4-4-18 0,-1 0-27 0,8 0-33 0,0-4-45 16,15 0-64-16,-4-3-114 0,10 0-91 0,-1 0-62 15,5-5-26-15</inkml:trace>
  <inkml:trace contextRef="#ctx0" brushRef="#br0" timeOffset="-193436.25">19604 11309 172 0,'-7'-11'519'0,"7"3"3"0,-7 2-174 0,2-2-135 0,-2 4-66 16,1 0-30-16,-8 4-12 0,8-3-6 0,-8 3-3 16,3 3-3-16,-3 1-1 0,1 3-3 0,0 0-9 0,0 5-10 15,0-1-7-15,-1 3-4 0,1-2-6 0,8 3-5 0,-3-1-7 16,8 1-9-16,-6-1-7 0,12 0-4 0,2 1-4 0,4 5-8 15,1-7-10-15,7 5-20 0,6-2-24 0,1-2-33 0,4 1-34 16,1-4-34-16,8-4-33 0,0 0-35 0,-2 1-38 16,1-8-48-1,-6 0-72-15,0-4-90 0,-1-3-31 0</inkml:trace>
  <inkml:trace contextRef="#ctx0" brushRef="#br0" timeOffset="-193001.27">19904 11315 56 0,'-20'-17'453'16,"1"5"-93"-16,5-2-98 0,-4 3-81 0,-2 0-51 15,6 0-31-15,2 3-19 0,-1 2-14 0,0-2-11 0,6 5-14 0,7-1-12 16,-7 0-15-16,14 4-15 0,-7 4-18 0,13-4-20 16,0 4-16-16,6-1-19 0,1 1-17 0,0 0-25 0,6 0-21 0,7-4-17 15,-7 2-11-15,0-2-2 0,0 0 9 0,-1 0 31 16,1 0 49-16,1 0 57 0,-14 0 58 0,6 0 51 0,-5 0 42 16,-8-2 27-16,0 2 12 0,-6-4-7 0,-6 4-18 0,0 0-19 15,-1 0-20-15,-12 4-13 0,4-2-9 0,-10 3 0 0,6-2 5 16,-7 5 1-16,5 2-2 0,-5-2-7 0,8 3-5 0,-2-1-11 15,0-2-11-15,7 3-10 0,-7-1-12 0,14 2-8 0,-6-1-6 16,4-3-8-16,8 3-3 0,-6-4-2 0,12 4-1 0,-6-4 1 31,8-3 0-31,-2-1 1 0,6 1 0 0,2-4 6 16,-1 0 6-16,0 0 6 0,0-4 5 0,7 1 7 0,-8-4 11 0,2-1 12 16,-1 1 11-16,0 3 6 0,-6-4 3 0,5 6-3 15,-6-6-2-15,8 4-7 0,-7 4-9 0,5 0-9 0,2 0-13 0,-3 4-11 16,4 0-8-16,-3 2-6 0,2 6-1 0,6-1-2 15,-8 3-1-15,7 4-3 0,1 1-2 0,0-1 0 0,-8 5 2 16,2-5 1-16,-2 4-2 0,3 0 2 0,-4 0-2 0,4 3 3 16,-9-3 1-16,-6-3 2 0,6 3 0 0,-6 0 0 0,0-4 2 15,-6 0-1-15,0 0 0 0,-2-3 2 0,-5 0-2 0,8-1-1 16,-10-2-1-16,3-1-2 0,-2 0-9 0,8-4-20 16,-7-4-33-16,0 5-45 0,7-5-46 0,-1-3-44 0,0 0-56 0,1 0-76 15,6-3-158-15,-6-5-76 0,6 2-35 0,6-2 5 16</inkml:trace>
  <inkml:trace contextRef="#ctx0" brushRef="#br0" timeOffset="-192499.61">20387 11221 289 0,'0'-7'495'0,"6"-1"-82"16,-6 4-165-16,6 2-103 0,0 2-53 0,-6 0-29 0,8 2-16 15,-2 2-6-15,1 4-4 0,-1-1-1 0,1 3-3 16,-1 6-5-16,-6-2-5 0,7 4-5 0,-1 1-6 0,-6-2-3 16,6 3-3-16,1-5-3 0,-7 3-2 0,7-4 1 0,-7 1-1 15,7-5 0-15,-7 2 0 0,5-5 3 0,-5 1 8 0,7-6 14 16,-7 4 10-16,7-6 12 0,0-6 15 0,-2 4 18 0,3-2 18 16,-2-4 14-16,0-3 8 0,1 0 12 0,-1 0 14 0,2-3 11 15,4-1 6-15,-6 1-4 0,2-2-6 0,-3 1-5 0,2 1-8 16,-1 3-16-1,0 0-20-15,2 0-19 0,-2 4-20 0,-6 3-17 16,0 1-12-16,7-1-11 0,-7 4-11 0,5 0-7 16,3 0-5-16,-8 7-5 0,7-3-1 0,-1 7 0 0,-1-4-5 0,2 4-5 15,1 4-3-15,4-5-6 0,-6 2-3 0,8-1 0 16,-2 1-2-16,2-5 1 0,-1 0 4 0,0 0 6 0,1 1 6 0,5-5 9 16,-1-3 7-16,-3 0 6 0,4-3 9 0,0-1 5 15,1-3 6-15,-7-1 4 0,7-2 3 0,-7-2 0 0,0 1-1 16,-1-1-3-16,2-2 1 0,-2-1-1 0,-4-3-3 0,4 7 0 15,-6-3 1-15,1 2 3 0,0 2 4 0,-7-1 2 0,6 3-1 16,-6 6-4-16,7-4-2 0,-7 4-4 0,0-2-6 0,6 4-9 16,-6 0-9-16,0 0-8 0,0 0-7 0,0 4-6 0,7-4-4 15,-7 2-5-15,0 6-2 0,7 0-1 0,-1 3-1 0,-1-1-3 16,10 6-8-16,-3-2-13 0,-6 1-26 0,15 3-56 0,-8-3-76 16,0-1-68-16,6 1-63 0,1-3-73 0,0-5-104 0,-9 0-129 15,10-3-63-15,-8-4 12 0</inkml:trace>
  <inkml:trace contextRef="#ctx0" brushRef="#br0" timeOffset="-191947.47">21176 10979 392 0,'-7'-19'508'16,"7"2"-109"-16,-7-2-172 0,14 1-103 0,-7 3-55 0,7 1-35 16,-1-1-21-16,7 1-15 0,0-1-21 0,0 4-16 15,0-1-18-15,7 2-22 0,-1-1-32 0,1 0-35 0,-7 0-31 16,6 4-28-16,1-1-5 0,0-3 18 0,-2 7 46 0,-3-3 57 15,-4 4 68-15,4-1 71 0,-9 4 62 0,6-5 53 0,-5 5 32 16,-7 0 7-16,7 0-19 0,0 0-30 0,-7 0-30 0,0 0-27 16,0 0-18-16,0 5-12 0,-7-1-5 0,7-1-5 0,-7 0-2 15,7 5 4-15,-7 3 2 0,1 1 7 0,0 2 9 0,0 1 9 16,-2 6 10-16,1 1 8 0,1 4 14 0,1 3 6 0,-2 4 7 16,-1 3 1-16,2 5-5 0,0 2-12 0,-8 6-10 0,9-2-15 31,5 5-17-31,-7 3-16 0,0-4-18 0,7 3-13 0,-7-1-9 15,7-7-9-15,7 3-2 0,-7-6-4 0,7 1 0 0,0-7 0 16,-2 0 1-16,3-5 0 0,4-3 1 0,-6-6 0 16,2-1-1-16,-1-4 0 0,-7-3 3 0,5-4 16 0,-5-4 21 0,6 1 18 15,-6-5 11-15,7-3 7 0,-7-3 5 0,0-5 1 16,-7 1-4-16,1-7-15 0,6-1-19 0,-5 0-21 0,-2-4-10 0,-1 1-8 16,2 0-5-16,0-4 0 0,-8 4-2 0,9-1-1 15,5 1-1-15,-7 0 1 0,7-1 0 0,0 1 0 0,0 3-1 0,7-3 0 16,-7 3 0-16,5-3 0 0,3 4-1 0,-2-6-2 15,6 3-3-15,3-2 1 0,-4 1 0 0,4-1-1 0,-3 1 0 16,8-3 0-16,-2-1 0 0,-3-1 3 0,4 1 2 0,-6 5 2 16,0-2 1-16,-6 4 5 0,6 1 4 0,-8 3 4 0,3 0 3 15,-2 3 1-15,-6 4 0 0,0 2-3 0,7-4-1 0,-7 4-3 16,0 2-4-16,0 0-5 0,0 2-3 0,0 4-2 0,-7 0 1 31,7 5-2-31,0 1 2 0,0-2-1 0,0 5 1 0,0-1 0 16,0 2 1-16,7 1-6 0,-1 3-7 0,0-3-13 15,8-3-33-15,-8 5-53 0,14-1-63 0,-1-2-68 0,-6 1-60 0,13-5-68 16,-5-2-106-16,3-3-142 0,2 1-57 0,0-4-3 16,0-4 36-16</inkml:trace>
  <inkml:trace contextRef="#ctx0" brushRef="#br0" timeOffset="-191829.69">21860 11165 217 0,'-6'-7'505'16,"-2"0"-20"-16,2 0-196 0,6 3-134 0,-6 0-76 0,12 1-47 15,-6 3-36-15,6 0-30 0,8 3-38 0,-2-3-63 0,2 0-125 16,12 4-98-16,-7-4-68 0,8 4-35 0</inkml:trace>
  <inkml:trace contextRef="#ctx0" brushRef="#br0" timeOffset="-191646.69">22120 11158 490 0,'-19'5'496'0,"-1"1"-168"0,1-2-135 0,0 3-72 0,-1 1-36 16,0-2-20-16,7 2-9 0,-6 0-10 0,6 3-7 0,0-1-5 16,-1-2-6-16,9 3-6 0,-2 0-6 0,7 4-7 0,0-5-6 15,7 2-6-15,5-1-9 0,2 1-10 0,5-3-14 0,7-1-16 16,6 0-20-16,1-2-24 0,12-1-31 0,-5 2-38 16,4-7-49-16,4 0-52 0,-11-4-64 0,3 1-55 0</inkml:trace>
  <inkml:trace contextRef="#ctx0" brushRef="#br0" timeOffset="-191244.87">22485 11276 407 0,'-12'-8'385'0,"-1"5"-83"0,0-5-89 0,-7 5-65 16,0-1-40-16,1 1-20 0,-1 3-11 0,1 0-6 0,-7 0-8 16,7 0-5-16,5 3-7 0,-5 1-9 0,6-4-6 0,-1 3-7 15,9 1-6-15,-2 3-3 0,-1-7-4 0,8 4 2 0,0 0-1 16,8-1 0 0,-1 2 0-16,4-3 1 0,3 2-2 0,5 0-2 15,2 0-2-15,5-1-5 0,0 1-5 0,-7-4-4 0,7 4-3 16,0 0-3-16,0-4-4 0,-6 2 0 0,6 4-2 0,-14-4-2 15,8-2 1-15,1 4 0 0,-9-4 1 0,1 3 2 0,0 2 3 16,-7-5-1-16,8 0 4 0,-7 3 5 0,-2-3 6 0,1-3 8 16,-6 3 14-16,8-5 9 0,-1 2 12 0,-7-1 11 0,6-4 15 15,-1-2 18-15,-5-1 20 0,8-4 18 0,-1 4 13 16,-7-3 12-16,6-4 8 0,-6 3 5 0,0-4-1 0,5 2-10 16,2-3-15-16,-7-1-16 0,8 3-18 0,-8-1-18 0,6 1-16 15,1 2-16-15,-2-1-12 0,2 3-11 0,0-1-10 0,0 3-8 16,4 2-7-16,-3 2-4 0,-1-3-3 0,0 8-2 0,-7-1-1 15,5 0-2-15,2 4 0 0,0 0-1 0,-1 4 0 0,0 3 2 16,1 1-2-16,0 3 0 0,-1 3 2 0,0 2 2 0,1-2 0 16,6 4 1-16,-6 0-1 0,-1 1 6 0,1-1-1 0,6 0 0 15,-7 5 0 1,8-6-1-16,-1 3-5 0,0-3-4 0,5 2-6 16,2-1-19-16,-7-4-15 0,7 2-30 0,0-6-45 0,-2 1-51 15,4-1-53-15,-10-4-45 0,2 0-37 0,-3-6-37 0,3 0-44 16,-7-6-55-16,-2-2-67 0,-5-4-48 0,0 1 0 0</inkml:trace>
  <inkml:trace contextRef="#ctx0" brushRef="#br0" timeOffset="-191111.44">22923 11093 197 0,'-20'-12'494'0,"6"2"-93"15,2 3-118-15,-1-1-82 0,6 1-36 0,1 2-11 0,-1-2 0 0,1 5 6 16,6 2-2-16,-7-5-6 0,14 2-14 0,-7 3-18 16,6 0-28-16,7 0-39 0,7 3-46 0,0 2-49 0,6-3-46 0,0 3-41 15,7-3-38-15,-1 3-49 0,1-2-66 0,5 1-114 16,-6 0-78-16,2-4-39 0,-2 4-10 0</inkml:trace>
  <inkml:trace contextRef="#ctx0" brushRef="#br0" timeOffset="-190994.33">23404 11052 212 0,'0'-3'558'0,"8"-2"21"16,-8-2-152-16,6 5-100 0,-6-3-49 0,0 2-26 0,0-1-21 16,0 4-21-16,0-4-37 0,0 4-74 0,0 0-77 0,0 4-86 15,-6 0-83-15,-2 4-86 0,2-6-104 0,0 5-188 0,-8 1-79 16,-4 0-28-16,-2 3 10 0</inkml:trace>
  <inkml:trace contextRef="#ctx0" brushRef="#br0" timeOffset="-190174.08">17558 12613 131 0,'0'0'373'0,"0"0"-85"16,0-4-86-16,0 4-62 0,0 0-38 0,0 0-24 0,0-4-16 15,0 4-10-15,0-3-6 0,5 3-7 0,-5-4-5 0,6 4-6 16,-6-2-3-16,7 2-5 0,1 0-4 0,-8-5-3 0,6 5-2 31,0 0-1-31,-6 0 1 0,6-3 2 0,1 3 4 0,0-4 4 16,0 0 4-16,4 4 3 0,-3-4 5 0,5 4 5 15,0-7 4-15,0 3 4 0,7 1 0 0,-2-5 1 0,3 4 2 0,5-3 1 16,-7 0 1-16,14 0 0 0,-7-4 2 0,1 4-2 16,5 0-1-16,0-5 1 0,0 5-1 0,1-1 3 0,-1-2 2 0,0 3 4 15,2-1 0-15,-1 0 1 0,-1-3 3 0,-6 8-1 16,1-5-4-16,-9 5-4 0,3-4-9 0,-9 3-8 0,1 4-2 15,-6-4-7-15,-1 4-7 0,2-3-4 0,-2 3-3 0,-6 0-7 16,6 0-16-16,-6 0-24 0,0 0-30 0,0 0-29 0,0 3-26 16,-6-3-29-16,6 4-23 0,-6 3-21 0,6-3-23 0,-8 3-33 15,2-3-55-15,-6-1-114 0,4 2-60 0,-4-2-18 0</inkml:trace>
  <inkml:trace contextRef="#ctx0" brushRef="#br0" timeOffset="-189907.01">17980 12492 222 0,'-7'-3'466'16,"7"3"-97"-16,0 0-112 0,0 0-88 0,0 3-55 0,0-3-30 15,0 0-18-15,0 4-7 0,0 0 0 0,0 2 3 0,7 2 4 16,-7 3 4-16,0 4 2 0,8-1 0 0,-8 1 2 16,6 7 2-16,0-4-3 0,-6 5 1 0,6 2 0 0,2 1-1 0,-2 0-2 15,1-1-3-15,-2 4-6 0,9 0-8 0,-7 0-9 16,4-3-8-16,-3 3-10 0,6 0-11 0,-9 2-5 0,9-6-5 15,-7 1-1-15,4-4-2 0,-3-1 0 0,-2 2-2 0,1-9-1 16,-1 5 3-16,1-8-1 0,-1 3-1 0,1-7-4 0,-7 5-6 16,6-5-10-16,-6-4-14 0,7 4-18 0,-7-3-21 0,6-4-23 15,-6 4-26-15,7-4-25 0,0 0-27 0,6-8-42 0,0 1-76 16,6-3-140-16,-6-2-66 0,6-2-20 0</inkml:trace>
  <inkml:trace contextRef="#ctx0" brushRef="#br0" timeOffset="-189471.87">18580 12921 37 0,'-12'0'503'0,"-2"-4"8"0,8 4-142 16,6 0-135-16,-6 0-78 0,-1 0-40 0,7 0-17 0,0 0-3 15,7 0 2-15,-1-4 7 0,7 0 2 0,6 0 3 16,8 2-5-16,-1-5-7 0,6-1-7 0,8 0-10 0,-1 1-8 0,-1 0-6 16,9 0-1-16,-3-5-1 0,3 5 9 0,-2-3 13 15,1 1 11-15,0-1 11 0,6-1 6 0,-7 0 3 0,-7 4-1 0,10-4-10 16,-16 3-12-16,0-3-16 0,-5 5-17 0,-8 1-16 31,-7-2-14-31,2-1-11 0,-7 1-10 0,-7 0-4 0,-7 4-4 16,1-6-2-16,-7 6-2 0,-8 0-2 0,2-1-1 0,0 4 0 15,-2 0 0-15,-5 0 0 0,15 0 1 0,-11 0-6 0,18 0-8 16,-3 0-8-16,0 4-12 0,7-4-9 0,0 3-10 0,7 5-3 16,4-4-4-16,4 2-2 0,-3 5 6 0,8-3 5 0,6-1 7 15,-6 4 8-15,5 0 7 0,-4 4-2 0,5-4 4 0,-7 0 4 16,0 0 4-16,1-1 3 0,-7 2 3 0,-6-1 2 16,6 0 4-16,-13 0 4 0,5-1 6 0,-5 2 3 0,-5-4 2 0,-2 1 1 15,-6 3 1-15,0-1-9 0,-7 0-13 0,1-4-40 16,0 4-53-16,-2-3-58 0,2 3-60 0,0-7-94 0,-1 3-162 0,1-4-83 15,6-3-58-15,0 4-7 0</inkml:trace>
  <inkml:trace contextRef="#ctx0" brushRef="#br0" timeOffset="-112401.8">2145 12189 234 0,'-33'-9'214'15,"1"-1"-88"-15,6 0-56 0,0-2-27 0,0-7-16 0,6 2-20 16,0-6-14-16,8 2-9 0,-1-6-15 0,-2 2-14 0,4-4-26 16,-4 3-44-16,4-3-71 0</inkml:trace>
  <inkml:trace contextRef="#ctx0" brushRef="#br0" timeOffset="-111999.83">1565 11360 378 0,'0'-8'285'0,"-7"2"-89"16,0-2-53-16,7 0-31 0,-6 1-19 0,6 5-15 31,0-4-17-31,-6 6-14 0,6 0-12 0,-7 0-8 0,7 8-9 16,-6-1-7-16,-2 5-5 0,3-2-3 0,-2 9-1 0,-7-1 0 15,8 0-1-15,1 5-1 0,-10-5 2 0,8 1 0 0,2-1-2 16,-1-3 0-16,6-5 2 0,-7 1 5 0,7-3 6 0,0-5 9 16,0 1 12-16,0 0 10 0,0-8 7 0,7 0 3 0,-1-7 0 15,-1-3 2-15,10-8 1 0,-3-4-2 0,8-3-3 0,-8-4 8 16,9 0 12-16,-9-4 19 0,9 4 12 0,-9 0 6 0,2 3 8 15,-3 1 9-15,4 4 11 0,-9 6 5 0,0 1-4 0,1 4-11 16,-7 6-9-16,6-3-11 0,-6 8-15 0,0-1-18 0,0 0-25 16,0 4-22-16,7 0-16 0,-7 4-11 0,0 6-7 15,0 2 0-15,0 6-3 0,6 0-11 0,1 4-16 0,-7 4-25 16,6-1-28-16,1-2-26 0,0 2-28 0,-1-3-21 0,7 4-19 16,-1-7-9-16,-4 3-3 0,11-4 0 0,-5-4 0 0,-2 1-19 15,2-4-25-15,-8-1-40 0,6-4-69 0,-5-4-79 0,-7-2-40 31</inkml:trace>
  <inkml:trace contextRef="#ctx0" brushRef="#br0" timeOffset="-111414.89">1728 11360 303 0,'-8'-10'418'0,"3"-2"-98"15,-9 1-100-15,8 5-69 0,-7-2-34 0,6 0-18 0,-6 1-12 16,7 3-3-16,-1 0-10 0,1 0-7 0,6 2-4 0,-7-3-5 16,7 5-15-16,-6 0-14 0,6-3-10 0,0 3-8 0,0 3-7 15,0 2-3-15,6-3-1 0,-6 6-3 0,7 3 1 16,-7-1 1-16,6 5 1 0,1 5 0 0,-1-2 1 0,1 3-1 0,6 1 1 15,-6 3 1-15,-1 2-1 0,7 6-1 0,-6-3 0 16,6 6 0-16,-7 0 1 0,7 5-1 0,1 2-2 0,-8 1 2 0,0 4 2 16,8 4 1-16,-8 2 1 0,0 1-1 0,-6 1-1 15,6-2 1-15,-6 1 1 0,0 5-1 0,0-2-2 0,0-4-1 16,-6 5 0-16,0-5 0 0,0 2 0 0,-2-5 2 0,2-3 0 16,6 0 0-16,-12-2-1 0,4-5-1 0,2-1 0 0,0 0 3 15,-1-3 0-15,1-3 0 0,6-5 1 0,-8-4-1 0,8 0 2 31,-5-2 4-31,5-5-1 0,0-3 0 0,0 0 1 0,5-4 0 16,3-4 5-16,-8 4 6 0,13-4 7 0,-7 0 9 0,8 0 13 16,4 1 11-16,2-1 13 0,7-2 14 0,-1 2 15 15,7-5 10-15,-1 3 6 0,6-2 4 0,9 1-4 0,-2 1-7 0,7-5-9 16,6 3-12-16,9-3-14 0,4-3-11 0,7 3-10 16,0-5-10-16,14-2-9 0,5 2-3 0,15-1-4 0,-2-2-6 0,8 1-3 15,-1-3-11-15,13-2-5 0,0 1 0 0,0-3 0 16,14-1 3-16,-1 0-1 0,14-6 1 0,-7 2 1 0,13-2 7 15,0-6 4-15,1 5 5 0,5-4 11 0,1 1 3 0,5 0 1 16,8-5 6-16,-8 1 1 0,9 0-1 0,-9-4-1 0,1 0-1 16,7 0-9-16,-7-1 0 0,-1-2-2 0,-4 3-5 0,-2-4-2 15,-13 5-3-15,-5-1-3 0,-8 0-9 0,-12-1-3 0,-9 5-3 16,-16 4-2-16,-10 0-1 0,-11 2-1 0,-13 4 0 0,-19 5-1 16,-2 3 1-16,-17 5-4 0,-2-6 2 0,-13 7 0 0,2 3 1 31,-16-2 4-31,1 4 2 0,2-4 2 0,-16 4-2 0,8 4 0 15,-6-4-3-15,-6 4 1 0,-2-2-3 0,2 3-6 0,-2-2 1 16,2 1 2-16,-1 3 1 0,-1-3-1 0,2 3-3 16,-2 0-4-16,2-2-6 0,-8 6-15 0,7-4-33 0,-7 8-58 0,0 0-71 15,-12-1-71-15,0 8-76 0,-8-4-117 0,-5 0-180 16,-8 4-79-16,-11-3-22 0,-16 3 24 0</inkml:trace>
  <inkml:trace contextRef="#ctx0" brushRef="#br0" timeOffset="-110324.9">2511 12847 294 0,'-8'0'344'0,"8"4"-107"0,0-4-92 16,0 0-63-16,0 0-37 0,8 0-22 0,-8 0-10 0,5 0-6 0,-5 0-2 15,7 0 0-15,-1 0-1 0,8 0 0 0,-8 0 5 16,6 0 2-16,-4 0 4 0,5-4 2 0,0 4 3 0,0 0 2 0,-1 0 3 15,2-3 2-15,6 3-1 0,-7 0 1 0,-1-4-2 16,9 4 0-16,-9-4 2 0,7 1 0 0,-5 0 0 0,-1-1 0 16,6-1 3-16,-6 2 2 0,0-4 5 0,0 0 5 0,7-5 4 15,-8 2 3-15,2-1 4 0,-2-5 3 0,9 2 3 0,-9-4 7 16,1-5 4 0,8 2 6-16,-9-4 8 0,8-4 8 0,-1 0 8 15,-5-5 7-15,4-3 9 0,-3 1 4 0,4-5 7 0,-6 5 0 16,6-8-7-16,-5-1-11 0,-2 2-10 0,2-9-9 0,-2 1-13 15,-5-8-14-15,6 1-16 0,0-9-13 0,-6 2-10 16,5-5-3-16,-5 1-6 0,6-5-4 0,-7 5-4 0,7-5-5 0,-6 2-2 16,0 2 0-16,6 0 0 0,-7 0 3 0,1 5 2 15,5 3 1-15,-4-1 2 0,-2 0 4 0,6 5 5 0,2 0 3 0,-2-1 6 16,3 0 3-16,3 5 4 0,2-6 3 0,0 6 0 16,-2 2-1-16,8-2-4 0,0-1-5 0,2 3 1 0,-2-3-9 15,7 4-6-15,-2 0-4 0,9 0-3 0,-8-2-2 0,8 7-3 16,-9 2 2-16,10-1-3 0,-2 5 1 0,-6 0 1 0,4 7 0 15,-3 4 2-15,-2-1 0 0,1 8 2 0,0-4-2 0,-8 9-1 16,8 2-2-16,-7-3 0 0,1 6 0 0,-1 1 0 0,0 4 1 16,-8 0-2-16,8 3 0 0,-5 4 1 0,-2 0 1 0,0 4 0 31,2 0-1-31,5-1 2 0,-7 4-2 0,1 0 1 16,6 5-1-16,0-1 0 0,0 3-1 0,0 5 1 0,6 0 0 0,-5 2-5 15,6 1 4-15,-1 4 0 0,0 3-1 0,0 4-1 16,0 0 3-16,2 3-1 0,-1 5-1 0,-1-1 4 0,1 0-2 0,0 5-2 15,-2-2 0-15,2 1 0 0,-1 0 0 0,2 4-2 16,-1 3-1-16,6 0-1 0,-7 1 3 0,0 2 2 0,8 2 3 16,-1-1 1-16,-7 3 0 0,8-2 2 0,0 2 0 0,-3 1 0 15,-4-1-3-15,14 1 1 0,-15-1-3 0,13-3-4 0,-5 5-1 16,-2-3-2-16,2-1 0 0,5-1 0 0,-5-1-2 0,4-3-5 16,-4 2-3-16,6-3 0 0,-7-2-9 0,0 0 0 0,0-8 1 15,-7-1 2-15,9 3 3 0,-9-9 1 0,-6-4 1 0,0-4 2 16,0 1 9-16,0-8-3 0,-6-3-2 0,6-4-9 0,-7-4-19 15,0-3-26-15,7-4-41 0,0-7-51 0,-6-4-52 0,6-8-54 16,1-2-81-16,-1-10-158 0,-8 2-69 0,3-7-48 0,-16 0-9 31</inkml:trace>
  <inkml:trace contextRef="#ctx0" brushRef="#br0" timeOffset="-109741.21">4035 9858 254 0,'0'-4'223'0,"0"-3"-55"0,0 4-39 16,7-1-21-16,-7 0-19 0,6-3-12 0,-6 3-12 0,7 0-7 16,-7-2-10-16,0 2-12 0,6-1-8 0,-6 5-8 0,0 0-5 15,0-3-3-15,0 3-2 0,8 3-4 0,-8-3-2 0,0 5 1 16,-8 2 3-16,8 4 1 0,0-4 5 0,-6 8 1 0,6-1 2 15,-7 5 0-15,7 3 4 0,0-1-1 0,0 5-2 0,0 3 0 32,0-2-2-32,0 4 0 0,7 3 1 0,-7 3-2 15,6 3 3-15,2 1-2 0,-3-1-1 0,2 4 1 0,-1-1-1 16,1 5-2-16,6 0-2 0,-6 3-2 0,6-3-1 0,0 3-2 16,0 1 1-16,1-1-2 0,-3-4 0 0,4 2-2 0,4-3 0 15,-1 2-3-15,3 0-4 0,-2-4-7 0,0 0-15 0,8-3-21 16,-1-3-37-16,-7 4-55 0,7-2-100 0,-6-3-115 0,-7 0-74 15</inkml:trace>
  <inkml:trace contextRef="#ctx0" brushRef="#br0" timeOffset="-109625.39">4329 11650 212 0,'-13'7'493'0,"7"-3"-94"16,-1 3-163-16,7-3-104 0,-8-4-59 0,8 4-33 0,0-4-20 16,8 3-8-16,-8-3-9 0,7 3-9 0,-1-3-17 0,14 4-32 15,-8-4-63-15,15 4-112 0,-8-4-114 0,14 3-72 16</inkml:trace>
  <inkml:trace contextRef="#ctx0" brushRef="#br0" timeOffset="-109374.45">4629 12185 407 0,'-6'13'454'16,"-1"7"-171"-16,-1-10-119 0,8 5-69 0,0 0-34 0,0-1-22 0,0-3-14 15,0 4-7-15,8-1-7 0,5 5-3 0,-1 4-3 16,2-2-2-16,-2 5-11 0,2 3-3 0,4 1-7 0,-3 2-7 15,4 5-6-15,-6 3-3 0,1 0-4 0,-2 1 0 0,1 3 2 16,-6-4 5-16,6 1 7 0,-7-5 6 0,1 4 8 0,-1-3 8 16,-6 0 8-16,7-1 10 0,-7-3 7 0,6-1 4 0,-6-3 5 15,0-2 6-15,0 2 3 0,-6-7 3 0,6 0-2 0,0-1-4 16,-7-1-4-16,7-3-3 0,0-1-7 0,0 2-5 0,0-4-5 16,7 1-7-16,-1-4-11 0,0 4-15 0,2-5-26 0,5 2-53 15,0-2-100-15,-1 2-130 0,1-1-78 0,1 0-47 0</inkml:trace>
  <inkml:trace contextRef="#ctx0" brushRef="#br0" timeOffset="-108671.09">1617 14643 61 0,'-8'-7'443'16,"2"3"-114"-16,6 0-112 0,0 0-77 0,-5 0-46 0,5 0-25 16,-7 2-16-16,7-5-12 0,0 2-7 0,-7 2-3 0,7-1-3 15,0-4-1-15,-8 5 2 0,8-4 4 0,0 2 4 0,0 3 6 16,0-6 10-16,0 4 12 0,0-3 16 0,-4 3 17 0,4 4 14 15,0-4 13-15,0 2 9 0,0 2 5 0,0 0-2 0,-7 0-11 16,7 2-15-16,-7 2-20 0,7 4-20 0,-13 3-17 0,7 0-17 16,-7 7-10-16,5 1-9 0,-4 3-6 0,6-1-5 0,-2-2-2 15,2 3-4-15,1 0-2 0,5-5-5 0,0 3 0 0,0-6-2 16,5 4 0-16,9-3-1 0,-8-4-1 0,6 0 0 16,9 0 0-1,-2-4 2-15,-1-3 0 0,9-4 2 0,6 0 2 0,0-7 1 16,-1-5 2-16,1 1 2 0,0-3-1 0,-1-1 1 15,1 1-1-15,-7 3-6 0,1-1-11 0,-8 5-13 0,-6 3-9 16,0 0-4-16,0 4-3 0,-6 4 2 0,-2 4 1 0,2 3 6 16,0 4 11-16,0 3 12 0,-1 1 9 0,0 6 4 0,-6-4 5 15,7 5-3-15,0-3 0 0,-1-2-1 0,7-2 0 0,-6-1 0 16,5-7 0-16,-5 0 3 0,6-4 15 0,0-3 30 0,0 0 37 16,0-8 45-16,0 0 41 0,0-7 28 0,7-7 22 0,-8 0 8 15,8-8-4-15,-6 1-20 0,-2-5-25 0,1-3-36 0,-5 4-32 16,4-4-24-16,-6 3-12 0,1 1-11 0,0 0-6 15,-7 3-10-15,0 1-11 0,0 0-8 0,0 2-10 0,-7 1-13 0,0 7-16 16,7-3-11-16,-6 7-24 0,6 0-23 0,0 4-31 16,0 0-75-16,0 2-105 0,0-1-81 0,0 6-77 0,6-4-103 0,1 4-154 15,0 0-77-15,5 4-23 0,2-4 43 0</inkml:trace>
  <inkml:trace contextRef="#ctx0" brushRef="#br0" timeOffset="-108404.42">2686 14599 22 0,'-14'10'602'0,"-4"1"6"0,4 1-6 0,-6 1-230 15,13 3-161-15,-4-1-98 0,-4-4-53 0,10 3-28 0,-2 1-14 16,1 3-6-16,6 0-6 0,0 1-4 0,6-1-4 0,-6 1-3 16,12 2-4-16,-4-6-4 0,5 3-4 0,-1-3 0 0,2-5-1 15,6-1 5-15,-2-3 6 0,-4-1 10 0,4-2 12 0,4-3 16 16,-10 0 20-16,8 0 32 0,-15 0 38 0,9-3 44 0,-7 3 34 15,-1-5 20-15,-6 2 7 0,0 0-6 0,0-2-16 16,-6 1-26-16,-1-2-40 0,-7-5-45 0,9 7-45 0,-15-7-33 0,8 7-26 16,-10-3-29-16,-3 4-42 0,6-1-58 0,-1 4-60 15,0 0-59 1,8 0-51-16,-9 0-54 0,16-4-75 0,-2 4-102 0,1-4-82 16,6 1-20-16,6-5 16 0</inkml:trace>
  <inkml:trace contextRef="#ctx0" brushRef="#br0" timeOffset="-107967.2">3208 14632 110 0,'-7'0'443'16,"0"4"-83"-16,1-4-117 0,0 0-92 0,6 0-58 0,-7 0-31 16,7 3-17-16,-7-3-8 0,7 0-6 0,0 0-5 0,0 0-4 15,0 0-3-15,0 0-5 0,7 0-6 0,-7 0-2 16,7 0 0-16,-1 0 7 0,-6-3 4 0,6 3 4 0,8 0 3 0,-2-4 3 16,1 0 3-16,1-4 0 0,5 2-3 0,0-1-5 15,7-1-5-15,-6-4-5 0,6 2-5 0,-6 3-5 0,6-1-12 0,-7 1-13 16,2 3-14-16,-10-4-25 0,10 6-33 0,-9-3-49 15,2 2-67-15,-7 3-114 0,-2-4-78 0,-5 8-46 0</inkml:trace>
  <inkml:trace contextRef="#ctx0" brushRef="#br0" timeOffset="-107818.8">3266 14757 476 0,'0'0'500'0,"7"3"-148"16,-7-6-146-16,6 3-93 0,0-8-52 0,8 0-30 0,-2-3-14 15,8 1-9-15,1-5-2 0,-3 3-6 0,15-5-12 0,-8 2-12 16,16-3-17-16,-2-1-28 0,-2-3-47 0,4 0-82 0,4 0-151 16,-6 5-73-16,1-6-35 0</inkml:trace>
  <inkml:trace contextRef="#ctx0" brushRef="#br0" timeOffset="-107567.35">4270 13785 521 0,'-7'-14'560'0,"2"-1"-42"15,-2 4-186-15,0 4-98 0,7-1-47 0,-7 1-24 16,7 3-17-16,0 4-10 0,0 0-18 0,0 0-19 0,7 8-26 0,-7 3-24 16,7 3-17-16,0 5-10 0,-2 3-4 0,2 7 0 15,7-3-3-15,-9 6-3 0,1 2-3 0,9-2-2 0,-9 1-2 16,7 4-5-16,0-3-6 0,0 2-14 0,0-3-23 0,6-1-26 15,1-3-25-15,0 0-24 0,0-2-24 0,6-5-23 0,-8 4-27 0,2-9-21 16,0 2-27-16,-1-4-47 0,-5-5-94 0,-2-2-72 16,-6 0-37-16</inkml:trace>
  <inkml:trace contextRef="#ctx0" brushRef="#br0" timeOffset="-107400.89">4069 14562 455 0,'-21'8'534'0,"1"-6"-116"0,8 3-159 16,-2-2-106-16,9-3-60 0,5 4-30 0,0-4-15 0,5-4-5 31,9 4-2-31,-2-3 1 0,8-2-4 0,6-1-2 0,7-2-4 16,5-3-6-16,3 0-7 0,10-3-6 0,1-4-2 0,7 2-7 15,0-6-2-15,13 1-1 0,-1-4-2 0,2-2-2 0,-2 1-12 16,1 4-21-16,-1-3-31 0,2 4-35 0,-8 2-60 16,-7 4-123-16,-6 1-114 0,0 3-78 0,-13 7-38 0</inkml:trace>
  <inkml:trace contextRef="#ctx0" brushRef="#br0" timeOffset="-106965.8">4042 15316 21 0,'-19'18'546'0,"-2"-2"5"0,2 3-59 15,7 2-212-15,-2 1-128 0,1 3-70 0,7 1-36 0,-1 3-16 16,7 5-8-1,0-2-4-15,0 5-1 0,0-4-2 0,7 4-2 16,6 3-2-16,0-4-4 0,-1 1-4 0,2 0-1 0,6-1-2 16,-2-3 0-16,-4 1-2 0,13-5 0 0,-9-4 0 0,2-2 2 15,0-2 1-15,-2-3 0 0,4-3 3 0,-11-3 6 0,9-1 17 16,-6-5 25-16,-8-2 40 0,1-4 44 0,-2 0 31 0,2-4 28 16,-7-2 22-16,0-5 16 0,-7-1 0 0,2-6-18 0,-2-1-33 15,-7 2-38-15,3-9-31 0,-4 4-27 0,4-5-26 16,-11-2-20-16,4 0-16 0,-2-3-7 0,0-1-7 0,2-3-7 0,-3-1-3 15,8-4 0-15,-6 0 2 0,5 2 1 0,9 2-3 16,-9-3 1-16,7 4 3 0,7 1 3 0,0-1 0 0,7 3 0 0,7 1-2 16,-1-2-4-16,0 5 3 0,12-4-1 0,1 0-4 15,7 3 1-15,0-2-1 0,5-2 0 0,14 2-1 0,2-2 3 16,-2-2 0-16,13 0-7 0,-1-1 4 0,2 1-1 0,6-5 0 16,-1 1-1-16,-5 3 2 0,-1 3-1 0,-1 5-8 0,-11 4-4 15,0 4-15-15,-8 2-23 0,1 4-43 0,-14 3-56 0,-5 6-62 31,-1 3-48-31,-7 3-37 0,-6 3-38 0,-7 1-51 16,2-2-76-16,-16 10-120 0,-5-1-14 0,1 4 8 0</inkml:trace>
  <inkml:trace contextRef="#ctx0" brushRef="#br0" timeOffset="-106664.81">4557 15175 471 0,'0'-5'561'0,"-7"5"-39"0,7 0-208 15,0 0-136-15,0 5-75 0,0-3-41 0,7 5-19 0,-7 1-1 0,7 7 3 16,-7-1 4-16,7 5 4 0,-7 6 3 0,5 5 1 16,-5 0-2-16,0 6-5 0,6 1-10 0,-6-1-9 0,0 5-1 15,0-1-2-15,-6 0 1 0,6 0 3 0,0 1 1 0,-5-5 0 16,5 4 5-16,0-7 1 0,0 0-3 0,0-3 0 0,0-5 0 16,0 1-4-16,0-8 5 0,0 0 10 0,5-2 6 0,-5-7 14 31,0 3 11-31,6-4 14 0,2-5 12 0,-1 1 16 0,-1 3 8 15,7-7-3-15,6-3-6 0,1-5-13 0,-1-3-13 0,6-1-18 16,2-5-17-16,7-2-17 0,-2 1-19 0,0 0-13 0,8 0-13 16,-9-1-13-16,2 1-21 0,-1 0-35 0,-6 4-54 0,8-6-62 15,-15 6-62-15,8-1-51 0,-1 1-41 0,-7-5-52 0,0 5-71 16,-5-4-101-16,-2-1-37 0,-4 2 4 0</inkml:trace>
  <inkml:trace contextRef="#ctx0" brushRef="#br0" timeOffset="-106346.83">5229 15097 56 0,'-6'-4'548'0,"-2"4"6"16,2-3-109-16,-1 3-182 0,2 0-113 0,5 3-64 15,-8 1-32-15,2 7-9 0,-1 0 4 0,7 3 4 0,-6 5 6 0,0-1 3 16,-2 4 3-16,3 4 0 0,-2 3-4 0,0-3-11 16,7 6-7-16,-7-3 1 0,7 0 6 0,-5 6 12 0,5-7 14 15,0-1 11-15,0 2 6 0,0-4 11 0,5-3 1 0,-5 0-4 16,7 1-7-16,0-6-7 0,0 3-9 0,6-6-8 0,-1-3-2 16,1 0-10-16,7-1-9 0,6-6-4 0,0 0-6 0,1-8-10 15,11-3-8-15,2 0-9 0,-1-4-23 0,13-8-42 0,-7 1-65 16,8-1-68-16,-7-3-68 0,5 1-87 0,-5-9-155 0,0 5-111 15,-7-4-65-15,-6-1-16 0</inkml:trace>
  <inkml:trace contextRef="#ctx0" brushRef="#br0" timeOffset="-105309.89">5306 13101 51 0,'0'0'189'16,"-7"0"-47"-16,7 0-37 0,0 0-19 0,0 0-9 0,-5 0 1 16,5 0 2-16,0 0 7 0,-6 0 4 0,6 0 2 15,-7 0 1-15,7 0-5 0,0 0-6 0,-8 0-2 0,3-4-6 0,5 0-2 16,-7 4 4-16,1-7 1 0,-1 3 9 0,0 4 8 16,1-4 4-16,0 1 2 0,0 3-3 0,-8-3-5 0,2 3-10 0,-2 3-9 15,1-3-10-15,-1 7-2 0,-5 0-1 0,0 5 2 16,-1 2 5-16,1 1 4 0,-1 0-1 0,6 2 1 0,2-3-5 0,-1 3-12 15,5-3-10-15,4-3-13 0,-3 0-11 0,7 3-10 16,0-3-4-16,7-4-3 0,-3 4-1 0,4-3-2 0,5-1-1 16,-1-3-1-1,2 0 0-15,6-2 0 0,-7-2 1 0,6 5-1 16,0-5 1-16,-5 3-2 0,-2 1 0 0,8 3 0 0,-7 1 1 16,-5 2 0-16,4 2 0 0,-6 2 1 0,2 8-1 0,-2-3 1 15,-6 3-1-15,6 3 1 0,-6-2 0 0,0-3-1 16,6 7-1-16,1-8-1 0,0 2-1 0,6-6-3 0,-8-1 2 0,10-3 2 15,-4 0 1-15,4-3 10 0,3-4 16 0,-4-4 15 16,12-4 17-16,-7-4 17 0,2-3 17 0,5 0 14 0,0-7 11 0,-1 3 8 16,-5-2-1-16,6-2-4 0,-6 1-7 0,-1-1-13 15,-6-3-9-15,7 4-13 0,-8-5-10 0,2 2-14 0,-8-1-13 0,0 4-7 16,1-5-4-16,0 1-3 0,-7-3-5 0,0 6-2 16,0-2-1-16,0 3-1 0,0-1 2 0,0 2-1 0,-7 0-3 15,7 7-2-15,-7-1 0 0,7 1-3 0,-6-2-2 0,6 9-6 16,-6-5-3-16,6 4-11 0,0 1-8 0,0-1-13 0,0 4-19 15,0-3-35-15,0 3-64 0,0-4-70 0,6 8-50 0,0-4-33 32,1 7-31-32,0 0-29 0,0-3-43 0,5 3-65 0,2-3-92 15,-3-1-11-15,4-3 8 0</inkml:trace>
  <inkml:trace contextRef="#ctx0" brushRef="#br0" timeOffset="-104624.27">6082 13375 234 0,'-6'-3'535'0,"-6"-1"-12"0,4 0-163 15,1 4-131-15,1-4-77 0,1 1-42 0,-2 3-23 0,7 0-14 0,-8 0-10 16,8 0-15-16,0 3-13 0,0 5-13 0,0-1-8 15,0 7-5-15,0 1-3 0,0-1-1 0,0 5-2 0,0-4 1 16,8 4-1-16,-8-5-1 0,7-3 0 0,-2 3-4 0,1-2 0 16,-6-1 1-16,0 0 2 0,7-4 1 0,-7 0 1 0,0 1 5 15,0-5 10-15,0 4 12 0,0-3 14 0,0-1 18 0,0-3 20 16,0 4 21-16,-7 4 21 0,-4-1 12 0,-4 3-1 0,3 7-2 16,-14 0-10-16,0 9-10 0,0-4-12 0,-7 3-10 0,1 1-12 15,-1 4-8-15,0-5-5 0,1 0-7 0,6 1-3 0,-8 0-6 16,9-1-8-16,6-2-11 0,-2-5-10 0,9 0-9 15,-2-4-8 1,2 1-3-16,6 0-5 0,-2-4-4 0,8 0-4 0,0 0-4 16,8-3-4-16,-2-2 0 0,6 1 1 0,2-2 2 15,5-5 1-15,1-5 4 0,6-2 4 0,1 1 5 0,5-6 4 0,1-1 2 16,-7-7 6-16,6 6 1 0,-6-4 3 0,0 3 3 16,-6 0 4-16,-1 1 3 0,-6-2 7 0,0 7 6 0,-7-3-2 0,1 4 4 15,0 1-1-15,-7 0 3 0,0 4-2 0,7-2-4 16,-7 1-6-16,0 4-6 0,0 0-4 0,0-3-7 0,0 3-1 15,0 0-10-15,0 3-1 0,-7-3-2 0,7 4-4 0,0 1 0 16,0-2 1-16,0 4 0 0,0-3-2 0,0 3 1 0,7-3-3 16,-7 4-1-16,5-4 1 0,3 2-2 0,4-3-2 0,2 2 1 15,4-2 0-15,3 1 0 0,5-8-5 0,0 4-14 0,7-8-29 16,-1 1-51-16,1 1-67 0,5-6-67 0,-5 1-61 0,6-4-72 16,-6 5-103-16,5-9-150 0,-4 5-52 0,-1-1-3 15,-7-4 42-15</inkml:trace>
  <inkml:trace contextRef="#ctx0" brushRef="#br0" timeOffset="-104122.59">6603 13115 421 0,'-5'0'370'0,"-1"0"-105"0,6 0-88 0,-7-4-56 0,0 4-34 16,7 0-16-16,-7 0-6 0,7-3-4 0,-5 3-4 0,5 0-5 15,0 0-7-15,0 0-9 0,-7 0-8 0,7 3-8 0,0-3-8 16,0 0-6-16,0 0-3 0,7 4-3 0,-7-4 0 0,0 3-1 16,0 1 0-16,5 4 1 0,2-5 1 0,-7 4 0 0,7-2-1 15,0 1 3-15,-1-2 2 0,-1 3 6 0,9-3 7 0,-7 0 12 16,6 0 12-16,0-4 13 0,0 0 17 0,7-4 11 0,-1 0 12 15,0 0 10-15,1-3 7 0,6-3 1 0,-6 2-3 16,6-3-5-16,-8 3-7 0,8-2-5 0,-4-1 0 0,-3 3-6 0,-1-3-9 16,-4 5-5-16,5-3-7 0,-5 1-4 0,5 2-9 15,-5-2-7-15,-2 5-13 0,2-1-12 0,-2 0-6 0,-5 4-7 0,0-4-10 16,-1 4-17-16,0 0-22 0,1 0-34 0,-7 4-38 31,6-4-37-31,-6 4-35 0,7 0-34 0,-7-1-31 0,7 5-46 16,-7-4-74-16,0 3-122 0,-7 5-48 0,0-2-9 0</inkml:trace>
  <inkml:trace contextRef="#ctx0" brushRef="#br0" timeOffset="-103871.08">6643 13437 491 0,'-6'4'480'0,"6"-4"-145"16,-7 4-130-16,7-4-78 0,0 0-39 0,0 0-22 0,0-4-7 15,7 0-5-15,6 0 0 0,0-6-3 0,7 3-5 0,-1-8-10 16,7 3-10-16,-7-2-5 0,15-1-3 0,-9-2 2 0,0 2 2 15,8-1 5-15,-7 1 7 0,7 1 3 0,-7-1 4 0,1 5 1 16,-1-1 0-16,6 0-3 0,-12 4-6 0,6 0-7 16,0-2-5-16,1 6-6 0,-9 0-3 0,2-1-3 0,1 4-2 0,-3 0-1 15,2 4-1-15,0-1-2 0,-8 0-1 0,2 2 0 16,4 2-2 0,-3 0-5-16,-4 0-9 0,4 1-15 0,-2 3-20 0,-1-3-20 15,8 2-22-15,-7-3-26 0,1 1-36 0,5-4-55 16,0-2-84-16,-6-2-122 0,7 0-64 0,-1 0-21 0</inkml:trace>
  <inkml:trace contextRef="#ctx0" brushRef="#br0" timeOffset="-103452.58">7882 12792 138 0,'-7'-8'543'0,"0"2"3"0,-5 3-136 0,6 3-166 16,-2-4-99-16,3 4-58 0,-9 0-34 0,7 0-17 0,2 4-10 15,-2-1-6-15,0 3-6 0,1 2-2 0,6 0-6 0,0 3-5 16,0-1-3-16,0 2-2 0,6 2-2 0,1-2-2 0,5-2-3 16,-5 1 0-16,7 0 0 0,5-3 2 0,-7-2 1 0,2 2 2 15,-1 0 2-15,1-4 1 0,-2-1-1 0,1 1 2 0,-6 0 1 32,-1-4 1-32,1 3-1 0,-7 0 1 0,5 1 0 0,-5 1 3 15,0 1 9-15,-5 5 4 0,5 1 8 0,-7 2 2 16,1 1 4-16,6 2 2 0,-7-2 1 0,0 4-5 0,7-4-5 0,0-1-4 15,7-2-6-15,-7 2-2 0,7-3 1 0,6-4 1 16,-8 5 8-16,10-6 13 0,-4-2 19 0,4-4 21 0,3 0 26 16,2 0 25-16,-6-8 23 0,4 1 18 0,3-3 15 0,-9-2 8 15,9 2-1-15,-10-1-8 0,10-4-16 0,-8 0-20 0,-6 1-18 16,5-1-18-16,-5-4-19 0,6 1-17 0,-6 4-17 0,-7-5-12 16,6 5-10-16,-6-4-7 0,0 3-5 0,0-1-3 0,0-1-6 15,0 2-5-15,-6 1-8 0,6-5-5 0,-7 5-4 0,0 3-4 16,7 0-8-16,-6-1-11 0,6 4-15 0,0 2-34 15,0-1-71-15,0 3-84 0,6 0-68 0,-6 0-57 0,14 0-71 0,-8 1-98 16,7-1-129-16,7 4-52 0,-1-2 26 0</inkml:trace>
  <inkml:trace contextRef="#ctx0" brushRef="#br0" timeOffset="-103202.79">8658 12815 353 0,'-20'11'596'15,"1"-1"5"-15,0 1-147 0,-1 1-173 0,6-5-104 0,2 3-62 16,-3 2-32-16,10-1-16 0,-1-1-9 0,-1-2-4 0,7 3-2 16,0-3-8-16,7 2-11 0,4-2-8 0,-3-1-3 0,11-3 7 15,1 3 11-15,6-7 13 0,-6 0 16 0,6-4 16 0,-1 1 21 16,1-5 19-16,7 2 20 0,-13-3 6 0,6-1 0 0,-6-1-3 16,-2-1-16-16,-3 2-7 0,-4-1-15 0,-3-1-16 0,-1 2-18 15,-1-5-13-15,-6 4-12 0,0-3-11 0,-6 3-7 0,-9-4-17 16,4 4-17-16,-9 0-16 0,-7 4-18 0,1-1-32 0,-13 0-82 15,-7 8-107-15,-5 0-114 0,-8 0-198 0,-7 0-109 0,-4 4-82 16,-16 0-48-16,2 0-5 0</inkml:trace>
  <inkml:trace contextRef="#ctx0" brushRef="#br0" timeOffset="-63027.32">14081 13815 44 0,'-12'-7'459'0,"-2"-1"-67"0,2-3-143 16,0 3-91-16,-2 6-49 0,1-6-23 0,-1 1-6 0,2-1 6 15,5 4 4-15,0-3-2 0,2 4 0 0,-2-6-2 0,0 6-5 16,0 0-2-16,7-1-11 0,-6 0-11 0,6 1-8 0,0 3-3 16,0-4 0-16,0 4-1 0,0-4-1 0,0 0-1 0,0 4-2 15,0 0-2-15,0 0-4 0,0 0-5 0,0 0-5 0,0 0-7 16,0 0-7-16,0 0-4 0,0 4-3 0,6-4-1 0,-6 4-2 16,0 0 3-16,0-1 2 0,7 1 1 0,0 0 3 0,-7-1 2 15,7 5-2-15,-2-4 1 0,-5 2-2 0,7-2 1 16,0 8 6-16,-7-5 10 0,6 1 6 0,0 2 2 0,1-3 2 0,-7 1 0 15,7-1 3-15,-7 0-2 0,6 0-6 0,-6 1-5 16,0-1-1-16,7 4-1 0,-7-8 2 0,0 6 1 0,0-6 0 16,6 0 4-16,-6 1 1 0,0 0 4 0,0-4 6 0,0 3 9 15,0-3 7-15,0 4 11 0,0-4 9 0,0 0 6 0,0 4 4 16,0-4-2 0,0 0 0-16,-6 0-4 0,6 0-4 0,0 0-10 15,0 0-6-15,0 0 0 0,0 0-14 0,-7 0-9 0,7 0-12 16,0 0-8-16,0 0-4 0,0 0-3 0,0 0-1 0,0 0-9 15,0 0 5-15,0 0 4 0,0 0 4 0,0 0 4 16,7 0 1-16,-7 0 3 0,0 0 4 0,0-4 1 0,0 4 1 0,0 0 2 16,0-4-3-16,0 4-2 0,0 0-2 0,0 0-4 0,0-3-3 15,0 3-3-15,0 0-4 0,0 0-3 0,-7 0-3 0,7 0-2 16,0 0-2-16,0 3-4 0,0-3-2 0,0 0-2 0,-6 0-3 16,6 4-2-16,0 0 2 0,0-4-3 0,0 8 1 15,-7 2 1-15,0 1 1 0,7 1 2 0,-6 2 2 0,0 1 2 0,6 2 0 16,-7 2 2-16,7 0 0 0,0 2 0 0,-7-3 0 15,7 5-1-15,0-2 1 0,0 2 0 0,0-1-1 0,0 0-3 0,0-1 0 16,0 2-1-16,7 2-1 0,-7-6-2 0,7 2-4 16,-7 1-5-16,6-3-2 0,0 3-5 0,1-4-8 0,0 1-21 31,6-5-40-31,-7 4-54 0,7-7-67 0,6 4-66 0,2-4-55 16,5-7-70-16,5 0-114 0,2-8-114 0,0-4-48 0,7-3 7 15</inkml:trace>
  <inkml:trace contextRef="#ctx0" brushRef="#br0" timeOffset="-62676.83">14813 13712 197 0,'-20'0'550'0,"-13"4"6"0,1 3-152 0,-1 0-172 16,0 5-95-16,0-2-54 0,0 5-26 0,1 3-15 16,6-3-6-16,-1 3-3 0,9 1-4 0,-2 2-4 0,0-2-5 0,14 0-6 15,6 2-4-15,0-2-3 0,0-5-3 0,14 1 2 16,-2-1 4-16,8-3 5 0,6-3 5 0,-1-5 5 0,1-3 4 0,7 0 8 15,7-3 8-15,-7-5 7 0,-1-3 5 0,0 1 14 16,1-1 20-16,-1-4 25 0,-6 1 27 0,0-1 21 0,1 1 17 16,-7-2 5-1,-8 1 6-15,2 4-8 0,-2 1-15 0,-6 2-21 16,2 1-29-16,-1 3-24 0,-7 0-24 0,6 1-19 0,-6 3-17 16,0-4-15-16,0 8-11 0,0-4-9 0,-6 7-2 0,-1 1-5 15,-7 3-2-15,2 7 2 0,-2 0-1 0,-5 4 2 0,6 4 3 16,1 0 0-16,-9 3-2 0,9 0-2 0,-2 5 1 0,8-2-4 15,-8-3 1-15,8 4-4 0,6 3-6 0,0-7-3 0,0 5-4 16,0-1-8-16,6 0-19 0,8-4-28 0,-2 5-43 0,8-9-52 16,1 0-52-16,-3 2-54 0,8-6-49 0,0-3-58 0,6-6-88 15,-6-1-123-15,7-8-46 0,-1-3 4 0</inkml:trace>
  <inkml:trace contextRef="#ctx0" brushRef="#br0" timeOffset="-62291.93">15464 13822 384 0,'0'0'519'0,"0"0"-69"0,0 0-183 0,7-4-108 16,-1 4-63-16,8-3-35 0,5-1-16 0,-7-3-4 0,9 3-2 0,4-3 2 15,8-1 4-15,-7 2-1 0,7-6-1 0,5 1 3 16,2 0 3-16,0-1 8 0,-3 2 10 0,10-1 13 0,-14 0 10 16,6 4 7-16,-6-4 2 0,-7 3-5 0,-1 5-7 0,-5-1-14 15,-7 1-15-15,0 3-16 0,-1 0-10 0,-4 3-10 0,4 1 5 16,-12 7 6-16,6 0 12 0,-6 7 16 0,-6 0 11 0,1 4 12 16,-2 5 7-16,-7 2 3 0,2 3-2 0,-2 1-1 0,1 0-8 15,-7 4-13-15,8 4-8 0,-8-2-10 0,0-3-13 0,1 5-8 16,6 0-6-16,0-2-9 0,0 2-9 0,0-4-14 15,6 4-23 1,1-10-28-16,6 3-33 0,6-5-41 0,1 0-44 0,6-6-41 16,0-2-37-16,13-2-24 0,1-4-9 0,5-8-4 15,0-3 2-15,13-4 3 0,-4-7 0 0,-3-4-10 0,8-4-15 16,-7-4-16-16,1-3-9 0,-2 0 30 0</inkml:trace>
  <inkml:trace contextRef="#ctx0" brushRef="#br0" timeOffset="-62057.75">16488 14243 90 0,'18'-26'305'15,"-3"1"19"-15,-8-1-14 0,-7 8-53 0,0 4-62 0,-7-1-48 16,0 4-29-16,-6 8-7 0,-8-2-4 0,9 10-1 0,-8-2-1 15,-6 0-1-15,8 8-2 0,-2 1-3 0,-1 2-8 0,2 1-16 16,6 2-15-16,0 3-9 0,6-3-5 0,1 6-3 0,6-1-3 16,6-4 1-16,1 3 10 0,6-2 15 0,0-1 18 0,6-3 19 15,7-1 21-15,0-2 18 0,7-5 15 0,-1-3 10 0,9-4-5 16,-9 0-8-16,7-4-17 0,0-3-15 0,-6-5-17 0,-1 2-11 16,7-5-3-16,-13-3 2 0,1 3-2 0,-1-3-3 0,-6-4-1 15,-8 4-6-15,2-4-6 0,-1 0-12 0,-8-5-18 16,-5 2-19-16,-5 0-16 0,-8 0-14 0,-1 2-26 0,-6-2-17 0,-5 2-20 31,-1 2-14-31,-6-2-15 0,-8 8-12 0,1 1-25 16,6-1-44-16,-6 8-60 0,12 0-68 0,2 0-57 0,6 7-74 0,-1-4-123 15,14 8-100-15,-1-4-51 0,7 4-4 0</inkml:trace>
  <inkml:trace contextRef="#ctx0" brushRef="#br0" timeOffset="-61673.74">17016 14170 476 0,'0'3'592'0,"0"-3"10"0,-7 0-182 16,7 0-140-16,0 0-69 0,7 0-30 0,-7 0-10 0,0 0 2 15,6 0 3-15,1-3 2 0,-1 3-6 0,14-4-16 0,0 1-21 16,12-1-22-16,0-4-14 0,1 5-11 0,7-4-10 0,-2 3-14 16,8-3-10-16,0-1-7 0,0 5-8 0,12-5-6 0,-6 5-7 15,8-5-5-15,5 4 2 0,-2-3 2 0,10 4-4 0,-2-4-1 31,-6-1-2-31,7 1 1 0,-7 0-1 0,-11 2-1 16,-3-1-1-16,-12-2 3 0,1 0 4 0,-15 1 2 0,-5 5-2 0,-14-6 0 16,-6 0 1-16,0 1-5 0,-19-1-4 0,0 5-8 15,-7 0-8-15,-14-2-6 0,0 1-2 0,-4 4 0 0,-3 4-5 16,3-4 4-16,11 5-1 0,-1-5 0 0,8 3-3 0,2-3-3 16,10 7-2-16,1-3-1 0,6 3 0 0,7 1 2 0,0 2 0 15,7 1 4-15,6 1 4 0,6 1 5 0,0-1 4 0,2 6 0 16,5-2 0-16,5 1-3 0,-4-2-1 0,0 7 1 0,-1-3-1 15,0-2-2-15,0 2-3 0,-13 3-3 0,6 0-2 0,-12 0-3 16,-1-1-4-16,-6 2-11 0,-6-2-19 0,-1 6-33 0,-7-6-53 16,-4 1-66-16,-1-3-58 0,-7-2-53 0,-2-2-55 0,10-3-77 15,-8-2-119-15,0-5-66 0,6-5-16 0,-6 0 30 0</inkml:trace>
  <inkml:trace contextRef="#ctx0" brushRef="#br0" timeOffset="-61070.74">17003 13283 81 0,'-19'-3'479'0,"4"3"-27"0,-3 0-185 16,-1 3-124-16,-2 1-65 0,-4 4-35 0,5-6-18 0,0 6-11 16,0 3-3-16,8 1-3 0,-1-1-1 0,0 3-2 0,6 1-2 15,7-1-1-15,0 5 2 0,7-4 0 0,-2 2 1 0,10 2 3 16,-4 0 4 0,10-1 2-16,-9-4 5 0,9 5 2 0,-8-4 1 15,0-1 0-15,6-3 1 0,-12 3 4 0,0-3 1 0,-3 0 7 16,-4-3 3-16,0 3 8 0,-4 1 2 0,-10-2 1 0,1 1-2 15,-6-1-4-15,-7 2-10 0,0-5-17 0,-7 4-20 0,-1 0-27 16,2-4-28-16,0 4-27 0,0-3-47 0,11-2-75 0,2 3-158 16,6-6-75-16,0 0-46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4:04:17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16911 14350 200 0,'7'0'453'0,"-7"-5"-115"16,0 5-125-16,0 0-85 0,7-3-46 0,-7 3-21 16,0-4-15-16,0 1-5 0,0 3 0 0,0-5 1 0,0 3 1 15,0 2 1-15,0-4 1 0,0 4-2 0,0-4 3 0,0 4 1 16,-7 0 2-16,7-4 1 0,0 4 3 0,0 0 3 0,0 0 9 15,0 0 6-15,-7-3 3 0,7 3 3 0,0 0-1 0,0 0-2 16,0 0-3-16,0 0-7 0,0 0-7 0,0 0-5 16,0 0 0-16,0 0 1 0,0 0 4 0,0 0 4 0,0 0 5 0,0 0 3 15,0 0 1-15,0 3-1 0,0-3-3 0,0 0-7 16,0 0-7-16,0 0-7 0,7 4-7 0,-7 0-1 0,0 2 3 0,7 6 6 16,-7-1 10-16,7 3 8 0,-7 5 8 0,4-1 4 15,4 8 5-15,-8 1 0 0,7 1-5 0,-7 5-9 0,7 4-12 0,-7-1-10 16,0 5-6-16,5-1-8 0,-5 4-6 0,0-3-9 31,6-1-3-31,-6 0-4 0,8 0-2 0,-1-7-1 0,-1 4-2 16,7-5-1-16,-7-3-1 0,7 1 0 0,-6-5 1 0,6 2-3 15,-6-5 1-15,5-5-1 0,-5 2 0 0,5-4 2 0,-4-8 4 16,5 0 4-16,-7 0 3 0,0-7 5 0,8-3 7 0,-2-3 5 16,2-6 3-16,-2-3 3 0,9-4 0 0,-9-6 2 15,2 0 0-15,4-8-2 0,-3-5-2 0,-4 2-5 0,10-8-4 0,-8 0-1 16,7-7-4-16,-8 0-5 0,8-4-3 0,-7-4-4 15,5 5-3-15,-3-5 2 0,4-1-3 0,-6 6 0 0,0 3-3 0,0 3 0 16,-6 5 1-16,-1 6 0 0,1 0 1 0,-1 7-3 0,1 5 0 16,-7-1-5-16,0 7-4 0,6 5-12 0,-6 3-24 15,6 0-19-15,-6 4-36 0,0 4-78 0,7-1-86 0,-7 8-73 0,7-1-72 16,0 4-123-16,6 4-115 0,-1 0-91 0,2 8-20 16,-2-5 49-16</inkml:trace>
  <inkml:trace contextRef="#ctx0" brushRef="#br0" timeOffset="734.74">17642 15605 428 0,'0'0'511'0,"-8"0"-125"15,8-2-139 1,0-2-80-16,0 0-34 0,-6 0-13 0,6 1 0 15,0-5 11-15,0-3 7 0,0 0 7 0,0 1 2 16,0-1 1-16,0 0-6 0,-5-4 0 0,5-4-5 0,0 5-6 0,-7-5-3 16,0 5 3-16,7-5-3 0,-7 5-4 0,1-4-8 15,0-1-12-15,6 5-9 0,-6-5-11 0,6 2-12 0,-8 1-13 0,8-2-15 16,0 0-13-16,8 3-9 0,-2-7-6 0,0 4-4 0,0 0-2 16,8-5-2-16,-2 4-1 0,2 2-2 0,-1 2-2 0,0 1 0 15,0-1 0-15,7 1 1 0,-7 2-1 0,6 4-2 16,0-1 1-16,-5 4-1 0,5 2-2 0,-5-1 1 0,-2 8-1 15,1-1-1-15,0 2 0 0,-6 4-2 0,-1 3 3 0,7-1 0 16,-13 3 1-16,8 5-2 0,-3-1 2 0,-5-3 0 0,7 8 1 16,-7-6-1-16,0 2-2 0,0-1 0 0,6 0 1 0,-6 4 0 15,6-7 0-15,-6 3 0 0,8-4 1 0,-2-3 0 0,1 4 1 16,-2-3-1-16,9-5 1 0,-7 1-1 0,6-6 1 0,-6 2-1 31,4-4 0-31,4 0 1 0,3-4 1 0,3 4 0 0,-9-8 0 16,9 2 1-16,-2-5 0 0,0-1-1 0,1 3 1 0,-1-3-2 15,1-3 0-15,-1 1 0 0,1-1-1 0,0-4 1 0,-7 5 2 16,-1-9-2-16,2 5 0 0,-2 0 0 0,1-1-1 16,-6 2 0-16,-1 2 2 0,2 1-2 0,-8 2 0 0,0 2 0 0,0-1 1 15,-8 3 1-15,8 5-2 0,-13-2 0 0,8 5 1 16,-9 0 0-16,1 8 0 0,-6-4-1 0,6 7-1 0,0-4 4 0,-1 8-2 16,1-4 0-16,0 3-1 0,0 1-1 0,0 3 0 15,7-3 0-15,-2 4 1 0,8-6-4 0,-5 7 1 0,5-6 1 16,5 1 2-16,-5 2-1 0,8-1 2 0,-2-2-1 0,7 2 0 15,0-7 1-15,7 7-1 0,0-5-1 0,-1-3-3 0,7-2-3 16,1 2-9-16,-1-5-21 0,6 1-29 0,-6-4-53 0,-1 0-65 16,9 0-59-16,-9 0-47 0,1-4-39 0,7 1-30 0,-7-1-21 15,0-4-30-15,-6 0-27 0,6-1-42 0,-6-3-25 0,-7 2-2 16</inkml:trace>
  <inkml:trace contextRef="#ctx0" brushRef="#br0" timeOffset="969.54">18756 15181 40 0,'0'-6'478'0,"0"1"-71"0,-6 1-108 0,6-4-111 16,-6 5-70-16,6 0-39 0,0 3-24 0,-7-4-10 0,0 4-5 0,1 0 0 16,-1 0-1-16,2 0-3 0,-2 4-4 0,-1-1-5 15,2 5-2-15,0-1-2 0,0 0-2 0,-8 4-4 0,8 1-3 0,0-1 4 16,-2 3-1-16,-4-3 4 0,5 3-1 0,-6 1 0 16,7 4-1-16,-1-5 1 0,0 1 1 0,1 4-2 0,-1-5-3 0,7 1-3 15,0-1 1-15,0 1 0 0,0 0 0 0,0-4-1 16,7 3-1-16,-1-3-3 0,1 1-1 0,6-6 0 0,0 2-2 15,0 3-5-15,1-7-9 0,12-2-14 0,-8 4-12 0,9-4-11 16,5-2-12-16,0 0-12 0,2 0-10 0,5-2-12 0,5-4-8 16,3 0-10-16,-1-5-49 0,-1-1-86 0,2 2-116 0,-3-5-60 31,3 1-36-31</inkml:trace>
  <inkml:trace contextRef="#ctx0" brushRef="#br0" timeOffset="1253.32">19408 14624 72 0,'0'0'543'16,"0"-4"4"-16,0 4-121 0,0-4-164 0,7 4-95 15,-7-2-49-15,14-3-20 0,-2 3-4 0,1-3 8 0,7 2 13 0,0-5 7 16,6 1 2-16,0 0-6 0,6 0-12 0,8-1-17 16,-9 1-17-16,16-1-19 0,-8 2-17 0,0-2-24 0,0 0-33 31,-1 5-46-31,2-5-47 0,-7 5-42 0,-7 3-35 0,7-4-36 16,-15 4-47-16,3 0-60 0,-9 0-80 0,2 0-60 0,-14 4-19 15,-7-1-9-15</inkml:trace>
  <inkml:trace contextRef="#ctx0" brushRef="#br0" timeOffset="1403.84">19487 14782 66 0,'-20'11'512'16,"0"-4"6"-16,2 1-170 0,4-1-144 0,1 0-81 0,6 0-40 15,0-3-13-15,2 0-1 0,5 0 7 0,0-4 8 0,5 3 4 16,9 1 0-16,5-4-5 0,7 0-10 0,1 0-15 0,12-4-23 16,0 1-24-16,-1-1-27 0,16 0-28 0,-2-7-24 15,-1 4-23-15,9 0-25 0,-2-4-29 0,8 0-48 0,-8 0-108 0,1-4-97 16,-1 0-58-16,-13-3-32 0</inkml:trace>
  <inkml:trace contextRef="#ctx0" brushRef="#br0" timeOffset="1872.09">20700 13665 466 0,'6'-15'569'16,"-6"4"-60"-16,0 1-187 0,0 2-118 0,7-1-65 0,-7 6-42 0,0 0-30 16,0 3-19-16,5 0-13 0,-5 6-8 0,8 6-2 15,-2-1 2-15,1 12 3 0,-7-2 3 0,6 4 4 0,-1 9 1 16,3 3-1-16,-8-1-3 0,7 4-3 0,-7 5 0 0,7-2-3 16,-7 5 0-16,4-1 0 0,-4 1 1 0,8 4 2 0,-8-6 1 15,7 3 0-15,-7-2-4 0,7-7-2 0,-2 5-3 0,-5-9-2 16,6-3-1-16,2 0 1 0,-8-8 1 0,7-2 5 15,-1-5 11-15,-6-4 15 0,0 1 28 0,6-7 30 0,-6-2 29 0,7-1 18 32,-1-2 9-32,-6-6 0 0,13-2-7 0,0-1-18 15,1-5-26-15,5-3-34 0,1-5-33 0,-1 1-21 0,7-4-13 0,-6-1-5 16,6-2-3-16,0 3-1 0,-1 0 1 0,-5-4 0 0,7 4 0 16,-8 4-3-16,0-1-1 0,2 5-3 0,-2 3 0 15,-6 0-2-15,0 4-3 0,-6-1 1 0,5 8-3 0,2 0 2 0,-8 4 0 16,7 3 2-16,0 0-1 0,0 8 3 0,0-1-1 15,0 5 2-15,0-1 2 0,1 8-1 0,-1-4 0 0,5 4 0 16,2-1-1-16,1 1 1 0,-9-1 0 0,8-2-1 0,-2-1-4 16,3 0-1-16,5 0-3 0,-6-4-5 0,6 1-12 0,-1-1-22 15,1-5-56-15,-5-1-81 0,4-5-79 0,-5 1-75 0,-7-8-113 16,1 0-192-16,-9-8-62 0,-10-2-34 0,-3-1 9 0</inkml:trace>
  <inkml:trace contextRef="#ctx0" brushRef="#br0" timeOffset="2073.67">20361 14122 390 0,'0'-3'513'0,"7"-1"-90"0,-3 0-166 15,11 1-99-15,3 0-50 0,3-6-23 0,11 6-7 0,0-4-1 0,8 3 1 16,5-3 0-16,8-1-6 0,-1 0-9 0,13 6-12 15,-7-5-12-15,8 3-9 0,-1-4-20 0,0 4-32 0,-1 0-39 0,-5 1-42 16,1-1-69-16,-8-3-151 0,0 0-101 0,0-1-75 16,-7 1-42-16</inkml:trace>
  <inkml:trace contextRef="#ctx0" brushRef="#br0" timeOffset="2323.59">21658 13606 266 0,'6'-8'539'0,"-6"5"1"0,6 3-171 0,1-4-175 0,0 4-93 15,-1 0-47-15,1 4-24 0,-1 3-3 0,2 0 2 0,-3 5 6 16,2-2 11-16,5 5 10 0,-4 4 10 0,5-1 6 0,-8 3 5 16,9 5 0-16,-2 3-4 0,-4 1-6 0,4-1-4 0,-6 1-10 15,1 2-10-15,7 2-6 0,-8 2-5 0,0-2-7 16,2 3-4-16,-2-1-3 0,-6 3-8 0,7-1-2 0,-7-2-8 0,0 1-18 15,0-4-29-15,0-1-31 0,0-5-32 0,0-2-31 16,0-7-32-16,-7 4-41 0,7-7-70 0,0-8-113 0,0 0-63 0,0-7-31 16,0-3-14-16</inkml:trace>
  <inkml:trace contextRef="#ctx0" brushRef="#br0" timeOffset="2591.94">22356 13752 104 0,'-15'-4'471'16,"-3"4"-59"-16,-8 4-171 0,0 0-118 0,-6 4-60 16,-1-1-27-16,-7 3-8 0,1-2 2 0,0 7 3 0,-1-4 7 15,8 3 3-15,-7 1 3 0,7-1-1 0,-1 5-2 0,7 0-3 16,0-6-7-16,0 7-2 0,5-6-2 0,3 1 5 0,10 2 7 16,-4-2 11-16,12 0 14 0,0 3 14 0,7 1 19 0,-2-4 21 15,15 3 19-15,1 0 18 0,11-3 13 0,1 2 5 0,5-1 3 16,8-2-5-16,6 1-12 0,0-1-20 0,14-3-22 0,-1 1-25 15,6-5-23-15,2 0-21 0,-9 1-15 0,1-1-17 0,2 0-22 16,-16 1-51-16,-5-5-76 0,-8 5-73 0,2-5-68 0,-14 1-92 16,0-1-145-16,-7 5-99 0,-5-4-63 0,-8 3-5 15</inkml:trace>
  <inkml:trace contextRef="#ctx0" brushRef="#br0" timeOffset="2959.69">19845 15383 224 0,'6'0'560'16,"1"3"5"-16,6-3-164 0,7-3-161 0,-1 3-95 0,13-8-46 15,9 4-17-15,-2-4 4 0,13 2 21 0,0-5 24 0,6-1 29 16,7 5 25-16,6-4 15 0,2 0 3 0,12 1 0 0,6-1-11 31,6 0-13-31,2 0-19 0,5-4-27 0,0 4-26 0,8-4-19 16,-2 5-16-16,7-6-17 0,-5-2-14 0,5 4-13 0,-7-1-11 15,0-4-6-15,1 9-9 0,-12-5-13 0,-8 4-27 0,-6 1-62 16,-14-2-97-16,-13 1-86 0,-4 5-80 0,-16-2-116 0,-12-4-182 16,-6 5-67-16,-20 0-21 0,0-1 23 0</inkml:trace>
  <inkml:trace contextRef="#ctx0" brushRef="#br0" timeOffset="3628.09">20895 15577 521 0,'0'0'533'0,"6"0"-112"0,-6 0-169 0,7-3-111 0,-7 3-64 0,0 0-33 16,0 3-16-16,0-3-2 0,0 3 2 0,-7 1 8 15,7 3 11-15,-6 5 9 0,-7 2 7 0,6 1 2 0,-6 3 4 16,7 4-1-16,-7 4-2 0,0 0-3 0,7 3 0 0,-9 8-4 16,9-1 1-16,1 0 0 0,-2 8-1 0,0-3-6 0,-1-1-4 15,8 4-7-15,-4-3-7 0,4-1-7 0,0-4-8 0,0 1-6 16,0-4-4-16,0 0-2 0,4-1-1 0,4-3-2 16,-8-2 1-16,7-5 2 0,0 0 3 0,-2-8 4 0,1 1 7 0,2-4 16 15,-8-1 28-15,0-2 33 0,7-4 30 0,-7 0 18 16,6-4 7-16,-6-8 6 0,0 0-3 0,-6-2-10 0,6-1-27 0,-7-7-32 15,7-4-29-15,-8-1-21 0,2-2-8 0,1-4-8 0,-2 0-5 16,0-9-4-16,-5 1 0 0,5-2 3 0,0-1 0 16,7 0 1-16,-8-5 0 0,8 5 5 0,0 0 9 0,8 4-2 0,-8-1 2 15,0 8-2-15,7 3 3 0,-7 0 1 0,7 8 0 32,-7 4-8-32,0-2-9 0,4 5-1 0,-4 7-4 0,8 1-3 15,-1 3-3-15,5 3-5 0,-6 5-2 0,9 3 0 0,-3 3 2 16,1 5 0-16,0 3 0 0,7 4-1 0,-1-1-4 0,-5 1-2 15,5 4-1-15,0-5-4 0,1 0-1 0,0-3-2 0,-1 0-2 16,1-3 0-16,0-2 2 0,-2-5 4 0,8-4 1 0,0-8 2 16,2 0 2-16,4-8 3 0,-1-7 0 0,3-3 0 0,-2 0 4 15,1-8 3-15,7-3 3 0,-9 0 1 0,2-5 0 0,0 1 1 16,0-3 2-16,-7-4 1 0,7 3-2 0,-7-3-3 0,6-1 2 16,-13 1 3-16,14 3 4 0,-14 1 1 0,1 7 2 15,1-2 1-15,-3 10 1 0,-4-1-1 0,-1 7-1 0,-8 5-6 16,9 2-4-16,-2 8-4 0,3 4-3 0,-4 7 1 0,4 7 0 15,-3 8 1-15,2 3 1 0,4 8 3 0,-4 7 1 0,0-1 1 16,-2 9-1-16,2 0-2 0,-2 2-1 0,8 1-3 0,-7 3-1 16,0-2-3-16,0 2-2 0,6-2-3 0,1-5-9 0,-8-1-18 31,9 2-25-31,-2-4-30 0,0-4-71 0,1-1-121 0,-6 2-106 16,-2-8-141-16,1-1-159 0,-6-7-64 0,0-2-32 0,-14-2-15 15</inkml:trace>
  <inkml:trace contextRef="#ctx0" brushRef="#br0" timeOffset="-124293.02">11905 14507 315 0,'-39'40'186'0,"13"0"-85"15,-7 1-49-15,7-1-25 0,-1-3-15 0,1 3-10 0,6-7-5 16,2 1-6-16,5-2-4 0,-1-3-5 0,2 0-1 0,-2-3-5 15,8-4-2-15,6 0-4 0,-7-3-3 0,7-5-9 0,0 4-26 16,0-3-64-16,0 1-97 0</inkml:trace>
  <inkml:trace contextRef="#ctx0" brushRef="#br0" timeOffset="-121984.46">15437 14991 65 0,'0'0'477'0,"-5"-4"-27"0,5 4-168 0,-7 0-129 0,7 0-73 15,-6 0-40-15,-2 0-19 0,2 0-10 0,1-4 0 0,5 4 2 16,-7 0 3-1,0 0 3-15,-1-4 1 0,4 4-1 0,-3-3 0 16,0-1 0-16,-7 4-2 0,9-3 3 0,-8 3 6 0,-1-4 2 16,2 4 6-16,-2-3 4 0,-5 3 3 0,0-4 2 15,-1 4-2-15,-1-4-4 0,-4 4-6 0,-1 0-3 0,0 0-2 0,0 0 0 16,-7-4 0-16,0 4 2 0,0-3 4 0,0 3 8 16,1-4 10-16,-6 0 10 0,-1 4 6 0,-7-3 12 0,7 0 9 0,-1-5 15 15,-5 4 11-15,0 1 3 0,-2-5 2 0,3 5-2 16,-9-2-4-16,0-1-10 0,1 1-11 0,0 1-13 0,-6-2-15 15,-1 2-13-15,-7 0-12 0,7 1-10 0,-5-5-7 0,-1 4-5 16,-1 1-1-16,-5-1-3 0,6-3 2 0,-8 4 5 0,9-1 3 16,-8 0 5-16,1-3 6 0,-1 3 5 0,0 0 1 0,-7-2 3 15,8 2-2-15,-2 0-6 0,-4 0-3 0,-1 1-7 16,-1-1-3-16,1 0-2 0,0 1-3 0,0-1-2 0,7 0 1 0,-2 1 5 16,2-1 2-16,-1-1 5 0,7 3 0 0,0-2-1 15,6 1 1 1,1-2-1-16,-2 5-1 0,2-3-5 0,-1-1-3 0,7 0-3 15,1 4-5-15,-9-4-2 0,8 4-2 0,-1-3-3 16,2 3 0-16,-9-4-1 0,9 4-1 0,-1-3 0 0,0 3 0 16,-1-4 1-16,1 4-1 0,0 0-1 0,0-3 0 0,5-1 1 15,-5 4 0-15,8-4-1 0,-3 4-1 0,-5-4 1 0,7 1 0 16,-1 3 1-16,-6-4 0 0,7 1 1 0,-2-2-1 0,-4-1 4 16,5 2 0-16,-6 4-2 0,-1-7 2 0,2 3-1 0,-1 0-1 15,7-3-1-15,-15 3-1 0,7-3-1 0,3 2-1 0,-10-1 1 16,1 3 0-16,0-5 0 0,8 4 1 0,-8-4-1 0,8 6 1 15,-9-5 0-15,8 2 0 0,0-2 1 0,-6-1-1 0,4 5-2 16,2-4 2-16,1 0 2 0,-7 3 1 0,5-4-1 0,1 1-1 16,-6 3-1-16,5-2 1 0,0 1 0 0,2 2 0 15,-7-1-2-15,5 0 0 0,-6 4 1 0,7 0 0 0,-6 0 0 0,-7 4 0 16,6 0 0-16,0-1 1 0,-7 4-2 0,2 1 0 16,-1-1-3-16,6 1 2 0,-14-2 0 0,9 6-3 0,-2-5 5 0,-6 4 0 31,8 1 2-31,-8-2 2 0,6-2-1 0,-5 3 5 15,6 0 0-15,-6-1 0 0,5-2-4 0,1 3-2 0,-7-1 1 0,7 2-1 16,6-1-1-16,-7-4-4 0,7 4 1 0,-5 0 2 16,5 1 0-16,1 2-1 0,5-3-3 0,-5 4 2 0,-2 0-2 15,8-1 2-15,-6 1 2 0,7-1-1 0,-2 1 0 0,1 2 0 16,0-2 1-16,-2 1 1 0,4 2 2 0,4 0-1 0,-1-3-1 16,-3-1 0-16,4 5 2 0,-1-5-1 0,2 1 0 0,-2 3 0 15,10-4-2-15,-10 6 0 0,8-3 1 0,1 2-1 16,-8-1-3-16,7 3-1 0,-1-2 2 0,2 4-2 0,-2-2 3 0,0 5-3 15,3-4-1-15,4 4 0 0,-7-1 3 0,7 1-2 0,-5 3 2 16,5-4-1-16,0 5 0 0,1-5 1 0,-2 2 0 0,1 2 0 16,2 0 2-16,-1 0 2 0,5 1 0 0,0-1 0 0,1 0-2 15,1 1 0-15,0 3 1 0,-1 0 3 0,5 0 0 16,-4 3 0-16,4 1-3 0,2 7 1 0,6-4 2 0,0 0-3 0,0 4-1 31,7-3-2-31,-1 3-3 0,7-4-2 0,7-1 1 16,6 7-2-16,0-7 0 0,6-3 0 0,0 6 2 0,15-2 0 0,-1-1 1 15,-1 2 1-15,12 0 3 0,-3-2 4 0,11 2 2 16,-6 0 0-16,6 3-1 0,-1-5 3 0,2 2-2 0,6-1 0 16,-1 0-2-16,1 1-3 0,6-1 0 0,0 0 0 0,0 1-3 0,1-1 0 15,5-3-2-15,-7 4 2 0,16-5-1 0,-9-4 4 0,7 2 1 16,1-1-1-16,6-4 4 0,-1 1-1 0,1-1 2 0,6-4-1 16,6 5-2-16,2-5-1 0,-1 1-1 0,7-1-1 0,-3-2-3 15,4 2 1-15,4-3-1 0,-6 4 2 0,7-4 1 0,1 0-1 16,-2 0 0-16,1 0 2 0,0-4 1 0,-1 4 0 0,1 0-2 15,-6-4-3-15,6 4 0 0,-8-7 0 0,9 3-2 0,-8-3 0 16,8 0 2-16,-3-1 2 0,1 1 1 0,3-4 0 0,-3-1 1 16,8 2 0-16,-7-5 1 0,-1 3-1 0,1-6-2 15,-1 4-3-15,1-8 0 0,1 3 2 0,6-6 0 0,-2 3 3 32,9-8-2-32,-2 4 2 0,7-6 2 0,1 3 1 15,-2-5 0-15,3 2 1 0,-3 3 1 0,-12-1-1 0,8 1 3 0,-13-1-1 16,-3 4 0-16,2-2 0 0,-13 2 0 0,0 0-2 0,-1 1 0 15,-5-1-3-15,0 4-1 0,-1-4 0 0,0 0 0 16,0 1-1-16,0-1-3 0,7 1 0 0,-5-1 2 0,2-1 2 0,-2 3 1 16,11-6 1-16,-7 4-1 0,2-3 0 0,5-1 2 0,0 1 0 15,1 0-1-15,-1 0-1 0,-6-1 0 0,5-2-2 0,-4-1-1 16,5 0 1-16,-13 3 5 0,8-3 0 0,-8 0 2 0,0 0 0 16,0 0 0-16,-7 3 2 0,-4-2 2 0,-2 3 0 0,-1-1-5 15,-5 1-3-15,-1 0 0 0,-4 0-2 0,-2-1 0 0,0 1 0 0,-1-1 0 16,2-3-2-16,-1 4 1 0,0 0 1 0,7-4-1 0,0 0 1 15,-1-1 1-15,1-2 0 0,0 3 1 0,5-7 1 0,3 3 1 16,-8-3-1-16,5 3 1 0,-4-6-3 0,-2-2-1 0,1 0 1 16,-7 2-3-16,6-4 1 0,-5-1 0 0,-7-3-1 0,-1 3-7 31,-6-4 2-31,0 1 3 0,1-4-1 0,-14 1 3 0,0-1 1 16,-1-4 1-16,-11 0 0 0,4 1 7 0,-9-8-1 0,-11 0 1 0,4-4 0 15,-9 0 1-15,-6-3 0 0,-6-4 2 0,-9 1 4 16,4-5 2-16,-11 0 3 0,4 1-1 0,-1-5 0 0,-2 1 2 0,3 0 2 15,-8-1 1-15,6 1-4 0,-1-1-3 0,2 5-3 16,-7-4-1-16,7 7-5 0,-7-4-3 0,-6 7-4 0,6-2-3 16,-14 3 2-16,0-1 0 0,-11 5-5 0,-2 0-8 0,-5 3-3 15,-14-1-9-15,-6 5-15 0,-14 4-34 0,-5-2-91 0,-8 6-104 16,-18-5-119-16,-1 8-228 0,-19-1-72 0,-7 5-60 0,-1 3-45 16,-11-4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4:09:41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3644 10539 246 0,'-6'0'204'0,"6"0"-65"0,-7 0-47 0,7 0-30 15,-7 0-13-15,7 0-5 0,-6 0-2 0,6 0-1 0,0 0-1 16,0 0-2-1,-6 0-2-15,6 0-2 0,0 0-1 0,0 4-2 16,0-4-2-16,0 0 2 0,0 0-4 0,0 0-6 0,0 4-1 16,-7-4-5-16,7 0-2 0,0 0-3 0,0 0 1 0,0 0-5 15,0 0 2-15,0 4-1 0,0-4 2 0,0 0 2 16,0 0 2-16,0 3 0 0,0-3 3 0,0 0 0 0,0 0 5 0,0 0 3 16,0 0 3-16,0 0 4 0,0 0 2 0,0-3 0 15,0 3 1-15,0 0-1 0,0-4-1 0,7 0 0 0,-7 4-3 0,0-4-1 16,6 1-3-16,0-1-1 0,1-4-1 0,0 2-4 15,-1-2-2-15,1 1-1 0,-1-3-1 0,7-2-1 0,0 1-1 0,1 0 0 16,-1-1 1-16,0-2 3 0,5-1 4 0,2 0 6 16,-7-2 2-16,13-2 3 0,-5-3 4 0,5 1 3 0,7-2 2 15,-8-2 1-15,8 0-1 0,-7-2-5 0,12-5-2 0,-5 1 1 16,6 0-1-16,1-3-3 0,-9-2-5 0,17-1-2 0,-11 0 3 16,3-3 4-16,6-4 1 0,-1 3 0 0,1-2-2 0,6-1 4 31,-6-4 6-31,6 4 4 0,-6-3-2 0,6 2-3 15,-8-1-2-15,3 5-4 0,-1-2-3 0,-1 1-3 0,2 2-4 0,-3 1-2 16,-4 2 0-16,0-1-3 0,-3 6 1 0,3-5 3 16,0 4 3-16,-9-3 1 0,2 2 1 0,1 2-1 0,-2-2 0 15,-6 1 0-15,7 1 0 0,-7-1 2 0,0-1 2 0,-1 1 0 16,-4 0-1-16,5 4 1 0,-7 0 0 0,0 3 2 0,1 1 2 16,-7-1 0-16,0 4 1 0,0 0-1 0,-7 4 1 0,1 2 1 15,0 2 5-15,-2-1 0 0,-5 5-3 0,0 3-3 0,0-1-3 16,0-3-7-16,-5 8-9 0,-9-4-13 0,8 3-12 0,-7-1-13 15,-7 2-9-15,1 3-8 0,-7 0-6 0,0 0 0 0,-7 3-2 16,7 6 8-16,-6-6 2 0,6 4 7 0,0-3 3 0,-1 3 7 16,7-3 5-16,2 0 2 0,4-1 5 0,2 1 1 15,-2-1 2-15,7-3-1 0,1 5-3 0,6-5-2 0,-6 0-5 0,6 0-2 16,0 0-5-16,6 0-2 0,0 0 5 0,1-5 0 16,7 2 4-1,4-1 3-15,2 1 2 0,13-5 5 0,-2-3 5 16,2 4 2-16,7-5-6 0,0-2 2 0,5 3 1 0,0-3 1 15,8 3-1-15,-1-5-1 0,-7 2 0 0,6 3-2 0,-3 0 2 16,3 4 1-16,-11 0 0 0,5-1 1 0,-6 8-1 0,-6 0-1 16,0 0 1-16,-8 8-2 0,-4-1 0 0,-10 4-2 0,4 0 0 15,-9 1 2-15,-6 5 0 0,0 2-2 0,-6 0 5 0,-9 1 2 16,4 3 1-16,-10-1 2 0,-4 0-2 0,-2 3 0 0,1-2-1 16,0 2 1-16,-7-3 1 0,1 4-2 0,0-4 2 0,-7 0-3 15,6 3-4-15,-1 1-11 0,-4-4-25 0,5 3-39 0,1-2-46 16,-1-1-49-16,7 0-68 0,0-1-139 0,6-6-101 0,1-1-80 15,12-2-28-15</inkml:trace>
  <inkml:trace contextRef="#ctx0" brushRef="#br0" timeOffset="6623.25">11605 10210 231 0,'0'-4'351'0,"0"1"-92"0,0 3-85 0,0-5-66 0,0 2-37 16,0 0-19-16,0-1-10 0,0 0-4 0,0 1-3 0,0-2-3 0,0 2-7 16,0-1-5-16,6-4-2 0,-6 6-2 0,7-2-1 15,-1-4-1-15,1 1 1 0,-1-1 1 0,1 1 2 0,5-3 2 16,-5 2 2-1,7-3 1-15,-9 1 0 0,16-2 3 0,-9-2-1 16,1-1 1-16,13-4 5 0,-6 2 6 0,5-6 9 0,9 2 9 16,-1-5 10-16,6-3 11 0,-1-8 12 0,15 0 11 0,-1-3 6 15,7-4 11-15,5-4 2 0,1-7-2 0,8 0-4 16,5-4-2-16,7 1-10 0,0-5-9 0,-2 5-5 0,2-5-16 0,0-2-10 16,8-1-6-16,-2 1-2 0,0-2-10 0,6-2-2 15,2-1-3-15,-2 0-6 0,7 0-4 0,0-3-1 0,1 4-2 0,-2-4-2 16,-4 2 2-16,5 2-2 0,-6 4-2 0,-6 3-1 15,-7 3 1-15,-1 3 0 0,-5 2 0 0,-8 3-1 0,1 6 2 0,-14 1 0 16,-6 8 3-16,-12 3 6 0,-1 3 4 0,-13 8 3 16,-6 1-1-16,-8 6 0 0,-6 0-9 0,-6 1-19 0,-12 3-13 15,-2 0-12-15,-18 8-15 0,-7-1-14 0,-7 4-12 0,-6 4-12 16,-6 2-4-16,-14 2 4 0,6 3 5 0,-6 0 2 0,1-1 7 16,6 2 9-16,-1-1 10 0,7-1 9 0,7 1 9 0,7-3 8 15,6-1 1-15,6 4-7 0,7-4-9 0,7 0-7 16,5-3-3-1,9 4-3-15,5 0-3 0,0-1-1 0,5 0 3 0,9-4 8 16,5 5 11-16,7-1 5 0,7-3 4 0,0 0 2 16,12 2 4-16,1-2 1 0,-1 0 1 0,7 0 1 0,-5-4 0 0,5 3 1 15,0 1 0-15,-6 0 1 0,0 0-2 0,-1-1 3 16,-6 1-1-16,1 3 1 0,-8 0-1 0,-6 0 0 0,0 5 0 0,-7-2-2 16,-12 5-1-16,0 0-1 0,-7-1 2 0,-7 5-1 15,-12 3 2-15,-2-4-2 0,-5 8 3 0,-7 0 0 0,-5-1 1 16,-8 5-5-16,0-5-11 0,0 4-21 0,-5 0-28 0,5 1-29 15,0-4-32-15,1 3-36 0,5-3-51 0,7 4-83 0,2-5-150 16,-2 0-68-16,13 5-23 0</inkml:trace>
  <inkml:trace contextRef="#ctx0" brushRef="#br0" timeOffset="7810.5">18039 10031 32 0,'0'0'379'16,"0"-5"-74"-16,0 5-79 0,0-3-72 0,7 3-52 0,0-4-34 16,-7 0-19-16,7-2-7 0,-3 1-1 0,4-2-1 0,-1 4-1 15,5-5 0-15,-5 4-1 0,0-3 4 0,6 0-1 0,-8 0 0 16,9-1-2-16,-1-3 1 0,0 0 7 0,0 1 4 15,7-1 7-15,0-5 3 0,-7 6 3 0,13-5 4 0,-6-3 2 0,6 3-1 16,-1-6-2-16,0 2-1 0,8-3-3 0,7 0 0 16,0-4 7-16,5-3 9 0,0 0 19 0,14-4 23 0,-7 0 17 0,13-8 15 15,1-2 8-15,6-1 5 0,6-7-2 0,0-2-5 16,7-1-16-16,6-5-24 0,7-3-22 0,-1-5-20 0,2-1-10 16,4-6-21-16,2 1-18 0,0-4-8 0,-2 0-8 0,2-4-3 15,0 4-1-15,-1 1-1 0,-8 2-7 0,3 8 7 0,-7 1 6 16,-8 6 1-16,-5 4 1 0,-14 7 4 0,-6 1 4 0,-8 6 4 15,-11 4 2-15,-9 1-1 0,-4 3-1 0,-7 0-4 0,-14 4-6 16,0-3-8-16,-12 1-9 0,-6-1-5 0,-8 6-4 0,-6 0-2 31,0 0-4-31,-7 8-3 0,1 0 1 0,6 3 2 0,0 4 2 16,4 1 0-16,4-2-3 0,4 9-4 0,2-4-7 0,6 3-9 16,-2 4-15-16,8-3-19 0,0 3-11 0,0 0-4 15,0 0-1-15,14 3 5 0,-7 1 7 0,12 3 11 0,-1 0 16 0,8 1 18 16,1 2 13-16,0-3 4 0,5 1 3 0,-5-1 3 15,-1 4 1-15,0-3 1 0,0-1-2 0,-6 4-1 0,-2-4-1 16,-4 0 1-16,-1 5 1 0,-7-1 0 0,1 0-1 0,-7 3 5 16,-7 1 2-16,-6 3 3 0,-13 4 4 0,-6-4 4 0,-7 8-1 15,-7 0 1-15,-6-4 1 0,-6 3-7 0,-1 5-19 0,-6 0-53 16,5 2-63-16,-4 1-73 0,4 4-80 0,1-1-136 0,-5 5-116 16,5-1-103-16,1 0-38 0,-1-4 14 0</inkml:trace>
  <inkml:trace contextRef="#ctx0" brushRef="#br0" timeOffset="10169.07">10953 15137 268 0,'-7'-4'298'15,"7"4"-78"-15,-6-4-68 0,6 4-52 0,0-3-28 0,-7-1-22 16,7 4-11-16,0-3-7 0,0-1-4 0,0 1-3 0,-6 3-4 16,6-4-3-16,0 4-4 0,0-4-2 0,6 0-3 0,-6 4-2 15,0-3 1-15,0-1-1 0,0 1 1 0,7 3 2 0,-7-4 1 16,0 4 2-16,0 0 1 0,0-3 2 0,0 3 1 0,0 0-1 16,0 0 2-16,0 0 0 0,0 0 1 0,0 0 2 0,0 0 0 15,0 0 0-15,0 0 0 0,0 0 2 0,0 0 1 0,0 0-2 16,0 0 0-16,0 0-1 0,0 0 3 0,0 0 2 15,0 0 3-15,0 0 2 0,0-4 0 0,0 4 3 0,0 0-1 0,0 0 3 16,0-4 1-16,0 4 3 0,0 0 2 0,0 0 1 16,0-4 2-16,0 4 1 0,0-3-2 0,0 3-3 0,0-5-4 0,0 5-5 31,0-3-6-31,0 3-2 0,0-3 1 0,0 0 0 16,0-2 1-16,0 2 3 0,6-1 5 0,-6-4 8 0,7 1 8 15,-1 0 10-15,-6-1 12 0,6-2 12 0,2 2 14 0,-2-7 14 16,6 5 12-16,-4-5 5 0,4 0 4 0,2 1 1 0,-2-4-3 15,1-2-3-15,7 3-11 0,0-2-10 0,6-3-14 0,0 1-12 16,7-5-11-16,-1 1-13 0,13-9-12 0,1 2-9 0,6-5-10 16,1-1-2-16,-2-1-4 0,15-2-4 0,-1-2-1 0,6-5 1 15,1 0 1-15,7-4 1 0,6-2-1 0,-2 3-3 16,9-5 0-16,0-3-2 0,5 5 0 0,8-4-1 0,-7 3-6 0,7-3-4 16,-8-2 1-16,1 1 0 0,-1 1 0 0,0 3 0 15,-12-1 2-15,0 2 3 0,-6 6 3 0,-8 0 2 0,-12 9 4 0,-8 3 9 16,-3 2 9-16,-16 9 6 0,-6 2-4 0,-13 1-9 15,0 5-8-15,-13-2-11 0,-7 4-9 0,-5 1-15 0,-14-1-14 16,-2 5-8-16,-9 1-2 0,-10 6 4 0,-4 3 5 0,-2 3 6 31,1 1 3-31,-6 1 2 0,-1 1 3 0,7-2 2 0,-2 3 4 16,16 1 1-16,0-4 1 0,4 3 1 0,15-4-4 0,0 1-3 16,5-1-10-16,7-3-5 0,2 4-1 0,5 0-3 0,5 3 0 15,2-3 1-15,7 4 2 0,5-2 10 0,0 2 8 0,7-1 7 16,6 3 3-16,2 2 3 0,-1-5 0 0,-1 5 1 0,1-6-1 15,-7 6 0-15,0-5 0 0,-8 4-3 0,3-3-2 0,-2 2-1 16,-12 1 0-16,-1 0 4 0,-6 8 0 0,-6-1 2 0,-7 3 0 16,-6 6-1-16,-7 2-9 0,-7 0-27 0,-6 4-48 15,-6 4-66-15,-3 0-71 0,3-4-67 0,-7 3-90 0,6-3-170 0,8 0-73 16,-1-4-52-16,-2 4-7 0</inkml:trace>
  <inkml:trace contextRef="#ctx0" brushRef="#br0" timeOffset="11138.83">17485 14180 331 0,'0'0'336'16,"-6"-2"-86"-16,-1 2-82 0,7-5-63 0,-6 5-40 16,-1-3-22-16,1 3-12 0,-1 0-9 0,1 0-3 0,-8 3-4 0,8-3-2 15,-7 0 0-15,6 5-1 0,-5-5 0 0,-3 2 2 16,10-2 1-16,-8 4 3 0,6-4 2 0,1 4 4 0,-7 0 0 0,13-4 2 15,-7 3 1-15,0-3-1 0,2 5-1 0,-2-5 1 16,0 3 1-16,1-3 1 0,-2 4 2 0,3-4 6 0,-1 2 5 0,-1-2 5 16,-1 5 3-16,2-5 5 0,1 3 1 0,-2-3 1 15,7 0 2-15,-8 4 0 0,8-4-2 0,-7 4-1 0,7-4-2 16,0 0 0-16,0 0-2 0,0 4 1 0,0-4-1 0,0 0-2 16,0 0 1-16,7-4 3 0,-7 4 5 0,15 0 6 0,-10-4 6 15,16 0 7-15,-2 1 6 0,13-4 7 0,1 0 5 0,6-1 5 31,7-4 6-31,5 2 1 0,9-1 2 0,12-4 0 0,-1 5-1 16,13-5-4-16,9-4-9 0,3 5-8 0,9-1-11 0,-1 1-14 16,7-1-14-16,1 0-10 0,-2 1-9 0,7-1-6 15,1 1-5-15,-1-1-4 0,0 0-3 0,0 4-3 0,-5 0 1 0,-2 0-5 16,-12-1 1-16,0 5-5 0,-14 1 1 0,-5-2-2 16,-8-3 0-16,-11 7-1 0,-9-3 1 0,-5 4 0 0,-8-6-1 0,-4 6 2 15,-9 3-1-15,-4-3 2 0,-2-1 0 0,-6 0 2 16,-8 4 2-16,10 0 0 0,-9-3-3 0,-6 3-6 0,6 0-11 15,-6 0-18-15,0 0-48 0,0 0-83 0,0-4-92 0,-6 4-91 16,0 0-125-16,-1 0-147 0,-12 0-88 0,-2 0-42 0,2 4 12 16</inkml:trace>
  <inkml:trace contextRef="#ctx0" brushRef="#br0" timeOffset="11674.4">16977 16276 216 0,'-8'0'454'0,"8"5"-109"0,0-5-132 0,0 0-90 16,0 0-54-16,0 0-27 0,0 0-14 0,8 0-6 15,-1 0 0-15,-1 0 2 0,7 0 3 0,0-5 5 0,6 5 0 0,7-3 3 16,1-4 2-16,6 3 2 0,5 0 5 0,1-3 9 16,13 0 15-16,1 0 18 0,12-5 19 0,7 1 16 0,5 0 24 15,8-1 26-15,7 2 17 0,13-5 2 0,-1 1 1 0,7 3-6 16,6-7-9-16,7 3-10 0,5 0-21 0,3-3-21 0,-3 4-18 16,8-6-13-16,1 6-14 0,-1-4-14 0,-2 4-12 0,4-1-12 15,-9 1-7-15,-6-1-9 0,-1 0-4 0,-6 4-3 16,-6-3-3-16,-6 2-2 0,-7 1 0 0,-8 4-1 0,-11 0-2 0,-7-1 2 15,-7 1-6-15,-13-1-3 0,0 5-1 0,-13-4-1 16,-6 3 1-16,-6-3-1 0,-9 3-2 0,-4 0-9 0,-8-3-26 0,0 3-62 16,-12-3-86-16,0 0-92 0,-8-4-118 0,-4 3-214 15,-9-7-72-15,-6 5-59 0,-6-5-29 0,-6-3 30 0</inkml:trace>
  <inkml:trace contextRef="#ctx0" brushRef="#br0" timeOffset="13630.91">24095 13994 94 0,'7'0'277'0,"1"0"-65"15,-2 0-57-15,0 0-46 0,0 0-33 0,-6 0-21 0,8 0-8 16,-8 0-1-16,6-4 3 0,-6 1 1 0,0 3 4 0,0-3-1 31,0 3-1-31,6-5-2 0,-6 1-1 0,0 1-4 0,0 3-4 16,0-3-1-16,0 3-5 0,-6-4-1 0,6 0-2 0,0 4-2 15,0-3-2-15,0 3-1 0,0-4-2 0,-6 4-1 0,6-4-2 16,0 0 1-16,-8 4 3 0,2-3 0 0,6-1 2 0,-6 1 4 16,0 3 2-16,-9-4 2 0,9 1 2 0,-6-1-3 0,4 0-2 15,-4 4-1-15,-2-4-2 0,-5 1-4 0,6-2-7 0,-7 5-3 16,1-3-2-16,-1-1-1 0,8 2 0 0,-14 2-1 15,6-4-2-15,0 4-1 0,1 0-1 0,-1 0 0 0,1 0-1 0,0 0-1 16,-7 0-2-16,5 4-2 0,-5-4 2 0,0 2 3 16,1 2 4-16,-1-1 6 0,-7 2 8 0,6 2 7 0,-5 1 6 15,-1-1 7-15,0 0 4 0,-5 4 7 0,5 0 3 0,-7-1-2 16,7 2-4-16,2 2-3 0,-2 1-5 0,-6 3-5 0,13-2-6 16,-7 1-9-16,7 2-7 0,7-5-6 0,-7 8-3 0,5-3-5 15,10-1-2-15,-3 1-2 0,-5 3-2 0,12-5 0 0,-7 2 2 31,9-1 0-31,-2 4 0 0,1-7 1 0,-2 3 1 0,2 1 0 16,0-5 1-16,0 1-1 0,-2 0 1 0,-5-1-1 16,8 1 2-16,-16-1 0 0,9-3 1 0,-8 0 1 0,0 1 1 0,-6-2 0 15,7-3 0-15,-7 1 0 0,0 0 0 0,-7-2 0 16,7-1 2-16,-6-5-1 0,6 2-1 0,-7-2 0 0,0 0 1 0,0-2 2 16,-6-3 2-16,7 5 3 0,-7-6 7 0,-1 2 12 15,8-4 6-15,0 1 5 0,-1 3-1 0,0-4 0 0,7 2-4 16,-6-2-2-16,6 5-12 0,6-5-10 0,0 4-7 0,1 2-5 15,-1-3-2-15,8 2-2 0,-2-1 0 0,1 0 0 0,6 4-2 16,0 0 0-16,-5-3 0 0,6 3 1 0,6 0 0 0,-8 0 1 16,3 0-1-16,5 0-2 0,-7 0 2 0,7 3 1 0,-7-3-2 15,1 4-1-15,6 0 1 0,-7-4-2 0,7 3 0 0,-6 2-2 16,6 1-2-16,-7-2-7 0,7 0-5 0,-6 3-8 0,6-3-13 16,-7 2-12-16,7 0-15 0,-6-4-14 0,6 5-16 0,-7-3-15 15,1 0-12-15,6 0-10 0,0 0-3 0,-8-4 0 31,8 3 0-31,0 0 0 0,0-3 0 0,-5 5 0 0,5-5-17 0,0 0-47 16,0 0-100-16,0-5-79 0,0 2-51 0</inkml:trace>
  <inkml:trace contextRef="#ctx0" brushRef="#br0" timeOffset="13950.09">22115 14192 387 0,'-8'-12'466'0,"8"5"-139"16,0 4-149-16,-6-4-87 0,0-1-45 0,-1 4-23 0,0 1-10 16,0-1-3-16,-5 1 0 0,-7-1 1 0,5 4 2 0,-5 0 0 15,-1 4 1-15,-7-4 1 0,2 3-1 0,-1 4 1 0,0 1 2 16,-6-1 1-16,6 0 2 0,-7 4 2 0,7-3 3 0,-8 7 1 31,2-5 1-31,6 2 4 0,-7 2-1 0,7 1 1 16,0-1-5-16,1 1-1 0,5-3-4 0,-1 2-1 0,3 1-3 0,5-1-2 15,-8 5-2-15,10-5 1 0,4 1 3 0,0-1 1 16,0 2 4-16,1-2 4 0,12 3 3 0,-6-2 3 0,7 1 6 16,7 2 5-16,-3-4 6 0,4 1 7 0,4-1 6 0,7-2 3 15,-1 3 3-15,8-8 2 0,0 3-3 0,0 2-5 0,12-4-7 16,1-1-8-16,0-5-14 0,5 6-19 0,3-4-35 0,-2 0-43 16,-1 0-49-16,8-1-51 0,-6 1-86 0,5-2-170 0,-13-2-80 15,8 5-57-15,-15-5-19 0</inkml:trace>
  <inkml:trace contextRef="#ctx0" brushRef="#br0" timeOffset="14634.7">22727 14822 337 0,'-7'-4'489'0,"7"1"-118"16,0-4-139-16,0 3-87 0,-7 0-48 0,7 1-21 0,0-1-3 15,0 0 4-15,-5 4 3 0,5-3 1 0,-7-1-2 16,7 4-4 0,-6 0-5-16,-9 0-7 0,10 4-9 0,-8 3-3 0,-6 0 4 15,-2 1 12-15,-5 6 17 0,7 1 17 0,-6 3 13 16,-2 0 11-16,1 0 6 0,6 4-1 0,-6 1-6 0,6-1-19 0,1-1-13 15,6 2-19-15,0-2-14 0,7 2-14 0,-1 2-11 16,14-6-9-16,5 3-10 0,1-5-1 0,7 2-7 0,6-4-2 16,6-3-3-16,2 1-2 0,4-6-1 0,1-2-2 0,1-1 0 15,-1-4-1-15,-6-4 1 0,4 4 1 0,-3-8 4 0,-8 0 5 16,0 1 12-16,0-4 11 0,-6 3 8 0,-8 2 13 0,-4-2 10 16,-2 1 9-16,1 3 4 0,-7-3-4 0,0 3-3 0,0 1-11 15,0-1-9-15,-7 1-9 0,7 3-13 0,-6 0-11 0,6 3-14 16,0 1-1-16,0 3-1 0,0-4 0 0,0 5-1 15,0 3 1-15,13-4 0 0,-8 4 3 0,10 0 8 0,4-4-2 0,0 4-1 16,7-2-1-16,1-2 2 0,6-5 0 0,-2 3 2 16,1-5 1-16,2 0 2 0,-2-5 6 0,-5 3 4 0,5-5 4 0,-5-2 6 31,-2 2 6-31,0-6 8 0,-4 1 4 0,-1 1 5 16,-2-4 1-16,-4 0 4 0,-2 1-3 0,-4-4-6 0,-2-1-6 15,-6 2-10-15,0-3-10 0,0 2-11 0,0 0-19 0,-14-1-18 16,8 2-16-16,0-2-17 0,0 1-18 0,-2 3-25 0,2 4-50 15,1-1-75-15,5 6-83 0,-7-2-73 0,14 1-95 0,-7 3-162 16,5 0-66-16,1 4-43 0,2 0 1 0</inkml:trace>
  <inkml:trace contextRef="#ctx0" brushRef="#br0" timeOffset="14886.29">23855 14884 7 0,'7'-3'713'0,"-2"-1"20"0,2 0 11 0,0 4-104 15,0 0-226-15,-1 4-158 0,-1 3-109 0,3 0-64 0,-1 1-37 16,-7 3-12-16,0 4-2 0,-7-1 2 0,-1 5 4 16,3 2 4-16,-8 2 4 0,6 2 0 0,-5 2 1 0,-2-2-3 0,-5 0 0 31,6 0-1-31,0 4-2 0,7-3-2 0,-9 1-2 16,9-5 0-16,1-1-1 0,5 1 0 0,0-3-3 0,0-5-2 0,0 2 2 15,11-3 3-15,-3-1 3 0,10-5 2 0,3-3 2 16,5-2-3-16,13-2-4 0,-7 0-4 0,8-2-12 0,5-2-7 15,7-3-8-15,-5-1-15 0,-3-2-20 0,3-2-28 0,-9-3-71 16,-5 5-114-16,6-9-119 0,-13 1-221 0,1-4-93 0,-8-1-80 16,-5 2-47-16,-14-1-9 0</inkml:trace>
  <inkml:trace contextRef="#ctx0" brushRef="#br0" timeOffset="16225.52">18984 15833 390 0,'0'-7'444'0,"0"3"-124"0,0-3-125 0,0 3-77 16,0 1-40-16,0-5-16 0,0 5-3 0,0-4 3 0,0 3 2 15,0 0 6-15,-6 4 4 0,6-4 0 0,0 4-5 0,-6-3-6 16,6 3-11-16,-7 3-8 0,0-3-4 0,1 4-1 0,0 4 3 16,-8-1 2-16,2 0 8 0,-3 4 9 0,4-4 6 0,-3 4 3 15,2 4-6-15,5-4-8 0,-7 0-8 0,7 0-9 0,7-4-9 16,0 4-11-16,0 1-7 0,7-3-4 0,1-1-2 0,-2 0-1 16,6-1 0-16,2-3-2 0,-1-4 2 0,7 0-2 0,-8 0 2 31,8 0 2-31,-7-4 10 0,6-3 10 0,-5 3 14 0,-1-3 12 15,0 2 13-15,-7-1 20 0,1 3 19 0,-1-2 12 0,-6 2-1 16,0-1-7-16,-6 0-9 0,-7 4-12 0,6 0-13 16,-12 0-18-16,-7 4-21 0,0 3-22 0,0 1 1 0,0-2 4 0,-7 6 2 15,7-1 6-15,0 0 2 0,5 1 0 0,-4 2 1 16,12-3 6-16,0 3-9 0,0-3-9 0,6 0-4 0,2 3-10 0,10-2-3 16,2-4-3-16,-1 3-2 0,8-5 0 0,12 3 1 15,-8-6-1-15,8 0 1 0,0-3 0 0,2 0 0 0,-2-3 1 16,7 0 0-16,-8-2 0 0,1-5 1 0,-6 2 1 0,-1 0 3 15,1 1 8-15,-8-4 6 0,2 4 4 0,-7 0 4 0,-2-5 3 16,-5 5 1-16,0 0 0 0,-5-4-3 0,-2 4-6 0,-7-1-7 16,2 2-3-16,-8 1-3 0,1 1 0 0,-1 1-1 0,0 3-3 15,-6-3 1-15,-1 3 0 0,9 0 1 0,-1 0 0 0,-2 3 0 16,3 0-3-16,3-3-4 0,-3 4-13 0,10 1-27 16,-3 1-57-16,4-2-79 0,7 0-81 0,0 3-84 0,0-3-128 0,0 0-150 31,7-1-87-31,4-3-38 0,4 0 19 0</inkml:trace>
  <inkml:trace contextRef="#ctx0" brushRef="#br0" timeOffset="21040.26">18234 14284 132 0,'0'-8'332'0,"0"4"-82"0,0-3-82 0,7 0-65 0,-7 3-40 16,7 1-22-16,-7-5-12 0,7 5-7 0,-1-1-3 0,0 0-2 15,-6 1-1-15,8-1-1 0,-3 0 1 0,2 0-1 0,-7 1 0 16,6 3 0-16,2-5-2 0,-8 5 0 0,6 0-2 16,-6-2-1-16,6 2-2 0,-6 0-2 0,0 2-1 0,7-2 0 0,-7 0-1 15,0 0-2-15,0 5 1 0,0-2 0 0,0-3 0 16,0 0 1-16,0 4-2 0,0-4 5 0,0 0 3 0,6 4 2 0,-6-4 6 15,0 0 5-15,0 0 5 0,0-4 5 0,0 4 3 16,7-4-1-16,0 1 0 0,-7-2-1 0,6 3-2 0,-1-5-5 16,3-1-3-16,-8 4-3 0,7-4 0 0,-1 1 0 0,0 0 1 15,0 0-1-15,-6-1 2 0,8 1 2 0,-8 0 3 0,0 0 0 16,7-1-2-16,-7 5-2 0,0-5-3 0,0 2-1 0,0-3 0 16,0 6-2-16,5-1 0 0,-5-3-2 0,0 4 2 15,0-1 0 1,0 4-2-16,0-4-3 0,0 4-4 0,0 0-2 0,0-4-4 15,0 4 0-15,0 0-3 0,0 0-1 0,0 0 0 16,0 0-1-16,0 0 2 0,0 0-2 0,0 4 0 0,0-4-1 0,6 4-1 16,-6 0 1-16,8-1 2 0,-2 4 2 0,1 0 1 15,-2 2 3-15,2 1 0 0,0 0 3 0,7 2 4 0,-9 2 4 16,9 5 5-16,-2-1 5 0,2 3 5 0,-1 6 4 0,-7 2 9 16,14 5 6-16,-7 2 1 0,0 1 1 0,6 3-1 0,-5 5-3 15,-1 2-5-15,0 4-4 0,-1 1-7 0,2 2-7 0,6 1-5 16,-8 0-5-16,2 0-3 0,-2 0-5 0,1 0-2 15,1-4-2-15,-2 0-1 0,9 1 0 0,-10-5 0 0,4-3-1 0,-4 4-1 16,4-4 3-16,-9-1 1 0,6-2 1 0,2 0-1 16,-7-2 1-16,5-6-1 0,-5 4 1 0,6-4 0 0,-8-4-2 15,10 1 0-15,-8-1 0 0,5-3 0 0,-5-4-1 0,5 0-1 16,-5 0 0-16,0-4-1 0,5 0 0 0,-5 1-1 0,6-1 0 16,-6 0-1-1,-1-3 0-15,1 4 1 0,6-5 0 0,-7 4 1 16,0-4 0-16,2 1 1 0,-2 4-1 0,6-4 0 0,-12-1 0 15,8 1 0-15,-1-1-1 0,-2-2 0 0,1 2-1 0,2-3 1 16,-1 0 0-16,-2-1 0 0,-5 2 0 0,7-4-1 0,-1-1-11 16,-6-3-16-16,8-1-26 0,-8 4-32 0,0-7-44 0,0-4-83 15,0-2-187-15,0-2-73 0,-8-7-63 0,-5-7-32 0</inkml:trace>
  <inkml:trace contextRef="#ctx0" brushRef="#br0" timeOffset="21575.53">17962 14130 80 0,'5'-5'405'0,"-5"2"-89"16,6 3-105-16,-6-3-87 0,7 3-50 0,1 0-27 0,-8-4-16 15,6 4-4-15,0 0-5 0,-6 0-1 0,6 0 1 0,2 4 1 16,-2-4-1-16,1 3-3 0,-2 0 0 0,2 6-1 0,-7-2-1 15,7 0 0-15,-7 4-1 0,0 3-2 0,0 1 0 0,0 4-1 16,0-1-3-16,-7 0 1 0,7 4-4 0,-7-3 0 0,2 2-1 16,5-2-1-16,0-1 0 0,-7-3-1 0,7 0 1 0,0-4 1 15,0-4 6-15,0 0 4 0,0 0 10 0,7-3 7 0,-7 0 6 32,5-4 3-32,-5-4 0 0,14 0 2 0,-7-3-2 15,4 0-4-15,11-4-7 0,-10-4-4 0,8 1-4 0,-1-1-1 0,1-4 1 16,-1 2 3-16,1 2 4 0,0-4 3 0,-2 0 4 15,3 5 2-15,-1-4 2 0,-2 4 2 0,2-2 2 0,0 2-2 0,-2 3-3 16,3 0-5-16,-1 0-6 0,-8 4-6 0,8-1-3 16,-8 8-5-16,9-3-7 0,-2 3-2 0,-5 0-5 0,5 0 1 15,0 3 0-15,1 0-2 0,0 6-5 0,-1-2-8 0,7 3-17 16,0 2-26-16,-6-5-25 0,12 7-26 0,-6-3-33 0,1 3-54 16,6 2-106-16,-7-1-103 0,0-1-68 0,6 1-26 0</inkml:trace>
  <inkml:trace contextRef="#ctx0" brushRef="#br0" timeOffset="22144.66">19505 14741 460 0,'-5'-7'461'0,"5"0"-157"0,0 0-134 16,0-1-71-16,0 4-38 0,0-3-17 0,0 4-5 15,0-2 1-15,-6-1 4 0,6 2 10 0,-7 4 1 0,7-4 1 0,-8 1-4 16,3 3-4-16,-2 0-6 0,-6 3-3 0,0 1-2 15,-7 6-4-15,7-2 6 0,-7 3 5 0,2 4 4 0,-9-1 6 0,8 2 2 16,6-2-4-16,-7 1-4 0,6-1-7 0,2 4-11 16,6-3-7-1,-2 0-6-15,2-5-6 0,6 5-4 0,0-4-4 0,6 1 0 16,2-1-1-16,-2 0 0 0,6-8 1 0,9 4-1 16,-2-7-1-16,7 5 0 0,1-10 0 0,-2 5 0 0,1-3 0 15,7-4 0-15,-8 2 0 0,1-1 0 0,-4 1 0 0,-3-1 1 16,-1 1 1-16,-4 1 0 0,-2 1 3 0,-5 0 2 0,0 3 4 15,0-4 1-15,0 4-2 0,-7 0 1 0,4 0 0 0,-4 4-2 16,0-4-3-16,8 3-2 0,-8 0-3 0,0 6-1 16,7-6 1-16,0 5 1 0,-2-5 2 0,9 5 6 0,-1-5 15 0,7 1 17 15,-8-4 20-15,8 0 21 0,6-4 22 0,-6 1 25 16,-1-5 21-16,7 0 16 0,-6-3 4 0,-1-3-4 0,-6 3-9 16,7-7-15-16,-7 3-15 0,-1-3-21 0,-4 0-21 0,4-1-21 15,-6-2-12-15,-6 1-12 0,8-1-10 0,-8 3-8 0,0-4-6 0,0 0-7 16,0 4-6-16,-8-4-9 0,8 3-12 0,-6 1-13 15,6 3-27-15,0 0-58 0,6 1-79 0,-6-1-76 0,15 4-64 16,-4-1-66 0,10 2-91-16,-2 3-152 0,0-1-46 0,8 4 3 15,-7 1 39-15</inkml:trace>
  <inkml:trace contextRef="#ctx0" brushRef="#br0" timeOffset="22395.48">20203 14591 315 0,'-19'11'593'0,"-7"-4"8"15,13 4-121-15,-6 5-195 0,5-7-124 0,2 3-75 0,-2 3-40 16,8-4-22-16,6 4-9 0,-6-5-3 0,12 5 0 0,0-4 0 16,1 4 3-16,12-4 2 0,1 0 3 0,6 0 6 15,7-7 9-15,0-1 14 0,5 1 23 0,2-4 27 0,-1-4 22 0,-8 1 24 16,10-1 20-16,-15 0 12 0,-1-3 6 0,1 0-4 16,-12 0-15-16,-2-1-27 0,-4 0-23 0,-2-3-26 0,-6 1-22 0,0-2-23 15,-14 2-19-15,2-1-18 0,-14 0-14 0,0 3-13 16,-7-3-15-16,-6 4-21 0,0 0-33 0,-6 0-46 0,-2 7-55 15,1-4-57 1,8 4-57-16,-1 0-67 0,6 4-111 0,-1-4-107 16,9 7-71-16,-1-5-7 0,7-2 29 0</inkml:trace>
  <inkml:trace contextRef="#ctx0" brushRef="#br0" timeOffset="27295.62">22662 16061 4 0,'0'-5'269'0,"0"5"-53"0,0-3-50 15,0 3-43-15,0-4-35 0,0 4-29 0,0-4-16 16,0 4-10-16,0-4-5 0,0 4 0 0,0-3 2 0,-8 3 0 15,8-4 1-15,-5 4-3 0,5 0 0 0,0 0-1 0,-6-3-1 32,6 3-3-32,0 0-2 0,0 0-2 0,0 0-3 0,0 0-1 15,0 0 1-15,0 0-1 0,0 0 1 0,0 0 2 0,0 0 1 16,0 0 1-16,0 0 0 0,0 0 0 0,0 0 0 0,0 0-2 16,0 0 0-16,0 3-2 0,6-3 1 0,-6 4 3 0,0-4 3 15,5-4 2-15,3 4 2 0,-8 0 2 0,7 0 0 0,-1-3 2 16,6 3-1-16,-4 0-4 0,5-4-2 0,-8 1-4 0,9 3-2 15,-1-4-2-15,0 4-3 0,1-4-3 0,-2 4-3 16,7 0-6-16,-5-4-4 0,5 4-12 0,1 0-13 0,-1 0-13 0,0 0-17 16,2 4-23-16,-1-4-44 0,-1 0-71 0,-7 0-129 15,1 0-74-15,-5 4-39 0</inkml:trace>
  <inkml:trace contextRef="#ctx0" brushRef="#br0" timeOffset="27446.07">22662 16141 68 0,'-13'4'477'0,"7"-4"-37"0,-1 0-156 0,-1 0-124 0,2 3-70 16,6-3-42-16,0 0-18 0,0 0-7 0,6 4-4 0,2-4 0 15,-1 0 0-15,12 0 0 0,-6 3-3 0,7-3-6 0,5 0-11 16,0 5-17-16,9-5-16 0,-1 2-25 0,6-2-40 0,7 0-66 16,-8 0-111-16,1 0-80 0,1 0-54 0</inkml:trace>
  <inkml:trace contextRef="#ctx0" brushRef="#br0" timeOffset="27897.82">23301 16020 280 0,'-7'-4'475'0,"7"-3"-109"0,-7 3-145 16,7 1-95-16,-6-1-51 0,6 4-22 0,-7-3-18 15,7 6-6-15,-5 1-1 0,-3-1 6 0,2 1 1 0,-7-1 2 0,6 1 1 31,-5 4-5-31,5-1 2 0,-7 3-2 0,2 2-3 16,5-1-7-16,0 0-6 0,2 1-4 0,5 2-4 0,0-3-1 0,0 0-2 16,0 3-1-16,5-3-2 0,2 1-1 0,0-2 2 15,13 1-2-15,-2-4-2 0,2 1-3 0,1-1-2 0,4-2 0 16,0-2-1-16,1 0 0 0,1-3-1 0,-1 0 3 0,1 0 1 16,-8-3 3-16,-1 0 7 0,4 3 10 0,-11-5 14 0,4 1 15 15,-9 4 14-15,0-3 17 0,1 3 9 0,-7 0 9 0,0 0-2 16,0 0-4-16,-7 0-11 0,1 0-12 0,0 3-12 0,-9-3-10 15,9 9-10-15,1-6-3 0,-2 4-1 0,0 0-4 0,-1 1-1 16,8-1-2-16,-4 0-4 0,8 0-2 0,-4 5-2 16,8-5-2-16,-1-4 1 0,5 4 6 0,9 1 9 0,-9-4 11 0,8-1 16 15,6-3 15-15,-7 0 11 0,8 0 11 0,-8-3 9 16,7-1 7-16,-6 0 3 0,-1-2 2 0,1-2-8 0,0 1-7 16,-2-5-9-16,-3 2-9 0,-4-1-11 0,-3 0-11 0,5-3-12 15,-8 2-11 1,3-3-9-16,-8 4-8 0,7-4-6 0,-7 1-4 15,0 3-8-15,0-3-8 0,0-1-13 0,0 4-20 0,0-1-33 16,6 2-55-16,-6 3-63 0,6-1-58 0,7 4-50 0,-6-4-37 16,5 5-38-16,2-1-43 0,4 1-58 0,3 3-90 0,-8-4-12 15,6 4 11-15</inkml:trace>
  <inkml:trace contextRef="#ctx0" brushRef="#br0" timeOffset="28131.82">24095 16119 192 0,'-11'7'526'0,"-4"0"-13"0,3 5-190 0,-2-2-131 0,2 1-77 15,5 4-44-15,-6-5-22 0,7 7-14 0,6-7-3 0,0 5-4 16,0-1 2-16,0 1 0 0,6-4 3 0,1 3 3 0,6-3 4 16,-1 1 6-16,8-2 12 0,1-1 15 0,-3-3 25 0,8-2 32 15,0 0 31-15,1-4 25 0,4 0 20 0,-4-4 14 0,0 0-3 16,-1 0-9-16,-7-3-24 0,0 0-32 0,2 0-33 0,-8-5-30 16,-1 5-26-16,-5-8-24 0,-1 5-16 0,-6-2-12 31,0-2-10-31,-6-1-8 0,-7 1-20 0,-1-1-20 0,2-4-37 0,-7 4-38 15,-8 1-59-15,1 3-65 0,-1-3-57 0,2-1-63 16,-1 4-93-16,0-4-140 0,-6 5-54 0,-2 2-20 0,9 0 28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4:16:51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2021 4400 235 0,'7'-12'285'0,"-1"2"-90"0,0-1-73 15,-6 3-43-15,0-3-27 0,0 5-11 0,0-3-2 32,-6 1-6-32,6 2-4 0,-6 3-3 0,-1-2-2 0,7 2-3 0,-8-1-8 15,3 4-10-15,5-4-17 0,0 4-21 0,-6 0-31 16,6 0-38-16,0 0-51 0,0 0-73 0,0 0-98 0</inkml:trace>
  <inkml:trace contextRef="#ctx0" brushRef="#br0" timeOffset="467.81">2008 4238 353 0,'0'-11'286'0,"5"0"-88"0,-5 0-72 0,8 1-42 0,-1-2-20 16,-1-3-12-16,-6 5-4 0,6-5-2 0,1 1-7 0,0 2 2 31,-1 1 1-31,0 0 0 0,-6-3 3 0,7 3 3 0,-7 0 10 16,7 4 3-16,-7-4 5 0,0 3 0 0,0 0 1 0,0 1 1 15,0-1 2-15,0 2 4 0,0-2 1 0,0 5 4 16,0-1 6-16,0 0 5 0,-7 0-1 0,7 4-4 0,0 0-8 16,0 0-13-16,0 0-15 0,0 0-18 0,0 0-14 0,0 0-11 15,0 4-8-15,0 4-4 0,0-1-1 0,0 3 2 0,0 10 0 16,7-5 3-16,-7 6 0 0,6 5 1 0,-6-4 1 0,7 7 4 15,-7-4-1-15,6 5 1 0,-6-1 2 0,0 1 1 0,7-1 2 16,-7 1 2-16,6 2-1 0,1-2 3 0,-7 2 1 0,0-2 0 16,0-1 1-16,6 1-2 0,-6-1 0 0,0-4-2 0,0 1-1 15,6-1-2-15,-6 1-3 0,0 1-1 0,0-6 0 0,0 1-1 16,7-4-2-16,-7 0-3 0,0 1-3 0,7-1-6 16,-7-3-12-16,0 0-23 0,7-5-22 0,-7 1-19 0,5 1-14 15,3-2-12-15,-2-1-8 0,0-3-5 0,0-2-3 0,9 3 7 31,-4-7 8-31,10 0-4 0,-2-7-10 0,0-1-13 0,2 1-20 16,5-7-27-16,-7-1-25 0,6-7-34 0,-4 0-30 0,-2 0-11 16</inkml:trace>
  <inkml:trace contextRef="#ctx0" brushRef="#br0" timeOffset="685.26">2537 4531 294 0,'6'-25'327'0,"0"-1"-18"16,1 4-52-16,-7 4-64 0,0-1-54 0,0 8-33 0,-7-3-17 16,7 6-12-16,-6-2-5 0,0 6-5 0,6-3-9 0,-8 3-10 15,8 0-10-15,0 4-9 0,0 0-9 0,-6 8-9 0,6-4-8 16,0 6-4-16,6 5-3 0,-6-1-1 0,0 5 2 0,8-2 0 15,-2 6 1-15,0 3 1 0,6-4-1 0,2 3 1 0,-2-2 1 16,-4 2 0-16,10 1 0 0,-11 0 1 0,7-1 1 16,-2-4 1-16,-4 6 2 0,5-2 2 0,-13-2 4 0,5-2 9 15,-5 2 16-15,-5-2 19 0,-2 1 22 0,1 0 15 0,-14 4 8 0,-1 0 5 16,3-5-2-16,-8 1-5 0,0 0-17 0,-1-4-19 16,8 1-23-16,-8-1-20 0,8-3-24 0,0-4-25 0,5-1-28 15,8-2-28 1,-7-1-31-16,13-7-39 0,-7 0-49 0,7 0-88 15,0-10-147-15,7-1-73 0,0-8-38 0,-1 1-7 0</inkml:trace>
  <inkml:trace contextRef="#ctx0" brushRef="#br0" timeOffset="968.22">2726 3645 366 0,'0'-7'534'0,"0"-5"-76"16,-7 4-155-16,7 2-92 0,0 3-49 0,0-1-23 0,-7 0-12 15,7 4-12-15,0-4-17 0,0 4-21 0,0 0-22 0,0 0-25 16,0 4-20-16,0 0-15 0,0 0-8 0,0 3-3 16,0 3 0-1,7 5 3-15,-7 4 5 0,7-1 4 0,-7 4 2 0,5 3 2 16,-5 1 2-16,7-1-1 0,-7 5-1 0,7-5-5 15,-7 8-12-15,7-2-17 0,-1 1-18 0,-1 1-19 0,3 0-19 16,-2-1-22-16,7 6-26 0,-6-6-33 0,6 2-69 0,-7-1-137 16,7 0-55-16,1-4-41 0</inkml:trace>
  <inkml:trace contextRef="#ctx0" brushRef="#br0" timeOffset="1336.22">3422 4166 319 0,'0'-8'356'0,"0"0"-99"0,0 1-90 0,0 3-66 16,0-3-39-16,0 4-23 0,0-1-17 0,0 0-13 0,0 0-15 15,0 1-21-15,0-1-31 0,0 4-40 0,0 0-50 0,0 0-70 16,0 0-102-16,0 0-58 0</inkml:trace>
  <inkml:trace contextRef="#ctx0" brushRef="#br0" timeOffset="1854.98">2295 3766 182 0,'-6'-7'366'15,"6"3"-101"-15,-7-4-85 0,7 4-60 0,-8 0-34 16,8-2-18-16,-6 3-10 0,6-5-4 0,0 4-5 0,6-4-6 16,2 1-5-16,-8 0-5 0,13 0-4 0,0-4-2 0,0 3-3 15,7-2-5-15,-2-5-3 0,9 4 0 0,-1 1 1 0,6-2 1 16,-6 1 1-16,7 3-4 0,1 2-2 0,-10 1-2 0,2 3-2 15,0 4-3-15,1 3-2 0,-7 1-4 0,-1 6-6 0,2 7 2 16,-9-5 0-16,-5 8-1 0,5-1 2 0,-12 5-1 0,7 0 1 16,-7 3 1-16,-7 0 4 0,2 1-2 0,-2 3 0 15,0-4 0-15,-1 0 1 0,4-3 0 0,-10 0 1 0,7-1 0 0,0-4-2 16,2-1 1-16,-2 2 0 0,1-8 1 0,-2 1 0 16,2-1 1-16,6-3 0 0,0 0 1 0,0 1-2 0,-6-4 1 0,6-2-1 15,6 1-1-15,-6 1 1 0,0-4 2 0,6 2 3 16,2-1 1-16,-2 2 6 0,6-4 4 0,2 5 2 0,0-4 2 15,12-4 3-15,0 3-7 0,-1-3-10 0,8 0-8 0,0-3-17 32,5-1-20-32,1 0-27 0,1 0-46 0,-1-4-82 0,1 6-162 15,-8-5-86-15,1-1-41 0</inkml:trace>
  <inkml:trace contextRef="#ctx0" brushRef="#br0" timeOffset="2507.16">3422 4132 329 0,'-5'-3'342'0,"-2"-1"-96"0,0-4-88 0,0 5-50 15,1-5-25-15,0 5-15 0,6-5-5 0,-7 5-4 0,7-1-7 0,0 1-6 16,0-5-2-16,0 5-4 0,0-1-6 0,0-3-6 16,0 3-4-16,7 0-1 0,-7-4-6 0,6 2-3 0,-6 2-3 15,6-3-1-15,1 2-3 0,0 2 1 0,0-3-2 0,-2 0-1 16,1 4-1-16,2-2 0 0,-1 0-3 0,-1 0-1 0,-1 4 1 16,3 0 0-16,-1 0 1 0,-1 0-1 0,-1 0-1 0,2 4 0 15,1 0 1-15,-2 0 0 0,1 4-1 0,-2 1 0 0,3 3 0 16,-2 3 0-16,1-1 0 0,-7 5-1 0,0-1 1 0,0 4 0 31,0 3 1-31,-7 0-1 0,1 5 1 0,-2 3 0 16,-4 0 0-16,-9 0 0 0,10 0-2 0,-9 1 0 0,-1 2 0 0,3-3 1 15,-2 0-1-15,0-4 1 0,-5 5 0 0,5-5 0 16,0-1 1-16,0 2 0 0,8-4 1 0,-8-1-2 0,7-3 2 0,0 0-1 16,6-4 0-16,-5-3 0 0,5 0-1 0,0-1 1 15,1-6-2-15,6 3 0 0,0-3 0 0,0-6 1 0,0 2-1 16,6 4 1-16,-6-5 1 0,14-3 2 0,-2 4 3 0,1-4 3 15,7 0 1-15,6-4-1 0,6 1 1 0,-6-5-5 0,7 2-6 16,7-2-8-16,-7-3-12 0,-1 0-16 0,-6 4-18 0,7-4-23 16,-7 3-32-16,0 0-41 0,0-1-76 0,-7 0-129 0,1-1-69 15</inkml:trace>
  <inkml:trace contextRef="#ctx0" brushRef="#br0" timeOffset="3128.04">3951 4187 72 0,'0'-4'298'15,"-7"1"-76"-15,1 3-70 0,6-5-56 0,-7 5-40 0,7-2-21 0,0 2-12 16,0 0-6-16,-6 0-3 0,6-5-1 0,0 5-4 15,0 0-2-15,0 0-1 0,0 0-1 0,0-2 0 0,0 2-2 0,6 0-3 16,-6 0-1-16,0 0 2 0,0 0 2 0,7-4 2 16,-7 4 1-16,6 0 3 0,-6-4 3 0,0 4 5 0,0 0 5 15,0 0 5-15,0 0 4 0,0 0 4 0,0 0 3 0,0 0-1 16,0 0 0-16,0 0-3 0,0 0-2 0,0 0-5 0,0 0-4 16,0 0-4-16,0-4-3 0,0 4-2 0,0 0-2 0,0 0-3 31,0 0-1-31,0 0 0 0,0 0-1 0,0 0 0 0,0 0 0 15,0 0-2-15,0 0 2 0,0 0-1 0,0 0 0 0,0 0-2 16,0 0 1-16,0 0-2 0,-6 0 0 0,6 0-1 16,0 4-1-16,0-4 0 0,0 0 0 0,0 0 0 0,-7 4-1 0,7-4 1 15,0 0-1-15,0 4 1 0,-6-4 0 0,-2 0-2 16,8 2 0-16,-5 3 0 0,5-3 0 0,-7 6 0 0,1-4 1 0,-2 0-1 16,8 0-1-16,-6-1 2 0,6 1 2 0,-5-1 0 15,5 1 0-15,-7 0-2 0,7-1-1 0,0 5 0 0,0-8 0 16,0 7-2-16,0-3 1 0,0-4-2 0,0 3 2 0,0 1 0 15,0 0 1-15,7 0 0 0,-2-1 1 0,-5 4 3 0,6-3 0 16,2-1 3-16,5 1 0 0,-8 0 0 0,3 0-1 0,5-1 1 16,0 1-1-16,-7-1-1 0,8 1-1 0,-2-1-3 0,2 1 1 15,-1 4 0-15,0-5 0 0,-1 2 1 0,1 2-1 0,8-5-1 16,-9 3 0-16,1 2 0 0,0 1 0 0,0-1 0 0,-6 0-2 16,6 5-2-16,-8-2 2 0,10 1 0 0,-8 0 1 0,-2 0 0 31,1 4 0-31,-6-4 2 0,0 3 1 0,0 1 2 0,-6-1 3 15,1 2 1-15,-9-2 1 0,1 4 1 0,-7-3 1 0,-6 4 0 16,6-2 1-16,-6 2 0 0,1-1-1 0,-8-3-1 16,7 0 0-16,-7-1-1 0,7 1 0 0,1-5-1 0,-1 2-2 15,-7-1-5-15,12-4-6 0,-5 0-8 0,13-2-14 0,-7 1-24 16,15-2-61-16,-8-4-86 0,13-4-149 0,-8 2-79 0,8-7-38 16</inkml:trace>
  <inkml:trace contextRef="#ctx0" brushRef="#br0" timeOffset="3477.97">4851 4536 68 0,'-14'0'517'16,"8"-5"4"-16,-1 2-159 0,1 3-171 0,-1-4-101 15,7 4-62-15,7-3-42 0,-1 3-33 0,1 0-37 0,5-4-57 0,9 4-94 16,-1-4-118-16,-2 0-67 0,8 1-37 0</inkml:trace>
  <inkml:trace contextRef="#ctx0" brushRef="#br0" timeOffset="3595.65">5449 4513 423 0,'0'0'532'0,"8"-4"-89"0,-8 4-177 0,7-3-109 16,-7 3-65-16,6-4-45 0,0 4-30 0,7-3-23 0,0-1-21 16,7 1-22-16,-1-1-24 0,8 4-26 0,-2-5-30 0,9 2-42 15,-2 3-71-15,1-3-120 0,0-1-62 0</inkml:trace>
  <inkml:trace contextRef="#ctx0" brushRef="#br0" timeOffset="3744.68">6187 4458 255 0,'0'-4'508'0,"7"4"-95"0,-7-3-145 15,5 3-90-15,-5-5-50 0,8 5-31 0,-8 0-19 0,0 0-18 16,6 0-22-16,1-3-26 0,5 3-30 0,2 0-32 16,5 0-39-16,0 0-60 0,7 0-100 0,7 0-132 0,1-3-70 0,-2 3-34 15</inkml:trace>
  <inkml:trace contextRef="#ctx0" brushRef="#br0" timeOffset="4398.14">7771 3985 368 0,'7'-11'488'0,"6"1"-136"0,-7-1-151 0,1 3-76 0,5-3-43 16,-5 4-20-16,7 0-13 0,-9 3-2 0,3-3-2 0,5 3-4 15,-8-4-5-15,2 6-2 0,-7-6-3 0,7 4-3 0,-7 4 2 16,6-3-1-16,-6 3 3 0,0-5 4 0,0 5 4 0,-6 0-1 16,6 0-2-16,-7 0-4 0,-5 0-4 0,-1 0-5 0,0 5-6 31,-8-5-6-31,2 3-3 0,-7-3-3 0,0 4-3 0,1 0-1 16,-1 0 2-16,-2-4 0 0,2 2 3 0,-6 2 2 0,5 0 4 15,9 0 7-15,-8-4 12 0,6 3 7 0,-6-3 12 0,6 4 11 16,7-4 15-16,-7 0 10 0,15 0 7 0,-9 4 1 0,2-4-1 15,5 0-7-15,0 0-8 0,7 0-14 0,-8 0-16 0,3 0-15 16,5 4-16-16,0-4-18 0,0 0-13 0,-6 3-7 16,6 4-3-16,0 4-4 0,-7 4 2 0,0 4 0 0,7 2 4 15,0 1 9-15,-7 8 4 0,7-5 1 0,0 8 3 0,0-4 0 16,0 5-3-16,0-5-1 0,0 0 0 0,0 0-1 0,0 0 2 16,0-2 0-16,0-6-1 0,0 1 2 0,0 0 3 0,0-3 0 15,7-5 2-15,-7 1 5 0,0-8 12 0,0 3 20 0,0-2 24 16,0-4 25-16,7 1 24 0,-7-5 21 0,7 3 18 0,-7-3 7 15,6 0-4-15,-1-3-14 0,10-2-23 0,4 1-22 0,0-4-22 16,1 2-22-16,6-2-19 0,0 1-9 0,7-4-9 0,0 4-2 31,-1-4-4-31,0 3-4 0,-6 1-1 0,6 4-1 0,1-1 0 16,-7 1-2-16,8 3-2 0,-9 0-5 0,-4 0-3 0,5 3-1 16,-7 4-5-16,8 0-2 0,-15 5-2 0,8 2-4 15,-14 1 0-15,6 2 3 0,-4 3 3 0,-8-3 3 0,0 6 6 0,-8-1 4 16,-4 3 5-16,-8-3 3 0,2 4 3 0,-9 0 3 15,1-1 1-15,-7 1 2 0,1-1 0 0,-7 2 2 0,0-2-1 16,-8-3 2-16,3 0 0 0,-2 0 0 0,-1 0-1 0,2-4-1 16,-1-3-1-16,8 3-2 0,-2-7 1 0,7 0-2 0,8-3-1 15,6-2-7-15,-2 2-9 0,9-4-18 0,5-1-33 0,0 1-52 16,7-4-64-16,0 4-56 0,0-4-44 0,14 0-42 0,-2 0-40 16,9-4-60-16,-2 0-107 0,6 1-44 0,1-5-4 0,1-2 10 15</inkml:trace>
  <inkml:trace contextRef="#ctx0" brushRef="#br0" timeOffset="4781.6">8456 4264 501 0,'13'-18'555'16,"-7"3"-106"-16,0 0-164 0,1 1-94 0,-7 3-53 0,-7 3-31 15,1 0-21-15,0 1-18 0,-7 5-18 0,-6-2-12 0,-2 4-12 16,-5 4-11-16,0 3-6 0,0 3-4 0,1 2-3 16,5 2-1-16,-6 1-1 0,6 7 0 0,7-4 0 0,0 4-2 0,0 3-2 15,6 1-2-15,7 4-1 0,0-1 1 0,7 4-1 16,0 1 1-16,12-2 0 0,-6 4 1 0,7 0 1 0,6 1 2 0,-6-3 2 16,5 2 0-16,1-3 0 0,0 3 1 0,0-6 0 15,-5 4 1-15,-2-5 1 0,-6-4 0 0,-1 0 2 0,2-2 4 16,-7-2 9-16,-7-2 14 0,5 3 14 0,-10-4 16 0,-2 0 18 15,-7-3 22-15,-4 4 16 0,-2-1 5 0,-7-3-3 0,-11-1-10 32,5 1-12-32,-7-4-14 0,2 0-17 0,-8 0-25 0,1-4-17 15,4 0-10-15,-3-3-13 0,5 0-29 0,-6 0-34 0,5-4-39 16,7 0-43-16,-6 0-35 0,12-4-38 0,1-7-43 0,0 0-73 16,7 0-122-16,6-7-67 0,7-1-32 0,-1-3-10 15</inkml:trace>
  <inkml:trace contextRef="#ctx0" brushRef="#br0" timeOffset="5184.57">8507 3312 425 0,'0'-8'534'16,"-5"5"-110"-16,5-1-151 0,0-1-84 0,0 5-45 0,0-3-27 0,0 3-22 16,0 0-17-16,5 0-15 0,-5 3-13 0,7 2-11 15,0 2-8-15,0 1-4 0,4 6 7 0,4 1 5 0,4 3 14 16,-6 4 9-16,7 4 4 0,-1-1 1 0,-6 9 2 0,7-5-4 16,-1 7-10-16,1 1-5 0,-8 0-12 0,3 3-14 0,-4 4-27 15,-4 0-43 1,1-1-52-16,-8 5-54 0,-8 3-90 0,8-2-214 15,-13 1-91-15,-7-2-63 0,-6-4-21 0</inkml:trace>
  <inkml:trace contextRef="#ctx0" brushRef="#br0" timeOffset="8880.73">2157 5796 330 0,'8'-8'417'0,"-8"4"-131"0,0 1-123 16,6-1-72-16,-6 4-42 0,6-4-23 0,-6 1-13 0,6 0-5 16,-6 3-3-16,8-4-1 0,-8 4-3 0,7-5 2 0,-2 5 0 15,-5-3 4-15,6 3 2 0,-6-3 4 0,7 3 3 0,-7 0 4 16,0-4 5-16,8 4 3 0,-8 0 3 0,0 0 0 15,0 0-1-15,0 0-2 0,0 0 0 0,-8 0-4 0,8 0-4 0,0 4-3 16,0-4-5-16,0 0 5 0,0 0-4 0,0 0-3 16,0 0-3-1,0 0 0-15,0 0 4 0,0 0 3 0,0 0 7 16,-7 0-1-16,7 0 9 0,0 0 8 0,-6 0 6 0,6-4 6 16,0 4 6-16,-5 0 6 0,5 0 5 0,-7-4 3 0,7 4 4 15,0-3 3-15,0 3 0 0,-8-5-5 0,8 5-3 0,0 0-8 16,0-3-9-16,0 3-9 0,0 0-14 0,0 0-12 0,0-4-11 15,0 4-12-15,0 0-13 0,0 0-14 0,0 0-13 0,0 4-12 16,0-4-10-16,0 0-10 0,0 0-6 0,0 3-2 0,0-3-2 16,0 0 4-16,0 0 7 0,0 0 7 0,0 0 9 0,0 0 8 15,0 0 5-15,0 0 4 0,0 0 0 0,0 5-3 16,0-5-6-16,8 3-16 0,-8-3-32 0,7 4-64 0,-2-4-123 0,-5 0-85 16,6 0-55-16</inkml:trace>
  <inkml:trace contextRef="#ctx0" brushRef="#br0" timeOffset="9700.24">2380 6166 213 0,'0'-5'338'0,"-7"-2"-77"15,7 3-77-15,-6 1-60 0,-2-4-35 0,8 3-24 16,0 0-17-16,-5-3-11 0,5 3-7 0,0 1-6 0,-7-4-5 16,7 3-4-16,0 0-4 0,0 0 1 0,0 1-3 0,0 3-3 15,7-4-4-15,-7 0-5 0,0 0-4 0,0 4-5 0,0-2-3 16,0 2-6-16,0-5-2 0,0 5 0 0,0 0 1 0,0 0 3 15,0 0 2-15,0 0 3 0,0 0 2 0,0 0 5 16,-7 0 3 0,7 0 1-16,-6-3 3 0,6 3 3 0,-7 0 3 0,-1 0 1 15,3-4 3-15,-1 4 2 0,-1 0 3 0,-1-3 3 16,8 3 1-16,-5 0 1 0,-1 0-1 0,-1-4 0 0,-1 4-3 0,2 0-2 16,6 0-2-16,-5-4-3 0,-2 4-2 0,7 0-4 15,-7 0 1-15,7-4-2 0,-7 4 2 0,7 0-1 0,0 0 2 16,-6-3 3-16,6 3 5 0,0 0 1 0,0-4 6 0,0 4 1 15,0 0 3-15,0-3 5 0,0 3 3 0,0-4 1 0,0 4 2 16,-6 0 2-16,6 0 4 0,0-5 3 0,0 5 4 0,0 0 1 16,0 0 3-16,0-2 2 0,0 2 3 0,0 0 2 0,0-4-1 15,-6 4 0-15,6 0-3 0,0 0-2 0,-8 0-6 0,8 0-4 16,-7 0-7-16,1 0-6 0,-6 4-9 0,-2-2-4 16,2 3-6-16,-15 2-2 0,1 0-3 0,-6 5-2 0,-8 3-3 0,2-1-1 15,-9 1 0-15,3-1 0 0,-3 1 3 0,2-1 7 16,5-2 9-16,-5-2 12 0,12 0 12 0,-6-1 14 0,7-1 15 0,5-2 16 31,0-2 10-31,2-4 12 0,6 4 8 0,0-4 5 16,6 0 5-16,-1 0 3 0,2 0 1 0,4 0-6 0,1 0-7 0,2-4-14 15,-1 4-14-15,-1 0-14 0,7 0-17 0,0 0-16 16,-8 0-15-16,8 0-9 0,0-4-10 0,0 4-6 0,0 0-4 16,0 0-2-16,0 0 1 0,0 0-2 0,0 4 0 0,8 0-1 15,-8 3 1-15,7 3 4 0,-1 5 1 0,-6 4-2 0,5 6-1 16,-5 6 1-16,7 0 0 0,-7 10 0 0,-7 3 0 0,7 7-2 15,-5 1-2-15,-1 7-4 0,-1-1-2 0,-6 0-4 16,6 1-3-16,-6 3-3 0,0-3 2 0,1 0 1 0,-2-1 3 0,2-6 4 16,-2 2 0-16,8-6 3 0,-15-4 4 0,9 0 3 15,5-4-2-15,-5-3-1 0,-2-4 0 0,7-4 2 0,1-3 0 16,0-4 1-16,-1-5 1 0,7 0-2 0,0-3 2 0,7-3 2 16,-7 0 4-16,12-4 0 0,2 0 3 0,-2-3-1 0,9 3 0 15,5-3 2-15,6-4-4 0,0 0-9 0,8 0-16 0,5-4-22 16,8 1-33-16,6-1-39 0,-1 0-48 0,1-3-48 0,5 0-41 31,9 0-32-31,-8-5-23 0,13 1-18 0,-7 0-34 0,1-4-60 16,6 1-85-16,-5-5-33 0,-3 1-1 0</inkml:trace>
  <inkml:trace contextRef="#ctx0" brushRef="#br0" timeOffset="10185.67">2986 6414 488 0,'-13'-6'508'0,"6"-3"-155"0,1 6-158 0,6-4-85 0,0 3-43 16,0-3-23-16,6 3-11 0,1-3-6 0,0 0-5 0,5 2-4 16,8-1-4-16,0-2-1 0,-2 1-1 0,3-1 2 0,5 1 0 15,-7-5 4-15,7 2 6 0,-6 3 6 0,6-5 9 16,-6 2 7-1,-1 3 8-15,1-5 7 0,-1 5 7 0,-6-1 8 0,1 2 4 16,-2-2 5-16,2 5 1 0,-8-5 4 0,0 4 0 16,0 2-1-16,2-3-5 0,-8 2-7 0,7 3-8 0,-7 0-11 15,5-4-9-15,-5 4-13 0,0 0-9 0,0 4-11 0,0-4-7 16,7 8-6-16,-1-2-3 0,1 2-2 0,0 7 1 0,-1 2 1 16,7 2 2-16,1 3 0 0,-3 7 1 0,10 1 4 0,-1 3-2 15,-2 3 0-15,3 0-3 0,-2 5 1 0,-1 3 0 0,9 0 0 16,-6-3 0-16,4 2-4 0,-5 5 0 0,7-4 0 0,-9 0 0 15,9-1 0-15,-7 1-1 0,-1 1 0 0,0-5 2 0,1 4-2 16,-8-7 2-16,2-1 0 0,-2 1 2 0,-6-5 1 0,2-3 3 16,-1 1 3-16,-14 0 9 0,7-5 14 0,-14 2 14 15,2-2 17-15,-2 0 15 0,-4-3 17 0,-3 0 14 0,-4 0 10 0,-1-8 1 16,-1 6-8-16,-5-6-10 0,5 1-17 0,1-4-15 16,-5 0-17-1,4 0-14-15,0-4-14 0,1 0-12 0,1-3-9 16,6 0-15-16,-2-1-29 0,9-3-66 0,-8-3-93 0,14-5-88 0,-1 1-94 15,7-7-152-15,7-1-116 0,-1-7-80 0,7 4-28 16,1-9 33-16</inkml:trace>
  <inkml:trace contextRef="#ctx0" brushRef="#br0" timeOffset="10519.82">4465 6454 63 0,'-26'-3'518'0,"-6"-3"3"0,6 6-153 16,-7 0-166-16,1 2-88 0,5 2-45 0,1 4-25 15,0 3-12-15,1 3-8 0,6 5-4 0,4-2-2 0,4 6-4 0,4-1-4 16,0 3-3-16,14 1-1 0,0 3-4 0,-2-4-2 16,16 5-2-1,-2-5 0-15,6 2-2 0,1-2 0 0,0 1 0 0,7-4 0 16,0 3 1-16,-7-2 1 0,7-1 0 0,-8-5 0 15,-5 2 1-15,0-1 3 0,-1-3 2 0,-6 3 5 0,-6-4 11 0,-1-2 15 16,-6 5 21-16,0-2 21 0,-6 1 15 0,-7 2 13 16,-7-4 10-16,0 5 4 0,-6-5-3 0,1 5-11 0,-2-5-17 15,-5 1-19-15,6-3-17 0,0 2-11 0,-7-3-13 0,14-4-13 16,-7 4-15-16,5-7-20 0,3 4-24 0,-1-6-36 0,5-2-38 16,1 0-41-16,0 0-43 0,6-7-70 0,1 0-104 0,6-4-116 15,0-3-57-15,0-4-6 0</inkml:trace>
  <inkml:trace contextRef="#ctx0" brushRef="#br0" timeOffset="10854.38">4251 6345 239 0,'0'-4'499'0,"0"1"-90"0,7-1-155 16,-7 0-107-16,5 0-57 0,9 2-31 0,-2-6-14 0,2-1-9 15,5 6-4-15,7-4-1 0,1 0-2 0,-1-5-1 0,6 5 2 16,8 0-1-16,-2-4 0 0,1 4-2 0,8-5 5 16,-9 6 2-16,1-5 1 0,1 3-4 0,-2 2-2 0,-5-2-3 0,6-1-3 15,-12 7-1-15,-1-6-5 0,-1 4-3 0,-11 1-1 16,-2 0-4-16,2-2-1 0,-2 5 1 0,-6-4 2 0,-6 4 2 15,8 0 1-15,-8 0-2 0,0 0-6 0,7 0-10 0,-7 0-14 16,-7 0-21-16,7 4-20 0,-8 1-23 0,2-2-30 0,0 0-40 16,0 5-75-16,0-2-135 0,-2 3-71 0,2-6-44 0</inkml:trace>
  <inkml:trace contextRef="#ctx0" brushRef="#br0" timeOffset="11506.39">5502 6462 61 0,'7'-3'497'0,"-7"-2"-33"0,6 2-143 0,-6-1-117 0,7 2-57 0,-7 2-22 15,0-5-6-15,7 2 6 0,-7 3 10 0,0 0 5 16,-7-4 2-16,7 4-7 0,-7 0-17 0,7 0-21 0,-13 4-21 15,7-4-21-15,-7 3-20 0,0 4-14 0,-8 0-12 0,3 5-8 16,-1 3-4-16,-8 3-4 0,8 0-1 0,-1 0-2 0,6 1-1 31,3 2-2-31,-4-1-2 0,8 1 0 0,7 1-1 0,0 0 2 16,0 0 2-16,7 0 0 0,8-1 4 0,-4 6 2 0,10-5 0 16,-2 3 4-16,0 1 2 0,6-5 0 0,2 6 0 0,0-5 0 15,-1-1 0-15,0 1 1 0,0 0 0 0,0 0 1 0,-7-4-1 16,1 1 1-16,-6-1-1 0,4 1 2 0,-11-1-1 0,7-4 1 15,-8-2 4-15,-6 3 6 0,0-5 6 0,0 5 2 0,0-3 5 16,-6-3 3-16,-8 3 2 0,1-2-1 0,-7 2-4 16,2-5-5-16,-2 4-8 0,-1-4-12 0,2-3-22 0,-7 0-33 15,7-1-38-15,-7-3-38 0,5-3-38 0,-4-5-39 0,6 1-52 16,-1-7-75-16,1-2-125 0,-1-2-52 0,6-7-18 0</inkml:trace>
  <inkml:trace contextRef="#ctx0" brushRef="#br0" timeOffset="11740.69">5522 5736 202 0,'0'-10'554'16,"0"3"16"-16,0-5-168 0,0 9-140 0,0-1-79 0,0 0-53 15,0 0-35-15,0 4-22 0,0 0-21 0,7 4-19 0,-7 0-13 16,6 7-6-16,7-1-2 0,-1 10 5 0,2-3 5 0,-1 6 5 15,7-1 5-15,0 7 5 0,-8 0 1 0,8 1-1 16,-1 6-3-16,1-2-5 0,0 2-8 0,-2 1-14 0,3-1-26 0,-1 5-37 16,-2-5-38-16,3 3-37 0,-2 3-44 0,-1-2-79 15,9-4-185-15,-7 5-63 0,6-8-38 0,-13 3-16 0</inkml:trace>
  <inkml:trace contextRef="#ctx0" brushRef="#br0" timeOffset="12710.81">3808 8598 280 0,'-8'0'329'0,"2"-4"-68"0,0 4-70 16,0 0-60-16,-2 0-42 0,8-4-30 0,-6 4-18 0,6 0-10 16,-7-4-8-16,7 4-5 0,-5 0-4 0,5 0-2 0,-7-2 0 15,7 2 0-15,-8 0-2 0,8 0 0 0,-5-5 0 0,5 5 2 16,-6 0 0-16,6 0 2 0,-7 0 1 0,7 0 2 16,0 0 5-16,-8 0 3 0,8 0 1 0,0 0 0 0,0 0 1 31,0-3-2-31,0 3-1 0,8 0-2 0,-8-4-2 0,7 4-2 15,-1-3 0-15,7-5 2 0,6 1 3 0,1 0 3 0,6-9 2 16,7 6 4-16,5-9 0 0,2 5 3 0,6-4 0 0,-1-1-1 16,8-3-2-16,5 0 1 0,1 0 3 0,-1 1 2 0,8-6 1 15,-1 5 0-15,-1-3-1 0,8 4 6 0,-7-5-3 0,0 4-5 16,-7 0-5-16,3-4-4 0,-3 7-2 0,-7-3-4 0,-4 8-2 16,-9-1-7-16,-6 1-2 0,-6 3 0 0,1 3-3 0,-7 2-6 15,-7 0-5-15,0 0-6 0,-6 3-12 0,-1 3-12 0,0-4-12 16,-6 4-15-16,0 0-16 0,-6 4-13 0,0-1-11 0,-1 3-9 15,-12 6-10-15,-8 3-17 0,0 0-31 0,-4-1-47 16,-2 4-78-16,-13 4-93 0,1 1-45 0</inkml:trace>
  <inkml:trace contextRef="#ctx0" brushRef="#br0" timeOffset="12911.25">3808 8741 114 0,'-26'15'502'0,"5"-4"-15"0,9 0-178 0,4-1-139 16,3-6-74-16,-1 3-38 0,12-3-16 0,-1-4-7 15,10-4 0-15,3 1 4 0,16-8 2 0,-2-1 1 0,8-2-3 16,-3-4-8-16,17-1-5 0,-2-3-3 0,6-3-3 0,1 2 0 16,-1-2 4-16,7-1 8 0,1-3 11 0,-8 4 11 0,8-1 12 15,-1 0 5-15,-12 1 2 0,5-1-2 0,-6 8-3 0,-12-4-13 16,-1 8-19-16,-7 2-29 0,-6-2-33 0,-7 6-26 0,-5 4-25 16,-1-3-17-16,-8 7-12 0,-5 0-14 0,0 4-13 0,-5 3-20 15,-8 1-50-15,-7 2-113 0,0 1-85 0,-6 0-56 0,1 4-33 16</inkml:trace>
  <inkml:trace contextRef="#ctx0" brushRef="#br0" timeOffset="15520.81">6369 6836 373 0,'0'-4'308'0,"0"4"-85"0,0-4-73 0,-6 1-49 0,6-1-31 16,0 0-19-16,0 4-11 0,0-3-6 0,0 3-7 15,0-4-4-15,0 4-3 0,0 0-5 0,-7-4-5 0,7 4-3 0,0 0-3 16,0 0-3-16,0 0 2 0,0 0 0 0,0 0 3 16,0 0 1-16,0 0 1 0,0 0 4 0,0 0 1 0,0 4 1 0,-5-4 2 15,5 0-1-15,0 0 0 0,0 0 1 0,0 0-2 16,0 0 1-16,0 0-1 0,0 0 1 0,0 0 0 0,0 0 2 16,0 0 2-1,0 0 2-15,0 0 3 0,0 0 1 0,0 0 3 16,0 0 3-16,0 0 2 0,0 0 1 0,0 0-1 0,0 0-3 15,0-4-2-15,5 4-4 0,-5 0-3 0,7-3-6 0,-1 3-5 16,2-4-3-16,-2 0-3 0,7 0-2 0,0 1-2 0,0 0 0 16,0-1-1-16,5 0 0 0,3-3 0 0,-1 3 2 0,5 0 2 15,0-4 1-15,9 6 2 0,5-5 1 0,0-1 4 16,1 0 0-16,5 1-1 0,1 0 0 0,-2 0-2 0,4-1-1 0,3-3-1 16,1 4-2-16,0-5-4 0,1 6 0 0,-1-5 0 15,1 3 0-15,-2-3 0 0,-5 4 1 0,0-4 1 0,-7 4 0 0,-6 0 0 16,-2 0 2-16,-5-1 0 0,1 0 2 0,-8 4 0 15,-6 1 2-15,1-1 3 0,-8 4 4 0,1-3 1 0,-2 3-1 16,-10-4 0-16,-2 4-1 0,1-3-1 0,-8 3-3 0,-4 0-3 16,-9 0-4-16,1 0-3 0,0 0 0 0,-7 3 1 0,0-3 0 15,0 4 0-15,0-4 0 0,1 3 0 0,0-3 1 0,12 0 3 32,-5 0 4-32,11 0 3 0,2 0 1 0,-2-3 1 0,14 3 1 15,0 0-1-15,0 0-2 0,14-4-4 0,4 4-3 0,9-3-4 16,5-1-2-16,0 4-1 0,15-5-3 0,-2 2-1 15,2 3-1-15,4-3-1 0,1 3-1 0,-7 0-2 0,8 3 0 0,-7-3-2 16,-6 8-2-16,-3-4-5 0,3 3-1 0,-14 0-2 16,0 4-2-16,-7 1 0 0,2 2 0 0,-16 1 2 0,2-1 4 0,-7 4 5 15,-7 1 7-15,-5 2 3 0,-7-2 4 0,-7 3 2 16,-1 3 0-16,-5-2 1 0,0-2-4 0,-1 5-8 0,-6-4-15 16,-1-1-20-16,8 2-28 0,-7-1-44 0,7-4-104 0,-2 1-132 15,8-5-95-15,0 1-45 0</inkml:trace>
  <inkml:trace contextRef="#ctx0" brushRef="#br0" timeOffset="16524.47">9252 6055 72 0,'0'0'405'0,"0"0"-98"0,0 0-105 0,0 0-81 15,0 0-49-15,0 0-28 0,0 0-16 0,0 0-9 0,0 0-5 16,0 4-2-16,0-4-2 0,0 0-2 0,0 0-2 15,0 0-2-15,4 0 2 0,-4 0 1 0,0 0 1 0,0 0 3 0,0 0 2 16,0 0 4-16,8 0 5 0,-8-4 4 0,0 4 1 16,0 0 0-16,0 0 2 0,0-3 0 0,0 3 0 0,7 0-1 0,-7 0 1 15,0-4-2-15,0 4 1 0,0 0 0 0,0-3-1 16,7-1 2-16,-7 4-1 0,0 0 2 0,0-5-1 0,0 5 0 16,0 0-1-16,0 0 2 0,0 0 0 0,0 0-1 0,0 0 1 15,0 0 1-15,0 0 0 0,0 0 2 0,0 0 1 0,-7 0 1 16,7 0 0-16,0 0 0 0,0 0-1 0,-7 0-3 0,-1 0-5 15,4 0-4-15,-3 0-2 0,-7 0-7 0,2 0-6 0,-9 5-2 16,3-1-2-16,-8 3 0 0,0-4 1 0,-1 1 1 0,1 4 0 31,-7-1 5-31,7 1 3 0,1-6 3 0,-8 6 5 16,7-4 9-16,0-1 10 0,-1 1 11 0,8 0 12 0,0 0 16 0,-1-2 14 16,7-2 17-16,-7 0 19 0,8 0 11 0,4 0 6 15,-4-2 2-15,6 2-2 0,-2-4-7 0,8 4-8 0,-7-4-13 0,1 0-21 16,6 4-18-16,0-3-17 0,0 3-13 0,0 0-11 15,0 0-12-15,0-4-11 0,0 4-8 0,0 0-5 0,0 4-5 16,6-1-2-16,1 1-1 0,1 4 0 0,-2 2 0 0,0 1 2 16,8 4-1-16,-8 4 2 0,0-1 2 0,6 7 2 0,-4 0-1 15,-1 2 0-15,-1 2 0 0,7 0 1 0,-13 5 0 0,7-5-1 16,0 3 0-16,-3-1 0 0,4 0 0 0,-8-4 0 0,7 2 0 16,-7-3 0-16,0-5-1 0,6 2 1 0,-6-5 1 0,0-4-2 15,0 1-1-15,0-4 0 0,6-4 2 0,-6 1 0 0,0-1 1 16,0-4 3-16,0 1 1 0,0-4 3 0,6 0 2 0,2 0 2 15,-2-4-1-15,1-2 0 0,6-3-2 0,0-1 2 0,-1-1-4 32,9 0-2-32,5 0-1 0,-7-4-1 0,8 5-2 15,5-5 0-15,-6 3-1 0,7 2-5 0,0-1 2 0,-1 6 2 0,6-1 1 16,-5 6 1-16,0 0 0 0,-1 0 2 0,1 3 1 16,0 5-1-16,-7-1 0 0,0 4-1 0,-6 4-2 0,-8 0-1 0,1 3-1 15,-6 0-1-15,-7 8 0 0,-7-5 0 0,-6 5 1 16,1 3-3-16,-14 1 2 0,-7-1 0 0,-6 4 1 0,-7-4 1 15,1 5-1-15,-2-5 0 0,2 4 2 0,-7-4 0 0,-1 0 3 16,1-4 0-16,0 2 0 0,0-6-1 0,-6 1 1 0,6-3 2 16,-1-4-3-16,0 2 3 0,8-5-4 0,0-2 0 0,12-3-2 15,8 2-6-15,-2-6-18 0,14 1-56 0,-1 0-80 0,14-8-81 16,7 0-69-16,7-3-70 0,5-5-109 0,14-2-160 0,-1-3-67 16,7-3 0-16,1-2 48 0</inkml:trace>
  <inkml:trace contextRef="#ctx0" brushRef="#br0" timeOffset="16774.95">9734 6324 496 0,'0'-12'552'0,"0"4"-82"15,0 1-175-15,0 3-95 0,0 1-51 0,0 0-29 16,6 3-15-16,-6 3-12 0,6 4-8 0,1 3-7 0,0 7-3 0,-1 4 2 15,7 1 3-15,0 7 7 0,0 3 3 0,0 2-2 16,1-1-7-16,-1 7-12 0,-1-3-6 0,2 3-11 0,-2-3-6 16,1 3-11-16,1 0-9 0,5 5-10 0,-5-5-4 0,-3 0-3 15,10 1-16-15,-8-1-18 0,0 0-22 0,7-4-27 0,-7 1-30 16,0-4-30-16,0-4-28 0,-1 1-27 0,-5-5-15 0,6-2-8 16,-7-5-10-16,1-4-22 0,-7-3-45 0,7-4-87 0,-14-7-66 15,0-2-34-15</inkml:trace>
  <inkml:trace contextRef="#ctx0" brushRef="#br0" timeOffset="16992.48">9805 6729 350 0,'-19'-50'399'0,"6"2"-85"15,0-4-92-15,-1 5-54 0,8-1-27 0,6 4-13 0,0 0-3 16,6 8-3-16,1 0-2 0,6 2-2 0,7 1-5 0,-1 4-11 16,8 4-9-16,4-2-8 0,2 5-12 0,7 4-9 15,-1 0-7-15,-8 7-10 0,10 0-6 0,-2 3-5 0,-6 4-7 0,-8 4-2 16,1 4-6-16,-5 7-6 0,-9 3-4 0,-6 5-3 15,2 3-1-15,-16 4 0 0,2 3-1 0,-14 4-3 0,1 0-10 0,-7 4-17 16,0 4-18-16,-7-2-19 0,-7-3-22 0,7 6-23 16,2-6-23-16,-1 1-22 0,-1-5-21 0,6 2-29 0,1-5-82 15,6 0-125-15,1-7-67 0,6 0-35 0</inkml:trace>
  <inkml:trace contextRef="#ctx0" brushRef="#br0" timeOffset="22228.01">10359 6979 174 0,'0'0'248'0,"0"-4"-60"0,0 4-61 0,0 0-48 0,0-4-34 15,0 4-22-15,0 0-11 0,0 0-5 0,0-4-6 16,0 4-1-16,0 0 0 0,0 0 0 0,7 0 0 0,-7-3-2 15,0 3 0-15,0 0 1 0,0 0 1 0,0 0 0 0,7 0 1 16,-7 0 2-16,0 0 0 0,0 0 5 0,0 0 0 0,0 0 0 16,0 0-1-16,0 0 2 0,0-4 3 0,0 4 0 0,0 0 2 15,0 0 3-15,0-3 4 0,0 3 1 0,0 0 3 0,0 0 0 16,0-4 2-16,0 4 0 0,0 0 1 0,0 0-3 0,0-4-1 16,0 4-2-16,0 0 0 0,0 0 0 0,0-3-1 15,0 3-1 1,0 0-2-16,0-4 1 0,0 4-2 0,0-4-2 0,7 4 0 15,-7-3-2-15,0 3 0 0,0 0 1 0,0-4 0 16,0 4 1-16,0 0 1 0,0 0 1 0,0 0-1 0,0-4 1 16,0 4-1-16,0 0-1 0,0 0-2 0,0 0-2 0,0 0 0 15,0 0-1-15,0-3 0 0,0 3-2 0,0 0 1 0,0 0-1 16,0 0 1-16,0 0 0 0,0-4 0 0,0 4-1 0,0 0 2 16,0 0 2-16,0 0 0 0,0-4 1 0,0 4 2 0,0-4 1 15,0 4 1-15,0-3 2 0,0 3-1 0,0-3 1 0,0 3 1 16,0-4 0-16,0 4 0 0,0-4-2 0,0 4 2 15,0-3-1-15,0 3 2 0,0-5-1 0,0 5 0 0,0-3 1 0,0-1 3 16,0 4 4-16,4-4 3 0,-4 0 4 0,0 2 3 16,0-2 0-16,0 0 1 0,8 0 3 0,-1 1 3 0,0-5-2 0,5 1-2 15,2 0-3-15,-3 3-5 0,3-3-1 0,6-1-3 16,-1-3-1-16,1 4-4 0,6-1 1 0,-7 2-1 0,1-2-1 16,6 5 0-16,-6-5-2 0,-7 4 0 0,7 4-4 0,-9-3-3 31,4 6-9-31,-9-3 0 0,-6 8-2 0,6-1-1 0,-12 4 1 15,0 0-2-15,-9 4 1 0,10 3 0 0,-15-4 4 0,7 5-3 16,-7-1-1-16,7 1 0 0,-6-5-1 0,6 1 0 0,-1 0-1 16,2-4-3-16,-2-1-2 0,9 2-2 0,5-2-2 0,-7-3-3 15,14 1-1-15,-7-4 0 0,5 3-1 0,9 1 2 0,-7 0 0 16,5-6 1-16,-5 2 2 0,6 4 0 0,-7-5 0 0,7 1-2 16,-6 3-1-16,-1 1-1 0,2-1 0 0,-8 0 4 15,0 4-2-15,-8-3 2 0,2 7 2 0,-6-5 2 0,-2 5 2 0,-6-1 3 16,1-3 0-16,0 5 1 0,-1-2-1 0,0 1 0 15,-6-5 0-15,7 1-2 0,-1 0-4 0,8-3-13 0,-10 3-17 16,18-5-20-16,-10-1-22 0,7 2-21 0,7-4-18 0,0-3-17 16,0 4-24-16,7-4-34 0,0-4-62 0,0 1-114 0,5-4-61 15,-5 0-31-15</inkml:trace>
  <inkml:trace contextRef="#ctx0" brushRef="#br0" timeOffset="22428.17">10816 6942 98 0,'6'-11'487'0,"1"0"-38"0,0 3-160 16,-7 2-106-16,0 2-52 0,0 0-32 0,0 1-18 0,0 3-11 16,-14 3-9-16,8 5-7 0,-7 2-8 0,-6 1-9 0,-2 8-8 15,2-1-4-15,-6 0-4 0,4 4-4 0,-6 5-3 0,9-2-4 16,-8 0-1-16,6 1-1 0,0 3-3 0,1 0-4 16,0 1-6-16,-2 3-14 0,9-4-16 0,-1 0-19 0,6 5-20 0,-6-9-24 15,13 1-27-15,0-1-42 0,7-6-67 0,-1-5-101 16,1 1-66-16,6-7-39 0</inkml:trace>
  <inkml:trace contextRef="#ctx0" brushRef="#br0" timeOffset="22662.26">11037 7062 136 0,'20'-22'490'0,"-1"1"-57"32,-5 2-141-32,-2 5-99 0,2 3-49 0,-7 0-30 0,-1 7-21 15,-6-3-14-15,0 7-13 0,-6 4-13 0,-1-1-15 0,-1 8-13 16,-10 0-10-16,4 7-7 0,-5 1-3 0,-1 2-2 0,0 1-1 15,2 1 0-15,-2 2 2 0,6-3-2 0,-5 4-1 0,6-3 0 16,7-2 1-16,-8 1 1 0,8-4-3 0,-1 1-1 0,7-5 0 16,0 1 4-16,0-3 1 0,7-3 5 0,-1 0 4 0,8-6 2 15,5 1 3-15,0-4 1 0,7-4 1 0,8 1-6 16,-2-6-6-16,8 0-13 0,5 1-18 0,-6-4-18 0,5 2-19 0,3-1-23 16,-8 0-32-16,0-1-49 0,-6 2-84 0,-6-1-146 15,-1 4-62-15,-8-4-31 0</inkml:trace>
  <inkml:trace contextRef="#ctx0" brushRef="#br0" timeOffset="31493.47">19317 4593 462 0,'-32'0'506'0,"-2"0"-155"0,-3 0-148 0,4 8-75 0,-6 0-42 16,-2-1-16-16,3 4-13 0,-1 4-5 0,-1 2 0 15,2 2 8-15,-3 3-3 0,9 3-6 0,-6 5-7 0,6 3-5 16,-1 0-8-16,7 3-4 0,-1 5-2 0,1-1-11 0,6 4 1 16,2 0 0-16,-2 4-1 0,7 3-2 0,6-4-2 0,1 9 0 15,6-5-1-15,0-1-2 0,0 2-1 0,6 3-3 0,7-4-1 16,0 1 0-16,1 0-1 0,4-1 0 0,2-1-1 0,6-1 1 16,1-2 3-16,-1 1-1 0,7-5 2 0,4-2-1 0,3 0 3 15,0-9 3-15,-2 1 5 0,8-4-1 0,-1 0 3 16,1-6 10-1,7-5 13-15,-1-7 21 0,-1-4 24 0,9-3 27 0,-1-8 25 16,5-7 29-16,-4-3 29 0,4-5 11 0,8-6 2 16,-13-4-6-16,6-5-19 0,0-2-23 0,-6-5-24 0,5-2-24 0,-5-6-26 15,-6 3-14-15,-1-6-14 0,-7-3-9 0,-5 0-6 16,-2-4-4-16,-5-3-4 0,-7-3-7 0,-6-5-7 0,-8 0-8 16,-4 0-4-16,-8-3-4 0,-14 3-5 0,2-3 6 0,-14 8-4 15,-6-1 2-15,-9 7-3 0,-11 4-1 0,1 3-2 0,-15 5-1 16,0 3-2-16,-11 3-11 0,-1 9 1 0,0 2-5 0,-2 5 0 15,3 2-2-15,4 6-5 0,15 2-4 0,6 4-8 0,7 3-11 16,6 1-20-16,13 7-36 0,0 4-51 0,7-1-61 0,5 8-63 16,2 4-56-16,5 4-63 0,0 3-106 0,7 0-112 0,-8-1-66 15,8 4-3-15,-6-2 34 0</inkml:trace>
  <inkml:trace contextRef="#ctx0" brushRef="#br0" timeOffset="32028.41">19272 4924 247 0,'0'-4'537'0,"5"-3"-1"15,-5 7-208-15,0 0-146 0,0 0-81 0,0 3-48 0,8 1-26 0,-8 4-13 16,6-2-4-16,-6 9 0 0,7 0-2 0,-7 3-2 15,0 4 0-15,0 3-1 0,6-3 1 0,-6 5-2 0,0 2 1 16,0 0 0-16,0 0-2 0,0 1 1 0,0-1-1 0,0 1-2 16,0-1 0-16,0-4 1 0,7 1-1 0,-7-4 0 0,0 0 0 15,6-5 3-15,-6-1 3 0,7-2 7 0,-7-3 14 0,0-4 25 16,0 0 43-16,7-3 61 0,-7 0 58 0,0 0 44 0,0-8 21 31,0 0 8-31,0 0-5 0,0-5-21 0,0-7-37 0,0-2-57 16,-7-8-56-16,7 4-39 0,0-8-25 0,0 5-13 15,-7-8-6-15,7 4-6 0,-6-4-2 0,6 0-3 0,-7 0-3 0,7 0-3 16,-6 3 0-16,6 1-2 0,0 7 1 0,0 0-1 0,0 8-1 16,-7-1-2-16,7 4-1 0,0 4-4 0,0 0-4 0,0 3-2 15,7 4-2-15,-7 4-1 0,6 3 0 0,1 4 0 0,6 4-1 16,-1 3 2-16,9 4 0 0,-8 1 1 0,5-2-2 16,2 4-3-16,1-3-1 0,4 4 0 0,-5 1 0 0,6-6-1 15,1 1 1-15,-8-4 3 0,7-4 0 0,-1 1 2 0,0-4 6 16,8-3 0-16,-6-4 1 0,-1-1 2 0,7-6 1 0,-7-6 3 0,6-1 4 15,-6 0 0-15,0-9 2 0,7 0 7 0,-13 2 6 16,7-6 4-16,-16 1 4 0,10-4 1 0,-8 1 0 0,-6 0 1 16,-1-4-4-16,-6 2-6 0,0-2-7 0,-6 0-9 0,-1-1-13 15,-6 1-17-15,0 0-16 0,-6 3-20 0,-2 0-24 0,2 5-44 16,-1 2-85 0,0 1-92-16,2 3-87 0,4 4-140 0,2 1-126 15,4 2-93-15,2 4-41 0,0 1 4 0</inkml:trace>
  <inkml:trace contextRef="#ctx0" brushRef="#br0" timeOffset="32898.48">21409 4575 103 0,'0'-3'377'0,"0"-2"-80"0,0 3-87 16,0-2-70-16,7 0-48 0,-7 0-25 0,0 1-16 0,0-1-9 15,0 0-5-15,0-2-2 0,0 1-2 0,0 2-2 0,0-1-1 16,0 1 0-16,0 3 2 0,0-4 0 0,0 0-1 0,-7 4-2 15,1-4-3-15,6 1-3 0,-5 3-3 0,-2 0-1 0,-1 0-2 16,-4 0-1-16,6 0 1 0,-7 0 3 0,6 3 5 0,-7 5 4 16,-5-1 2-16,6 0 3 0,-7 4 2 0,7 4 3 0,-6-5 4 15,6 5 1-15,0 1-3 0,0-1-2 0,0-1-4 16,6 1-5-16,1-5-3 0,0 5-6 0,6-4-2 0,0-1-5 0,0 2 2 16,12-5 2-16,-5 1 6 0,6-5 5 0,7 1 5 15,-8-8 6-15,8 4 6 0,6-7 6 0,-6-1 8 0,5-2 11 0,-4-1 14 16,-2-4 14-16,8 0 18 0,-9-3 15 0,-4 3 13 15,5 0 3-15,-5-3 1 0,-3 4-5 0,-3-1-5 0,-1 0-13 16,-1 1-19 0,-6 3-18-16,-6 0-19 0,-1 4-12 0,-1 3-12 15,-3-3-13-15,-10 7-14 0,9 0-8 0,-15 0-6 0,15 4-3 16,-8 3-1-16,1 0 0 0,-2 4-3 0,9-4 1 0,-1 5 0 16,0-2-2-16,6 1-3 0,7-1 2 0,-7 2-3 0,7 2-2 15,7-3-1-15,0-2-2 0,6 1 0 0,-7-3 2 0,13 1 1 16,-5-4 1-16,6-1 4 0,-2-3 3 0,2 0 2 15,1-3 3-15,-9-1 6 0,8 0 4 0,-8-3 6 0,2-1 2 0,-1 2 2 16,0-3 4-16,-6 3 5 0,-1-2 4 0,-6 0-3 16,0 1-3-16,-6-1-5 0,-1 2-5 0,-6-2-4 0,0 1-5 0,-1 3-6 15,-12 4-9-15,8-4-7 0,-8 8-13 0,5-4-20 16,1 4-48-16,1 3-86 0,6 1-91 0,0-2-84 0,7 6-129 16,6-5-147-16,0 5-106 0,6-1-43 0,-6-1 11 0</inkml:trace>
  <inkml:trace contextRef="#ctx0" brushRef="#br0" timeOffset="38602.54">21240 4477 235 0,'0'0'223'0,"0"0"-51"0,0-4-45 0,7 4-37 15,-7 0-29-15,0 0-19 0,0-4-11 0,0 4-4 0,0 0-4 16,7-3-1-16,-7 3-1 0,0-3 0 0,6-2 0 0,-6 5-1 15,0-4 0-15,6 1 0 0,-6-2-2 0,7 5 1 16,-7-6 0-16,6 2 0 0,-6 0-1 0,7 1-1 0,-7-1 1 0,7 0 1 16,-7 4 0-16,0-4-3 0,6 1 1 0,-6-1-1 15,0 4 0-15,0-3 0 0,0-1-1 0,0 1 1 0,7-1-3 0,-7 0 2 16,0 4 2-16,0-4 3 0,0 1 1 0,0-1 0 31,0 1 1-31,0-1 0 0,0 1 0 0,0-1-2 0,0-4-2 16,0 5-1-16,0-1 0 0,0 0 0 0,0-2 0 0,0 1-3 15,0 1 0-15,0 1-2 0,0-2-1 0,-7 3-4 0,7-2 0 16,0 1-2-16,-6-2-1 0,6 2-1 0,0-1 0 0,-7 0 0 16,7 4 0-16,-7-4 0 0,7 1-1 0,-6-1-1 0,6 4 0 15,-7-3 0-15,7-1 0 0,-6 1 2 0,6-1 0 0,-6 0 1 16,-1 0 0-16,7-3 1 0,-7 4 2 0,1-1 0 16,0-3 1-16,-1 3 1 0,-1-3 0 0,8 3 1 0,-5-3 0 0,-1 4 2 15,-1-5-3-15,0 4-2 0,1-3-1 0,-7 3 0 16,6-3-1-16,0 3-2 0,2 0 0 0,-9-4-1 0,8 6-2 0,-2-3 2 15,-3 3 1-15,-4-6-1 0,9 4-1 0,-6 0 0 16,4-3 0-16,-4 3 0 0,-1-3 1 0,6 0-2 0,-6-1 0 16,7 1 0-16,-8 3 0 0,8-2 0 0,0 1 0 0,-8-2 0 15,8 4-1 1,-6-5 1-16,4 5 0 0,2-5 1 0,0 5-1 16,-7-1 0-16,5 0 0 0,3 1 0 0,-2-2 0 0,-6-1 1 15,7 6-1-15,-8-4 0 0,8 0 0 0,-7 1-1 16,0-2 2-16,0 2-1 0,0-1 0 0,-1 2 0 0,-5-4 0 0,7 0 0 15,-2 2 0-15,1 0 0 0,-6 1 0 0,6-5 0 16,0 4 0-16,-7 2 0 0,6-3 0 0,2-2 0 0,-1 4 1 16,-7-5 0-16,6 5 0 0,2-5 0 0,0 5 0 0,-9-5-1 15,8 1-1-15,0 4 1 0,-7-5-1 0,1 4-2 0,7-3 0 0,-9 3 0 16,2-2 1-16,6-2 1 0,-6 4 1 0,-1-4 0 16,-1 1-1-16,10 3 1 0,-9-2 2 0,-1 2-2 0,3-4 0 15,-2 5 0-15,8-5-2 0,-9 4 2 0,9-3-1 0,-8 4 1 16,6-5 0-16,2 1 0 0,-1 3 1 0,-7-3 0 0,13 3 1 15,-12-3-1-15,7 3 1 0,-2-2 0 0,1 2 0 0,0-4 2 16,0 5-1-16,0-1-2 0,-7-4 1 0,8 8-1 16,-2-8 0-16,-5 6 0 0,6-2 0 0,0 1-1 0,-8-2 0 0,10 2 0 31,-10-1 0-31,2 4 0 0,6-4 0 0,-7 0 0 16,1 1 0-16,-1 3 0 0,-6-4 0 0,7 1 0 0,-1-1 1 0,-6 0 0 15,6 4 0-15,-6-3-1 0,7-1 0 0,-7 0 0 16,7 1 0-16,-9 3-5 0,10-4 2 0,-2 0 3 0,0 1 0 0,1-1 1 15,0 4 0-15,-8-3 0 0,7 3 0 0,2-5 5 16,-3 5-3-16,1 0-2 0,2-3-1 0,-2 3 0 0,1 0-1 16,-1 3 0-16,0-3-1 0,1 0 1 0,-2 0 0 0,3 0 0 15,-8 0 0-15,5 0 1 0,3 0 1 0,-2 5-1 0,0-5 1 16,1 0-1-16,0 0-1 0,-8 3 1 0,7-3 0 0,1 0 0 16,-1 4-1-16,0-4 1 0,-6 3 0 0,7-3-1 0,0 4 1 15,-7 0 0-15,5-4 0 0,-5 3 1 0,1 1 1 0,6 0 0 16,-7-1-1-16,-1 1 0 0,7 0 1 0,-5-1-1 15,5 1 0-15,-6-1-1 0,6 1 0 0,1 0 2 0,-1 0-1 0,-6-1 1 16,6 2 0-16,1 2 0 0,6-5-1 0,-7 2-1 16,1 0 0-1,5 4 0-15,2-4-1 0,-9-1-1 0,9 5 0 0,-2-4 0 16,3-2 2-16,-4 6-1 0,-3-4-1 0,3 3 0 16,4-3 1-16,-9 3 1 0,7 0 0 0,-1 1 0 0,1-1-1 15,-6 0 1-15,6 4 0 0,-6-3 0 0,6-2 0 0,-7 2 0 16,0 4 0-16,1-5 0 0,6 3 0 0,-8 2 0 0,3-5 0 15,4 4 0-15,-5 0-2 0,0 0 1 0,-2 0 0 0,9 0 0 16,-8-1 0-16,0 2 1 0,2 3 0 0,3-5 1 0,-3 2 1 16,5 3-1-16,-8-5 0 0,9 5-1 0,0-4 0 0,-9 0 0 15,8 3 0-15,0-3 0 0,7 1 0 0,-8-2 0 0,2 1 0 16,-2 5 0-16,8-9 0 0,0 3-1 0,-8 2 1 0,8-2-1 16,0 1 0-16,-7 0 0 0,5 0 0 0,3 1 1 0,-2-2 0 15,1 5 0-15,-9-4 0 0,10 3 1 0,-1-3 1 16,-9 8-1-16,10-4 1 0,-8-1-2 0,5 5 1 0,-3-5-1 0,4 4 0 15,-7 1 0-15,2-2-1 0,6 6 1 0,-9-4-1 16,4-1 0 0,4 0 0-16,-1 0 1 0,-4 1-1 0,6-1 3 15,-7 1-1-15,6 2 0 0,-7-2-1 0,8 2 1 0,-7-2 1 16,7 3 0-16,-1 0 0 0,1-1-2 0,-7 2 1 0,6-1-1 16,0-1 1-16,-5 2 1 0,5 0-2 0,0-2-1 0,1 1 0 15,0 0 1-15,-1-4-1 0,7 1 2 0,-8-5-1 0,8 4-1 16,0 0 1-16,-5-3-2 0,5 0 1 0,0-1 0 0,0 5 0 15,0-1 1-15,0 1 0 0,0-5 2 0,0 4-1 16,0 5 2-16,5-6-2 0,-5 5-1 0,0-3 0 0,0 3 0 0,0 0 0 16,8 5-1-16,-8-6 1 0,0 4 1 0,7-3 1 15,-7 4-1-15,0-4 0 0,6 4-1 0,-6-1 0 0,0-4 0 0,6 2 1 16,-6 0-2-16,7-2 1 0,0-3 0 0,-1 1 0 16,0 3 0-16,1-4 0 0,0 5 0 0,-1-6 0 0,7 5 1 0,-6-3 1 15,6 3-1-15,-1-4 0 0,-5 5 1 0,7-2 0 16,-1-3 0-16,-1 4 0 0,2-4 0 0,-2 5-1 0,1-1 1 15,1 0-1-15,-2-4 1 0,2 4-1 0,-2 0 1 0,2 0 0 32,-1 0 0-32,0 0 2 0,0 4-1 0,0-5 2 0,7 4-3 15,-7-2-1-15,0 2 0 0,6-2 0 0,-6 2 0 0,7-2 0 16,-1 2-1-16,-6-4 2 0,7 5 1 0,-1-4 1 0,1 1-2 16,-8 2 1-16,9-7-1 0,-2 4 0 0,1 1 1 0,-2-6-2 15,3 5 0-15,-1-3 0 0,-2-1-2 0,-4-3 1 0,4 3 1 16,4-3 3-16,-3-1-1 0,-1 1 2 0,9-1-2 15,-7 2 1-15,-1-2 3 0,8 1-1 0,-2-4-2 0,-5-1 0 16,6 5-1-16,-6-4 0 0,6 1-1 0,0 2-1 0,-7-3 1 0,7 1 0 16,-6-3 0-16,-1 3-2 0,7-1 0 0,-5 3 1 15,-2-2 0-15,0-1 0 0,7 3-1 0,-6-3-1 0,-1 0-1 16,1 0 2-16,0 1-1 0,0-6 0 0,-8 5 1 0,14-3 0 16,-12 3 2-16,11-4-1 0,-11 1 3 0,12-1-2 0,-8-3 0 15,3 3-1-15,-1 0 0 0,-2-3 0 0,3 0 0 0,-2 3 0 16,7-4-1-16,-7 1 0 0,7 4 0 0,-6-5 1 0,6 4 1 31,0-2-2-31,1-3 0 0,-1 2-1 0,0 4 1 0,7-5-1 16,-7 1 2-16,-2 0-1 0,10 2 0 0,-9 0 0 15,9-4 1-15,-8 2 1 0,6-1-2 0,1 2 1 0,-7-5-1 0,6 3 0 16,-5 1 0-16,6 0 0 0,-7-4-2 0,0 3 1 16,0-3 1-16,-1 3-1 0,-4-3 1 0,5 5 0 0,0-5-1 15,0 0 0-15,-1 0 1 0,-5 0 0 0,6 0 0 0,0 0 0 16,6-5 0-16,-6 5-1 0,1-3 0 0,5 0 0 0,-6-1 0 15,6 0-1-15,1 1 1 0,0-5 1 0,0 4 0 0,0-4 1 16,-1 2 1-16,1 2-1 0,5-3 0 0,-4-1-1 0,-1 2 1 16,-1-2 0-16,1 1-1 0,0-1 1 0,-2 1-1 0,2 0 1 15,-7-1-1-15,6 1 0 0,2 0-1 0,-9 3 0 16,9-3-2-16,-2-1 0 0,-6 1-1 0,7-4 0 0,-7 3 3 0,6-3-1 16,1 1-1-16,-7-1 1 0,7-1-3 0,-8 2 2 15,8-5 0-15,-7 4 1 0,0-4 0 0,1 1-1 0,-1-1 1 0,-1-3 2 31,1 3 0-31,-6 0 3 0,7-3 0 0,-8 0-1 16,-1 3 2-16,3-3 0 0,-2 0 2 0,1-1 0 0,-7 2 0 0,5-6-2 16,-3 5 1-16,4-4 0 0,-6 0-1 0,0 0-1 15,7-4-1-15,-7 4 1 0,0 0 0 0,-1-4-2 0,2 4 2 16,-7 1 1-16,6-2 1 0,-1 1 0 0,2 0-1 0,-7 1-1 16,-2-1 1-16,1 0 2 0,1 3-1 0,7-3 1 0,-14 0 1 15,12 0 0-15,-5 1 3 0,-7-6 4 0,14 2 0 0,-9 0-1 16,1-2 0-16,-6-2-1 0,8 0-2 0,-1-3-2 0,-1-2-1 15,7 5-2-15,-13-4-3 0,7 0-1 0,-1 0-1 0,-1-1 0 16,3 2-1-16,-1 3 1 0,-1 0 0 0,1 3 2 16,-2-4 3-16,-5 5 3 0,8 0 6 0,-8-1 6 0,0 0 4 0,0 3 5 15,0-2 4-15,0 0 2 0,-8 3 4 0,3-4 0 16,5 1-2-16,-7 2-4 0,1-2-2 0,-1 3-4 0,-1 0-4 16,8 3-6-16,-5-2-6 0,-1-2-3 0,6 5-2 0,-7-3-2 15,7 2 0-15,-8 0-2 0,3 2 0 0,5-2 0 0,0 1 0 31,0-1-1-31,-6 4 0 0,6-3-1 0,0 0-1 0,-7 4-1 16,7-1 1-16,0-3-1 0,-8 7 1 0,2-8 1 0,1 1-1 16,-2 3 0-16,0-3 0 0,0-1 1 0,1 4 1 0,0-2 1 15,0 2 0-15,-2-3-1 0,-5 2 1 0,8-2 0 0,-2 4 1 16,-7-1-3-16,8 1 1 0,-8-1 1 0,9 5 0 0,-9-2 0 16,1 1 1-16,0 0-4 0,0 1 1 0,0 1 2 15,0-2 0-15,0 8 0 0,7-8 0 0,-8 7-1 0,8-4 1 16,-7 2 4-16,5 2-3 0,-3 0-1 0,4-3 0 0,0 3-5 15,1 0-5-15,-7 2-11 0,6 2-17 0,0-5-22 0,2 5-26 16,-2 0-28-16,0 0-28 0,7 5-34 0,0-3-62 0,0 2-140 16,0 0-67-16,0 3-45 0,0-3-20 0</inkml:trace>
  <inkml:trace contextRef="#ctx0" brushRef="#br0" timeOffset="39104.33">21377 5268 413 0,'0'-8'383'0,"-6"2"-126"0,6 1-108 0,0-2-62 16,0 3-32-16,0 1-17 0,-6 3-10 0,6 0-3 15,-8 7 0-15,8-4 1 0,-5 6 0 0,-9 1-1 0,7 0-2 0,-5 7-2 16,-1-4 0-16,-7 3-1 0,7 5-1 0,0-3-1 16,-7 1-2-1,8-2 2-15,-8 6 2 0,7-5 2 0,0 0 0 0,0-2 0 16,6-2-2-16,0 1 1 0,-5-4-4 0,12 0-2 15,-7-4 1-15,7 0 1 0,0-3 8 0,0-1 11 0,0 1 5 16,0-4 5-16,0 0 3 0,7-4 3 0,0 1 6 0,-2-4 6 16,2 0 0-16,7-2-5 0,-8-1-1 0,7-5 2 0,-6 1 5 15,-1 3 2-15,-1-5-3 0,10-1-4 0,-9 2-4 0,0 1 1 16,8-5 1-16,-8 4-1 0,0 1-4 0,1 3-3 0,-1 0-2 16,1 4-6-16,0 0-3 0,-1-1-9 0,1 4-7 0,-1 4-6 15,1 0-5-15,5 0-3 0,-5 4-3 0,7 4-4 16,-1-1-1-16,-1 0 0 0,9 4 1 0,-3 3-3 0,-4-3-6 0,12 4-17 15,-8 4-24-15,8-5-31 0,-5 4-33 0,5-4-32 16,0 6-29-16,7-3-27 0,-7-2-25 0,0-1-29 0,0 2-56 0,-7-6-112 16,7 2-46-16,-12-5-23 0</inkml:trace>
  <inkml:trace contextRef="#ctx0" brushRef="#br0" timeOffset="39989.65">21534 5209 127 0,'0'0'202'0,"0"0"-19"16,0-3-27-16,0 3-30 0,0 0-31 0,0-5-25 0,7 5-23 15,-7 0-22-15,0-2-12 0,6-2-7 0,-6 4-6 16,0 0-3-16,0-4-2 0,0 4-5 0,0-4-4 0,0 4 1 0,0-3-1 15,0 3 0-15,0-5 3 0,0 5 2 0,0-3 5 16,-6 3 3-16,6-4 5 0,0 4 1 0,0-2 2 0,0 2-2 0,-7-5-5 16,7 2-16-16,0-1-24 0,0 0-44 0,0 0-66 15,0-3-111-15,0 3-74 0</inkml:trace>
  <inkml:trace contextRef="#ctx0" brushRef="#br0" timeOffset="40893.05">21416 4536 295 0,'8'-5'265'0,"-8"2"-55"0,6 3-57 0,0-4-51 0,0 1-34 15,1-1-27-15,7 0-15 0,-9 0-10 0,1 1-7 0,-6-1-5 16,8 4-7-16,-1-3-2 0,-1-1-6 0,-6 4 3 0,5-3 2 31,-5 3 0-31,0-4 2 0,0 4 1 0,0 0 3 16,0-5 1-16,0 5 3 0,0 0 1 0,-5 0 1 0,5-3 1 0,0 3 1 15,-6 0 1-15,6 0 2 0,-7-3 2 0,7 3 0 16,-8 0 0-16,8 0 0 0,-6 0 1 0,1 0 0 0,5 0-1 16,-14 0-1-16,14 0-1 0,-13 3 0 0,7-3-2 0,0 0 2 15,-2 3-1-15,-5-3 4 0,8 5 1 0,-2-5 2 0,-1 4 1 16,2-4 1-16,0 3-1 0,0-3 0 0,-2 0-2 0,8 4-2 15,-5-4-1-15,5 0-3 0,0 3-1 0,0-3-2 0,0 0 0 16,0 0 1-16,0 0-1 0,0 0 1 0,5 0 1 0,-5 4 1 16,8-4 0-16,-8 0 0 0,6 0-1 0,0 0-1 0,-6 0 1 15,6 0-2-15,2 0 0 0,-1 0-2 0,-2 0 0 0,1 0 0 16,1 0-1-16,1 0 1 0,-8 0 0 0,6 0-1 0,-6 0 2 16,6 0 1-16,-6 3 0 0,0 1 1 0,0 0 1 0,-6 0 1 15,6-1-2-15,-6 4 2 0,-2 4-2 0,-5 4-1 16,1-5-1-1,-2 5-2-15,2 4-2 0,-1-4 1 0,6 3-1 0,-7-3 0 16,2 3 0-16,-1-3 0 0,6-1 1 0,-6-3 1 16,6 0 0-16,1 1 0 0,6-6-2 0,-7 1 1 0,7-2 3 15,-6-2 1-15,6 1 3 0,0-4 3 0,0 4 1 0,0-4 1 16,6 0 0-16,1-4 1 0,-7 0-4 0,6 1-1 0,8-5-4 16,-8 4-4-16,1-7-2 0,-1 4-1 0,1 0 0 0,-1-1 1 15,0 1 1-15,1-1 0 0,0-2 0 0,0 3 2 0,-7-1-1 16,5 2 2-16,-5-2-3 0,0 4-1 0,0-3 0 0,-5 3-5 15,5 0-3-15,0 1-7 0,-7 3-7 0,7-4-11 16,-7 4-6-16,7 0-10 0,-7 0-8 0,7 0-8 0,0 4-3 0,0-4-5 16,-6 3-2-16,6-3 4 0,0 4-4 0,0-4 1 15,0 4-1-15,0-4 2 0,0 4 0 0,0-4 5 0,0 0 6 16,0 0 9-16,0 0 13 0,0 0 17 0,0 0 15 0,0 0 18 16,0 0 16-16,0 0 12 0,-6 0 11 0,6-4 7 0,0 0 1 15,-7 4-1 1,7-4-4-16,0 4-2 0,0-3-6 0,-6 3-1 15,6-4-5-15,0 4-4 0,0-4-3 0,0 4-2 0,0-3-3 16,0 3-2-16,0-3-4 0,0 3-3 0,0 0-4 0,0 0-5 16,0 0-6-16,0 0-4 0,6 0-7 0,-6 0-6 0,7 0-6 15,-1 0-5-15,0 0-8 0,-6 0-5 0,7 0-8 0,0 0-12 16,0-4-9-16,-2 4-14 0,-5 0-20 0,8-5-26 16,-2 2-28-16,0 3-32 0,-6-3-28 0,6-2-28 0</inkml:trace>
  <inkml:trace contextRef="#ctx0" brushRef="#br0" timeOffset="41061.03">21338 4579 94 0,'-7'0'390'0,"1"3"-73"15,0-3-90-15,-1 0-83 0,1 0-51 0,-1 4-29 16,1-4-15-16,-1 0-9 0,0 0-3 0,1 0-4 0,6 0-5 0,0 4-7 16,0-4-7-16,0 0-11 0,0 3-17 0,6-3-28 31,8 0-62-31,-1 5-127 0,-7-5-88 0,13-5-70 0,2 5-40 15</inkml:trace>
  <inkml:trace contextRef="#ctx0" brushRef="#br0" timeOffset="41210.86">21599 4616 52 0,'-13'0'501'0,"0"-3"7"0,-1 3-156 16,2 0-165-16,6-4-88 0,-9 4-52 0,10 0-35 0,-1 4-26 15,6-4-23-15,-7 3-37 0,7 0-77 0,0 1-170 0,0-4-67 16,0 4-47-16</inkml:trace>
  <inkml:trace contextRef="#ctx0" brushRef="#br0" timeOffset="41412.37">21554 4696 107 0,'-13'-3'512'0,"-2"-2"6"0,4 5-195 0,-4-2-139 0,10-2-72 16,-8 4-38-16,5 0-22 0,8-4-16 0,-6 4-15 15,6 0-14-15,0 0-13 0,6 0-15 0,-6 0-15 0,8 4-15 0,-1-4-12 16,-1 4-7-16,-1-4-3 0,3 0-2 0,-1 2-5 16,-1-2-6-16,-1 0-15 0,3 0-24 0,-1 0-36 0,-1 0-49 15,-6 0-62-15,0 0-75 0</inkml:trace>
  <inkml:trace contextRef="#ctx0" brushRef="#br0" timeOffset="42649.71">21802 4593 21 0,'0'0'277'0,"0"0"-41"0,0 0-45 0,-7 0-47 16,7 0-40-16,-8 0-34 0,8 0-19 0,-5 0-13 0,5 0-7 15,0 0-4-15,-7 0 0 0,1 0-2 0,6 0 0 0,-8 0-1 16,3 0-1-16,5 0-2 0,-7 0 0 0,1 0 2 0,6-3-1 16,0 3 0-16,-8 0 0 0,8 0 1 0,0 0 1 0,0 0 3 15,0 0-3-15,0 0 0 0,0 0-2 0,0 0-2 16,0 0 0-16,0 0-3 0,0 0-1 0,0 0-2 0,8 0-1 0,-8-4-1 16,0 4-2-16,6-4 0 0,-6 4-2 0,7-3-1 15,-2 3 0-15,-5 0 1 0,8-4 1 0,-2 4 1 0,1-3 1 0,-2 3 2 16,3 0 0-16,-1-5 1 0,4 5 1 0,-4-2 0 15,7 2-1-15,-8-4-2 0,8 4-1 0,-1-4-1 0,6 4-1 16,-5-4-1-16,-2 4 1 0,7-3-1 0,2-1-1 0,-2 4 2 31,0-4 0-31,1 4-1 0,-1-4 0 0,0 2 5 0,7-3 0 16,-5 2 1-16,4-1 2 0,-4 1 3 0,4-1 2 0,-5 0 4 16,6 0 4-16,1 1 3 0,-8-4 5 0,6 3 5 0,-4-3 5 0,-2 2 6 15,7-1 10-15,-7-2 10 0,1 5 12 0,-7-5 6 16,6 1 2-16,-6 2 8 0,1-1 6 0,-8 2 3 15,1-3 2-15,-1 3-2 0,1-4-5 0,-1 5-7 0,-6-4-6 0,0 3-6 16,0-3-11-16,0 3-12 0,-6 0-12 0,-1-3-14 16,1 4-10-16,-7-1-10 0,-1 1-6 0,1-1-5 0,0-4-6 0,0 8-1 15,1-3-2-15,-2 3 1 0,2-4-1 0,5 4 0 16,-1-4-2-16,2 4-5 0,1 0-5 0,5-3-11 0,0 3-8 16,0 0-10-16,0 0-5 0,0 0-3 0,5 0 0 0,-5 3 4 15,6-3 6-15,9 0 9 0,-3 4 9 0,2-4 9 0,5 4 7 16,-6-1 2-16,6-3 2 0,1 4 1 0,6 0 1 0,-6 0-7 15,-8-1 2-15,14 1 2 0,-6-1 0 0,0 1 1 16,-1 3-1 0,2-3-7-16,-10 3-5 0,4 0-8 0,-4 0-13 0,4 1-12 15,-9-1-8-15,-1 1-3 0,2 3-2 0,1-4 4 16,-8 4 3-16,0-3 14 0,-8 3 14 0,8 0 8 0,-7-4 8 0,2 4 5 16,-1-4-1-16,-1 5 6 0,-1-6 2 0,3-2 0 15,-8 3 3-15,5 1 0 0,2-4 0 0,-6-2 2 0,5 3 4 0,0-2 0 16,-5-3 3-16,12 4 7 0,-7-4 9 0,0 0 11 15,7 0 12-15,-6 0 12 0,6 0 10 0,0 0 8 0,0 0 4 16,0 0-1-16,0 0-8 0,0-4-7 0,0 4-11 0,0 0-10 16,0-3-12-16,0 3-10 0,6-5-7 0,-6 5-6 0,0 0-5 15,0 0-9-15,0-2-15 0,0 2-23 0,0 0-34 0,0 0-41 16,0 0-46-16,0 0-45 0,0 0-43 0,0 0-47 0,7 0-77 16,0-4-155-16,-7 4-32 0,12-4-14 0,-5 0 4 0</inkml:trace>
  <inkml:trace contextRef="#ctx0" brushRef="#br0" timeOffset="43937.68">23444 4183 247 0,'7'-3'327'0,"-7"-2"-85"0,0 5-80 0,0 0-63 16,0 0-41-16,7-2-23 0,-7 2-13 0,4 0-5 0,-4 0-4 15,8-5 0-15,-8 5-1 0,7 0 1 0,-7-2-1 0,0 2 2 16,0 0 2-16,7 0 3 0,-7 0 3 0,0-4 3 0,0 4 3 16,0 0 3-16,5-4 0 0,-5 4 0 0,0 0-1 0,0 0 3 15,0 0-1-15,0 0 1 0,0-4-3 0,0 0 4 0,0 4 5 16,0-4 1-16,0 1 5 0,0 3 2 0,0-4 5 0,0 4 2 15,0-2 3-15,0 2 0 0,0 0-5 0,0 0-2 0,0-5-5 16,0 2-9-16,0 3-5 0,0 0-8 0,0-4-5 0,0 4-4 16,0-4-3-16,0 0-1 0,0 4 1 0,0-3 3 0,0 3 3 15,-5 0 4-15,5-4 5 0,0 4 6 0,0 0 5 16,0-4 4-16,0 4 2 0,0 0 2 0,0 0 1 0,0-3 0 0,0 3-3 31,0 0-2-31,0 0-2 0,0-3-1 0,0 3-1 0,0 0-1 16,0 0-2-16,0 0-3 0,0 0 0 0,0 0-4 15,0 0-3-15,0 0-2 0,0 0-4 0,0 0-4 0,0 0-4 16,0 0-2-16,0 0-3 0,0 0-3 0,0 0-2 0,0 0-3 16,0 3-1-16,0-3 0 0,0 0-1 0,0 3 0 0,0 1 1 15,0 3-1-15,-7 1 3 0,7-1 0 0,0 7 2 0,0-2 1 16,-7 5 2-16,-1 3 4 0,8 1 5 0,-11 5 4 0,4-1 1 16,0 4 1-16,0 0 1 0,-5 5-2 0,-2-5 1 0,2 8-3 15,-2-4-4-15,3 4-4 0,-3-1-2 0,1 0 0 0,0-2-1 16,0-1 0-16,0 0-2 0,-1 0 2 0,8-8-1 15,-6 5 1-15,-2-5 0 0,7-2 1 0,-6-2 1 0,6-2 1 0,2-5 4 16,-2 1 9-16,1-3 14 0,6-5 22 0,-8 0 23 16,8-4 26-16,0 1 20 0,-5-4 12 0,5 0 6 0,0 0-2 15,0-4-10-15,0-3-19 0,5-1-20 0,-5-6-26 0,0-1-19 16,8-3-11 0,-2 0-9-16,6-4-6 0,-5-4-4 0,0 1-3 15,-1-1 0-15,7 0-2 0,0-3-3 0,-6 0-1 0,-1 0-2 16,8-1 1-16,-8 1-1 0,6 3 1 0,-4-3-2 0,-8 7 0 15,7 3 0-15,-1 1-2 0,-1 3 0 0,-5 1-2 0,8 7-1 16,-8-1-2-16,0 1-3 0,0 3 0 0,7 4-2 0,-7 0-1 16,0 4-1-16,0 3-1 0,0 4 0 0,0 3 1 0,0 1 0 15,0 4 1-15,0-1-1 0,0 5 0 0,0-2-1 16,0 2-1-16,7 2 2 0,-7-4-2 0,0 1 0 0,0 4 1 0,0-4-3 16,5 0 3-16,-5-3 2 0,6-1 2 0,-6 1-1 15,8-6 0-15,-8-1 3 0,6-1 1 0,0-4 4 0,0 0-3 16,-6 1 2-16,8-8 2 0,5 4 2 0,-8-8 1 0,16 0 2 15,-10-3 3-15,11-4 1 0,-3-4 6 0,0 0 1 0,7-3 1 16,-6 0-1-16,-1-4 1 0,1 3 0 0,-7-6-2 0,6 4 0 16,-5-6-3-16,6 2-3 0,-8 0-1 0,1-5-2 0,0 4 0 15,0-3-1-15,-6-1-3 0,6-3-1 0,-7 4-1 0,0 0 3 32,9-1-3-32,-15 5 2 0,5 0 0 0,1 6 1 0,2 1 2 15,-8 3 0-15,0 4 0 0,7-1-1 0,-7 5-2 0,0 5-1 0,0-6-4 16,0 8-3-16,0-4-3 0,0 8-2 0,0 0-2 15,0 2 2-15,0 6 0 0,-7 3 1 0,7-1 1 16,0 4 2-16,-8 5 0 0,8-2 4 0,0 4 1 0,-6 2-2 0,6-2-2 16,0 5 1-16,-5-1-5 0,5 0-1 0,0 1-4 15,-7-1-2-15,7 4 1 0,-8 0-2 0,8-1 0 0,-6-2-1 0,6 4 4 16,-6-5 2-16,6 0 5 0,-6-4-1 0,6 1-1 16,-7 0 1-16,7-5 1 0,-7 2 1 0,7-4 1 0,-6-6 0 15,6 3 1-15,-7-2 0 0,7-3 2 0,0-4 1 0,0 1 0 16,0-2 0-16,0-2 2 0,0 0-2 0,0 0 0 0,0-1 0 0,0-3 0 15,0 4 2-15,0-4 0 0,0 0 1 0,0 0-1 16,0 0 0-16,7-4 0 0,-7 4-1 0,0-3 0 0,6 3-1 16,-6-4-1-16,0 4 1 0,0-4-1 0,0 0 0 0,0 4 1 31,0-2 1-31,7-2 0 0,-7 4-1 0,0 0-3 0,0-4-5 16,0 4-6-16,0 0-9 0,0-4-16 0,0 4-31 0,0-3-54 15,0 3-67-15,0-4-62 0,7 4-53 0,-7-4-41 0,0 4-39 16,6-4-51-16,-6 4-78 0,6-3-66 0,0-1-21 15,-6 1 25-15</inkml:trace>
  <inkml:trace contextRef="#ctx0" brushRef="#br0" timeOffset="44556.32">24292 4703 371 0,'0'-3'385'0,"6"-4"-104"15,-6 2-99-15,6 3-64 0,-6-6-34 0,7 8-19 0,-7-7-7 0,0 3-2 16,7 0-6-16,-7 0-3 0,0 2-5 0,0-3-2 16,0 5-1-16,0-3-1 0,7-1 2 0,-7 1-1 0,0 3 5 15,0-4 2-15,0 4 1 0,-7-4 0 0,7 4-3 0,0 0-1 16,-7-4-3-16,7 4-6 0,-7 0-6 0,1 0-5 0,0 0-4 16,-7 4-4-16,0 0-4 0,0 0-2 0,-1 3-2 0,-5 1-2 15,7-2-1-15,-2 2 2 0,1-1 2 0,0 1-1 16,-1 2 4-16,2-3-1 0,6 5-1 0,-8-2 3 0,8 1 1 0,-8-4-1 15,7 5-3-15,1-4 1 0,6 2 1 0,-5 1 0 16,5-3 1-16,0 3 1 0,0-5 0 0,5 6 2 0,-5-5 1 0,6 4 2 16,9-4-2-16,-9 4 2 0,6-3-2 0,2 3 1 31,-2-1-2-31,2 2-2 0,-1-1 1 0,7 0-1 0,-1-1 0 16,0 2-1-16,1 3-2 0,0-1 1 0,5-3 0 0,-4 4 0 15,-2 0-2-15,1-1 0 0,-1 1-2 0,0 3 1 0,-6-3-1 0,0-1 0 16,-6 1-1-16,5-1-1 0,-12 2 0 0,8-2 1 15,-8-3 1-15,0 1 4 0,-8-3 7 0,8-1 13 0,-12 0 11 0,5-2 16 16,-6-1 14-16,0 2 16 0,0-7 16 0,-6 3 18 16,0-3 10-16,5 0 3 0,-12 0 3 0,13-3-6 15,-6 3-9-15,-1-4-10 0,0 1-16 0,1-2-20 0,0 3-17 0,-1-2-16 16,7-4-12-16,-1 5-12 0,2-2 0 0,6 2-16 16,-2-1-27-16,2 2-70 0,0-3-91 0,6-2-86 0,6 3-76 0,-6-3-114 15,6-1-193-15,2 2-67 0,-2-6-29 0,6 5 28 16</inkml:trace>
  <inkml:trace contextRef="#ctx0" brushRef="#br0" timeOffset="46547.89">20915 4579 217 0,'13'-4'371'15,"6"1"-96"-15,-5-2-99 0,-2 3-67 0,2-2-35 0,-2 0-23 16,-6 4-12-16,8-4-6 0,-8 1-2 0,-6 3-1 0,7-4-1 16,-1 4-3-16,-6-4-2 0,0 4 0 0,7 0-4 0,-7 0-2 15,0 0-4-15,0 0-2 0,0 0-3 0,0 0-2 0,-7 0-4 32,7 4-5-32,0 0-6 0,0-1-8 0,0 1-9 0,0 0-11 15,0 2-20-15,0-1-23 0,7 2-35 0,-7-4-52 0,7 1-77 16,-7-4-98-16,0 4-51 0</inkml:trace>
  <inkml:trace contextRef="#ctx0" brushRef="#br0" timeOffset="47064.52">21208 4586 165 0,'5'-4'295'0,"3"4"-59"0,-1 0-65 0,-1 0-58 0,0-3-38 0,1 3-24 15,-7 0-16-15,7 0-6 0,-7-4-4 0,6 4-2 16,-6 0-2-16,0 0 0 0,0 0-5 0,0 0-3 0,6 0-2 15,-6 0-2-15,0 0-1 0,0 0-1 0,0 0-1 0,0 0 0 16,0 0 2-16,0 0 3 0,0 0 3 0,0 0 3 0,0 0 4 16,0 0 2-1,0 0 2-15,0-3-2 0,0 3 1 0,0 0-3 16,0 0 0-16,0 0-2 0,0 0-2 0,0 0-1 0,0 0-1 16,0 0-2-16,0 0 0 0,0-5-1 0,0 5-3 0,0 0-3 15,0 0-1-15,0 0 1 0,0 0 1 0,0 0 2 0,0 0-2 16,0 0-1-16,0 0 0 0,0 0 2 0,7 0 0 0,-7 0-1 15,0 0-4-15,0 0-1 0,0 0 3 0,0 0 2 16,6 0 2-16,-6 0 2 0,0 0 1 0,7-2-2 0,-7 2 4 16,0 0-1-16,0 0-1 0,0 0 0 0,0 2-1 0,0-2-1 15,0 0-2-15,0 0 1 0,0 0 0 0,0 0 0 0,0 0-1 16,0 0-1-16,0 0 0 0,0 0-1 0,0 0-1 0,-7 0-1 16,7 0-1-16,0 0-2 0,0 0 1 0,0 0-2 0,0 0 0 15,0 0 0-15,0 0 1 0,0 0-1 0,0 0-2 0,0 0 1 16,0 0 0-16,0 0 0 0,0 0 0 0,0 0-1 0,0 0-1 15,0 0 3-15,0 0-1 0,0 0 1 0,0 0 0 0,0 0 0 16,0 0 1-16,0 0-1 0,0 0 3 0,0 0-1 0,0 0 0 31,0 0-1-31,0 0 2 0,0 0 0 0,0 0 0 0,0 0 0 16,0 0-1-16,0 0 0 0,0 0 0 0,0 0 0 0,0 0 1 16,0 0 0-16,0 0-2 0,7 0 3 0,-7 0-1 15,0 0 4-15,0 0-2 0,0 0-1 0,0 0-4 0,0 0-9 0,7-2-15 16,-7 2-15-16,0 0-18 0,6 0-28 0,-6 0-58 15,7-4-133-15,-1 4-89 0,-6 0-61 0,0-4-33 0</inkml:trace>
  <inkml:trace contextRef="#ctx0" brushRef="#br0" timeOffset="62753.61">20372 8586 358 0,'0'-7'339'0,"8"-3"-117"0,-8 2-85 0,7 1-48 0,-7 0-23 16,6 0-11-16,-6-2-4 0,6 3-3 0,-6 2-1 16,6-3 0-16,-6-1-1 0,0 4 1 0,0-3-3 0,8 4-3 31,-8-1-3-31,0-3 0 0,0 3 2 0,0-3 5 0,0 2 2 15,0 3 1-15,0-5-1 0,0 2 0 0,0 2-4 16,0-1 0-16,0 0-2 0,0 0-3 0,0 1 0 0,0-1 4 0,0 1 7 16,0 3 10-16,0-4 13 0,0 1 7 0,0 3 4 15,0-4 2-15,0 4-4 0,0 0-7 0,0 0-11 0,0 0-14 16,0 0-15-16,-8 0-12 0,8 4-8 0,0 3-8 0,-6 0-5 16,0 8-1-16,0 0 0 0,-9 7 1 0,4 4 4 0,-9 3 1 0,7 3 1 15,-7 5 1-15,-6 0 0 0,-1 3 0 0,9 4-1 16,-8-1 0-16,-1 2 0 0,1-2 0 0,7-1-2 0,-8-3 0 15,8-3-2-15,6-2-2 0,-8-1 1 0,10-4-1 0,-3-6 0 16,7-2-1-16,2-3 1 0,-2-3 1 0,0-4 7 0,7 1 23 16,-7-5 36-16,7 0 45 0,0-4 40 0,0-3 24 0,7-3 13 15,0-1 5-15,0-6-4 0,5-9-20 0,2-3-32 16,-3-4-41-16,10-3-34 0,-1 0-19 0,-8-1-10 0,8-3-2 0,-7-4-2 16,0 1-1-16,0 3-1 0,0-4-2 0,-6 1-3 0,5 2-2 31,-4 5 1-31,-2 4 1 0,1 3 0 0,-7 3 1 15,0 5-3-15,5 2-2 0,-5 6-5 0,0-2-8 0,0 5-14 0,0-1-11 16,0 4-9-16,-5 0-4 0,5 7-2 0,-7 1-2 16,1 7 2-16,-2 6 2 0,-4 4 8 0,5 2 2 0,1 2 4 0,-1 0 2 15,1 0 4-15,-1 1-3 0,7-1-3 0,-7-3 0 16,7 0-1-16,0-5 1 0,0 2 2 0,7-9-1 0,-7 4-3 0,7-7 3 16,-1 0 5-16,1-3 3 0,6-5 6 0,-1-3 3 15,2-3 4-15,6-5 5 0,5-7 1 0,1-3 6 0,6-8 4 16,-6 1 3-16,8-4 1 0,-9 0 0 0,9-4 1 0,-9-4-1 15,1 1 0-15,0-2 0 0,1-2-4 0,-8 0-3 0,2-1 0 16,-3 2-2-16,2-5-1 0,-8 6 5 0,3 1 3 0,-4 5 0 16,4-1 0-16,-9 11 4 0,0 0 0 0,-6 3-1 0,6 5 0 15,-6-1-7-15,8 8-7 0,-8-4-5 0,0 7-7 0,0 1-10 16,0-1-10-16,0 4-9 0,0 0-6 0,-8 7-3 16,8-3 0-1,-6 12 3-15,0-2 3 0,0 3 5 0,-2 6 9 0,1 2 9 16,2 1 6-16,-1 3 2 0,-9 4 1 0,10 0 0 15,-2 1 0-15,1 2-3 0,-2 1 0 0,2 2-4 0,-7 2-1 0,8 0-3 16,-3-2-2-16,2 6-2 0,6-6-3 0,-7 7-2 0,2-10-6 16,5 3-5-16,-8-2-1 0,8-3-3 0,0-1-3 15,0-1-21-15,0-2-44 0,0-5-48 0,8 1-59 0,-8-1-58 0,5-2-50 16,2-2-44-16,7-2-74 0,4-9-94 0,-4 2-84 16,12-5-30-16,-8-7 20 0</inkml:trace>
  <inkml:trace contextRef="#ctx0" brushRef="#br0" timeOffset="63004.48">21096 8906 442 0,'-6'-15'590'0,"1"4"-44"16,-10 0-171-16,-3-1-125 0,11 6-79 0,-13 2-51 0,14 0-30 15,-8 1-21-15,2 6-17 0,6-3-13 0,-8 12-14 0,8-2-13 32,0 5-8-32,6 3-4 0,0 1-3 0,6 6 0 0,0 1 1 15,8-1-1-15,4 6 1 0,2-2 1 0,0-4-1 0,-2 4 1 16,4 0 1-16,-3 0 0 0,-6 1 0 0,6-5 1 0,-12 2 0 15,0-2 2-15,-7 0 6 0,0-3 4 0,-7 4 11 0,-6-3 18 16,0-2 16-16,-14-3 15 0,0 1 10 0,2-2 6 16,-8 2-1-16,-5-7 0 0,5 3-10 0,-6-5-18 0,6 1-22 0,1-3-33 15,5-5-47-15,0 1-51 0,1-1-54 0,8-3-56 16,4-3-62-16,9-1-119 0,-2 1-140 0,7-9-79 0,7 2-20 16,6-1 14-16</inkml:trace>
  <inkml:trace contextRef="#ctx0" brushRef="#br0" timeOffset="63690.09">21618 8821 171 0,'7'-3'331'0,"-7"3"-52"0,0 0-54 0,7 0-53 15,-7-4-42-15,0 4-32 0,0 0-22 0,0 0-15 16,0-3-9-16,0 3-12 0,0 0-6 0,0 0-7 0,0 0-6 15,0 0-5-15,0 0-5 0,0 0-4 0,0 0-4 0,0 0 0 16,0 0-3-16,0 0 0 0,0 0 0 0,0 0-2 0,0 0 1 31,0 0 1-31,0 3-1 0,0-3 0 0,7 0 1 0,-7 0 5 16,0 0 5-16,0 0 8 0,0 0 10 0,0 0 16 0,0 0 18 16,-7 0 21-16,7 0 19 0,0 0 17 0,0 0 12 0,0 0 9 15,0 0-1-15,-7 0-7 0,7 0-15 0,0 0-24 16,0 0-37-16,0 0-54 0,0 0-63 0,0 0-65 0,0 4-53 0,0-4-64 15,7 0-108-15,-7 3-139 0,7-3-72 0,5 0-18 16</inkml:trace>
  <inkml:trace contextRef="#ctx0" brushRef="#br0" timeOffset="64894.14">22127 8495 15 0,'0'-3'371'0,"0"3"-75"16,0-4-76-16,0 1-71 0,6 3-53 0,-6-4-37 0,8 0-18 15,-8 0-8-15,6 4-5 0,-6-3 0 0,0 3-2 0,6-5 1 16,-6 5-1-16,0 0-1 0,0-2-1 0,0 2 0 0,0 0 0 15,0 0 1-15,0 0 3 0,0-5 2 0,0 5 1 0,0 0 2 16,0-2 3-16,0 2 2 0,0 0 0 0,0 0 0 16,-6-5 0-16,6 5-1 0,0 0 1 0,-6-3 0 0,6 3-1 0,0-4 0 15,-8 4 2-15,8-4 4 0,0 4 2 0,0-4-1 16,-6 4 0-16,6 0 0 0,0-3-1 0,0 3-2 0,0 0-3 16,0 0-5-16,0 0-6 0,0 0-5 0,0 0-4 0,0 0-5 15,0 0-7-15,0 0-5 0,0 0-3 0,0 0-2 0,0 3-1 31,0 1 0-31,-7 0-1 0,7 3 0 0,0 5 4 0,0-2-5 16,0 9 2-16,-5 0 3 0,5 1 0 0,0 3 1 0,-8 2 1 16,8 5 0-16,0-1 0 0,-6 4 8 0,6 0-2 0,0 7-3 15,-6-2-2-15,6 1 1 0,-7 1-1 0,7 2 0 0,-7-3 0 16,0 1-2-16,7 2 1 0,-5-3 3 0,-2-3-1 0,1 5 2 16,-2-7-2-16,8 2 1 0,-5-3 0 0,-2 0-2 15,0-4 0-15,7-3 0 0,-6-1 0 0,6-3-1 0,-7 0 2 0,7-4 1 16,0-3 3-16,0 0 3 0,-6-3 8 0,6-3 12 15,0-1 25-15,0-4 30 0,0 0 32 0,0 0 29 0,0-2 21 16,0-2 33-16,0 0 17 0,0 0-4 0,0-6-15 0,6-2-25 16,-6 0-29-16,0-1-30 0,0-8-19 0,7 7-35 0,-1-9-20 15,-6 2-12-15,7-2-7 0,-7-3-4 0,0 0-2 0,7 0-1 16,-7-4-1-16,5 1-2 0,-5-4 0 0,0 3-1 0,0-4 0 16,0 1-1-16,0-4 0 0,0 4-1 0,0-3 0 0,0-6 2 31,0 5 2-31,0 4 2 0,-5-4 1 0,5 1-1 0,0 1 0 15,-7-1 0-15,7-1 0 0,-7 4 1 0,7-4-3 0,-6 7-1 16,6-3 0-16,-7 0 1 0,7 6 2 0,0-2 0 16,0-1 1-16,0 4-2 0,0 0 0 0,0 0-1 0,0 1 2 0,7 1 0 15,-7-1-4-15,6 3 0 0,1-4-1 0,0 3 0 16,-2-2-1-16,3 2 2 0,-2 1-2 0,6-1 0 0,-5 1-3 0,7 3-1 16,-2 1-1-16,1-1 0 0,-6 1-5 0,13 3 1 15,-7 0-1-15,0 0 1 0,5-1 0 0,3 2-1 0,6 3 1 16,-8-5 0-16,6 8 2 0,1-2-2 0,-5 1-1 0,5 2-1 15,-14-1 0-15,8 4 0 0,-7 0-3 0,0 4-1 0,0-1-4 16,-7 5-1-16,8 3-4 0,-8 0-1 0,-6 3-1 0,7 5-2 16,-7 7 3-16,-7-5 3 0,1 9 6 0,-1-5 2 0,0 4 4 15,1 1 2-15,-1 3 0 0,1-7 1 0,-1 4-2 0,1-1-6 16,6-3-6-16,0-1-2 0,6 0-2 0,1 4 1 0,6-4-1 16,0 2 1-16,0-2 0 0,13 1 5 0,-6 0 2 0,6-1 3 31,-6-2 1-31,5 2 0 0,-5-3 1 0,0 0 0 0,-2-1 0 15,-3-2-2-15,-4 3-1 0,4-3-2 0,-9 3 0 0,-1-4 2 16,-5 1 2-16,0-2 0 0,-5 2 2 0,-1-1 2 0,-14 1 3 16,-1-1 2-16,3 0 2 0,-8 0-1 0,-6-3 0 15,-1 0 1-15,-1-1-1 0,2-3 2 0,-7 0-3 0,7 1-4 16,-9-2-10-16,9 2-25 0,-1-5-64 0,1 3-105 0,12-2-103 16,2-1-137-16,3 1-204 0,10-4-93 0,5-2-49 0,0 3-16 15</inkml:trace>
  <inkml:trace contextRef="#ctx0" brushRef="#br0" timeOffset="66282.58">22545 9525 407 0,'7'-4'442'0,"-7"-3"-122"0,5-1-130 16,-5 5-73-16,0-4-39 0,7 0-15 0,-1-1-7 0,-6 1-2 15,0 2-3-15,7-2-3 0,-7 0-4 0,7 4-3 0,-7-1-6 16,6-1-3-16,-6 2-2 0,6 0-4 0,-6-1-2 0,7 0 0 15,-7 4 1-15,0-3-3 0,7 3-1 0,-7-3-4 0,7 3-5 16,-7 0-4-16,0 0-2 0,5 3-4 0,-5 0-2 0,6 5 0 16,-6-2-1-16,8 3 0 0,-1 1 1 0,-7 5 2 15,6-1 1-15,-1 1 2 0,3 0 1 0,-8 3 1 0,7 1 2 16,-7-1-1-16,6 0 1 0,-6 0 2 0,5 1-2 0,-5-1 3 16,0 1 0-16,7-2-1 0,-7 2 1 0,0-4 1 0,0-1 1 15,8-3 1-15,-8 1 1 0,0-5 3 0,6-1 6 0,-6 2 13 16,0 0 17-16,7-8 24 0,-7 4 31 0,5-1 25 0,-5-3 24 15,7-3 20-15,-7-1 11 0,7 0 0 0,0-8-12 0,-1 3-13 16,-1-3-23-16,3-3-20 0,-1 1-20 0,0-5-18 0,-2 4-15 31,2-2-11-31,0-2-8 0,-7-3-10 0,6 5-8 0,0-3-3 16,1 3-7-16,-7-2-6 0,7 4-2 0,-7 1-4 0,6-1 1 16,-6 4-2-16,0 3-3 0,6-2-3 0,-6 6-2 0,0 1-1 15,0-2-2-15,7 2 1 0,-7-1-1 0,0 4 1 0,0-2-3 16,0 2 1-16,0 0-1 0,0 0-1 0,0 2-1 15,0 2-1-15,0-1 0 0,0 2 0 0,0-2 0 0,0 5 1 0,0-4-1 16,7-2 2-16,-7 6 2 0,0-4 0 0,0-4 1 16,0 3-1-16,0 1 0 0,6-4 0 0,-6 0 1 0,0 4 0 0,0-4 2 15,7-4 0-15,-7 4-1 0,6-4 1 0,1 1 3 16,6-1 1-16,-7-4 1 0,8 2-2 0,-1-2 1 0,0 0-1 16,-1 1 0-16,2 0-3 0,-2 4-2 0,1-6 0 0,-5 3-3 15,4 2 1-15,-6 0 0 0,2 1 0 0,-8 0 1 0,6 3 2 16,-6 0-1-16,7 0 0 0,-7 0-1 0,0 3-1 0,0 0 4 15,5 5 0-15,-5-2-1 0,0 6 1 0,0-1 0 0,0 0 2 32,0 3 1-32,0-2 0 0,6 6-5 0,-6-4 2 0,0 1 0 15,0-1 0-15,8 3 2 0,-8 0-3 0,0-3-1 0,7 1-3 16,0 0-4-16,-7-1-7 0,4-2-14 0,4 2-22 0,-1-2-39 16,5-2-49-16,-6-3-60 0,8 1-59 0,-2-1-47 0,2 0-40 15,6 0-44-15,0-7-70 0,-1 4-118 0,-7-8-19 16,9 1 5-16</inkml:trace>
  <inkml:trace contextRef="#ctx0" brushRef="#br0" timeOffset="66734.09">23360 9525 110 0,'-7'-7'512'0,"-6"-1"-35"0,0 4-161 0,0 1-116 16,0 3-62-16,-7 0-36 0,8 0-21 0,-2 0-10 0,1 7-12 0,-1-3-10 16,2 3-8-16,6 4-7 0,-7 1-12 0,6-2-8 15,7 0-6-15,-7 7-2 0,7-8-1 0,7 7-3 0,-7-3 0 16,12 3-1-16,-4-5-1 0,-2-1 1 0,6 2 0 0,2-5 0 31,-1 0 0-31,6-4 2 0,-12 2-2 0,13-1 1 0,-14-4 1 16,6-4 1-16,3 4 2 0,-9-5 5 0,-1-1 8 0,3 2 7 15,-1-3 4-15,-7-1 4 0,0 1 4 0,7 0 5 0,-7 0 2 16,-7-5-5-16,7 4-6 0,0-1-2 0,0 1 1 0,-7-4 3 16,7 5 0-16,0 0-1 0,0-5-3 0,0 2-1 15,7 0-2-15,-7-2 1 0,7 1-4 0,-7-4-6 0,5 0 3 0,1 1 3 16,2-3 2-16,-2 0 12 0,-6 0 11 0,6-5 9 15,0 3 8-15,2-2 10 0,-2-2 8 0,-6 6 6 0,7-10 3 0,-2 9-1 16,-5-4 1-16,7 4 0 0,-7-1-4 0,7 2-4 16,-7 5-8-16,0 2-8 0,7-2-7 0,-7 5-6 0,0 3-15 15,0 1-11-15,0-1-8 0,0 4-9 0,-7 4-8 0,7-1-4 16,-7 4-4-16,7 9-3 0,-7-2 1 0,2 4-1 0,5 1 1 16,-7 3-1-16,7 3 1 0,0 1-2 0,0 0 4 0,0-1 1 15,0 4-2-15,0 0 2 0,7 0 1 0,-2-3 0 0,-5 1 1 31,14-2 1-31,-7 1-1 0,0-4-1 0,-3-1 0 0,4 1-7 16,6-3-11-16,-3-1-17 0,10-3-37 0,-2 0-54 16,1 0-62-16,6-5-61 0,-6-3-51 0,6 1-54 0,-6-8-87 0,6 0-155 15,-8 0-46-15,-4-8 1 0,-1 1 24 0</inkml:trace>
  <inkml:trace contextRef="#ctx0" brushRef="#br0" timeOffset="67118.58">23398 9437 29 0,'-20'0'491'0,"9"-4"-17"0,-3 4-168 0,6 0-132 16,3 0-73-16,-1 0-37 0,-1 4-18 0,7-4-7 16,7 6 1-16,-7-1 1 0,11 2 1 0,4-2 1 0,-3 1 2 15,14 2-2-15,1-1-2 0,-1-3-2 0,7 2-2 0,-1-1 5 16,7-2 12-16,-7 1 19 0,1-4 26 0,-6 0 27 0,5 0 24 16,-13-4 16-16,7 1 12 0,-6 3 5 0,0-5-5 0,-8 3-15 15,2-2-19 1,-1 0-22-16,-8 4-18 0,3-4-14 0,-1 4-13 15,-7-3-10-15,0 3-10 0,6 0-10 0,-12 0-7 0,6 0-11 16,-7 3-1-16,-1 1-11 0,3 0-8 0,-1 2-5 0,-9 2 1 16,9-1-1-16,1 1-1 0,-10 3 1 0,9-4-8 0,0 0 4 15,6 1 0-15,-6-1 0 0,6 0-3 0,0 1 1 0,6-1-1 16,-6 0 0-16,12 0-1 0,3-3 0 0,-4 4 2 0,10-4-1 16,5-4 1-16,-7 4-1 0,7-8 0 0,7 4 0 15,-7-4 0-15,1 0 1 0,-2-4 0 0,1 1 0 0,-6 5 0 0,0-6 2 16,6-1 4-16,-14 6 8 0,1-4 6 0,1 3 7 15,-2-2 4-15,-4 1 5 0,-2 5 2 0,0-4 1 0,-6 1-4 16,6 3-7-16,-6 0-11 0,0 0-14 0,-6 0-18 0,6 3-24 16,-6 1-48-16,0 4-72 0,-8-1-78 0,2 0-76 0,-3 5-109 15,-3-2-197-15,-2-3-45 0,-6 5-51 0,0-8-4 0</inkml:trace>
  <inkml:trace contextRef="#ctx0" brushRef="#br0" timeOffset="67753.78">19402 8799 353 0,'-14'-3'353'15,"2"3"-88"-15,-7 0-90 0,5 0-68 0,-5-4-31 16,6 4-17-16,-7 0-6 0,6 0-3 0,-4-4-3 0,4 4-4 0,2 0-3 16,-3-3 3-16,4 3-4 0,-4 0 0 0,9 0-3 15,1 0-1-15,-2 0 0 0,1 0-1 0,6 0-3 0,-8 0-2 0,8 0-3 32,0 0-3-32,0 0-4 0,0 0-5 0,0 0-3 15,0 0-3-15,0 0-1 0,8 0 1 0,-8 0-1 0,6 3 7 16,1-3 5-16,-2 0 7 0,16 4 10 0,-10-4 8 0,11 0 5 15,-3 0 1-15,7-4 3 0,0 4-6 0,6-3-6 0,1 3-7 16,-7 0-8-16,6 0-14 0,1-3-21 0,-6 3-22 0,-1 3-24 16,0-3-24-16,0 0-23 0,-8 3-18 0,-4 1-16 0,0 0-12 15,-10 3-8-15,-4 1-15 0,-4-1-24 0,-3 0-42 0,-14 0-43 16,-5 4-31-16,0 1-3 0</inkml:trace>
  <inkml:trace contextRef="#ctx0" brushRef="#br0" timeOffset="67870.8">19272 8953 265 0,'-39'11'322'0,"6"1"-4"0,7-6-47 0,0 2-83 0,6-1-67 16,1-3-39-16,5 3-25 0,9-3-15 0,-10-1-8 0,15-3-9 0,-5 4-1 15,5 1 2-15,5-3 8 0,3 2 11 0,4 0 9 16,9 0 8-16,11-1 5 0,1 1 4 0,12 0-2 0,6-4-5 16,15 4-11-16,-7-4-23 0,13 0-31 0,-8 0-41 0,9 0-46 15,-8 0-77-15,-6 0-187 0,-7 0-78 0,-6 0-63 0,-14 0-39 32</inkml:trace>
  <inkml:trace contextRef="#ctx0" brushRef="#br0" timeOffset="117562.28">23731 7943 227 0,'0'-4'281'0,"7"0"-69"0,-7 0-69 15,0 1-50-15,0-1-29 0,0 0-15 0,0 0-7 0,-7 1-4 0,7 3-5 16,-7-5-6-16,1 3-1 0,-1-2-1 0,1 1-4 16,-1 3 0-16,-6-4 1 0,7 0 1 0,0 0 2 0,-2 4-2 15,2-4-1-15,0 4 0 0,0-4 1 0,-2 4-2 0,2-3-3 32,6 3-5-32,-6-4-2 0,-1 4-3 0,1-2-1 0,6 2-1 15,-7-5-3-15,1 5-2 0,-1-4 1 0,0 4-1 0,1 0 0 16,-7-3-1-16,0-1 0 0,0-3-2 0,0 3 3 15,-6 0 2-15,4-3 2 0,-10-1 2 0,6 5 2 0,-7-4 2 0,-1-4 1 16,1 3 4-16,-6-2-1 0,6-1-1 0,-7 0 0 16,0 0 0-16,1-4-1 0,-1 0-1 0,1 1-1 0,-2 3 2 0,2-4-4 15,-6 4 1-15,5 0-2 0,1 0 1 0,-1 0 3 16,-1 1 0-16,2-2 0 0,6 1 1 0,0 3 2 0,-7 1 1 0,7-4 1 16,-1 4 1-16,2 0-1 0,0 3-3 0,-1-4 0 15,0 1-4-15,0 4-1 0,-1-4 0 0,1 3-4 0,-1 0-3 16,-5-3 0-16,0 3-1 0,-1 4 0 0,0-3-1 0,-6-1 1 15,1 4-2-15,-2 0 1 0,0 0 5 0,2 0-2 0,-8 0-1 16,7 0-2-16,-7 4 0 0,8-4 0 0,-8 3 0 0,7 1-1 16,0-4-5-16,-2 3 2 0,9-3 2 0,-7 4 2 0,7-4 0 15,-8 4 1-15,8-4-1 0,-1 0 2 0,7 0 0 0,-6 0 1 32,6 4 1-32,-6-4-2 0,4 0 2 0,2 3-2 15,0-3 0-15,1 4-5 0,0-1-9 0,-1 1-10 0,-1 3-16 0,1 1-19 16,-7 6-29-16,7-3-61 0,0 4-138 0,-6 0-91 15,6 3-69-15,-14 1-36 0</inkml:trace>
  <inkml:trace contextRef="#ctx0" brushRef="#br0" timeOffset="118649.89">17681 8151 248 0,'-6'0'216'16,"-1"0"-42"-16,7-3-43 0,-8-2-35 0,3 5-23 0,5 0-14 15,-6-3-6-15,6-1-4 0,-7 0-2 0,7 4-2 16,-8-3 1-16,8-1 0 0,0 1 1 0,0-1-1 0,0 0-2 0,-6 1-4 16,6-5-2-16,0 0 0 0,0 6 0 0,0-2-4 15,0 0 0-15,0-3 0 0,0 3 1 0,0 4-3 0,0-4-6 0,0 0-5 16,0 4-6-16,0 0-3 0,0-2-3 0,0 2-4 15,0 2-4-15,0-2-1 0,6 4 0 0,-6 4 1 0,0-1 1 16,8 3 4 0,-1 9 2-16,-7 3 5 0,0 4 2 0,0 3 5 15,0 8 2-15,0-1 2 0,0 8 0 0,-7 4-2 0,-1 0-2 16,2 4-4-16,1-2 0 0,-2 5-5 0,0-1-2 0,0 2-2 16,1-1-1-16,0-3-1 0,0-2-1 0,-2 2-1 15,8-4 1-15,-7-5-2 0,7 1-1 0,-6-6-1 0,6-2 0 0,0-3 0 16,0-4 1-16,0-4 0 0,0-2-1 0,0-4 2 15,0-5 8-15,0-3 26 0,0-5 40 0,6 2 52 0,-6-4 45 0,0-1 37 16,0-6 24-16,-6-1 10 0,6-4 0 0,-5-6-17 16,-2-1-32-16,-1-2-44 0,2-5-40 0,-6-4-32 0,4 4-21 0,-4-4-7 15,-2 1-5-15,8-1-4 0,-7-4-9 0,7 9-7 16,-1-6-5-16,1 6-2 0,-1 3-1 0,7-1-7 0,-6 5-3 16,6-1-2-16,0 4-2 0,0 0-4 0,0-1-4 0,6 6-3 15,1-5-3-15,6-1 1 0,0-2-1 0,6 7-3 0,8-8 2 16,-1 5 0-16,-1-5 4 0,1-4 3 0,6 5 2 0,-6-1 0 15,-5 0 2-15,5-3 4 0,-6 3 1 0,5-4 3 0,-11 5 0 32,5-4 0-32,-5-1 0 0,-2-3 1 0,1 4 0 0,0-3-2 15,-6-2-1-15,-1 1-3 0,7-3 2 0,-13 3-2 0,8 0 3 16,-8 0-2-16,5 3 3 0,-5-2 3 0,0 6 2 0,7 3-3 16,-7 2 2-16,0-2 1 0,0 9-3 0,0-3-3 0,0 1-9 15,0 5-9-15,0 0-4 0,0 5 2 0,0 4-3 0,0 3-1 16,6 10 2-16,-6 3 3 0,0 5 7 0,6 2 4 0,-6 9 3 15,0 3 0-15,8-4-1 0,-2 8 0 0,-6 0 1 16,0 2-1-16,7-1-1 0,-2-2 1 0,-5 5-2 0,8-4-2 0,-2-5-1 16,1 4-5-16,-7-2-16 0,13-1-15 0,-6-4-32 15,-2 0-44-15,1 1-49 0,9-5-55 0,-3 1-45 0,8-1-35 16,-8-3-26-16,16 0-30 0,-2-4-51 0,0-3-110 0,6-4-34 16,-6-8-5-16,7 2 8 0</inkml:trace>
  <inkml:trace contextRef="#ctx0" brushRef="#br0" timeOffset="121024.27">23047 7850 86 0,'0'-3'404'0,"0"-1"-83"0,0 0-99 0,0 1-86 0,0-1-54 0,-7 0-33 15,7 0-17-15,-8 1-11 0,8 0-6 0,-6-1-4 16,1 0-4-16,-8 1-3 0,5-1-1 0,-4 4-2 0,6-4 0 0,-8 0-1 16,7 4 0-16,-5-3 2 0,4 3 1 0,2-4-1 15,1 4 0-15,-2-3 1 0,-6 3-1 0,6-4 1 0,-7 1-1 0,8 3-1 16,-13-4-1-16,6 0 1 0,0 4 0 0,-7-4-2 16,0 4 1-16,1-3 1 0,-7 3-1 0,0-5 0 0,0 5-1 15,0-3 0-15,0 0 1 0,-6 3 2 0,-1-3 3 0,6-1 2 16,-5-4 6-16,0 4 2 0,5-3 8 0,-6-1 3 0,7 5 1 15,1-4 2-15,-1-1-1 0,0 1-1 0,5 3-4 0,-5-7-2 16,1 7-5-16,6-3-3 0,-8 0-3 0,1 0-3 0,0 3-2 16,-1-3-2-16,1 3-3 0,0-3 1 0,-7 4-1 0,1-1 0 31,0 0-1-31,6 0 1 0,-13 1 0 0,6-2-1 16,1 5 1-16,-2-3-1 0,9 3 1 0,-9-3 0 0,2 3-1 0,6-5 1 15,-7 5 0-15,7 0 0 0,-6-3 3 0,0 3-1 16,6 0 0-16,-7 0 0 0,7 0-1 0,-6 3 0 0,-1-3 1 0,1 0-1 15,-1 5-1-15,6-2-1 0,-5 0 1 0,-1 2 0 16,0-2 1-16,1 5 1 0,0-4-1 0,-1 3-1 0,1 0 0 16,-9 0 0-16,9 1 0 0,-1-1-1 0,-5 0-2 0,5 0 1 15,0 1 1-15,-6-1 1 0,7 3 0 0,0-2 2 0,-8 3 0 16,8-4-1-16,-2 4-1 0,1-2 0 0,2 0 0 0,-2 3 0 16,7-1 0-16,-7-4 0 0,1 4 0 0,-1 0 0 0,7 0 1 15,-6 0-1-15,6 0 0 0,0 0 0 0,-7 5-1 0,13-7 1 16,-6 3-1-16,-1-1 1 0,9 0 0 0,-2 4 0 15,0-4 0-15,1-1 0 0,6 5 2 0,-7 0-2 0,7-4 0 0,1 3 1 32,-8 2-1-32,6-3 0 0,2 3 0 0,-3 1-1 15,-3-2 1-15,4-1 0 0,2 5 0 0,-8-1-1 0,8 1 2 0,-3 0-2 16,-3-2 1-16,4 6 1 0,2-5-1 0,-8 4-1 16,7 0 1-16,0 0 1 0,-7 4 0 0,7-4 0 0,1 3 0 15,-2 1 0-15,-6 0 1 0,8-1 0 0,-1 4-2 0,0-3 0 16,6 3 0-16,-6 4 1 0,0-4 0 0,0 4 1 0,0-4-1 15,0 5 0-15,0-1 1 0,0 4 0 0,5-5 0 0,-3 1 0 16,-3 3 0-16,6-2-1 0,-3-1 1 0,4 4 1 0,0-8 1 16,0 7-1-16,7-6 3 0,0 3-2 0,0 0 2 0,0-4 0 15,7 4-1-15,0 1-1 0,0-3 0 0,0 6 1 16,5-4-1-16,2 4 0 0,5-4 1 0,-6 4 1 0,7-1 1 0,-1-2 0 16,1-2 0-16,-1 4-1 0,7-2 1 0,1-1 0 15,5 0-1-15,0 0 0 0,1 1 0 0,5-2 1 0,3 1-2 16,3 0 2-16,3-4 1 0,5 3-1 0,6-1 0 0,2 1 0 31,4 1 0-31,0-4-1 0,9 1-1 0,-2-1-1 0,8 0 0 16,6-2-3-16,0-6 0 0,6 1 0 0,0 0-1 0,0-3-1 15,1-1 2-15,6-4 1 0,-1 1 0 0,2-4 1 0,-2-1 0 16,7-2 2-16,0 3 1 0,1-7-1 0,-1 3-3 0,1-3 0 16,-1-4 2-16,-1-4-1 0,3 1 2 0,-2-9 7 0,6 2 5 15,-5-12 10-15,12 0 12 0,1-7 15 0,-2-9 15 0,9-6 18 16,-2-2 18-16,7-6 12 0,-5-7 14 0,-1-3 15 0,-1-4 19 15,-5-7 20-15,-7-1 5 0,-14-2-1 0,2-9-6 16,-8 1-9-16,-7-1-12 0,-13-6-19 0,-4 0-28 0,-15 0-32 0,-6-5-24 16,-14 4-16-16,-13 1-16 0,-6-1-9 0,-13 4-10 15,-13 0-10-15,-6 8-10 0,-20 0-20 0,-13 2-34 0,-13 5-56 16,-21 7-72-16,-18 0-75 0,-19 8-63 0,-15 2-98 0,-18 6-196 16,-7 2-70-16,-13 3-25 0,1 2 16 0</inkml:trace>
  <inkml:trace contextRef="#ctx0" brushRef="#br0" timeOffset="141613.01">19160 5425 22 0,'0'0'241'0,"0"0"-40"0,0 0-36 0,8-4-37 15,-8 1-31-15,0 3-26 0,0-4-16 0,6 1-9 16,-6 3-4-16,0-4-3 0,7 1 0 0,-7-1-1 0,5-1 3 0,-5 2-1 31,6 0 0-31,-6-1-1 0,0 0-4 0,8 1-2 16,-8 0-2-16,0-2 1 0,0 1-2 0,0 4-2 0,0 0-1 0,0-3-3 15,0 3 1-15,0 0-3 0,0 0-4 0,0-4-4 16,0 4-4-16,0 0-3 0,0 0-2 0,0-3-1 0,0 3 0 16,0 0 1-16,0 0 1 0,0 0 1 0,0 0 0 0,0 0 1 15,0 0 0-15,-8 0 0 0,8 3-2 0,0-3 1 0,0 0-5 16,0 0 1-16,0 0-1 0,0 4-1 0,0-4-1 0,0 3-1 16,0-3 1-16,-6 4 0 0,6 4 1 0,0-1-1 0,-5 0 1 15,-2 5 0-15,1-2 3 0,-2 5 2 0,-4-1 1 0,-2 1 3 16,1 4 4-16,1 3 2 0,-2 0 2 0,-6-1-1 15,8 1 2-15,-8 5-3 0,1-2 0 0,-1 1-1 0,0-1-5 0,-6 0-1 16,14 2-2-16,-14-2-1 0,6 4 1 0,-7 1-1 0,9-1 2 16,-8 4 1-16,0-4 1 0,0 4 3 0,-1 1 0 15,1-2 1-15,-7-3-1 0,7 4 3 0,0 0-2 0,0-8-1 32,0 5-1-32,7-4-1 0,-7-4 1 0,6 0 0 0,7-3-1 15,-1-5 3-15,2-3 6 0,5 0 14 0,0-4 25 0,2 0 31 16,-2 1 38-16,7-5 44 0,-7-3 42 0,7 4 29 0,0-4 18 15,0-4-1-15,0 4-16 0,0-3-25 0,7-5-40 0,-7-3-44 16,7 1-42-16,-2-5-35 0,2-3-24 0,0-5-18 0,0 2-8 16,-2-2-6-16,2-2-2 0,0 0-1 0,6 2-2 0,-7-6 2 15,-6 6 0-15,7-2 1 0,0 4 0 0,-1 2 1 0,0 4 1 16,-6 1 2-16,0 3 0 0,7 4 3 0,-7 0-3 0,0 3 1 16,0 0-3-16,0 0-1 0,0 1-2 0,0 3-6 0,0 3-4 15,0 1-5-15,-7 4 1 0,7 6 0 0,-6 1-1 16,0 2 3-16,-1 6 1 0,0-2 2 0,7 2 4 0,-6-1 1 0,0 0 0 15,6 0-1-15,-7-5 1 0,7 6-1 0,0-5-1 16,0 0 1-16,0-4-1 0,0 3 0 0,0-7 2 0,0 1 1 16,0-3 0-16,0-1 1 0,0 0 2 0,7-4 2 0,-7 1 2 15,6-4 3 1,0 0 2-16,1-4 1 0,6 1 0 0,0-9 0 0,6 2 1 16,1-5-1-16,0 1-2 0,5-5 0 0,-5 0 0 15,0 5 0-15,7-4-2 0,-9-4 0 0,2 3 1 0,0 2 1 16,-8-2-2-16,2 5 0 0,-1-5-1 0,0 4 0 0,-6 5 6 15,-1-2-4-15,-1 5-5 0,-5 3-4 0,7-2-14 0,-7 1-29 16,8 2-75-16,-8 3-92 0,0 0-80 0,0 3-50 0,0 2-52 16,0 1-97-16,0 2-148 0,6-1-68 0,-6 1 14 15,7 2 64-15</inkml:trace>
  <inkml:trace contextRef="#ctx0" brushRef="#br0" timeOffset="142499.75">19395 6195 7 0,'0'-9'454'0,"0"7"-69"15,7-10-114-15,-7 6-100 0,0-3-59 0,6 2-33 0,1 0-16 16,-7-4-9-16,6 4-6 0,2-5-3 0,-8 6-3 0,5-2-1 15,2-3-1-15,-1 7-4 0,1-6-1 0,0 3 0 0,-1 3 0 16,-6-4 1-16,7 1 3 0,-7 4-2 0,0-1 5 0,5-1 3 31,3 5 0-31,-8-2-3 0,0 2-6 0,0 0-7 0,0 0-9 16,0 2-6-16,-8-2-7 0,8 5-6 0,-5 6-1 0,-2-4-1 16,1 4 1-16,-1 7 0 0,0-3 2 0,-6 7 1 15,0 0 1-15,0 3 1 0,0-2 2 0,-6 2-1 0,5 4 1 0,-5 0-1 16,0 0-1-16,-1 2 1 0,1-2-1 0,6 3 0 15,-8-3-3-15,3-3 2 0,3 1-1 0,4-2 1 0,-4-3-1 0,4-1-2 16,-2-2 1-16,5 0 1 0,2-4-1 0,0-1-1 16,0-6 2-16,-2 2 2 0,8-6 9 0,0 3 20 0,-6-3 34 15,6 0 41-15,0-4 49 0,0 0 42 0,0 0 30 0,6-4 16 16,-6 0 0-16,8-3-15 0,-2-4-30 0,0 0-41 0,0-8-48 16,8 1-41-16,-7 0-32 0,-2-4-18 0,9 0-9 0,-7 4-7 15,0 0-2-15,-3-1-2 0,4 4 1 0,-1 5-2 0,-7-2 0 16,0 5 1-16,7 0-3 0,-7-1-2 0,0 4-2 0,0 4-7 15,0 0-1-15,0 0-2 0,0 4 0 0,-7 7 0 0,7 0 2 32,-7 1 2-32,7 5 0 0,-8 3 1 0,4-3 3 0,-3 2-5 15,7-1 1-15,0 0-2 0,-7-3-3 0,7-1-4 16,7 1 1-16,-7-3 2 0,0-5 1 0,7 4 5 0,-3-7 2 0,11 3 4 16,-8-4 4-16,4-3 3 0,10-3 6 0,-2-4 0 15,7-1 5-15,0-6 4 0,1 2 1 0,-2-6 1 0,1 0 2 0,0-4 1 16,6 0-1-16,-6 0-1 0,1 0 0 0,-1-4-6 15,-6 0-1-15,6 1-3 0,-8-1-2 0,-3 1 0 0,3-6-2 16,-3 6-3-16,-3-4-1 0,2 0 1 0,-8 3 0 0,0 4 0 16,1 0 1-16,-1 4 1 0,-6 0 3 0,7 7 2 0,-7 0-1 15,0-1 1-15,0 5-1 0,0 4-2 0,0-1-4 0,0 4-1 16,0 0-2-16,0 0-2 0,-7 7 0 0,1 4-1 0,-1 0 1 16,1 8 2-16,-7-1-1 0,6 0-1 0,-5 0 1 0,5 5-2 15,-7-1 1-15,9 3-1 0,-2-3 0 0,0 4 0 0,-1-4 1 16,4 4-1-16,-3-1-1 0,0 1 1 0,7-1-3 15,-7-2-1 1,0 2-5-16,7 1-8 0,-5-1-19 0,5-3-21 0,-7 4-31 16,7-4-41-16,0 4-55 0,0-4-57 0,0 3-52 15,7-6-43-15,-2 2-52 0,9-2-91 0,-7-5-101 0,12-3-38 0,-5 1 7 16</inkml:trace>
  <inkml:trace contextRef="#ctx0" brushRef="#br0" timeOffset="142966.88">19884 6367 364 0,'-6'-4'522'0,"6"4"-84"0,0 0-174 0,-7 4-116 15,7 3-66-15,-6 4-41 0,-1 0-21 0,0 7-8 0,7 1-3 16,-6 7-3-16,0-1-1 0,0 4-2 0,-8 1 1 0,8-1-1 16,0 1-1-16,-2 2-4 0,-4-2-1 0,5-1 3 0,1-4 0 15,-1 2 1-15,1-2-1 0,-1-4 0 0,7-6 3 0,-7 0 9 31,7 0 13-31,-6-8 26 0,6 0 49 0,0 1 62 0,0-5 54 16,0-3 45-16,0 0 28 0,0-3 8 0,6-5-4 0,1-6-22 16,-7-1-46-16,7 0-57 0,-1-6-52 0,1-2-46 0,-1-2-28 15,1-1-13-15,-1 0-9 0,0-3-6 0,2 0-4 0,-2-1-2 16,6 1-3-16,-4 0-1 0,-2 3-1 0,0 1-3 16,0 3 1-16,-6 3-1 0,7 5-1 0,0 3 1 0,-7 0-1 0,0 3-1 15,6 4-2-15,-6 1-1 0,0 3 1 0,0 3-1 16,0 6 0-16,7 1-2 0,-7 9 2 0,0-2 0 0,6 10-2 15,1-5 0-15,-7 3-1 0,7 1-2 0,-1 3-1 0,6-3-8 16,-4-1 0-16,4-3 1 0,2 4 1 0,-1-4-1 0,0-4 2 16,0 0 1-16,6-4 3 0,-5-2 9 0,5-1 1 0,-1-3 2 15,3-8 1-15,-1 0 7 0,0 0 6 0,-1-8 10 0,0 1 4 16,1-4-4-16,-1-3 10 0,1-2 6 0,0-2 6 0,-8 0 8 16,9 0 1-16,-15-4-1 0,6 0-1 0,-4-5 5 0,-2 2-10 15,-6 0-7-15,6-1-9 0,-6 1-11 0,-6-2-10 0,0 2-14 31,6-1-18-31,-14 4-20 0,8 1-28 0,0 6-70 16,-9-3-118-16,4 3-110 0,-4 5-156 0,3-2-145 0,-8 1-106 0,7 3-47 16,-13 5-9-16</inkml:trace>
  <inkml:trace contextRef="#ctx0" brushRef="#br0" timeOffset="149089.29">19884 6217 98 0,'0'3'139'0,"0"-3"-1"16,0 0-7-16,0 0-14 0,0 0-18 0,0 0-16 0,0 0-18 16,0 0-15-16,0 0-11 0,0 0-9 0,0 0-6 0,0 0-4 15,0 0-3-15,0 0-3 0,0 0-5 0,0 0 0 16,0 0-2-16,0 0 0 0,0 0-1 0,0 0-3 0,0 0-2 0,0 0 0 15,-6 0 0-15,6 4 0 0,0-4-1 0,0 0-2 16,0 0 1-16,0 0-1 0,0 0 2 0,0 0-1 0,0 0 0 0,0 0 1 16,0 4 1-16,0-4 2 0,0 0 4 0,0 0 1 15,0 0 5-15,0 0 2 0,0 0 5 0,0 0 1 0,0 0 2 16,0 0 0-16,0 0-1 0,0 0-2 0,0 0-3 0,0 0-2 31,0 0-1-31,0-4-3 0,0 4-2 0,0 0-1 0,0 0-1 16,0 0 1-16,0 0 1 0,0 0-2 0,0 0-1 0,0 0-1 15,0 0 1-15,0-4 1 0,0 4-1 0,0 0 1 16,0 0 0-16,0-3-1 0,0 3 0 0,0 0 2 0,0-4-2 0,0 4-1 16,0 0 0-16,0-4-1 0,0 4-1 0,0 0-2 15,0 0 1-15,0 0-1 0,0 0 0 0,0 0 0 0,0 0 0 0,0-4 0 16,0 4 1-16,0 0 0 0,0 0 0 0,0-2-1 16,0 2 2-16,0 0 0 0,0-5 2 0,6 5-1 0,-6-3 1 15,0 3 2-15,0-4-2 0,7-1 1 0,-7 3-1 0,7 2 0 16,-7-4 1-16,6 0-3 0,0 0 0 0,0 1-3 0,2-5 2 15,-8 4-2-15,7 1 2 0,-2-1-1 0,1 1-1 0,-6-1 1 16,8 1 0-16,-1-1 1 0,-1-4-1 0,-1 5 2 0,-5-1 0 16,8 1 1-16,-1-2 1 0,-1-1 1 0,0 2 0 0,0 0 0 15,1-3-1-15,0-1 0 0,0 1-2 0,-2 0-1 16,2 4 0 0,7-5-1-16,-8 4 1 0,-1-3-1 0,3 0 0 0,5 2-2 15,-7-1 1-15,8-2 0 0,-8 1 1 0,8 3-2 16,-8-3 1-16,7 0 1 0,-1 0-1 0,-5-1 1 0,6 1 1 0,0-1 1 15,0 2-1-15,-7-6 2 0,8 1-1 0,-2 4 0 16,3-4 1-16,-4 4 2 0,4-1-4 0,-3-3 1 0,2 3 0 16,-2 1 0-16,0-3-1 0,3 2-1 0,-4 1 0 0,4-5-1 15,-4 6 3-15,4-5-1 0,-3 3-1 0,2-3 0 0,5 1 1 16,-6 2-2-16,0-3 1 0,0 1-1 0,1-2 0 0,-2 1 1 16,2 3 0-16,-1-2 0 0,6-1-1 0,-5 0 0 0,-2-1 2 15,2 5 1-15,-2-3-1 0,-6 2 0 0,8-3 2 0,-1 1-2 16,0 1 1-16,-6-1 0 0,4 3-2 0,4-5 0 15,-9 4 1-15,6-1-1 0,-4 1-1 0,5-4 0 0,0 5 1 0,0 0-1 16,-2 0 0-16,-3-4 1 0,6 4-1 0,-2 0 0 16,2-5 0-16,-3 5 0 0,-3 0 0 0,5-5 0 0,0 4 0 15,0 2-1 1,-7-5 1-16,7 3-1 0,-6 2 0 0,6-6 1 16,0 5 0-16,-1-1 0 0,2-2 0 0,-7 3 0 0,5-2 0 15,2-1 0-15,-2 3 0 0,2-5-1 0,-2 2 1 0,2 3 0 16,-1-5-1-16,0 2 2 0,0-1 0 0,-1-1-1 0,8 1 1 15,-14 4-1-15,15-5 0 0,-8 2 0 0,0 0 2 0,-1-2-2 16,2 5 2-16,-1-4-1 0,0 3-1 0,-6-2 1 0,4 3-2 16,4-1 1-16,-9-4-1 0,7 5-1 0,-6 0 2 0,5 0 0 15,-5-1 0-15,-1 1 1 0,8 0 2 0,-8 4-3 16,1-5-1-16,-1 0 1 0,7 5 0 0,-7-4-1 0,1-1 0 0,0 4 0 16,0-3 0-16,-2 4 2 0,3-2-1 0,-2-1 0 15,0 2-1-15,0-3 1 0,2 3 0 0,-1-4 0 0,-2 1 0 0,1 0 0 16,1-1 1-16,1 5 0 0,-2-5 2 0,0 5-1 15,0-5-1-15,1 5-1 0,-7-4 1 0,7 3 0 0,0-3 0 16,-2 3 0-16,-5 0-1 0,6-3 0 0,2 3 0 0,-8 1 0 16,7-1 0-16,-1-3-1 0,-1 3 1 0,3-3 0 0,-1 3 0 31,-1-4 4-31,-6 2-3 0,5 2 0 0,3-3-1 0,-1-1 0 16,-1 1-1-16,6 0 0 0,-4 0 1 0,-2-5-4 0,1 5 1 15,-1-3 3-15,0 1-2 0,1-1 2 0,0-2 1 0,-1 5 1 16,0-1 1-16,-6-2 1 0,7 3 3 0,0-1 0 15,-7 1 1-15,0 0 1 0,0 0-2 0,0 3 0 0,0-4 0 0,-7 5-2 16,0-2 0-16,7 2 2 0,-6-1-1 0,0 4-3 16,-1 0 1-16,0-2-1 0,1 2 0 0,-7 2 0 0,7-2-1 15,-2 0-3-15,3 4 0 0,5-1 1 0,-7-3 0 0,1 5-1 16,6-2 0-16,0 1-1 0,0 4 1 0,6-5 1 0,-6 4 0 16,7 0 0-16,-2 1 0 0,3-1 2 0,-2 5 0 0,1-6 0 15,5 5-1-15,-5 1-2 0,0 2 1 0,5-3 0 0,-5 4 0 16,0 0-2-16,-7-1 1 0,0 5-1 0,0-5 1 0,-14 5 2 15,8 2-1-15,-7-2 0 0,0 2-3 0,-6-2-7 0,-7 3-13 16,0-1-15-16,0-2-21 0,0 3-33 0,-7-4-72 0,6 1-155 31,1-1-82-31,1-3-47 0</inkml:trace>
  <inkml:trace contextRef="#ctx0" brushRef="#br0" timeOffset="149691.97">22935 4924 243 0,'-5'0'207'0,"5"0"-39"0,0 4-38 0,0-4-31 0,-7 0-24 15,7 0-20 1,0 0-10-16,0 0-6 0,0 0-6 0,0 0-4 16,0 2-3-16,0-2 0 0,-8 0-4 0,8 0 2 0,0 0-4 15,0 0-3-15,-5 0-3 0,5 0 1 0,0 0 2 0,0 0 3 16,0 0 4-16,0 0 4 0,0 0 1 0,0 0 1 0,5-2 0 16,-5 2-2-16,0 0-5 0,8-4-5 0,-8 4-5 0,0-4-4 15,7 4-2-15,-7 0-2 0,0 0-2 0,0-4-2 0,0 4 0 16,0 0-1-16,0 0-2 0,-7 0-6 0,7 0-18 0,-8 4-47 15,3-4-166-15,-2 4-69 0,-7-4-79 0,2 0-55 16</inkml:trace>
  <inkml:trace contextRef="#ctx0" brushRef="#br0" timeOffset="155796.34">19910 11500 107 0,'0'-4'366'15,"6"0"-73"-15,-6-3-79 0,0 2-74 0,0 3-48 0,8-3-26 0,-8-1-21 16,7 2-16-16,-7 0-4 0,5-4-3 0,1 5-2 15,2-3-2-15,-1 0-2 0,-1 0-3 0,-1 2 0 0,3-3 7 0,-1-1 2 16,-1 4 4-16,-6-3 2 0,6 4 0 0,0-1 3 16,1-3 4-16,-7 3 3 0,7 1 0 0,-7-1 0 0,7-3 0 15,-7 3 5-15,5 0 3 0,-5 1-1 0,7-4-4 0,-7 3-1 16,0 0 1-16,7-3 5 0,0 2 7 0,-7-2 4 0,6-1 2 31,-6 6 5-31,5-6 6 0,-5 1 5 0,0-5 9 0,8 5 5 16,-1 0 6-16,-1-4 2 0,-6 4 5 0,6 0-2 0,1-1 1 15,0 0-2-15,-1-2-7 0,-6 6-8 0,6-3-13 0,-6 3-12 16,0 0-12-16,8 4-7 0,-8 0-9 0,0 0-8 16,0 4-7-16,0 4-5 0,0 7-1 0,0-1-2 0,-8 8 5 0,2 3 1 15,-7 0 2-15,0 10 3 0,-8 1 2 0,3 4 0 16,-1-3 1-16,-2 7-1 0,-4 0-2 0,-1-1-3 0,0 2-2 0,0-2-1 16,6-3-3-16,-7 5 1 0,9-9-3 0,-2 1-1 15,6-5-1-15,2-1 0 0,-1-6 0 0,6-3 0 0,1-4 3 16,-1-3 6-16,7-5 13 0,-7-2 18 0,7-1 13 0,0-3 13 15,0-4 7-15,0 0 4 0,7-4 0 0,-7-3-6 0,7-3-14 16,6-5-14-16,0-4-12 0,-1-3-5 0,2-4-1 0,-2 1 0 16,-4-1-4-16,4 1 0 0,1-1 1 0,-6 1-2 0,6-1 0 15,-7 4-5-15,1 3-3 0,-7 5-5 0,7-1-1 0,-7 8 0 32,6 0-5-32,-6-1 0 0,0 5-5 0,0 3-2 0,6 0-5 15,-6 3-1-15,0 5-2 0,0 2-3 0,6 5 4 0,-6 0-4 16,8 7-2-16,-1-5-1 0,-2 3-2 0,1 2-2 0,9-4-1 15,-4 0-2-15,4 0 0 0,3-7 3 0,-4 3 4 16,5-6 4-16,1-1 3 0,6-3 4 0,0-4 0 0,0-4 4 0,0-3 2 16,7-4 1-16,0-3 1 0,-2-5 0 0,-4-3 2 15,5 1 0-15,-5-5 2 0,0 1 0 0,-8-5 1 0,7 0-1 0,-13-2 2 16,6 3 2-16,-6-5-2 0,0-2 1 0,-6 3-1 16,0 0 4-16,-2-1 2 0,2 5 6 0,-7 0 5 0,0 4 5 15,0 7 2-15,0-2 2 0,0 5 2 0,0 5-5 0,0 3-5 16,0-1-8-16,0 4-7 0,0 4-6 0,-7 4-6 0,7 4-3 15,-5 3-1-15,-2 3-2 16,-7 9 1-16,8-1 1 0,0 3 0 0,-1 4 1 0,-6 0 1 0,7 0-1 0,-1 5-2 0,1-5-1 16,-2 4-2-16,8 0-1 0,-6 0-7 0,0 1-5 0,6-2-4 31,-6 2-4-31,6-2-2 0,0 1-6 0,0 0-4 16,0-1-9-16,0 2-7 0,0-1-6 0,0-4-8 0,6 0-12 0,0 1-30 15,0-4-59-15,2-1-64 0,-2 1-58 0,7-4-46 16,0-5-53-16,6 2-71 0,-5-4-99 0,5-3-84 0,0-5-6 0,1-5 31 15</inkml:trace>
  <inkml:trace contextRef="#ctx0" brushRef="#br0" timeOffset="156264.47">20772 11898 271 0,'-7'-11'558'0,"0"0"-34"0,7 4-162 0,-8 4-119 0,3-1-73 0,5 4-37 15,-6 0-23-15,-7 7-17 0,5 0-15 0,-4 8-14 16,-2 0-10-16,2 7-4 0,-2 4-2 0,2 3-5 0,-1 0-7 15,0 4-10-15,0 4-8 0,-1-5-6 0,1 5-1 0,8 1-4 16,-9-2-3-16,7 1-1 0,2-5-2 0,-3 1 0 0,2 0 1 16,6-3-1-16,-7-5-1 0,7-2 1 0,0-6 2 0,-6-2 9 31,6-4 17-31,6 0 34 0,-6-3 46 0,0-8 38 0,0 0 24 16,7-4 16-16,-1-3 7 0,2-7-1 0,-3-1-11 0,8-7-28 15,0-4-41-15,0-3-35 0,1 0-21 0,-1-2-12 0,0-5-9 16,0-1-5-16,-1 1-4 0,2-5-10 0,-8 1-1 0,8 4 3 15,-1-1 0-15,-8 4-1 0,3 3 2 0,-2 5-3 16,1 3 1-16,-7 4 2 0,6 4-4 0,-6 2-4 0,5 4-6 16,-5 1-3-16,8 7-4 0,-8 4 1 0,7 4-2 0,0 7 0 15,-3 2 1-15,4 2 0 0,-1 6 1 0,5 1 0 0,-6 3 0 16,9 1-7-16,-3-5-4 0,1 4-2 0,0 1-2 0,0-5-2 16,1 0 0-16,5 2-1 0,1-9 4 0,-7 1 1 0,7-5 5 15,-2-3 3-15,2 0 4 0,0-8 2 0,-1 1 3 0,1-8 1 16,7 1 1-16,-8-8 3 0,-1 0 3 0,3-1 3 0,-9-5 2 15,2 3 3-15,-1-9 2 0,0 4 2 0,-6-2 1 0,-1-6 2 16,-1 2-5-16,-5 0-2 0,0-4-2 0,-5-1-3 0,-1 1-3 31,6 3-4-31,-7-3-3 0,0 7-5 0,1-3-11 0,0 2-21 16,-1 5-20-16,0 3-31 0,7 1-74 0,0 3-111 0,0 0-109 16,7 3-135-16,0 2-181 0,-1-2-77 0,7 1-42 0,5 7-3 15</inkml:trace>
  <inkml:trace contextRef="#ctx0" brushRef="#br0" timeOffset="156432.73">21618 11814 230 0,'0'-3'615'0,"0"-5"34"0,0 2-114 0,0-2-155 16,0 4-97-16,7-3-61 0,-7 3-40 0,7-3-42 0,-7 3-58 15,7 0-77-15,-2 4-82 0,2-3-76 0,6 3-83 0,0-5-129 16,7 5-145-16,-1-3-99 0,0 0-38 0,2 3 11 0</inkml:trace>
  <inkml:trace contextRef="#ctx0" brushRef="#br0" timeOffset="157118">22276 11426 39 0,'0'-7'511'0,"-5"-1"13"0,5 2-130 0,-7-2-132 16,7 4-68-16,-6 0-34 0,6-3-13 0,-8 4-3 0,8-1-1 0,0 4-8 15,0-4-14-15,-6 1-19 0,6 3-23 0,0 0-18 16,0 3-21-16,0 1-14 0,0 3-11 0,-5 0-6 0,-2 9-3 15,-1 1-1 1,-4 3 1-16,-1 1 0 0,0 8 1 0,0 0 0 16,-7 5 0-16,0 3-2 0,2-1-1 0,-2 4-1 0,-1 4-2 15,-5-5 0-15,7 3 1 0,0 1-2 0,6-3 1 0,-7 2 0 16,6-6 2-16,3 1-2 0,-3-1 1 0,2-7-1 0,5-3 9 16,0-1 6-16,-1-6-6 0,4-4 1 0,4-1 10 0,-7-7 22 15,7 1 29-15,0-1 29 0,0-7 11 0,7-4 7 0,5-3 13 16,-5-4 2-16,12-3-5 0,-5-5-17 0,5-3-25 0,0-3-25 15,-6-2-19-15,7 2-9 0,0-1-6 0,-7-3-3 0,5 4-4 16,-4-5-5-16,-1 4-3 0,1 1-4 0,-9-1-1 0,8 8-2 16,-5 0-3-16,-2 3 1 0,0 4-3 0,-6 4 0 0,7-1-2 15,-7 5-1-15,6-2-2 0,-6 5-1 0,0 0 1 0,0 5-2 16,0 2 0-16,0 1 0 0,7 3 1 0,-7 0 1 0,7-1 0 16,-7 1 1-16,11 4-2 0,-3-8 1 0,5 4 0 15,-1-3 2-15,8-5-2 0,0 1 3 0,-1 0 1 0,7-8 1 0,0 0 2 31,-5-7 1-31,11 0 1 0,-6-3-2 0,0-1 2 16,0-3 0-16,1-4-2 0,-9 0 1 0,8-4 0 0,1 0 1 16,-1 1 1-16,-6-4 2 0,-2-1 1 0,3-3 0 0,-1 0 0 15,-9 0 2-15,10-4-3 0,-9 0-2 0,-5-2-1 0,7 2-1 16,-8 0 2-16,-1 4 1 0,3 4 3 0,-1 7 2 0,-7 0 2 16,0 5 1-16,0 5 1 0,0-3-1 0,0 7-4 0,0 6-1 15,0-3-4-15,-7 10-4 0,7 1 0 0,-8 10-2 0,-3-1-1 16,4 2 0-16,0 5 0 0,-5 4 1 0,-1-1-4 0,5 8-1 15,-4-4-10-15,6 5 1 0,-1 2-5 0,-6-3-6 0,7 4-8 16,6 0-12-16,-7-1-15 0,7 0-34 0,0-2-44 0,-8 3-59 16,16-1-54-16,-8-2-45 0,7-2-38 0,-1 1-41 0,-1-4-62 15,3 1-98-15,5-5-48 0,-8-3-9 0,10 0 20 16</inkml:trace>
  <inkml:trace contextRef="#ctx0" brushRef="#br0" timeOffset="157703.54">23131 11968 56 0,'7'-4'308'0,"-1"1"-56"0,1-4-50 0,-1 3-40 0,1-3-36 16,0 3-21-16,-2-3-9 0,2 3-3 0,0-3-6 0,-7-1-3 0,7 1 1 16,-2-1 2-16,-5 1 4 0,8-4 7 0,-8 7 0 15,6-3 5-15,-6 0 4 0,0 3 3 0,0-3 6 0,0 3 6 16,-6-3-3-16,-2 3-9 0,3 1-9 0,-2-1-11 0,-12-3-9 16,5 7-6-16,-5-4-9 0,-7 4-6 0,-1 4-2 0,0 0 2 15,1-1 1-15,8 4 4 0,-8 0 1 0,6 1 3 0,1-1-5 16,0 4-9-16,4 0-7 0,3 0-6 0,6 1-4 0,-2 3-6 15,2-1-4-15,6 1-4 0,0-1-5 0,0 4-4 0,6 0 0 16,8 1-4-16,-7-1 2 0,13 4-6 0,-9-3-1 16,9 3-3-16,-7-5 0 0,7 2 0 0,0 3-3 0,-2-4 0 0,4 0-4 15,-10 1 2-15,7-1 1 0,-5-3-1 0,-1 0-1 16,0-1 1-16,-7-3 0 0,1 0 1 0,-7 0 1 0,0-4 1 0,0 1-1 31,-7-1-1-31,-7 1 4 0,2-4 3 0,-2 3 0 16,-11-5 1-16,6 4 2 0,-7-4 2 0,-7-2 3 0,6 0 1 15,-4-2-3-15,4 2-8 0,1-6-28 0,-7 6-64 0,7-2-87 16,6-2-91-16,-6 1-144 0,14-5-152 0,-8 0-112 0,0 2-65 16,1-1-8-16</inkml:trace>
  <inkml:trace contextRef="#ctx0" brushRef="#br0" timeOffset="158456.43">19813 11510 211 0,'6'0'244'0,"-6"0"-68"0,6 0-62 0,-6 0-43 16,0 0-32-16,0 4-14 0,0-4-10 0,0 4-6 16,-6-1-1-16,6-3 0 0,-6 5 5 0,0-2-2 0,-2 0-3 15,2 1 6-15,0-4 1 0,-1 4 6 0,1-4 6 0,-1 3 6 16,1-3 2-16,-1 0 2 0,0 4 2 0,-5-4-5 0,5 0-4 16,-6 4-7-16,0-4-4 0,7 0-6 0,-14 4-5 0,7-1-1 15,-6-3-1-15,-3 4-1 0,4-4 3 0,-8 3 2 0,0 1 3 16,1-1 4-16,-8 1 4 0,6 0 5 0,1 0 4 0,0-1 4 15,-1 2 4-15,1-3 3 0,7-2 3 0,0 4 2 16,6-4 4-16,0 0 3 0,0 3 1 0,5-3 5 0,-4 0 1 0,12 0 2 31,-6 0 0-31,6 4-1 0,-8-4-3 0,8 0-6 16,8 0-7-16,-8 0-7 0,6-4-7 0,1 4-8 0,-2 0-4 0,16-3-6 16,-8 3-5-16,7-4-1 0,-1 2-3 0,7 2-1 15,0-5 0-15,6 2 0 0,-5-1-2 0,6 0-1 0,0 0 0 16,-2 1-7-16,1-1-14 0,0 1-18 0,-5 3-20 0,0-4-23 15,-1 4-22-15,-7 4-24 0,1-4-23 0,-7 3-25 0,-6 1-25 16,-7-1-41-16,-7 1-56 0,-6 0-77 0,-7 3-38 0</inkml:trace>
  <inkml:trace contextRef="#ctx0" brushRef="#br0" timeOffset="158572.75">19298 11715 97 0,'-26'7'472'0,"-6"1"-65"0,6-1-108 0,4-2-95 0,4-2-59 16,4 0-28-16,2 0-15 0,6 2-5 0,-2-2 0 0,8-3-6 15,0 4-6-15,8-4-9 0,-2 0-10 0,14 0-14 0,4 0-15 16,10 0-17-16,12 0-26 0,6 0-35 0,12-4-42 15,9 1-60-15,4-2-121 0,7-1-137 0,9 3-89 0,5-5-50 0</inkml:trace>
  <inkml:trace contextRef="#ctx0" brushRef="#br0" timeOffset="159610.03">22564 12214 219 0,'0'-4'353'0,"0"4"-77"0,0 0-77 0,-7-4-67 0,7 4-47 0,0 0-30 31,0 0-22-31,0 4-8 0,0-4-7 0,0 0-4 0,-5 0-3 16,5 0-3-16,0 4-1 0,0-4-2 0,0 0 4 0,0 4 1 16,0-4 4-16,0 0 6 0,0 0 6 0,0 0 5 15,0 0 7-15,5 0 7 0,-5 0 8 0,0 0 6 0,7-4 3 0,-7 4 0 16,6-4-3-16,-6 0 8 0,7 1 6 0,0-2 8 16,-7-2 8-16,6 1 2 0,0 1 0 0,-6-2-1 0,7 0 1 0,-7 1-9 15,0-3-10-15,0 1-13 0,-7 2-10 0,7-2-9 16,-6 1-4-16,0-1-3 0,-1 6-3 0,0-6-4 0,-6 4-5 15,8 1-2-15,-16-1-4 0,9 4-5 0,-2 0-4 0,-6 0-3 16,1 4-2-16,0-1 0 0,-1 1 0 0,0 4-1 0,1-2-4 16,6 2 2-16,0 3-3 0,0-5 1 0,-1 11 0 0,2-7-1 15,5 0 0-15,0 6-1 0,-5-6 2 0,12 5 0 0,-7-3 1 16,7 2 0-16,0 1 3 0,0-5 0 0,7 1 1 0,0 0 1 16,-2 0 4-16,9 1 1 0,-7-6 4 0,4 2 1 0,10 0 1 15,-8-5 3-15,6 1 9 0,1-4 4 0,-1 0 6 0,1 0 2 31,6-4 3-31,0 1 2 0,-6-1 5 0,7-4 4 16,-2 1-4-16,-6-1-6 0,2 1 0 0,-2 0-9 0,-6 0-2 0,0 3-7 16,0-3-24-16,-1-1-50 0,-4 0-63 0,5 6-68 15,-1-6-76-15,2 1-110 0,-3-1-174 0,11 2-89 0,-10 1-42 16,1 2 11-16</inkml:trace>
  <inkml:trace contextRef="#ctx0" brushRef="#br0" timeOffset="160530.44">22713 12591 182 0,'0'0'172'0,"-5"5"-31"0,5-5-23 16,-7 0-27-16,7 0-25 0,-6 2-20 0,6-2-17 0,-8 0-10 0,1 4-6 15,7-4 1-15,-5 3-4 0,-1-3-3 0,6 4-2 16,-7-4 0-16,-1 4-1 0,3 0-3 0,-1-4-1 0,-1 4 0 16,-1 0-2-16,2-2-1 0,1 3-1 0,-9-3-4 0,7 3-5 15,1-2-2-15,0 1-2 0,6 0-1 0,-7 0-1 0,0-1-1 16,1 1 0-16,-1-1 5 0,2-3 5 0,-2 4 5 0,-1-4 7 16,2 3 9-16,0-3 10 0,6 4 12 0,-6-4 7 0,-2 4 8 15,2-4 3-15,0 0 2 0,6 4-2 0,-6-4-5 0,6 0-7 16,-8 0-6-16,8 3-5 0,-6-3-4 0,6 0 0 0,0 0-1 15,0 0 1-15,0 0 2 0,0 0 3 0,0 0 2 0,0 0 3 16,0 0 2-16,0 0 0 0,0 0 1 0,0 0 2 0,0 0-1 16,0 0 0-16,0 0-1 0,-6 0-3 0,6-3-2 15,0 3-4-15,0 0-2 0,6 0-5 0,-6-4-1 0,0 4-5 0,6-4-1 32,-6 4-2-32,8-4-1 0,-2 1 0 0,-6-1 0 15,6 4 0-15,0-7 1 0,2 4 0 0,-2-1 6 0,0 0 4 0,0-3 5 16,2 2 9-16,-1-2 8 0,-2 1 8 0,2-2 5 15,-1-3 6-15,1 0 6 0,0 0-1 0,-1 0 0 0,0 1-2 0,-6-6-3 16,7 2-5-16,-7-1-4 0,0 1-7 0,0-5-6 16,-7 5-3-16,7-5-6 0,-6 1-6 0,6 3-7 0,-6-3-3 15,-1 0 5-15,0 3 5 0,1-1-1 0,-1 7-1 0,2-3-1 16,-2 2 0-16,-1 3 0 0,2-2-3 0,0 6-8 0,6-4-5 16,-6 3-4-16,-2 4-4 0,8-4-2 0,-6 8-2 0,6-4-1 15,-6 7 0-15,0 0 0 0,-2 4 0 0,2 0 0 0,-7 5 1 16,7 1-1-16,-1-2 0 0,1 7 0 0,-1-3 1 0,7-1-1 15,-7 4 1-15,7 1 0 0,0-2 1 0,0 1-2 16,0 0 4-16,0-3 0 0,7-2 2 0,-7 5 1 0,7-3 0 16,-1-4 2-16,7 3 1 0,-6-4 3 0,5-3 2 0,8 4 0 31,-6-5-1-31,4 2-2 0,2-5-6 0,7 0 1 0,6 1-8 0,-7-1-24 16,6-2-34-16,1 1-40 0,-1-3-38 0,7-3-45 15,-6 0-61-15,6 0-120 0,-7-3-117 0,8-1-49 0,-14-3-22 16</inkml:trace>
  <inkml:trace contextRef="#ctx0" brushRef="#br0" timeOffset="162102.6">17453 11122 4 0,'0'-4'398'0,"6"1"-82"0,1-5-93 0,-1 5-79 16,1-5-49-16,-1 5-22 0,0-5-14 0,1 1 0 0,-7 2-1 16,7-1-2-16,0 3 0 0,-2-1 3 0,-5-4 0 0,0 5 1 15,8-2 0-15,-8 5 0 0,6-2-3 0,-6 2-6 0,0-5-5 16,0 5-10-16,0 5-9 0,0-3-7 0,0 3-7 0,6 2-4 16,-6 4-4-16,0 3 4 0,6 9 1 0,2 2 3 15,-8 4 4-15,7 5 1 0,-2 5-1 0,-5 6 1 0,0 2 0 0,6 1-3 16,-6 7-2-16,0-1-1 0,0 6 0 0,0 1-4 15,0 6 0-15,0-1-1 0,0 0-2 0,7-4-4 0,1 0-13 16,-2-3-19-16,6-3-24 0,2-6-25 0,-2-6-32 0,2 0-49 16,-1-11-86-16,7 0-147 0,-9-7-67 0,-3-8-27 0</inkml:trace>
  <inkml:trace contextRef="#ctx0" brushRef="#br0" timeOffset="162403.34">17590 11950 34 0,'-14'-29'546'0,"1"3"10"0,8 0-113 15,-10 8-156-15,9 0-90 0,6 3-42 0,-6 0-36 16,6 5-20-16,0-1-13 0,0 3-15 0,6 1-7 0,0-1-12 16,14 0-16-16,1 2-16 0,4-2-8 0,0 1-8 0,9-4-1 15,5 0 4-15,6 0-2 0,-5 0 2 0,5-3 2 0,-6 3 5 16,6-4 9-16,-4-3 14 0,-9 3 15 0,1 0 13 16,0 1 12-16,-7-1 5 0,0-3 9 0,-7-1 11 0,0 1 7 0,1-4 1 15,-7 3-6-15,-7-3-5 0,1 1-2 0,0-2 6 16,-2 2 1-16,-5 3-10 0,8 0-10 0,-8 3-10 0,-8 3-8 15,8 2-7-15,0 2-9 0,0 1-15 0,0 3-14 0,-5 4-10 16,5 0-5-16,0 7-5 0,-7 1-2 0,-6 10-2 0,6 5-3 16,-6 6 0-16,0 3 1 0,0 5 0 0,-1 4-1 0,3 6-1 15,4 1-8-15,0 3-8 0,7 0-11 0,0 8-27 0,7-4-43 16,6 0-60 0,0-4-65-16,13 4-58 0,0-8-52 0,13 1-75 15,0-4-135-15,7-3-83 0,6-2-31 0,-7-5 15 16</inkml:trace>
  <inkml:trace contextRef="#ctx0" brushRef="#br0" timeOffset="163640.34">23776 10986 224 0,'6'-7'330'0,"2"0"-83"0,-1 3-82 16,-1-4-60-16,-1 2-31 0,3-2-15 0,-8-3-7 15,7 4-5-15,-7 0-1 0,6 0-4 0,-6-5 0 0,6 1-1 16,-6 5-3-16,0-6-6 0,-6 4-1 0,6-3 0 0,-6 5-2 15,-1-6-3-15,-1 5-2 0,-3-4-4 0,-4 0-2 0,4 0 0 16,-10 4-2-16,9-4-5 0,-15 0-1 0,7 0-2 0,-6-1 2 16,0 5-1-16,-6-3 1 0,6-2 0 0,-7 1 0 0,-5 0 0 15,5 0-1-15,-7 1 3 0,1-5-1 0,1 3 0 0,-8-2 0 16,-7 3 0-16,8-3-1 0,-14-1 0 0,7 0-1 16,-6 0-2-16,-7 5-2 0,-7-5 0 0,6 1 3 0,-6-1-1 0,-5 1-2 15,-1 2 1-15,-8-3 1 0,8 0 5 0,-13 4 2 16,5 1 6-16,1-2-3 0,1 2 3 0,6 3 6 0,1 3-1 15,3-4 0-15,-2 5-3 0,9 3-3 0,-4 0-3 0,-1 3-2 16,6 5-3-16,-4-2-3 0,-3 6-1 0,2-1-3 0,-1 7 0 31,-6 0-2-31,1 5-1 0,-3 2 0 0,3 4 0 0,-2 4 1 16,2 4 0-16,-3 7 3 0,9 0 1 0,-7 8 2 0,6 2 3 16,6 12 3-16,-4 4 3 0,-3 3-1 0,8 8 2 0,0-1-3 15,7 8-3-15,-1 1-3 0,7 3-4 0,5-2-1 0,9 8 0 16,-1-2-2-16,7 7 1 0,12-4-4 0,0 3 3 0,14 1 1 15,-1-3 2-15,14 2-1 0,-1-4-1 0,14 2-1 0,0-6-1 16,6 2 6-16,-1-1 1 0,8-4-1 0,12-6 2 16,2-1 1-16,4-3 1 0,8-8 4 0,6 0 2 0,6-3 4 15,8-8 6-15,12-3 13 0,7-8 16 0,6-7 17 0,8-6 22 16,5-9 23-16,0-8 28 0,6-6 30 0,2-8 20 0,5-7 10 16,1-7-1-16,-1-8-4 0,0-4-12 0,8-6-21 0,-2-8-27 15,1-7-30-15,0-4-26 0,0-12-9 0,7-2-20 0,-2-7-13 0,2-8-9 16,-1-9-6-16,8-5-8 0,-2-5-7 0,-11-8-4 15,-8-5-18 1,-7-1-2-16,-12-8-2 0,-13 1-3 0,-12 0 2 16,-15-6 2-16,-13 2-1 0,-19 4-3 0,-13-5-2 0,-20 5 1 15,-12-4-3-15,-20 7-3 0,-13-1-9 0,-26 10-7 0,-13 2-9 16,-27 3-12-16,-12 8-34 0,-20 8-54 0,-20 2-70 0,-18 13-78 16,-14 3-85-16,-13 3-172 0,-8 8-95 0,-11 11-70 0,-6-1-23 15,-2 12 22-15</inkml:trace>
  <inkml:trace contextRef="#ctx0" brushRef="#br0" timeOffset="170314.25">11318 6759 28 0,'0'0'263'0,"6"-5"-61"0,-6 5-51 0,7-2-39 15,-1-2-30-15,2 4-21 0,-3-3-5 0,8-5-6 0,-7 8-6 16,2-8-6-16,-2 4-2 0,1 1-2 0,-2-1-1 16,3 1 1-16,-8-1-5 0,7 4 1 0,-7-3 1 0,0 3 0 0,0 0 0 15,0 0-2-15,0-4-3 0,0 4-6 0,-7 0-3 16,7 0-5-16,-8 0-2 0,3 0-4 0,-2-4 1 0,1 4-1 0,-2 0 4 15,8-4 4-15,-6 4 7 0,0-3 5 0,-1-1 4 16,2 0 5-16,-9 1 3 0,14 0 4 0,-7-6 0 0,-6 6 0 16,6 0-4-16,1-1-5 0,-7-3-3 0,6 3-7 0,1-4-5 15,-7 5-5 1,1-1-3-16,5-3-4 0,-8 4-1 0,10-1 0 16,-8 0 1-16,-1 0 0 0,9 1 1 0,-8-4 0 0,-2 2-2 15,4 3 0-15,-4-6-1 0,-3 4-1 0,4-4 0 0,2 5-1 16,-8-4 1-16,0 3 1 0,7-3 3 0,-7 2 3 0,8-1 2 15,-8 2 1-15,0 0 1 0,8 1 1 0,-8-1 0 16,0 0-3-16,1 0-1 0,-1 1-4 0,1-1-2 0,0 4-1 0,5-3-1 16,-12-1-1-16,7 4 5 0,-2-3-1 0,3 3 0 15,-1 0 1-15,-2 0 3 0,9 0-2 0,-8-4-1 0,7 4 3 0,0 0-7 16,-6 4-1-16,5-4 1 0,2 0-1 0,-2 3-3 16,1 1 1-16,6-1 2 0,-5 1-1 0,-1-1 2 0,0 5 0 15,6-4 0-15,-6 3 0 0,0 0-2 0,0 5 1 0,0-5-1 16,0 3-1-16,0 2 1 0,0-2 0 0,-1 2 0 0,2-5 0 15,5 4-1-15,-5 0 4 0,-2 0 1 0,0 0 1 0,9-1 0 16,-8 2 1-16,5 2 0 0,2-2 2 0,0-2 0 0,0 5-2 16,-2-3-3-16,1-3 0 0,7 7-2 0,-5-1 1 0,5-5 0 31,-6 5-2-31,6 0 1 0,0-4 0 0,0 3 0 16,0 1-1-16,0-1 1 0,6 2 0 0,-6-2 1 0,5 4 0 0,-5-3-2 15,7 3 2-15,1 1-3 0,-2-4 1 0,0 2 1 16,0 5-1-16,2-3-1 0,-2 3 0 0,1 0 3 0,-2-1-1 15,-5 2 1-15,7-2-1 0,0 1-2 0,0 1 2 0,0-1-2 16,5 0 1-16,-5 0-1 0,5-4 0 0,2 3 0 0,-1-5 1 16,0 6-1-16,6-8-1 0,1 1 1 0,-1 3-1 0,0-7 4 15,7 0-2-15,-5 3 0 0,4-2 0 0,-4-1 1 0,4-5-1 16,0 6 0-16,2-4 0 0,5-1-6 0,-6 0 4 0,2 1 0 16,4-4-1-16,-6-1-1 0,6 1 2 0,1-4 1 0,0 0-1 15,6 0 0-15,-7-4 1 0,7-3-1 0,1-1 1 0,4 5 0 16,-3-8 0-16,4 3 0 0,1-4 0 0,-1 3 0 15,1-2 0-15,0-5-1 0,-8 6 1 0,9-9 4 0,-1 5 2 0,-9-5 1 16,3-4 6-16,-7-2 12 0,5 0 17 0,-5-4 23 16,1-1 23-1,-2-2 21-15,-6-2 27 0,0-2 21 0,-1-1 7 16,-5-3-2-16,-6-1-9 0,-1 1-15 0,-1 0-18 0,-5-1-18 16,-7 1-27-16,0 0-19 0,-7 0-12 0,0 3-9 0,-11 0-7 15,4 1-8-15,-6 3-8 0,-5 3-13 0,-9 1-26 0,2 7-44 16,-7 0-58-16,1 8-62 0,-15-1-59 0,8 8-64 0,-9 3-119 15,4 1-146-15,-9 3-85 0,7 0-14 0,-1 3 26 0</inkml:trace>
  <inkml:trace contextRef="#ctx0" brushRef="#br0" timeOffset="172337.86">5880 7140 30 0,'0'-15'115'0,"7"5"-7"15,-7-9-11-15,7 8-10 0,-1-4-11 0,0 1-15 0,1 3-12 16,0-3-7-16,-1 2-7 0,-6 4-4 0,7-3-5 16,-7 5-6-16,0 1-7 0,6-2 0 0,-6 4-4 0,0-1-5 0,0 0-4 15,0 4-3-15,0 0-3 0,0-4-2 0,0 4-2 16,0 0-2-16,0 0-2 0,0 0 3 0,0 0 1 0,0 0 3 16,-6 0 2-16,6 0 4 0,0 0 4 0,0 0 4 0,0-3 6 15,0 3 3-15,0-4 4 0,-7 4 3 0,7-3 1 0,0 3 1 16,0-4-3-16,0 4-2 0,0-4-7 0,0 1-6 0,0-1-12 15,0 4-14-15,0-4-28 0,0-3-44 0,0 3-56 0,0-3-93 16,0-1-77-16</inkml:trace>
  <inkml:trace contextRef="#ctx0" brushRef="#br0" timeOffset="173190.61">6070 7297 70 0,'0'0'284'0,"0"-3"-54"0,0-1-54 16,0 4-54-1,0-4-48-15,0 4-31 0,-6-4-17 0,6 4-12 0,0-3-6 16,0 3-4-16,0-4-1 0,0 4-1 0,-8 0-1 16,8-3-1-16,0 3 1 0,0-5 1 0,-7 5 2 0,7-2 2 15,0-2 1-15,0 0 1 0,0-3 7 0,0 3 6 0,0 0 9 16,-6-2 2-16,6 1 3 0,0-2 0 0,-5 0 0 0,5 0 4 15,0-1-4-15,-7 5-4 0,7-6-4 0,0 7-1 0,0-5-3 16,-8 3 1-16,8-4-1 0,0 4-3 0,-6 0 0 0,6-3-2 16,0 5-1-16,-6-4-1 0,6 4-2 0,-6-6-1 0,6 4-1 15,-8 1 0-15,8-1-1 0,-5-4 1 0,5 6 1 16,-7-3 4-16,7 2 3 0,0-1 1 0,-7 4 3 0,7-3 1 0,0-1 1 16,0 4 2-16,0-4-4 0,0 4-2 0,0 0-4 15,0 0-3-15,0-4-2 0,0 4-3 0,0 0-3 0,0 0-4 16,0 4-3-16,0 0 0 0,7 0-2 0,-7 3 1 0,7 1 0 31,-7 6 1-31,5-3 0 0,3 3 1 0,-2 5 1 0,-6-4-1 16,6 7 3-16,0-4-1 0,2 4-2 0,-1-5 1 0,-2 6-1 15,1-5 0-15,-6 5 0 0,7-2-1 0,1 1 0 0,-2-3-1 16,-6-1 1-16,6 0 1 0,0-3 0 0,-6 2-1 0,7 0 0 16,-7-3 0-16,7-3 0 0,-7 0 2 0,0-1-1 0,7-2-2 15,-7 3 0-15,0-4 0 0,0-4-6 0,0 5-6 0,0-1-8 16,5-3-10-16,-5 0-10 0,6-1-14 0,-6-3-15 15,8 0-20-15,-1 0-24 0,-7 0-56 0,6-7-94 0,-1 0-107 0,3-5-57 16</inkml:trace>
  <inkml:trace contextRef="#ctx0" brushRef="#br0" timeOffset="173458.78">6305 7181 119 0,'0'-8'461'0,"5"0"-100"0,-5 4-122 0,7 1-86 0,-7-1-51 16,0 4-34-16,0 0-17 0,0 0-14 0,0 4-8 0,0-1-8 15,-7 1-6 1,7 8-6-16,-5-1-4 0,-2 3-2 0,0 8 0 16,0-4 0-16,-5 7-1 0,-2 5 1 0,2 0-1 0,-8 0 0 15,7 2 3-15,-6 4-2 0,6 0 1 0,-7 2-3 0,-1 2 0 16,3-3 1-16,-1 0 1 0,-2 3-2 0,3-4 0 0,-3-3 1 16,1 0 2-16,8 0 0 0,-7-3-1 0,5-1 0 0,1-4 0 15,-6 2-1-15,6-6 0 0,6-2-2 0,-6 2-2 16,6-6-2-16,1 0-6 0,6-1-7 0,-6-3-11 0,6-4-13 0,6 4-16 15,-6-7-24-15,6 0-39 0,1-4-77 0,6-4-125 16,-6 0-79-16,6 0-43 0</inkml:trace>
  <inkml:trace contextRef="#ctx0" brushRef="#br0" timeOffset="173876.67">6389 7781 510 0,'0'0'484'0,"0"-3"-123"15,-6-1-127-15,6 0-82 0,6 0-47 0,-6-4-24 16,7 2-13-16,-2-1-12 0,9-5-12 0,-2 1-11 0,9 0-12 15,-1 0-8-15,-2 0-5 0,3 0-3 0,5 4-3 0,-7 0-1 16,0 0-1-16,2 3-1 0,-2 4 0 0,0 0-1 0,-6 7 0 16,0 0 1-16,0 4 1 0,-6 8 0 0,-7-1 2 0,0 4 0 15,-7 4 0-15,-6 3 1 0,0 0 1 0,-6 0-2 0,-2 4 1 16,3 4-1-16,-8-4 1 0,0 4 0 0,-7 0-2 0,7-6 2 16,0 6-1-16,0-3-1 0,5-1 0 0,-3-4-1 15,3-4 3 1,8-2 1-16,0-1 3 0,0-8 2 0,6 1 3 0,2-4 2 15,-2 0 3-15,7-3 2 0,0-1 2 0,0-3 1 16,7 0-2-16,5-2 0 0,8-4-2 0,6-2-2 0,0-4-3 0,20-3 1 16,-1-3-6-16,1-5-12 0,13 1-20 0,-1 0-28 15,1-4-30-15,6 0-50 0,-1-4-98 0,-5 4-163 0,7 0-98 16,-14 0-39-16</inkml:trace>
  <inkml:trace contextRef="#ctx0" brushRef="#br0" timeOffset="189097.99">19474 5209 10 0,'-7'0'58'0,"7"0"-20"0,-6 0-14 0,6 0-9 15,-7 4-5-15,0-4 0 0,7 0-2 0,-6 0-1 0,-1 3 2 16,-6-3 0-16,7 0 1 0,6 4-2 0,-7-4-1 0,1 4-9 16,-1-4-18-16,7 4-26 0,0-4-36 0</inkml:trace>
  <inkml:trace contextRef="#ctx0" brushRef="#br0" timeOffset="190618.44">19037 5400 101 0,'-7'0'300'0,"7"-5"-57"0,-6 5-56 15,6 0-57-15,0 0-43 0,0-3-27 0,6 3-17 0,-6-3-9 16,7 3-6-16,-1-4-5 0,-6 0-6 0,6 1-4 15,2 3-3-15,-2-3-5 0,1-2-4 0,-2 5 0 0,-5-4-1 0,8 4 3 16,-8 0 0-16,7-3 3 0,-7 3 1 0,0 0 7 16,0 0 2-16,0-4 3 0,5 4 2 0,-5 0-3 0,0 0 1 15,0-3 0-15,6 3-5 0,-6-4 0 0,0 4-1 0,8-3-5 16,-8-1 1-16,7 0 1 0,-7 0-1 0,5 1-1 0,2-4 0 16,-1 2-2-16,2-1-1 0,4-2-2 0,2 0 0 0,-1 1-3 15,-2 0-1-15,4-5-1 0,4 6 0 0,-5-5 2 0,5 3-1 16,7-3 1-1,0 1 1-15,-1-5-1 0,1 3 0 0,7-2 0 16,1 3 1-16,-2-3 0 0,1-1 0 0,5 1 0 0,2-5 1 16,-8 4-1-16,8 1 3 0,-2-5-1 0,1 4 2 0,1 1 0 15,-8-1 0-15,8 0-1 0,-8 1-1 0,7-1-1 0,-7 1 2 16,8 3-3-16,-1-4 0 0,-6 1 0 0,-1 3 3 0,8-4-1 16,-9 1 0-16,9-2 1 0,-7 3-1 0,-2 1 0 0,2-3 1 15,-7 0-2-15,6 1-3 0,2-1 3 0,-9 1 0 16,9 3-1-16,-2-5 1 0,1 3 0 0,6 1 0 0,-7 1 0 15,0 0-1-15,9 1-1 0,-3-2 0 0,2 1 1 0,-1 0-1 16,-1 1-1-16,8-2 0 0,-13 1 0 0,5 1 0 0,-5 2 1 16,7-3-1-16,-8 0 1 0,-5 4 0 0,6 0 0 0,-7-1 0 15,-1-3 0-15,1 7 0 0,0-2 0 0,-6-2 0 0,6 1 0 16,-6 3-1-16,-1-4 1 0,1 5 0 0,-1-4 0 0,0 3-2 16,2 1 4-16,-2-1-2 0,-7-1-1 0,8 2 0 0,1 0 1 15,-3-1 0-15,3 0 0 0,-10 1 0 0,10 3-2 0,-1-3 2 31,-1-2 0-31,1 1 0 0,-1 1 0 0,0-2-1 16,1 2 1-16,-7 0 0 0,6-1 1 0,-5 0 0 0,5 1-1 0,-6-1 0 16,0 0 0-16,-5 0 1 0,4 1-1 0,0-1 0 15,-4 1-1-15,-2-1 1 0,1 1-1 0,-2 3 1 0,-5-4-1 0,8 4 1 16,-8 0 0-16,6 0-1 0,-6-4 0 0,0 4 0 16,0 0 1-16,0 0 0 0,0 0 1 0,0-4-1 0,0 4 1 15,-6 0 1-15,-2 0-1 0,3-3-1 0,-2 3 0 0,-7 0 1 16,2 0-1-16,0 0-1 0,-2 0 0 0,1 0-1 0,-7 0 1 15,0 3 0-15,8-3 0 0,-8 4-1 0,7 0 1 0,0 0 0 16,0-1 1-16,-1 4 0 0,2 0 0 0,6 5-3 0,-9-5-12 16,10 3-21-16,-8 7-44 0,0-7-90 0,-8 0-148 0,10 6-85 15,-16-6-43-15</inkml:trace>
  <inkml:trace contextRef="#ctx0" brushRef="#br0" timeOffset="191036.52">19415 4920 118 0,'0'-4'269'0,"0"4"-58"0,0 0-50 15,0-3-48-15,-7 3-40 0,7 0-25 0,0 0-19 16,-6 0-10-16,6 0-6 0,0 0-5 0,-7 3-4 0,0-3-1 15,2 4-6-15,-2-4 0 0,1 4 1 0,-2-4 0 0,3 6 0 16,-9-2 0-16,7 0-1 0,2 0 1 0,-9 3 5 0,8-3-1 16,-1 0 0-16,1-1-2 0,6 4 0 0,-7-3 2 0,7 0 0 15,0-1 0-15,0 1 0 0,7 0 0 0,-1-1 1 16,1 1 0-16,6-4 7 0,6 0-3 0,8 0-5 0,-2 0-6 0,9 0-13 16,4 0-16-16,0-4-29 0,9 1-46 0,-2-1-76 0,-5-3-94 15,5-1-70-15</inkml:trace>
  <inkml:trace contextRef="#ctx0" brushRef="#br0" timeOffset="-213220.95">1734 14404 49 0,'13'4'146'0,"1"0"2"0,-2-1-10 0,-6 2-18 0,2-3-29 0,-2 2-32 16,-6 0-23-16,6 3-18 0,-6-3-13 0,0 0-17 16,6 2-24-16,-6-6-48 0,-6 8-62 0,6-4-82 0,-6-1-75 15</inkml:trace>
  <inkml:trace contextRef="#ctx0" brushRef="#br0" timeOffset="-212769.35">1728 14525 291 0,'0'4'239'0,"6"-4"-75"15,-6 4-68-15,7-1-44 0,-1-3-24 0,-6 0-14 0,14 0-6 16,-8 0-5-16,0 5-2 0,-6-5-2 0,6 2 0 0,2-2-1 16,-2 4 1-16,0-4 0 0,0 4 0 0,1-4 3 15,-7 0 3-15,7 0 6 0,-7 4 7 0,0-4 9 0,0 0 10 0,0 3 9 16,0-3 7-16,0 4 7 0,0-4 1 0,0 0-3 15,0 4-6-15,0-4-7 0,0 0-9 0,0 0-9 0,-7 4-7 0,7-4-6 16,0 0 1-16,0 0 1 0,0 0 4 0,-7 0 5 16,7 0 6-16,0 0 8 0,0 0 7 0,0 0 8 0,0 0 9 0,0 0 7 15,0 0 8-15,-6 0 6 0,6 0 6 0,0 0 13 16,0 0 1-16,0 0 0 0,0 0-2 0,-6 0-2 0,6 0-2 16,0 0-6-16,0 0-6 0,0 0-20 0,0 0-6 0,0 0-9 31,0 2-10-31,0-2-8 0,6 0-8 0,-6 0-5 0,0 0-6 15,0 0-3-15,0 0-3 0,6 0-2 0,-6 5-2 0,7-5-3 16,0 0-1-16,0 3-1 0,-1 1 1 0,7-1 0 16,6 1 2-16,2 0 1 0,-2 0 1 0,7 4 1 0,6-6-1 0,1 3-1 15,6-3 0-15,0 6-1 0,7-8 0 0,6 4-1 16,1 0 0-16,5 0 3 0,1-4 0 0,6 0 1 0,6 0 1 16,-5 0-2-16,11-4 0 0,-4 4 2 0,5-4-2 0,7 0-2 15,-8 4-1-15,2-4-1 0,6-2 1 0,-7 1-1 0,0-2 0 16,-6 0-1-16,-1 3 1 0,-5-3-1 0,-7 3-2 0,-1 1 0 15,-13-2-1-15,1 3 0 0,-6-2-2 0,-9 0-4 0,-4 4-9 16,-7 0-23-16,0-4-33 0,-7 4-37 0,-2 0-40 0,-3 0-46 16,-1-3-71-16,-7-1-185 0,0 0-65 0,-7 0-46 0,-12-3-13 15</inkml:trace>
  <inkml:trace contextRef="#ctx0" brushRef="#br0" timeOffset="-212117.07">2106 12317 333 0,'0'0'325'0,"-7"0"-102"0,7 0-90 0,0 0-59 15,0 0-34-15,0 0-18 0,0 3-11 0,0-3-6 0,0 0-2 16,0 3-3-16,0-3 1 0,0 4 0 0,0-4 1 0,7 4 4 15,-7 0 6-15,6-4 7 0,1 4 4 0,5-4 5 0,-5 3 3 16,7-3 2-16,-1 4 0 0,5-4-2 0,-3 0-5 0,11 0-6 16,-8 0-5-16,8 0-6 0,1-4-2 0,-1 4-3 0,0 0-2 15,7 0-1-15,5 0 0 0,-5 0 1 0,13 0-1 0,-6-3 4 32,5 3-1-32,1-4 1 0,5 0 3 0,1-4 4 15,7 5 2-15,-1-5 0 0,9-3 3 0,-2 4 0 0,-1-4 1 16,8 4-1-16,-6-5-2 0,5 6-4 0,-5-5-3 0,-1-1-1 15,0 5-1-15,-1-3-2 0,2 2-1 0,-14 1-1 0,6 0 1 0,-6 0 2 16,-5-2-1-16,-3 6 0 0,-3-1 1 0,-9 1-1 16,1-1 0-16,-7 0 0 0,-7 4-2 0,-5-2-2 0,5 2 0 15,-12 0-2-15,-2 0 1 0,2 0-2 0,-7 0-6 0,0 2-20 16,0 2-47-16,0 0-156 0,-7-1-87 0,2 4-71 0,-2-2-54 16</inkml:trace>
  <inkml:trace contextRef="#ctx0" brushRef="#br0" timeOffset="-211363.98">1428 15507 148 0,'0'-7'328'0,"-7"-1"-76"0,7-2-65 0,0 3-53 16,0-5-35-16,0 4-23 0,0 1-11 0,0 0-4 15,0-4-5-15,-6 4 1 0,6 0 2 0,0-1-6 0,-7 0-4 0,7 2-1 16,-7-2-2-16,1 5 0 0,0-5 3 0,0 4 0 15,-2-4-4-15,2 6-4 0,-1-5-2 0,-6 3-4 0,1 0-6 16,-1 0-3-16,0 0-10 0,-1 0-5 0,-5 4-3 0,-1 4 1 31,7 0 1-31,-13 4 1 0,12-4 5 0,-4 5 3 0,-1-1 2 16,5 4 4-16,1 3 1 0,0-1 2 0,5 0 0 0,2 1 0 16,6 3-2-16,0 5-3 0,0-5-1 0,6 3-2 0,2 2-4 15,-1-1-3-15,4-4 0 0,4 3-1 0,-4 2-3 0,10-4-1 16,-9 3-1-16,9-4-1 0,-8 0-1 0,0 1-1 15,-1-2-3-15,2 3 0 0,-2-6 0 0,-5 1 2 0,0-1 1 0,-7 1 1 16,7-1 2-16,-7 4 0 0,-7 1-1 0,0-5-2 16,0 5-5-16,-5-2-11 0,-2 3-12 0,2-6-21 0,-1 1-25 0,0-1-23 15,-8-6-19-15,9-1-31 0,-1-7-51 0,5-3-77 16,-3-5-119-16,4-3-74 0,-6-4-28 0</inkml:trace>
  <inkml:trace contextRef="#ctx0" brushRef="#br0" timeOffset="-211197.44">1044 15455 279 0,'-7'-14'517'0,"7"3"-61"0,0 0-171 32,7 0-121-32,-7 1-73 0,5 2-36 0,1 1-19 0,1-5-11 15,1 4-5-15,4 2-6 0,2-5-3 0,4-1-4 0,3 5 0 16,-2-4-7-16,7 0 0 0,-1 4 0 0,-4-4 1 0,5 3 1 16,0 2 0-16,0-2-2 0,0 1 0 0,-7-1 5 0,7 5-3 15,7-4-9-15,-8 3-11 0,1 4-13 0,1-3-20 0,0 3-24 16,-1 0-34-16,-7 0-67 0,7 3-118 0,-7-3-97 0,2 4-58 15</inkml:trace>
  <inkml:trace contextRef="#ctx0" brushRef="#br0" timeOffset="-210930.04">1741 15346 150 0,'0'0'506'0,"0"4"-70"0,0 0-121 0,0-4-110 15,0 3-76-15,0-3-48 0,0 4-27 0,0-2-13 0,0 4-6 16,-7 0-4-16,7 5-1 0,0 1 1 0,0 2-1 0,0 0 2 31,7 5-1-31,-7-1-4 0,6 1-4 0,0-1-4 0,2 1-3 16,4-1-3-16,2 0-2 0,-2 4-2 0,1-4-3 0,7 4 1 15,-7-3-2-15,0 2-2 0,7 1 1 0,-8-3-1 0,2-1 1 16,-1 4 0-16,-8-4 2 0,3 1 4 0,-8 3 12 0,0 0 9 16,0-4 7-16,-13 4 7 0,7 0 6 0,-9-4 3 15,-3 3 2-15,-2-1-1 0,0-3-12 0,1-2-8 0,-7 0-7 0,0 3-10 16,0-7-24-16,5 4-37 0,-4-5-47 0,5-2-55 15,7-4-106-15,0-4-187 0,7-4-101 0,-1-4-47 0,14-6-10 0</inkml:trace>
  <inkml:trace contextRef="#ctx0" brushRef="#br0" timeOffset="-210310.75">1584 15434 170 0,'0'0'436'0,"7"-4"-99"0,-7 4-111 15,12-7-84-15,-6 3-52 0,9-3-30 0,-3 3-16 0,1-4-7 16,7-2-2-16,0 3-2 0,6-5-1 0,0 2-5 0,0-1-4 31,0-1-5-31,0 1-6 0,7 0-5 0,-7 4-3 0,0-4-6 16,7 4-14-16,-8 0-23 0,1-1-43 0,-1 1-92 0,2 0-151 15,-1-1-80-15,1 1-48 0</inkml:trace>
  <inkml:trace contextRef="#ctx0" brushRef="#br0" timeOffset="-209206.61">3858 14657 154 0,'0'0'303'0,"-4"0"-38"0,4 0-42 0,0 0-46 0,0 0-40 16,0-3-31-16,0 3-24 0,0 0-17 0,4-4-14 0,-4-1-11 15,8 5-6-15,-8-2-6 0,0-5-3 0,7 3-4 0,0-4-1 16,-2 0 1-16,9 1 1 0,-1 0 7 0,-8-4 5 0,9 0 4 16,6-3 3-16,-7 3 6 0,-1-3 6 0,9 2 9 0,-8-3 6 31,5 1-1-31,-4-1 0 0,5-4-2 0,1 4-4 0,-7-2-2 16,7-2-5-16,0 5-7 0,-9-4-9 0,11-1-3 15,-11 5-5-15,4-1-4 0,-4 0 0 0,3 0-6 0,-2 4-2 0,-5 1-4 16,0-2-1-16,0 5-3 0,0-4 0 0,-2 8-6 15,-5-5 0-15,7 5 0 0,-7 3-4 0,0-4-7 0,0 0-13 16,0 4-17-16,0 0-19 0,0 0-17 0,0-3-22 0,0 3-17 16,0 0-13-16,0 0-9 0,0 0-4 0,0 0 0 0,0 3 2 15,0-3 2-15,0 4 5 0,0-4 5 0,-7 4 6 0,7-4 6 16,-5 3 9-16,5-3 14 0,-7 3 16 0,0-3 26 0,0 0 24 16,0 5 26-16,2-5 21 0,-2 0 21 0,1 0 15 0,6-5 14 15,-8 5 8-15,8-3 1 0,-6 3-4 0,6-3-11 0,-5-1-7 16,5 4-6-16,0-4-6 0,0 1-7 0,0 3-5 0,0-4-5 15,0 4-2-15,0-4-3 0,0 4-2 0,0-4-6 16,0 4-4-16,0 0-3 0,0-3-1 0,0 3-3 0,5 0-3 0,-5-5-1 31,0 5 1-31,0 0-1 0,6 0 0 0,-6-2 2 16,0 2-2-16,8 0 0 0,-8 0 2 0,6-4 0 0,-6 1-2 0,7 3 3 16,-2-5 1-16,2 5 0 0,7-3 1 0,-7-1 2 15,5-4 1-15,7 6 3 0,-5-3 3 0,5 2 0 0,1-4 0 16,6 3 1-16,-7-4 0 0,14 5-1 0,-6-4-1 0,5 0-3 15,0 3-1-15,7-4 0 0,-7 1 0 0,9 0 0 0,-2-1 0 16,-2 4-2-16,4-3 0 0,4 0-2 0,-6 4-2 0,1-5-2 16,-2 4-2-16,2 1 1 0,-7-2-3 0,4 3 0 0,-4-3 1 15,7 5-2-15,-14-2 2 0,7-2-1 0,-1 4 1 0,-11 0-1 16,5-4-1-16,-14 4 0 0,8 0-2 0,-7 4-6 16,0-4-12-16,-6 0-17 0,-1 4-22 0,-1-4-24 0,2 2-39 0,-7 3-82 15,0 2-155-15,-7-4-74 0,2 1-44 0</inkml:trace>
  <inkml:trace contextRef="#ctx0" brushRef="#br0" timeOffset="-208621.86">4002 14789 96 0,'0'-3'338'0,"-5"3"-49"0,5-4-53 0,0 0-57 15,5 4-58 1,-5-7-43-16,0 7-23 0,0-7-15 0,8 3-8 16,-8 1-5-16,0-2-2 0,6 2-4 0,-6-1-1 0,0 4-3 15,0-4-2-15,7 0-3 0,-7 4-4 0,0-3-3 0,0 3-2 16,0 0-1-16,0 0 0 0,0 3 0 0,5-3-2 0,-5 4 1 16,0 0 0-16,7 0 3 0,-7-1 2 0,7 5 2 0,-7-4 1 15,6 3 3-15,1 0-1 0,-1 4 2 0,2 0 0 0,4 7-1 16,-6-3 1-16,1 3-1 0,0 4 0 0,6 1 0 0,-7 2 0 15,1 1-1-15,6-1 1 0,0 1-3 0,1-1 0 0,-3 1-1 16,4 0-1-16,4-1-2 0,-6-3 0 0,-1 0-1 16,2 0 1-16,-2-4 1 0,9 2 1 0,-16-3-2 0,9-2-1 0,-7-4 3 15,-1 0 1-15,7 0 2 0,-6-4 0 0,-1 1 3 16,-6-5 5-16,6 5 4 0,-6-5 5 0,7 1 4 0,-1-1 3 16,-6 1 5-16,7-4 1 0,0 0 0 0,5 0 2 0,-5 0 5 15,6 0-1-15,7-4-2 0,0 1 0 0,6-1-2 0,6 1 1 16,1-5 0-16,5 0-3 0,2 2-9 0,-1-2-4 0,13-3-4 31,-7 4-5-31,8-4-5 0,-1 4-5 0,1-1-6 0,-3 0-2 16,10 2-1-16,-8-1-15 0,6-1-24 0,-5 0-27 0,-1 1-32 15,-6 0-37-15,5 0-60 0,2-1-108 0,-7 1-137 16,-7-4-66-16,6 0-25 0</inkml:trace>
  <inkml:trace contextRef="#ctx0" brushRef="#br0" timeOffset="-207986.39">5816 15133 128 0,'0'4'414'0,"0"0"-90"0,0-1-104 0,0 5-78 16,0-2-52-16,0 2-30 0,0 3-13 0,0 0-7 0,0 5 0 0,0-2-2 15,0 4-2-15,6 0-5 0,-6 1-2 0,0 3-2 16,6-1 0-16,-6 1-1 0,7 1-3 0,-7-1 1 0,7 0 0 16,-1-1 1-16,-1-2-6 0,3 3 1 0,-1-5-3 0,5 3 0 31,-5-5-1-31,-7-1-2 0,7 1 0 0,-1-5-4 0,0-2 5 15,1 3-2-15,-7-8 6 0,7 5 8 0,-7-5 15 0,6-3 18 16,-6 4 19-16,0-4 16 0,0 0 14 0,0-4 13 16,0 1 3-16,-6-5-7 0,6-3-13 0,-7 4-18 0,0-7-20 0,1 3-17 15,0-7-14-15,-1 3-19 0,-6-5-8 0,7-1-3 16,-9 3-4-16,4-4 2 0,4-3-2 0,0 2-1 0,1-2 0 0,0 0 2 16,-1 2-3-16,0-3 0 0,7 4 1 0,0 1-3 15,0 1 0-15,0 2 1 0,0 0 0 0,7 4 1 0,-7-1-1 0,7 4-1 16,-1 0-2-16,7 0 2 0,-6 4-2 0,4-4 0 15,4 4-1-15,-3 0 1 0,2-1 1 0,5 1-1 0,1-1 1 16,-1 5-1-16,0-5 3 0,2 5 0 0,4-1-2 0,-4 0-11 16,-3 0-12-16,2 1-18 0,0-1-23 0,-2 4-26 0,3-4-28 15,-8 4-27-15,5-3-23 0,3 3-23 0,-9 0-28 0,2 0-48 16,-1 0-71-16,-7 0-93 0,1 0-38 0,-7 3-10 16</inkml:trace>
  <inkml:trace contextRef="#ctx0" brushRef="#br0" timeOffset="-207819.15">5835 15236 81 0,'-13'7'507'0,"0"-3"3"15,13 3-154-15,-7-3-143 0,0 0-81 0,7-4-38 0,0 3-20 0,0-3-9 16,7 4-3-16,0-4-1 0,0-4-4 0,12 4-11 16,-1-3-13-16,9-1-11 0,6-4-9 0,6-2-6 0,1 3-11 0,6-5-22 15,-2 2-29-15,3-1-41 0,-2-1-81 0,-6-1-184 16,0 1-78-16,-7-3-65 0,1 4-27 0</inkml:trace>
  <inkml:trace contextRef="#ctx0" brushRef="#br0" timeOffset="-206648.14">6363 15408 247 0,'0'0'276'0,"0"4"-67"0,6-4-59 0,2 0-40 0,-8 0-25 16,12 0-14-16,-5 0-8 0,-2 0-3 0,3-4-5 0,5 4-5 0,0-3-3 16,0-2-2-16,-1-1-2 0,2 2-4 0,6-3-2 15,-7 3-5-15,6-4-2 0,-1 6 0 0,-3-6-5 0,4 1-3 0,1 3-5 16,-1-4-3-16,1 4-3 0,-1-2-4 0,-6 1-1 16,6 3-4-16,-5-3-2 0,-2 1-5 0,2 4-4 0,-7-3-8 15,-1 3-9-15,0 0-6 0,-6 0-6 0,8 3-7 0,-8-3-6 16,-8 4-6-16,8 1-5 0,-6 2-2 0,-7-5-8 0,-1 6-8 15,2 0-19-15,-7-1-15 0,-1 5-8 0,0-6 5 0,-6 5 16 16,1 1 26-16,4 2 45 0,-6 0 41 0,2 1 42 0,6-3 36 31,-1 2 24-31,-7 1 13 0,9-5 1 0,5-2-13 0,0 3-22 16,-7-1-15-16,14-2-14 0,-8 0-7 0,8-1-5 16,-1-3-5-16,2-1-3 0,5 1-3 0,-8-1-1 0,8-3-5 0,0 4-4 15,0 0-2-15,0-4-1 0,0 0-4 0,8 0 0 16,-8 0-4-16,12-4-3 0,-6 4-2 0,8-4-2 0,4 1-3 0,3-1-1 15,5-3-1-15,6 0-2 0,-5-1-3 0,10 0-7 16,-3 2-13-16,5-5-13 0,0 3-23 0,1-4-33 0,-1 3-60 16,-1-7-89-16,-5 5-138 0,7 0-65 0,-14 0-32 0</inkml:trace>
  <inkml:trace contextRef="#ctx0" brushRef="#br0" timeOffset="-206462.4">7087 15166 147 0,'0'0'273'0,"0"0"-69"0,-7 0-68 16,7 0-63-16,0 0-56 0,0 0-50 0,0 0-44 0,0 0-41 15,7-3-46-15,-7 3-51 0</inkml:trace>
  <inkml:trace contextRef="#ctx0" brushRef="#br0" timeOffset="-206162.59">7133 15137 49 0,'0'-4'392'0,"0"0"-75"0,0 1-78 0,6 3-74 16,-6-4-53-16,0 1-33 0,0 3-18 0,6-4-8 0,-6 4-5 15,0-3-4-15,6 3-7 0,-6 0-6 0,8 0-5 16,-8 0-6-16,6 0-4 0,0 3-3 0,0 4-1 0,2-3-2 16,-1 7 0-16,-2 0 2 0,2-1-1 0,6 7 1 0,-6-4-1 15,-1 6-3-15,0 3-2 0,1-4-1 0,0 8-2 0,0-1-1 16,-2-3 0-16,1 8-3 0,-6-5-5 0,8 0-8 0,-1 1-8 15,-7 1-18-15,6-2-15 0,-6 1-24 0,5-4-50 0,-5-4-91 16,0 0-118-16,-5-3-67 0,-1-4-36 0</inkml:trace>
  <inkml:trace contextRef="#ctx0" brushRef="#br0" timeOffset="-205526.78">5666 14144 249 0,'-7'0'483'0,"7"4"-75"16,-7-1-162-16,7 5-109 0,0-4-60 0,0 3-33 16,0 3-17-16,-7-2-7 0,7 7-3 0,0-1-2 0,0 1 2 0,0-1-1 15,7 5-4-15,-7-4 0 0,7 4 0 0,-7-5 2 16,7 3-1-16,-1-2 2 0,0 1-1 0,1-2 1 0,6 1 3 16,-8-4-3-16,2-4 0 0,1 5-1 0,-8-6 1 0,7-2 2 15,-2 0 4-15,-5-1 10 0,6-3 6 0,-6 0 3 0,0-3 8 16,0-1-4-16,0-6-3 0,0-2-3 0,-6-3-5 0,6 1-8 15,-5-4-3-15,-2-1-1 0,-1-3-7 0,-4 1 2 0,6-2 3 16,-1-2-1-16,-6-1 0 0,7 1 5 0,-8-2 4 0,7 2 7 16,1-1 9-16,0 0 12 0,0 1 9 0,-2 4 4 0,8-2 3 15,0 1-5-15,0 4-6 0,0 0-10 0,0 3-10 0,0 4-12 16,8-3-12-16,-2 2-3 0,0 1-6 0,7 5-3 0,1-6-2 16,-2 4-2-16,8 5-1 0,0-5-2 0,6 5-1 15,-8 3-4 1,10 0-5-16,-9 0-18 0,7 0-27 0,-8 3-29 15,9 1-26-15,-7 0-25 0,0 3-23 0,-1 1-22 0,1 2-22 16,-8-3-18-16,2 5-19 0,-7-4-38 0,-2 2-71 0,3-3-70 16,-16 1-31-16</inkml:trace>
  <inkml:trace contextRef="#ctx0" brushRef="#br0" timeOffset="-205393.99">5822 14089 186 0,'-13'7'460'0,"-1"2"-90"0,9-6-121 0,-2 0-92 0,1 1-53 15,-1 0-26-15,7-1-12 0,0-3-5 0,0 3 1 0,0-3-1 16,7 5-4-16,-1-5-7 0,1 0-3 0,5 0-10 0,8 0-7 15,6 0-7-15,6-5-7 0,1 2-9 0,6 3-14 0,1-7-17 16,6 3-18-16,-2-2-19 0,3 1-28 0,-10 1-38 16,10-3-68-16,-14 4-132 0,5-1-93 0,-12-3-43 0</inkml:trace>
  <inkml:trace contextRef="#ctx0" brushRef="#br0" timeOffset="-205210.14">6310 14100 371 0,'-5'0'500'0,"-2"0"-109"0,0 0-130 0,0 5-82 0,7-5-43 16,0 0-23-16,0 0-14 0,0 0-8 0,7 0-11 15,0-5-13-15,5 5-16 0,2-4-14 0,-1 1-14 0,6-1-12 0,8-3-6 16,-1 4-5-16,0-1-10 0,-1 0-14 0,1-3-17 16,7 2-21-16,-8 3-25 0,2-3-31 0,0 5-44 0,-1-2-75 15,-7 2-121-15,1 0-77 0,-7 0-45 0</inkml:trace>
  <inkml:trace contextRef="#ctx0" brushRef="#br0" timeOffset="-205059.38">6389 14280 196 0,'-6'4'494'0,"0"-1"-69"0,-2 1-133 16,2-1-99-16,6-3-57 0,0 0-32 0,0 0-20 0,14 0-13 15,-8-3-8-15,12-1-18 0,3 1-25 0,5-5-28 0,0 1-26 16,7-4-31-16,4 4-22 0,4-4-30 0,-2 0-42 0,6-1-53 15,-5 2-74-15,-2-5-101 0,-4 3-53 0</inkml:trace>
  <inkml:trace contextRef="#ctx0" brushRef="#br0" timeOffset="-204874.99">6989 14023 144 0,'0'-2'490'16,"0"-3"-88"-16,0 2-118 0,0 3-100 0,0 0-67 0,0 0-39 16,0 0-25-16,0 0-16 0,0 3-12 0,0 2-5 0,7 1-4 15,-1 1-2-15,-6 1-1 0,6 2 2 0,8 5-1 16,-8-3 4-16,0 2 1 0,1 1 1 0,6-1 0 0,0 1 1 0,0-1 0 15,7 1 0-15,-1-3 1 0,1 2-2 0,6-3-2 16,1-5-3-16,-2 2-1 0,1-4-1 0,-1 0-2 0,9-8-1 16,-1 0-5-16,-8-4-10 0,0-1-21 0,2-7-24 0,-1 2-35 31,0-8-64-31,-6-1-103 0,-7 3-140 0,7-10-75 0,-14 5-36 16</inkml:trace>
  <inkml:trace contextRef="#ctx0" brushRef="#br0" timeOffset="-203905.25">3761 12104 160 0,'0'0'298'0,"7"0"-62"0,-1-4-65 16,2 4-59-16,-2 0-35 0,0 0-25 0,0-3-17 0,2 3-7 15,-2 0-5-15,1-4-3 0,4 4-5 0,-3 0-5 0,-1 0-3 16,-7 0 0-16,7 4 2 0,-3-4 0 0,-4 3 2 0,8-3-2 15,-8 0 1-15,7 0 1 0,-7 4 2 0,0-4 0 0,7 3 2 16,-7 2-2-16,0-5 0 0,0 0-1 0,5 2 2 0,-5 2 1 16,0 0-1-16,0 0 0 0,0-1-4 0,0-3 0 0,0 4 1 15,6 0-2-15,-6-4 2 0,0 4 0 0,0-4 5 16,8 2 4-16,-8-2 4 0,0 5 4 0,6-5 4 0,-6 0 5 16,0 3 3-16,0-3 2 0,7 0 2 0,-7 0 2 0,0 0 2 15,0 0 5-15,5 0 1 0,-5-3 2 0,0 3 0 0,8-5 2 0,-2 3-1 16,1-2-2-16,-1-4 0 0,1 1 1 0,-1-3 0 31,1 2 1-31,5-3 2 0,-5 0 6 0,7-3 3 0,-9-6 7 0,3 6 5 16,5-8 2-16,-1 1 8 0,-5-2 8 0,6-2 5 15,1-5 7-15,-2 1 4 0,8-4-7 0,-7-4-7 0,7-3-7 16,-1-4-15-16,0 0-13 0,7-7-12 0,1 0-19 0,-1-4-12 16,0-7-9-16,0 0-4 0,0-5-5 0,0 5-1 15,-6 0-3-15,6-1 0 0,-13 8 0 0,0 3 1 0,-1 5 4 0,2 7 2 16,-14 4 2-16,6 2 3 0,-6 9 1 0,0-1 1 15,0 4-1-15,0 4-2 0,-6 3-3 0,6 1 1 0,-6 3-2 0,6 4 0 16,-8-1-1-16,8 4-3 0,0 0 0 0,0 1 1 16,0 0-1-16,0-1-3 0,0 4-1 0,0-5-5 0,8 5 1 0,-2 0 2 15,0 0-3-15,8 0 1 0,11 0 1 0,1 0-1 16,7-3 5-16,7 0 0 0,4-5 0 0,9 5 0 0,5-9 0 16,1 5 0-16,14-3-2 0,-9-2 2 0,15 2 2 0,-2-1-1 15,2-4 1-15,-1 0 2 0,7 0 1 0,-7 4 1 0,7-4 1 16,-7 1-4-16,-6 3-3 0,-6 0-4 0,-1 3-5 0,-7 2-26 31,-6-2-50-31,-13 5-75 0,0 3-75 0,-12 0-65 16,-9 0-118-16,-10 3-169 0,-16 5-99 0,-10 3-31 0,-16-1 17 0</inkml:trace>
  <inkml:trace contextRef="#ctx0" brushRef="#br0" timeOffset="-203118.22">1146 12162 264 0,'-11'-7'464'0,"-4"0"-114"16,3 0-135-16,-8-1-88 0,8 1-43 0,-2-1-27 0,-4 2-12 16,3 1-10-16,-3 2-5 0,-2-1-5 0,7 4-4 0,-7 4-4 15,7-1-6-15,0 2-2 0,1 1-3 0,4 5 0 0,-4 1-2 16,12-2 1-16,-7 5 1 0,7 4 3 0,0-1 0 16,7 0 3-16,5 0-2 0,-4 5 1 0,4-5-1 0,8 3-1 0,-7 1-1 31,6 1-1-31,0 2-2 0,2-3 0 0,-1 0 0 15,-9 4-1-15,4-7 1 0,-3 2 0 0,2 2 0 0,-2-6 0 0,-6 5 1 16,-6-3 1-16,0-1 3 0,0 4 0 0,-6-7 0 16,-6 2 1-16,-2 3-2 0,2-3 1 0,-14 2-2 0,6-4-4 15,-7 3-5-15,8-3-7 0,-7-5-17 0,0 1-18 0,0-3-26 16,0-4-38-16,6-4-63 0,0-8-109 0,-5 0-105 0,5-1-63 16</inkml:trace>
  <inkml:trace contextRef="#ctx0" brushRef="#br0" timeOffset="-202951.92">691 12305 219 0,'7'-7'485'0,"-1"-4"-90"0,7 4-163 0,1-1-105 16,5-2-53-16,-6 2-25 0,7-3-13 0,-2 1-2 15,8 2-3-15,1-3-1 0,-7 0-1 0,12-1-1 0,-6 1-4 16,7-3-4-16,-7 3-4 0,7-1-3 0,-2 2-1 0,2 3-4 31,-7-5-8-31,6 10-15 0,2-6-24 0,-9 4-32 16,9-3-64-16,-9 3-137 0,1 0-99 0,-5-3-65 0,-2 4-37 0</inkml:trace>
  <inkml:trace contextRef="#ctx0" brushRef="#br0" timeOffset="-202717.09">1415 11961 391 0,'0'0'511'0,"6"0"-117"0,1 3-166 0,-2-3-107 0,3 8-58 16,-1-1-31-16,-1 1-17 0,6 2-6 0,3 5-1 15,-4 0 0-15,3 6 1 0,-2 6 1 0,2-2 1 0,5 4 2 16,-5 4 0-16,-3 1 0 0,11 3 0 0,-11-1-2 0,4 5-1 16,-3-5-3-16,1 8 0 0,0-4-2 0,0 0-1 0,1 1-2 15,-2-2-6-15,2-1-9 0,-1-1-13 0,0-5-18 0,7 1-22 32,-8-4-32-32,-6-2-52 0,8-10-84 0,-8 2-134 0,0-5-62 15,1-6-29-15</inkml:trace>
  <inkml:trace contextRef="#ctx0" brushRef="#br0" timeOffset="-202483.56">1401 12075 16 0,'-18'-34'528'0,"4"9"20"0,2 0-134 0,-2-2-148 16,14 2-86-16,0 4-47 0,0-2-27 0,6 0-21 15,7 2-18-15,0 3-19 0,7-4-17 0,6 4-10 0,1-1-9 0,6 4-7 16,-1 1-1-16,-6 3-3 0,7-1 0 0,-2 5 0 15,-4 4-2-15,-1 3-1 0,-7 0-2 0,1 7-1 0,-7 0-2 0,-1 9-1 16,-4 1 0-16,-8 6-2 0,-8 2 0 0,-4 8-3 16,-1 3-5-16,-7 1-7 0,-6 4-10 0,1-2-17 0,-1 2-17 15,-7 0-24 1,7-4-34-16,5-6-59 0,3 6-134 0,-1-7-81 16,-3-1-58-16,11-4-33 0</inkml:trace>
  <inkml:trace contextRef="#ctx0" brushRef="#br0" timeOffset="-201647.35">2256 15837 308 0,'0'0'476'15,"0"-4"-97"-15,0 1-119 0,7-1-92 0,-7 0-55 32,0 1-28-32,0-1-18 0,5 0-9 0,-5 1-8 0,0-1-8 15,6 0-8-15,2 4-8 0,-1-3-7 0,-1 3-8 0,-1 0-4 16,3 0-3-16,-8 3-1 0,7-3 4 0,-1 8 3 0,-1-1 3 16,3 0 2-16,-8 1 3 0,7 3 1 0,-1-1 1 0,-6 5-2 15,7 0-3-15,-7-1-3 0,0 2-3 0,5 1-2 0,-5-2-2 16,0 3-1-16,0 1-3 0,8-4 1 0,-8 2-1 0,6 2-3 15,-6-5-10-15,0-3-18 0,7 1-22 0,-7-2-24 0,6 2-31 16,0-9-41-16,8 1-72 0,-8 0-129 0,0-8-90 0,8 0-41 16</inkml:trace>
  <inkml:trace contextRef="#ctx0" brushRef="#br0" timeOffset="-201445.99">2608 15753 493 0,'0'-4'564'0,"0"0"-67"0,0 0-167 0,0 4-119 0,0 0-73 31,0 0-41-31,0 4-22 0,0-4-13 0,-6 4-9 16,-1 3-5-16,7 4-11 0,-8 0-7 0,3 8-8 0,-8-1-4 0,5 0-3 15,-4 8-1-15,6-4-1 0,0 3-1 0,-8 5-2 16,7 0 0-16,-6-1-1 0,0 3 1 0,0 2-4 0,1 2-5 16,5-3-5-16,-7 3-23 0,9 1-30 0,-2-3-34 0,0 2-34 15,7-3-44-15,-7 0-73 0,7-7-129 0,7 3-99 0,0-7-49 16,0-5-10-16</inkml:trace>
  <inkml:trace contextRef="#ctx0" brushRef="#br0" timeOffset="-201246.06">2836 16160 174 0,'7'-12'558'0,"-2"5"5"0,3 3-141 0,-8-3-167 16,6 7-113-16,-6 0-69 0,7 3-37 0,-7 1-19 15,0 4-8-15,0 2-4 0,-7 5 2 0,7 3-3 0,-6 2 1 0,6 0 2 31,0-1-1-31,0 3-2 0,0 0-2 0,0-3 0 16,0 2-1-16,6-3 1 0,1-2 0 0,-2-2 1 0,9 1-1 0,-7-5 1 16,13-2 3-16,-8-1 1 0,8-3 0 0,6-8-2 15,0 1-10-15,7-5-17 0,0-3-23 0,6-3-24 0,-1-4-35 0,2-4-55 16,-2-1-101-16,-5-2-141 0,7-1-71 0,-8-3-32 16</inkml:trace>
  <inkml:trace contextRef="#ctx0" brushRef="#br0" timeOffset="-200343.03">1995 12746 348 0,'0'-5'341'0,"0"2"-91"16,0-1-83-16,0-4-58 0,0 5-41 0,0-1-21 16,0 0-12-16,0 1-6 0,0 0-3 0,7-1-1 0,-7-1 0 15,0 2 2-15,0 0 4 0,0-1 3 0,0 0 2 0,6-3 3 16,-6 3 4-16,0 0 7 0,-6 1 7 0,6 3 3 0,0-4 1 16,0 4 2-16,0 0-2 0,0 0-3 0,0 0-8 0,0 0-6 15,0 0-14-15,0 4-11 0,0-4-8 0,0 7-8 0,0-3-3 16,0 3-2-16,0 4-1 0,0 1-4 0,0-2 4 0,6 5 1 15,-6-1 0-15,0 1 1 0,5 4 1 0,3-1 0 0,-8 0 1 16,7 0 1-16,-1 1-1 0,-6-1 0 0,6 0 0 0,-6 0-1 16,7 1 0-16,0-1 0 0,-7-3 0 0,6 4 0 0,-6-5-2 15,6 4-4-15,-6-4-7 0,7-2-14 0,-7 3-17 0,7-8-21 32,-7 5-20-32,6-6-29 0,-6-2-40 0,0 0-83 0,0-4-148 15,7-4-67-15,-7 0-24 0</inkml:trace>
  <inkml:trace contextRef="#ctx0" brushRef="#br0" timeOffset="-200106.93">2230 12664 321 0,'0'0'472'0,"0"0"-124"0,6 4-131 0,-6-1-91 15,0 5-52-15,0-1-28 0,-6 4-13 0,6 4-9 0,-6 3-3 16,6 0-1-16,-8 5-3 0,1-2 3 0,1 8-4 0,1-3-2 15,-2 3-1-15,-7 4-2 0,8 0 1 0,0 1-2 0,-7-1 2 16,6-1-7-16,0 5 1 0,-6-4-3 0,7 1-1 0,-1-5 1 16,-6 4-2-16,7-4-7 0,6-4-11 0,-7 1-13 0,1-8-16 31,6 1-23-31,0 0-36 0,0-9-58 0,0 1-95 0,0-3-106 16,6-8-63-16</inkml:trace>
  <inkml:trace contextRef="#ctx0" brushRef="#br0" timeOffset="-199874.77">2418 13034 130 0,'7'-8'493'0,"0"6"-44"15,0-3-163-15,-2 5-122 0,2 0-73 0,0 0-39 16,-7 7-22-16,0-3-7 0,0 7-5 0,7 3-1 0,-7 3-1 16,-7 4 0-16,7 1 1 0,0 0-4 0,-7 3-1 0,7 1-4 15,-7-1-2-15,7 1-1 0,0 1-2 0,-5-6-3 0,10 4-1 16,-5-3 1-16,7-3 0 0,-7 0 2 0,7-4 2 0,5-5 0 15,2 5 3-15,-1-9 3 0,6-1 1 0,8-2 1 0,-9 1 1 16,16-8-3-16,-1 1 0 0,-1-4-4 0,8-5-10 0,-2 1-13 31,1-7-20-31,0 0-25 0,1-5-47 0,-1-2-112 0,-7-1-126 16,1 1-80-16,-7 3-47 0</inkml:trace>
  <inkml:trace contextRef="#ctx0" brushRef="#br0" timeOffset="-198870.65">854 8792 5 0,'0'0'320'0,"0"0"-52"16,0 0-52-16,0 0-50 0,0 0-42 0,0-4-33 0,0 4-27 16,0 0-16-16,0-3-8 0,0 3-9 0,0 0-4 0,0 0-4 15,0-3-4-15,0 3-2 0,0 0-3 0,0 0-3 0,5-4-3 16,-5 4-1-16,0-5-1 0,8 5-1 0,-8-3-3 0,0 3-2 15,0-3 1-15,0 3 3 0,0-4 1 0,7 4 4 0,-7 0 3 16,0 0 5-16,0-4 2 0,0 1 1 0,0 3 3 0,7-5 0 16,-7 2-2-16,0-1-1 0,5-4-5 0,-5 2 1 15,7 2 0-15,-7-3 0 0,7-1 0 0,-7 1 4 0,6 0 3 0,0 3 3 16,-6-3-1-16,8-1-1 0,-2 5 0 0,-6-5 0 16,6 2-2-16,-6 2-1 0,7-4-1 0,-7 5 2 0,6-5 4 0,-6 5 7 15,0-1 9-15,0 4 8 0,0-4 9 0,0 0 11 16,0 4 3-16,0 0 1 0,0 0-1 0,0-3-7 0,-6 3-9 31,6 0-9-31,-7 0-13 0,-5 0-13 0,4 0-9 0,-4 3-6 16,-7-3-5-16,5 4-2 0,-5 0-1 0,-2-4 1 0,9 4 0 15,-8-1 0-15,8-3 0 0,-3 4 7 0,4-4 9 0,-4 0 14 16,4 4 13-16,4-4 9 0,-7 0 6 0,8 0 10 0,0-4 7 16,-1 4-3-16,0 0-6 0,1 0-13 0,-1 0-12 0,7 0-11 15,-6 0-5-15,6 0-12 0,0 0-8 0,-7 0-4 16,7 0-1-16,0 4-3 0,0 2 1 0,0 3-1 0,0-3 0 0,0 2 0 15,7 3 0-15,-7 0 0 0,6-1-2 0,-6 2-1 16,7-1 0-16,-7 0 0 0,6-1 0 0,1 2 1 0,6-2-1 0,-7 2 0 16,8-1 3-16,-1 4-1 0,7-5-1 0,-9 1 2 15,10 4 2-15,-9-1 1 0,9-3 0 0,-2 5 0 0,-1-1-1 16,-3-1 0-16,4-3 2 0,0 3 0 0,-11 1-1 0,4-1-1 16,-5 1-2-16,-1-4 1 0,1 4 5 0,-7-1-2 0,0 1 0 15,-7 0 0-15,1-4 0 0,-7 7 1 0,-1-6 2 0,-5 2-2 31,0 1-2-31,-1-5 3 0,-7 5 0 0,9-4 1 0,-2 1-1 16,-6-5 0-16,5 0 0 0,3 0 0 0,-2 1 0 0,7-5-5 16,0 1-8-16,0-1-23 0,6 2-42 0,0-10-51 15,7 2-49-15,7-4-50 0,0-5-65 0,12-3-88 0,1-3-152 0,7-4-64 16,-1 0 4-16</inkml:trace>
  <inkml:trace contextRef="#ctx0" brushRef="#br0" timeOffset="-198669.33">1213 8561 172 0,'-8'-4'493'16,"2"1"-57"-16,0 3-163 0,0 3-121 0,-1 1-65 0,-5 0-34 15,5 3-18-15,0 5-9 0,-6-2-3 0,7 9 1 0,-1 3 1 16,-1 0 0-16,8 7-1 0,-6 0 1 0,6 0-1 0,0 9 0 16,0-2-2-16,6 1-3 0,-6-1-5 0,8 1-2 0,-1-1-3 31,-1 1-4-31,7-4-2 0,-6 0-2 0,4-3-3 0,10-1-7 15,-9 0-15-15,9-3-19 0,-8-4-26 0,6-5-43 0,-6 2-80 16,6-4-156-16,-5-5-74 0,-7-2-41 0</inkml:trace>
  <inkml:trace contextRef="#ctx0" brushRef="#br0" timeOffset="-198402.9">1082 8707 437 0,'-6'-17'523'15,"0"2"-138"-15,6 1-135 0,-8-5-80 0,8 4-45 16,8-3-22-16,-2 3-18 0,6-3-15 0,8 3-17 0,0-3-14 0,-2 0-9 16,16 4-9-16,-9-5-6 0,9 4-4 0,-2 1-4 15,1-1 0-15,-7 3-1 0,1 2-3 0,-1 3 0 0,-8 3-1 16,2 4-2-16,-8-4 0 0,-4 8 0 0,-1 0 0 0,-1 3 0 16,-6 0 2-16,0 4 2 0,-13 8 0 0,0-5 0 0,0 8 3 31,-7 0-3-31,-6 0-1 0,0 0 1 0,-1 3-1 0,1-2-1 15,0-1-1-15,1 0-4 0,5-4-5 0,0 0-12 0,1 0-16 16,7-3-21-16,-2 0-18 0,6 0-23 0,8-4-29 0,0 0-40 16,8-4-65-16,-1 0-105 0,0-3-80 0,5-4-43 0</inkml:trace>
  <inkml:trace contextRef="#ctx0" brushRef="#br0" timeOffset="-198068.4">1474 8942 203 0,'-8'4'503'15,"1"-1"-94"-15,2 1-143 0,-1 0-91 0,-1 0-56 0,7-1-32 0,0-3-18 16,0 4-10-16,7-4-9 0,-1 0-6 0,-1 3-8 31,10-3-5-31,-3 0-9 0,8 5-5 0,-8-5-6 0,9 2-4 16,-2-2-4-16,-5 4-1 0,5 0-1 0,-7 3-1 0,-6 1-4 15,9-1 1-15,-3 4-1 0,-5-4 1 0,-7 5 1 0,6-1-2 16,-6 3 1-16,0-3 2 0,0 0 1 0,0 3 3 0,0-2-2 16,-6-1 0-16,6 0 1 0,-7-4 1 0,1 4-1 0,0 0 2 15,6-4 0-15,-7 5 0 0,-1-2 1 0,2-2 1 0,1 3 0 16,-2-1 0-16,0-2 1 0,-1 3-1 0,4-3-1 0,-3 2-2 16,0 1 0-16,0-3-3 0,7-1-5 0,0 0-8 0,-6 0-16 15,12 1-20-15,-6-5-23 0,7-3-32 0,0 4-49 16,0-8-73-16,5 4-119 0,2-6-88 0,-3-6-39 0</inkml:trace>
  <inkml:trace contextRef="#ctx0" brushRef="#br0" timeOffset="-197882.94">1885 8986 258 0,'5'-4'481'0,"1"0"-115"0,-6 4-134 0,8 0-92 15,-8 0-50-15,0 8-28 0,0-4-14 0,-8 7-9 16,2 3-4-16,1 1-2 0,-10 4-3 0,3-1-1 0,-1 4-7 15,-6 3-6-15,5 1-6 0,-5-1-3 0,-1 5-1 0,0-1-5 16,1 1 0-16,5 2-5 0,-5 6-11 0,0-6-14 0,6-3-23 16,0 4-28-16,6-8-50 0,1 1-90 0,6-4-145 0,-7-3-73 15,7-4-33-15</inkml:trace>
  <inkml:trace contextRef="#ctx0" brushRef="#br0" timeOffset="-197666.25">2021 9176 427 0,'19'-11'479'0,"-5"4"-153"16,-2 4-129-16,2-1-77 0,-8 0-46 0,7 4-25 0,-6 8-13 16,-7-1-7-16,6 5-3 0,-6 5-3 0,-6 2-2 0,6 3 0 31,0 0 3-31,-7 7-2 0,1-4 0 0,-1 6 0 16,7-6 2-16,-6 4 4 0,6 1 4 0,0-5 2 0,0 1 2 15,6-4 4-15,1 0 3 0,-1-5 3 0,1-2 2 0,6-4-1 16,6 1-4-16,0-4-2 0,1-8-5 0,12 0-6 0,1-5-7 0,-1-2-13 15,9-1-23-15,3-6-32 0,3-1-37 0,-2-3-51 16,7 0-100-16,-6-1-166 0,7-3-97 0,-9 4-43 0</inkml:trace>
  <inkml:trace contextRef="#ctx0" brushRef="#br0" timeOffset="-196211.05">4061 12162 324 0,'0'0'302'0,"0"-7"-90"16,8 3-80-16,-8-4-53 0,0 6-32 0,5-6-16 16,-5 4-9-16,0 1-2 0,7-5-2 0,-7 4-11 0,0 2 1 15,6-3-1-15,-6 2-2 0,7-1-1 0,-7 4-1 0,7-3 1 16,-7-1 2-16,6 0 1 0,1 0 3 0,-7 1 5 16,6-1 5-16,-6 1 4 0,7-1 1 0,0 1 2 0,-7-1 2 0,6-4 4 15,-6 5 2-15,0-2 0 0,5 2-2 0,-5 3 0 16,0-4-1-16,0 2-4 15,0-3-1-15,0 5-6 0,-5-4-3 0,5 4-3 16,0-3-4-16,0 3-2 0,0 0 0 0,0-4-3 16,0 4-3-16,0 0 2 0,0 0-3 0,0 0-1 0,0 0 0 0,0 0-1 15,0 0 0-15,-6 4 0 0,6-4 1 0,0 0-1 16,0 0 0-16,0 0 1 0,0 0-1 0,0 0 2 0,0 0-2 16,0 0 0-16,0 0 0 0,0 0 0 0,0 0 1 0,0 0 2 15,0 0 1-15,0 0 0 0,0 3 1 0,0-3 0 0,0 0 0 16,0 0-1-16,0 0 0 0,0 0-3 0,0 0-1 0,6 0-1 15,-6 4 2-15,0-4-1 0,0 5-1 0,0-5 0 0,0 2 1 16,5-2 1-16,-5 4 0 0,8-1 0 0,-8 2 0 0,7-2 2 16,0-3 1-16,-2 8 2 0,-5-8 0 0,6 4 1 15,2-1 0-15,-1 1 0 0,-2-1 1 0,1 4-1 0,2 1 1 0,-8-4-2 16,6 3 0-16,6 1 1 0,-5 2 0 0,0-3 0 16,7 5 3-16,-9-5 2 0,9 7 1 0,-2-3 5 0,2 1 3 0,-1 1 5 15,0-1 0-15,0 3 0 0,6-1 0 0,1 5-2 31,-7-5-2-31,7 1-2 0,-1 3-7 0,1-3-3 0,0 4-1 16,-2-2-1-16,2 2-2 0,0-1-1 0,-1 1 1 0,2-1-2 16,-2 4 0-16,-1-4 1 0,3 1-2 0,-1 3-1 0,-2-4 1 15,-4 0-2-15,4 0 0 0,-3 1-1 0,4-1 1 0,-6-3-1 16,7 2 1-16,-7-5 0 0,0 3-1 0,0-5 0 0,0 2 0 16,0-1 0-16,-1 0 0 0,-4-4 0 0,-2-4-1 0,1 5 0 15,-2-5 1-15,-5 1 0 0,8 0 2 0,-8 0 5 0,0-4 8 16,0 0 9-16,0 3 9 0,0-3 4 0,0 0 4 0,0-3 4 15,-8 3 0-15,8 0-3 0,0 0-7 0,0-4-7 16,0 4-6-16,-5-4-3 0,5 4-4 0,0-4-1 0,0 4 0 0,0-3-1 16,0 3 0-16,0-4 0 0,0 0 0 0,0 4-2 15,0-3 0-15,5 3-4 0,-5-3-1 0,8 3-1 0,-8-4-1 16,7-1-2-16,-2 5-1 0,1-3-1 0,9 0-1 0,-3-1 0 16,2 0-1-16,-2-3-1 0,15 3 3 0,-8-3-1 0,14 3 0 15,-1-3 1 1,7 0 3-16,7-4 2 0,-1-1 0 0,7 2 3 15,6-2 0-15,1 3 0 0,-1-7 3 0,15 1-2 0,-2 4-1 16,2-3 0-16,-3-5-1 0,10 9-1 0,-10-5-2 0,-3 4-3 16,-2 1-1-16,-7-2-3 0,-5 4-6 0,-9 1-4 0,-3 3-3 15,-9-2-5-15,-6 1-5 0,0 2-2 0,-12 3-5 0,-2-4-2 16,2 4 2-16,-9-4-1 0,2 4 1 0,-7 0 0 0,7-3-4 16,-7 3-14-16,0 0-24 0,0-4-32 0,0 1-46 15,0-1-99-15,0-3-155 0,0-1-85 0,0 0-40 0</inkml:trace>
  <inkml:trace contextRef="#ctx0" brushRef="#br0" timeOffset="-195659.06">6787 12287 378 0,'-6'0'508'0,"6"0"-90"0,-8-4-168 0,8 4-117 0,0 4-68 16,-6-4-36-16,6 4-19 0,0-1-8 0,0 1-2 0,6 8 0 15,-6-5 1-15,0 3 2 0,8 5 0 0,-8-1 3 0,6 5 1 16,0-1 2-16,1 4 2 0,-1-4 3 0,1 4 4 0,0-2 5 15,-1 1 2-15,-6-3 1 0,5 4 1 0,3-4-1 0,-1 1 0 16,-1-4-4-16,-1 2-4 0,2-5-4 0,1 3-2 0,-8-5 0 16,7 2-1-16,-7-2 3 0,0-6 4 0,0 3 13 0,5-3 18 15,-5 0 21-15,0-1 29 0,0-3 32 0,0 0 30 16,0 0 16 0,0-3 6-16,0-5-6 0,0 1-14 0,-5 0-21 0,-2-8-28 15,7 3-33-15,-15-5-32 0,10-2-21 0,-1-3-10 16,-9 0-8-16,10 1-7 0,-8-6-2 0,6 2 0 0,-6-1 0 15,7-3 2-15,-8 4 4 0,8-5 1 0,-6 5 6 0,4-1 5 16,2 4 7-16,0 0 3 0,-1 4 4 0,7-1 2 0,-7 5 0 16,0-1 1-16,7 3-2 0,0 3-6 0,7-3-6 0,0-3-5 15,6 4-4-15,6 1-5 0,-6-2-3 0,7 1 1 0,7 0-6 16,-8 1 0-16,6 2 1 0,1 1-1 0,0 0 0 0,2 3 0 16,4-3-2-16,-6 3-3 0,0-3 2 0,0 2-4 0,0 5-4 15,0-3-15-15,1 3-24 0,-9-4-36 0,2 4-43 0,1 0-42 16,-3 0-39-16,-4 0-35 0,5 0-29 0,-12 0-18 15,5 4-4-15,-6-4 3 0,2 3-4 0,-8 5-34 0,-8-4-77 16,2 4-49-16,-6-1-16 0</inkml:trace>
  <inkml:trace contextRef="#ctx0" brushRef="#br0" timeOffset="-195475.34">6702 12346 200 0,'-6'2'493'0,"-2"4"-59"0,8-4-145 0,-5 2-113 0,5 0-74 15,0-4-43-15,0 0-21 0,0 0-11 0,5 0-4 16,3 0-1-16,-2 0 1 0,6 0 0 0,2-4-2 0,5 0-3 0,7 2-3 16,-6-6-4-16,7 4-2 0,-1 1-4 0,0-1-4 15,0-4-2-15,-1 4-6 0,1 1-11 0,1 0-14 0,-1-2-23 16,-6 3-37-16,-1-3-59 0,0 1-89 0,1 1-141 0,0 3-64 16,-7 0-28-16</inkml:trace>
  <inkml:trace contextRef="#ctx0" brushRef="#br0" timeOffset="-192716.23">7491 12422 265 0,'0'-3'414'0,"-7"3"-98"0,7 0-97 0,-6 0-75 0,6-4-43 16,-7 4-20-16,7 0-5 0,0 0-4 0,0-3 1 0,0 3-3 15,0 0-2-15,0 0-4 0,0-4-4 0,7 4-4 0,-7 0-6 16,6-4-4-16,-6 4-7 0,7-3-3 0,-1-1-4 15,7 0-3-15,-6 1-5 0,-1-2-4 0,8-1-2 0,-8 2-1 0,6 0 0 16,3 1-2-16,-4-5-2 0,4 4-1 0,-3 2-2 16,2-6-3-1,4 4-4-15,-4 1-2 0,4-1-5 0,4-4-13 16,-3 4-17-16,-1-2-21 0,3 1-24 0,-2 3-25 0,1-3-41 16,5 1-58-16,-4 1-101 0,-2-1-117 0,7 1-54 0,-13-1-22 15</inkml:trace>
  <inkml:trace contextRef="#ctx0" brushRef="#br0" timeOffset="-192498.76">8084 12291 519 0,'0'-4'539'16,"-7"4"-109"-16,0 0-147 0,7-4-101 0,-5 4-60 0,5 0-36 15,0 4-20-15,-7-4-11 0,7 0-7 0,0 4-12 0,0-1-10 16,0 1-10-16,0 8-8 0,-6-2-4 0,6 5-2 0,0-2-1 15,0 7 1-15,0-3 1 0,0 6-1 0,0-5-1 0,0 4 0 32,0-3-1-32,0 3-1 0,0 0-4 0,0-4-9 0,0 3-18 15,6-6-22-15,-6 4-21 0,7-5-34 0,-2-3-52 0,-5 1-94 16,7-8-144-16,0-4-73 0,0-4-32 0</inkml:trace>
  <inkml:trace contextRef="#ctx0" brushRef="#br0" timeOffset="-192047.19">6650 10235 424 0,'-7'4'497'0,"7"3"-125"0,0 4-156 16,0 0-98-16,0 1-56 0,0 5-27 0,0-2-12 0,7 3-6 15,-7 1-3-15,6 4 0 0,-6-2 1 0,7 4 0 0,-1 1 0 16,1 0-2-16,0-1 0 0,-7 2-2 0,5 2-2 0,3 0-1 16,-2-3-1-16,6 3-1 0,-5-4-1 0,0 1 0 0,0-4-2 15,-1 3-2-15,0-2-6 0,2-5-11 0,-3 1-14 0,8-5-23 16,-13-3-31-16,8 0-49 0,-2-7-96 0,0-4-142 0,1 0-66 31,-7-4-32-31</inkml:trace>
  <inkml:trace contextRef="#ctx0" brushRef="#br0" timeOffset="-191846.42">6500 10440 209 0,'-20'-22'530'0,"8"5"10"0,-3-2-169 0,4 4-124 15,4 3-66-15,-1 2-26 0,3 0-8 0,5 1-4 16,0 2-8-16,0 0-18 0,0 0-15 0,5-1-20 0,3 1-23 15,-1 4-20-15,4-8-17 0,4 7-10 0,3-3-3 0,8-1-1 16,-5 2-4-16,5-2 2 0,0 4 1 0,6-3-1 0,1 3 0 16,0 0 0-16,-2 1-2 0,2-1-1 0,1 1-3 0,-2-1-7 15,7 4-22-15,-12 0-30 0,5 0-35 0,-6 4-36 0,0-4-29 16,0 3-28-16,-7 1-36 0,1-1-44 0,-7 5-56 0,0-5-104 16,0 1-51-16,-13 3-14 0</inkml:trace>
  <inkml:trace contextRef="#ctx0" brushRef="#br0" timeOffset="-191679.03">6709 10481 444 0,'-7'7'475'0,"1"-2"-145"0,6-3-132 0,-8 2-80 15,8 0-42-15,0 0-17 0,8-4-6 0,-8 3 0 0,6-3 3 16,6 0 6-16,2 0 2 0,5 0-1 0,7 0-2 0,1-3-7 16,4 3-8-16,10-4-5 0,-2 0-8 0,-1 0-9 15,2 2-15-15,5-3-22 0,-6-2-27 0,1 2-31 0,-8 3-38 16,0-6-58-16,1 4-112 0,-13-2-122 0,7-3-73 0,-16 2-31 15</inkml:trace>
  <inkml:trace contextRef="#ctx0" brushRef="#br0" timeOffset="-191379.25">6773 9627 372 0,'-6'-15'488'0,"-1"1"-119"16,-6 6-128-16,13-1-79 0,-6 1-43 0,6-1-24 0,0 6-16 15,0 0-16-15,6-1-14 0,2 0-17 0,4 1-12 0,2 3-10 16,5 0-8-16,1 3-2 0,6 1 0 0,-8 3-1 0,2 5 0 15,7-2-1-15,-8 5 2 0,0 4-2 0,2-1 1 0,-9 3 0 16,2 2 0-16,-2-2-5 0,-5 5-6 0,-7 4-12 0,0-1-23 16,0 7-32-16,-7-6-89 0,1 7-172 0,0-4-83 15,-1 3-61-15</inkml:trace>
  <inkml:trace contextRef="#ctx0" brushRef="#br0" timeOffset="-190976.88">7484 11529 49 0,'-6'0'600'0,"6"3"11"0,0-3-32 0,0 0-206 0,0 4-156 16,6-4-102-16,-6 4-58 0,0-1-32 0,0 5-14 0,7-4-6 16,-7 3 0-16,0 3-1 0,6 5-2 0,-6-4-1 0,0 8-4 15,0-6-4-15,-6 10-9 0,-1 0-17 0,1-2-28 0,-8 4-32 16,2 4-42-16,-2-2-88 0,-12-2-177 0,7 1-90 0,-7-4-51 16,-6-4-11-16</inkml:trace>
  <inkml:trace contextRef="#ctx0" brushRef="#br0" timeOffset="-190057.23">834 9469 287 0,'-19'0'298'0,"-1"0"-93"0,8-3-71 16,-8 3-43-16,-1 0-23 0,10-4-9 0,-10 4-3 0,9 0-2 16,-2-2-3-16,1 2-3 0,7 0-4 0,-1 0-3 15,0 0-7-15,7 2-7 0,0-2-9 0,0 4-3 0,0 4-1 0,7-1-1 16,0 3 2-16,-1 2 2 0,7 3 1 0,1-1 2 15,-2 4 1-15,2 1 0 16,-1-1-2-16,0 5-2 0,0-2-2 0,7 1-3 0,-2 4 0 0,-4-5-1 0,-2 2-2 0,-5 2 1 16,7-4 1-1,-8 2-1-15,-1 0 2 0,-5-2 1 0,8 1 1 0,-16-7 1 16,8 2 2-16,-5 3-1 0,-8-3-1 0,-1 2-2 16,2-4-3-16,-8 3 0 0,8-3-1 0,-8-5-5 0,7 5-4 15,-6-3-10-15,5-5-15 0,-5-5-18 0,5 3-25 0,1-5-35 16,0-7-53-16,0 0-75 0,7-5-104 0,-8-3-79 0,8-3-42 15</inkml:trace>
  <inkml:trace contextRef="#ctx0" brushRef="#br0" timeOffset="-189906.44">580 9544 115 0,'0'-23'456'0,"7"5"-89"0,-1 4-118 16,0-1-89-16,2 1-53 0,-2-3-28 0,6 7-16 0,2 0-12 16,5-2-8-16,-6-2-9 0,14 6-1 0,-8-3-6 0,6 3-6 15,9-2-6-15,-9 3-3 0,8-1-5 0,7 4-3 16,-8 2-4-16,7-3-14 0,-6 2-15 0,6-1-18 0,-7 4-28 0,7 0-53 15,-13 0-99-15,6 4-126 0,-6-1-78 0,-5 2-33 16</inkml:trace>
  <inkml:trace contextRef="#ctx0" brushRef="#br0" timeOffset="-189755.51">1252 9535 56 0,'-7'19'428'0,"7"0"-102"0,-6-2-128 0,6 5-69 16,0 1-38-16,0-2-20 0,6 5-10 0,-6 0-8 0,7 3-12 15,-7 1-11-15,6-1-7 0,0 7-5 0,1-3-4 0,7 4-3 16,-9 3-4-16,2 0-3 0,0 1-2 0,0-4 1 0,6-1-2 16,-7 0-6-16,1-2-13 0,-1-5-21 0,0-3-37 0,2-4-58 15,-8-8-97-15,5 1-99 0,-5-7-68 0</inkml:trace>
  <inkml:trace contextRef="#ctx0" brushRef="#br0" timeOffset="-189572.13">1141 9806 360 0,'-6'-29'475'0,"6"4"-141"0,0 4-124 0,0-2-78 16,0 0-46-16,6 2-26 0,7 3-20 0,1-1-10 15,5 4-7-15,-1 1-8 0,9 3-4 0,-1 0-5 0,6-1-3 16,-6 9-4-16,7 0-10 0,1-1-16 0,-9 8-22 0,8-1-32 16,-8 5-51-16,-5 4-81 0,0-3-139 0,0 7-70 15,-14-3-38-15</inkml:trace>
  <inkml:trace contextRef="#ctx0" brushRef="#br0" timeOffset="-189503.98">1539 9894 143 0,'6'8'172'0,"-6"-4"-46"0,6 0-22 16,1-1-12-16,0 1-4 0,4 0-4 0,4-4-4 15,3 0-3-15,3 0-25 0,5-4-50 0,7 0-88 0,6-3-166 0,-6-1-83 16</inkml:trace>
  <inkml:trace contextRef="#ctx0" brushRef="#br0" timeOffset="-188569.38">2941 9748 58 0,'-14'0'45'15,"-12"4"-15"-15,6 0 8 0,-5-4 10 0,5 4 17 0,-6-4 15 16,6 0 17-16,-7 0 9 0,9-4 11 0,-1 0 4 0,-3 4-11 16,4-4-15-16,-1-4-15 0,6 5-12 0,-1-1-11 0,8 2-9 15,0-3-8-15,-2 2-7 0,8-1-5 0,-7 0-4 16,14 0-3-16,-7 4-5 0,8-3-5 0,-2-1-4 0,6 0-2 0,2 4-1 16,5-3-1-16,2 0-1 0,5 3 2 0,0 0-2 15,6-4 3-15,7 4 2 0,-6 0 1 0,12 0 0 0,1 0 0 16,6 0 2-16,-1-5-1 0,3 5 1 0,4 0 0 0,0 0-1 15,-5 0 0-15,5-3-4 0,-5 3 3 0,-1 0 0 0,-1-3 1 16,-4 3-1-16,-2 0-1 0,0 0-2 0,-4 0 0 0,-9 0 2 16,1 0-3-16,-2 0-2 0,-10 0-2 0,5 0-7 0,-8 0-12 15,-4 0-12-15,0 0-15 0,-10 0-16 0,4 0-22 0,-8-4-30 16,0 4-30-16,0 0-27 0,-8-4-17 0,4 4-4 0,-10-3 8 31,0 3 29-31,2-4 52 0,-2 4 62 0,2-4 57 0,6 4 53 16,-2-4 43-16,2 1 28 0,-1-1 13 0,7-3-5 15,-5 4-24-15,5-5-28 0,0 4-19 0,5-6-11 0,-5 3-9 0,7-5-4 16,-1 1-2-16,2-3-1 0,-2 2 0 0,6-2-2 16,-4-5-3-16,5 5-3 0,-8-9 0 0,9 6 1 0,4-2-2 15,-3-7-3-15,-3 4-4 0,8-3-1 0,0-1-3 0,-1-6-3 16,1 1-5-16,6-1-7 0,0-1-4 0,0-4-3 0,1 1-2 16,-9 3-3-16,9-4 1 0,-7 1-2 0,-1 2-2 0,-5 5-2 15,5-4 1-15,-7 8 0 0,2 3-3 0,-8 0-5 0,1 3-11 16,5 5-7-16,-5 3-9 0,0-1-10 0,0 5-15 0,-2 4-12 15,2-1-16-15,-7 1-10 0,7 3-10 0,-7 0-6 16,0 3-3-16,7-3 5 0,-7 4 9 0,0-1 15 0,0 1 24 0,0-4 34 16,0 3 35-16,0-3 32 0,0 4 25 0,0-4 19 15,0 0 9-15,0 0 6 0,0-4-3 0,0 4-12 0,0-7-14 0,5 4-14 16,-5-4-10-16,6-1-7 0,2 1-4 0,5-1-5 31,0-2 0-31,0 2-3 0,0-3 1 0,13 0-1 0,-6-1-1 16,6 2 0-16,6-1 2 0,0 0 1 0,8-3 1 0,11-1 0 15,2 1 0-15,0-1 2 0,5-4 3 0,7 1 3 0,-7-1 1 16,9 1 1-16,-2-4 0 0,0 3-2 0,6 2-2 0,-6-2-3 16,1 5-5-16,-8-4-6 0,7 3-4 0,-13 3-4 0,1 2-3 15,-8-1-5-15,-5 3-2 0,-8 5-2 0,0-1-9 0,-5 0-6 16,-7 4-5-16,-9 0-10 0,4 4-5 0,-8 0-9 16,-2-1-10-16,-5 5-11 0,0-4-10 0,-5 3-17 0,-10 3-14 0,3-2-18 15,-1-1-32-15,-6 5-31 0,5-5-33 0,-11 0-55 16,5 4-57-16</inkml:trace>
  <inkml:trace contextRef="#ctx0" brushRef="#br0" timeOffset="-188218.1">3983 9617 82 0,'0'-7'23'0,"7"-1"-89"0</inkml:trace>
  <inkml:trace contextRef="#ctx0" brushRef="#br0" timeOffset="-188166.8">4074 9619 77 0,'20'8'75'0,"-7"0"-36"0,7 3-52 16,-2-4-62-16</inkml:trace>
  <inkml:trace contextRef="#ctx0" brushRef="#br0" timeOffset="-168230.29">8645 12228 361 0,'0'-3'478'0,"-7"-1"-113"0,7 1-129 16,0-1-95-16,0 0-53 0,7 0-28 0,6 1-18 0,0-4-7 31,-1 0 0-31,14-2-2 0,0-1 0 0,1 0 5 0,5-2 0 16,8 1 5-16,-1-4 1 0,7 5 0 0,-7-5-3 0,7 0-5 15,-1 4-5-15,7-4-6 0,1 0-11 0,-1 1-24 0,-6 3-31 16,6 3-45-16,-7-3-85 0,-6 7-194 0,0-2-104 16,-7-2-59-16,-12 5-21 0</inkml:trace>
  <inkml:trace contextRef="#ctx0" brushRef="#br0" timeOffset="-167126.08">16240 12738 196 0,'0'-8'499'0,"0"1"-77"0,0-1-125 0,0 2-101 16,-6-3-56-16,6 3-21 0,0-2-1 0,-7 5 8 0,7-5 10 16,-8 4 9-16,8 1 5 0,-5 3 1 0,5-4-4 0,-6 4-14 15,-1 0-21-15,0 0-23 0,0 4-22 0,2-1-12 0,-9 9-9 16,1-1-5-16,1 4-4 0,-8 2-2 0,7 5 1 0,-1 5 4 16,9-6 1-16,-2 4-4 0,-1 1-6 0,8 3-5 0,0-2-5 15,0 2 0-15,0 0-4 0,8 0-1 0,-1 0-2 0,-2-2-2 16,1-1 0-16,2-1 1 0,-1-4 0 0,-1 1 3 15,-6-3 1-15,0-4 3 0,0-1 5 0,0 1 3 0,-6 0 0 0,-1-4 3 16,-7 3-1-16,2 1-4 0,-8-5-3 0,0 2-13 16,-6-1-20-16,1 0-30 0,-1-4-47 0,6-4-63 0,-6 1-63 15,0-8-59 1,6 1-70-16,1-9-102 0,-7-2-149 0,5-3-57 16,2-6-3-16</inkml:trace>
  <inkml:trace contextRef="#ctx0" brushRef="#br0" timeOffset="-166958.47">15654 12807 441 0,'6'-11'590'16,"-1"-1"1"-16,3 3-187 0,-1 1-161 0,5-4-99 0,8 3-57 16,0-3-22-16,-2 1-4 0,10-3 4 0,3 2 4 0,2 1 5 15,6-4 2-15,7 5 0 0,0-5-5 0,6 3-12 0,-1-1-12 16,9 1-12-16,-9-1-9 0,2 1-8 0,-1 1-19 16,0 0-44-16,-7 3-46 0,2-3-46 0,-9 4-46 0,9 0-74 0,-9-4-121 15,2 4-121-15,-1 0-74 0,-6-1-15 0</inkml:trace>
  <inkml:trace contextRef="#ctx0" brushRef="#br0" timeOffset="-166657.86">17042 12547 130 0,'-20'7'535'0,"-6"-2"6"0,-1 1-135 15,-6 5-159-15,8 1-87 0,-8-2-41 0,7 5-17 0,0-1-3 16,1 1-1-16,5 4-1 0,0-1-7 0,2 0-6 0,10 8-12 16,2-3-12-16,6 2-15 0,0 4-12 0,14-3-9 0,-2 3-6 15,8 0-6-15,6 4-1 0,-1-4-2 0,9 1 1 0,-2-1-3 16,1-4 1-16,0 5-1 0,-1-4 0 0,-6-1 0 0,0-3-1 16,-7-4-1-16,0 1 0 0,-5-1 7 0,-7 1 20 0,-7-4 22 15,0-1 19-15,-7 1 13 0,-12-5 12 0,-1 5 1 0,-6 0 1 16,-7-4-7-16,-5 3-21 0,-2-2-23 0,-5-6-17 0,-2 6-19 15,2-8-26-15,-1 3-40 0,7-7-55 0,0 3-64 16,0-6-58-16,7-4-76 0,5 0-115 0,0-8-154 0,9-4-76 0,-1 1-15 31,4-1 26-31</inkml:trace>
  <inkml:trace contextRef="#ctx0" brushRef="#br0" timeOffset="-165888.58">16436 9082 258 0,'-6'0'472'16,"-9"0"-110"-16,9 0-130 0,-6 0-97 0,-1 0-58 0,0 3-31 15,-7-3-18-15,0 7-6 0,0-2-7 0,-5 5 2 0,5 1 0 16,0 4-1-16,-7-1-1 0,9 1-2 0,4 4-1 16,2-1 1-16,-2 3-1 0,8 2 0 0,6 2 0 0,0-3 0 0,6 4 1 15,1-3 0-15,7 2-1 0,-2-4 0 0,8 5 0 16,-7 0-2-16,6-1 1 0,1-2 0 0,0-2 2 0,-1 5 3 16,-6-4 8-16,7 5 9 0,-14-6 11 0,7 4 17 0,-7-3 24 15,-6 0 22-15,-6 4 26 0,0-4 20 0,-7 3 11 0,0 0 2 16,-13 2-1-1,7-5-15-15,-8 0-19 0,-7-1-24 0,9-1-25 16,-8-3-26-16,8-2-20 0,-1-4-14 0,0 1-20 0,6-9-38 16,0 0-67-16,7 1-64 0,0-8-64 0,6-7-87 0,-5-3-124 15,12-5-136-15,-6 2-65 0,6-10-11 0</inkml:trace>
  <inkml:trace contextRef="#ctx0" brushRef="#br0" timeOffset="-165720.59">16058 9128 395 0,'6'-6'519'0,"-6"-2"-113"16,0 1-144-16,6 3-91 0,8-2-51 0,-7 1-27 0,12-2-17 16,-1 0-12-16,9-1-7 0,0 1-5 0,5 4-4 0,7-4-1 15,0-1-10-15,7 1-7 0,0 3-6 0,0-4-5 16,4 1-6-16,-2 0-10 0,3 3-24 0,1-3-35 0,1 3-34 16,-8-3-44-16,1 3-84 0,-7-4-163 0,-1 1-91 0,-4 4-53 15</inkml:trace>
  <inkml:trace contextRef="#ctx0" brushRef="#br0" timeOffset="-165520.58">16761 9063 104 0,'0'7'504'0,"0"5"1"0,0-2-169 0,0 5-133 0,6 4-75 15,-6-1-34-15,14 0-15 0,-7 8-5 0,6-1 0 0,-6 9 5 16,4-2-3-16,10 1-3 0,-9 8-8 0,9-1-9 0,-8 4-8 15,6 0-8-15,1 3-8 0,-1 1-9 0,-5 0-18 0,5-4-20 16,0 3-26-16,1-2-30 0,-7-5-32 0,7-4-32 0,-1-3-56 16,-7-4-90-16,2-3-129 0,-7-4-76 0,-1-7-29 15</inkml:trace>
  <inkml:trace contextRef="#ctx0" brushRef="#br0" timeOffset="-165303.09">16925 9715 2 0,'-14'-44'527'0,"8"0"4"0,0 0-107 0,-1-7-167 0,7 4-108 0,7-5-61 15,5 1-31-15,2 3-13 0,-3 0-8 0,11 5-2 16,-3 3-4-16,7 2-3 0,0 1 0 0,0 8-8 0,7 4-7 0,0 0-4 16,-1 6 2-16,1 4 3 0,4 5 2 0,-4-2 6 15,-7 5 0-15,7-1 5 0,-6 8 5 0,-7 0 2 0,-1 8 3 16,0-1 8-16,-12 8 8 0,0 1 7 0,-14 5 8 0,-6 1 5 16,-8 8-2-16,-4-1-2 0,-8 7-7 0,-5-3-8 0,-9 4-13 15,-4 3-15-15,-7-4-19 0,5 1-26 0,-6 0-35 0,1-1-43 16,-1-2-45-16,7-1-62 0,0 0-117 0,-1-4-145 15,8 0-84-15,-7-3-42 0,13-1 0 0</inkml:trace>
  <inkml:trace contextRef="#ctx0" brushRef="#br0" timeOffset="-163948.03">12406 11748 349 0,'-6'-3'426'16,"6"0"-88"-16,-6-2-95 0,-1 2-80 0,7-5-48 0,0 4-21 16,-8 1-10-16,8-1-6 0,-5 1-1 0,5-1-5 0,0 1-5 15,0 3-8-15,0-4-7 0,0 4-9 0,0 0-7 0,-6 0-5 16,6 0-1-16,0 4-2 0,0-4-3 0,0 0-3 0,0 3-4 16,0 1 2-16,-7 3 2 0,7 4 3 0,-7 4-1 15,0-1 3-15,2 5 0 0,-2 3 2 0,-7 0 1 0,8 3-3 0,0 0-7 16,-7 1-2-16,13 0-1 0,-8 0-2 0,3-4-1 15,5 3 1-15,-6-6-1 0,6 4 1 0,6-6 1 0,-6 2-2 0,5-5 3 16,3 1 2-16,-1-5 4 0,-1 2 0 0,6-1 4 16,2-5 3-16,-2-1 0 0,2-2 3 0,4-3 0 0,3 0 2 15,-1-8 1 1,0 2 1-16,5-2 1 0,1-7 6 0,0 1 10 16,-6-1 15-16,0 1 20 0,-2-4 21 0,3 4 14 0,-15-2 8 15,8-2 0-15,-8 0-5 0,-6 3-7 0,0 0-11 0,0 1-21 16,-6 3-21-16,-2 0-15 0,2-1-11 0,0 1-6 0,-15 4-8 15,10 3-5-15,-9 1-8 0,-1-1-5 0,-4 8-3 0,-1-1-3 16,-6 5-2-16,-2 3-2 0,7 1 1 0,2-2 1 16,-1 5-1-16,1-1 0 0,5 1-1 0,-1 0-3 0,10-1-10 0,-4-3 6 15,9 4 1-15,0-3 0 0,0 2-2 0,6-3-1 16,0 3 1-16,0-3-2 0,6 4 12 0,0-5-8 0,0 2 0 0,9-5-3 16,-10 1 2-16,9-6 1 0,4 6 1 0,3-8 1 15,-2 4 2-15,7-8 3 0,-6 1 0 0,6-4 2 0,0-1 1 16,0-3 0-16,-6 1 0 0,-1-2 0 0,1 1 0 0,-8-3 2 0,2 3-2 15,-7 0 1-15,-2-1 1 0,-5-2 1 0,8 3 3 16,-16 0 6-16,8-1 5 0,-5 2 6 0,5 3 3 0,-13-1 1 16,5 1-2-1,-4 3 0-15,5-3-4 0,-12 4-6 0,12-1-8 16,-12 4-6-16,6 0-4 0,-7 4-1 0,0-1 1 0,1 4 0 16,0 0-1-16,-2 5-1 0,2-1-2 0,6-5-3 0,1 6-6 15,-3-1-3-15,10-4-4 0,5 4-3 0,-6-4-3 0,6 0-1 16,0 1-1-16,6 0 2 0,-6-1 5 0,5 0 1 0,10-3 5 15,-3-1 3-15,1 1 3 0,1-4 4 0,5 0 4 16,-1-4 1-16,3 1 0 0,5-4 3 0,-6-4-1 0,6 0 1 16,-13-1 11-16,6 5-5 0,-6-4-2 0,1 0-2 0,-1 4 3 15,-13-1 5-15,5 2 5 0,-5 2 2 0,-5-4-9 0,5 5 6 16,-7-1 2-16,1 4 1 0,-8-4-3 0,1 8-5 0,-6 0-6 16,6 3-5-16,-7 1-2 0,0 2-2 0,-6 5 0 0,7-4-4 15,0 3-4-15,5 1-1 0,2 0-3 0,5-1-1 0,0 1-4 16,0-1 0-16,7-2-2 0,0 3 1 0,7-5 5 0,0-1 3 15,0 1 1-15,-2-7 5 0,2 4 3 0,7-7 3 0,-3 5 4 32,4-5 4-32,-3-5 2 0,2 2 3 0,-2-1 3 0,8-7 7 15,-7 0 4-15,0 3 6 0,-6-2 3 0,6-1 3 0,-7 3-1 16,-6-2 1-16,0 3 1 0,0-5-6 0,-6 5-7 0,-1 0-25 16,1 0-14-16,-1-1-18 0,-12 0-24 0,6 5-54 0,-7 3-111 15,-6 0-109-15,5 0-147 0,-4 3-160 0,6 2-114 0,-7 2-47 16,5-3-15-16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4:22:17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3039 14698 59 0,'0'0'200'0,"0"0"-12"0,0 0-18 16,0-5-17-16,0 5-16 0,0 0-19 0,0 0-16 15,0-2-18-15,0 2-14 0,5-4-10 0,-5 4-10 0,0-4-8 16,0 4-7-16,0-4-4 0,6 1-2 0,-6 3 1 0,0-4 1 15,0 0 2-15,0 4 4 0,0 0 2 0,0-4 6 0,8 1 1 32,-8 3 6-32,0-4 4 0,0 1 7 0,0-1 12 0,0-1 12 15,0 5 13-15,0-2 12 0,0 2 13 0,0-4 9 0,0 1 9 16,0 3 2-16,0 0-2 0,0-4-3 0,0 4-3 0,0-4-6 16,-8 4-7-16,8 0-5 0,0 0-8 0,0 0-9 0,0 0-8 15,0 0-9-15,0 0-10 0,-6 0-11 0,6 0-9 0,0 0-10 16,0 0-8-16,0 0-8 0,0 0-5 0,0 0-7 0,0 0-4 15,0 0-1-15,0 4-5 0,0-4 0 0,0 0-5 16,-5 4 1-16,5-4-3 0,0 0-7 0,0 3 3 0,0 1 1 0,0-2 1 16,5 3 1-16,-5 2-1 0,6 4 0 0,-6-3 2 15,8 7 8-15,-8-1-3 0,7 1-1 0,-1-1-1 0,-1 4 0 0,2 5 4 16,0-1-2-16,0 3-2 0,0 1 0 0,5-4 0 16,-5 7-1-16,0-3 1 0,5-1-1 0,-5 1-2 0,0 0 3 15,-1-1-1-15,0 2 0 0,8-2-1 0,-8-4 3 0,0 5-1 16,1-4 3-16,0 0-3 0,-7 0 0 0,12-3 7 0,-5-1-3 15,-7 0-3 1,6 0 1-16,1-4 0 0,0-2 0 0,-1-1 0 16,-6 0 3-16,7-4-7 0,-1-2 9 0,1-3 7 0,-1 3 6 15,0-3 10-15,8-2 8 0,-2 0 8 0,8-7 5 0,13 0 1 16,-7-8 1-16,12-3-1 0,3-4-4 0,3-3-7 16,10-4-8-16,-3-7-8 0,14-6-4 0,1-1 0 0,6-9-3 0,-2-3-2 15,15-3-5-15,0-9-4 0,7-2-2 0,-1-4-1 0,7 0-7 16,-1-4 0-16,2 4-1 0,4-5-2 0,-11 5 1 15,6 3 3-15,-7 5 2 0,-5-1 1 0,-2 4 3 0,-12 6-2 0,-7 5 1 16,-6 8 1-16,-1 2 0 0,-13 4-2 0,-12 8 2 16,0 3 1-16,-7 5 5 0,0 2 4 0,-6 5 2 0,-8 2 3 0,-5 1 3 15,0 4 3-15,-2 3 2 0,3 0 0 0,-2 1-2 16,-6 3-2-16,0-4-3 0,0 4-2 0,0 0-6 0,0 0-2 16,0 0-4-16,0 0-4 0,0 0-5 0,0 4-6 0,0-4-3 15,0 0-6-15,0 0-8 0,0 3-10 0,0-3-11 0,-6 0-10 16,6 0-14-1,0 0-11-15,0 4-12 0,-8 0-7 0,8-4-6 16,0 0-6-16,-5 0-10 0,5 0-32 0,-7 4-43 0,0-4-52 16,1 0-47-16,-7 3-41 0,6 1-38 0,-6-4-45 0,0 4-51 15,0-4-64-15,1 3-42 0,-3-3-1 0,4 3 23 16</inkml:trace>
  <inkml:trace contextRef="#ctx0" brushRef="#br0" timeOffset="1322.23">17022 14379 186 0,'0'-12'531'16,"-6"6"-14"-16,6-5-125 0,-7-1-120 0,1 2-55 15,6-2-13-15,-7 5 8 0,1-1 16 0,6 1 21 0,0 0 10 16,-6 0-1-16,6-1-17 0,0 5-28 0,-7-1-37 0,7-3-38 16,0 7-37-16,0-4-33 0,0 4-29 0,0 0-15 0,0 4-8 31,0 3-8-31,0 0-1 0,0 1 0 0,7 6 2 0,-7 5 4 16,0-2 3-16,0 10 3 0,0-1 0 0,6 6-2 0,-6-2 0 15,0 3-4-15,0 3-1 0,0 1-1 0,0-1-2 0,0-3-2 16,0 4 0-16,6-3 0 0,1-2 0 0,-7 2 4 15,6-5-1-15,1 0 4 0,-1-7 1 0,7-1 12 0,1-2 12 0,-2 0 17 16,7-8 14-16,2-5 13 0,11-1 13 0,7-5 10 0,7-8 4 16,13-6 2-16,12-9-4 0,7-2-9 0,13-8-7 15,15-4-12-15,4-7-10 0,14 1-10 0,13-9-9 0,0-3-12 0,12-4-6 16,2-3-5-16,5-4-13 0,1-1-16 0,4 2-24 16,-9 0-35-16,-9 2-45 0,-7 1-46 0,-11 3-72 0,-14 1-150 0,-7 0-165 15,-13-2-210-15,-7 5-128 0,-19 0-45 0,-13 4 2 16,-12 1 24-16</inkml:trace>
  <inkml:trace contextRef="#ctx0" brushRef="#br0" timeOffset="9499.23">11369 14192 61 0,'8'0'78'16,"-8"-4"-8"0,6 4-2-16,1-4 2 0,-7 0 2 0,5 2 3 0,3-6 5 15,-8 4 1-15,0 1-1 0,7-1-3 0,-7-4-4 16,6 5-5-16,-6-1-3 0,0 1-8 0,5-4-7 0,-5 3-6 0,0-1-9 16,0 2-4-16,0 0-4 0,0-1-1 0,0 0-2 15,0 4 3-15,0-3 2 0,0 0 4 0,-5 3 7 0,5-5 5 16,0 5 5-16,-6-4 2 0,6 4 1 0,0-3 0 0,-7 3 1 15,7 0-3-15,0 0-5 0,0-4-1 0,0 4-5 0,-8 0-2 16,8 0-4-16,0 0-6 0,0 0-2 0,0 0-5 0,0 0-5 16,-5 0-3-16,5 0-5 0,0 4-4 0,0-1-2 15,-7 1-1-15,1 7 3 0,-2 0 3 0,2 8 3 0,-7 3 4 0,0 3 3 16,0 1 4-16,-7 6-1 0,1 2 0 0,6 2-1 0,-7 1-4 16,1 3-5-16,0 1-1 0,-2-1-3 0,3 0-3 0,-2 1 2 15,7-5-3-15,-6 1 1 0,4-1-1 0,-3-2 0 16,4-2 0-16,2-2-2 0,5-4-2 0,-6 0-11 0,6-5-7 15,2 1-10 1,-2-7-13-16,7-1-12 0,-8-2-10 0,16-6-10 16,-8 2-16-16,7-8-13 0,-2 0-27 0,2-8-40 0,-1-3-46 15,1 1-53-15,0-9-67 0,-1-2-64 0</inkml:trace>
  <inkml:trace contextRef="#ctx0" brushRef="#br0" timeOffset="9684.62">11064 14437 246 0,'-7'-22'396'0,"0"0"-58"16,1 4-64-16,-6 4-63 0,5 3-52 0,-1-1-31 0,2 9-20 15,0-4-13-15,0 3-12 0,6 4-10 0,0 0-6 0,0 0 5 16,6 6 5-16,0 2 9 0,0 7 7 0,14-1 7 0,-7 2 7 16,13 2 3-16,0-4 1 0,6 5-13 0,9 4-12 0,-2-6-19 15,13 4-17-15,0-2-22 0,-1 3-29 0,1-3-34 16,7 3-37-16,-1-4-38 0,-4 1-37 0,-2 3-31 0,7-4-32 0,-13 0-46 16,4 3-75-16,-9-2-123 0,-3-1-63 0,-11 1-17 15</inkml:trace>
  <inkml:trace contextRef="#ctx0" brushRef="#br0" timeOffset="19886.62">8944 7304 23 0,'0'0'165'0,"0"-2"-19"15,0 2-18-15,0-5-19 0,0 5-21 0,0 0-21 0,0 0-19 16,0-3-11-16,0 3-7 0,0 0-4 0,0 0-8 0,0 0-5 16,0 0-5-16,0 0-3 0,-6 0-2 0,6 0-1 0,0 0-2 15,0 0 0-15,0 0 0 0,0 0 2 0,0 0 6 0,0 0 4 16,0 0 9-16,0 0 4 0,0-4 2 0,0 4 5 0,0 0 2 16,0-4 2-16,-6 4-3 0,6-4-3 0,0 4-5 0,0-3-4 15,0 3 1-15,0-4-2 0,0 4-2 0,-7-3-3 16,7 3-2-16,0-5-1 0,0 5-2 0,0 0 0 0,0 0-3 15,0-2-3-15,-6 2 0 0,6 0-1 0,0 0 1 0,0 0 0 16,0 0 2-16,0 0 2 0,0 0 3 0,0 0 2 0,0 0 1 16,0 0 1-16,0 0-1 0,0 0 0 0,0 0 0 0,0 0-1 15,0 0-3-15,0 0-1 0,0 0-2 0,0 0 0 0,0 0-1 16,0 0 0-16,0 0-1 0,0 0-2 0,0 0 1 0,0 0 0 16,0 0-1-16,0 0 1 0,0 0 0 0,0 0 2 0,0 0 1 31,0 0 2-31,0 0 3 0,0 0 1 0,0 0 1 0,0 0 1 15,0 0 2-15,0 0-3 0,0-4-1 0,0 4-1 0,0-4-1 16,6 4-4-16,-6-4-5 0,0 4-1 0,0-3 0 0,0 3 1 16,7-4 2-16,-7 4-2 0,0 0-1 0,0-4 3 0,0 4 1 15,0 0-3-15,0 0 1 0,0-4-2 0,0 4-1 16,0 0 1-16,0 0-1 0,6 0 0 0,-6 0 1 0,0 0 0 0,0 0-1 16,0 0 1-16,0 0 0 0,0 0-1 0,0 4-1 15,0-4 0-15,6 0-1 0,-6 4 1 0,0-4 0 0,0 4-1 16,0-4 1-16,7 3 1 0,-7 1 0 0,7 0 0 0,-7 0 0 15,7-2-1-15,-7 3 1 0,5-2 0 0,-5 1 0 0,7 3-1 16,-7-3 1-16,0 0 0 0,7 4 0 0,-7-6 0 0,7 5 0 16,-7 2 0-16,0-6 0 0,5 5 1 0,-5-1-1 0,8 4 0 15,-8-3 0-15,6 2 0 0,-6-3 0 0,0 5 0 0,6-2-1 16,-6-3 1-16,7 5 1 0,-7-2 0 0,0 1-1 0,0 0 1 31,6 0-1-31,-6-3 0 0,8 4 1 0,-8-2 0 0,0-3-1 16,0 5 0-16,5-2-1 0,-5-3 0 0,0 1 1 15,0 3 0-15,0-4 0 0,7 0-1 0,-7 1 1 0,0-1 0 0,6 0 0 16,-6 1 1-16,0-1 1 0,8 1 0 0,-8-2-1 16,6 2 0-16,-6 4-1 0,0-5 0 0,6 0 2 0,0 4 0 15,-6-4-2-15,0 0 0 0,7 0 0 0,-7 1 1 0,7-1-1 16,-7 1 1-16,0-2-1 0,6 2 0 0,-6-4 0 0,0-1 0 16,7 5 0-16,-7-5 0 0,0 1 0 0,5 0 1 0,-5-1 0 15,0-3-2-15,0 5 1 0,0-1 0 0,0-4 0 0,8 3-1 16,-8-3-1-16,0 3-1 0,0-3 2 0,0 3 1 0,7-3 0 15,-7 5 0-15,0-5 1 0,0 0 1 0,0 3 0 0,0-3-2 16,0 0 1-16,0 0 0 0,0 0-1 0,0 0 0 0,0 0 0 16,0 0 0-16,0 0 1 0,0-3-1 0,0 3-6 15,0-5-6-15,6 5-13 0,-6-3-24 0,5-3-44 0,2-3-106 0,1 2-135 16,-1-4-79-16,-7 0-41 0</inkml:trace>
  <inkml:trace contextRef="#ctx0" brushRef="#br0" timeOffset="51263.36">3253 14896 91 0,'7'-9'180'0,"-1"3"-68"0,1-5-69 0,5 3-66 0,-4-3-69 16,-2 4-96-16</inkml:trace>
  <inkml:trace contextRef="#ctx0" brushRef="#br0" timeOffset="51932.59">3782 14482 79 0,'6'6'169'0,"0"-1"-25"16,0 2-29-16,2-3-20 0,-2 3-11 0,-6-4-7 0,7 1-4 0,-2 0-8 15,-5-1-7-15,6 1-6 0,-6 3-1 0,8-7-5 16,-8 5-3-16,7-3-1 0,-7 2-1 0,0-4 5 0,0 4 1 0,0-4 4 16,0 0 6-16,0 4 8 0,0-4 12 0,-7 0 13 15,7 0 11-15,0 0 14 0,0 0 16 0,0-4 13 0,-8 0 7 16,8 0 0-16,-6-3 4 0,6-4-4 0,-5 0 2 0,-2-3 1 15,1-4 3-15,6-1-7 0,-8-7-6 0,2 1-5 0,0-4-8 16,6-9-8 0,0 2-12-16,0-1-20 0,0-6-24 0,0-2-13 15,0-2-10-15,6-1-10 0,-6-7-9 0,6 5-8 16,-6-5-5-16,0-1-5 0,8 1-3 0,-8 1-2 0,0 2-2 0,0 8 1 16,0 0-1-16,0 7 1 0,-8 4 0 0,2 8 0 15,0-1-2-15,0 8 0 0,-8 7-2 0,7-1 1 0,-5 5 0 0,-1 7 0 16,-8 4-1-16,3 8 1 0,4-2 2 0,-12 9 1 15,7 3 0-15,-1 3-1 0,-5 1 0 0,4-1-2 0,2 1-1 0,0 0 3 16,6-1-2-16,0-6-2 0,0-1-5 0,5-3 4 16,1-4 2-16,2-4 1 0,5 0 1 0,-6-3-1 0,6-1 2 15,0 2 0-15,0-5 6 0,0 0-4 0,6 0-3 0,-1 0 0 16,2-5-3-16,1-2-7 0,10 3-9 0,-4-2-18 0,12-6-33 16,-7 5-45-16,14-8-66 0,0 1-68 0,6-1-69 0,14-6-141 15,5-2-133-15,1-6-78 0,11-1-27 0,3-2 8 0</inkml:trace>
  <inkml:trace contextRef="#ctx0" brushRef="#br0" timeOffset="53036.36">19936 14122 168 0,'-5'0'483'0,"5"3"-57"0,-7-3-142 16,7 5-104-16,0-5-49 0,0 0-17 0,0 0 15 0,0-5 32 15,0 5 37-15,0-3 32 0,0 3 25 0,-8-3 21 16,8-1 1-16,0-3-6 0,-6-1-21 0,6-3-30 0,-6 4-33 0,0-8-27 16,-1 5-22-16,-6-5-21 0,6-4-12 0,1 1-3 15,-8 0-8-15,8 0-5 0,-6-5-3 0,-2-2-3 0,2 4-10 0,-2-6-4 16,-5 2-6-16,6-5-6 0,6 5-4 0,-6-4-6 15,0-2-6-15,0-1-8 0,0 3-2 0,7-4-5 0,-8 3-6 16,8 1-5-16,0-4-3 0,-1 4-5 0,-1-4-3 0,2 3-2 16,6-2-1-16,0 2 0 0,-5 1-9 0,5-1-8 0,5 1-5 15,-5 4-5-15,0-1-8 0,0 4-2 0,6 0-3 0,-6 8-6 16,0-1 3-16,0 4 2 0,0 3 3 0,8 1 3 0,-8 3 1 16,0 0 0-1,0 2-4-15,0 2 0 0,0 0 1 0,-8 0 2 16,8 2 1-16,0 6 2 0,0 3 5 0,-6-1 6 0,6 7 7 15,-12 0 3-15,12 5 7 0,-7 0 2 0,-1 4 1 0,4-1 3 16,-3 4 0-16,7-3 0 0,-7 3-1 0,7-2 1 0,0-2-1 16,0 0-1-16,0 0 2 0,7-2 0 0,0 0 0 15,-3 2-3-15,11-4-10 0,3 2-17 0,3 0-26 0,-1-2-42 0,5-3-107 16,1 1-115-16,1-5-159 0,6-3-183 0,-1-4-115 16,-6-3-47-16,0-4-14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728.33691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04T04:23:16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8906 3993 32 0,'0'-4'311'0,"0"0"-65"0,0 0-56 15,-7 4-47-15,7-2-36 0,0-3-23 0,0 2-16 0,-6-1-8 16,6 1-7-16,0-1-5 0,-8 0-4 0,8 1-2 0,0-1-4 16,0 0-3-16,-6 1-3 0,6 3-4 0,0-4 0 0,0 0-1 15,-6 4-4-15,6-3-2 0,0 3-2 0,0 0-5 0,-6 0-4 16,6-4-1-16,0 4-3 0,-7 0-3 0,7 0-3 0,0-3 1 15,0 3 1-15,-8 0 3 0,8 0 3 0,0-4 4 16,-4 4 4-16,4 0 8 0,-7-4 4 0,7 4 4 0,-7-4 2 0,7 4 0 16,-8-3-2-16,3-1-1 0,-1 4 3 0,-1-4 3 15,-1 0 3-15,2 4-1 0,0-2 1 0,0-2-3 0,-8 0 0 16,2 4-5-16,-2 0-5 0,1-4-8 0,-7 4-6 0,2 0-5 31,-2 0 0-31,7 0 2 0,-7-3 2 0,1 3 5 0,-8 0 0 16,8 0 3-16,0 0 6 0,4 0 7 0,-3 0 2 0,-1 0 3 15,5 0-2-15,-5 0 0 0,6 0 0 0,0 3-2 0,0-3-1 16,-1 0-7-16,2 0-4 0,-2 0-6 0,-5 4-3 0,6-4-3 16,0 4-3-16,-7 0-1 0,0-4-9 0,2 6 2 0,-2-2 0 15,0 0 1-15,0 3 2 0,-6-3 0 0,7 3 0 0,-1 0-1 16,1 1 1-16,0-1-2 0,-2 0 2 0,2 1-1 16,0-5-1-16,6 4 0 0,-6 0 1 0,4 1-1 0,-3-1 0 0,3 1 0 15,-3-2 1-15,5 6 1 0,-7-4-2 0,7 3 0 16,1-5 1-16,-9 6-1 0,8-1 1 0,-6 0 0 0,0 0-1 0,5 0 0 15,-5 3 1-15,-1-2-1 0,1 5 1 0,-1-1 1 16,0-3 0-16,1 3 0 0,0 2 1 0,-7-3 0 0,5 3 0 16,3 0 0-16,-3 1-1 0,-4-5 1 0,4 4-1 0,-5 1 1 15,7 3 3-15,-7-3 1 0,6 2 1 0,-6 1 3 0,0 0 2 16,-1 0 2-16,9-3 4 0,-8 3 1 0,5 0 1 0,3-1 0 31,-1 2 0-31,-7-2 2 0,12 2-1 0,-5-2-1 0,-1 1-1 16,1 4-1-16,-1-4 0 0,6 3-1 0,-4-2-3 0,-2 2-2 15,7 1-3-15,0-1 0 0,-7 1-2 0,7 0-1 16,0-1-1-16,-6 2-1 0,5-2 1 0,8 0 1 0,-7 1 0 0,0-1-1 16,0 1 1-16,6-1 0 0,-5 2 0 0,-2 2-2 15,7-3 1-15,-5-1 0 0,6 1 4 0,-1 3-3 0,-1-3-3 16,2-1 0-16,1 2 0 0,-2-2 1 0,-1 0 0 0,8 0-2 16,-7-2-4-16,7 2 4 0,-5-2 2 0,5 2 1 0,0-3 0 15,-6 0 3-15,6 4 3 0,0-1 1 0,0-3 2 0,0 4 2 16,0 0 1-16,0-1-1 0,6 5 2 0,-6-4-2 0,5 3 0 15,2 4-3-15,1-4 2 0,4 4 1 0,-6 0 1 0,9 0 1 16,-4-1-3-16,3-2 2 0,0 3 1 0,-2-4 3 0,8 4 1 16,-7-3-2-16,6 2 1 0,1-2 0 0,-7-1 0 0,13 1-1 15,-6 2-1-15,6-2 0 0,-6-1-2 0,6 4-5 16,0-4 1 0,-1 4-1-16,8-4 3 0,-8 1-1 0,9-1-2 0,-9 1-2 15,8-5 1-15,-8 2-1 0,9-2-3 0,-8-4-1 16,0 2-3-16,8-2 2 0,-2-2 0 0,-6-1 1 0,7 0 2 15,-7 1 3-15,6-4 2 0,1-1 4 0,0 1 1 0,-1-1 1 16,7-3 0-16,-7 0 1 0,8 0 0 0,-2 0-1 0,2-3 0 16,-1-2-3-16,-1 2-11 0,2-4 4 0,5 4 1 0,-5-5-1 15,5-3 1-15,1 4-4 0,-7 0 1 0,1-4 0 0,5 0 11 16,1 0-6-16,-2 0-3 0,3-4-1 0,-3 4-1 0,-3 0-1 16,4-4-1-16,1 1 0 0,0-2 0 0,-1-2 1 0,1 3-1 15,-2-2 0-15,3-2 0 0,-2 1 0 0,2-5-1 0,-1 2-1 16,-2 2-4-16,3-3 3 0,5-3 1 0,-7 2-1 0,8-2 1 15,-8-1 1-15,1 1 0 0,6-1 2 0,-6 0 1 16,-7 1-4-16,5-5 0 0,-3 4-2 0,-2 1 1 0,-1-4 0 0,-5 0-2 16,6 0 1-16,-6-1 1 0,-1-3 2 0,0 0 0 15,2 0 7 1,-9-4-4-16,8 1-1 0,0-4 0 0,0 0 1 0,-1-1 1 16,1 1-10-16,-1-4 5 0,0 4-4 0,-6-5 3 15,1 1 2-15,5 4 2 0,-5-5-2 0,-8 2-2 0,8-1 10 0,-9 0 0 16,-4 0-2-16,6-3 2 0,-2 2 0 0,-4-2 2 15,0 2-2-15,-2-2 7 0,-5-1 1 0,5 1 1 0,-5-5 1 16,-7 5-2-16,7-4-1 0,-7 3-1 0,-7-3 2 0,7-1-6 16,-7-2-8-16,2 2 0 0,-9-3-1 0,6 0 0 0,-3 3 0 15,-3-2-3-15,2 2 3 0,-1-3-3 0,-1 1 6 0,2-1-3 16,-8 0-7-16,7 0 0 0,-7 0 0 0,6 0 4 0,-4 0-2 16,4 0 1-16,1 1 0 0,-6 2 0 0,6-3 5 0,-1 8 0 15,-5-1 2-15,7 1-1 0,-9 2 2 0,9 1 1 0,-8 4 2 16,7 0 0-16,-6-1 3 0,-1 8-1 0,7-4 3 15,0 4-2-15,-6 1 1 0,4-1-1 0,4 2-2 0,-3 3-1 0,1-2-3 16,1 1-3-16,-3 0-1 0,4 3-3 0,4 1-1 16,-7-1 0-1,2 1-1-15,4-1-1 0,-4 1 1 0,-2-2 0 0,8 5 1 16,-7-3 0-16,0-1-2 0,0 5 0 0,0-5 1 16,0 4-1-16,0-4 0 0,0 3 0 0,0 2 0 0,0-5 0 0,0 3 0 15,0 2 0-15,0-1 0 0,-1-4 0 0,2 5 0 16,-1 2 0-16,0-3 0 0,0 0-2 0,-1 4-3 0,2-4 2 15,4 4 0-15,-4-1-1 0,-1-2 0 0,0 2 1 0,0 0-1 16,-1 1 1-16,8 3 1 0,-6-2 0 0,-2-2-4 0,2 1 3 16,-2-1-3-16,1 4 0 0,-1-3 4 0,2 0-2 0,-1 0 1 15,0 3 0-15,0-3 4 0,0 3-2 0,-7-3 3 0,8-1-1 16,-3 4 0-16,4 2-2 0,-3-2-2 0,2 0 0 0,-9 4-1 16,9-4 1-16,-9 1-1 0,3 3 1 0,-8 0-3 0,6 0 3 15,-6 3 1-15,-7 1 3 0,7 0 0 0,-7 0 0 0,1-2 1 16,-8 2 0-16,8 0-2 0,-7 3 0 0,0-3-1 0,-7 3-4 15,0 1-5-15,1-5-12 0,-1 5-18 0,1 2-18 16,0 2-27-16,-9-1-74 0,10 3-93 0,-3 5-90 0,9 3-118 0,-9 0-191 31,9 3-84-31,5 0-53 0,-6-2-16 0</inkml:trace>
  <inkml:trace contextRef="#ctx0" brushRef="#br0" timeOffset="821.41">7757 4967 192 0,'-5'-3'444'0,"-2"3"-112"0,-7-4-123 0,8 4-82 0,1 0-44 0,-2 0-23 16,0-3-13-16,-1 3-8 0,4 0-3 0,-3-4-6 16,0 4-5-16,-1 0-6 0,2 0-4 0,1 0-4 0,-2 0-1 0,7 0-1 15,-6 0-1-15,6 0 4 0,0 0 2 0,-8 0 3 16,8 0 4-16,0 0 4 0,0 0 3 0,-6 0 3 0,6 0 1 15,0 0 2-15,0 4 0 0,0-4 2 0,0 0 1 0,0 0 2 16,0 0 0-16,0 0 1 0,0 0-1 0,0 0 0 0,6 3 1 16,-6-3-2-16,0 0-2 0,0 0-2 0,8 0-3 0,-8 0-4 15,6 0-2-15,1-3-2 0,4 3-3 0,-3 0-2 0,10-4-3 16,-3 4 0-16,3-4-2 0,3 4 0 0,5-4-1 0,0 1-2 16,7-1 4-16,-2 0 1 0,2 0 1 0,7 2 2 0,-1-6 0 15,7 4 2-15,-7-3 2 0,13-1 1 0,-7 1-1 0,8-3-1 31,-1-2 3-31,6 1 0 0,1 0 1 0,5 0 1 16,-5-4 1-16,7 4 1 0,-7 1 0 0,0-5-1 0,0 4-1 0,-9 0 0 16,2 0-1-16,-5-1 0 0,-8 3 4 0,0 0-1 15,0-1 5-15,-6 2 8 0,-7 4 14 0,0-3 12 0,1-1 14 0,-9 6 15 16,2-6 9-16,-6 4 10 0,-1 1 5 0,0-1-4 16,0 0-11-16,-7 0-11 0,0 4-15 0,1-2-17 0,-7 2-16 15,7-5-12-15,0 5-13 0,-7 0-8 0,0 0-6 0,4-3-8 16,4 3-17-16,-8 0-40 0,7 0-67 0,0 0-79 0,-2 0-64 15,-5 3-51-15,6 2-46 0,2-3-75 0,-1 2-122 0,-1 4-56 16,-6-1-6-16,-6 1 34 0</inkml:trace>
  <inkml:trace contextRef="#ctx0" brushRef="#br0" timeOffset="1522.2">7765 6228 305 0,'0'-4'255'0,"-8"0"-53"0,8 1-41 16,-5-1-27-16,5 0-18 0,-7 0-20 0,7 2-14 0,-6-3-12 0,6 5-10 16,0-3-8-16,-8-1-4 0,8 4-8 0,0 0-7 15,0-5-6-15,0 5-4 0,0 0-3 0,0-2-4 0,0 2-4 16,8 0-4-16,-8 0-1 0,6 0-1 0,1 0-1 0,-2-4 0 15,9 0-3-15,-1 4 0 0,0-4 1 0,13 1 1 0,-7 0 1 16,7-2 2-16,1 1 3 0,5 1 2 0,0-1 2 0,2 1 4 16,6-4 3-16,4 3 2 0,3-4 5 0,5 1 2 0,-1-1 3 15,9 2 5-15,4-2 0 0,1-3-2 0,0 5-3 0,1-2-3 16,6 1-6-16,0-1-5 0,-7 1-6 0,5 3-6 0,-3-3-4 31,-2 0-1-31,0-1 0 0,0 1 0 0,1 3 1 0,-1-4-1 16,-6 5 0-16,-8-1 0 0,1-3 0 0,0 4-1 15,-6-1-1-15,0-4 0 0,-6 5 0 0,-3-1 0 0,-4 0 0 0,0 0 0 16,-8 2 0-16,9-6 0 0,-15 8 1 0,1-4 3 16,-7 1 5-16,0-1 6 0,0 0 11 0,-7 4 9 0,1-4 8 15,0 4 9-15,-7-3 2 0,0 3 1 0,0 0-6 0,-7 0-8 16,7 0-18-16,-7 0-29 0,-5 3-31 0,-1-3-36 0,0 4-33 16,0 0-37-16,-1-4-67 0,2 0-132 0,-2 0-92 0,-5 0-61 15,0 0-26-15</inkml:trace>
  <inkml:trace contextRef="#ctx0" brushRef="#br0" timeOffset="2460.1">8742 5894 24 0,'0'0'232'0,"0"4"-47"15,0-4-37-15,0 0-27 0,0 0-23 0,0 0-20 0,0 0-13 16,0 0-9-16,0 0-6 0,0 0-4 0,0 0 0 16,0 0 1-16,-7 0 0 0,7 0 1 0,0 0-1 0,0-4-1 0,-6 4 0 31,6 0 0-31,0 0-3 0,0-3-2 0,-5 3-1 16,5 0-1-16,-7 0 2 0,7-5-2 0,0 5-1 0,0 0-3 15,0 0-2-15,0 0-3 0,0-3-2 0,-8 3-3 0,8 0-4 16,0 0-4-16,-5 3-3 0,-2-3-4 0,1 0-4 0,-2 5-2 15,2-2-3-15,0 5 0 0,-1-1 0 0,1 1 1 0,-1-1-1 16,-6 3 0-16,7-2 1 0,-1 3 1 0,1 3 0 0,6-3 1 16,-7 1-1-16,1 2 0 0,6-3 1 0,0 0 3 0,0-1 1 15,0 2 1-15,6-1 1 0,1-3 3 0,-7 2 3 0,13-3 5 16,-7-3 1-16,7 4 2 0,7-5 1 0,-8 1 3 0,9-4 3 16,-1-4 0-16,-2 1 2 0,2-5 1 0,0 4 3 0,-2-6 2 15,3-1 2-15,-1 0 6 0,-1-5 4 0,0 6 5 0,-5-5 5 16,-1 1 2-16,0-5 1 0,-7 4-1 0,1 1 14 15,5-1 6-15,-12 1 1 0,0-4 2 0,0 7 0 0,0-4 0 0,-6 4-6 16,0 0-2-16,-7-1-20 0,0 6-16 0,0-2-9 16,-7 8-12-1,-5-3-10-15,-2 6-5 0,0 1-5 0,1 0-2 16,0 2 0-16,1 6 0 0,-1-1-1 0,-1 0 0 0,1-1 0 16,7 6 0-16,0-5 1 0,5 3 0 0,1 1 0 0,1 4 1 15,5-5 1-15,0 1 9 0,-1-5-5 0,3 5-1 0,5 0-2 16,0-4 2-16,5 0-2 0,-5-4-2 0,8 1 0 0,-1-1-7 15,5 1 7-15,2-6 1 0,-2-2 2 0,8 0 0 0,-7 0 3 16,7-2 1-16,-1-6 5 0,0 1 3 0,2-1 5 16,-8-3 9-16,5-1 8 0,-3-2 3 0,-3 3 6 0,2 0 8 0,-2 1 6 15,-6-2 4-15,0 5 0 0,2-3-3 0,-8 2-5 16,0 4-4-16,0-3-7 0,-8 3-10 0,2 0-10 0,0 4-9 0,-6 0-8 16,-8 4-5-16,-1 0-4 0,3 3 1 0,-2 5-2 15,0-6 1-15,1 5-1 0,6 1 2 0,0 2 0 0,0-3-2 0,6 0 1 16,1 4-2-16,6-4 1 0,0 0-1 0,6 0 1 15,1-1-1-15,-1 2-2 0,1-5 0 0,6 1 1 0,0-6 0 16,0 3 3 0,-1-5-1-16,9 0-1 0,-1 0 1 0,-2-5 2 15,-4-1 0-15,6-2 0 0,-8 1 0 0,8-3-1 0,-7-2 0 16,0 1 1-16,1 0 0 0,-2-3 2 0,1 2 1 0,-7 1 3 16,0-3 1-16,2 3 2 0,-2 0 11 0,-6 3-2 0,0-3-3 15,0 4 0-15,0 0-2 0,-6-1-1 0,-2 5-3 0,2-1-2 16,0 1-12-16,-7-1 2 0,5 4 2 0,-3 0-1 0,4 0-1 15,-6 0-3-15,0 4-3 0,5-1-16 0,2 1-22 16,0-1-42-16,6 1-61 0,-6 4-77 0,6-1-75 0,6 1-125 0,-6-2-158 16,6 2-102-16,0-1-49 0,2 1 1 0</inkml:trace>
  <inkml:trace contextRef="#ctx0" brushRef="#br0" timeOffset="3697.91">6916 7843 301 0,'-5'0'258'0,"-1"0"-65"0,-1 0-51 0,-7-4-33 0,9 4-24 0,-2-3-16 16,7 3-5-16,-8-4-4 0,1 4-4 0,2-4-5 16,5 4-5-16,-6-4-7 0,6 4-1 0,0-3-4 0,-7 3-4 0,7-3-4 15,-8 3-3-15,8-4-3 0,0 4-2 0,0 0-1 16,0 0-2-16,0 0-3 0,-5 0-2 0,5 0-2 0,0 0-1 0,0 0-2 15,0 0 1-15,0 0-1 0,0 0 0 0,5 0 1 16,-5 0 1-16,8 0 4 0,-1 0 2 0,-1 0 4 0,6 0 2 16,3 0 1-16,4-4 3 0,-1 4 0 0,3-3 0 0,5 3-2 15,0-4-3-15,7 4 0 0,5-4-4 0,-5 0-2 0,13 4-4 16,0-3-1-16,-1-1 0 0,8 1 0 0,-1 3 0 0,-2-4-1 16,3 1 1-16,6-1 0 0,7 0 0 0,-7 0 0 0,6 1 1 31,0-2 1-31,-1 2 1 0,8-3 2 0,-1-3-1 0,8 2 0 15,0 0-2-15,5-1 2 0,2 1-3 0,-2-4-1 16,8 4-2-16,-1-4-2 0,0 0 2 0,-1 0 0 0,9 0 0 0,-8 0 3 16,7 1 2-16,0-2-1 0,-7-2 4 0,7 2-2 15,0 1-1-15,-7-3 2 0,7 2 4 0,-2 2 2 0,-3-1 0 0,-1 0 4 16,-8 0 3-16,1 0 2 0,-1 0 2 0,-6 4 0 16,-5-4-5-16,-3 2-3 0,-4 0-1 0,-1-2-2 0,-6-1-2 15,-1 1 2-15,-5 4 0 0,-2-4 1 0,-4 0 3 0,-2 4 3 16,1-4 4-16,-7 0 7 0,0 0 13 0,0 0 9 0,-7 0 10 15,2-1 16-15,-2-1 18 0,-6 1 20 0,-7 1 16 0,2-3 4 16,-2 2 1-16,-12-3-2 0,-1 1-5 0,-1 0-14 0,-5-1-19 16,-5 3-20-16,-1-2-19 0,-1-1-16 0,-6 1-13 0,-8 3-10 15,-4-3-9-15,-1 2-5 0,1 1-3 0,-16 4-3 16,9-4-5-16,-14 4-2 0,1-1 1 0,-1 5 2 0,1-1-1 0,6 0 0 16,-7 1 0-16,14 3 3 0,5-5 1 0,1 5 0 31,6 0-1-31,8 0-2 0,-2 0-1 0,7 5 2 0,2-5-1 0,5 3-1 15,5 1 0-15,9 0 0 0,-1-1-2 0,6 0 1 16,14 2 2-16,0-5 0 0,-1 7 1 0,8-3-1 0,-1-4 0 16,6 7 0-16,-5-4 3 0,-2 1-2 0,8 0-2 0,-7 0 0 15,1 3-3-15,5-4 3 0,-7 2-1 0,3 1 1 0,-2 2 0 16,-2-1 3-16,-3 1-1 0,-8 0 1 0,0 1 0 0,-13 3-1 16,0-2 0-16,0 2 0 0,-13 3-1 0,0-1-1 0,-5 0 0 15,-9 5 1-15,1-1 0 0,-13 1 1 0,6-2 1 0,-12 3-3 16,6-2 0-16,-7 4-2 0,1-4 2 0,-1 4-1 0,0-4-3 15,0 5-28-15,0-2-69 0,1 1-88 0,0 4-88 0,-1-1-120 16,-6 1-189-16,6-4-82 0,1 4-64 0,-7-4-30 0</inkml:trace>
  <inkml:trace contextRef="#ctx0" brushRef="#br0" timeOffset="4333">7927 8968 202 0,'0'-7'521'0,"-6"-1"-21"15,6 1-183-15,0 3-121 0,-7-3-58 0,7 0-30 16,0-1-11-16,0 5-9 0,7-5-8 0,-7 5-8 0,0 3-6 16,0-3-7-16,6-2-7 0,1 5-16 0,0 0-13 0,-1 0-10 15,1 0-6-15,6 0-4 0,0 5-3 0,0 1 1 0,1 2-2 16,5-1 1-16,-7 8 0 0,8-5 0 0,-1 9-1 0,2-1 0 16,-2 1 0-16,7 2 0 0,-7 6 0 0,1-2-1 15,-1 0 0-15,7 5 1 0,-6-1-1 0,6 0 2 0,-6 0-1 0,0 5 0 16,5-5-1-16,-5 4 2 0,0-4 0 0,-1 1 0 15,-5-5 0-15,-3 1 0 0,10 0 0 0,-8-4-1 0,0-5 2 16,-1 2-1-16,-5-4 0 0,0-1 7 0,0-6 17 0,-2-1 43 16,2 0 62-16,-7-4 57 0,7 2 38 0,-7-10 22 0,0 2 10 0,7-8 2 31,-7-7-15-31,6-4-37 0,7-7-55 0,-6-4-51 16,5-4-32-16,8-4-19 0,-6-5-9 0,5-6-6 0,0-2-3 15,7-2-4-15,1-7-4 0,-9 5-5 0,8-5-4 0,-5 9 2 16,5-1 0-16,-8 4 1 0,-3 6-3 0,4 2 0 0,-5 6-4 15,-2 5-3-15,1-2-4 0,-7 8-12 0,8 1-20 0,-8 6-23 16,1 5-53-16,-1-1-106 0,1 1-110 0,-1 2-130 0,1 2-213 16,-1 3-98-16,0-5-54 0,-6 9-16 0,0-4 28 0</inkml:trace>
  <inkml:trace contextRef="#ctx0" brushRef="#br0" timeOffset="7762.22">21162 4619 71 0,'0'-3'152'0,"0"0"-15"0,0-1-12 15,0-1-13-15,0 2-11 0,0 0-13 0,0-2-13 0,0 2-8 16,0-1-6-16,0 0-7 0,0 1-4 0,0 3-4 0,-7-4-6 16,7 1-3-16,0-2-2 0,0 3 0 0,0-2 0 0,0 0-1 15,0 0-2-15,0-3-2 0,0 3-3 0,0 0-1 0,0-3-3 16,-5 4-2-16,5-1-1 0,0-3-1 0,0 3 0 0,-7-3 1 16,7 3 0-16,0-3 0 0,0 4 0 0,-7-6 0 0,7 6-4 31,-6-4-1-31,-2 0-4 0,8-1-2 0,-5 4-1 15,-1-4 0-15,-1 2-1 0,-1-2 1 0,2 1 0 0,1-1 1 0,-2 1 0 16,-1 0-1-16,1 0-1 0,-4-1 1 0,4 1 0 16,-6 0 0-16,6 0 0 0,1-1-1 0,-8 1 0 0,2 0-1 0,-2 4 1 15,2-6-1-15,-2 1 1 0,8 2-1 0,-7-2-1 16,-1 5 0-16,-5-5 2 0,7 4-2 0,-2-3 0 0,-5 4-1 16,-1-1-2-16,1-3 0 0,5 3-1 0,-13 0 0 0,9 1 0 15,-1-1 0-15,-7 1 1 0,5-1-1 0,-5 1 1 0,8-1-1 16,-9 4 3-16,7-4-1 0,2 4-1 0,-8 0 1 0,5 0-1 15,1-4 3-15,1 4-2 0,0 0 1 0,-1 4-3 0,1-4 0 16,-1 4 1-16,0-4 0 0,1 4-1 0,0-1 0 0,-1 1-1 16,-1-1 0-16,9 1 0 0,-8-1 0 0,8 1 0 0,-9 0 1 15,10 0-1-15,-9-1 0 0,7 1 1 0,-1 3 0 0,1-4 1 16,0 1-1-16,-7 4-1 0,14-5 1 0,-7 5-1 16,1-4 0-1,-2 3 0-15,1 0-1 0,0-2 0 0,7 1 1 0,-9 2 0 16,4-1-1-16,-3 1 1 0,2-1 0 0,-2 0 1 15,-5 0 0-15,6 4-1 0,0-4 0 0,-8 0 1 0,3 5 0 16,4-5 1-16,-5 0 0 0,-1 4-1 0,0-2 0 0,8-3 0 16,-8 2-1-16,0 3 2 0,1-4-1 0,0 0-1 0,-1 4-1 15,0-3 1-15,1-1 0 0,-1 1 0 0,1 2 1 0,-7-3-1 16,7 1 0-16,-2 3 0 0,2-4 1 0,-1 0 0 0,0 0 1 16,2 1-1-16,-2 0 1 0,-1-4-1 0,9 2 1 0,-8 2-1 15,2-5 2-15,-3 5 1 0,8-4-1 0,-6 3 1 0,0-4-1 16,-2 4 1-16,9-3 0 0,-8 0 0 0,1 3-1 0,6-3-1 15,-8 0-1-15,10 0 0 0,-3-2 1 0,-5 3 0 0,4-2 0 16,4-3-2-16,-2 4 4 0,-1-4 0 0,2 3 2 16,-2-3-2-16,-5 4-1 0,5-4 0 0,2 0 1 0,-8 4 0 0,6-4-2 15,-5 0-1-15,0 0-1 0,-1 4 0 0,1-4 0 16,-1 0 2 0,-5 0-2-16,-2 3-2 0,7-3 5 0,1 0 7 0,-7 0 5 15,13 0 7-15,-6 0 5 0,4-3 2 0,4 3 6 16,-10 0 5-16,9 0-3 0,-2-4-4 0,1 4-5 0,-7 0-6 15,8-4-3-15,-8 4-4 0,8-4-3 0,-8 1 0 0,7-1 1 16,0 1 1-16,-1-2 0 0,-5 3 2 0,6-2 0 0,0 0 0 16,0-3-1-16,0 3 0 0,-7-4-1 0,8 1-1 0,-2 4 1 15,2-4-1-15,-9-1 1 0,9 4-2 0,-1-3-2 0,-6 0-2 16,4 0-3-16,3 2-2 0,-1-1-2 0,-6-2-2 0,5 0 0 16,-5 1 0-16,5 4-1 0,-4-4-1 0,-2-1 1 15,-1 1 1-15,9-1 2 0,-7 4 1 0,-1-3 0 0,0 0 0 0,1 0-1 16,-7-1 2-16,6 5-2 0,1-4-1 0,0 0-2 15,-2 3-4-15,2-4 2 0,-1 5 1 0,0-1 1 0,7 0 0 0,-7 1 2 16,2 0-2-16,-2-2 0 0,6 5 4 0,-5-4-2 16,0 4-2-16,-1 0 0 0,1 0 0 0,0 0 0 0,-2 0 0 31,2 0 0-31,0 4 2 0,-2-4 0 0,9 0 0 0,-14 5 0 16,13-2 0-16,-6 0 0 0,-2 1 0 0,2 0 0 0,0-1 0 15,-2 0-1-15,3 2 2 0,-2-1-1 0,1-1 0 0,5 4 0 16,-5 0-1-16,-1 1 1 0,7-1-1 0,-7 0 1 0,1 4-2 15,6-3 0-15,-8 3 1 0,10-5 1 0,-9 6 0 0,7-1 0 16,-1 0 0-16,-5-3 0 0,5 2 1 0,3 1-1 16,-4 1 6-16,4-2-3 0,-4-3 0 0,-3 5-2 0,4-1 0 0,2 0 0 15,-9-1 3-15,9-2-2 0,-2 3-5 0,-4 1 3 16,-2-3 0-16,-1 3 0 0,2-4 0 0,0 2-1 0,-1 1 0 16,1-3 1-16,0 3 1 0,-2-5-1 0,2 2 1 0,0-1 0 15,-1 1 0-15,-7-1 2 0,9 0-2 0,-2-3 2 0,-1 3-2 16,-5-3 1-16,8 0 0 0,-2-1 6 0,0 1-4 0,2 0-1 15,-3-4 0-15,-4 4-2 0,4 0 0 0,9-4 0 0,-8 0 0 16,1 0-6-16,-1 0 4 0,0 0 1 0,-7-4 0 0,9 4 1 16,-1-4 0-16,-8 4 0 0,1-4 1 0,-1-3 0 0,1 3 0 31,0 0-2-31,-6-3-1 0,0 3 1 0,5-3 1 0,-5 0 0 16,0-1 2-16,6 1-1 0,-7-3 4 0,7 2 1 15,-1 1 6-15,1-1 0 0,7 1 0 0,-7 0 1 0,6 0 0 0,0-1-3 16,2 1 1-16,-2-1 0 0,0-2-2 0,7 2-1 15,-6 1-1-15,-1-1-1 0,7-3-2 0,0 3 1 0,0 2-2 16,-8-5 4-16,10 3-2 0,-3-3 0 0,7 4 0 0,-5 0 5 16,-2-1 2-16,7-3 3 0,2 5 4 0,-2 2-1 0,1-4 5 15,-2 0 2-15,8 5-1 0,0-5-2 0,-6 1-3 0,6-1-3 16,0 2-4-16,6-2-8 0,-6 1-3 0,0 3-1 0,8-2-1 16,-8-2 0-16,6 1 0 0,-6-1 0 0,0 1 0 0,7 3 0 15,-7-3 0-15,0 4 1 0,5-6 1 0,-5 6-3 0,0-4 0 16,0 3 1-16,0-2 0 0,0-3 0 0,0 1 0 0,0 2-1 15,-5 2 0-15,5-3 1 0,-7-1 0 0,7 1 0 16,-6 0-1-16,-2 0 0 0,2-1 1 0,0 1 0 0,0 0-1 0,-2 0 1 31,8 3-1-31,-6-4 0 0,1 1 1 0,-2 3-2 16,0-2 1-16,-1 1 0 0,3 1 1 0,-1-4-2 0,-1 6 1 16,7-2 0-16,-8 1 0 0,8-2 1 0,-5 5 0 0,5-3 0 15,0-1 0-15,-7 4 0 0,7-4 0 0,0 4 0 0,0-4 0 16,-6 4 0-16,6 0 0 0,0 0 0 0,0-3 0 0,0 3 0 15,0 0 1-15,0 0-1 0,0 0 1 0,0 0 0 0,0 0 0 16,0 0 0-16,0 0-1 0,0 0 0 0,0 0 1 0,0 0 0 16,0 0-1-16,0 0 1 0,0 0 0 0,0 0 4 0,0 0-1 15,0 0 4-15,0 0 3 0,0-4 1 0,0 4 0 0,-7 0 1 16,7 0 0-16,0-3 1 0,0 3 2 0,0 0 0 16,0-4-1-16,-7 4 0 0,7 0 3 0,0 0-1 0,0-3-2 0,0 3-1 15,0 0-1-15,-6 0-5 0,6 0-2 0,-7 3-4 16,-6-3-1-1,0 4-1-15,0-1 0 0,1 1 0 0,-9 3 0 0,2-3 0 0,-7 3 0 0,7 1 0 0,-7-4 1 0,-1 3 0 16,0 0-1 0,1 4 1-16,-6-3-1 0,0 3 5 0,-6-4-1 15,5 4-1-15,-7 0-1 0,1 0-1 0,0 3 3 0,0-3-1 16,-6 0 1-16,4 4-5 0,4-4 4 0,-3 0 0 0,0 4 2 16,8-4-1-16,0-4-1 0,6 1-7 0,-1-1 2 0,8 1 2 15,0-2 0-15,-1-2 2 0,7 0-1 0,6-1 0 0,-5-3-1 16,5 4 9-16,0-4-2 0,7 4-2 0,-7-4-2 0,7 0 2 15,-5 0 2-15,5 0 0 0,0 0 1 0,0 0 2 16,0 0 0-16,0 0 3 0,0 0 0 0,0 0-2 0,5-4-2 0,-5 4-1 16,7 0-3-16,-7 0-1 0,0-4-2 0,7 4-1 15,-7 0-1-15,7-3 0 0,-7 3 2 0,12-4 0 0,-12 4-1 16,7-4 1-16,6 0 2 0,-7 2-4 0,8-3 0 0,-2-2 0 16,2 4 0-16,5-5 0 0,-6 1 1 0,7-4-1 0,5 4 0 15,-5-4 1-15,6 0 1 0,0-1-2 0,1-2 0 0,-1 3-1 16,7-4 1-16,-1-3-1 0,1 3-1 0,4-3-1 0,10 0 0 15,-8-4 2-15,7 3 0 0,-8-3 0 0,8 0 0 0,-7 4 1 32,1 0 0-32,0-4 0 0,-8 3 0 0,0 2 0 0,0-3 1 15,-6 3 1-15,0 2-1 0,-6 1 2 0,1-1 1 0,-3 0 0 16,2 4 1-16,-8-1 0 0,3 2 1 0,-9-2-1 0,-1 3 1 16,3 1-2-16,-1 0 1 0,0-3-1 0,-7 3 1 0,5 1 1 15,-5 4-1-15,0-4-1 0,0 3-2 0,0 0 2 16,0 1 1-16,-5-1 0 0,5 0 2 0,0 1 0 0,-7-1 0 15,7 0 0-15,-7 4 1 0,-1 0-1 0,3 0-3 0,-8 0 2 16,0 4-5-16,0 0 0 0,-7-1-1 0,8 1 1 0,-9 3 0 16,1 1 0-16,2-5 1 0,-2 4-2 0,1 4 1 0,-1-3-1 15,0 3 0-15,1 1-1 0,-8-3 1 0,8 3-1 0,-7-2 0 16,0 6 0-16,0-2 0 0,-1-3 0 0,-4 4 0 0,-2 3 1 16,6-2 0-16,-5-3 1 0,-1 5 1 0,0-3 1 0,1 0-1 15,0 3 2-15,-1 1-2 0,1-4 1 0,-1 2 0 0,0 2 1 16,1-1 0-16,6 1-1 0,-8-5 1 0,9 5 1 15,-2-1-3 1,8 0 2-16,-1 0-2 0,-6-3 1 0,14 3 0 0,-8-3 0 16,7 0-3-16,-1 0 1 0,2-1 0 0,-2 1 0 15,7-4-1-15,2-1 0 0,5 2-3 0,-7-1 1 0,7-5 2 16,0 6-1-16,0-1 1 0,7-3-1 0,-2-2 1 0,2 6 0 16,7-5 0-16,-7 4 2 0,12-3-2 0,0 2 1 0,1-3 2 15,6 5 0-15,0-5 3 0,7 1 1 0,5 2-1 0,2-3 0 16,-1-3 1-16,7 4 0 0,-2-1-1 0,3-4 1 0,5 2-2 15,0-1-1-15,0-2-3 0,6-2 0 0,-5 4-1 0,-7-1 1 16,6 2-1-16,-13-2 0 0,0 1 0 0,0 4-1 0,-6-5 1 16,-7 4 0-16,1 0-1 0,-9-3-2 0,2 4 0 0,0-1 1 15,-7-3-2-15,0 2 4 0,-6 2 0 0,5-1-1 16,-6-3 1-16,2 4-9 0,4-1-34 0,-6 5-51 0,8-6-55 0,-7 5-60 16,12 1-94-16,0-5-216 0,2 3-99 0,-2-2-55 15,7-4-12-15</inkml:trace>
  <inkml:trace contextRef="#ctx0" brushRef="#br0" timeOffset="8614.6">18287 5491 112 0,'-7'-4'383'0,"-6"1"-101"0,7-2-87 0,0 3-59 15,-1-2-38-15,0 1-20 0,7-1-9 0,-7-4-5 16,2 4-2-16,5 0-2 0,-7 2-5 0,7-5-1 0,0 2-1 0,-6 2-5 15,6-5 0-15,0 4 0 0,0 1 1 0,-8-4 2 16,8 3 4-16,-5 1 2 0,5-1 3 0,-7-4 3 0,7 5-1 0,-7-1-1 16,7 0-1-16,-6 1-6 0,-1 3-8 0,1-3-11 15,6-2-9-15,-13 5-5 0,6 0-4 0,1 0-3 0,-7 0-4 16,0 0 0-16,0 8-2 0,-1-5 2 0,-5 5 1 0,7-2 6 31,-9 6 5-31,2 2 3 0,-1 1 7 0,0 3 5 0,2 5 5 16,-2-1 0-16,-1 0 3 0,3-1-2 0,-2 1-4 0,0 5-3 15,7-2-6-15,0-4-6 0,0 5-4 0,7-4 1 0,-8 0-1 16,14-3-1-16,-5 3 5 0,5-3 3 0,5-5 4 0,-5 1 8 16,14-1 9-16,-2-3 10 0,8 0 10 0,1-1 11 15,3-6 4-15,10 0 9 0,4-4 7 0,-5-4 5 0,6 0 0 0,8-2-4 16,-10-2-8-16,-3-3-8 0,5 0-8 0,-6-3-10 16,-1-1-10-16,-6-4-10 0,0 5-6 0,-6-1-4 0,-7 5-1 0,0-2 1 15,0 1 4-15,-7 4-1 0,-6 0 1 0,6 3-1 16,-6-3-6-16,8 7-4 0,-8-4-8 0,0 4-8 0,0-4-8 15,0 4-6-15,0 4-5 0,0 0-4 0,0 0-2 0,0 3-2 16,0 3-2-16,0-2 2 0,0 3-2 0,0 4 0 0,7-5 0 16,-7 2 0-16,5-2 3 0,9 2 1 0,-8-5 2 0,6 0 1 15,2 1 2-15,0-1 5 0,5-3 3 0,0-4 1 0,1 0 3 32,0-4 3-32,6-3 7 0,-1-1 6 0,-5-3 2 0,6 1 8 15,0-5 8-15,0-4 7 0,-5 1 12 0,4-4 6 0,-6 0 6 16,2 1 3-16,-10-5 5 0,10 0-3 0,-8 3-6 0,-6-6-8 15,-1 0-11-15,-1 3-9 0,-5-7-13 0,0 4-10 0,0-4-5 16,-5 4-7-16,-1-5-6 0,-1 9-5 0,-6 0-7 16,0 0-11-16,5 6-15 0,-3 0-21 0,4 9-26 0,-7-1-34 0,14 0-49 15,-6 3-91-15,6 4-69 0,0 4-54 0,6 4-49 16,1-1-76-16,0 5-162 0,5 0-60 0,2-4-11 0,4-2 51 0</inkml:trace>
  <inkml:trace contextRef="#ctx0" brushRef="#br0" timeOffset="8882.44">19343 5334 259 0,'7'3'602'0,"-7"1"8"0,7-4-144 0,-7 4-174 0,0 0-116 15,0-1-79 1,0 1-47-16,0-1-23 0,0 4-10 0,0 5-6 16,-7-1-1-16,0 4-2 0,0 2 1 0,2 3-1 0,-2 1-1 15,0 1-1-15,1 0-1 0,-1 0-3 0,7 0 1 0,-6-1-1 16,6 2-1-16,-7 3 1 0,7-4 0 0,0-4 1 0,7 4 4 15,-7-4 5-15,6 1 5 0,1-2 16 0,6 2 25 0,-6-4 26 16,12-1 23-16,1-2 29 0,5-2 25 0,1 1 22 0,7 0 14 16,7-3-3-16,-2-4-20 0,15-4-21 0,-1-4-23 15,7 0-28-15,-1-7-31 0,13 0-29 0,2 0-15 0,5-4-11 0,0 1-6 16,0-1-11-16,-7 1-25 0,8-1-81 0,-7 0-102 16,0 0-103-16,-1 1-172 0,-11-1-142 0,-2-3-105 0,-14 0-60 0,-11-1-15 15</inkml:trace>
  <inkml:trace contextRef="#ctx0" brushRef="#br0" timeOffset="10806.7">789 5840 21 0,'0'2'117'0,"0"-2"-36"0,6 0-18 15,-6 0-8-15,0 4-1 0,0-4 0 0,0 0 1 0,0 0 2 16,0 4-1-16,0-4 0 0,0 4-3 0,0-4-1 0,0 0 0 16,0 0 0-16,0 3 2 0,-6-3 2 0,6 0 3 0,0 4-2 15,0-4 0-15,0 0-6 0,-6 0 0 0,6 0-1 0,0 0-4 16,-7 0-2-16,7 0-2 0,0 0 3 0,-8-4 0 0,8 4 2 16,-5-3-4-16,5 3-2 0,0-4-1 0,-6 0 0 0,6 0-1 15,0-2-2-15,-7-2-1 0,7 5 3 0,0-5 3 0,0 1 1 16,0-4 1-16,0 4-2 0,0-1-2 0,7-3 0 0,-7 5-4 31,0-6-5-31,6 5-2 0,-6-5 0 0,5 2-3 16,3 3 0-16,-1-5 1 0,-1-3 0 0,0 5 1 0,0-1 1 0,2 0-1 15,5 0 0-15,-8-1 0 0,2-2-2 0,7 3-3 16,-3-1-4-16,4-2-3 0,-3 3-4 0,8-3-3 0,0 3-3 16,-1-4-2-16,1 5-1 0,-1-5-2 0,8 1 1 0,-1 2 1 15,-1-2-1-15,-5 2-1 0,6 2 1 0,1-2 1 0,-1 5-2 16,0-4 0-16,-8 4 0 0,9 0 0 0,-7-2-2 0,-1 3-1 15,7 2 0-15,-7 0-1 0,2 1 1 0,-1 0-1 0,-2 3 0 16,2-5-2-16,0 5 2 0,-2 0-2 0,3 0 3 0,-1 0-1 16,-2 5 0-16,3-2 2 0,-2 0-1 0,0 1 0 15,6 0 1-15,-3 2 1 0,-3 3-1 0,7-2 0 0,-7 0 0 0,1 0 0 16,6 4 1-16,-6-4 0 0,-1 0-1 0,7 5 0 16,-6-4 1-16,-1-1 0 0,7 3 0 0,-6-1 1 0,0-3-1 0,-2 2-1 15,3 3 1-15,-1-4 0 0,-2 0-1 0,3 0 0 31,-2 1 2-31,-1-1-1 0,3 0 1 0,-1 0 1 0,-8 1-1 16,8-1 0-16,0 1 2 0,-1-2 1 0,1 2-1 0,0-4 1 16,6 4-1-16,-8-5 1 0,3-3 0 0,-2 4 0 0,0 0 0 15,8-4-1-15,-7 0-1 0,-1 0 1 0,1 0-1 0,-1 0 2 16,0 0-1-16,-5-4 1 0,5 4-1 0,0-4 1 0,-5 4-2 16,5-3 4-16,-6-1-1 0,8 0 1 0,-3-3 1 0,-4 2 2 15,4-1 0-15,-4 3 2 0,6-5 0 0,-7 0 0 0,7 2-1 16,-8-2 0-16,8 1-3 0,-1-1-3 0,2-3 2 0,-9 4 0 15,7 0-3-15,2-1 0 0,-2-3 1 0,0 5-1 16,1-6 0-16,-1 5 1 0,0-4-8 0,7 3 3 0,-5-2 1 0,-1-2 1 16,6 5-1-16,-7-1 0 0,1-2 0 0,6 3 0 15,0-2 7-15,-8 3-4 0,8-2-1 0,2 2-1 0,-2-3-1 16,0 2 0-16,0 0 0 0,-7 4-1 0,7-5-2 0,-6 4 1 16,-1 1-1-1,-6 3-1-15,7-5 2 0,-8 5-2 0,2 0 1 16,6 0 0-16,-8 0 0 0,1 5 1 0,1-2 0 0,5-3 0 15,-5 4 1-15,5 4 0 0,-1-5 1 0,3 4 0 0,-1 0 0 16,-2 2 1-16,3-3 0 0,5 5 0 0,-7-3 1 0,7 3-1 16,0-4 1-16,0 4 0 0,0-4 1 0,1 0-1 15,4 4-1-15,-4-3 4 0,5-4-2 0,0 3 6 0,2-3-2 0,-1-4-2 16,-1 2 0-16,1 3 1 0,0-5-1 0,-2-5 0 16,2 5 5-16,0-2 1 0,0-5 9 0,-7 3 14 0,7-4 12 15,-1 0 19-15,1-1 21 0,0-3 23 0,-7 4 16 0,0-2 13 16,-1-1 11-16,1-4 4 0,-6 5 0 0,0-2-11 0,-8-2-20 0,2 2-18 15,-2-3-20-15,-4 1-19 0,-2-1-16 0,0 1-14 16,0-5-12-16,-12 1-8 0,6 4-3 0,-6-5-4 0,0 1-3 16,-8-1-1-16,2 1-2 0,-8 3-4 0,7 1-3 0,-7-1-1 15,1 4 0-15,5 0 1 0,-5 1 1 0,6 2-1 0,6 4 2 16,-5 1 0-16,5-1 0 0,7 4-4 0,-8-8-2 0,8 8-3 31,0-2 5-31,0 2-8 0,0-5-5 0,8 5-3 0,-8 0 0 16,7 5 5-16,-1-3 3 0,7 2 3 0,6 0-5 0,-6 3 8 15,7-3 6-15,0 4 2 0,6-1 1 0,-6 0 1 16,6 0 0-16,-1 1 1 0,-5-1-1 0,6 4-1 0,1-3 0 0,-8-2-1 16,7 5 1-16,-7 1-2 0,8-2-1 0,-8 2 0 15,-6-1 1-15,0 0-2 0,6 3 1 0,-12 1-2 0,0-1 0 16,-1 1 0-16,-6 4 1 0,0-2 1 0,-6 3 0 0,-1 1 2 16,0 1 0-16,-5-4 2 0,-8 5 1 0,7-2 2 0,-13 2-3 15,0-1 2-15,0-5 0 0,-1 6-1 0,-5-5-12 0,6 0-48 16,-13 0-83-16,7 1-93 0,-8-2-125 0,1-5-227 0,0-1-79 15,-6-3-63-15,-9-5-37 0,2-3 14 0</inkml:trace>
  <inkml:trace contextRef="#ctx0" brushRef="#br0" timeOffset="11575.8">2099 3824 422 0,'0'-7'398'0,"-6"0"-116"0,-1-4-103 16,1 3-56-16,6 1-31 0,-7-1-20 0,0-2-7 15,7 3-4-15,-6-5-1 0,6 4-1 0,-6 2-4 0,6-5-7 0,0 3-8 32,0 1 0-32,0 0 1 0,0-1 6 0,0 1 4 15,-7 3 3-15,7 1 6 0,0-1 9 0,0 0 8 0,0 1 4 0,0-1 4 16,0 4-3-16,0-3-3 0,-7 3-8 0,7 0-8 15,0 0-10-15,0 0-13 0,0 0-14 0,-6 0-10 0,6 3-10 16,-6 1-7-16,-1 3-3 0,-6 4-2 0,7 0-1 0,-8 3 0 16,2 6 1-16,-2-3-2 0,2 2 0 0,5 3 0 0,-6 0 0 15,0-1 0-15,7 2 1 0,-1-2 0 0,-1 5 2 0,8-3 2 16,-6 2 0-16,6-3 0 0,0 0 2 0,6 3 0 16,-6-2 1-16,8-1 1 0,5-4 1 0,-8 4 4 0,16-8 1 0,-9 6 3 15,9-7 3-15,-2-1 6 0,7-6 6 0,0 1 6 16,0 1 2-16,0-8 6 0,6 0 7 0,-6-3 4 0,8-4 5 0,-1-4 1 15,6-1 4-15,-7-1 3 0,-1-3 4 0,2 1 8 16,-6-3 8-16,-1 4 15 0,-6 3 10 0,-1-5 5 0,-5 10-2 0,-2-5-6 16,-5 3-5-16,-1 4-11 0,1 2-18 0,-7-4-23 31,6 4-18-31,-6-2-13 0,0 4-12 0,0 0-8 0,8 0-8 16,-8 0-8-16,0 0-3 0,0 4-3 0,5 4-3 0,-5-2-5 15,0 5-1-15,7 1-1 0,-1-2 2 0,-6 5 3 0,14 0 0 16,-8-5 4-16,14 1 4 0,-7 0 6 0,7-3 5 0,-2-1 5 15,2-2 6-15,0-3 5 0,6-4 5 0,0 2 3 16,0-8 6-16,-1 0 7 0,-4-3 8 0,5 1 3 0,0-5 2 0,-6 0 0 16,-2-3 1-16,9-4-2 0,-8 2-2 0,-6-1-5 15,7-4-1-15,-7 3 0 0,1 0 3 0,-8-3 0 0,0 2-2 0,-6 1-1 16,0 0-3-16,-6 0-3 0,0 0-7 0,-1-3-7 0,-6 3-8 16,-6-1-5-16,-2 1-2 0,2 4-5 0,-8-1-11 15,-4 2 1-15,4 5 0 0,1-2 0 0,-6 7-3 0,12-1-3 0,-6 0-9 16,7 6-9-16,5 2-12 0,2-5-49 0,-1 5-54 15,5 5-44-15,2-3-35 0,6 6-27 0,6 0-23 0,2-1-20 0,5 7-11 16,-1-6-1-16,9 3-28 0,-2-4-127 0,7 1-45 31,0-1-18-31</inkml:trace>
  <inkml:trace contextRef="#ctx0" brushRef="#br0" timeOffset="11976.61">3352 3663 18 0,'0'0'527'0,"5"-3"-9"0,-5 3-153 16,0 0-141-16,0 0-85 0,0 3-52 0,0-3-31 0,0 0-17 15,0 4-13-15,0-4-9 0,7 7-5 0,-7-3-6 0,0 7-4 16,6 0-2-16,-6-1-2 0,7 5 0 0,0-1 0 16,-1 6 2-16,-6-3-1 0,6 6 0 0,1-1 1 0,0 3 0 0,-7 1 1 15,7-1 0-15,-7 2-1 0,5 2 1 0,-5-1 1 16,0 1 1-16,0-2 0 0,0 2 2 0,0-3 0 0,0-1 1 0,0 1 1 15,0-1 0-15,-5-2 1 0,5-1 0 0,0-4 0 32,0 1-1-32,0-5 0 0,0 1-2 0,0-5 2 0,0-3 5 15,0 1 7-15,0-1 11 0,0 1 12 0,5-4 18 0,-5-4 21 16,0 2 36-16,14-2 43 0,-7 5 40 0,4-5 26 0,10-5 12 16,-1 3 1-16,6-2-8 0,6-4-19 0,1-3-33 0,5 4-41 15,3-4-45-15,-3-4-37 0,8 1-19 0,-1 3-13 0,1-4-9 16,-1 1-6-16,-5-1-1 0,-1 0-3 0,-1 5 2 0,2-1-1 15,-13-1-5-15,-2 5 0 0,-5 1 1 0,0 1-1 16,-9 2-5-16,4-1-5 0,-8 0-15 0,-2 0-28 0,1 4-61 0,-6-3-77 16,0 3-68-16,0 3-59 0,-6 1-63 0,1 0-111 15,-9 0-129-15,-5 4-79 0,-1-2 5 0,-13-3 45 0</inkml:trace>
  <inkml:trace contextRef="#ctx0" brushRef="#br0" timeOffset="22496.97">8938 4880 128 0,'-6'0'133'0,"-1"0"-24"0,7 0-23 0,-6 0-19 16,-1 0-18-16,1 0-15 0,-1 0-12 0,1 0-9 0,-2 0-6 15,2 4-5-15,-6-4-8 0,5 0-7 0,-1 2-9 0,-3-2-15 16,4 5-18-16,-1-5-23 0,3 3-18 0,-1-3-22 0,-1 4-19 31</inkml:trace>
  <inkml:trace contextRef="#ctx0" brushRef="#br0" timeOffset="23115.6">8762 4898 18 0,'-6'-4'140'0,"6"1"-9"0,0 3-8 0,0-5-11 0,-6 3-16 16,6-2-19-16,0 0-19 0,0 0-13 0,0 0-7 0,0 1-8 15,0-5-8-15,6 6-5 0,-6-3-2 0,0 1-1 0,6-3 2 16,-6 4-2-16,0-1 3 0,0-4 3 0,6 5 2 16,-6-1 4-16,0-4 1 0,0 6 1 0,0-2 0 0,8 0 4 0,-8 0-1 15,0 4 1-15,0-3-1 0,0-1-4 0,0 0-2 16,0 4-2-16,0-4 0 0,0 1-3 0,0 3 0 0,-8 0 0 15,8 0 3-15,0-4 2 0,0 4 2 0,0 0 3 0,0-3-1 16,0 3 1-16,0 0-1 0,0 0 3 0,0-4-2 0,-6 4-2 16,6 0 0-16,0 0 0 0,0 0 2 0,0 0 1 0,0 0-1 15,0 0-1-15,0 0 0 0,0 0 1 0,0 0-1 0,-6 0-2 16,6 0-1 0,0 0-1-16,0 0-3 0,0 0-1 0,0 4-1 15,0-4-4-15,0 0-1 0,0 0-2 0,0 0-4 16,-6 3-1-16,6-3-1 0,0 0-3 0,0 4-1 0,-8-1-3 0,8 1 0 15,-7 4 0-15,1 3 0 0,1-1-2 0,-2 1 0 16,-1 4 2-16,3 1-1 0,-8-6 1 0,5 9 1 0,2-5-1 16,-7 1 0-16,7 0 0 0,-7 2 0 0,6-2-1 0,1 0-1 15,-7-1 0-15,6 4-1 0,1-7 1 0,0 5-2 0,-2-6 3 16,8 1-1-16,-6-3 0 0,6-1 1 0,0 1 0 0,-6-6 1 16,6 3 0-16,0-2 0 0,-7-3 2 0,7 4 3 0,0-4 6 15,0 0 13-15,7 0 19 0,-7 0 24 0,6-4 18 0,0 1 13 16,2-2 7-16,-2-1 7 0,7-9 4 0,-7 5 0 0,7-5-9 15,0-1-14-15,0-2-7 0,0 0-3 0,-7 3-2 0,8-3-3 16,-7 3-5-16,6-3-8 0,-6 3-10 0,-2-2-6 16,1 1-13-16,1 3-9 0,1-3-7 0,-2 1-5 0,0 0-4 0,-6 5-5 15,6-1-2-15,2 3-4 0,-8 1 2 0,6 0-3 16,-6 4-1 0,0-1-4-16,6 0-1 0,-6 0-9 0,0 4-7 0,0 0-6 15,0 0-4-15,0 0-2 0,6 4-4 0,0 0 0 16,-6 0 1-16,8 3 5 0,-1-4 6 0,-1 4 3 0,-1 1 4 15,3-1 2-15,-1 1 2 0,0-2 1 0,-3 2-2 0,4-1 0 16,-1 1 2-16,-1-1 2 0,0 0-1 0,0 2-10 0,2-3-12 16,-8 1-8-16,6 1-9 0,1-4-14 0,-1 2-25 0,1-1-28 15,-1-2-22-15,1 1-11 0,-1-4-8 0,0 3-6 0,1 1-6 16,0-4-11-16,0 0-9 0,-2 0-27 0,2 0-55 0,-7 0-86 16,7 0-60-16</inkml:trace>
  <inkml:trace contextRef="#ctx0" brushRef="#br0" timeOffset="24202.97">8852 4928 53 0,'0'0'200'0,"0"0"-18"15,0-4-15-15,0 4-15 0,0 0-15 0,0 0-13 16,0 0-15-16,0-4-12 0,0 4-13 0,0 0-9 0,0 0-9 15,0 0-6-15,-4 0-6 0,4 0-8 0,0 0-5 0,0 0-4 16,0 0-5-16,0 0-5 0,0 0-4 0,0 0-4 0,0 0-2 16,0 0-4-16,0 4-1 0,0-4-4 0,0 0-1 0,0 0-1 15,0 0-1-15,0 0-3 0,0 0 0 0,0 0-1 0,0 0-1 16,0 4 0-16,0-4 0 0,0 2 0 0,0-2-1 0,0 4 1 16,0 0 1-16,4 0-1 0,-4-1 0 0,0 5 2 0,8-1 0 15,-8-3 2-15,7 3 0 0,-7 4 1 0,6-4-1 0,0 1 2 16,-6 2 0-16,6-2 1 0,-6 3 1 0,8-3 0 0,-8 2-1 15,6 1 1-15,-6 0 0 0,7 1 1 0,-1-2-1 0,-6 1 1 16,7 4-2-16,-1-4 0 0,-6 0-2 0,7 0 1 0,-7 0 0 31,6 1-2-31,0-3 0 0,-6 3-2 0,7-2 0 0,0 2 1 16,-7-1 1-16,7 0 2 0,-7-1-1 0,5 2 2 16,-5-1 1-16,7 0 1 0,-7 1 2 0,0-3 1 0,0 3-2 15,7-2 2-15,-7 2 0 0,7-1-1 0,-7 0 0 0,0-1-2 16,5 2 0-16,-5-5-1 0,8 3-1 0,-8 2-1 0,0-1-2 15,6-4 1-15,-6 4-4 0,6 1 2 0,-6-2 1 0,0-2 1 16,7 3 0-16,-7-1 1 0,0-1 1 0,0 1 1 0,0-3 2 16,6 1-3-16,-6 3-1 0,0-4-1 0,0 0 0 0,0 1-2 15,8-1 1-15,-8 1 0 0,0-2 6 0,0 2 2 0,0 0-1 16,5 1 1-16,-5-1-1 0,0 0 1 0,7-1 1 0,-7 1-3 16,0-5-5-16,6 5 0 0,-6-1-1 0,8 0 2 15,-8-3 0-15,0 3 1 0,6 1-1 0,-6-1 1 0,0 0 0 0,0-4 1 16,6 5-1-16,-6-1 0 0,0 1 1 0,0-4 0 15,6 3 0-15,-6 0 0 0,0 1 0 0,0-1-1 0,0 0 0 16,0-4 0 0,0 6-1-16,0-6-3 0,0 4 2 0,0-3 0 15,0 3-2-15,0-3 1 0,0 0-2 0,7-1 0 0,-7 4 0 16,0-3 1-16,0-1-3 0,0 5 0 0,7-4 0 0,-7-1 0 16,0 1 0-16,0 4 0 0,0-6 0 0,6 2 0 0,-6 4 0 15,0-5 1-15,0 5 0 0,0-4 0 0,0 3 0 0,7 0 0 16,-7-4 0-16,0 5-1 0,0 0 0 0,0-5-1 0,0 5 0 15,0-4 0-15,0-1 0 0,5 4 1 0,-5-3-1 0,0-1 1 16,0 1 0-16,0-4 0 0,0 4 1 0,0 0-1 16,0-1 0-16,0 1 1 0,0-4 0 0,0 3 0 0,0-3-1 0,0 5 2 15,0-5 1-15,0 0 1 0,0 0 3 0,0 0 6 16,0 0 2-16,-5 0 4 0,5 0 3 0,0 0 0 0,-7-5-1 0,7 2 2 16,-6-1-2-16,-1 1-2 0,0-5-1 0,1 4-1 15,0-3 2-15,0-3-2 0,-2-2 3 0,2 1 1 0,-6 0 1 16,4 0 1-16,2-4 2 0,-7 0-1 0,-1 5 2 0,9-5 2 31,-9 1 2-31,7-1 2 0,-5 0 1 0,-2 0 1 0,2 5 0 16,5-5 12-16,1 3 17 0,-7 2 13 0,6-1 8 0,1 3 7 15,-2 1 5-15,2 0 4 0,6 0-1 0,-6 3-8 0,6-3-19 16,0 7-17-16,0-4-12 0,0 0-11 0,0 4-12 0,0-3-8 16,0 3-10-16,6 0-8 0,-6 0-3 0,6 3-2 15,2-3-6-15,-2 4-2 0,1 0-1 0,6-1-1 0,0 5 0 0,-7-1-2 16,7 0-5-16,1 0 6 0,-2 1-4 0,2-1-2 15,-9 5-2-15,9-2-2 0,-1 2-1 0,1-1 3 0,-2 0-2 0,2-1-7 16,-2 1 5-16,-6 1 3 0,8-2 5 0,-1 1 3 16,0 0 5-16,0 1 1 0,-1-2 4 0,-4 1 4 0,4-3-1 15,2-1-1-15,-1 0-2 0,-8-4-1 0,9 2-1 0,-1-2 2 16,-7-3 1-16,8 0 0 0,-7 0 4 0,-3-3 3 0,11-2 3 16,-8 2 0-16,4-4 1 0,-3-4 1 0,5 0 2 0,-7-1 0 15,7 2 1-15,-6-5-2 0,-1 1 0 0,7-1 1 0,-6 0-1 16,6-3-2-16,-7 7-13 0,1-4-28 0,0 5-43 0,-2-2-47 31,3-3-51-31,-2 1-60 0,1-1-107 0,5-2-165 16,-4 2-74-16,-2-4-31 0,0 1 8 0</inkml:trace>
  <inkml:trace contextRef="#ctx0" brushRef="#br0" timeOffset="24888.62">9675 4945 279 0,'-7'-3'335'16,"7"-1"-95"-16,-6 0-84 0,6 0-51 0,-6 4-27 0,6-2-12 15,0 2-10-15,-7-4-8 0,7 4-4 0,0 0-5 0,0-4-3 16,-7 4-4-16,7 0-5 0,-7 0-4 0,7 0-3 0,0 0-2 16,-5 0-2-16,-2 0-2 0,0 4 1 0,7 0 0 0,-6-2 1 15,-2 6 3-15,-3-1 2 0,4 1 3 0,-7 3 2 0,9 0 0 16,-10 0 0-16,3 3-1 0,6 1-1 0,-8 4 0 0,2-4-3 15,-2 2-3-15,1 2-3 0,7-1 2 0,-8 0 0 16,8 0-3-16,0 1 0 0,0-1 0 0,-2-3-1 0,8 0-1 0,0-1-2 16,0-3 1-16,0 0-1 0,0 1 2 0,8-6 1 15,-2 2 1-15,0-2 1 0,8-1 1 0,-8-1-1 0,6-4 2 0,2 0-1 16,-1-4-2-16,7-1-1 0,-2-1-3 0,-3-2 0 16,4-3 0-16,-1-3 0 0,-4 3 0 0,5 0 3 0,-5-3 5 31,-1 2 5-31,0-3 6 0,-6 5 5 0,-1 2 6 0,-1-3 8 15,3 7 6-15,-8-2-1 0,0 1-2 0,7 2-6 0,-7 3-5 16,0 0-7-16,-7 3-7 0,7 5-9 0,0-1-8 0,0 4-5 16,0 5-2-16,0-7-2 0,0 7 0 0,7-2-1 0,-1 1-1 15,0-1 1-15,8 2 1 0,-2-2 0 0,2-3 0 0,-1 1 1 16,6-6-1-16,0 1 0 0,-5-3 1 0,12-4 1 16,-6-4-1-16,-2 0 0 0,3-3 6 0,-2 5 7 0,-5-10 10 0,5 1 10 15,-1-3 17-15,-3 2 14 0,-4-6 25 0,-3 3 22 16,5-3 22-16,-6-1 13 0,-2 1 11 0,3 0 6 0,-8-1-9 0,0 1-10 15,-8-1-21-15,8 2-23 0,-5-2-25 0,-8 1-19 16,-2 4-21-16,4-5-13 0,-4 4-10 0,4 1-5 0,-4 3-2 16,-3 0-1-16,4-1-3 0,2 6-4 0,-9-5-5 0,10 7-9 15,-4 0-15-15,9 0-22 0,0 4-36 0,0 0-38 0,-2 4-47 16,8 0-44-16,0 0-45 0,0-1-37 0,8 1-30 0,4 0-36 31,2 2-68-31,-2-2-120 0,9-4-45 0,-3 4 3 0</inkml:trace>
  <inkml:trace contextRef="#ctx0" brushRef="#br0" timeOffset="25374.66">10359 5080 207 0,'0'0'374'0,"-7"-2"-92"0,7 2-86 0,0 0-65 0,0-4-35 16,0 4-20 0,0 0-11-16,0-4-8 0,-5 4-8 0,5 0-9 0,0 0-7 15,-7 0-6-15,7 0-5 0,-6 0-6 0,6 0-7 16,-8 4-2-16,2 0 0 0,0-4 0 0,0 2 1 0,6 3 2 0,-8 2 2 15,1-4 2-15,7 5 3 0,-5-1 1 0,-1 0 1 16,-9 4 3-16,10 0-1 0,-2 0-1 0,1 4 0 0,-2-1-1 16,3 2 1-16,-8-2-2 0,7 5-3 0,-2-5-3 0,2 4-2 15,-1 1 1-15,2-1-3 0,-3 1-1 0,8-1-1 0,-6 0-3 16,6-4 0-16,6 1 1 0,-6-1 0 0,8-2-3 0,-3-1 1 16,2-4 2-16,-1 4-2 0,2-6 2 0,4 2 0 15,-5-7 1-15,6 0 3 0,0 0 5 0,0-5 3 0,0-2 7 0,-1 0 10 16,2-1 12-16,-8-2 14 0,8-6 21 0,-8 2 28 15,1-4 35-15,-2 0 33 0,2 0 23 0,-7-1 24 0,0 2 10 0,0-3 1 16,-7 3-13-16,2-2-26 0,-8 0-34 0,-1 4-35 16,-6 1-32-16,8 3-33 0,-9 0-21 0,3 0-17 0,-2 4-10 15,0 3-10 1,2 8-16-16,-3-4-33 0,1 7-60 0,1 4-79 16,12-4-85-16,2 5-108 0,5-1-224 0,0 0-90 0,5-1-69 15,2 2-18-15</inkml:trace>
  <inkml:trace contextRef="#ctx0" brushRef="#br0" timeOffset="30910.54">7257 11155 203 0,'0'-4'246'0,"0"0"-43"0,0 1-43 0,0-1-41 0,0 0-35 16,0 1-18-16,5-1-13 0,-5-3-8 0,0 3-6 0,6 1-2 31,-6-2-3-31,0-1 0 0,8 2 0 0,-8 0-1 0,0-3 2 16,0 3 1-16,0-3 1 0,0 2 1 0,7-1 1 0,-7 3 3 16,0-5 2-16,0 4 1 0,0 1-1 0,0-4-3 0,0 2-1 15,0 3-1-15,0 2-3 0,0-5-2 0,0 2-4 0,0-1-3 16,0 4-4-16,6 0-5 0,-6 0-5 0,0 0-2 0,0 4-1 15,0-1-3-15,5 4 3 0,-5 5-1 0,0-1 2 16,8 7 1-16,-8 4 2 0,0 0 2 0,-8 7-1 0,8 0-2 0,-5 5-3 16,-1 2-1-16,-1 0-3 0,-1 5-1 0,2-4 0 15,1 4-1-15,-2-2-2 0,0-3 1 0,0 2 0 0,1-1-3 16,0-5 1-16,-1 2-1 0,0-5-1 0,1-3 1 0,-1-5 0 16,2 1-1-16,5-7-1 0,-7-1 1 0,7-3 5 0,0 1 9 15,0-9 13-15,0 5 23 0,0-5 27 0,0-3 27 0,0 0 23 16,0 0 13-16,0 0 1 0,7-3-5 0,-7-5-12 0,5-3-19 15,2 4-25-15,-7-4-25 0,6 3-19 0,-6-3-9 0,7 7-5 32,-7-3-5-32,0 4-4 0,0-1-4 0,7 4-9 15,-7-3-8-15,0 3-7 0,6 0-6 0,-6 0-4 0,6 3 1 0,1 1 3 16,7 3 0-16,-3 0 3 0,4 1 0 0,4 3-1 16,-1 0-2-16,3-4-9 0,12 4-14 0,-7-3-25 0,12-1-25 0,2 1-26 15,-1-5-25-15,14-3-30 0,-9 0-30 0,8-3-51 16,2-1-92-16,-3-4-97 0,1-3-64 0,0 4-18 0</inkml:trace>
  <inkml:trace contextRef="#ctx0" brushRef="#br0" timeOffset="31260.95">7888 11664 307 0,'-13'4'526'15,"6"0"-25"-15,2 0-197 0,5-4-138 0,-7 0-87 0,7 0-42 16,0 0-24-16,7 0-9 0,-2 0-2 0,9-4-2 0,-1 0 4 31,6 0 1-31,1-3 2 0,5 0 0 0,1-4 2 0,-4 0 0 16,4 0-1-16,-1-1 4 0,1 1 1 0,-12 1 1 0,5-2 6 15,-7 2 8-15,2 3 11 0,-7-1 5 0,-1 1 3 0,-6-1 2 16,6 2-1-16,-12-2 0 0,6 4-6 0,-6-3-9 16,-9 3-11-16,4 1-9 0,-3 3-4 0,-5 0-4 0,-2 0-3 0,-5 3-2 15,0 4-1-15,1 1-1 0,-1 0 0 0,6 2 0 16,0-3-1-16,-6 8 1 0,13-4 0 0,-7 0-2 0,8 1 1 0,6 1-1 15,-2 3 1-15,3-7-2 0,-2 7 1 0,7-5-1 16,0 0 0-16,7 0 2 0,-2 0 0 0,3-4 5 0,5 4 0 16,6-4 1-16,0 0 3 0,1 1 2 0,13-4 2 0,-7-4 0 15,6 0 2-15,8-4-11 0,6 0-9 0,-9-3-16 0,4 0-21 16,4 0-23-16,1-5-24 0,-8 1-30 0,8 1-38 0,0-1-78 16,-6-4-148-16,-8 4-66 0,6-3-39 0</inkml:trace>
  <inkml:trace contextRef="#ctx0" brushRef="#br0" timeOffset="31863.58">8580 10877 306 0,'-14'-8'559'0,"9"1"3"15,-2 3-192-15,0 0-154 0,7 1-88 0,-8 3-52 16,8 0-32-16,-5 0-21 0,5 3-10 0,-6 5-6 0,6 3-2 15,0 7-4-15,-7 5-1 0,7 2 4 0,0 4 4 0,0 8 3 0,0 2 5 16,0 6 3-16,7 6 4 0,-7 1 3 0,0-1 4 16,6 4-2-16,-6 4 1 0,5-5-1 0,3 6-2 0,-8-2-4 15,7 0 0-15,5-3-2 0,-5 4-3 0,6-4-2 0,-7 0-2 16,14 0-5-16,-7-3-1 0,0-6-2 0,7-2-4 0,-7 1-1 16,-1-9-1-16,9-3-1 0,-8-7-1 0,-1-1 2 0,1-7 0 31,1 1 9-31,-8-8 24 0,-6 1 39 0,6-6 50 0,2 2 41 15,-8-8 26-15,0 0 15 0,0-4 7 0,0-4-6 0,-8-2-18 16,2-5-37-16,0 1-47 0,0-2-40 0,-2 2-24 0,1-1-12 16,-4 1-7-16,4-1-3 0,-1 0-1 0,3 5-2 0,-8-2-2 15,13 2-2-15,-8-1-3 0,8 3-3 0,-6 0-3 0,6 1-6 16,0 0-8-16,6 0-10 0,-6-4-14 0,8 0-16 16,5-3-11-16,0-1-10 0,5-7-3 0,9 0 2 0,-7-4 4 0,6 0 10 15,-8-3 14-15,8 0 19 0,-5 0 17 0,-1-5 14 16,6-3 11-16,-13 1 11 0,6-4 5 0,-5-1 5 0,-2-2 2 15,-5-1 2-15,0-3-2 0,-7-2-6 0,0-2-4 0,0-5-8 16,-7 6-5-16,0-5 1 0,0 8 3 0,-5-1 8 0,-2 4 7 16,2 8 5-16,-1 2 5 0,0 5 3 0,6 3 4 0,-7 4 1 15,8 4-5-15,-6 3-9 0,5 4-9 0,-1 4-8 0,4-1-8 16,4 8-3-16,-7 4-5 0,0 4-6 0,7 6-1 0,-13 5-4 16,13 6-1-16,-6 4 1 0,-1 1 1 0,7 6-1 0,0 1 0 31,0 0 0-31,7 3-2 0,-1 1 3 0,-6-1 0 0,13 0 2 15,-6 0-2-15,4-3 0 0,-3 3 1 0,11-3-2 16,-5-1-2-16,-1-2-2 0,0 3-4 0,6-8-6 0,1 0-7 0,-1 0-13 16,-5-3-21-16,5-1-32 0,0-3-41 0,1-3-48 15,6-2-48-15,-6-5-46 0,6-1-41 0,-8-5-53 0,9-6-97 16,0 0-94-16,-8-3-42 0,-6-3-1 0</inkml:trace>
  <inkml:trace contextRef="#ctx0" brushRef="#br0" timeOffset="32030.12">8729 11451 593 0,'-12'-3'618'0,"4"-1"3"0,3 4-210 0,-2-2-170 0,1 2-105 15,12-6-61-15,1 4-38 0,6-2-18 0,5-4-13 0,9 1-6 16,5-1-14-16,8-2-22 0,11-1-18 0,2 4-23 0,5-8-23 31,9 3-24-31,-2 2-25 0,0 3-35 0,-2-5-66 0,4 2-157 16,-2 2-64-16,-12-3-29 0</inkml:trace>
  <inkml:trace contextRef="#ctx0" brushRef="#br0" timeOffset="32482.38">9904 10972 133 0,'-15'-8'602'0,"9"1"22"16,-6 0-43-16,12 3-195 0,-8-3-116 0,2 7-71 15,6-4-45-15,-6 0-29 0,6 4-21 0,0 0-28 0,0 4-26 0,0 0-19 16,0 3-20-16,0 7-13 0,0 1-7 0,0 7-2 16,0 0 4-16,6 8 6 0,-6 2 3 0,0 2 4 0,6 2 1 15,-6 1 1-15,8 4 4 0,-8-2 4 0,7 2 1 0,-2 0 0 32,1-5-2-32,1 4-1 0,1-3-1 0,-2 0-2 0,6-5-1 15,2 1-4-15,-2-4-3 0,2-2 0 0,-1-2 0 0,7-3-1 16,-9-4 2-16,10-3 5 0,-9-1 15 0,9-7 20 0,-2 5 24 15,0-12 19-15,2 3 14 0,-2-6 15 0,0-1 9 0,-6 0-1 16,8-3-10-16,-16 3-18 0,8-3-19 0,-5-4-15 16,-2 7-9-16,-6-3-14 0,0 3-8 0,6-2-3 0,-6 2-2 0,0 0-5 15,0 4-8-15,0-4-8 0,0 4-8 0,0 0-8 0,0 0-5 16,7 0-11-16,-7 0-1 0,0 4-3 0,5 0-2 0,3 0 1 16,-2 2 0-16,6 2 4 0,-4-1 3 0,5 1 5 0,-1-5 3 15,2 4 3-15,-8-3 3 0,14-1 5 0,-13 1 8 0,5-4 5 16,2 0 7-16,-3 0 10 0,-3 0 8 0,-1-4 3 0,0 1 6 15,-2-4 3-15,2 3 0 0,0-7-3 0,0 4-4 16,-7-1-6-16,0 2-9 0,0-6-10 0,0 5-16 0,0-4-16 16,-7 0-27-16,0 0-62 0,0-4-102 0,-5 4-96 0,-3-3-87 15,-10-1-94 1,6-3-175-16,-7 3-67 0,-6-3-38 0,-9 0 23 16</inkml:trace>
  <inkml:trace contextRef="#ctx0" brushRef="#br0" timeOffset="32632.51">9616 11397 501 0,'-14'0'675'16,"3"-4"17"-16,4 0-112 0,-1 1-191 0,2 3-126 0,6-4-90 16,0-3-57-16,6 3-30 0,9-3-20 0,-4 0-19 0,10 0-23 15,12-5-31-15,4 1-33 0,10-1-39 0,-1 2-45 0,13-1-45 16,0-4-46-16,-1 4-55 0,7 0-97 0,-6-3-139 0,-1 2-82 16,1-2-22-16,-7 3 11 0</inkml:trace>
  <inkml:trace contextRef="#ctx0" brushRef="#br0" timeOffset="33318.98">11292 11646 173 0,'0'-4'520'15,"0"-3"-30"-15,0 2-150 0,0-1-134 0,6-5-79 0,-6-1-23 16,6 3 1-16,-6-3 11 0,0 1 18 0,7-3 25 0,-7-1 13 16,0 4 14-16,0-4 6 0,7-3-9 0,-7 2-11 0,0-1-10 15,-7-2-9-15,7 5-15 0,0-5-10 0,-7-3-14 0,1 4-14 16,6-1-13-16,-13 2-15 0,6-3-16 0,1 6-14 0,-7-3-15 15,6 1-8-15,-5 2-3 0,-3 3-6 0,-3 4-5 0,4-4-3 16,-4 3-2-16,3 1-1 0,-3-1-2 0,5 6-3 0,0-4-1 31,5 4-1-31,-3-2-4 0,11 4-5 0,-7-3-8 0,0 3-10 16,7-5-10-16,0 5-15 0,0 0-14 0,7-3-6 0,0 3-2 16,-2 0 5-16,1 0 8 0,9 0 10 0,4 0 12 0,-1 0 17 15,3 0 16-15,5 0 7 0,0 0 5 0,0 0 1 0,0-4 1 16,0 4-1-16,0 0-8 0,0 4 1 0,1-4-5 15,-7 3-2-15,-1 5-6 0,0-2-2 0,-5 2-4 0,-2 7-2 0,2-1 8 16,-1 2-3-16,-8 2 5 0,9 1 3 0,-7-2 5 16,0 5 4-16,-3 1 3 0,4-5 3 0,6 4-1 0,-9-3 0 15,1-2-1-15,2-3-1 0,-2 1 1 0,6 1 0 0,-4-5 2 16,5 0 2-16,0-4 9 0,0 0 9 0,-1-3 8 0,9-4 9 16,-2-4 5-16,0 1 8 0,7-1 4 0,-6-7 5 0,6-1 3 15,-6 2 1-15,6-9 6 0,-7 5 1 0,2-5 2 0,-2-3 0 16,-6 4 0-16,6-3-1 0,-5-2-4 0,-2 1-6 0,-5 3-8 15,5-2-6-15,-6 3-2 0,-6 2 1 0,8-1 1 16,-1 5 1 0,-7 2 0-16,0 3-3 0,0-1-2 0,6 4-3 0,-6 0-8 15,0 0-6-15,0 4-13 0,0-2-12 0,0 2-10 16,-6 2-5-16,6 2-5 0,0 0 7 0,0 3-7 0,0 5-4 0,-7-2-1 16,7 5 1-16,0-1 0 0,0 2 1 0,7-2-3 15,-7 1-9-15,6-1 0 0,0 1 0 0,8 3 2 0,-2-6 0 16,1 3-8-16,13-1-21 0,1-7-37 0,-2 4-65 0,9-7-64 15,-2 3-60-15,1-7-54 0,0 4-57 0,-1-8-85 0,-6 0-123 16,0 1-43-16,-7-4 11 0</inkml:trace>
  <inkml:trace contextRef="#ctx0" brushRef="#br0" timeOffset="33435.94">12218 11163 362 0,'-14'-12'538'0,"-5"1"-52"0,5 0-158 0,2 4-113 0,6-5-56 15,-2 6-32-15,2-2-21 0,0 5-27 0,6-5-46 0,0 4-47 16,12-4-43-16,-4 2-39 0,10-1-35 0,2 3-33 15,0-3-40 1,5 0-48-16,1 0-57 0,0-1-96 0,-5 0-35 0</inkml:trace>
  <inkml:trace contextRef="#ctx0" brushRef="#br0" timeOffset="33703.51">12440 11001 61 0,'-8'4'511'0,"-4"-1"-37"0,-2-3-107 16,2 7-117-16,-8-3-68 0,0 4-35 0,8 2-14 0,-9-3-5 15,9 5-3-15,-1-1-6 0,0 0-12 0,0 0-17 0,5 4-24 16,2-4-21-16,6 7-16 0,6-4-13 0,-6 4-5 15,15 2-4-15,-4 1 0 0,10 2 2 0,5-5-1 0,0 3 0 0,7 1-3 16,-1 3 2-16,7-5-1 0,-6 2-1 0,6 3-2 16,-7-2-1-16,1-2-1 0,-1 1-1 0,-5 1-2 0,0-2-2 15,-2 5 1-15,-13-4 1 0,9 3 0 0,-15-3 0 0,7 0 4 16,-13-1 6-16,0-1 14 0,0-2 21 0,-6-4 27 0,-1 5 28 16,-6-5 25-16,-7 1 15 0,1-3 14 0,-7-3 2 0,0 3-5 15,-6-4-16-15,-2-5-22 0,1 5-27 0,7-8-24 0,-6 3-16 31,6-3-23-31,7-3-27 0,-1-1-52 0,7-3-69 0,0-1-68 16,0-4-62-16,13-2-53 0,-8-4-50 0,16 0-57 0,-1-7-81 16,5 2-105-16,-5-6-16 0,6-1 25 0</inkml:trace>
  <inkml:trace contextRef="#ctx0" brushRef="#br0" timeOffset="34104.9">12648 10997 131 0,'0'-11'657'0,"7"0"15"0,-7 0-31 16,6 4-206-16,-6 4-157 0,0-1-110 0,0 4-76 0,0-4-49 0,0 8-25 15,0-4-14-15,0 7-6 0,5 0-1 0,-5 1-1 16,0 6 2-16,8 1-1 0,-8 3 2 0,7 0 0 0,0 5 1 16,-3-2 1-16,-4-2-1 0,8 3 0 0,5-4-2 0,-7 5 2 15,0-6-1-15,2 3 0 0,-2-6 0 0,1 3-1 0,6-1 1 16,-7-2 0-16,1 1 2 0,5-1 0 0,-5-3 0 0,0 3 0 16,0-2 0-16,5-1 1 0,-5 1 2 0,0-5 1 0,-2 4 2 31,9 0 1-31,-8-1 2 0,7-2 3 0,0 0 6 0,8 2 8 15,-9-6 12-15,8 3 11 0,-2-3 13 0,3-4 14 16,6 0 7-16,-2-4 8 0,1-3 2 0,0-1 0 0,-8-6 0 0,15-1-2 16,-6-3-3-16,-7-4-6 0,-1 1-4 0,1-2-5 15,0-3-2-15,-7 1-4 0,0-5-7 0,-1 5-7 0,2 2-7 0,-8-2 0 16,0 3 1-16,-6 0 4 0,8 3 0 0,-8 2-3 16,0 5 0-16,0-3-4 0,6 8-5 0,-6 0-8 0,0 3-9 15,0 0-11-15,0 1-10 0,0-1-10 0,0 4-9 0,0 0-4 16,-6 4-3-16,6 3-1 0,0 4-1 0,0 1-1 0,0 2 0 15,6 1 3-15,-6-1 0 0,6 5-1 0,0-1-4 0,1 0-5 16,0 0-4-16,6 1-3 0,0-2-4 0,0-1-17 0,7 3-36 16,-8-5-61-16,9 0-70 0,-2-3-71 0,1 0-80 0,6-4-131 15,-14-3-124-15,8 0-76 0,-7-4-15 0,-6 0 33 0</inkml:trace>
  <inkml:trace contextRef="#ctx0" brushRef="#br0" timeOffset="34288.33">12877 11133 461 0,'-21'-11'730'0,"9"4"19"15,-1-1-7-15,6 5-230 0,0-5-183 0,7 1-119 0,-7-1-75 16,14 0-47-16,-7 2-44 0,7-5-57 0,5 4-60 16,8 0-54-16,1 0-47 0,-3-5-36 0,2 8-34 0,6-3-27 15,-6 3-15-15,5 1-20 0,-5-1-54 0,-6 4-118 0,-1 0-35 16,-8 0-25-16</inkml:trace>
  <inkml:trace contextRef="#ctx0" brushRef="#br0" timeOffset="40861.78">9316 8320 118 0,'0'0'235'0,"0"0"-37"0,-6 0-43 0,6 0-41 15,0 0-31-15,0 0-27 0,0 0-18 0,0-5-11 16,-6 5-4-16,6 0-1 0,0 0-3 0,0 0 0 0,0 0 0 0,0-3-2 16,0 3 2-16,-7 0 0 0,7 0-2 0,0-4 2 15,0 4 2-15,0-2 2 0,0 2 4 0,0-5 1 0,0 5 1 16,0-3-2-16,-8 3 1 0,8-4-5 0,0 0-4 0,-6 4-2 15,6-4-4-15,0 4-1 0,-5-3-3 0,5-1 1 0,-7 4-2 32,0-4-1-32,-1 1 1 0,4 0-1 0,-3 3 0 0,0-5 0 15,0 5 0-15,1-3 0 0,-7 3 1 0,7-4 2 0,-2 4 0 16,-4-4 0-16,6 1 1 0,-8-1-1 0,9 1 1 0,-10 3 2 16,3-4-1-16,-1 0-1 0,0 1 1 0,0 3 0 15,-1-4 0-15,2 0 3 0,-8 1-1 0,8 3-1 0,-9-5 1 0,1 5 0 16,1-2-1-16,7 2-1 0,-15-4-2 0,8 4-1 15,-1 4-2-15,-6-4-1 0,5 0-1 0,-5 2-1 0,0 3-2 0,2-2 1 16,-2 1 0-16,0 0-2 0,-7 3-1 0,6-3 1 16,-5 3 0-16,0 0 0 0,-2 0 1 0,-4 1 0 0,5-1-1 15,1 0 1-15,-9 5 1 0,9-4-2 0,-7 1 2 0,1 3-1 16,-8-2 0-16,6 2-1 0,1-1 1 0,-6 3 1 0,0 2 1 16,-1-6 1-16,1 5-1 0,-3 3-1 0,3-3 0 0,-1 2-2 15,-6 6 1-15,7 0-1 0,-1-3-1 0,1 6-1 0,-7 1 1 16,5 2-1-16,3 0 0 0,-2 4 1 0,0-1 0 0,1 5 1 15,-2 4 0-15,3-1-1 0,3 4 1 0,3-4 0 0,5 4 1 32,-5 4 1-32,12-4-2 0,-1 0 0 0,1 3 1 0,0-2 1 15,13 6 1-15,-6-4 2 0,5 5 1 0,8-1 1 16,0 0-5-16,-1 1 3 0,7-2-3 0,7 2 1 0,-1 0-3 0,7-1-1 16,0-1-2-16,7 2 0 0,-1 0 5 0,7-2-2 15,6 2-1-15,2-1 0 0,11 0 1 0,-6-3 1 0,12-4-1 16,-4 0 2-16,12-4 0 0,-1 1 2 0,1-5 1 0,5-2-1 15,9-5 3-15,-2 0 0 0,1-4 3 0,-1-3-2 0,8 0 0 16,0-3 3-16,-2-5 1 0,8-2 2 0,0-5-1 0,0 1 1 16,5-8 5-16,-4-4 1 0,5-4 1 0,1-7 4 0,-1 1 2 15,0-8 7-15,1-4 16 0,-2 1 16 0,9-9 23 0,-8-5 33 16,0-6 37-16,0 1 30 0,-1-10 23 0,-3-2 14 0,-9-6-4 16,0-3-10-16,-7-2-21 0,-6-2-31 0,-7-4-36 0,-4-4-32 15,-16 3-28-15,2-2-20 0,-8-1-16 0,-12-1-9 0,-7-1-7 16,1-3-5-16,-14 6-6 0,-14-6-5 0,1 7-6 15,-13-3-7 1,-14 4-5-16,-5 9-8 0,-13 2-11 0,-8 5-12 0,-6 10-13 16,-12 8-13-16,-7 7-14 0,-7 8-24 0,-1 10-33 15,-11 4-40-15,6 8-41 0,-6 6-39 0,-2 4-59 0,-5 8-125 0,6 3-94 16,-1 0-70-16,9 8-20 0</inkml:trace>
  <inkml:trace contextRef="#ctx0" brushRef="#br0" timeOffset="45677.82">18920 7887 52 0,'-7'0'381'0,"-1"0"-122"0,8 4-124 0,-5-4-82 0,5 0-54 16,0 0-35-16,0 4-27 0,0-4-17 0,0 0-23 0,0 4-25 15,5-4-33-15,-5 3-36 0</inkml:trace>
  <inkml:trace contextRef="#ctx0" brushRef="#br0" timeOffset="46296.7">18788 8004 158 0,'0'4'197'16,"-6"0"-25"-16,6-1-18 0,0-3-16 0,0 5-13 0,0-5-14 0,0-5-12 16,0 5-14-16,0 0-14 0,0-3-14 0,0-1-9 15,0 4-7-15,6-4-4 0,-6 0 1 0,0 1-1 0,8-1 1 16,-8 1-1-1,7-1-1-15,-7 0 3 0,6 1-3 0,-6-1-3 16,5 1-2-16,-5-1-5 0,8 0-2 0,-8 0 0 0,0 1 5 16,7-5 1-16,-7 8 10 0,0-4 11 0,0 2 8 0,6-2 3 15,-6 4 7-15,0-4 1 0,0 0 1 0,0 1 3 0,5-5 2 16,-5 4 5-16,7-4 11 0,1 2 16 0,-8-1 5 0,6-1 9 16,-6 0 10-16,0 1 8 0,7 0 7 0,-7 0 0 0,0-1-6 15,5 1-7-15,-5 3-6 0,0-3-8 0,0-1-15 0,7 5-15 16,-7-4-16-16,0 3-12 0,0 1-12 0,0-1-11 0,0 0-9 15,0 4-5-15,0-4-4 0,0 4-4 0,0 0-3 0,-7 0-7 16,7 0-1-16,0 0-5 0,0 0-1 0,0 4-4 0,-5 0-2 16,5 0-1-16,-7 3 0 0,7 0-1 0,-6 4-3 15,-2 4 3-15,1 3 2 0,2 4 1 0,-1-3 3 0,-1 3-1 0,7-1 0 16,-8 2-1-16,8-5 5 0,0 4-3 0,0-5-7 16,8 3 2-16,-1 1 1 0,-1-2-1 0,6-1 2 0,2-3 2 15,5-1 1 1,1-2 1-16,7-2 7 0,-2-3-2 0,1-2 0 15,0-2 1-15,7-6 1 0,5-2 0 0,-4-2-1 0,-1 0-2 16,-7-1 2-16,-2-3 0 0,2 1 2 0,-4 2 3 0,-3 1 4 16,-6 0 0-16,-8 2 5 0,3 3 1 0,-2-2-1 0,1 4-1 15,-7-4-3-15,6 4-8 0,-6 0-6 0,0 0-7 0,0 0-8 16,0 0-12-16,0 0-3 0,7 0-2 0,-7 4-4 0,0-4 0 16,6 6 1-16,1-1 4 0,0-2 3 0,5 1 10 0,2 3 8 15,-1-7 2-15,5 4 6 0,9-4 5 0,-8-4 4 16,8-3 7-16,-1 0 9 0,0-4 5 0,-1-4 0 0,1-1 8 0,-5 3 5 15,5-5 2-15,-7-1 5 0,0-3 2 0,-5-4 4 16,5 5 3-16,-5-2-1 0,-2 2-2 0,-5-2 0 0,-1 1-3 0,1 0-3 16,0 1-7-16,-7-1-8 0,6 0-9 0,-12-1-6 0,6 1-6 15,-7 4-4-15,0-4-4 0,1 8-4 0,-1-5 2 16,1 5-7-16,0 3-10 0,-1-1-12 0,0 6-20 0,1-2-22 0,6 4-31 31,0 1-62-31,0-2-90 0,0 5-64 0,6 5-48 16,-6 2-43-16,14 1-66 0,-8-2-146 0,0 6-75 0,7-1-13 0,-6-4 40 15</inkml:trace>
  <inkml:trace contextRef="#ctx0" brushRef="#br0" timeOffset="46682.11">20067 7972 483 0,'0'0'588'0,"-8"-4"-32"0,8 4-169 0,0-4-120 16,-5 4-70-16,5-4-43 0,0 4-28 0,0 0-20 0,-6 0-19 31,6 4-23-31,0 0-21 0,0 3-20 0,0 0-17 16,-7 1-9-16,7 6-4 0,-7 2 0 0,7-3 3 0,-7 6 2 0,7-1 0 15,-5 5 0-15,5-2-1 0,-7 1 0 0,0 0 0 16,7-1 0-16,-7 2 2 0,7-1 1 0,-6 0 4 0,6 1 1 0,0-2 2 16,-6-3-1-16,6 1 2 0,0 3 1 0,0-7 1 15,0-1-1-15,6 1-2 0,0-1-1 0,1-2 2 0,0-5 8 0,0 3 18 16,5 2 19-16,2-4 22 0,5-1 19 0,0-5 14 16,15-2 8-16,-3 0 0 0,2 0-6 0,7-2-24 0,-2-3-41 15,2-2-69-15,-1 0-74 0,7-4-77 0,-7 4-65 0,-1-4-63 16,2-8-110-16,-1 1-164 0,-7 0-74 0,0-5-16 0,-6-2 20 15</inkml:trace>
  <inkml:trace contextRef="#ctx0" brushRef="#br0" timeOffset="46865.12">20445 7803 137 0,'-13'-4'633'0,"7"0"34"0,-1 1-4 0,7-1-184 0,-6 1-120 0,6-4-70 15,0 3-56-15,6-4-22 0,7 0-19 0,0-1-26 0,6-3-30 16,7 1-37-16,8-4-37 0,4 4-35 0,1-3-17 0,8 2-36 16,-3 2-51-16,9-1-59 0,-7 3-58 0,-7 1-54 15,6 0-47-15,-12 4-40 0,6 3-43 0,-13 0-56 0,-6 0-91 0,-1 3-38 16,-12 1-5-16,-7 3 13 0</inkml:trace>
  <inkml:trace contextRef="#ctx0" brushRef="#br0" timeOffset="47031.8">20536 7913 165 0,'-20'7'584'0,"1"-3"9"0,7 3-111 0,-2-3-172 0,7-4-98 0,1 4-50 16,6-4-24-16,0 0-17 0,0 0-4 0,6 0-4 16,1 0-6-16,12-4-18 0,2 0-31 0,11 1-48 0,8-5-50 31,5 1-38-31,1 0-41 0,12 0-40 0,-6-1-26 0,13-4-31 16,-13 5-33-16,8-4-62 0,-2 0-147 0,-14 4-53 0,4-4-18 15</inkml:trace>
  <inkml:trace contextRef="#ctx0" brushRef="#br0" timeOffset="47552.1">21711 7461 86 0,'0'-6'586'0,"0"3"20"15,0-5-57-15,0 0-165 0,0 4-91 0,-8 1-32 0,8-1-8 16,0 1-2-16,-6-1-3 0,6 1-12 0,0 3-20 16,0-4-30-1,0 4-41-15,0 0-44 0,0-4-39 0,0 4-26 0,-7 0-20 16,7 4-9-16,0-4-7 0,-6 4-3 0,-1 3-1 16,-6 3-2-16,-7 2 0 0,-6 2 2 0,7 9 1 0,-7-1 2 0,-6 3 1 15,12 4-1-15,-6-4 2 0,-1 6 0 0,1-2 0 16,8-4 0-16,-8 8 0 0,11-4-1 0,-3-3 0 0,5 0-4 15,6 0 0-15,0-1 0 0,7-3-1 0,0-4-7 0,7 1 1 16,5-4 3-16,2-1 1 0,-2-3 2 0,8-3 3 0,7-8 0 16,-1 0 4-16,0-4 7 0,7-3 2 0,-7-5 2 0,0 2 5 15,-7-1 4-15,1-5 4 0,-1 2 5 0,-5-1 2 0,-2 4 5 16,-5-4 3-16,-7 5-1 0,6-1-1 0,-6 3-6 0,-6 1-7 16,6 0-4-16,0 0-8 0,0 3-8 0,0 0-13 0,0 4-12 15,0 0-11-15,0 0-5 0,0 4-1 0,0 0-1 0,6 7-2 16,-6-4 1-16,6 4 3 0,8 4 8 0,-1-1 7 0,1-3 6 15,4 0 2-15,9 5 3 0,-8-10 9 0,8 1 8 0,-1 1 11 32,-8-4 9-32,3 0 12 0,-10-4 13 0,11 0 9 0,-10-4 5 15,7 0 4-15,8-8 3 0,-8 5 14 0,1-7 11 16,-1 3 3-16,1-4 3 0,-8-3 10 0,2 3 4 0,-2 1-1 0,-5-5-8 16,0 2-18-16,0 1-20 0,-7-2-17 0,0 0-20 15,0-1-30-15,0 1-26 0,-7 0-27 0,7 4-29 0,-7-1-30 0,7 4-31 16,-7-1-30-16,7 1-40 0,0 4-81 0,0 0-90 15,0 3-75-15,0-4-91 0,7 5-165 0,0-4-61 0,0 0-36 16,5-1 9-16</inkml:trace>
  <inkml:trace contextRef="#ctx0" brushRef="#br0" timeOffset="47785.87">22309 7678 50 0,'0'19'512'15,"-5"-1"7"-15,-2 4-146 0,0-1-161 0,7 2-90 0,0-1-38 16,7-4-10-16,0 0-4 0,5 4 8 0,2-4 17 0,5-2 18 15,7 2 29-15,0-7 45 0,6 0 40 0,-5-7 23 0,6 0 15 32,-1-4 2-32,7-4-11 0,0-4-7 0,1 1-19 0,-3-9-34 15,3 3-33-15,0-3-21 0,-8-2-11 0,-6 0-4 0,0-1-1 16,-6 2-7-16,-1-2-7 0,-13 1-15 0,2-3-18 16,-8 1-22-16,0-1-23 0,-14-1-21 0,1 0-24 0,-6 3-24 0,-8 2-27 15,-5 2-27-15,-7 4-27 0,-1 3-29 0,-4 4-64 16,-8 4-105-16,-1 7-91 0,0-2-119 0,-5 6-178 0,-1 0-93 15,6 0-39-15,2-1-5 0</inkml:trace>
  <inkml:trace contextRef="#ctx0" brushRef="#br0" timeOffset="62303.53">9081 9433 265 0,'0'-4'270'0,"7"4"-58"0,0-3-52 16,-1 3-47-16,1-3-35 0,-7 3-24 0,5-5-9 0,3 1-5 15,-1 4-1-15,-1-3 1 0,-1-1 5 0,2 1 1 0,1 3 3 16,-1-4 0-1,-2 1-1-15,9-1-5 0,-8 4-3 0,6-4-4 16,-4 0-5-16,5 4-3 0,-1-3-2 0,2-1-4 0,-3 1-2 16,4 3 1-16,3-5 0 0,-3 3 1 0,-3-2-1 0,8 0 3 15,-1 0-1-15,1 1-1 0,0-1 2 0,-1 0 1 16,0-2-2-16,1 1 1 0,0 2 0 0,-1-1-4 0,1-4 1 0,0 5-3 16,-9-1-4-16,11 0-3 0,-11 1-2 0,4 0-3 15,-4-2-2-15,3 1-3 0,0 1-1 0,-9 3-2 0,9-4-5 16,-7 4-13-16,-1-3-18 0,7 3-18 0,-6 0-17 0,-7 0-26 15,6 3-35-15,-1 1-72 0,-5-1-165 0,-5 1-79 0,-1 4-28 16</inkml:trace>
  <inkml:trace contextRef="#ctx0" brushRef="#br0" timeOffset="62487.91">9161 9781 87 0,'5'4'480'0,"1"-4"-27"31,8-4-181-31,-2 0-114 0,9 1-59 0,-2-4-27 0,7 0-13 16,-1-5-7-16,2 1 0 0,6 0-6 0,-1 0-5 0,8 0-6 16,-2 1-9-16,2-2-7 0,-1-2-8 0,7 2-4 15,-7 5-8-15,6-3-14 0,1 2-17 0,0 1-27 0,-1 0-44 16,1 0-109-16,-8 3-128 0,2 0-92 0,0-4-41 0</inkml:trace>
  <inkml:trace contextRef="#ctx0" brushRef="#br0" timeOffset="62822.99">10836 9213 208 0,'-20'7'517'0,"-7"1"4"0,1 3-208 0,-7 4-145 31,7 3-78-31,8 0-42 0,-8 4-21 0,6 0-9 0,1 0-6 15,5 7-2-15,2 0-1 0,4 0 0 0,8 2-1 0,0-2 1 16,13 0-2-16,0-3 2 0,7-1 3 0,7-2 3 0,5-5 1 16,6-3 5-16,9-8 7 0,-2 0 11 0,1-7 14 0,13-4 15 15,-7-3 19-15,6-4 24 0,2-3 27 0,-2-5 36 0,-6-6 36 16,0-1 27-16,0 0 15 0,-6-4 7 0,-8 1-6 0,-4-4-14 16,-9 4-20-16,1-1-32 0,-12-1-37 0,-2 0-38 0,-6-1-28 15,-12 3-21-15,1 0-17 0,-16 2-13 0,-5 1-19 0,-7 5-13 16,-11 3-14-16,-9-1-17 0,-12 9-18 0,-1 5-24 15,-11 2-45-15,5 11-93 0,-7-2-98 0,2 5-112 0,-1 1-226 0,12 6-83 16,1 0-63-16,7 1-24 0,5-1 13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PH603 Physics of Ultra-cold Atoms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endParaRPr lang="en-IN" sz="20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469" y="5206651"/>
            <a:ext cx="581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Season 4, Lecture 2 (S4,L2)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05E9E3-4DDB-7437-B7FF-585541CD8A19}"/>
                  </a:ext>
                </a:extLst>
              </p14:cNvPr>
              <p14:cNvContentPartPr/>
              <p14:nvPr/>
            </p14:nvContentPartPr>
            <p14:xfrm>
              <a:off x="3156480" y="2111400"/>
              <a:ext cx="7560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05E9E3-4DDB-7437-B7FF-585541CD8A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7120" y="2102040"/>
                <a:ext cx="94320" cy="1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using 2 level system</a:t>
            </a:r>
          </a:p>
        </p:txBody>
      </p:sp>
      <p:sp>
        <p:nvSpPr>
          <p:cNvPr id="4" name="Oval 3"/>
          <p:cNvSpPr/>
          <p:nvPr/>
        </p:nvSpPr>
        <p:spPr>
          <a:xfrm>
            <a:off x="2971800" y="2667000"/>
            <a:ext cx="28956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81400" y="35052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0670" y="44196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71D252-EAAE-95C6-6472-F9A1853BB72B}"/>
                  </a:ext>
                </a:extLst>
              </p14:cNvPr>
              <p14:cNvContentPartPr/>
              <p14:nvPr/>
            </p14:nvContentPartPr>
            <p14:xfrm>
              <a:off x="208800" y="1184040"/>
              <a:ext cx="8674920" cy="473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71D252-EAAE-95C6-6472-F9A1853BB7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40" y="1174680"/>
                <a:ext cx="8693640" cy="47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823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level atom interacting with Light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22860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180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3661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680" y="32941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0" y="2634918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80855" y="2964870"/>
            <a:ext cx="56348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8104" y="4572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are the possible phenomena’s?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Absorption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Stimulated Emission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4181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Spontaneous Emission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0285B7-BB32-5073-6434-91C0A03E78DE}"/>
                  </a:ext>
                </a:extLst>
              </p14:cNvPr>
              <p14:cNvContentPartPr/>
              <p14:nvPr/>
            </p14:nvContentPartPr>
            <p14:xfrm>
              <a:off x="1094040" y="2605680"/>
              <a:ext cx="6109200" cy="2914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0285B7-BB32-5073-6434-91C0A03E78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4680" y="2596320"/>
                <a:ext cx="6127920" cy="293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311E68-6112-AF18-FD66-3EC4C11A2265}"/>
                  </a:ext>
                </a:extLst>
              </p14:cNvPr>
              <p14:cNvContentPartPr/>
              <p14:nvPr/>
            </p14:nvContentPartPr>
            <p14:xfrm>
              <a:off x="270000" y="1289520"/>
              <a:ext cx="7973280" cy="311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311E68-6112-AF18-FD66-3EC4C11A22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640" y="1280160"/>
                <a:ext cx="7992000" cy="31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993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8590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7C9066-BEBB-74E9-F46F-5DE36B1E79C0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5398"/>
          <a:ext cx="7391400" cy="6776402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412889631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812087756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92489972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070354764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28983489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b="1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Lec1</a:t>
                      </a:r>
                      <a:endParaRPr lang="en-IN" sz="16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08443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1921PH19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SAUMYASHREE BARAL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9460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ARYA KUMAR SIDDHARTH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16737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NAINCY SHRIVASTAVA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558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PRITAM SAMANTA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8420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REETU SAINI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485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SOUBHIK MUKHERJEE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580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NEHA CHOUDHARY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8362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RABI DAS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31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SHRUTI SARSWAT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9423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AMAN KUMAR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3049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BINAYAK ROUT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3089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DARPAN SARKAR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93315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GAURAV JAISWAL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69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KAUSHIP SAHA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641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NEELLOHIT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43421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RITIK PAL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3526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SOUMIK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76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2212PH32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KAUSTAB BHARASA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6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863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5F90EC-9A2E-BDD9-468E-400E2CF78F63}"/>
                  </a:ext>
                </a:extLst>
              </p14:cNvPr>
              <p14:cNvContentPartPr/>
              <p14:nvPr/>
            </p14:nvContentPartPr>
            <p14:xfrm>
              <a:off x="5609160" y="531720"/>
              <a:ext cx="981720" cy="596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5F90EC-9A2E-BDD9-468E-400E2CF78F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9800" y="522360"/>
                <a:ext cx="1000440" cy="598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59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AD76FE-749D-1BE6-61FA-9242BF4D6A08}"/>
                  </a:ext>
                </a:extLst>
              </p14:cNvPr>
              <p14:cNvContentPartPr/>
              <p14:nvPr/>
            </p14:nvContentPartPr>
            <p14:xfrm>
              <a:off x="35280" y="284760"/>
              <a:ext cx="9113760" cy="550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AD76FE-749D-1BE6-61FA-9242BF4D6A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" y="275400"/>
                <a:ext cx="9132480" cy="55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11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4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Cold is Ultra Cold?</a:t>
            </a:r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848" y="836712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+mn-lt"/>
                <a:cs typeface="Times New Roman" pitchFamily="18" charset="0"/>
              </a:rPr>
              <a:t>Bose-Einstein condensation</a:t>
            </a:r>
            <a:endParaRPr lang="en-IN" sz="36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24818"/>
              </p:ext>
            </p:extLst>
          </p:nvPr>
        </p:nvGraphicFramePr>
        <p:xfrm>
          <a:off x="2789865" y="2348880"/>
          <a:ext cx="3150287" cy="22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145760" imgH="2881440" progId="">
                  <p:embed/>
                </p:oleObj>
              </mc:Choice>
              <mc:Fallback>
                <p:oleObj name="Graph" r:id="rId2" imgW="4145760" imgH="288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865" y="2348880"/>
                        <a:ext cx="3150287" cy="22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21000" y="4304090"/>
            <a:ext cx="10157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22787" y="4092818"/>
            <a:ext cx="1406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413" y="3881547"/>
            <a:ext cx="1666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52120" y="3670275"/>
            <a:ext cx="19534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47924" y="3459003"/>
            <a:ext cx="21360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43729" y="3247731"/>
            <a:ext cx="23441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65863" y="3036460"/>
            <a:ext cx="252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7435" y="2825188"/>
            <a:ext cx="26827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3240" y="2613916"/>
            <a:ext cx="286505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821000" y="3934365"/>
            <a:ext cx="1036206" cy="369726"/>
            <a:chOff x="1669" y="2933"/>
            <a:chExt cx="1838" cy="100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1669" y="2933"/>
              <a:ext cx="921" cy="1001"/>
            </a:xfrm>
            <a:custGeom>
              <a:avLst/>
              <a:gdLst>
                <a:gd name="T0" fmla="*/ 0 w 921"/>
                <a:gd name="T1" fmla="*/ 1001 h 1001"/>
                <a:gd name="T2" fmla="*/ 145 w 921"/>
                <a:gd name="T3" fmla="*/ 908 h 1001"/>
                <a:gd name="T4" fmla="*/ 319 w 921"/>
                <a:gd name="T5" fmla="*/ 711 h 1001"/>
                <a:gd name="T6" fmla="*/ 608 w 921"/>
                <a:gd name="T7" fmla="*/ 261 h 1001"/>
                <a:gd name="T8" fmla="*/ 711 w 921"/>
                <a:gd name="T9" fmla="*/ 126 h 1001"/>
                <a:gd name="T10" fmla="*/ 809 w 921"/>
                <a:gd name="T11" fmla="*/ 33 h 1001"/>
                <a:gd name="T12" fmla="*/ 921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0" y="1001"/>
                  </a:moveTo>
                  <a:cubicBezTo>
                    <a:pt x="24" y="985"/>
                    <a:pt x="90" y="956"/>
                    <a:pt x="145" y="908"/>
                  </a:cubicBezTo>
                  <a:cubicBezTo>
                    <a:pt x="199" y="860"/>
                    <a:pt x="243" y="818"/>
                    <a:pt x="319" y="711"/>
                  </a:cubicBezTo>
                  <a:cubicBezTo>
                    <a:pt x="395" y="604"/>
                    <a:pt x="542" y="359"/>
                    <a:pt x="608" y="261"/>
                  </a:cubicBezTo>
                  <a:cubicBezTo>
                    <a:pt x="673" y="163"/>
                    <a:pt x="679" y="163"/>
                    <a:pt x="711" y="126"/>
                  </a:cubicBezTo>
                  <a:cubicBezTo>
                    <a:pt x="744" y="88"/>
                    <a:pt x="774" y="53"/>
                    <a:pt x="809" y="33"/>
                  </a:cubicBezTo>
                  <a:cubicBezTo>
                    <a:pt x="845" y="12"/>
                    <a:pt x="883" y="6"/>
                    <a:pt x="921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2586" y="2933"/>
              <a:ext cx="921" cy="1001"/>
            </a:xfrm>
            <a:custGeom>
              <a:avLst/>
              <a:gdLst>
                <a:gd name="T0" fmla="*/ 921 w 921"/>
                <a:gd name="T1" fmla="*/ 1001 h 1001"/>
                <a:gd name="T2" fmla="*/ 776 w 921"/>
                <a:gd name="T3" fmla="*/ 908 h 1001"/>
                <a:gd name="T4" fmla="*/ 602 w 921"/>
                <a:gd name="T5" fmla="*/ 711 h 1001"/>
                <a:gd name="T6" fmla="*/ 313 w 921"/>
                <a:gd name="T7" fmla="*/ 261 h 1001"/>
                <a:gd name="T8" fmla="*/ 210 w 921"/>
                <a:gd name="T9" fmla="*/ 126 h 1001"/>
                <a:gd name="T10" fmla="*/ 112 w 921"/>
                <a:gd name="T11" fmla="*/ 33 h 1001"/>
                <a:gd name="T12" fmla="*/ 0 w 921"/>
                <a:gd name="T13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1001">
                  <a:moveTo>
                    <a:pt x="921" y="1001"/>
                  </a:moveTo>
                  <a:cubicBezTo>
                    <a:pt x="897" y="985"/>
                    <a:pt x="831" y="956"/>
                    <a:pt x="776" y="908"/>
                  </a:cubicBezTo>
                  <a:cubicBezTo>
                    <a:pt x="722" y="860"/>
                    <a:pt x="678" y="818"/>
                    <a:pt x="602" y="711"/>
                  </a:cubicBezTo>
                  <a:cubicBezTo>
                    <a:pt x="526" y="604"/>
                    <a:pt x="379" y="359"/>
                    <a:pt x="313" y="261"/>
                  </a:cubicBezTo>
                  <a:cubicBezTo>
                    <a:pt x="248" y="163"/>
                    <a:pt x="242" y="163"/>
                    <a:pt x="210" y="126"/>
                  </a:cubicBezTo>
                  <a:cubicBezTo>
                    <a:pt x="177" y="88"/>
                    <a:pt x="147" y="53"/>
                    <a:pt x="112" y="33"/>
                  </a:cubicBezTo>
                  <a:cubicBezTo>
                    <a:pt x="76" y="12"/>
                    <a:pt x="38" y="6"/>
                    <a:pt x="0" y="0"/>
                  </a:cubicBezTo>
                </a:path>
              </a:pathLst>
            </a:custGeom>
            <a:grp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cxnSp>
        <p:nvCxnSpPr>
          <p:cNvPr id="19" name="Straight Connector 18"/>
          <p:cNvCxnSpPr>
            <a:stCxn id="17" idx="0"/>
          </p:cNvCxnSpPr>
          <p:nvPr/>
        </p:nvCxnSpPr>
        <p:spPr>
          <a:xfrm>
            <a:off x="3821000" y="4304090"/>
            <a:ext cx="1036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5085184"/>
            <a:ext cx="888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BEC is a phenomena in which, below a critical temperature Tc, a macroscopic number of bosons occupies lowest energy state</a:t>
            </a:r>
            <a:endParaRPr lang="en-IN" sz="2400" b="1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319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PREDICTION BY BOSE………………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D94583-8AA5-36E3-1073-DFF69F7E1180}"/>
                  </a:ext>
                </a:extLst>
              </p14:cNvPr>
              <p14:cNvContentPartPr/>
              <p14:nvPr/>
            </p14:nvContentPartPr>
            <p14:xfrm>
              <a:off x="150480" y="840240"/>
              <a:ext cx="8280360" cy="5258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D94583-8AA5-36E3-1073-DFF69F7E11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20" y="830880"/>
                <a:ext cx="8299080" cy="52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6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/>
              <a:t>Quantum Behaviour of Light</a:t>
            </a:r>
          </a:p>
          <a:p>
            <a:endParaRPr lang="en-IN" b="1" dirty="0"/>
          </a:p>
          <a:p>
            <a:r>
              <a:rPr lang="en-IN" b="1" dirty="0"/>
              <a:t>Quantum matter</a:t>
            </a:r>
          </a:p>
          <a:p>
            <a:endParaRPr lang="en-IN" b="1" dirty="0"/>
          </a:p>
          <a:p>
            <a:r>
              <a:rPr lang="en-IN" b="1" dirty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>
                <a:solidFill>
                  <a:srgbClr val="0070C0"/>
                </a:solidFill>
              </a:rPr>
              <a:t>Ultracold</a:t>
            </a:r>
            <a:r>
              <a:rPr lang="en-IN" sz="4400" b="1" dirty="0">
                <a:solidFill>
                  <a:srgbClr val="0070C0"/>
                </a:solidFill>
              </a:rPr>
              <a:t> atoms</a:t>
            </a: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Interesting experiment by Prof. </a:t>
            </a:r>
            <a:r>
              <a:rPr lang="en-US" b="1" dirty="0" err="1"/>
              <a:t>Ashkin</a:t>
            </a:r>
            <a:r>
              <a:rPr lang="en-US" b="1" dirty="0"/>
              <a:t> and his team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2362200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886672" y="2794248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24589" y="3442320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8680" y="337031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572000"/>
            <a:ext cx="575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Atoms got deflected by laser beam ………………………..HOW?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2456" y="5486400"/>
            <a:ext cx="269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Effect was very directional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54ABA3-EAE3-EE6A-FDEA-BC47A296FC5B}"/>
                  </a:ext>
                </a:extLst>
              </p14:cNvPr>
              <p14:cNvContentPartPr/>
              <p14:nvPr/>
            </p14:nvContentPartPr>
            <p14:xfrm>
              <a:off x="1821240" y="4892760"/>
              <a:ext cx="6393600" cy="155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54ABA3-EAE3-EE6A-FDEA-BC47A296FC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1880" y="4883400"/>
                <a:ext cx="6412320" cy="15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9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/>
              <a:t>Resonances in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Pendulum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mass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33528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LCR 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0" y="51816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SYSTEMS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14CD8A-28BA-A656-16DA-032239C81561}"/>
                  </a:ext>
                </a:extLst>
              </p14:cNvPr>
              <p14:cNvContentPartPr/>
              <p14:nvPr/>
            </p14:nvContentPartPr>
            <p14:xfrm>
              <a:off x="1297800" y="2746080"/>
              <a:ext cx="7485480" cy="3137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14CD8A-28BA-A656-16DA-032239C815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8440" y="2736720"/>
                <a:ext cx="7504200" cy="31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9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649" y="2780928"/>
            <a:ext cx="5388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/>
              <a:t>Radiation Pressure from Light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568986"/>
            <a:ext cx="63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/>
              <a:t>LIGHT   interacts with 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101" y="404664"/>
            <a:ext cx="776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accent1"/>
                </a:solidFill>
              </a:rPr>
              <a:t>Possibility of Cooling of atoms by Light?</a:t>
            </a:r>
          </a:p>
        </p:txBody>
      </p:sp>
      <p:sp>
        <p:nvSpPr>
          <p:cNvPr id="7" name="Oval 6"/>
          <p:cNvSpPr/>
          <p:nvPr/>
        </p:nvSpPr>
        <p:spPr>
          <a:xfrm>
            <a:off x="2915816" y="4293096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64088" y="4725144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2005" y="5373216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Atom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6" y="530120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Stream of Photons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613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545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7166</TotalTime>
  <Words>289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Graph</vt:lpstr>
      <vt:lpstr>PH603 Physics of Ultra-cold Atoms</vt:lpstr>
      <vt:lpstr>PowerPoint Presentation</vt:lpstr>
      <vt:lpstr>PowerPoint Presentation</vt:lpstr>
      <vt:lpstr>PowerPoint Presentation</vt:lpstr>
      <vt:lpstr>Bose-Einstein condensation</vt:lpstr>
      <vt:lpstr>PowerPoint Presentation</vt:lpstr>
      <vt:lpstr>Interesting experiment by Prof. Ashkin and his team</vt:lpstr>
      <vt:lpstr>Resonances in systems</vt:lpstr>
      <vt:lpstr>PowerPoint Presentation</vt:lpstr>
      <vt:lpstr>Model using 2 level system</vt:lpstr>
      <vt:lpstr>Two level atom interacting with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RAGHAVAN EASWARAN</cp:lastModifiedBy>
  <cp:revision>12</cp:revision>
  <dcterms:created xsi:type="dcterms:W3CDTF">2020-01-06T10:22:35Z</dcterms:created>
  <dcterms:modified xsi:type="dcterms:W3CDTF">2023-10-04T11:48:26Z</dcterms:modified>
</cp:coreProperties>
</file>