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7"/>
  </p:notesMasterIdLst>
  <p:sldIdLst>
    <p:sldId id="385" r:id="rId4"/>
    <p:sldId id="289" r:id="rId5"/>
    <p:sldId id="290" r:id="rId6"/>
    <p:sldId id="386" r:id="rId7"/>
    <p:sldId id="279" r:id="rId8"/>
    <p:sldId id="280" r:id="rId9"/>
    <p:sldId id="304" r:id="rId10"/>
    <p:sldId id="305" r:id="rId11"/>
    <p:sldId id="306" r:id="rId12"/>
    <p:sldId id="308" r:id="rId13"/>
    <p:sldId id="307" r:id="rId14"/>
    <p:sldId id="309" r:id="rId15"/>
    <p:sldId id="257" r:id="rId16"/>
    <p:sldId id="269" r:id="rId17"/>
    <p:sldId id="275" r:id="rId18"/>
    <p:sldId id="301" r:id="rId19"/>
    <p:sldId id="302" r:id="rId20"/>
    <p:sldId id="270" r:id="rId21"/>
    <p:sldId id="303" r:id="rId22"/>
    <p:sldId id="276" r:id="rId23"/>
    <p:sldId id="271" r:id="rId24"/>
    <p:sldId id="277" r:id="rId25"/>
    <p:sldId id="283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8E188F5-BC0F-47CA-AE28-F92CD55F607B}">
          <p14:sldIdLst>
            <p14:sldId id="385"/>
            <p14:sldId id="289"/>
            <p14:sldId id="290"/>
            <p14:sldId id="386"/>
            <p14:sldId id="279"/>
            <p14:sldId id="280"/>
            <p14:sldId id="304"/>
            <p14:sldId id="305"/>
            <p14:sldId id="306"/>
            <p14:sldId id="308"/>
            <p14:sldId id="307"/>
            <p14:sldId id="309"/>
            <p14:sldId id="257"/>
            <p14:sldId id="269"/>
            <p14:sldId id="275"/>
            <p14:sldId id="301"/>
            <p14:sldId id="302"/>
            <p14:sldId id="270"/>
            <p14:sldId id="303"/>
            <p14:sldId id="276"/>
            <p14:sldId id="271"/>
            <p14:sldId id="277"/>
            <p14:sldId id="283"/>
          </p14:sldIdLst>
        </p14:section>
        <p14:section name="Untitled Section" id="{84C95F83-9A9B-4F04-8A37-493107AD0987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-6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20T11:03:15.88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9624 2729,'-25'0,"1"0,24-25,-25 25,0 0,0-25,0 25,1 0,-1 0,0 0,0 0,0 0,1 0,-1 0,0 0,0 25,0-25,1 0,-1 0,0 0,0 0,0 25,1-25,-1 0,0 0,0 24,-25-24,26 0,-1 25,0-25,0 25,0-25,-24 0,24 25,0-25,0 25,1-25,-1 24,0 1,0-25,0 25,1 0,-1 0,0-1,0 1,0 0,1 0,-1 0,25-1,-25 1,0 0,0 0,1 0,-1-1,0 1,25 0,-25 0,0 0,1-1,-1 1,0 25,0-25,0-1,1 1,24 25,-25-25,0-1,0 1,25 25,-25-25,0 24,1-24,24 25,-25-25,0 24,25-24,-25 25,25-1,-25-24,25 25,-24-26,24 26,-25-25,25 24,0 1,-25-25,25 24,0-24,0 25,0-25,0 24,0 1,0-25,0 24,0 1,25-25,-25 24,25 1,-25-25,0 24,24-24,-24 25,25-1,0-24,-25 25,25-25,0 24,-25-24,24 25,1-26,0 26,0 0,0-26,0 26,-1-25,1 24,0 1,25-25,-26 24,1-24,25 0,-25 25,24-26,-24 1,25 0,-1 25,-24-25,25-1,-1 1,-24 0,25 0,-1 0,1-1,-1 1,1 0,0 0,-1 0,1-1,0 1,-1 0,26-25,-26 25,1 0,-1-25,26 24,-26-24,1 25,24-25,-24 25,0-25,24 25,-24-25,24 0,-24 0,24 0,-24 0,24 0,1 0,-26 0,26 0,-1 0,0-25,-24 25,24 0,1-25,-26 25,26-25,-26 25,26-24,-26 24,26-25,-26 0,1 25,0-25,-1 0,1 25,0-24,-1-1,-24 0,25 0,-1 0,1 1,-25-1,24-25,1 25,-25 1,24-1,-24-25,25 25,-26-24,26 24,-25-25,0 25,-1-24,1-1,0 25,0-24,0-1,-1 25,-24-24,25-1,0 1,-25-1,25 0,-25 1,25-1,-25 1,25-1,-25 0,0 1,24-26,-24 26,0-1,25 0,-25 1,0-1,0 1,0-1,0 25,0-24,0-1,0 25,0-24,0 24,0-25,-25 25,25-24,-24-1,24 25,-25-24,25-1,-25 25,25-24,-25-1,25 25,-25-24,25-1,-25 25,1 0,24-24,-25 24,0 0,0-24,25 24,-25 0,1 0,-1 0,0 1,0-1,0 0,1 0,-1 25,0-25,0 1,0-1,1 0,-26 0,25 25,0-25,1 1,-1-1,0 0,0 25,0-25,1 0,-26 25,25-24,0 24,1-25,-1 25,0-25,0 25,0-25,1 25,-1-25,0 25,0 0,0-24,0 24,1 0,-1-25,0 25,0-25,0 25,1 0,-1 0,0-25,0 25,0 0,1 0,-1 0,0 0,0-25,0 25,1 0,-1 0,0 0,0 0,0 0,1 0,-1 0,0 0,0 0,0 0,1 0,-1 0,0 0,0 0,0 0,1 0,-1 0,0 0,0 0,-24 0,24 25,0-25,-25 0,26 0,-26 25,25-25,-25 25,26-25,-26 25,0-25,26 24,-26-24,0 25,1 0,24 0,-25-25,1 25,-1-1,1 1</inkml:trace>
  <inkml:trace contextRef="#ctx0" brushRef="#br0" timeOffset="1163.98">9203 3547,'24'0,"1"0,0 0,0 0,0 0,-1 0,1 0,25 0,-25-25,24 25,1 0,-1 0,26-25,-26 25,26 0,-26-24,26 24,-26 0,26-25,-1 25,-24-25,24 25,1 0,-26-25,26 25,-26 0,26-25,-26 25,26-24,-26 24,26 0,-26 0,1-25,0 25,-1 0,1 0,-25-25,-1 25,1 0,0 0,0 0,0 0,-25 25</inkml:trace>
  <inkml:trace contextRef="#ctx0" brushRef="#br0" timeOffset="1868.02">9674 5829,'-25'0,"25"-25,25 25,0 0,-1-25,1 25,0 0,0-24,24 24,1 0,0-25,-1 25,26-25,-1 25,1-25,24 0,-25 25,25-24,-24-1,24 25,-25-25,26 0,-26 25,25-25,-24 25,-1-24,-24 24,24 0,-24-25,-1 25,-24 0,25 0,-25 0,-1-25</inkml:trace>
  <inkml:trace contextRef="#ctx0" brushRef="#br0" timeOffset="2775.99">10096 3646,'-25'-25,"25"1,0-1,0 0,0 0,0 0,0 50,0 0,-25 0,25 0,-25-1,25 1,-25 0,25 0,0 0,0 0,0-50,25 0,-25 0,25 0,-25 0,25 1,-25-1,0 0,25 0,-25 0,0 1,0-1,24 25,-24 25,25-25,-25 24,25 1,0 0,-25 0,25-25,-25 25,24-25</inkml:trace>
  <inkml:trace contextRef="#ctx0" brushRef="#br0" timeOffset="3956.07">10120 3597,'0'-25,"0"50,25-25,-25 24,0 1,25 0,-25 0,0 0,25 0,-25-1,0 1,0 0,25 0,-25 0,0 24,0-24,24 0,-24 24,0-24,0 25,0-25,0 24,0-24,25 25,-25-26,0 1,0 25,0-25,0 24,25-24,-25 0,0 24,0-24,0 0,0 25,0-26,0 1,25 0,-25 25,0-26,0 1,0 0,0 0,0 0,25 0,-25-1,0 1,0 0,24 0,-24 0,0-1,0 1,25 0,-25 0,0 0,0-1,25-24,-25 25,0 0,0 0,0 0,0-1,0 1,0 0,0 0,25-25,-25 25,0-1,25-24,-25 25,0 0,0 0,24-25,-24 25,0-1,0 1,0 0,0 0,0-50,-24 25,24-25,-25 25,25-25,-25 25,25-24,-25 24,25-25,0 50,25-25,0 0,0 0,-1 0,1 0,0 0</inkml:trace>
  <inkml:trace contextRef="#ctx0" brushRef="#br0" timeOffset="4747.83">10914 4043,'0'-25,"0"1,-25 24,25 24,-25-24,1 0,24 25,-25 0,0 0,25 0,-25-25,0 24,25 1,-24 0,24 0,0 0,-25-25,25 24,0 1,0 0,0 0,0 0,0-1,25-24,-1-24,1 24,0-25,0 25,0-25,-1 0,1 25,-25-25,0 1,0 48,0 1,0 0,0 0,0 0,25-1,-25 1,25-25,-25 25,25-25,-25 25,24-25,1 0,0 0,0 0,0-25,-1 25,1 0,-25-25,25 0,0 1,-25-1,0 0,0 0,0 0,0 1,0-1,-25 0,0 0,25 0,-25 1,25-1,-24 25,24-25</inkml:trace>
  <inkml:trace contextRef="#ctx0" brushRef="#br0" timeOffset="5067.63">11435 4043,'0'0,"-25"0,0 25,1-25,24 25,-25 0,25-1,-25 1,25 0,0 0,0 0,0-1,25 1,0 0,-1-25,1 0,0 0,0 0,0-25,-25 0,0 1,0-1,0 0,0 0,-25 25,0-25,25 1,-25 24,0-25,1 25,-1 0,0-25,0 25,0 0,1 0</inkml:trace>
  <inkml:trace contextRef="#ctx0" brushRef="#br0" timeOffset="6248.2">10120 6970,'25'0,"-25"25,0 0,25-25,-25 25,0-1,25 1,-25 0,0 0,0 0,25-1,-25 1,0 0,24 0,-24 0,0-1,25 1,-25 0,0 0,25-25,-25 25,0-1,25-24,-25 25,25 0,-1-25,-24 25,25-25,0 0,0 0,0 0,-25-25,24 25,-24-25,25 25,-25-25,25 1,-25-1,0 0,25 0,-25 0,0 1,0-26,0 25,0 0,0-24,-25-1,25 25,0-24,-25 24,25-25,0 26,0-1,-25 0,25 0,0 0,0 0,0 1,0-1</inkml:trace>
  <inkml:trace contextRef="#ctx0" brushRef="#br0" timeOffset="7635.69">11137 7367,'-25'0,"50"0,-25-25,25 25,0 0,0 0,0 0,-1 0,1 0,0 0,0 0,0 0,-1 0,26 0,-25 0,0 0,-1-25,1 25,0 0,25 0,-26 0,26 0,-25 0,24 0,1 0,0 0,-26-24,26 24,0 0,-1 0,1 0,-1 0,1-25,0 25,-1 0,1 0,0 0,-1-25,1 25,-1 0,1 0,0 0,-1-25,1 25,-25 0,24 0,1-25,-25 25,24 0,-24 0,0-24,0 24,24 0,-24-25,0 25,0-25,-1 25,-24-25,0 0,0 1,-24-1,-1 0,0 0,0 25,0 0,1-25,-1 25,0-24,0 24,0 0,1-25,-1 25,-25 0,25 0,1 0,-1 0,0 0,0 0,0 0,1 0,-1 0,0 0,25 25,25-25,0 0,-1 0,1 0,0 24,0-24,0 0,-1 0,1 0,0 0,25 0,-26 0,1 0,25 0,-25 0,24 0,-24 0,0 25,24-25,-24 0,0 0,25 0,-25 25,-1-25,1 0,-25 25,25-25,0 0,-25 25,0-1,0 1,0 0,-25 0,25 0,-25-25,0 24,1 1,-1-25,-25 25,25-25,0 25,-24-25,24 0,0 25,-24-25,24 0,0 0,0 0,0 24,1-24</inkml:trace>
  <inkml:trace contextRef="#ctx0" brushRef="#br0" timeOffset="10022.26">19224 3497,'0'-24,"0"-1,-25 0,25 0,-25 0,0 25,0-24,1 24,-1-25,0 25,0 0,25-25,-25 25,1-25,-1 25,0 0,0-25,0 25,1 0,-1 0,0-24,0 24,0 0,1 0,-1 0,0 0,0 0,0 0,1 0,-1 0,0 0,0 0,0 0,0 0,1 0,-1 0,0 0,25 24,-25-24,0 25,1 0,-1 0,0 0,0-1,0 1,25 0,-24-25,24 25,-25 0,0-1,0 1,0-25,25 25,-24-25,24 25,-25-25,25 25,-25-25,0 0,25 24,-25-24,1 0,-1 0,0 0,0 0,25 25,-25-25,1 0,-1 0,0 0,0 0,0 0,1 0,-1 0,0 0,0 0,0 0,1 0,-1 0,0 0,0 0,0 0,0 0,-24 0,24-25,0 25,0 0,1 0,-1 0,0 0,0 0,0 0,1-24,-1 24,0 0,0 0,0 0,1 0,-1 24,0-24,0 0,0 0,1 0,-1 25,0-25,0 25,0-25,1 0,-1 25,0-25,0 25,0-25,1 25,-1-25,0 24,0-24,0 25,1 0,-1-25,-25 25,25-25,1 25,-1-1,0-24,0 0,0 25,0-25,1 0,-1 25,0-25,0 0,0 0,1 0,-1 0,0 0,0 0,0 0,1-25,-1 25,0 0,0-25,0 25,1-24,-1 24,0-25,0 25,0-25,1 0,-1 25,0-25,0 1,0-1,25 0,-24 0,-1 0,25 0,-25 1,25-1,-25 25,25-25,-25 25,1 0,-1 0,0 0,0 0,0 0,1 25,-1-25,0 25,0-25,0 0,0 24,-24-24,24 0,0 25,-24-25,24 0,0 25,0-25,0 0,1 0,-1 0,0 0,0 25,0-25</inkml:trace>
  <inkml:trace contextRef="#ctx0" brushRef="#br0" timeOffset="10557.75">15453 3274,'0'0,"25"-25,-25 1,25-1,-25 0,25 25,-50 0,0 25,0-25,25 25,-24-25,-1 24,0-24,0 25,0 0,0 0,-24-25,24 25,0-1,-24 1,24 0,0 0,-25 0,26-1,-1 1,-25-25,25 25,1 0,-1 0,0-25,25 24,-25 1,0 0,1 0,24 0,0 0,0-1,0 1,0 0,24 0,-24 0,25-25,-25 24,25 1,0-25,0 25,24 0,-24-25,0 25,24-1,1-24,0 25,-1 0,-24-25,25 25,-1-25,1 25,0-25,-1 24,-24-24,0 0,0 25,-1-25,1 0,0 25</inkml:trace>
  <inkml:trace contextRef="#ctx0" brushRef="#br0" timeOffset="12763.83">18554 4217,'-25'0,"25"-25,-25 25,0 0,25-25,-24 25,-1 0,0 0,0 0,0 25,1-25,-1 0,25 25,-25-25,25 25,-25-25,25 24,-25 1,25 0,-24 0,24 0,0-1,0 1,0 0,0 0,24-25,-24 25,25-25,0 24,0-24,0 0,-1 0,1 0,0 0,0 0,0 0,-1 0,1 0,0-24,0 24,0-25,0 25,-1 0,1-25,-25 0,25 25,-25-25,25 25,-25-24,0-1,0 0,0 0,0 50,0 0,0 0,0-1,0 1,25-25,-25 25,24-25,-24 25,25-25,-25 25,25-25,0 0,0 24,-1-24,1 0,0 0,0-24,0 24,-1 0,1-25,0 25,-25-25,25 25,0-25,-25 0,24 1,-24-1,0 0,0 0,0 0,0 1,-24-1,24 0,-25 0,0 0,25 1,-25 24,25-25,-25 25,25-25,-24 25</inkml:trace>
  <inkml:trace contextRef="#ctx0" brushRef="#br0" timeOffset="13168.14">19397 4366,'0'24,"0"1,0 0,0 0,0 0,0-1,0 1,0 0,0 0,0 0,0-1,0 1,0 0,0 0,25-25,0 0,0 0,-1 0,1 0,25 0,-25 0,49 0,-24 0,-1 0,26 0</inkml:trace>
  <inkml:trace contextRef="#ctx0" brushRef="#br0" timeOffset="28257.66">8806 9252,'0'-25,"0"1,-25 24,0 0,0 0,25 24,-25-24,25 25,-24-25,24 25,-25-25,25 25,-25 0,0-1,25 1,-25 0,25 0,-24 0,24 24,0-24,-25 0,25 0,0-1,0 1,0 0,0 0,25 0,-25-1,24-24,1 25,0-25,0 0,0-25,-1 25,1-24,0 24,0-25,0 0,-1 0,1 0,0 25,-25-24,25-1,-25 0,25 0,-25 0,0 1,0-1,0 50,0-1,0 1,24 0,-24 0,25 0,-25-1,0 1,25 0,0 0,-25 0,25-1,0-24,-1 25,-24 0,25-25,0 0,0 0,0 0,24 0,-24 0,0-25,0 0,-1 25,1-24,0-26,-25 25,25 0,0-24,-25 24,24-25,-24 26,0-26,0 25,0-24,0 24,0 0,-24-25,-1 26,0-1,0 0,0 0,1 25,-1 0,0 0</inkml:trace>
  <inkml:trace contextRef="#ctx0" brushRef="#br0" timeOffset="29050.65">9748 9872,'0'-25,"0"1,0 48,0 1,0 0,0 0,0 0,-25-1,25 1,0 0,0 0,-24 0,24 0,0-1,0 1,0 0,0 0,24-25,1 0,0 0,0-25,0 25,-1 0,1 0,0 0,0-25,0 25,-1 0</inkml:trace>
  <inkml:trace contextRef="#ctx0" brushRef="#br0" timeOffset="30066.64">10244 9996,'-24'0,"-1"0,0 0,25 25,-25-25,0 0,25 25,-24 0,24 0,0-1,0 1,24 0,1-25,0 0,0 0,0-25,-1 0,-24 1,0-1,0 0,0 0,0 50,0 0,0 0,0-1,25-24,-25 25,25-25,-25 25,25-25,0 0,-25 25,24-25,1-25,0 25,-25-25,25 25,-25-25,25 25,-25-24,0-1,0 0,0 0,0 0,0 0,0 1,0-1,0 50,0-1,-25-24,25 25,0 0,0 0,0 0,0 0,0-1,25 1,-25 0,24 0,-24 0,25-25,-25 24,25-24,0 0,0 0,-25-24</inkml:trace>
  <inkml:trace contextRef="#ctx0" brushRef="#br0" timeOffset="30984.59">10418 10071,'-25'0,"50"-25,0 25,0 0,-1 0,1 0,0 0,0 0,0 0,-1 0,1-25,0 25,0 0,0 0,-1 0,1 0,-25-25,-25 25,1 0,-1 0,0 0,0 0,25 25,0 0,-25 0,25 0,0-1,0 1,0 0,25-25,-25 25,25-25,-25-25,25 25,-25-25,25 25,-25-25,0 1,24 24,-24-25,25 25,-25-25,25 25,0 25,-25 0,25-25,-25 24,0 1,24 0,-24 0,0 0,0-50,0 0,0 0,0 0,25 1,0-1,0 25,-25 25,25-1,-25 1,0 0,0 0,0-50,0 0,24 25,-24-25,0 1,0-1,25 25,-25-25,25 25,-25 25,25-25,-25 25,25-1,-25 1,24-25,-24 25,25-25</inkml:trace>
  <inkml:trace contextRef="#ctx0" brushRef="#br0" timeOffset="31592.6">11609 9227,'24'0,"-24"25,25-25,0 0,0 0,0 0,-1 0,1 0,25 0,-25 0,-1 0,26 0,-25-25,24 25,-24 0,25 0,-1 0,-24 0,0 0,0 0,25 0,-26 0</inkml:trace>
  <inkml:trace contextRef="#ctx0" brushRef="#br0" timeOffset="31824.6">11757 9401,'0'0,"0"25,25-25,0 0,0 0,0 0,-1 0,1 0,0 0,25 0,-26 0,26 0,-25 0,0 0,24 0,-24-25,0 25,25 0,-26 0,1 0,0 0,0 0,0-25,-1 25</inkml:trace>
  <inkml:trace contextRef="#ctx0" brushRef="#br0" timeOffset="35103.58">14039 8930,'-24'0,"24"-25,-25 25,25-25,-25 25,0 0,0 0,1 0,-1 0,0 0,25 25,-25-25,0 0,25 25,-24-25,24 24,-25-24,25 25,-25 0,25 0,-25-25,25 25,0 0,-25-1,25 1,0 0,0 0,0 0,0-1,0 1,0 0,0 0,0 0,0-1,0 1,25 0,-25 0,25 0,0-1,0-24,-25 25,24-25,1 0,0 0,0 0,0-25,-1 25,1-24,0 24,0-25,24 0,-24 25,0-25,0 0,0 1,-1-1,-24 0,25 0,0 25,-25-25,0 1,0-1,25 25,-25-25,0 0,0 50,-25 0,25 0,0-1,0 1,0 0,0 0,0 0,0-1,0 1,25 25,-25-25,25-1,-25 1,24 0,1 0,0 0,0-1,0 1,0-25,-1 25,1-25,0 0,0 0,24 0,-24-25,0 25,0-25,0 1,-1-1,1 0,0 0,0 0,-25 1,25-26,-25 25,0 0,0 1,0-26,0 25,0 0,0 1,-25-1,25 0,-25 0,0 0,0 25,25-24</inkml:trace>
  <inkml:trace contextRef="#ctx0" brushRef="#br0" timeOffset="35516.64">15056 9475,'0'0,"-24"0,24 25,0 0,0 0,0 0,0-1,0 1,-25 0,25 0,0 0,0-1,0 1,-25 0,25 0,0 0,-25-1,25 1,25-25,0 0,0 0,-1 0,1 0,0 0,25-25,-26 25,26 0,0 0,-1 0,1 0,0-24,-26 24,26 0</inkml:trace>
  <inkml:trace contextRef="#ctx0" brushRef="#br0" timeOffset="35867.56">15751 9302,'25'0,"0"0,-1 0,1 0,0 0,0 0,24-25,-24 25,25 0,-25 0,24 0,1-25,-25 25,24 0,1 0,-25 0,24-25,-24 25,25 0,-25 0,-1 0,1 0,0-24</inkml:trace>
  <inkml:trace contextRef="#ctx0" brushRef="#br0" timeOffset="36135.57">16073 9004,'0'0,"0"25,0 0,0 0,25-25,-25 24,0 1,0 0,25 0,-25 24,0-24,0 0,0 25,0-26,0 26,0-25,0 24,0-24,0 0,0 25,25-26,-25 1,0 0,0 0,25 0</inkml:trace>
  <inkml:trace contextRef="#ctx0" brushRef="#br0" timeOffset="36675.3">17462 8781,'-24'-25,"24"0,0 50,0 0,0 0,0-1,0 1,0 0,0 0,0 0,0 24,0-24,0 0,0 25,0-26,0 26,0-25,0 0,0 24,-25-24,25 25,0-26,0 1,-25 25,25-25,0-1,0 1,0 0,0 0,0 0</inkml:trace>
  <inkml:trace contextRef="#ctx0" brushRef="#br0" timeOffset="37046.51">17686 8954,'-25'0,"0"25,0-25,1 25,-1-25,0 25,0-25,0 25,0-25,25 25,0-1,0 1,25 0,0-25,-25 25,25 0,0-25,0 24,-1 1,1 0,0 0,0-25,0 25,-1-1,1 1,0 0,0-25,0 25,-1 0,1-1,0-24,0 0,-25 25,25-25</inkml:trace>
  <inkml:trace contextRef="#ctx0" brushRef="#br0" timeOffset="37407.51">18058 9054,'25'0,"-25"-25,24 50,-24 0,25-25,-25 24,0 1,25 0,-25 0,25 24,-25-24,0 0,25 0,-25 24,0-24,0 0,24 0,1 0,-25-1,25-24,0-24,0-1,-25 0,24 25,1-50,-25 26,0-1,25 0,-25-25,0 26,0-1,0-25,0 25,0 1,0-1,0-25,0 25,0 0,0 1</inkml:trace>
  <inkml:trace contextRef="#ctx0" brushRef="#br0" timeOffset="40405.51">1067 2555,'0'0,"0"-25,-25 25,25-25,0 0,0 1,-25 24,25 24,-25-24,25 25,0 0,-25 0,25 0,-24-1,24 26,-25-25,0 25,25-26,-25 1,25 0,-25 0,25 0,0-1,0-48,25-1,0 0,-25 0,25 0,-25 1,25-26,-25 25,24 0,-24 0,0 1,25-1,-25 0,25 0,-25 0,25 1,-25-1,25 25,-25 25,24-25,-24 24,25-24,-25 25,25-25,-25 25,25-25,0 25,-1 0,1-25,0 24,0 1,0 0</inkml:trace>
  <inkml:trace contextRef="#ctx0" brushRef="#br0" timeOffset="40879.05">1091 2654,'0'0,"-24"0,24-25,0 50,0 0,0 0,0 0,0-1,0 1,0 0,0 25,0-26,0 1,0 0,0 25,0-26,24 26,-24 0,0-1,0 1,0-1,0 1,0 0,25-1,-25 1,0-1,0 26,0-26,0 1,0 25,0-1,0-24,0 24,0 0,0 1,25-1,-25-24,0 24,0 1,0-1,25 0,-25 26,0-26,0 0,25 1,-25-1,0 1,24 24,-24-25,0 1,0-1,25 1,-25-1,0 0,0 1,0-1,25-24,-25 24,0-24,0 0,0-1,25 1,-25-25,0 24,25-24,-25 25,0-26,0 1,24-25</inkml:trace>
  <inkml:trace contextRef="#ctx0" brushRef="#br0" timeOffset="41562.46">1315 6102,'-25'0,"0"0,50 0,0 0,-1 0,1 0,0 0,0 0,0-25,-1 25,1 0,25 0,-25-25,24 25,1 0,-25 0,24-24,1 24,0 0,-1 0,1-25,-1 25,1 0,24-25,-24 25,0 0,24 0,0-25,1 25,-1-25,1 25,-1-24,1 24,24-25,-25 25,25-25,1 0,-26 25,25-25,0 25,1-25,-26 1,25 24,1-25,-26 25,25-25,0 0,1 25,-26-25,25 1,0 24,1-25,-26 0,25 25,-24-25,24 0,-25 25,26-24,-26-1,0 25,1-25,-1 0,-24 0,24 25,-24-24,-1-1,1 25,0-25,-26 25,1 0,0-25,0 25,0 0,-25-25,-25 25,0 0,0 0,0 0,1 0,-1 0,50 0,-1 25,1-25,0 0,0 25,0-25,-25 25,24-25,-24 25,0-1,0 1,0 0,0 0,-24 0,-1-1,0 1,0-25,0 25</inkml:trace>
  <inkml:trace contextRef="#ctx0" brushRef="#br0" timeOffset="43502.43">1339 6028,'25'0,"0"0,0 0,-25-25,25 25,-1 0,1-25,0 25,0-25,24 25,-24-25,0 25,0-24,0-1,24 25,-24-25,0 0,0 25,24-25,-24 0,0 25,0-24,0-1,24 0,-24 25,0-25,24 0,-24 1,0-1,25 0,-26 25,1-25,25 0,-25 1,-1-1,1 0,0 0,0 0,0 25,-1-24,1-1,-25 0,25 25,0-25,-25 0,25 25,-25-24,24-1,-24 0,25 25,-25-25,25 0,-25 1,0-1,25 0,-25 0,0 0,25 1,-25-1,0 0,25-25,-25 26,0-1,24 0,-24-25,0 25,25 1,-25-26,0 25,25 0,-25 1,25-1,-25-25,0 25,0 1,25-1,-25 0,0 0,0 0,0 1,24-1,-24 0,0 0,25-24,-25 24,0 0,25 0,-25 0,25 1,-25-26,0 25,25 0,-25 1,24-1,-24 0,0-25,25 26,-25-1,25 0,-25 0,25 0,-25 1,25-1,-1 25,-24-25,25 0,-25 0,25 0,-25 1,25 24,-25-25,25 0,-25 0,24 0,-24 1,25 24,-25-25,25 0,-25 0,25 0,0 1,-1-1,-24 0,25 0,0 25,-25-25,25 1,0-1,-1 25,-24-25,25 25,0-25,0 25,0 0,-1 0,1 0,0 0,0 25,0-25,-25 25,25-25,-25 25,24-25,-24 24,25-24,-25 25,25-25,-25 25,25-25,-25 25,25 0,-1-1,1 1,0 0,-25 0,25-25,-25 25,0-1,25-24,-25 25,0 0,24 0,1 0,-25-1,25 1,-25 0,25 0,0 0,-25 0,24-1,1-24,-25 25,25 0,-25 0,25 0,-25-1,25 1,-25 0,24 0,-24 0,25-1,0 1,-25 0,25-25,-25 25,25 0,-25-1,24-24,-24 25,25 0,0 0,-25 0,25-1,0 1,-25 0,24-25,-24 25,25 0,0-1,-25 1,25-25,0 25,-1 0,1-25,-25 25,25-1,0-24,-25 25,25-25,-1 25,1 0,-25 0,25-25,-25 24,25 1,0 0,-25 0,25-25,-1 25,-24-1,25 1,0-25,-25 25,25 0,0-25,-25 25,24 0,1-25,-25 24,25 1,0-25,-25 25,25-25,-1 25,1 0,0-25,0 0,0 24,-1-24,1 0,25 0,-25 0,-1 0,26 0,-25 0,24-24,-24 24,25-25,-25 25,24 0,-24-25,25 0,-26 25,26-25,-25 1,0-1</inkml:trace>
  <inkml:trace contextRef="#ctx0" brushRef="#br0" timeOffset="44113.65">3572 3249,'0'25,"0"0,0 0</inkml:trace>
  <inkml:trace contextRef="#ctx0" brushRef="#br0" timeOffset="44246.46">3671 3721,'0'0,"0"25,-25-1,25 1,0 0,0 0,0 0,0-1,0 1,0 0</inkml:trace>
  <inkml:trace contextRef="#ctx0" brushRef="#br0" timeOffset="44373.09">3746 4316,'0'25,"0"0,0-1,0 1,0 0,0 0</inkml:trace>
  <inkml:trace contextRef="#ctx0" brushRef="#br0" timeOffset="44497.15">3870 4762,'0'0,"0"25,-25-25,25 25,0 0,0 0</inkml:trace>
  <inkml:trace contextRef="#ctx0" brushRef="#br0" timeOffset="44622.32">3944 5135,'0'0,"0"24,0 1,0 0,0 0,0 0</inkml:trace>
  <inkml:trace contextRef="#ctx0" brushRef="#br0" timeOffset="44765.54">4142 5531,'0'0,"0"25,0 0,0 0,0 0,0-1</inkml:trace>
  <inkml:trace contextRef="#ctx0" brushRef="#br0" timeOffset="45577.66">4118 6176,'-25'0,"25"-24,0 48,0 1,25-25,-25 25,0 0,24 0,-24-1,25 1,-25 0,0 0,25 0,-25-1,25 1,-25 0,25 0,-1 0,-24-1,25 1,-25 0,25-25,0 25,0-25,-25 25,24-25,-24-25,25 25,-25-25,25 0,-25 0,25-24,-25 24,25 0,-25-24,0-1,24 25,-24-24,0-1,0 0,0 1,0 24,0-25,0 26,0-26,0 25,0 0,0 1</inkml:trace>
  <inkml:trace contextRef="#ctx0" brushRef="#br0" timeOffset="50272.04">397 3820,'-25'0,"25"-25,0 0,0 1,0-1,0 50,25-25,-25 24,25 1,-25 0,24 0,-24 0,25-1,-25 1,0 0,25 0,-25 0,0-1,25 1,-25 0,0 0,0 0,0-50,0 0,0 0,0 0,0 1,0-1,0 0,0 0,0 0,25 1,-25-1,0 0,25 0,-25 0,0 1,24-1,1 0,0 25,-25-25,25 25,0 0,-1 0,1 25,0-25,-25 25,25 0,-25-1,25 1,-25 0,0 0,24 0,-24-1,0 1,0 0,25-25,-25 25,0 0,25-25,0 0,0 0,-1 0,1-25</inkml:trace>
  <inkml:trace contextRef="#ctx0" brushRef="#br0" timeOffset="51639.36">3200 7317,'0'0,"0"-24,-25 24,25-25,0 0,25 25,0 0,-1 0,1 0,0 0,0 0,0 0,24 0,1-25,-1 25,1 0,24-25,-24 25,25-24,-1 24,0-25,1 25,24-25,-25 0,26 0,-26 25,25-24,0-1,-24 0,24 0,-25 0,26 1,-26-1,25 0,-24 0,-1 0,-24 0,24 1,-24-1,-25 25,24-25,-24 25,0-25,-25 0,0 1,-25 24,0 0,-24-25,24 25,-25 0,1 0,24 0,-25 25,1-25,-1 0,25 0,-24 0,24 0,0 0,50 24,0-24,-1 0,26 0,-25 0,24 0,-24 0,25 0,-1 25,1-25,0 0,-26 0,26 0,-25 25,0-25,-1 0,1 25,-25 0,-25-1,25 1,-24-25,-1 25,0-25,0 25,-24 0,24-25,-25 25,25-25,-24 0,24 24,-25-24,26 0,-1 25,0-25,50 0</inkml:trace>
  <inkml:trace contextRef="#ctx0" brushRef="#br0" timeOffset="51830.97">6052 6623,'0'-25,"-24"25</inkml:trace>
  <inkml:trace contextRef="#ctx0" brushRef="#br0" timeOffset="58068.73">1463 11956,'0'-25,"-24"25,24 25,-25 0,25-1,0 1,0 0,0 0,0 0,0-1,0 1,0 25,0-25,0 24,0 1,0-25,25 24,-25 1,0 24,24-24,-24 24,0-24,0 24,25 1,-25-1,0 1,0-1,0 0,0 1,0-1,0 1,0-1,0-24,0 24,0 1,0-26,0 1,0-1,0 1,0 0,0-26,0 26,0-25,0 0,25-1,-25 1,0 0,0 0,25-25</inkml:trace>
  <inkml:trace contextRef="#ctx0" brushRef="#br0" timeOffset="59084.34">1587 12055,'0'0,"25"0,0 0,0 25,25-25,-1 0,-24 0,25 0,-1 0,1 0,24 0,-24 0,24-25,-24 25,24 0,1 0,-26 0,26 0,-1 0,0 0,1 0,-1 0,1 0,-26 25,26-25,-1 0,1 0,-26 0,26 0,-1 0,-24-25,24 25,0 0,-24 0,0 0,24-25,-24 25,-1 0,26 0,-26 0,-24 0,25 0,-1 0,-24 0,0 0,0-25,0 25,-1 0,1 0,0 0,0 0,0 0,-25-24,24 48,-24 1,0 0,25 0,-25 0,25-1,0 26,-25 0,25-1,-25 1,24 0,1 24,0 0,-25-24,25 24,0 1,-25-1,24 1,1-1,-25 0,25 1,0-1,0-24,-25 24,24-24,1 24,-25-24,25 0,-25-1,0 1,0-25,0 24,0-24,0 25</inkml:trace>
  <inkml:trace contextRef="#ctx0" brushRef="#br0" timeOffset="59671.25">1587 14263,'0'0,"-24"-25,-1 25,0 0,25-25,-25 25,50 0,-25-25,25 25,0 0,-1 0,26-25,-25 25,25 0,-26 0,51 0,-26-24,26 24,-26 0,51-25,-26 25,25-25,-24 0,24 25,25-25,-25 1,0 24,25-25,-24 0,24 25,-25-25,25 25,-25-25,0 25,25-24,-24 24,-1 0,0-25,0 25,-24-25,24 25,-25 0,1-25,-1 25,-24-25,24 25,-24 0,-26 0,26-24,-25 24,0 0</inkml:trace>
  <inkml:trace contextRef="#ctx0" brushRef="#br0" timeOffset="60358.95">3225 11311,'0'0,"0"25,-25 24,0-24,25 25,-25 24,0-24,1 49,-1-25,0 26,0-1,-24 25,24 25,-25-25,25 25,-24-1,-1 1,25 0,-24 25,-1-25,0-1,1 1,-1 0,25 0,-24-25,-1 0,1 0,24 0,-25-25,25-24,1 24,-26-25,25 1,0-1,1-24,24-1,-25 1,25-1,-25 1,25-25,0 0</inkml:trace>
  <inkml:trace contextRef="#ctx0" brushRef="#br0" timeOffset="60855.21">2654 11534,'-25'0,"25"-25,25 1,0 24,-25-25,25 25,0-25,-1 25,1-25,0 25,0-25,0 25,24-24,-24-1,0 25,24-25,-24 0,25 0,-25 25,-1-24,1-1,25 25,-25-25,-1 0,1 25,0 0,-25 25,0 0,0 0,0-1,0 1,0 25,0-1,0 1,0 0,0 24,0 0,0 1,-25-1,25 1,0 24</inkml:trace>
  <inkml:trace contextRef="#ctx0" brushRef="#br0" timeOffset="61615.28">3249 13047,'0'25,"25"-25,-25 25,25-25,-25 25,25-1,0-24,-1 25,1 0,0-25,0 25,0 0,-1 0,1-25,0 24,0-24,0 25,-1 0,1-25,-25 25,25-25</inkml:trace>
  <inkml:trace contextRef="#ctx0" brushRef="#br0" timeOffset="61896.25">3572 12923,'0'-25,"25"50,-1 0,1 0,0-25,-25 25,25-25,0 24,0 1,-1 0,1-25,0 25,0 0,-25-1,25-24,-1 25,-24 0,25-25,0 25,-25 0,25-25,-25 25,25-1</inkml:trace>
  <inkml:trace contextRef="#ctx0" brushRef="#br0" timeOffset="62395.98">3919 13097,'0'0,"-25"0,25 25,-24-25,-1 0,25 24,-25-24,0 25,0 0,1 0,-1 0,25 0,-25-1,25 1,0 0,0 0,0 0,-25-1,25 1,0 0,0 0,0 0,0-1,25 1,-25 0,0 25,25-26,-25 1,25-25,-1 25,-24 0,25 0,0-25,0 24,0-24,-1 0,1 0,0 0,0-24,0 24,-1-25,1 25,0-25,0 0,0 0,-1 1,-24-1,0 0,25 0,-25 0,0 1,0-1,0-25,-25 25,25 1,-24-1,-1 0,0 0,0 0,0 1,-24 24</inkml:trace>
  <inkml:trace contextRef="#ctx0" brushRef="#br0" timeOffset="63898.87">4142 12923,'0'-25,"25"25,0-24,0 24,0 0,-1 0,26 0,-25-25,24 25,1 0,0 0,-1-25,1 25,24 0,-24-25,-1 25,26 0,-25 0,-1-25,26 25,-26 0,1-24,24 24,-24 0,-1-25,1 25,-25 0,24 0,1 0,-25-25,0 25,-1 0,1 0,0 0,-50 0,25-25,-25 25</inkml:trace>
  <inkml:trace contextRef="#ctx0" brushRef="#br0" timeOffset="64316.21">4887 12551,'24'0,"1"0,0 0,0 0,0 0,24 0,-24 0,25 25,-1-25,1 0,-1 0,-24 25,25-25,-1 25,-24-1,25-24,-25 25,-1 0,1 0,-25 24,0-24,0 25,0-25,-25 24,25 1,-49-1,24-24,0 25,-24-25,24-1,-25 1,25 0,-24 0,24 0,0 0,0-25,-24 24,24 1</inkml:trace>
  <inkml:trace contextRef="#ctx0" brushRef="#br0" timeOffset="65867.18">7293 12526,'0'-24,"-25"24,0 0,0 0,25 24,-25-24,1 25,-1 0,25 0,-25 0,25-1,-25 1,25 0,-25 0,25 0,-24-1,24 26,0-25,0 0,0-1,0 1,0 0,0 0,0 0,24-1,1-24,0 25,0-25,0 0,-1-25,1 25,0 0,0-24,0-1,-1 0,1 0,-25 0,0 1,0-1,0 0,0 50,0 0,0-1,0 1,25-25,-25 25,0 0,25-25,-25 25,25-1,-1 1,1-25,0 0,0 0,0 0,-1 0,1 0,0 0,-25-25,25 25,-25-24,25-1,-25 0,24 25,-24-25,0 0,0 1,0-1,0-25,0 25,-24 1,24-1,-25 0,25 0,-25 0,0 1,25-1,-25 0,25 0,0 50</inkml:trace>
  <inkml:trace contextRef="#ctx0" brushRef="#br0" timeOffset="66304.37">8012 12898,'0'25,"0"0,0 0,0 0,0-1,0 1,0 25,0-25,0-1,0 1,0 0,0 0,-25 0,25 0,0-1,0 1,0 0,0 0,0 0,0-1,0 1,0 0,25-25,0 0,0 0,-1 0,1 0,25 0,-25-25,24 25,1 0,-1-25,1 25,-25-24,24 24,1-25,-25 25,24-25,-24 25,0 0,0 0,0-25,-50 25,0 0</inkml:trace>
  <inkml:trace contextRef="#ctx0" brushRef="#br0" timeOffset="69071.18">9004 12874,'-25'0,"0"0,50 0,0 0,0 0,0 0,0 0,-1 0,1 0,0 0,0 0,0 0,-1-25,1 25,0 0,0 0,0 0,-1 0</inkml:trace>
  <inkml:trace contextRef="#ctx0" brushRef="#br0" timeOffset="69268.14">9029 13047,'25'0,"0"0,-1 0,1 0,0 0,0 0,0 0,24 0,-24-25,0 25,24 0,-24 0,0 0,0 0,0 0,-1 0</inkml:trace>
  <inkml:trace contextRef="#ctx0" brushRef="#br0" timeOffset="79278">10517 12675,'0'-25,"0"1,-25 24,25-25,0 0,-24 25,24-25,-25 25,0 0,0 25,25 0,-25-25,25 25,-24-1,24 1,-25 0,25 0,-25 0,25 24,-25-24,25 0,0 0,-25-1,25 1,0 0,0 0,25 0,0-25,0 0,0 0,-25-25,24 25,1-25,0 25,0-25,0 0,-1 1,1 24,-25-25,0 50,0-1,0 1,0 0,0 0,25 24,-25-24,0 0,25 0,0 0,-1-1,1-24,0 0,0 0,0 0,-1 0,1 0,25-24,-25-1,-1 0,1 0,-25 0,25 1,0-26,-25 25,25 0,-25 1,0-26,0 25,0 0,0-24,0 24,-25 0,25 0,-25 1,25-1,-25 0,0 0,25 50</inkml:trace>
  <inkml:trace contextRef="#ctx0" brushRef="#br0" timeOffset="79669.97">11237 13072,'0'-25,"0"0,-25 25,25 25,-25-25,25 25,-25 0,25 0,-25-1,25 1,0 0,0 25,0-25,0-1,0 1,0 0,0 0,0 0,25-1,-25 1,25 0,0 0,0-25,-1 0,-24-25,25 25,0 0,-25-25,25 0,-25 1,25-1,-25 0,0 0,0 0,0 1,0-1,0 0,0 0,-25 0,25 0,-25 1,25-1,-25 25,0-25,1 0</inkml:trace>
  <inkml:trace contextRef="#ctx0" brushRef="#br0" timeOffset="80048.8">11757 12973,'0'0,"-24"0,24-25,-25 25,50 0,-25 25,24-25,1 0,0 0,0 0,0-25,24 25,-24 0,25 0,-1-25,1 25,-1-25,1 25,0 0,-1-24,1 24,0 0,-26 0,26 0,-25-25,24 25,-24 0,0 0,0 0</inkml:trace>
  <inkml:trace contextRef="#ctx0" brushRef="#br0" timeOffset="80496.8">12799 12576,'0'0,"0"-25,0 50,0 0,0 0,0-1,0 1,0 0,0 0,0 0,0 24,0-24,0 0,0 24,0-24,0 0,0 25,0-26,0 1,0 0,0 0,0 0,0-1,0 1,0 0,25-25</inkml:trace>
  <inkml:trace contextRef="#ctx0" brushRef="#br0" timeOffset="80822.53">13072 12774,'0'-24,"-25"24,0 0,1 0,-1 24,0-24,0 0,25 25,-25-25,1 0,24 25,-25-25,25 25,-25-25,25 25,0-1,25 1,0 0,-1 0,1-25,0 25,0-25,0 24,-1-24,1 25,0-25,0 0,0 25,-1-25,1 25,0-25,0 0,0 25,0-25,-1 0,1 0,0 24,0-24</inkml:trace>
  <inkml:trace contextRef="#ctx0" brushRef="#br0" timeOffset="81173.98">13345 12799,'0'-25,"-25"25,25-24,0-1,25 25,-25 25,25-1,-25 1,0 0,25 0,-25 0,0-1,24 26,-24-25,0 0,25-1,-25 1,25 0,-25 0,25 0,0-1,-25 1,24-25,1 25,0-50,0 25,0-25,-25 1,24-1,1 0,-25-25,25 26,-25-26,25 25,-25-24,0-1,0 25,0-24,0-1,0 0,0 1,0-1,0 25,-25 1</inkml:trace>
  <inkml:trace contextRef="#ctx0" brushRef="#br0" timeOffset="83277.73">13072 12005,'0'0,"-25"-24,0 24,1 0,-1 0,25-25,-25 25,0 0,0-25,1 25,24-25,-25 25,0 0,0 0,25-25,-25 25,1 0,-1 0,0 0,0 0,0 0,-24 0,24-24,-25 24,26 0,-26 0,0 0,1-25,-1 25,-24 0,24 0,-24-25,24 25,-24 0,-1-25,1 25,-1 0,1-25,0 25,-1 0,1 0,-25-24,24 24,-24 0,24 0,1 0,-25 0,24 0,1 0,0 0,-1-25,1 25,-1 0,1 0,0 0,-1 25,1-25,-1 0,1 0,-1 24,1-24,24 0,-24 25,0-25,24 0,0 0,1 25,-1-25,1 0,-1 0,0 25,1-25,-1 0,25 0,-24 25,-1-25,25 0,-24 0,24 24,-25-24,1 25,24-25,-25 0,25 25,-24-25,24 0,-25 25,26-25,-1 25,0-25,-25 0,26 24,-1-24,0 25,0-25,-24 25,24-25,0 25,0-25,-24 0,24 25,0-25,-25 24,26-24,-1 0,0 25,-25-25,26 25,-1-25,0 0,0 0,-25 25,26-25,-1 0,0 0,0 25,0-25,-24 0,24 0,0 25,0-25,1 0,-1 24,-25-24,25 0,1 25,-1-25,-25 0,25 25,1-25,-26 0,25 25,0-25,1 0,-26 0,25 25,0-25,1 0,-1 0,0 0,0 24,0-24,1 0,-1 25,0-25,0 25,0 0,1-25,-1 25,0-1,0-24,0 25,0 0,1 0,-1-25,25 25,-25-1,0 1,0 0,25 0,-24 0,-1-1,25 1,-25 0,0 0,25 24,-25-24,25 0,-24 0,24 24,0-24,-25 25,25-25,0 24,-25 1,25 0,0-1,0 1,0-1,0 1,0 0,0-1,0 1,25-1,-25 1,25 0,-25-1,24-24,1 25,0-1,0 1,0-25,24 24,-24 1,25-1,-1-24,1 25,0-1,-1 1,1 0,24-25,-24 24,24 1,-24-25,24 24,-24 1,24-25,1 24,-1-24,0 0,1 24,-1-24,1 0,-1 0,1-25,-1 25,25-25,-24 0,24 0,0 0,0 0,0 0,1 0,-1-25,0 25,0 0,1 0,-1-25,0 25,-25 0,26 0,-26-25,25 25,0 0,-24-25,24 25,0-24,1 24,-26-25,50 0,-25 0,0 0,1 1,24-1,-25 0,0 25,25-25,-25 0,1 1,-1-1,0 0,-25 25,26-25,-26 0,0 1,1-1,-1 25,1-25,-1 0,1 0,-1 0,0 1,-24-1,24 0,1-25,-1 26,1-26,-26 25,26-24,-1-1,-24 0,-1 1,1-26,-1 26,1-26,-25 1,0 0,0-1,-1-24,-24 25,0-1,0 1,-24-1,24 1,-50-1,25 1,0 0,-24 24,-1 0,25 1,-24-1,-1 1,25-1</inkml:trace>
  <inkml:trace contextRef="#ctx0" brushRef="#br0" timeOffset="84197.33">12229 11757,'-25'0,"25"-24,25 24,-25-25,25 0,-25 0,24 25,1-25,-25 1,25 24,0-25,0 0,24 0,-24 0,0 1,24-1,1 0,0-25,-1 26,1-1,-1-25,26 1,-26 24,26-25,-26 0,26 26,-26-26,26 0,-25 26,24-1,-24-25,-1 25,26 1,-26-1,1 0,-1-25,1 26,-25-1,24 0,1 0,-25 0,24 1,-24-1,25 25,-25-25,-1 0,1 0,0 25,0-24,-25-1,25 25,-1 0,-24-25,25 25,-25-25,0 0,0 1,-25 24,1-25,-1 25,0 0,0-25,0 25,1 0,-1 0,-25 0,25-25,-24 25,24 0,0 0,0 0,1 0,24-25,-25 25,50 0,-1 0,1 0,0 0,0 0,0 0,24-24,-24 24,25 0,-1 0,-24 0,25 0,-26 0,26 0,-25 0,24 0,-24 0,0 0,0 0,0 24,0-24,-1 25,-24 0,0 0,0 0,-24-1,-1 26,0-25,0 24,0 1,-24 24,24-24,-25 0,1 24,-1-24,25-1,-24 1,24-1,0 1</inkml:trace>
  <inkml:trace contextRef="#ctx0" brushRef="#br0" timeOffset="93411.82">10988 6846,'0'-25,"0"0,0 1,0-1,0 0,-24 25,24-25,-25 0,0 1,0 24,25-25,-25 25,1-25,-1 25,0-25,0 25,0-25,1 1,-1 24,0-25,0 0,0 25,1-25,-1 0,0 25,0-24,0 24,1 0,-1 0,0 0,0 0,0 0,-24 0,24 24,0-24,-24 0,24 25,-25-25,1 25,24-25,-25 0,25 25,0-25,-24 25,24-1,-25-24,26 25,-1-25,-25 25,25 0,1-25,-26 25,25-1,-24 1,24 0,-25-25,25 25,1 0,-26-1,25 1,0 0,-24 0,24 0,0 0,0-1,1 26,-1-25,0 0,0-1,0 26,25-25,-24 0,-1 24,25-24,-25 25,25-26,0 26,-25-25,25 0,0 24,0-24,0 25,0-1,0-24,25 25,-25-26,25 26,-25-25,25 24,-1 1,1-25,0 24,0-24,0 25,-1-25,26 0,-25 24,24-24,-24 0,25 0,-1-1,1 1,0 0,-1 0,1 0,-1-25,1 24,-25 1,24-25,26 0,-26 0,1 25,0-25,-1 0,26-25,-26 25,26 0,-26-25,26 25,-26-24,26-1,-26 25,26-25,-26 0,1 0,0 1,24-1,-24 25,-26-25,26 0,0-24,-26 24,26 0,-25-25,0 25,24-24,-24-1,0 1,0-1,0 0,24 1,-24-26,0 26,0-26,-1 26,-24-26,25 26,-25-26,25 1,-25 0,0 24,0-24,-25-1,0 25,25-24,-49 24,24 1,0-1,-24 1,-1-1,0 25,1 0,-26 1</inkml:trace>
  <inkml:trace contextRef="#ctx0" brushRef="#br0" timeOffset="98140.95">3696 3274,'0'-25</inkml:trace>
  <inkml:trace contextRef="#ctx0" brushRef="#br0" timeOffset="102960.03">1389 5978,'0'0,"25"0,-25-25,25 25,-25-25,24 25,-24-24,25 24,-25-25,25 25,0-25,0 0,-1 25,-24-25,25 25,0-25,-25 1,25 24,0-25,0 0,-25 0,24 25,1-25,-25 1,25 24,0-25,-25 0,25 25,-25-25,24 0,1 1,-25-1,25 0,-25 0,25 0,-25 1,0-1,25 0,-25 0,0 0,24 1,-24-1,25 0,-25 0,0 0,25 25,-25-24,0-1,25 25,-25-25,25 0,-25 0,0 1,24 24,-24-25,0 0,0 0,25 25,-25-25,0 1,0-1,25 25,-25-25,0 0,0 0,0 0,25 1,-25-1,0 0,0 0,0 0,0 1,25 24,-25-25,0 0,0 0,24 25,-24-25,0 1,25-1,-25 0,0 0,0 0,0 1,25 24,-25-25,0 0,0 0,0 0,0 1,0-1,25 0,-25 0,0 0,0 1,0-1,0 0,0 0,0 0,0 1,0-1,0 0,0 0,0 0,0 1,25-1,-25 0,0 0,0 0,24 1,-24-1,0 0,0 0,0 0,0 0,25 25,-25-24,0-1,25 0,-25 0,0 0,25 25,-25-24,0-1,0 0,0 0,25 0,-25 1,0-1,0 0,24 25,-24-25,0 0,0 1,25-1,0 25,-25-25,25 25,0 0,-1 0,1 0,0 0,0 0,-25 25,25-25,0 0,-1 0,-24 25,25-25,0 0,0 24,0-24,-25 25,24-25,-24 25,25-25,-25 25,25-25,-25 25,25-25,-25 24,25 1,-25 0,24-25,-24 25,25-25,-25 25,25-25,0 24,-25 1,25-25,-1 25,1-25,-25 25,25-25,-25 25,25-1,0 1,-25 0,24-25,-24 25,25-25,-25 25,25-25,-25 25,25-1,-25 1,25-25,-25 25,24 0,-24 0,0-1,25-24,-25 25,0 0,25 0,-25 0,25-25,-25 24,0 1,25-25,-25 25,0 0,24 0,-24-1,0 1,25 0,-25 0,25-25,-25 25,0-1,25-24,-25 25,25 0,-25 0,24-25,-24 25,0-1,25 1,-25 0,25-25,-25 25,25-25,-25 25,0-1,25-24,-25 25,0 0,25-25,-25 25,24 0,-24-1,25-24,-25 25,25 0,0 0,-25 0,25-25,-25 24,24 1,-24 0,25-25,-25 25,25-25,-25 25,25 0,0-1,-1 1,1 0,0-25,-25 25,25-25,-25 25,25-25,-25 24,24-24,1 25,0-25,0 25,0 0,-1-25,-24 25,25-25,0 24,0-24,0 25,-1-25,1 25,0-25,0 25,0-25,-1 25,1-25,0 24,0-24,0 0,-25 25,24-25,1 0,0 0,0 25,0-25,-1 0,1 0,-25 25,25-25,0 0,0 0,0 0,-1 0,1 0,0 0,0 0,0 0,-1 0,1 0,0 0,0 0,0-25,-1 25,1 0,0 0,0 0,0-25,24 25,-24 0,0 0,24-25,-24 25,0 0,25-24,-1-1,-24 25,25-25,-26 25,26-25,-25 0,24 1,-24 24</inkml:trace>
  <inkml:trace contextRef="#ctx0" brushRef="#br0" timeOffset="103927.05">2654 3249,'25'0,"-25"25,25-25,0 25,-1 0,1 0,0-1,0 1,-25 0,25 0,-1 0,-24-1,25-24,-25 25,0 0,0 0,0 0,0-1,25 1,-25 0,0 0,25-25,-25 25,25-25,-25 25,24-25</inkml:trace>
  <inkml:trace contextRef="#ctx0" brushRef="#br0" timeOffset="104289.84">3373 4936,'0'25,"0"0,0 0</inkml:trace>
  <inkml:trace contextRef="#ctx0" brushRef="#br0" timeOffset="104422.82">3423 5358,'0'0,"0"25,-25-25,25 24,0 1</inkml:trace>
  <inkml:trace contextRef="#ctx0" brushRef="#br0" timeOffset="104558.45">3448 5606,'0'0,"-25"25,25-1,-25-24</inkml:trace>
  <inkml:trace contextRef="#ctx0" brushRef="#br0" timeOffset="104709.71">3497 5978,'0'0,"0"25,0 0,-24-25,24 24,0 1,0 0</inkml:trace>
  <inkml:trace contextRef="#ctx0" brushRef="#br0" timeOffset="105222.36">2580 3349,'0'-25</inkml:trace>
  <inkml:trace contextRef="#ctx0" brushRef="#br0" timeOffset="105379.77">2555 3299,'0'25,"-25"-25,25 25,0-1,0 1,25-25,-25 25,25-25</inkml:trace>
  <inkml:trace contextRef="#ctx0" brushRef="#br0" timeOffset="105870.66">3150 4911,'0'0,"0"25,0 0</inkml:trace>
  <inkml:trace contextRef="#ctx0" brushRef="#br0" timeOffset="106013.78">3324 5234,'0'0,"0"25,-25-25,25 24,0 1,-25-25,25 25,0 0</inkml:trace>
  <inkml:trace contextRef="#ctx0" brushRef="#br0" timeOffset="106162.33">3398 5631,'0'0,"-25"24,25 1,-24 0,24 0,0 0,0-1,0 1</inkml:trace>
  <inkml:trace contextRef="#ctx0" brushRef="#br0" timeOffset="106282.75">3448 5928,'0'25,"0"0,-25-25</inkml:trace>
  <inkml:trace contextRef="#ctx0" brushRef="#br0" timeOffset="106422.75">3398 5978,'0'0,"-25"25</inkml:trace>
  <inkml:trace contextRef="#ctx0" brushRef="#br0" timeOffset="111982.53">3076 6499,'-25'0,"25"-25,-25 25,25 25,25 0,0-1,0 1,-1 0,-24 0,25 0,0-25,-25 24,25 1,0 0,-1 0,-24 0,25-25,0 24,-25 1,25 0,0 0,-25 0,24-25,-24 25,25-25,-25-25,0 0,-25 0,25 0,0 0,0 1,0-1,0 0,0 0,0 0,0 1,0-26,0 25,0 0,0 1,0-1,25 0,-25 0,0 0,0 1,0-1</inkml:trace>
  <inkml:trace contextRef="#ctx0" brushRef="#br0" timeOffset="112287.58">3572 6152,'0'-25,"25"25,-25-25,24 25,1 0,-25-25,25 25,0 0,0 0,-25 25,25 0,-25 0,0-1,0 1,0 0,-25 0,0 24,25-24,-25 25</inkml:trace>
  <inkml:trace contextRef="#ctx0" brushRef="#br0" timeOffset="121664.57">17760 12675,'0'0,"0"-25,0 1,0-1,0 50,25-1,-25 1,25 0,-25 0,0 0,25-1,-25 26,24-25,-24 24,0-24,25 25,-25-1,25-24,-25 25,25-1,-25-24,25 0,-25 25,24-25,-24-1,25 1,-25 0,25 0,0-25,-25 25,25-25,-1 0,-24-25,25 25,-25-25,25 0,-25-24,25 24,0-25,-25 0,24 1,-24-1,25 1,-25-1,0-24,25 24,-25 0,0-24,0 24,0 1,0-1,0 1,0-1,0 25,0 0,0 1,0-1,-25 25,25-25</inkml:trace>
  <inkml:trace contextRef="#ctx0" brushRef="#br0" timeOffset="121996.42">18529 11981,'0'0,"0"-25,0 0,0 0,0 0,25 25,-25-24,25 24,0 0,-1 0,26 0,-25 0,0 0,-1 24,1-24,0 25,0 0,-25 0,0 0,0-1,0 26,0-25,-25 24,0-24,0 0,1 25,-1-25,0 24,-25-24,26 0,-1 0,0-1</inkml:trace>
  <inkml:trace contextRef="#ctx0" brushRef="#br0" timeOffset="123436.9">20042 12402,'-25'25,"1"-25,24 25,-25-25,25 25,-25-25,0 25,0-1,1 1,-1-25,0 25,0 0,-24 0,24-1,0 1,-25 0,26 0,-26 0,25-1,-25 1,26 0,-1 0,-25-25,25 25,1-1,-1-24,0 25,0 0,0-25,25 25,-24-25,24 25,24-25,1 0,0 24,0-24,0 0,-1 0,26 25,-25-25,24 0,1 25,25-25,-26 25,26-25,-26 25,26-25,-26 0,26 24,-1-24,-24 25,-1-25,26 25,-26 0,1-25,-25 25,24-25,-24 0,0 25,0-25,-25 24,24-24,-48 0</inkml:trace>
  <inkml:trace contextRef="#ctx0" brushRef="#br0" timeOffset="125499.4">20886 12427,'0'-25,"0"1,0 48,0 1,24-25,-24 25,25-25,-25 25,0 0,25-1,-25 1,0 0,0 0,25 0,-25-1,0 1,0 0,0 0,0 0,25-1,-25 1,0 0,0 0,0 0,0-1,0 1,0 0,0 0,24 0,-24-1,0 1,0 0,0 0,0 0,25-1,-25 1,0 0,25-25,-25 25,25 0,0-25,-25-25,24 25,-24-25,25 0,-25 0,25 1,-25-1,0-25,0 25,25-24,-25 24,0-25,0 1,0-1,0 1,0-1,0 0,0 1,0-1,0 1,0-1,0 25,0-24,-25 24,25 0,0 0,0 0,0 1,0-1,-25 0,25 0,0 50</inkml:trace>
  <inkml:trace contextRef="#ctx0" brushRef="#br0" timeOffset="125712.3">21704 12700,'0'-25,"0"0,0 1,-25 24,25-25,0 0</inkml:trace>
  <inkml:trace contextRef="#ctx0" brushRef="#br0" timeOffset="147195.12">4167 13097,'0'-25,"-25"25,1 0,-1 0,0 0,0 0,0 0,1 0,24-25,-25 25,0 0,0 0,0 0,1 25,-1-25,0 25,0 0,0-25,1 24,24 1,-25-25,0 25,0 0,0 0,0 0,1-1,-1 1,0 0,0 0,0 0,1-1,-1 1,0 0,25 0,-25 0,0-1,25 1,-24 0,24 0,0 24,-25-24,25 0,0 0,0 24,0-24,0 0,0 0,0 0,0-1,25 1,-25 0,24 0,1 0,-25-1,25 1,0 0,-25 0,25 0,-1-1,1 1,0 0,0 0,0 0,-1-1,1-24,0 25,0 0,0-25,0 25,-1 0,1-25,0 0,0 25,0-25,-1 0,1 0,0 0,0 0,-25-25,25 25,-25-25</inkml:trace>
  <inkml:trace contextRef="#ctx0" brushRef="#br0" timeOffset="147476.13">3994 14089,'0'0,"0"-25,24 0,1 1,0 24,0 0,0 0,-1 24,-24 1,0 0,0 0,0 0,0-1,0 1,0 0,-24 25,24-26,-25 1,0 0,25 25,-25-25,0-1,25 1,-24 0,24 0</inkml:trace>
  <inkml:trace contextRef="#ctx0" brushRef="#br0" timeOffset="152523.79">7441 15974,'-24'0</inkml:trace>
  <inkml:trace contextRef="#ctx0" brushRef="#br0" timeOffset="153340.01">8657 16024,'0'-25,"-25"25,0-25,0 0,1 25,-1 0,25-24,-25 24,0 24,0-24,1 25,24 0,-25-25,0 25,0 0,25 24,-25-24,1 0,-1 0,25 24,-25-24,25 0,0 0,0-1,0 1,0 0,0 0,0 0,25 0,0-25,-1 0,1 0,0 0,0-25,0 0,-1 0,1 0,0 0,0 1,0-1,-25 0,24 0,1 0,-25 1,0-1,0 50,0-1,0 1,0 0,0 0,0 0,25 24,-25-24,25 0,-25 0,25 0,-1-25,1 24,25-24,-25 0,-1 0,26-24,-25 24,0-25,-1 0,1 0,0-25,0 26,0-26,0 25,-25-24,0-1,24 25,-24-24,0-1,0 0,-24 26,24-26,-25 0,0 26,0-1,25 0,-25 0,0 0</inkml:trace>
  <inkml:trace contextRef="#ctx0" brushRef="#br0" timeOffset="153660.26">9302 16421,'0'0,"0"25,0-1,0 1,0 0,0 0,0 0,0-1,-25 1,25 0,0 0,-25 0,25-1,0 1,0 0,-25 0,25 0,0-1,0 1,25-25,0 0,0 0,0 0,-1 0,1 0,25-25,-25 25,24 0,-24-24,25 24,-1 0</inkml:trace>
  <inkml:trace contextRef="#ctx0" brushRef="#br0" timeOffset="154403.74">10071 16495,'-25'0,"0"0,0 0,0 0,25 25,-24-25,-1 0,25 25,-25-25,0 25,0-1,25 1,-24 0,-1 0,0-25,25 25,-25-1,25 1,0 0,-25 0,25 0,0-1,25-24,0 0,0 0,0 0,-1-24,1-1,0 0,0 25,-25-25,0 0,25 1,-25-1,0 0,0 0,0 50,-25 0,25 0,0-1,0 1,25 0,-1 0,1 0,0-25,0 0,0 0,0 0,-1 0,1-25,0 25,-25-25,25 25,0-25,-1 0,-24 1,0-1,25 0,-25 0,0 0,0 1,0-1,-25 0,25 0,0 0,-24 25,24-24,0-1,-25 25,25 25,0-1,0 1,0 0,0 0,0 0,0-1,0 1,0 0,0 0,25 0,-25-1,24 1,-24 0,25 0,0 0,0-1,0-24,-1 0,1 0,0 0</inkml:trace>
  <inkml:trace contextRef="#ctx0" brushRef="#br0" timeOffset="154600.16">10294 16619,'-25'0,"0"25,50-25,0 0,0 0,0 0,-1 0,1 0,25 0,-25 0</inkml:trace>
  <inkml:trace contextRef="#ctx0" brushRef="#br0" timeOffset="155131.01">10691 16545,'0'0,"-25"0,0 0,0 0,1 0,-1 25,0-1,25 1,-25-25,25 25,0 0,0 0,0-1,0 1,0 0,25-25,-25 25,25 0,0-25,-1 0,1 0,-25-25,25 25,-25-25,25 0,0 0,-25 1,0-1,0 50,0-1,24-24,1 0,0 0,0 0,0 0,-1 0,-24 25,0 0,0 0,25-25,-25-25,25 25,-25 25,0 0,25-25,-25 24,25-24,-25 25,24-25</inkml:trace>
  <inkml:trace contextRef="#ctx0" brushRef="#br0" timeOffset="155400.26">11460 16222,'-25'0,"50"0,0 25,-1-25,1 0,0 0,0 0,0 0,-1 0,26 0,-25 0,0-25,24 25,-24 0,0 0,0 0,-1 0,1 0,0 0</inkml:trace>
  <inkml:trace contextRef="#ctx0" brushRef="#br0" timeOffset="155631.97">11584 16321,'0'0,"-25"25,0-25,0 25,50-25,0 0,0 0,0 0,-1 0,1 0,0 0,25 0,-26 0,1 0,0 0,0 0,24-25,-24 25,0 0,0 0,0 0,-1 0,1 0,0 0,0 0</inkml:trace>
  <inkml:trace contextRef="#ctx0" brushRef="#br0" timeOffset="159863.97">13246 15949,'0'-24,"0"-1,-25 0,0 25,0 0,0 25,1 0,24-1,-25 1,25 0,-25 0,25 0,0-1,-25 1,25 0,-25 0,25 0,0-1,0 1,0 0,0 0,0 0,0-1,25 1,0-25,0 0,0 0,-1 0,1 0,0-25,0 1,0 24,0-25,-1 0,1 0,0 0,0 1,0 24,-25-25,0 0,0 0,0 0,-25 25,0 25,25 0,0 0,0 0,0-1,0 1,0 0,25-25,-25 25,25-25,-1 25,1-25,0 0,0 0,0 0,-1 0,1 0,0-25,0 25,24-25,-24 0,0 0,0 1,0-1,-25 0,0 0,0 0,0 1,0-1,0 0,-25 0,25 0,-25 1,0-1,25 0,-25 0,1 25,24-25,-25 25,25-24,-25 24,50 0</inkml:trace>
  <inkml:trace contextRef="#ctx0" brushRef="#br0" timeOffset="160563.87">14039 16197,'0'-24,"0"-1,0 50,0-1,-24-24,24 25,0 0,0 0,0 0,0-1,0 1,0 0,0 0,0 0,0 0,0-1,0 1,0 0,0 0,0 0,0-1,-25-24,25 25,0 0,25-25,-1 0,1 0,0 0,0 0,0-25,-1 25,1 0,25 0,-25-25,-1 25,1 0,25-24,-25 24,0 0,-1-25,1 25,0 0</inkml:trace>
  <inkml:trace contextRef="#ctx0" brushRef="#br0" timeOffset="161459.49">14808 16049,'0'24,"25"-24,0 0,0 0,0 0,-1-24,1 24,0 0,0 0,0 0,-1 0,1 0,0-25,0 25,0 0,-1 0,1 0,0 0,0-25</inkml:trace>
  <inkml:trace contextRef="#ctx0" brushRef="#br0" timeOffset="161700.23">15081 15825,'-25'0,"25"25,0 0,0 0,0 0,25-1,-25 1,0 0,0 0,25 0,-25-1,25 1,-25 0,0 0,25 0,-25 24,0-24,24 0,-24 0,0-1,25 1,-25 0,25-25,-25 25,0 0</inkml:trace>
  <inkml:trace contextRef="#ctx0" brushRef="#br0" timeOffset="162059.49">15751 15776,'-25'0,"25"25,0-1,0 1,0 0,0 25,0-26,25 1,-25 0,25 0,-25 24,0-24,25 0,-25 0,0 0,0 24,24-24,-24 0,0 0,0-1,0 1,0 0,0 0,0 0</inkml:trace>
  <inkml:trace contextRef="#ctx0" brushRef="#br0" timeOffset="162368.91">15925 16073,'0'-24,"0"-1,0 0,-25 25,0 25,0-25,0 25,1-25,-1 0,0 24,0-24,0 25,50 0,0-25,0 25,0-25,-1 25,1-25,0 24,0-24,0 25,-1-25,1 25,0-25,0 25,0 0,-1-25,1 24,0-24,-25 25,25-25,0 25,-25 0,24-25,-24 25</inkml:trace>
  <inkml:trace contextRef="#ctx0" brushRef="#br0" timeOffset="162700.93">16346 16049,'0'0,"-25"0,25 24,0 1,0 0,0 0,25 0,-25-1,0 1,25 0,-25 0,25 0,-25-1,25 1,0 0,-1-25,1 0,0 0,-25-25,25 25,-25-25,0 1,25-1,-25 0,0-25,0 26,0-1,0-25,0 25,0-24,0-1,0 25,0-24,0 24,0 0,-25-24,25 24,0 0</inkml:trace>
  <inkml:trace contextRef="#ctx0" brushRef="#br0" timeOffset="162955.93">16570 15304,'0'0,"0"-24,0-1,0 0,24 25,-24-25,25 0,0 25,0-24,0 24,-1 0,1 24,0-24,-25 25,25-25,0 25,-25 0,24 0,-24 24,25-24,-25 0,0 25,0-1,-25-24,25 25,-24-1,-1 1,0-25</inkml:trace>
  <inkml:trace contextRef="#ctx0" brushRef="#br0" timeOffset="165577">13097 16892,'0'-25,"25"25,-25-25,0 50,-25-25,25 25,0 0,-25 0,25-1,-25 1,0 25,1-25,24 24,-25-24,0 25,0-1,0-24,1 25,-1-1,0-24,0 25,0-26,1 1,-1 0,25 0,-25 0,25 0,-25-25,25 24,0 1,-25-25,25 25</inkml:trace>
  <inkml:trace contextRef="#ctx0" brushRef="#br0" timeOffset="165818.37">12750 17413,'0'0,"0"-25,0 0,-25 25,25 25,0 0,-25-25,25 25,-25-1,25 1,-25 0,25 0,-24 0,24 0,0-1,0 1,0 0,24-25,-24 25,25-25,0 0,0 0,0 0,-1 0,26-25,-25 25,24-25,1 25,-25-25</inkml:trace>
  <inkml:trace contextRef="#ctx0" brushRef="#br0" timeOffset="167166.26">10195 17909,'0'25,"-25"-25,0 0,0 25,1-25,24 24,-25-24,0 25,0 0,0 0,25 0,-25-1,1 1,24 25,0-25,-25-1,25 1,0 0,-25-25,25 25,0 0,0-1,0 1,25-25,-25 25,25 0,-1-25,1 0,0 0,0 0,0 0,0-25,-1 25,1-25,-25 0,25 25,0-24,0-1,-1 25,-24-25,25 0,-25 0,0 50,-25 0,25 0,0 0,0-1,25 1,-25 0,25-25,-25 25,25-25,0 25,-1-25,1 0,0-25,0 25,0-25,-1 25,1-25,-25 0,25 25,0-24,-25-1,25 0,-25 0,0 0,0 1,0-1,0 0,-25 0,25 0,-25 1,25-1,-25 0,0 25,25-25,-24 25,-1-25,0 25,0 0,50 0</inkml:trace>
  <inkml:trace contextRef="#ctx0" brushRef="#br0" timeOffset="167537.87">10790 18306,'25'0,"-25"-25,0 50,0 0,0-1,25-24,-25 25,0 0,0 0,0 0,0-1,0 1,0 0,0 0,0 0,0 0,0-1,24-24,1 0,0 0,0 0,0 0,24-24,1 24,-1-25,1 25,0-25,24 0,1 0</inkml:trace>
  <inkml:trace contextRef="#ctx0" brushRef="#br0" timeOffset="168550.64">14486 16694,'0'-25,"0"50,0-1,0 1,0 0,0 0,0 0,0-1,0 1,0 0,0 0,0 0,0-1,25 26,-25-25</inkml:trace>
  <inkml:trace contextRef="#ctx0" brushRef="#br0" timeOffset="169496.84">11584 18504,'0'0,"0"25,25-25,-25 25,0 0,0 0,24-1,-24 1,0 0,25 0,-25 0,0-1,25 1</inkml:trace>
  <inkml:trace contextRef="#ctx0" brushRef="#br0" timeOffset="169882.67">12353 18256,'0'0,"25"0,-1-25,1 25,0 0,0 0,0 0,-1-24,1 24,0 0,0 0,0 0,-1 0,1 0</inkml:trace>
  <inkml:trace contextRef="#ctx0" brushRef="#br0" timeOffset="170126.92">12328 18380,'0'0,"-25"0,25 25,25-25,0 0,0 0,-1 0,1 0,0 0,0 0,0 0,-1-25,26 25,-25 0,0 0,-1 0,1 0,25-25,-25 25,-1 0,1 0,-50 0,1 25</inkml:trace>
  <inkml:trace contextRef="#ctx0" brushRef="#br0" timeOffset="176530.74">14188 18008,'0'-25,"-25"25,1 0,24-24,-25 24,0 0,25-25,-25 25,0 25,1-25,24 24,-25-24,25 25,-25 0,0-25,25 25,-25 0,1-1,-1 26,25-25,-25 0,25-1,0 1,0 0,25 0,0-25,-1 0,1 0,25 0,-25 0,-1 0,1-25,0 25,0-25,0 25,-1 0,-24-25,0 50,0 0,0 0,0 0,25-25,-25 24,25-24,0 0,0 0,-1 0,1 0,25-24,-25 24,0-25,24 0,-24 25,0-25,0 0,-1 1,-24-1,25 25,-25-25,0 0,-25 25,25-25,-24 1,-1 24,25-25,-25 25,0 0</inkml:trace>
  <inkml:trace contextRef="#ctx0" brushRef="#br0" timeOffset="176831.75">14883 18033,'0'25,"-25"-25,0 25,25-1,0 1,0 0,-25-25,25 25,0 0,25-1,-25 1,0 0,25 0,-25 0,25-1,0-24,-25 25,24-25,1 0,0 25,0-25,0 0,-1-25,1 25,0 0,-25-25,25 25,0 0,-25-24,24-1,-48 0,24 0,-25 0,0 25,0 0,0-24,1 24,-1 0,0-25,0 25,0 0</inkml:trace>
  <inkml:trace contextRef="#ctx0" brushRef="#br0" timeOffset="177112.37">15577 18008,'0'0,"25"0,-25 25,25-25,0 0,0 0,-1 0,1 0,0 0,0 0,0 0,-1 0,1 0,25 0,-25 0,-1 0,1 0,0 0,0 0,0 0,-1 0,1 0</inkml:trace>
  <inkml:trace contextRef="#ctx0" brushRef="#br0" timeOffset="177547.62">16396 17785,'-25'0,"25"-25,25 50,-25 0,25 0,-25-1,0 1,25 0,-25 0,0 0,0 24,0-24,24 0,-24 24,0-24,0 0,0 0,0 0,0-1,0 1,0 0,0 0,0 0</inkml:trace>
  <inkml:trace contextRef="#ctx0" brushRef="#br0" timeOffset="177887.75">16793 17934,'0'0,"-25"-25,0 25,0 0,25 25,-24-25,-1 0,0 0,0 25,0-25,1 24,-1-24,25 25,0 0,25-25,-25 25,24 0,-24-1,25 1,0-25,-25 25,25-25,0 25,-1-25,1 0,0 25,0-25,0 0,-1 24,1-24,0 0,0 0,0 0,-1 0,1 0,0 0,0 0</inkml:trace>
  <inkml:trace contextRef="#ctx0" brushRef="#br0" timeOffset="178311.73">17115 17959,'0'-25,"0"0,0 50,25-25,-25 25,25-25,-25 24,25 1,-25 0,24-25,-24 25,25 0,-25-1,25 1,-25 0,25 0,-25 0,25-25,-25 24,24-24,-24 25,25-25,0 0,0 0,0-25,-1 1,-24-1,0 0,0 0,0 0,0 1,0-1,0 0,0-25,0 26,-24-1,-1 0,25 0,-25 0,0 1,25-1,-25 0,1 0</inkml:trace>
  <inkml:trace contextRef="#ctx0" brushRef="#br0" timeOffset="178691.84">17587 17338,'0'0,"0"25,-25 0,0 0,25 24,-25-24,0 0,0 0,1 0,-1 0,0-1</inkml:trace>
  <inkml:trace contextRef="#ctx0" brushRef="#br0" timeOffset="180298.99">17711 17190,'0'0,"0"24,0 1,-25 0,0 0,0 0,25-1,-25 1,1 0,-1 25,25-26,-25 1</inkml:trace>
  <inkml:trace contextRef="#ctx0" brushRef="#br0" timeOffset="187442.61">19521 16520,'0'-25,"-25"25,1 0,24-25,-25 25,0 0,0 0,0 0,25-24,-24 24,-1 0,0 0,0 0,25-25,0 50,-25-25,25 24,-24 1,24 0,-25 0,25 0,-25-1,25 1,0 0,-25 0,25 0,0-1,0 1,0 0,0 0,25-25,-25 25,25-1,0 1,-1 0,1-25,0 0,0 0,0 0,-1 0,1 0,0 0,0-25,0 25,-1-25,1 1,-25-1,25 25,-25-25,0 0,-25 50,25 0,0 0,0-1,0 1,25 0,-25 0,25 0,0-25,0 0,-1 0,1 0,0 0,0 0,0 0,-1-25,1 0,0 25,0-25,0 0,-1 1,1-1,-25 0,25 0,-25 0,0-24,0 24,0 0,0 0,0-24,-25 24,0 0,25 0,-24 1,-1-1,0 0,25 50</inkml:trace>
  <inkml:trace contextRef="#ctx0" brushRef="#br0" timeOffset="187757.61">20265 16768,'0'25,"0"0,0-1,0 1,0 0,0 0,0 0,0 24,0-24,0 0,0 24,0-24,-24 0,24 25,0-26,0 1,0 0,0 0,-25-25,25 25,0-1,25-24,-1 0,-24-24,25 24,0-25,0 25,24 0,-24-25,0 25,25-25</inkml:trace>
  <inkml:trace contextRef="#ctx0" brushRef="#br0" timeOffset="188078.28">20910 17016,'0'-25,"-24"25,24 25,0 0,0 0,0-1,24 1,-24 25,0-25,25 24,-25-24,0 25,25-26,-25 26,0-25,25 0,-25 24,0-24,0 0,25 0</inkml:trace>
  <inkml:trace contextRef="#ctx0" brushRef="#br0" timeOffset="198864.42">17810 17686,'0'-25,"-25"0,25 0,0 1,0-1,-25 25,25-25,0 0,0 0,0 0,-25 1,25-1,0 0,-24 0,24 0,-25 1,0-1,0 0,25 0,-25 0,1 25,-1-24,-25-1,25 25,0-25,-24 0,24 25,0-25,-24 25,24 0,-25-24,1 24,24 0,-25 0,1 0,24 0,-25 0,1 0,-1 0,0 24,26-24,-26 25,0 0,26 0,-26-25,0 25,26 24,-1-24,-25 0,25 0,1 24,-1 1,0-1,0-24,25 50,-25-26,25 1,-25 24,25-24,0 24,0 1,-24-1,24-24,0 24,0 1,0-26,24 26,-24-26,25 1,-25-1,25 1,0-25,0 25,0-26,-1 26,26-25,-25 0,24-1,1 1,0 0,-1-25,1 25,-1-25,26 0,-26 0,26 0,-26-25,26 0,-26 25,26-25,-26 1,26-1,-26-25,1 25,0-24,24-1,-24 0,-1 1,1-26,0 1,-1 0,1-1,-25-24,-1 25,1-1,0 1,-25-1,0 1,0 0,-25-1,0 1</inkml:trace>
  <inkml:trace contextRef="#ctx0" brushRef="#br0" timeOffset="202829.37">21853 16421,'-25'0,"25"25,-25-25,1 24,-1 1,0 0,-25 0,25-25,1 25,-26-1,25 1,-24 0,24-25,-25 25,25 0,-24-1,24-24,0 25,0-25,25 25,-24-25,24 25,24-25,-24 25,25-25,-25 24,25-24,0 25,0-25,-1 25,1 0,0-25,0 25,0-1,24-24,-24 25,25 0,-26-25,26 25,-25-25,25 25,-26-25,26 0,-25 24,24-24,-24 0,0 0,0 25,0-25,-1 0,1 0,0 0</inkml:trace>
  <inkml:trace contextRef="#ctx0" brushRef="#br0" timeOffset="203405.46">22622 16396</inkml:trace>
  <inkml:trace contextRef="#ctx0" brushRef="#br0" timeOffset="203469.41">22622 16396</inkml:trace>
  <inkml:trace contextRef="#ctx0" brushRef="#br0" timeOffset="209502.34">21406 16396,'0'-25,"0"0,0 0,0 1,-24 24,-1 0,25 24,-25 1,0 0,25 0,-25 0,-24 24,24 1,0-25,0 24,1 1,24-25,-25 24,25-24,0 25,0-25,0-1,0 1,25-25,-1 25,1-25,0 25,25-25,-26 0,26 0,-25 0,24-25,1 25,-25-25,24 0,-24 1,25-1,-25 0,-1 0,1 0,-25 1,25-1,-25 0,25 0,-25 0,0 1,-25-1,0 25,0 0,1 0,-26 25,25-1,-24 1,-1 0,25 0,-24 24,-1-24,25 0,0 25,25-26,-24 1,24 0,24 0,1-25,0 0,25 0,-1 0,1-25,-1 0,1 25,0-25,-1-24,1 24,-25 0,24 0,-24-24,0 24,0 0,0 0,-25-24,0 24,0 0,-25 25,-25 0,25 25,1-25,-26 25,25 0,-25-1,1 26,-1-25,25 24,1-24,-26 25,50-25,-25-1,25 26,0-25,25-25,-25 25,50-25,-26 24,26-24,-25-24,24 24,1-25,0 25,-1-25,-24 0,25 25,-25-25,-1 1,1-1,0 25,-25-25,0 0,-25 25,0-25,1 25,-1 0,0 25,-25-25,26 0,-26 25,0 0,1-25,-1 25,25-1,-24 1,24 0,0-25,0 25,25 0,0-1,25-24,25 0,-26 0,1 0,25-24,-1 24,-24-25,25 25,-25-25,0 25,-1 0,1-25,0 25,-50 25,0 0,1-25,-1 25,0-1,-25 1,25 0,1 0,-1 0,0-1,25 26,-25-25,25 0,25-25,-25 24,25 1,0 0,-1-25,26 0,-25 25,25-25,-1 0,-24 0,25-25,-26 25,26 0,-25 0,0 0,-50 0,0 25,0-25,0 25,1-1,-1-24,0 25,0-25,0 0,25 25,0-50,25 25,0-25,0 1,0-1,-1 0,1 0,0 0,0 1,-25-26,25 25,-25 0,24 1,-24-26,0 25,0 0,-24-24,24 24,-25 0</inkml:trace>
  <inkml:trace contextRef="#ctx0" brushRef="#br0" timeOffset="209985.3">22324 16520,'0'0,"-25"0,1 0,-1 0,0-25,0 25,50 0,-25 25,25-25,0 25,-1-25,1 0,25 25,-25-25,-1 0,1 0,25 0,-25 0,24 0,1 0,-25 24,-1-24,26 0,-25 0,0 0,0 0,-25 25,24-25,1 0,-25 25,0 0,-25-25,25 25,-24-1,-1 1,0 0,0 25,0-26,0 26,1-25,-1 24,-25-24,25 25,1-25,-26 24,25-24,0 0,1 24,-1-24,0 0,25 0,-25 0,25-1,-25 1,25 0,25-25</inkml:trace>
  <inkml:trace contextRef="#ctx0" brushRef="#br0" timeOffset="210637.31">23490 16371,'0'-25,"0"0,-25 25,25-24,-25 24,1 0,-1 0,0 24,0-24,0 25,1-25,-1 25,0 0,-25 0,26 0,-1-1,-25 1,25 25,1-25,-1-1,25 1,-25 25,25-25,0-1,0 1,25 0,0 0,-1-25,1 0,0 0,0 0,0 0,-1 0,1 0,0 0,0-25,0 25,-1 0,-48 25,24 0,0-1,0 1,0 0,0 0,24 0,1-1,0-24,0 25,0-25,24 0,-24 0,0 0,24-25,-24 25,0-24,0-1,0 0,-1 0,1 0,-25 1,25-26,-25 25,0-24,0 24,0-25,0 25,0-24,-25 24,25 0,-25 0,25 1,-24-1,-1 0</inkml:trace>
  <inkml:trace contextRef="#ctx0" brushRef="#br0" timeOffset="210905.81">23912 16867,'0'25,"0"0,0 0,0-1,-25 1,25 0,0 0,-25 0,25-1,0 1,0 0,-25 25,25-26,0 1,0 0,0 0,0 0,25-1,0-24,0 0,0 25,-1-25,26 0,0 0,-26-25,26 25,24 0,-24 0,0-24,-1 24</inkml:trace>
  <inkml:trace contextRef="#ctx0" brushRef="#br0" timeOffset="214571.07">20588 670,'-25'0,"25"25,25-25,0 0,-1 0,1-25,0 25,25 0,-1 0,1 0,0-25,-1 25,1 0,24-25,1 25,-1 0,0-25,1 25,-1 0,1 0,-1-24,25 24,-24 0,-1 0,1 0,-1 0,0 0,1-25,-26 25,1 0,0 0,-1 0,1 0,-25 0,-1 0,1 0</inkml:trace>
  <inkml:trace contextRef="#ctx0" brushRef="#br0" timeOffset="-214169.47">20836 3572,'25'25,"0"-25,-1 0,1 0,0 0,0 0,0 0,24 0,-24 0,25 0,24-25,-24 25,-1 0,26-25,-1 25,0 0,1 0,24-25,-24 25,24 0,-25-25,25 25,1-24,-26 24,25 0,-24-25,-1 25,25 0,-49-25,24 25,-24 0,0 0,-1 0,-24 0,0 0,0 0,-1 0,-24-25</inkml:trace>
  <inkml:trace contextRef="#ctx0" brushRef="#br0" timeOffset="-213117.49">21704 670,'0'-25,"-25"25,25 25,-25-25,25 25,-24-25,24 24,-25 1,25 0,-25-25,0 25,25 0,-25-1,25 1,-24-25,24 25,-25 0,25 0,-25-25,25-25,25 25,0-25,-25 0,24 0,-24 1,25 24,-25-25,25 0,0 0,-25 0,25 25,-25-24,24 24,-24 24,0 1,25-25,-25 25,0 0,25 0,-25-1,25 1,-25 0,25 0</inkml:trace>
  <inkml:trace contextRef="#ctx0" brushRef="#br0" timeOffset="-212341.5">21679 819,'0'24,"0"1,0 0,0 0,0 0,0-1,0 1,0 0,0 0,0 0,0-1,0 1,25 0,-25 0,0 0,0-1,0 1,0 0,0 0,0 0,0-1,0 1,0 0,0 0,0 0,0-1,0 1,0 0,0 0,0 24,0-24,0 0,0 0,0 0,0 0,0 24,0-24,0 0,0 0,0-1,0 1,0 0,0 0,0 0,0-1,0 1,0 0,25 25,-25-26,0 1,0 0,0 0,0 0,0-1,25 1,-25 25,0-25,0-1,0 1,0 0,0 0,0 0,0-1,0 1,0 0,0 0,0 0,0-1,0 1,0 0,0 0,0 0,0 0,0-1,0 1,0 0,0 0,0 0,0-1,0 1,0 0,0 0,0 0,0-1,0 1,0 0,0 0,0 0,0-1,0 1,25 0,-25 0,0 0,0-1,24 1,-24 0,0 0,0 0,25-1,-25 1,0 0,25-25</inkml:trace>
  <inkml:trace contextRef="#ctx0" brushRef="#br0" timeOffset="-211442.41">22498 1687,'0'0,"-25"0,25-25,-25 25,25-25,-25 25,1 0,24 25,-25-25,25 25,-25-25,25 25,-25-1,25 1,-25 0,25 0,0 0,-24-25,24 24,0 1,0 0,0 0,0 0,0-1,24-24,1 0,0 0,0 0,0-24,-1 24,-24-25,25 25,-25-25,0 50,0 0,0-1,25-24,-25 25,25 0,0-25,-1 25,1-25,0 0,0 0,0-25,-1 25,1 0,0-25,0 25,0-25,0 25,-1-24,1-1,-25 0,0 0,0 0,0 1,0-1,-25 0,25 0,-24 25,24-25,-25 25,25-24,-25 24</inkml:trace>
  <inkml:trace contextRef="#ctx0" brushRef="#br0" timeOffset="-211200.34">23143 1811,'0'0,"-25"0,25 25,-25-25,25 24,-25-24,25 25,-24-25,24 25,0 0,0 0,24-25,1 0,0 0,0 0,0 0,-1 0,-24-25,25 25,0-25,-25 0,0 0,-25 1,0 24,25-25,-24 25,-1-25</inkml:trace>
  <inkml:trace contextRef="#ctx0" brushRef="#br0" timeOffset="-210277.56">20935 1612,'0'-25,"0"1,-25 24,1 0,24 24,-25 1,25 0,-25-25,25 25,-25 0,25 0,-25-25,25 24,0 1,0 0,0-50,0 0,25 25,-25-24,25-1,-25 0,25 0,-25 0,0 0,25 25,-25-24,0-1,0 0,24 25,-24-25,0 50,0 0,25-25,-25 25,0-1,25-24,-25 25,25 0,-25 0,25-25,-1 25</inkml:trace>
  <inkml:trace contextRef="#ctx0" brushRef="#br0" timeOffset="-209377.45">20935 1662,'0'25,"0"0,0-1,0 1,0 0,0 0,0 0,0-1,0 1,0 0,25 0,-25 0,0-1,0 1,25 0,-25 0,0 0,0-1,25 1,-25 0,0 0,24 0,-24-1,0 1,0 0,0 0,25 0,-25 24,0-24,0 0,0 0,0-1,0 1,0 0,0 0,0 0,0-1,0 1,25 0,-25 0,0 0,0 0,0-1,0 1,0 0,0 0,25-25,-25 25,0-1,0 1,25-25,-25 25,0 0,0 0,0-1,0 1,0 0,0 0,0 0,0-1,0 1,24-25,-24 25,0 0,0 0,25-25,-25 24,0 1,0 0,0 0,0 0,0-1,25 1,-25 0,0 0,0 0,0-1,0 1,0 0,0 0,0 0,25-25,-25 24</inkml:trace>
  <inkml:trace contextRef="#ctx0" brushRef="#br0" timeOffset="-207817.25">20166 2208,'-25'0,"1"0,24 24,-25-24,25 25,-25-25,25 25,-25-25,25 25,0 0,-25-1,25 1,0 0,0 0,0 0,0-1,0 1,25-25,0 0,-25-25,25 25,0 0,-25-24,24 24,-24-25,25 0,0 25,-25-25,25 0,-25 1,0 48,0 1,0 0,0 0,0 0,0-1,25-24,-25 25,24-25,1 0,0 25,0-25,0-25,-1 25,1-25,0 25,-25-24,25 24,-25-25,25 25,-25-25,0 0,0 0,0 1,-25-1,25 0,-25 25,0-25,0 25,25-25,-24 25</inkml:trace>
  <inkml:trace contextRef="#ctx0" brushRef="#br0" timeOffset="-207373.69">20662 2406,'0'25,"0"0,0-1,0 1,0 0,-25-25,25 25,0 0,0-1,-24-24,24 25,0 0,0 0,24-25,1 0,-25-25,25 25,0 0,0 0,0 0,-1-25,1 25,0 0</inkml:trace>
  <inkml:trace contextRef="#ctx0" brushRef="#br0" timeOffset="-199407.97">21605 3497,'0'-24,"0"-1,0 0,0 0,0 0,0 1,25-1,-25 0,0 0,0 0,0 1,0-1,0 0,0 0,-25 25,25-25,0 1,0-1,0 0,0 0,-25 0,25 1,0-1,0 0,0 0,-25 25,25-25,0 1,0-1,0 0,0 0,-25 25,25-25,0 1,0-1,0 0,0 0,0 0,0 0,-24 25,24-24,0-1,-25 25,25-25,-25 0,25 0,0 1,0-1,0 0,0 0,0 0,0 1,-25-1,25 0,0 0,0 0,0 1,0-1,-25 0,25 0,0 0,0 1,0-1,0 0,0 0,0 0,0 1,0-1,0 0,-24 0,24 0,0 1,0-1,0 0,0 0,0 0,0 1,0-1,0 0,0 0,0 0,0 0,0 1,-25 24,25-25,0 0,0 0,0 0,0 1,0-1,0 0,0 0,-25 25,25-25,0 1,0-1,0 0,-25 25,25-25,0 0,0 1,-25 24,1 0,-1 0,0 0,0 0,25 24,-25-24,1 0,24 25,-25-25,25 25,-25-25,25 25,0 0,0-1,25-24,-25-24,25 24,-25-25,24 25,1-25,-25 0,25 25,0-25,-25 1,25 24,-25-25,24 25,-24-25,0 50,25-25,-25 25,25-25,-25 24,25-24,-25 25,25-25,-25 25,24-25,-24 25,25-25,0 25,0-1</inkml:trace>
  <inkml:trace contextRef="#ctx0" brushRef="#br0" timeOffset="-198431.59">20191 1141,'0'-25,"-25"25,0 0,1 0,-1 0,0 0,25 25,-25-25,25 25,-25-25,25 25,-24-25,24 24,0 1,0 0,0 0,0 0,24-25,1 0,0-25,0 25,0-25,-1 25,-24 25,0 0,25-1,0-24,0 0,0 0,-1 0,1 0,-25-24,25 24,0 0,0-25,-1 0,1 0,-25 0,0 1,0-1,0 0,0 0,-25 0,1 25</inkml:trace>
  <inkml:trace contextRef="#ctx0" brushRef="#br0" timeOffset="-198103.72">20563 1166,'0'25,"0"-1,0 1,0 0,0 0,-25-25,25 25,0-1,0 1,0 0,0 0,0 0,25-25,0-25,0 25,-1 0,-24-25,25 25,0 0,0-25,0 25,0 0,-1 0</inkml:trace>
  <inkml:trace contextRef="#ctx0" brushRef="#br0" timeOffset="-197895.01">20861 1215,'-25'0,"25"-24,0 48,0 1,0 0,0 0,0 0,0-1,0 1</inkml:trace>
  <inkml:trace contextRef="#ctx0" brushRef="#br0" timeOffset="-180729.78">10716 8136,'0'-25,"0"0,24 25,1 0,-25-24,25 24,0 0,-25-25,25 25,-1 0,-24 25,25-1,-25 1,0 0,0 0,0 0,0-1,25 1,-25 0,0 25,0-26,0 1,0 0,0 0,25 0,-25-1,0 1,25 25,-25-25,0-1,24 1,1 0,-25 0,25 0,-25-1,25-24,-25 25,25-25,-1 0,-24 25,25-25,0 0,0 0,-25-25,25 25,0 0,-25-25,24 25,-24-24,25-1,0 0,0 0,-25 0,25-24,-25 24,0 0,0 0,0 1,0-1,0-25,0 25,0 1,0-1,0 0,0-25,0 26,0-1,0 0,-25 0,25 0,0 1</inkml:trace>
  <inkml:trace contextRef="#ctx0" brushRef="#br0" timeOffset="-180330.08">11534 7913,'-25'-25,"25"0,25 25,0 0,0 0,-25 25,25-25,-1 25,1-1,-25 1,0 0,25-25,-25 25,0 0,0 0,0-1,0 1,0 0,0 0,0 0,-25-1,25 1,-25 0,1 0,24 0,-25-25</inkml:trace>
  <inkml:trace contextRef="#ctx0" brushRef="#br0" timeOffset="-180109.92">11782 7764,'0'0,"25"0,-25-25,25 25,0 0,-1 0,1 25,-25 0,25-1,-25 1,0 0,0 0,0 0,0 24,-25 1,25-25,-25 24,1 1</inkml:trace>
  <inkml:trace contextRef="#ctx0" brushRef="#br0" timeOffset="-175461.01">1463 5854,'0'-25,"0"0,25 25,-25-25,0 1,0-1,25 0,-25 0,0 0,0 1,0-1,25 25,-25-25,0 0,0 0,0 1,0-1,0 0,0 0,0 0,0 1,0-1,25 25,-25-25,0 0,0 0,0 1,0-1,0 0,0 0,0 0,0 1,0-1,0 0,0 0,0 0,0 1,0-1,0 0,0 0,0 0,0 1,0-1,-25 25,25-25,0 0,0 0,0 0,0 1,0-1,0 0,0 0,0 0,0 1,0-1,0 0,-25 0,25 0,0 1,0-1,0 0,0 0,0 0,0 1,0-1,25 25,-25-25,0 0,0 0,0 1,0-1,0 0,0 0,0 0,0 1,0-1,0 0,0 0,0 0,0 1,0-1,0 0,0 0,0 0,0 1,0-1,0 0,0 0,0 0,0 1,0-1,0 0,0 0,25 25,-25-25,0 0,0 1,0-1,0 0,0 0,0 0,24 1,-24-1,25 25,-25-25,25 25,-25-25,25 25,-25-25,25 25,0 0,-25-24,24 24,1 0,0 0,0 0,0 0,-1 0,-24 24,25-24,-25 25,25-25,-25 25,25 0,-25 0,25-25,-25 24,24-24,-24 25,25-25,-25 25,0 0,25-25,-25 25,25-1,-25 1,0 0,25-25,-25 25,0 0,0 0,24-25,-24 24,0 1,0 0,0 0,0 0,25-25,-25 24,0 1,0 0,0 0,25 0,-25-1,0 1,25-25,-25 25,0 0,0 0,25-1,-25 1,0 0,24 0,-24 0,0-1,25 1,-25 0,0 0,25 0,-25-1,25 1,-25 0,25-25,-25 25,0 0,24-1,-24 1,0 0,0 0,25-25,-25 25,0-1,25-24,-25 25,25 0,-25 0,25 0,-1-1,-24 1,25-25,-25 25,25 0,-25 0,25-25,-25 25,25-1,-1-24,-24 25,25 0,0 0,0 0,-25-1,25-24,0 25,-25 0,24-25,-24 25,25-25,-25 25,25-25,-25 24,25-24,0 25,-1 0,1 0,0-25,-25 25,25-25,-25 24,25-24,-25 25,24-25,-24 25,25-25,-25 25,25-25,0 25,-25-1,25-24,-25 25,24-25,-24 25,25-25,0 25,0 0,0-1,-1-24,1 0,-25 25,25-25,0 0,0 25,-1-25,1 0,0 0,0 0,0-25,-1 25,1 0,0-25,0 25,0 0</inkml:trace>
  <inkml:trace contextRef="#ctx0" brushRef="#br0" timeOffset="-173898">2108 5110,'0'0,"0"25,25-25,-25 24,25-24,-25 25</inkml:trace>
  <inkml:trace contextRef="#ctx0" brushRef="#br0" timeOffset="-173638.34">2257 5606,'0'0,"0"25,0-1,25-24,0 0,-25 25,25-25,-25 25,24 0,-24 0,0-1,25-24,-25 25,0 0,0 0,0 0,0 0,25-25,-25 24,0 1,0 0,25-25,-25 25</inkml:trace>
  <inkml:trace contextRef="#ctx0" brushRef="#br0" timeOffset="-173111.01">2183 6623,'0'0,"-25"0,50 0,-25 25,0-1,25-24,-25 25,24 0,1 0,-25 0,25-1,-25 1,25 0,0 0,-25 0,24-25,1 0,-25-25,0 0,25 0,-25 0,0 1,25-1,-25 0,0 0,0 0,0 1,0-1,0 0,0 0,0 0</inkml:trace>
  <inkml:trace contextRef="#ctx0" brushRef="#br0" timeOffset="-172884.9">2431 6276,'0'-25,"25"0,-25 0,0 0,0 1,24 24,1 0,-25 24,25 1,-25 0,0 0,25 0,-25-1,0 26,0-25,0 0,0-1,0 1</inkml:trace>
  <inkml:trace contextRef="#ctx0" brushRef="#br0" timeOffset="-172685.28">2580 6201,'0'0,"0"-25,0 1,24-1,1 0,0 25,-25 25,25 0,-25-1,0 1,0 25,0-25,0 24,-25 1</inkml:trace>
  <inkml:trace contextRef="#ctx0" brushRef="#br0" timeOffset="-148458.32">18207 8458,'0'0,"24"-24,-24-1,25 0,0 0,0 0,0-24,-1 24,26-25,0 1,-1-1,1 1,0-1,-1 0,1 1,-1-1,-24 0,25 1,-1-1,-24 25,0 1,-25-1,25 0,-25 0,-25 25,0 0,0 0,1 25,24 0,0 0,24-1,-24 1,25-25</inkml:trace>
  <inkml:trace contextRef="#ctx0" brushRef="#br0" timeOffset="-148181.33">19496 7045,'0'-25,"0"50,-24-1,-1 1,25 0,-25 0,25 0,0-1,0 1,0 0,0 0,25-25,0 25,-1-25,26 0,-25-25,25 25,-26-25,26 0,-25 25,24-25,-24 1,0-1,0-25,0 25,-1 1,-24-1,0 0,0 0,0 0,-24 1,-1-1,-25 25,25-25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49:07.74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1832 12657 319 0,'0'0'257'0,"0"-3"-68"16,0 3-61-16,0-4-42 0,-6 4-27 0,6-4-11 15,0 4-5-15,0 0-3 0,0-4-1 0,0 4-4 0,0 0-4 16,0 0-3-16,0-3-5 0,0 3-4 0,0 0-6 15,0 0-5-15,-7 0-1 0,7 3-2 0,0-3-3 0,0 4-2 16,0 0 2-16,-7 3-1 0,7 0 3 0,-12 4 0 0,6 0 0 16,-2 3 2-16,2 1 2 0,-7 0-1 0,6 1-1 15,-6 1-1-15,7 2-2 0,-8-5 1 0,8 5-1 16,-6-1 0-16,5 0-1 0,0 4-1 0,1-4-1 0,-1 0 2 16,1 1-1-16,-1-5-1 0,1 1 0 0,6 0 1 0,-7 0-1 15,7-5 1-15,0 2 0 0,0-5-1 0,0 1 2 0,0-6 1 16,0 2 4-16,0 0 3 0,0 0 7 0,7-4 6 15,-7 0 4-15,0 0 4 0,6-4 0 0,1 0 1 16,6-2-3-16,-7-6-2 0,8-3-6 0,4 1-3 0,2-4-2 16,-7-1-1-16,7-2-2 0,0 1 0 0,-1-1 0 0,-6-1 0 15,6 0 0-15,-5 3 0 0,-2-2-1 0,2-1-2 16,-8 3 2-16,7-2-3 0,-6 2 1 0,0 0-2 0,-1 5 0 16,0-4-2-16,0 4-1 0,-6-1-1 0,0 3 0 15,8 2 0-15,-8 2-2 0,0 1 0 0,0 3-2 0,6 2 0 16,-6 2-2-16,0 0 0 0,0 0 0 0,6 2-1 0,0 2 0 15,-6 3 2-15,8 1 0 0,-2 2 0 0,0 2 0 16,7 3-1-16,-6-1 2 0,6 1-1 0,-7 2 0 0,8-2-1 16,-8 8-4-16,7-6-4 0,-6 6-3 0,6-1-7 0,-1-1-8 15,-5 2-9-15,6-1-8 0,0 0-11 0,1-1-10 16,-8 6-16-16,7-6-27 0,0 2-52 0,-7-6-90 0,8 2-96 16,-8-5-54-16</inkml:trace>
  <inkml:trace contextRef="#ctx0" brushRef="#br0" timeOffset="843.62">1982 12804 63 0,'0'0'74'15,"6"3"3"-15,-6 1-3 0,7 0-7 0,-7-1-6 0,6-3-1 16,-6 3 3-16,7 2 0 0,-7-1-7 0,7-1-11 15,-7 0-14-15,6 1-8 0,0 3 3 0,1-3 4 0,-7 4 2 16,7-1-2-16,-1 0-2 0,1 0 1 0,-7 4 1 0,6 1-1 16,1-2-5-16,0 2-9 0,-1-1-3 0,-6-1-4 15,6 5-2-15,0 0-3 0,1-1-1 0,-7 1 1 0,7-1-1 16,-1 5 1-16,0-4-1 0,1 4-1 0,0-5 0 16,-7 4 2-16,7 0-1 0,-7 0-1 0,6 1 1 0,-6-2-1 15,6 6 0-15,1-4-1 0,0 2 0 0,-1 1-1 0,0 0 1 16,1 0 0-16,-7 1 0 0,7-1 0 0,-1 3 0 15,-6-3 1-15,7 4 1 0,-2-4 0 0,-5 4 1 16,7-1-1-16,-7 1-2 0,7-1 1 0,-1 4 1 0,-6-3 1 16,7 3-1-16,-1-2 1 0,-6 2 0 0,8 0-1 0,-2 0 0 15,-6 1-1-15,6-1 1 0,1-4-2 0,-1 0-1 0,1 5 1 16,-1-5-2-16,1 2 0 0,-7 2 0 0,6-4 2 16,0 6-4-16,2-2 1 0,-8 3-1 0,6-3-2 15,0 8-1-15,-6-5-1 0,7 5-2 0,-7 0 0 0,6 0 1 16,-6 0 1-16,7-1 0 0,-7 1 1 0,6-4 0 0,0 3 5 15,-6-2 1-15,7-2-1 0,0 2 2 0,-7 3 2 16,7-5 2-16,-1 5 3 0,0 3 2 0,2-4 0 0,-2 5 2 16,-6-1 2-16,6 4 1 0,0-3 0 0,-6-1 1 15,7 4 0-15,0-4 4 0,-7 4 7 0,6-1 4 0,1 3 5 16,-7 0 3-16,0 2 2 0,5-4 2 0,-5 4 0 0,0-4-2 16,7-1-9-16,1 1-6 0,-8 1-4 0,5-2-4 15,2-3-5-15,-1 5-2 0,2-5-4 0,-2 0-1 0,0 1-1 16,7-1-3-16,-6-4-1 0,0 5-1 0,5-4-1 0,-5-1-1 15,0 0-4-15,-1 1-4 0,0-4-6 0,-6 4-10 16,7-8-13-16,-7 4-21 0,0-3-35 0,0-4-61 0,-7-5-106 16,7 2-87-16,-6-2-55 0</inkml:trace>
  <inkml:trace contextRef="#ctx0" brushRef="#br0" timeOffset="2233.67">2698 16269 235 0,'0'-3'288'0,"8"3"-101"0,-8-4-85 15,0 0-56-15,5 0-30 0,2 1-17 0,-7-1-8 16,7 1-1-16,-1-1 6 0,-6 4 8 0,7-3 10 16,0-1 7-16,-1-1 4 0,-6 5 6 0,6-3 2 0,1 0 1 15,0-1-2-15,-1 0-2 0,7 4-5 0,-6-3-4 0,-1 3-4 16,7 0-5-16,-8 0-2 0,10 0-3 0,-10 0-1 16,10 0-2-16,-9 3-1 0,7-3 1 0,0 4 0 0,0-4 4 15,-1 4-2-15,2-1-2 0,6 0 1 0,-1-3-2 16,1 5 1-16,-1-5 0 0,1 4 0 0,6-4-4 0,0 0 2 15,0 0 2-15,0 0-1 0,7 0 0 0,6 0 0 0,-7-4 0 16,7 4-2-16,1-5 0 0,-8 5 0 0,7-3-1 16,6 3 0-16,-5-3 0 0,-1-1 0 0,6 4 0 0,1-4 1 15,-1 4-1-15,1 0 0 0,7-3 3 0,-2 3-2 16,1-3 2-16,1-2 0 0,5 5 0 0,1-4-1 0,-8 4 0 16,8-3 1-16,0-2-3 0,0 5 0 0,5-3 0 0,-4 3 0 15,-2 0 0-15,7 0 2 0,1-3 2 0,-1 3 0 16,7 0 0-16,-7 0 1 0,7 0 2 0,6-4 0 15,-6 4 0-15,6 0-1 0,0-4 0 0,0 4-2 0,-6 0-2 16,6 0 0-16,0 0-1 0,0 4-1 0,-6-4-1 0,6 4-1 16,-6-1 0-16,-1 0 1 0,8 2 0 0,-8-2 1 0,7 6-1 15,-6-6 0-15,6 0-1 0,1 1 2 0,-1-4 3 16,6 4 0-16,-5-1-1 0,6-3 0 0,0 0 1 16,-2 3 0-16,2-3 4 0,0 0-3 0,7 0 2 0,-1 0 2 15,0 0-1-15,0 0 0 0,-1 0 0 0,3 0-2 0,-2 0-2 16,0 0 3-16,0 0-5 0,-6 0-2 0,6 0 1 15,-6 0 0-15,-1 5 0 0,1-5 0 0,6 0 0 0,-6 0 1 16,0 4-1-16,-1-4 0 0,0 3 1 0,2-3 2 16,-7 4 2-16,5-4 3 0,-6 3 1 0,7-3 2 0,0 4 2 15,-1-4 2-15,1 3 0 0,-8-3-2 0,9 0-2 0,-2 4-1 16,-5-4 0-16,6 4-3 0,-1 0-2 0,-6-4-1 16,7 0-1-16,0 3 0 0,-7 1 0 0,0-4 1 0,7 3-2 15,-7-3 1-15,1 0-1 0,5 0 0 0,-6 0 0 16,1 0 6-16,5 0-2 0,-6 0-3 0,7-3 1 0,0 3-2 15,-1-4-1-15,1 1 0 0,0-1 6 0,0 0-7 0,0 0 2 16,-8 1 2-16,8-1 0 0,0 4 3 0,-7-3 3 16,7-1 1-16,-7 1-1 0,6-1 1 0,1 4 3 0,0-5 2 15,0 2 0-15,-1 0 0 0,8 3-3 0,-1-4-1 16,-7 4-4-16,7-4-1 0,-6 4-3 0,7-3-1 0,-1 0-2 16,0-2 0-16,-6 1 2 0,6 1-1 0,-6-2 1 15,0 2 0-15,6 0 0 0,-7-1 0 0,1 0-1 0,0 1 0 16,0-1-1-16,0 4 2 0,-8-4 2 0,8 4 2 0,-6-4 2 15,5 4 5-15,-6-2 2 0,0 2 5 0,1-5 5 0,-1 5 0 16,0-3-1-16,7 3 0 0,-7 0-3 0,0 0-2 16,-7-4-5-16,8 4-5 0,-8 0-4 0,2 0-1 15,-2-3-2-15,-6 3-2 0,0 0 0 0,-6 0-1 0,7-4-1 16,-9 4 1-16,2-4 1 0,-6 4-4 0,5-4 1 0,-5 4 2 16,-8-3 0-16,1 3-3 0,-1-4 3 0,1 1-1 15,-13 3-1-15,5-4 2 0,-5 1 1 0,-7-1 1 0,0 0-1 16,1 0 1-16,-15 1-2 0,8-1 2 0,-8 0-1 15,2-2-1-15,-7 1 0 0,-1-2 0 0,-6 0-1 0,6 0 1 16,-12-1-1-16,6 0 0 0,-6 1-1 0,-1 0-1 0,0 0 1 16,-6-1 1-16,7 4-2 0,-8 1 1 0,2-4 1 15,6 3 0-15,-8 1-2 0,8 3-3 0,-1-4-4 0,1 4-4 16,-1-4-6-16,7 4-3 0,-7 0-5 0,7 0-2 16,0 0-2-16,0 0 1 0,0 0 0 0,0 0 3 0,0 0 5 15,0 4 2-15,0 0 6 0,7-4 2 0,-7 3 3 0,7 1 3 16,-7-1 1-16,6 1 2 0,-6-1 2 0,7 1 1 15,-7 4-1-15,0-5 0 0,0 4 2 0,0 0 0 0,-7 1 0 16,1-1 1-16,-1 1 2 0,-6-4-2 0,0 3-1 16,-7 0-7-16,1 1-19 0,-8-5-31 0,9 1-67 0,-15 0-153 15,0-4-85-15,-6 0-65 0</inkml:trace>
  <inkml:trace contextRef="#ctx0" brushRef="#br0" timeOffset="3670.84">6231 16372 63 0,'26'0'133'15,"6"0"-53"-15,-7 0-48 0,2 0-42 0,5 3-32 0,0-3-24 16,-5 0-26-16</inkml:trace>
  <inkml:trace contextRef="#ctx0" brushRef="#br0" timeOffset="4467.67">10003 16266 108 0,'20'0'273'0,"-1"-4"-75"0,1 4-69 15,0 0-52-15,-1-4-30 0,7 4-21 0,-6 0-10 0,-1-4-8 16,1 4-1-16,0-3-4 0,-2 3 3 0,2 0 5 0,-7 0-1 16,7-4 3-16,-7 4 1 0,6 0 2 0,-5 0 0 0,-1 0-1 15,-1 0-4-15,1 0-3 0,0 0-3 0,1 0-3 16,-8 0 0-16,7 0-1 0,1 0-2 0,-8 0 1 15,6 0 0-15,2 0 0 0,-1 0-1 0,7 0 1 0,-8 0-2 16,8 0 2-16,-7 0-1 0,7-3 0 0,-8 3 1 0,8 0 0 16,-6 0 0-16,5-4 1 0,-6 4 1 0,0 0-1 15,-1 0 1-15,2-3-1 0,-1 3 0 0,6 0-2 0,-7 0 1 16,3 0-1-16,-3 0 1 0,2 0 0 0,-1 0-1 16,0 0-1-16,0 3 2 0,-1-3 0 0,2 0 0 0,-1 0 1 15,-1 0 0-15,-5 0-1 0,5 0 1 0,3 0-1 0,-9 0 0 16,0 0 0-16,1 0 1 0,0 0 0 0,5 0 1 15,-5 0-1-15,-1 0 0 0,1 0 0 0,0 0 2 0,-1 0-2 16,8 0-5-16,-8 0-10 0,-1 0-15 0,9 4-25 16,-7-4-38-16,6 0-57 0,-7-4-95 0,8 4-80 0</inkml:trace>
  <inkml:trace contextRef="#ctx0" brushRef="#br0" timeOffset="5389.44">13040 16214 131 0,'0'-3'119'0,"0"3"-18"16,0-3-19-16,0 3-14 0,6 0-16 0,-6-5-10 0,0 5-10 16,0 0-7-16,5 0-3 0,-5-4-3 0,0 4-2 15,0 0-4-15,9-3 2 0,-9 3 3 0,6 0 3 0,-1 0 6 16,-5-5 4-16,7 5 9 0,1-3 5 0,-2 0 5 16,0 3-2-16,1-4 2 0,6 0-4 0,-6 1-3 0,-1-1-6 15,6 0-7-15,2 0-4 0,-1 4-6 0,-1-2-2 0,2-3-4 16,0 5-6-16,-2-3-2 0,1 3 0 0,0-4-3 15,7 4-1-15,-7-3-1 0,-2 3 0 0,9-4 0 16,-6 4-1-16,0-4 0 0,-2 4 0 0,2-4 0 0,5 1 0 16,-6 3 0-16,0 0-1 0,-1-4 0 0,2 1 0 0,0-1 1 15,-2 4 0-15,-5-7 0 0,6 3 0 0,0 0-1 0,-1 1 2 16,-4-1 0-16,4 0 0 0,2 1 0 0,-8 0-1 16,-1-2-1-16,9 1 1 0,-7 1 1 0,0 0-1 15,-1-1 1-15,8 0-1 0,-8 1 0 0,0-2 0 0,0 2 1 16,1-1-1-16,0 0-1 0,-1 0-1 0,1-3 0 0,-1 4 1 15,0 3 0-15,2-7 1 0,-2 3-1 0,0 0 0 16,1 0 1-16,-7 1 1 0,7-1 0 0,-1-3 0 0,-6 4-1 16,6-1-1-16,-6 0 1 0,7 0-1 0,-7 1 0 15,6-1-4-15,-6 0-4 0,0 4-9 0,0-3-13 0,0 3-20 16,-6-3-32-16,6-2-49 0,-7 5-85 0,1-4-98 0,0 1-59 16</inkml:trace>
  <inkml:trace contextRef="#ctx0" brushRef="#br0" timeOffset="6607.81">3044 16162 149 0,'7'4'117'0,"-1"-4"-50"0,-1 0-29 0,4 0-17 16,-3 4-9-16,-6-4-3 0,5 0 0 0,3 0 0 0,-2 0 0 16,1 0-2-16,-7 0 1 0,0 0-1 0,6 0 1 15,-6 0-2-15,7 0-2 0,-7 4-3 0,0-4 0 16,0 0 0-16,6 3 5 0,-6-3 4 0,0 0 8 0,7 0 2 16,-7 4 3-16,7 0 1 0,-7-4 1 0,0 0-2 0,6 3-3 15,-6-3-6-15,0 0-7 0,0 3-3 0,0-3 0 16,0 0 2-16,6 0 1 0,-6 5 0 0,0-5 1 0,0 0 1 15,0 3-1-15,0-3-1 0,0 0-3 0,0 0-1 16,0 0-2-16,0 0 0 0,0 4-1 0,0-4 0 0,0 0 2 16,0 0 1-16,0 0-1 0,0 0-2 0,0 0 0 0,0 0 1 15,0 0 1-15,7 0 3 0,-7 0 5 0,7 0 0 16,-7 0 2-16,6-4 2 0,-1 4 4 0,3 0 1 0,-2-3 2 16,0 3-4-16,8-5-4 0,-8 5 0 0,2-3 0 15,-2 3-4-15,0-3-2 0,-6 3-2 0,6 0-3 0,1 0 0 16,0 0-2-16,-7 0 1 0,6 0-1 0,1 0 0 0,-7 0-1 15,6 0-2-15,0 0 0 0,-6 0-2 0,8 0 1 16,-8 0-2-16,6 0 2 0,-6 0-1 0,0 0 3 16,0 3 1-16,0-3 0 0,0 0-2 0,0 0-6 0,-6 3-13 15,-2-3-21-15,2 0-34 0,0 0-53 0,-7 0-93 0,6 5-73 16</inkml:trace>
  <inkml:trace contextRef="#ctx0" brushRef="#br0" timeOffset="7513.8">2816 16133 49 0,'5'0'194'0,"3"-3"-22"16,-1 3-21-16,-2-4-29 0,2 1-23 0,1-1-25 15,4 1-21-15,1-1-14 0,-6 0-12 0,6 4-13 0,-1-4-6 16,2 4 2-16,-1-3-3 0,-1 3 1 0,8 0 1 0,-6 0-1 16,5 0 2-16,1 0 2 0,-1 0 1 0,8 0-2 15,-8 0-2-15,7 0-1 0,0 3-1 0,0-3-1 0,-1 0 0 16,3 0-4-16,-3 4 0 0,1-4-2 0,0 4 1 15,-1-4-1-15,9 4 0 0,-8-1 0 0,0 1-2 0,7-1-2 16,-7 1-6-16,6-4 0 0,1 3-6 0,32 1-38 16,-32 0 16-16,-1-4-4 0,-6 0-2 0,7 4 0 15,-1-4 1-15,1 0 1 0,-7 0 5 0,6 3 7 0,-5-3 9 16,5 0 8-16,1 0 8 0,-7 0 6 0,6 0 3 16,1 0 5-16,-7 0 1 0,6 4 2 0,-5-4-3 0,5 0-4 15,-5 0-2-15,5 3-3 0,-6-3 0 0,0 0 1 0,7 0 1 16,-7 0 1-16,7 0 2 0,-7 0 2 0,6 0-1 15,0 0 2-15,1 0 1 0,0 0-2 0,-1 0-2 0,0 0-2 16,1-3-1-16,0 3-2 0,-1 0-1 0,0 0-2 16,1 0-3-16,0 0-1 0,-8 0 0 0,9 0-1 0,-2 0-3 15,-6 0-1-15,7 0 2 0,-8 0 0 0,9 0 1 0,-8 3-2 16,5-3 2-16,-3 0 3 0,4 0 2 0,1 5 4 16,-7-5-1-16,5 0 1 0,3 0-1 0,-2 2-1 15,1-2-2-15,-7 0-7 0,6 0-5 0,1 0-6 0,-2 0-3 16,10 0-1-16,-8 0-3 0,-1 0 0 0,1 0 2 0,6 0 7 15,-7-2 8-15,8 2 12 0,-8-5 12 0,7 5 8 16,0-3 9-16,-7 3 5 0,1-4 4 0,0 4-2 0,0 0-5 16,-1 0-5-16,-6 4-9 0,0-4-7 0,7 0-5 0,-8 3-3 15,2-3-1-15,-1 5 4 0,0-5 6 0,1 0-1 16,-2 0 2-16,8 0-1 0,-8 0 1 0,9 0 0 0,-2 0-3 16,-7 0-2-16,9-5-7 0,-1 5 0 0,-1-3-1 15,-6 3 0-15,7-4 0 0,-7 4-1 0,7 0 0 0,-1-3 0 16,-6 3 0-16,0 0 2 0,0 0 1 0,-1 0-1 0,2 3 0 15,-7-3-3-15,5 0-1 0,-6 0-3 0,1 4-4 16,7-4-2-16,-8 0-2 0,7 0-2 0,1 0 0 0,-7 0 3 16,5-4 2-16,1 4 6 0,6 0 6 0,-13-3 6 15,15-1 6-15,-8 4 4 0,0-4 4 0,7 0 4 0,-2 1-1 16,-4-1 0-16,6 1-3 0,-2-1-4 0,3 4-4 0,-2-3-6 16,1-1-6-16,-2 0-9 0,-3 4-9 0,-2-4-5 15,6 4-5-15,-5 0-3 0,-1-3-6 0,6 3 1 16,-5-4 1-16,-1 4 6 0,-1-4 8 0,7 4 9 0,-5-3 8 15,5 0 7-15,-6-2 12 0,7 1 9 0,-7 1 7 0,7 0 5 16,-1-5 5-16,0 5 0 0,2-5 0 0,-1 4-4 0,-8-4-3 16,8 1-7-16,0 4-8 0,-8-4-8 0,9-1-9 15,-10 4-9-15,9-3-13 0,-7 0-15 0,1 0-12 16,5-1-14-16,-6 1-17 0,7 0-14 0,-7-1-18 0,0 1-7 16,6 0-4-16,-5 0 8 0,6-1 11 0</inkml:trace>
  <inkml:trace contextRef="#ctx0" brushRef="#br0" timeOffset="9403.95">8629 15888 15 0,'32'-7'105'16,"-6"0"13"-16,7-1 5 0,-8 1-3 0,9-4-12 15,-8 4-19-15,-1-1-22 0,0 1-19 0,2 0-21 0,0-1-18 16,-7 5-14-16,5-5-14 0,-5 1-10 0,0 4-5 0,-2-5 1 16,2 4 3-16,0 1 5 0,-7-5 11 0,7 4 9 15,-1 2 12-15,1-6 13 0,-8 4 9 0,8 0 8 0,0 0 4 16,-1-3 3-16,1 3 3 0,-9 1-1 0,9-4-3 16,1-1-4-16,-2 5-3 0,-5-5-4 0,5 1-6 0,1 3-6 15,-2-3-3-15,2 0-4 0,0 0-4 0,0-1-2 0,6 1-4 16,-7 0-1-16,1 0-1 0,6-1 0 0,-7 1-1 15,7-5 0-15,-6 4 1 0,7 2-1 0,-1-5 0 16,-7 3 0-16,7-3 0 0,0 4 0 0,-6-4 0 0,5 4 0 16,1 0 0-16,-6-1 0 0,7-2-1 0,-9-2 3 0,9 5-1 15,-8-3 3-15,8 2 2 0,-1-4 2 0,-7 5 5 16,7-3 2-16,0 2 3 0,0-3-1 0,-7 3-2 0,8 1 0 16,-8-4-3-16,7 3-3 0,-7 2-3 0,8-2-2 15,-7 1-2-15,6-1-2 0,-8 0 0 0,9 2 0 0,-7-1 0 16,6-5 0-16,-6 6 0 0,5-6-1 0,-5 5 0 0,6-4 1 15,-6 0 0-15,-1 4 0 0,1-8 1 0,6 8-2 16,-7-8 1-16,1 4-1 0,0 0 2 0,-1 4 1 0,-6-4-1 16,6-1 1-16,1 1 0 0,0 2 1 0,-7 0 1 15,7-2 0-15,-1 0 0 0,0 0-3 0,1 0 1 0,-1 1 1 16,1-2-1-16,0 2-1 0,-1-5 0 0,1 3 0 0,-1 3-1 16,1-7 0-16,6 1 1 0,-6 4 2 0,-1-3 4 15,1 3 0-15,6-4 4 0,-7 1 2 0,1 3 4 16,0-3 2-16,6 2 1 0,-7 1 1 0,1-3-1 0,-2 2-1 15,9 1-1-15,-7 0-3 0,-1 0-2 0,-6 4-2 0,7-4 0 16,-1 4-5-16,-6-1-2 0,6 2-1 0,-5-2 0 0,6 1-2 16,-7-1 0-16,5 1-1 0,-4 3-2 0,-1-3 2 15,7 2 0-15,-7-1 0 0,0 3-2 0,-1-5 0 16,2 4 1-16,-1 0-1 0,-7-3 2 0,6 3 0 0,2 1 0 16,0-4 0-16,-2 3 0 0,2-4 0 0,-2 5 0 0,-5-4 0 15,6 2-1-15,0-1-1 0,7-2 1 0,-9 1-1 16,4-1 1-16,-2 1 1 0,-1 0 1 0,2 0 0 0,-2 0 1 15,2-1-1-15,-8 0 1 0,7 2-1 0,1-1-1 0,-2-1-1 16,2 4 1-16,-2-4-3 0,2 1 0 0,-8 4 0 16,7-2-2-16,1 3 1 0,-2-2-1 0,-6 0-1 0,8 0 0 15,-1-3-1-15,0 3 2 0,0 0-1 0,-7-3 3 16,14 4-3-16,-7-5 3 0,0 1-1 0,6 3 2 0,-5-3 0 16,4 0 0-16,2-5 0 0,-7 6 1 0,7-2 2 0,-6 0-1 15,5 5 0-15,-6-3 0 0,0-2 0 0,-1 4 1 16,2-4 0-16,6 5-1 0,-8-5-3 0,1 4-3 0,7-3 0 15,0 4-2-15,-2-5-6 0,9 1 0 0,-7 0-4 16,6-4 1-16,0 4 2 0,6-1 2 0,-6-3-1 0,0 3 4 16,7-2 4-16,-8-1 1 0,2 3 3 0,6-3-1 0,-7 0 2 15,0 4 0-15,0-4 0 0,0 4 2 0,7 0-1 16,-14-1 1-16,6 0 2 0,2 2 0 0,0-2-2 0,-8 1 2 16,7-1 1-16,-6 5-3 0,6-4-1 0,-6 3 2 15,5-4 1-15,-5 5-2 0,6-5 4 0,-1 2-2 0,2-2 2 16,-8-3 2-16,14 3 0 0,-7-2 0 0,-1-1 0 0,2 3 0 15,0-3-2-15,5 0-1 0,-7 0 1 0,9 4-3 16,-2-4 1-16,-5-1-5 0,5 5-1 0,1 1-5 16,-7-6-5-16,0 8 0 0,-1-3-4 0,1 0-2 0,-6 0-3 15,0-1 1-15,5 5 3 0,-11-5 2 0,6 5 6 0,-1-5 2 16,1 4 4-16,-8-2 2 0,8-2 5 0,-7 1 1 0,7-1 2 16,-8 5 2-16,8-4 0 0,0 0-1 0,-7-1 0 15,7 1 0-15,-1-1-2 0,-6 2-1 0,6 2-3 16,1-4-2-16,0 0-3 0,-1 5-6 0,1-5-2 0,-8 2-3 15,8-3-2-15,0 6-2 0,-1-4 0 0,7 3 3 0,-6-3-1 16,0 3 6-16,-1-3 0 0,1 3 1 0,-2 1 0 16,9-4 3-16,-14 3 1 0,6 0 1 0,1 0 0 0,0 1 0 15,-1-1 4-15,-6-4 4 0,6 6 2 0,2-2 2 16,-8-4 0-16,6 5 1 0,-5-2 0 0,5-2 0 0,0 3-1 16,-6 1-1-16,7 0-1 0,0-6-4 0,-8 3-1 0,8 2-2 15,-1-3 3-15,1 3-2 0,-8-4-1 0,9 5 0 16,-1-4-4-16,-2 3 2 0,2-3 1 0,0 3 3 0,-1 0-2 15,1-3 2-15,0 4 0 0,5-4 2 0,-5 3 5 16,-1-4 0-16,0 1 1 0,8 3-2 0,-7 0 1 0,-1-3 0 16,6 4 0-16,-5-1 0 0,1-1 0 0,-2 2-3 0,1 0-1 15,0-1-2-15,-1 0 1 0,0 4 0 0,0-3-1 16,1 3-1-16,0-4-2 0,-7 4 0 0,7 0 0 0,-9-4-1 16,4 4-1-16,4 0 2 0,-6 0 1 0,6 0-3 0,-5 0 6 15,6 0 2-15,-8 0 1 0,7 0 1 0,-5 0 2 16,6 0 2-16,-8 0-2 0,8 0 3 0,-1 0-3 15,-5 0-2-15,5 0-2 0,1 0 0 0,-7 0-3 0,6 0-1 16,-5 0 0-16,-2 4 1 0,1-4 0 0,1 4-1 0,-2-4 0 16,2 3 0-16,-3-3 1 0,4 4-1 0,-2-4-2 0,-1 4 2 15,-5-4-1-15,6 3 1 0,1 0 2 0,-2 2 1 16,1-1-2-16,-6-4 0 0,12 3 0 0,-13 2 1 16,14-3 1-16,-6 2-2 0,-2 0-1 0,1 0 0 0,1-1 1 15,-2 1 1-15,2 4-1 0,-1-6 0 0,0 6-1 0,0-1 2 16,-1-3 1-16,-4 4-1 0,4-1 0 0,1 0-1 15,0 0 1-15,0 1 0 0,1-1 0 0,-2 3 1 0,-5-1 0 16,12-3 1-16,-6 5 1 0,1-3 1 0,-2 0 0 16,8-2-2-16,-7 6 0 0,7-5 0 0,-8 1-1 0,8 2-2 15,0-3 1-15,-7 1 0 0,7-1-2 0,-2 4 0 0,2-4 2 16,-6 1-3-16,5-1 1 0,1 0 1 0,-1 1-1 16,-6 4 0-16,7-6-1 0,-1 2 1 0,-6 3 0 15,6-4 1-15,-5 0-1 0,5 4 0 0,-5-3 0 0,-2 3 0 16,8-5 0-16,-7 6 0 0,6-1 0 0,-6-4-2 0,1 4 1 15,5 3 0-15,-6-2-1 0,0-2 1 0,7 2 0 0,-7-1-1 16,6 3 0-16,1-3 1 0,-7 0 0 0,7 0 0 16,-1 1 0-16,6 2 1 0,-5-3 1 0,-1 0-1 15,2-1 1-15,-1 2-1 0,6-1 1 0,-7 0-1 0,1 0 1 16,0 0-1-16,5-1 0 0,-5 6 0 0,0-6 0 0,-2 2 1 16,9 3-1-16,-7-1-1 0,-1-3 1 0,0 3 0 15,8-2-2-15,-8 2 2 0,0-3 0 0,1 4-1 0,6-1 1 16,-13-3-2-16,7 4 1 0,0-4-1 0,-1 5 1 0,-6-7 1 15,0 7 0-15,0-5 0 0,0 3-2 0,0 1 2 16,0-4 0-16,-6 3-1 0,4-3-4 0,4 3 2 0,-2 1 1 16,-7-3 1-16,7 3 1 0,0-5 0 0,7 2 1 15,-7-3 2-15,5 7 4 0,2-5-2 0,8 4-2 0,-10-4 0 16,9-1 2-16,-1 5 1 0,5-4-2 0,-3 0 1 0,-2 4-2 16,6-4 1-16,1 0 1 0,-7 4-1 0,0-4 0 15,7 3-2-15,-7 1 3 0,-1-4 0 0,8 3 1 0,0 1 1 16,-8-1-1-16,8 2-1 0,-7-2 2 0,7 1-2 15,-7-1-2-15,6 1-1 0,-6-1-1 0,7 1 0 0,-7-4 1 16,7 4-2-16,-1-1 0 0,-6-2 2 0,7 2 2 0,-7-3 2 16,6 1 0-16,1 2 1 0,-7-3 2 0,7 0 1 15,-7 3 1-15,7-3 0 0,-1 3-2 0,-6-2-2 0,6-1 0 16,-5 3-2-16,5-2-2 0,-5 2-4 0,5 1-4 16,1-4-5-16,-1 4-3 0,-6-1-4 0,13 5-4 0,-13-5-1 15,13 2-1-15,-6-3-1 0,-1 3 3 0,2-1 3 0,-2-1 4 16,6 3 4-16,-4-1 3 0,-2-2 2 0,1 4 6 15,5 1 2-15,-4-4 3 0,5 3 1 0,0 1 0 16,-7-5 0-16,7 1 0 0,7 3 0 0,-7-4-2 0,7 1-5 16,-1 3-5-16,1-3-3 0,-1-1-5 0,8 1-2 0,-8 0-6 15,7 0-3-15,-6-1-4 0,6 1 1 0,-6-4 1 0,-1 3 3 16,1-2-1-16,-1-2 3 0,1 2 0 0,-1-1 0 16,-5-4-10-16,-1 0-42 0,0-3-70 0,-13 0-132 15,6-1-68-15</inkml:trace>
  <inkml:trace contextRef="#ctx0" brushRef="#br0" timeOffset="10341.37">15926 15961 132 0,'0'0'259'0,"0"5"-42"0,0-5-51 16,0 3-48-16,0-3-43 0,6 0-28 0,-6 3-21 15,0-3-11-15,0 4-4 0,0-4 0 0,8 0 2 0,-8 0 4 16,6 4 5-16,0-4 4 0,1 0 1 0,6 0 1 0,-6 0-2 16,5 0-1-16,-6 0-4 0,8 0-4 0,6 0-5 15,-8 3-2-15,1-3-2 0,7 0-2 0,-7 0-2 0,7 0-2 16,0 0-1-16,-2 4 0 0,8-4 0 0,-5 4-1 15,-2-4-1-15,7 0 1 0,0 4 0 0,0-4 1 0,7 0 0 16,-7 0 0-16,6 0 1 0,0 0-1 0,1 0 1 0,0 0-1 16,7 0 2-16,-2 0 0 0,1 0 2 0,-1 0 1 15,3-4 0-15,4 4 1 0,-5 0 0 0,5-4 0 0,1 4 0 16,-2 0 0-16,9 0 0 0,0-4-1 0,-8 4 0 16,14 0 0-16,-7-3-2 0,7-1 0 0,6 0 1 0,-6 4-1 15,6-3 0-15,0 0 0 0,0-2 0 0,0 1 3 0,0 4 1 16,1-3 2-16,-1 3 2 0,6-3 1 0,0 3 1 15,1 0 0-15,0 0-1 0,0 0-1 0,0 3-2 0,-1-3-2 16,1 3-4-16,-1-3 0 0,0 4-2 0,8-4-1 16,-7 5 1-16,-1-5 3 0,8 3 0 0,-7-3 1 0,-1 0 3 15,8 0 2-15,-1 0 2 0,-7 0 2 0,7 0 0 0,-6 0 0 16,0-3 1-16,-2 3 0 0,3-5-2 0,-1 1-1 16,-7 4 0-16,6-3-2 0,-6 3-2 0,8 0-1 15,-8-3-1-15,6 3-2 0,1 0 0 0,0 3-1 0,-8-3 0 16,9 0-1-16,-2 0 0 0,1 0-1 0,0 0-1 0,-1 0 0 15,1 0-1-15,-6 0 0 0,5-3 0 0,-12-1 0 0,6 4-1 16,-7-4 1-16,1 1 0 0,0-1 0 0,-8 0 1 16,-6-3 0-16,1 2-1 0,-6-1 2 0,-1 3 2 15,-13-5 0-15,0 4 5 0,1-4 6 0,-15 5 7 0,2-4 4 16,-8 3 0-16,-1 1 1 0,-5-1-1 0,-5 0-1 0,5 0-6 16,-6 1-6-16,-8 3-6 0,8 3-3 0,-8-3-4 15,2 4 1-15,-8 0-1 0,7 0 0 0,1-1 1 0,-2 1 0 16,0-1-1-16,2 4 0 0,-1-3 0 0,0 0-1 15,0 3-2-15,-1-2-6 0,2 2-8 0,-8-5-10 0,1 6-9 16,-1-4-14-16,-6 4-18 0,0-5-21 0,0 1-33 0,-7 0-52 16,-6-1-89-16,0-3-102 0,1 0-59 0</inkml:trace>
  <inkml:trace contextRef="#ctx0" brushRef="#br0" timeOffset="10888.02">14994 13779 98 0,'-6'0'288'16,"6"0"-51"-16,-7 0-56 0,7 0-58 0,-6 0-48 16,6 0-38-16,6-4-31 0,-6 4-22 0,0 0-16 0,7 0-9 15,-1-4-8-15,-6 4-1 0,7-4 3 0,0 4 7 0,-1 0 11 16,-1-3 9-16,-5 3 13 0,9 0 7 0,-9-5 13 15,6 5 7-15,-6 0 5 0,0 0 6 0,0 0 6 16,0 0 5-16,0 5 3 0,0-5 2 0,0 0 1 0,0 0-1 16,0 0 1-16,-6-5-3 0,6 5-3 0,0 0-4 0,0 0-4 15,0 0-4-15,0 0-6 0,-9 0-5 0,9 0-7 0,0 5-4 16,0-2-8-16,0 1-8 0,-5 4-14 0,5-2-17 16,5 2-22-16,-5 3-38 0,9-4-59 0,-3 4-97 15,-1 0-90-15</inkml:trace>
  <inkml:trace contextRef="#ctx0" brushRef="#br0" timeOffset="11012.86">14988 14209 201 0,'-13'12'459'0,"13"-4"-142"16,-6 3-139-16,-1 0-95 0,0 0-62 0,7 3-45 0,0-3-52 16,7 3-74-16,-7-2-124 0,7-1-84 0</inkml:trace>
  <inkml:trace contextRef="#ctx0" brushRef="#br0" timeOffset="11137.86">14988 14720 406 0,'-7'14'461'0,"1"-3"-183"0,0 4-170 0,-1 0-146 0,0-1-183 16,7-3-113-16,0 1-74 0</inkml:trace>
  <inkml:trace contextRef="#ctx0" brushRef="#br0" timeOffset="11263.04">14981 15177 294 0,'0'4'248'16,"0"-1"-290"-16,7 1-199 0</inkml:trace>
  <inkml:trace contextRef="#ctx0" brushRef="#br0" timeOffset="11387.77">14994 15437 5 0,'-6'8'462'16,"6"0"-9"-16,0-2-199 0,0 5-160 0,6-3-123 16,-6-2-119-16,14 2-160 0,-8 0-81 0</inkml:trace>
  <inkml:trace contextRef="#ctx0" brushRef="#br0" timeOffset="11512.98">15196 15855 111 0,'-6'7'504'0,"0"1"-11"0,-9-1-205 0,15 0-165 0,0 0-125 16,0-3-108-16,0 4-146 0,8-5-116 0,-1 2-65 0</inkml:trace>
  <inkml:trace contextRef="#ctx0" brushRef="#br0" timeOffset="12246.95">14636 16554 133 0,'-7'-2'458'0,"7"-2"-102"0,0-4-114 0,0 5-92 15,0-1-52-15,0 0-29 0,0 0-15 0,7 2-8 0,-7-3-3 16,0 2-1-16,0-1-4 0,7 4-5 0,-7-3-4 0,0-1-4 16,6 4-4-16,-6-4-5 0,0 4-5 0,6 0-6 15,-6 4-4-15,7 0-1 0,-1-1 0 0,-6 1 0 16,7 4 0-16,-7 2-1 0,7 1 1 0,-2 4 0 0,-5-1 0 15,8 4 2-15,-1 1-1 0,-7 3 0 0,6 0 1 0,0-1 1 16,0 6-1-16,2-2 1 0,-2 1 0 0,0 3 0 0,1 0-1 16,-1 4 1-16,8-3 0 0,-3 3-3 0,-3 0 1 0,4 0-3 15,2-4-9-15,-7 5-3 0,6-3-2 0,-1-4-3 16,2-1 1-16,6-1-1 0,-8-7 2 0,7 0 3 0,-5-4 6 16,6-2 3-16,-1-4 3 0,-6-1 3 0,6-5 3 0,1-2 1 15,-6 0 2-15,4-2 4 0,-4-5 5 0,5-1 4 0,-5-4 6 16,-2-2 5-16,2-4 3 0,-2 0 4 0,1-1 6 0,-7-6 4 15,2 3 1-15,3-4-1 0,-3-3-1 0,-1-1-3 0,-1 1-8 16,-6-4-5-16,6 0-9 0,1 0-8 0,0-3-6 16,-1 2-10-16,-6-5-16 0,13 1-18 0,-7 2-17 0,2-1-19 15,4 4-25-15,-7 4-31 0,10 4-54 0,-2-1-91 16,0 4-114-16,6 0-63 0,-13 7-32 0</inkml:trace>
  <inkml:trace contextRef="#ctx0" brushRef="#br0" timeOffset="13043.64">15379 17134 335 0,'0'0'310'0,"0"0"-75"15,0 0-70-15,0-4-53 0,0 4-38 0,0 0-25 0,0 0-14 16,0 0-9-16,0 0-6 0,0 0-4 0,6 0-5 0,-6 4-2 16,0-4-5-16,5 3 0 0,-5 0-2 0,9 2-2 0,-3-1 1 15,-6 3 0-15,5 0-1 0,-5 0 0 0,0 1 0 16,8 2 0-16,-8 1 0 0,0 5-1 0,7-7 1 0,-7 3 3 16,6 3 1-16,-6 0 2 0,7-1 1 0,-7 1 0 0,6-1 0 15,0 1 0-15,1-3-1 0,-7 2-2 0,7 1 0 0,-1-4-1 16,0 4-1-16,2-5 0 0,-2-3-2 0,0 5 2 0,-6-5-1 15,7 1 0-15,-1-6 1 0,-6 2 1 0,0 4 4 16,7-5 6-16,-7-3 7 0,0 4 8 0,0 0 8 0,0-4 5 16,5 0 0-16,-5-4 1 0,0 0-4 0,0 1-4 0,8-5-2 15,-2-3-5-15,-6 4-3 0,6-4 1 0,2 0 4 0,-8 1 3 16,6-5 5-16,0 1 5 0,-6 2 3 0,7-2-1 0,0-2 0 16,-1 2-3-16,0-1-5 0,1 4-5 0,-1-3-7 0,1 3-6 15,6 0-4-15,-7-1-7 0,1 4-3 0,0 2-3 16,-1 3-1-16,1-5-2 0,-1 8 0 0,1 0-1 0,-1 0-1 15,-6 8 1-15,7-5-1 0,-1 3 1 0,0 2-2 0,-6 4 2 16,0-1 0-16,8 0 2 0,-8 0 0 0,0-1-2 0,0 5 0 16,6-3 1-16,-6-2-1 0,0-3 1 0,0 5 1 0,0-10-2 15,0 6 0-15,0-4 2 0,0 1 0 0,0-2-1 16,6-3 2-16,-6 3 3 0,0-3 1 0,0 0 1 0,7 0 1 16,-7-3-3-16,6-5 2 0,1 4 1 0,-1-6 1 0,1 3-3 15,-1-1-1-15,1-4 1 0,0 5-1 0,-1-3 2 0,7-2-1 16,-6 2 0-16,5 3-3 0,-5-5 1 0,-1 5-1 0,8 3 0 15,-8 1 0-15,0-5-1 0,2 4 0 0,-2 4 0 16,0 0 0-16,0 0-1 0,1 4 0 0,0 1 1 0,6-2 0 16,-7 4 0-16,0 0 0 0,1 1-1 0,-7-1 1 0,7 0 0 15,-1 4 0-15,0 0-5 0,-6 1 2 0,0-6 2 0,0 5-1 16,8 1-1-16,-8-5-5 0,0 0-7 0,0 1-10 0,0-1-2 16,0 0-14-16,0 1-14 0,0-4-18 0,0 3-16 15,0-4-20-15,6 1-29 0,0-1-49 0,1-3-82 0,-1 0-112 16,1 0-59-16,0-3-22 0</inkml:trace>
  <inkml:trace contextRef="#ctx0" brushRef="#br0" timeOffset="13293.81">16089 17218 182 0,'0'-3'486'0,"0"-1"-95"0,0 0-141 0,0 0-105 0,7 4-65 0,-7-4-38 15,6 8-22-15,-6-4-10 0,7 4-5 0,-1 0-1 16,1 3 2-16,-7-1 3 0,7 6 4 0,-7-1 3 0,0 3 3 16,0 2 0-16,0 2-1 0,0 1 2 0,6-2-5 0,-6 2-4 15,0-1-3-15,0 5-3 0,6-6-1 0,-6 5 0 0,6-3-1 16,-6 3-1-16,7-4 1 0,0 1-1 0,-1 2 0 0,-6-2-1 16,6-1-1-16,1-3-4 0,-7 3-9 0,7-3-8 15,-7-5-11-15,0 5-13 0,0-7-18 0,0 3-22 0,0-4-40 16,0 0-56-16,0 0-90 0,0-3-88 0,0-4-48 0</inkml:trace>
  <inkml:trace contextRef="#ctx0" brushRef="#br0" timeOffset="13606">16213 17195 98 0,'0'-9'414'16,"-7"1"-90"-16,7 4-103 0,0-4-87 0,0 1-51 0,7-3-29 15,-7 1-11-15,0 3-5 0,7 2 1 0,-7-3 0 0,6-1 6 16,-6 4 3-16,0 1 2 0,6-1-2 0,-6 1-4 0,0 3-6 16,0-4-8-16,7 4-6 0,-7 0-8 0,0 0-7 15,7 4-3-15,-7-1-3 0,6 1-3 0,-6-1 0 0,7 6 0 16,-7-3 0-16,6 5 0 0,-6 1-1 0,0-2-4 0,0 1-1 15,0 0-2-15,0 3-1 0,-6-2-1 0,6 3 0 0,-7-1 0 16,1-3-1-16,-8 3-2 0,8-2 0 0,-7-1-5 0,0 0-6 16,0 0-9-16,-1-1-13 0,2-2-17 0,-2-1-23 0,2 1-48 15,6-2-84-15,-1-1-119 0,0-2-64 0</inkml:trace>
  <inkml:trace contextRef="#ctx0" brushRef="#br0" timeOffset="13918.6">16655 17581 100 0,'0'0'516'0,"-5"-4"6"0,5 4-180 0,0 0-145 16,5 0-90-16,-5 0-50 0,0 0-28 0,7 0-17 0,-7 4-5 16,8-4-7-16,-8 4-3 0,6 3 0 0,-6-4 0 15,0 8 2-15,6-3 1 0,-6 7 1 0,6-1-5 0,-6 1 3 16,0 3 2-16,7 0-1 0,-7 4 2 0,0-3 1 0,0 2-1 16,0 2 0-16,0-2-1 0,0 6-4 0,0-2-8 15,-7 0-8-15,7 0-17 0,-6-2-25 0,6 0-50 16,0 2-101-16,6-7-122 0,-6 0-81 0,0-4-45 15</inkml:trace>
  <inkml:trace contextRef="#ctx0" brushRef="#br0" timeOffset="17870.63">2340 6675 3 0,'0'0'101'16,"0"0"-6"-16,0-5-7 0,0 5-9 0,0-3-9 16,0 3-8-16,0-3-5 0,0 3-5 0,0-4-3 0,7 4-2 15,-7-4-1-15,0 1-2 0,0-1-1 0,0 4-1 0,0-4 1 16,0 0-1-16,6 1-3 0,-6 3-3 0,0-4 1 0,0 1-3 16,0-1-1-16,0 1-2 0,6-1-3 0,-6 0-3 15,0 0-3-15,0 1-3 0,0-2-2 0,0 3 0 16,0 2-2-16,0-5 2 0,0 3-1 0,0 2-3 0,0-5 0 15,0 5-1-15,0 0-1 0,0-3-2 0,0-1-1 0,-6 4 0 16,6-4 0-16,0 4 3 0,0-4-2 0,-6 4 0 16,6 0-1-16,0-3-1 0,-7 3-2 0,7 0-1 0,-6 0-1 15,6 0-2-15,-7 0 1 0,1 0-1 0,0 3-1 16,-2-3 0-16,2 4 0 0,-7 0 0 0,0 0 0 0,7-1 1 16,-7 2-2-16,-1 2 2 0,1 0 0 0,0 0 2 0,1 1 0 15,-8 2 4-15,7 5 1 0,0-4 1 0,-6 4 2 16,5-1-1-16,1 5 1 0,0-5 0 0,6 4-1 0,-5 1-2 15,6-1-1-15,-1 0-2 0,0 1-2 0,7-1 1 16,0 0-2-16,0-3 0 0,7-1-2 0,-7-3 1 0,7 1-1 16,-1-2 2-16,6-2-2 0,-5 3 1 0,12-7 2 0,-5-1 0 15,-1-3 1-15,7 0-1 0,-8-3 1 0,8-1-1 16,-1-3 3-16,1-5-4 0,0 6 1 0,-7-5 0 0,6-1 0 16,-6 2 3-16,1-5 0 0,-2 0 3 0,1 4 2 15,0 0 2-15,-7 0 3 0,-6 0 1 0,7 3 0 0,-7 2-3 16,0-2-1-16,0 5-3 0,0-1-3 0,-7 4-2 15,7 4-3-15,-6-1 0 0,0 5-1 0,-1-2-1 0,1 6 0 16,6 2-2-16,-7 1 0 0,7-1 1 0,0 5 1 0,7-1-2 16,-1 1-1-16,1-5 1 0,5 1 0 0,2 0 2 15,-1-1-1-15,7-3-1 0,-1 0 1 0,1-4 1 0,5-2 1 16,-4-3 1-16,4-2 0 0,1 0-1 0,-6 0 1 16,6-2 1-16,1-6-1 0,-9 1-1 0,9-1 2 0,-7-3 3 15,-2 4 4-15,-5-4 5 0,7-4 6 0,-6 0 4 0,-8 1 13 16,7-1 7-16,-6 1 6 0,-7-5 2 0,0 5 1 15,0-5-2-15,-7 5-1 0,0-4-4 0,1-1-11 0,-7 5-9 16,0-1-7-16,-1-4-7 0,1 5-9 0,1-1-18 16,-1 5-19-16,0-2-23 0,6 1-23 0,-6 4-32 0,13-1-42 15,-7 5-66-15,7-1-137 0,7 1-74 0,-7 3-51 0</inkml:trace>
  <inkml:trace contextRef="#ctx0" brushRef="#br0" timeOffset="18292.4">2992 6861 73 0,'0'-3'461'0,"-6"-1"-99"0,6 0-134 15,0 4-98-15,0-4-54 0,0 4-28 0,0 0-19 0,0 0-10 16,0 0-7-16,0 0-3 0,0 0-4 0,0 0-1 0,0 0-2 16,6 4 0-16,-6 4 0 0,0-5-1 0,0 5 1 15,0-2-1-15,6 6 0 0,-6-1 2 0,0 3-3 0,0 1 1 16,0 0 1-16,0 0 1 0,0 3-2 0,-6 1-1 15,6 2 2-15,0-3-1 0,-6 5 3 0,6-1-2 0,-7 0-1 16,7-1-1-16,-7-2 2 0,7 2 0 0,-6-5-1 0,6-3 1 16,-7 3-2-16,7-5 0 0,0-4 0 0,0 0 0 15,0 0 0-15,0-3 2 0,0 4 0 0,0-8 2 16,0 3 5-16,0-3 1 0,7 0 3 0,-1 0 1 0,1 0 0 16,6 0-1-16,0-3 1 0,7-1-4 0,-1 0-6 0,8-2-10 15,5 1-12-15,1-2-21 0,-1 0-31 0,7 0-67 0,0-4-132 16,1 0-85-16,-3 4-63 0</inkml:trace>
  <inkml:trace contextRef="#ctx0" brushRef="#br0" timeOffset="18870.43">3546 7407 308 0,'0'-4'294'0,"0"4"-69"16,-7-3-59-16,7 3-48 0,0-4-32 0,-6 4-17 0,6 0-11 16,0-3-3-16,-6-1-1 0,6 4-3 0,-8-3-3 15,8-1-6-15,-6 4-7 0,0-4-5 0,-1 4-3 0,1-4-7 16,-1 4-4-16,-6 0-3 0,7 0-4 0,-8 4 0 15,8 0-2-15,-8 0-1 0,8 3-2 0,-6-4 0 0,5 8-1 16,1-3 1-16,-1-1-1 0,0 3-2 0,1 2 0 0,6-4-1 16,0 1 1-16,0 0-1 0,0 2 0 0,0 0-1 15,6 0 0-15,1 0 0 0,0-1-2 0,-1 2 1 0,7-2-1 16,-7 1-3-16,8 0-1 0,-2 0-1 0,2 0-4 16,-8-4 2-16,7 4-2 0,-6-3-1 0,-1 4 1 0,1-9 2 15,-1 8 3-15,-6-8 2 0,0 5 2 0,0-4 2 0,0 3 2 16,0-4-1-16,-6 4 1 0,-1-3 1 0,1 4 1 15,-7-5-2-15,0 1 1 0,-7 0 0 0,0 2 0 0,1-1 1 16,-1 2 0-16,0-4 0 0,-5 1-2 0,4 0 2 16,10-4 0-16,-9 0-3 0,6 0-7 0,8 0-8 0,-7 0-16 15,7-4-18-15,6-3-30 0,0 3-41 0,6-4-69 0,7-2-112 16,1-5-80-16,-2 4-45 0</inkml:trace>
  <inkml:trace contextRef="#ctx0" brushRef="#br0" timeOffset="19167.34">3754 7345 180 0,'0'-5'409'0,"0"5"-110"0,0-2-114 16,0 2-78-16,0 0-47 0,0 0-23 0,7 2-14 0,-7 3-7 15,0-1-3-15,7 4-1 0,-7-2-2 0,0 2 1 16,6 3 0-16,-6 3 1 0,0-3-3 0,0 4-2 16,6-5-1-16,-6 5-2 0,0-1-2 0,7-2 0 0,-7-1 0 15,6 0-1-15,1 4 0 0,-7-8 1 0,7 4 0 0,-1 0 2 16,-6-4 1-16,6 0-2 0,0 1-2 0,-6-1 1 16,8 1-1-16,-8-5 0 0,6 5 0 0,-6-5-4 0,6 1-6 15,-6-1-8-15,7 2-13 0,0-2-22 0,-1-3-39 16,1 0-62-16,-1 0-105 0,0-3-90 0,-6-2-53 0</inkml:trace>
  <inkml:trace contextRef="#ctx0" brushRef="#br0" timeOffset="19370.28">3604 7492 275 0,'0'0'452'0,"7"0"-130"0,-7 0-129 0,7-4-84 16,-1 4-53-16,7-4-26 0,0 4-17 0,0 0-8 16,1-3-11-16,5 3-8 0,0-3-12 0,0 3-18 0,1 0-22 15,6-5-40-15,1 2-59 0,5-1-103 0,-6-1-78 0,1 2-47 16</inkml:trace>
  <inkml:trace contextRef="#ctx0" brushRef="#br0" timeOffset="20198.29">4074 7452 196 0,'0'0'372'0,"-8"0"-105"16,8 0-99-16,-6 3-72 0,6 0-44 0,0 5-27 15,-6-1-11-15,0 1-4 0,0 3-2 0,-2 0-1 0,2 0-1 16,0-1 0-16,-1 2-1 0,7 2-2 0,-6-3 0 0,6 0-2 16,0-1 1-16,-7 2 0 0,7-4-1 0,7-2 1 15,-7 2-1-15,0 0 3 0,6-1-2 0,1-3 1 16,-1-1 0-16,0-3-2 0,-6 0 2 0,14 0 0 0,-8 0-4 16,0-3 0-16,0-1 1 0,2 1 2 0,-2-5 0 0,-6 4 4 15,6-4 1-15,1 2 0 0,-7-2 7 0,7 1 0 16,-7-1 3-16,0-3 3 0,7 4-1 0,-7-1 2 0,-7-2 0 15,7 3-1-15,-7-1 1 0,0 1 0 0,7 3-2 0,-6-3-2 16,0 0 0-16,-2 3 0 0,2 0-3 0,6 1-2 16,-6-1-2-16,0 4-3 0,6 0-2 0,0 0-3 0,0 4-1 15,0-1-2-15,0 1 1 0,0 0-1 0,0 3-1 16,6 0-1-16,0 0 1 0,-6 1-2 0,6-1 0 0,2 0-1 16,-2 0-2-16,7 1 0 0,-6-1-1 0,0 1-1 0,-1-2-2 15,0 2 3-15,0-4-1 0,8-1 2 0,-8 2 0 16,1-2 2-16,-1-3-1 0,1 3 2 0,0-3 1 0,-1 0 1 15,7 0-2-15,-7-3 2 0,1 3-2 0,-1-3 2 16,-6-2 1-16,6-2-1 0,2 4 1 0,-2-5 1 0,1 1 2 16,-7 0 0-16,6-1 2 0,0 1 2 0,-6 0 1 0,7-4 1 15,0 3 2-15,-7 1 0 0,6 0 1 0,-6 4 3 16,6-1-1-16,-6-4-3 0,8 8 0 0,-8-3-2 16,0 3-1-16,0 0 1 0,0 0-2 0,6 0-4 0,-6 0 0 15,0 3 0-15,0 1-2 0,6 0 0 0,-6 3-1 0,0 0-3 16,7 0 3-16,-7 1-1 0,0-1 2 0,5 0 0 0,3 0 0 15,-8 1 0-15,6-1 0 0,0 1-1 0,-6-2-2 16,7 2 0-16,-1-4-1 0,2 4-2 0,-2-5 2 16,0 0-1-16,1 2 0 0,0-2-2 0,5 1 0 0,-5-4 0 15,6 0 0-15,-6 0 1 0,5 0-3 0,-5-4 3 0,-1 1 0 16,7-2 1-16,-7-1 1 0,2-2 4 0,-2 1 2 16,1-1 0-16,-1 1 3 0,0-4 1 0,-6 0 4 0,8-3 3 15,-8-1 3-15,0 4-1 0,0-4 0 0,0 1 3 0,-8-1-1 16,8 1 3-16,-6-6-1 0,0 10 3 0,6-5 1 15,-7 1 4-15,1 3-1 0,6 0 1 0,-8 3-1 0,8 2-4 16,-6-2-3-16,6 4-6 0,0-1-6 0,0 3-5 16,0 2-2-16,0 0-1 0,0 2-2 0,0 7 1 0,6-6 0 15,-6 5 2-15,8 3-1 0,-2 0 0 0,1 0 1 0,-1 3 0 16,8 1 0-16,-8-1 0 0,0 2 0 0,7-2-2 16,-6 4 0-16,6-3-1 0,-8 0-2 0,10 3-1 0,-10-4-2 15,2 5-4-15,7-5-3 0,-8 1-3 0,0-1-2 16,1 2-3-16,-1-2-5 0,8-3-7 0,-8 0-6 0,0 0-5 15,2-4-9-15,-8 4-10 0,6-7-13 0,0 3-22 0,-6-7-37 16,0 3-60-16,6-6-116 0,-6 0-68 0</inkml:trace>
  <inkml:trace contextRef="#ctx0" brushRef="#br0" timeOffset="20354.41">4425 7517 234 0,'7'0'322'0,"-1"4"-122"0,7-1-90 16,1-3-59-16,-1 4-30 0,7-4-21 0,-1 0-17 0,0 0-33 15,8-4-48-15,-8 4-77 0,0-3-115 0</inkml:trace>
  <inkml:trace contextRef="#ctx0" brushRef="#br0" timeOffset="20791.99">5116 6946 41 0,'0'3'269'0,"0"-3"-54"16,7 0-56-16,-7 4-42 0,0-4-29 0,6 0-16 16,-6 0-12-16,7 4-8 0,-1-4-4 0,1 0-6 15,-1 0-3-15,8 0-5 0,-8 0-3 0,7-4-5 0,0 4-3 16,0 0-1-16,7-4-2 0,0 4-3 0,-3-3-2 0,3-1-3 16,0 0-2-16,0 4-3 0,6-3-1 0,-6-1-2 15,4 0-4-15,4 1-5 0,-8 3-10 0,0-4-13 0,-2 4-20 16,2-4-36-16,0 4-60 0,-7-4-104 0,-1 4-87 15,-4-3-56-15</inkml:trace>
  <inkml:trace contextRef="#ctx0" brushRef="#br0" timeOffset="21042.01">5149 7107 311 0,'6'3'251'0,"-1"-3"-73"0,10 0-57 0,-2 0-35 0,0 0-21 16,6-3-14-16,-5 3-12 0,6-4-10 0,-3 1-5 15,-2 3-5-15,10-4-3 0,-5 0-4 0,0 0-3 0,-7 1-3 16,7 3-2-16,-3-4-4 0,-2 4-7 0,-2 0-7 0,-6-3-10 16,-1 3-6-16,1 0-9 0,-1 0-8 0,-6 3-10 15,6-3-6-15,-6 0-6 0,0 4-8 0,0-4-10 0,0 0-18 16,-6 0-26-16,6 0-46 0,0 0-79 0</inkml:trace>
  <inkml:trace contextRef="#ctx0" brushRef="#br0" timeOffset="23259.99">6699 6491 14 0,'0'-3'322'0,"0"3"-70"0,0-4-65 15,0 1-53-15,0 3-39 0,7-5-25 0,-7 5-15 16,0-2-4-16,0 2-2 0,0-4-2 0,0 4-2 0,0-4-7 16,0 4-4-16,0-4-2 0,0 1 0 0,0-2 1 0,-7 2-2 15,7-1 1-15,0 4-6 0,0-2 1 0,0 2-1 16,0-5 1-16,-6 5-6 0,6-3-6 0,0 3-4 16,-6-4-5-16,6 4 2 0,-6 0-2 0,-2 0-2 0,8 0-2 15,-7 0 1-15,-5 0-2 0,4 4 0 0,3-4-1 0,-2 3 0 16,-5 2 0-16,-2-3-1 0,8 2 1 0,-7 4-5 0,0-1 3 15,0 1 2-15,0-1 3 0,-1 3 1 0,1 5 1 16,1-4-2-16,-1 4 3 0,6 2 1 0,-6-1 0 16,7 2 0-16,-1 1 0 0,0-1-3 0,7 0 0 0,0 0 2 15,0-4-3-15,7 5 0 0,-7 0 1 0,7-5-3 0,-1 1-1 16,7-4 0-16,-6 3-1 0,6-2 1 0,-1-1-1 16,1-5-1-16,1-2 0 0,5 0 0 0,-6 0 0 0,7-4 2 15,0-4 0-15,-8 0 2 0,0 0 1 0,8 1-1 16,-5 0 1-16,-3-5-1 0,1 1 0 0,0-1 2 0,-6 5 2 15,-1-2 4-15,0-1 3 0,-6 3 3 0,0 3 1 0,0-5 0 16,8 2 2-16,-8 3-3 0,0 0-6 0,0 0-5 16,0 0-5-16,0 3-3 0,0 5-2 0,0-4-1 15,0 3-1-15,0 4-1 0,6 0-3 0,-1-1 0 0,2 2-2 16,1-1-1-16,4 0-2 0,1 0-1 0,1-4 2 0,-2 4 2 16,14-4 3-16,-6-3 2 0,-2 0 3 0,2-4 3 0,7 0-1 15,-7-4 1-15,5 0 2 0,-6 1 0 0,9-5 0 16,-9-3 2-16,0 4 2 0,1-8 3 0,-1 4 5 15,1 0 7-15,-6-3 10 0,-3 3 11 0,-3-5 11 0,-2 7 9 16,-6-7 3-16,0 2 1 0,0-1-2 0,-6 0-4 0,-7 0-10 16,-2 1-9-16,4-1-14 0,-3 5-9 0,-5-1-6 15,-1 0-5-15,1 4-8 0,0-5-12 0,-1 9-11 0,7-5-15 16,-1 4-21-16,8 1-24 0,0-1-20 0,0 4-23 0,12 4-33 16,0-1-60-16,0 1-134 0,2 0-69 0,-2 3-43 15</inkml:trace>
  <inkml:trace contextRef="#ctx0" brushRef="#br0" timeOffset="23634.9">7369 6935 191 0,'-5'-4'481'0,"5"0"-82"0,-6 1-155 0,0 3-111 16,6 0-60-16,0 0-34 0,-8 0-19 0,8 3-9 0,-6 5 1 16,6-1-5-16,-6 4-5 0,-1 0 0 0,1 4-2 0,6 0 0 15,-7-1 1-15,0 3 0 0,7 3-7 0,0 2 1 16,0-4 3-16,0 0 2 0,0 0 0 0,7-3 0 16,0 1 0-16,-1-3-2 0,1-1 2 0,-1-1 0 0,8-4 0 15,-2-3-2-15,2-1 2 0,-3 1 0 0,10-8 0 0,-8 4 0 16,0-7 0-16,0 0-1 0,0 0 3 0,0-1 5 15,0-4 3-15,-7-3 6 0,2 5 3 0,-2-5 6 0,0 1 4 16,-6-1 7-16,-6 1-1 0,6 3-1 0,-6-4-3 16,-8 0-4-16,8 3-4 0,-14-2-4 0,7-1-5 0,-7 5-6 15,1-1-2-15,-7 0-4 0,6 0-4 0,0 0-9 0,1 4-13 16,6-1-14-16,0 1-22 0,7 3-36 0,0 0-65 16,6-2-156-16,0-2-91 0,6 5-53 0</inkml:trace>
  <inkml:trace contextRef="#ctx0" brushRef="#br0" timeOffset="23900.47">7891 6685 251 0,'-12'0'487'0,"6"0"-107"0,6 0-153 0,-7 0-95 15,7 0-59-15,0 0-34 0,0 0-20 0,0 4-10 16,0-4-3-16,7 0-1 0,-1 4 1 0,6-4 1 16,2 0 2-16,-1 0 1 0,13 0 1 0,-6-4-2 0,6 4 1 15,0-4-3-15,7 1-2 0,-8 0-1 0,9-1-2 0,-10-1-2 16,3 2 0-16,-1 0-7 0,0-1-7 0,1 4-9 16,-9-4-13-16,8 4-22 0,-5 0-35 0,-2-3-62 0,0-1-131 15,1 4-78-15,0-8-56 0</inkml:trace>
  <inkml:trace contextRef="#ctx0" brushRef="#br0" timeOffset="24400.35">8985 6378 337 0,'0'0'347'0,"0"-4"-90"15,0 0-84-15,0 1-62 0,0 3-37 0,0 0-19 16,0-4-12-16,-5 4-9 0,5 0-6 0,0 0-5 0,0 0-6 16,0 0-3-16,0 0-4 0,5 4-4 0,-5-4-2 15,0 7-4-15,0-3 0 0,9 3 0 0,-9 0 0 0,6 4 0 16,-6 0 0-16,5 3-1 0,-5 3 0 0,7-3 1 0,1 3 1 15,-8 2 2-15,0-1 1 0,6 4 3 0,-6-3 1 16,0 2 6-16,0-1-2 0,0 1-1 0,0 1 0 16,0-4-2-16,0 1 1 0,0 2-3 0,-6-6-1 0,6-1-1 15,-8 6-1-15,1-6-1 0,7-3 1 0,-5 4-2 0,-1-9 0 16,6 6 0-16,-9-5-1 0,9 0-5 0,-5 1-5 0,5-5-11 16,0 1-15-16,0 0-21 0,0-1-45 0,0-3-84 15,0-3-143-15,0-5-79 0,0 1-33 0</inkml:trace>
  <inkml:trace contextRef="#ctx0" brushRef="#br0" timeOffset="24665.98">9246 6418 216 0,'0'-4'444'0,"0"4"-138"0,0 0-145 15,0 4-91-15,-5-4-47 0,-1 4-25 0,-3 2-11 0,-2-1-2 16,4 2 2-16,-6 4 4 0,-6-3 3 0,5 3 6 0,2-5 0 15,-2 6 0-15,2-5 1 0,4 4 2 0,3-4 0 16,-2 0 3-16,-1-3 2 0,3 4 2 0,5-5 5 16,0 1 2-16,0 0 3 0,5-1 2 0,3 5-1 0,-8-8 0 15,7 7 1-15,-2-3-1 0,9 3-1 0,-1 0-5 0,-6 1-1 16,5 0-2-16,2-1-2 0,-1 3-1 0,0 2-4 16,6-2-2-16,1 1-2 0,0 4 0 0,5-5-7 0,-5 2-7 15,6-1-7-15,-1 0-9 0,3 0-10 0,-3-4-21 16,-5 4-23-16,6-7-44 0,0 4-56 0,-7-5-94 0,1 1-70 15</inkml:trace>
  <inkml:trace contextRef="#ctx0" brushRef="#br0" timeOffset="25275.26">9691 6454 240 0,'0'0'263'16,"0"-3"-46"-16,0 3-42 0,0-4-39 0,0 4-34 15,0-2-28-15,0 2-17 0,0-5-13 0,0 5-8 0,6-3-7 16,-6 3-7-16,0 0-5 0,0-4-4 0,6 4-3 0,-6 0-3 15,7 0-4-15,-7 0 0 0,7 4-2 0,-1-1 3 0,1 2-2 16,-7-3-1-16,6 5-1 0,0-2 0 0,1 2 1 16,0 3 1-16,-7 5-1 0,6-3-1 0,-6 2 2 15,6 4-1-15,-6-4 3 0,7 5-1 0,-7 0 2 0,7 3 0 16,-1-4 0-16,-6 0 1 0,7 4-2 0,-1-4-1 0,1 1 1 16,6-1-1-16,-7 0-3 0,0 1 0 0,8-4 0 15,-1-1 0-15,0 1 0 0,0-4 0 0,0 0 0 0,0-4 0 16,0-3 1-16,0 3 1 0,6-7 0 0,1 0 3 15,-7-4 4-15,6 1 5 0,1-5 7 0,-1-3 9 0,1 0 8 16,-6-4 10-16,5-2 10 0,-6-3 7 0,0 3 5 0,-1-9 4 16,2 0 1-16,-8 1-3 0,8-4-6 0,-8 0-9 15,-6-5-8-15,7 1-5 0,-7 1-9 0,0-5-9 16,0 4-6-16,0-4-6 0,6 4-7 0,-6 0-11 0,6 4-15 16,2-1-17-16,-2 5-23 0,0-1-21 0,0 4-30 0,0 4-43 15,8 4-69-15,-8-2-144 0,1 6-68 0,0 2-49 0</inkml:trace>
  <inkml:trace contextRef="#ctx0" brushRef="#br0" timeOffset="26103.22">10439 6982 227 0,'0'-7'334'0,"8"3"-99"0,-8 0-88 15,6-3-56-15,0 4-33 0,-6-5-16 0,7 5-6 16,-2-1 0-16,-5-3 0 0,8 3 3 0,-8 0 0 0,7 1-3 16,-7-1-3-16,0 4-6 0,5-4-8 0,2 0-9 0,0 4-5 15,-7 0-2-15,7 0-2 0,-1 0-1 0,0 4 0 16,1-4 1-16,-7 4-1 0,7 0 0 0,-1 3 1 0,1 0 0 16,-7 1-1-16,6-1-1 0,-6 4 1 0,0-4 0 15,6 8-2-15,-6-5 2 0,0 2-2 0,0-1 1 0,0 1 1 16,0-3 1-16,7-1-1 0,-7 3 0 0,0-3 1 0,0-1 0 15,0 0-1-15,0-3 1 0,0 3 0 0,7-3 0 16,-7-4 5-16,0 4 1 0,0-4 7 0,0 0 4 16,6 0 2-16,-6-4 4 0,6 0 0 0,2-3 3 0,-3 0 2 15,2-1 1-15,-7-3 0 0,7 4-1 0,-7-5-1 0,5 5-4 16,3-3 1-16,-8-2-3 0,6 5 3 0,-6-3-1 0,7 2-2 16,-7 1-1-16,0-1-2 0,0 4 0 0,6 1-3 15,-6-1-3-15,0 4-12 0,0 0-5 0,0 0-6 16,0 0-3-16,0 4-2 0,6-4-1 0,-6 3-3 0,0 5-1 15,0-4 3-15,8-1-2 0,-8 1-1 0,0-1 1 0,6 2 1 16,-6-3 0-16,6 2 2 0,1-4 3 0,-7 4 4 16,7-4 1-16,-7 0 3 0,6 0 4 0,0-4 0 0,1 0 3 15,-7-3 5-15,5 4 3 0,3-4 2 0,-1-1 6 16,-7 1 2-16,5 3 3 0,-5-3 4 0,7 3-1 0,-7-3-2 16,0 3-2-16,0 1-2 0,0-1-5 0,7 4-5 0,-7 0-4 15,0 0-4-15,7 0-2 0,-7 0-1 0,6 4-1 16,1-1 0-16,6 1 0 0,-7 0 1 0,1 3 0 0,-1-3 1 15,8 3-1-15,-8 0 0 0,7 1-1 0,-7-1 0 16,0-4 1-16,1 4-1 0,0 1-4 0,-2-4-2 0,3 3-7 16,-1-3-10-16,-1 2-10 0,-6 0-11 0,6 0-14 0,1-3-14 15,0 2-24-15,-7-5-37 0,6 3-62 0,0-3-106 16,-6 0-71-16,7-3-47 0</inkml:trace>
  <inkml:trace contextRef="#ctx0" brushRef="#br0" timeOffset="26353.14">10942 6890 322 0,'0'0'485'16,"0"0"-132"-16,0 0-154 0,0 0-94 0,0 5-51 0,6 2-32 16,-6 0-15-16,0-4-10 0,5 9 1 0,-5-5 1 0,9 4 2 15,-9 4 1-15,6-1 1 0,-6 1 1 0,5 3-1 16,-5 1 2-16,7-2-1 0,0 5 2 0,-7-3 0 0,7 3 1 15,-7 0-3-15,6-1 0 0,1 2 0 0,-7-2-3 16,6 2-3-16,-6-5-8 0,6 1-5 0,-6-2-6 0,8 2-9 16,-8-3-13-16,6 2-16 0,-6-7-19 0,0 3-35 15,0-2-51-15,0-2-78 0,0-3-101 0,0-3-51 0</inkml:trace>
  <inkml:trace contextRef="#ctx0" brushRef="#br0" timeOffset="26634.2">11078 6869 450 0,'0'-11'500'0,"0"-1"-147"0,6 5-156 16,-6 0-88-16,8 3-52 0,-2 1-29 0,-1-1-14 0,2 0-10 15,7 1-4-15,-1 3-2 0,0 3 0 0,0-3 1 16,0 4-1-16,5 3-2 0,-3 1-4 0,-2-1-5 15,0 4-6-15,-7 0-2 0,7-1-5 0,-7 5-4 0,-6 1-1 16,8-2 0-16,-8 1 4 0,-8 3 4 0,2-4 5 0,0 5 4 16,-7-1 2-16,0 1 5 0,-6-5 1 0,5 5 0 0,1-5-1 15,-6 4-2-15,-1-6-4 0,7 3-6 0,-8-5-11 16,10 1-16-16,-3-3-30 0,1 0-52 0,1-6-89 0,4 2-103 16,2-1-57-16</inkml:trace>
  <inkml:trace contextRef="#ctx0" brushRef="#br0" timeOffset="27056">11489 7115 16 0,'0'-5'467'0,"0"5"-92"0,0 0-120 0,0 0-102 16,6 0-66-16,-6 5-40 0,7-3-25 0,-7 2-9 16,7 4-6-16,-1-1-1 0,-6 3 1 0,6 5 1 0,-6-3 3 15,7 3 1-15,-7 3 0 0,0 0-2 0,0 0-2 0,0 5-5 16,6-2-7-16,-6 1-20 0,0 4-35 0,-6-3-69 15,6-2-150-15,0 1-87 0,-7-4-57 0</inkml:trace>
  <inkml:trace contextRef="#ctx0" brushRef="#br0" timeOffset="30602.01">14525 648 238 0,'-6'-3'197'0,"6"-2"-50"0,-6 5-44 0,6-2-28 16,0 2-19-16,-8-4-13 0,8 4-7 0,0-4-6 0,-6 4-1 15,6-4-2-15,0 1-1 0,0-1-3 0,-6 0 1 16,6 4 0-16,0-4-2 0,-6 4 2 0,6-2-2 0,0 2-2 15,-8-6-1-15,8 6-2 0,-6-2-3 0,6 2-2 0,-6 0-2 16,6 0-4-16,0 0-2 0,0 0 1 0,0 0 0 0,0 0 2 16,0-4 2-16,0 4 3 0,0 0 2 0,0 0 3 0,0 0 5 15,0 0 2-15,0 0 0 0,0 0 1 0,0 0-3 16,0 0-2-16,0 0-4 0,0 0-3 0,0 0-4 0,6 0-2 16,-6 0-2-16,6 0-4 0,-6 4 0 0,8-2 0 0,-2 4 0 15,0-4-1-15,0 6 4 0,2-1-3 0,4 5 0 0,-5-2 0 16,-2 5 0-16,10-1 0 0,-10 1 0 0,8 3 0 0,1 0-1 15,-1 5 1-15,0-1 0 0,0 0 0 0,0 0 0 16,0 4 0-16,0-1 0 0,-7 4-1 0,8-3-1 0,-1 3-2 16,-6 0 0-16,5 0-1 0,-6 1 1 0,8-4-1 0,-8 3 1 15,7-3 0-15,-6-4 0 0,6-1 1 0,0 2 1 16,-6-4 0-16,5-2 0 0,-5-5 0 0,6 2 1 16,0-7 0-16,0 1-3 0,0-1 1 0,7-4 1 0,-7-3 2 15,-1-3 1-15,7-1 0 0,-4-3 0 0,-3-4 3 0,2-3 7 16,-2-1 1-16,1-4 4 0,-6-2 7 0,6-1 3 0,-8-1 4 15,-5-2 4-15,9 0 1 0,-9-1-1 0,0-3-2 0,0 2-6 16,-9 2-6-16,4-1-5 0,-1-3-8 0,-1 3-11 0,-6 1-13 16,6-1-16-16,-5 4-15 0,5-4-19 0,0 4-21 15,1 1-29-15,6-2-50 0,0 9-105 0,0-1-93 0,0 0-50 16</inkml:trace>
  <inkml:trace contextRef="#ctx0" brushRef="#br0" timeOffset="31351.84">15340 1410 279 0,'0'-4'414'0,"-6"0"-127"0,6-3-115 0,-8 4-73 0,8-1-42 0,0 1-24 15,0-5-13-15,0 4-8 0,8 1-4 0,-8-4-1 16,6 3-3-16,0 1-1 0,1 3 1 0,6-4-2 0,-6-1 0 16,-1 5 0-16,0 0-1 0,8 0 0 0,-8 0 1 15,-1 5 0-15,10-1 1 0,-9-1-2 0,1 1 0 0,-1 3 3 16,7 0 0-16,-6 1 3 0,-1-1-3 0,0 3 3 0,8-2-1 16,-8 3 0-16,1-1 0 0,-1 2-2 0,1-1-1 15,-2 0-1-15,9 1 1 0,-8-2-2 0,-6 1 1 16,8-3 0-16,-2 2-2 0,-6-3 0 0,6-3 0 0,-6 0 1 15,0 3 5-15,7-3 5 0,-7-4 6 0,0 4 7 0,0-4 9 16,0 0 8-16,0 0 5 0,0-4 4 0,0 4-1 0,0-4-4 16,0-3-4-16,0 3-5 0,0-2-3 0,0-6-4 15,0 5-5-15,0-4-3 0,0 0 0 0,0-1 6 16,0 2 6-16,0 3 5 0,0-5 1 0,0 4-1 0,0 6-2 16,0-6 1-16,0 4-7 0,-7 1-14 0,7-1-18 0,0 0-15 15,0 4-13-15,0 0-7 0,0 0-2 0,0 4-7 16,0 0-3-16,0-1 4 0,7-3 5 0,-7 4 5 0,0 0 3 15,0-4 4-15,7 4 1 0,-1-4 3 0,-6 2 4 16,6-2 5-16,1 0 1 0,6-2 0 0,-6 2 3 0,-1-4 1 16,7 0 3-16,-6-3-2 0,6-1 2 0,-7 4 0 0,7-3 1 15,-6 0 2-15,-1 0 2 0,-6 3 2 0,6-3 4 16,-6 3 3-16,8 1 0 0,-8-1 3 0,0 4-2 16,0 0 2-16,6-3-4 0,-6 3-2 0,0 0-1 0,0 0-2 15,0 3-1-15,0 1-1 0,0-1 0 0,0 4 1 0,0 1 0 16,0-1 0-16,0 0-1 0,0 4-1 0,-6-3-3 0,6-1-2 15,0 3-3-15,0-2-4 0,6 1-5 0,-6-3-7 16,6 2-8-16,1-2-12 0,-1-1-16 0,7-1-25 0,-6-4-49 16,6 0-80-16,-6 0-132 0,5-4-64 0</inkml:trace>
  <inkml:trace contextRef="#ctx0" brushRef="#br0" timeOffset="31586.16">15874 1285 226 0,'0'-4'491'0,"0"4"-88"0,0-2-183 0,0 2-110 15,7 0-60-15,-7 0-32 0,6 2-18 0,1 6-7 16,-1-1 0-16,0 1 1 0,1 3 6 0,0 4 1 0,5-1 6 16,-4 5 2-16,-2-1-1 0,0 3-1 0,1-2 1 15,6 8 0-15,-6-7-1 0,5 3-4 0,-6 2 0 0,8-3-3 16,-8 4-3-16,8-4-4 0,-2 4-6 0,-5-4-9 15,6-4-10-15,0 3-11 0,-7 2-10 0,1 0-17 0,0-6-23 16,-1-2-43-16,1-1-71 0,-1-2-121 0,-6-1-56 0</inkml:trace>
  <inkml:trace contextRef="#ctx0" brushRef="#br0" timeOffset="31804.85">15867 1414 244 0,'0'-22'470'0,"-6"3"-141"0,6 2-145 16,0 2-83-16,0 4-44 0,6-4-23 0,-6 4-12 0,7 0-7 16,0 3 1-16,6 2 0 0,-7-2 0 0,7 4 3 15,0 1 1-15,1-1 0 0,-2 0-1 0,8 4 0 0,-1 4-3 16,1-4-3-16,-7 4-4 0,6 3-4 0,-6 1-8 16,7-2-8-16,-14 5-8 0,8 3-5 0,-8-2-8 0,-6 3-4 15,0 0-6-15,0 3-1 0,-6-3 1 0,-1 0 4 0,0 2 5 16,1-3 1-16,-7 3 4 0,0 0-1 0,6-5-5 15,-5 2-15-15,5-3-32 0,-6-4-57 0,7 0-105 0,6-2-84 16</inkml:trace>
  <inkml:trace contextRef="#ctx0" brushRef="#br0" timeOffset="32054.8">16493 1484 148 0,'0'3'476'0,"-6"-3"-68"16,6 7-180-16,0-3-114 0,-7 4-64 0,7 2-33 15,0 1-18-15,-7 0-7 0,7 3 1 0,0 5 0 0,0-4 3 16,-6 3 5-16,6 5 3 0,0-6 1 0,0 6 1 16,0-2-1-16,6 1-1 0,-6 4-1 0,7-4 0 0,0 0-5 15,6 0-5-15,-1 0-5 0,-4 0-10 0,4-4-10 16,-6 4-20-16,8-3-26 0,-1-1-34 0,-7-3-60 0,8-1-112 15,-8 1-74-15</inkml:trace>
  <inkml:trace contextRef="#ctx0" brushRef="#br0" timeOffset="32257.96">16930 1344 70 0,'0'-3'514'15,"0"-1"8"-15,6 0-190 0,-6 1-146 0,13 3-88 0,-6-8-56 16,13 8-35-16,-1-7-25 0,0 2-16 0,8 3-14 16,-1-2-15-16,0-4-15 0,7 5-21 0,-8-1-32 0,8-4-62 15,-7 6-130-15,0-3-71 0</inkml:trace>
  <inkml:trace contextRef="#ctx0" brushRef="#br0" timeOffset="32429.84">17067 1473 235 0,'-7'7'550'0,"0"-3"-4"0,7-1-206 16,7 4-154-16,0-3-95 0,12 0-59 0,1 0-38 15,6-4-22-15,0 0-11 0,7 0-7 0,4 0-8 0,2-8-9 16,8 4-10-16,6 1-22 0,4-4-46 0,2-4-118 15,0 3-98-15,-7-3-68 0</inkml:trace>
  <inkml:trace contextRef="#ctx0" brushRef="#br0" timeOffset="33210.78">18129 1806 124 0,'0'0'500'0,"0"0"-53"0,0 3-178 0,6-3-119 16,0 4-72-16,8 4-40 0,-7-1-25 0,5 0-13 0,2 8-7 15,5-4 0-15,-6 4-2 0,6-5 2 0,1 9-2 0,0-1 2 16,-1 1 2-16,1 2 0 0,6 4 3 0,-8-2-1 16,2 6 0-16,1 1 2 0,-2-5 1 0,0 8-4 15,1 0 1-15,-1 4-2 0,-6-1 1 0,6 1-1 0,-5 4 2 16,-1-9 1-16,1 4-1 0,-2-6 1 0,1-1 3 0,0 1-1 16,7-4 0-16,-8-4 1 0,2 0-1 0,-1-5-1 15,0 3 0-15,0-11 0 0,0 3-1 0,-7-4 2 0,8-5 1 16,-8 1 1-16,0-8 3 0,1 1 5 0,-1-5 2 15,-6-4 4-15,0-2 3 0,0-1 2 0,-6-6 3 0,6-1 3 16,-7-4 3-16,-5 1 3 0,-2-4 0 0,2-5 3 0,-2-2 5 16,-5-5 4-16,6 1 5 0,-6-3 0 0,-1-5 3 15,0-5-3-15,1-1-2 0,-1-1-4 0,7-7-6 0,-7-4-6 16,1 0-10-16,6-4-6 0,-7-3-8 0,1 0-3 16,6-4 0-16,-6 0 2 0,-2-3 0 0,9-1 0 0,-8 0-1 15,0-3 0-15,14 7 3 0,-14-4-2 0,8 5-5 0,5-1-4 16,-7 0-4-16,14 3-2 0,-6 0-2 0,6 5-7 0,0 4-5 15,0-1-3-15,0 7 0 0,0 9 0 0,0 1 2 0,0 6 2 16,0 9 0-16,0 5 7 0,0 7 0 0,0 3-4 16,0 5-4-16,0 3-3 0,0 0-3 0,6 7-1 0,2 1-1 15,5 0 2-15,-7 3 1 0,14 3 10 0,-8 0 5 0,8 1 4 16,6 3 5-16,-7 1 0 0,15 3-1 0,-2-1-4 0,0 2-3 16,14-5-7-16,-7 3-3 0,13-2-3 0,1-4-1 0,5-1-1 15,7-3 2-15,0 0 4 0,0-3 4 0,14-1 5 16,-9-4 5-16,16 5 2 0,-7-4 0 0,5 0 1 0,-6-5 2 15,7 9-2-15,-7-4-2 0,1 0-4 0,-2-1-9 0,-5 4-11 16,-7-3-9-16,0 7-14 0,-6-4-20 0,-6 1-21 0,-2 0-32 16,-5 3-45-16,-7-5-71 0,-7 5-108 0,-6-3-51 0</inkml:trace>
  <inkml:trace contextRef="#ctx0" brushRef="#br0" timeOffset="33773.37">18539 761 217 0,'0'-2'474'16,"0"-10"-150"-16,0 9-137 0,6-5-80 0,-6 0-44 0,14 2-28 15,-8 2-15-15,7-4-9 0,0 5-6 0,-1-1-2 0,3 0-3 16,4 4-1-16,-6-3 0 0,6 6 1 0,-5-3 0 0,6 4 1 15,-2 3-1-15,-5 1 0 0,6-1 2 0,-4 4-2 0,-3 4 0 16,2-1-3-16,-2 1-4 0,-5 3-4 0,-1 4-4 16,-6-3-3-16,0 2-3 0,0 1-1 0,-6 1-2 0,-1-2 1 15,1 5 2-15,0-8 4 0,-8 5 3 0,2-6 4 0,-3 3 4 16,3-6 4-16,-1 1 3 0,0-8 7 0,-7 3 5 0,8-6 3 16,-8 4 3-16,1-5 1 0,5-3 4 0,-5 0 0 0,-1 0-3 15,1-3 0-15,0-5 0 0,-1 4 0 0,7-3 6 16,-7 4 2-16,13-4 0 0,-6-1 5 0,7-3 2 0,0 3 0 15,-1 2-2-15,7-2-3 0,0 0-6 0,0 1-5 0,7 5-6 16,-7-3-7-16,12 5-2 0,-5-3-4 0,6 6-4 0,-1-3 0 16,2 5-4-16,5 1-2 0,1 2-2 0,6-1-4 0,-6 1-6 15,-1 2 0-15,7 5-7 0,1-4-7 0,-7 3-5 16,5 1 0-16,-5 0-5 0,6-1 0 0,-6 1-1 0,-1-3-5 16,7 1-2-16,-6-1-5 0,-1-1-10 0,1-1-21 15,-8-1-36-15,8-3-54 0,0-2-102 0,-7-4-68 0</inkml:trace>
  <inkml:trace contextRef="#ctx0" brushRef="#br0" timeOffset="34054.33">18994 623 289 0,'0'0'474'0,"0"-4"-173"0,0 4-139 0,0 4-75 16,7-1-42-16,-7 5-24 0,0-2-11 0,8 6-6 0,-8-1-5 16,6 0 2-16,-6 3 3 0,6 1 1 0,1 4 2 15,0-1 0-15,-1 3 2 0,1 2 0 0,5-1-1 0,-5 3 1 16,6 1-2-16,-8-1-1 0,3 2-2 0,4-2-2 0,-4 5-2 16,-2-1 0-16,1-4-3 0,-1 4-3 0,1-3-1 0,-1 0-5 15,0 3-4-15,2-6-8 0,-2 2-9 0,0-4-14 16,-6 2-21-16,7-1-29 0,-7-8-45 0,6 1-74 0,-6-1-116 15,0-6-56-15</inkml:trace>
  <inkml:trace contextRef="#ctx0" brushRef="#br0" timeOffset="34382.37">19048 788 98 0,'0'-15'504'0,"0"1"-22"0,0 2-200 0,6 1-128 16,0 0-71-16,1 1-41 0,6 2-22 0,0 0-12 0,7 1-8 16,-7 3-3-16,0-3-2 0,7 3 0 0,-1 1 1 0,-6 3 0 15,6 0 1-15,-5 3-3 0,-3 5 1 0,4-5-2 16,-9 5 0-16,0 3-2 0,1 0-3 0,-7-1-2 0,6 6-1 16,-12-1-3-16,6 2-3 0,-7-2 1 0,7 3 0 0,-12-3 1 15,5 4 2-15,-1-5 4 0,-3-3 6 0,-3 3 7 0,8-2 6 16,-7-1 5-16,6-4 2 0,-6 0 2 0,7 0 4 0,0 1 1 15,6-4-2-15,-8 3-1 0,2 0-3 0,6-3-1 0,0 4 0 16,0-5-1-16,0 4-4 0,6 0 0 0,-6 1 0 16,8-1-3-16,4 0 1 0,1 5-1 0,0-5-3 0,5 3-2 15,2-2-6-15,1 3-6 0,5-3-9 0,1-1-8 0,-2 0-8 16,7-4-12-16,-6 6-14 0,7-6-17 0,-2 0-29 0,-3-3-53 16,4 0-101-16,-6 0-86 0,-6-3-54 0</inkml:trace>
  <inkml:trace contextRef="#ctx0" brushRef="#br0" timeOffset="34882.26">19621 912 476 0,'-6'0'502'15,"6"0"-185"-15,-8 4-143 0,8-4-79 0,0 7-43 0,0 0-26 16,8 1-12-16,-8-1-7 0,6 4-4 0,0 0-2 0,1 0 0 15,-1 0 0-15,1 1-1 0,0 2 0 0,5-3-1 0,-5 0 1 16,6 3 0-16,0-3 0 0,-6 0 0 0,6 1-1 16,-7-2 2-16,7 1 1 0,-6 0-1 0,-1-4 0 0,0 0-1 15,2 1 1-15,-8-1 0 0,6-2 2 0,-6-3 1 0,0-2 3 16,0 5 5-16,0-5 0 0,0-5 2 0,0 5 1 0,0-2 3 16,-6-6 1-16,6 4 2 0,0-7-3 0,-8 4 1 0,2 0 1 15,0-5 4-15,6 1 2 0,-7-4 2 0,0 5 2 16,7-5 3-16,-6 1 7 0,0-1 8 0,6 0 4 0,-7 1 3 15,7-1 8-15,0 1 3 0,0-1 0 0,0 0-3 0,7 0-8 16,-7 1-9-16,6 3-5 0,0-1-8 0,1 2-12 0,0-2-7 16,-7 5-5-16,6 0-3 0,0 0-4 0,2 3-4 0,-8 4-5 15,6-4-6-15,0 8-3 0,1-4-6 0,-1 4-3 16,1 3-4-16,-7 0-4 0,6 0-4 0,1 5-3 0,-7-2-2 16,6 5-2-16,0 0-3 0,2-1-3 0,-2 1-1 0,7 0-3 15,-6-1 0-15,5-3 1 0,1 4 3 0,1-1-2 0,-2 2 2 16,2-5 3-16,5 3 1 0,-6-3 4 0,0 0 2 0,0 4 4 15,0-4 5-15,-7 0 5 0,2 0 4 0,-2-1 3 16,-6-2 6-16,0 6 4 0,0-3 6 0,-6 1 3 0,-2-1 3 16,2-4-1-16,-7 5 3 0,0-2 2 0,0-3 0 0,0 1-2 15,0-1-2-15,1-3-1 0,-8-1-1 0,6 1 2 0,8-1-3 16,-7-3-5-16,7 0-9 0,-1 0-19 0,0-7-34 16,7 0-53-16,0-5-83 0,0 2-133 0,7-5-74 0</inkml:trace>
  <inkml:trace contextRef="#ctx0" brushRef="#br0" timeOffset="35069.8">20045 663 172 0,'-7'-11'464'0,"7"4"-118"0,0-4-138 0,0 3-88 0,0 5-46 16,0-5-29-16,0 2-14 0,7 0-7 0,-1 4-3 0,0-2-6 15,1-3 0-15,0 3 1 0,5 0 0 0,-5 0 0 0,6 0 2 16,0 2-3-16,7-3-1 0,-8 5 0 0,8-2-5 15,-7-3-4-15,7 5-9 0,-1 0-10 0,0 0-16 0,8 0-22 16,-7 0-35-16,-1 0-61 0,1 0-113 0,-8 0-95 0,1-4-64 16</inkml:trace>
  <inkml:trace contextRef="#ctx0" brushRef="#br0" timeOffset="35257.26">20272 601 373 0,'-6'2'518'0,"6"6"-112"0,0-4-177 0,0 7-103 0,0-3-63 0,6 3-34 16,0-1-18-16,2 5-10 0,-2 0-3 0,0-4-3 0,8 3-1 16,-8 1 1-16,1 0 1 0,5 4 0 0,-5-5 1 15,6 4-4-15,-7 0-9 0,8 1-9 0,-8 2-12 0,7-2-16 16,0 3-23-16,-6 0-35 0,5-4-73 0,2 1-138 0,-8-1-69 16,-6 0-40-16</inkml:trace>
  <inkml:trace contextRef="#ctx0" brushRef="#br0" timeOffset="35522.73">18936 1637 121 0,'8'0'493'0,"4"-3"-36"0,1 3-198 0,12-4-125 16,2 4-73-16,0-3-42 0,5-1-22 0,7 4-10 0,7-4-5 16,-1 0 2-16,7-3 3 0,1 3 4 0,12-2 6 15,0-3 4-15,6 3 6 0,2-6 5 0,4 5 4 0,2-5 0 16,6 2 4-16,0-5 1 0,-2 4-1 0,2 1-6 16,0-2-8-16,-7 2-20 0,-6-1-33 0,0 3-52 0,-14 1-104 15,1-3-130-15,-13 1-78 0,-8 1-44 0</inkml:trace>
  <inkml:trace contextRef="#ctx0" brushRef="#br0" timeOffset="36147.73">19686 1963 203 0,'0'0'483'0,"0"4"-70"0,0 0-185 0,6-1-115 16,-6 1-63-16,7 3-32 0,0 5-18 0,-1-6-5 0,1 5 0 16,-7 4 4-16,6 0 1 0,-6 0 1 0,6 3 4 15,-6 4-4-15,0 0 1 0,0 4 3 0,7-1 0 0,-7 4-1 16,0 0 0-16,7 0-1 0,-7-3 1 0,6 1-2 15,0-5 0-15,2-5 0 0,-8 2-1 0,6 0 1 0,0-5-1 16,-6-3 1-16,7 1 2 0,-7-5 4 0,6-5 8 16,-6 2 6-16,0 0 6 0,7-4 7 0,-7-4 3 0,0-2 0 15,6-1 1-15,-6-5 0 0,7 1-2 0,-7-3-2 0,6-5-2 16,-6 0 2-16,0 2 3 0,0-5 6 0,0-1 4 0,-6 5-1 16,6-4 4-16,-7 0 1 0,1 0-1 0,-1 3-2 15,1-3-3-15,-1 5-6 0,1-2-5 0,0 4-4 16,-2 1-7-16,8 3-5 0,-6 3-6 0,6 1-6 0,0 4-5 15,-6-4-4-15,6 7-2 0,0 0-1 0,0 2-2 16,0 3-1-16,0 2-3 0,6-4-6 0,-6 9-5 0,6-5-5 16,2 0-2-16,-2-4-3 0,7 6 1 0,-7-3-1 0,7-2 5 15,0-4 5-15,1 0 7 0,-2 0 5 0,8-4 4 16,-7-2 2-16,0-3 1 0,0 2 2 0,1 0 1 0,-8 0 2 16,6-4 5-16,-5-1 4 0,0 6 3 0,6-5 4 0,-13-1 3 15,6 2 2-15,0-2 0 0,1 5-2 0,0-3-2 16,-7 1-4-16,6 6-6 0,-6-4-2 0,6 3-5 15,-6 4-3-15,8-3-1 0,-8 6-1 0,0-3 0 0,6 8-1 16,-6-2 1-16,6 3 0 0,1 1 0 0,-7 5 1 0,6-3-1 16,8 5-1-16,-8-3-3 0,7 5-2 0,-6-1-5 0,5 1-7 15,-5 3-6-15,6-4-6 0,-7 1-6 0,7-1-8 16,1 0-6-16,-8 0-6 0,7 1-7 0,0-4-5 16,0 2-8-16,1-1-13 0,-2-3-16 0,1 3-23 0,0-5-45 15,0-4-72-15,7 5-120 0,-8-9-55 0</inkml:trace>
  <inkml:trace contextRef="#ctx0" brushRef="#br0" timeOffset="36460.04">20884 1238 19 0,'-6'0'464'0,"0"0"-24"16,6 0-207-16,-6 4-135 0,6-4-72 0,6 0-39 16,-6 3-13-16,6-3-3 0,0 0 11 0,-6 4 14 15,8-4 13-15,-2 0 10 0,0 0 8 0,-6 3 2 0,7-3 1 16,6 0 1-16,-6 4-6 0,4-4-6 0,4 4-1 0,-3-4-5 15,2 4-5-15,-1-4-1 0,7 3-4 0,-8-3-6 0,8 4-8 16,-1-1-9-16,1-3-15 0,0 5-18 0,-1-5-37 16,1 0-72-16,-1-5-144 0,-1 5-78 0</inkml:trace>
  <inkml:trace contextRef="#ctx0" brushRef="#br0" timeOffset="36663.24">20942 1468 429 0,'0'0'407'0,"-5"5"-145"0,5-1-113 0,0-4-62 0,0 3-32 16,5-3-16-16,4 0-7 0,2 0-6 0,3 0-2 16,-1 0-3-16,7-3-2 0,-1 3-2 0,1-4-10 15,5-1-11-15,9 5-12 0,-8-3-17 0,6 0-23 0,1-1-39 16,-7-3-83-16,7-1-152 0,-7 1-77 0,-1 0-35 0</inkml:trace>
  <inkml:trace contextRef="#ctx0" brushRef="#br0" timeOffset="37303.71">22227 952 175 0,'0'-3'364'16,"0"-1"-90"-16,0 4-89 0,0-4-64 0,0 1-43 15,0-1-21-15,0 0-10 0,0 0-6 0,0 1-4 0,0-1-1 16,7 1 1-16,-7-1-2 0,0-3 4 0,6 3 1 0,0 0-2 16,-6-3-1-16,8 3-4 0,-2 0 1 0,0 2-6 0,1-2-2 15,-1 0 0-15,8 0-6 0,-8 1-5 0,6-2-2 0,2 2-2 16,-8 3-5-16,8 0-2 0,-8 0 0 0,7 0-7 16,-7 3 0-16,1 2 3 0,0-2-2 0,-7 1 0 0,0 4 1 15,0-2 0-15,0 5 0 0,0 1 1 0,-7-2 0 0,7-3 0 16,-7 5 0-16,1-1 0 0,6-1 0 0,-6 1 0 0,6 0 0 15,0 1 0-15,0 2-1 0,6-3 1 0,-6 1 0 0,6 2-1 16,-6 1-1-16,7-5-1 0,0 6-2 0,-1-2-4 16,0 1-2-16,1 2-5 0,0-2-2 0,-1 3-4 0,1 1-2 15,-7-1-2-15,0 1 3 0,0-1 0 0,-7 0 3 0,1 0 2 16,-1-3 2-16,-6 4 2 0,0-5 3 0,0-3 2 0,0 0 2 16,-7 1 2-16,7-5 1 0,-6 0 2 0,-1 0 0 15,1-3 1-15,5 0 0 0,-5-1-5 0,-1-3-6 16,8 0-7-16,-2 0-10 0,2 0-16 0,6 0-23 0,6-3-40 15,0-5-66-15,6 1-117 0,6 0-89 0</inkml:trace>
  <inkml:trace contextRef="#ctx0" brushRef="#br0" timeOffset="37616.08">22696 1001 385 0,'-7'-5'509'0,"7"5"-149"0,-5 5-153 15,-3-3-96-15,1 2-54 0,2 7-30 0,-2-3-17 0,1 3-10 16,6 3-6-16,-7-3 2 0,1 3-1 0,6 1-1 0,-7 0 3 16,7 0 0-16,0-1 2 0,7 2 1 0,-7-3 0 15,6 3 0-15,7 1-2 0,-6-5 0 0,5 2 0 16,1-2 1-16,1-2-1 0,5 1 1 0,1-3 1 0,-7-5 0 16,13 1 0-16,-7-4 1 0,0 0 1 0,2-4 2 0,5 1 3 15,-7-1 3-15,1-4 6 0,0 1 5 0,-8-3 6 16,2-2 6-16,-1 1 3 0,-7 0 0 0,-6-3 2 0,0 3-2 15,0-5-6-15,-6 2-2 0,-1-1-3 0,-6 1-3 0,-6-4-3 16,-1 4-2-16,0-2-4 0,-5 2-2 0,-1-1-2 0,-1 1-6 16,1 3-7-16,0-1-13 0,0 2-15 0,6-2-14 0,0 5-17 15,7 0-24-15,6 4-40 0,7-5-69 0,0 1-132 16,7-1-86-16,6 1-50 0</inkml:trace>
  <inkml:trace contextRef="#ctx0" brushRef="#br0" timeOffset="37897.31">23126 876 397 0,'-12'6'480'0,"5"2"-165"0,0 3-156 0,1 0-89 16,-1 3-51-16,7 1-26 0,0 0-12 0,0-1-2 0,0 1 3 15,7 1 5-15,-7-2 6 0,6 1 6 0,1 2 7 16,0-5 3-16,5 2 1 0,2 1 3 0,-3-4 0 0,9 0 0 15,0 0-2-15,6-4-1 0,-6 0-3 0,6-3 0 0,1-4 1 16,5 0 0-16,-6 0 2 0,0-4 3 0,0-3 4 0,0 3 6 16,0-3 4-16,0-4 5 0,-6 4 4 0,-7-4 5 0,7-1 3 15,-14 2-1-15,-1-1-3 0,3-4-5 0,-8 1-3 16,-8 3-6-16,3-3-6 0,-8-2-6 0,-6 1-6 0,-1 4-3 16,0-3-4-16,-5 3-4 0,-8-4-10 0,7 5-13 0,-7-2-13 15,7 5-18-15,0-1-22 0,0 2-33 0,6 2-59 0,7-3-115 16,7 2-94-16,0 2-51 0</inkml:trace>
  <inkml:trace contextRef="#ctx0" brushRef="#br0" timeOffset="38693.86">23746 985 111 0,'0'-4'492'0,"0"1"-95"16,0 3-144-16,6-4-104 0,-6 4-61 0,0-4-38 0,6 4-22 15,-6-3-12-15,7 3-8 0,0-3-4 0,-7 3-4 16,6 0 1-16,-6 0-1 0,0 0-1 0,7 0 1 0,-7 0-1 16,0 3 1-16,6 0-1 0,-6 1 1 0,0 3 0 0,0 1 0 15,0-1 0-15,0 4 0 0,0 0 0 0,0-3 0 0,0 3 0 16,0-1-2-16,0 2 0 0,0-2 1 0,6-3-1 0,-6 5 0 16,0-1-1-16,7-4 2 0,-7 4-1 0,7-4 0 0,-7-3 0 15,6 3 0-15,-6-3 1 0,0 3 0 0,6-2 1 16,-6-5 1-16,0 2 0 0,0-2 3 0,8 0 2 0,-8 0 1 15,6-2 0-15,-6 2 1 0,6-5 2 0,-6-2-1 0,7 3 2 16,-1-3 1-16,-6 0 0 0,7 0 2 0,0-1 2 16,-1 1 3-16,0-1 4 0,-6-3 4 0,6 4 3 0,2 0 0 15,-2-4 1-15,0 3 3 0,-6 1 1 0,7-1-2 0,0 6-3 16,-7-2-6-16,6 0-4 0,-6 0-2 0,0 1-5 0,6 3-6 16,-6 0-8-16,0-5-4 0,0 5-7 0,0 0 1 0,0 5 0 15,0-5 0-15,7 3 0 0,-7-3-2 0,6 4 0 0,-6-4-2 16,7 4 3-16,-7 0-1 0,7-4-2 0,-1 2 2 0,0-2 0 15,-6 5 2-15,7-5 4 0,0 3 2 0,-1-3 0 0,-6 0-1 16,7 4 0-16,-1-4-3 0,-6 0-1 0,7 3-1 16,-7-3-1-16,0 0-1 0,0 0 0 0,6 0 2 0,-6 4-1 15,0-4-1-15,0 0 2 0,0 4 1 0,0-4 3 0,7 4 0 16,-7-4 1-16,0 3-1 0,6 1 0 0,-6-4 1 0,6 3 1 16,-6 1 1-16,7-1-3 0,-7-3 3 0,7 4 1 15,-7-4 0-15,6 5 2 0,-6-5 1 0,0 0 1 0,6 0 1 16,-6 0 1-16,7 0 1 0,-7 0 1 0,0 0 1 0,7-5 1 15,-7 5 0-15,6 0-1 0,-6 0-1 0,7-4-1 0,-1 4-1 16,0 0-2-16,2 0-1 0,-2 0-1 0,0 4-3 0,-6-4-2 16,7 5 1-16,0-5-1 0,-1 3-1 0,-6 0 1 0,6-3 1 15,-6 4 1-15,7 0-1 0,-7-1 3 0,0-3-1 16,0 4 1-16,6-4 1 0,-6 4 1 0,0-4-2 0,0 4 1 16,0-4 0-16,7 0 0 0,-7 3 0 0,0-3 0 0,6 4-1 15,-6-4-3-15,0 3-2 0,0-3-7 0,0 0-6 0,7 4-6 16,-7-4-7-16,0 0-8 0,0 0-9 0,0 3-8 0,-7 1-8 15,7-4-12-15,0 4-23 0,-6-4-37 0,6 0-61 16,0 0-106-16,0 0-63 0</inkml:trace>
  <inkml:trace contextRef="#ctx0" brushRef="#br0" timeOffset="38975.18">24476 872 258 0,'0'0'492'16,"0"-4"-136"-16,6 1-141 0,-6 3-96 0,0 0-55 0,0 0-36 15,0 0-22-15,0 3-14 0,-6 1-5 0,6 4 0 0,-7 2 2 16,0 1 5-16,1 4 6 0,-7-1 3 0,-1 5 2 0,1-1 2 15,0 4-1-15,-6 4-2 0,-1-1-3 0,1 1 0 0,0 3-3 16,-8 0-3-16,1 5-7 0,6-5-8 0,-5 0-8 16,-1 4-8-16,6-8-7 0,0 5-9 0,7-4-12 0,1-4-15 15,5-4-26-15,0 0-49 0,7-4-88 0,0 1-84 0</inkml:trace>
  <inkml:trace contextRef="#ctx0" brushRef="#br0" timeOffset="39240.83">24709 1099 31 0,'-6'-14'518'0,"6"2"4"0,-6 1-183 15,6 4-148-15,-7-1-86 0,7 1-49 0,0 4-26 16,-6 3-16-16,6 3-8 0,-8-3-5 0,3 7-1 0,5 5-4 16,-7-5-1-16,7 7 0 0,-7-3 1 0,14 4 0 0,-7 3-3 15,7 1-6-15,-2 2-8 0,3 2-4 0,5-4-6 0,-7 1-2 16,8 3-2-16,-8-1 1 0,0-4 2 0,1 1 4 15,0 0 8-15,-1-2 6 0,-6-2 11 0,-6-4 6 0,-1 4 7 16,0-8 6-16,-5 3 4 0,-8-2 4 0,7-1 2 16,-14-3 0-16,2 0-2 0,-1 0-3 0,-1-2-6 0,1-2-12 15,-1 0-16-15,3 0-21 0,-2 0-39 0,6-2-83 0,-1-2-167 16,2 0-91-16,0 0-46 0</inkml:trace>
  <inkml:trace contextRef="#ctx0" brushRef="#br0" timeOffset="41568.36">12596 6612 218 0,'-7'0'207'0,"2"0"-51"0,5 0-43 0,-7 0-37 16,7 0-28-16,-7 0-20 0,7 4-11 0,0-4-2 16,-6 0 1-16,6 0 4 0,0 0 6 0,0 0 5 0,0 0 6 15,0 0 3-15,-7-4 1 0,7 4-2 0,0 0-4 0,0 0-3 16,0-3-5-16,-6 3-2 0,6 0-4 0,0 0-2 16,0-5-1-16,0 5 0 0,0 0 1 0,-6-2-2 0,6 2-1 15,0 0-2-15,0 0-2 0,6 0 0 0,-6 0-4 16,0 0-1-16,0 0-1 0,6 0-4 0,-6-5 1 0,7 5 0 15,-1 0-2-15,1-2 0 0,0 2 1 0,-2-5 1 0,9 5 2 16,-1 0 2-16,1-3 1 0,5-1 0 0,0 0 2 16,0 0 0-16,1 4 0 0,7-3-1 0,-1-1-1 0,-7 1-3 15,7 3-1-15,-1-4 1 0,2 1-2 0,-7 3 0 0,-1-4-2 16,1 4 1-16,0 0 0 0,-1 0 0 0,-6 0-1 16,0 0-1-16,1 0-1 0,-8 0 0 0,6 0 0 0,-5 0 0 15,0 0 0-15,-1 0 1 0,-6 0-3 0,0 0-1 16,0 0-5-16,7 0-5 0,-14 0-8 0,7 0-11 0,0 0-16 15,-6 4-25-15,-1-4-38 0,0 0-63 0,-5 3-107 0,-2-3-78 16,8 0-43-16</inkml:trace>
  <inkml:trace contextRef="#ctx0" brushRef="#br0" timeOffset="41771.26">12655 6667 302 0,'0'0'294'0,"7"0"-84"0,-1 0-70 0,6 0-46 0,-5 0-30 16,13-3-19-16,-6 3-11 0,5-4-4 0,-6 4-4 16,6-4-3-16,1 4 1 0,-2-3-2 0,9 3-3 0,-7-4-2 15,0 4 0-15,6 0 1 0,-8-4-3 0,9 4-1 0,-7-4-2 16,-1 4-2-16,1 0-1 0,0 0-2 0,-1-3-9 16,1 3-14-16,-8 0-18 0,2 0-37 0,-8 0-69 15,1 0-159-15,-1 0-83 0,-6 0-41 0</inkml:trace>
  <inkml:trace contextRef="#ctx0" brushRef="#br0" timeOffset="47020.07">20736 8590 119 0,'0'0'153'15,"-8"0"-47"-15,8 0-37 0,-7-4-22 0,7 4-9 16,-5 0-4-16,5 0 1 0,-7-2 2 0,7 2 4 0,-8 0 1 15,8 0 5-15,-5 0-3 0,5 0-5 0,-7 0-4 16,7 0-4-16,-6 0-3 0,6 0-3 0,0 0-1 0,-6 0-3 16,6 0-1-16,0 0-1 0,0 0-2 0,-7 0 0 0,7 0-1 15,0 0 0-15,0 0-2 0,7 0 0 0,-7 0-1 16,0 0-4-16,0 0 0 0,6 0-4 0,-6 0 0 0,6 0-4 16,-6 0 0-16,7 0 1 0,-2 0-1 0,3 0 1 0,4 0-2 15,-5 0 0-15,7 0 0 0,-2-5 1 0,2 5-1 16,-1 0-1-16,7 0 1 0,-2 0 0 0,2 0 0 15,0-3 1-15,5-1-1 0,2 1 2 0,-1 3 0 0,6-8 1 16,1 8-2-16,-1-7 1 0,1 3 2 0,0 1-1 0,6-1 0 16,0-3-2-16,7 2 3 0,-7 2 2 0,6 0-2 0,7-5 0 15,-5 5-2-15,4-5 0 0,1 4 2 0,7-3 0 16,0 4 0-16,-7-4-4 0,7 3 1 0,0-4-1 16,-2 5 0-16,-4-4 0 0,-1 7 0 0,1-7 0 0,-2 2 0 15,1 2 0-15,-5 3 0 0,-3-4 0 0,-5 0 1 0,1 0 0 16,-1 4-1-16,0-3 0 0,-7-1 0 0,8 1-2 15,-8-4 2-15,1 3 2 0,0 0-1 0,-1 0 2 0,1 1 1 16,-1-1 2-16,1 0 1 0,-1 1 1 0,1-5 0 16,-1 5 1-16,-6-1 1 0,1 0 1 0,-1-3 1 0,0 4-2 15,-7-1 0-15,-5 0-3 0,-3 0-1 0,4 4-2 0,-10-3-4 16,2 3-4-16,-7 0-5 0,0 0-9 0,0 0-15 16,0 0-30-16,0 0-66 0,0 0-159 0,-7 0-77 15,-5 0-51-15</inkml:trace>
  <inkml:trace contextRef="#ctx0" brushRef="#br0" timeOffset="48113.53">21178 13471 256 0,'5'0'242'0,"-5"-5"-55"0,0 5-55 15,0-4-45-15,0 1-32 0,0 3-24 0,9-4-13 16,-9 1-6-16,0-1-5 0,6 1 0 0,-6-1 0 16,0 0 0-16,5 0-1 0,-5 1-1 0,8 3 0 0,-8-4-1 15,6 1-1-15,-6-2 0 0,0 3-1 0,7 2-1 0,-7-4-1 16,0 4 0-16,0-4 0 0,0 0-1 0,0 4-1 16,-7-3 1-16,1 3 1 0,6 0 2 0,-8-4 1 0,3 4 4 15,-1-4 4-15,-3 4 2 0,4-4 1 0,-1 4 2 16,-1-2 0-16,0-3-1 0,1 2-2 0,0-1-2 0,-1 4-3 15,1-3-2-15,-8-1-2 0,8 0 0 0,0 0-1 0,-1 1 4 16,-1-1 2-16,8 1 3 0,-5-1 0 0,5 1 0 16,0 3 2-16,0-4-1 0,0-1-1 0,-6 5-3 0,6-3-2 15,0 3-4-15,0-3 0 0,0 3 1 0,0-4-3 16,0 4 0-16,0 0 3 0,0 0 2 0,-8 0 1 0,8 0 1 16,0 0 2-16,0 0 0 0,0 0 2 0,0 0 0 0,0 0-4 15,0 0-2-15,8 0 0 0,-8 0-1 0,0 0-2 16,6 0-1-16,-1 0 0 0,3-4-1 0,-1 4 1 15,5 0 0-15,2 0 0 0,-1 0-1 0,6 0 0 0,-1 0-1 16,2 0 0-16,1 0-1 0,-2 0 1 0,7-4 1 0,0 4 0 16,1 0 1-16,5-4 3 0,1 4 3 0,-1-3 2 0,7 3 4 15,7-4 3-15,-1 1 1 0,8-2 2 0,-1 3 1 16,0-2-2-16,13 0 0 0,-6 0-3 0,6 1-2 16,0-1-1-16,7-4-2 0,-8 1-3 0,9 4 1 0,-2-4 0 15,-6 3 1-15,7-4-1 0,-6 1 2 0,5 4 0 0,-7-4 6 16,2-2 1-16,-1 6-1 0,1 0 0 0,-1-5-1 15,0 5 2-15,-6 3-3 0,6-3 0 0,-7-2-6 0,1 5 0 16,0 0-1-16,-1-4-2 0,1 4-6 0,-7 0 0 16,-6-3 0-16,-1 3 0 0,-5 0-2 0,-3 0-3 0,-9 0-6 15,-2 0-3-15,-7 0-1 0,1-5-10 0,-14 5-13 0,8-2-15 16,-8-2-21-16,-6 0-40 0,0-7-87 0,-6 3-129 16,-8-6-81-16,1 3-37 0</inkml:trace>
  <inkml:trace contextRef="#ctx0" brushRef="#br0" timeOffset="49191.55">22384 8561 91 0,'0'-4'196'0,"0"4"-26"0,-7 0-26 0,7-3-31 16,0 3-30-16,-7-4-22 0,7 4-13 0,0 0-8 16,-6-3-6-16,6-1-6 0,0 4-1 0,0 0-2 0,-6-3 1 15,6 3 1-15,0 0 1 0,0-4-2 0,0 4-1 0,0 0-2 16,0-5-4-16,0 5-4 0,0 0-2 0,0 0-3 15,0 0-4-15,0 0-3 0,0 0-2 0,0 0-1 0,0 5 0 16,0-1 1-16,0-1-1 0,-7 4 3 0,7 0 1 16,-6 1 2-16,-2 3 0 0,2-1 1 0,0 5 1 0,-1-1-1 15,0-2 1-15,-5 3-1 0,6 0 1 0,-1-1-2 0,-6 1 1 16,6-4-2-16,1 3 0 0,0-3-1 0,-2 1 1 16,2-2-1-16,0 2 1 0,-1-5-1 0,7 0 0 0,-7-4 4 15,7 2 5-15,0-1 5 0,0-1 6 0,0-3 1 16,0 3 0-16,7-6 1 0,-7 0 0 0,7-6-1 0,5 3-6 15,-4-5-5-15,4-1-5 0,1-2-2 0,1-1 0 0,-2-3 1 16,1 3-1-16,-6 0-2 0,5-3 2 0,2 4-1 16,-1-1 0-16,-7-4 0 0,8 4-2 0,-8 1-1 15,0 3 6-15,1-3-2 0,0 3-2 0,-1 3 0 0,1 1-2 16,-2 0 0-16,-5 4-1 0,8-2-1 0,-1 5-5 0,-2 5 0 16,8-2 2-16,-6 4-1 0,6-3 2 0,-6 2-1 0,-1 6 1 15,8-5 1-15,-8 4 0 0,7 0 0 0,0 3-2 16,-7-2-2-16,7 3-5 0,1-1-7 0,-9-3-9 15,16 8-11-15,-9-5-12 0,2 1-16 0,-1-4-24 0,0 3-37 16,0 1-58-16,-8-5-108 0,10 2-75 0,-10-1-45 0</inkml:trace>
  <inkml:trace contextRef="#ctx0" brushRef="#br0" timeOffset="50628.56">22461 8825 91 0,'0'3'146'0,"0"1"-17"0,0 0-20 0,0-4-23 0,0 4-17 16,0-1-17-16,0 1-12 0,7 0-8 0,-7 2-10 0,0-2-5 15,0 0-5-15,7 3 2 0,-7 1 2 0,0-4-1 16,6 3 0-16,-6 5-1 0,0-6 0 0,7 2 1 0,-7 3-1 16,0-4-5-16,0 0-4 0,6 4-1 0,-6-3-1 0,7-1-1 15,-7 3 1-15,7 2 1 0,-1-5-1 0,-6 4 1 16,6-4 2-16,1 4-1 0,0 1 0 0,-7-5 0 0,6 4-1 16,0 0-1-16,1 0-1 0,-1 0 1 0,1 3-2 15,0-3 0-15,-7 1 1 0,5 2-1 0,2 1 0 0,-7-1 0 16,7 1 1-16,0 0-2 0,-7-1 2 0,0 1-2 0,6 0 1 15,-6-1 1-15,0 1 0 0,6-4 0 0,-6 3-1 16,0-3 1-16,8 5-2 0,-8-6 2 0,0 1-2 0,6 0 0 16,-6 1-3-16,6-2 1 0,-6-3 1 0,7 5 0 15,-1-5 1-15,-6 0 0 0,7 5 0 0,-7-6 0 0,6 5 5 16,-6 1-3-16,7-2-2 0,-7 5 0 0,0-3-1 0,0 2-3 16,0-3 2-16,0 3-1 0,0-3 0 0,0 4 2 15,0 0-1-15,-7-1 2 0,7-3 0 0,0 5 1 16,0-7-1-16,0 7 1 0,-6-2 0 0,6 1 1 0,0 0 1 15,0 0-1-15,0-1 1 0,0 1 0 0,6-1 2 0,-6 1-1 16,0 0 0-16,7 3-3 0,-7-3-1 0,5 0 0 16,-5 2-1-16,7-2 0 0,-7 3-1 0,0-2 0 0,8-3 1 15,-8 3-1-15,0 1 0 0,5-5 1 0,-5 2 1 0,0 1 0 16,7-4 2-16,-7 4 3 0,0-5 2 0,0 5 2 16,0 0 2-16,0-1 2 0,0 1-1 0,-7 0 1 0,7 0-3 15,0 3-1-15,0-4-1 0,-5 1-1 0,5 4-2 16,0-5-1-16,-8 5-2 0,8-5-1 0,0 4 1 0,0-3-1 15,0 3 1-15,0 1-2 0,0-5 0 0,0 5 0 0,8-2 0 16,-8 2 1-16,0 0-1 0,5 3 0 0,-5-5 0 16,7 2 0-16,-7 3-1 0,7-4-1 0,-7 5 0 0,0-1 0 15,0 0 2-15,6 0 0 0,-6-1 0 0,-6 1 0 16,6 4 2-16,0-3-1 0,-7 2 0 0,7-4 0 0,-7 5 0 16,2-4-1-16,5 5 1 0,-8-6-1 0,8 1 0 0,0 0 0 15,-7 0 0-15,7-4 0 0,0 4 0 0,0-3 0 16,0-1 0-16,0 4 0 0,7-4 0 0,-7 0 0 0,0 4-2 15,8 0 1-15,-8-3-2 0,0 3 2 0,0 0 1 16,0 0 0-16,0 3 0 0,0-2 0 0,0 2 0 0,-8-3 0 16,8 4 0-16,-7-5 0 0,7 6 0 0,-5-6-2 0,5 1 0 15,0-3 2-15,-7 3 0 0,7-4 1 0,0 1 0 16,0 2 0-16,0-3 0 0,0 1-1 0,0-2 2 16,0 3-1-16,7-2-1 0,-7-4 1 0,0 5-1 0,5-1 2 15,-5 0-1-15,7 0 3 0,-7-2 0 0,8 2 2 0,-8 0 2 16,5 4-1-16,-5-4 1 0,7 4-3 0,-7 1 2 0,0-2-3 15,7 1-1-15,-7 7-5 0,0-3-3 0,6 3 0 16,-6 0-1-16,0 1 0 0,0-1-1 0,0 1 1 16,0-1 0-16,0 0 2 0,0 1 2 0,0-5 2 0,0 4 0 15,0-3 2-15,0-1 3 0,0 5 0 0,0-5 4 0,0 2 0 16,0-2 3-16,0 0 0 0,0 2 0 0,0-2-1 16,7-4-1-16,-7 6-1 0,0-1-2 0,6-1-2 0,-6-3-2 15,7 4-1-15,-7-4 0 0,6-1-2 0,1 1 0 16,0 0-6-16,-1-3-2 0,0 3-1 0,-6-4 0 0,8 4-4 15,-2-4 0-15,0 4-1 0,-6 0 0 0,0-4 2 0,6 5 1 16,-12-5 0-16,6 3 2 0,0 2 2 0,0-5 4 16,-6 4 3-16,6-3 4 0,0-1 5 0,0-3 3 0,0 3 2 15,0-4 2-15,0 1-3 0,0-1 0 0,0 1-2 0,6-1-3 16,-6-2-3-16,6 3-2 0,1-5-3 0,-7 2 0 16,6-1 2-16,1-4-2 0,0 4 0 0,-2-4 0 0,2 0 1 15,1 1-2-15,-2-4 1 0,-6 3 0 0,6-4-2 16,-6 2 2-16,6-3 0 0,-6 2 0 0,8-4 1 0,-8 4 2 15,0-4 0-15,0 0 1 0,6 4 0 0,-6-4 1 16,0 0-1-16,0 0-1 0,0 0-2 0,0 0-2 0,0 0-1 16,0 0-2-16,-6 0 0 0,6 0-3 0,0 0-3 15,-8 0 1-15,8 0-2 0,-6-4 0 0,0 4 0 0,0 0 1 16,-9 0 0-16,10 0 4 0,-2-4 4 0,-6 4 1 0,6 0 2 16,-5 0 1-16,-2 0 2 0,8 0-1 0,-7 0 3 0,6-4 0 15,-6 4 0-15,7-2-1 0,-7-3 1 0,6-2 2 16,0 4 2-16,-6-1 2 0,6-4-1 0,2 1 1 15,-8 0 1-15,6-4 1 0,1 4 2 0,-1-4 3 0,1-1 0 16,0 2 1-16,-2-2 3 0,8 1 0 0,-6 5-2 0,6-6 0 16,0 1-1-16,0 4-5 0,0-4-5 0,0 4-2 15,0-1-4-15,0 1 2 0,0 0-4 0,0 4 0 0,6-2-2 16,-6 1 1-16,0 4 0 0,8 0 0 0,-8 0-1 16,6 4-1-16,-6 1 1 0,6 1-2 0,1-2 1 0,-1 3-2 15,1 5-4-15,-1-5 0 0,1 0-5 0,5 4-1 0,-4-4 0 16,4 0 0-16,1 0-3 0,-6 1 1 0,6-1-1 15,7 1 1-15,-8-4-1 0,2-2 1 0,-2 3 1 16,8-5 1-16,-8 0 2 0,9-5 3 0,-9 5 3 0,8-2 4 16,-7-5 5-16,1-1 4 0,-3 0 4 0,4 2 1 0,-3-2 4 15,-5-3-1-15,6 0-2 0,-6 4-4 0,-1-4-7 0,0 0-13 16,-6-3-23-16,8-1-47 0,-2 0-100 0,-6-3-115 16,6-1-74-16,0-3-48 0</inkml:trace>
  <inkml:trace contextRef="#ctx0" brushRef="#br0" timeOffset="51503.39">23570 10374 335 0,'0'-2'261'16,"-7"-3"-77"-16,7 5-61 0,0-3-39 0,0 3-23 0,-7-4-8 15,7 4-4-15,0-5-2 0,0 5-5 0,0-2-2 16,0 2-6-16,0-4-4 0,7 4-4 0,-7-4-4 0,0 4-5 16,0 0-3-16,0 0-2 0,0 0-4 0,0 0-1 0,0 0 0 15,0 0 0-15,0 0 0 0,-7 0-2 0,7 0 2 16,0 0 0-16,0 0 2 0,-6 4 4 0,-2 0-2 15,3-2 1-15,-8 7 2 0,0 1 1 0,0-2 3 0,0 3 2 16,0-1 0-16,-7 5 0 0,8 0 0 0,-2 3-1 0,0-3 1 16,2 4-2-16,6-5-2 0,-7 5-3 0,13-5-3 0,-7 1-2 15,7-1-1-15,0 1 1 0,7-4 2 0,-1-1-2 16,1-1-1-16,6 2 0 0,0-8 1 0,-1 1 2 16,2 0-1-16,5-4-1 0,1-4-4 0,0 0 0 0,-8 1 1 15,8-2-1-15,-7-1 0 0,0-3 0 0,0 6 2 0,1-4 1 16,-8 0 2-16,0 3 2 0,0-4 1 0,1 5 1 15,-7-1 0-15,0 1-1 0,7 3-3 0,-7 0-2 0,0 0-2 16,0 0-2-16,0 3-1 0,0 4-2 0,0 1-1 16,0-1 0-16,0 1 1 0,6-2 0 0,-6 6 0 0,13-4 0 15,-7 3 0-15,8-4 0 0,-2 1-1 0,2-1 0 0,-1-4 0 16,7 1 1-16,-8-1 0 0,8-3 2 0,0 0 0 16,-1-3 3-16,-6-1 6 0,6-4 9 0,-5 2 11 15,-1-5 12-15,0 3 18 0,-6-6 14 0,-1 2 11 0,0-2 10 16,0-1 7-16,-6-3 6 0,0 3 9 0,0-3 0 0,0-1-8 15,-6 0-10-15,6 2-7 0,-12 2-7 0,5-3-13 0,0 0-13 16,-6 3-18-16,7-4-14 0,-8 9-9 0,8-5-6 16,0 4-6-16,6 3-14 0,-7 2-27 0,7-2-39 0,-7 4-40 15,14 4-35-15,-7-3-28 0,7 6-23 0,-1-3-23 16,8 7-11-16,5-2-3 0,1 6-6 0,6-8-31 0,-7 8-104 16,0-5-56-16,1 3-32 0</inkml:trace>
  <inkml:trace contextRef="#ctx0" brushRef="#br0" timeOffset="51784.56">24143 10451 303 0,'0'0'379'0,"-13"5"-130"16,6-2-110-16,7 0-63 0,-6 5-32 0,0-4-16 0,-2 3-6 16,8 0-2-16,-6 4 0 0,6-3-3 0,0 3 2 15,6 0-2-15,-6-1 0 0,8 2-1 0,4-5 0 0,-5 3-1 16,6 2-1-16,0-5 1 0,0 0-1 0,6 1 2 0,-5-4-2 15,5-1-1-15,1 0 0 0,0-3 0 0,4 0 2 16,-4 0 2-16,1-3 3 0,-2-4 1 0,0 2 4 0,1-1 6 16,-7 2 5-16,1-3 6 0,-9-1 6 0,8 1 5 0,-13-4 2 15,0 4 2-15,0-1 0 0,-6 1-6 0,-1-3-6 16,-6 2-6-16,-6 1-10 0,-1-1-7 0,-6 4-4 0,-7 2-8 16,7 2-6-16,-6 0-13 0,-1 2-16 0,7 2-18 15,0 4-22-15,7-1-27 0,-1 1-39 0,0-1-74 0,8 0-155 16,5 4-71-16,1-4-45 0</inkml:trace>
  <inkml:trace contextRef="#ctx0" brushRef="#br0" timeOffset="64500.3">20768 11935 204 0,'0'-3'237'0,"0"-1"-55"0,0 0-53 0,0-2-41 0,0 6-31 16,0-9-16-16,0 6-13 0,6 0-6 0,-6-2-2 15,0 2-1-15,7-1-3 0,-7 0-2 0,0 1-1 0,6-1-3 16,-6 0 0-16,0 0-2 0,6 1-1 0,-6 0-1 0,0-1-1 16,8 0 0-16,-8 4 1 0,0-3 1 0,0-1 2 15,0 4 0-15,6 0 1 0,-6-4 4 0,0 4-2 0,0 0 1 16,0 0 2-16,0-4 1 0,0 4 2 0,0 0-1 16,0-3 0-16,0 3-3 0,0-4 0 0,0 4-1 0,0-3-1 15,0 3-2-15,0-4 0 0,-6 4-1 0,6-3 2 0,0 3-3 16,0-4 0-16,0 4 2 0,0-4 1 0,0 4 1 15,0 0-3-15,0 0 0 0,0-4-3 0,0 4 2 0,0 0-3 16,-8 0-2-16,8 4-3 0,0-4-1 0,0 4-1 16,-6 0 2-16,6 3-1 0,-6 0 1 0,-1 4 0 0,1 0 1 15,-1-1 0-15,0 5 1 0,-5 1 0 0,6-1-1 0,-2-1 0 16,-4 1 1-16,5-1-1 0,-1 1-1 0,-4 0 0 16,6-1 1-16,0 0-1 0,-1-3 1 0,0 0-6 0,1 1 4 15,6-1 1-15,-6-4 0 0,6 0 0 0,-7 0 0 16,7-3 1-16,0 0 0 0,0 0 6 0,0-1 0 0,0-3 2 15,0 0 0-15,7 0 1 0,-1-3 2 0,0-1-1 0,1-4 5 16,0 1-2-16,-1 0-1 0,7-4-1 0,0-1-1 16,-1-2-2-16,-5-1 0 0,13 1 0 0,-7 0-2 15,-6-1-2-15,6 0-1 0,-7 1-1 0,8-1 1 0,-8 1 0 16,0 2-1-16,0-3 1 0,2 4-2 0,-3 0 1 0,2 4 0 16,-7 0-1-16,7-1-2 0,-7 4 1 0,0-3-1 0,5 4-1 15,-5 3-2-15,0-4-1 0,8 4 3 0,-8 0-2 16,7 0 0-16,-1 4 1 0,0-1 0 0,0 1 0 15,2-1 1-15,-2 5-3 0,0-4 0 0,8 3-2 0,-8 0-2 16,1 4-3-16,4-4 1 0,-2 4-5 0,-3 0-4 0,6 1-5 16,-5-1-7-16,0 4-7 0,6-5-10 0,-7 1-13 15,1 4-20-15,6-5-30 0,-7-2-47 0,0 3-71 0,2-4-103 16,-2 1-49-16</inkml:trace>
  <inkml:trace contextRef="#ctx0" brushRef="#br0" timeOffset="65531.41">20851 11976 98 0,'0'0'189'0,"8"-4"-20"0,-8 4-26 0,0 0-30 0,0 0-28 16,7 0-26-16,-7 4-17 0,0-4-12 0,0 0-7 0,0 3-7 15,0 1-1-15,6-4-1 0,-6 4-1 0,0 0 0 16,0-2-1-16,0 2-3 0,0 4-1 0,0-5-1 0,6 5-1 15,-6-5 0-15,0 5-1 0,0-1 0 0,6-2 0 0,-6 1 0 16,0 2 1-16,8 3 1 0,-8-4 0 0,0 4 0 16,0-4 0-16,0 4 0 0,6 1-2 0,-6-2 0 15,0 1 1-15,0-1 0 0,0 2-1 0,0 3 2 0,0-5-2 16,6 1 1-16,-6 1 0 0,0-1 0 0,0 0 0 0,7-1-3 16,-7 2-2-16,7 3 4 0,-7-5-2 0,6 1 0 0,1 0-1 15,-7 0 0-15,6 1 0 0,-1-2 1 0,-5-2-1 16,9 3-2-16,-3-1 0 0,-1 2 1 0,2-1-1 15,-7 0 0-15,7 0 0 0,0 0 1 0,-7-1 1 0,6 1-2 16,-6 0 1-16,7 0-1 0,-7 1 0 0,0-2 0 0,6 2 1 16,-6-1 1-16,7 0-1 0,-7-1 0 0,7-2 1 15,-7 3-1-15,6-4 1 0,0 5 0 0,-6-6-1 0,6 2-1 16,-6-1 0-16,8 1 1 0,-2 0-1 0,-6-2-1 16,6 5 2-16,-6-3-1 0,7-2 1 0,-7 6-1 0,0-1 2 15,0-4-2-15,0 4 0 0,0 0 0 0,0 0 0 0,0-1-2 16,0 2 2-16,0-1 1 0,0 0-2 0,6-4 1 15,-6 4 1-15,0 0 0 0,6 1 0 0,-6-5 1 16,8 3-2-16,-8-2 0 0,6 3 1 0,-1-4-1 0,3 1 0 16,-8-1 0-16,7 4 0 0,-7-4 0 0,6 4 0 0,-6-4 0 15,0 4 0-15,0-3 1 0,0 3 0 0,0-1-1 0,0-2 1 16,0 0-3-16,0 3 1 0,0-5 1 0,0 3 0 16,0-3-2-16,0 2 0 0,0-1 2 0,0 1-1 0,6-1 1 15,-6 0 1-15,0-4 0 0,7 5 0 0,-7-4 0 16,7 3 0-16,-7-4-1 0,0 4 0 0,6-3 0 0,-6 4-2 15,0-5-1-15,0 5 0 0,0-4-1 0,0 3 0 16,0-4-1-16,0 6 1 0,0-6-2 0,0 4 2 0,0-3 1 16,-6-1 1-16,6 1 0 0,0-4 2 0,0 4 0 0,0 0 0 15,0-4 0-15,0 3 0 0,0-3 0 0,0 0-1 16,0 4 0-16,0-4 0 0,-7 0 0 0,7 0 3 0,0 0 0 16,-7 0 0-16,1 0 0 0,0 0 0 0,-1 0-1 15,-1-4-1-15,-3 4 3 0,3-3 0 0,2-1 1 0,0 0 3 16,-7-3 3-16,7 3 4 0,-2-3 2 0,-4 4 4 0,6-6 0 15,-1 1-1-15,-6-1 1 0,6 4-2 0,1-2 0 16,-1-1-3-16,-7 1 0 0,9 4 0 0,-1-4 0 0,-3 3 2 16,4 0-2-16,5 0-1 0,-6 1-1 0,6 3-3 15,-7 0-3-15,7-4-2 0,0 4 1 0,0 4-4 0,0-4-2 16,7 7-1-16,-7-3 0 0,0 7 0 0,6-1 0 0,-6 2 0 16,0 3-5-16,5-1 1 0,-5 1 0 0,9 0-3 15,-9-1-2-15,0 1-2 0,6-1-3 0,-6 1 0 16,5-4-1-16,2-1 2 0,0 2 0 0,0-4 5 0,6-1 1 15,-7 0 3-15,1-4 2 0,6 2 2 0,-7-5 0 0,8 0 1 16,-8 0-1-16,7-5 0 0,-1 2 1 0,-4-4 1 0,11 0 5 16,-6-1 1-16,0-4 1 0,0 2 4 0,0-5 2 15,7 4 2-15,-9-3-2 0,9-1 0 0,-6 1 0 16,-1-1-4-16,0 0-4 0,-7 3-7 0,8-2-9 0,-8-1-10 16,1 5-13-16,6-5-14 0,-7 4-25 0,1-3-48 0,-1 3-83 15,0-3-119-15,2 2-59 0</inkml:trace>
  <inkml:trace contextRef="#ctx0" brushRef="#br0" timeOffset="67046.58">18833 12460 7 0,'6'0'164'0,"-6"0"-8"0,-6-5-15 15,6 5-21-15,0 0-17 0,0 0-19 0,0 0-18 16,-7 0-14-16,7-3-11 0,0 3-8 0,0 0-3 0,0 0-3 16,-7 0-3-16,7 0-6 0,0 0-5 0,0 0-3 0,0 0-5 15,0 0 0-15,0-4-2 0,0 4 0 0,0 0-1 16,0 0 0-16,7 0 0 0,-7 0 2 0,0 0 7 0,0-4-1 15,0 4 3-15,0 0 1 0,7 0 3 0,-7-3 3 16,0 3 2-16,0 0 0 0,0-3-4 0,0 3 1 0,6 0 0 16,-6-5 1-16,0 5-3 0,0 0-1 0,0 0-1 15,0-3-2-15,0 3-2 0,0 0-4 0,0 0-2 0,0 0-2 16,0 0 0-16,0 0-1 0,0 0 0 0,0 0-2 0,0 0 0 16,0 0 2-16,0 0-1 0,0 0-2 0,0 0 1 0,0 0 0 15,0 0-1-15,0 0 0 0,0 0 1 0,0 0-1 16,0 0 0-16,-6 3 2 0,6-3 0 0,0 0-1 15,0 5 0-15,-7-2 0 0,7 4 0 0,-7-3 3 0,1 4 1 16,-1 2-2-16,1 1 1 0,-8 0 0 0,8 1 1 0,0 2 0 16,-8-3 0-16,7 3-2 0,2 2 1 0,-2-2-1 15,7 1 0-15,-7-5 0 0,7 1 0 0,0 1-2 0,0 1 0 16,0-5-1-16,7 4 0 0,-7-5 1 0,7 0 0 16,-2 0 0-16,2 1 0 0,1-5 1 0,-2 1 1 0,0 0 0 15,0-4 0-15,8 0 0 0,-8-4-1 0,7 0 0 0,-6 1 1 16,6-5 0-16,-1 1 1 0,1 0 2 0,-6-4 2 15,7 3 2-15,-8-2 3 0,1-1-1 0,-1-1 1 0,0 5 2 16,-6 1 0-16,7-2-2 0,-7 0-2 0,0 4 1 16,0 1-2-16,0-1 0 0,0 0-2 0,0 8-3 0,-7-4-3 15,7 7 0-15,-6 1-1 0,6 4 0 0,-6-3 0 0,6 7 0 16,0-3 1-16,0 7 1 0,0-6 1 0,6 4-2 16,0 1 1-16,8-1-1 0,-2-3-1 0,2-1-1 15,-1 1 1-15,6-4 0 0,-7 0 0 0,9-4 0 0,-1-3 0 16,-1 0 0-16,7-4 0 0,-6 0 0 0,-1 0 0 0,1-4-4 15,0 0 2-15,-1-3 1 0,0 0 1 0,-6 0 0 0,1-5 3 16,5-3 1-16,-6 1 4 0,-7-1 9 0,1 1 4 16,-1-5 1-16,1 4 5 0,-7-2 6 0,0-3 4 15,0-1 2-15,-7 4-3 0,-6-3-3 0,7 3-5 0,-7-2-3 16,5 4-3-16,-3-4-7 0,-3 5-5 0,1-1-3 0,0 1-1 16,7 3-8-16,-1-3-9 0,1 2-11 0,0 1-15 15,6 4-15-15,0 0-18 0,0-1-20 0,6 5-30 0,0-2-46 16,7 3-89-16,0 2-107 0,0 0-56 0</inkml:trace>
  <inkml:trace contextRef="#ctx0" brushRef="#br0" timeOffset="67452.74">19374 12627 112 0,'-8'-6'454'0,"8"2"-104"0,0 4-136 0,-6-4-95 0,6 0-52 15,0 4-30-15,0 0-18 0,0 0-12 0,6 0-1 16,-6 4-5-16,0 0-1 0,0 0 1 0,8 2 0 0,-8 1 0 15,0 5 1-15,0-1 0 0,0 3 0 0,0 1-1 0,0-1 0 16,0 1 0-16,0 0-1 0,-8 1 1 0,8 1 0 16,0-2-1-16,0-1 0 0,0 1 0 0,0-1 2 0,-6-2-1 15,6 2 0-15,0 1 2 0,0-4-2 0,0 0 1 16,0 1 1-16,-6-5-2 0,6-1-1 0,0 2 0 0,6 0 0 16,-6-5 0-16,0 1 1 0,0 0 4 0,6-4 1 15,-6 3 3-15,8-3 0 0,4 0 2 0,-6-3 0 0,8-1 0 16,-1 0-2-16,7 1-2 0,-3-1-2 0,3-4-5 0,8 4-7 15,-2-2-12-15,0-1-19 0,0-1-39 0,7 0-67 16,-8-3-131-16,8 1-71 0,-7 2-56 0</inkml:trace>
  <inkml:trace contextRef="#ctx0" brushRef="#br0" timeOffset="67921.55">19842 12807 209 0,'0'-7'412'0,"7"-1"-102"15,-7 0-106-15,0 2-75 0,0 3-43 0,0-5-25 16,-7 4-16-16,7 0-9 0,0 0-9 0,-6 4-5 0,0-3-8 16,-2 3-6-16,2 3-3 0,0 1-2 0,-7 0-2 0,6 4 0 15,-6-1 1-15,1-1-2 0,4 6 0 0,2-4 0 16,0 6 0-16,6-2-3 0,-7-6 1 0,14 5 0 0,-7 1 0 15,6-2-1-15,0 1 1 0,2 0-3 0,4-3-3 16,1 2 0-16,0-2-4 0,0 0 1 0,1 3-1 0,-2-5 2 16,2 3-1-16,-8-3 2 0,7 2 3 0,-13-1 2 0,6 1 3 15,-6-1 0-15,0 0 0 0,-6 0-3 0,-1 1 3 16,1-1 1-16,0 1 0 0,-8-2 0 0,2 2 1 0,-2 0 0 16,-5-1 1-16,6-5 1 0,0 6 0 0,-1-8-1 15,2 4-3-15,5-4-6 0,0 0-13 0,1 0-16 0,0-4-28 16,6 1-42-16,6-4-66 0,0 0-123 0,1-5-82 0</inkml:trace>
  <inkml:trace contextRef="#ctx0" brushRef="#br0" timeOffset="68202.77">19998 12767 396 0,'0'-4'321'0,"8"4"-106"16,-8 0-90-16,0 0-54 0,0 4-32 0,6 0-17 0,-6 0-7 15,6-1 1-15,-6 3 1 0,0 2-1 0,0 4 0 0,0-5 0 16,0 8 1-16,0-5-2 0,0 5-3 0,0 0-5 16,0-1-2-16,0-3-5 0,0 3 1 0,0-2 1 15,0-1-1-15,0 0 1 0,7 1 1 0,-7-2-1 0,6-3 1 16,-6 5 4-16,7-5-4 0,0 0-1 0,-7-4-2 0,6 5-2 15,0-4-8-15,1-1-7 0,0 1-11 0,-1-4-18 16,0 3-27-16,1-3-40 0,-1-3-76 0,-6 3-122 0,7-4-64 16</inkml:trace>
  <inkml:trace contextRef="#ctx0" brushRef="#br0" timeOffset="68374.61">19849 12917 251 0,'0'-4'397'0,"7"0"-114"16,-7 0-115-16,6 2-75 0,7-2-40 0,-7 1-24 0,8-2-12 16,6 2-6-16,-2-1-4 0,2 0-4 0,-1 4-6 0,7-4-11 15,1 4-16-15,-1 0-30 0,0-3-43 0,0-1-83 16,0 4-120-16,0 0-65 0</inkml:trace>
  <inkml:trace contextRef="#ctx0" brushRef="#br0" timeOffset="69155.61">20448 12796 233 0,'0'-4'375'15,"0"1"-103"-15,0 3-102 0,0-5-70 0,-6 5-40 0,6 0-24 16,-6 0-12-16,-8 0-7 0,8 0-5 0,-1 5-3 16,-6-2-1-16,0 1-1 0,-1 4 0 0,2-1 0 0,-1 0 0 15,0 1 0-15,0 2 0 0,0-2 0 0,6 3-1 0,-5 0-4 16,4-4 1-16,2 4-1 0,0-4-1 0,0 1-1 16,6-2-1-16,-7 2-1 0,7 0-2 0,0-4 3 0,7-1 0 15,-7 1-1-15,6-4 0 0,0 0 1 0,0-4 0 16,2 4 0-16,-2-3 2 0,7-5 0 0,-6 4-1 0,-1-4 1 15,7 2 1-15,-7 3 1 0,1-5 1 0,-1 0 1 0,-6 4 1 16,0 1 2-16,0-1 0 0,7 1-1 0,-7-1-1 16,0 4 0-16,0 0-2 0,-7 0-1 0,7 4-3 15,0-1 0-15,-6 4-1 0,6-3 1 0,-7 4 0 0,7 3-1 16,0-5-1-16,-6 2 0 0,6 4 1 0,6-5-4 0,-6 0 1 16,0 0-2-16,7-2 1 0,-1 1 1 0,1-6 0 0,-1 4 2 15,0-4-1-15,2 0 2 0,-2 0 0 0,7-4 1 16,-6 1 0-16,6-5 3 0,-1 4 1 0,-4-6 0 15,4 3 3-15,-5-1 0 0,-2-4 3 0,3 3 4 0,4 1 0 16,-5-4 1-16,-7 2-2 0,7-1 1 0,-7 3-2 0,7-3-1 16,-7 5-2-16,0-3-2 0,0 6-3 0,0-4-1 15,0 3-1-15,0 1-4 0,0 3-3 0,0-4-4 0,0 4-1 16,0 4 0-16,0-1-1 0,0 1-1 0,0 3 1 16,0 1 3-16,-7-1 1 0,7 4 0 0,0-4-4 0,0 1 0 15,0 2 0-15,7-3 1 0,-7 1-1 0,6-1 0 0,0-2 1 16,1 2 3-16,0-5 3 0,-1 2 2 0,1-4 1 15,6 0 0-15,-7 0 1 0,7-4 0 0,1 2 1 0,-2-2 0 16,0 1 3-16,-4-5-1 0,5 0 3 0,-7 4 2 0,1-3 2 16,0-3 3-16,-1 2 3 0,0-3 4 0,-6 4 1 15,7-5 2-15,-7 2-3 0,0-1 0 0,0 0 3 0,-7 0 0 16,7-4 3-16,0 4-4 0,-6 0 2 0,0 0 1 16,-1-4 5-16,0 9-2 0,1-6-1 0,-1 1-4 0,1 4-4 15,6-1-3-15,-8 5-4 0,3-1-4 0,-2 1-3 0,0 3 0 16,7 0-3-16,-5 3-2 0,-3 1-1 0,8 3-1 15,-6 1 0-15,6-1 0 0,0 3 1 0,-6 2-3 16,12 2 2-16,-6 1 2 0,0-4 0 0,6 4 0 0,2 0 5 16,-8-5-4-16,5 5-2 0,2-4-4 0,0 4-2 0,-2-4-3 15,3 0-5-15,-2 0-2 0,1-4-9 0,-1 4-2 0,1-4-3 16,0 1-3-16,-1-2-2 0,0-2-3 0,-6 4-3 16,7-4-4-16,-7 0-7 0,7-1-5 0,-7 1-9 15,0-4-20-15,0 0-40 0,6-4-72 0,-6 4-125 0,-6-3-54 16</inkml:trace>
  <inkml:trace contextRef="#ctx0" brushRef="#br0" timeOffset="69311.94">20513 12782 160 0,'0'0'354'0,"0"-4"-101"0,7 4-92 0,-7 0-67 15,7 0-39-15,-1 0-23 0,1 0-13 0,6 0-7 0,-7 0-9 16,7 0-7-16,6 0-10 0,-5-3-12 0,-1 3-23 15,6 0-23-15,-5-4-33 0,-2 4-41 0,8-4-51 16,-7 0-64-16</inkml:trace>
  <inkml:trace contextRef="#ctx0" brushRef="#br0" timeOffset="69546.05">20787 12748 268 0,'0'4'220'0,"6"-4"-148"16,2 3-165-16,-2-3-138 0</inkml:trace>
  <inkml:trace contextRef="#ctx0" brushRef="#br0" timeOffset="69670.96">20819 12730 405 0,'-6'-7'367'0,"6"3"-159"16,0 0-140-16,6-2-112 0,-6 2-126 0,0-1-111 0,8 2-74 15</inkml:trace>
  <inkml:trace contextRef="#ctx0" brushRef="#br0" timeOffset="77028.61">5833 16166 170 0,'-7'0'221'0,"1"0"-54"0,-1 0-51 16,1-4-42-16,0 4-33 0,6 0-23 0,-8 0-14 0,2-2-9 16,6 2-3-16,-6 0-2 0,6 0 0 0,0 0 2 15,0 0 2-15,-6 0 4 0,6 0-2 0,0-5-1 0,6 5-1 16,-6 0-4-16,0 0-5 0,0 0-7 0,6 0-8 0,-6 0-11 16,0 0-14-16,6 0-12 0,-6-3-20 0,0 3-26 15,0 0-32-15</inkml:trace>
  <inkml:trace contextRef="#ctx0" brushRef="#br0" timeOffset="77122.34">5755 16166 156 0,'-7'0'182'0,"7"0"-51"0,-6 4-48 15,6-4-47-15,-7 4-41 0,7-4-37 0,-6 0-28 0,-1 3-21 16,7-3-12-16,-6 0-3 0,6 4 2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35:25.770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7527 3267 193 0,'-7'0'174'0,"7"0"-43"0,-6 0-24 16,6 0-16-16,0 0-12 0,-6 0-10 0,6-4-8 16,0 4-6-16,0 0-6 0,0 0-6 0,0-3-9 0,0 3-7 15,0-4-3-15,0 1-1 0,0-1-3 0,6 4-2 0,-6-3 0 16,0-1-2-16,6 0 3 0,-6 4 1 0,0-4-2 15,0 4-2-15,0-3-1 0,7 3-1 0,-7-4-2 0,0 4-1 16,0-3-3-16,7-2 0 0,-7 3-1 0,0 2 2 16,0-4 2-16,0 0 3 0,6 4 2 0,-6-4 4 0,0 4 1 15,0 0 0-15,0 0-1 0,0 0-2 0,0 0-5 0,0 0-2 16,0 0-3-16,7 0-4 0,-7 0-3 0,0 0-1 16,0 0 0-16,0 4 0 0,6 0 2 0,-6-4 1 0,0 6 0 15,6-1-1-15,-6-2 3 0,8 4 1 0,-8 1-5 16,6 3 2-16,0-1 2 0,0 2 1 0,2-1 0 0,-8 0-1 15,6 4 0-15,0-1 0 0,1 1 6 0,-1-1-3 0,8 1-2 16,-8 3-1-16,0-3 0 0,0 4-1 0,2-2-1 16,-2-1-1-16,7 5 1 0,-6-2-1 0,-1-1 0 0,1 0-1 15,-1 1 0-15,0-5-1 0,1 4 1 0,0-3 0 16,-1 0-1-16,0-1 1 0,2 1 0 0,-2-4 1 0,0 4 0 16,1-4 0-16,-1 0-2 0,1 0 3 0,-7-4 0 15,6 0-3-15,-6 1 0 0,7 0 0 0,-7-1 0 0,6-5 1 16,-6 2 0-16,0 0 0 0,6-4 5 0,-6 0 10 0,0 0 11 15,0 0 6-15,0 0 2 0,8-4 5 0,-8 0 1 0,6-2-1 16,0-5-3-16,1-1-8 0,0-6-9 0,-1 4-3 16,7-4-2-16,-7-1-2 0,8-4 0 0,-8 2-2 15,6 4 0-15,-4-10 0 0,-2 5-1 0,0 0-4 0,8-3-1 16,-8 3-2-16,1-1-3 0,5 2 0 0,-4-5-8 0,-2 8-17 16,0-4-15-16,1 4-21 0,-7 3-18 0,6 0-26 15,-6 0-44-15,0 1-76 0,0 2-154 0,0 5-73 0,-6 4-31 16</inkml:trace>
  <inkml:trace contextRef="#ctx0" brushRef="#br0" timeOffset="749.64">8309 3597 103 0,'0'0'149'0,"0"-4"-37"0,0 0-24 15,0 2-19-15,0 2-10 0,0-5-8 0,0 3-3 16,0-3-3-16,0 1-1 0,0 1-1 0,0-1-1 0,0 4 0 16,0-4-2-16,0 1 0 0,0-1 0 0,0 4-5 15,0-3-5-15,0-1 1 0,0 4-3 0,0-4 0 0,0 4-2 16,0-3-3-16,0 3-2 0,0 0-1 0,0 0-1 0,0 0-3 15,0 0-3-15,-6 0-3 0,6 0-2 0,-7 0-1 0,1 0-2 16,6 3-1-16,-8-3 0 0,2 4 1 0,0-4-2 16,-1 4 2-16,0-1-1 0,1 1 2 0,0-1 1 15,-7 1 2-15,6 0 2 0,1-1-1 0,-1 6 3 0,1-2 0 16,0-5 0-16,-2 6-2 0,2 0-2 0,0-1-2 0,0 5-3 16,-2-6-1-16,8 2-3 0,-6-1 1 0,6 0-1 15,-7 1 0-15,7-1 2 0,0 0 1 0,0-3 0 0,0 3 0 16,7 0-1-16,-7-3-1 0,6 0 1 0,-6 3 1 15,0-4-1-15,8 1-1 0,-8 0 2 0,6 0 0 0,0-4 0 16,0 3 1-16,2-3-3 0,-2 0 1 0,7 0 1 0,-7-3-1 16,8 3 0-16,-2-4 0 0,-6 0 0 0,8 0-1 15,-2 1 0-15,-4-4 1 0,5-1-2 0,-7 5 1 0,0-5 0 16,1 1 0-16,0-4-1 0,-1 3 1 0,0-2 1 16,1 3 1-16,0-5 0 0,-1 2 1 0,-6-1 0 0,7 3 2 15,-7 0 6-15,0 1 2 0,5 0 5 0,-5 0 1 0,0-1 0 16,0 5 1-16,0-1 0 0,0 1-3 0,0 3-3 15,0-4-5-15,0 4-4 0,0 0-3 0,0 0-2 0,0 0-2 16,0 4-1-16,0-4 1 0,0 3-2 0,0 1 3 0,0-1-2 16,0 5 1-16,0-1 0 0,0 0 1 0,0 0 2 15,0 1 0-15,0 0-2 0,8-1 0 0,-8-1 0 16,7 2 1-16,-7 0 0 0,5-1-1 0,2 1-1 0,-1-5-2 16,8 5-4-16,-1-1-5 0,0-4-4 0,6 5-15 0,1-5-16 15,-1-3-26-15,0 0-41 0,2 0-79 0,5 0-152 16,-7-3-73-16,1 3-45 0</inkml:trace>
  <inkml:trace contextRef="#ctx0" brushRef="#br0" timeOffset="3327.18">8921 3505 12 0,'0'0'174'0,"0"0"-31"16,0 0-32-16,0 0-32 0,0 0-27 0,0 0-25 0,0 0-18 15,0 0-10-15,0-3-5 0,0 3 1 0,0 0 3 0,0 0 4 16,8 0 11-16,-8 0 9 0,0-4 12 0,6 4 3 16,-6 0 3-16,6-3 3 0,-6 3-2 0,6-4-1 0,-6 4-5 15,7 0-4-15,-7-3-5 0,0 3-3 0,7 0 1 16,-7 0-3-16,0-4-2 0,6 4-1 0,-6 0-2 0,7-4-2 15,-7 4-2-15,6-4-2 0,-1 4 2 0,4-3 0 0,-3-2 2 16,-1 3 5-16,-5 2 1 0,7-4 2 0,-7 1 4 16,8-1 0-16,-8 4-2 0,6-4-1 0,-6 4 0 15,0-4-7-15,0 4-2 0,0 0-4 0,0 0-2 0,0-4-2 16,-6 4-1-16,6 0-1 0,-8 0-3 0,8 0 1 0,-7 4-1 16,7-4 1-16,-5 0 0 0,-1 0-1 0,-3 0 3 0,4 4 1 15,-1 0 1-15,-7 0 0 0,6-4 2 0,0 3 0 16,1 1 0-16,0-2 1 0,-8 3-2 0,8-2-2 0,0 5-1 15,-1-4 1-15,1-1-1 0,-1 4 1 0,-7-3-2 16,14 3 0-16,-12 1-1 0,12-1 0 0,-8 0 0 0,3 1-1 16,5 3-1-16,-6-4 0 0,6 0 1 0,0 4-1 15,-7 1 0-15,7-6 0 0,0 6 0 0,0-5 1 0,0 5-1 16,0-6 2-16,0-2 1 0,7 3 1 0,-7 1 3 16,6-5 3-16,-6 0-1 0,5 2 2 0,10-2 2 0,-10-3 0 15,2 4 0-15,7-4-1 0,-8 0-2 0,7 3-3 0,1-3 0 16,-2 0 0-16,1 0-3 0,0 0-3 0,0 0 1 15,7-3-1-15,-8 3 0 0,8 0-1 0,0 0 1 0,-7-4-2 16,7 4-3-16,-1 0-4 0,-7 0-15 0,8-3-15 0,0 3-18 16,0-5-26-16,-1 2-34 0,1 0-46 0,0-1-59 15,-1 0-89-15,0-3-71 0</inkml:trace>
  <inkml:trace contextRef="#ctx0" brushRef="#br0" timeOffset="3873.9">9521 3484 35 0,'0'0'75'0,"0"-4"-10"0,6 0 2 15,-6 4 9-15,0 0 9 0,0-3 7 0,-6 3 7 0,6 0 0 16,0-5-7-16,-6 5-13 0,-1 0-17 0,7-2-15 15,-7 2-11-15,1 0-10 0,-2 0-9 0,3 0-6 0,-1 0-3 16,-1 0-1-16,0 2 3 0,1-2 1 0,-7 5 1 0,6-2 2 16,1 1 0-16,-1 0 1 0,1 0 2 0,-1-1-2 15,1 4-2-15,-1-3-1 0,1-1-1 0,6 1 0 0,-6 4 2 16,6-5 2-16,0 1 1 0,0 0 3 0,0 2 0 0,0-1-2 16,0-2 0-16,0 5-2 0,6-5-3 0,-6 4-2 15,6-3-3-15,-6 3-1 0,7 2-1 0,-7-2 1 0,6-5 0 16,1 6 0-16,-7 0 0 0,6-1-3 0,1-1 1 15,-7 2 0-15,6 0-1 0,1-1 1 0,0-3 1 0,-1 3 0 16,0-4 2-16,8 2 0 0,-8-2 2 0,7 1 0 16,-7-1 1-16,8-3-3 0,-2 0 0 0,2 0 0 0,-2 0 0 15,2 0-3-15,-1 0-1 0,-1-3-1 0,8 3-1 0,-6-4 1 16,5 1-2-16,1 3-4 0,-2-8-4 0,2 5-8 16,0-1-17-16,-1 0-25 0,1 1-40 0,0-5-63 0,-1 2-109 15,1-2-94-15,-8 1-65 0</inkml:trace>
  <inkml:trace contextRef="#ctx0" brushRef="#br0" timeOffset="4545.62">9821 3418 98 0,'-6'0'322'0,"6"0"-97"0,0 0-84 0,0-5-59 16,0 5-37-16,0 0-20 0,6-3-10 0,-6 3-2 16,6 0 1-16,-6 0 3 0,6-3 1 0,-6 3 3 0,8 0 0 15,-8 0 1-15,6 0 0 0,-6 0-1 0,6 3-4 16,-6-3-5-16,7 3-3 0,-7 2 4 0,6-1 4 0,1 4 3 15,-7-6 0-15,6 5 0 0,1 1 0 0,-7 0 0 0,6 3 1 16,1-4-6-16,0 4-4 0,-7 0-3 0,6-1-2 16,0-2 1-16,1 3 1 0,0-1 1 0,-1 2-1 0,1-5 2 15,-1 4 4-15,0-4-1 0,1 2 0 0,0-2-1 16,-1-1-1-16,0 2 0 0,1-4-1 0,0 3-3 0,-1-3-3 16,0 4-1-16,1-6 0 0,6 2 0 0,-6 0-2 0,-1 0 1 15,8-4 2-15,-8 3-2 0,7-3 1 0,-6 4-1 16,5-4 0-16,-5 0-1 0,-1 0 0 0,1 0 0 0,-1 0 0 15,1 0 1-15,-1-4-1 0,0 1 0 0,2-1-2 0,-2-4 1 16,0 6 1-16,1-6-1 0,0-3 0 0,-1 3 0 16,-6-2 1-16,7 3 2 0,-1-5 4 0,0 1 2 15,-6 0 1-15,0 4 0 0,0-4 2 0,0 3-1 0,0-3 1 16,0 4-3-16,0 0-3 0,0 0-3 0,0-5 0 0,0 9-2 16,0-4-1-16,-6 3 1 0,6 1 2 0,0-1-1 0,0 4 3 15,0-4-1-15,0 4 0 0,0 0 1 0,0-4-1 16,0 4-1-16,0 0-2 0,0 0 0 0,0 0-1 15,6 4-1-15,-6-4-1 0,0 4-1 0,0-4 2 0,0 4-1 16,8 3 2-16,-8-5-2 0,0 6 0 0,6 0 2 0,-6-1 0 16,0 4 0-16,6-4 0 0,-6 1 0 0,0 3-1 15,6-5 1-15,-6 2 0 0,6 0 0 0,-6-1-1 0,8 0 1 16,-8 0 1-16,6 2-1 0,-6-2 0 0,6-1 1 16,1-2-1-16,-7 4 1 0,7-4 0 0,0-1 1 0,-1 3 0 15,0 0-1-15,1-4 1 0,6 2-1 0,-7-4 1 0,1 4 0 16,6-4-2-16,-6 0-1 0,5 0-6 0,1 0-6 15,0 0-8-15,-7 0-11 0,8-4-15 0,-7 0-23 16,-1 2-34-16,8-4-50 0,-8 0-76 0,0-1-127 0,0-1-54 16</inkml:trace>
  <inkml:trace contextRef="#ctx0" brushRef="#br0" timeOffset="5248.62">10407 3388 246 0,'0'-4'371'0,"0"1"-103"16,0 3-100-16,0-4-67 0,7 4-44 0,-7 0-27 16,7 0-14-16,-7-3-8 0,6 3-5 0,-6 0 0 0,6 0 0 15,0 0-2-15,-6 3 2 0,8-3-1 0,-2 4 0 0,0-1 3 16,1 1 0-16,-2 4 1 0,3-1 1 0,4 0 2 15,-5 1-1-15,7-1 0 0,-8 4-1 0,7-4-1 0,-6 5-2 16,-1-1 3-16,7-1-3 0,-7 2-1 0,1-5 0 16,0 3 0-16,-1 2 0 0,-6-1-2 0,6 0 0 0,2 0-5 15,-8-4 1-15,5 0 1 0,-5 0 2 0,0 2-1 0,0-2 2 16,0-1 3-16,7-2 1 0,-7 4 2 0,0-4 0 16,0-1 1-16,0-3 5 0,0 4 5 0,0-4 5 0,0 2 5 15,0-2 5-15,0 0 4 0,0 0 1 0,7-2-1 16,-7-2-4-16,0-3-4 0,0-1-6 0,0 0-7 0,0 1-5 15,0 0-4-15,5-4-4 0,-5 0 0 0,0 0 0 16,8 0-1-16,-8 0 0 0,0 0-1 0,6 0-1 0,-6 1 0 16,7-2 0-16,-7 4 0 0,6 2 0 0,-6-1 0 0,0-1-1 15,6 4-1-15,-6 0 1 0,8 1 0 0,-8 3 0 16,6 0 0-16,0 0-1 0,1 0 0 0,0 3 1 0,-1 1 0 16,0 0 0-16,1 4-1 0,-2-4 0 0,10 3 1 15,-10 0 1-15,2 0 0 0,0 1 0 0,-7 2 1 0,7-3-1 16,-1 1 0-16,-6-4 1 0,7 3-1 0,-7 0 0 0,6-4-1 15,-6 2 0-15,7-2 1 0,-7 1 1 0,0-4-1 16,0 0 2-16,6 4 1 0,-6-8 0 0,0 4 1 0,7-4-1 16,-7 1 0-16,6-2 0 0,-6-1 0 0,6-2-2 15,2 1 0-15,-2-1 0 0,-6-2 0 0,6 3-1 0,1-5 0 16,-1 4-1-16,0-1 1 0,1 1-1 0,0-4 1 0,-2 5 0 16,3 0-1-16,-1 0 1 0,-1-1 0 0,0 5-1 15,1-5-1-15,0 5 1 0,-1 3-2 0,0-4 0 16,1 4 2-16,-7 0-1 0,6 0 0 0,1 4 0 0,0-1 1 15,-1 1 1-15,-1 3 0 0,4-4 0 0,-9 6-1 0,6-1 0 16,-6 1 1-16,5-1 0 0,-5 4 0 0,7-3 1 16,-7 3 0-16,7-1-1 0,0 0 0 0,-7 0 1 0,6 0 1 15,1-4-1-15,-1 1 2 0,0 3-2 0,2-4 1 16,-2 0 2-16,0 4-2 0,8-6 0 0,-2 2-1 0,1-1-1 16,7-2-7-16,-8 0-17 0,8 0-22 0,-6 0-39 0,-1-1-63 15,-1-3-99-15,2 0-124 0,-8 4-67 0</inkml:trace>
  <inkml:trace contextRef="#ctx0" brushRef="#br0" timeOffset="6061.06">8211 4037 140 0,'-6'0'237'0,"6"0"-55"0,0-4-51 16,-6 4-39-16,6 0-27 0,0-3-17 0,0 3-9 15,0 0-3-15,0 0-3 0,0 0 0 0,0 0-2 0,0 0 0 16,0 0-2-16,0 0-1 0,6 0-2 0,-6 0-5 0,0 0-5 15,0 0-2-15,0-5-5 0,6 5-1 0,-6 0 1 16,0 0 0-16,7 0 2 0,-1 0 1 0,1 0 1 16,6 0 1-16,-7 0 4 0,7 0 0 0,0 0-1 0,7-3-3 15,-1 3-1-15,1 0-2 0,0 0 1 0,6-4-4 0,-1 4-1 16,2 0-3-16,5-2 0 0,1-4 0 0,6 6 0 0,-6-2 1 16,6 2 2-16,0-4-2 0,7 4 1 0,-8-4 0 15,9 0 0-15,-2 4 0 0,1-3 0 0,5-1 2 16,2 0 0-16,5 0 1 0,-5 2 1 0,12-3 1 0,-7-2-1 15,7 4 0-15,1-1 0 0,-1 0-3 0,7-3-1 0,-7 3-2 16,6 1-2-16,-6-5 0 0,0 5-1 0,1-1-1 0,-1 4 0 16,-6-3-1-16,-1 3-1 0,-6 0-2 0,-6 0 0 15,-1 0-1-15,1 3-1 0,-7-3 0 0,0 0 1 16,-6 0-1-16,6 0 0 0,-12 0 2 0,5 0 0 0,-6 0 2 16,-7 0 1-16,7-3-2 0,-6 3 1 0,-8-4 2 0,9 4 3 15,-15-4 1-15,7 4 4 0,-6-4 3 0,-1 4 7 16,1-3 6-16,-7 3 4 0,6-4 3 0,-6 4-3 0,-6-4-2 15,6 4-3-15,-7-4-9 0,1 4-13 0,-1-2-15 16,-6 2-18-16,0 0-29 0,6 0-48 0,-5 0-98 0,-3 0-143 16,-3-4-75-16,-2 4-42 0</inkml:trace>
  <inkml:trace contextRef="#ctx0" brushRef="#br0" timeOffset="6951.31">8140 4381 264 0,'0'0'204'0,"-8"-3"-66"0,8-1-40 0,0 4-28 0,0-3-14 16,0-1-6-16,0 0-1 0,8 0 2 0,-8 1 3 0,0-1-3 16,6 0-3-16,-6 1-5 0,6 0-3 0,-6-2-6 15,0 1-8-15,7 1-5 0,-7 3-4 0,6-5-6 0,-6 5-3 16,0-2-2-16,0 2-4 0,8 0-1 0,-8 0 1 15,0 2-2-15,0 3 2 0,0-2 1 0,0 1 2 0,6 4-1 16,-6-1 0-16,0 0 4 0,0 5 1 0,6-2 0 0,-6 1 1 16,0 4 0-16,0-1-2 0,0 1 2 0,6 3-1 15,-6-3-2-15,0 8 3 0,0-6 3 0,0 5 3 16,0 4 0-16,0-4-1 0,0 3 2 0,0 1 0 0,-6 3-1 16,6-2-2-16,-6 2-3 0,6-1-4 0,0-1-2 0,-6-2 0 15,6 1-1-15,-8-4 0 0,8 0-3 0,-6-3 0 0,6-2 0 16,0-5 0-16,0 3 0 0,0-5 0 0,6-3 2 15,-6 1 0-15,0-1 0 0,0-3 1 0,0-4 0 16,0 3 4-16,8-3 4 0,-8 0 3 0,0 0 1 0,0-3 0 16,0 3 1-16,0-4-1 0,6-3-2 0,-6 3-4 0,0-3-3 15,0 3-2-15,0-4-3 0,6 2 0 0,-6 2-1 16,0 0-1-16,0 1 0 0,6-1-1 0,-6 0 0 0,0 0 0 16,8 4-1-16,-8-3 2 0,0 3-3 0,6 0 0 15,0 0 2-15,1 0 1 0,-1 0 0 0,1 3 0 0,6-3-1 16,-1 4 0-16,-5-4 1 0,6 4 0 0,1 0 0 0,5-4-2 15,-6 3 1-15,0-3-1 0,7 4 0 0,-2-4-4 16,2 4-8-16,1-4-9 0,-2 0-15 0,1 0-17 0,6 0-27 16,-1 0-43-16,1-4-67 0,8 4-102 0,-9-4-88 15,0 1-51-15</inkml:trace>
  <inkml:trace contextRef="#ctx0" brushRef="#br0" timeOffset="7841.72">8889 4652 160 0,'-7'0'318'0,"0"-3"-73"0,2 3-76 0,-2 0-62 16,-1 0-44-16,3 0-26 0,-1 0-14 0,-1 0-6 0,0 0-2 15,1 0 0-15,-1 3 8 0,1-3 1 0,-8 0 2 16,8 0 1-16,-6 5 1 0,-3-5 0 0,3 2-1 0,5 2 2 16,-6 0-5-16,1 0 1 0,-2-1 1 0,2 1-2 15,-2 4-1-15,1-6 0 0,7 6 0 0,-7-1 0 0,6 1-3 16,0-1-3-16,-6 5-3 0,6-6-1 0,7 6 1 0,-5-1-3 16,5 0-2-16,-7-4-2 0,7 4-2 0,0-4 2 15,0 1 0-15,7-2-1 0,-7 2 0 0,0-1-1 0,5 1-1 16,-5-1 1-16,7 0 1 0,1-3-3 0,-8 3 2 15,5-3-1-15,2 3-1 0,0-3 1 0,0 0 2 0,-1 4 1 16,7-6-1-16,-7 3-1 0,8-5 0 0,-8 3-1 0,8-3 1 16,-2 0-2-16,7 0-1 0,-5-3-2 0,-2 3 2 15,2-7-1-15,6 3 1 0,-8 0 0 0,1-4 0 0,1 1-1 16,-3 1 2-16,4-3-2 0,-3-1-1 0,2 2 1 16,-8-3 0-16,1 3 1 0,5-2-1 0,-4-1 1 0,-2 3-2 15,0-2 1-15,-6 3 0 0,0-1-2 0,0 1 0 0,0-1 0 16,0 2 1-16,0-3-2 0,0 2 1 0,-6 4 0 15,6-1 1-15,-6 0-4 0,6 0 1 0,-8 1 1 0,8 3 0 16,-6-4 1-16,6 4 0 0,0 0 0 0,-6 0 0 0,6 0 2 16,0 4-1-16,-7-4 0 0,7 3 0 0,0 1 1 15,-6 4-1-15,6-5 0 0,0 1 2 0,-7 4-1 16,7-2 0-16,0 1-1 0,0 1 0 0,0 0-1 0,0-1 1 16,0 0-1-16,0 0-1 0,0 1 2 0,0-1-1 0,7-3 1 15,-7 4 0-15,0-2 0 0,6 2 0 0,-6-5 1 0,7 5 0 16,-1-4-1-16,-6-1 1 0,6 1 1 0,2-4 0 15,-2 3-1-15,0-3 4 0,0 4-2 0,1-4 3 16,0-4 0-16,6 4-1 0,-7-3 0 0,8-4 1 0,-3 3-1 16,4-4-3-16,-3 1 1 0,-5-1-1 0,6 2-1 0,0-5 2 15,0 3 1-15,-6-3 1 0,4 1 3 0,4 2 0 16,-10-4 1-16,3 5 2 0,4-4 0 0,-12 4 0 0,7 0 1 16,-7-1-4-16,0 1-1 0,0 4 0 0,0-2 0 15,0 3-2-15,-7-2-2 0,1 4 0 0,0 0-2 0,-2-4 1 16,3 4-2-16,-2 0 2 0,-1 4-2 0,3-4-1 0,-1 0-1 15,-1 4 0-15,0-2 0 0,7-2 0 0,0 5 0 16,0-2-1-16,0-3 1 0,0 4 1 0,0-1 1 0,7 1 0 16,0 0 0-16,-1 0 0 0,-1-1-2 0,10 1 2 15,-10-1-5-15,9 6-1 0,-8-3 4 0,8-3-2 0,-2 5 2 16,2-4-1-16,-1 4 0 0,0-5 0 0,0 4 5 0,-7-3-1 16,8 3-5-16,-8 1 1 0,-1-1 0 0,3-3 0 15,-1 0 2-15,-7 2-1 0,0-2 0 0,0 3 0 16,0-3 1-16,-7 0 1 0,7 3 0 0,-8-3 0 0,3-1 0 15,-10 1 2-15,10 1 0 0,-8-3 0 0,0 2-1 0,0-4 0 16,1 0 0-16,-2 4 0 0,1-4 0 0,6 0-2 16,-5 0 0-16,4 0-1 0,3-4-7 0,5 4-14 0,0-4-16 15,0 4-22-15,0-2-28 0,5-3-36 0,3 1-48 16,-2-3-54-16,7 4-67 0,-6-1-97 0,-1-4-47 0</inkml:trace>
  <inkml:trace contextRef="#ctx0" brushRef="#br0" timeOffset="10934.75">9501 4722 145 0,'0'0'166'16,"-6"0"-29"-16,6 0-34 0,0 0-27 0,0 0-23 0,0 3-16 15,-8-3-12-15,16 0-4 0,-8 5 0 0,0-5-1 16,0 0 2-16,0 4-1 0,0-2 4 0,6-2 1 0,-6 4 4 16,0-4 3-16,7 3 3 0,-7-3 2 0,7 0-2 15,-7 0 1-15,6 0 1 0,-6 0-3 0,6 0-5 0,2 0-6 16,-2 0-5-16,0 0-1 0,-6 0-2 0,6 0-2 0,1-3-2 15,0 3-3-15,-1 0 1 0,-6-4-1 0,7 2-3 16,-1-2-1-16,0 4 0 0,2-5-2 0,-8 2 1 0,6-1-1 16,0 1 1-16,0-1-1 0,-6 0 2 0,8 0 2 15,-8 1 2-15,6-1 1 0,-6 1-1 0,0-2 0 0,0 5 0 16,0-2 0-16,0-2-1 0,0 4-1 0,-6-4-2 0,6 4-3 16,-8 0 3-16,2 0 0 0,0 0-2 0,-8 0-3 15,8 0 0-15,0 0 2 0,-7 4-2 0,6-4 1 0,-6 4 1 16,7-2-1-16,0 3 0 0,-8-2 1 0,8-3 1 15,-1 4 4-15,0-1-2 0,1 1-1 0,-2 0-2 0,8 0 0 16,-5-1-1-16,5 4 1 0,0-2-2 0,-6 1-6 0,6-2 5 16,0 4 0-16,0-1 1 0,0 1 0 0,0-1 1 15,0 3 0-15,0-2 1 0,6 3-1 0,-6-3 1 16,0 2-1-16,5-3 1 0,-5 5 1 0,8-5 0 0,-2 0 0 16,-6-2 1-16,7 1 1 0,0 1 2 0,-1-3 0 0,0 0 1 15,2 0-1-15,-2 0 0 0,0-2 2 0,0-2-2 0,1 5 1 16,6-5-1-16,0-5-2 0,-7 5 1 0,8 0-2 15,-2-2-1-15,2-2-2 0,-1 0-2 0,0 4-7 16,0-4-12-16,-7 0-20 0,8 1-27 0,-2-1-48 0,2 0-77 16,-1-3-131-16,-1 0-86 0,-5 3-29 0</inkml:trace>
  <inkml:trace contextRef="#ctx0" brushRef="#br0" timeOffset="12247.13">9833 4913 67 0,'0'0'143'0,"0"0"2"0,8 3-8 16,-8-3-17-16,0 0-20 0,0 4-21 0,0-4-20 0,6 0-16 15,-6 0-12-15,0 4-9 0,0-4-3 0,0 0 1 16,0 0 5-16,0 0 8 0,0 0 6 0,6 0 10 0,-6 0 7 16,0-4 4-16,0 4 0 0,0-4-4 0,0 1-6 15,0-1-9-15,7 0-8 0,-7 0-11 0,0-3-8 0,6-1-7 16,1 2-2-16,-7-2 1 0,6 1 1 0,1-1 2 0,-1 1 2 16,1 0 0-16,0-4 0 0,-7 3 2 0,6-3-2 15,0 5-2-15,-6-6-2 0,7 5-2 0,0-4-1 0,-7 0 1 16,0 4 0-16,0-4-1 0,0 3 2 0,0-2-2 0,-7 2 1 15,7-3-2-15,-7 3-1 0,1 1-2 0,0-1-1 16,-1 2-1-16,0 2 0 0,-6 0 2 0,0 4-1 16,0-3 0-16,1 3 0 0,-2 3-1 0,2-3 1 0,5 4 1 15,-6 0-1-15,6-4 0 0,7 4 1 0,-6-2 2 16,6 3-1-16,6 2 2 0,-6-4 1 0,13 1-1 0,1 0 1 16,-2 0-1-16,8-4 1 0,6 3-2 0,-7-3 1 0,7 4-1 15,7-4-1-15,-7-4 0 0,0 4 0 0,7-3 0 16,-7 3-1-16,6-4 1 0,-6 0 0 0,1 0-1 0,-1 4 0 15,-1-3 0-15,1-1-1 0,-6 1 1 0,0-2 1 0,-7 5-1 16,0 0 0-16,0-2 1 0,-7 2 0 0,1 0-1 16,-7-4 1-16,7 4-2 0,-7 0 0 0,6 0-3 0,-6 4 4 15,0-4-2-15,-6 2 1 0,6-2 4 0,0 0 1 16,-7 5 1-16,0-2 2 0,7 1 1 0,-6-1-1 0,0 5 2 16,-1-4-2-16,0 3 0 0,1-4-3 0,0 6 1 0,6-3-3 15,-7 2 0-15,7-1-2 0,-7-3 2 0,7 3-1 16,0 0-2-16,0 0 1 0,0 1 0 0,0-4 0 15,0 3 0-15,0-3 1 0,0 2-1 0,0-2 0 0,7 0 0 16,-7-4 0-16,7 4 1 0,-7-1 1 0,6-3 1 0,0 0-2 16,1 0 1-16,0-3 1 0,-1-1-1 0,0 0 0 0,8 0 0 15,-8-2 0-15,7-5-1 0,-7 3 0 0,2-3 2 16,4 1 0-16,-6-2-1 0,8-3 1 0,-8 4-1 16,1-3-2-16,-1 3 3 0,8-3-2 0,-8-1-1 0,0 3 0 15,0-2 0-15,2-1 0 0,-8 4 0 0,6-4 1 0,0 4-1 16,1-3-2-16,-7 2 0 0,0 2 1 0,0-1 0 15,0 1-1-15,0-2-1 0,0 5 2 0,-7 3 0 0,7-3-1 16,-6 3 0-16,0 1 1 0,6-1 1 0,-8 4-1 16,2 0 1-16,0 0-1 0,0 4-1 0,-1-1 1 0,0-3 0 15,7 4 0-15,-6-1-2 0,6 5 1 0,-7-4-1 0,7 3 3 16,0 1-1-16,0-2 1 0,0-2 0 0,0 7 1 16,7-3 0-16,-7-1 1 0,6 0 0 0,1 0-2 0,6 0 0 15,-7 1 1-15,0 0 0 0,8-1 0 0,-1 0 0 16,0 0 0-16,-6 5 0 0,12-5 1 0,-12 1-1 0,5 2-2 15,2 1-2-15,-1-3 0 0,-1-1 0 0,-5 3-1 0,0-2-3 16,-1-1 0-16,8 5 0 0,-14-6 1 0,5 1 3 16,-5 1-2-16,0 0 2 0,0-1 0 0,-5-3 2 0,-3 3 1 15,2-4 1-15,0 5 0 0,-8-4-1 0,2 3-1 16,-1-3-1-16,-1 0-4 0,2 2-4 0,-9-2-9 0,9 0-15 16,-8-1-22-16,8-3-27 0,-2 4-42 0,2 0-63 0,-2-4-130 15,8 0-86-15,-7 0-43 0</inkml:trace>
  <inkml:trace contextRef="#ctx0" brushRef="#br0" timeOffset="13293.57">8368 5114 102 0,'0'0'287'16,"0"0"-61"-16,-7 0-62 0,7 0-53 0,0 0-43 0,0 0-30 16,0 0-16-16,0 0-10 0,0 0-2 0,0 0 0 0,0 0 4 15,7 0 0-15,-7 0 5 0,0 0 3 0,5 0 1 16,-5 0 4-16,8 0 1 0,-1 0 0 0,-2 0 0 0,2 3 0 16,-1-3-1-16,8 0-1 0,-8 4-2 0,7-4-3 15,1 0-4-15,-2 0-5 0,8 0 0 0,-7 0-5 0,7 0-3 16,-1 0-1-16,8 0-2 0,-8 4 0 0,7-4 1 0,-1 0 1 15,2-4-5-15,-1 4 2 0,7-4 1 0,-8 4 3 16,9-3 3-16,-2-1 2 0,-6 1 4 0,12-1 4 16,-4-4 3-16,-2 5 0 0,1-1 0 0,5 1-2 0,-5-4-4 15,0 3-2-15,5 0-5 0,2 0-3 0,-1 1-1 0,-8-1-1 16,4 4-2-16,4 0 1 0,-7-4 0 0,1 4 2 0,-1-4-1 16,1 4-2-16,-1 0 0 0,1 0 0 0,-1 0-1 15,1-2 1-15,-1-3-1 0,8 2-1 0,-7-1 3 16,-1 1-1-16,7-2-1 0,0-2 0 0,1 3 0 0,-2-2 0 15,1 1 1-15,-6-2 0 0,6 0 0 0,0 0-1 0,0-1 1 16,-6 5-1-16,6-5 1 0,-14 5-1 0,9-1 0 16,-1 1 1-16,-9-1-1 0,3 4 1 0,-1-4 0 0,-6 4 0 15,6 0-1-15,-7-4 1 0,1 4 0 0,0 0-1 16,-1-3 1-16,1 3-1 0,-8 0 1 0,8-4 1 0,-8 4 0 16,8-4 1-16,-6 0-1 0,-1 2 2 0,-7-2-2 0,8 4 0 15,-8 0 0-15,1-4-1 0,-1 4-1 0,0 0 0 16,-6-4 1-16,0 4-2 0,0 0-4 0,0 0-2 0,0 0-6 15,-6 0-6-15,6 0-8 0,-6 4-14 0,-1-4-16 16,1 0-17-16,-1 4-24 0,-6-4-32 0,7 0-44 0,-8 4-64 16,2-4-86-16,-3 2-61 0</inkml:trace>
  <inkml:trace contextRef="#ctx0" brushRef="#br0" timeOffset="17995.59">8132 5646 42 0,'0'0'78'16,"0"0"7"-16,0 0 4 0,0 0 1 0,0 3-4 0,0-3-3 15,0 0-6-15,0 0-5 0,0 0-10 0,0 0-7 16,0 0-9-16,0 0-4 0,0 0-4 0,8 0-8 0,-8 0-4 16,0 0 0-16,0 0-4 0,0 0-3 0,0 0-1 0,0 0 0 15,0 0-1-15,0 0 2 0,0 0-1 0,0 0 0 16,0-3-1-16,0 3 2 0,0 0-2 0,0 0-1 0,0 0-3 15,0 0-2-15,0 0 0 0,0 0-3 0,0 0 1 16,0 0-1-16,0 0 1 0,0 0-1 0,0 3 0 0,0-3 2 16,0 0-2-16,0 0-1 0,0 0-2 0,0 0 0 0,0 3-4 15,0-3 1-15,6 4-1 0,-6 0-1 0,0-4 0 16,0 7 2-16,0-3 2 0,0 7 5 0,6-4 2 16,-6 4 2-16,0 0 2 0,0-1 1 0,0 5 1 0,0 1-3 15,0-1-1-15,7-1-5 0,-7 1 0 0,6-1-1 0,-6 1-1 16,0 2 1-16,8-2 0 0,-8 0 0 0,0 4 0 0,6-5 0 15,-6 1-2-15,6-1-2 0,0 1 1 0,-6-1-2 16,8-2-2-16,-8 3 0 0,6-5 1 0,0 5 0 16,-6-4-1-16,0-1 1 0,7 2-1 0,-7-5 0 0,0 5 1 15,6-5 1-15,-6 1-2 0,0-2 0 0,7 2 0 0,-7-5 0 16,0 1 0-16,0 0 0 0,0 0 0 0,7-4-3 16,-7 2 3-16,0-2-1 0,0 0 0 0,0 5-7 0,0-5-13 15,0 0-22-15,0-5-32 0,6 5-49 0,-6-2-73 16,6-2-126-16,0-4-84 0</inkml:trace>
  <inkml:trace contextRef="#ctx0" brushRef="#br0" timeOffset="18807.9">8393 5842 111 0,'0'0'146'0,"0"0"-41"0,0 0-33 15,0 0-23-15,0 0-17 0,0 0-7 0,0 0 2 0,0 0 4 16,0 0 11-16,0 0 9 0,0 0 8 0,7 0 8 0,-7 0 4 16,0 0-2-16,0 0-3 0,6 0-8 0,2-2-10 15,-8-2-7-15,6 0-5 0,0 0-6 0,1 1-5 0,-1 3 0 16,-6-4-3-16,7 0 0 0,0 0-1 0,-1 4-1 16,0-3-5-16,-6 3 0 0,7-4-4 0,0 4-4 0,-1 0-1 15,0 0-2-15,7 0-3 0,-6 0 0 0,0 0-1 0,5 4 0 16,-5-1 0-16,0 5 1 0,5-1 0 0,-4 1 1 15,4-2 0-15,-5 6 0 0,-1-5 0 0,1 4-1 16,-1 0 1-16,1-3 1 0,-2 3-1 0,-5 0 3 0,7 0 0 16,1-4 1-16,-8 4 1 0,5-4 0 0,-5 5 0 0,0-6 0 15,0-2-2-15,0 3 1 0,0-3-1 0,0 4 0 0,0-5 0 16,0 1 2-16,-5-1 4 0,5-3 2 0,0 4 3 16,0-1 2-16,-8 1 1 0,8-4 3 0,0 0 1 0,-7 4-2 15,7-4 3-15,-5 0-4 0,5 0-4 0,-7 0-3 16,7-4-3-16,0 4 0 0,0-4-1 0,-6 1-1 0,6-1-3 15,0 1 0-15,0-4 1 0,0-1-1 0,0 1 1 16,0-5-1-16,6 2-1 0,-6 3 4 0,0-5-1 0,7-2 0 16,-7 3-1-16,5 0-1 0,-5-4 2 0,7 4 0 0,1 0-4 15,-3-4-5-15,-5 5 0 0,7-5 0 0,7 4 0 0,-8 0 1 16,0 0-3-16,7 0 1 0,-6 4 2 0,6-5 0 16,-7 6-1-16,2-2 0 0,-2 5 0 0,0-5 0 15,0 4-1-15,1 4 2 0,-1-3 1 0,1 3 1 0,0 3-1 16,-7-3 0-16,5 4 1 0,2-1 0 0,1 2-1 0,-2 2-2 15,-6 0 0-15,6-4 0 0,0 9 0 0,2-1 0 16,-8 0 1-16,6 0-1 0,-6 3 2 0,6-3 0 0,1 3 0 16,-7-2 0-16,6 3-1 0,-6-1 2 0,7-3 0 15,-7 0 0-15,7 4-1 0,-7-4 0 0,6-4 0 0,-6 4 0 16,5 1 0-16,-5-2 0 0,8-3 0 0,-8 1 0 0,0 3 0 16,7-8 0-16,-7 4 0 0,5 1 1 0,-5-1 0 15,7-3 1-15,-7 4-2 0,0-6 1 0,7 3-1 16,-7-1 1-16,7-1-2 0,-1 1 1 0,-6-1-1 0,13-3-4 15,-13 4-8-15,14-4-7 0,-8 0-12 0,0 0-14 0,0-4-19 16,8 4-26-16,-1-3-28 0,-7-4-40 0,8-2-49 0,-3 3-61 16,4-5-87-16,-9 3-57 0</inkml:trace>
  <inkml:trace contextRef="#ctx0" brushRef="#br0" timeOffset="19198.43">8994 5575 158 0,'0'-4'379'0,"0"4"-99"0,-9-2-98 0,9 2-75 16,0-5-48-16,0 5-28 0,0 0-17 0,0 0-8 15,9 0-4-15,-9 0 2 0,0 0-3 0,0 5 0 0,0-3 0 16,6-2 6-16,-6 8 5 0,5-4 4 0,-5 7 5 0,7-5 0 16,-7 6 3-16,8-1 2 0,-2 0 5 0,-6 1-2 15,6 2-4-15,1-3-2 0,-7 3 0 0,6 1 2 0,1 4 0 16,-7-5-1-16,7 1-4 0,-1 4-6 0,0-2 2 16,1 2-2-16,0-1-2 0,-1-3-2 0,7 3-1 0,-6 0-2 15,-2-4-1-15,3 5 2 0,4-4-1 0,-5-1-3 0,0 1-1 16,-1-1-2-16,0-2 0 0,2-1-1 0,-2 0 0 15,-6-1 1-15,6-2-1 0,1-1 1 0,-7 1 0 16,6-4 0-16,1-2-1 0,-7 3 1 0,6-1-2 0,1-1 0 16,-1 1 1-16,-1-4-2 0,4 0-5 0,-9 0-8 0,6-4-14 15,-1 4-18-15,3-7-33 0,5 2-55 0,-7-5-83 16,7 3-133-16,-6-5-69 0</inkml:trace>
  <inkml:trace contextRef="#ctx0" brushRef="#br0" timeOffset="19495.24">8985 5799 227 0,'0'0'361'0,"0"0"-105"15,9-3-96-15,-3 3-67 0,-1-4-40 0,10 0-20 16,-9 0-8-16,7 1-4 0,-7-1 2 0,8 0-1 0,-2-2 4 16,2 2 1-16,5-1-2 0,-7 2-4 0,8 0-3 0,0-1-6 15,0 0-4-15,-1 1-3 0,1-2-3 0,6 2-2 0,-6-1-5 16,5 1-13-16,-5-2-18 0,0 3-29 0,6-2-45 16,-7 0-60-16,-5 0-95 0,5-3-97 0</inkml:trace>
  <inkml:trace contextRef="#ctx0" brushRef="#br0" timeOffset="20307.55">9377 5817 189 0,'-6'4'469'15,"0"0"-103"-15,-2-4-139 0,8 3-98 0,0-3-60 0,0 4-34 16,0-4-20-16,0 0-8 0,8 0-6 0,-8 4-2 16,6-4-1-16,-6 0 1 0,6-4 1 0,8 4 2 0,-8-4-2 15,1 4 2-15,6-3 0 0,-7-1 0 0,7 0-1 16,-6 4-1-16,6-4 0 0,0-3-1 0,0 7 1 0,-8-7-1 15,9 4-1-15,0-1 2 0,-8 0 1 0,8-3 0 0,-8 3 1 16,0 0-2-16,0 1 0 0,-6 0 0 0,7-6 1 16,-7 6-1-16,0 3-1 0,0-7 1 0,0 7-2 15,0-4 0-15,-7 1 1 0,7 3 0 0,-6 0-2 0,0-5-1 16,-8 5 2-16,8 0-1 0,0 5 2 0,-8-5 1 0,8 0-1 16,-7 3 1-16,7-3 1 0,-8 4 1 0,8 0 0 0,0-1-1 15,-1-3-1-15,0 3 0 0,1 2 0 0,6-1 1 16,-7-1 0-16,7 0-1 0,-6 5 1 0,6-5 0 15,-7 5 0-15,7-1-1 0,0 0-1 0,-6 0 1 0,6 1 0 16,0-1 0-16,0 1 0 0,-7-2 2 0,7 2-1 0,0-4 2 16,7 3 1-16,-7 1 2 0,0-5-1 0,0 4 3 15,0-3 0-15,6 4 0 0,-6-5 1 0,7 5 0 0,-7-5-1 16,6 1-1-16,-6 0 1 0,7 3-1 0,-1-3 0 0,-6-1 0 16,7 1-1-16,0-1-1 0,-7 1 2 0,6 0-1 15,-6 0-1-15,6-1-1 0,-6-3 2 0,7 4 1 0,-7-4 1 16,7 0 2-16,-1 0-1 0,-1-4 1 0,-5 4 0 15,8-3 1-15,-2-1-2 0,1 0-1 0,6 0-2 0,-7-3-1 16,8 4-1-16,-2-4 1 0,2-1-1 0,-1 1-2 0,-1-4-1 16,2-1 1-16,-2 2 0 0,2-2 1 0,-1 1-3 15,0 1 2-15,0-1-1 0,-7 3 1 0,8-3-2 0,-14 1 1 16,6 2-1-16,0-3-1 0,-6 4-1 0,0-5 0 16,-6 6 1-16,6-2-1 0,-6 0-1 0,-2 1 1 0,2 4 0 15,-6-4-1-15,5 3 1 0,-6 0 0 0,6 4-1 0,-5 0 0 16,4 0 3-16,2 0-1 0,0 0 0 0,0 0 0 15,-2 4 1-15,8-4 0 0,0 4 0 0,0-2 0 0,0 3-1 16,0-5-1-16,0 3 2 0,8 1 1 0,-2-1-1 16,-6 2-1-16,6 2 1 0,0 0 0 0,2-4 0 0,-2 6 0 15,-6-3 0-15,6 5 0 0,1-3 0 0,-1 3 1 0,1-4 2 16,-7 4-2-16,7 0-1 0,-1-1 1 0,0 2-1 16,-6-5 0-16,0 4-1 0,6 0 1 0,-6-3 0 15,8 3 0-15,-8-4 1 0,0 4-1 0,6-4 1 0,-6-3-1 16,0 3 1-16,6-3-1 0,-6 0 0 0,0-1 0 0,7 1-1 15,-7-4 1-15,0 3-1 0,7 2-5 0,-1-5-3 16,1 0-9-16,-1 0-13 0,7 0-16 0,0-5-25 0,0 2-35 16,0-1-48-16,0-3-59 0,7-1-84 0,-8 1-89 15</inkml:trace>
  <inkml:trace contextRef="#ctx0" brushRef="#br0" timeOffset="20995.12">9821 5506 107 0,'0'-4'447'0,"0"1"-109"0,0 3-130 0,0-3-95 16,0 3-52-16,0 0-35 0,0 0-17 0,0 0-9 0,0 0-7 15,6 3 0-15,-6-3 2 0,0 3 6 0,0 5 3 16,0-5 6-16,6 9 3 0,-6-5 5 0,0 3 2 0,8 2 1 16,-8 3 2-16,6-1 1 0,-6 3 1 0,6 3 0 0,-6 2-1 15,7-1 2-15,-7 1 1 0,6 4 0 0,1-1-1 16,-7 2-2-16,6 2-4 0,1 0-2 0,-1 0-3 15,1 0-2-15,0 5 1 0,5-5-3 0,-5 0-2 0,6 0-1 16,-6 1-1-16,5-1-2 0,2 0-2 0,-8-4 1 0,7 5-4 16,-6-4 0-16,-1 0 2 0,0-1 2 0,8-3 1 0,-8 4 2 15,1-4 2-15,-1-5 1 0,0 6 1 0,2-4 1 16,-2-1 0-16,0-3-4 0,8-1-1 0,-8 1-1 16,0-4-1-16,1 0-3 0,-1-4 2 0,1 0-1 0,-7 0 2 15,6-2-1-15,-6-2 5 0,7 1 8 0,-7-4 4 0,0 4 7 16,0-4 4-16,0 0 1 0,0 0 1 0,6-4 0 15,-6 0-3-15,0-4-8 0,6 1-7 0,-6 0-6 0,8-5-6 16,-2 2-4-16,-6 0 0 0,6-6 0 0,-6 2 0 0,7-1-4 16,0 1 1-16,-7-5 1 0,0 1-1 0,6-1-3 15,-6-3-5-15,-6 4-4 0,6-3-4 0,0-2-1 0,-7 5-2 16,0-4-1-16,1 3-3 0,0-3-1 0,-2 7 0 16,-4-2 0-16,5-2-1 0,-6 5 1 0,0-1 1 0,1 3-1 15,-2-2-1-15,2 3 5 0,-2 0 4 0,1 4 5 0,-7 0 2 16,8-4 3-16,-2 3 4 0,2 4 3 0,5-3 2 15,0 0 0-15,1 4 0 0,0-1 1 0,-1 0-1 0,7 0 1 16,0 4-1-16,0-3 0 0,0-1-2 0,7 1 2 16,-1 3-1-16,0-4 0 0,1 1 1 0,0-1 0 0,5 4-1 15,-5-4 0-15,6 4 1 0,0-4-1 0,0 4 0 0,6-3 0 16,-5 3-4-16,6 0-2 0,-1-4-2 0,-6 4-8 16,6-4-9-16,1 1-15 0,0 3-24 0,-1-5-35 15,1-2-53-15,-8 4-82 0,2-1-124 0,-2-3-64 0</inkml:trace>
  <inkml:trace contextRef="#ctx0" brushRef="#br0" timeOffset="21526.01">10356 5733 254 0,'0'-4'281'0,"0"4"-51"0,0 0-53 16,0 0-48-16,-8-3-37 0,8 3-25 0,0 0-21 16,0 0-14-16,-6 0-11 0,0 0-7 0,6 3-5 0,-7-3 0 15,1 4-1-15,-1-1 0 0,0 2 3 0,-5-2 2 0,5 1 3 16,-6 3 3-16,7 1 3 0,-8-1 3 0,7 0 0 16,1 0 0-16,-8 5-1 0,8-2-3 0,0 1-1 15,0 0-4-15,0 1-4 0,6-6-2 0,-8 2-3 0,8 3 2 16,-6-4 0-16,6 0 1 0,0 0-2 0,0 1 0 0,0 0 1 15,6-1 0-15,-6 1-1 0,8-5-2 0,-8 1 0 0,0-1 1 16,6 1 1-16,0-1 1 0,0 1-1 0,0-4 1 16,2 0 0-16,-2 0-1 0,0 0-2 0,8-4-1 15,-7 4-3-15,5-3 0 0,2-4-1 0,-2 3 0 0,2-3-1 16,-1 3 0-16,-1-3 1 0,-4-4-1 0,4 3 0 0,0 1 0 16,-4 0-1-16,-2-5 0 0,1 1 1 0,-1 5 0 15,-6-6 0-15,7 5 0 0,-7-1 0 0,0-2 0 0,0 3 0 16,-7-1 0-16,7 1 0 0,0 3 0 0,-6-3-1 15,6 4 7-15,0-1-4 0,-7-1-2 0,7 2 0 0,-6 3 0 16,6 0 0-16,0 0 0 0,-8 0 0 0,8 0-7 0,0 0 4 16,0 3 3-16,-6 2 0 0,6-1-2 0,0-1 2 15,0 0 3-15,0 5-1 0,0-5-2 0,0 5 0 0,0-1 0 16,6 0 0-16,-6 0 1 0,0 1 0 0,8-1-2 16,-8 1 1-16,6-2 0 0,1-2-1 0,-7 4 0 0,6-1-3 15,1-3-2-15,0 3-5 0,5-3-9 0,-6-1-10 0,14 1-13 16,-8-4-17-16,3 0-28 0,4 0-37 0,7-4-53 15,-6-3-75-15,-1 4-110 0,0-5-58 0</inkml:trace>
  <inkml:trace contextRef="#ctx0" brushRef="#br0" timeOffset="22057.25">10792 5678 225 0,'-13'-7'459'15,"6"7"-124"-15,-6-4-143 0,7 4-93 0,-8 0-50 0,7 0-29 16,2 0-14-16,-2 0-6 0,-6 4-5 0,6-4 2 0,-5 4 1 16,5-1 2-16,-6 1 4 0,7 3 3 0,-8-4 1 15,8 5 1-15,-7 3 1 0,5-3-1 0,3 2 1 0,-2-3 1 16,7 5 1-16,-7-2 0 0,7 2 1 0,-5-5 0 16,5 4 2-16,0 0 0 0,0-4 1 0,0 4 0 0,0 0-3 15,0-3-2-15,5-2-1 0,-5 6 3 0,7-5-1 16,-7 1-2-16,7-1 0 0,-2 0 1 0,3 1 1 0,5-5-2 15,-7 5-1-15,8-1-5 0,-2-3 1 0,-5 0 0 0,6-1 0 16,0 1-2-16,7-1 0 0,-8-3-1 0,2 4-1 16,-1-4 1-16,6-4 0 0,-6 4-2 0,7-3 0 0,-1-1 0 15,-6 1 0-15,7-1 0 0,-1-4 0 0,7 5-4 16,-6-8 1-16,-2 3 3 0,2 1 0 0,1-4 1 0,-2 0 0 16,1-1 4-16,-8 2-5 0,2-1 6 0,-1 0-4 0,-1 0-1 15,-4 0-2-15,-2 0 0 0,-1 1 1 0,-5-2-5 16,0 1 4-16,0 3 0 0,0-2 1 0,-5 3 0 0,5-5 1 15,-6 5-2-15,-2-1 1 0,-4 5 0 0,5-4 0 16,1 3 1-16,-8 1-1 0,2 3 1 0,-2-4 0 0,8 4 1 16,-7 4-2-16,0-4 2 0,-1 3-2 0,3 4 0 0,2-3 0 15,-2 3 1-15,4 4 0 0,-6 1-1 0,6-2 2 16,1 2 0-16,0-1 2 0,-1 4 0 0,0-1 3 16,7 1 0-16,0-1 3 0,-6 1 2 0,12 0 1 0,-6-5 1 15,0 1 0-15,7 4 5 0,0-5 1 0,-1-2 0 0,7 3 1 16,-7-3 0-16,8-1-1 0,-3 0 0 0,4 0-3 0,4-3-2 15,1 0-4-15,0 0-2 0,6-4-2 0,-7 3 0 16,7-6-3-16,6 3-5 0,1-4-10 0,-7 4-13 16,13-4-15-16,-7-3-17 0,2 3-28 0,5-3-46 0,-7 0-70 15,-6-4-131-15,1 3-92 0,-2 0-47 0</inkml:trace>
  <inkml:trace contextRef="#ctx0" brushRef="#br0" timeOffset="23322.68">8211 6488 281 0,'-6'0'289'16,"0"0"-71"-16,6 0-65 0,-8 0-48 0,8 0-36 0,0 0-23 15,0 0-17-15,0 0-8 0,0 0-6 0,0-4-2 0,8 4-5 16,-8 0-1-16,0 0-1 0,6-3-3 0,0 3 1 15,-6 3-1-15,7-3 0 0,-1 0 0 0,1 0 1 16,6 0-1-16,-7 0 1 0,0 0 0 0,8 4 0 0,-2-4 0 16,-4 3-1-16,11-3-1 0,-6 4 0 0,0-4 1 0,7 4 0 15,-2 0-2-15,9-4 1 0,-1 0 1 0,1 0 4 16,5 0 2-16,6 0 2 0,3 0 2 0,-3-4 0 0,8 0 1 16,0 0 0-16,-1 1 0 0,1-1-2 0,-1 1-2 15,7-4-3-15,-5-1-1 0,-2 4 0 0,1 1-2 0,-1-2 1 16,1-2-1-16,-7 5-1 0,6 2 2 0,1-5 0 0,-1 5-1 15,-5-3-1-15,5 3 1 0,1 0-1 0,-7 0-3 16,6-4 2-16,1 4-2 0,-7-5-1 0,7 5 1 0,-1-3-1 16,-5 0-1-16,5-1 2 0,1-3 1 0,-7-1 3 0,6 4 3 15,1-3 1-15,-7 0 0 0,7 0 2 0,-7 3 0 16,0-3 0-16,-1 0-2 0,2 0-3 0,-7 3-2 0,-1-4-2 16,-5 5 0-16,-1-1 0 0,-7 0-2 0,1 0 1 15,0 2 0-15,-8 2 0 0,0-5 0 0,2 5 0 0,-7 0 0 16,-1 0 0-16,1 0 1 0,0-3 1 0,-7 3 1 0,0 0 3 15,6 0 3-15,-6 0 4 0,0 0 1 0,0 0 1 16,0 0 1-16,0 0 1 0,0 0-1 0,0 0-4 16,0 0-3-16,0 0-4 0,0 0-1 0,0 0-2 0,0 0 0 15,0 0-2-15,0 0-2 0,0 0 2 0,0 0 0 0,0 0 0 16,0 0-1-16,0 0 1 0,0 0-1 0,0 0 0 0,0 0 1 16,0 0-1-16,0 0 1 0,0 0 1 0,0 0 0 15,0 0-1-15,0 0-1 0,0 0 1 0,-6 0 0 16,6 0 1-16,0 0-1 0,0 0 1 0,0 0 0 0,0 0 2 15,0 0-1-15,-7 0 1 0,7 0-1 0,0 0 0 0,0 0-1 16,0 0-1-16,0 0 2 0,0 0-2 0,0 0 0 16,0 0 0-16,0 0-3 0,0 0 1 0,7 3 2 0,-7-3 0 15,0 0-1-15,0 0 0 0,0 0-4 0,0-3 3 16,0 3 2-16,0 0-1 0,6 0 0 0,-6 0 0 0,0 0-1 16,0 0 2-16,0 0 0 0,0 0-1 0,0 0-2 0,0 0 1 15,0 0 0-15,0 0 0 0,0 0 1 0,0 0 0 16,0 0 1-16,0 0 2 0,0 0 0 0,0 0-1 15,0 0 0-15,-6 0 0 0,6 0 2 0,0 0 0 0,0 0 3 16,0 0-2-16,-7 0-1 0,7 0 1 0,-7 0-2 0,7 0-7 16,-6 0-10-16,-1 0-14 0,1 0-25 0,6 0-38 0,-8-4-70 15,2-1-150-15,0 2-96 0,-1 3-46 0</inkml:trace>
  <inkml:trace contextRef="#ctx0" brushRef="#br0" timeOffset="24087.91">10739 6316 112 0,'-7'0'98'0,"2"3"-13"0,-2-3 0 0,-1 0 1 0,3 0-1 15,5 0 1-15,-7 5-2 0,1-5 0 0,0 0-9 16,-1 2-10-16,7-2-11 0,-7 0-13 0,1 0-10 16,0 4-10-16,6-4-5 0,-8 0-4 0,2 0-3 0,6 0-1 15,-6 0-4-15,6 0-2 0,0 0 2 0,0 0 0 0,-7 4 2 16,7-4 1-16,0 0 2 0,0 0 2 0,0 0 4 16,-6 0 1-16,6 0 1 0,0 0 1 0,-8 4-1 0,8-4 0 15,0 0 1-15,0 0-3 0,0 0 1 0,0 0 0 16,0 0 0-16,0 0 3 0,0 0-1 0,0 0-2 0,8 0-3 15,-2 0-1-15,1 0-1 0,-1 0-4 0,8 0-2 0,-8 0-4 16,14 0 0-16,-8 0 1 0,8-4-1 0,6 0 0 16,-6 4 0-16,6-4 0 0,-6 2 1 0,5-3-1 15,0 2-1-15,-4-1 0 0,5-1 0 0,-7 2 0 0,6 0 0 16,-5-1 0-16,7 4 0 0,-8-4 0 0,1 1 0 0,0 0 0 16,-1-2-1-16,1 1 1 0,-8 4-1 0,2-3 1 0,-1-1 0 15,-6 4 0-15,-1 0 0 0,1 0 2 0,-1-3-1 16,-6 3 0-16,0 0 1 0,-6 0 1 0,-1 0 0 15,1 0 0-15,-1 0 0 0,0 0 1 0,-5 0-3 0,-3 0 2 16,10 0 1-16,-9 0-2 0,8 0 2 0,-7 0 1 0,7 0-1 16,0-4 2-16,-2 4-1 0,2 0-1 0,0 0-3 15,0 0-6-15,6 0-14 0,-8-3-21 0,8 3-35 0,0 0-57 16,0-4-92-16,0 0-124 0,0 0-71 0</inkml:trace>
  <inkml:trace contextRef="#ctx0" brushRef="#br0" timeOffset="29539.94">11932 5407 41 0,'0'-3'140'0,"7"-1"-51"0,-1 4-37 0,0-5-25 16,0 2-13-16,2 0-6 0,-8 3 1 0,6-4 3 15,0 0 3-15,-6 4 10 0,0-3 7 0,7 3 7 0,-7 0 5 16,0-3 4-16,0 3 1 0,0 0 1 0,0 0-2 15,0-5-4-15,0 5 0 0,0 0-4 0,0 0 0 0,0 0-3 16,0 0-1-16,0 0 1 0,0-4 0 0,0 4 2 16,0 0-2-16,0 0-1 0,0 0-3 0,-7 0-1 0,7 0-2 15,0 0-4-15,0 0-4 0,0 0-5 0,-6 0-4 0,6 4-4 16,-6-4-2-16,-2 5-2 0,2-2-3 0,0 0-1 16,-7 1 1-16,6 0 1 0,-5 2-1 0,-2-1 2 0,8 2-2 15,-7 0 2-15,-1 4 1 0,2-3 4 0,-1 2 1 0,0 1 1 16,-7 1 1-16,7 1-1 0,1 4 0 0,-2-3-1 15,-5 4-2-15,5 4-2 0,2-3-1 0,-2 3 0 16,-5-1-2-16,6 1 1 0,0 4 0 0,7-4 1 0,-8 3 1 16,2-3 1-16,4 4 1 0,2-4 2 0,6 4 4 0,-6-1 3 15,-1 1 1-15,7 3-1 0,0 1-1 0,0-5-1 16,0 4-1-16,0 1-2 0,7-1-4 0,-1 0-2 0,0 0-1 16,2 0 0-16,-2 1-1 0,6-1 0 0,2 2 0 15,-1-6-2-15,0 0 0 0,0-3 1 0,7 0 0 0,-1 0 0 16,1-7 0-16,0 4-2 0,5-5 0 0,1-3-3 0,6 0-8 15,1-4-10-15,7-4-15 0,-2 1-24 0,1-4-37 16,7-4-59-16,-1-3-90 0,8 0-122 0,-7 0-66 0</inkml:trace>
  <inkml:trace contextRef="#ctx0" brushRef="#br0" timeOffset="30555.29">12192 5381 133 0,'0'4'98'0,"0"-4"-32"0,0 0-20 0,0 4-11 0,0-4-5 16,0 0 2-16,0 0 2 0,0 0 3 0,0 0 5 15,0 0 3-15,0 0-1 0,0 0-3 0,0 0-5 0,0 0-6 16,0 0-1-16,0 3-2 0,0 0-4 0,0-3-1 16,0 5-1-16,0-1 2 0,0-4 4 0,0 3 4 0,0-3 2 15,0 4 1-15,0-4 3 0,0 3 0 0,0-3 0 16,0 4 0-16,0-4-3 0,-6 3-5 0,6 1-5 0,0 0-2 16,0 0-2-16,6 4 0 0,-6-1 3 0,0-5 1 0,0 6 0 15,6 4 0-15,-6-5 0 0,8 3-2 0,-8 2 0 0,6 2-2 16,-6 1-3-16,6-1 0 0,-6 5-2 0,7-1 4 15,-7 1-3-15,6 3 2 0,-6-5-3 0,8 6-1 16,-8-1-1-16,6 0-3 0,0 0-2 0,-6 0-1 0,7 0 0 16,-1 0-2-16,1-1 0 0,-7-2-2 0,6 3 1 0,1-4-2 15,-7 1 1-15,6-1 0 0,-6 0 0 0,0-3-2 16,0-1 0-16,7-3-1 0,-7 4 0 0,0-4 1 0,-7 0 1 16,7 0-2-16,0-4 0 0,0 1 0 0,0-2 0 15,0 3 1-15,7-6 1 0,-7 1-1 0,0-1-2 0,0 1 0 16,0-4 2-16,0 4 1 0,0-4 0 0,0 0-2 0,0 0 2 15,0 0 1-15,0 0 0 0,0 0 1 0,0-4-2 16,0 0-1-16,0 1 1 0,0-1 0 0,0-3-5 16,-7 2 3-16,7-1-1 0,0-5 1 0,0 3 2 0,0-3-1 15,0 1-1-15,0-2 1 0,0 1 4 0,0-3-2 0,0 3-2 16,0-4 0-16,7 5 0 0,0-5 0 0,-7-1-1 0,6 6 0 16,0-5 0-16,-6 4 0 0,7-3 1 0,-1 3-1 15,1-1-1-15,-7 5-1 0,6-3 1 0,0 2 3 16,-6-3-2-16,7 4 0 0,0 4-1 0,0-6 0 0,-7 6 0 15,6 0 0-15,-6-1 1 0,6 4-4 0,-6 0 1 0,8-4 0 16,-2 4 1-16,0 4 1 0,0-4 0 0,8 0 0 16,-8 4 0-16,1-1 1 0,5 0 0 0,-4 6 0 0,4-6 1 15,-6 4-1-15,2 0 0 0,4 1 0 0,-12 3-3 16,7-1 2-16,-7 2 1 0,6-1 0 0,-6-1 0 0,7 5 0 16,-7-4 0-16,0 0 0 0,0 0 0 0,7 4 2 0,-7-4 0 15,0-4-1-15,6 4-1 0,-6-3 1 0,6-1-1 16,-6 1 0-16,6-2 0 0,-6 2-2 0,8-5-4 0,-8 5 2 15,6-4 0-15,0-4-3 0,-6 3-6 0,7-3-8 16,-1 0-12-16,8 0-12 0,-9 0-18 0,9-3-32 0,-1-1-43 16,7 0-58-16,-7-3-86 0,0-1-95 0,5 2-47 0</inkml:trace>
  <inkml:trace contextRef="#ctx0" brushRef="#br0" timeOffset="31445.68">12837 5692 251 0,'-12'0'323'16,"5"0"-99"-16,-1 0-85 0,-3 0-61 0,4 0-34 15,-6 4-19-15,6-4-11 0,-5 4 0 0,5-4 1 16,-6 4 2-16,0-1 2 0,7 1 4 0,-8 0 3 0,2 0 6 16,-3 3 1-16,3 0 2 0,-1-4-3 0,0 5-5 0,1 3 2 15,4-3 1-15,-4-1 1 0,5 4-1 0,0-4-3 16,0 4-5-16,2 0 1 0,5 0 2 0,-7-4-4 0,7 7-6 16,0-2-2-16,0-1-6 0,0 0-1 0,0-4 0 0,0 4-3 15,0 0 0-15,7 1 1 0,-7-5-1 0,5 0 1 16,-5 0 2-16,7 4-1 0,0-7 2 0,-7 4 2 0,7-6-1 15,5 2 0-15,-4 0 1 0,-2 0-2 0,0-1-1 16,7-3-1-16,0 0-2 0,-6 0 0 0,5 0-2 0,1 0 1 16,1-3 0-16,-1-1-2 0,0 0 0 0,0 0-1 0,0 2-3 15,-7-6-2-15,8 1-2 0,-8-1-2 0,7 1 0 16,-8 0-1-16,3-4-2 0,-1 0-1 0,-7 0 1 0,5 3 1 16,2-3 0-16,-7 0 3 0,0 4 2 0,8-5 0 15,-8 2 1-15,0-1 5 0,0 0 0 0,0 0 1 0,0 4-1 16,0-4 1-16,0 3 0 0,-8 5 0 0,8-4 1 0,0-1-1 15,-7 5 1-15,7-1-1 0,0 0 6 0,-5 1-1 16,5 3-1-16,0 0 1 0,0-5 0 0,0 5 0 16,0 0 0-16,0 0-3 0,0 0 0 0,-7 5-2 0,7-2 0 15,0 1 0-15,0 0 0 0,0-1 0 0,0 5 1 0,0-1 0 16,-8 0 0-16,8 0 1 0,0-3-1 0,0 4 1 0,0-1-1 16,0 0-2-16,0 4 0 0,0-4 1 0,0 1-2 15,0-2 0-15,0 2 1 0,0 3 0 0,0-3 1 16,0-1 2-16,0 0-2 0,0 1 2 0,0-1 2 0,0-3-2 15,0 3 1-15,8 1 0 0,-8-5 1 0,0 1 2 0,7-1 1 16,-7-3 2-16,5 4 1 0,-5-4 2 0,7 3 0 16,1-3 0-16,-8 0 0 0,6-3 1 0,0 3-3 0,1-4-2 15,-7 1-1-15,6-1-4 0,1 1 1 0,-1-1 0 16,1 0-2-16,-1-3-2 0,1-1 0 0,-7 0 0 0,13 1 0 16,-8 0 3-16,3 0-1 0,-1-4-2 0,-2 3 0 0,2 2 0 15,0-6 0-15,-7 5-1 0,6-1-5 0,-6 1-1 16,0-3-2-16,0 2-3 0,0 1 1 0,-6-1-1 0,6 5 0 15,0-4 0-15,-7 2 4 0,7 2 3 0,0 0 2 16,0-1 1-16,0 4-1 0,0-4 1 0,0 4 0 0,0 0 1 16,0-3-1-16,0 3 0 0,0 0-1 0,0 0 0 0,7 3 1 15,-7-3 0-15,0 4 0 0,6-4 0 0,-6 7 1 16,7-7 1-16,0 8 0 0,-1-4 0 0,0 2-1 0,-6 2 1 16,8-1 0-16,-2 1 0 0,6-1 0 0,-5 0 1 15,0 4-1-15,-1-4 1 0,1 1 1 0,-1-2 1 0,-1 6-1 16,4-5-2-16,-3 1 2 0,-1-1-1 0,2-4 0 15,1 4-1-15,-2-2 0 0,0-2 0 0,7 1 0 0,-6 0 0 16,0-4-2-16,-7 3-2 0,6-3-3 0,0 4-6 0,0-4-7 16,8-4-9-16,-9 4-11 0,3-3-12 0,-1 3-17 0,-2-4-24 15,3 0-31-15,-2-4-37 0,0 1-49 0,-6 0-67 16,8 0-82-16</inkml:trace>
  <inkml:trace contextRef="#ctx0" brushRef="#br0" timeOffset="32070.65">13222 5499 315 0,'-6'0'369'15,"6"3"-119"-15,-6-3-103 0,6 4-66 0,0 0-40 16,0-1-19-16,0 5-10 0,0-1-2 0,0 0 0 0,0 0 1 16,0 1 2-16,6-1 2 0,-6 5 2 0,6-2 3 0,0 2-1 15,1-3-1-15,0 3-4 0,-1-1-1 0,1 0-3 16,-1-3-1-16,1 2-2 0,0 1-2 0,-1-3-1 0,0 3-1 16,-6-1-1-16,5-2 2 0,-5-1 0 0,0 5 0 15,0-5 0-15,-5 0-1 0,5 1 1 0,-6-1 2 0,0 0 1 16,-1 5 0-16,0-6 1 0,1 2 2 0,-1-1-1 0,1 1 2 15,-8-5-2-15,8 4 2 0,0 0-1 0,0 1 2 16,6-4 0-16,-8 3 1 0,2 1 1 0,6-6 0 16,-6 6 1-16,6-4-2 0,0 3-3 0,-8-3-2 0,8 3-1 15,0-3-3-15,0-1 0 0,8 1-2 0,-8-1 0 0,0 2 0 16,6-2 1-16,-6 1 1 0,6 0-1 0,2-4 1 0,-2 3 1 16,0-3 0-16,0 0 0 0,-6 0 0 0,14 0-2 15,-8 0-1-15,1 0 0 0,-1-3-2 0,1-1-1 16,0 0-1-16,5-4-1 0,-7 5 1 0,4-4-2 0,-3 0 1 15,-1 3-2-15,3-4 3 0,-8 1-1 0,6-1 1 0,-6 2 0 16,0-2-1-16,0 5 1 0,0-5-1 0,0 1 0 16,0 3-1-16,-6-3-1 0,6 4-1 0,0 3 0 0,-8-4-1 15,8 0 1-15,-5 4 1 0,5 0 1 0,0 0 2 16,-6 0 1-16,6 0 0 0,0 4 2 0,0-4 1 0,-9 4 0 16,9-4 0-16,0 3 1 0,0 1-2 0,0-1 0 0,9 4 0 15,-9-3 1-15,0 0-1 0,6 3 1 0,-6-3 1 16,5 0 2-16,3 0 1 0,-2-2-1 0,1 2 0 0,0 0-1 15,5 0 3-15,2-4-7 0,-2 3-4 0,2 1-6 16,-1 0-8-16,-1-4-9 0,2 0-12 0,-2 0-17 0,2 0-21 16,-1 0-28-16,0-4-41 0,0 0-51 0,-1 1-79 0,2-5-96 15</inkml:trace>
  <inkml:trace contextRef="#ctx0" brushRef="#br0" timeOffset="32804.75">13528 5660 448 0,'0'0'357'0,"7"-4"-114"0,-7 0-98 16,0 1-64-16,7 3-36 0,-1 0-22 0,-1-3-12 0,-5 3-5 16,8 0-1-16,-8 0-4 0,6 0 2 0,1 3 1 0,-7-3 2 15,7 3 1-15,-7 5 2 0,0-5 4 0,6 5 1 16,-6 3 0-16,0-4 1 0,6 4 0 0,-6 0-1 0,0-1-1 16,0 2 0-16,0 3 0 0,0-5-1 0,0 2 0 15,0-1 0-15,8-4 1 0,-8 4-1 0,6 0-1 0,-6-4 0 16,6 1-4-16,-6-1 0 0,6 1-3 0,1-2 0 0,-7-2-2 15,7 0 1-15,-7-1 0 0,6 1 0 0,-6 0 1 16,0-4 1-16,7 0 4 0,-7 0 0 0,0 0 1 0,6 0-1 16,-6 0 1-16,6-4 0 0,2 0-1 0,-2 1-2 15,-6-5-2-15,6 4-2 0,1-2 0 0,0-2-1 0,-1 1 0 16,-6-1-1-16,6 1-1 0,-6 0 0 0,0 0 0 0,0-1 0 16,7 1 0-16,-7 0 0 0,0 0 0 0,0-1-1 15,-7 1 1-15,7 0 0 0,0-1-1 0,0 1 2 0,-6 0-1 16,6-1-1-16,0 4 0 0,-6 1 1 0,6-1 3 0,0 0 1 15,0 4 1-15,0-4 0 0,-7 4 2 0,7 0 1 16,0 0 1-16,0 0-2 0,0 4-4 0,7-4 0 16,-7 4-1-16,0 0-2 0,0-1 0 0,0 1-2 0,0 4 2 15,6-1-1-15,-6 0 1 0,0 1 1 0,6-1-1 0,-6 0 0 16,0 5 0-16,7-6 2 0,-7 5-2 0,6-3 0 0,-6-1 1 16,7 0 1-16,0 0-1 0,-1 1 0 0,0-1 3 15,1-3-1-15,0 0-1 0,-1 2 0 0,0-2 2 16,1-4-3-16,6 4 1 0,-6 0 2 0,5-4-4 0,2 0 1 15,-8-4 0-15,7 0-1 0,-6 4 0 0,6-4 1 0,-7 2 0 16,0-2 0-16,2 0-1 0,-2 0 0 0,-6 1 0 16,6-5 2-16,-6 4-1 0,0-3-1 0,0 0-1 0,0 0 1 15,0-1 0-15,-6 1 0 0,6 0 0 0,0 0 0 16,-6-1-2-16,-2-3 2 0,8 3 0 0,-6 1-2 0,0-3 1 16,6 2-1-16,0-3-2 0,0 3-2 0,0-2-1 0,0-1-3 15,0 3-3-15,6-3-2 0,-6 5-2 0,6-6 0 16,2 5 0-16,-2 0 0 0,6-5 4 0,-4 4 0 15,4 2 3-15,-5 3 1 0,-1-2-3 0,7 2-3 0,-6 3-4 16,-1-4-6-16,0 4-12 0,2 0-14 0,-2 0-19 0,7 0-29 16,-6 0-48-16,-1 0-74 0,1-4-123 0,-1 4-60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50:27.9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3924 14954 169 0,'-6'0'237'0,"-2"-4"-80"0,8 4-65 0,-6-3-40 0,6 3-18 16,-6 0-8-16,6 0 2 0,-6-4 9 0,-2 4 6 16,8 0 8-16,0 0 5 0,-6-4 3 0,0 4-6 0,6-3-5 15,0 3-8-15,0-3-13 0,-7 3-18 0,7 0-23 0,7-5-33 16,-7 5-53-16,0 0-96 0,6 0-97 0,0 0-66 15</inkml:trace>
  <inkml:trace contextRef="#ctx0" brushRef="#br0" timeOffset="2842.99">2810 10960 191 0,'6'-3'263'0,"-6"0"-57"0,0-1-54 0,5 4-43 0,-5-4-30 15,0 1-18-15,0 3-9 0,8-4-8 0,-8 0-4 16,0 4-2-16,0-4-2 0,0 1-3 0,0-1-3 0,0 1 0 15,0-1-1-15,0 4-3 0,0-3 0 0,-8 3-3 0,8-4-4 16,0 4-2-16,0 4-4 0,0-4-2 0,0 7-2 16,-5 0 0-16,5 0 0 0,-6 8 2 0,-1-1 0 0,1 8 1 15,-1 0 3-15,0 5 0 0,-5 2-2 0,5 3-2 0,-6 1-2 16,7 3-2-16,-8 1 0 0,8 4-1 0,-8-5-5 16,9 0 1-16,-3-1 0 0,1-3-1 0,7 1 0 15,-5-4 0-15,-1 0-1 0,6-2 2 0,-7-1 0 0,0-1 1 16,7-4 0-16,-6-1 0 0,6-3-1 0,-7-2 1 0,7-4 0 15,0 0 5-15,0-4 5 0,0-3 5 0,0 0 1 16,0-8 3-16,7-3-3 0,-1-8 2 0,1-3 1 0,0-7-2 16,4-5-7-16,4-3-6 0,-10-4-4 0,9-4-2 15,-1-5 2-15,0 1-8 0,0-2-3 0,0-1-5 0,0 0-3 16,-6 0-4-16,6 1-3 0,-7 3-3 0,-1 1 0 0,3-2 2 16,-1 5 3-16,-2 4 1 0,2-1 5 0,-7 8 3 15,0 3 5-15,8 4 4 0,-8 3 1 0,0 5 1 0,0 3 1 16,0 7 0-16,6 1 0 0,-6 3 1 0,6 7 0 15,1 4 0-15,-1 3 1 0,1 8 2 0,-1 0-1 0,7 7 3 16,-7 2-1-16,8 5 0 0,-1 0 0 0,-6 4 1 0,5 5-4 16,1-2 0-16,1 5-2 0,-8-1-1 0,7 4-3 15,0 2-6-15,0-2-7 0,-6-4-11 0,-1 5-10 16,7-1-15-16,-8 0-22 0,4 0-34 0,-3-3-78 0,-6-1-142 16,5 1-71-16,-5-7-31 0</inkml:trace>
  <inkml:trace contextRef="#ctx0" brushRef="#br0" timeOffset="3686.56">2821 11236 45 0,'0'7'176'15,"0"-3"-19"-15,0 3-25 0,0-4-23 0,8 5-20 0,-8-1-15 16,0 0-13-16,0 0-8 0,7-3-5 0,-7 4-5 16,0 3-6-16,5-5-2 0,-5 6-3 0,7-1-3 0,-7 1-1 15,8 2-3-15,-2-3-3 0,0 7-2 0,1 0-2 16,-1 1-3-16,1-1 1 0,-1 5-1 0,7-2-1 0,-7 5 0 16,8-1-3-16,-9 4 0 0,10-3-2 0,-10 4 2 0,9-1-2 15,-1 4-1-15,-6-1 2 0,5 2 0 0,2 3 3 16,-1-1-2-16,0 1 0 0,-7 3-1 0,7 1 0 0,1-1-2 15,-8 3-1-15,7 2-2 0,0 2-2 0,-7 1 0 0,7 0-2 16,-6 3 0-16,0 0-1 0,-1 4-2 0,0 0 1 16,8 0 1-16,-8 0 0 0,-6 1 0 0,13-6 1 0,-7 1 1 15,0 0-1-15,2 1 1 0,-2-5 3 0,8 5 0 16,-8-5 1-16,6 4-1 0,2-2 0 0,-1 2 0 0,-1-1-5 16,2-1 3-16,-3 2-1 0,4-3 0 0,-2 3 1 0,7 0 2 15,-8 0-2-15,8 4 0 0,-7 0 5 0,0 4-3 16,6-4-2-16,-5 3 2 0,5 5-2 0,-6-2 1 15,0 2 2-15,0-1 2 0,0 5 2 0,7 2 3 0,-14-4 0 16,7 6-1-16,1-2-2 0,-2 1 1 0,-5 3 0 0,0-3-1 16,5-1-3-16,-5 1-2 0,0-1 0 0,-1 2 1 0,1-6-1 15,-1 1-1-15,0-4 0 0,8 4-2 0,-8-4 0 16,8-3 0-16,-8-1 0 0,7 1-1 0,0-5 0 16,-7 2 2-16,7 3 0 0,1-8-2 0,-8 4 1 0,7 1 0 15,-6-2-1-15,-1 1-1 0,0 0 0 0,1 3 1 0,-7-2 1 16,6 2 2-16,-6-3 2 0,7 1 4 0,-7-6 2 15,0 1-1-15,0-2 0 0,7-3 1 0,-7-5-2 0,0 3-1 16,6-4-2-16,-6 1-5 0,0-4-2 0,0 0-3 16,0-6-4-16,0 3-2 0,0-1-9 0,0-4-8 0,0-4-14 15,0 5-15-15,0-8-23 0,6 0-37 0,0 0-64 0,-6-3-124 16,8-1-78-16,-8-7-47 0</inkml:trace>
  <inkml:trace contextRef="#ctx0" brushRef="#br0" timeOffset="4061.53">4080 16654 6 0,'0'-4'339'0,"-6"4"-92"0,6 0-98 16,0 0-84-16,0 0-63 0,0 0-47 0,0 0-32 15,0 0-23-15,0 0-17 0,0 0-9 0,0 0-2 0,0 0 4 16</inkml:trace>
  <inkml:trace contextRef="#ctx0" brushRef="#br0" timeOffset="5092.5">4060 16646 51 0,'-6'0'145'0,"6"-2"20"15,0 2 5-15,-6 0-8 0,6 0-19 0,0 0-23 0,0-5-28 16,0 5-27-16,0 0-22 0,0-3-16 0,6 3-12 15,-6 0-7-15,6 0-3 0,0-4-4 0,8 4 2 0,-8-3 1 16,8 3 2-16,5-5 1 0,-5 2-1 0,5 3 0 16,1-4 1-16,5 0-1 0,2 1 0 0,5 0-2 0,-5-2 3 15,5 2-3-15,7-1 0 0,-7 0 0 0,7 1-2 0,1-1-2 16,-1 4-1-16,0-3 0 0,0 3-2 0,0-4 0 16,0 4-2-16,-1 0 4 0,3 0 1 0,-2 0 0 15,-1-4 2-15,8 4 1 0,-7 0 0 0,6-4 2 0,-5 4-1 16,4-3 0-16,3 3 0 0,-1-4 0 0,0 4 0 0,5-3 1 15,-5-2 0-15,7 3 3 0,-8-2 4 0,7 0 6 0,7 0 3 16,-7 1 3-16,6 3 3 0,-6-4 0 0,13 4 2 16,-6-4-3-16,6 4-3 0,-6 0-8 0,-1-4-3 15,1 4-3-15,0 0-4 0,0 4-5 0,-1-4 0 0,1 0-2 16,-7 0 1-16,7 4 1 0,-2-4 2 0,3 0 1 0,-2 0-1 16,1 0 3-16,0 0-1 0,6-4-1 0,-7 4-1 15,7 0 1-15,8-4-2 0,-8 4-2 0,6-2 0 0,1 2 1 16,0-5 1-16,-1 5-1 0,-5 0 0 0,4 0-3 15,3 0 0-15,-8 0 1 0,1 0 1 0,5 5 0 0,-6-5 0 16,0 2 2-16,0-2 2 0,7 4 1 0,-7 0 2 0,0 0 0 16,6-4 0-16,2 3-1 0,-2 1-1 0,1 0 0 15,0-4-1-15,-1 0 1 0,2 0-2 0,-3 4-2 0,2-4 2 16,-7 2-1-16,14-2 0 0,-8 0-1 0,2 0 0 0,-2 5 0 16,7-5-1-16,-6 3-2 0,6-3 0 0,0 4-1 15,-6-1-3-15,6 1 0 0,1 0-2 0,4 0-2 0,-4-1 2 16,6 4-1-16,-7-3 2 0,0 0 2 0,7 4 1 15,0-5 1-15,-8 0 3 0,9 1 1 0,-1 0 2 0,-1-1 3 16,0 2 1-16,1-2-2 0,0 1 2 0,6 4 1 0,1-6 1 16,-1 2-3-16,6 0-1 0,-5 0-1 0,5-1-2 15,-6 5 0-15,8-4-1 0,-2-2-3 0,-5 3 0 0,5 2-1 16,1 0 0-16,-1-3-1 0,1 3 0 0,0 0 0 0,0 0 2 16,7 1 1-16,-2-1-2 0,-6 4 3 0,9-3 1 0,-9 2 2 15,7 1 3-15,1 1 2 0,-8-2 0 0,7-2 2 0,1 3 1 16,-7 4 1-16,13-5 0 0,-8 2-2 0,9-1-1 15,-2 0-4-15,7-1-4 0,-6-2-2 0,6 3-7 0,1-3 2 16,0 2 1-16,-3-2 0 0,3-1-1 0,0 4 2 0,6-4 0 16,-7 0 1-16,7 1 6 0,-7-1-5 0,7 1 1 0,-7-2-1 15,1 3 4-15,5-3 2 0,-11 2 4 0,4-1 2 0,1 1 2 16,1 2-1-16,-1 1 0 0,1-3-2 0,5 0-6 16,-5-1 0-16,-1-5-4 0,1 6-2 0,-3 0-1 0,10-4-2 15,-9-1 0-15,9 1-1 0,0-1-1 0,-2 1-2 0,1-1 1 16,0 1 0-16,-7 1 1 0,-1-5 1 0,2 3 3 0,5-3 5 15,-11 3 2-15,5-3 5 0,-5 0 4 0,-2 0 2 0,-6 0 2 16,7 4 3-16,-7-4 0 0,7 0-1 0,-8 0 1 16,-4 0-4-16,5 0-1 0,-6 0-5 0,0 0 0 0,-7 0-2 15,0 0-2-15,0 0-1 0,0 0-3 0,-5 0-1 0,-3-4 1 16,2 4 0-16,0 0-1 0,0-3 1 0,-8 3 0 0,2-3 2 16,6 3 3-16,-8-5 1 0,3 1 1 0,-9 1 2 0,8-1 1 15,-8 1 2-15,7-1 1 0,-6 1-2 0,0-1 0 16,-2 0 2-16,-4 4-5 0,-2-4 0 0,2 1-2 0,0 3-2 15,-8-5-3-15,1 5-1 0,0-2 0 0,-7 2-1 0,0-5 0 16,0 5 0-16,0-2 1 0,-6 2 0 0,-1-4-2 0,-6 4 2 16,1-4 3-16,-1 0-2 0,-1 0 0 0,-5 4-1 0,-7-4 0 15,6 1 2-15,-5-1 0 0,-1 2-2 0,-6-3-3 16,-1-2 2-16,1 3 1 0,-7 0 2 0,0 1-1 0,-6-5-2 16,-2 2 1-16,2 1 2 0,-7-2-2 0,-7 0-2 0,2 0-3 15,-2-1-1-15,-6 1 0 0,-6-4 1 0,-1 4 0 0,-6-1 4 16,-1 0 4-16,2 5 5 0,-1-1 6 0,0-2 6 0,6 2 3 15,-7 4 1-15,8-4 0 0,6 0-3 0,1 4-8 16,-2-4-7-16,8 4-9 0,-1 0-10 0,1-3-8 0,6 3-2 16,0 0-5-16,0 0 0 0,6-4 2 0,1 4 3 0,-1 0 4 15,1 0 6-15,0 4 4 0,-1-4 3 0,0 3 3 0,0 1-1 16,1 0-4-16,0 0-5 0,-7 4-8 0,0-6-11 16,-7 5-19-16,0 1-36 0,1 0-69 0,-6-1-134 0,-15 0-88 15,7 0-55-15</inkml:trace>
  <inkml:trace contextRef="#ctx0" brushRef="#br0" timeOffset="6482.83">4568 16554 231 0,'-12'-10'210'0,"-1"3"-56"0,0-1-58 0,0 2-52 16,0 1-40-16,-7 2-22 0,7 3-19 0,-7 0-10 16,1 0-5-16,0 3-3 0,-1 2 5 0,1-3 6 0,-1 2 10 15,6 4 7-15,-5-5 7 0,0 5 11 0,0-2 6 16,-1-1 9-16,6 2 2 0,-5-4 6 0,5 5 1 0,2-4 4 15,-1-1 3-15,0 1-1 0,0-1 1 0,6 1 1 0,-6 0 0 16,7-1-1-16,0 2-5 0,-2-2-4 0,2 0-4 16,0 1-3-16,0 0 1 0,-1-1-4 0,0-3-1 0,0 5-3 15,7-5 1-15,-6 3 0 0,0-3 1 0,6 4 2 16,-8-4 3-16,8 0 8 0,0 0 5 0,-6 0 4 0,6 0 2 16,6 0 0-16,-6 0 2 0,0-4-1 0,8 4-5 0,-8-3-5 15,6 3-7-15,-6 0-3 0,6 0-2 0,-6-5-1 16,7 5-2-16,-7 0-1 0,7 0 0 0,-7 0-2 15,7 0 1-15,-7 0 1 0,6 0 1 0,-6 0 0 0,0 0 1 16,0 0 1-16,0 0 3 0,6 0 3 0,-6 0 3 0,0 5-2 16,6-5 2-16,-6 0 1 0,0 0-1 0,8 3-1 0,-8-3-3 15,6 4-3-15,-6-4-1 0,6 3-2 0,-6 2-2 16,7-5 0-16,-1 2 0 0,-6 2 0 0,7-4 0 16,0 4 0-16,-1-4 0 0,0 0 0 0,7 0 3 0,-6 0 1 15,5-4 0-15,2 4 0 0,-1-4 2 0,0 2 1 0,6 2 0 16,-5 0-1-16,-1-5-2 0,0 5-1 0,6-3 0 0,-5 3-1 15,5 0-1-15,-6 0 0 0,6 0-1 0,1 0 0 16,6 0-1-16,0 0 0 0,-7-4-3 0,8 4-3 16,4-3-1-16,-4 3-7 0,-1-5-3 0,7 5-2 0,-7-3-5 15,7 3-2-15,-7-4 1 0,0 4 4 0,0 0 0 0,-1-4 3 16,2 4 1-16,-7 0 4 0,6 4 3 0,-6-4 2 16,-1 0-1-16,0 4 0 0,0-1 5 0,1 2 1 0,0-5 0 15,-1 3 1-15,1 1 0 0,0-4 2 0,-1 0 1 16,1 0 3-16,0 0 0 0,-1 0 4 0,7-4 2 0,-6 1 2 15,6-2-1-15,-7 2 0 0,7-5-2 0,-6 5-5 0,6 0-5 16,-7 3-7-16,7-5-1 0,-6 5 0 0,6 0 0 16,-7-3 4-16,6 3 3 0,3 0 4 0,-2 0 5 0,-7 0 5 15,7 3 1-15,6-3 1 0,-5 0 0 0,-1-3-3 16,6 3-3-16,-5-4-3 0,5 4-1 0,1-4-2 0,-1 1-1 16,0 3-3-16,8-4-4 0,-7 1-5 0,-1 3-8 0,1-4-12 15,-1 4-15-15,1 0-15 0,-1 0-25 0,1 0-22 16,-7 4-23-16,7-4-22 0</inkml:trace>
  <inkml:trace contextRef="#ctx0" brushRef="#br0" timeOffset="9157.74">6646 16533 208 0,'41'-10'258'0,"-9"2"-42"0,1-3-54 0,-1 3-56 16,1 1-44-16,-1-1-31 0,-5 1-19 0,4 3-12 0,3 1-5 16,-2 3-3-16,1-4-2 0,-1 4-1 0,-6 0 2 0,7 0 2 15,7 0 0-15,-8 0 0 0,7 0 3 0,-8 0 4 0,9 0-2 16,-7 0 1-16,7 0-3 0,-8 0-1 0,1 0 2 15,-1 0 2-15,1-3-1 0,-1 3-1 0,1 0 3 16,-1 0 0-16,-6 0 2 0,7 0 1 0,-7 0-1 0,0 0-1 16,0 0-3-16,1 3-4 0,-2-3-1 0,-5 4-3 0,6-1-1 15,-6-3-3-15,5 4 4 0,-5-4 0 0,6 5 2 16,0-5 2-16,-7 2 0 0,8-2 1 0,-1 0 1 0,-7 0 3 16,8 0-2-16,-2 0 0 0,1 0 0 0,0 0 1 15,0 0 1-15,1 0 0 0,-1 0 1 0,7 0-5 0,-8 0-6 16,2 0-7-16,-2 0-2 0,8 0-3 0,-8 0-6 0,8 0-5 15,-6 0-3-15,-1 0 3 0,6-2 4 0,0 2 6 16,-5 0 8-16,-1 0 5 0,7 0 7 0,-8-5 6 0,8 5 5 16,-6 0 0-16,-1 0 0 0,-1-4 0 0,1 4-5 15,0 0 0-15,1 0 1 0,-7 0-3 0,6-3 1 0,0 3 3 16,-1 0 1-16,-5 0 2 0,6-4 0 0,1 1 0 0,-1 3 0 16,-1 0 3-16,1-4 3 0,-1 0 1 0,3 1 2 15,-2 3 2-15,-6 0-1 0,5-4-2 0,-5 4-4 16,6 0-5-16,-6 4-6 0,-1-4-1 0,1 0-2 0,-1 3 3 15,1-3 2-15,-7 4 7 0,6-4 8 0,1 4 7 0,-7-4 7 16,6 0 1-16,1-4 2 0,-1 4-1 0,1 0-3 0,-1-4-4 16,1 4-5-16,0-3-7 0,-1 3-3 0,7-4-4 15,-6 0-3-15,0 1 0 0,-1-2-2 0,1 5 0 16,-2-2 1-16,2-2 2 0,0 0-1 0,-1 0 3 0,7 4 0 16,-6-7-1-16,0 7 0 0,-1-4 0 0,1 0-1 0,-1 2-1 15,7-3 1-15,-6-2-1 0,6 4 1 0,0-1-1 16,-7-4 3-16,7 5 3 0,1-4 2 0,-7 3 2 0,6-3 0 15,-1-1 1-15,1 5 1 0,-6-5 2 0,6 4-1 0,-7 2-2 16,1-3-2-16,6 1-1 0,-6-4-3 0,-1 6-2 16,1-2-2-16,6 0-3 0,-7 0-2 0,1 4 0 0,0-3 0 15,-1-1-1-15,7 0 1 0,-6 4 0 0,-2-4 0 16,2 2 0-16,1-3 0 0,5 2 2 0,-7-4 1 0,1 3 1 16,0-4 5-16,4 5 0 0,-3-4-2 0,-1 3 0 0,-1-3 0 15,0 2-3-15,1 2 0 0,-8 0-2 0,9-1-3 16,-8 0-1-16,0 1 0 0,0 0 1 0,-1-2-1 0,-4 5 0 15,4-4 0-15,1 1-1 0,-7-2 0 0,8 2-1 16,-9 0 0-16,10-1 0 0,-9 0 0 0,7-3 2 0,-6 3-1 16,5 0 0-16,1-3 1 0,1 4 1 0,-3-4 1 0,4-1 0 15,-10 1-2-15,16 0 0 0,-8 0 2 0,-1-1-1 16,2 1 1-16,-2-1 0 0,2 2 0 0,-1-3 0 16,7 3-1-16,-9-2 1 0,4 0-1 0,-3 1 1 0,8-1-1 15,-7 1 1-15,7 0 1 0,-9 0 0 0,9-1 0 0,-6 1-1 16,6-3 1-16,0 2 1 0,-1 1 1 0,1-4 0 0,-8 3 1 15,8-2 0-15,0 2 2 0,-1-3 1 0,-6 4 0 16,0-4 3-16,7 3-1 0,-7 1 0 0,0-4 1 16,0 4-1-16,7 0 0 0,-8-1-2 0,2 1 0 0,-2-1-2 15,-5 2-1-15,6-2-2 0,0 1-1 0,1-4 0 0,-8 3-1 16,5 1 1-16,-3 0 0 0,5 0 1 0,-6-1 0 16,-1 1 1-16,8-1 1 0,-8-3 0 0,0 4 0 0,0-1 1 15,2 1-1-15,-2-3 0 0,-6 2-1 0,6 1 0 16,1-1-1-16,-1-3 0 0,-6 4 1 0,7 0 1 0,0-4-1 15,-1 3 0-15,0 1 2 0,0-1-1 0,-6 2 1 0,8-2 0 16,-2 0 1-16,0 1-3 0,1-1 1 0,0 2-2 16,-1-2 1-16,1-3-2 0,5 5 0 0,-4-6 0 0,4 1 1 15,-6 4 0-15,1-8-1 0,6 5 2 0,-6-2 1 16,-1-3 1-16,7 5 2 0,-6-2 0 0,-1-3 0 0,0 5 1 16,2-1 1-16,-2 0-1 0,7 4-1 0,-7-4-2 0,1 0-3 15,6 0-1-15,-7-1-2 0,8 4 1 0,-8-1-1 16,6 1-3-16,-4-4-1 0,4 3 0 0,-5 0-1 0,-1-2 1 15,8 1 1-15,-8-1-1 0,8 0-1 0,-8 0 5 16,0-1 1-16,7 2-2 0,-6-5 1 0,-1 3 0 0,1-1-1 16,-1 1 0-16,0 1 1 0,8-3 0 0,-8 3-1 15,0 0 2-15,2-4 0 0,-2 4 0 0,0 0 1 0,7 0 1 16,-6 1-1-16,0 2-1 0,5-4 1 0,2 3-1 0,-8-7 0 16,6 9 1-16,-4-4 0 0,4-1-1 0,1 2-1 0,-5-1 0 15,-2 0 1-15,7 0-1 0,-7 4 1 0,1-4-1 16,-1 0 0-16,1 3 0 0,-1-2 2 0,-6 2 0 15,7 0 1-15,0 2 0 0,-1-3 3 0,-6 3-1 0,6-2 2 16,-6 1 0-16,7-1-1 0,-1 1 1 0,-6-3-2 0,7-2 1 16,-1 1 0-16,0 1-1 0,8-1 0 0,-7 0 1 0,5 0 1 15,-4-4 3-15,-2 4 2 0,6-1 0 0,2 2 1 16,-8-1-1-16,6 0 1 0,3-1 0 0,-3 2-3 16,-6-1-3-16,8 0-4 0,-1 0-2 0,0 0 0 0,0 0 0 15,-7-1 0-15,8 3-1 0,-2-3-1 0,1 1 0 0,-6-1-1 16,5 6 1-16,-5-5-1 0,7 3 0 0,-8 2-1 15,0-6 1-15,8 5 1 0,-8-1 1 0,1 1 1 0,-1 0-1 16,1 0 1-16,6-1 0 0,-8 1 1 0,2-1 0 16,6-3-1-16,-6 3-1 0,0-2 1 0,6 3 0 0,-6-5 0 15,5 2 1-15,2-1-1 0,-8 0 0 0,7 0 1 0,0-1 1 16,0 2-4-16,0-2-2 0,-6 5-3 0,5-3-3 16,2-2-3-16,-1 1-5 0,0 5-2 0,0-6-3 15,-7 5 2-15,8-1 1 0,-3 1 1 0,4 0 2 0,-3 0 2 16,-5-1 5-16,6-3 1 0,0 4 3 0,-7-1 1 0,8-2 1 15,-8-2 3-15,7 1 3 0,-6 0 3 0,-1 1 3 0,1-2 2 16,-1 2 1-16,-1 3 1 0,10-5-2 0,-10 5 2 16,2-3-2-16,1 1-2 0,-2 2-2 0,0 0 0 0,1 0-1 15,-1 3-1-15,1-3 1 0,0 0-3 0,-1 0-1 16,0-1 1-16,0 0-1 0,2 4-1 0,-2-3 0 0,-1 0 2 16,10 4-2-16,-10-5 1 0,9 1 0 0,-8 3-1 15,2-3-1-15,4 4 1 0,-6-2 0 0,1 1 0 0,0-2 0 16,-1 2 0-16,1 0 0 0,-1 4 1 0,1-3 0 15,-7-1-2-15,7 4 1 0,-7 0 0 0,6 0-1 0,0 0 2 16,-1 0-1-16,4-4-1 0,-3 4 0 0,-1 4 1 0,3-4 0 16,-2 0 0-16,8 0 0 0,-8 4 0 0,0-4 0 15,1 3 0-15,0 1 0 0,-1 0 0 0,0-1-3 0,1 0 3 16,-7 6-1-16,7-6 0 0,-1 4 1 0,1-3-1 0,-1 3 1 16,0-3 0-16,0 3 1 0,2 0-1 0,-2 0-1 15,0 1 0-15,2 0 1 0,-2-2 0 0,0 1 0 0,1 1-5 16,6 0 2-16,-7-1 2 0,1 0 0 0,5 0 1 15,-4 2 0-15,-2-3 0 0,7 5 0 0,-6-8 7 0,4 6-4 16,3-2-1-16,-7 0-1 0,6-4 0 0,1 5-1 0,-8-1 0 16,6 0-2-16,-5 0 0 0,6 1 2 0,-6-1 0 15,5 5 0-15,-4-5-1 0,-2 0 1 0,7 4 1 16,-6-3 1-16,5 3 0 0,-5-4-2 0,6 4 3 0,0-4-1 16,-7 4 0-16,8-4 1 0,-8 0-3 0,7 1 0 0,-7-1 0 15,8 1 0-15,-8-2-2 0,7 2 1 0,-6-4 0 0,-1 4-1 16,0-1 1-16,8 0 1 0,-8 1 1 0,1 3-1 15,-1-4 2-15,0 4 2 0,2-4 0 0,-2 5 0 16,0 2 0-16,-6-3 2 0,6 3-2 0,2-3 1 0,-2 4 0 16,0-5 1-16,1 2-5 0,-7-1 3 0,6 0-1 0,1 1 0 15,-1-2 1-15,1-3 0 0,5 5 0 0,-4-5-1 16,-2 3 5-16,7-2-2 0,-6-1 0 0,6 0-1 0,-1 4 0 16,-5-3-3-16,6 0 1 0,-1 1 0 0,-4 0-1 15,-2-2-1-15,7 0-1 0,-6 4 0 0,-1-3 2 0,7-2-2 16,-7 6 0-16,2-5 0 0,-2 1 0 0,0-1 2 0,1 0 0 15,0 0 1-15,6 1-1 0,-7 3 2 0,0-5 1 16,1 3 1-16,6-2 0 0,-7 0-1 0,8 1-2 0,-8-1 1 16,7 1-2-16,0-2-1 0,-6 5-1 0,5-3-1 0,2-1 1 15,-8 4 0-15,6 0 0 0,-4-4 0 0,4 4 0 16,-5-4 2-16,7 4-2 0,-8 0 0 0,0 1 2 0,8-4 1 16,-8 2 0-16,0 1 1 0,7 0 1 0,-6-4 0 15,0 4 3-15,-1-3 0 0,8 3-1 0,-9-5 0 0,2 6-1 16,-1-5 0-16,0 0-2 0,2 1 0 0,5 4-1 15,-7-6 1-15,0 2-1 0,2 3-2 0,4-4 1 0,-6 0 0 16,2 0 1-16,4 1-1 0,-5-1 1 0,-2 0-1 16,3 0 2-16,-1-3 0 0,5 4 1 0,-6-1-1 0,2-3 2 15,-2 2 0-15,0 2 0 0,1-4 0 0,0 3 1 0,-7 0-1 16,6-3 0-16,1 3-1 0,-7 2-4 16,6-2 2-16,-6 3 4 0,6-2 0 0,-6-1 0 0,7 4 0 0,-7-4 1 0,7 4-1 15,-7-3 3-15,6 3-3 0,-6 0-4 0,6-4-2 0,1 4 1 16,-7-4-1-16,6 0-1 0,1 0 0 0,-7 1-1 15,7 0 1-15,-2-1 1 0,3-1 0 0,-1 0-1 0,-7 0 0 16,6 2 0-16,0-5 0 0,-6 5 0 0,6-2 0 16,2 2 0-16,-8-4 0 0,6 3 2 0,-6 4 1 0,6-4 1 15,-6 1 0-15,7 2-1 0,-1 2 1 0,1-1-1 16,-7 1 0-16,7-2 0 0,-1 1-2 0,-1 4-1 0,3-4 0 16,-8 0 0-16,7-1 0 0,-2 1 0 0,2 4-1 0,0-4 1 15,-7-1 0-15,7 5 1 0,-1-3-1 0,1-2 1 0,-7 2-1 16,6-1 2-16,0 3-2 0,1-3 1 0,0 0 0 15,-1 0 1-15,0 1-1 0,8-2 2 0,-8 1 1 16,7 5 0-16,-7-7 1 0,8 3-1 0,-9-1 2 0,10 0 0 16,-3 0 2-16,2-4 1 0,-2 4 2 0,1 1-1 0,1-2 2 15,-3 1-3-15,9 0-1 0,-6 0 0 0,6 0-3 16,-8 4 0-16,8-4-4 0,0 4 1 0,-7-1-1 0,7-2 1 16,-9 2-2-16,10-3 0 0,-1 3 1 0,-1 1-1 15,-5-4 1-15,3 3 0 0,3-3 1 0,1 5-1 0,-2-6 2 16,1 5-2-16,-1-4 1 0,1 0-1 0,0 0 0 0,-1 4-1 15,1-5-1-15,-1 1-1 0,0 0 1 0,-5 0 0 16,5 0 0-16,-7 1 0 0,8-1 1 0,-6 0 0 16,6 3 0-16,-8-3 1 0,8 0 0 0,-7 1-1 0,0-2 0 15,7 1 0-15,-7-1-1 0,0 2-1 0,7-5 2 0,-8 1-2 16,1 2 1-16,0-1 0 0,0-2 1 0,1 3-1 0,-2-2 0 16,-5-1 0-16,6 5-1 0,0-6 0 0,-7 2 0 15,8 3 0-15,-2-5 1 0,-4 6 2 0,4-1-1 0,-6 0 0 16,8 1 0-16,-8-2 2 0,7 1 0 0,0 0-2 15,-6 1 1-15,5-2 0 0,2 5-1 0,-8-4 0 0,7-1 0 16,1 2-1-16,-2 2 0 0,2-2 1 0,-2-2 0 16,2-3-1-16,-2 5 2 0,8-2-1 0,-7 2 1 0,0-5 1 15,0 1 0-15,7 2-1 0,-7-3 0 0,-1 1-1 0,2-1 0 16,-2-3 0-16,2 3 0 0,5-4-1 0,-5 1 2 0,-2 4-1 16,2-8 0-16,5 7 0 0,-6-7 0 0,6 4-1 0,1-1 1 15,0-3 0-15,5 4-2 0,-5-4 1 0,0 4-1 16,6 0 2-16,-7-4-1 0,7 3-5 0,-6-3 1 0,-1 0-4 15,1 0-9-15,0 0-11 0,-1 0-11 0,1 0-18 0,0 3-14 16,-1-3-13-16,-6 0-25 0,6 0-32 0,-5 4-49 0,-2-4-94 16,-5-4-88-16,0 4-54 0</inkml:trace>
  <inkml:trace contextRef="#ctx0" brushRef="#br0" timeOffset="11953.73">11548 16646 53 0,'0'0'413'0,"6"0"-93"0,-6 4-108 15,6-4-94-15,2 4-58 0,-2 0-37 0,0-1-19 0,-1 1-11 16,10 0-6-16,-9-4-1 0,1 4 0 0,5-2 4 16,-4 3 2-16,-2-5 3 0,0 3 2 0,8 1 2 0,-8-1 2 15,0 1 3-15,1 0 1 0,-1 0-1 0,8-1 2 0,-8 4 0 16,6-3 1-16,-4-1 1 0,4 1-1 0,-5 0-1 0,6 0 0 16,-6-4 1-16,-1 3 2 0,8 1-1 0,-2 0 1 0,-6-1 0 15,1 1 0-15,0 0 0 0,6 0 2 0,-7-1-2 16,1 0-1-16,6 1-1 0,-7 0-2 0,8-1 0 0,-2 2-1 15,1-5-1-15,1 3-5 0,-2-3 0 0,2 4 0 0,-2 0 1 16,2-4 1-16,-2 4 0 0,1-4 1 0,7 2-1 0,-6-2 3 16,-8 4 0-16,13 0-3 0,-12-4 0 0,6 4 0 0,-1-4-3 15,2 3 1-15,-2-3 0 0,2 4 2 0,5-4 0 0,-5 0 0 16,-2 0 0-16,2 0 0 0,-2 0 1 0,8 0-1 16,-7 0 0-16,7 0-1 0,-7-4 1 0,6 4-2 0,-6 0 2 15,7 0-3-15,-1-3-3 0,-6 3 1 0,7 0 0 0,-1 0 0 16,-5 0-2-16,5 0 2 0,1 0 0 0,0 0 3 0,-8 3 0 15,8-3 2-15,-1 0 0 0,1 0 0 0,0 0 0 0,-1-3 0 16,6 3 1-16,-4 0 3 0,5-4 1 0,-7 4 0 16,6-4 1-16,2 0-3 0,-7 2 3 0,6-2 1 0,0 0 1 15,0-3 0-15,-6 2-3 0,6 2 0 0,0-1-1 0,0-3 4 16,-8 4-1-16,9-1-5 0,-7-4-1 0,7 5 0 0,-9-5 0 16,9 5-1-16,-7-1 0 0,-2-4 3 0,9 5-2 0,-7-4 2 15,-2 3-1-15,9-3-1 0,-7 3 0 0,0-3-1 16,-2 0 2-16,9 2-4 0,-7-1 2 0,-3 2 0 0,11-3 1 15,-8 3 0-15,-1-4 0 0,0 1 0 0,1 0 0 16,5 4 1-16,-5-5-5 0,0 4 1 0,0-3 0 0,-1 4 2 16,1-5-2-16,0 0-2 0,-1 1 0 0,1 4-1 0,0-5 5 15,-2 1-3-15,2 0-1 0,-7 2 0 0,7-1 2 16,-7-2 1-16,6 1 0 0,-6-1 0 0,1 1 1 0,-2 0 1 16,8 0 1-16,-7-1 1 0,0 1 1 0,0-1-1 15,7 1 1-15,-8 0 1 0,2 0 0 0,5-4 0 0,1 3 0 16,-8 0-2-16,8 2-1 0,0-2-1 0,-1-3-1 0,1 5-2 15,0-6-1-15,-1 1-2 0,7 0 1 0,-6 1-1 16,-1-2-1-16,1 1 3 0,0-4 2 0,-1 5 2 16,1-2 3-16,-1 1 3 0,0 0 4 0,1 1 1 0,0-5 1 15,-1 4 1-15,1-1-1 0,-7 2 1 0,6 0-1 0,1-2-1 16,-1 1 1-16,-5 0 2 0,5-1 1 0,1 2 2 0,-8 3-2 16,8-5 1-16,0 2-2 0,-1-1-1 0,-5 0-4 15,4-3-3-15,2 2-2 0,0 1-4 0,-8-4-1 16,9 0 0-16,-2 5 0 0,1-5-1 0,-8 1 1 0,8 2 1 15,-1-2 0-15,-5 2 2 0,6-2 2 0,-8 3 0 0,8-3 0 16,-1 2 1-16,-5 1 1 0,5 0-1 0,-7 1 0 16,9-2 0-16,-8 1-2 0,6 1-1 0,-6-1 1 0,1 0-2 15,5 3-2-15,-7-3 1 0,2 1-1 0,-2-2 0 16,8 1-1-16,-6 5 0 0,-2-6-1 0,1 1 2 0,1 0-1 16,-3-4-1-16,-2 4-1 0,2 0 1 0,3-3-1 0,-7 3-2 15,-1 0 3-15,7-3-2 0,-7 2 2 0,8 1 1 16,-8-3 0-16,8 2 0 0,-8 1 1 0,7-3 0 0,-7 3-1 15,8-4 0-15,-8 4 2 0,7-3-1 0,0-1-1 0,0 5-3 16,-6-2-1-16,12-3 2 0,-13 5-4 0,14-2-1 16,-7 1-4-16,-1-3 1 0,2-2 2 0,6 6 0 0,-8-5 1 15,8 3 1-15,0 3 4 0,-1-3 0 0,1-3 1 16,0 1 2-16,-1 3 2 0,1-4 1 0,0 4 1 0,-1-3 2 16,-1-1 1-16,2 4 2 0,0 0 1 0,0-3 2 15,-1 3 1-15,1-1-1 0,0-1-1 0,-1 1-1 0,-6 1 2 16,6-4-1-16,1 4-2 0,0 0 1 0,-7 0-2 15,7-3 0-15,-1 3 1 0,0 0-2 0,1-3-2 0,-1 2 0 16,1-3-1-16,0 0-3 0,-1 1 2 0,1 3-1 0,0-4-2 16,-1 1 1-16,1-1 0 0,-2 0 6 0,2 5-1 15,0-6 0-15,-7 1-1 0,7-2-1 0,-1 2 1 0,1 1-2 16,0-5 2-16,-2 1-5 0,8 0 2 0,-5-2 3 16,-2 3 0-16,0-2 2 0,8-3 0 0,-8 5-3 0,0-2 2 15,1 1 0-15,0 0-1 0,-1-2-2 0,1 3 1 0,-1 2-3 16,0-3 0-16,2 3 2 0,-1 0-1 0,-2-3-2 15,2 7 0-15,-8-3-1 0,8 3 0 0,-7-1 1 0,7 1 0 16,-7 1-1-16,1 2 1 0,-2-3 0 0,-5 3-1 16,6 1 1-16,0 0 0 0,0 0-1 0,-1-1 1 0,3 1 0 15,-3 4-1-15,1-5 0 0,-6 0 1 0,6 5 0 0,0-4 0 16,0 3 0-16,-8-4 0 0,10 5-1 0,-10-4 0 16,9 2-2-16,-9-1-1 0,3 2-2 0,-1 0 0 0,5-3-1 15,-5 3-1-15,0 0 0 0,5-3-1 0,-5 4 1 16,0-1 0-16,6 1 2 0,-7-5-1 0,7 4 3 0,-6 1 1 15,5-1-1-15,-4-3 2 0,4 3 1 0,1-4 0 0,-6 2 0 16,6 2 1-16,-7-3-2 0,8-1 2 0,-3 4 0 16,-3-4 0-16,4 6 1 0,-5-5 0 0,0 2-1 0,6 2 1 15,-6-1 0-15,-1 0-2 0,7 0 0 0,-6 2-2 16,-1-3 1-16,7 2 0 0,-6-1 0 0,-1 1 0 0,1 3 1 16,4-4 1-16,4 0-1 0,-10 0 0 0,9 4 0 15,-1-3 0-15,0-1 0 0,1 1 0 0,-2 3 0 0,2-4 1 16,-3 1-1-16,3-1 0 0,-8-1 0 0,8 2-1 15,0 3 0-15,-8-3-2 0,6 3 2 0,-5-4 0 0,0 0-1 16,-1 4 0-16,1 0 2 0,-1-3 0 0,0 3 1 0,2 0 0 16,-2 0-1-16,5 0 0 0,-2 0 1 0,-3 0 6 15,7 0-2-15,0 0-3 0,-6 0 1 0,5 3-1 0,2-3 1 16,-2 4 0-16,-5-4-2 0,6 4-2 0,0-4 0 0,-7 3 1 16,8-3-1-16,-3 3 1 0,4 2-1 0,-2-5 0 15,-7 4 1-15,8-1 0 0,-2 1 1 0,2 3 0 0,-2-4 1 16,2 1-1-16,-1 4 0 0,-1-5 2 0,2 4-2 15,-8 0 0-15,7-3-1 0,0 4-1 0,-6-5 2 0,6 5 0 16,-7-2 0-16,7 2 0 0,-7-4 0 0,8 4 0 0,-1-1 2 16,0 0 0-16,-7 1 1 0,14-1 2 0,-7 4-2 15,0-4 2-15,6 4 0 0,-6-4 0 0,7 0 0 16,0 5 0-16,-1-5-1 0,1 1-1 0,0 2-1 0,-2-3-1 16,9 5 0-16,-8-2 0 0,0 2-1 0,1-1 2 0,0 3-3 15,-1-3 0-15,1 4 0 0,-8-4 0 0,8 5 0 0,-6-3 1 16,5-1 0-16,-5-1 0 0,-2 3 0 0,8-3 2 15,-7 0 3-15,0 1 2 0,6-2 3 0,-5-3 1 16,-1 5 1-16,6-2 1 0,0 1 1 0,-5 0 0 0,4 1-4 16,-4 2-2-16,5-3-2 0,1 4-2 0,0-5-1 0,-1 5-1 15,-5-1-2-15,5 1-1 0,0 0 1 0,-5 3 0 16,5-2 0-16,-5-2 0 0,5 4 0 0,0 1 0 0,1-5 0 16,-8 1 0-16,9-1-1 0,-2 1 1 0,1 3 0 15,0-3 0-15,-2-1 0 0,9 1 0 0,-7 0 1 0,6 0 2 16,-1-1-1-16,0-3 0 0,2 4 0 0,0-1 0 0,-1 1 0 15,0 0-2-15,-1 3 0 0,1-3 0 0,1 0 0 16,-1-1-2-16,0 1 2 0,-1 3-1 0,2-3-1 0,0-1 1 16,-2 4 0-16,-5-2 1 0,6-3 0 0,0 3-1 0,0-2 1 15,1 1-1-15,-2 0 1 0,1-1 0 0,0 1 0 16,7-1 0-16,-7-3 0 0,5 4-1 0,-3 0 0 0,4-3 1 16,-6 2 6-16,7-3-3 0,-7 3-1 0,7 1-2 15,-7-1 1-15,6-3 1 0,-6 4-2 0,1 0 0 0,-2-3-7 16,1 2 4-16,-6 1 1 0,6-1 0 0,-7 1 0 0,1-1 1 15,0 1 1-15,6-1 0 0,-7 0 0 0,1 1 0 16,6 1 0-16,-7-2 0 0,1 1 1 0,0-1-1 0,5-3 1 16,-5 4 1-16,6 0-1 0,-6-1 0 0,5 1-1 15,-5 3 1-15,6-3-1 0,1 0 0 0,-9-1-1 0,2 1 0 16,7 0 0-16,-8-1 1 0,0 1-1 0,1 3 1 0,0-3 0 16,-1 0 1-16,1-1 2 0,-2 1-2 0,9-1-1 15,-7 1 1-15,0 0 0 0,6-1-1 0,-7-3 1 16,7 4-1-16,0-5-2 0,1 5 2 0,-1-3 0 0,6 2-3 15,-5-3 0-15,-2 0 1 0,7 4 1 0,-6-4 1 0,6 4 0 16,-5-5 0-16,-1 1 0 0,7 0 3 0,-1 3 2 0,-5-2 0 16,5-1 1-16,1 3 1 0,-7-2 2 0,6 2 4 15,7-2 0-15,-5 3 2 0,4-5-1 0,-5 5-2 16,6-1-2-16,1 1-1 0,-2-1-2 0,-5 2-3 0,6-2-1 16,0-3 0-16,0 1-1 0,-6 2 4 0,6-3 1 0,-1 0 4 15,2 0 4-15,-1 0 8 0,0-1 6 0,-7-1 6 16,8 1 9-16,-1 1 5 0,0 0 4 0,-1 1 8 0,2-2 0 15,-1 1-2-15,0-1-4 0,1 2-3 0,-1-1-5 16,-1 0-8-16,8 0-3 0,-7 0-11 0,0 0-4 0,1-3-4 16,-1 2-4-16,0-3-4 0,-1 5-4 0,2-5-8 0,-7-3-17 15,-1 2-26-15,-6-1-27 0,1-2-31 0,-8 1-33 0,0-4-47 16,-7 0-88-16,-5-4-163 0,-7-4-63 0,-12-2-34 16</inkml:trace>
  <inkml:trace contextRef="#ctx0" brushRef="#br0" timeOffset="12656.93">17477 14698 422 0,'0'0'488'0,"-6"3"-124"0,6-3-178 0,0 4-120 15,6-1-73-15,-6 1-50 0,6 4-39 0,0-5-34 0,2 8-38 16,-2-4-46-16,-1 1-59 0,10 0-75 0</inkml:trace>
  <inkml:trace contextRef="#ctx0" brushRef="#br0" timeOffset="12797.47">17549 15071 170 0,'-7'15'463'0,"7"-1"-97"0,-6-2-138 0,6 2-94 0,-7-3-53 16,7 4-31-16,0-1-16 0,0 1-12 0,0 4-7 15,0-6-10-15,0-1-11 0,7 3-14 0,-1 3-17 0,1-7-26 16,6 4-50-16,-1-1-85 0,2 1-130 0,-1-1-69 16</inkml:trace>
  <inkml:trace contextRef="#ctx0" brushRef="#br0" timeOffset="12906.89">17582 15753 321 0,'-8'10'566'0,"-4"-3"-7"0,6-2-202 0,-1 2-168 15,0 4-114-15,7-4-80 0,0 4-52 0,7 0-39 0,0-3-36 16,5 3-47-16,2-1-68 0,-2 1-125 0,2 1-63 16,-1-2-23-16</inkml:trace>
  <inkml:trace contextRef="#ctx0" brushRef="#br0" timeOffset="13047.25">17653 16287 312 0,'-6'8'585'15,"-8"-1"-26"-15,8 1-153 0,0-1-223 0,6 0-158 0,0 4-116 16,6 0-101-16,0 1-97 0,1-2-137 0,0-3-50 0,-1 5-14 16</inkml:trace>
  <inkml:trace contextRef="#ctx0" brushRef="#br0" timeOffset="13234.68">17673 16675 200 0,'-7'12'640'16,"7"-5"6"-16,-7 1-102 0,1-5-196 0,6 4-137 0,0-3-98 15,0 3-74-15,0-3-48 0,0 3-30 0,6 1-16 0,-6-1-8 16,7 1 6-16,0 2-2 0,-1 2-4 0,1-5-5 0,-1 3-5 16,1 5-5-16,6-3-4 0,-7-2 0 0,0 1 1 15,2 0 2-15,-2 3 6 0,-6-2 7 0,6-1 8 0,-6 0 10 16,0 1 10-16,7-3 9 0,-7 3 9 0,0-1 4 0,0-4-1 16,0 4-6-16,0-3-11 0,6 3-23 0,-6-5-38 0,7 3-65 15,-7-3-112-15,0 2-78 0,6-5-51 0</inkml:trace>
  <inkml:trace contextRef="#ctx0" brushRef="#br0" timeOffset="13828.29">17378 17478 242 0,'8'-7'359'0,"-2"0"-67"15,1-1-75-15,0 4-66 0,-1-3-45 0,0 3-25 0,0-2-13 16,2 1-4-16,-2 2-1 0,0-4 4 0,1 3 8 0,0 0 5 16,-1 0 3-16,1 4-2 0,-1-3-6 0,0 3-7 0,8 0-7 15,-8 0-9-15,-1 3-11 0,10 1-8 0,-2 0-5 16,-7 3-2-16,8 5-2 0,-2-2 5 0,2 5 2 0,-2 3 1 15,2 1 1-15,-1-1 1 0,-7 4 0 0,0 3 0 0,1 5 1 16,0-1-3-16,-1 0-1 0,0 4 0 0,1 0-1 0,-7 0 3 16,7-1-4-16,-7 2-2 0,0-1-1 0,6-4-2 15,1 0 0-15,-7-2 0 0,13-6 1 0,-7 2 1 16,1-6 3-16,-1 2 2 0,8-5 1 0,-2 1 0 16,1 0 3-16,0-8 0 0,0 4-1 0,1-7-4 15,-2 3 4-15,8-7 1 0,-1 0 3 0,1-3 3 0,0-5 2 16,-1-3 14-16,7-4 10 0,-6-2 6 0,0-9-1 15,-1 0 0-15,0-6 4 0,-6-2-3 0,7-3 0 0,-7 1-15 16,0-5-11-16,0 1-9 0,-7-4-5 0,2 0-10 16,-2 1-9-16,0-1-11 0,-6 0-17 0,6 3-26 0,-6-3-37 15,6 8-52-15,2 3-61 0,-2 3-58 0,0 4-57 0,8 4-65 16,-1 0-98-16,-1 5-125 0,2 5-62 0,-1 1 9 0</inkml:trace>
  <inkml:trace contextRef="#ctx0" brushRef="#br0" timeOffset="14500.15">18227 18061 119 0,'6'-7'460'0,"0"-5"-96"16,7 5-145-16,0-1-106 0,1 1-65 0,-8 0-34 0,13 3-19 15,-5-3-4-15,-2-1 2 0,-4 5 3 0,4-1 6 16,-5 1 7-16,-2 3 10 0,3 0 5 0,-2 0 5 15,0 3 2-15,1 1 2 0,-1 3 0 0,2 1-1 16,-2-1-5-16,0 3-7 0,1 2-4 0,-7 2-5 16,7-2-4-16,-1 2-3 0,-6 1-3 0,6-5 0 0,-6 5 1 15,0-3-1-15,7-2-1 0,-7 1 0 0,0 0 1 16,0-3 0-16,6-2 0 0,-6-1 0 0,0-1 5 16,0-1 4-16,0 2 5 0,0-5 2 0,7 0 4 15,-7-5 0-15,0-2 2 0,7 2-2 0,-7-1-3 16,6-2-1-16,0 2 1 0,1-6 2 0,-1 5-3 0,1-4 2 15,-1 3-1-15,0 1 2 0,-6-1-1 0,8 2-5 16,-2 2-4-16,-6 0-5 0,7 1-1 0,-7 3-2 16,6 0-2-16,-6 0 0 0,6 0 0 0,-6 0 1 15,8 3-2-15,-8 1 0 0,6-4 1 0,-6 0 0 16,6 4-2-16,-6-4 1 0,7 4 1 0,-7-4 3 0,6-4 4 16,1 0 1-16,-1 4 1 0,1-7 2 0,-2 3 3 15,3-4 4-15,-1 1 1 0,5 4 3 0,-5-4 2 16,0-1 2-16,-1 0 5 0,-6 2-1 0,6 1-3 15,1-2-2-15,-1 4-3 0,1 3-4 0,-7-4-3 16,7 4-4-16,-1 0 0 0,-6 0 3 0,6 4 3 0,2-1 5 16,-8 0 5-16,6 6 1 0,0-3 1 0,0-2 5 15,-6 8-8-15,7-5-5 0,-7 1-5 0,6-2-7 16,-6 2-4-16,7-1-12 0,-7 1-8 0,7-6-23 16,-7 3-18-16,5-2-21 0,2 1-20 0,-7-1-20 0,8 1-23 15,-8-4-30-15,6 4-45 0,0-4-63 0,0 4-116 16,2-4-54-16,-2-4-23 0</inkml:trace>
  <inkml:trace contextRef="#ctx0" brushRef="#br0" timeOffset="14703.08">18924 17962 255 0,'0'0'588'0,"0"3"1"0,0 1-166 0,6 4-161 15,-6 2-113-15,6 1-76 0,2 4-41 0,-2-5-23 16,0 9-7-16,-6-4-2 0,7-1 5 0,-7 5 3 15,6 3 1-15,-6-4 1 0,6 5-1 0,-6-3-3 16,7 3-11-16,-7 0-11 0,0-2-15 0,0 1-16 16,0 0-15-16,0-3-14 0,0-2-13 0,7 3-12 0,-7-6-10 15,0 4-13-15,0-4-26 0,5-2-46 0,-5-1-83 16,7 0-99-16,-7-4-55 0</inkml:trace>
  <inkml:trace contextRef="#ctx0" brushRef="#br0" timeOffset="14937.4">19048 17948 24 0,'6'-23'508'0,"0"4"3"0,8 5-163 0,-8-1-141 16,7 1-80-16,-1 3-40 0,2 0-23 0,-1 3-9 0,0-2-6 16,1 2-3-16,-8 5 0 0,7-1 3 0,0 0 0 0,-7 4-2 15,1 4-5-15,4 0-3 0,-2-1-3 0,-9 5-6 16,6-2-6-16,-6 6-5 0,0-1-7 0,0 3-6 0,0-3-2 15,-6 4-5-15,-3-1-6 0,-2 1-5 0,4-3-8 16,-6 3-13-16,0-5-15 0,1 1-16 0,-2 0-19 16,1 0-22-16,0 0-24 0,-1-4-41 0,2 4-71 15,4-4-137-15,3 1-75 0,-1-1-31 0</inkml:trace>
  <inkml:trace contextRef="#ctx0" brushRef="#br0" timeOffset="15140.48">19451 18042 158 0,'5'0'654'15,"4"4"-25"-15,-9-4-29 0,6 3-240 0,-1 2-190 0,3 2-137 16,-1 3-82-16,-1 2-37 0,1 3-3 0,-7-1 27 16,0 1 28-16,0 2 18 0,0 2 10 0,-7 3 6 15,7-3 2-15,0 3-3 0,-6 3-8 0,6-3-21 16,0-1-26-16,0-2-30 0,0 3-46 0,0 0-89 15,6-3-166-15,-6-1-84 0,-6-3-42 0</inkml:trace>
  <inkml:trace contextRef="#ctx0" brushRef="#br0" timeOffset="15906.15">13292 14100 333 0,'-5'0'480'0,"5"0"-105"0,0 0-177 0,0 5-120 15,0-2-72-15,0 8-47 0,5-5-36 0,4 6-31 0,-9-1-37 16,6 0-51-16,-1 0-94 0,3-1-64 0</inkml:trace>
  <inkml:trace contextRef="#ctx0" brushRef="#br0" timeOffset="16046.51">13340 14786 203 0,'-14'14'495'0,"8"4"-28"0,-2-3-198 16,3 3-138-16,-1 4-88 0,6 1-61 0,0-1-59 0,0-1-78 16,6 2-150-16,-1-2-84 0,3-2-50 0</inkml:trace>
  <inkml:trace contextRef="#ctx0" brushRef="#br0" timeOffset="16187.26">13431 15412 207 0,'-8'7'556'16,"8"-3"-19"-16,0 3-138 0,-6 0-208 0,12 1-152 0,-6 2-101 16,8 2-76-16,4-4-62 0,-4 1-72 0,4-1-108 15,1 0-55-15</inkml:trace>
  <inkml:trace contextRef="#ctx0" brushRef="#br0" timeOffset="16296.56">13470 15899 97 0,'-7'12'554'0,"1"-3"-3"0,0-1-124 16,6 0-194-16,0 3-136 0,0-1-96 0,6 2-71 16,0-1-57-16,1 0-75 0,-1 0-109 0,7-1-86 0,-6-2-52 15</inkml:trace>
  <inkml:trace contextRef="#ctx0" brushRef="#br0" timeOffset="16452.66">13443 16470 637 0,'-6'11'698'0,"0"-3"4"0,6 3-167 16,-8 0-195-16,8 1-159 0,0 2-115 0,8-3-74 0,-2 3-44 16,-6 1-30-16,6-4-19 0,2 3-4 0,4-3-6 15,-5 0-9-15,6 1-17 0,0-2-20 0,7 2-37 0,-8-1-76 16,2-5-152-16,-3 6-65 0,3-5-34 0</inkml:trace>
  <inkml:trace contextRef="#ctx0" brushRef="#br0" timeOffset="17061.91">12570 17529 468 0,'7'-3'538'0,"-7"-1"-122"0,7-3-151 0,-2 4-105 0,-5-1-65 16,7-1-41-16,7 2-28 0,-8 0-18 0,8 3-7 16,-8-4-4-16,7 4-2 0,-7 0 2 0,7 4 1 0,-6-4 2 15,-2 6 2-15,10-1 2 0,-10 6 2 0,2-4 4 0,7 8 1 16,-8 0 2-16,1-1 2 0,-1 3 2 0,0 6 1 0,1 3-1 15,0-1 1-15,-1 5-2 0,0-1 0 0,-6 3-2 0,7 2-2 16,-7-1-2-16,7 4-2 0,-1-5-2 0,-6 1-3 16,7-4-1-16,4-2-1 0,-3-2-1 0,4-4 0 15,-5-2 1-15,7 0-1 0,-1-9 1 0,0-2 1 16,0-1 1-16,0-7 1 0,0-3 6 0,7-1 7 0,-8-6 5 16,8-5 11-16,-1-7 9 0,-5-1 10 0,-2-2 10 15,2-5 14-15,-1-7 4 0,-2 5 9 0,-2-9 3 0,2 5 0 16,-4-1-6-16,-7-3-7 0,8 3-6 0,-2-3-13 15,-6 0-14-15,6 3-23 0,1-3-27 0,-1 3-36 0,-6 1-38 16,7-1-39-16,0 8-42 0,-1-1-37 0,-6 5-35 0,6-2-53 16,-6 10-72-16,6-2-124 0,-6 9-50 0,8 1-11 0</inkml:trace>
  <inkml:trace contextRef="#ctx0" brushRef="#br0" timeOffset="17842.97">13162 17994 51 0,'0'-3'523'16,"0"-1"3"-16,0 1-149 0,0-1-148 0,8 1-97 16,-1-1-57-16,-2 0-33 0,3-3-17 0,4 3-12 0,-4-4-5 15,4 6-4-15,-6-3 1 0,8 2 0 0,-1-1-1 16,0 1 0-16,-6 3-1 0,10 0 0 0,-8 0-1 16,2 0-1-16,3 0-2 0,0 3 2 0,-2 4 2 15,-5 0-1-15,6 1 0 0,-7 3 5 0,1 0-1 16,0 0 0-16,-7 0 1 0,6 4-1 0,1-5-1 0,-7 5 1 15,6 0-4-15,-6-3-6 0,6 2 4 0,-6-3 0 16,0-5 0-16,6 6 0 0,-6-9-1 0,0 5 1 16,0-4 6-16,0-1 4 0,0-3 3 0,8 0 1 15,-2-3 3-15,0-1 1 0,2-4 3 0,4-2 3 16,-5 3 0-16,6-8-3 0,0 3 0 0,-7 2 3 0,8-2 7 16,-8 1 6-16,0 0 4 0,1 4 1 0,0 0-2 15,4 0-3-15,-11 3-3 0,8-4-6 0,-2 5-12 16,1-1-13-16,0 1-14 0,-7 3-10 0,6-4-13 15,0 4-8-15,2 0-4 0,-2 0-7 0,0 0-2 16,0 0 3-16,-6 0 4 0,7-3 7 0,0 3 9 0,-1-4 8 16,1 0 8-16,-1 0 9 0,0 4 7 0,-6-3 5 15,8-1 6-15,-8 0 3 0,6 0 4 0,0 2 2 16,-6-3 2-16,7 5-1 0,-7-3-1 0,0 3-4 16,0-4-3-16,7 4-3 0,-7 4-3 0,0-4-2 15,6 3-3-15,0 2-2 0,-6-3 0 0,7 2 0 0,-1 4 0 16,1-1 0-16,0-3 0 0,-1 3-1 0,0-3-2 15,1-1 0-15,-7 1 2 0,7-1-2 0,-1 1 3 16,-6 0 2-16,6-4 3 0,-6 4 5 0,7-4 3 16,-7 0 3-16,6 0 5 0,-6 0 3 0,7-4 0 15,0 4-2-15,-1-4-2 0,0 0-3 0,1 1-2 0,-7-1-2 16,7 1 0-16,-7-1-1 0,6 1-2 0,-6-1-1 16,0 0 0-16,0 0-1 0,0 4-4 0,0 0-4 15,6-3-8-15,-6 3-3 0,0 0-3 0,0 3-1 0,7-3-2 16,-7 4 2-16,7 4 3 0,-7-5 2 15,6 4 5-15,-6 0 2 0,7 5 1 0,-7-1 1 0,0-1 0 16,0 5 1-16,0 0-2 0,0-1 2 0,0 5-1 16,0-4 0-16,0 3-2 0,0-4-6 0,-7 5-12 15,7-2-17-15,0 0-17 0,-6-3-20 0,6 1-21 0,0-1-24 16,6-3-23-16,-6 0-46 0,7-1-71 16,-7-2-127-16,6-4-60 0,0-1-25 0</inkml:trace>
  <inkml:trace contextRef="#ctx0" brushRef="#br0" timeOffset="18139.77">14122 18002 134 0,'-8'0'494'0,"8"0"-77"0,0 0-139 0,0 4-118 16,0-1-76-16,0 1-44 0,8 0-18 0,-2 2-8 15,0 6 2-15,1-5 7 0,-7 8 7 0,7-1 4 0,-1 1 5 16,1-1 3-16,-1 5-7 0,-6 3-3 16,6 0-6-16,1 0-4 0,-7 0-5 0,6 0-4 0,-6 0-4 15,7 0-2-15,-1-1-1 0,0-2-5 0,2 0-7 16,-2-2-9-16,1-1-16 0,-1-2-18 0,1 1-25 15,-1-4-32-15,1-4-55 0,-1 4-90 0,0-3-132 0,2-8-59 16,-8 3-28-16</inkml:trace>
  <inkml:trace contextRef="#ctx0" brushRef="#br0" timeOffset="18389.72">14193 17896 545 0,'0'-15'562'16,"0"4"-115"-16,0 0-160 0,0 8-109 0,6-5-66 16,0 1-51-16,8 3-27 0,-7 0-19 0,-1 0-13 0,7 4-7 15,-6 0-3-15,5 0-2 0,-4 4 0 0,-2 0 3 16,0 3-3-16,1 1-1 0,-2 3-1 0,-5-1-1 0,0 5-2 16,0 3-2-16,-5 1 2 0,-2-1 2 0,1 1-1 15,0-1-2-15,-2 4-4 0,-4-4-9 0,5 0-9 16,-6 1-12-16,7-5-22 0,-1 5-34 0,7-9-58 0,-6 5-107 15,6 0-107-15,0-4-66 0,6-4-31 16</inkml:trace>
  <inkml:trace contextRef="#ctx0" brushRef="#br0" timeOffset="18764.84">14570 18069 84 0,'0'-8'529'16,"0"4"-14"-16,0 1-141 0,0 3-185 0,0-5-125 16,8 5-71-16,-8 0-38 0,6 0-13 0,-6 0 4 15,0 0 14-15,6 5 11 0,-6-5 13 0,0 3 9 16,0 1 6-16,7-1 1 0,-7 4 2 0,0 1-1 0,0-4 2 16,0 3 3-16,0 1 5 0,0-1 6 0,0 0 3 15,0 0 4-15,0 4 3 0,-7-4 1 0,7 4 0 16,-6 0-3-16,6 0-5 0,-6 4-7 0,6-4-3 15,-8 0-7-15,2 4-3 0,-1-4-3 0,2 4-3 0,-2-5-2 16,-1 5-1-16,3-4 1 0,-8 4 0 0,7-4 2 16,-8-1 1-16,2 5 4 0,-2-3 7 0,1 2 7 15,7-3 1-15,-8 3 6 0,1-2 1 0,8-1 4 16,-3 0 3-16,2 0-3 0,6-1 0 0,0-2 0 16,0 3 2-16,0-3-1 0,14-2 2 0,-9-2 0 0,14 3-1 15,2-2 1-15,5-5-11 0,0 0-17 0,7 0-19 16,5-8-21-16,8 0-26 0,0 2-39 0,6-6-60 15,0 5-97-15,0-4-125 0,0 0-68 0,1-1-27 16</inkml:trace>
  <inkml:trace contextRef="#ctx0" brushRef="#br0" timeOffset="20686.27">4816 7447 186 0,'0'-3'303'0,"0"3"-83"0,-7-3-79 0,7 3-58 0,0 0-34 16,-5-5-18-16,-3 5-5 0,8-4-1 0,-7 4 1 0,2-3 4 15,5 3 4-15,-6-4 3 0,6 4 3 0,-7-3-1 0,0 3-2 16,1-4-4-16,6 4-4 0,-7-3-5 0,1 3-5 16,0 0-3-16,6 0 0 0,-8 0 2 0,2 3-2 15,-6 1 4-15,4-1 0 0,-4 4 2 0,-2 2-1 0,1 2 0 16,1-2-3-16,6 3-1 0,-8 3-1 0,1-4-2 0,6 4-2 16,-6-5-2-16,7 5-2 0,0-1 2 0,6-2-2 15,-7-1-1-15,7 0 0 0,-7-1-1 0,7 1 0 0,0 1-1 16,0-1 0-16,7-4-2 0,-7 4-1 0,7-3-2 15,-1-1 0-15,0 0 0 0,1 0-2 0,-1 1 1 0,8-1-3 16,-2 0-1-16,2-4 3 0,-2 5 0 0,8-4-2 0,-1-8 0 16,-5 1 0-16,6 3 0 0,-8-5 1 0,8 2 2 15,-7 0-1-15,7-1-2 0,-8 0 4 0,2-3-1 0,-1 3 2 16,-1-3-1-16,2 0 3 0,-8 0 1 0,8-1 1 0,-8 1 4 16,0 0 5-16,-6 0 1 0,7 3 2 0,-7-4-3 15,0 5 0-15,-7-2-2 0,7-1-2 0,0 1-4 0,-6 5-4 16,6-3-2-16,0 3-1 0,-6 0 3 0,6 3-1 15,0 2 0-15,0-2-1 0,0 0-1 0,6 5 0 0,-6 4 0 16,6-2-3-16,1 1 0 0,5 0-1 0,-5 0 0 0,12 4 3 16,-5-4 2-16,6 0-2 0,-1-1 0 0,1 1 0 15,6-3 0-15,-7 0-2 0,7-1 1 0,-6-4-1 16,6 0 0-16,-2-6-1 0,4 3 3 0,-9-6-1 0,8-3 0 16,-7-2 3-16,5-3 2 0,-5-1 4 0,0-3 1 0,-8 0 3 15,2-4 3-15,-2 4 5 0,-5-1 6 0,-7-4 2 0,6 6 2 16,-12-2 3-16,6 1-1 0,-13 0-2 0,7 0-2 15,-8-1-4-15,2 1-6 0,-8-1-8 0,0 5-11 16,1-1-8-16,-1 4-10 0,0 1-14 0,7 2-21 0,-6 4-23 16,0 1-28-16,5 3-45 0,1 0-78 0,7 3-139 0,-1-3-73 15,7 0-30-15</inkml:trace>
  <inkml:trace contextRef="#ctx0" brushRef="#br0" timeOffset="20983.08">5631 7550 140 0,'0'7'453'0,"0"4"-112"15,0 0-149-15,-6 4-90 0,6 4-49 0,0-1-25 0,0 4-13 16,-7-1-7-16,7 2-3 0,0 2-3 0,-7-2 2 15,7-2-3-15,0 5 4 0,0-4 4 0,0 0 0 16,-6 0 2-16,6-1 1 0,0-1 3 0,0-3 1 0,0 2 4 16,0-1 0-16,0-3-2 0,0-1 1 0,0-3 1 0,0 0-1 15,0-3-1-15,0 0 0 0,6-1-1 0,-6-1 0 0,7-2 0 16,0 0-1-16,-7-4 0 0,12 4-2 0,2-4-1 16,-1-4-6-16,-1 0-10 0,14 0-11 0,-6-2-14 15,13-1-19-15,-7-5-25 0,6 4-46 0,1-6-90 0,6 3-127 16,-7-4-72-16,1 0-31 0</inkml:trace>
  <inkml:trace contextRef="#ctx0" brushRef="#br0" timeOffset="21357.85">6165 7902 30 0,'0'-3'366'16,"-7"-1"-64"-16,1 0-74 0,-6 0-73 0,4 0-60 0,-4 0-38 15,5 4-23-15,1-3-13 0,-8 3-7 0,2-4-1 0,5 4 0 16,0 0 1-16,1 0 2 0,-1 4 1 0,1-4-1 16,-1 0-1-16,7 3-1 0,-7 1-1 0,7 0-3 0,0 0 1 15,0 4-2-15,7-1-2 0,0 0 1 0,-1 0-2 16,1 4 0-16,-1 1-2 0,8-2 4 0,-2 1-4 0,8 0-1 15,-7 4-1-15,7-5-2 0,-8 5 1 0,2-3-2 0,-2 2-1 16,2-3-4-16,-7 1 3 0,5-2 2 0,-12 1 1 16,6-1 2-16,-12 2 2 0,6-1 3 0,-6 0 2 15,0-4 3-15,-1 0 2 0,-7 1 0 0,2-1 0 0,-2-3 1 16,2-1-2-16,-2 2-4 0,2-2 0 0,-8 1-6 0,7-2-9 16,0-2-11-16,6 0-17 0,1 0-21 0,-1-2-39 0,14-5-71 15,-7-1-135-15,6-3-86 0,8-4-45 0</inkml:trace>
  <inkml:trace contextRef="#ctx0" brushRef="#br0" timeOffset="21592.14">6367 7795 330 0,'0'0'490'0,"-6"0"-99"15,-1 0-173-15,1 4-108 0,-1 4-62 0,1-1-34 0,-1 3-16 16,1 2-5-16,6-1 3 0,-8 0 9 0,2 3 5 0,6-3 4 15,-6 5 5-15,6 1 0 0,0-2 0 0,6 3 1 0,-6 1-5 16,6-1-3-16,-6 4-4 0,8-3-1 0,-8-1-3 16,6 1-1-16,1-5-2 0,-1 3 0 0,1-1-3 15,6-2-5-15,-7 1-11 0,0-4-9 0,2 0-16 0,4-3-21 16,0-1-36-16,-4-5-59 0,4 4-104 0,-5-6-93 0,0 0-58 16</inkml:trace>
  <inkml:trace contextRef="#ctx0" brushRef="#br0" timeOffset="21732.83">6191 8052 263 0,'0'0'517'0,"0"-3"-13"0,0 3-213 0,7 0-167 16,0 0-100-16,11 0-57 0,-4 0-33 0,6 0-20 0,5 0-3 16,-5 0-3-16,6-4-6 0,0 4-11 0,1-4-23 15,-3 0-50-15,-4 4-88 0,1-4-68 0</inkml:trace>
  <inkml:trace contextRef="#ctx0" brushRef="#br0" timeOffset="22185.7">6405 8085 304 0,'-5'4'483'15,"-8"0"-115"-15,7-2-150 0,6 3-97 0,-8 2-54 0,2-3-32 16,6-1-21-16,0 1-7 0,0 0-2 0,6-1-2 0,2 1 0 16,-2-4 0-16,7 3-1 0,0-3-3 0,-1 0-1 0,9-3-4 15,-9-1-2-15,8 1-3 0,0-5 0 0,-2 1 0 16,2 0 0-16,-6-4 4 0,-1 3 3 0,0-3 4 15,0-1 3-15,-6 6 6 0,-1-1 2 0,-6-5 3 0,6 6 3 16,-6-1 2-16,0 2 2 0,0 2 1 0,0-1-2 0,0 4-4 16,0 0-3-16,0 0-3 0,0 0-1 0,-6 0-4 15,6 7-2-15,-6-2 0 0,6 2-2 0,0-1-1 0,0 6 1 16,0-1-1-16,0-1-1 0,0 2 1 0,0-1-2 16,6 0 0-16,-6 0 1 0,6-4 0 0,1 0 1 0,0 0 0 15,-1 1 2-15,0-5-1 0,1 5-1 0,-2-5 0 0,3-3 1 16,4 4 0-16,-5-4 0 0,7-4 1 0,-8 1 0 15,7 0 1-15,0-5 2 0,-6 0 0 0,5 1 0 0,-4-4 0 16,-2 0-1-16,-1 3 0 0,2-2-1 0,1-5-1 16,-3 3 0-16,-5 3-1 0,7-3 0 0,-7 2 1 0,0-2-1 15,0 5 2-15,0-4 3 0,0 7-3 0,0-3 1 0,0 3-1 16,0 4-2-16,-7-3 1 0,7 3 0 0,0 0-1 16,0 3-3-16,0 1 2 0,-5 0-2 0,5 3 0 0,0 0 2 15,-8 4 0-15,8 1-3 0,0-6 0 0,0 6 2 16,0 1 0-16,0-1 0 0,0 3 1 0,8-5 0 0,-8 2 0 15,5-1-1-15,-5 0 1 0,7 0 0 0,0 0-1 16,-1-4-2-16,-6 0-4 0,7 1-3 0,0-2-5 0,-1 2-7 16,6-4-9-16,-4 0-13 0,4 0-16 0,-5-1-20 0,6-3-35 15,0-3-54-15,1 3-92 0,-3-8-94 0,3 4-52 0</inkml:trace>
  <inkml:trace contextRef="#ctx0" brushRef="#br0" timeOffset="22592.05">7128 7582 139 0,'9'0'457'0,"-9"-3"-87"0,0 3-148 0,6 3-107 15,-1-3-60-15,3 0-33 0,5 0-15 0,-7 0-2 16,7 0 1-16,1 0 3 0,5-3 4 0,-6 3 1 16,6-3 3-16,1-1 1 0,0 0-2 0,-1 1-1 0,1-1-2 15,6 0-2-15,-6 0-6 0,-1 1-5 0,7-1-8 0,-13 1-8 16,6 3-11-16,1 0-16 0,-7 0-20 0,1-4-32 0,-8 4-49 16,6 0-80-16,-12 0-113 0,7 4-53 0</inkml:trace>
  <inkml:trace contextRef="#ctx0" brushRef="#br0" timeOffset="22748.3">7182 7729 210 0,'0'4'465'0,"0"0"-98"0,6-1-157 0,0 2-104 16,2-1-57-16,4-4-29 0,2 0-13 0,5 3 1 16,1-3 5-16,0 0 2 0,5-3 0 0,1 3 0 0,0 0-5 15,-1-4-12-15,9 4-15 0,-2-5-28 0,1 2-48 0,6-1-86 16,-7 0-134-16,8 1-74 0,-7-5-45 0</inkml:trace>
  <inkml:trace contextRef="#ctx0" brushRef="#br0" timeOffset="23779.08">8576 7220 34 0,'0'0'184'0,"0"0"-31"15,0 0-33-15,0 0-28 0,0 0-24 0,0 0-19 0,0-3-12 16,0 3-8-16,0 0-4 0,0-4 1 0,0 4 2 15,0 0 4-15,0 0 1 0,0-3 1 0,0-1 0 0,0 0 3 16,7 4-2-16,-7-3-1 0,0-1-3 0,0 4-2 0,0-5-1 16,0 5-1-16,0-2-2 0,0 2-6 0,-7 0-1 15,7-5-3-15,0 5 0 0,0 0-2 0,-6 0-1 0,6 0-4 16,-6 0 1-16,6 0 0 0,-14 0-2 0,8 5 3 16,-1-3 0-16,0-2 2 0,0 5 7 0,-5 2 8 0,5 1 6 15,-6-1 5-15,1 4 4 0,-2-1 1 0,8 2 4 0,-7 5-1 16,0-2-3-16,6 0-4 0,1-1-5 0,0 2-6 15,6-3-3-15,0 4-5 0,0-3-4 0,6 1-3 16,-6-5-4-16,13 5-4 0,-7-4-1 0,8-1-3 0,-2 2-1 16,2-4-2-16,5-5-1 0,-6 0-2 0,6 0-1 0,-5-3-1 15,6-3-1-15,-1 0-1 0,-6 0 2 0,5-5 0 0,-3 0 1 16,-3-3 2-16,2 4 2 0,-8 0 1 0,0-1 2 16,1 1 3-16,-1-3 3 0,-6 6 4 0,7 0 3 15,-7 0-2-15,7 1-1 0,-7-1 1 0,0 4-1 0,6 4-3 16,-6-4-1-16,6 7-3 0,2-3 0 0,-2 3-1 0,6 0 2 15,1 4-1-15,1 0-1 0,6 0 1 0,-2 1-1 16,9-1-2-16,-7-5 1 0,6 6-1 0,0-9 1 0,-1 2-1 16,8-2 1-16,-7-6 2 0,-1-2 1 0,2-2 6 0,0-4 6 15,-1-3 10-15,0-5 13 0,-7 0 13 0,1-2 10 16,-8-1 15-16,2 0 7 0,-1-8 6 0,-7 4-2 0,1-3-9 16,-7 4-7-16,0-4-12 0,-7-1-8 0,-6 5-18 15,1-4-8-15,-2 2-12 0,1 6-13 0,0-1-15 0,-6 2-20 16,4 3-18-16,4 3-21 0,-3-1-26 0,8 3-30 0,0 5-30 15,6 4-16-15,0 3-11 0,0 0-19 0,0 7-36 16,6 0-65-16,0 4-107 0,-6 1-34 0</inkml:trace>
  <inkml:trace contextRef="#ctx0" brushRef="#br0" timeOffset="24232.22">9443 7461 358 0,'-7'0'384'0,"7"0"-122"0,0 5-115 0,-6-1-71 16,6 4-39-16,-7-2-20 0,1-2-11 0,6 3-3 0,-7 5 4 16,1-5 4-16,-1 0 4 0,1 4 4 0,6-4 4 0,-6 4 2 15,6 0 3-15,0 0 3 0,-8-1-4 0,8 2-3 16,0 2-2-16,0-2-3 0,0-1-2 0,0 3-3 0,8-2-1 16,-2-2-2-16,0-3 2 0,1 5 0 0,6-1-1 15,-7-5 1-15,7 2-1 0,7-1 2 0,-7-3-2 0,5 0-1 16,3-1-2-16,-2-3-3 0,1 0-1 0,0 0 0 0,-1-3-1 15,-5-1 1-15,-2 0 3 0,8 1 4 0,-14-4 9 16,7-1 8-16,-6 1 5 0,0-4 8 0,-7-4 9 0,6 5 10 16,-12-5 8-16,6 1 10 0,-7-6 4 0,-6 2 7 15,0 0 6-15,-1-1-1 0,-4 5-5 0,-2-4-11 0,0 0-8 16,-5 3-17-16,5 0-13 0,-8 3-27 0,3 3-32 16,-1 1-34-16,7 0-35 0,-7 4-31 0,6 1-32 0,6 3-33 15,-4 3-44-15,11 1-72 0,-6 4-140 0,6 0-57 0,-5 1-15 16</inkml:trace>
  <inkml:trace contextRef="#ctx0" brushRef="#br0" timeOffset="25075.65">10206 7224 200 0,'-8'-4'358'0,"8"4"-97"0,0 0-96 0,0 0-73 0,0 0-47 16,0 0-25-16,-6 0-16 0,6 0-7 0,0 0-1 0,0 0-1 16,0 0 3-16,6 0 4 0,-6 0 2 0,0 0 0 15,8 0 6-15,-8 4 4 0,6-4 2 0,0 0 4 0,0 0 0 16,14 0 2-16,-7-4 1 0,7 4 2 0,6-3-5 15,0-1-1-15,6 4-5 0,1-7-3 0,6 3-1 0,-1 1-4 16,3-6-1-16,4 7-1 0,0-5 0 0,1-1-1 16,6 4 2-16,-6-4-3 0,0 5-3 0,-7-1-6 0,0 2-7 15,0 2-13-15,-6-6-18 0,-2 6-35 0,-4 0-60 0,0 0-124 16,-9 0-81-16,2-2-53 0</inkml:trace>
  <inkml:trace contextRef="#ctx0" brushRef="#br0" timeOffset="25435.03">11307 6887 102 0,'-7'-4'471'0,"1"0"-83"0,-1 0-151 0,7 2-110 0,0 2-62 16,0 0-35-16,0 0-18 0,7 0-6 0,-1 0-4 15,7 2 0-15,-7 2 5 0,8 4 3 0,-3 0 4 0,10-1 0 16,-1 3-3-16,-1 5 2 0,1 0-3 0,-1 3-2 16,1 1-2-16,0-2-6 0,-8 6 2 0,2 3 2 0,5-4 4 15,-13 3-6-15,8 0 1 0,-2 2-1 0,-4-2 1 0,4 1 4 16,-7-4-3-16,3 3 0 0,-8-2-3 0,7-2-1 15,-1 1 0-15,-6-3 2 0,0 3-2 0,0-8 0 0,0 5-1 16,0-5 0-16,0-3 1 0,-6 0-5 0,6-4-4 16,-7 4-9-16,7-3-7 0,0 0-15 0,-8-5-20 0,8 0-35 15,0 0-45-15,8 2-70 0,-8-5-126 0,0 0-57 16</inkml:trace>
  <inkml:trace contextRef="#ctx0" brushRef="#br0" timeOffset="25809.92">11906 7074 396 0,'7'-12'352'0,"-7"6"-120"0,6-5-94 16,-6 3-57-16,0 4-30 0,6-4-18 0,-6 6-9 16,0-2-7-16,0 0-6 0,0 0-4 0,0 4-5 0,0 0-2 15,0 0-3-15,0 4-2 0,0 0-2 0,0-4 1 16,-6 6-1-16,6 0-1 0,-6-4 0 0,-1 5 2 0,0-2 2 15,1-2 1-15,-1 5-2 0,1-5 1 0,-8 0 2 0,2 2 1 16,-1 2 0-16,0-3 0 0,-7-1 2 0,1 4 2 0,-1-3 4 16,1 0 3-16,-1 0 4 0,0-1 4 0,8 1 3 15,-2-1 1-15,1 2 0 0,7-3-2 0,-8-2-3 16,8 4-3-16,0-4-4 0,6 4-4 0,-6-4-2 0,6 4-3 16,0-4-2-16,0 3 1 0,0-3 1 0,6 4 1 0,0 0 1 15,0 0-1-15,8 4-1 0,-1-2 2 0,0 1 0 16,0 1-3-16,7 0 0 0,-1-1-6 0,1 0-1 0,0 4-1 15,5-4-3-15,1 4-2 0,0-4-4 0,0 0 1 16,7 5-2-16,-7-9-2 0,6 5-4 0,1-2-11 0,0 2-22 16,-7-4-36-16,6-1-64 0,-6 1-112 0,-6-4-78 0</inkml:trace>
  <inkml:trace contextRef="#ctx0" brushRef="#br0" timeOffset="26169.14">12355 6883 156 0,'-7'-8'473'0,"1"6"-95"0,6-6-148 0,-6 8-105 0,6-4-59 0,0 4-33 16,6 4-18-16,-6 0-11 0,6 2-4 0,-6 2 1 15,7 4 1-15,0-1 6 0,0 3 1 0,5 4-2 16,-4 1 0-16,4-1 0 0,1 3 0 0,0 2 0 0,-6 3 0 16,5-1-7-16,1 1 2 0,-6 3 0 0,7-2 0 0,-2-2 2 15,-5-3 0-15,6-1 2 0,0-3 2 0,-1 1 4 0,2-4 3 16,-8-5 6-16,7-2 7 0,1-1 6 0,-9-2 4 16,9-5 9-16,-7-5 8 0,5-6 4 0,2 0 4 15,-1-3 3-15,-7-5 1 0,7-3 0 0,-6 1-1 0,5-5-5 16,-4-3-6-16,-3 0-7 0,2-1-9 0,-7 1-11 0,7-2-14 15,-14 0-19-15,7 1-21 0,0-3-23 0,-7 4-21 16,7 0-21-16,7 2-19 0,-7-2-18 0,7 3-23 0,6 5-29 16,-6-1-64-16,5 3-133 0,2 1-64 0,-2 7-23 15</inkml:trace>
  <inkml:trace contextRef="#ctx0" brushRef="#br0" timeOffset="27215.8">12995 7403 303 0,'0'-7'414'0,"0"4"-109"0,0-4-120 15,0-1-79-15,0 4-43 0,0-3-22 0,0 3-13 16,0 1-7-16,6 0-2 0,-6-2 2 0,0 2 2 0,0-1 1 16,6-1-2-16,-6 5-1 0,6-2-4 0,1 2-2 0,-7-4-5 15,7 4-3-15,-1-3-2 0,7 6-3 0,-8-3 1 0,4 4 1 16,-3-2 3-16,-1 7-1 0,2-1 1 0,7-2 0 15,-8 5 0-15,1 1 0 0,6-2-2 0,-6 5-2 16,-1-1 0-16,0 5-1 0,8-5-1 0,-8 1 0 0,-1 4 0 16,3-4-1-16,-1-5 0 0,-2 5 1 0,3-4 0 0,-2-4 2 15,-6 0 4-15,6 1 5 0,-6-5 7 0,8 1 6 16,-2-4 7-16,-6 0 4 0,6-4 3 0,0-3 0 0,-6-1-2 16,7-2-7-16,0 3-5 0,-7-8-6 0,6 4-5 15,-6-4-4-15,0 4-1 0,7-3 0 0,-7-1-2 0,0 1 1 16,6-2 1-16,-6 6 0 0,0-5-3 0,7 4 0 0,0 0-6 15,-7 4-2-15,6-4-5 0,0 3-3 0,-1 1-4 16,4 2-6-16,-3 3-4 0,-1-5-2 0,3 7-3 16,-2-4 1-16,1 4 0 0,0 0 0 0,-7 0 2 0,6 0 2 15,0 4 4-15,1-4-2 0,-7 3 5 0,7 1 3 0,-1-4 2 16,0 2 0-16,-6-2 3 0,7 5 2 0,-7-1 0 0,7-4 3 16,-7 0-1-16,0 0-2 0,6 0 0 0,-6 3 1 15,0-3 1-15,7 0 2 0,-7 0-1 0,0 5 3 16,0-5 1-16,6 3 0 0,0-3 1 0,-6 3-1 0,6 1 0 15,2 0 0-15,-2 3 0 0,0-3-1 0,-6 3-4 0,8-3 1 16,-2-1-1-16,0 4 1 0,1-3 0 0,-1 0 0 16,1-4 1-16,-1 0 2 0,-6 0 5 0,7 0 3 0,-1-4 3 15,0 0 2-15,2-3 3 0,-2-3 2 0,0-2 5 16,-6 1 2-16,7-3 1 0,-7 3 0 0,0-4-2 0,0-4-1 16,0 5 1-16,0-4-2 0,-7-1-3 0,7 4-4 0,-6-3-1 15,6 0-3-15,-6-1 3 0,6 5 1 0,-8-1 2 16,8 5 1-16,-6 2 0 0,6 1 0 0,0-1-2 0,-6 4-2 15,6 4-2-15,0 0-4 0,0 4-4 0,0 4-3 0,6-1 0 16,-6 3-1-16,6 9 1 0,2-1 3 0,-2 5-3 16,0-1 0-16,1 3-1 0,0 4 0 0,4 0-1 0,-3 0 0 15,5 5-2-15,-6-1-3 0,5-4 0 0,2 5 0 16,-8-1-1-16,7-4-4 0,-6 4-3 0,6-4 0 0,-7 5 0 16,8-9 1-16,-8 4 1 0,7-3-2 0,-6-1 0 0,5-3 1 15,-5-3 0-15,-1-1 0 0,8-3-1 0,-14-4 0 16,6-1 2-16,0-2 3 0,-6-1 3 0,7-3 4 15,-7-4 1-15,0 0 2 0,0-4 0 0,0-3 2 0,0-1-1 16,0-2 0-16,0-5 1 0,-7 0 1 0,7-7 3 0,-6 5 7 16,0-10 7-16,-1 2 4 0,0-1 6 0,1 0 6 0,-1-3 7 15,-5 0 8-15,5-1 5 0,0 1 1 0,1-4 6 16,0 4-3-16,6-1 2 0,-8 1 0 0,8 0-5 16,0 0-7-16,0 3-9 0,8 0-9 0,-2 4-12 0,0-3-14 15,1 6-16-15,0 1-14 0,5 4-16 0,1 3-8 0,1 0-10 16,-2 7-12-16,8-4-6 0,-7 8 0 0,0 0 2 15,0 8 1-15,7 0 8 0,-14-1 2 0,0 4 7 0,1 0 7 16,-7-1 8-16,-7 6 8 0,1 1 4 0,0-3 6 16,-14 5 2-16,7-1 2 0,-7 1-1 0,1-2-1 0,-7 3-3 15,6-6-4-15,-6 1-9 0,6-4-16 0,-5 0-21 0,11 0-48 16,-4-4-78-16,4 0-131 0,8 1-66 0</inkml:trace>
  <inkml:trace contextRef="#ctx0" brushRef="#br0" timeOffset="27387.61">14278 7261 110 0,'0'-8'515'0,"0"5"-1"0,0-1-160 15,0 0-164-15,-6 4-97 0,6-4-58 0,0 4-36 0,0-2-27 16,0 2-20-16,0 2-22 0,6-2-33 0,-6 4-74 15,0-4-157-15,-6 4-79 0,-2 0-38 0</inkml:trace>
  <inkml:trace contextRef="#ctx0" brushRef="#br0" timeOffset="28699.8">5142 8707 329 0,'0'-3'272'0,"0"-1"-77"0,-6 1-67 0,6 3-46 0,0-4-32 15,-7 4-19-15,1-3-8 0,6 3-4 0,-7 0-1 16,1-4-3-16,0 4-2 0,-2 0-1 0,8 0 1 0,-6 0 5 16,6 0 2-16,0 0 0 0,-6 0 0 0,6 0 4 15,0 0-1-15,0 0 1 0,-7 0 2 0,7 0-1 0,0 0 0 16,0 0-1-16,0 0-1 0,0 0-1 0,-6 0-1 0,6 0 0 16,0 0-3-16,-7 0-3 0,7 0-1 0,0 4-1 15,-6-4 1-15,-2 7-1 0,3-4 2 0,-10 4 0 0,4 1 4 16,4 3 2-16,-6-1 1 0,0 2 2 0,0 3 0 15,0 0-1-15,7-1-1 0,-9 5-3 0,3-5-2 0,5 4-3 16,1-4-3-16,0 5-3 0,-1-4-2 0,7 0-4 0,0-1-2 16,0-2-1-16,7-2-2 0,-7 1-3 0,12-3-2 15,-5-5-1-15,5 1-1 0,3-1-2 0,-3-3 0 0,2-3-1 16,-1-1 0-16,6 1 0 0,-6-5 1 0,0 1 3 0,-1-4 2 16,-4 0 0-16,-2 4 3 0,1-4 4 0,-1 3 5 15,1 1 5-15,-7 4 2 0,0-5 2 0,0 8 2 16,0-4 1-16,-7 4-3 0,7 0-2 0,0 4-3 0,0 0-3 15,0 0-5-15,0 2-1 0,0 6-2 0,0-5 0 0,7 8 1 16,-1-4 0-16,8 3 0 0,-2 1 1 0,8-5-1 0,-1 5 1 16,6-3 1-16,2-2-1 0,0-1 0 0,5-3-3 15,1 2-4-15,-7-5-1 0,6 1-2 0,1-4-2 16,-2 0-1-16,3-4-1 0,-8 1 2 0,0-5 2 0,1 2 3 16,-9-6 5-16,2 1 4 0,0 0 5 0,-7-3 8 0,-7-1 6 15,1 0 4-15,-7-3 6 0,0 3 6 0,0-4 4 16,-7 1 2-16,-5-1 4 0,-2-2 1 0,8 3 0 0,-13-1 2 15,5 2-1-15,2-2-4 0,-2 0-5 0,1 1-5 16,0 3-10-16,0 1-12 0,1-1-13 0,-2 4-19 0,8 4-16 16,-1 0-20-16,1-1-22 0,-1 1-21 0,7 7-15 0,0-4-15 15,0 8-17-15,0-4-21 0,7 7-45 0,-1-4-78 16,1 6-82-16,5-3-42 0</inkml:trace>
  <inkml:trace contextRef="#ctx0" brushRef="#br0" timeOffset="29152.99">5950 8855 460 0,'0'-4'403'0,"0"0"-142"0,0 0-123 15,0 4-70-15,0 0-38 0,0 4-18 0,-7 0-9 16,7 2-2-16,0 6 2 0,-6-1 2 0,6 0 2 0,-6 4 2 15,6-1 1-15,0 5-3 0,0-5-2 0,0 4-1 0,0 4-2 16,0-3-1-16,0 3 1 0,0 0-1 0,0 0 1 0,0-1 1 16,0 2 2-16,0-5 0 0,0 4 3 0,0-8 1 15,0 5 3-15,0-4 1 0,0-1 3 0,0 1 4 16,0 0 1-16,0-5 0 0,0 2-1 0,0-5 0 0,0 0-2 16,0-4 0-16,6 6-2 0,-6-6 0 0,6 0-1 0,8-3 1 15,-1 4-1-15,0-4-2 0,0 0-1 0,13-4-3 16,-7 4-8-16,14-6-13 0,-7-3-14 0,14 2-19 0,-8 0-23 15,7 0-44-15,7-4-79 0,-8 4-135 0,2-4-77 16,-2 0-41-16</inkml:trace>
  <inkml:trace contextRef="#ctx0" brushRef="#br0" timeOffset="29965.31">6654 9210 283 0,'0'-4'309'15,"0"1"-78"-15,0-1-73 0,0 0-56 0,0 0-38 16,0 1-18-16,0-1-7 0,0 1-2 0,0-2 0 0,0 3 1 16,0-3 0-16,0 1 1 0,-8 1 2 0,8 3-2 0,0-4-5 15,0 1-1-15,-5 3-4 0,5-4-2 0,0 4-5 16,0 0-4-16,0 0-5 0,0 0-3 0,0 0-3 0,0 4 0 15,5-1-6-15,-5 4 1 0,8 2 1 0,-1 5 0 16,-2 1 1-16,2 0 0 0,-7 6 0 0,8-3-1 0,-2 4 1 16,0 4 0-16,0 0-1 0,1-1-1 0,0 4 0 0,-1 0 0 15,1 0 0-15,-1-3-2 0,0 4-7 0,8-4-11 16,-9-1-16-16,2 1-24 0,6-4-38 0,-6-3-76 16,6-1-148-16,-6-4-82 0,0-3-43 0</inkml:trace>
  <inkml:trace contextRef="#ctx0" brushRef="#br0" timeOffset="30355.65">7449 9038 323 0,'0'0'335'0,"6"0"-89"0,-6 0-82 0,0 0-61 0,0 0-37 16,0 0-21-16,7 0-11 0,-1 0-6 0,1 0 0 0,0-4 1 16,-1 0 1-16,8 0 2 0,-2 4-3 0,1-2-2 15,7-3-5-15,0 1-2 0,-2 1-3 0,2-1-4 16,0 1-4-16,5-1-6 0,2 4-5 0,-7-4-9 0,6 4-11 16,-6 0-18-16,-1 0-21 0,0 0-39 0,0 0-64 0,-5 0-115 15,-1-4-84-15,0 4-51 0</inkml:trace>
  <inkml:trace contextRef="#ctx0" brushRef="#br0" timeOffset="30511.87">7650 9122 469 0,'0'4'490'0,"0"-2"-150"16,0-2-156-16,0 5-99 0,8-2-50 0,-2-3-28 16,0 4-11-16,8-4-1 0,-1 0 2 0,6-4 5 0,0 4-1 15,1-3-7-15,13 3-16 0,-7-7-29 0,6 3-60 16,7-4-125-16,-6 1-92 0,7-1-74 0,-2 1-42 0</inkml:trace>
  <inkml:trace contextRef="#ctx0" brushRef="#br0" timeOffset="31261.75">8863 8590 190 0,'0'-4'313'0,"-8"4"-77"0,8-2-68 16,0-3-53-16,-5 2-31 0,5-1-23 0,0 4-12 15,0-3-5-15,-6 3-4 0,6-4-3 0,-7 0-3 16,7 4-5-16,0 0-3 0,0-4-3 0,0 4-3 0,-7 0-4 15,7-3-3-15,0 3-4 0,-6 0-1 0,6 0-1 0,-7 0 0 16,7 3-2-16,-6-3 2 0,6 4 0 0,-6-4 0 16,-2 4 0-16,2 0 1 0,0-1 0 0,6 1 1 0,-14 4 3 15,7-6 4-15,2 6 1 0,-9 4 3 0,8-3 2 0,-7 3 3 16,1-1 0-16,4 3 1 0,-4 1-2 0,-2 4-5 16,8-5-3-16,-1 5-2 0,1-4-3 0,0 2-4 0,6 2-2 15,0-1-3-15,0 1-2 0,0-5 0 0,6 1 0 16,0 0 0-16,1-5-2 0,-1 1 0 0,8-3-1 0,-2 0-1 15,2-5 0-15,-2-3-2 0,1 0-1 0,1 0 1 0,-2-3 0 16,2-5 1-16,-2 4 1 0,2-3 0 0,-1-5 1 16,0 6 3-16,-6-5 0 0,-1 3 0 0,-1-3 6 0,3 4 3 15,-8 4 4-15,7-5 3 0,-7 4 3 0,5 1 0 16,-5-1 0-16,0 4-1 0,0 0-3 0,0 4-3 0,0-1-5 16,0 5-3-16,0 3-3 0,0-1-1 0,7 2 0 0,0 3 0 15,0-5-3-15,6 5 1 0,-1-1-3 0,8 1 1 16,0-4-2-16,-1 1-3 0,6-2-1 0,-4-3-2 0,5 1 1 15,0-4 0-15,-8-1 3 0,10-3 1 0,-2-3 2 16,-6-5 5-16,-1-3 4 0,0 1 4 0,-1-5 9 0,-3 1 8 16,-2-1 11-16,-6-4 13 0,-1 5 9 0,0-5 5 0,-6 1 2 15,-6-4-1-15,6 4-1 0,-13-1 0 0,0 1-6 16,-2-1-10-16,4 1-14 0,-9 0-4 0,1-1-2 16,-1 4-2-16,0 1-8 0,8 3-17 0,-1-1-26 0,-7 3-28 15,14-3-20-15,-8 4-29 0,14 1-31 0,-6 0-28 0,6 4-31 16,0-1-44-16,6 0-65 0,1 4-103 0,0 0-45 15</inkml:trace>
  <inkml:trace contextRef="#ctx0" brushRef="#br0" timeOffset="31980.31">9553 8792 413 0,'-6'0'339'0,"6"0"-103"0,0 0-92 0,0 0-64 0,0-4-37 15,0 4-17-15,0 0-10 0,0 0-3 0,0 0 4 16,0 4 2-16,-6 0 4 0,6-1 3 0,-6 5 4 16,-2 3 0-16,2-1-1 0,0 2 0 0,-1 3-1 0,0 2-2 15,1-1-5-15,-2 2-3 0,8 0 0 0,0 0-2 0,-5 1-2 16,5-2-2-16,5 2-3 0,-5-1 0 0,0 1 0 16,8 0-1-16,-2-2-2 0,1-2-1 0,6-1 0 0,-7 1-2 15,8-3-1-15,-2-2-1 0,2 1 0 0,-1-7 2 16,-1 0 2-16,2-1 3 0,-2-3 5 0,2-3 5 0,-1-1 5 15,0 0 3-15,0-3 2 0,-7 0 0 0,8 0 0 0,-8-5 4 16,0 5 0-16,-6-3 2 0,0-2 0 0,0 1 0 16,0 0-2-16,-6 1-1 0,0-5-2 0,-8 3-5 0,2-2-7 15,-8-1-8-15,7 0-9 0,-7 1-6 0,-6-1-7 16,7 4-6-16,-1-3-10 0,0 3-8 0,1 0-9 0,-2-1-15 16,10 2-18-16,4 2-21 0,0 1-31 0,1-1-53 0,6 4-98 15,0 2-97-15,6-6-59 0</inkml:trace>
  <inkml:trace contextRef="#ctx0" brushRef="#br0" timeOffset="32246.06">10198 8803 90 0,'0'0'443'0,"-6"0"-84"16,6 4-121-16,0-4-101 0,6 4-63 0,-6-4-36 0,14 3-18 15,-8-3-12-15,6 4-2 0,2-4 0 0,6 0 0 16,-1 0 2-16,1 0 0 0,0 0 0 0,5 0-1 0,1 0 0 16,-6-4-1-16,7 4-1 0,-1 0-2 0,-7-3-6 0,6 3-10 15,-4-4-13-15,-2 4-21 0,1-4-37 0,-8 0-70 16,2 1-136-16,-2 3-85 0,-4-4-40 0</inkml:trace>
  <inkml:trace contextRef="#ctx0" brushRef="#br0" timeOffset="33089.39">11730 8246 294 0,'0'-3'356'0,"-6"-1"-94"0,6 4-92 0,-8-4-69 16,8 1-38-16,0 3-19 0,-6 0-14 0,6 0-6 0,0 3-3 15,0 1 1-15,0 0-2 0,0 6-5 0,0 1 2 16,0 0-1-16,6 4 1 0,-6 1 1 0,8 1-3 0,-2 2-1 15,-6 3-5-15,13-1 3 0,-6 1-5 0,-1 4 0 16,1-1-1-16,-1 2-3 0,0-1-1 0,2-1-1 0,-2 4 1 16,0-4 0-16,-6 0 1 0,6 2-2 0,-6-2-1 0,0-2 0 15,0 2 0-15,0-4-4 0,0-1-5 0,0 2-7 16,-6-8-12-16,6 5-12 0,0-5-15 0,0-3-23 0,0 0-34 16,0-3-53-16,0-6-83 0,0-2-96 0,0-2-46 15</inkml:trace>
  <inkml:trace contextRef="#ctx0" brushRef="#br0" timeOffset="33308.17">11997 8374 109 0,'0'-7'476'0,"0"0"-62"16,0 3-158-16,0 0-121 0,0 4-65 0,0 0-35 0,-7 4-18 16,1 0-9-16,-1 3-2 0,-5 4 1 0,-2 1 0 15,2-2 2-15,-2 1 1 0,2 4-1 0,-2-5-1 0,1 5 1 16,1-1-4-16,-2 2-1 0,8-5-1 0,-1 3 1 0,1-3-2 15,-1 3 1-15,7 2-1 0,0-2 0 0,0-3-1 16,7 3 0-16,-1 1 0 0,7-1 0 0,1 2-1 0,5-1-2 16,1 0 0-16,6-5-6 0,6 1-7 0,1 4-11 15,-1-8-17-15,13 4-28 0,-5-7-54 0,12-1-104 0,0 1-106 16,0-8-71-16</inkml:trace>
  <inkml:trace contextRef="#ctx0" brushRef="#br0" timeOffset="33792.35">14148 7458 189 0,'0'-6'490'0,"0"1"-85"16,0 2-164-16,0-5-110 0,0 4-58 0,0 4-34 0,0 0-16 16,0 0-10-16,0 0-7 0,0 4-1 0,0 4-1 0,0 3 2 15,0 0 1-15,0 1 2 0,0 5 1 0,6-2-2 16,-6 7 3-16,7-4-3 0,-1 4-2 0,0 0-3 0,-6 0 0 15,7 4-2-15,-1-4-1 0,1 3-2 0,-1 1-5 16,0-1-9-16,2 1-12 0,-2-4-16 0,1 4-28 0,-1-1-52 16,-6-3-103-16,7 0-111 0,-7 1-62 0</inkml:trace>
  <inkml:trace contextRef="#ctx0" brushRef="#br0" timeOffset="34589.17">12649 8331 81 0,'6'-4'466'0,"-6"-3"-79"0,0 2-151 0,7 2-112 0,-1-1-63 16,6 4-33-16,-5-2-17 0,6 2-10 0,-6 2-2 0,0-2 2 15,6 7 5-15,-6 1 1 0,-1 4 3 0,7-2 0 16,-6 9 1-16,5-1 0 0,-5 0 2 0,6 8-4 0,0-4-2 16,-8 3-1-16,10 4-3 0,-3 0 0 0,2 1-3 15,-1-1 0-15,6 1 0 0,-6-1 0 0,-6-3 0 0,11 3 1 16,-3-3 1-16,-3 0-1 0,1-9 2 0,1 6 3 0,-2-8 2 16,2-5 4-16,5-3 2 0,-6 1 3 0,0-4 5 15,1-4 6-15,-3 0 6 0,4-8 7 0,-3 1 7 0,-5-7 9 16,6-1 8-16,-6-3 8 0,5-4 9 0,-6 0 6 15,2-1 3-15,-8-2 0 0,6 0-3 0,-6-1-5 0,-6-3-9 16,-2-5-7-16,8 5-7 0,-6 0-6 0,0-4-10 0,-7 0-7 16,6 0-7-16,-6 0-7 0,1 3-2 0,4 1-7 15,1 0-12-15,2 7-19 0,-10 0-25 0,15 4-33 16,0 2-32-16,0 6-31 0,0 3-29 0,9 3-32 0,-3 4-43 16,6 0-68-16,2 4-129 0,-1 3-51 0,0 3-5 0</inkml:trace>
  <inkml:trace contextRef="#ctx0" brushRef="#br0" timeOffset="35417.19">13423 8880 259 0,'0'-11'392'0,"8"3"-105"0,-8 2-111 15,6-6-72-15,0 5-39 0,2-1-20 0,-2-2-9 0,-6 3-3 16,6-1-2-16,1 1 2 0,-7 3-10 0,6 0 0 0,-6 1-3 16,7 0-6-16,-7-1-4 0,6 4-3 0,-6 0-3 15,0 4-3-15,7-4 4 0,-7 6-3 0,6-2-2 0,0 7 2 16,-6 0 0-16,8 0-2 0,-8 0 1 0,6 4-1 15,-6 3 2-15,6-3-1 0,-6-1-1 0,7 5 0 0,-7-4 0 16,0-1 1-16,7 1-1 0,-7-5 0 0,0 1 0 0,6 0 0 16,-6-3 2-16,0-1 4 0,5-3 4 0,-5-1 10 15,0 1 6-15,0-4 0 0,0 0 3 0,8-4 3 16,-8 1 1-16,6-4-5 0,-6-1-5 0,7 1-5 0,0-5-1 16,-1 2 3-16,0-1-1 0,-6-4 1 0,8 5 0 0,-2-2 2 15,0-2-1-15,0 2-1 0,-6 2-3 0,7 2-4 0,-7-3-3 16,7 7-3-16,-7-2-2 0,6 2-4 0,-6 0-4 15,0 4-10-15,0-4-6 0,0 4-6 0,7-3-6 0,-7 3-2 16,0-4-1-16,6 4 0 0,0-4 2 0,2 0 9 16,-2 1 2-16,0-1 2 0,1 1 5 0,0-4 1 0,-1 3 3 15,0-4 0-15,1 5 1 0,-1-1 3 0,-6 0 2 16,7 1 2-16,-7 3 3 0,7-3 2 0,-7 3 1 0,0 0 0 16,6 0 1-16,-6 3 0 0,6 0 1 0,-6 1 0 0,7 3 0 15,-7 1 0-15,7-1-1 0,-7 0-1 0,6 4 0 0,0-3-2 16,-6 3-2-16,7-5 0 0,-1 2 0 0,1-4 0 15,-7 3 2-15,7-3 12 0,-1-4 3 0,0 0 3 16,1-4 6-16,0 0 7 0,-1-3 6 0,0 3 8 0,1-6 11 16,0 2-2-16,-1-3 7 0,1 4-1 0,-7 0 2 0,0-4-1 15,6 0-5-15,-6 0-7 0,6-1-10 0,-6 2-10 16,0 3-9-16,0-1-3 0,0 4-8 0,0 1-6 0,0-2-5 16,0 5-3-16,0 0-4 0,8 0-1 0,-8 5 0 15,0 2-2-15,0 1 2 0,6 6-1 0,-6-2-3 0,6 2-4 16,0 4-3-16,2-4-7 0,-2 9-6 0,0-5-9 0,1 4-9 15,-1 0-10-15,7 4-7 0,-6-4-9 0,-1 3-8 16,0 1-6-16,2 3-9 0,-2 0-13 0,0 0-18 16,1-2-38-16,6 2-53 0,-6-3-90 0,5-4-72 0,2-5-43 15</inkml:trace>
  <inkml:trace contextRef="#ctx0" brushRef="#br0" timeOffset="35932.47">14213 8756 285 0,'0'-8'470'0,"0"4"-126"0,0 1-151 16,0 3-93-16,0 3-50 0,6-3-24 0,-6 7-14 0,0 5-2 15,0-2 2-15,0 2 2 0,0 6 1 0,0 0 0 0,7 4-1 16,-7 0-1-16,0 4-3 0,0 3-3 0,6 0-1 16,-6-2-3-16,7 2 0 0,-7-4-2 0,6 1 0 15,1 0 1-15,-1-1 1 0,0 1-2 0,2-4 0 0,-2-1 0 16,-6 2 0-16,6-4 0 0,1-5 0 0,-7 1-1 0,5-1 1 16,-5-3 0-16,0 0 0 0,8-4 0 0,-8-4 4 15,0 1 2-15,0 1 2 0,0-5 0 0,0-5 1 0,-8 1 0 16,8-6 2-16,-5-1 1 0,5-4-2 0,-7 1 2 15,1-5 5-15,-8-2-2 0,2-1 10 0,5-4 8 0,-6-3 8 16,-6 0 9-16,5-1 9 0,1 1 2 0,0-4 3 0,1-4 10 16,-1 4-2-16,6 1-2 0,0-2-7 0,7 5-8 15,-6-4-7-15,6 4-2 0,0-1-5 0,6 8-7 16,-6-4-9-16,7 8-7 0,0 0-4 0,-1 3-4 0,1 1-2 16,5 6-6-16,-5 1-4 0,6 2-4 0,-7 3-6 0,8 2-5 15,-1 0-5-15,0 2-6 0,0 6-6 0,-1-4-7 0,2 7-7 16,-1-3-1-16,-8 3 0 0,3-1 2 0,-2 1 1 15,0 1 3-15,-6 2 3 0,-6-3 8 0,6 4 3 16,-6-1 1-16,-7 1 2 0,6-1 1 0,-5-2 0 0,4 2-3 16,-4 1-6-16,-1-4-13 0,6 0-13 0,-6 0-19 0,7-1-25 15,-2 2-50-15,2-1-92 0,6 0-118 0,0-4-64 16,0 1-35-16</inkml:trace>
  <inkml:trace contextRef="#ctx0" brushRef="#br0" timeOffset="36213.66">14519 9038 469 0,'0'0'485'0,"6"3"-95"0,1 1-195 0,6 4-117 16,-1-5-63-16,9 4-30 0,-9 0-3 0,2 1 8 0,-1-1 7 16,-1 5 3-16,2-2 3 0,-8 1 2 0,7 4 2 0,-7 3-1 15,-6 0-1-15,0 4-4 0,0 0-3 0,-6 0-3 16,-1 4-2-16,1-4 0 0,-7 3-1 0,6-2-1 0,-5 2 2 15,-1-6 2-15,6-1 7 0,-6 0 4 0,7 0 4 16,-2-7 2-16,2 1 1 0,-1-2 4 0,7-3 1 0,-5 1 2 16,5-4 4-16,0 0 2 0,5 0 3 0,2-4 0 0,-1 2 0 15,8-4-2-15,-1-2-6 0,7 0-12 0,-8 0-15 16,14-4-16-16,-6 1-21 0,7 0-28 0,5 0-47 0,-6-1-88 16,7 1-145-16,-1-3-72 0,1-2-37 0</inkml:trace>
  <inkml:trace contextRef="#ctx0" brushRef="#br0" timeOffset="39306.74">17959 2022 216 0,'0'0'280'0,"0"0"-90"16,0 0-65-16,-6 0-46 0,6-3-24 0,0 3-11 0,0 0-6 15,-6-5-5-15,6 5 0 0,0 0 1 0,0 0-6 16,0-3-4-16,0 3-4 0,-8 0-5 0,8 0-4 0,0 0-2 16,8-4-3-16,-8 4-2 0,0 0-1 0,6-4 2 0,0 4 0 15,8-3 2-15,-2 3 1 0,1-3 2 0,7 3 1 0,-8-5 0 16,15 1 1-16,-7-2 1 0,6 2 0 0,0 0 0 15,0 1-1-15,7-5-1 0,-1 1 1 0,0 3-1 16,8-3-1-16,-2 0 0 0,2-1-3 0,5 1 0 0,8-1 0 16,-1 2 0-16,0-5 0 0,6 3 2 0,7-3 3 0,0-1 0 15,1 2 2-15,6-1 2 0,-1 0 2 0,8-3 0 16,-1-1-1-16,0 3-3 0,7-2-1 0,6-1-2 0,-6 1-1 16,-1 3-2-16,7 0-2 0,0-4-1 0,0 4 1 15,2 0 1-15,-10 0-1 0,9 3-1 0,-1-2-2 0,-6-1 0 16,-1 3-1-16,-6 1-2 0,1 0-5 0,-8 4-2 0,-5-5-2 15,-9 4-2-15,3-3 2 0,-14 3-2 0,-7 1 0 16,-7 0 0-16,-6-1-2 0,-6-1-6 0,-7 2-13 16,-8 0-24-16,4-5-42 0,-9 4-98 0,-9 0-126 0,-2 1-79 15,-2-4-47-15</inkml:trace>
  <inkml:trace contextRef="#ctx0" brushRef="#br0" timeOffset="40322.26">18200 9085 22 0,'0'-3'300'0,"-6"3"-82"0,6 0-73 0,0-4-59 0,6 4-39 15,-6 0-25-15,7 0-13 0,-1 0-9 0,1-4-3 0,0 4 1 16,-1 0 3-16,7-4 2 0,-7 4 0 0,7-3-1 15,7 3 2-15,-7-4 4 0,0 1 6 0,6 3 3 0,1-4 4 16,0 1 4-16,5-1 3 0,-5 0 5 0,13-3 1 0,-7 7 0 16,0-4-7-16,7-4-4 0,-1 8-3 0,6-7-4 15,3 3-2-15,-2 1 0 0,-1-4-1 0,9 3 0 16,-2-4 4-16,1 5 3 0,5-5 6 0,2 4 5 0,5-3 2 16,1 0 1-16,0 0 2 0,6-1 5 0,6 1 2 0,0 0 0 15,2-4-3-15,-1 4-4 0,6-4-1 0,0 3-3 0,0-2-5 16,0-2-7-16,0 5-3 0,7-5-4 0,-6 6-2 15,5-5-3-15,0 3-2 0,1-3-1 0,7 4 0 16,-7 0 2-16,6-1 1 0,-6 1-1 0,0 0 1 0,-8 4-3 16,-6-6-9-16,2 6-11 0,-14 0-16 0,-2-1-18 0,-4 4-15 15,-7-4-25-15,-7 1-36 0,-1-5-59 0,-4 4-99 16,-3 1-82-16,-12-4-51 0</inkml:trace>
  <inkml:trace contextRef="#ctx0" brushRef="#br0" timeOffset="41478.04">19784 1871 178 0,'0'-7'298'0,"0"0"-90"0,0 0-79 0,0-1-49 0,0 4-28 0,0-3-17 15,0 4-6-15,0-1-2 0,0-3 2 0,0 3 3 16,0 0 3-16,-7 1 2 0,7-1 1 0,0 0 1 0,0 4 2 16,0-4-5-16,0 4-2 0,-6-2-5 0,6 2-3 15,0 2-3-15,0-2-2 0,-6 4-2 0,-2 4-2 0,2-1 1 16,0 8-2-16,-8-5 1 0,8 9-2 0,-7 0 0 0,0 3-2 15,0-5-3-15,-7 10-3 0,8-6-1 0,-2 4-2 16,1-2-2-16,1 2 0 0,-2-2-1 0,2-2 2 16,5 1 0-16,-6-3 1 0,6-2-1 0,1 0-1 0,-1-8 2 15,0 3-1-15,7-4 4 0,-6-6 0 0,6 6 3 0,0-8 0 16,6 4 1-16,-6-8-1 0,7 4 1 0,0-8-2 0,6 2-2 16,-7-5-3-16,8-1-2 0,-8 2-2 0,6-5 3 15,2 1-1-15,-8-2-2 0,7-2 1 0,1 4-1 16,-8-5-1-16,7 2 1 0,-6-3 0 0,5 6-4 0,-5-4 4 15,6 3 0-15,-6 4-1 0,-1 0 0 0,0 0 1 0,1 4-1 16,0 3 0-16,-7 4-1 0,6 0 1 0,0 0 1 16,2 7-2-16,-2 1 0 0,7-1 2 0,-7 7 0 0,7-2 0 15,0 5-3-15,1-2-4 0,-2 4-9 0,2-1-8 16,5 1-7-16,-6-1-11 0,0 0-9 0,7 0-10 0,-8 1-18 16,2-1-26-16,-1 1-44 0,-1-2-74 0,2-2-120 0,-8-3-51 15</inkml:trace>
  <inkml:trace contextRef="#ctx0" brushRef="#br0" timeOffset="42743.37">19856 2186 210 0,'-7'-2'258'0,"7"2"-86"0,0 2-73 0,-7-2-50 0,7 0-28 15,0 5-14-15,0-2-9 0,0-3-4 0,0 4 0 0,0 3-1 16,0-3 1-16,0 3 1 0,0-3 2 0,0 3 0 16,0 0 0-16,7 1 1 0,-7-1 1 0,0 0 2 0,7 5 1 15,-7-2 0-15,6 5 2 0,-6-3-1 0,6 2 2 16,1 1-1-16,-7 2 0 0,6-2-2 0,1-1 0 0,0 5 1 16,-1 0-2-16,0-2 1 0,2 3 1 0,-2 1-1 0,0-2 5 15,0-1 1-15,1 4 5 0,0-3 1 0,-1 3 4 16,1-5 2-16,-1 6 0 0,-6-5 0 0,6 4-2 15,1-4-2-15,-7 4-2 0,0 0-2 0,0-3-4 0,7 2-1 16,-7 1-1-16,0-4 0 0,0 5-2 0,0-5 0 0,0 5-2 16,0-2-1-16,0-4 2 0,0 2-3 0,6 3 0 0,-6-3-1 15,0-2-2-15,6 6 3 0,-6-4-2 0,8-1-2 16,-8 4 0-16,6-4 0 0,0-3-2 0,1 3 1 16,-1-3 1-16,1-1-1 0,0 4 3 0,-1-6 1 0,0 2 1 15,1-3 3-15,-7 4 4 0,7-5 5 0,-1 2 2 0,-6 3 1 16,6-5 1-16,-6 6 3 0,0-6 2 0,0 5 0 15,0 0-1-15,0-4-2 0,-6 4 0 0,6-1 0 0,0 1-2 16,-6-1-2-16,6 1-3 0,0-1 0 0,0 1-4 16,0-1-1-16,0 2-3 0,0-3 0 0,6 3 0 0,-6 2 0 15,6-3 0-15,-6 2-3 0,7 2 2 0,-1-1 1 0,1 0-1 16,-1 2-2-16,-6-3 1 0,7 6 0 0,-1-2 0 16,1 1 0-16,-7-4 0 0,7 9 0 0,-7-5 0 0,0-1 1 15,0 1 0-15,0 0 0 0,0 0 0 0,0 0 2 0,0 1-1 16,0-5 1-16,0 4 1 0,6-4-1 0,-6 0 3 15,0 4 0-15,6-3 0 0,-6-2 2 0,7 3-2 0,-7-2 1 16,7 4-2-16,-7-4 0 0,6 4-1 0,1-1-2 16,-1-1 2-16,-6 1-2 0,6 1 3 0,-6-4-1 0,8 5 1 15,-2-6 2-15,-6 5-1 0,6-3 0 0,0 3 0 0,1-4-2 16,-7 5-3-16,7-2 3 0,-7-3 0 0,6 4-3 16,0 0 0-16,-6 1 0 0,7-1 1 0,-7 0 1 15,0 3 1-15,0 1-1 0,0-5 0 0,0 9 2 0,0-4 1 16,0-1 0-16,0 4 0 0,0 2-1 0,0-2 0 0,0 0-2 15,0 3 1-15,7-1 0 0,-7-2-3 0,7 0 0 0,-1 3 0 16,-6 1-1-16,6 4-1 0,0-3 0 0,2 2 0 16,-2 4 1-16,0 0 0 0,1 1-2 0,0 2 0 15,-1 1 0-15,-6 0 1 0,7 0 1 0,-1 0 0 0,-6 1 0 16,6-2 2-16,-6 1 1 0,7-1 3 0,-7 3 3 0,6-3 0 16,-6 4 0-16,7-2 1 0,-1-1-1 0,0 3 1 15,2 1-3-15,-2-5-1 0,7 5-3 0,-6 0-1 0,-1 0-2 16,7-1-1-16,1 2-1 0,-8 1-1 0,7-2-1 15,-8 4 1-15,3-6-1 0,4 6 0 0,-5 0 1 0,7-6 1 16,-8 2 1-16,0 0 0 0,1-4 1 0,0 4 0 0,-1 0-1 16,1-1 2-16,-1 4-1 0,1-3-1 0,-7 3 2 15,6 0 0-15,1 1-1 0,-1 3 0 0,-6-5-3 0,0 6 1 16,6-5 0-16,-6 4 0 0,8-4-1 0,-8 1 0 0,0 0-1 16,0-2 1-16,0 1 2 0,0-2 0 0,0-3 0 15,-8 0 2-15,8-3 1 0,0 1-1 0,0-4 3 0,0 0 1 16,0 1 0-16,0-1 1 0,8-4 1 0,-3 1-3 15,-5 0-2-15,7-4-1 0,5 0-2 0,-4 0-2 0,-2-4-1 16,7 0-3-16,-6-3-1 0,6-4-1 0,-7 3 2 16,1-6 1-16,6-1 0 0,-7 1 2 0,1-5 1 0,-2-2 1 15,-5 2 1-15,0-7 2 0,8 1 0 0,-8 0 0 16,0-1-1-16,0-5 0 0,0-2-1 0,-8 5 0 0,8-2 0 16,-5-3 0-16,-2 0-1 0,7 0 0 0,-6-3-1 0,0 3 0 15,-1 0-1-15,7-5 1 0,-7 5-2 0,1 0-2 16,6 0-1-16,-6 0-1 0,6 5 0 0,-7-5-1 0,7 3 2 15,-7-3 1-15,7 4 2 0,0 0 1 0,0 3 2 16,-6-3 1-16,6-1 0 0,0 1 1 0,0 3 1 0,0-2-2 16,0-2 0-16,-7-3 0 0,7 3 2 0,0 1 3 0,0-4 6 15,0 0 5-15,-6 0 4 0,6 0 3 0,0 0 1 16,-8 0-1-16,3-4-2 0,-2 1-2 0,0 3-7 0,2-8-3 16,-3 4-4-16,-4-3-2 0,5 0-1 0,-6-4 3 15,0-1-1-15,7 3 0 0,-8-3 3 0,2 1 0 0,-2 0 2 16,2-4 2-16,-3 4 1 0,3-3-1 0,6-1 0 0,0 4 1 15,-2 0-2-15,2 1-1 0,0 2-2 0,6 1-2 16,-7-1-3-16,7 4-2 0,-6 2 0 0,6-3-2 0,0 5 0 16,0 0-1-16,0 0 1 0,0 0 1 0,6 5-2 15,-6-3 0-15,7 2-2 0,-1 4 0 0,0-1-5 0,2 3-3 16,-2-2-3-16,7-1-4 0,-8 1-1 0,10-1 1 0,-3 0 0 16,2 1 0-16,-2-5 6 0,8 5 3 0,-7-5 2 15,0 1 3-15,0-4 0 0,1 0-4 0,-2 0-10 0,8-4-15 16,-7 1-29-16,7-5-52 0,-1-3-94 0,0 1-119 15,8-5-74-15,-1-3-43 0</inkml:trace>
  <inkml:trace contextRef="#ctx0" brushRef="#br0" timeOffset="43461.95">21680 5414 318 0,'0'-7'320'16,"0"0"-95"-16,0-1-85 0,0 5-54 0,0-5-29 0,0 5-18 15,0 0-7-15,0-2-7 0,-7 1 1 0,7 4 2 0,0-3 0 16,0 3 0-16,-6-4-1 0,6 4 1 0,-7-3-2 16,7 3 0-16,-6 0-1 0,6 0-1 0,-6 3 1 15,6-3 1-15,-8 7-1 0,2 2 1 0,-6-3-1 0,5 8-1 16,-6-2-1-16,6 2-1 0,-6 6-4 0,5-3-3 0,3 2-4 16,-1 0-4-16,0 1-1 0,-2-1-3 0,8 3-1 0,0 0-2 15,8-1 1-15,-8-1-1 0,12-3-2 0,-7 2-2 16,10-4-1-16,-9-1-1 0,7-3-2 0,7 0-2 15,-8-3-2-15,2-2-1 0,5-1 0 0,-5-2 4 0,-2-3-1 16,8 0 1-16,-7-3 2 0,0 3 2 0,-6-5 2 0,5 3 3 16,-5-2 0-16,0 0 1 0,-1 4 2 0,-6-4 3 15,6 4-1-15,-6 0 1 0,8-3-1 0,-8 3-1 0,6 3 1 16,-6-3-4-16,6 0 0 0,1 4-1 0,-1 0 0 16,1 0 0-16,6-2 0 0,-1 3-1 0,8-2 1 0,7-3 1 15,-8 4 0-15,6-4-1 0,9-4 1 0,-9 4 0 0,8-3 0 16,0-2 1-16,0-1-1 0,-1-2-1 0,-5 1 2 15,-3-1 3-15,-4 1 3 0,0-3 4 0,-1-2 5 16,-11 1 2-16,-2 1 2 0,0-1 4 0,-6 0 0 0,-6-4-1 16,0 4-2-16,-2 0-4 0,-11-3-3 0,6 2-3 0,-6 1-2 15,-1 0-4-15,8 4-3 0,-8 0 0 0,6-1-6 0,1 5-10 16,1-1-16-16,4 0-16 0,8 4-16 0,0-3-17 16,8 3-23-16,-2 0-31 0,7 0-53 0,0-3-82 0,6-2-104 15,1 1-45-15</inkml:trace>
  <inkml:trace contextRef="#ctx0" brushRef="#br0" timeOffset="43727.63">22501 5414 158 0,'0'0'476'15,"0"0"-113"-15,0 4-147 0,0-1-98 0,-7 1-54 0,7 4-32 16,0 2-17-16,0-3-9 0,0 5-5 0,0-1 1 16,0 3 1-16,7-2 0 0,0 2 0 0,-1 1 0 0,0-1 0 15,8 1-1-15,-2-1 0 0,1 1 1 0,1-3-2 16,5-2 1-16,-6 2 0 0,7-9 4 0,-1 5 2 0,1-5 5 15,0-3 0-15,-1 0 3 0,0-3 2 0,1-1 1 0,-1 0 1 16,1-3 0-16,-1-1 0 0,-5 0 1 0,-2 2 2 16,2-5 2-16,-8 3 0 0,-6 2-2 0,0-2-3 0,-6-3 0 15,0 3-1-15,-9 1-4 0,3-3-3 0,-8 1-5 16,-6 6-3-16,0 0 0 0,-6-1-1 0,5 4-3 0,-5 4-6 16,7-1-10-16,5 0-14 0,-6 6-20 0,12-2-29 0,8 0-56 15,-1 0-121-15,1 4-93 0,6-4-70 0,0 4-40 16</inkml:trace>
  <inkml:trace contextRef="#ctx0" brushRef="#br0" timeOffset="46101.96">18376 8953 119 0,'6'0'226'0,"-6"0"-46"0,7 0-47 0,-1 0-49 15,2 0-38-15,-2 4-22 0,-6-4-12 0,6 4-7 16,1-1-7-16,0 1-4 0,-1-4 0 0,-6 3-1 0,6 2 0 16,1-3-1-16,-1-2 0 0,-6 4-1 0,7 0 0 0,-7 0 0 15,0-4 0-15,7 0 2 0,-7 3 0 0,0 1 1 16,6-4 3-16,-6 4 2 0,0-4 1 0,0 4 1 0,0-4 1 15,0 3 0-15,0-3 0 0,0 4-1 0,-6-1-3 16,6 1-6-16,0 1-4 0,-7-3-2 0,7 2-3 0,0 0-1 16,0 0 1-16,-7-4 2 0,7 3 1 0,0 1 6 0,0-4 8 15,0 4 7-15,0-4 8 0,0 0 8 0,0 0 3 16,0 0 9-16,0 0 7 0,7 0 2 0,-7 0 2 0,0 0-1 16,0-4-1-16,0 4-2 0,0 0 2 0,-7 0-9 15,7-4-3-15,0 4-5 0,0-3-3 0,-6 3-5 0,6 0-5 16,0-4-4-16,-7 4-4 0,1 0-2 0,6-4 1 15,0 4 0-15,-6-4 1 0,6 4 2 0,0 0 1 0,-7-2 1 16,7-3-3-16,0 5 1 0,0-4-1 0,0 4-1 0,0-3-1 16,0 3 0-16,0-4 1 0,-7 1 0 0,7-1 4 15,0 0 0-15,0-3 1 0,0 3 0 0,0-4 3 0,0 1 3 16,0 0 2-16,0 0 0 0,0-1-1 0,0-2 3 16,0-1 0-16,0 0 3 0,0 0-2 0,0-1-5 0,0 2-1 15,0-5 0-15,0 3 4 0,0-2-5 0,0-1-5 0,0 1-3 16,0-1-2-16,0-2-2 0,-6-2-2 0,6 0-1 15,0 1-5-15,-6-1 2 0,-2-2 2 0,8-1-2 0,-6 0 1 16,-1-5 1-16,7 2 0 0,-6 0 1 0,0 0-1 16,-2-1-1-16,8 0-1 0,-5-4 0 0,-2 5 0 0,1-4 1 15,0 3 2-15,-2-3 0 0,8 0 0 0,-6-1 0 0,0 4 0 16,-1 1 4-16,0-4-4 0,7 4-1 0,-6-2-2 16,0 1-3-16,6 1-1 0,0-1 0 0,0 1-1 15,0-2 0-15,0 2-2 0,-7 0 1 0,7-5 1 0,0 5 1 16,-6 0 0-16,-2-4 2 0,2-2 2 0,0 6 1 0,-1-4 0 15,1 2 0-15,-1 2 3 0,-5 0 1 0,5-1 1 0,-6 4-2 16,6 0 0-16,-5 4 2 0,-2 0-1 0,8-2 0 16,0 6-2-16,-1 3 1 0,0-3-1 0,0 3 0 15,1 3-2-15,0-2 0 0,6 6 1 0,-8-3 0 0,8 3 1 16,-6 0-3-16,6 1 2 0,0-1-1 0,-6 4-1 0,6-4-2 16,0 4-2-16,0 0-1 0,-6 0-1 0,6 4 0 15,-6 0-1-15,6-1 1 0,-8 1 0 0,2 4 2 0,0-1 0 16,-7 0 2-16,6 4 0 0,0 0 3 0,-5-1-1 0,4 5 1 15,2-1 2-15,-7 6-2 0,0-6 2 0,7 5-1 16,-7-1 1-16,-1 3 0 0,2-2-1 0,6 3 0 0,-8-4 0 16,8-2 0-16,-7 1 0 0,6-2 1 0,0-1 0 15,1-2 0-15,6-1 2 0,0-5 1 0,-6 2-1 0,6-4 3 16,0-1 2-16,6-3 0 0,-6 0 0 0,6-3 1 16,1-1-2-16,6-4-1 0,0-2-1 0,1-1-1 0,-2 0-2 15,8-3-1-15,-1-6 1 0,1 2 0 0,0-4-1 0,-1 1 0 16,1-2 0-16,0 2 1 0,-2-1 2 0,2-1-1 15,0 2-1-15,-7-1-1 0,-1 0 0 0,2 0 0 0,-8 4 0 16,-6-1-1-16,7 5 0 0,-7-1 1 0,6 4 0 0,1 3 0 16,0 1-1-16,-1 0 2 0,-6 3-1 0,6 4-1 15,-6 0-2-15,7 0 1 0,-7 4 2 0,6 3 0 16,1 0 0-16,-1 1 1 0,0 3-1 0,8 0 0 0,-7 1 2 16,-1 2-2-16,7 1-3 0,0-5-5 0,1 5-7 0,-2-1-12 15,0 1-19-15,-4 0-41 0,4-1-92 0,1 1-128 0,-5-4-73 16</inkml:trace>
  <inkml:trace contextRef="#ctx0" brushRef="#br0" timeOffset="47242.45">16544 7202 119 0,'8'0'169'0,"-8"0"-25"0,0 0-29 0,0 0-25 15,6 0-21-15,-6 0-15 0,7-3-12 0,-7 3-10 16,0 0-6-16,0-4-7 0,6 4-4 0,-6 0-4 0,0 0-3 15,0 0-1-15,0 0-1 0,0 0 1 0,0 0-1 0,0 0 2 16,0 0 2-16,0 0 1 0,0 0 2 0,0 0 3 0,0 0 3 16,0 0 6-16,-6 0 6 0,6 0 4 0,0-5-1 15,0 5 3-15,0 0 1 0,-7-2-2 0,7 2-3 16,-6 0-5-16,6-5-7 0,-8 5-7 0,8-2-1 0,0 2-2 16,0-4-1-16,-6 4-3 0,6 0 0 0,0 0-1 0,0-4-1 15,-6 4-1-15,-1 4-1 0,7-4-1 0,-5 0-1 16,-3 4 0-16,-4-2-2 0,5 3 0 0,1-3 1 0,-8 7 0 15,8-6 0-15,-6 5-1 0,-2-1 1 0,8 0 0 16,-1 0 0-16,-7-2 1 0,8 5 2 0,0-3 2 0,-7 5 0 16,6-2 2-16,1 5 1 0,0-1 3 0,-2 2 0 0,8-2-2 15,-6 1 0-15,0-1-3 0,6 5-1 0,0-5-3 16,0 1-1-16,0-1-3 0,0 2-1 0,6-2 2 16,0-3 0-16,2 1 1 0,-2-6 0 0,0 2 0 0,7-5 1 15,0 1 2-15,0 0 0 0,1-8-3 0,6 0 2 0,-8 4 0 16,8-7 1-16,-2 0-2 0,2-1 0 0,-1-4 0 0,2 3-1 15,-1-7 1-15,-1 5-1 0,-6-3 0 0,5-1 0 16,-3 1 0-16,-3-1 1 0,2 5 0 0,-8-7 0 16,0 4 1-16,-6 1 0 0,0 5 0 0,0-4-1 0,0 4 1 15,-6-1-2-15,0 5 1 0,0-1-1 0,-2 4 1 0,-4 0 0 16,5 4-1-16,-6 3 0 0,6 1 0 0,1 0 0 16,-7 1-1-16,6 7 1 0,1-3-2 0,0 4 1 0,6-3 0 15,0 1 1-15,0-5-1 0,0 5 0 0,6-4 1 0,7-4 0 16,-6 0 0-16,5 1 0 0,8-8 0 0,-8 0 0 15,9 0-1-15,-2-3-1 0,1-6 0 0,6 2 2 0,-6-3 0 16,4-2-1-16,-3-2 1 0,-1-4 2 0,-1 4 2 16,1-5 1-16,-1 4 1 0,-7-4 2 0,3 1 1 0,-9-1 0 15,0 2 2-15,-6 3-1 0,0-5-2 0,0 4 0 0,-6-4-1 16,0 5-2-16,-9-3-4 0,10 1 2 0,-10 5-2 16,4-4-3-16,-2 5-3 0,-1-2-7 0,2 5-5 0,5 0-13 15,-6 3-12-15,7 1-17 0,-9 3-21 0,15 0-32 16,-5 0-59-16,5 3-109 0,5 1-78 0,-5 3-47 0</inkml:trace>
  <inkml:trace contextRef="#ctx0" brushRef="#br0" timeOffset="47648.49">17047 7458 245 0,'0'-3'383'0,"0"-5"-114"0,0 5-111 0,0 3-72 0,0-3-38 16,6 3-22-16,-6 0-12 0,0 0-4 0,0 3 0 15,0 0 0-15,0 5-2 0,0-2 2 0,0 6-1 0,0-1 0 16,0 4-2-16,0 3 0 0,-6-3-3 0,6 3-1 16,0 0-1-16,-6 4 0 0,6-4 0 0,0 5-1 0,-7-5-1 15,7 0 0-15,-8 1 0 0,8-5-1 0,0 1 1 16,0-4-1-16,0 0 1 0,0-3 2 0,0-1 5 0,0-4 0 16,8 0 1-16,-8 2 4 0,7-5 1 0,-7 3 2 0,6-6-1 15,0 3 0-15,1-5-3 0,6 2-2 0,0-3-2 16,0 2 0-16,0-4-3 0,7-3-3 0,-1 3-1 0,1-2-4 15,6-1-7-15,0 0-10 0,7-1-26 0,-7 2-59 16,6-1-122-16,-5 0-101 0,-10 0-69 0</inkml:trace>
  <inkml:trace contextRef="#ctx0" brushRef="#br0" timeOffset="48085.87">17073 8093 278 0,'0'-8'408'0,"7"1"-126"0,-7-1-120 0,0 4-71 0,0 2-38 16,0-4-21-16,0 4-8 0,0 2-5 0,-7-4-1 16,1 4-3-16,6 4-2 0,-14-4 0 0,8 8-1 0,0-6 1 15,-9 6-3-15,10-1-1 0,-2 1-1 0,0-2-1 16,2 6 0-16,-2-5-3 0,7 4-1 0,0-4-2 0,0 4 0 16,7 0-2-16,-7-3-1 0,5 3 2 0,2-5 2 0,0 6 0 15,6-1-1-15,0-3 1 0,-7-2-2 0,8 2 2 16,-8 0 0-16,1 3-1 0,-1-8-2 0,1 4 1 0,-7 1-2 15,6 0 1-15,-6-5 1 0,-6 4-1 0,6 0 1 0,-7 1 0 16,1-1 0-16,-1 0 0 0,-6 0 0 0,0 5-1 16,7-8-1-16,-9 2 2 0,3 2-2 0,5-1-3 0,-5-3-3 15,4 0-5-15,3 0-7 0,5-4-11 0,-6 0-22 16,6-4-32-16,6-4-48 0,-1 1-77 0,10-7-123 0,-3 3-56 16</inkml:trace>
  <inkml:trace contextRef="#ctx0" brushRef="#br0" timeOffset="48320.28">17191 8000 198 0,'-7'0'463'0,"7"0"-120"0,-7 0-152 0,7 4-96 16,0-4-51-16,0 4-28 0,0 0-15 0,0-1-1 0,0 2 0 15,0 2 4-15,0-1 0 0,7 2 2 0,-7 0-2 16,7 1-1-16,-7 3 2 0,6 3-2 0,0-5 0 0,1 6 0 15,0-2 0-15,-1-3 2 0,-1 4 2 0,3-4-1 0,-2 0 1 16,0 1-1-16,8-2-1 0,-9 1 0 0,4-3-1 16,-3 2-3-16,0-2-2 0,7 3-6 0,-6-4-6 15,6 0-8-15,-7-3-14 0,8-1-29 0,-2 2-42 0,-7-5-70 16,4 0-115-16,-3 0-80 0</inkml:trace>
  <inkml:trace contextRef="#ctx0" brushRef="#br0" timeOffset="48476.56">17217 8158 6 0,'-7'-4'474'0,"0"1"-31"0,1 0-164 0,0 3-128 15,6-5-68-15,-7 5-35 0,7-3-22 0,0 3-6 16,0-4-7-16,0 4-4 0,7 0 0 0,-1-4-2 0,0 4 0 16,1 0-7-16,6 0-7 0,0 0-12 0,7 0-11 15,0 0-17-15,-8 0-27 0,8 0-44 0,-1 0-68 0,-5 0-126 16,3-3-77-16</inkml:trace>
  <inkml:trace contextRef="#ctx0" brushRef="#br0" timeOffset="49085.64">17392 8095 357 0,'-14'0'438'0,"3"8"-148"15,2-4-131-15,-2 3-73 0,5-3-42 0,-2 3-22 16,2 0-10-16,0 1-6 0,-1-5-1 0,7 5-3 0,0-1-2 15,0-3-1-15,0 4-1 0,0-5-1 0,7 1-1 16,-1-4 0-16,0 2 0 0,8-4 0 0,-8 2 1 0,8-4 0 16,-8 1 2-16,7-5 0 0,-7 0 1 0,8 5 0 0,-8-5 0 15,0-3 0-15,0 4 1 0,2 0 0 0,-2 0 3 16,-6-1-1-16,6 0 1 0,-6 6 0 0,7-2 1 16,-7 0-2-16,0 0 0 0,0 1-2 0,0 3-1 0,0 0 0 15,0 3-1-15,0 1-1 0,0 0 0 0,7 0 1 0,-7-2 0 16,0 6 1-16,0 0-1 0,0-1 1 0,6 0 1 0,-6 0-1 15,7-3 0-15,-7 3 1 0,6-7-1 0,0 5 0 16,0-2 1-16,2-3-1 0,-2-3 1 0,-1-2 1 16,10 2-1-16,-9-5 0 0,7 1 0 0,-6 0-1 0,6-4 1 15,-7-1 0-15,0 2 1 0,8-1 1 0,-8 1 0 0,1-5 1 16,0 3 2-16,-7 2 0 0,6-2 0 0,-6 1 0 16,0 0 1-16,0 0 0 0,0 4 1 0,0 0-1 0,-6-1-1 15,6 1-1-15,-7 3 1 0,7 0 1 0,-7 4-3 16,1 0-1-16,6 4-2 0,-6 0 2 0,-2 3-3 0,2 1 2 15,6-1-1-15,-6 4 0 0,6 0 0 0,-6 0-2 0,6 1 1 16,0-3-1-16,0 3 1 0,6-1-4 0,-6-5 1 16,6 2 3-16,-6 0-1 0,6-4 1 0,8-1 1 0,-8-3-1 15,1 0 0-15,6-3 5 0,0-5-3 0,0-4 2 16,0 3-1-16,0-3-2 0,0-3 5 0,0 1 0 0,0-4 1 16,-6 3 2-16,-1 0 2 0,0 0 0 0,2-2 1 0,-8 2 2 15,0 1-4-15,0-2 2 0,0 3 3 0,0-3 5 16,-8 5 1-16,8 0 1 0,-6 0 1 0,6 4 1 0,-6 0 1 15,6 3-4-15,-7 0-4 0,7 0-8 0,-6 4-3 16,6 4-3-16,0 0-2 0,-7 3-3 0,1 4 0 0,6 0 1 16,0 4 0-16,0-1-1 0,0 4 1 0,0 5 1 0,6-5-3 15,-6 5-4-15,7-2-6 0,-1 1-10 0,1 0-13 16,-1-1-14-16,8 2-21 0,-2-5-27 0,-5-3-40 0,6 0-65 16,0-4-111-16,0 0-73 0,-6-8-37 0</inkml:trace>
  <inkml:trace contextRef="#ctx0" brushRef="#br0" timeOffset="49242">17614 7957 444 0,'-6'-4'424'16,"-1"0"-156"-16,7 0-123 0,0 4-69 0,0-2-39 0,0 2-20 16,7 0-12-16,-1-4-5 0,7 4-5 0,0 0-5 15,6-4-12-15,8 4-24 0,-1-4-43 0,0 1-84 0,6-5-135 16,1 1-75-16</inkml:trace>
  <inkml:trace contextRef="#ctx0" brushRef="#br0" timeOffset="51397.67">19080 8891 87 0,'0'0'123'15,"0"-3"-36"-15,0-1-26 0,0 0-20 0,0 4-11 0,0-4-4 16,0 0 0-16,0 1 1 0,0-1 4 0,0 4 9 0,0-4 7 15,0 0 7-15,0 2 1 0,0 2-3 0,-6-4-2 16,6 0-3-16,0 0-4 0,0 1-8 0,0-5-7 0,0 4-5 16,0 1-3-16,0-1-2 0,0 1-3 0,0-1-2 0,0 1 0 15,0-1 0-15,0 0-3 0,-7 0-4 0,7 1-3 16,0-1-2-16,0 0-1 0,0-2-1 0,0 2 1 0,0-1 0 16,-7 2 2-16,7-4 2 0,0 0 5 0,0 2 3 15,-6-2 4-15,6-1 4 0,0 6 1 0,-6-6 1 0,6 1 0 16,-7-5-1-16,7 9 0 0,0-4 0 0,-6-4-1 15,6 7-2-15,0-3-2 0,0-1-1 0,-7 2 7 0,7 2-7 16,0-4-4-16,0 1-5 0,-7 3-2 0,7-3-1 0,-6-1 0 16,6 0-2-16,0 2-8 0,-6-2 6 0,6 1 1 15,-8-1 1-15,8-2 2 0,-7 3 1 0,7-5-1 0,-5 2 1 16,-2-1 1-16,0 3 1 0,1-3 4 0,6 0 1 0,-6 0 1 16,-1 1 0-16,1-2 0 0,0 4-1 0,-2-1 1 15,2-3-3-15,0 4-4 0,6-2-1 0,-7-1-3 0,7 0 1 16,-7-3 0-16,1 2 0 0,6-2 0 0,-6-1-1 15,6 1 2-15,-7-6 0 0,7 6-1 0,-6-1-1 0,6 1 1 16,-7-1-2-16,0 1-1 0,7 3 1 0,-7-5 0 0,7 6 1 16,-5-1-1-16,-3 1 2 0,8 2-1 0,-7-4 1 15,2 5 2-15,-1 0-3 0,-1-1 2 0,7 5 0 16,-7-5-2-16,7 1 1 0,-6 4 0 0,-1-5-1 0,7 5-1 16,-6-1 0-16,6 0-1 0,-6-4 0 0,6 6-1 0,-8-6 1 15,8 4 1-15,0-3 0 0,0 3-2 0,-6-2 4 0,6 0-2 16,0 0 0-16,-6-1 0 0,6 3-1 0,0-4 0 15,-6 4-1-15,6-3 1 0,0 0-3 0,-8 0 1 16,8 3 1-16,-7-3 1 0,7 0-1 0,-5-1 1 0,5 1-1 16,-7-4 1-16,7 4 1 0,0-5-1 0,-7 2 1 0,7-1-1 15,0-5 0-15,-6 7-1 0,6-7 0 0,0 3-1 16,0-3 0-16,0 1 0 0,0 0 0 0,-7-2 1 0,7 2 0 16,0-3 1-16,0 2-1 0,0 3 2 0,0-6 0 15,-6 4 1-15,6-3-1 0,0 3 0 0,-6 1 0 0,6-1 1 16,0 1 0-16,0-1 0 0,0 0-1 0,-6 4 1 0,6-4 0 15,0 1 1-15,0-1-2 0,0 4-1 0,0-4 1 16,0 1-1-16,0-1 0 0,0 4 1 0,0-3 0 16,0-1-1-16,0 4 2 0,0-4-1 0,0 1 0 0,0-5 0 15,0 5 0-15,0-5-1 0,0 1 1 0,-8 0-1 0,8-1 1 16,0 1 1-16,0 0-1 0,0-1 0 0,0 2 0 0,0-2 0 16,-6 1 0-16,6 0 0 0,0-2-1 0,-6 3-1 15,6-2 1-15,0 1 1 0,-7-1 0 0,7 5 1 16,0-8-1-16,0 7 0 0,-7-3 0 0,7-5-1 0,0 6-1 15,-6-2 1-15,-1 1-2 0,7-4 1 0,0 4 1 0,0-5 1 16,-6 2-2-16,6-1 2 0,0 0 0 0,-6-1 1 16,6 2-1-16,0-1-2 0,0 3 1 0,0-2-1 0,0-2 1 15,-7 5 0-15,7-4 0 0,0 4-2 0,0-5 2 0,0 6 0 16,-7-2 1-16,7 0 0 0,0 2 0 0,0-2 0 16,-7 5 0-16,7-1 1 0,-5-3 0 0,5 6 2 0,-7-2 0 15,7-1 1-15,-8 4 0 0,3 0 1 0,5 0 0 16,-7 1-3-16,7-5 2 0,-6 8-1 0,-1-4 0 0,7 3 0 15,-6-3-2-15,6 5 2 0,-7 1-1 0,7-2 0 0,0 2 0 16,-6-1 0-16,6 2-2 0,0 0 0 0,-6 1 1 16,6-5-3-16,0 4 2 0,0 1-1 0,0-1 0 0,0-3 0 15,-8 4-1-15,8-5 2 0,0 4 0 0,0-3 0 16,-6-1-1-16,6 2 0 0,0-2 1 0,-6 1 0 0,6-1 0 16,-7 1 0-16,7 0-1 0,0 0 1 0,-6-5 1 0,6 9-1 15,0-5 0-15,-8 1 0 0,8 3 2 0,0-3-2 16,-6 0 0-16,6 3-1 0,0 0 0 0,0 1 1 15,0-1 0-15,0 1 0 0,-6-2-2 0,6 3 2 0,0-2 0 16,0 0 1-16,-7 4 0 0,7-4-1 0,0 4 0 0,-6-3 0 16,6 3 0-16,0 0-1 0,-7-4-1 0,7 4 0 0,0 0-2 15,0-4 3-15,0 4-1 0,0 0-1 0,0 0-1 16,-6 0-1-16,6 0-1 0,0 4 0 0,-6 0-2 16,6-1-2-16,-7 1-3 0,0 4-1 0,7-6-1 0,-6 6-3 15,-1-1 2-15,1 1-1 0,0-1 1 0,6-3 2 0,-7 3 4 16,0-4 1-16,1 6 2 0,0-3 4 0,-2-2 2 15,2 4-2-15,-1-6 1 0,1 7 1 0,6-6-1 0,-6 4 2 16,-2 1 0-16,3-1 0 0,-2 1-1 0,1-2 1 16,0 2 0-16,-2-1 0 0,2 5 0 0,6-5 0 0,-6 3-2 15,-1-1 0-15,0-3 2 0,7 2 0 0,0-2-1 0,0 3 2 16,0-6-1-16,0 2 0 0,0-3 2 0,0 2 1 16,7-4-1-16,0 0 0 0,-1-4 1 0,0 2-1 0,-6-3-2 15,14 2 2-15,-8-6-1 0,1 6-1 0,-2-4 3 16,3 0 0-16,4-1 0 0,-5 1 1 0,-1 0 1 0,2 0-2 15,-2-5 1-15,0 5 0 0,8-3-2 0,-8 2-1 0,-6-3 1 16,6 3-1-16,1-2 0 0,-1 1 0 0,1-1-1 16,-7 3 1-16,7-1-1 0,-7 1 0 0,0 3 0 0,6 1 0 15,-6-1 0-15,0 1-2 0,0-1 0 0,0 4 0 0,6 0 0 16,-6 0 0-16,0 4 1 0,0-1-1 0,7 1 1 16,-7-1 0-16,6 4 1 0,1 2-1 0,-1-3 1 15,0 2 0-15,8-2 0 0,-7 3-2 0,5-1 2 0,2-2-2 16,-8 2 2-16,7-1-4 0,0 1-3 0,-1-1-1 0,-4 0-4 15,4 0-3-15,-5 1-8 0,0-1-10 0,6 0-19 0,-7-4-32 16,-6 6-66-16,7-6-147 0,-1 0-72 0</inkml:trace>
  <inkml:trace contextRef="#ctx0" brushRef="#br0" timeOffset="59395.71">17582 5571 192 0,'-8'-2'309'0,"2"-3"-96"0,6 5-81 0,-6-3-54 0,0-1-24 16,6 4-14-16,0-3-4 0,-7-1 0 0,7 0-3 15,-7 0 0-15,7 1-2 0,0-1-5 0,-6 1-3 0,6-1-4 16,0 1-6-16,-7-1 0 0,7-1 1 0,0 2 2 0,-6 0 1 16,6 3-1-16,0-4-2 0,-6 4-1 0,6-4-1 15,-9 4-2-15,4 0-3 0,5 0-2 0,-6 0 0 0,6-3-1 16,-8 3 1-16,8 0 0 0,-6 0 2 0,6 0 2 15,-6 0 1-15,6 0 0 0,-6 0-1 0,-1 0-1 0,7 0 2 16,-6 0-1-16,-1 0-2 0,0 0-1 0,1 0-2 0,0 0 1 16,-2 0 0-16,2 3 0 0,0 1 0 0,-7 0-2 15,6-1 1-15,-7 5 1 0,3-1 1 0,2 0 0 16,-2 4 1-16,-3 0 1 0,2 1 2 0,5-2 0 0,-6 2 0 16,0-3-1-16,7 7 1 0,-9-1-2 0,10 0-1 0,-9-1-2 15,8 1-1-15,0 2 0 0,-2-2-1 0,8-1-2 0,-5 1 1 16,5 1-1-16,5-5 0 0,-5-1 0 0,8 1-1 15,-2-3 0-15,8-1 0 0,-8 0-1 0,8-3-2 0,4-1 0 16,-4-3-2-16,5 0-2 0,1 0-1 0,0-7-3 16,-1 4 1-16,1-1-3 0,-8-3 1 0,8-1 2 0,-7 1-1 15,0 0 1-15,0 0 3 0,-7-1 1 0,0 8 0 16,2-3 1-16,-8-1-1 0,6 4 0 0,-6 0-1 0,-6 4 1 16,6-1 1-16,0 5 0 0,-8-1 1 0,8 0 1 0,0 0 2 15,0 5 1-15,0-5 0 0,8 3 0 0,-8-2-1 16,11 3 0-16,-2-3 0 0,3-6 0 0,1 2 0 0,1 0-2 15,4-4 1-15,2-4 1 0,0 0 0 0,-1-2 0 16,1-2 1-16,0 1-1 0,6-1-1 0,-7-2 1 0,1-1 1 16,-7-4 0-16,6 5 0 0,-6-5 2 0,7-1 3 15,-14 1 1-15,8 1 2 0,-8-1 6 0,0 1 1 0,-6-1 4 16,0 4 1-16,0-4 0 0,-6 5-3 0,-7 3 0 0,0-5-3 16,0 4-5-16,0 2-2 0,-7-2-5 0,7 5-1 15,-7-1-1-15,8 4-1 0,-1 0-5 0,0 0-8 0,6 0-9 16,1 0-18-16,-1 4-24 0,7-4-44 0,0 3-86 0,7-3-134 15,-7 0-69-15,6 0-39 0</inkml:trace>
  <inkml:trace contextRef="#ctx0" brushRef="#br0" timeOffset="59723.78">17880 5535 25 0,'-6'0'427'0,"6"4"-104"0,0 3-139 0,0-3-95 0,0 3-54 15,0 5-27-15,0-6-13 0,6 2 0 0,-6 3 5 16,0 0 6-16,0 4 2 0,8-1 3 0,-8-2 3 0,0 2 0 16,0 4 1-16,6-4 3 0,-6 5-3 0,0-1-2 15,0-3 0-15,0 4-1 0,0-1 0 0,-6-3 0 0,6-1 0 16,0 1-1-16,0-4 3 0,0 3-2 0,0-3-1 0,6-3 0 15,-6 2-2-15,0-6 2 0,0 4 1 0,6-5-1 16,-6 1 0-16,7 0 1 0,0-4 1 0,6 0 0 0,-1 0-1 16,2-4-1-16,-2 0-1 0,8 1-1 0,0-5-3 15,5 4-2-15,-5-3-2 0,7 0-1 0,-1 3-3 0,-8-3-11 16,9-1-13-16,-7 2-20 0,6-2-33 0,-7 1-55 0,1-5-103 16,-1 5-103-16,0-3-64 0</inkml:trace>
  <inkml:trace contextRef="#ctx0" brushRef="#br0" timeOffset="59927.1">18318 5612 133 0,'-7'0'459'16,"0"0"-126"-16,1 0-137 0,6 0-90 0,0 4-47 0,-6 3-24 15,6 1-11-15,0 3-4 0,0 3 1 0,0 1-2 0,6 6-2 16,-6-2 1-16,0 3-2 0,6 3-2 0,-6 1-6 0,0 3-2 15,7 0-3-15,-7 1-6 0,7 3-9 0,-1-4-15 16,-6 4-25-16,6-3-48 0,2-5-94 0,-2 1-115 16,-6-4-75-16</inkml:trace>
  <inkml:trace contextRef="#ctx0" brushRef="#br0" timeOffset="61551.6">5279 10082 60 0,'0'0'281'0,"0"0"-48"16,0-4-45-16,0 0-48 0,0 1-42 0,0-1-29 0,0 0-22 15,7 1-12-15,-7-1-6 0,0-4-4 0,0 5-2 16,0-2-2-16,0 3-1 0,0-2-2 0,0 4-1 0,0-3-2 15,0-2-4-15,0 5 0 0,0-3-1 0,0 3-2 16,0 0-1-16,0-4 1 0,-7 4 0 0,7 0 3 0,0 0 1 16,0 0-2-16,0 0 0 0,-8 0 0 0,8 0 3 0,-5 0-2 15,5 0 0-15,-6 0-1 0,0 0-3 0,-2 4 0 16,2-1 1-16,0 2 2 0,-1 2 2 0,-6 0 0 0,6 4-1 16,-5-4 1-16,-3 8 1 0,4-4 0 0,-3 3 0 15,1 1 0-15,0-1-3 0,7 5-2 0,-7-4 0 0,-1 0-1 16,8-4-1-16,0 3-1 0,-1-3-1 0,7 0-2 0,-6 0 0 15,6-4-1-15,0-2-1 0,0 1 1 0,6-2 0 16,1-4-1-16,-1 4-2 0,8-4 2 0,-8 0 0 0,7-4 0 16,0 0 1-16,0-2-1 0,7 1 0 0,-9-2 0 15,4 0 0-15,-3-1 0 0,-5 1 1 0,6 0-1 0,-6 0 0 16,-1 2 0-16,0 2 1 0,2 0-1 0,-8 3 0 0,6 0-1 16,-6 0-2-16,0 3 0 0,0 5 2 0,0 3 1 15,0-1-1-15,0 5 1 0,0 3 0 0,0 1 1 0,0-1 1 16,6 0 1-16,-6-4-2 0,5 2 0 0,3-3 0 15,4-1 0-15,-4-1-1 0,4-3 0 0,2-1 0 0,-2-3-1 16,8-4 0-16,-7 0 0 0,7 0-1 0,0-4-1 16,-1-3 2-16,7-1 0 0,-6 2-2 0,-1-6 4 0,-6 5 1 15,7-8-2-15,-7 3 0 0,-1-2 0 0,2-1 1 0,-1 0 1 16,-7-2 3-16,-6 3 1 0,7-5 1 0,-7 1 6 16,0-1 3-16,-7 0 6 0,1 2 4 0,-1-2 0 0,1 1 3 15,-8 3-3-15,8-3 0 0,-6 3-4 0,5 4-2 16,-6-4-6-16,6 5-4 0,-6 3-4 0,6-1-7 0,1 4-6 15,0-4-8-15,6 6-11 0,-6 2-13 0,6-5-15 16,0 5-15-16,0 5-20 0,0-5-34 0,6 2-69 0,-6 2-148 16,6 0-73-16,0-4-35 0</inkml:trace>
  <inkml:trace contextRef="#ctx0" brushRef="#br0" timeOffset="61942.13">5840 10089 188 0,'0'-3'400'0,"0"-1"-107"0,0 4-116 0,0 0-80 16,6 0-47-16,-6 0-24 0,6 0-14 0,-6 0-6 15,7 4-2-15,0-1-2 0,-7 4 2 0,6 4 1 0,0 4 2 16,1-5 2-16,-7 9-2 0,7-4 0 0,-1 3-1 0,-6 4-1 16,7-4 1-16,-1 4-1 0,-6-3-1 0,6-2-1 15,-6 2 4-15,0-1 3 0,7 1 1 0,-7-4 1 16,0-1 1-16,0 5 2 0,0-8 1 0,-7 3 3 0,7-3-2 16,0 0 0-16,-6 0 1 0,0 1 0 0,-1-2-4 0,7-2-3 15,-6-1 0-15,6-3-3 0,0 4-3 0,-7-6-3 0,7-2-1 16,7 4-1-16,-7 0 2 0,0-4 0 0,6 0-2 15,1 0 0-15,5-4-1 0,2 4 2 0,-2-4-1 16,2-3-2-16,5 0-2 0,1 0-5 0,6-1-6 0,-7 1-10 16,7-5-13-16,0 5-20 0,1-3-37 0,5-5-64 0,-6 3-120 15,-6-2-86-15,5 3-46 0</inkml:trace>
  <inkml:trace contextRef="#ctx0" brushRef="#br0" timeOffset="62254.54">6322 10276 339 0,'0'-4'382'0,"6"0"-132"16,1 4-115-16,6 0-65 0,-7 0-37 0,7 4-18 0,-7 0-9 15,2 0-3-15,-2-2-2 0,0 6-1 0,1 3 0 0,-2-3 0 16,-5 2 1-16,0 6 0 0,8-2 0 0,-8-3 0 15,-8 3 0-15,8 1 5 0,0-3-3 0,-5 2 2 16,5-3 3-16,-7-4 5 0,1 4 6 0,6-4 4 0,-6 1 7 16,-2-5 4-16,8 1 5 0,-6 0 2 0,6-4-1 0,0 4-1 15,0-4-9-15,0 2-4 0,0-2-9 0,0 0-6 16,6-2-5-16,2 2-4 0,-2-4-4 0,7 0-5 0,0 0-5 16,6-2-8-16,1-3-10 0,6 2-16 0,0 0-27 15,6-8-45-15,1 5-52 0,0-5-81 0,6 0-105 0,-7 1-48 16</inkml:trace>
  <inkml:trace contextRef="#ctx0" brushRef="#br0" timeOffset="62441.87">7110 10181 32 0,'0'0'458'0,"0"0"-87"15,0 0-130-15,13-5-104 0,-8 5-60 0,10-3-35 16,-2-1-16-16,6 1-10 0,-6-4-6 0,7 3-3 0,6-4-1 16,-7 5 0-16,7-5-5 0,0 2-5 0,1 1-9 0,-7-2-14 15,6 4-22-15,-1-5-44 0,-5 4-64 0,0-3-102 16,-8 4-89-16,1-1-53 0</inkml:trace>
  <inkml:trace contextRef="#ctx0" brushRef="#br0" timeOffset="62598.24">7202 10261 366 0,'-14'4'489'0,"8"-1"-151"0,-1-3-149 16,1 4-90-16,6-4-52 0,0 4-27 0,6-4-14 0,1 0-7 15,-1-4-2-15,8 4 3 0,5-4 3 0,-1-3-3 16,10 3-8-16,4-2-17 0,1-2-26 0,4-3-46 0,-3 0-71 16,12-4-102-16,-7 1-97 0,7-2-57 0</inkml:trace>
  <inkml:trace contextRef="#ctx0" brushRef="#br0" timeOffset="63348.11">8902 9606 64 0,'0'-4'165'0,"0"4"-12"0,7-4-9 15,-7 0-6-15,0 4-10 0,0-4-11 0,0 4-12 0,0 0-13 16,0-3-12-16,0 3-12 0,0-4-11 0,0 4-10 15,0 0-9-15,0 0-7 0,-7 0-6 0,7 0-5 0,-6 0-1 16,6 0-4-16,-7 4-2 0,0-1-2 0,-5 1 0 16,-3 4 0-16,4 0-2 0,-3-1 2 0,-5 3 1 0,5 5 0 15,-4-1 3-15,-2 5 3 0,0 0 1 0,-5-2 1 0,5 3 1 16,6 1-1-16,-5-4-2 0,6 3-2 0,-1-3 0 16,9-2-4-16,-3 0-5 0,8 0-3 0,0-5-1 0,8 2 0 15,-3-1-3-15,9-5 1 0,-7 2-1 0,12-4-3 16,-6-4 1-16,6 0-1 0,1 0-2 0,-1-4-2 0,0-4 2 15,2 6-2-15,-1-5 0 0,-8-1 0 0,1-4 1 0,1 5 2 16,-3 0 1-16,-3 4 2 0,-1-5 2 0,-2 4 1 16,2 4-1-16,-7-3 2 0,0-1-1 0,7 4-1 0,-7 4 0 15,-7-1 1-15,7 5-2 0,0-1-1 0,0 4 1 0,0 0-1 16,0 1 0-16,0 1 1 0,7-1-1 0,0 3 0 16,-1-5 1-16,1 5 2 0,-1-4-2 0,8 0 0 15,-2-4 0-15,1 0 2 0,0 1 0 0,5-8-1 0,2 0-1 16,-5 0 1-16,4-4 2 0,1-3 1 0,-8-4 0 0,8 4 3 15,-7-4 4-15,-1 0 5 0,2-4 6 0,-1 1 6 0,0-2 6 16,-7-2 7-16,2 0 11 0,-8 4 3 0,6-5 4 16,-6 5 4-16,0-5 0 0,-6 1-5 0,-2 4-6 15,2-6-9-15,0 6-9 0,-1-1-7 0,0 1-13 0,-5 2-10 16,4-2-14-16,3 7-16 0,5-4-21 0,-7 4-24 0,7 0-28 16,7 3-30-16,-7 0-38 0,5 0-54 0,9 1-75 15,-1-2-117-15,-6 3-60 0</inkml:trace>
  <inkml:trace contextRef="#ctx0" brushRef="#br0" timeOffset="63629.09">9365 9646 231 0,'-8'3'493'0,"3"1"-83"0,5 3-166 16,-7 1-113-16,1 3-64 0,-1 0-33 0,1 3-18 0,-1-3-7 15,0 7-6-15,1-3 2 0,6 0-3 0,-6 3-2 0,6 1 1 16,6-1 0-16,-6 4 0 0,0-4-1 0,6-3 2 0,1 2 0 15,0-1 2-15,6-1-1 0,-7-5-3 0,6-2 2 16,2-1 1-16,-8-3 0 0,8-1 1 0,-1-3-2 16,0 0 1-16,-7-3 2 0,7-1 4 0,1-3 2 0,-8-1 4 15,0-2 3-15,-6 2 5 0,7-3 5 0,-7 3 5 0,0-2 0 16,-7-1 1-16,7-1 1 0,-6 2-2 0,-7-1-1 0,0 0-6 16,0 0-4-16,-7-1-5 0,8 6-4 0,-8-5-4 15,7 3-9-15,-7 1-14 0,14 0-19 0,-8 3-23 0,8-3-34 16,6 3-55-16,6 0-91 0,-6-4-146 0,14 1-68 15,-8 0-34-15</inkml:trace>
  <inkml:trace contextRef="#ctx0" brushRef="#br0" timeOffset="63894.65">10139 9715 111 0,'0'0'473'0,"0"0"-107"0,0 4-125 0,0-4-97 0,0 0-58 15,14 0-36-15,-8 4-16 0,1-4-9 0,6 0-3 0,6-4-2 16,1 4 4-16,6-4-3 0,1 0-4 0,-1 1-4 0,0-1-6 16,7 0-3-16,-9 1-3 0,10-4-5 0,-9 2-7 15,2 2-13-15,-2 0-13 0,2-1-13 0,-1 0-24 16,0 1-39-16,1-1-64 0,-8-4-112 0,0 5-83 0,8-1-43 15</inkml:trace>
  <inkml:trace contextRef="#ctx0" brushRef="#br0" timeOffset="64394.54">11521 9433 355 0,'-6'-4'455'0,"6"1"-142"0,-6 3-134 0,6-3-83 15,0 3-45-15,0 3-25 0,0-3-13 0,0 3-6 16,0 5-3-16,0-2 2 0,0 6 1 0,0-1 1 0,6 4 5 16,0 0 0-16,-6 3 1 0,7-4 1 0,-7 8-1 15,6-3 0-15,1 2-6 0,0 1-1 0,-1 1-3 0,0-2-2 16,2 2-1-16,-8-2-2 0,6 2-1 0,-6-2-1 0,6 2 2 16,-6-5 0-16,0 3 1 0,0-2 0 0,0 0 0 15,0-5-4-15,0 4-4 0,-6-4-6 0,6 2-9 0,0-5-12 16,-6-1-14-16,6 2-23 0,0-5-37 0,0-3-59 15,0-1-99-15,0-3-87 0,0 0-53 0</inkml:trace>
  <inkml:trace contextRef="#ctx0" brushRef="#br0" timeOffset="64675.94">11854 9503 499 0,'0'-12'502'0,"0"6"-159"0,0-2-158 0,0 0-92 0,0 5-48 15,0-1-25-15,0 2-11 0,-7 2-6 0,7 0-2 0,-6 0-1 16,-1 2 1-16,-6 2 0 0,0 4 0 0,0 3 0 16,1 0 0-16,-8-1-1 0,7 5-1 0,-7-1 1 0,6 1 0 15,2-1 0-15,-1-2 1 0,0 2-1 0,6-2-1 0,1-4 1 16,0 1-1-16,-2 3 1 0,8-4 0 0,0 2 0 0,-6-3-1 16,6 1 0-16,6-1 0 0,-6 1 1 0,0-2 1 15,8 3-1-15,-2-3 0 0,0 2 0 0,1-5 0 16,6 5 0-16,0-1 0 0,-1 0 0 0,8-3 0 0,0 3-1 15,-1 1-4-15,1-4-4 0,6 0-11 0,0 3-8 0,7-5-19 16,-7 3-19-16,7-5-39 0,-1 0-59 0,1 3-88 16,-1-3-104-16,-6-3-55 0</inkml:trace>
  <inkml:trace contextRef="#ctx0" brushRef="#br0" timeOffset="65253.77">12284 9514 355 0,'0'-4'354'16,"0"0"-94"-16,0 1-95 0,0 3-67 0,0-4-41 0,0 4-20 15,6-3-11-15,-6-2-6 0,0 3-5 0,7-2-3 16,0 4-4-16,-1 0 0 0,0 0 0 0,1 0-2 0,6 4-1 16,-7-2-4-16,7 3 1 0,-6 5 1 0,6 2-1 15,-7-2 1-15,2 6-1 0,4-2 1 0,-6 4 1 0,1 4 0 16,0-3 0-16,-1 3-2 0,1 3 1 0,-2-4 0 0,2 5 1 16,1 0-1-16,-3-3 0 0,2 2-2 0,-1-4 1 15,8 2-1-15,-8-5 1 0,7 0-2 0,1 1 0 0,-2-5 0 16,2 1 0-16,-2-4 0 0,1-4 1 0,1 1 1 15,-9-1 0-15,9-3 4 0,-7-4 2 0,5 0 1 0,-4-4 6 16,4-3 6-16,-5-1 5 0,-1-2 7 0,1-5 9 0,-1-1 7 16,-6-5 5-16,7-1 8 0,-7 0 5 0,0-3 5 15,0-1 1-15,-7-4-1 0,1-3-8 0,-1 4-4 16,1-4-7-16,-7 1-7 0,7-2-10 0,-8 1-12 0,1 1-8 16,6-1-9-16,-5 3-10 0,5 1-13 0,0 7-19 0,1-4-20 15,-1 8-23-15,7 3-33 0,0 4-36 0,0 1-60 0,7 2-99 16,-1 4-113-16,1 0-58 0,0 8-24 0</inkml:trace>
  <inkml:trace contextRef="#ctx0" brushRef="#br0" timeOffset="66050.63">12799 9921 262 0,'0'-8'361'0,"0"5"-82"0,6-1-92 0,-6 0-63 16,0 0-50-16,5 0-33 0,-5 0-17 0,8 4-10 15,-8 0-5-15,7-2-3 0,-7 2 0 0,5 2-4 0,-5-2-1 16,7 4 1-16,-7 0-2 0,8 0 1 0,-2 4 0 15,0-1-1-15,1 3-1 0,-7-1 1 0,6 1 0 0,1 1 0 16,-1 0 0-16,1 3 2 0,-1 1 1 0,-6-3 2 0,7 2 1 16,0-3 0-16,-7 3 0 0,6-2 1 0,-6-1-1 15,5 0 0-15,-5-4-1 0,8 0 0 0,-8 0 1 0,7 1 3 16,-7-4 3-16,0-1 2 0,5 1 5 0,-5-4 4 16,0 0 3-16,0 0 3 0,7 0 4 0,-7-4-2 0,0 1 1 15,0-5-2-15,7 4-3 0,-7-3-3 0,6 0-2 0,-6 0 1 16,7-4-2-16,-7-4 0 0,7 4 1 0,-1 0 0 15,-6 0 0-15,0-1 2 0,6 2 1 0,-6 3-4 16,0-1-5-16,0 1-1 0,8 0-3 0,-8 3-3 0,0 1-3 16,0-1-3-16,0 0-4 0,6 4-1 0,-6 0-1 0,0-4-1 15,0 4 1-15,0 4-1 0,0-4 0 0,6 0-1 0,-6 0 2 16,0 0 0-16,6 4 2 0,-6-4-1 0,0 0 1 16,0 4 1-16,7-4 3 0,-7 0-3 0,0 0 2 15,7 0 1-15,-7-4-1 0,6 4 2 0,-6-4-1 0,7 0-3 16,-7 1 0-16,6-1 0 0,-1 0 0 0,-5 4-1 0,9-3 0 15,-9 3-3-15,6 0 2 0,-6 0 0 0,5 0 0 0,-5 3 2 16,7-3 0-16,-7 4-1 0,8 0 1 0,-8 3 4 16,6-3-2-16,0 0-1 0,1-1-1 0,-1 1-1 15,1 3 1-15,0 0-2 0,-1 1 0 0,0-5-1 0,0 1 1 16,2-4 1-16,-2 0 1 0,-1 0 1 0,3 0 0 0,-1 0 1 16,-2 0 1-16,3 0-2 0,-2 0 0 0,0-4 0 15,2 4-1-15,-2 0 0 0,-6 0-1 0,6-3-5 0,0 3-7 16,-6-4-7-16,7 4-10 0,0-4-11 0,-7 4-12 15,6-4-14-15,1 4-10 0,-7-3-10 0,6-1-19 0,-6 1-25 16,7-1-39-16,-7 1-50 0,0-1-67 0,7 0-81 0</inkml:trace>
  <inkml:trace contextRef="#ctx0" brushRef="#br0" timeOffset="66456.55">13385 9869 280 0,'0'-4'384'0,"0"0"-96"0,7 1-98 16,-7 3-72-16,0 0-50 0,6 0-28 0,-6 3-13 16,0 1-6-16,7 4-2 0,-7 0 1 0,0-1-1 0,0 3-1 15,0 2 2-15,6 2-4 0,-6 4-3 0,0-3-1 16,6 3-3-16,-6 1-1 0,0 2-1 0,6 2-1 0,-6-5 0 15,8 8-3-15,-8-5 0 0,6 1-3 0,0 4 0 0,-6-4-2 16,8 0-2-16,-2 0-3 0,0 0-3 0,1 0-3 16,-7-1-5-16,6-2-7 0,1-1-10 0,-1-2-15 15,1-6-28-15,-1 0-38 0,0-1-55 0,2-6-83 0,-2-3-95 16,0 0-51-16</inkml:trace>
  <inkml:trace contextRef="#ctx0" brushRef="#br0" timeOffset="66675.28">13366 9876 340 0,'0'-15'486'0,"6"1"-143"0,0 3-141 0,1-4-97 0,6 9-50 16,0-3-28-16,-1 3-14 0,2 2-7 0,0 0-3 16,-2 4-1-16,1 0-2 0,7 4 2 0,-8 0-1 15,2 2-1-15,-1-1 0 0,-6 2 0 0,4 4 0 0,-3 0-1 16,-8 0 0-16,6 3 0 0,-6 2 1 0,-6-3-1 0,6 3-2 15,-8 1 0-15,-3-2 1 0,4 0-2 0,0 0-3 16,-5-1-6-16,4 1-7 0,-4-1-12 0,-1-3-25 0,6 1-44 16,1-2-71-16,-1 2-124 0,1-5-84 0,0 0-43 15</inkml:trace>
  <inkml:trace contextRef="#ctx0" brushRef="#br0" timeOffset="66972.06">13763 10125 144 0,'-6'0'552'0,"6"0"-2"16,0 0-141-16,0 0-179 0,0 5-112 0,0-5-68 0,0 2-38 15,6 2-17-15,-6 4-5 0,0-5 3 0,0 5 2 16,6-2 4-16,-6 2 0 0,0 4-1 0,7-1-2 0,-7 0-2 16,6 3-2-16,1-3 0 0,0 7-2 0,-1-3-1 15,0 0 1-15,1 3 1 0,6-3 3 0,0 2 3 0,-6 2 2 16,12-4 1-16,-5-1-1 0,-2 5 2 0,8-9 1 0,-7 5-2 15,0 0 0-15,6-4 0 0,-5 1 0 0,-8-2 0 16,7-2 1-16,-13 3 1 0,7-3 1 0,-7-2 2 16,0-2 2-16,0 3 0 0,-7 1 0 0,0-2 0 0,-5 2 0 15,-2-1-3-15,8-3-5 0,-14 4-11 0,7-1-24 0,1-4-33 16,4 4-62-16,-4-3-129 0,6 0-113 0,-8-4-78 0,8 4-46 16</inkml:trace>
  <inkml:trace contextRef="#ctx0" brushRef="#br0" timeOffset="71111.71">7162 16591 72 0,'0'0'133'0,"0"0"-34"16,7 0-28-16,-7-3-20 0,6 3-14 0,-6-4-10 0,7 4-10 15,-1-3-8-15,-6-1-7 0,6 0-1 0,2 4 0 16,-8-4 1-16,6 1 2 0,-6-1 5 0,0 4 3 0,0-3 5 15,0-2 4-15,0 5 1 0,0 0-1 0,0-2 1 0,0 2-4 16,0 0-3-16,-6 0 3 0,6 0 5 0,0 2 3 16,-8-2 6-16,8 0 4 0,0 5 3 0,-6-5 7 0,6 0 3 15,-6 0-1-15,6 3-2 0,0-3-5 0,0 0-2 16,0 0-6-16,0 0-7 0,-7 0-6 0,7 0-5 0,0 0-5 16,0 4-4-16,0-4-3 0,0 0-1 0,0 0-2 0,0 0 0 15,0 0 0-15,0 0 1 0,0 0 0 0,0 0 1 16,0 0 0-16,0 0 0 0,0 0 1 0,0 0 0 15,0 0 2-15,0 0-1 0,0 0 1 0,0 0 7 0,0 0-3 16,0 0-2-16,0 3 1 0,0-3-1 0,0 0 0 0,7 0 1 16,-7 0 1-16,0 4-5 0,6-4 3 0,0 0 4 0,-6 0-2 15,8 0 4-15,-2 0 0 0,0-4-4 0,1 4-2 16,0 0-2-16,4-3 1 0,-3 3-4 0,4-4-1 16,-4 4-3-16,4 0 0 0,-4-3 1 0,4 3 1 0,1 0-1 15,0 0-2-15,0 0 3 0,1-5 0 0,-2 3 0 0,2-2 1 16,5 4 1-16,-6-8 1 0,6 5 0 0,-5-1-1 15,5 0-1-15,-6 0 0 0,6 2 0 0,1-3-2 0,-7 2-1 16,7-4 0-16,-8 3-3 0,8 0 2 0,0-3 2 16,-7 3-1-16,7 1 0 0,-8-2 0 0,8-2 1 0,0 3-1 15,-7 1 1-15,-1-1 2 0,8 1 0 0,-6-1 0 0,-2 0-1 16,8 1 3-16,-7-5 0 0,-1 5-1 0,2-2 2 16,-1-1-2-16,0 2 0 0,0 0 1 0,0-3-1 15,0 3 1-15,-1-2-1 0,8 1 0 0,-6 2-1 0,-1-4 0 16,7 3-1-16,-8 0 0 0,1-3-1 0,0 3 1 0,0-3 0 15,0 4-1-15,6-6 2 0,-5 3-1 0,-1 2 0 0,0-4-1 16,0 1 1-16,7 0-1 0,-8 2-1 0,2-1 1 16,-2-2-2-16,1 1 0 0,1-1 1 0,-2 1 2 15,-4 0 1-15,4 0-1 0,1-1 1 0,1 1 0 0,-8 0 0 16,6 0 0-16,-5 2 0 0,6-1-1 0,-7 2 1 0,2-3-1 16,5 4 0-16,-7-6 0 0,0 6-2 0,8-2 1 15,-8 2 0-15,0-4 1 0,8 3-1 0,-8-3 1 0,6-1 0 16,3 1 0-16,-10 0-1 0,8 0 1 0,1-1 0 0,5 1 1 15,-5 0-1-15,-2-4 1 0,2 4 1 0,-2-1 0 16,1-3 0-16,6 4-1 0,-5 0-1 0,-1 0 0 0,1-1 1 16,-2-4-2-16,1 5 1 0,0 0-5 0,-1 0 3 15,3-1 1-15,-10 5 0 0,2-4 0 0,7 0 1 0,-8 3 0 16,0-4 0-16,7 1 4 0,-6 3-3 0,0-2 0 0,-1-3 1 16,0-1-1-16,8 6 1 0,-8-7 0 0,0 4 0 15,1 0 2-15,-1 0-1 0,8-5 2 0,-9 4 0 0,2 1 1 16,1 0-2-16,-2-4 0 0,0 4 0 0,0-1-1 15,8-2-1-15,-8 2 0 0,1 1 0 0,-1 0-2 0,1-4 0 16,0 3 0-16,-1 1 0 0,7-4-1 0,-6 4 1 0,-2-5 0 16,2 5 0-16,0-4-1 0,0 0 2 0,-1 1 0 15,1 2 1-15,-1-3 1 0,-6 0-1 0,6 4 1 0,2-4 3 16,-8 4 0-16,6-5 0 0,0 5 0 0,-6-3 0 16,6 2 1-16,-6-4 0 0,7 5-5 0,-7-3 0 0,7 2 1 15,-7 1-1-15,6-1-2 0,-6-3-1 0,7 4-1 0,-1-4 4 16,-6 4 2-16,5-4-3 0,4 4-2 0,-3-4 0 15,-1 0 2-15,2-1-2 0,1 2 1 0,-2-2-3 16,0 1 2-16,1 0-2 0,-1-3 2 0,1 3 1 0,0-4 1 16,-7 1 0-16,6 3 1 0,0-3 1 0,1-1-1 0,-7-1 3 15,7 3-2-15,-1 1 0 0,-6 1-1 0,5 0 0 0,3-1 0 16,-1 2-2-16,-7-1 0 0,5 0 0 0,3 0 1 16,-8 4-1-16,6-4 0 0,0 4-1 0,-6 0-4 0,7-2 2 15,-7-2 1-15,7 4 1 0,-7 0 1 0,6 0 0 16,-6-4 0-16,6 7 0 0,-6-7 5 0,8 3-2 0,-8 1-2 15,6 0-1-15,-6 0 0 0,6-1 0 0,1 1 0 16,-7 4-1-16,6-4 0 0,1-1-1 0,-7 4 2 0,6-4-1 16,1 2 1-16,-1-2 0 0,-1 1-1 0,4 3 1 0,-3-3-1 15,-1-1 1-15,3 1-1 0,-1 3 1 0,-1-6 0 16,0 2-1-16,1 1 1 0,-1-1 0 0,1 1 3 0,0-3-1 16,-1 2 0-16,0-3-2 0,-6 1 1 0,7 2 1 15,0-4-1-15,-7 6 0 0,6-5-1 0,-6 2 1 0,7-1-1 16,-7-1 0-16,6 0 1 0,1 0-1 0,-7 4-1 0,5-4 0 15,3 0 1-15,-8 0 0 0,6 0-1 0,0 0 1 16,2 0-2-16,-2 0 0 0,0 0 1 0,1-1 1 0,6 2-2 16,-7-5 2-16,1 4 0 0,6 1 0 0,-6-2-1 15,-1 1 0-15,7 0 1 0,-6-1-1 0,-1 3 0 0,-1-3 5 16,9 2-3-16,-7 3 0 0,0-5 0 0,-1 1-1 0,-6-1 3 16,6 2-1-16,2-1 0 0,-2 1-6 0,-6-2 3 15,6 1 0-15,0 0 0 0,-6 4 4 0,7-5-3 16,0 2 0-16,-7-2 0 0,6 5-3 0,1-3 2 0,-7 2 0 15,6-3 0-15,0 1-2 0,2 2 2 0,-2-3 1 0,0 0-1 16,0 0 2-16,2-1-1 0,-2-2 2 0,0 3-1 0,7-1 1 16,-6-2-2-16,0 3 0 0,5-3 0 0,-6 3 1 15,2-4 0-15,-2 4-2 0,0 0 1 0,1 0-1 16,0 4 0-16,-1-4-1 0,1 4 0 0,-1 0 2 0,-6-1-1 16,6 0 1-16,1 4-1 0,-7 2-2 0,7-6 1 0,-1 4 1 15,-6 1-2-15,6-1 0 0,1-4-2 0,-7 5 1 16,7-1-1-16,-1 1 3 0,-6-4 0 0,7 3 0 0,-1-1 1 15,-6-1-1-15,7 2 2 0,0-3 0 0,-7-1-1 16,6 1 1-16,0 3 0 0,0-3 0 0,2 0 1 0,-2-1 1 16,-6 0-1-16,6 6-1 0,1-5 0 0,-1 3 0 0,1-4-1 15,-1 4 1-15,1-3 0 0,-1 3-2 0,1-3 0 16,0 4 2-16,-1-1 0 0,0-4 0 0,1 5-1 0,0-1 0 16,-1-3 0-16,1 4-1 0,-1-2 0 0,7 1-1 15,-6 1 2-15,-1 0-2 0,0-1 2 0,1 0-1 0,-7 1 2 16,7 3 0-16,-1-4 0 0,0 4 0 0,1-4 0 0,-7 4 0 15,7-4-1-15,-1 4-2 0,-6 0 1 0,7-3 0 16,-7 3-2-16,6 0 1 0,0 0 0 0,-6-4 0 0,8 4 0 16,-2 0-1-16,0 0 2 0,1-3-2 0,0 3 3 0,-1 0-2 15,0-4 1-15,1 4 1 0,-1 0 0 0,1-3 1 16,-1 3 0-16,1 0 0 0,-1-4 0 0,0 4 0 16,-6 0-1-16,8-4-1 0,-2 4 1 0,0-4 1 0,1 4 1 15,0-3 0-15,-1 3-1 0,-6 0 0 0,7-5 0 0,-1 5 0 16,-6 0 0-16,6-3-1 0,-6 3 0 0,0 0-2 15,0 0 3-15,0-4 0 0,0 4 0 0,8 0 0 0,-8 0 0 16,6-2 0-16,-6 2 0 0,6 0 0 0,-6 0 0 16,6-4 0-16,-6 4 0 0,6 0-1 0,-6 0 0 0,8 0 2 15,-2 0-1-15,-6 0-1 0,6-4 2 0,1 4-1 0,0 0 0 16,0-4 0-16,-1 4 1 0,0 0-1 0,1 0-1 16,0 0 1-16,-1 0 0 0,0 0 3 0,-6-4-2 0,7 4 0 15,0 0-2-15,-1 0 1 0,1 4 1 0,-1-4-1 16,-6 0 0-16,6 0-5 0,2 0 3 0,-8 4 1 0,5-4 0 15,-5 0 0-15,7 4 0 0,-7-4 2 0,6 0-1 0,-6 4-2 16,6-4-1-16,-6 2-4 0,8-2 4 0,-8 4 3 16,6-4-1-16,-6 3 0 0,0-3 0 0,7 5 2 0,-7-5-1 15,6 3 5-15,-6-3-3 0,7 4-3 0,-7-4 1 16,7 4-2-16,-7-4 2 0,6 4 0 0,0-4-1 0,0 3 1 16,-6 1 1-16,8-1 0 0,-2 1-1 0,7-4 2 0,-8 3 0 15,3-3-2-15,-1 4 0 0,-2-4 0 0,9 4-1 16,-7-4 0-16,-1 4 1 0,0-1-1 0,1 1-1 15,0-4 1-15,-1 4 1 0,1-1 2 0,-1 0 0 0,0 1-1 16,-6 4-1-16,7-5-1 0,0 1 1 0,-1 0-1 0,0-1-2 16,2 1 1-16,-3 0 0 0,2 0 1 0,0-1 1 0,-2 2 0 15,3-3 0-15,-2 2 1 0,1-1 0 0,-1-3 0 16,0 4-1-16,2-4 0 0,-2 4 0 0,0 0 0 16,1 0-1-16,0-4 0 0,-1 4 1 0,0-2 0 0,6 3 1 15,-4-3-1-15,-1 3-1 0,-2 2-1 0,2-3 1 0,0 0 1 16,0 3 0-16,-1-4-1 0,7 1 0 0,-6-1 0 15,-1 1 0-15,1 1 1 0,-1-2 1 0,0 0-2 0,2 5 1 16,4-5 1-16,-5-3 0 0,-1 3 1 0,0 2 1 0,1-1-2 16,0-1-1-16,6 1 0 0,-6-1 0 0,-1 1 0 15,0-1-1-15,8 1-1 0,-8 0 1 0,0 0 0 0,1-1 1 16,6 1 0-16,-6 4 0 0,-1-6 0 0,8 2 0 16,-8 4 4-16,-1-5-2 0,2 2-1 0,7 2-1 0,-8-5 0 15,1 3 3-15,-1-2-1 0,8 5-2 0,-8-4-3 0,6-1 3 16,-4 1 1-16,4 3 1 0,-5-4 0 0,-1 2-2 15,8 2 1-15,-8 0 1 0,-1-3-1 0,10 3-1 0,-9-3 0 16,0 3 1-16,1 0-1 0,0 0 1 0,-1-3 0 16,1 4-1-16,-1-1 0 0,0 1-1 0,1-1 1 0,0-4-1 15,-7 4 1-15,6 1-2 0,-1 0 1 0,-5-5 1 0,9 5 0 16,-3-1 0-16,-6 0 0 0,5 0 1 0,3 1 1 16,-8-1 0-16,6 0-1 0,1 0 0 0,-1 1 0 15,1-1-1-15,-7 1 0 0,6-2 0 0,0 2 0 0,2-1 0 16,-2 1 1-16,-6 0 0 0,6-2 0 0,1 6-1 0,0-5 1 15,-1 0 0-15,1 1-1 0,-7-1 0 0,6 0 0 0,0-2 0 16,0 1 0-16,2 2 2 0,-8-1-1 0,6-3 0 16,-1 2 0-16,3-1-1 0,-8 2 0 0,7-4 0 15,-1 5-2-15,1-1 1 0,-7-2 1 0,6 2-2 0,1-1 2 16,-1-2 0-16,1 4-1 0,-7-1 1 0,6-1 1 0,0 3-1 16,2-6-1-16,-2 4 2 0,0 1 0 0,1-1-1 15,-1-3-1-15,1 4 0 0,-2-1 1 0,3-4 0 0,-2 4 0 16,1 1 0-16,0-1 1 0,-1 0 1 0,0-3-1 15,8 3 2-15,-8 1 1 0,0 0-1 0,1-1-1 0,6 0 1 16,-6 0 0-16,-1 1 4 0,8-1-1 0,-8 0-3 0,5 1-1 16,-3 2 0-16,-1 1-1 0,-1-3 1 0,1 3-2 15,-1-1-3-15,8 2 2 0,-8-5-1 0,0 3 2 0,0 2 0 16,2-1 0-16,-2 0 0 0,0 1 1 0,1-6 2 0,6 5 1 16,-6-3 0-16,-1-1 1 0,6 0-1 0,-4 0 2 15,-2 1-1-15,0-1 1 0,8 1-2 0,-8-2 0 0,1 2-1 16,-1-4 0-16,0 3 0 0,2 0 0 0,-2 1-1 15,0 4 1-15,7-6 0 0,-6 2-1 0,-7-1 1 0,13 4-1 16,-7-4 0-16,-6 0 2 0,7 5-3 0,-1-5-1 0,1 0 0 16,-1 4 1-16,0-4 0 0,2 1 1 0,-8 3 0 15,6-4-2-15,0 4 1 0,1-4 2 0,-1 5-1 16,1-1-2-16,-7-1 1 0,7 5 0 0,-1-4-1 0,0 0 0 16,1 0 0-16,0 4 0 0,-7-4 1 0,6-1 1 0,-6 5-2 15,6-3-1-15,0-2 1 0,2-2 0 0,-2 3 0 0,0-3 0 16,1-2 0-16,-1 2-1 0,1 3 0 0,6-7 1 15,-7 3 0-15,2 0 0 0,-2-3 3 0,7 3-1 16,-7-4 0-16,7 1-1 0,-6 3 4 0,-1-3-2 0,7 0 1 16,-6 4 0-16,5-6-1 0,-4 6-1 0,-2-4-1 0,0-1-1 15,7 5 0-15,-6-4 1 0,6 4-1 0,-7-2-1 16,1-2-1-16,6 3 1 0,-7 1 0 0,0-2 0 0,2 2 0 16,4 0-1-16,-5-1 2 0,7 0 0 0,-8 0 0 15,7 1-1-15,-7 0 1 0,1-2 1 0,6 2 0 0,-7-1 0 16,1-3-3-16,0 2 2 0,5 2 1 0,-5-1 1 0,-1 1-1 15,7 0 0-15,-7-2 0 0,1 6-1 0,7-5 1 16,-8 1 0-16,0-1-1 0,8 4-2 0,-8-4 2 16,7 4-1-16,-6-4 0 0,6 1-1 0,-8 2 0 0,10-2 1 15,-10 3 1-15,8 1 0 0,1-6 0 0,-8 2 0 0,7-1 0 16,1 1 0-16,-8 2 0 0,6-2 0 0,2 3 0 0,-1-4 0 16,7 4 0-16,-8 0 0 0,2 0-1 0,6 0 1 15,-1 0 1-15,0-1-1 0,0 2 0 0,1-1 0 0,0 0 0 16,6-4 0-16,-7 4 0 0,8 0 0 0,-8 1 0 15,0-6 0-15,8 5 0 0,-8-3-1 0,8 3 1 0,-8-4 0 16,0 4 1-16,8-4-3 0,-7 4 2 0,-2-4 1 16,2 4-1-16,-2 1 0 0,2-5 1 0,1 5-1 0,-2-2 0 15,-5 1 3-15,4 0-1 0,-4 0 0 0,6-4 2 0,-1 4-1 16,-5 1-3-16,4-6 3 0,-4 5-1 0,5 0 0 0,1-3-1 16,0 4-1-16,-1-6 0 0,1 5 0 0,-1-3 2 15,0 3-1-15,-5-4 0 0,5 4-2 0,-7 0 0 16,8-3 0-16,-6 2 0 0,5-3 0 0,-6 5-2 0,0-5 1 15,1 0 1-15,-2 4 1 0,2-3 1 0,-3 3 0 0,10-4 0 16,-8 4 1-16,1-4-1 0,-2 1-1 0,1-1 0 16,7 3 0-16,-8-2 0 0,2-1 0 0,6 5 0 0,-8-5-2 15,8 0 1-15,-1 0 0 0,-5 4 1 0,5-4-1 16,1 4 1-16,6-3-2 0,-7 3 2 0,1-3 0 0,6-1 0 16,0 1 0-16,-7-2 0 0,7-2 1 0,0 3-1 0,-6 1 1 15,6-2 1-15,-7 2-2 0,1-4 0 0,6 3 0 16,-7 1-2-16,1-1 1 0,0-4 1 0,-1 5 0 15,1-5-1-15,0 5 0 0,-7-5-1 0,6 5 1 0,-6-5 1 16,7 5-2-16,-7-1 1 0,0-2 0 0,6 1 1 0,-5 2 1 16,-2-5-1-16,8 5 0 0,-7-4 1 0,7 3 1 0,-8-4-2 15,8 4 1-15,-8-3-1 0,9 0-1 0,-1 0-1 0,-8-1-1 16,8 1-1-16,-2-1 0 0,2 1 0 0,1-1-3 0,-2 1-2 16,-6 0 0-16,6 0-1 0,1-4 1 0,-1 3-1 15,-5 1 1-15,6 0 2 0,-2-1 0 0,2 1 2 0,0 0 2 16,-2 0-1-16,9-1 1 0,-7-3-1 0,6 3 0 0,1 1-1 15,-2 0-1-15,0-4 0 0,9 3 0 0,-8 2 1 0,5-2 0 16,3 1 3-16,6 0 0 0,-8 0 2 0,7-2 2 16,0 2 3-16,7 0 3 0,-7 3 4 0,7-3 3 0,5 4 3 15,-5-1 1-15,7 0 1 0,-2 0 1 0,1 4-3 0,7 0-3 16,0-3-2-16,0 2-5 0,-1-2-3 0,1-1-2 0,6 5-6 16,-6-6-7-16,-1 1-10 0,1-2-21 0,-1-2-54 0,1 1-96 15,-7 0-127-15,0-4-79 0,-6 0-45 0</inkml:trace>
  <inkml:trace contextRef="#ctx0" brushRef="#br0" timeOffset="71720.95">10316 14086 313 0,'7'0'382'0,"-7"3"-151"16,0 1-141-16,0-1-105 0,0 6-86 0,0-3-88 16,0 2-108-16,0-2-65 0</inkml:trace>
  <inkml:trace contextRef="#ctx0" brushRef="#br0" timeOffset="71861.53">10303 14572 254 0,'0'12'412'0,"-6"-5"-120"0,-1 4-122 0,7-4-73 0,-7 4-41 16,7 1-25-16,-6-1-13 0,6-4-6 0,-6 4-5 0,-1 0-3 16,7 0-6-16,-7 4-7 0,7-5-11 0,0 5-12 15,0-1-20-15,0 1-38 0,0 4-56 0,0-1-79 16,0 1-102-16,0-1-47 0</inkml:trace>
  <inkml:trace contextRef="#ctx0" brushRef="#br0" timeOffset="72314.78">10290 15112 236 0,'0'10'395'0,"0"1"-95"15,0-3-111-15,0 3-78 0,0 0-46 0,0-4-25 0,7 0-15 16,-7 4-9-16,0-4-5 0,0-2-1 0,6 2-1 16,-6-1-2-16,0 2-2 0,6 0-5 0,-6-1-4 0,0 0-4 15,7 4-5-15,-7-3-7 0,0 3-4 0,0 0-3 0,0 0-2 16,-7-1 1-16,7 5 1 0,0-1 6 0,-6 2-1 15,6-3 5-15,-6 7 7 0,6-5 3 0,-7 3 5 0,7 0 4 16,0 1 5-16,0-5 0 0,-7 3 8 0,7 3 2 16,0-3 1-16,0 2 2 0,0-4 1 0,0-1-4 0,0 5-1 15,0-4-3-15,7-1-2 0,-7-3-4 0,7 3-1 0,-1 1-5 16,0-3-5-16,-6 2-5 0,14-3-5 0,-8 4-5 16,1-4-6-16,-1 3-6 0,0-3-7 0,2 5-1 15,-8-2-1-15,5 1 2 0,2 3 4 0,-7-4 8 0,6 5 7 16,-6-1 12-16,0-3 13 0,0-1 9 0,6 1 12 0,-6 0 5 15,0-1 3-15,-6 1-3 0,6-5-3 0,0 5-3 16,0-4-5-16,0 4-7 0,-6-4-7 0,6 0-7 0,-7 3-7 16,7-3-6-16,-5 0-2 0,5 1-3 0,0 2-5 0,-8-3-3 15,8 0-5-15,0 4 1 0,0-4 2 0,0 4 2 16,-6 0 2-16,6 2 4 0,0-3 4 0,0 3 6 0,0 0 10 16,0-2 7-16,-6-1 9 0,6 5 4 0,0-5 8 15,0 1 0-15,0 0 3 0,0-1-1 0,0 1-3 0,-7 0-2 16,7-4-5-16,0 4-3 0,0 0-6 0,-6-1-5 0,6 1-6 15,-7 3-2-15,7-4 0 0,-7 4-1 0,7-3-1 16,-6 0 2-16,6-1 1 0,-6 1 6 0,-1-1 0 0,7-2 0 16,-7 3-5-16,7-5-5 0,0 6-8 0,-6-6-20 15,6-3-33-15,0 5-60 0,0-4-91 0,0-2-99 0,0-2-58 16</inkml:trace>
  <inkml:trace contextRef="#ctx0" brushRef="#br0" timeOffset="73017.52">9606 17258 214 0,'0'-3'410'0,"-6"3"-92"0,6-4-101 0,0 4-82 15,-8-4-51-15,8 4-31 0,0 0-17 0,0 0-10 16,0-3-6-16,0 3 0 0,8 0 1 0,-8 0-2 0,0 0-2 16,0 0-2-16,0 0-2 0,6 0-3 0,-6 0-3 0,6 0-3 15,0 3-2-15,2 5 1 0,-2-2-1 0,0 3 3 0,1-2 1 16,-1 3 1-16,1 5 0 0,0-1 2 0,5 1-2 0,-6 4 2 16,2-1 1-16,-2 1-2 0,0 2 0 0,1 1 0 0,0 0 2 15,-1 0-1-15,1 1-1 0,5-1-1 0,-5 0 0 16,6-1-2-16,0 2-3 0,0-2-2 0,-6-3-1 0,6 1 0 15,0-4 0-15,-1-1-2 0,2 1 1 0,-1-4 0 0,-7-3 0 16,7 2 1-16,0-3 1 0,-6-3 0 0,0 0-1 0,5-4 1 16,-5 0 0-16,6 0 1 0,-6-4 0 0,5-3 1 0,2 0 1 15,-2-4-2-15,2-4 2 0,-2 0-1 0,-5 1-1 16,6-5 1-16,-6 1 0 0,5-1 0 0,-4-2 4 0,-2-2 3 16,0-2 0-16,-6 0 3 0,7-2 1 0,-7-2-1 0,0 0-1 15,7 0-1-15,-7 0-10 0,0-5-10 0,-7 2-9 0,7-1-14 16,0-1-12-16,0 1-14 0,0 8-24 0,0-4-35 0,7 7-54 15,-1 0-80-15,-6 7-114 0,6 1-50 0</inkml:trace>
  <inkml:trace contextRef="#ctx0" brushRef="#br0" timeOffset="73829.82">10159 17587 334 0,'0'-2'317'16,"0"-6"-78"-16,0 4-72 0,0-3-55 0,7 3-42 0,-7-2-22 15,7 1-14-15,-1-2-6 0,-6 0-3 0,7 3 2 0,-1-3 0 16,0 3 1-16,2 1 0 0,-2-1-2 0,0 1-3 0,0 3-3 16,0-4-4-16,2 4-3 0,-2 0-4 0,0 0-2 0,1 4 0 15,0-1 0-15,0 1 0 0,-1 3 0 0,0-4-1 16,1 5 1-16,-7-1 0 0,7 0 0 0,-1 0 0 0,0 5 0 15,-6-5-1-15,7 3 0 0,-7-2-1 0,7-1-1 0,-7 5 1 16,6-9-1-16,-6 4-2 0,7 0 0 0,-7-2-2 0,0-2 2 16,0 1 2-16,0-4 2 0,0 0 1 0,6 0 2 15,-6-4 4-15,6 1 2 0,-6-2-1 0,8-2 1 0,-8 0 0 16,5-4-2-16,2 4-3 0,-1-5-3 0,-6-2-1 0,0 3-1 16,6 5 2-16,-6-6 0 0,0 5 3 0,0-4 1 0,8 4 3 15,-8 3 4-15,0 1 0 0,0-1-1 0,0-1-2 0,0 2-2 16,6 0-5-16,-6 3 0 0,0 0-5 0,0 0-3 0,7 0 0 15,-7 0-2-15,0 0 1 0,0 0-1 0,6 0 2 16,1 0-1-16,0 3 0 0,-1-3-1 0,0-3 1 0,-6 3 1 16,6 0-1-16,2 0 0 0,-2 0-1 0,-6 0 1 0,6 0 1 15,1 0 0-15,-7-4 0 0,5 4 0 0,-5 0 1 0,8 0-1 16,-8 0 1-16,7 0 0 0,-7 0-1 0,5 0-4 0,-5 0 3 16,7 4 0-16,-7-4 0 0,7 0 1 0,-7 0 0 15,0 3 0-15,7-3 0 0,-7 3 2 0,6-3 0 0,-6 5-1 16,6-5-1-16,1 0-1 0,-7 0 1 0,7 0-1 0,-1-5 0 15,1 5 1-15,-7 0 0 0,6-3 1 0,0 0 1 0,1-1 1 16,0 0-2-16,-1 1 1 0,0-5 0 0,2 4-2 0,-8-4 1 16,5 6-1-16,-5-2 1 0,7-4-1 0,-7 5 1 15,0-1 0-15,0 0-5 0,0 0 2 0,0 4 0 0,7-2 2 16,-7 2-1-16,0 0-2 0,0 0 1 0,0 2 1 0,0-2 4 16,5 4-2-16,-5 4 0 0,0-1 1 0,8 1-1 0,-8-1 3 15,0 0-2-15,6 4 0 0,-6 0 1 0,0 4-1 0,7-4 2 16,-7 4-1-16,6 0-2 0,0 2 1 0,-6-3 0 0,8 1 0 15,-8 0-2-15,0 4 1 0,6-5-1 0,-6 5 0 16,6-1-1-16,1-3 0 0,-7 3-6 0,7-3-6 0,-1-1-11 16,-6 1-12-16,6 0-16 0,1-4-17 0,-2-4-21 0,3 0-43 15,-1 1-59-15,5-5-86 0,-5-3-103 0,0-3-51 0</inkml:trace>
  <inkml:trace contextRef="#ctx0" brushRef="#br0" timeOffset="74361.12">10831 17474 158 0,'0'0'228'0,"0"0"-78"0,6 4-63 0,-6-4-34 0,6 3-11 15,-6 2 3-15,7 2 11 0,-7 0 13 0,7 1 11 0,-7 3 9 16,5-1 3-16,-5 2-1 0,0 3-5 0,8-1-11 0,-8 1-12 16,7-1-15-16,-7 4-9 0,0 1-9 0,6-1-5 15,0 0-6-15,-6 1-2 0,7-2-4 0,0 2-2 0,-1-4-2 16,-6 3-2-16,6-3-2 0,1 0-1 0,-7-5-1 15,6 2-2-15,-6-5 0 0,7 1 0 0,-7-2-3 0,7 2 2 16,-7-5 0-16,0 1 0 0,0 0 0 0,0 0 0 16,0-4 0-16,0 0-1 0,0 0-4 0,0 0-3 15,0-4-1-15,0 0-4 0,0-3-1 0,0-1 0 0,0 2 1 16,-7-6 0-16,7 1 4 0,-7-3 2 0,7-1 4 0,-6 0 2 16,6-3 1-16,-7-1 2 0,1-2-1 0,6 2 0 0,-6-3-1 15,-1 0 0-15,7 0 0 0,-7 0 1 0,7 0 2 16,-6 0 0-16,6 0 4 0,0 5 2 0,-6-2 1 0,6 4 0 15,6-3 1-15,-6 7-2 0,0-1 0 0,6 2-2 0,-6 3-3 16,7 3-3-16,0 0 1 0,-7 0-2 0,6 4 0 0,0 0-1 16,1 4 0-16,-7 0 0 0,6 3 1 0,-6 0 1 0,0 4 0 15,0-3 0-15,0 3-2 0,0 3-1 0,0-2-1 16,-6 2-2-16,6-2-4 0,-7-2-5 0,1 1-6 0,6 0-8 16,-6 1-7-16,6-6-12 0,-7 5-17 0,0-7-36 0,7 4-50 15,0-6-79-15,0 3-115 0,0-2-53 0</inkml:trace>
  <inkml:trace contextRef="#ctx0" brushRef="#br0" timeOffset="74689.16">11144 17639 327 0,'-7'8'546'15,"0"-5"-89"-15,1 5-144 0,6-5-118 0,-6 1-78 0,6 0-50 16,0-1-33-16,0 1-19 0,0-1-10 0,6 1-5 15,-6 0-3-15,6 0 0 0,1-1-2 0,0 1-4 0,-1 0-3 16,1 0-1-16,-1-2-2 0,7 6-5 0,-6-4-2 0,-1 3-4 16,-1 1 1-16,4-5 2 0,2 4 3 0,-3 0 2 0,-2 1 3 15,-6-1 2-15,7 1 5 0,-1-2 4 0,-6 3 3 0,7-2 1 16,-1 0 1-16,-6 1 1 0,6-1 0 0,2-3 0 16,-8 0 2-16,6 2-2 0,0-2-2 0,1 0 0 0,-7-1 0 15,7 1-1-15,-1-4-1 0,-6 8 0 0,0-5 1 16,0 1 0-16,0 3 0 0,-6-4 0 0,-1 5 1 15,0-1-1-15,-5 1 0 0,4 2 1 0,-11-2-1 16,6-1 1-16,-1 1 0 0,-6-1 0 0,9 0-2 0,-3-2-10 16,-5-5-18-16,6 2-26 0,6-4-49 0,1 2-94 15,0-5-155-15,-2-2-77 0,8 0-44 0</inkml:trace>
  <inkml:trace contextRef="#ctx0" brushRef="#br0" timeOffset="77235.27">19041 4536 63 0,'-6'0'83'16,"6"0"-13"-16,0 0-2 0,0-5 5 0,0 5 8 15,0 0 8-15,0 0 2 0,0 0-2 0,6 0-6 0,-6 0-14 16,0 0-16-16,0 0-14 0,0 0-14 0,0 0-8 16,0 0-7-16,0 0-2 0,0 0-2 0,-6 0-1 0,6 0-4 15,0 0 1-15,-7 5 2 0,0-3 0 0,1 2 1 0,0 0 0 16,-2 3 2-16,1 1 0 0,2-2 3 0,-2-1 0 16,-6 2 0-16,7 0 2 0,6 0-4 0,-7 1 1 0,7-5 0 15,-6 2-2-15,6 2 0 0,-6-4-1 0,6 1-1 16,0 0-1-16,0-1 0 0,0-3 0 0,0 4-2 0,0-4 1 15,0 4-1-15,0 0 4 0,0-4 0 0,0 0 3 0,0 0 4 16,0 0 5-16,0 0 5 0,0 0 2 0,0 0 2 16,0-4 0-16,0 0 0 0,0 0-2 0,6 4-4 0,-6-7-4 15,0 3-5-15,6-2-2 0,-6-3-2 0,7 3-1 16,-7-2-1-16,6-3-4 0,-6 4 1 0,6 0-1 0,-6-1-2 16,0 1 1-16,7-1-1 0,-7 2-1 0,0 1 0 15,7-2 1-15,-7 4 0 0,0-5 0 0,5 4 0 0,-5 1-1 16,0-1 1-16,7 1 1 0,-7-1-1 0,8 4 0 0,-8-3-1 15,6 3-1-15,-6-4 0 0,6 4 1 0,1 0-1 0,-7 0 0 16,0 4 0-16,7-4 1 0,-1 3 0 0,-6 1 1 16,7-1-1-16,-1-3 0 0,-6 4 1 0,6-1-1 15,1 1 0-15,0 0 1 0,-1 0 0 0,-6-1 0 0,5 1 1 16,3-1 0-16,-1 2 0 0,-2 1-2 0,3-2-6 0,-2 0-10 16,1-1-9-16,-7 1-16 0,6 0-26 0,1 2-53 15,-7-1-86-15,6-2-121 0,0-3-61 0</inkml:trace>
  <inkml:trace contextRef="#ctx0" brushRef="#br0" timeOffset="78922.48">19035 4715 14 0,'0'3'54'0,"0"1"9"0,0-1 7 0,6 2 5 0,-6-1 0 16,0-2-1-16,7 2-3 0,-7-1-7 0,0 2-8 15,6 2-9-15,-6-3-12 0,6 0-8 0,1-1-6 16,-7 4-5-16,7-3-4 0,-7 3-3 0,6-3-4 0,-1 3-1 16,-5 1 1-16,8-4-2 0,-1 2 0 0,-7 2-1 0,5-1-2 15,3 1 0-15,-8-5 1 0,6 4 0 0,-6 2-1 16,0-7 0-16,7 6 0 0,-7-1 0 0,0 1 2 0,0-2 0 16,0-1 1-16,6 2 3 0,-6 0 2 0,0 1 2 15,0-1 2-15,0 1 1 0,0-2-1 0,0 2 0 0,0-1-4 16,0 4-1-16,0-4-1 0,0 1-4 0,7-1 0 0,-7 4-3 15,6-4 1-15,0 0 3 0,2 4 0 0,-8 0-1 16,6-3-1-16,0 4 2 0,-6-2-2 0,7 1 1 0,-1-3-4 16,1 2-1-16,-7-3 0 0,6 5 2 0,1-5 1 0,-1 0-1 15,-6 5-1-15,5-6 2 0,4 2 6 0,-9-1-1 16,6 1 1-16,-6 0-1 0,5-2 2 0,-5 5 0 0,8-3 2 16,-8-2-2-16,0 6-2 0,7-5 0 0,-7 1-1 15,0-1-1-15,6 3 0 0,-6 2 0 0,0-1-2 16,0-5 0-16,0 11 1 0,0-8-2 0,0-1 1 0,0 4 3 15,0-3 0-15,0 3 0 0,6-4 0 0,-6-1 1 0,0 0-1 16,0 5 2-16,0-6-2 0,0 2 0 0,0-2-1 16,7 3 1-16,-7-2-1 0,0 0 3 0,0 0 1 0,0 1 0 15,0-5 0-15,0 4-3 0,0 0 1 0,0-3-1 0,0 4-1 16,6-4 0-16,-6 3-1 0,0-3-1 0,0-2-1 16,0 6 0-16,0-4 0 0,7 1 0 0,-7-2 0 0,7 4 0 15,-7-3 0-15,0-1-1 0,0 0 1 0,6 2 1 16,-6-1-1-16,0-1-3 0,0 4 3 0,6-3 3 0,-6-1 1 15,0 1 3-15,0 0 0 0,0 3 3 0,0-3 3 0,0 4 4 16,0-6-1-16,0 6-2 0,0-1-1 0,0 1-2 16,0-2-1-16,0 6-2 0,0-4-3 0,0-1 2 0,0 3-3 15,0-1-2-15,0-3-1 0,0 2 0 0,0 3 0 16,0-4-1-16,0 0-2 0,0 0-1 0,0 1 1 0,0-1 1 16,0-3 1-16,0 4 0 0,0-1-1 0,8 0 1 0,-8 1 2 15,0-5-1-15,6 5 0 0,-6-5-5 0,6 5 4 16,-6-1-1-16,5-4 2 0,-5 5-1 0,8-1 1 0,-8 1-1 15,0 2 0-15,0-3 6 0,0 1-3 0,7-1-1 16,-7 5-1-16,0-6 2 0,0 2-1 0,0 3 0 0,0-4 0 16,5 0 0-16,-5 0 2 0,0 1 0 0,8 0 0 0,-8 3-1 15,6-4-2-15,-6 4-1 0,6-4 0 0,-6 4 2 16,8-4-2-16,-8 4 0 0,6-3-2 0,-6 3 2 16,6 0 0-16,-6-4 0 0,6 0 1 0,-6 4 0 0,0-3-1 15,8-2 0-15,-2 3 0 0,-6-2 0 0,6 0 0 0,1 1 1 16,-1-5-1-16,1 4 2 0,0 0 0 0,-7-3 1 15,6 4-2-15,0-5 2 0,-1 5 0 0,4-4 0 0,-3-2-1 16,-1 6 0-16,3-4 0 0,-8 3-1 0,7-3 1 0,-1 3-2 16,-6 0 0-16,7 0 0 0,-7 2 0 0,0-3 0 15,0-2 0-15,6 4 0 0,-6-1 0 0,0 0 2 0,6 0 2 16,-6 1 3-16,8-1 0 0,-8 1-1 0,0-2 1 16,0 2 1-16,0-1-1 0,6 1 0 0,-6-1-2 0,0 0-3 15,0 0 0-15,6 2 0 0,-6-3-1 0,0 2 1 16,6-2-2-16,-6 3 0 0,7-1 0 0,-7-2 1 0,7 2-1 15,-1-1 0-15,-6 3 0 0,7-2-1 0,-1-1 1 0,-6 5 0 16,7-5 0-16,-7 3 0 0,7-1 1 0,-7 1 1 16,6 0 1-16,0-1 2 0,-6 1 1 0,6 2 2 0,-6-1 0 15,8 3 0-15,-8 1 0 0,6-4-1 0,-6-1 0 16,6 2 0-16,-6-1-2 0,7 0-1 0,-7 0 0 0,0-1-1 16,6 2 1-16,-6-2-1 0,7 2 1 0,-7-1-1 0,7 0 2 15,-7-1-1-15,0 5 0 0,6-4 1 0,-6 1 1 16,0-2 1-16,0 1-1 0,0 0 1 0,0 3 1 0,0-2 1 15,0-1-1-15,0 3 4 0,0 1-2 0,-6-1 1 0,6-2-1 16,0 2 0-16,0 1-1 0,0-1-1 0,0 1 1 16,0-1-2-16,6 1 0 0,-6 1-1 0,6-2-1 15,-6 1-1-15,7-1-1 0,0-3-1 0,-1 4 1 0,-6-1-1 16,6 1-1-16,1 0 1 0,-7-1-2 0,7 1 2 0,-1-1 0 16,-6 2 1-16,0 2-1 0,7 1 0 0,-7-5 1 0,0 3 1 15,6 2 0-15,-6-1 3 0,0 1-1 0,0-1 0 16,0 0 1-16,0 1-1 0,0 3 2 0,0-4-1 15,6 5 1-15,-6-5-2 0,0 7 0 0,0-2 0 0,7 2-1 16,-7-4 0-16,7 8-1 0,-7-2-2 0,6 2 0 0,0 4-1 16,2-4 1-16,-2 8-2 0,0-4 1 0,1 0 0 15,-1 0-1-15,-6 1 1 0,7-2 0 0,-7 1 1 0,0 3-1 16,6-3 2-16,-6 0 1 0,0 0-1 0,0 0 1 16,7 5 1-16,-7-6-1 0,0 5 2 0,6-4-1 0,0-1-2 15,-6 1 2-15,8 1-1 0,-2 2-1 0,0-3 1 0,1 0 0 16,0 0-2-16,-1-4 1 0,0 5-1 0,1-5-1 15,-1-4-1-15,1 4 0 0,0 0-1 0,-1-3 0 0,0 1 1 16,2-2 0-16,-2-3 2 0,0 4 2 0,0-1-1 0,1 0 1 16,-7 2 1-16,7-2 0 0,-7 1 0 0,6 3 0 15,-6 0-2-15,7 0-1 0,-7-3 1 0,6 4-2 0,-6-5 0 16,6 0 0-16,1-2-1 0,0 2 1 0,-7-2-1 16,6 2 0-16,0-7-2 0,2 4 1 0,-2 0-3 0,0-3 0 15,1 0 2-15,-7-2-2 0,6-2 0 0,1-1 1 16,0 1 0-16,-7-1 0 0,6-2 3 0,-6-1 0 0,6-4-3 15,-6 0-2-15,7 0-2 0,-7 2-6 0,7-6-8 16,-7 0-11-16,6 1-20 0,-6 0-36 0,6-4-82 0,-6 0-165 16,0-4-83-16,0-3-38 0</inkml:trace>
  <inkml:trace contextRef="#ctx0" brushRef="#br0" timeOffset="80141.07">18168 4004 100 0,'0'0'72'0,"-6"0"-21"0,6 0-6 16,0 0 2-16,0 0 4 0,0 0 1 0,0 0 6 15,0 4 1-15,0-4 1 0,0 0-4 0,0 0-6 16,0 0-5-16,0 0-6 0,-7 0 2 0,7 0-5 0,0 0-1 16,0 0-4-16,-7 0-5 0,7 0-4 0,-7 0-2 0,1 0-2 15,0 0-1-15,6 0 0 0,-8 0 1 0,8 0 2 16,-6-4 1-16,6 4 6 0,-6 0-2 0,6-4-1 0,0 4-2 16,0-4-2-16,-6 4-2 0,6-3-3 0,0 3-1 15,-6-4-5-15,6 4 3 0,0 0-2 0,0-4 0 0,0 4 0 16,-8 0-3-16,8 0 0 0,0 0-3 0,-6 0-1 0,6 0-1 15,0 0-1-15,-6 4 0 0,6-4-1 0,0 0 0 16,-7 0-1-16,7 4 0 0,0-4 1 0,-6 3 0 16,6 1 1-16,-7 0 1 0,0 0 3 0,7-2 7 0,-6 6 1 15,-8 4 1-15,8-1 3 0,0 0 1 0,-1 0 1 0,-6 3 1 16,7 4-1-16,-1 1-2 0,1-1 4 0,0 0-1 0,6 0-1 16,-8 1-2-16,8-1-4 0,0 1-2 0,0-1-2 15,0 0-2-15,8-3-6 0,-2-1 1 0,0-3-1 16,1 0 1-16,-1 1 0 0,7-5 1 0,0-4 2 0,-7 1-1 15,8 1 1-15,-1-5-1 0,0 0-1 0,0 0 2 0,1-5 1 16,-2 1-1-16,-6 1 0 0,8-4 0 0,-14 3 1 16,6-4-1-16,0 5 1 0,-6-1-1 0,0 0-2 0,7 0-1 15,-7 1 1-15,0 3-3 0,0-4-5 0,0 4 3 0,0 0-1 16,0-3 0-16,0 3-4 0,0 3 3 0,0-3-1 16,0 4-1-16,7-4 7 0,-7 3-3 0,7 1-1 0,-1 0 2 15,0 0 3-15,8-1-2 0,-8-3 0 0,7 5 0 16,-7-2 1-16,8-3 0 0,-2 0 0 0,1 0-2 0,0-3 0 15,1 3 1-15,-1-5 1 0,-1 2 0 0,2-1 1 16,-2-4-1-16,-4 5 0 0,4-4 0 0,0 0 2 0,-4-1 3 16,-2-3 1-16,0 4 1 0,1-4 1 0,-7 4 1 0,0-4-1 15,0 0 1-15,0 3-2 0,-7-2-3 0,7 2-1 16,-6 1-1-16,0 0-2 0,-2 0 0 0,-4-5 0 0,6 8-1 16,0-3 0-16,-2 3-1 0,2 2-4 0,0-6-6 0,6 8-3 15,-7-4-8-15,7 0-7 0,0 4-10 0,0-4-13 16,0 4-11-16,7 0-16 0,-1-3-32 0,-6 3-50 15,6-4-100-15,2 0-88 0,-2 4-49 0</inkml:trace>
  <inkml:trace contextRef="#ctx0" brushRef="#br0" timeOffset="80484.7">18565 4030 312 0,'7'-5'373'0,"-7"2"-130"0,6 3-107 0,1 0-64 16,-1 0-32-16,-6 3-21 0,7-3-7 0,-2 5-1 0,3 2-1 15,-1-3 1-15,-2 2-3 0,2 6 0 0,0-1 0 16,0 0 0-16,-1 3-4 0,0-3 0 0,1 4-1 0,-1 1 1 16,1-3 3-16,0 3-4 0,-1-2 0 0,0 1 0 0,2-5 1 15,-2 6 0-15,0-2-2 0,-6-3 0 0,6 3 0 16,-6-3 0-16,0 0 3 0,0 0-2 0,0 0 1 15,0 1 0-15,-6-3 0 0,6-1 0 0,0 4-1 0,0-9 0 16,0 5-1-16,0-5-1 0,0 1-1 0,6 0 0 0,-6 0 2 16,0-4 2-16,0 3 1 0,0-3 1 0,7 0 1 0,-7 0 2 15,6 0 0-15,1-3-2 0,5-1-1 0,3 0-2 16,-3 0-3-16,2 1-4 0,5-5-5 0,1 5-12 16,-2-5-13-16,2 4-30 0,7-4-58 0,-8 2-111 0,0-2-95 15,8-3-59-15</inkml:trace>
  <inkml:trace contextRef="#ctx0" brushRef="#br0" timeOffset="80765.91">19001 4121 299 0,'0'-4'388'0,"8"1"-135"0,-8 3-115 0,6 0-67 15,0-4-34-15,8 4-19 0,-8 4-10 0,7-4-6 0,0 3-1 16,-6 5-2-16,4-1 1 0,-3 4 0 0,4 0 0 0,-4 1 1 16,-2 2 0-16,1 4 1 0,-1-3-2 0,-6 3 0 0,7-3 2 15,-7-1 0-15,0 1 3 0,0-4 3 0,0-1 5 16,0-2 3-16,6-1 3 0,-6 1 4 0,0-4 3 16,0-2 1-16,0 3 1 0,6-2 1 0,-6-3-5 0,8 0-1 15,-2 0-2-15,0-3-4 0,1-2-4 0,12 3-5 0,-6-2-8 16,7-4-11-16,0 1-18 0,-1 3-24 0,7-3-44 15,-6-4-85-15,-1 4-145 0,1-1-77 0</inkml:trace>
  <inkml:trace contextRef="#ctx0" brushRef="#br0" timeOffset="97168.32">3975 16610 35 0,'0'-3'207'16,"0"3"-36"-16,8 0-40 0,-8 0-39 0,0 0-31 0,0 0-23 15,0 0-14-15,0 0-10 0,0 0-3 0,6 0-2 0,-6-5 0 16,0 5 1-16,0 0-3 0,0 0 3 0,0-3 5 16,0 3 2-16,0 0 2 0,6-4-2 0,-6 4 1 15,0 0-1-15,0-4 4 0,0 4-3 0,0 0-3 0,0-3-3 16,7 3-2-16,-7 0 0 0,7 0-1 0,-7-4-1 0,6 4-1 15,-6 0 1-15,7-3-1 0,-7 3 0 0,6-4-2 16,0 0 1-16,-6 4 0 0,8-4 0 0,-2 1 1 0,0-1 0 16,0-4 2-16,0 6 1 0,2-2 2 0,-2 0-2 15,0-3 1-15,1 3-2 0,0 0 2 0,6-2-2 0,-7 1-1 16,0-2 0-16,2 4-1 0,-2-5-1 0,0 4-1 0,1 1-2 16,-1-4 1-16,1 2-1 0,-7 3-1 0,7-7-1 15,-1 6 1-15,0-4 0 0,1 3 2 0,-1-3 1 0,-6 3 0 16,7-3 1-16,-1 0 1 0,0-1 2 0,2 4-1 15,-2-3 1-15,-6-1-1 0,7 1 0 0,-1 0-4 0,0 4 1 16,1-5-1-16,-7 4-3 0,7-3 0 0,-1 0-1 0,0 4 0 16,2-1-1-16,-2-4 1 0,0 5 0 0,1-1-1 15,-2 0 1-15,3-2-1 0,-2 1 0 0,0 1 0 0,1 1-1 16,-1-2 1-16,-6 3 1 0,8-6 0 0,-2 4 0 0,0 1 0 16,1-1 0-16,-7-4 0 0,7 6 0 0,-1-3 0 15,-6 2-1-15,6-4 0 0,-6 3 0 0,7-4 0 0,-7 5 1 16,6-1-1-16,1-3 0 0,-7 4 0 0,7-6 1 15,-1 3 0-15,0-2 0 0,-6 2 0 0,7-3-1 0,-1 1 0 16,1 2 2-16,-1-2-4 0,0-3 0 0,2 5 3 0,-2-2 0 16,1-3 0-16,-1 3 1 0,0 1 0 0,2 0 0 15,-2-4 5-15,0 4-2 0,1-1-3 0,-7-3-1 16,6 4 0-16,1 0 0 0,-1-5 0 0,1 5 0 0,-2-1-1 16,3-2 1-16,-1 3 0 0,-2-5 1 0,2 5-1 0,0-3 0 15,-7 2 0-15,13-3-1 0,-7 1-3 0,-6-2 1 0,7 5 1 16,-1-4 0-16,1 0 1 0,0 4 2 0,-1-5 0 15,0 5 1-15,2-4 1 0,-2 0 1 0,6 0-4 16,-5 0 0-16,-1 1 0 0,1-2 0 0,0 1 0 0,-2 0 0 16,2 0 2-16,1 1-2 0,-2-5 0 0,0 3 2 0,0 2 0 15,2-5-2-15,-2 4-1 0,-6 0 1 0,6-4-1 16,1 4 0-16,-1 0 1 0,1-3-1 0,-7 3 2 0,7-1 0 16,-1 2 0-16,-6-2-1 0,5 3 0 0,-5-3 1 15,7 1-1-15,-7 0 1 0,8 0-1 0,-8 0-1 0,5 0-1 16,-5 0 0-16,7-1 2 0,-7-2 0 0,7 3 1 0,-7-1-1 15,7-2 1-15,-7 3 2 0,6 0-1 0,-6-3 0 16,7-1-1-16,-7 4-1 0,6-3 0 0,0 3 0 0,1-3-1 16,0 2-1-16,-1-3 2 0,0 5-2 0,2-6 2 15,-8 5 1-15,6 1-1 0,0-1 0 0,1 0 1 0,-1 0-1 16,-6 3 0-16,6-3 2 0,1 1-2 0,-7-2 0 0,7 4 0 16,-7-1 0-16,5 0-1 0,-5 2 1 0,7 0 0 15,-7 1 0-15,0-3 0 0,0 1-1 0,8 2 1 0,-8 2 1 16,6-7-1-16,-6 7 0 0,0-3-1 0,6 0 1 15,-6 0-1-15,7-1 1 0,-7 1 0 0,0-4-2 0,7 4 1 16,-1-1 0-16,-6-3 0 0,7 0 0 0,-1 0 0 16,0 4 0-16,-6-4-2 0,7-4 3 0,0 4-1 0,-1 0 0 15,-1 0 1-15,-5 1-1 0,0 2 0 0,8-3 0 0,-8 1 2 16,0 2-1-16,0-4 0 0,0 6 1 0,0-5 0 16,7-1 0-16,-7 5 1 0,0-4 0 0,5 0 0 0,-5 0-1 15,8 0 2-15,-8 0 0 0,0 1 1 0,6-2-1 16,-6 1-1-16,7 0 2 0,-7-1-1 0,6 3 2 0,-6-3-2 15,7 1 0-15,-7 0-2 0,6 0-1 0,-6 0 0 0,6 1 0 16,-6-2 0-16,8-3 0 0,-2 5-1 0,-6-1 1 16,6-4 0-16,1 3 0 0,-7-2 1 0,6-1 0 0,-6 0 0 15,7 1 0-15,-1-1 2 0,-6 1-2 0,7 3 3 16,-7-7-1-16,6 6-2 0,-1-6 1 0,-5 5 0 0,9-7 0 16,-3 5-1-16,-6-3 0 0,5 4-1 0,3-4 1 0,-8 3 1 15,7-4 0-15,-1 5-1 0,0-5-1 0,1 1 1 16,-7 0 0-16,13 0-2 0,-6 3 0 0,-1-4 0 0,0 2-1 15,2 1-1-15,-2 2 1 0,0-1 2 0,-1 4 0 16,3-3 0-16,-1 3 1 0,-2 0 2 0,3-1 0 0,-2 5 0 16,0-3 0-16,2 2-2 0,-8 1 3 0,6 0 0 0,-6 2-1 15,6 3 0-15,-6-6-1 0,6 4-1 0,-6 0 1 16,8 0-1-16,-8-3 0 0,0 5-1 0,6-3 0 16,-6-2 0-16,6 3 0 0,-6 0 0 0,7-3 0 0,-7 3 0 15,6 1-1-15,-6-5 0 0,0 4 1 0,7 1 0 0,-7-4 0 16,7 3 1-16,-7 1-1 0,6-1 0 0,-6-4 1 0,6 5-1 15,-6-1 0-15,5 1 0 0,-5-4 0 0,9 3 0 16,-9 0-1-16,6 0-1 0,-6 1 1 0,5-5 1 0,-5 4-1 16,8 2 0-16,-8-6 0 0,7 4 1 0,-7-4 0 15,6 1 1-15,1 3-2 0,-7-2 1 0,6 1 0 0,-6-2 0 16,6 4 0-16,-6-5 0 0,8 5 0 0,-2-5 0 16,-6 4 0-16,6-3 0 0,-6 4-2 0,6-4 1 0,1 3 1 15,-7 0 0-15,7-3 0 0,-1 3 0 0,1 0 1 16,-1-2-1-16,1 2 0 0,-7 0-1 0,7 0 0 0,-1 1 0 15,0-2 1-15,0 2 1 0,-6-1-1 0,8 0 1 0,-2 1-1 16,-6 0-3-16,6-1 2 0,1-1 1 0,-7 2 0 16,6 3 1-16,-6-3-1 0,7-1 0 0,-7 0 1 0,7 4 3 15,-7-3-3-15,6-1-1 0,-6 0 0 0,6 0 0 0,-6 1 0 16,7-1 0-16,0 1 0 0,-7-1 0 0,6-3 0 16,-6 3 0-16,6 0 2 0,1 1-2 0,-7-1 0 0,7 1 0 15,-7 3-1-15,0-5 1 0,0 5 0 0,0 0 0 16,6-2-1-16,-6 2 1 0,0 0 0 0,0 0-1 0,0 0 0 15,0 0 0-15,7 0-1 0,-7 0 1 0,6 0 0 0,-6 0 1 16,6 0 0-16,-6 0-1 0,7 0 2 0,0 0-1 16,-1 2 0-16,-6-2 0 0,6 0 0 0,2 5 1 15,-8-5-1-15,6 3 1 0,-6-3-2 0,6 4 1 0,-6-4 0 16,7 3-1-16,-7-3 1 0,6 4-1 0,-6 0 1 0,7 0 0 16,-7-4 0-16,6 3 0 0,-6 1 0 0,0 3 1 0,7-4-1 15,-7 1 1-15,6 0 0 0,-6 0 1 0,6-4-2 16,-6 3-1-16,0-3 0 0,8 4 1 0,-8-4 0 15,0 4 0-15,6-4-1 0,-6 3 0 0,0-3 0 0,6 3 1 16,-6 2 1-16,6-1-1 0,-6-4 0 0,8 3 0 0,-8 0-1 16,6 1 1-16,-6-4 1 0,6 4-1 0,1-4-1 15,-1 3 1-15,-6-3 0 0,7 5 0 0,0-5 1 0,-1 3-1 16,0 1 1-16,1 0 1 0,0 0-1 0,-1 2-1 16,0-2-1-16,1-4 1 0,-7 0-1 0,7 4 0 0,-1-4 0 15,1 3 0-15,-1 1 0 0,-6 0 1 0,6-4 0 0,1 4 0 16,0-1 0-16,-1 1 0 0,-6-1-1 0,6 1 1 15,1-1 0-15,-7 1-1 0,7 0 0 0,-7 0 0 0,6-1 2 16,-6 1 0-16,7 0-1 0,-7-1 0 0,6 0-1 16,-6 1 1-16,0 1 0 0,7-2 2 0,-7 0-2 0,0 1 0 15,0 0 1-15,0-1 1 0,0 5-2 0,7-8 1 0,-7 4 0 16,0 0 0-16,0 0-1 0,0-4 0 0,0 2 0 16,6 2-2-16,-6-1 2 0,0-3-1 0,0 5 1 0,0-2-1 15,6 1 0-15,-6-4 1 0,0 4 0 0,7 0 0 16,-7-1-1-16,0 1 0 0,7-1 1 0,-7 1-1 0,0-1 1 15,6 5 0-15,-6-4 0 0,6-1 0 0,-6 1 0 16,0 3 1-16,6-4 0 0,-6 1 1 0,7 4-2 0,-7-5 0 16,7 1 0-16,-7 0 1 0,6 3-1 0,-6-3 0 0,7 0 0 15,-7 4-1-15,0-6 0 0,6 5 0 0,-6-3 1 0,7 4-1 16,-7-4 1-16,7 2 0 0,-7-1 1 0,0 2 0 16,6 0 1-16,-6-3-2 0,6 3 0 0,-6-3 0 15,7 3 0-15,-7-4 0 0,7 6 0 0,-7-6 0 0,0 4 0 16,6 0 1-16,-6 1 0 0,0-1 1 0,0 0-2 0,0 0 0 15,0 5 0-15,0-5 0 0,0 3 0 0,0 2-1 16,0-1 0-16,0-5 0 0,0 6 1 0,0-1 0 0,0-3 0 16,0 3-1-16,0-4 2 0,7 0-1 0,-7 0 0 15,0 5 0-15,6-5 1 0,-6 1 0 0,0-2-2 0,0 2 2 16,6-1-2-16,-6 1 2 0,8-1 0 0,-8 0 1 0,6 1-2 16,-6-1 0-16,6 0 1 0,-6 4-1 0,0-3 1 15,0-1 0-15,6 0 0 0,-6 0-2 0,7 1 1 0,-7 0 1 16,7-2-1-16,-1 2 0 0,-6-1-1 0,6 3 0 15,1-2 0-15,-7-1 1 0,7 1 0 0,0 0-1 0,-7-2-5 16,6 6-2-16,0-5-6 0,0 0-6 0,2 1-20 0,-2 3-31 16,7-3-41-16,-6-2-62 0,-1 2-101 0,1-1-81 15</inkml:trace>
  <inkml:trace contextRef="#ctx0" brushRef="#br0" timeOffset="98136.86">8967 14059 74 0,'0'5'281'0,"-6"-2"-54"0,6-3-53 0,0 4-41 0,0-4-30 15,0 0-21-15,0 0-13 0,0 0-12 0,0 0-9 16,0 0-8-16,6-4-1 0,-6 4-9 0,7 0-10 0,4-3-11 15,-2 3-17-15,9 0-29 0,2-5-58 0,0 3-115 16,-1-3-101-16,6-1-70 0</inkml:trace>
  <inkml:trace contextRef="#ctx0" brushRef="#br0" timeOffset="98277.24">9052 14059 459 0,'-20'0'479'0,"14"-2"-78"0,-8 2-271 16,7 0-192-16,7 0-148 0,-5-5-148 0,5 3-80 16</inkml:trace>
  <inkml:trace contextRef="#ctx0" brushRef="#br0" timeOffset="98433.42">8282 14119 210 0,'-12'-8'179'0,"-2"5"-242"0,2-5-207 15</inkml:trace>
  <inkml:trace contextRef="#ctx0" brushRef="#br0" timeOffset="98558.39">7925 14111 454 0,'-14'0'416'0,"8"4"-172"0,-8-4-136 16,8 0-81-16,0 0-49 0,0 0-36 0,6 0-34 0,-7 0-47 15,7 0-77-15,-7-4-98 0,7 4-46 0</inkml:trace>
  <inkml:trace contextRef="#ctx0" brushRef="#br0" timeOffset="98698.99">7540 14119 79 0,'-20'-4'512'0,"8"0"-9"0,-2 4-169 0,2-3-181 16,5 3-105-16,0-3-60 0,1 3-34 0,6 0-19 15,0 0-9-15,0-5-4 0,0 5-10 0,6 0-31 0,1-4-67 16,-7 1-123-16,7 3-61 0</inkml:trace>
  <inkml:trace contextRef="#ctx0" brushRef="#br0" timeOffset="98823.95">7110 14096 133 0,'-26'-3'519'16,"0"-4"2"-16,0 3-199 0,6 1-161 0,6-1-92 0,-5 4-51 15,7 0-32-15,-1-4-19 0,6 4-12 0,1 0-11 0,-1 0-6 16,1 0-8-16,-1 0-26 0,7 0-42 0,0 0-79 0,0 0-116 16,-7-4-59-16</inkml:trace>
  <inkml:trace contextRef="#ctx0" brushRef="#br0" timeOffset="99152.04">9300 13781 90 0,'-20'4'456'16,"7"0"-77"-16,-8-4-166 0,10 4-123 0,-3 3-70 15,1-3-38-15,0-4-19 0,7 4-7 0,-1-1 1 0,1-3 9 16,0 4 10-16,-2-4 10 0,8 0 2 0,0 0-2 0,-6 3-11 15,6-3-18-15,0 0-22 0,0 0-34 0,0 0-38 16,-6 0-43-16,6 0-41 0</inkml:trace>
  <inkml:trace contextRef="#ctx0" brushRef="#br0" timeOffset="99948.85">9417 13041 288 0,'6'0'347'0,"-6"5"-119"0,0-5-104 16,0 0-65-16,0 0-36 0,0 0-18 0,0 3-8 0,-6 1-2 16,6-4 3-16,-7 2 6 0,1-2 3 0,-1 5 3 0,-5-2 2 15,4 1 1-15,-4 1 2 0,-8-2-1 0,7 4 2 16,-7-3 0-16,1-1 2 0,-1 1-2 0,-7 4 3 0,2-5-1 16,-1 1-1-16,-7 3-2 0,7-4-1 0,-14 1-3 15,3 0 0-15,-10 3-2 0,-4-3-1 0,-8 4-1 0,-6-2-1 16,-1-2-1-16,-11 3 0 0,-3 1-1 0,3-2 0 0,-7 6 0 15,-1-4 2-15,-7-1 4 0,7 0 3 0,-6 1 0 16,7-1 2-16,-1 0 1 0,0 0-2 0,14-3 0 0,-1 0-3 16,7 0-4-16,12-1-6 0,8-3-6 0,7 0-14 15,4 0-22-15,15-3-38 0,-1-5-70 0,14 1-123 0,0-4-79 16,6-1-65-16</inkml:trace>
  <inkml:trace contextRef="#ctx0" brushRef="#br0" timeOffset="100339.22">8003 12489 140 0,'0'-8'444'15,"0"2"-117"-15,0 1-140 0,-7 2-89 0,7 3-47 16,0 0-24-16,0 0-13 0,-6 0-5 0,-1 3-1 0,1 2-1 16,-1-3-1-16,-5 10 1 0,4-5 1 0,-11 8 0 15,6-5-1-15,-6 9 0 0,-7-5-3 0,-1 5 1 0,1 4-2 16,-6-6 0-16,-1 9 1 0,-6-4 3 0,0 3-1 0,-6 1-1 16,-8 3-1-16,1 1 0 0,0-5 1 0,0 5-2 15,-7-1-1-15,7 0-1 0,-7-4-1 0,8 2 1 0,-3-2 1 16,3 1 1-16,6-1 2 0,-1-3 3 0,1-1 2 15,12 2 1-15,1-4 2 0,12-1 0 0,7 0 1 0,-1-4 1 16,14 1 3-16,14-1-1 0,-1 3 0 0,18-3-2 0,3-3-1 16,18 3-1-16,0-3 0 0,13 0-3 0,7 1-4 15,5-2-4-15,2-3-6 0,6 1-4 0,6-2-6 16,-6 2-6-16,6-4-11 0,0 3-17 0,1-3-24 0,5 0-49 16,-6-4-93-16,-6 4-105 0,0 2-62 0</inkml:trace>
  <inkml:trace contextRef="#ctx0" brushRef="#br0" timeOffset="101323.37">6022 14361 14 0,'6'0'174'0,"-6"0"-49"0,0 0-37 0,6 0-22 0,1 0-15 16,0 0-7-16,-7 0-6 0,6 0-8 0,1 0-3 15,-7 3-5-15,6-3-1 0,-6 0-3 0,7 3-1 0,0 2 1 16,-7-2-1-16,6 1 0 0,-6 0 1 0,6-1 2 16,-6 4-1-16,0 1 0 0,0-5-1 0,0 5-3 0,7 0 1 15,-7-2 1-15,0 2 0 0,0-1 0 0,0 1 0 0,0 0 0 16,0-2-1-16,0 1-1 0,0 1-2 0,0-1 0 15,7-4 0-15,-7 4 1 0,0 2 0 0,0-2-3 16,6 0 0-16,-6 0-1 0,0-3-2 0,7 3-1 0,-7-2-1 16,6 1-5-16,-6-2-1 0,6 3 1 0,-6 1 2 0,8-2-2 15,-8 2 2-15,6-1 2 0,-6-3 0 0,6 4 2 0,0 0 0 16,-6-6 0-16,7 5-1 0,0 1 1 0,-7 0 2 16,6-1-2-16,0-1 1 0,-6 6-1 0,7-1 0 15,-7-3-1-15,7 7 0 0,0-5-1 0,-7 1-2 0,6 0-1 16,0 0-1-16,-6 4-1 0,6-4 2 0,2 0-1 0,-2 0-2 15,-6 0 0-15,6-4 1 0,1 5 0 0,0-2-1 16,-1-3 1-16,1 5 0 0,-2-5 0 0,2 3 0 0,0-2 2 16,-1-1-2-16,1 1 1 0,-1-2 0 0,0 3 0 15,2-3 0-15,-2-1 1 0,1 1 0 0,6 2 0 0,-7-1-1 16,1-2 0-16,-1 1-1 0,0-2 0 0,2 3 0 0,-2-3 0 16,7 0 0-16,-8 3 0 0,3-3-1 0,-1-1 1 15,-2 1-1-15,2 3 1 0,0 1-1 0,0-1 0 16,-1-3-1-16,-6-1 0 0,6 4 1 0,1-3 1 0,0 0 2 15,-7-1-1-15,6 5 1 0,1-5 0 0,-1 1-2 0,-6 0 0 16,7 3 0-16,-7-2 0 0,6-2 0 0,1 0-1 0,-7 0-3 16,5 2-1-16,-5-2-2 0,0 1-4 0,7 0-8 15,-7-4-10-15,0 4-20 0,0-4-30 0,0 0-48 16,8-4-74-16,-8 0-113 0,0 0-53 0</inkml:trace>
  <inkml:trace contextRef="#ctx0" brushRef="#br0" timeOffset="102229.41">6107 14463 29 0,'0'0'251'0,"0"-4"-40"0,0 4-40 0,0 0-46 0,0-2-40 0,0 2-32 15,0 0-21-15,6 0-14 0,-6 0-6 0,0 0 2 16,7 0 1-16,-7 0 5 0,6 0 5 0,-6 0 2 16,6 2 0-16,-6 2 0 0,8-1 0 0,-2 1-7 0,-6 4-3 15,6-1-1-15,-6 3-1 0,6 2 0 0,-6-1 0 0,7 0-2 16,-7 3 0-16,7 1 1 0,-1-1 3 0,-6 5-3 0,6-1-2 15,1 1-4-15,0-2-1 0,0 6 0 0,-1 0 0 16,0-2-1-16,0 1-5 0,8 4-1 0,-8 0 3 16,1 0 0-16,0-1-1 0,6 4 1 0,-8-4 1 0,9 2-1 15,-8-2 0-15,1 1 1 0,5-1-1 0,-4 1 0 0,-2 0 1 16,7-1 0-16,-6 1 0 0,6-4 2 0,-1 0-3 16,2 3 2-16,-1-3 1 0,0-3-1 0,-1-1-1 0,2 4 0 15,5-7-1-15,-5 2-1 0,-1-1 1 0,0 2 0 16,0-4-1-16,-1 1 0 0,1 0-2 0,1-3 1 0,-1 2-1 15,0-3 1-15,0 3-1 0,0-3-1 0,-7 0 1 0,8 4 0 16,-8-5 0-16,7 2 1 0,-8 3 0 0,3-5-1 16,-1 2 0-16,-2 3 0 0,2-5 0 0,1 5 0 0,-2-4 0 15,0 3 0-15,0 1 0 0,1-4 0 0,0-1 0 16,-1 5 0-16,7-3 0 0,-7-2 0 0,2 2 0 0,-2-1-2 16,6 0 1-16,-4 0-1 0,4 0 1 0,-5 0-1 0,6-4 0 15,-6 4 1-15,5-4-1 0,2 4 1 0,-2-3 0 16,-5 0 1-16,6-2-1 0,0 2 0 0,1-1 1 0,-3 1-2 15,3 2 0-15,6-2 1 0,-7-1-2 0,0 0-2 16,-1 4 0-16,2-3 2 0,-1-1 1 0,-1 4-2 0,2 0 0 16,-1 0 0-16,0-1 3 0,0 2-1 0,-6 3 0 0,6-5 0 15,-1 5-1-15,2-1 1 0,-8-2 2 0,8 2 0 16,-3-2-3-16,3 2 0 0,-7-3 3 0,6 0 5 0,-1-1-2 16,8 2-1-16,-6-1-2 0,5 0 0 0,1-4 4 0,0 4 0 15,-2-3-4-15,2-1-5 0,7 4 2 0,-10-7-2 16,3 3 0-16,8 4-1 0,-9-4-1 0,7 0-1 15,-6 0 1-15,6 1-1 0,-7-1 1 0,1 1 0 0,0-2 1 16,-2 6 3-16,-4-4 1 0,5 3 2 0,-5 0 0 0,4 0-4 16,-4-1 3-16,-1 2 2 0,7-2 1 0,-8 1 0 0,2 0 0 15,6 1 1-15,-8-2 1 0,8 1 3 0,-7 1 0 16,7-1-1-16,-1 3 0 0,0-3-2 0,8 4 0 16,-9-1-1-16,9 1-1 0,-7-5 1 0,6 6 0 0,0-5-2 15,-7 3-1-15,1-2 1 0,6-2 1 0,-7 2-2 0,1-2 1 16,0 1 0-16,-2-3 1 0,2 3 1 0,7-5 1 15,-7 2-1-15,-1-1 1 0,1 1 0 0,5-1 2 0,2 0-2 16,-2-3-1-16,1 3 0 0,6-2 0 0,-5 1-1 16,12-2 2-16,-6 3-2 0,6-2-2 0,-6 2 0 0,6 1 0 15,-1-2 2-15,2 2-1 0,-1 3-2 0,0-5-4 0,-7 6-4 16,8-1-4-16,-7 0-5 0,-2-1-10 0,3 2-21 0,-8-1-35 16,6 0-60-16,-5-4-109 0,-1 0-80 0,-1-3-59 0</inkml:trace>
  <inkml:trace contextRef="#ctx0" brushRef="#br0" timeOffset="102776.4">5560 13929 65 0,'0'3'297'16,"-8"1"-134"-16,8-1-142 0,0 1-144 0,-6-1-132 16</inkml:trace>
  <inkml:trace contextRef="#ctx0" brushRef="#br0" timeOffset="102948.23">5625 14313 426 0,'-7'11'316'0,"7"0"-126"16,-7-1-92-16,7 6-50 0,0-5-34 0,-6 0-26 0,6 3-21 15,0-3-27-15,0 1-45 0,6-2-68 0,-6-3-102 0,0 1-66 16</inkml:trace>
  <inkml:trace contextRef="#ctx0" brushRef="#br0" timeOffset="103073.22">5696 14752 245 0,'-6'19'362'0,"-1"-1"-115"0,0 1-101 16,1-5-69-16,0 5-35 0,-1-2-20 0,1 2-11 15,-1 0-7-15,0-5-7 0,7 1-12 0,-6-1-14 0,0 1-17 16,6 0-29-16,0-5-39 0,0 2-60 0,-7-5-82 16,7 0-73-16</inkml:trace>
  <inkml:trace contextRef="#ctx0" brushRef="#br0" timeOffset="103213.76">5676 15254 175 0,'0'19'335'16,"0"-5"-87"-16,7 4-87 0,-7 2-65 0,0-3-40 16,7 2-21-16,-7-1-14 0,0 1-7 0,6-1-7 0,-6-4-4 15,6 4-7-15,2-3-10 0,-8 0-12 0,6-1-16 0,-6 1-18 16,6-1-27-16,1 2-28 0,-1-5-28 0,1 3-26 0,-7 1-16 16,6 3-7-16</inkml:trace>
  <inkml:trace contextRef="#ctx0" brushRef="#br0" timeOffset="103494.89">5775 15745 37 0,'6'16'193'0,"-6"1"-4"0,0-2-16 15,0 0-28-15,0-4-35 0,-6 0-35 0,6 4-28 0,0-5-19 16,0 1-14-16,0 0-11 0,0 0-8 0,0 0-5 0,6 1-4 16,-6-3-5-16,0 7-3 0,0-1-5 0,0 0-1 15,0 2-2-15,0-2-2 0,6 3 2 0,-6 0 0 16,0 1 5-16,0-4 6 0,6 4 10 0,-6-5 11 0,8 4 17 16,-8-4 12-16,6 1 10 0,-6-1 8 0,6 1 5 0,1-4 0 15,-1 4-3-15,1 0-7 0,0 0-8 0,-1-4-8 16,-6 3-9-16,13 1-6 0,-6-5-6 0,-1 5-4 0,0-1-6 15,8-2-4-15,-8 3-7 0,1 0-7 0,5-4-7 16,-5 3-5-16,0 1-5 0,-1-5-2 0,7 5-2 0,-6-1-1 16,-7 2 2-16,6 2 5 0,-6-4 5 0,0 5 10 0,0 4 10 15,0-6 4-15,0 5 14 0,0 0 11 0,-6-4 10 16,6 4 6-16,-7-2 5 0,7-3-1 0,-7 2-2 0,7-5-4 16,-6 4-5-16,6-3-8 0,0-4-9 0,0 4-10 0,6-8-15 15,-6 4-20-15,7-3-39 0,6-5-70 0,-6 5-125 0,6-8-72 16</inkml:trace>
  <inkml:trace contextRef="#ctx0" brushRef="#br0" timeOffset="104057.24">5357 17441 429 0,'0'-4'457'0,"-6"2"-130"0,6-3-130 16,-6 2-87-16,6-1-49 0,0 1-28 0,0-1-15 0,0 4-7 15,0-4-5-15,0 4-2 0,6-4 0 0,-6 4-1 0,0 0 2 16,6 0 1-16,1 0-2 0,-7 0 0 0,6 4 3 0,1 0 1 15,0 3 6-15,-1 0 4 0,5 4 4 0,-2 4 1 16,-3 3 5-16,-1-3 2 0,3 8 0 0,5-6-3 0,-6 5-3 16,-1 0-2-16,0 0-3 0,2 0-3 0,-2 0-2 0,6 0 0 15,-5 0-1-15,0-3 0 0,6 2-2 0,-7-2 0 0,8-1-3 16,-8-7-1-16,0 4 0 0,8-4-3 0,-8-4-1 16,0 1 4-16,7-5 3 0,-6 1 13 0,0-4 14 15,5 0 12-15,-5-4 7 0,0-3 4 0,5-1 2 0,2-2-2 16,-8-5-3-16,7 0-12 0,0-3-15 0,-6-1-12 0,5-2-7 15,2 2-4-15,-8-3-5 0,1 0 0 0,6-3-1 0,-7 3-6 16,-6-4-7-16,7 4-14 0,-1-3-18 0,-6-1-18 0,0-1-24 16,0 2-24-16,6 0-29 0,-6-4-33 0,8 4-46 15,-2-1-75-15,0 4-128 0,0 3-52 0,2 4-13 0</inkml:trace>
  <inkml:trace contextRef="#ctx0" brushRef="#br0" timeOffset="104385.3">5826 17669 86 0,'0'7'474'0,"-6"0"-82"0,6 4-138 0,0-3-111 0,0 6-66 0,6 1-37 16,-6-1-18-16,7 1-6 0,0 4-3 0,-1-1 0 15,-6-3 3-15,13 0 3 0,-6 2 1 0,-1-2 0 16,7 3 0-16,-6 1-4 0,6-1-2 0,-7-3-2 0,7 4-5 16,0-2-4-16,0-2-7 0,0-1-7 0,0 1-7 15,-6-4-9-15,6 4-12 0,-7-4-14 0,1 0-24 16,0-4-37-16,-1 0-56 0,0 1-81 0,-6-4-104 15,6-1-56-15</inkml:trace>
  <inkml:trace contextRef="#ctx0" brushRef="#br0" timeOffset="104603.85">6002 17731 38 0,'0'-8'504'0,"0"-2"-32"15,0 3-144-15,7-1-138 0,0 1-84 0,-1 3-49 0,6 0-25 16,2 0-16-16,-1 4-8 0,0-3-4 0,6 6-3 0,-5-3-1 15,-1 8-2-15,-1-1-2 0,2 1-1 0,-2 3 0 0,-5 3 0 16,6 1-1-16,-7 3-1 0,1-3 0 0,-7 3-1 0,0-3-5 16,0 4 1-16,-7-2-4 0,-5 2-4 15,-2-1-1-15,2 3-1 0,-8-6-2 0,1 1 1 0,-1-1 0 16,0-1-9-16,1-7-7 0,-7 1-27 0,6-5-68 16,-6-3-139-16,0 0-98 0,7-3-53 0</inkml:trace>
  <inkml:trace contextRef="#ctx0" brushRef="#br0" timeOffset="105478.74">5469 11122 399 0,'-8'4'403'0,"2"-4"-134"0,0 3-127 0,-7 1-81 16,6-4-48-16,7 3-33 0,-8 1-18 0,3 0-15 0,5-1-12 15,0 1-15-15,0 0-27 0,0-1-51 0,5 2-91 0,3-5-72 16</inkml:trace>
  <inkml:trace contextRef="#ctx0" brushRef="#br0" timeOffset="105619.31">5469 11298 315 0,'-14'7'452'0,"8"-3"-162"0,-7 2-148 0,6 2-96 0,-1-4-59 15,8 4-47-15,-5-1-45 0,5 1-62 0,0-6-97 16,0 3-75-16</inkml:trace>
  <inkml:trace contextRef="#ctx0" brushRef="#br0" timeOffset="105759.83">5475 11628 115 0,'0'11'467'0,"-14"-4"-76"0,8 4-166 0,6-4-114 15,-6 5-64-15,6-6-40 0,-7 5-24 0,7 1-25 0,7-5-32 16,-7 0-49-16,6 0-84 0,0-3-108 0,2 0-59 0</inkml:trace>
  <inkml:trace contextRef="#ctx0" brushRef="#br0" timeOffset="106587.98">4939 12039 266 0,'0'-5'330'0,"0"1"-91"0,0 1-87 0,0 3-61 16,0-4-34-16,0 4-17 0,0-4-9 0,0 1-1 0,0 3-1 15,0-4 0-15,0 4 0 0,0-4 0 0,0 4-2 0,0-3 0 16,0 3-5-16,0-4-2 0,0 4-1 0,0 0-1 15,0-4 0-15,0 4-2 0,-5 0-2 0,5 0-3 0,0 0-1 16,0 0-2-16,0 0-1 0,0 0-1 0,0 0-3 16,-7 4 1-16,7 0 1 0,0-1 2 0,-7 5 1 0,1 3 1 15,0 1 2-15,-1 2 2 0,-5 4 2 0,4-4 1 0,2 5 0 16,-7-1-2-16,6 1-1 0,1 0 0 0,0-2-4 16,-1 2-1-16,1-5-1 0,6 4-3 0,0 1-2 0,0-4-1 15,0-1-1-15,0 1-1 0,6-1 0 0,1-7 0 16,-1 4 0-16,0-3-2 0,1 0 0 0,0-5 1 0,5 1 0 15,-4-4-1-15,4 0 0 0,-5 0-1 0,5-7 2 0,-5 3 0 16,0 0 0-16,-2-4 2 0,2 2 1 0,1-1 2 16,-8-5-1-16,6 5 2 0,-6-1-1 0,0 1 1 0,0 3 0 15,6 1 0-15,-6-2-3 0,0 3-1 0,0-2 1 16,0 4 0-16,7 0-2 0,0 4 1 0,-1-2-2 0,7 3-1 16,-7-2 2-16,14 5 0 0,0-5-2 0,6 5-1 15,-1-5 4-15,8 1-1 0,-2-1-2 0,4-3 0 0,4 0 0 16,-7 0-1-16,1-3 0 0,5-1 1 0,-5-3-1 0,-7 3 1 15,7-3 3-15,-7-5 0 0,-6 6 0 0,-1-5 3 0,1 3 1 16,-7-3-1-16,-6 4 1 0,-1-4-1 0,0 4 1 16,-12 0 1-16,6-4 1 0,-13 3-2 0,0 1 0 15,-7-1 0-15,1 1 1 0,-1 0-4 0,-6 2 1 0,-2 3-3 16,4-2-3-16,4 0-7 0,0 0-7 0,2 1-16 0,4 3-23 16,8-4-40-16,-2 0-76 0,8 0-145 0,0 2-86 15,8-3-42-15</inkml:trace>
  <inkml:trace contextRef="#ctx0" brushRef="#br0" timeOffset="106915.8">5631 12126 275 0,'-6'3'425'0,"6"5"-129"0,0-2-123 0,-7 2-81 16,7 3-42-16,0 4-25 0,0-3-14 0,0 2-7 0,0 1-1 15,0-5 0-15,0 9-2 0,0-4 0 0,7-1-2 16,-7 4 1-16,0 0 2 0,0 5 0 0,0-4-1 0,0-2 0 16,6 2 3-16,-6-1 3 0,0 0 2 0,6-3 1 0,-6-1 3 15,0 1 1-15,7-4 2 0,-7 0 0 0,7 1-3 16,-7-5 0-16,6 0 1 0,-6 0-1 0,7-3-2 15,-1 3-2-15,7-3-2 0,0-4-2 0,7 0-2 0,-7 0-5 16,13-7-11-16,-6 3-14 0,12-4-17 0,-6-2-37 0,13-1-54 16,-6-4-101-16,-1 0-105 0,7 0-60 0</inkml:trace>
  <inkml:trace contextRef="#ctx0" brushRef="#br0" timeOffset="107337.64">6100 12383 458 0,'0'2'485'0,"0"3"-175"0,7-2-151 0,-1-3-90 0,1 4-49 15,-1-4-26-15,8 0-12 0,-2 0 0 0,-6 0 4 16,8-4 5-16,-2 1 4 0,2-2 2 0,5-1 1 0,-5-2 1 16,-2 1 0-16,8-3-1 0,-8 2 1 0,8-3 1 0,-7-1-1 15,1 1 2-15,-8-3 2 0,1 3 0 0,-1 4 1 16,1-4 1-16,-7 4 2 0,0-5-1 0,0 5 0 0,-7-1-1 16,1 1 2-16,-1 4 2 0,1-4 1 0,-8 3 1 15,1 4 1-15,-7 0 1 0,8 0 2 0,-1 4 1 0,-6 3-2 16,5-4-1-16,-5 4-3 0,5 5 2 0,2-1-4 0,-2 0 0 15,2 0-1-15,6 0-1 0,-8 3 1 0,8-2-1 16,6-2-1-16,-7 5-2 0,7-1-1 0,0-2 2 16,7-1-3-16,-7 3 3 0,6-3-2 0,8 0 2 0,-2 0-2 15,1 1-1-15,0-2 0 0,7-3-4 0,-1 1-3 0,1-1-6 16,6 0-5-16,0-3-10 0,-1 0-6 0,2 0-9 0,-1-8-21 16,7 0-31-16,-8-2-50 0,2 1-80 0,-7-2-117 15,-1 4-53-15</inkml:trace>
  <inkml:trace contextRef="#ctx0" brushRef="#br0" timeOffset="107697.04">6472 12214 286 0,'0'-4'414'0,"0"4"-113"0,0 0-113 0,0 4-84 0,0 0-47 15,6 3-29-15,-6 1-13 0,7-2-2 0,-7 5-6 16,6 1-4-16,-6-2-1 0,7 1-2 0,-7 0-2 16,6 0-1-16,-6 4-3 0,7-4-1 0,-7-3 0 0,5-1 1 15,-5 1-1-15,7-2 1 0,-7-2 2 0,0 0 2 0,8-1 2 16,-8-3 0-16,5 0 3 0,-5-3-1 0,0-1 2 0,7 0 0 16,-7 0 3-16,0-4 0 0,0 2 2 0,0-1 2 15,7-1 1-15,-7 1 1 0,0-1 2 0,6 6 1 16,-6-7-2-16,0 6 3 0,7-1-4 0,-7 1-2 0,0 3-3 15,6-4-1-15,-6 4 0 0,7 4-2 0,-1-4-3 0,1 3-2 16,0 1 2-16,-1 3 0 0,0-2-2 0,8 2-3 16,-8-1-7-16,7 6-7 0,0-5-9 0,-1-1-17 0,3 2-31 15,-3 0-42-15,8-4-65 0,-7-1-100 0,-1 1-81 16,2-4-46-16</inkml:trace>
  <inkml:trace contextRef="#ctx0" brushRef="#br0" timeOffset="107962.56">6804 12100 392 0,'-7'-3'479'0,"7"3"-137"0,-6 0-141 0,-1 0-89 0,7 3-50 16,-7 4-28-16,7 0-14 0,0 5-6 0,-5-1-4 16,5 3-3-16,0 1 0 0,0-1 0 0,0 4-1 0,0-2-2 15,5 3-2-15,-5-5-1 0,0 3-1 0,7 2 1 16,-7-4-1-16,0 4 0 0,0-5 0 0,0 1 1 0,7-5-1 15,-7 2 1-15,0-1-1 0,0 0 0 0,0-4 0 0,0 0 0 16,0 1 0-16,0-5-2 0,0 4 2 0,0-3-2 16,0-4 1-16,0 4 0 0,0-4 0 0,0 3-1 15,6-3-2-15,1 0 0 0,-7 5-2 0,13-5-2 0,-7 0-8 16,8 0-9-16,5-5-17 0,-6 2-25 0,14-5-45 0,-2 1-80 16,1-4-139-16,6 0-76 0,-5-3-36 0</inkml:trace>
  <inkml:trace contextRef="#ctx0" brushRef="#br0" timeOffset="108165.51">7429 11947 378 0,'-6'0'491'0,"6"0"-93"0,-6-4-186 0,6 4-112 0,6 0-55 16,-6 0-31-16,0 0-13 0,6 0-2 0,1 0 1 0,0 0 5 15,5 0-2-15,8 0-4 0,-7 0-16 0,13-4-22 0,-6 4-46 16,5 0-77-16,1-4-149 0,-6 1-90 0,7 3-47 16</inkml:trace>
  <inkml:trace contextRef="#ctx0" brushRef="#br0" timeOffset="108290.64">7520 12053 427 0,'-6'3'532'15,"6"-3"-29"-15,0 4-230 0,0-4-149 0,6 4-82 16,1-4-47-16,6 0-25 0,0 0-6 0,7-4-1 0,0 4-8 16,5-4-23-16,1 1-45 0,7-2-91 0,-1-2-148 0,8 0-68 15,-1 0-37-15</inkml:trace>
  <inkml:trace contextRef="#ctx0" brushRef="#br0" timeOffset="109040.49">9124 11569 16 0,'0'-4'339'16,"0"4"-94"-16,0-3-85 0,0 3-66 0,0 0-35 0,-8-4-18 16,8 4-5-16,0-3 1 0,0 3 0 0,0-4 2 15,0 4 3-15,0 0 1 0,0-4-2 0,0 0-3 0,0 4-3 16,0-3-2-16,0 3 0 0,0-4-1 0,0 4 1 16,0-4-2-16,-5 4-1 0,5-3 1 0,0 3-1 0,0 0 1 15,0 0-2-15,-7-3-1 0,7 3-3 0,-8 3 0 0,3-3-3 16,-1 3-4-16,-1 1-2 0,0 0-1 0,-5 3-2 15,5 1-2-15,-6 2-1 0,6-3-2 0,-5 5 0 0,4-2 1 16,1 1-2-16,2-3-2 0,5 3-2 0,-6 0-2 16,6 0 4-16,0 0-3 0,0 0-2 0,0-3-2 0,6 2-1 15,-1-3 0-15,2 1-1 0,1-1-2 0,-2 0-7 0,7 0 0 16,0-3-3-16,0 0 0 0,0 0-4 0,0-4-1 16,0 0-1-16,-6 0 0 0,6 0 1 0,-1 0 2 15,-5 0 3-15,0 0 1 0,-7 0 4 0,6 0 3 0,-6 0 2 16,0 0 3-16,0 3 2 0,0 5 1 0,0-2 1 0,0 6 2 15,0-1-1-15,0 4 1 0,6-1-2 0,-6 1-1 0,0 0 0 16,8-1 0-16,-2 1 0 0,0-5 0 0,7 5 0 16,0-4 0-16,0-3 0 0,1-1 1 0,5 1 0 15,-6-5 2-15,6-3 2 0,1 0 1 0,0 0 3 0,-7-3 2 16,5 0-1-16,-4-6 7 0,0 3 4 0,-2-6 6 0,1 1 5 16,0 0 6-16,-6 0 6 0,-1 0 6 0,1-3 15 15,-7-1 8-15,7 4 8 0,-7-3 3 0,0 3 2 0,0-4 0 16,0-1-4-16,0 7-8 0,0-7-11 0,-7 2-16 0,7 3-15 15,-7 0-16-15,7 0-22 0,-6 0-28 0,6 0-30 16,0 0-30-16,6 4-31 0,1-2-33 0,0 3-51 0,5-1-75 16,2-1-123-16,-3 0-69 0,3 5-25 0</inkml:trace>
  <inkml:trace contextRef="#ctx0" brushRef="#br0" timeOffset="109383.98">9742 11679 159 0,'-6'3'454'0,"0"1"-123"0,-1 0-136 16,7 3-88-16,-6 1-44 0,-8 2-24 0,8 1-8 0,0 5-2 16,-2-2 1-16,2 4 1 0,0 1 2 0,0 2 0 15,6-2-4-15,-7 6-5 0,7-3-5 0,7 1-6 0,-1-5-4 16,0 0 0-16,-6 0-2 0,14-3 1 0,-8 0 1 15,7-5 1-15,0 1 0 0,-6-3 2 0,5-1 2 0,2-3-2 16,-2-1 0-16,8 1 1 0,-7-4 6 0,1-4 5 0,-2 1 4 16,-6-1 5-16,8-3 11 0,-8 3 9 0,7-3 9 15,-6-5 6-15,-1 6 5 0,-6-5 4 0,7-1 1 0,-7 2 2 16,0-1-4-16,0 0-5 0,-7 0-6 0,1-4-8 16,-1 4-8-16,-6-4-12 0,1 4-11 0,-2-3-11 0,2 2-15 15,-2 2-19-15,1-1-22 0,7 3-29 0,-1 1-34 0,0 0-41 16,7 0-51-16,7-4-78 0,0 3-115 0,6 1-88 15,0 3-48-15,6-3-12 0</inkml:trace>
  <inkml:trace contextRef="#ctx0" brushRef="#br0" timeOffset="109633.92">10531 11782 61 0,'13'0'477'0,"-6"0"-74"0,5 0-133 0,8-4-111 0,-1 0-66 16,8 4-37-16,-2-3-21 0,2-5-9 0,4 4-3 16,3-4-2-16,-1 5-1 0,6 0-1 0,-7-5-4 0,7 5-5 15,0-1-4-15,1-4-9 0,-1 5-11 0,-1-1-11 0,-5 1-17 16,-1-1-30-16,2 1-52 0,-9-1-86 0,0 0-136 15,-10-3-64-15,4 3-37 0</inkml:trace>
  <inkml:trace contextRef="#ctx0" brushRef="#br0" timeOffset="110149.42">12329 11185 158 0,'0'-5'381'0,"-6"5"-81"0,-1 0-82 0,7-3-67 15,0-1-50-15,0 4-28 0,0-4-20 0,0 4-8 16,0 0-6-16,0 0-5 0,0 0-5 0,0-4-6 0,7 4-4 16,-7 0-4-16,6 4-8 0,-6-4-1 0,7 4-2 0,-1 3-4 15,0 5 0-15,8-2 2 0,-7 5 2 0,-1 7 1 16,0 0 6-16,8 3-3 0,-8 2-1 0,0 2 2 16,8 0-1-16,-8 5 0 0,1-5-2 0,-2 0-1 0,2 4 0 15,1-3-2-15,-3 2 1 0,2-3-2 0,-7-3 2 0,6 0-3 16,2-1-1-16,-8 1 0 0,0-4-3 0,6 0-1 0,-6-5-5 15,0-1-5-15,0-1-11 0,0 0-13 0,0-5-22 16,6-3-46-16,-6-3-77 0,7 0-131 0,-1-4-80 16,1-4-43-16</inkml:trace>
  <inkml:trace contextRef="#ctx0" brushRef="#br0" timeOffset="110430.67">12760 11323 135 0,'0'0'460'0,"-7"0"-118"0,7 0-135 16,-7 0-97-16,-5 4-55 0,5 4-29 0,-13-5-12 0,8 5-4 15,-8 3 3-15,0-4 2 0,-5 4 3 0,5 0 1 16,-1 0 4-16,-4-1 3 0,12 2 0 0,-7-1 0 16,8 1-4-16,-2-6 0 0,1 1-2 0,7 1-1 0,0-4-3 15,-2 2 2-15,8-1-3 0,0 2-2 0,8-3 1 0,-2 3 2 16,0 0 0-16,7 4-1 0,1-4-3 0,4 1-3 15,2 3-2-15,0-4 0 0,6 4-2 0,1 0-4 0,5-4 0 16,-7 4-1-16,9 0 0 0,-9 0-2 0,8 1-3 16,-2-5-2-16,-4 4-5 0,6-4-5 0,0 4-7 0,-7-4-11 15,0 1-13-15,0-1-28 0,-6-4-54 0,-1 1-86 0,1 0-132 16,-9-4-62-16</inkml:trace>
  <inkml:trace contextRef="#ctx0" brushRef="#br0" timeOffset="110774.36">13143 11315 252 0,'0'0'462'0,"8"6"-132"0,-2 0-144 0,-1 2-90 15,3-1-50-15,-1 3-24 0,-2 6-11 0,3-2-6 0,-2 1 0 16,0-1 1-16,2 5-1 0,-2 2 0 0,6-1 0 15,-5-2-1-15,6 3-2 0,0-2 0 0,1-1-2 0,3 0 0 16,-2-3 1-16,4-1 3 0,1 1 0 0,-7-3 4 16,6-3 4-16,1 0 6 0,-7-6 9 0,7 1 3 0,-8-4 9 15,2 0 2-15,-1-4 5 0,0 1 9 0,0-8 8 0,-1 4 9 16,-4-9 10-16,-2 3 9 0,0-3 7 0,1-5 10 16,-7-2 8-16,0 1-1 0,0-3 2 0,0-1 6 15,-7-3-3-15,1 4-10 0,-8-5-14 0,8 1-11 0,-7-2-12 16,7 2-16-16,-1 4-22 0,1 0-35 0,-1-1-38 0,1 8-49 15,0-5-47-15,6 9-47 0,0-1-45 0,0 4-60 0,0 0-94 16,6 3-131-16,7 5-52 0,-7 0-4 0</inkml:trace>
  <inkml:trace contextRef="#ctx0" brushRef="#br0" timeOffset="111086.89">13782 11617 139 0,'0'4'490'0,"0"-1"-38"0,7 3-178 0,-7 3-130 0,7 5-71 15,-1-3-40-15,-6 4-19 0,6-1-7 0,1 1-2 0,0 3-1 16,-7-2 0-16,6 1 1 0,0 6-1 0,1-5 1 16,0 0 1-16,6 4-2 0,-7 0-2 0,8-4-3 0,-2 5-4 15,2-5-4-15,-8 0-10 0,7-3-7 0,0-1-18 16,0 1-22-16,-1-5-36 0,2-2-56 0,-8-1-84 0,1-3-112 16,0 0-53-16</inkml:trace>
  <inkml:trace contextRef="#ctx0" brushRef="#br0" timeOffset="111289.78">13848 11642 60 0,'6'-14'483'0,"1"3"-35"0,5-1-158 0,2 5-132 16,6-4-75-16,-1 8-38 0,0-1-23 0,0 0-8 16,1 4-6-16,0 0-2 0,6 4-4 0,-7 0 3 0,1 4-1 15,0 1-1-15,-7 3-1 0,7 3 0 0,-8-1 0 16,-5 5-2-16,0-1-2 0,-14 0-3 0,7 4-2 0,-13 1 0 15,-7-2-3-15,1 1-4 0,-7 0-4 0,0 0-3 0,-7-4-7 16,1 4-9-16,-8-4-14 0,7-2-26 0,-5-1-54 16,5-5-99-16,1 1-97 0,-1-3-67 0</inkml:trace>
  <inkml:trace contextRef="#ctx0" brushRef="#br0" timeOffset="114007.89">19054 2831 62 0,'0'4'218'0,"0"-4"-24"0,-6 4-28 0,6-4-31 0,0 0-32 16,0 3-37-16,0-3-27 0,0 0-14 0,0 0-9 0,0 0-4 15,0 0-1-15,0 0-1 0,0 0 1 0,0 0-1 16,0 0 3-16,0 0-1 0,0 0 0 0,0 0 0 0,0 0-3 16,0 0 2-16,0 0-3 0,-7 0-1 0,7 4 0 0,0-4-3 15,0 0-1-15,-6 0-1 0,6 4-1 0,0-4-1 16,-7 0 0-16,7 4 0 0,0-1 1 0,0 2 2 0,-7-3-1 16,7 2 1-16,-6-1 2 0,6 1 0 0,-6 4 1 15,6-4 0-15,-8 3-2 0,8-3 0 0,0 3 0 0,-7 0 1 16,2 0-2-16,5 1 0 0,-7-1 0 0,0 0 0 0,1 0 1 15,0 1-1-15,6-1 0 0,-7 1 0 0,1-2 0 16,6 2 0-16,-6-1-1 0,6 1-1 0,0-4 1 0,0 4 1 16,-8-5-1-16,8 1-1 0,0-2 0 0,0 2 0 15,0 1 0-15,0-2-1 0,0-3 2 0,0 4 1 0,0-4 4 16,0 0 4-16,0 0 2 0,0 0 0 0,8-4 0 0,-8 1-1 16,0-2 0-16,6-1-3 0,0-1-3 0,-6-1-2 15,7-4-1-15,-1 5-1 0,0-3 1 0,1-2-2 16,0 1 0-16,-2 0 1 0,2 1 0 0,1 2-2 0,-2-3-1 15,0-1 1-15,1 2 0 0,0 3 1 0,-1-5-1 0,1 5-1 16,-7-3 0-16,6 2 1 0,7 1-1 0,-13-1 1 16,7 4 0-16,-1 2-1 0,-1-6 1 0,3 4 0 0,4 1 0 15,-4 3 0-15,-2-4 0 0,7 4-1 0,-6 0 0 0,-1 4 0 16,8-4 0-16,-8 7 0 0,0-3-1 0,7 0 1 16,-6 2 0-16,6 2 1 0,-7 3 1 0,-1 1-1 0,4-3 0 15,2 3 0-15,-3-1 0 0,5 0 0 0,-7 3 0 16,1-2-3-16,6 3-5 0,0-1-6 0,-7-3-8 0,8 0-14 15,-3-1-22-15,4 2-40 0,-2-4-63 0,-1-1-111 0,-4-5-75 16</inkml:trace>
  <inkml:trace contextRef="#ctx0" brushRef="#br0" timeOffset="114476.73">19235 3103 85 0,'-5'3'99'0,"5"1"-8"0,0-1-2 15,0 1-5-15,0 0-9 0,0 0-10 0,0-1-10 16,0 4-10-16,0-3-7 0,0-1-1 0,0 1-5 0,0 1-4 15,0 1-4-15,0-1-3 0,5-2-1 0,-5 1-3 0,0 3-4 16,8-3-2-16,-8-1-4 0,0 2-3 0,7 1-1 0,-7-2-3 16,0 3 1-16,6-3-2 0,-6 4 1 0,6-6 0 15,-6 6 1-15,7-1-1 0,-1-3 1 0,1 0 1 0,0 3-1 16,-1-3-1-16,0 3 0 0,2-4-3 0,4 6-4 16,-7-6-5-16,3 4-8 0,-1-7-9 0,-2 7-14 0,3-4-19 15,-2-3-24-15,0 5-33 0,2-1-42 0,-2-1-56 16</inkml:trace>
  <inkml:trace contextRef="#ctx0" brushRef="#br0" timeOffset="114617.22">19476 3399 49 0,'0'4'172'0,"0"0"-43"0,0-1-32 0,0 5-26 16,-5-4-16-16,5-1-15 0,0 2-9 0,5 1-10 0,-5-3-7 15,0 1-2-15,0 0-4 0,8 0-8 0,-8 4-15 16,7-5-23-16,-1 1-31 0,1-4-39 0,-1 2-52 0,-6 3-69 15</inkml:trace>
  <inkml:trace contextRef="#ctx0" brushRef="#br0" timeOffset="114757.71">19510 3612 117 0,'-6'6'201'0,"-1"2"-41"16,1 0-35-16,-1-1-30 0,-1-3-23 0,3 3-18 0,-1 1-17 15,-3-5-9-15,4 4-7 0,5-3-8 0,-6 3-4 0,0-3-3 16,6 3-8-16,0 1-14 0,0-5-16 0,0 1-33 15,0-1-44-15,6 1-61 0,-6 0-86 0</inkml:trace>
  <inkml:trace contextRef="#ctx0" brushRef="#br0" timeOffset="114898.55">19484 3875 273 0,'0'8'287'15,"-8"0"-96"-15,8-2-75 0,-5 2-49 0,-1-1-25 16,6 1-14-16,-9-4-5 0,9 3-5 0,-5-4-4 0,5 5 0 15,0-5-2-15,0 1-7 0,0 0-8 0,0-1-13 0,5 1-19 16,4 0-26-16,-3-1-44 0,-1-3-64 0,10 4-98 16,-9-4-75-16</inkml:trace>
  <inkml:trace contextRef="#ctx0" brushRef="#br0" timeOffset="115054.69">19601 4224 145 0,'-6'11'380'0,"0"-4"-101"0,6 4-109 15,-7-4-73-15,7 4-47 0,-7-3-23 0,7-1-14 16,-6 0-10-16,6-4-7 0,0 5-9 0,0-1-12 0,0 1-12 16,0-2-22-16,6-1-27 0,-6-2-44 0,7 1-64 0,0 1-89 15</inkml:trace>
  <inkml:trace contextRef="#ctx0" brushRef="#br0" timeOffset="115179.49">19627 4483 182 0,'0'9'364'0,"0"-2"-100"0,0 0-104 0,0 0-73 0,0 1-39 16,0-1-28-16,0 1-16 0,0-2-11 0,0 2-10 16,7-1-12-16,-7-3-14 0,0 2-15 0,6 2-18 0,-6-1-21 15,7 1-27-15,-7-5-34 0,7 5-36 0,-7 0-38 16</inkml:trace>
  <inkml:trace contextRef="#ctx0" brushRef="#br0" timeOffset="115335.7">19706 4763 289 0,'6'10'253'15,"-6"-3"-54"-15,7 1-61 0,-7 3-47 0,6-3-35 16,-6 2-20-16,6-3-13 0,-6 5-7 0,7-5-3 0,-7 0-6 16,7 0-1-16,-7 1-4 0,6 3-4 0,-6-3-5 0,6-1-10 15,-6 3-4-15,8-2-10 0,-8-1-8 0,6 1-10 0,-6-2-11 16,6 2-10-16,1-1-7 0,-7 1-7 0,6-4-14 16,-6 3-12-16,0-4-18 0,7 1-18 0,-7 3-12 0</inkml:trace>
  <inkml:trace contextRef="#ctx0" brushRef="#br0" timeOffset="115429.43">19810 5070 151 0,'0'8'204'0,"0"-1"-26"16,0 0-30-16,0 0-38 0,0 1-36 0,-7 2-29 16,7-2-24-16,0-5-23 0,7 5-19 0,-7-1-19 0,0 0-24 15,0-3-33-15,6 4-40 0,-6-5-50 0,0 4-57 16</inkml:trace>
  <inkml:trace contextRef="#ctx0" brushRef="#br0" timeOffset="115554.65">19822 5291 182 0,'0'2'301'15,"0"5"-71"-15,0-3-75 0,0 0-57 0,0 4-39 0,0-4-23 16,0-2-16-16,8 5-8 0,-8-2-5 0,0 2-7 16,6-3-8-16,-6 3-11 0,6-3-18 0,1-1-28 0,0 1-45 15,-1-4-73-15,-6 3-106 0,6-3-66 0</inkml:trace>
  <inkml:trace contextRef="#ctx0" brushRef="#br0" timeOffset="115679.37">19933 5623 312 0,'0'11'360'0,"0"-3"-116"16,-6-4-115-16,6 2-73 0,0 2-48 0,6-1-37 0,-6-3-36 15,7 3-47-15,-7-3-69 0,7 3-111 0,-1 0-65 16</inkml:trace>
  <inkml:trace contextRef="#ctx0" brushRef="#br0" timeOffset="115820.2">20090 6059 27 0,'0'8'474'0,"0"-1"-27"0,0 1-184 0,0-2-137 15,0 5-75-15,0-3-46 0,0 3-33 0,6-4-25 0,1 4-32 16,-1-4-48-16,1 0-79 0,-1 0-114 0,1 5-58 16</inkml:trace>
  <inkml:trace contextRef="#ctx0" brushRef="#br0" timeOffset="115960.59">20136 6503 308 0,'0'3'426'16,"0"1"-176"-16,0 3-204 0,0-4-161 0,0 5-161 16,6-1-97-16</inkml:trace>
  <inkml:trace contextRef="#ctx0" brushRef="#br0" timeOffset="116085.62">20148 6898 468 0,'-6'4'477'0,"6"0"-169"16,0-1-168-16,0 4-116 0,6-3-83 0,1 0-66 0,0 3-72 16,-1-7-90-16,1 7-83 0</inkml:trace>
  <inkml:trace contextRef="#ctx0" brushRef="#br0" timeOffset="116210.74">20207 7267 233 0,'0'5'478'16,"6"-2"-108"-16,-6 1-175 0,7-1-142 0,6 1-116 16,-7 0-106-16,8 0-120 0,-1-1-89 0,-1 2-46 0</inkml:trace>
  <inkml:trace contextRef="#ctx0" brushRef="#br0" timeOffset="116335.47">20246 7745 382 0,'0'7'419'0,"0"-1"-183"0,0 2-194 16,7 0-174-16,0-4-158 0,-1 3-90 0</inkml:trace>
  <inkml:trace contextRef="#ctx0" brushRef="#br0" timeOffset="116460.6">20292 8364 71 0,'6'14'387'0,"1"-2"-165"0,0-2-289 0,-1 1-189 0</inkml:trace>
  <inkml:trace contextRef="#ctx0" brushRef="#br0" timeOffset="116585.41">20533 8763 14 0,'0'4'432'0,"0"-1"-81"0,0 0-223 0,0 2-241 0,7-1-169 15,-7-4-101-15</inkml:trace>
  <inkml:trace contextRef="#ctx0" brushRef="#br0" timeOffset="118100.9">17386 2645 63 0,'6'0'214'0,"-6"-4"-23"16,0 4-28-16,7-4-38 0,0 1-33 0,-7 3-27 0,6-4-19 16,-6 1-16-16,0-2-5 0,0 2-5 0,0 3-2 15,0-3 2-15,0 3 0 0,0-4 1 0,0 4-3 0,0-4-1 16,0 4-4-16,0-3-3 0,-6 3 0 0,6-4-3 15,0 4 0-15,-7-4 0 0,7 4 1 0,0-4 1 0,0 4 4 16,0 0 0-16,-7-3 0 0,7 3 1 0,0 0-1 0,0-5-1 16,0 5-1-16,0 0-3 0,0-2 1 0,0 2-2 15,0 0-2-15,0 0 0 0,0 0-1 0,0 0 0 16,0 0-2-16,0 0 1 0,0 0-1 0,0 0 1 0,0 0 2 16,0 0 2-16,0 0 3 0,0 0 2 0,0 0 1 0,0-4 1 15,0 4 2-15,0 0-2 0,-6-3-1 0,6 3 0 0,-8 0-2 16,8 0-1-16,-5-5-3 0,-1 5 0 0,6 0-1 15,-9 0-2-15,4 0 0 0,-1 5-2 0,0-2 1 16,-2 1-3-16,2-2 0 0,0 3 0 0,-7 2-1 0,6-3 0 16,-6 3 1-16,7 1 0 0,0-2-3 0,-3 2 2 0,4-1 1 15,-1 1 1-15,6-1 0 0,-8 1-1 0,8-5 0 16,-6 4 0-16,6 0 3 0,0-3-1 0,0 4-1 0,0-5-1 16,6 1 0-16,-6 4 1 0,8-6-1 0,-2-2 0 15,8 4 0-15,-2 0-1 0,1-4 3 0,0-4-1 0,0 4-1 16,7-4 0-16,-9-2 2 0,9 2-1 0,-6-3 0 0,6-1 2 15,-14 1-3-15,8 0 2 0,-2 0 0 0,-5 3 1 16,0 0 0-16,-7 0 0 0,0 4-1 0,0-3-2 0,0 3 1 16,0 0-1-16,-7 0-1 0,0 0-1 0,1 3 0 15,0 1 0-15,-2 4 0 0,8-5 0 0,-6 8 1 0,6-4-1 16,0 4 1-16,0 1 0 0,6-2 0 0,2 5-1 0,-2-4 1 16,0-1 1-16,8 2 1 0,-1-1-1 0,-1 0 2 15,2-4-1-15,6 0 1 0,-1 1 0 0,1-8 0 16,-2 0-2-16,2 0 0 0,0-4 0 0,-1-3 0 0,1 0 0 15,0-1 1-15,-1-3 1 0,1 4-2 0,-8-5 1 0,2 2 0 16,-1-1-1-16,0 0 4 0,-7-1 0 0,1 2 1 0,-7-5-1 16,0 4 2-16,0 1-1 0,-7-2 1 0,1 5-1 15,-7-4 0-15,6 0-2 0,-5 4-1 0,-2 0-2 0,1-1-3 16,7 4-4-16,-7-4-4 0,0 8-9 0,6-2-9 16,0 2-11-16,1 0-13 0,0 0-20 0,6 2-26 0,0 3-44 15,6-2-98-15,0-3-94 0,1 0-53 0</inkml:trace>
  <inkml:trace contextRef="#ctx0" brushRef="#br0" timeOffset="118522.58">17998 2762 344 0,'0'0'337'15,"0"-4"-116"-15,-6 4-98 0,6 0-53 0,0 0-29 0,-7 0-15 16,7 0-5-16,0 0-6 0,-6 0-2 0,6 0 1 15,0 4-1-15,0-4 1 0,0 4-2 0,0-1-2 0,0 5-1 16,0-1 0-16,6 0 0 0,-6 0-1 0,7 5-2 16,-1-5-3-16,-6 7 1 0,7-3-2 0,-7 1 1 0,6 2-1 15,-6 1-2-15,7 0 0 0,-7-1 1 0,0 1-1 0,6-1 0 16,-6 1-1-16,0 0 0 0,0-4 0 0,6 3 1 16,-6-3-1-16,8-3 1 0,-8 2 0 0,6-2 1 0,-6-4-1 15,6 3 3-15,-6-3 1 0,7 0-1 0,0-1 2 16,-7 1 1-16,6-4 1 0,7 3-1 0,1-3 0 0,-2-3-1 15,0 3-3-15,15-4-2 0,-7 1-6 0,6-1-8 0,0-4-10 16,0 1-16-16,-1-1-22 0,2 2-37 0,-1-1-58 16,0-5-114-16,-6 1-75 0</inkml:trace>
  <inkml:trace contextRef="#ctx0" brushRef="#br0" timeOffset="119303.72">18376 2839 226 0,'0'0'257'16,"0"0"-75"-16,0 0-62 0,0-4-41 0,0 4-25 0,0 0-12 15,0 0-6-15,0-4-5 0,0 4-5 0,0 0-3 0,0 0-6 16,0 0-4-16,0 0-6 0,0 0-5 0,0 0-2 15,0 0-2-15,6 4-1 0,-6-4-1 0,0 0-2 0,7 4 2 16,-7-4 3-16,0 3 0 0,6-3 0 0,-6 4 0 16,0-4 2-16,0 4-1 0,8-4 2 0,-8 0-1 0,0 4-1 15,0-4 0-15,0 0-1 0,0 0 1 0,0 0-1 0,0 0 1 16,0 0 3-16,0 3 3 0,0-3 4 0,0 0 2 16,0 0 4-16,0 0 3 0,0-3 3 0,0 3 1 0,0 0 0 15,0 0-2-15,0-4-3 0,6 4-2 0,-6-4-2 16,0 4-3-16,0-4-3 0,0 4-1 0,0-3-1 0,0 3-1 15,0 0-1-15,0-4 1 0,6 4-1 0,-6 0 0 0,0 0 1 16,0-4-1-16,0 4 1 0,0 0-1 0,0 0 0 16,0 0 1-16,0 0-2 0,0 0 1 0,0 0-2 0,0 0-1 15,0 0-1-15,0 0 1 0,0 0-1 0,7 0 0 16,-7 0-1-16,7 4-1 0,-1-4 2 0,-6 4 0 0,6-4 1 16,1 3-1-16,-1 1 0 0,1 0 0 0,-7 0 0 15,7-1 2-15,-7 4-2 0,6-3 1 0,0-1-1 0,1 5 2 16,-7-4-1-16,6 0-1 0,1-1 0 0,-7 5-1 0,6-6 1 15,-6 3 0-15,6 2 0 0,-6-3-1 0,0 3 0 16,8-3-1-16,-8 0 1 0,0 3 0 0,6-4 0 0,-6 2 0 16,0-3-1-16,7 2 0 0,-7 0 1 0,6 0-2 15,-6-1 0-15,0 1 2 0,6-4-2 0,-6 4 0 0,0-4 1 16,8 4 0-16,-8-4 3 0,0-4 2 0,0 4 2 0,6-4-1 16,-6 0 3-16,6-3 1 0,-6-1 9 0,0 1 1 15,7-3 2-15,-7-2 1 0,6 2-1 0,1-5 0 0,-7 0 0 16,6 0-3-16,-6-3-6 0,7 3-4 0,-7 1-3 15,0-5-3-15,0 5-2 0,0-1-2 0,0 1-5 0,0-1-4 16,0 0-6-16,0 0-6 0,0 5-9 0,-7 2-13 0,7-3-17 16,0 4-35-16,0 0-58 0,0 0-110 0,0 3-83 15,0 4-53-15</inkml:trace>
  <inkml:trace contextRef="#ctx0" brushRef="#br0" timeOffset="119897.13">18753 2839 136 0,'0'0'135'0,"0"0"-28"0,0 0-20 16,0 0-15-16,0 0-10 0,0 0-4 0,0 0-4 0,7 0 0 16,-7-4 0-16,0 4-2 0,0 0-2 0,0 0-4 0,0-4-5 15,0 4-6-15,8 0-5 0,-8-4-7 0,0 4-6 16,0 0-5-16,0 0-3 0,0 0-2 0,0 0-4 0,0 0 0 15,0 0-2-15,0 4 0 0,0-4-1 0,0 0 1 16,0 4-1-16,0 0 3 0,0-4 3 0,0 3 2 0,0 5 1 16,0-4 2-16,0 4 1 0,0-2 0 0,0 1 2 0,0 1 0 15,0 3-2-15,0-5-2 0,6 6 1 0,-6-1-2 16,0-3 1-16,6 2-1 0,-6 1-2 0,6 0-3 0,-6 3-1 16,0-6-1-16,8 7-2 0,-2-8 0 0,0 5 0 15,-6-1-2-15,0-4 1 0,7 4 0 0,-1-4 0 0,-6 0-1 16,7-2-4-16,-7 1-2 0,0-2-6 0,0 0-7 0,7-4-12 15,-7 3-16-15,0-3-28 0,0 0-44 0,0 0-75 16,-7-3-112-16,7 3-60 0</inkml:trace>
  <inkml:trace contextRef="#ctx0" brushRef="#br0" timeOffset="121225.01">18591 2825 94 0,'0'0'256'0,"7"0"-68"0,-7 0-58 0,5 0-44 16,3-4-28-16,-8 4-14 0,7-4-11 0,-2 4-5 15,2-4-5-15,0 1-4 0,0-1-1 0,5-4 1 0,-5 5 0 16,-1-1-4-16,1 1-2 0,0-1 1 0,-7 0 2 0,6-3 5 15,0 3-2-15,-6 1 2 0,0-1-2 0,0 0 3 0,0 1-3 16,-6-2-2-16,6 3-5 0,-6-3-3 0,6 2-3 16,-7 3-3-16,0 0 0 0,1 0-5 0,-1 0 1 15,1 0 0-15,0 0 1 0,-1 3 0 0,0 2 0 0,-5-5 0 16,5 2-1-16,-1 3 1 0,3 2 0 0,-2-3 0 0,1-1 0 16,-1 5 0-16,1-5 1 0,-1 5 4 0,1-1-1 15,0 4 1-15,6-4 1 0,-8 5 2 0,2-6 1 0,0 5 0 16,-1 1 0-16,7-2-1 0,0 5 0 0,-6-4 0 15,6-1-1-15,-8 2-3 0,8-1 2 0,0 0-3 0,8 1 0 16,-8-2-1-16,0-3-1 0,6 5 2 0,-6-5 0 0,7 0 2 16,-1 0-3-16,0-3 2 0,2 3-1 0,-2-2 0 15,7-2 0-15,0 1-1 0,-7-2 1 0,6-2-4 0,3 0-1 16,-3 0-4-16,8-2-2 0,-7 2-4 0,0-4-5 0,0 1-9 16,7-2-9-16,-8 2-11 0,1-1-15 0,1 0-25 15,-2-3-38-15,2 0-58 0,-8 2-97 0,0-1-69 0</inkml:trace>
  <inkml:trace contextRef="#ctx0" brushRef="#br0" timeOffset="121724.89">18741 2802 20 0,'0'-4'345'0,"0"4"-81"16,0 0-86-16,7-3-69 0,-7 3-48 0,0 0-29 16,5 0-13-16,-5 0-8 0,7 3-2 0,1-3 1 15,-8 4 0-15,6 0-1 0,0 0 0 0,-6 3 1 0,6-3-2 16,2 2-2-16,-8 2-2 0,6-1-2 0,0-3 1 0,-6 4 0 16,7 0 0-16,-7-2 0 0,6 1 2 0,-6-3 0 15,7 0 1-15,-7 0 0 0,0-1-1 0,0 1 2 0,7-4 2 16,-7 0 2-16,0 4 0 0,0-4 2 0,6 0 0 15,-1 0 1-15,2-4-1 0,-7 4-2 0,8-4-4 0,-3 4-2 16,2-3 0-16,-7-1-2 0,7 0-1 0,0 4-2 0,-1-4 0 16,-6 0 0-16,0 4 0 0,7 0 2 0,-1-3-2 15,-6 3 0-15,6 0 0 0,1-4 0 0,-7 4 0 0,7 0 0 16,-1 4 0-16,0-4-6 0,2 0-1 0,-2 3-5 16,0-3-8-16,1 0-12 0,-1 4-12 0,0-4-24 0,8-4-39 15,-9 4-66-15,2-3-119 0,1-1-70 0</inkml:trace>
  <inkml:trace contextRef="#ctx0" brushRef="#br0" timeOffset="122037.44">18944 2667 175 0,'0'3'308'0,"0"1"-104"0,0 3-83 0,0 1-51 0,-8-1-26 15,8 3-14-15,0-2-7 0,0 3-3 0,0 1 1 0,-6-1-3 16,6-1-2-16,-6 1-2 0,6 4 0 0,-7-1 0 0,7 1-1 16,-7-1-3-16,7-2-2 0,0-1-2 0,-6 3 0 15,6-3-1-15,6-3-2 0,-6-1 1 0,0 1-1 0,7-6 5 16,-7-2 2-16,0 5 0 0,0-5 2 0,7 0 2 16,-7 0 0-16,6-5 0 0,-6 5-1 0,6-2-5 0,-6-2-1 15,8 0-2-15,-2-3-1 0,-6 3 0 0,6 0 1 16,-6-3 0-16,7 3 2 0,-7 4-2 0,6-2 2 0,-6-3 0 15,0 2 0-15,6 3-7 0,-6-4-2 0,0 4 1 0,7 0-1 16,-7 0 0-16,12 0-2 0,-5 0-6 0,7 0-7 0,-1 4-5 16,0-4-14-16,0 0-25 0,0 0-45 0,5 0-98 15,2 0-108-15,1-4-58 0</inkml:trace>
  <inkml:trace contextRef="#ctx0" brushRef="#br0" timeOffset="123583.95">13873 11357 112 0,'0'0'239'0,"-6"0"-51"16,6 0-48-16,-6 0-44 0,6 0-36 0,-7 0-23 15,7 0-14-15,-6 0-6 0,6 0 2 0,-7 0 4 0,7-5 4 16,0 5 4-16,-7 0 3 0,7 0 3 0,0-2 0 0,0 2-2 16,0 0-2-16,0 0-8 0,0-4-5 0,0 4-2 15,0 0-5-15,7 0-3 0,-7-4-3 0,0 4 0 0,7-4-5 16,6 1 1-16,-7-2-1 0,0 2 0 0,8-1 1 16,-2-4-1-16,2 6 3 0,5-6-1 0,1 1 1 0,0-1-1 15,6 4 0-15,-1-3 2 0,1 0-1 0,7 0-1 0,-1-1 0 16,2 1-2-16,4 0 1 0,-5 0-2 0,6 0-1 15,-1-1-2-15,-4 1 0 0,5 3 1 0,0-4 1 0,-1 0 0 16,9 6 0-16,-8-5 0 0,-1 2 2 0,2-2 1 16,-1 3-2-16,-1 0-1 0,3 2 0 0,-2-3-2 0,-8 2 0 15,9-1-2-15,-8 0-1 0,-5 1-1 0,4-1 2 0,-10 4 0 16,-1-4-2-16,-1 4 0 0,-6-3 1 0,0 3 2 16,-8 0 2-16,-5 0 0 0,9 0 1 0,-18 0 0 15,9-4 1-15,-5 4 4 0,-1 0 2 0,-8 0 1 0,1-3 2 16,1 3 4-16,-8 0 1 0,-1 0 3 0,2-4-1 0,-6 4 1 15,5 0-2-15,-6-4 2 0,0 1 0 0,7 3 2 16,-7-5 4-16,6 2 2 0,7 3 2 0,-1-3-2 0,8-1 1 16,0 4-2-16,6-4-6 0,0 1-6 0,6-5-4 0,8 4-4 15,5 1-4-15,1-4-1 0,-1 0-2 0,7-1 2 16,0 4-1-16,0-4 0 0,7 6-3 0,-2-3-3 0,3 3 0 16,-2-3-1-16,2 2-4 0,-2-1-2 0,1 4-2 15,-1 0-4-15,1 0 0 0,-1 0 0 0,1 0-2 0,-7 4-2 16,0-1 0-16,-7 2 0 0,1 2 1 0,-8 0 3 0,2 0 1 15,-8 1 4-15,-6 1 2 0,0 3 5 0,-6-1 2 16,-8 0 5-16,8 0 3 0,-13 0 2 0,-2 4 1 0,-4-4 0 16,5-1 2-16,-12 5-1 0,6-3 1 0,-7-2 0 15,8 2-3-15,-9 3-4 0,9-5-7 0,-1 1-12 0,0 4-21 16,6-4-37-16,1-3-68 0,5-2-130 0,2 2-82 0,-3-5-52 16</inkml:trace>
  <inkml:trace contextRef="#ctx0" brushRef="#br0" timeOffset="128848.29">18180 10522 193 0,'0'-4'250'15,"-6"0"-70"-15,6 0-63 0,0 1-45 0,-6-1-19 0,6 0-12 16,0 0-5-16,-6 2-5 0,6 2 0 0,0-5-2 16,-7 2 2-16,7-1 0 0,-7 4-1 0,7-5-2 0,-7 3-2 15,7-2-1-15,0 4 0 0,-6-4 0 0,6 4 0 0,0 0-1 16,-6-4-3-16,6 4-3 0,0 0-4 0,0 0-3 16,0 0-2-16,0 0-4 0,0 4-1 0,0-4-3 15,0 4 2-15,6 2 1 0,-6 3 2 0,6-1 1 0,-6 2 2 16,7 1 4-16,0 4 0 0,0-1 0 0,-7 1 0 0,6 3 0 15,0 0 1-15,0 5-2 0,2-5-2 0,-2 4-3 16,-6-4 0-16,6 4-1 0,1-4-2 0,-1 4-1 0,1-3-2 16,6-1 4-16,-7 1-2 0,1-2-2 0,6 2-1 15,-7-5-6-15,8 1-3 0,-8 0-8 0,7-3-9 0,-7 2-16 16,8-3-19-16,-8-4-30 0,0 4-53 0,2-4-85 0,-8 1-113 16,0-1-52-16</inkml:trace>
  <inkml:trace contextRef="#ctx0" brushRef="#br0" timeOffset="129051.28">17835 11126 287 0,'-6'3'458'0,"0"-3"-143"0,6 4-136 0,-7-4-80 0,14 0-45 16,-7 0-27-16,6 0-15 0,7 0-7 0,0-4-6 15,6-3 4-15,1 3 2 0,6-4 2 0,1 5-1 0,5-4-2 16,0 0 1-16,1-1 0 0,6 1 2 0,7 0-4 0,-7 0-3 15,6-1-3-15,7 1-1 0,-6-5-2 0,5 5-4 16,2-4-7-16,-7 4-11 0,-1 0-14 0,2-1-31 0,-9-3-48 16,1 8-93-16,-6-5-114 0,-7 8-59 0</inkml:trace>
  <inkml:trace contextRef="#ctx0" brushRef="#br0" timeOffset="129410.53">18174 11298 231 0,'-6'0'483'0,"0"0"-81"0,-1 3-173 16,7-3-115-16,0 4-58 0,0 0-37 0,7 2-17 0,5 2-9 15,-6-1 1-15,8 1 3 0,-8 4 2 0,7-2 3 16,-6 5-1-16,6-1 1 0,-7 2 0 0,1-2-1 0,-7 3-1 16,6 2 1-16,-6-1 1 0,-6 5-1 0,-1-5-1 15,1 4 0-15,-7 0 0 0,0-4 1 0,0 4 0 0,-7-3 2 16,8-6-1-16,-9 7-2 0,1-6 0 0,2 1 2 0,4-4-1 15,-5 0 1-15,-1-4 0 0,0 0-1 0,8 0 0 16,-1-3 2-16,0-4 1 0,0 4 1 0,-1-8 1 16,8 4 0-16,0-7 2 0,0 3-1 0,-2-3 2 0,8-4-1 15,0 0-1-15,0 1-1 0,8-5-1 0,4 4-2 0,-6-4-1 16,14 4-1-16,-7-4 0 0,13 4 0 0,0 0-1 0,1 0-1 16,5 4 0-16,0-4 1 0,1 4-1 0,0 3 1 15,6 0 0-15,-6 4 0 0,-1 0 1 0,7 0-1 0,-7 4-1 16,1 0-2-16,0 3-5 0,-7-3-7 0,0 3-7 15,7 0-9-15,-7 1-13 0,0 0-17 0,-8 1-29 0,9-1-40 16,-7-4-64-16,-1 4-108 0,1-8-73 0</inkml:trace>
  <inkml:trace contextRef="#ctx0" brushRef="#br0" timeOffset="130035.52">18656 10825 279 0,'0'-3'349'0,"0"-1"-97"0,0 0-89 0,0 4-61 0,0-4-37 16,0 4-23-16,0-3-11 0,0-1-5 0,7 4-3 15,-7 0-2-15,6-3-2 0,-6 3-2 0,7 0-4 0,0 0-1 16,-1 0-5-16,0 3-1 0,2 1-2 0,-2-1 0 0,6 5 1 16,-5-1 1-16,-1 4 4 0,1 1 0 0,0 2 1 15,5 1-1-15,-4 2 1 0,-2 3-1 0,0-3-1 0,0 2-2 16,2-1-2-16,-8 0-1 0,6 1 1 0,0-1 0 16,-6 1-1-16,7-5 0 0,-7 1-1 0,0-1 2 0,6-3-1 15,-6 0 1-15,0-3 0 0,7-1 0 0,-7-3 4 0,0 3 3 16,0-7 3-16,0 3 2 0,0-3 3 0,0 0 2 15,7-3 0-15,-7 3 0 0,6-7-3 0,-6-1-3 16,5-3-2-16,-5 0-1 0,7-4 0 0,-7 1-3 0,8-1 1 16,-8 0 3-16,0 1 0 0,5 3 1 0,-5-4 0 0,0 1 1 15,0-1-3-15,0 4-2 0,0 0-1 0,0 0-3 0,0 0-1 16,0 8-2-16,0-4-3 0,0 3-2 0,0 0-1 16,0 0-2-16,0 1 0 0,0 3-1 0,7 0 0 0,-7 0 0 15,0 0 1-15,7 0 0 0,-7 0 2 0,7 0 0 16,-7 0 1-16,6 0 0 0,1 0 1 0,-7 0-2 0,6-5 0 15,-6 5 0-15,6 0 0 0,-6-3 1 0,0 3 1 16,7-4 0-16,-7 4 1 0,0-2 0 0,7-3 3 0,-7 5-1 16,0 0-1-16,6-3-1 0,-6 3-1 0,6 0 0 0,2 3 0 15,-2-3-1-15,0 5 0 0,1 1 1 0,-1 2 0 16,7-1-1-16,-1 1 0 0,-5-1 0 0,7 0 1 0,-1 4 0 16,0-4 0-16,-6 1-1 0,5-2-1 0,-5 2 2 15,6-1-3-15,-8 1 0 0,10-1-3 0,-10 0-5 0,3-3-5 16,5 3-5-16,-7-3-7 0,1 3-10 0,-1-3-8 0,-6 0-7 15,6-1-9-15,2 2-9 0,-8-5-15 0,6 2-25 16,0-2-39-16,1-2-59 0,-7 2-99 0,6-8-70 0</inkml:trace>
  <inkml:trace contextRef="#ctx0" brushRef="#br0" timeOffset="130332.21">19301 10697 297 0,'-6'-4'493'0,"6"0"-108"16,0 1-163-16,0-1-107 0,0 4-59 0,0 0-29 0,6 4-17 16,-6-1-8-16,8 1-4 0,-8 4 0 0,6-1 2 0,5 3 1 15,-3 5 3-15,4-4-2 0,-4 9-1 0,4-6 0 16,2 4 1-16,-2 0 0 0,2 1-2 0,-1-1-2 16,0-4-1-16,0 6 1 0,7-6-2 0,-9 1 2 0,4-1-1 15,-2-3 1-15,-1-4 1 0,2 4 3 0,-2-4 2 0,-5-3 2 16,6 0 5-16,-6-4 5 0,6 0 4 0,-6-4 2 0,-1-4 5 15,0-2 4-15,0 3 2 0,2-8 0 0,-2 1 1 16,0-1 2-16,-6-4 3 0,0 1 1 0,0-1-1 16,0 1-3-16,-6-4-3 0,6 4-1 0,-6-3-8 0,-2-2-5 15,2 0-9-15,0 2-10 0,0-1-17 0,6 4-24 0,0-4-26 16,0 4-31-16,12-2-49 0,-6 6-89 0,8-1-153 16,5 1-72-16,-5 3-32 0</inkml:trace>
  <inkml:trace contextRef="#ctx0" brushRef="#br0" timeOffset="130551.07">19940 10781 380 0,'0'8'467'0,"0"-1"-149"0,0 0-155 0,0 4-86 15,0 0-44-15,0 3-19 0,0 1-4 0,7 0 1 0,-1 1 3 16,1-2 1-16,-1 4-2 0,0 0-1 0,8 1-2 0,-8-1-3 15,8 4-2-15,-2-4-2 0,1 0-5 0,1 1-1 16,-2-1-6-16,2-4-10 0,-2 5-7 0,-5-4-11 16,6-4-16-16,0 3-26 0,-7-3-35 0,8-4-60 0,-8 4-89 15,-6-7-84-15,6 3-48 0</inkml:trace>
  <inkml:trace contextRef="#ctx0" brushRef="#br0" timeOffset="130785.28">19933 10917 450 0,'-6'-18'494'16,"6"4"-148"-16,0-2-159 0,0 5-88 0,6 1-47 0,1-2-25 16,6 5-14-16,0 3-5 0,0 1-1 0,6-1-2 15,1 4 0-15,0 0-1 0,6 4 0 0,0 3 0 16,0 0-1-16,0 5 0 0,0-2-3 0,1 5-1 0,-9-1-1 16,2 1-3-16,0 4-4 0,-7-1-4 0,-7 3-4 0,0-2-2 15,-6 3-2-15,-6 0-1 0,0-1-1 0,0 2 2 0,-15-5 3 16,9 4 4-16,-8-3 0 0,0-1 1 0,-5 1 1 15,5-5-1-15,-6 1-3 0,0-5-5 0,7 2-8 0,-7-5-13 16,6 1-20-16,1-6-36 0,5-2-61 0,-6-2-113 16,8-2-85-16,-1 0-45 0</inkml:trace>
  <inkml:trace contextRef="#ctx0" brushRef="#br0" timeOffset="131097.63">20096 10159 342 0,'13'-15'384'0,"0"7"-135"16,1 2-106-16,-2-2-67 0,2 8-36 0,5 0-17 16,-13 3-7-16,8 4-5 0,-8 5-3 0,0 3 0 0,1 2-1 15,-7 5 1-15,0 1-1 0,-7 2-2 0,7 1 0 0,-6 3-2 16,0-4 0-16,0 2-1 0,-2-2-1 0,2 0-1 15,6-2 2-15,-6-5 1 0,6 0 2 0,-7-4 1 16,7 3-1-16,0-7 2 0,0 1 0 0,0-3 1 0,0-6 3 16,0 6 2-16,7-8 3 0,-7 4 1 0,6-4-1 0,8 0 2 15,-2-4-2-15,1 1-2 0,6-4-7 0,8-1-7 0,-1 1-14 16,7-5-19-16,-1 5-32 0,1-7-53 0,5 2-87 16,2-3-119-16,-1 1-68 0</inkml:trace>
  <inkml:trace contextRef="#ctx0" brushRef="#br0" timeOffset="131285.22">20716 10583 106 0,'-7'0'461'0,"-1"0"-53"0,8 4-177 15,8-4-113-15,-8 0-60 0,7 0-30 0,5-4-15 0,2 4-4 16,5-3-2-16,1-1 1 0,6 0-1 0,-1 0-3 15,9 1-6-15,-2-1-17 0,1 1-23 0,-2-1-42 16,3-3-75-16,-2 3-136 0,-6-3-77 0,-7 0-39 0</inkml:trace>
  <inkml:trace contextRef="#ctx0" brushRef="#br0" timeOffset="131441.32">20781 10741 164 0,'-13'8'476'0,"-1"-5"-100"0,2 5-151 0,6-4-102 0,6-1-54 15,-8 0-29-15,8 1-12 0,8-4-7 0,-2 4-3 0,0-4-3 16,14 0 1-16,-1 0-2 0,7 0-6 0,0 0-11 16,13-4-15-16,-6 0-22 0,13 1-39 0,-1-8-69 0,1 4-114 15,-2-5-93-15,3 2-57 0</inkml:trace>
  <inkml:trace contextRef="#ctx0" brushRef="#br0" timeOffset="131660.23">21549 10082 455 0,'0'-4'475'0,"8"4"-176"0,-8 0-145 0,0 4-81 0,0 3-40 16,6-3-24-16,-6 6-2 0,6 2 0 0,-6-2 5 0,5 5-1 15,-5 6 0-15,8-1 1 0,-1 5 0 0,-7 1 0 16,6 3-5-16,-6 0-3 0,7 0-1 0,-1 5-5 0,1-1-6 15,0-1-10-15,-1 1-16 0,0 1-19 0,0-5-35 0,2 0-52 16,-2-4-77-16,0 1-128 0,-6 0-58 0</inkml:trace>
  <inkml:trace contextRef="#ctx0" brushRef="#br0" timeOffset="131832.04">21328 10887 161 0,'0'-2'453'15,"0"-3"-117"-15,5-2-132 0,-5 3-91 0,15-3-48 0,-9-1-24 16,14 2-9-16,-7-6-5 0,13 1-2 0,-6 4-1 16,5-4-3-16,1 0-1 0,7 0-4 0,7 0-8 0,-2 4-9 15,1-4-12-15,0-1-19 0,7 5-29 0,-1-3-52 0,1-2-89 16,-7 1-125-16,1 0-69 0</inkml:trace>
  <inkml:trace contextRef="#ctx0" brushRef="#br0" timeOffset="132175.5">21648 10972 275 0,'0'0'488'0,"0"3"-82"0,6 1-177 0,0 3-114 16,1-3-57-16,-1 3-32 0,8 1-12 0,-2-1-5 0,-5 4-3 15,6 1-1-15,0 2-1 0,-6 4 2 0,6 0-2 0,-7 4 0 16,0 0-2-16,-6 4-1 0,0 4-1 0,0-1 1 15,0 0-2-15,-6 4-1 0,-7-4 0 0,7 1 0 16,-8-1 1-16,-5-4-2 0,6 1-1 0,-7-5 2 0,1-2 2 16,-1-1-1-16,1-6 1 0,-1 3 1 0,-6-8 1 0,6 0 4 15,-5-3 1-15,5-1 1 0,-6-3 0 0,6 0 5 0,1-3 6 16,-1-1 5-16,8 0 4 0,-2-3 2 0,8 0 0 16,-1 0-1-16,7-4-2 0,7 4-4 0,-1-5-5 15,8 1-9-15,-2-1-6 0,2 6-1 0,11-5-2 0,-5 3-1 16,6-3-2-16,0 4-1 0,1 3-1 0,5-3 0 0,1 4-2 15,-1 3-6-15,1 0-2 0,5 0-6 0,-5 0-7 16,-1 0-5-16,8 3-11 0,-7 1-9 0,-1-1-12 0,7-3-18 16,-7 4-36-16,7-4-69 0,-12 0-121 0,5 0-77 15,-6-4-40-15</inkml:trace>
  <inkml:trace contextRef="#ctx0" brushRef="#br0" timeOffset="132597.28">22143 10103 160 0,'0'0'302'0,"-7"-3"-76"0,7 3-68 0,-7-4-53 0,7 4-31 15,-6-3-23-15,6 3-12 0,-7-4-4 0,7 4-2 16,0 0-4-16,-6 0-2 0,6 4-1 0,0-4-5 0,-6 3 2 16,6-3-3-16,0 7-1 0,6 1 1 0,-6-1 2 0,0 5-2 15,6 2 2-15,-6 1 1 0,7 2 2 0,-1 2-1 16,1 0-3-16,0 6-3 0,5-3-1 0,-4 4-1 0,4-1-1 15,-6 1-2-15,8 3-3 0,-2 1 0 0,-5-1-3 16,6 4-1-16,-6 1-3 0,5-5-1 0,-4 3-1 0,-2 1 0 16,0 0 0-16,1 0-1 0,-1 0 2 0,1-4-5 0,0 0-5 15,-1 1-6-15,0-4-12 0,-6-1-14 0,6-2-11 16,1-2-32-16,0-5-52 0,-7-2-83 0,6-3-122 16,-6-4-60-16</inkml:trace>
  <inkml:trace contextRef="#ctx0" brushRef="#br0" timeOffset="132831.6">22443 10195 208 0,'0'-11'461'0,"0"0"-115"16,0 4-149-16,0 2-98 0,0 3-51 0,0-2-26 0,-7 4-10 16,-1 4-3-16,3-2 3 0,-8 6-1 0,6-1 0 0,-6 9 2 15,0-5-2-15,0 3 1 0,7 1-2 0,-7 4 2 16,-1-5-4-16,8 3-1 0,-8-2 0 0,14 4 1 0,-6-5 1 15,0 5 0-15,6-4 3 0,0-1-6 0,0 1 2 16,6-5 1-16,0 5 0 0,1 0-2 0,6-4-2 0,1 4-2 16,-1-4-5-16,6 0-9 0,7 1-13 0,-1-6-14 15,2 2-29-15,-1-1-45 0,7-3-81 0,-7 0-143 0,7-2-70 16</inkml:trace>
  <inkml:trace contextRef="#ctx0" brushRef="#br0" timeOffset="133269.25">22729 10510 296 0,'-7'8'452'0,"7"3"-155"0,7-4-139 16,-7 4-80-16,0 0-43 0,6 3-22 0,-6 1-7 0,7-5-3 16,-7 10 1-16,7-6 0 0,-7 5 1 0,6-1-2 15,0 0 1-15,2 0-4 0,-2 1 0 0,0-1 2 0,0 1 1 16,1-5-1-16,-7 5 0 0,6-5 1 0,1 1 0 15,0-4 4-15,-7-1-1 0,5 1-1 0,-5-3 0 0,7-1 4 16,-7-3 6-16,0 0 7 0,0-1 5 0,0-3 2 0,0 0 3 16,-7-3-1-16,7-1 1 0,-5-4-1 0,5 1-3 15,-7-3-5-15,0-2-1 0,1-2 1 0,-1-1 3 0,1-3 4 16,0-1 1-16,0 1 3 0,-8-1 2 0,8-2 5 16,-1-2-1-16,0 6 1 0,1-5 0 0,6 3-6 0,-7 0-1 15,7 1-3-15,0 4-6 0,-6-1-6 0,6 4-6 0,6 0-6 16,-6 0-6-16,0 8-1 0,0-4-5 0,7 7-2 15,-7 0-2-15,6 0-2 0,1 2 0 0,0 6-3 0,5-1-3 16,2 5-3-16,-8 2-3 0,7 1-4 0,7 2-4 16,-8-2-3-16,2 4-2 0,6 0-1 0,-1-1 1 0,-6 0 2 15,5 0 0-15,-3 1 1 0,-3-1 3 0,2 1 0 16,-1-1 0-16,-1 0 2 0,-4-4 1 0,-2 5 0 0,-6-5 2 16,0 1 3-16,0-4 2 0,0 5 6 0,-6-7 2 0,-2 3 3 15,-4-1 2-15,5-4 5 0,-6 4-1 0,-1-3-1 16,2-1-3-16,-1-3-7 0,0-1-13 0,0-3-24 0,6 0-42 15,1 0-70-15,0-7-122 0,-2 3-83 0,2-7-48 16</inkml:trace>
  <inkml:trace contextRef="#ctx0" brushRef="#br0" timeOffset="133503.32">23114 9982 224 0,'0'-10'471'0,"0"3"-99"0,0-1-158 16,0 1-96-16,0 3-50 0,6 0-22 0,-6 1-9 16,6 0-4-16,-6-2 2 0,7 1-1 0,0 1 1 0,-1 0-1 15,7 3-4-15,-1-4-3 0,2 4-7 0,-1-4-5 16,6 4-5-16,1-3-1 0,0 3-2 0,-1 0-4 0,6 0-5 16,-4 0-8-16,5 0-10 0,-7 0-11 0,1 0-16 0,0 3-22 15,-1-3-33-15,-5 4-44 0,-2-4-71 0,1 0-116 16,-6 0-75-16,-7 0-33 0</inkml:trace>
  <inkml:trace contextRef="#ctx0" brushRef="#br0" timeOffset="133659.62">23348 9921 50 0,'0'3'466'0,"-7"0"-72"0,7 6-148 0,0 1-110 16,7 5-63-16,-7-1-32 0,7 5-12 0,-1-2-8 16,-6 6-3-16,6-1-1 0,1 8 1 0,0-5 0 15,-1 4 2-15,1 4-4 0,-1-3-1 0,1 6-1 0,-2-3-3 16,3 4-4-16,-8-4-1 0,6 3-5 0,0-3-5 0,8 3-4 15,-8-7-5-15,1 5-6 0,-1-5-8 0,1-3-13 0,-1-4-22 16,1 0-30-16,-7-3-47 0,6-8-80 0,-6 0-119 16,-6-4-60-16</inkml:trace>
  <inkml:trace contextRef="#ctx0" brushRef="#br0" timeOffset="134206.39">23191 9525 110 0,'7'-19'369'0,"0"-2"-87"16,5-2-91-16,2 1-68 0,-1 0-41 0,0 1-22 15,0-6-13-15,7 6-8 0,-9-4-5 0,10-2-7 0,-2 2-8 16,7 0-3-16,1 2-3 0,-9-2-3 0,16 0 5 16,-8 2-3-16,0 0-5 0,0 6-1 0,0-2-1 0,6 1-3 15,-12 4-1-15,6-1-1 0,-7 4-8 0,1 1 0 0,-6-2-2 16,-8 5-4-16,0 3-3 0,1 0-4 0,-7-3-6 16,-7 3-3-16,7 4 1 0,-6-4 1 0,-8 4 3 0,8 0 5 15,-6 0 7-15,-2 0 8 0,8 4 8 0,-1-4 4 16,1 0 3-16,6 0 2 0,-7 0 1 0,7 0-5 0,0 4-1 15,0-4-1-15,0 0-2 0,0 3-3 0,7-3 0 0,-7 4-1 16,6 0 0-16,1 0 1 0,-1-1 1 0,-6 1 1 16,14-1-1-16,-8 6-1 0,0-7 2 0,0 6-3 0,2-4 0 15,-2 3-1-15,-6-3-6 0,6 3-10 0,1 0-17 16,-1 0-33-16,1-3-76 0,0 4-146 0,-7-5-79 0</inkml:trace>
  <inkml:trace contextRef="#ctx0" brushRef="#br0" timeOffset="134721.78">23171 8173 280 0,'-5'-3'355'0,"5"3"-97"16,0 0-96-16,-7 0-68 0,7 0-39 0,0 0-21 0,0 0-13 15,7 3-6-15,-7 1-2 0,5-2-2 0,-5 6 0 0,8 0 1 16,-2 3 0-16,-6-1-1 0,6 6-2 0,1 2-1 15,0 1 0-15,5-2-2 0,-4 5-2 0,-2 1-3 0,0-2-1 16,1 1 1-16,-1 0-1 0,7 1 1 0,-6 2-1 16,-1-4 0-16,-1 2 0 0,4-5 0 0,-3 4 1 0,-6-3-2 15,5 3-2-15,-5-5-4 0,0 3-4 0,8-3-4 16,-8-2-8-16,0-4-11 0,0 4-23 0,0-4-32 0,7 0-55 16,-7-4-86-16,6 0-95 0,0-3-50 0</inkml:trace>
  <inkml:trace contextRef="#ctx0" brushRef="#br0" timeOffset="135159.35">23590 8187 299 0,'0'-2'380'16,"-8"2"-120"-16,2 0-109 0,0 0-72 0,-1 0-37 0,0 2-22 15,7 2-12-15,-6 0-3 0,-2 0 0 0,8 3 3 0,-5 1 0 16,5-1 0-16,-6 4 1 0,6 0 2 0,-7 3-1 16,7 1 1-16,0-1-2 0,-7 6-2 0,7-3-2 15,0 2-3-15,0-5 1 0,7 4 0 0,-7 1-2 0,7-5 0 16,-7 5 2-16,6-5-3 0,-1-3 1 0,9 1 2 0,-7-2 1 15,6 2 0-15,-7-5 1 0,8 0 1 0,-8 0 0 0,7-2 3 16,-6-2 2-16,6-3 2 0,-7 3 2 0,8-3 3 16,-8-3 4-16,0 3 0 0,8-8 3 0,-8 4 2 0,0-3 2 15,1 0 5-15,-1 0 2 0,-6-4 2 0,0-1 0 16,7-2 1-16,-14-1 0 0,7 1-1 0,0-1-4 0,-6 0-4 16,-7 1-5-16,7-5-4 0,-2 4-3 0,-4-2-3 15,-2-2-5-15,2 4-2 0,-1 1-4 0,-1-1-4 0,2 1-6 16,-2 3-9-16,2 0-9 0,5 4-13 0,0-1-16 0,7 1-20 15,0 3-27-15,0 0-47 0,7-2-84 0,6 0-130 16,1 4-72-16,-2-2-26 0</inkml:trace>
  <inkml:trace contextRef="#ctx0" brushRef="#br0" timeOffset="135487.37">23876 8070 22 0,'-6'0'443'16,"-1"4"-96"-16,-6 0-137 0,6 3-98 0,1 1-52 0,0 2-24 16,-2 1-13-16,2 0-9 0,0 7-1 0,-1-3-4 0,0 4 1 15,7 3-1-15,-6 0-2 0,6 0-2 0,0 4-2 16,0-5 3-16,0 1-2 0,6 1 0 0,1-2-2 0,0-3-3 16,-1 1 2-16,0-5 2 0,8 5 0 0,-1-9 1 15,-7 2 0-15,8-2 3 0,-2-3 2 0,-6 1 9 0,8-4 2 16,-8 0 3-16,1-4 6 0,6 0 4 0,-7-4 3 0,1 0 4 15,-1-4 0-15,1 1 1 0,-7-3 5 0,7 2 2 16,-1-6 0-16,-6 3-4 0,0-4-2 0,0 0-2 0,-6 1-4 16,6-5-5-16,-7 2-10 0,0-3-3 0,1 3-5 15,-7-2-4-15,7 1-3 0,-8 0-1 0,8-1-7 0,0 1-8 16,-8 3-10-16,8-3-16 0,0 7-13 0,-1-3-14 0,0 2-16 16,7 1-20-16,0 4-27 0,0 0-43 0,0-1-71 15,7 5-123-15,0-2-55 0</inkml:trace>
  <inkml:trace contextRef="#ctx0" brushRef="#br0" timeOffset="136158.94">24117 8045 372 0,'0'-4'398'0,"-6"0"-127"0,6 4-117 0,0 0-70 0,0 0-39 16,0 4-23-16,6-4-11 0,-6 4-6 0,0 0 0 0,0 3 1 16,0 1 4-16,0-2 2 0,0 9 3 0,0-5 3 15,0 6 3-15,0-2 7 0,-6 4-2 0,6-3-3 0,0 6-2 16,-8-1-1-16,8 2-5 0,0 0-1 0,-6-1-1 0,6 5-9 16,-6-4 3-16,6 3-2 0,-7-2 0 0,1 2-3 15,-1 1 3-15,0-4-2 0,1 1-2 0,6 2 0 0,-13-7 0 16,13 0 0-16,-7 1-1 0,1-5 0 0,6 1 0 15,-6-4-2-15,6-1 1 0,-7-2 0 0,7-1-1 0,0 1 2 16,0-8 3-16,0 4 3 0,0-2 2 0,0-2 2 0,0 0 2 16,0-2 0-16,7-5 0 0,-1-1 0 0,0-4-2 15,1-2-1-15,6-1-3 0,-7 1-1 0,1-4 0 16,0-5-1-16,-1 6 1 0,1-5 1 0,-1-1-1 0,0 2 0 16,2-2 1-16,-2 1 1 0,0 0 0 0,-6 5-1 0,0-3 0 15,7 6-1-15,-7-1-2 0,0 8-1 0,0-3-3 0,7 2-2 16,-7 4-2-16,0 0 2 0,0 4-1 0,6 0-2 15,-6 0 0-15,0 4 1 0,6 0 0 0,-6-1 2 16,7 2 1-16,-7 1-1 0,6-2-1 0,1 3 2 0,-1-3 1 16,1 4 1-16,-1-5 0 0,0 2 0 0,-6-3 1 0,8 2 0 15,-2-4 1-15,-6 0 1 0,6 0 0 0,1-4 1 16,-7 2 2-16,7-6 1 0,-1 0 0 0,-6 4 3 0,7-7-1 16,-7 5 2-16,0-6 1 0,6 1 0 0,-6 0 0 15,0-3 2-15,0 3 0 0,0 0 1 0,-6-3 0 0,6 2-2 16,0 1-1-16,0-3-2 0,0 2 0 0,0 1-3 0,-7 0 0 15,7 4-3-15,0-5-1 0,0 6 0 0,0 2 0 16,0 0-1-16,0 1-2 0,0-1 0 0,0 4-5 0,0 0 1 16,0 0 0-16,7 4 0 0,-7-1 0 0,6 1 0 15,-6 6 2-15,6-2 1 0,2 3 1 0,-2 0 0 0,0 4 0 16,0-1 0-16,-6 2 0 0,6-1 0 0,2 2 0 0,-2-3-1 16,-6 9 0-16,6-5-3 0,1 0-2 0,-7 1-2 15,7-1-5-15,-7 1-6 0,0-1-7 0,7 0-5 0,-7-3-6 16,0 3-5-16,6-3-7 0,-6-1-5 0,0 1-6 0,6-3-8 15,-6 2-8-15,0-3-17 0,0 0-20 0,0-4-32 16,0 0-48-16,7-2-88 0,-7-2-80 0</inkml:trace>
  <inkml:trace contextRef="#ctx0" brushRef="#br0" timeOffset="136424.72">24469 7945 61 0,'7'-6'440'0,"-7"2"-108"0,6 4-123 0,-6 0-90 0,6 0-50 15,0 4-27-15,-6 0-14 0,8 2-4 0,-2 2-2 16,-6 3-1-16,6 3 3 0,-6 1-3 0,7 0-2 0,-7 6-2 16,5-2-2-16,-5 7-3 0,0-4-3 0,0 3-2 15,0 1 0-15,0 2 0 0,0-1-1 0,0 2-2 0,0-3-2 16,0 3 0-16,0-4 0 0,0 2 2 0,0-5-3 0,0 4-1 15,0-5 0-15,0 1-4 0,0-4-2 0,0 1-6 16,0-4-8-16,0-1-7 0,0-2-10 0,0-2-16 16,8-3-30-16,-1-4-52 0,-2-3-90 0,2 0-97 0,0-3-58 15</inkml:trace>
  <inkml:trace contextRef="#ctx0" brushRef="#br0" timeOffset="136674.63">24729 8064 47 0,'-6'-6'394'0,"0"4"-101"0,-2 2-108 16,2 2-79-16,-7 4-45 0,-1-4-21 0,9 6-11 15,-9 3-3-15,1-1 1 0,1 2 1 0,-2 3 0 0,2-1 1 16,5 1-2-16,7-1 0 0,-6 0-1 0,6 6 1 16,0-5-6-16,0 3-1 0,6-4-2 0,-6 1-2 0,13-1 0 15,-7 1 2-15,8-4-1 0,-8 0 1 0,8 0 2 0,5 1-2 16,0-5 0-16,0 0-1 0,1 0-1 0,6-3-3 15,1 0-2-15,5-1-4 0,1-3-7 0,-1 0-5 0,1 0-13 16,-1 0-21-16,7 0-34 0,-5-3-72 0,-2-1-151 16,1 0-82-16,-7 0-59 0</inkml:trace>
  <inkml:trace contextRef="#ctx0" brushRef="#br0" timeOffset="138705.25">19673 12712 293 0,'0'0'287'15,"0"3"-98"-15,0-3-78 0,0 4-53 0,0 0-30 0,7-4-11 16,-7 3-1-16,6 1 4 0,-6 4 6 0,6-5 7 0,-6 4 3 15,7 4 4-15,-7-3 3 0,0 3-3 0,7 0-3 16,-1 4-3-16,1-1-6 0,-7 4-5 0,6 1-3 16,7-1-4-16,-6 0-4 0,-1 4-2 0,0-3-3 0,8 3-2 15,-8 0-2-15,7-1 0 0,-6 1-2 0,-1-3 1 0,7-2 0 16,-7 3-1-16,2-2-1 0,-2-3 0 0,0-5-1 0,1 5 1 16,0-3 0-16,-1-6 0 0,0 5 1 0,-6-7 0 15,7 4 2-15,-7-6 5 0,0 3 3 0,0-5 4 16,0 0 3-16,6-5 1 0,-6 3 5 0,7-10 4 0,-7 1 5 15,7 0 3-15,-1-7 1 0,-6 0 4 0,6-4 6 0,2-5 1 16,-8 6 0-16,6-8-2 0,-6 4-6 0,6-1-8 16,-6-3-6-16,6 0-9 0,-6-1-10 0,0 0-13 0,7 1-13 15,-7-3-18-15,7 3-18 0,-7-5-22 0,6 5-35 16,1 0-64-16,-1 0-115 0,7 0-94 0,-6 6-65 0</inkml:trace>
  <inkml:trace contextRef="#ctx0" brushRef="#br0" timeOffset="139033.26">20090 12903 428 0,'-7'-4'456'0,"7"4"-153"0,0 0-139 0,0 0-78 16,7 0-42-16,-7 0-25 0,6 4-11 0,1-2-4 15,-1 6 0-15,1 0 3 0,-1-1 2 0,8 4 0 16,-8 1 2-16,0 2 1 0,8 1-1 0,-8 2 2 0,7 2-4 16,-7-1-2-16,8 1-1 0,-8 0-1 0,7 2-3 0,-6-3-1 15,-1 1 0-15,0-2-1 0,1 2 0 0,0-4 0 0,0 3-1 16,-1-4 0-16,0 2-4 0,0-2-2 0,-6 1-4 15,8-5-8-15,-8-2-9 0,6 3-13 0,-6-7-22 0,6 2-34 16,-6-6-62-16,7 5-107 0,-7-5-88 0,0 0-55 16</inkml:trace>
  <inkml:trace contextRef="#ctx0" brushRef="#br0" timeOffset="139314.47">20207 12936 427 0,'0'-4'407'0,"6"4"-149"16,-6-4-115-16,7 4-67 0,6 0-35 0,-7 0-19 15,8 4-10-15,-1 0-5 0,-1-1-3 0,2 4-1 16,-1 1-2-16,0 3 1 0,0 0-2 0,0 3-3 0,0 1 1 16,-7 4 0-16,8-2-1 0,-14 2 0 0,6 3-1 0,-6-3 0 15,-6 2 1-15,6-3 2 0,-8 4 1 0,2-3-1 16,-7 3 1-16,7-7 1 0,-7 3 1 0,0-7 2 0,0 3 3 15,0-3 1-15,-1 0 0 0,2-3 0 0,-1-2 2 16,-1 2-2-16,8-4-2 0,-7-1 0 0,13 1-6 0,-7-4-6 16,7 0-8-16,0 0-16 0,7 0-30 0,0-4-50 0,12-3-72 15,-5-1-122-15,4 2-77 0</inkml:trace>
  <inkml:trace contextRef="#ctx0" brushRef="#br0" timeOffset="139501.9">20748 13030 378 0,'-12'0'491'0,"4"0"-147"15,1 0-151-15,7 0-93 0,-5 0-46 0,5 0-25 16,0 0-13-16,0 0-4 0,0 0-3 0,5 0-2 0,2 4 0 16,1-4 1-16,4 0-2 0,1 4-1 0,7-4-4 0,0 0-2 15,6 0-6-15,-2 0-10 0,3 0-11 0,-1-4-18 16,1 4-35-16,4-4-55 0,-4-2-97 0,0 1-113 0,-9-2-56 15</inkml:trace>
  <inkml:trace contextRef="#ctx0" brushRef="#br0" timeOffset="139689.35">20787 13159 319 0,'0'0'486'0,"6"0"-146"0,2 0-143 0,-2 0-90 0,6 0-48 15,8-4-26-15,0 4-13 0,5-4-6 0,9 0-5 0,-10-3-1 16,17 4-6-16,-8-1-7 0,5-3-13 0,0 3-15 16,9-3-42-16,-8-4-83 0,0 4-156 0,1-4-82 0,-8 3-43 15</inkml:trace>
  <inkml:trace contextRef="#ctx0" brushRef="#br0" timeOffset="145563.07">21706 12642 163 0,'-7'-3'133'0,"7"-2"-106"0,0-2-93 0,0 5-80 0</inkml:trace>
  <inkml:trace contextRef="#ctx0" brushRef="#br0" timeOffset="146219.07">21771 12470 182 0,'0'-3'236'0,"0"3"-70"0,-7-4-51 16,7 1-30-16,7 3-12 0,-7-5-9 0,0 2-2 15,0-1-1-15,0 4 1 0,0-4-6 0,0 4-8 0,7 0-9 16,-7-3-10-16,0 3-5 0,0 0-8 0,0 3-4 16,6-3-5-16,-6 4-2 0,0 0-1 0,0 4 2 0,0-1 4 15,0 3 1-15,0 5 2 0,6-1 2 0,-6 5-1 0,0-1 2 16,0 4-1-16,0 1-3 0,0-2-2 0,0 2-1 15,8-1-2-15,-8 3-2 0,6-4-1 0,-6 2 0 0,6 0-2 16,1-2 0-16,-1-4 0 0,1 3-1 0,-1-3-1 16,-6 2 0-16,13 0-1 0,-13-2-1 0,6-2-1 0,2-1-2 15,-2 2-2-15,0-5-4 0,-6-1-8 0,7 2-9 0,0-5-20 16,-1 0-23-16,1-3-34 0,-1 0-49 0,0-4-71 16,1 0-117-16,0 0-54 0</inkml:trace>
  <inkml:trace contextRef="#ctx0" brushRef="#br0" timeOffset="146547.26">22149 12634 425 0,'-6'0'383'0,"6"0"-137"0,-7 5-110 0,0-2-63 0,1 9-34 15,-1-2-21-15,1 1-10 0,-8 4-5 0,8 4-1 0,-7-2 2 16,7 3-3-16,-1-3 0 0,1 2 1 0,-1-1 1 15,1 0 1-15,6-3-1 0,6-1 1 0,-6 1-1 16,7-1 0-16,-1-2 0 0,1-1 0 0,6-1 0 0,-7-2-1 16,0-4 2-16,8 0-1 0,-1-1 1 0,-7-3 0 0,8 0-1 15,-8 0 1-15,8-3 0 0,-8-1 3 0,0-4 2 0,6 0 4 16,-4 2 3-16,-2-5 4 0,0-4 6 0,1 4 0 16,-1-4 6-16,-6 1 1 0,0-4-1 0,0 3 0 15,-6-3 3-15,6 3-7 0,-7-4-5 0,1 5-1 0,-8-5-5 16,8 4-6-16,-6-2-2 0,6 2-6 0,-8 1-10 0,1 2-3 15,6-3-9-15,1 9-12 0,-1-6-14 0,7 5-22 16,-6 1-30-16,12-2-44 0,-6 0-64 0,7 4-114 0,6-3-77 16,0 0-41-16</inkml:trace>
  <inkml:trace contextRef="#ctx0" brushRef="#br0" timeOffset="146797.22">22448 12550 203 0,'-12'9'481'0,"-1"-3"-124"0,6 5-155 16,-6 4-97-16,0-1-53 0,7 2-29 0,-1-3-12 0,0 7-8 16,1-6-1-16,6 1-2 0,0-1 0 0,0 1 1 0,0-1 1 15,6-2-1-15,1-4 0 0,0 1-1 0,5-1 2 16,-5 0 1-16,6-4 0 0,-1-1 0 0,8 1 0 16,-7-4 1-16,1-4-1 0,-1 4 2 0,7-3-1 0,-8-1 1 15,-5 0 2-15,6-4 4 0,-7 1 3 0,1 3 3 0,-7-3 2 16,0 0 1-16,0-4 0 0,-7 3-2 0,-5 2-1 0,5-6-2 15,-6 5-6-15,0 0-4 0,-7-1-7 0,0 1-9 16,2 0-8-16,-2 0-13 0,0 3-15 0,7-4-27 16,-7 0-44-16,8 1-61 0,-1 1-111 0,-1-6-88 0,1 5-51 15</inkml:trace>
  <inkml:trace contextRef="#ctx0" brushRef="#br0" timeOffset="147000.23">22592 12141 473 0,'0'-8'416'0,"7"1"-165"16,-7 3-117-16,6 0-61 0,-6 0-34 0,0 2-18 15,0 2-9-15,0 0-4 0,0 0-5 0,0 2 4 0,0 6-2 16,-6-4 2-16,6 7-4 0,-7-5 2 0,0 11-1 16,-5-4-2-16,5 3-1 0,0-2-3 0,1 8-7 0,-1-4-11 15,1 1-14-15,6 2-26 0,0-3-38 0,0 1-59 0,0 0-102 16,0-2-93-16,6 2-55 0</inkml:trace>
  <inkml:trace contextRef="#ctx0" brushRef="#br0" timeOffset="147234.68">22826 12438 424 0,'-12'3'505'0,"5"0"-160"15,-6 5-151-15,0 0-91 0,7-1-50 0,-8 7-26 16,8-3-14-16,0 1-8 0,-1 2-3 0,0-3-2 0,7 3 1 15,-6 2-2-15,6-2 1 0,0 4-1 0,0-4 0 0,6 2 0 16,1 2 2-16,-7-3-1 0,7-1-2 0,-1 1 1 0,0-1 0 16,2-2-1-16,-2 2-1 0,0-7 1 0,0 4-3 15,-6-4 3-15,0 0 0 0,0 1 2 0,0 0 0 0,0-1 0 16,-6-3 0-16,6 3 0 0,-6-4-3 0,6 1-4 16,0-4-7-16,-6 4-11 0,6-4-17 0,0 0-25 0,0 0-44 15,0-4-68-15,6 0-114 0,-6 1-89 0,0-4-47 16</inkml:trace>
  <inkml:trace contextRef="#ctx0" brushRef="#br0" timeOffset="147984.43">23257 12584 27 0,'-7'-4'421'0,"7"0"-102"0,0 1-121 0,0 3-87 0,0-4-53 15,0 4-29-15,0 0-16 0,7 0-7 0,-7 0-6 16,0 0 0-16,6 4 1 0,-6-4-1 0,7 3 0 16,-7 1 2-16,0 0 2 0,6 3 1 0,-6-2 2 0,5 1 2 15,-5 1 0-15,9 1 3 0,-9 0 0 0,6-1-1 0,-6 0 1 16,0 4-2-16,0-4-1 0,5 0-1 0,-5 4-1 16,0-3-1-16,0 3-2 0,0-5 1 0,0 6-2 0,-5-5 3 15,5 0 0-15,0 1-1 0,0-1-3 0,0 0 2 16,0-3 0-16,0 3 1 0,0-3-1 0,0-4-1 0,0 4 3 15,0 0 0-15,0-4 3 0,0 0 1 0,0 0 1 0,0 4 2 16,0-4 2-16,0-4 0 0,0 4 2 0,5 0 3 16,-5-4-1-16,8 4 1 0,-8-4 0 0,0 0-2 15,7 0-1-15,-7-3-1 0,6 5-3 0,0-6-5 0,-6 0 0 0,7 1-1 16,-1-4-2-16,1 4-2 0,0-4 2 0,-1 3-1 16,7-3 3-16,-6 0-1 0,6 1-1 0,0-2 0 0,0 4-1 15,-7-1 0-15,8-3 0 0,-2 4-2 0,1 1-2 16,-6 0 1-16,6 0-1 0,-7 3 1 0,8 0 0 0,-8 1-1 15,7 3 0-15,-6-4 0 0,-1 4 1 0,-1 4-1 16,9-4 0-16,-7 3 0 0,0 1 5 0,-1 0 0 0,0 0-4 16,2 4-1-16,-2-6-1 0,0 2-2 0,0-1 1 15,-6 5-2-15,7-4-4 0,-7 0 1 0,7 0 3 0,-7-2 1 16,0-2 3-16,0 0 0 0,0 5 1 0,0-5 2 0,0 0-1 16,0 0 0-16,0 0-1 0,6 0 1 0,-6 0 1 15,0-5-1-15,0 5 0 0,7-6 0 0,-7 2 0 0,6 0 0 16,-6 0-3-16,6 0 0 0,2 1 1 0,-2-1 0 15,0 4 0-15,-6-2-1 0,6 2 0 0,2 0 0 0,-2 0 4 16,0 2-1-16,7-2-1 0,-6 4-1 0,6-1 0 0,-7 1 0 16,8 0-1-16,-8 0 1 0,0 0 0 0,1 2 1 15,0-1-2-15,6-3 0 0,-7 3-1 0,0 2-1 0,1-3-4 16,0 0-7-16,-7-1-3 0,6 4-14 0,0-7-13 16,2 4-23-16,-2-1-33 0,0-3-43 0,1 0-57 0,-1-3-93 15,1 3-86-15</inkml:trace>
  <inkml:trace contextRef="#ctx0" brushRef="#br0" timeOffset="148453.09">23876 12492 235 0,'0'-3'358'0,"6"-5"-111"15,-6 4-99-15,0 2-62 0,6-3-35 0,-6 5-19 16,8 0-10-16,-8 0-2 0,6 0-2 0,-6 0-3 0,0 5-1 15,6 1-5-15,1-2-3 0,-7 3-2 0,7 1 0 0,-7-2-1 16,6 6-1-16,-6-1 0 0,6-4 2 0,-6 4 0 0,7-4 0 16,-7 4 0-16,6-3-2 0,-6-1 0 0,0 1 1 15,7 0 1-15,-7-2 1 0,0-3 1 0,7 1 3 16,-7 0 5-16,0-4 5 0,0 4 3 0,6-4 4 0,-6 0 4 16,0 0 2-16,0 0 1 0,6-4-2 0,-6 0-4 0,0 0-3 15,7-3-4-15,0 5-3 0,-7-6-1 0,6-4-3 16,1 9 0-16,-7-5 1 0,6 2 2 0,-6 1-1 0,7 1 0 15,-7-3-2-15,0 4-2 0,6 3-2 0,-6-4-2 16,0 1-3-16,0 3 0 0,0 0-2 0,7 0-1 0,-7 0-1 16,6 0 0-16,-6 0-1 0,6-4 0 0,1 4-1 0,0 0-1 15,-1 0 2-15,7 0-2 0,-6 0 1 0,6-4 1 16,-7 0 1-16,8 4-2 0,-8-3 0 0,0-1 0 0,8 1 1 16,-8-2 2-16,0 3-1 0,1 2-1 0,-7-4 1 0,6 0-1 15,1 4 1-15,-7-4 1 0,0 4-1 0,6 0-1 16,-6 0 1-16,7 4 0 0,-7 4-1 0,6-6 1 0,-6 6 2 15,0 3-2-15,6-3 0 0,-6 2-2 0,0 1 0 16,8 0 1-16,-8 0 1 0,0 1 0 0,6-4-1 0,-6 1 1 16,0-1 0-16,0 0 2 0,6-2-2 0,-6-1-4 0,7 2-5 15,-7-4-7-15,7-3-11 0,-7 4-18 0,6-4-32 16,1-4-53-16,-1 1-93 0,0-2-133 0,8-2-71 0</inkml:trace>
  <inkml:trace contextRef="#ctx0" brushRef="#br0" timeOffset="148734.25">24690 12048 107 0,'0'5'467'0,"0"-2"-119"15,0 5-136-15,0-1-94 0,0 4-49 0,0 0-28 0,-6 8-14 16,-2-2-5-16,3 5-1 0,-2 0 2 0,-5 3 0 0,4 10 1 15,-4-4-3-15,-2 3-2 0,2 3 0 0,-1 3-1 16,-7 0-4-16,7 0-2 0,-1 1-1 0,2-1-3 0,-8-3-1 16,14-1 0-16,-8 1 0 0,2 0-2 0,-1-5-2 0,6 1 1 15,1-3-3-15,-7-1-3 0,5 0-6 0,8 1-9 16,-6-5-10-16,6 1-11 0,-6-4-17 0,6-4-21 16,6 1-29-16,-6-5-29 0,6-3-39 0,8-3-49 0,-1-1-82 15,1-7-68-15</inkml:trace>
  <inkml:trace contextRef="#ctx0" brushRef="#br0" timeOffset="148952.82">24853 12625 328 0,'6'-23'369'15,"2"1"-106"-15,-2 4-87 0,0 3-62 0,-6 4-37 0,7 4-24 16,-7-1-13-16,0 5-10 0,0 3-6 0,0 0-6 0,-7 7-6 16,7 1-5-16,-6 6-4 0,6 1 0 0,0 3-1 15,-6 0-1-15,6 5 0 0,0-2-1 0,0 1 1 0,0 4-1 16,6-4 0-16,-6 4 0 0,0-5-1 0,6 2-1 15,-6-1 2-15,0-5 0 0,0 2 0 0,0 0 0 0,-6-5 4 16,6 1 5-16,-6 0 0 0,-2-5 3 0,-4 2 0 0,-1-1 1 16,0-1 0-16,0-2 0 0,-1-1-3 0,-5 0-11 15,6 1-12-15,-6-4-25 0,5-1-54 0,-6 1-103 16,8-1-143-16,-9-3-77 0,2 4-45 0</inkml:trace>
  <inkml:trace contextRef="#ctx0" brushRef="#br0" timeOffset="149968.32">22749 13990 219 0,'0'-3'296'0,"0"3"-92"0,-7 0-76 0,7-3-48 15,-7 3-30-15,7 0-17 0,-6 0-9 0,-1-5-4 0,1 5 1 16,-1 0 3-16,-6 0 1 0,6 0 2 0,-6 5 1 16,6-5-1-16,-5 3 0 0,6-3 2 0,-7 7-2 0,6-3-3 15,-5-1-1-15,4 5-3 0,2-1-2 0,0 4-1 0,-8-4-2 16,7 9-2-16,2-7-3 0,5 7 1 0,-7-2-1 15,0 2 2-15,7-2-2 0,-6-3 2 0,6 3 0 0,0 1 0 16,0-4 1-16,6 3 0 0,1-3-1 0,-7 3-3 0,7-2-1 16,5-1-2-16,-5 0 0 0,6-3-3 0,1 3-1 15,-2-4 0-15,1 0-2 0,0-3 1 0,6 0 1 0,-6-1-1 16,7 1-1-16,0-4 0 0,-7 3-1 0,6-3-1 16,1 0 0-16,-7 0-4 0,7-3 1 0,-8 3 0 0,2-4-1 15,-2 1 0-15,2-5 0 0,-1 1 1 0,0 0 1 0,-6-1 3 16,4-3 1-16,4 0 0 0,-10 0 0 0,9-3 3 15,-1 2 1-15,-6-3-3 0,5 1 3 0,2-1 2 16,-2 1 1-16,-5-1 1 0,6 1 4 0,0-1-2 0,-8 1-1 16,10 2 4-16,-10 2-3 0,2 3-3 0,1-1 0 0,-2 0-3 15,0 1-2-15,1 3-1 0,-1 2-1 0,1-3 0 0,0 5-2 16,-1 0 2-16,0 0 0 0,1 5 0 0,0-3 0 16,-1 2 0-16,-6 3 0 0,5 1-1 0,3 0 1 15,-8 1 0-15,0 3-1 0,7-1 0 0,-7 0-1 0,0 1 2 16,5-2-1-16,-5 0 1 0,8 2-1 0,-8-1 1 0,6 0 0 15,0-4 1-15,1 0 0 0,0-2-1 0,-1 1 2 16,8-2 1-16,-8-4-1 0,7 0-1 0,-7 0 0 0,7 0 1 16,0-4 1-16,1-2 1 0,5 1-1 0,-6-2 0 15,0 0 1-15,7-1 3 0,-8 1 1 0,2 0 5 0,-1 0-3 16,0-1-1-16,-8 5 0 0,3-5-2 0,-2 8 1 0,-6-3-1 16,0 0-2-16,6 3-5 0,-6 0 0 0,0 0 1 15,0 0 1-15,0 0 0 0,0 0-1 0,0 0 1 0,0 0-2 16,0 0 0-16,0 0 0 0,0 0-2 0,8 0-1 15,-8-5 0-15,0 5 0 0,6 0 0 0,-6-4 0 0,6 4 2 16,7-7-2-16,-6 4 1 0,-1-1 1 0,7-3 0 0,-6 3 0 16,0-3 1-16,-1 2 0 0,0 3 0 0,-6-3-1 15,7 3 0-15,-7 2 1 0,0 0 1 0,0 0-2 0,0 0 1 16,0 0-2-16,0 2 1 0,0 3 2 0,0-3-1 16,0 6-1-16,0-4 0 0,0 4 2 0,0-5 2 0,7 1-3 15,-7-1 0-15,0 1 0 0,6-1 0 0,-6 1 1 16,0-4-2-16,5 5 0 0,-5-5-4 0,8 0 4 0,-2 0 0 15,-6 0 0-15,14 0 1 0,-8-5-1 0,0 5 1 0,2-4 0 16,-2 4 0-16,0-3 2 0,0 3-2 0,8 0 1 0,-14 0-1 16,6 3 0-16,1 1 0 0,-1 1 0 0,-6-2 0 15,6 0-2-15,-6 5-3 0,8-2-3 0,-2 6-9 16,-6-5-7-16,6 0-12 0,0 5-16 0,2-5-22 0,-2 3-32 16,7-2-39-16,0-1-60 0,-6-2-95 0,5-5-81 0</inkml:trace>
  <inkml:trace contextRef="#ctx0" brushRef="#br0" timeOffset="150233.87">23954 13646 458 0,'0'-3'403'0,"0"-1"-133"15,0 4-106-15,0 0-69 0,0 7-36 0,-7 1-19 0,7 3-7 16,-6 7-3-16,-1 0 0 0,1 0 1 0,-7 5 1 0,6 2 0 16,1 4-3-16,-8 0-5 0,8 0-3 0,0 5-1 15,-7-1-5-15,6 4-2 0,-6-1-2 0,1 0-3 16,-2 5-2-16,1-1 0 0,0 0-3 0,0 4-6 0,-7 1-5 16,8-1-4-16,-2-4-5 0,2 3-5 0,-2-2-11 0,8 0-12 15,-1-5-18-15,1 1-25 0,6-4-35 0,0-8-52 16,0 2-75-16,6-6-116 0,7-4-59 0</inkml:trace>
  <inkml:trace contextRef="#ctx0" brushRef="#br0" timeOffset="150530.65">24332 14009 482 0,'-6'-8'521'0,"-8"5"-155"15,1 3-156-15,7 3-98 0,-8 1-51 0,2 7-26 0,-2 0-12 16,2 4-6-16,5 0-3 0,1 3 0 0,-8 3-2 16,14 5-1-16,-6-4-3 0,6 4-3 0,0 4-2 0,6-5-4 15,1 4-3-15,0-3-4 0,6 3-4 0,-7-3-4 16,8-4-2-16,-8 0 2 0,6 0-2 0,-6-3 2 0,2-5 2 16,-2 1 3-16,0-5 5 0,-6-3 3 0,7 1 4 0,-7 0-1 15,-7-5 0-15,1 0 1 0,0 2-1 0,-2-5-3 16,-4 0-4-16,0 0-6 0,-2-5-9 0,-5 5-16 15,-1-3-16-15,6 0-29 0,-5-5-46 0,0 0-61 0,6 1-90 16,-7-1-100-16,8-2-51 0</inkml:trace>
  <inkml:trace contextRef="#ctx0" brushRef="#br0" timeOffset="165995.76">21960 13387 219 0,'-6'0'245'16,"6"0"-44"-16,0 0-43 0,0 0-37 0,0 0-29 15,-8 2-20-15,8-2-18 0,0 0-12 0,0 4-11 0,0-4-8 16,0 0-3-16,0 0-3 0,0 0-1 0,0 0-1 0,0 0 0 16,0 0 0-16,0 0-2 0,0 0 4 0,0 0 0 15,0 0-2-15,0 0-1 0,0 0 1 0,8 0-1 16,-8 0-1-16,0 0 1 0,0 0-1 0,0 0-1 0,6 4 1 15,-6-4 0-15,6 0 0 0,-6 0 0 0,14 0 4 0,-1 0 2 16,-1-4 4-16,8 4 5 0,6-4 5 0,0 4 3 0,13-2 2 16,0-6-1-16,7 4-2 0,-1-3-1 0,2-1-2 15,5 1-3-15,-1 0-3 0,1 0-4 0,1-1-5 16,5 1-1-16,-6-5-3 0,1 5-2 0,-1-1-2 0,1-2-3 16,-3 3-1-16,-3 3-2 0,-3-4-4 0,-3 1-13 0,-8 4-16 15,-1-1-21-15,-8 1-24 0,-4-1-33 0,-5 4-49 16,-3-8-75-16,-12 8-138 0,0-3-77 0,-6 3-32 0</inkml:trace>
  <inkml:trace contextRef="#ctx0" brushRef="#br0" timeOffset="166214.38">21993 13514 156 0,'12'-4'430'0,"2"4"-113"0,12-2-124 0,0-3-87 16,-1 2-50-16,15-1-26 0,-1-3-13 0,6 3-7 16,1-4-2-16,-1 2-1 0,8-3 2 0,-1 2 2 0,7 0 1 15,-7-4 0-15,6 4 0 0,1 0-2 0,0-4-2 16,-1 3-3-16,-5 1-7 0,5-3-19 0,-5 2-34 0,-2 1-52 16,-5-1-97-16,-1 1-123 0,-5 3-66 0</inkml:trace>
  <inkml:trace contextRef="#ctx0" brushRef="#br0" timeOffset="166776.96">22578 14752 105 0,'0'5'389'0,"-5"-2"-79"0,5 1-86 0,-7-2-70 0,7 3-52 16,0-1-29-16,0-1-19 0,7 1-13 0,-7 3-6 0,5-3-3 16,-5 0 1-16,7-1 0 0,7-3 0 0,-8 4-6 15,8 0-3-15,-2-4-3 0,1 4 0 0,0-4-1 0,6 0-4 16,1 0-2-16,0 0-2 0,-1 0-2 0,7 0-3 15,-6 0-2-15,6-4-6 0,-7 4-7 0,1-4-10 0,6 4-17 16,-6-4-21-16,6 1-34 0,-7-1-48 0,1 0-71 16,-7 1-117-16,1-1-84 0,-8 4-45 0</inkml:trace>
  <inkml:trace contextRef="#ctx0" brushRef="#br0" timeOffset="166948.82">22585 14958 304 0,'14'0'445'0,"-8"-4"-125"0,14 4-130 0,-1-4-88 16,1 1-49-16,5-1-24 0,2-3-13 0,6 4-6 15,-7-5-4-15,13 4-8 0,-7-4-8 0,7 2-17 0,1-2-20 16,5 5-32-16,-6-6-42 0,1 3-62 0,-2-5-102 16,1 3-83-16</inkml:trace>
  <inkml:trace contextRef="#ctx0" brushRef="#br0" timeOffset="169245.06">5917 17140 98 0,'-6'0'94'0,"0"-3"-18"0,-1 3-16 0,7-3-12 0,-6 3-7 15,-1-4-1-15,0 4-1 0,7 0-6 0,-6-4 6 0,0 4 9 16,6 0 8-16,-7 0 3 0,0-3 1 0,7 3-4 0,-6 0 1 16,6 0 2-16,-6-3-7 0,-1 6-3 0,7-3-4 0,-7 0-4 15,7 0 1-15,-6 0-1 0,6 0-1 0,-7-3-3 16,7 3-3-16,-6 0-6 0,0 0-5 0,6 0-3 0,-8 0-7 16,8 0-4-16,-6 0-4 0,0 0-1 0,0 0-1 0,6 0-3 15,-8 0 1-15,2 0 0 0,0 0 0 0,-1 0-1 0,1 0 0 16,-7 0 0-16,6 0-1 0,-5 3 1 0,4-3-2 0,-4 3 2 15,-2 1-1-15,2 0-1 0,-8-1 1 0,7 0-1 0,-7 6 1 16,1 1-2-16,-7-3 2 0,6 5 0 0,-6 3 0 16,7-1 0-16,-7 1 1 0,0-1-2 0,-2 5 2 0,-3-1 2 15,5 4 0-15,-1-3 3 0,1 3 2 0,6 4 6 0,-5-6 3 16,5 6 4-16,1 3 1 0,6-2 1 0,-6 2 4 0,4 0-3 16,10 5-1-16,-10-3-4 0,4 3-4 0,4 3-2 15,1-1 1-15,-1 1 0 0,1 3 0 0,-1-3 1 16,1-1 2-16,6 5 2 0,0-1-1 0,6 0 1 0,1 4-3 15,-1-4-2-15,1-3-4 0,6 4-4 0,7-5-3 16,-1 0 0-16,7-2-2 0,0-5 0 0,0 0-2 16,7-3 0-16,5-1 2 0,2-2 0 0,4-5 0 0,-4 0 0 15,13-4-2-15,-7 2-2 0,5-6 3 16,2-2 1-16,-1-1 0 0,-1 0-2 0,8-2 1 0,0-5 1 16,-7-5 3-16,7 2-2 0,-1-4 1 0,1-1-2 15,0-6-1-15,0 3 0 0,-1-8 0 0,1 1 1 16,-2 0 0-16,3-5 1 0,-2-2 1 0,-5-1 1 0,5-3 2 15,-5 0 3-15,-2 0 1 0,-5-5 0 16,-1 1 1-16,-5-4 0 0,-7 1 3 0,-7-1 5 0,0 1 6 16,-7-5-3-16,-5 2 0 0,-8-6-3 0,-6 6-1 0,-6-7-3 15,-8 0-4-15,-5 2-6 0,-7-4-9 0,0 0-2 0,-13 1-2 16,-7-4-5-16,1 3-6 0,-14-3-4 0,-8-2-6 0,3 7-10 16,-7 2-10-16,-15 0-13 0,2 3-15 0,-14 8-22 15,1 0-30-15,-15 8-49 0,9 3-80 0,-15 3-112 0,7 5-57 16</inkml:trace>
  <inkml:trace contextRef="#ctx0" brushRef="#br0" timeOffset="176258.9">5540 6729 103 0,'-6'0'162'0,"6"0"-46"0,-7 0-51 0,7-4-45 16,0 4-42-16,0 0-45 0,0-3-65 0,0 3-96 15</inkml:trace>
  <inkml:trace contextRef="#ctx0" brushRef="#br0" timeOffset="177305.6">5396 6722 72 0,'-6'-4'405'0,"0"4"-122"0,6-3-121 0,-7 3-79 16,7 0-44-16,-7 0-24 0,7-4-12 0,0 4-8 0,-6 0-1 15,6-3 0-15,0 3 3 0,-7-4 1 0,7 4 1 16,0-4 0-16,-6 4 1 0,6 0 0 0,0 0 0 16,-6 0 1-16,6 0 0 0,0 0-1 0,0 0 0 0,-8 0 1 15,2 0 0-15,6 0-2 0,-6 0 1 0,6 0 0 0,-6 0 0 16,-2 0 1-16,8 0 0 0,-6 0-1 0,0 0 0 16,6 0 1-16,-8 0 0 0,3 0-1 0,5 0-1 0,-7 0 0 15,-1 0-1-15,3 0 0 0,5 0 1 0,-6 0 1 16,0 0 1-16,-2 0 0 0,2 0-1 0,6 0 2 0,-6-4-1 15,-1 4-1-15,0 0 0 0,7 0 0 0,-6 0-3 0,-1 0 2 16,1 0 1-16,0 0-1 0,-9 4 0 0,10-4 1 16,-10 0-1-16,4 4 3 0,-2-4 1 0,6 4-2 0,-12-1 0 15,5 1-1-15,2-1 1 0,-1 1-2 0,0-1 1 0,-7 1 0 16,7 4 0-16,-7 0-1 0,8-5 1 0,-8 3 1 16,1-1 4-16,-1 2 1 0,0 1 1 0,7-1-2 0,-7-3 1 15,1 2 1-15,0 2 0 0,-1-1-1 0,1 1-2 16,-1-1-1-16,0 0-1 0,-5 1 3 0,5-1 1 0,-6 0-1 15,6 4 1-15,-5 1-1 0,-2-6 1 0,1 5 1 0,-1 1 3 16,-5-2 2-16,6 2 1 0,0 2 1 0,-1-3 0 16,2 4-1-16,-1 0 0 0,0 0-3 0,6 2-1 0,-6-3-2 15,-1 6-2-15,9-3-2 0,-8 2 0 0,6 3 0 16,-7-4 0-16,8 5-1 0,0-2-1 0,-1-3 0 0,1 5 2 16,-1-5 0-16,8 4-2 0,-2-1 2 0,1 2 0 0,-1-2 1 15,2 2 0-15,0 0 0 0,4-2-4 0,2 4 0 16,-7-3 0-16,7 0 0 0,-1 1 0 0,7-1 0 15,0 0-2-15,0-4 1 0,0 3 2 0,7-2-1 0,-1-1 1 16,1-3 0-16,5 4 1 0,2-1 1 0,-2 0-1 0,2 0-1 16,5 1 0-16,1-1 1 0,0 4-1 0,-1-4 0 0,1 1 0 15,-1-1 0-15,6 0-1 0,-4 0 0 0,5 1 0 16,0-1 1-16,0 0-1 0,-1 1 1 0,2-1-1 16,5 1 2-16,1-1 0 0,-8 0 1 0,8 4-2 0,0-4 0 15,-8 4 0-15,9-3-1 0,-2 3 0 0,-6-5 0 0,7 2-1 16,-8-1 0-16,8 1 0 0,-6-5 1 0,4 0-1 15,-4-2 1-15,6 3 1 0,-1-5 1 0,-5-2-1 0,4 3 0 16,3-3 1-16,-2-1-1 0,8 0-1 0,-8-3-1 16,1 4 2-16,6-5-1 0,-8 4 1 0,9-3 1 0,-6-1-1 15,-2 1 1-15,7 4 2 0,-7-5 1 0,1 2-2 0,-7-3-2 16,7 2 0-16,-1-1 1 0,1-3 1 0,-7 5 0 16,6-5 1-16,1 0 2 0,-1 0 1 0,1 0 1 0,7 0 2 15,-2-5-3-15,1 5 0 0,0-3 1 0,7-1-2 0,-1-3-2 16,-5 4-2-16,5-5-2 0,1 4 1 0,-1-3 0 15,2 0 2-15,-3-1-1 0,-5 5 0 0,1-5-2 0,-1 5 2 16,7-4-1-16,-7 3-1 0,-1-3 0 0,2 3-3 16,-1-3 2-16,-7 2 0 0,8-1 1 0,-8-2 0 0,6 1 0 15,-3-1 2-15,3 0 0 0,-11 2-1 0,4-2-1 16,3 1 0-16,-2 0 0 0,-6-1 0 0,1-3-1 0,-2 4 0 16,1-4-1-16,0 0-1 0,-6 1-3 0,-1-5 2 0,1 3-2 15,0-2-1-15,-1-5 1 0,-6 6 0 0,0-10-1 16,0 5 4-16,-6-4 0 0,-1-4 2 0,-1 1 0 0,-5-2 1 15,0-2 1-15,0 0 0 0,0-4 3 0,-5 0-1 16,-1 0 1-16,-8-3 3 0,2 3 2 0,-1-4 2 0,-1 0 0 16,2 1 2-16,-8 0 0 0,6-1 0 0,-6-1-1 15,1 2-1-15,1 0-4 0,-2 3 0 0,0-4-3 0,1 0 1 16,-7 4 0-16,6 1 0 0,-7 2-1 0,2 1-1 0,-2 0 0 16,-4 3 1-16,4 0 1 0,-5 3-2 0,-9 2-1 0,10-1 0 15,-8 4 0-15,-1 0 1 0,2-1 1 0,-8 4-2 16,-1 1-3-16,3 3-1 0,-9-1 2 0,2 6-1 15,-1-2 0-15,-7 1-1 0,-6 3-1 0,0 0-2 0,-1 4 2 16,-6 0-1-16,1 0-4 0,6 4-3 0,-7 0-2 0,-6 0-3 16,6 3-2-16,-6 3-4 0,6 2-11 0,1-1-25 15,-8 3-45-15,8-2-88 0,6 6-124 0,-7-3-72 0</inkml:trace>
  <inkml:trace contextRef="#ctx0" brushRef="#br0" timeOffset="183960.21">1265 1301 135 0,'0'-5'243'0,"-6"5"-52"0,6 0-53 0,0-3-47 0,-6 3-33 15,6 0-25-15,0-4-23 0,0 4-13 0,6-4-9 16,-6 4-4-16,0-4-3 0,0 4-1 0,6-2-1 0,-6 2 3 16,6-5 4-16,-6 5 6 0,8-3 4 0,-8-1 3 0,6 4 2 15,-6-3 5-15,6 3 5 0,-6-4 4 0,0 4 5 16,7-4 2-16,-7 4 4 0,0 0 6 0,6-4 3 0,-6 4 2 15,0 0 3-15,0 0-1 0,0 0-1 0,0 0-1 16,0 0-4-16,0-3-3 0,0 3-5 0,0 0-5 0,0 0-5 16,-6 0-3-16,6-4-2 0,0 4-3 0,-7 0 0 0,7 0 2 15,0 0 0-15,-6 0 0 0,6 0-1 0,-6 0-1 16,-2 0-2-16,8 4 2 0,-6-4-4 0,0 3 1 0,0-3-1 16,-2 4-1-16,8 0 0 0,-12 0 0 0,4-1 0 15,3 4 0-15,-2-2 1 0,-1 1 0 0,-3 2 1 0,5-5 1 16,-8 5 2-16,8-2 2 0,-1 2 2 0,-6 4 3 0,0-1 2 15,7 0 2-15,-9 0 1 0,4 7 1 0,-3-4 1 16,8 1 0-16,-7 6-2 0,-1-1-3 0,2-3-2 0,6 6-4 16,-2 2 0-16,2-3-3 0,0-3-2 0,-1 3-1 15,7 0 0-15,0-4-2 0,7 5-2 0,-1-9 0 0,0 3-3 16,2-5 1-16,4 3 0 0,2-5 0 0,-3-1 1 16,9-7-1-16,-1 2 1 0,-4-4 0 0,11-4 0 0,-7 4 1 15,1-7-1-15,-1 3-1 0,1-3 0 0,0-4 1 16,-2 4-1-16,2 0 2 0,-7-4 2 0,1 3-2 0,-8 1 4 15,5-1 3-15,-2 6 2 0,-9-3 0 0,6 2 0 0,-6 3-1 16,0 0 1-16,5 0-1 0,-5 3-3 0,0 2-2 16,-5 1-2-16,5 5 1 0,0 1 1 0,0 2-2 0,5 4 0 15,-5-2-1-15,8 1 3 0,5-2-2 0,-6 3 0 0,12-3-1 16,-6-1 2-16,7-3 2 0,-1 1-3 0,7-5 1 16,0 0 0-16,-6-4 1 0,6-3-1 0,0-3 1 0,0-1 0 15,0-3 3-15,0 0 5 0,0-4 4 0,-6-3 5 16,-1-1 7-16,1 0 5 0,-1-3 10 0,1-1 5 0,-6-3 4 15,-2 0 8-15,1 4 3 0,-6-3-1 0,-1-6 2 0,1 6-8 16,-7-2-1-16,0 2-3 0,-7-2-6 0,1 2-9 16,-1-1-8-16,-6 3-5 0,1 2-9 0,-8-2-1 15,6 4-13-15,1 1-13 0,1 2-15 0,-2 5-19 0,2-4-23 16,5 4-25-16,0 3-23 0,1 1-23 0,12 3-30 0,-6 0-46 16,7 3-80-16,6 4-117 0,-1 0-52 0</inkml:trace>
  <inkml:trace contextRef="#ctx0" brushRef="#br0" timeOffset="184366.51">2092 1685 395 0,'-6'-4'534'16,"0"4"-140"-16,0 0-159 0,6 0-113 0,0 0-71 0,-7 4-38 16,7-1-20-16,7 5-10 0,-7-1-5 0,0 4-3 0,6-4 4 15,-6 8 4-15,0-3 4 0,0 2 3 0,0 1 2 0,0 2 2 16,0-2 1-16,-6 4 1 0,6-1 3 0,-7 0 1 15,7 1 0-15,-7-1 1 0,7 0 0 0,-6-3-1 16,-1 3 1-16,7 1 0 0,-6-2 0 0,-1-2 0 0,7 1 1 16,-7-1-1-16,7-5 1 0,0 5 0 0,0-4 0 0,0-4 1 15,0 0 2-15,7 1 1 0,-7-1 1 0,13-4 2 16,-6 1 3-16,6-1-1 0,6-3-1 0,1 0 0 0,6 0-3 16,7-3-4-16,-1-4-8 0,7 0-10 0,0-1-13 15,7 1-21-15,-1-5-30 0,1 2-52 0,-1-5-76 0,1 4-141 16,0-4-74-16</inkml:trace>
  <inkml:trace contextRef="#ctx0" brushRef="#br0" timeOffset="185819.32">2927 1967 315 0,'5'-4'481'0,"-5"-3"-144"0,0 3-140 16,0 1-92-16,0 3-55 0,0-4-30 0,0 4-16 15,0 4-8-15,-5-4-4 0,-1 3-2 0,-2 1 0 0,-4 3 3 16,-1 1 4-16,0 3 1 0,0-5 3 0,-1 6 3 16,-5 2 2-16,6-2 2 0,0-2 3 0,0 5 2 0,6-3 1 15,-5-2 0-15,12 1-2 0,-7 0-1 0,7 0-3 0,7 1-1 16,-7-2-4-16,6 0 0 0,7 2-4 0,-6-1-1 16,6-3-1-16,-2 3-3 0,4 0 1 0,-10-1 2 0,10 2-2 15,-3-5-1-15,-5 0 1 0,6 0 1 0,-7 1 1 0,-6 3 0 16,7-8 2-16,-7 9-3 0,0-4 1 0,-7-2 6 15,1 5-1-15,-1 1 0 0,1-5-1 0,-1 0 0 0,-5 0 0 16,-3 1-1-16,10-1 1 0,-10 0-4 0,10-4 2 16,-8-3-2-16,7 4-2 0,6-4-4 0,-7 0-9 0,7 0-9 15,0-4-16-15,0 4-21 0,0-7-25 0,0 4-28 16,7-8-33-16,-1 3-33 0,7-2-52 0,-8-5-65 0</inkml:trace>
  <inkml:trace contextRef="#ctx0" brushRef="#br0" timeOffset="186022.23">2979 2007 364 0,'0'-4'438'0,"0"1"-127"0,0 3-118 0,0 0-83 0,0 0-48 15,0 3-30-15,0 1-17 0,7 0-10 0,-7 7-4 16,6-4-2-16,-6 4 1 0,6 4 0 0,1-5 0 0,0 5 2 16,-1 0 0-16,1-1-1 0,-1 1 2 0,1-4-1 0,-1 4-1 15,1-1 1-15,4-2 1 0,-2 3-3 0,2-5-4 16,3 2-4-16,-1-2-9 0,0-3-11 0,7 2-15 0,0-3-24 15,-1 2-31-15,1-8-42 0,-8 0-63 0,8 0-103 16,-7 0-80-16</inkml:trace>
  <inkml:trace contextRef="#ctx0" brushRef="#br0" timeOffset="186163.07">2940 2184 222 0,'-8'0'536'0,"3"0"-78"0,5 0-169 0,-6 0-126 0,6 0-74 15,6 0-50-15,-1 0-28 0,3 0-18 0,4 0-14 16,2 0-12-16,6 0-11 0,-1-4-7 0,7 0-14 0,0 4-15 16,7-4-20-16,-1 1-26 0,1-2-33 0,-1-2-55 15,2 0-92-15,-2 4-75 0</inkml:trace>
  <inkml:trace contextRef="#ctx0" brushRef="#br0" timeOffset="186881.6">3357 2051 287 0,'-6'0'435'0,"-8"0"-135"15,8 0-125-15,-2 0-82 0,3 0-46 0,-1 0-24 16,-3 0-12-16,4 4-7 0,-1 0-1 0,0-4-3 0,-2 4 1 16,2 3 2-16,0-4 2 0,-7 4 2 0,6 1 2 15,0-1 2-15,1 4 0 0,-6 1 2 0,4-2 0 0,2-3 0 16,0 5-1-16,6-2-3 0,-8 2-1 0,8-5-1 0,0 1-3 15,8-1-3-15,-8 0-1 0,6 0 0 0,0-3 0 16,8 0-1-16,-8-1-2 0,7-3-2 0,-6 0 1 0,6 0-1 16,7-3-2-16,-8-5-2 0,2 1-2 0,-3 0-1 15,10-4-1-15,-8 0 4 0,-1-1-1 0,-4 2 1 0,-2-2 3 16,0 1 2-16,1 5 2 0,0-6 4 0,-7 1 2 0,0 4 3 16,0-1 4-16,-7 1 2 0,7 4 1 0,-7-4 0 15,1 7 0-15,6-4-1 0,-6 4-2 0,-2 0-4 16,2 4 0-16,0-2-3 0,0 3-1 0,-1 2-1 0,0 0-2 15,7 1 1-15,0-5-1 0,-6 4-1 0,6 0-1 0,6 2 1 16,-6-6-2-16,7 4 2 0,0-3 0 0,-1-1-1 0,0 0 1 16,8-3 0-16,-8 0 0 0,7 0-2 0,-6 0 3 15,6-3 0-15,-7 0 1 0,0-1 2 0,8 0 0 16,-8-2 1-16,0-3-1 0,1 2 3 0,0 0 2 0,-1 0 5 16,-6-1 1-16,7 5 0 0,-7-4 1 0,6 2-1 0,-6 3 1 15,0-2 0-15,0 4-3 0,0-4-6 0,0 4-2 16,0 0-1-16,0 0-2 0,0 4-1 0,0 0 0 0,0 3 0 15,0 0 0-15,0 4 0 0,0-4 0 0,0 4 0 16,7 1 0-16,-7-2-1 0,6 0 1 0,-6-1-1 0,7-1 0 16,-1 1-1-16,8-1 0 0,-2 0 1 0,-5-4 0 0,6-2 0 15,0 3-1-15,0-5 0 0,0 0 1 0,7 0-1 16,-7-5-1-16,-1 3 2 0,8-2-2 0,-6-4-1 0,-2 0 1 16,8 1-5-16,-14-3 2 0,7 1 2 0,1-1 3 0,-8 0-1 15,0-6 2-15,8 6 1 0,-14-5 1 0,6 1 9 16,-6-1-1-16,0-4 1 0,0 4 5 0,0-2 2 0,0 2 4 15,0 0 5-15,-6-3 4 0,-1 3-1 0,0 0 0 16,1 1 2-16,0 3-4 0,-2 0 0 0,2 4-3 0,0-2-6 16,-1 6-4-16,1 0-3 0,-1 3-2 0,1 0-3 0,6 3-3 15,-7 4-2-15,7 1-2 0,-6 7 0 0,6 0-1 16,0-1 1-16,0 8 1 0,0-4-1 0,0 4 2 16,0 0-1-16,6 0 0 0,-6 0-1 0,7 0 1 0,-1 0 0 15,1 1-2-15,6-3-2 0,-1-1-5 0,-4 0-7 0,11-1-10 16,-6 1-16-16,6-2-15 0,1-2-23 0,0-4-33 0,6 1-48 15,-1-4-80-15,-5-6-128 0,6-2-74 0</inkml:trace>
  <inkml:trace contextRef="#ctx0" brushRef="#br0" timeOffset="187037.79">3768 2040 414 0,'0'-4'585'0,"6"2"-54"0,0 2-196 15,14-5-154-15,-1 2-99 0,7-1-70 0,13 1-47 0,1-5-33 16,-1 0-29-16,13 5-25 0,-7-5-27 0,8-2-37 0,-1 2-63 16,-1 1-110-16,-4-1-73 0</inkml:trace>
  <inkml:trace contextRef="#ctx0" brushRef="#br0" timeOffset="187818.85">1180 3989 88 0,'0'-10'403'0,"0"-2"-88"0,0 5-97 0,0 0-76 0,0-1-47 15,0 5-29-15,-6-5-19 0,6 5-9 0,0 3-8 16,0 0-3-16,-6 0-4 0,-1 0 3 0,7 7 1 0,-6 0 5 15,-8 4 7-15,8 4 4 0,-7 3 3 0,0 3 1 16,-7 2 2-16,6-1-1 0,9 4-4 0,-9-1-5 0,2 1-9 16,6-4-5-16,-2-1-6 0,2 2-5 0,6-5-5 15,0-3-7-15,0 0-2 0,6-4-1 0,2-4-1 0,-2 0-2 16,6-3 2-16,2 0-2 0,-1-8 1 0,-1 4-1 0,2-8-1 16,-1 1-1-16,0 0 0 0,0 0 0 0,0-4-1 15,-6 3 2-15,5-3 1 0,-4 8-1 0,-2-5 2 0,0 5 0 16,-1-1 1-16,-5 4 0 0,0 0 0 0,0 4 1 0,0 3 1 15,0 5 0-15,0 2 0 0,0 1 2 0,0 6 1 16,8-3-2-16,-8 4 1 0,7 0-2 0,-2 4-2 0,9-4-2 16,0-3-3-16,4 2-1 0,2-2-1 0,0-5-1 15,-1-2-1-15,6-5 1 0,9-3 2 0,-8-1 2 0,7-6 3 16,-1-5 1-16,1-3 0 0,-1-4 1 0,1 1 1 0,-7-5 1 16,6-3-1-16,-5 1 1 0,-1-1 6 0,-6 0 11 15,-2-1 12-15,-4 2 17 0,-1-1 14 0,-7 0 7 16,1 0 3-16,0-4 0 0,-14-3-4 0,7 0-1 0,-13 3-8 15,6-3-11-15,-5 0-10 0,-8 0 0 0,0-2 2 0,7 6 3 16,-13-1 6-16,6 4 1 0,1 1 0 0,0 2 1 0,6 5 1 16,-7 2-3-16,7 1-6 0,6 0-9 0,-6 8-28 15,7-1-45-15,0 0-48 0,6 1-51 0,-7 3-47 16,14 3-65-16,-1-3-99 0,0 4-152 0,1 0-64 0,-1-1-19 16</inkml:trace>
  <inkml:trace contextRef="#ctx0" brushRef="#br0" timeOffset="188209.28">1942 4088 272 0,'0'0'521'0,"-6"0"-96"16,6 4-175-16,-6-4-130 0,12 8-74 0,-6-2-39 16,6 2-21-16,-6 7-10 0,8-1 0 0,-8 1 5 0,6 2 6 15,-6 6 6-15,6 0 4 0,-6-2 3 0,0 4 2 0,0-3 0 16,0 5 2-16,0-1-1 0,0-1 3 0,0 0 0 15,0-3 2-15,6 0 1 0,-6 0 1 0,0-3 1 0,0-4 1 16,8-1 1-16,-8 1 0 0,0 0 1 0,6-5 0 16,0-3 1-16,-6 1 0 0,7-2-1 0,-7 2 0 0,6-4 2 15,1-1-3-15,-7-3-1 0,13 0-4 0,-7 0-3 0,8 0-9 16,5-3-14-16,1-1-18 0,6 1-26 0,7-4-47 16,-1-5-75-16,1-3-142 0,5 1-83 0,2-1-51 15</inkml:trace>
  <inkml:trace contextRef="#ctx0" brushRef="#br0" timeOffset="188568.67">2516 4446 417 0,'-6'8'495'0,"-7"-4"-156"0,7 1-157 15,6-2-99-15,-8-3-55 0,8 3-28 0,8-6-17 0,-2 3-7 16,0-3 0-16,7-2 5 0,-6-2 7 0,6-1 5 16,0 1 2-16,6-4 4 0,-7 3 1 0,3-2 0 0,-3-1 0 15,2 0 1-15,-2 0-1 0,2 0 1 0,-8 0-1 0,7 4 1 16,-6-5 2-16,-7 4 0 0,7 6 2 0,-7-5 2 16,-7 2 0-16,0 2-1 0,7 3 2 0,-13 0 4 15,0 3 3-15,6-3 2 0,-5 8 4 0,-9-2 5 0,9 6 4 16,-1-1 5-16,0 0 3 0,-7 4-3 0,14-1-1 0,-7 5-3 15,0-5-5-15,0 5-4 0,7-1-6 0,-2-3-3 0,8 4-3 16,-6-5-4-16,12 4-5 0,-6-4-1 0,8 1-1 16,-2-3-1-16,0-2-5 0,14-3-3 0,-7 4-8 15,7-3-8-15,-1-5-11 0,6 2-17 0,8-5-25 0,-6 0-34 16,4-5-47-16,3 2-70 0,-2-5-121 0,1 1-69 0</inkml:trace>
  <inkml:trace contextRef="#ctx0" brushRef="#br0" timeOffset="188927.8">2913 4367 44 0,'0'4'451'0,"0"3"-123"0,0 0-158 16,0 0-123-16,0 4-78 0,8 0-40 0,-8 0-23 0,6 0-10 15,-6-1 2-15,5 2 17 0,-5-1 13 0,8 0 20 0,-8 1 23 16,0-5 16-16,0 0 15 0,7 0 17 0,-7-3 18 16,0 0 15-16,0-1 13 0,5-3 6 0,-5 0 2 15,0-3-4-15,0-1-5 0,0 0-11 0,7-3-14 0,-7 0-12 16,0 0-7-16,0-2-2 0,0-1-2 0,7 3 3 0,-7-5 0 16,6 4 5-16,-6-2 3 0,7 3 5 0,0-1-2 15,-7 1-3-15,6 3 1 0,0 1 0 0,1-1 0 0,0 1-6 16,-1 3-3-16,1 0-4 0,-1 0-2 0,7 3-2 15,-6 1-3-15,4-1-6 0,-2 1-1 0,2 3 1 0,3 1 1 16,-1-5-2-16,0 5-1 0,1-2-2 0,-2 2-4 0,8-4-5 16,-7 4-12-16,7-5-22 0,0 1-33 0,-2 0-46 15,2-4-73-15,-1-4-122 0,1 4-70 0</inkml:trace>
  <inkml:trace contextRef="#ctx0" brushRef="#br0" timeOffset="189209.15">3396 4175 70 0,'-13'0'542'0,"-1"8"-4"0,8 0-169 0,-6-1-165 0,-2 8-104 16,8-4-58-16,-2 3-34 0,3 1-16 0,-1-1-4 0,6 1 0 16,-9-1 2-16,4 1 3 0,-1 4 3 0,0-4 2 15,6-1 1-15,-8 1 0 0,8-4-1 0,0 0 0 0,0 3-4 16,8-7-3-16,-8 5-7 0,0-5-1 0,6-3-6 15,0 2-3-15,-6-1-3 0,5-2-4 0,4-3 2 0,-3 4 2 16,-1-4 5-16,3 0 4 0,-8 0 4 0,6 0 6 0,1 0 3 16,-7-4 4-16,7 4 3 0,-1-3 2 0,-6-2-2 15,6 5 1-15,-6 0 0 0,6-3-6 0,2 0-8 16,-2 3-15-16,0-4-27 0,8 0-40 0,5 1-64 0,-7-5-113 16,8 1-96-16,0 0-58 0</inkml:trace>
  <inkml:trace contextRef="#ctx0" brushRef="#br0" timeOffset="189959">4946 1564 155 0,'0'0'391'0,"-7"3"-113"0,7-3-102 0,0 0-74 16,-5 4-44-16,5-4-25 0,0 4-12 0,0-4-3 0,0 4-1 15,0-4 6-15,0 0 6 0,0 4 7 0,0-4 6 16,0 0 7-16,0 0 6 0,5 0 2 0,-5 0-3 0,7 0-6 16,-7 0-6-16,8-4-7 0,4 4-7 0,2-4-8 0,5 0-6 15,1 0-7-15,-1 1-3 0,7-1-4 0,0 1-7 16,7-2-7-16,-1-1-13 0,1 2-15 0,-1 0-19 0,2-3-27 16,-2 3-35-16,1-2-40 0,-1 1-68 0,-6-2-104 15,-2 4-76-15</inkml:trace>
  <inkml:trace contextRef="#ctx0" brushRef="#br0" timeOffset="190130.89">5129 1700 312 0,'-13'3'531'0,"1"-3"-120"16,4 4-160-16,2-1-109 0,0-3-64 0,12 4-39 0,0-4-26 16,2 0-12-16,4 5-4 0,8-5-4 0,4-5-4 15,4 5-1-15,-2-4-2 0,6 1-4 0,1-1-6 0,7 1-9 16,-8-1-14-16,7 0-27 0,7 0-40 0,-7-3-75 15,0 4-142-15,7-4-85 0,-7-1-39 0</inkml:trace>
  <inkml:trace contextRef="#ctx0" brushRef="#br0" timeOffset="190489.93">4843 3843 179 0,'6'-4'498'0,"7"-4"-84"16,0 5-175-16,1-4-145 0,5-4-84 0,7 3-51 0,0 1-27 16,7-4-7-16,-1 3 1 0,1-2 5 0,-1 3 9 0,7-5 3 15,-8 2 3-15,4 3-2 0,4-5-10 0,-7 4-26 16,1-2-42-16,5 2-94 0,-11 1-83 0</inkml:trace>
  <inkml:trace contextRef="#ctx0" brushRef="#br0" timeOffset="190677.39">4875 4129 80 0,'-20'14'706'0,"-5"-7"11"0,11 1-9 0,2 0-240 16,4-6-219-16,1 3-153 0,14-3-109 0,13-2-70 0,0-2-45 15,13-3-27-15,-1-1-7 0,6-6 6 0,9 1 13 0,-3 1 18 16,10-5 11-16,-9 1 10 0,6-1 10 0,3 0 9 16,3-3 9-16,-3 3-1 0,-3 0-15 0,8-3-45 15,-13 3-111-15,5 0-105 0,-11 1-63 0</inkml:trace>
  <inkml:trace contextRef="#ctx0" brushRef="#br0" timeOffset="202049.8">9319 13155 165 0,'-7'0'388'0,"1"0"-85"0,0 0-95 15,-1 0-76-15,7 0-48 0,-7 0-32 0,7 0-20 16,0 0-10-16,0 0-8 0,7 0-6 0,0 0-1 0,-1 0-2 16,0-4-1-16,8 4 0 0,-1-4 1 0,5 4-5 15,10-2 5-15,-3-3 3 0,8 5 1 0,0-3 3 0,12-1 2 16,14 4 3-16,-1-3 4 0,21-1 1 0,5-4 0 0,14 5 1 16,0-4 0-16,19-4-3 0,-1 3 3 0,15-3 0 0,6 0 0 15,7-1 1-15,6 3-2 0,6-3-2 0,6 2-2 16,2-2-2-16,5 1-1 0,-6 4-3 0,14-4-4 15,-3 0-5-15,9 4-4 0,-7-1-4 0,7 2-8 0,-2-3-2 16,-4 3-11-16,-7-2-10 0,-1 1-10 0,1-1-11 0,-8 0-13 16,2 2-18-16,-8-5-15 0,-13 3-27 0,0 1-26 15,-5-4-38-15,-8 0-48 0,-13 4-77 0</inkml:trace>
  <inkml:trace contextRef="#ctx0" brushRef="#br0" timeOffset="178582.65">13105 13683 40 0,'-19'18'41'0,"4"0"-64"0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36:04.261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context xml:id="ctx1">
      <inkml:inkSource xml:id="inkSrc14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3.31707" units="1/cm"/>
          <inkml:channelProperty channel="Y" name="resolution" value="33.3913" units="1/cm"/>
          <inkml:channelProperty channel="T" name="resolution" value="1" units="1/dev"/>
        </inkml:channelProperties>
      </inkml:inkSource>
      <inkml:timestamp xml:id="ts1" timeString="2023-10-18T03:37:16.153"/>
    </inkml:context>
  </inkml:definitions>
  <inkml:trace contextRef="#ctx0" brushRef="#br0">6967 2403 123 0,'0'3'171'0,"-6"-3"-57"15,6 0-40-15,0 0-26 0,0 0-11 0,0 0-4 16,0 0 3-16,-7 0 6 0,7 0 9 0,0 0 8 0,0 0 3 16,0 0 2-16,0 0-4 0,0 0-4 0,0 0-8 15,0 0-7-15,0 0-11 0,0 0-6 0,0 0-7 0,0 0-5 16,0 0-3-16,0 4-4 0,0-4-2 0,0 0-1 0,0 0-2 15,7 4 2-15,-7-4 0 0,0 4 0 0,0-4 1 16,-7 3 4-16,7-3 2 0,0 5 1 0,0-3 2 16,0 3 0-16,0-3-2 0,0 2 2 0,-7-4-4 0,7 4-2 15,0 0-1-15,0 0 2 0,0 0 4 0,0-1 1 0,0-3 0 16,0 4 0-16,0-2 1 0,-6 3-1 0,6-2-1 0,0-3-3 16,0 4-3-16,0 1-1 0,0 1 1 0,0-6-1 15,0 8 1-15,0-8-1 0,6 3 0 0,-6 0-1 16,0 2 0-16,0-5 1 0,0 4-1 0,0-4-2 0,0 3 1 15,0-3-2-15,0 4 3 0,0-4 0 0,0 3 0 0,0-3-1 16,0 0-2-16,-6 0 1 0,6 4 1 0,0-4-1 16,0 0-1-16,0 0 0 0,0 3 0 0,0-3 1 0,0 0-1 15,0 0 1-15,-7 4 0 0,7-4-1 0,0 0 0 16,0 4 1-16,0-4-1 0,0 0 0 0,0 0-1 0,0 0-3 16,0 0-5-16,0 0-6 0,0 0-8 0,0 0-18 0,0 0-30 15,0-4-61-15,0 0-150 0,7 1-87 0,-7-1-57 16</inkml:trace>
  <inkml:trace contextRef="#ctx0" brushRef="#br0" timeOffset="765.23">6823 2835 168 0,'-6'-4'249'0,"6"0"-70"16,0 2-52-16,-6-2-35 0,6 0-21 0,0 4-12 15,-7-7-9-15,7 3-1 0,0 4-6 0,0-8-3 0,0 5-1 16,0-1-4-16,7 1-4 0,-7 3-2 0,0-4-2 0,0 0-1 16,0 1-2-16,0 3-4 0,0-4 0 0,0 4-2 15,0-4 0-15,0 4-3 0,0 0 2 0,0 0 1 0,0 0 2 16,0 0 0-16,0 0 0 0,0 4-1 0,0-4-2 16,0 0-2-16,0 4-3 0,0-4-3 0,0 0-2 0,0 3-4 15,0 1 0-15,0 0 1 0,0 3 3 0,6-4 2 0,-6 5 2 16,0 3 4-16,6-3 4 0,-6 6 2 0,6-3 6 15,2 3-2-15,-2 5-1 0,0-2 3 0,1 6 0 0,6 0 2 16,-6-2-1-16,4 4 1 0,4 2-3 0,-3-2 1 16,2 0 0-16,-1 4-2 0,7 1-4 0,-8-1-3 0,2 2-1 15,-3-2-4-15,9 0-5 0,-6 0-1 0,-1 0 0 0,0 1 0 16,0-5 0-16,0 0 4 0,6 1 2 0,-5 0 5 16,-3-3 2-16,4-2 2 0,-2 1-1 0,0-4 0 0,0 1 0 15,-1-5-2-15,2 4-6 0,-1-7-3 0,-6 4-1 16,4-7-2-16,-3 3-1 0,-2-3 0 0,0-6-1 0,2 6 4 15,-2-8 12-15,-6 4 11 0,6-4 17 0,2 0 21 16,-2-4 16-16,0 0 13 0,0-8 4 0,1 3-3 0,0-7-9 16,6-6-11-16,-1-3-16 0,-4-1-21 0,4-3-15 0,-7-3-12 15,10-2-3-15,-2-3-2 0,-7-3-1 0,8 1-3 16,-2-3-1-16,2 2-1 0,-8-4-3 0,7 0-1 0,0 3-3 16,0 2-4-16,1-1-1 0,-2 3-12 0,1 1-29 15,0 6-35-15,0 1-38 0,1-1-35 0,-2 8-36 0,8 0-38 16,-7 4-51-16,7 3-67 0,-8 1-125 0,2 3-59 0,5 4-14 15</inkml:trace>
  <inkml:trace contextRef="#ctx0" brushRef="#br0" timeOffset="1405.92">7905 3191 398 0,'-6'-3'342'0,"6"-2"-97"0,0 5-86 15,-8-3-59-15,8-1-41 0,0 4-25 0,0-5-16 16,0 5-5-16,-6-2 0 0,6 2 1 0,0 0 5 0,-6-4 2 15,6 4-1-15,-6 0 0 0,-1-3 1 0,0 3-4 16,1 0-1-16,-1-5-6 0,1 5-5 0,-7 0 0 0,6 0 0 16,1 0-1-16,-8 0-1 0,8 5 2 0,-7-5-1 15,7 3-1-15,-1-3 4 0,-6 4 0 0,7-2 2 0,-8 3 4 16,8 2 1-16,-7 1 3 0,6-1 1 0,-5 0 3 0,5 5-2 16,1-5-1-16,-1 3-2 0,0 2-1 0,1-2-2 0,6-3-2 15,0 5-1-15,0-1 1 0,0 0-2 0,0 1 1 16,0-2 1-16,6 1-1 0,-6 0-1 0,7 0-1 15,0-4-1-15,-1 1-1 0,1 2-1 0,5-6-1 0,-5 3-1 16,6-3-1-16,1 0 0 0,-8-1 2 0,7 1 0 0,0 0 0 16,0-4-2-16,-1 0 0 0,2 0 1 0,-1 0 1 15,0-4-2-15,0 0 0 0,7 1-1 0,-8-5 0 0,2 1 1 16,-2 3 0-16,2-6-2 0,-1 2 0 0,-7 1 0 16,8-4 0-16,-8 4 0 0,0-4 0 0,-6 0 0 0,7 3-1 15,-1-4-1-15,-6 2 2 0,0 3-1 0,7-1 0 0,-7 1 1 16,0 0-1-16,0 0 1 0,6 3 1 0,-6 0 0 15,0 0-1-15,0 4 0 0,0-3-1 0,0 3-1 16,0 0 0-16,0 0-3 0,0 0 1 0,0 0-1 0,0 3 0 16,0-3 1-16,0 8 1 0,0-4 1 0,0-1 0 0,7 4 2 15,-7 0 0-15,0 2 2 0,6-3 0 0,-6 2-2 0,7-2 1 16,-1 3-1-16,-6-6 1 0,7 5 0 0,-1-1-1 16,8-3 0-16,-8 3 0 0,0-3-3 0,1 3-6 15,6-3-7-15,0-1-13 0,1 1-15 0,4-1-22 0,-4-3-29 16,-2 0-46-16,9 0-68 0,-3-3-131 0,-4-1-83 0,5-3-39 15</inkml:trace>
  <inkml:trace contextRef="#ctx0" brushRef="#br0" timeOffset="1749.37">8414 3139 137 0,'-8'0'367'0,"2"0"-100"0,-1 0-92 0,2 0-68 16,-2 3-40-16,-1 1-26 0,-4 1-11 0,6-2-3 0,-8 0-1 15,8 2-1-15,-7 2 1 0,6-5 0 0,-5 3-3 0,5-1-2 16,1 4 0-16,-2-2-3 0,2-2-2 0,0 3-2 16,-1 1-2-16,7-2 0 0,-7-1 2 0,1 5 0 15,6-2 1-15,0-1 1 0,-6 0 0 0,6 0 0 0,0 2 3 16,0 1 0-16,0 0-2 0,0-1 1 0,0 2-3 0,0-4-3 15,6 4-3-15,-6-3-1 0,6 2-1 0,-6-3 2 16,7 5 1-16,-7-5 2 0,7 0 3 0,-1 0 2 0,0 1 4 16,2-5-1-16,-2 5-2 0,7-5-4 0,-7 0 0 15,8 2-1-15,5-5-1 0,-6 4-3 0,7-4-2 0,-1 0-2 16,1-4-1-16,-1 4 1 0,1-5-7 0,6 2-8 0,-7 0-11 16,7 3-14-16,-6-4-16 0,0 0-20 0,6-3-29 15,-8-1-43-15,2 1-63 0,1-3-107 0,-9 2-91 0,1-3-43 16</inkml:trace>
  <inkml:trace contextRef="#ctx0" brushRef="#br0" timeOffset="2342.98">8648 3194 1 0,'0'0'460'0,"0"-3"-97"0,-7 3-120 0,7 0-95 16,0-3-63-16,0 3-41 0,0 0-19 0,0 0-12 0,0 0-9 15,0 0 1-15,0 0 0 0,0 0 1 0,0 0 0 16,7 0 1-16,-7 3 0 0,0 0 2 0,0-3 4 0,7 8-1 16,-7-5 2-16,0 5 0 0,6-2 0 0,-6 2 0 15,0-1 1-15,0 5-1 0,6-2 1 0,-6 1-1 0,0 0-2 16,7 0-4-16,-7 1 0 0,6-1-2 0,-6 0 1 15,7 0-1-15,-7 0-1 0,7-1 0 0,-1-2 0 0,0 3 1 16,2-4 0-16,-2 4 0 0,-6-4-1 0,6-3-1 0,0 3 1 16,1-4-1-16,-7 2 1 0,6-1-1 0,1-1 3 15,0 2 4-15,-2-5 2 0,2 0 1 0,7 0 0 0,-8 0 1 16,8-5-1-16,-8 2 0 0,7-1-1 0,0-4-6 16,0 1 0-16,-8 0-1 0,10-5-3 0,-3 5 1 0,-5-3-2 15,0 2 1-15,-7 1-1 0,6 0 0 0,1-4-2 16,-1 0 0-16,-6 3 0 0,0-3 0 0,0-1-1 0,0 2 1 15,0 0-1-15,0-2-1 0,0 1 1 0,-6 0 1 0,6 0 0 16,-7 1-3-16,7 2 3 0,-6 1-2 0,6-1 0 0,0 2 0 16,-7-2 1-16,7 4-1 0,0-1 2 0,0 3 0 15,-7 2 1-15,7 0-1 0,0 0 0 0,0 0 1 16,0 2-1-16,0 3 0 0,0-1 0 0,0 4 0 0,0-2-1 16,7 2 2-16,-7-1 0 0,0 1-1 0,0 2-1 0,7 1 1 15,-7 0 0-15,6 0 0 0,1 1 0 0,-7-2 0 16,6 0-1-16,0 2 1 0,-6-1 1 0,8 0-1 0,-2 1 0 15,0-2 0-15,0 1 1 0,1 0 0 0,0-4 1 16,-1 4 1-16,7-3-3 0,1-5 1 0,-3 5 1 0,4-5 0 16,-3 0-1-16,1 2-2 0,7-5-4 0,-7 0-9 0,5 0-6 15,2 0-11-15,-6-5-17 0,6 5-25 0,-8-3-32 16,8-4-44-16,-7 3-68 0,0-3-128 0,0-4-76 16</inkml:trace>
  <inkml:trace contextRef="#ctx0" brushRef="#br0" timeOffset="2889.86">9170 3191 449 0,'0'0'377'16,"0"-3"-136"-16,0 3-109 0,0 0-66 0,0 0-36 0,0 0-19 15,0 0-11-15,6 0-5 0,-6 0-1 0,0 0 1 16,6 3 6-16,-6-3 3 0,0 3 3 0,7 1-1 0,-7 0 2 16,6 3 2-16,1 1 1 0,-7-1 0 0,6 0-2 0,1 4-1 15,-1-4 1-15,-1 4 1 0,4 1-2 0,-3-2 0 16,-6 0 2-16,5 2 1 0,3-1 1 0,-1 0-1 0,-1 1 1 16,7-5-3-16,-7 3 1 0,1-2-1 0,0-1-1 15,-1 4 0-15,0-4-1 0,8-3 0 0,-8 3 0 0,1-3-2 16,-1 0 2-16,6-1-1 0,-4 0-2 0,-2 2 0 0,0-5 3 15,2 0-1-15,-2-5 1 0,7 2 1 0,-7 0 3 16,7-1-1-16,-6-3 2 0,6-5-3 0,0 5-2 0,-7-3 0 16,8-5-1-16,-8 4-3 0,-1 0-2 0,9-4-1 15,-7 1-1-15,-7 2-1 0,7-2 2 0,-1-1 0 0,-6 4 0 16,6-4 0-16,-6 0 0 0,0 5 0 0,0-5 0 16,0 4 4-16,0-1-2 0,0 3 0 0,0 1 4 0,-6 0 3 15,6 1 3-15,0 3 0 0,0 1 1 0,0-1-1 0,0 1 0 16,0 3-4-16,0 0-2 0,0 0-5 0,0 3-2 0,0 1 1 15,0-1-2-15,0 1 0 0,0 3 0 0,6 1 1 16,-6 0 1-16,0 1 0 0,0 0 1 0,8 2-1 16,-8 0 1-16,6-4-1 0,0 3 0 0,-6 2 0 0,6-1 1 15,1-4-1-15,0 4 0 0,-1-4 1 0,1 4-1 0,-1-3 2 16,0-2-1-16,8 6 0 0,-8-4-1 0,8-1 1 16,-2 0-1-16,1-3-1 0,1 4-3 0,-2-5-4 0,2 1-6 15,-2-4-10-15,8 3-10 0,-7-3-16 0,0 4-20 16,0-4-27-16,0-4-31 0,0 4-51 0,0-3-75 0,1-1-113 15,-8-3-51-15</inkml:trace>
  <inkml:trace contextRef="#ctx0" brushRef="#br0" timeOffset="3577.27">9742 3142 419 0,'0'-7'361'0,"0"4"-125"0,0-4-97 0,7 3-61 0,0 0-35 16,-7-3-18-16,6 3-10 0,0 4-2 0,1-3-3 16,-7-2 2-16,7 5 0 0,-1 0 1 0,1 0 2 0,-1 5 1 15,1-2-1-15,0 4-1 0,-1-3-1 0,0 4-1 0,0-1 0 16,8 0-1-16,-8 5-4 0,7-6 0 0,-6 6-3 16,6-1-1-16,-7-3 0 0,8 2-1 0,-8 1 0 15,0-1-1-15,8 2 0 0,-8-1 0 0,1 0 2 0,-7-1 1 16,6-1-1-16,0 1-1 0,1-3 1 0,-7 5-1 0,0-4 1 15,7-5 0-15,-7 4 0 0,0-3 0 0,0-1 0 0,6 1 3 16,-6-4 2-16,0 4 6 0,0-4 6 0,0 0 8 16,0 0 4-16,6-4 4 0,-6 4 1 0,0-4-1 15,0-3-2-15,0 0-6 0,7-1-6 0,-7-4-6 0,7 2-3 16,-1 0-5-16,-6-2-1 0,6-2-1 0,1 2 0 0,0-3-1 16,-1 1-2-16,1 3 1 0,-1-3-2 0,0 3-2 15,2-4 0-15,-2 7 1 0,0-3 3 0,1 4-2 0,-7 0-2 16,7-1-1-16,-7 5-2 0,6 3 0 0,-6-4 2 15,6 4-2-15,-6 4-4 0,7-1 3 0,-7 1 1 0,6 0 1 16,-6 3 1-16,7 4 0 0,-7-4 0 0,6 4 0 0,-6 1 1 16,0-1-1-16,7 0 1 0,-7 0-1 0,0-4 3 15,6 3-1-15,-6-2-1 0,0-1 0 0,6 1-1 0,-6-1 1 16,0-3 0-16,0-1 1 0,0 1-1 0,8-1 1 16,-8-3 1-16,0 0 3 0,0 0 2 0,0 0 0 0,6 0 0 15,-6-3-1-15,6-1 1 0,-6-3-1 0,7 0-1 0,0-1-1 16,-1-2-3-16,-6 3 0 0,7-5 0 0,5 1 0 15,-4 0-1-15,-2-1 0 0,0 6 0 0,0-5 0 0,0-1 0 16,2 2 0-16,-2 3 0 0,0-5 1 0,1 5 0 16,0-1 1-16,-7 6-2 0,7-2 0 0,-7 0 0 0,6 0-1 15,-6 1-2-15,0 3-1 0,6 0-1 0,-6 3 1 16,7-3 1-16,-7 4 1 0,0 4 0 0,7-6 0 0,-1 6 1 16,-6-1 1-16,6 1 0 0,-6 3 0 0,7-4 0 0,0 5 1 15,-7-1-1-15,6-2 1 0,-6 3 2 0,7-4-1 0,-7 3 1 16,6-4 0-16,-6 3 0 0,6-2 0 0,2-1-1 15,-8 1 1-15,12-1 0 0,-6 0-1 0,0-3-1 16,8 3 0-16,-1-2-1 0,1-2 0 0,-2 0-4 0,2 1-12 16,5-4-17-16,-6 0-20 0,-1 0-26 0,2 0-42 0,-7-4-67 15,-1 1-123-15,0 0-94 0,-6 3-53 0</inkml:trace>
  <inkml:trace contextRef="#ctx0" brushRef="#br0" timeOffset="4561.21">7410 3901 190 0,'0'0'167'0,"-7"0"-27"0,1 4-29 16,6-4-23-16,-8 0-15 0,8 0-11 0,-5 4-5 0,5-4-2 15,-6 0-4-15,6 0 2 0,-9 3-2 0,9-3-3 16,0 0-3-16,-5 0-2 0,5 0-4 0,0 0-3 15,0 0-2-15,0 0-3 0,0 0 0 0,0 0-3 0,5 0-1 16,-5 0-3-16,0 0-4 0,9 0-5 0,-3-3-1 0,-1 3-4 16,3 0-2-16,5 0-1 0,0-4-1 0,0 4 3 15,6 0 0-15,8 0 2 0,-1-4-2 0,6 4 0 0,1-4 0 16,6 2 1-16,7 2-2 0,5-4 0 0,2-4 0 16,5 5 0-16,1-5 2 0,6 0 1 0,0 2 3 0,7-2 2 15,-1 1 0-15,8-5-1 0,-1 5 0 0,6 0 0 0,2 0 0 16,-1-4-1-16,-1 3-1 0,0 1-2 0,1-1 1 15,0 2-2-15,-7 2 2 0,1-3-2 0,-2 3 0 0,-5-4-4 16,0 4-1-16,-7 0-2 0,0 2-1 0,-6-2-1 16,-1-4-1-16,-5 5-1 0,-1-5 0 0,-7 4 1 0,1 1-1 15,-7-4 1-15,-6 3 2 0,5 0 0 0,-11 1 2 0,5-1 3 16,-12 0 5-16,6 1 5 0,-13-1 3 0,7 4 3 16,-8-4 4-16,-5 4 5 0,0 0 4 0,-1 0 7 0,-6 0 5 15,6 0 5-15,-6 0 7 0,0 0 4 0,0 0 5 16,0 0-2-16,0 0-4 0,-6 0-8 0,0 0-10 0,6-3-12 15,-7 3-11-15,0 0-11 0,1 0-10 0,0 0-10 16,-1 0-13-16,-6 0-24 0,7 3-24 0,-7-3-26 0,-1 0-29 16,2 4-36-16,5-4-54 0,-6 0-87 0,-7 0-146 0,7 4-56 15,-7-4-25-15</inkml:trace>
  <inkml:trace contextRef="#ctx0" brushRef="#br0" timeOffset="9981.86">11437 3059 88 0,'0'0'154'15,"0"0"-13"-15,0 0-19 0,-7 0-23 0,7 0-20 0,0-4-20 16,0 4-16-16,0 0-13 0,0-3-10 0,0 3-7 0,0 0-2 16,0 0-2-16,0 0-1 0,0 0 1 0,0 0 1 15,7-4-2-15,-7 4 4 0,0 0-1 0,0 0 1 16,0 0-1-16,0 0 2 0,0-4-2 0,6 4 3 0,-6 0 0 15,0-4 2-15,0 4 4 0,0 0 1 0,0-3 1 0,0 3 0 16,0 0 0-16,0 0-1 0,0 0-4 0,0 0-2 0,0-4-2 16,0 4-5-16,0 0-1 0,0 4-1 0,0-4-2 15,0 0-1-15,-6 0-1 0,6 0 0 0,0 0-1 16,0 0 1-16,-7 3-2 0,7-3 3 0,-6 0 1 0,6 0 0 16,0 4 2-16,-6-4-1 0,6 0 2 0,0 4 0 0,-8-4 2 15,8 0 1-15,0 0-1 0,-6 0 2 0,6 4-2 16,-6-4 1-16,-1 3-2 0,7-3-1 0,-6 4-2 0,-1-4-2 15,1 0 0-15,6 3 0 0,-7 2-2 0,1-3 1 16,-1 2-1-16,-1 0 2 0,-3 0 0 0,3 3 2 0,2-3-1 16,0 2 0-16,6 2-2 0,-6-4 2 0,6 3 1 0,-7 1 1 15,7-1 5-15,-6 0 2 0,6 0 1 0,-7 4 2 16,7-3 1-16,-7 3 1 0,7 1-1 0,-6-2 0 0,6 1-5 16,-6-1-3-16,6 5-1 0,0-3-3 0,-8-2 1 15,8 6 0-15,0-6-2 0,8 0-2 0,-8 2 3 0,6-4 3 16,-6 3 2-16,6-4 2 0,1 1 0 0,6-1 2 0,-6 0 0 15,5-4 2-15,2 5 0 0,-3-4-1 0,4-4-2 16,4 3-2-16,-6 1 2 0,6-4-2 0,8 0-1 16,-9 0 0-16,10-4-4 0,-2 4-5 0,-1-3-4 0,1 3-8 15,7-4-13-15,-7 0-16 0,6-3-20 0,1 3-39 0,7-3-55 16,-14 0-104-16,7-4-116 0,-8 3-60 0</inkml:trace>
  <inkml:trace contextRef="#ctx0" brushRef="#br0" timeOffset="28602.51">12251 3125 146 0,'0'0'165'0,"0"0"-7"0,0-4-16 0,0 4-17 15,0-4-16-15,0 4-21 0,0 0-16 0,0-4-13 0,0 4-12 16,0 0-8-16,-6-3-3 0,6 3-3 0,0 0 1 0,0-4-5 16,0 4-2-16,0-3-1 0,0 3-2 0,0-5 2 15,0 5 0-15,-6-2-2 0,6-2-2 0,0 4 1 0,0-4 0 16,0 4-1-16,0-4 0 0,0 4-2 0,0 0-3 16,-8 0-1-16,8-3-2 0,0 3-1 0,0 0-2 0,0 0-1 15,0 0-3-15,-6 0 0 0,6 0-3 0,0 0-1 0,0-4 1 16,0 4-2-16,0 0 1 0,0 0-1 0,0 0-1 15,0 0 0-15,0 0 1 0,0 0 0 0,0 0-3 0,0 0-1 16,0 0 0-16,0 0 1 0,0 0 1 0,0 0-2 16,0 0 1-16,0 0-2 0,0 0 3 0,0 0 1 0,0 0 1 15,0 0-2-15,0 0 1 0,0 0 0 0,0 0 0 0,0 0 0 16,0 0-1-16,-7 0 0 0,14 0 0 0,-7 0 1 16,0 0-2-16,0 0 0 0,0 0 1 0,0 0 0 15,0 0-1-15,0 0 0 0,0 0-1 0,0 0-2 0,0 0-2 16,0 0-1-16,-7 4-6 0,7-4-1 0,0 0-1 0,-6 0-4 15,6 3 2-15,0-3 1 0,-6 0 2 0,6 0 3 0,-8 0 3 16,8 0 3-16,-6 0 4 0,6 0 1 0,-6 0 5 16,6 0 2-16,0 0 2 0,-6 0 3 0,6 0 4 15,-7-3 5-15,7 3 0 0,-7 0 5 0,7 0 0 0,-6 0 1 16,6 0-3-16,-6 0 0 0,6 0-2 0,-7 3-3 0,7-3-1 16,-7 4-3-16,1 0-1 0,-1 0 0 0,1 3 3 15,0 0 1-15,-8 0 2 0,8 1 1 0,-1 2 3 0,-6 1 3 16,7 5 1-16,-1-7 1 0,1 8 1 0,-1-3 2 15,1 1-2-15,-1-1-1 0,1 1-3 0,0-1 1 0,6 1-4 16,-8-1 0-16,8 1-4 0,0-4-2 0,0 4-2 0,0-4 0 16,0 0 0-16,0 0 3 0,8 0-1 0,-8-4-1 15,6 4 0-15,-6-4 0 0,6 1-1 0,7-5-1 0,-6 5 0 16,-1-1-3-16,1-2 1 0,5 1 0 0,-5-3 0 16,6 1-1-16,-7 0 1 0,8-4-2 0,-8 4-1 0,7-4-2 15,-6 0-2-15,6 0-2 0,0 0-1 0,0-4 4 0,-7 0-2 16,8 0-1-16,-8 1 0 0,7-3 1 0,1-2-1 15,-8-1 1-15,0 3-3 0,7-5-1 0,-6-1 1 0,6 5-1 16,-7-7 1-16,1 3-1 0,0 0 0 0,-1 0 0 16,0-4-1-16,1 4-1 0,-1-4 0 0,-6 4 1 0,7-4 0 15,-7 5 4-15,0-5 4 0,0 4 3 0,0 1 3 16,-7-2 2-16,7 5 0 0,-6-3 0 0,6-2 1 0,-7 5-4 16,1 0-5-16,0-1-4 0,-8 0-1 0,8 1-2 0,-1 3-1 15,-6 1 0-15,0-1-2 0,7 4-2 0,-8-3-2 16,1 3-4-16,1 0 1 0,4 0-3 0,2 0-1 0,-6 0-3 15,5 0-1-15,0 0-1 0,1 0 1 0,0 0-1 16,6 0 2-16,-7 0 2 0,7 3 1 0,-7-3 2 0,7 0 1 16,0 0 3-16,-6 4 1 0,6-4 6 0,0 0-2 0,6 0-1 15,-6 3 0-15,0-3 3 0,0 4 0 0,0-4 1 16,0 7-1-16,7-7 0 0,-7 8 1 0,0-5 1 0,7 2 0 16,-7 2-2-16,6-5-1 0,-6 7 1 0,6-6 1 15,-6 2 0-15,7 1 1 0,0-2-1 0,-1 0 0 0,0-1 1 16,0 1 0-16,2 0 0 0,-2 0-1 0,0-2 0 0,7-2 0 15,-5 0 0-15,4 0 0 0,-5 0 0 0,6 0 0 16,-7 0 0-16,1 0 0 0,-1-2 0 0,8 2 0 16,-8-4 0-16,0 4 1 0,1-4 0 0,-1 4 0 0,1-4 0 15,-1 1 0-15,0 3-1 0,1-4 0 0,7 0 1 0,-8 1-1 16,0 0 0-16,2-2 0 0,4 2 0 0,-6-6 1 0,8 7-1 16,-8-2 0-16,1 1 0 0,5-2 0 0,-4 2 2 15,-3 0-1-15,2-2 1 0,-1 5 0 0,2-4-2 16,-2 4-3-16,0-3 2 0,-6 3 1 0,7 0-1 0,-7 0-1 15,0 0 1-15,6 0-1 0,-6 0 1 0,7 0 3 0,-7 3-1 16,0 1-1-16,7-4 0 0,-7 5 0 0,6 1 0 16,-6-1 1-16,6 2-1 0,-6 0 1 0,6 0-1 0,-6 4 1 15,8 0 1-15,-8-3 0 0,6 3 0 0,-6-1-1 0,6 2 0 16,-6-2 0-16,7 1 1 0,-7 4-1 0,6-5 0 16,-6 2 0-16,7-4-3 0,-7 3 2 0,0-4 0 0,7 4 3 15,-7-4 0-15,0 4-1 0,0-3 2 0,5-5-1 16,-5 4 4-16,0-3 0 0,0-1 0 0,0 1-1 0,0 0 6 15,7-4 4-15,-7 0 9 0,0 0 6 0,0 0 7 0,0 0 4 16,7 0 4-16,-7-4 6 0,7 0-3 0,-7 1-2 16,6-4-3-16,0 0 0 0,2-1 0 0,-2 1 4 0,0 0 1 15,-6 0 1-15,7-1 6 0,-1-3 2 0,1 4 3 16,-7-1 1-16,6 1-5 0,1-1-9 0,-7 1-6 0,5 3-7 16,-5-2-9-16,7 1-6 0,-7 5-9 0,0-4-8 0,8 1-5 15,-3 3 0-15,-5 0-3 0,7 0 3 0,0 0-2 16,0 0 1-16,-1 3-1 0,1 1 1 0,-1 1-3 15,0-2-2-15,1 0 0 0,0 1-2 0,-1 3 0 0,0 1-3 16,1-1 0-16,-7 1 0 0,0-1 3 0,7 4 0 0,-7-3 0 16,0-1-1-16,0 3 1 0,0-2 2 0,-7-4 0 15,7 3 1-15,0-4 2 0,0 1 1 0,0-1 3 0,0 1 1 16,0-4 2-16,0 0 2 0,0 0 6 0,0 0 4 16,0 0 5-16,0 0 3 0,0-4 2 0,0 1 1 0,0-1 1 15,0-3 0-15,7 0-4 0,-7-1-5 0,6-2-5 0,1 3-2 16,-7-5-1-16,6 1-2 0,-1 0 0 0,3-1-2 15,-1 2-1-15,-2 0 2 0,2-2 1 0,1 1-3 0,-2 0-1 16,0 0-3-16,1 1 0 0,-1 2-1 0,1 1-2 16,-1-1-4-16,1 2 1 0,6-2 1 0,-6 4-4 0,-1-1 2 15,-1 5 0-15,10 0 2 0,-3 0-1 0,-5 5 2 0,-1-5-3 16,1 4 0-16,0-1 4 0,-1 2 0 0,0 1-2 16,2 2 1-16,-8 3 2 0,6-5 1 0,-6 6 1 0,6-5 0 15,-6 4 0-15,0 0 0 0,0-4 1 0,6 4-2 16,-6-3 1-16,0-2 0 0,7 3 0 0,-7-6 1 0,0 5 0 15,7-5-1-15,-7 1 2 0,0-4 0 0,6 4-2 16,-6-4 1-16,7 3 0 0,-1-3-2 0,-1 0-8 0,4 0-1 16,2 0-11-16,-4-3-20 0,13 3-31 0,-7 0-38 0,1-4-35 15,4 4-39-15,1-4-28 0,1 1-36 0,0 0-43 16,0-2-68-16,-7-2-120 0,7-1-41 0,-7 1-19 0</inkml:trace>
  <inkml:trace contextRef="#ctx0" brushRef="#br0" timeOffset="29055.46">13235 3142 59 0,'0'0'368'16,"-7"0"-66"-16,7-3-71 0,0 3-63 0,0-4-49 0,-6 4-30 15,6 0-18-15,0 0-8 0,0 0-3 0,0-3-2 16,0 3-1-16,0 0-2 0,0 0-4 0,0 0-5 0,0 0-7 16,0 0-6-16,0 0-7 0,0 3-2 0,0-3 1 0,0 4 1 15,0-1 2-15,0 1 10 0,0 4 4 0,6 0 4 16,-6-1 10-16,0 4 3 0,7 0 1 0,-7 3 1 0,7 0 3 15,-7 1 0-15,6 0 6 0,-6 3 5 0,7 1 0 0,-1 4 3 16,-6-6-1-16,7 5-2 0,0 0-2 0,-1 0-6 16,0-1-10-16,-1 2-8 0,4 0-17 0,-3-2-3 0,-1-3-5 15,3 1-3-15,-2-2-4 0,1-1-2 0,0-2-3 16,-7 2-1-16,6-7 8 0,-6 3-6 0,6-1-4 0,-6-5-5 16,0 2 0-16,7 0-2 0,-7-4 1 0,0-1 0 15,0 1-5-15,0 0 0 0,7-4-2 0,-7 3-8 0,0-3-16 16,0 0-24-16,0 0-30 0,0 0-37 0,0-3-34 15,0-1-37-15,0 0-33 0,6-7-36 0,-6-1-52 0,0 3-90 16,0-7-78-16,0 3-32 0,0-3-1 0</inkml:trace>
  <inkml:trace contextRef="#ctx0" brushRef="#br0" timeOffset="29368.11">13268 3098 301 0,'0'-6'473'0,"7"2"-122"0,-7-3-134 15,6 3-88-15,0 0-48 0,8-2-31 0,-8 1-19 16,7 2-8-16,0-1-3 0,0 1 0 0,0 3 0 0,0-4 2 16,0 4 0-16,7 0 0 0,-8 0-1 0,2 4-2 0,-2-4-3 15,8 7-4-15,-13-4-1 0,6 4-3 0,-7 1 0 16,7-1-1-16,-7 5 0 0,-6-2 0 0,8 1 2 0,-16 4 2 15,8-5 1-15,-6 5-1 0,0-1 2 0,-1-2 0 16,-6 3-1-16,7 0-3 0,-7-4 1 0,-1-1 0 0,-6 5 0 16,8-8 1-16,-1 4-3 0,0-3 1 0,-6-1-1 0,5 3 1 15,-5-1-4-15,6-6-3 0,0 5-11 0,7-5-12 16,-3 1-17-16,-2 0-22 0,5-1-26 0,6-3-34 16,0 0-53-16,0 0-80 0,0-3-128 0,0-1-63 0,0 0-26 15</inkml:trace>
  <inkml:trace contextRef="#ctx0" brushRef="#br0" timeOffset="59798.24">13757 3151 14 0,'0'0'15'0</inkml:trace>
  <inkml:trace contextRef="#ctx0" brushRef="#br0" timeOffset="60126.5">13782 3165 132 0,'-6'0'260'15,"6"0"-75"-15,0 0-62 0,0 0-43 0,0 0-27 0,0 0-12 16,0 0-10-16,-7 0-5 0,7 0-6 0,0 0-7 0,0 0-10 16,0 0-17-16,7 0-20 0,-7 0-33 0,0-3-58 15,6 3-103-15,-6-5-91 0</inkml:trace>
  <inkml:trace contextRef="#ctx1" brushRef="#br0">14858 1885 0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56:36.48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4966 5454 165 0,'0'0'157'0,"0"-4"-23"0,-6 4-26 0,6-2-22 0,0 2-20 16,0-5-8-16,-6 5-7 0,6-2-7 0,0 2-7 0,0-5-9 15,0 5-8-15,0 0-6 0,0 0-4 0,0-3-5 16,6 3-2-16,-6-4-3 0,0 4 0 0,0-4 1 0,0 4 0 15,0-4 0-15,0 4 1 0,6-3 1 0,-6-1 0 0,0 1 1 16,7-1 1-16,-7 1 0 0,0 3 1 0,0-4 6 16,7-1 2-16,-7 5 4 0,0-3 3 0,0 0 1 0,0 3-1 15,6 0-1-15,-6-4 1 0,0 4-6 0,0-4-4 16,0 4-2-16,0 0-3 0,0 0 1 0,0 0-2 0,0 0 0 16,0 0 0-16,0 0 2 0,0 0 0 0,0 0 3 0,-6 0 0 15,6 0 0-15,0 0-1 0,0 0 1 0,-7 4-2 16,7 0-1-16,0-1-3 0,-7 0-1 0,7 6 0 15,-6-6 0-15,6 4 0 0,-6 0-2 0,6 1 2 0,0 4 1 16,-8-3 1-16,1 7-1 0,2-5 0 0,-2 8 1 0,7-5 0 16,-7 1 1-16,1 6 1 0,0-3 0 0,-1 1 2 0,-5 3 1 15,4 4-2-15,2-5 0 0,-7 5 0 0,6 0-2 16,-5-1-1-16,5 1-2 0,1-4 0 0,-1 4-2 16,0-4 1-16,0-5 0 0,2 6 0 0,-3-5 0 0,1 1 1 15,7-4-3-15,-5-5 1 0,5 1 1 0,0-3 4 0,0-1 3 16,0-4 7-16,0 2 4 0,0-3 8 0,0-2 7 15,5-2-1-15,-5-3 2 0,7-2-3 0,6-8-5 0,1-2-4 16,-1-2-6-16,0-3-8 0,0-4-3 0,6-3-1 16,-5 0-1-16,-1-5-3 0,6 5 1 0,0-4-1 0,-5 0 0 15,6 1 1-15,-1-5-2 0,-6 4-1 0,5 4 0 0,-3-4-2 16,4 0 1-16,-6 3 0 0,0 5 0 0,1 3 0 16,-2-1 0-16,1 6 1 0,-6-3 0 0,-1 11 1 15,1-3-1-15,-1 4 1 0,-1 1-1 0,4 5 0 0,2 2 0 16,-3 0-1-16,-1 2 0 0,-1 2-1 0,7 7 1 0,-7 1 0 15,1-3 0-15,0 7 0 0,5 2 1 0,-4 0 0 0,-2 1 2 16,5-1-1-16,-3 5-1 0,-1-6 0 0,-2 4 0 16,3 2 0-16,4 0 0 0,-4-2-6 0,-2-3-7 15,0 4-7-15,0 0-17 0,2 1-18 0,-2-5-35 0,0 0-59 16,1-3-115-16,-7-1-108 0,0 1-64 0</inkml:trace>
  <inkml:trace contextRef="#ctx0" brushRef="#br0" timeOffset="1093.34">5025 5525 102 0,'0'0'128'0,"0"3"-47"16,-6 1-31-16,6-4-23 0,0 3-10 0,-7 1-4 0,7-1 2 15,-7 1 7-15,7-4 10 0,0 4 4 0,-6 0 1 0,6-1 1 16,0-3 0-16,0 4-5 0,-6-4-6 0,6 3-9 16,0-3-6-16,0 5-6 0,0-3-3 0,0-2-3 0,0 0-1 15,0 4 1-15,0 0 0 0,0-4 0 0,6 4 0 16,-6-4 1-16,0 0-1 0,0 0 2 0,0 3 0 0,6-3 0 15,-6 0-2-15,7 5-6 0,-7-5-8 0,7 0-12 16,-7 0-10-16,0 0-12 0,6 0-12 0,-6 0-8 0,0 0-5 16,0 0 1-16,0 0 8 0,0 0 11 0,0 0 10 0,0 0 12 15,0 0 16-15,0 0 8 0,0 0 8 0,0 0 8 16,0 0 2-16,0 0 2 0,0 0 3 0,0 0 0 0,0-5 2 16,0 5 2-16,0-3 3 0,0 3 0 0,0 0 3 15,0-4 0-15,0 4-3 0,0-4-2 0,0 0-3 0,0 4-5 16,-6 0-4-16,6-2-7 0,0-3-1 0,0 5-2 0,-7-3 0 15,7 3-3-15,0-4 2 0,-7 1-1 0,7 3 1 16,-6-4 3-16,6 0 4 0,-6 0 6 0,6 1 5 16,0-1 5-16,0 1 7 0,-7-1 5 0,7 1-1 0,0-1 4 15,0-4 2-15,0 5-1 0,-6-1 2 0,6 0 0 0,0 1 1 16,0 3-1-16,0-3 3 0,0 3-4 0,-7-5-3 16,7 5-6-16,0 0-2 0,-7 5-7 0,7-5-4 0,-6 3-2 15,6 4-1-15,-6-3 1 0,6 2 0 0,-8 3 0 0,8-2-2 16,-7 3-1-16,7-2 0 0,-5 3-3 0,5-1-1 0,-7 2-1 15,7-1-1-15,0-5-1 0,0 6 1 0,-7-4-3 16,7 3 2-16,0-5-2 0,-6 6 1 0,6-1-1 16,0-4 0-16,0 1-2 0,0 2 2 0,0-3 0 0,0 5 1 15,0-5-3-15,0 3 3 0,0 2 0 0,0-1-1 0,0 0 2 16,0 4 0-16,0-4 1 0,0 4-1 0,0-1 2 16,0 1-2-16,0 2 2 0,0 2 0 0,0-1 2 0,0 1 0 15,0 3 2-15,0 0 0 0,-6-1-2 0,6 2 2 16,0-2-1-16,0 2-2 0,-7-1 0 0,7 3-3 0,0-3-1 15,-6 4-1-15,0-1 0 0,6 1 1 0,0 1-1 0,-8-2 2 16,2 4 0-16,0 1 2 0,-1-1-1 0,0 4 2 16,1-4 2-16,0 4 1 0,-7 1 2 0,6 2 0 15,0-4-2-15,0 1 0 0,-6 4-1 0,6-4 0 0,2 0 0 16,-8 0-3-16,6 0-1 0,1 0 1 0,-1 4-1 0,1-5-1 16,0 1 1-16,-2 0-2 0,2 4-1 0,0 0-1 0,0 0 2 15,-2 2-1-15,1 2 1 0,7 0 2 0,-5-2-2 16,-2 2 0-16,0 2 0 0,1 1 2 0,-1 1-2 0,7-1 0 15,-6 0-2-15,6 2-1 0,-6 3 0 0,6-2 0 16,0 1 0-16,0 0 0 0,0-1-1 0,0 2 0 0,0 1-1 16,0-2 2-16,0 4 0 0,-6-2 0 0,6 1-1 15,0 5 1-15,-8-5 1 0,2 7 1 0,6-2 1 0,-6 2-2 16,-1 5-1-16,7-5 0 0,-7 5 1 0,1-1 1 16,-1 3-2-16,7 2-1 0,-6-2 1 0,6 1 0 0,0 3 0 15,-6-2-1-15,6 2 0 0,0 1 0 0,0 3-1 0,0 1 3 16,0 2 1-16,0 2 1 0,0-2 1 0,0 5 1 15,0 0-1-15,0 2 1 0,-7 1 1 0,7 1-4 0,-7 3-2 16,7-4-1-16,-7-3 1 0,2 0-1 0,5-4 0 0,-7 3 0 16,-1-7 1-16,8 4 3 0,-5-4 1 0,5 2 1 15,0-6 0-15,-7 0 2 0,7 1 0 0,0 0 0 0,0-1-2 16,0 1-2-16,0-4-1 0,0 2 0 0,0-1-2 16,0-1-1-16,0 0 0 0,0-4 0 0,0 1 0 0,-6-1 0 15,6 0 1-15,-7-3 3 0,7 3 0 0,0-7 0 0,-6 3 0 16,6-2-1-16,0-5 2 0,0 0-1 0,0-3-2 15,0-1-1-15,0 1 0 0,0-4 0 0,0-1-1 16,6-2-9-16,-6 0-14 0,7-4-26 0,-1-5-48 0,1 1-101 16,-2-6-131-16,3-2-79 0,-8-7-46 0</inkml:trace>
  <inkml:trace contextRef="#ctx0" brushRef="#br0" timeOffset="2124.54">4648 12433 246 0,'-14'-7'403'0,"1"0"-124"0,0 0-120 0,0 3-72 16,7 0-42-16,-8-3-20 0,7 3-11 0,2 1-6 15,5-2-2-15,-7 5-3 0,7-2 1 0,-8 2 2 0,8 0 3 16,8 0 2-16,-8 0 2 0,7 0 5 0,-2 0 2 16,9 0 2-16,-1 2 0 0,0 3-1 0,7-2-3 0,0 5-1 15,5-5-3-15,-5 1-4 0,12 0-6 0,-6-1 1 0,1 1-1 16,4 3-1-16,3-3-1 0,4-1-1 0,1 5 1 15,7-5 0-15,-7 1 1 0,6-4 1 0,9 4-1 0,-9-1-1 16,7-3 1-16,7 0 0 0,-8 0 2 0,8 5 3 16,7-5 4-16,-1 0 1 0,0 0 0 0,13 0 0 0,-6 3 3 15,13-3 2-15,-8 0-1 0,8 0-4 0,0 4-3 0,-1-4-2 16,7 0 3-16,0 0-2 0,0 0 0 0,2 0-4 16,5 0-3-16,-1 0 1 0,7 0 0 0,1 0-1 0,-1 0-2 15,7 0 1-15,-7 0-2 0,7 3 0 0,0-3 1 16,-1 5 4-16,-5-5-1 0,5 2 2 0,1 2 2 0,6-4 0 15,1 4 3-15,-8 0 1 0,14-1 3 0,-7 1-2 0,1 0-2 16,5 0 0-16,-5-2 0 0,5 3-1 0,1-5-1 16,0 3-2-16,13 1-1 0,-7-4-1 0,8 3 0 15,-2-3 0-15,1 4-4 0,6 0 3 0,0-4 0 0,1 4 0 16,0-4-2-16,-2 3 1 0,1 1-1 0,2-4 1 0,-9 7 0 16,8-4-3-16,-1 1-2 0,-6 1 3 0,6-2 2 0,-7 4 0 15,8-3 2-15,6-1 0 0,-6 1 0 0,6 4 0 16,5 0 1-16,2-6-3 0,-1 5 1 0,1-3-1 15,6 4 2-15,0-4-1 0,5 2-1 0,2 1-1 0,0-2-1 16,6 2 0-16,-1-3 1 0,2 0 0 0,-1-1 0 0,6 4-1 16,1-7-1-16,-1 4 0 0,0 3 1 0,1-7 3 15,-1 4-1-15,-6-4-1 0,7 4-1 0,-7-1 1 0,6 1 1 16,-5 0 0-16,-2 2-1 0,-5-1 1 0,6 2 0 16,-7 0-1-16,7 0 1 0,0 1-1 0,-7-1-2 0,7 0 0 15,-7 0 3-15,0 5-1 0,1-4-1 0,0-1-1 0,-7 0 3 16,5 0 2-16,2 1 3 0,0-5 1 0,-1 5-2 15,1-5 1-15,-8 0 2 0,8 2 5 0,-7-5-3 0,-1 4-2 16,1-4-1-16,-6 0 0 0,-1 0 0 0,-6 0-2 16,-6 0-1-16,-1-4-2 0,-6-1-1 0,-14 2 2 0,1 0-2 15,0-1-2-15,-13 0 0 0,0 1-1 0,-13-5-3 0,-1 4-1 16,-18 1 0-16,-2-2-2 0,-12-1 0 0,-12 3 0 16,-1-1 0-16,-19-4-1 0,-1 0-6 0,-12 5-4 0,-13-3-2 15,-7-2 1-15,0 0 2 0,-15 1 1 0,3-1 3 0,-8 5 6 16,1 0 10-16,0-1 5 0,-2 4 3 0,2-5 2 15,6 10 0-15,1-5-1 0,-2 4-3 0,1-1-2 0,7 4-4 16,-8 0-2-16,8 1-2 0,0-1 0 0,-1 0 1 16,0 4-1-16,-6-3 0 0,7 3 0 0,-8-5-3 0,2 6-4 15,0-4-10-15,-8 3-18 0,-7-5-24 0,1 6-52 0,-13-5-108 16,1-3-137-16,-9 3-86 0,-11 1-48 0</inkml:trace>
  <inkml:trace contextRef="#ctx0" brushRef="#br0" timeOffset="3046.19">4374 10257 206 0,'-14'0'276'16,"2"-4"-114"-16,4 4-85 0,-5 0-47 0,1 0-25 0,-1 0-13 16,6 0 2-16,-5 0 13 0,4-2 17 0,-4 2 22 0,5 0 16 15,0 0 10-15,1-5 10 0,0 5 3 0,-1-3-6 16,7 3-13-16,-6-4-15 0,6 4-12 0,-8-4-13 15,8 1-7-15,0 3-9 0,0 0-5 0,-6 0-2 0,6-4-3 16,0 4 0-16,0 0 0 0,6 0 0 0,-6 0 0 0,0 0 0 16,8 0 2-16,-8 0 0 0,6 0 3 0,1 0 0 15,5-4 3-15,2 4 1 0,-2-3 0 0,8-1 3 0,0 1 0 16,-1-1 0-16,7 0-1 0,0 1 0 0,1-2-3 0,5-1-2 16,-6 2 0-16,7-3-3 0,-1 2-2 0,-5 2-1 15,-1-4 1-15,-1 2 0 0,1 5-2 0,-6-2 1 0,-7 2-1 16,0 0 1-16,-1 0-1 0,-5 0 1 0,-7 2-2 15,0-2 0-15,0 0 1 0,-12 5 0 0,-2-2 0 0,-5 1 0 16,-7-1 1-16,0 2 0 0,0-2 0 0,-8 5 0 0,3-5 2 16,4 0 5-16,2-3 8 0,-2 5 6 0,8-5 6 15,6 0 5-15,0 0 2 0,0 0 1 0,7 0-1 0,-1 0-5 16,7 0-8-16,0 0-4 0,0-5-7 0,7 5-4 16,5-6-4-16,1 6-1 0,7-8-1 0,-1 5 0 0,14-5-1 15,0 1-9-15,6 0-15 0,0 3-25 0,7-7-45 16,-1 3-94-16,-5 2-158 0,-2-6-82 0,0 5-54 0</inkml:trace>
  <inkml:trace contextRef="#ctx0" brushRef="#br0" timeOffset="3952.24">1480 9769 182 0,'-6'0'188'15,"6"-2"-50"-15,-8 2-44 0,8 0-31 0,0 0-16 16,0 0-6-16,0 0-2 0,0 0 2 0,0 0 1 0,0-4 1 16,0 4 0-16,0 0-3 0,0-3 0 0,0 3-6 0,0 0-3 15,0-4-6-15,0 4-2 0,8 0-1 0,-8 0-1 16,0 0-3-16,0 0-4 0,0 0-1 0,0 0 0 16,-8 4 3-16,8-1 3 0,-5 1 4 0,-2 3 2 0,1 4 3 15,-7 4 4-15,-1 3 2 0,2 4 2 0,-2-1-2 0,-5 6-3 16,6-2-7-16,-6 4-2 0,5 1-1 0,-5-1-3 0,6 1-4 15,6-1-1-15,-5-3-6 0,4 3 1 0,2-4-1 16,6 1-1-16,0 0-3 0,0-4 0 0,0-4 0 16,6 1-1-16,2-2 0 0,-2-5-2 0,7 2-2 0,0-7 2 15,0 1 0-15,-2-1 1 0,4-7-1 0,-2 0 1 0,0 0 0 16,6-4 1-16,-5 1 2 0,-2-5-2 0,2 1-1 16,-1 0 0-16,-7 0-1 0,6-1 0 0,-4 1 0 0,-2 3 1 15,-6 0-1-15,6 4 0 0,-6 0 0 0,8 0 0 16,-8 4-1-16,6 3 0 0,0 5 1 0,-6-2-1 0,7 9 0 15,0-2 1-15,-1 6 0 0,7 0 0 0,0-2 1 0,0 1 0 16,0-4 0-16,13 0 1 0,-6-3-1 0,6 0 1 16,0-3 2-16,0-10-1 0,7 2 5 0,-1-4 5 0,1-6 9 15,-1-6 5-15,7-3 10 0,-6-4 7 0,-7-6 7 16,6 0 7-16,-6-5 3 0,1 1 2 0,-1-4-1 0,-7-4 1 16,1 1-5-16,-8-4-3 0,2 3-6 0,-8-3-7 0,0-1-7 15,-6 1-6-15,0 0-9 0,-6 3-6 0,0 1-7 16,-1 3-11-16,-6-1-22 0,7 1-28 0,-7 8-30 0,6-2-31 15,-6 6-43-15,7-1-77 0,-1 7-142 0,0 1-101 0,1 2-46 16</inkml:trace>
  <inkml:trace contextRef="#ctx0" brushRef="#br0" timeOffset="4420.77">2470 10481 132 0,'-5'0'471'0,"-3"-5"-95"0,-4 5-148 0,-1 5-103 16,-1-1-64-16,-4-1-29 0,-2 4-16 0,-1 1-8 16,2 3-4-16,0-3 5 0,-1 2 6 0,-6 1 5 0,13 4 3 15,-7-5 4-15,7 5 1 0,0-4 0 0,1 4 1 16,5 4-5-16,7-2-7 0,0 2-6 0,0-1-3 0,7 4-5 15,-2-3 0-15,9 2-1 0,-1 2-2 0,1-5 0 0,-2 4 0 16,1-4 0-16,0 0 0 0,0-3 1 0,-7 0 1 16,8-1-1-16,-8 1 0 0,1-3 0 0,-1-2-1 15,-6 1 0-15,0 0 2 0,0 0-2 0,-13 0 2 0,7 0 0 16,-8-4-1-16,2 4 0 0,-8-3-1 0,1 2-1 0,-8-2-4 16,7-1-6-16,2 0-6 0,-8-2-6 0,6-3-10 15,7-2-21-15,-1-2-39 0,8-3-75 0,0-2-135 0,6-4-93 16,6-3-48-16</inkml:trace>
  <inkml:trace contextRef="#ctx0" brushRef="#br0" timeOffset="4702.07">2718 10536 27 0,'-7'3'459'0,"2"1"-100"16,5 4-142-16,-8 2-100 0,1 1-56 0,2 4-28 0,-1 0-18 16,-1 0-6-16,0-1-3 0,7 5 0 0,-6-1 3 0,6-4 3 15,-7 8 3-15,7-3 2 0,0-1 5 0,0 1 1 16,7-1-1-16,-7 4-2 0,6-4-3 0,-6 0-4 0,7 4-3 16,0-3-3-16,-1-2-5 0,6-1-2 0,-4 2-1 15,-3-3 1-15,9-1-1 0,-8 1 0 0,8-4 0 0,-2 3 0 16,-5-3 0-16,6-4-4 0,0 5-10 0,-6-4-17 0,-1-6-26 15,7 5-39-15,-8-2-61 0,3-5-104 0,-1 0-99 16,-7-5-55-16</inkml:trace>
  <inkml:trace contextRef="#ctx0" brushRef="#br0" timeOffset="4858.08">2600 10848 433 0,'-5'-9'559'0,"-2"6"-101"16,7 3-178-16,0-3-119 0,0 3-69 0,0 0-40 0,7 0-26 15,5 0-14-15,-4 0-6 0,4 0-4 0,8 0-2 16,-1 0-6-16,1 3-11 0,0-3-11 0,-1 3-21 0,7-3-25 16,0 4-36-16,-6-4-60 0,4 5-100 0,3-2-123 0,-7-3-66 15,0 3-26-15</inkml:trace>
  <inkml:trace contextRef="#ctx0" brushRef="#br0" timeOffset="5529.83">2959 10793 237 0,'0'-4'438'0,"0"0"-136"15,0 0-125-15,0 4-77 0,0-3-42 0,0 3-27 0,0 0-16 16,0 3-3-16,-7 1-2 0,2 0 4 0,5 3 5 0,-7 0 2 16,-1 4 2-16,3 0 4 0,-1 0 0 0,-2 4-2 15,2-1-3-15,0 1-6 0,-1-1-5 0,7 2-4 0,-6-2-2 16,6-3-1-16,0 4-2 0,0-5-1 0,6 2-1 15,-6-1 1-15,7-4 1 0,-7 0-1 0,6 1 0 0,0-5-1 16,8 1 1-16,-9-1-1 0,3-3 0 0,4 0 0 0,2-3 0 16,-8-1 0-16,8 1 0 0,-2-5 1 0,-5 5 0 15,6-5 1-15,-6-3 0 0,6 4-1 0,-7-4 2 0,1 4 0 16,-7-4-2-16,6 3 2 0,-6 1-1 0,5 0-1 16,-5 4 0-16,0-5-1 0,0 4 0 0,9 1 0 0,-9 3 0 15,0-5-1-15,0 5-1 0,0-3 0 0,6 3 0 0,-6 3 1 16,0-3 0-16,0 5-1 0,5-2 0 0,3 1 2 15,-8 0 0-15,6 0 0 0,1 3 0 0,-1-4 1 16,1 1-1-16,-1-1 1 0,1-3-1 0,0 4 0 0,-1 0 0 16,0-4 0-16,1 0 0 0,6 0 1 0,-8 0-1 0,3 0 1 15,-2-4-1-15,8 0 1 0,-8-3 0 0,0 4-1 0,2-4 0 16,4-1 0-16,-12 1 2 0,6-5 1 0,1 5 1 16,-7 0 0-16,7 3-1 0,-7-3 1 0,0 3 0 15,0-3 0-15,0 7-1 0,6-3 0 0,-6-2-2 0,0 5 1 16,0 0-1-16,0 0 0 0,7 5-1 0,-7-2 0 0,0 0-1 15,0 1-1-15,0 3 0 0,6 1 0 0,-6-1 1 16,0-2 0-16,6 1 0 0,-6 2 0 0,8-5 1 0,-8 5 0 16,6-4 0-16,0-4 1 0,-6 3 3 0,5-3-2 15,4 0 3-15,-3-3 0 0,-1-1 2 0,3 0 4 0,-2-3 0 16,8-5 0-16,-8 2 0 0,0-5-1 0,8 4 0 0,-8-7 0 16,0-1-3-16,1 1 0 0,0 0-1 0,-7 0-1 15,6-1-1-15,-6 1 2 0,0-1 0 0,0 1-2 0,0 0 0 16,0 3 0-16,-6 1-1 0,6 3 2 0,0 0 0 15,0 0-1-15,-7 7-2 0,7-4 1 0,-7 5 0 0,7 3 1 16,-6 3-2-16,6 0-2 0,-6 6 0 0,6 2 0 0,-8 0 0 16,8 4 0-16,-6-1-1 0,6 1 0 0,0 2 0 15,0 6 1-15,0-5-1 0,0 4 1 0,6-4 0 0,-6 1-1 16,8 2 0-16,-2-2 0 0,0-5 0 0,1 5-1 0,0-1-5 16,6-4-13-16,-1 2-16 0,2-2-17 0,-2-7-26 15,2 5-42-15,5-9-59 0,-6 1-99 0,0 0-106 0,7-4-55 16</inkml:trace>
  <inkml:trace contextRef="#ctx0" brushRef="#br0" timeOffset="5701.89">3187 10730 221 0,'-6'-3'512'0,"-2"-1"-69"0,3 4-176 15,5-5-121-15,0 5-65 0,13-3-39 0,-7 3-21 0,8 0-12 16,-2-3-4-16,2-1-2 0,5 4-1 0,1-4-1 0,6 1 6 15,0-1-3-15,0 0-11 0,7 0-11 0,-1 1-17 16,1-1-34-16,-1 1-61 0,7-4-122 0,-6 3-114 16,-1-4-71-16</inkml:trace>
  <inkml:trace contextRef="#ctx0" brushRef="#br0" timeOffset="12325.19">13593 6433 301 0,'0'-5'245'0,"0"5"-64"0,0-3-58 0,-6 3-42 0,6 0-25 15,-6 0-21-15,6 0-13 0,-7 0-9 0,0 3-5 0,1 2-2 16,-2-1-4-16,3-1-1 0,-1 2-1 0,-1-3 0 16,7 5-1-16,-7-7 1 0,7 5-1 0,-6-5 0 0,6 3 1 15,0-3 0-15,0 0 1 0,0 4 2 0,-6-4 0 0,6 0 1 16,0 0 0-16,0 0 2 0,0 0 3 0,0 0 3 16,0 0 0-16,0 0 1 0,0 0-1 0,0 0 0 0,0 0 0 15,0 0-2-15,-8 0-3 0,8 4-2 0,-12 0-3 16,5 3 0-16,1-4 1 0,-1 4-1 0,1 1 1 0,-1-1 0 15,1 0 0-15,0 0-1 0,6-3 0 0,0 4 0 0,0-5 0 16,0 5 0-16,0-5-1 0,6 0 0 0,0 2 1 16,1 2 2-16,6-3-1 0,0-4 0 0,-1 3-1 0,2-3 0 15,-1 4-1-15,-6-4 1 0,4 0-2 0,-3 0-1 16,5 0-1-16,-6 0 1 0,-7-4 1 0,0 4 0 0,6 0 1 16,-12-3 0-16,6 3 2 0,0-4 4 0,-7 4 2 0,0 0 3 15,1 0 1-15,-2-3 0 0,3 3 0 0,-1 0 0 16,-1-4-2-16,0 4-4 0,7 0 0 0,-6 0-6 15,0 0-2-15,6 0-13 0,-8 0-34 0,8 0-77 0,0 0-158 16,0 0-94-16,0-5-52 0</inkml:trace>
  <inkml:trace contextRef="#ctx0" brushRef="#br0" timeOffset="13215.66">12810 5414 56 0,'0'-3'231'0,"0"-1"-93"0,0 1-65 0,0-1-34 16,0-1-19-16,8 2-4 0,-8 0 3 0,0-5 12 0,0 5 12 15,0-5 11-15,0 4 6 0,-8-3 7 0,8 4 5 0,0-4 3 16,-5 3-5-16,5 0-11 0,-6-3-14 0,6 2-11 16,-7 3-6-16,1-3-7 0,6 3-5 0,-7 2-9 0,0-4-2 15,1 4-5-15,0 0 0 0,-1 0 1 0,7 0 0 16,-7 0 0-16,1 0 1 0,0 4 2 0,-1-4 1 0,1 0-1 16,-1 2 1-16,0-2 0 0,7 5-1 0,-7-5 1 0,2 2 1 15,-3 3 1-15,8 2 0 0,-7-3 3 0,2 7 3 16,-2-4 0-16,1 5 0 0,-1-2 1 0,1 0-1 0,-1 6-2 15,1-2-1-15,6-3-3 0,-6 3-3 0,6 2-1 16,0-3-2-16,0 4-1 0,6-7-1 0,-6 0 1 0,6 6 0 16,1-9-1-16,6 4 1 0,0-4 0 0,-1 0 2 0,8-2-1 15,0-3 0-15,-1-2 0 0,1 0 0 0,0 0 1 16,-1-2-1-16,-6-3 0 0,6 2-1 0,1-4 0 0,-7 3 0 16,0-4 0-16,0 1 0 0,-6 0 1 0,6 0 1 0,-8 2 3 15,-5 2 1-15,8 0 1 0,-1-1 0 0,-7 0-2 16,5 4 0-16,-5 0 0 0,0 0 0 0,0 4-4 15,0 0-1-15,0-1 0 0,0 0 0 0,0 2 0 0,7 2 0 16,-7-3 0-16,13 3 0 0,-6-4 0 0,6 5 1 0,1-4 0 16,-2-4-1-16,8 0 0 0,-1 0 1 0,1-4 1 15,6 0 0-15,-7-3 1 0,1 0 1 0,6-4 4 0,-6-4 5 16,5 0 7-16,-5-3 2 0,6-1 9 0,-6 1 2 16,-1-4 6-16,1-3 0 0,-7 2-4 0,7-2-2 0,-8 4-2 15,2 1-2-15,-2-1-9 0,-5-1-2 0,0 0-6 0,-7 3-1 16,0 2-2-16,0 2-3 0,0 1-3 0,-7 2-4 15,7 1-4-15,-7 7-7 0,1-3-8 0,0 7-11 0,-1 0-11 16,7 0-14-16,-7 7-18 0,1 0-33 0,6 5-49 16,0-4-92-16,0 1-121 0,0-1-65 0</inkml:trace>
  <inkml:trace contextRef="#ctx0" brushRef="#br0" timeOffset="13512.31">13535 5224 465 0,'-7'-4'410'0,"1"0"-173"0,6 1-111 0,-6 3-58 15,6 0-32-15,-8 3-18 0,2 1-8 0,6 0-6 0,-6 0-2 16,6-1-2-16,-7 4 0 0,7 4 0 0,-6-3 1 16,6 6 0-16,0-2-1 0,-7 5 0 0,7-1 1 0,0 2 0 15,0 4 0-15,0-3-1 0,-6 1-1 0,6-1 1 0,0 3-1 16,0-4 0-16,-7 5-1 0,7-4 0 0,0-2 2 15,-6 2 0-15,6-1-2 0,0-4 2 0,0 1 0 16,0 0 0-16,6-1 2 0,-6-2-1 0,7-1-1 0,-7 0 1 16,6-4 2-16,1 0-1 0,-1 0 0 0,1 1 1 0,-1-4-3 15,8-1 0-15,-2 1 2 0,2-1-1 0,5-3 0 16,1 4-1-16,0-4 0 0,-2 0 0 0,9 0-7 0,-1 0-13 16,0-4-31-16,0 1-65 0,7-1-130 0,-1-3-85 15,-6-1-67-15</inkml:trace>
  <inkml:trace contextRef="#ctx0" brushRef="#br0" timeOffset="13934.29">13854 5608 251 0,'7'0'365'0,"-7"0"-137"0,12 0-101 16,2 0-56-16,-2-3-34 0,8 3-17 0,0-5-9 16,5 5-6-16,2-2-1 0,-7-5-3 0,6 2-1 0,0 2 0 15,-7-5 0-15,7 4 0 0,-6-3 0 0,0 0 0 0,-7 4 0 16,6-5 1-16,-13 1 3 0,7 3 2 0,-7-3 3 16,2 4 4-16,-8-6 2 0,0 3-1 0,-8 2 2 15,2 0-2-15,0-2 1 0,-1 1-3 0,-6 5-3 0,7-4-2 16,-7 4 0-16,0 0 0 0,-6 0-1 0,5 0 2 0,-5 4 0 15,5-4 1-15,2 5 0 0,-2 1 3 0,2-2-2 16,-2 0 1-16,8 2-1 0,0 3-1 0,-1-2 0 0,1 0-1 16,-1 0-2-16,7 4-1 0,-7 1-1 0,1-2 0 15,6 2-1-15,0-3 0 0,0 7-1 0,0-1 0 0,0-4-1 0,6 3 0 16,1-3 0-16,-7 4-1 0,7-5 2 0,6 5-1 16,-7-3 0-16,7-2 1 0,6 2 0 0,-5-5-1 15,5 0-1-15,7 1 1 0,-6-1-2 0,6 0-4 0,0-3-10 16,7-4-22-16,-7 3-37 0,-1-6-65 0,2 3-138 0,-2-4-98 15,-4 0-52-15</inkml:trace>
  <inkml:trace contextRef="#ctx0" brushRef="#br0" timeOffset="14402.86">14414 5546 133 0,'0'0'90'0,"0"0"-33"0,0 4-18 15,0-4-12-15,0 0-1 0,0 4 1 0,0-1 2 16,0 1 3-16,0-1 1 0,0 2 1 0,0 1-1 0,0 2-1 16,0-5-7-16,0 5-7 0,0 3-6 0,0-4-3 15,0 4-2-15,0-3-2 0,0 3-1 0,0 3 0 0,0-3-2 16,0 4 1-16,0-5 0 0,0 5 0 0,0-3 0 0,-6 2-1 15,6-3-1-15,0 0 0 0,0-3 1 0,0-1 2 16,0 0 6-16,0 0 14 0,0-3 15 0,0-4 12 0,0 4 8 16,0-4 7-16,0 0 2 0,6-4 1 0,-6 0-7 15,0-3-14-15,8 0-15 0,-3 0-9 0,2-4-9 0,-1 0-2 16,0-1-2-16,2 2-1 0,-2-2 0 0,1 1 1 0,-1 0 1 16,0 1-2-16,8 2-1 0,-8-3-1 0,0 4-3 15,2 0-1-15,-2-1-2 0,0 1 0 0,1 3-2 16,-2 1 0-16,3 3 0 0,-1 0-1 0,-2 0 0 0,2 3 0 15,-1-3 1-15,8 8 0 0,-8-5 0 0,1 5-3 0,6-1 3 16,-6 0 1-16,-1 0-1 0,7 1 1 0,-6-1-1 0,5 0 0 16,-5 4-1-16,-1-3 3 0,8-1-2 0,-9 1 0 15,10-1 0-15,-9 0 0 0,0 1-1 0,8-1 1 16,-8 0 0-16,7 1-4 0,-7-1-5 0,8-4-12 0,-3 5-19 16,4-5-25-16,-10-3-27 0,9 0-42 0,-1 0-57 0,0-3-85 15,-7-1-83-15</inkml:trace>
  <inkml:trace contextRef="#ctx0" brushRef="#br0" timeOffset="14652.68">15099 5404 331 0,'6'-12'354'0,"-6"5"-122"0,0 0-83 16,6-1-51-16,-6 4-34 0,0 4-27 0,0 0-17 16,0 4-10-16,0 4-3 0,-6-1-3 0,6 3 0 0,-6 2 2 15,0 6-4-15,-2-2 3 0,2 1 2 0,-7 2 0 16,7 0 0-16,-1 1-1 0,-7-1-2 0,9 3 0 0,-1-4 1 15,-3 1-2-15,4-1 0 0,-1-3 0 0,6 0-2 0,-7-5 1 16,7 1 1-16,0-3 0 0,0-1 4 0,7 0 5 16,-7-3 3-16,6-4 5 0,-1 0 3 0,10 0 3 15,-3 0 2-15,8-4 0 0,-1 1-2 0,7-1-6 0,1-3-3 16,4 3-4-16,-4-3-5 0,6-1-4 0,-2 5-1 0,3 0-12 16,6-1-20-16,-8-1-43 0,1 2-92 0,-7 0-149 0,-1-1-91 15,-5 0-54-15</inkml:trace>
  <inkml:trace contextRef="#ctx0" brushRef="#br0" timeOffset="15590.1">4504 10181 25 0,'0'-5'326'0,"0"2"-94"0,0-1-89 0,0 1-64 0,6-2-37 16,1 3-20-16,-7-2-10 0,6 0-7 0,1 4-3 15,-1-4-2-15,-6 1 0 0,7-1-1 0,-2 4-2 0,3 0 1 16,-1-4 2-16,-2 4 0 0,2 0-2 0,0 0 1 0,0 0 0 16,-1 0 0-16,7 0 1 0,-7 0 0 0,1 0 0 15,6-4 0-15,-7 4 0 0,8-2 1 0,-8 2 0 0,7-5-1 16,0 2 1-16,-1-1 0 0,3 1-1 0,-3-1 0 15,2-4 0-15,-2 5 1 0,8-1-1 0,-7-3-2 0,7 4-1 16,-1-1-4-16,1-4-2 0,-1 1-3 0,0 0-2 0,1-1-2 16,-1 1-3-16,7 0 0 0,-6 0-1 0,7-1 2 15,-1 0 0-15,0 2 1 0,0-2 1 0,-1 1-4 0,8-1-1 16,-7-3 1-16,14 4 0 0,-8-4-3 0,1 4 2 16,6-4 0-16,-7 3 0 0,1-2 2 0,4-1 3 0,4-1-3 15,-2-2 0-15,0 3 0 0,1-1-1 0,-1-2-1 16,-1 3 2-16,1-4 5 0,7 0 5 0,-1 5 6 0,1-5 6 15,0 1 5-15,0-1 4 0,-1 0 3 0,1 1-4 0,-1 2-8 16,-5-2-13-16,5 2-21 0,-6-2-22 0,7 3-35 16,-7 0-40-16</inkml:trace>
  <inkml:trace contextRef="#ctx0" brushRef="#br0" timeOffset="15746.15">7990 9082 122 0,'39'-12'133'0,"-7"2"-87"16,7-5-71-16,1 4-65 0,-1-4-58 0</inkml:trace>
  <inkml:trace contextRef="#ctx0" brushRef="#br0" timeOffset="15886.98">9026 8730 119 0,'45'-19'241'16,"0"1"-65"-16,1 0-54 0,0 4-43 0,0-5-27 16,-7 4-19-16,7 1-14 0,-8-1-10 0,8 1-9 0,-7-1-5 15,7 0-5-15,-7 1-1 0,6-1-6 0,1 4-2 0,-7-4-1 16,1 1-6-16,-1 2-8 0,0 2-15 0,-7-2-23 16,1 1-46-16,-7 0-71 0</inkml:trace>
  <inkml:trace contextRef="#ctx0" brushRef="#br0" timeOffset="17089.83">5058 10071 6 0,'-8'3'5'0,"3"5"5"15,-2-4 8-15,7-4 14 0,0 3 13 0,-8-3 6 16,8 4 1-16,0-4 1 0,0 0-8 0,0 3-10 15,0-3-9-15,0 4-13 0,0-4-9 0,0 3-7 0,0 1-4 16,0 0-3-16,0 0-2 0,0-4-1 0,8 3-1 0,-8-3 2 16,0 4 8-16,0-4 9 0,7 0 11 0,-2 0 12 15,-5 0 9-15,8-4 7 0,5 1 5 0,-7-1 3 0,7-4-1 16,1 1-2-16,5 0 0 0,0-4-5 0,-1 4-4 16,10-8-5-16,-2 4-1 0,0 0-5 0,0-4-3 0,7 0-3 15,5 5-9-15,2-5-1 0,-1 1-6 0,6-1-2 0,1-4-2 16,7 1-1-16,-2 3 1 0,8-2-3 0,0-3 0 15,5 3 0-15,-5-2 0 0,6-3-1 0,1 4-1 0,-1-4 0 16,0-1 1-16,6-2 0 0,-5 4 1 0,-2-5 1 16,9 0 0-16,-2 1 3 0,-6-2 1 0,8 1 2 0,-3 1 1 15,-4 4 3-15,6-6-2 0,6 2 1 0,-6-1 0 0,12 0 0 16,-5 1-1-16,-2 4-3 0,2-6-3 0,0 2-1 16,-2-1-1-16,2 4 0 0,-2-3-2 0,2 0 1 0,0-2 1 15,-8 1 0-15,0 1 0 0,2-1-1 0,4 4 2 16,-12-3 0-16,8-1 1 0,-2 0-3 0,-6 1 0 0,7-1-1 15,-7 4 0-15,-7-3 0 0,8-1 1 0,-7 4 0 0,-8 4-1 16,1-5 0-16,1 2 1 0,-1-1 0 0,-7 0 0 16,8 0 1-16,-8-4 1 0,1 4 4 0,6-4 2 0,-6 5 3 15,0-5 3-15,5 0 2 0,-5 4 1 0,-1-3-1 16,0 3 0-16,8-4-3 0,-7 4-3 0,-1 1-4 0,1 1-2 16,-1-1 1-16,8-1-1 0,-1 0 1 0,-7 3 0 15,8-2 0-15,-1-2 0 0,0 5 1 0,0-3 0 0,-6 2-2 16,5 1-2-16,-5 0-2 0,-1 3 1 0,2-5-2 0,-9 3 1 15,9-2-1-15,-9 5-1 0,9-1 1 0,-9-4-1 16,1 5 1-16,-1-1 0 0,9-2 0 0,-8 1 1 0,1 3 0 16,-2-7 0-16,8 6 0 0,-7 0 0 0,0-1-1 15,6 1 1-15,-6-1-1 0,7 0 0 0,0 4 1 0,-1-4 0 16,2 4-1-16,4-4 0 0,-5 1 1 0,6 3 0 0,0-4 1 16,0 1 1-16,1-1-2 0,-8 1 0 0,7-1 0 15,-6 1 0-15,-1-2-1 0,2 1 1 0,-9-3 0 0,7 4-1 16,-12-1 0-16,7-3 1 0,-1 3 1 0,-1 1-2 15,-5-5 1-15,7 4 2 0,-8 1-2 0,7-1 1 0,-7-3 1 16,7 3-2-16,1 1 1 0,-8-1 1 0,1 0-1 0,6 1-1 16,-1-1-1-16,-5 1 1 0,7-5 0 0,-1 4-1 15,-1-3 1-15,9 3-2 0,-3-2 1 0,3 0 0 16,-2 0 1-16,8 2-2 0,-7-3 0 0,4 0 2 0,-3-1 1 16,-2 2-2-16,1 1 1 0,-7-2 0 0,0 4 1 0,-6-1-2 15,-1-4 2-15,-6 5-1 0,7-1 0 0,-13 5 2 0,6-5 1 16,-6 0-2-16,5 4-1 0,-5-1 1 0,6 2-1 15,-6-2 0-15,5 3 0 0,-5 1 0 0,6-4-2 16,1 5 1-16,-1-1-1 0,-1-2 1 0,1 3 0 0,0-1 0 16,-6-3-1-16,5 4 1 0,3-4 1 0,-9 0-1 0,0 4 1 15,0-5-1-15,1 2 1 0,-6 3 0 0,-3-5 0 16,3 4 0-16,0 2-1 0,-8-2 0 0,0 5-1 0,2-1 0 16,-8 0 0-16,6 0 2 0,-6 1 0 0,0-1-1 0,0 1-2 15,0 3 2-15,0-4 1 0,0 4-1 0,0 0 0 16,-6-4-1-16,6 4 1 0,-8 0-2 0,2-3 2 0,0 3 1 15,-1 0-1-15,7 3-1 0,-7-3 1 0,1 0-2 16,-2 4 1-16,3-4 0 0,-1 0-1 0,6 0 1 0,-7 4-1 16,0-4 1-16,7 0-2 0,-6 0 3 0,6 0 1 0,-6 0 0 15,6 0 0-15,0 0 2 0,0 0 1 0,0 0 2 16,0 0-2-16,0-4-1 0,6 4 0 0,-6-4 0 0,6 1 0 16,1-1-1-16,0 0 0 0,-7 4-2 0,6-3-2 15,-1 3-3-15,-5-4-1 0,0 4-2 0,8-4-3 0,-8 4-1 16,0-3 0-16,6-1 1 0,-6 0 1 0,0 4 3 0,7-4 1 15,-7 1 4-15,0 0-1 0,0 3 2 0,-7-4-3 16,7 4 1-16,-6-4 0 0,-2 4-2 0,8 0-1 16,-5 0-6-16,-1 0-10 0,-1 4-18 0,0-4-32 0,1 0-48 15,6 0-98-15,0 0-99 0</inkml:trace>
  <inkml:trace contextRef="#ctx0" brushRef="#br0" timeOffset="17277.05">13704 6595 167 0,'-6'2'144'0,"6"-2"-95"0,0 0-61 0,0 0-36 15,0 5-23-15,6-5-11 0,-6 0-4 0</inkml:trace>
  <inkml:trace contextRef="#ctx0" brushRef="#br0" timeOffset="17433.34">13619 6906 105 0,'-12'14'329'0,"6"-3"-119"0,-8 4-84 0,1-1-56 15,6 5-30-15,1-4-17 0,-2 2-10 0,3 3-7 16,-1-3-12-16,-1 2-16 0,7 2-25 0,0-2-34 0,0-1-62 15,0 1-111-15,0-2-79 0</inkml:trace>
  <inkml:trace contextRef="#ctx0" brushRef="#br0" timeOffset="17558.23">13476 7484 343 0,'-13'11'442'15,"7"-3"-163"-15,0-1-121 0,-8 4-70 0,8 4-40 0,-2-1-25 16,8-3-10-16,-6 7-12 0,6-3-9 0,0-1-12 0,0 6-13 15,0-6-20-15,6 1-24 0,-6-1-37 0,14 1-57 16,-8-1-98-16,2 1-88 0</inkml:trace>
  <inkml:trace contextRef="#ctx0" brushRef="#br0" timeOffset="17698.82">13346 8114 378 0,'-6'15'438'0,"-14"-1"-162"0,12 5-120 0,-3-2-71 16,2 3-39-16,4 2-24 0,-1 0-16 0,0-1-16 0,6 5-15 15,0-4-22-15,0 3-24 0,6-2-25 0,-6 2-33 16,6-3-47-16,-1 0-54 0,-5 0-80 0</inkml:trace>
  <inkml:trace contextRef="#ctx0" brushRef="#br0" timeOffset="17808.28">13281 8796 58 0,'-6'11'383'0,"6"3"-97"15,-7 1-101-15,0 4-68 0,7-5-47 0,-6 5-29 0,6-1-18 16,-7 4-9-16,7-1-8 0,0 1-13 0,7 0-16 0,-7 0-25 15,6 1-28-15,-6-1-34 0,7 0-46 0,0-5-61 16,-7 6-63-16</inkml:trace>
  <inkml:trace contextRef="#ctx0" brushRef="#br0" timeOffset="17933.39">13292 9389 316 0,'0'18'287'0,"-5"-2"-83"0,5 1-62 16,-6-2-37-16,6 4-32 0,-6-2-20 0,6 2-17 15,0 3-13-15,6-4-9 0,-6 5-7 0,6-2-7 0,-1 4-11 16,4 2-15-16,-3-5-32 0,7 7-43 0,0-3-69 15,0 3-119-15,0 4-78 0</inkml:trace>
  <inkml:trace contextRef="#ctx0" brushRef="#br0" timeOffset="18042.49">13535 10514 374 0,'7'15'461'0,"-7"-1"-160"15,6 4-132-15,-1 1-83 0,3 3-52 0,5-4-37 0,0 5-43 16,1-2-42-16,4 1-40 0,-4 0-53 0,5 0-69 0,-5 0-101 15</inkml:trace>
  <inkml:trace contextRef="#ctx0" brushRef="#br0" timeOffset="18167.63">13619 11368 196 0,'-6'18'445'0,"-6"1"-126"0,-2 2-126 0,8-3-90 0,-1 5-64 15,0-1-59-15,7-4-63 0,0 1-81 0,0-5-132 16,7 1-85-16</inkml:trace>
  <inkml:trace contextRef="#ctx0" brushRef="#br0" timeOffset="18292.43">13553 12100 435 0,'0'12'519'0,"-5"-2"-143"0,-1 5-159 0,12-1-105 15,-6 5-65-15,13-4-41 0,-7 3-32 0,8-3-32 0,6 2-34 16,-8 2-41-16,8-4-49 0,-7 3-76 0,-1 0-105 0,2 0-59 15</inkml:trace>
  <inkml:trace contextRef="#ctx0" brushRef="#br0" timeOffset="19089.33">4914 13291 174 0,'0'-8'203'0,"0"1"-72"0,0 3-53 0,0-2-34 16,0-2-22-16,0 1-8 0,6 3-1 0,-6-4 1 15,0 1 5-15,0 0 7 0,0 0 6 0,0-1 5 0,0 1 8 16,0 0 2-16,0-1-1 0,0-4 0 0,7 6-1 16,-7-2-5-16,0 1-4 0,0-1-3 0,7 1-5 0,-7 0-2 15,5 0-2-15,2-1-5 0,1 1-1 0,-8 0 1 0,6 4 3 16,-6-5 1-16,6 8 4 0,1-7 3 0,-7 7 3 16,7-4 2-16,-1 0 0 0,1 1 0 0,-7 3-5 15,6-3-4-15,0 3-5 0,1-5-2 0,0 5-3 0,-1 0-5 16,-1 0-8-16,-5 5-3 0,8-5 0 0,-1 6-1 0,-7-2-1 15,0 3 2-15,0 5-2 0,0-2 1 0,-7 1 4 0,-1 4-1 16,3-1-1-16,-8 5-1 0,-6-1 0 0,-1 4-4 16,-7 0 1-16,1 0 1 0,1 0 0 0,-1-1 0 15,0-2 1-15,-1-1 1 0,-5 1-2 0,6 0 1 0,7-4 0 16,-1-1 1-16,-1 1 0 0,2-1 1 0,6-3 0 0,1 3 0 16,6 2 0-16,-8-6 0 0,14 5-1 0,-6-1-1 15,6 1 0-15,0-3 0 0,6 2 0 0,0 1 1 0,8-5 0 16,-2 1 0-16,1 0 3 0,6 0 1 0,2-3-2 0,5-1-2 15,-7 0 0-15,6 1-2 0,2-1-5 0,0-3-12 16,-1 0-18-16,0 0-27 0,-1-4-37 0,1 0-65 0,1 0-110 16,-1 0-98-16,-6-4-56 0</inkml:trace>
  <inkml:trace contextRef="#ctx0" brushRef="#br0" timeOffset="19401.79">4901 13343 466 0,'-6'0'396'0,"0"-4"-155"0,6 4-117 0,0 0-67 16,0 4-37-16,0-1-18 0,0 1-9 0,0-1-5 0,0 1-1 16,0-1 6-16,6 1 6 0,0 4 4 0,1-5 4 15,5 4 4-15,2-2 0 0,-2-3 0 0,8 6 0 0,7-4-2 16,-1-4-2-16,5 3-5 0,3-3 2 0,11 4-2 15,-5-4 1-15,11 4-1 0,-5-4 0 0,7 0 3 0,5 0-1 16,1 0 1-16,-1 4 0 0,0-4 0 0,1 2 0 0,6 3 1 16,1-5 0-16,-7 0-4 0,6 3 1 0,-7 1 0 15,1-4-3-15,-1 0 0 0,-6 3 0 0,1-3 3 0,-8 0-3 16,1 0 0-16,-1 0 0 0,-5 0 0 0,-8 0 1 0,1-3-1 16,0 3-1-16,-7 0-12 0,0 0-13 0,-7 0-25 15,1 0-37-15,-8 0-57 0,1 0-100 0,-6-4-101 16,-7 4-60-16</inkml:trace>
  <inkml:trace contextRef="#ctx0" brushRef="#br0" timeOffset="20260.72">7638 13046 51 0,'0'0'318'0,"0"0"-80"0,0 0-78 0,6 3-57 0,-6-3-41 16,0 4-28-16,0-4-17 0,0 2-8 0,0-2-6 16,6 5-1-16,-6-2-1 0,0 1 0 0,0 4 1 0,0-1 3 15,0 0 8-15,0 5 8 0,0-2 7 0,-6 5 4 0,6-1 6 16,0 5 0-16,-6 3 4 0,0 4 1 0,-1-1-2 16,0 9-3-16,1-3-3 0,-1 6-2 0,1 4-5 0,0 0 0 15,-2-2-3-15,2 6-5 0,6-1-4 0,-6-1-6 16,6 1-3-16,0-3-1 0,6-5 3 0,-6 1 2 0,6-3 0 15,2-5 1-15,4 0 1 0,-5-3 1 0,6-5-1 0,0 1 0 16,-1-3-4-16,-4-5-2 0,11 1-1 0,-6 0 0 16,0-9-3-16,0 6 1 0,6-5-2 0,1-3 1 15,-7-1-1-15,7-3-4 0,0 0-10 0,-1-3-16 0,0-1-24 16,-6 0-35-16,1-2-53 0,-2-6-78 0,2 1-127 0,-8-4-75 16</inkml:trace>
  <inkml:trace contextRef="#ctx0" brushRef="#br0" timeOffset="20448.16">7279 13639 260 0,'-6'-4'513'0,"6"4"-96"0,0 0-161 16,6 0-111-16,8 0-62 0,-2 0-37 0,8-4-22 15,-1 4-11-15,1-2-4 0,5 2-4 0,9-5-1 0,-8 2-1 16,7-1-1-16,5-1 2 0,-5 2-2 0,7 0 0 0,5-1-2 15,-6 0-7-15,7-3-11 0,-1 3-16 0,-5 0-26 16,5 1-41-16,-7-4-60 0,2 3-104 0,-7 1-110 0,-1-1-60 16</inkml:trace>
  <inkml:trace contextRef="#ctx0" brushRef="#br0" timeOffset="20651.34">8218 13554 338 0,'0'4'569'15,"0"-4"-29"-15,0 8-188 0,0-1-147 0,6 3-93 16,1 5-54-16,6-1-31 0,-7 5-14 0,7 0-7 0,0 3-3 16,1 0-3-16,-1 0 0 0,-7 0 1 0,7 4-1 0,0-1 0 15,-7 4 0-15,8 1 0 0,-1-1 1 0,-8 0-3 16,10 4-11-16,-10-3-16 0,8 2-16 0,1 1-18 16,-1-3-22-16,0-1-23 0,0 0-30 0,0-3-35 0,0-4-42 15,0-4-65-15,0 1-109 0,-1-9-50 0</inkml:trace>
  <inkml:trace contextRef="#ctx0" brushRef="#br0" timeOffset="21463.79">8941 13533 176 0,'0'-4'312'0,"6"4"-112"0,1 0-91 0,6 0-57 16,-6 0-31-16,4-4-15 0,9 4-9 0,-5 0-4 0,4 0 2 15,1-3 5-15,6 3 7 0,0 0 7 0,-1 0 7 16,9-4 5-16,-2 4 6 0,7-4 6 0,0 4 2 0,7-4 3 16,-1 4 2-16,7-2 0 0,1-3-1 0,6 2-2 0,-2-1-2 15,9 4-1-15,-1-5-1 0,7 3-3 0,-1-2-2 16,1 4 0-16,6-4-2 0,0 4 1 0,7-4-3 15,0 4-1-15,-1-3-2 0,7 3-3 0,1 0-1 0,-2-3-2 16,9 3-1-16,-1-5-3 0,-1 5 0 0,1-4 4 0,7 1 4 16,-9-1 2-16,3 1 2 0,-2-1 1 0,-5 1 1 0,-1-1 0 15,0 0-1-15,-6 0-3 0,0-3-7 0,-7 4-6 16,0-2-2-16,-7-1-3 0,2 2 0 0,-2 0-3 16,-12 1-2-16,5-5-1 0,-5 4-1 0,0-3 0 0,-6 0-1 15,-2 4 0-15,-5-5-1 0,0 4 0 0,-8-3 1 0,2 0 0 16,-8 0 1-16,1 2 0 0,-13-1 0 0,6-2 0 15,-13 0 2-15,0 1-3 0,-7-1 0 0,1-2-2 0,-14-1 0 16,1 3-1-16,-14-2-1 0,0 3 2 0,-7-1-3 16,3 1 2-16,-9 0 0 0,-6 0 1 0,0-2 0 0,0 6 1 15,-1 0 0-15,8-1-1 0,-1 0 1 0,7 4 1 0,1-3 0 16,11 3 0-16,-6-3-1 0,13 3-2 0,2 0 0 16,-2 3 3-16,7-3-2 0,7 3 0 0,-2-3 1 0,2 4 0 15,6-4 0-15,8 4 2 0,-2-4-1 0,1 3 0 16,6-3-1-16,-1 0-1 0,1 0 0 0,8 0-1 0,-2 3 2 15,1-3-2-15,-1 0 0 0,7 0 1 0,0 5-1 0,1-5 1 16,-2 0-1-16,0 4-1 0,2-4-2 0,0 3-1 16,5 1 0-16,-5-1 0 0,5 1 0 0,-6 3-1 15,1 1 1-15,-2-1 1 0,-5 1 3 0,-2 2-1 0,-3-3 1 0,-9 5-2 16,-6 2 1-16,0 1 2 0,-13 0-1 0,0 3 0 16,-13 0 1-16,0 0 0 0,-6 5 1 0,-14-2 2 0,1-3-1 15,-1 1 2-15,-7-2 1 0,-5 0-1 0,-1-3 0 16,1 1-2-16,-1-5 1 0,1 1-1 0,6-3 2 0,-7-1-2 15,7 3-3-15,-2-2-12 0,10-1-23 0,5 1-32 16,0-5-54-16,6 0-98 0,0 2-142 0,8-5-77 0,-1 0-47 16</inkml:trace>
  <inkml:trace contextRef="#ctx0" brushRef="#br0" timeOffset="64375.42">4334 14071 264 0,'-7'-4'336'0,"7"1"-101"0,0-2-94 16,0 3-63-16,0-3-38 0,7 3-17 0,-7-2-10 15,0 0-3-15,0 0 2 0,0-4 2 0,0 5 3 0,0-3 3 16,0 1 2-16,0-2 3 0,0-1 2 0,0 5-1 15,0-5-1-15,0 5-3 0,0 0-3 0,0-6-2 0,0 6 1 16,-7 0-5-16,7-1-3 0,0 0-3 0,0 1-5 0,0-1 2 16,0 0-2-16,-6 0 1 0,6 1 2 0,0-4 1 15,-6 3 2-15,6-3 5 0,0 3 6 0,-8-3 3 16,8-1 3-16,0-2 7 0,-5 2 1 0,5-3 3 0,-7 3 0 16,7-3-3-16,-6 4-1 0,6 4 0 0,-6-5-3 0,6 5-5 15,-8-1-4-15,8 4-4 0,-6 0-3 0,6 0-1 0,-6 4-2 16,-1-1-3-16,0 8-4 0,1 1 0 0,0 2 0 15,-7 1-1-15,5 2 1 0,-4 3 0 0,5-3-1 16,-6 6 0-16,7-5 0 0,0 0-1 0,-1 0 2 0,0 1-1 16,7-4 0-16,-6-1-1 0,6-6 0 0,0-1 1 0,0 0-2 15,-7-4 1-15,7 1 1 0,7 1 1 0,-7-5 6 16,0-5 0-16,6 1 3 0,1-6-2 0,0-5 5 0,5-4-1 16,1 1-1-16,0-7-1 0,-7 0-4 0,8-5-1 15,-1 1 0-15,0 0 6 0,-6-4 2 0,5-1 3 0,2 5 2 16,-8-4 1-16,6 4 0 0,2-1 0 0,-1 5-1 0,-7 0-4 15,8 6-6-15,-8 1-3 0,8 3-4 0,-8 4-1 16,0 3-1-16,7 1-1 0,-6 3 0 0,6 1-2 0,-7 3-1 16,7 3 2-16,0 4-1 0,1 5-6 0,-1-1-15 15,-1 7-16-15,8-3-19 0,-7 4-18 0,0 2-24 0,7 1-34 16,-8 0-49-16,2 0-83 0,-7 0-130 0,-1 0-57 0,0 0-29 16</inkml:trace>
  <inkml:trace contextRef="#ctx0" brushRef="#br0" timeOffset="64844.03">4256 14057 257 0,'0'-5'345'0,"-7"3"-103"0,7 2-89 15,0 0-57-15,0-4-39 0,0 4-25 0,0 0-18 16,0 0-10-16,0 0-3 0,0 0-3 0,7 0 0 0,-7 0 1 16,0 4-2-16,0-2 6 0,0 3 0 0,7-3 5 15,-7 6 3-15,6 0 3 0,-6-1 0 0,6 4 4 0,-6 1 1 16,8 2 0-16,-2 1-1 0,0 2 0 0,-6 2-3 0,7-1 2 16,-2 3 3-16,3 6 3 0,-2 2 0 0,0 0 2 15,7 5 0-15,-5-1 0 0,-2 7-1 0,7 0-2 0,-6 7-4 16,5 1-4-16,-5 3-5 0,-1 5-2 0,1-1-2 15,6 4-2-15,-7 2 0 0,1 2 2 0,-1 3-1 0,1-1 3 16,-1 6 5-16,0 1 3 0,8 6 4 0,-7-2 2 16,-1 5 2-16,0-1-2 0,8 1 0 0,-1 4-2 0,0 3-5 15,0-4-5-15,0 3-3 0,-1-2-3 0,2-1-3 0,-1-3-1 16,0 2 0-16,0 1 1 0,-6-2 0 0,5-2 0 16,-4 0 2-16,-2 2 0 0,6-6 1 0,-5 6 0 0,6-7 0 15,-6 3-2-15,5-1 1 0,2-4-1 0,-2-4 1 0,8 1 0 16,-7-4-2-16,7-3 0 0,0-5 1 0,-1-3-1 0,1 0-1 15,-1-3 1-15,8-6 0 0,-2-1-3 0,0-5-8 16,2-7-11-16,0-1-22 0,-1-1-29 0,-7-10-55 0,7 2-85 16,0-2-150-16,-6-6-79 0,6-5-37 15</inkml:trace>
  <inkml:trace contextRef="#ctx0" brushRef="#br0" timeOffset="66015.66">5136 17694 90 0,'-7'4'396'15,"1"-4"-87"-15,-1 0-90 0,1 4-75 0,0-4-58 0,-2 4-38 16,8-4-22-16,-6 2-13 0,6-2-8 0,-6 5-6 16,6-5-4-16,0 0-2 0,-7 0 0 0,7 3-1 0,0-3 0 15,0 0 1-15,0 4 2 0,0-4 4 0,0 0 1 0,0 3 3 16,0-3 4-16,0 4 3 0,0-4 2 0,0 4 1 0,0 3 1 15,7-3 1-15,-7 3-2 0,6-4 0 0,0 5-3 0,2-1-3 16,-2 1-4-16,7-2 3 0,0-1-3 0,6 2-1 16,1 0 0-16,0 1 0 0,5-4 3 0,1-1-3 0,-1 1 0 15,3 0-2-15,4 0 1 0,1-2 0 0,-1 2 0 0,1-4-1 16,-1 0-1-16,1 0 1 0,0 0 0 0,6 0 1 0,0 0 0 16,0 0 1-16,0 0 1 0,7 0 0 0,0-4 0 0,-1 4 0 15,1 0 0-15,-1 0 0 0,7 0-1 0,-6 0-1 0,6 0-1 16,0 4-1-16,-7-4 0 0,8 0 0 0,-1 4 2 15,7-4-1-15,0 0 4 0,-1 4 1 0,1-4 1 0,6 3 1 16,0-3 2-16,0 0-1 0,14 0-1 0,-8 4-1 16,7-4-2-16,7 4-2 0,0 0 1 0,-1-4 0 15,8 3 0-15,-1-3 1 0,0 4 1 0,0-1-1 16,1-3 3-16,-1 4 1 0,6-4 1 0,-6 3-1 0,1-3 0 16,5 4 0-16,-6 0-1 0,8-4 0 0,-1 4-2 15,-1-1-2-15,7 1-1 0,-6 0 2 0,0-1 2 16,6 0 4-16,-8 1 1 0,10 1 2 0,-2-2-3 15,7 0 1-15,0 1 3 0,-1 0-4 0,1 0 0 0,7 0-2 16,-1-1-2-16,0 4 0 0,7-7 1 0,-14 5 2 16,14 1-2-16,-6-2 0 0,-7 0-1 0,6-1-4 15,-7 5 1-15,8-4-1 0,-1 3-1 0,1-4-5 16,-1 4 1-16,0 1 2 0,-6-1 1 0,6-3 2 16,7 3 2-16,-7-4-1 0,13 6 4 0,-5-6 7 0,5 4-1 15,6 0 1-15,2-2 3 0,-2 2 1 0,1-4 3 16,0 4 3-16,0-3-2 0,7 0-3 0,-2 0 0 15,2 3-5-15,-1-3-2 0,0 2-3 0,1-1-5 16,5 2-1-16,-5 0-1 0,0-3 0 0,-2 3 1 0,2 0 2 16,5 0 2-16,-4 2 2 0,5-3 0 0,6 2 3 15,-6-2 2-15,6 6 0 0,-6-7 0 0,6 4-1 16,0-1-3-16,0 0-2 0,8 3-1 0,-8-4-3 16,6-4-2-16,9 5 2 0,-10-1 2 0,3-3 1 15,6 3 3-15,-2-4 2 0,9 5 1 0,-1-4 1 0,-7 3 7 16,8-3 2-16,-3-1 4 0,-3 5 1 0,-1-4 0 15,-2-1 1-15,9 1 1 0,-10 3 5 0,4-4-4 16,-8 1 2-16,0 4-1 0,0-5-2 0,-7 2-1 16,-6-3-3-16,0 3 0 0,-1-5-7 0,-11 2-4 15,-2 3-7-15,-6-5-5 0,2 0 1 0,-9-5-1 0,1 3-2 16,-7-3-3-16,1-2 1 0,-8 0-3 0,-5-1 1 16,-1-2-3-16,-7-1-7 0,2-4-4 0,-16 4-4 15,2-4 1-15,-12 5-1 0,-2-2 1 0,-12-2 0 16,0 3 3-16,-14-1 4 0,1 3 5 0,-14-8 5 15,1 7 2-15,-7 3 1 0,-13-5 1 0,0 2-1 0,0 3-2 16,-13-5 1-16,0 5 0 0,-7-1-3 0,1 2 1 16,-7 2-2-16,0-3-1 0,-1 3 2 0,-5 4 0 15,0-4 1-15,-1 4-2 0,1-4-7 0,-7 4-16 16,-1 0-20-16,7 0-22 0,-5 0-28 0,-1 4-40 16,-7-4-63-16,7 4-113 0,-14 0-113 0,2 3-64 0,-8 1-26 15</inkml:trace>
  <inkml:trace contextRef="#ctx0" brushRef="#br0" timeOffset="67062.35">738 15137 125 0,'-7'0'255'0,"-1"4"-86"0,3-4-69 15,5 3-45-15,-6 1-29 0,-1 0-14 0,7-1-7 16,0 0-3-16,0-3 2 0,0 5 4 0,0-5 2 15,0 3 4-15,0-3 6 0,0 0 4 0,0 0 3 0,7 4 1 16,-7-4-1-16,6 0 0 0,-6 0 1 0,5 0 0 0,3 0-1 16,-1 0-2-16,5 0-3 0,-5 0 1 0,6 0 0 0,-6 0-2 15,5 5-4-15,2-5-2 0,6 0-3 0,-9 0-1 16,9-5 1-16,-1 5 0 0,2 0 1 0,-1-4 3 16,5 1 1-16,0-2 2 0,2-1-1 0,6 2 1 0,-1-3-1 15,-5 3-3-15,4-4-2 0,3 1-4 0,-2 4-3 0,1-4-3 16,-7 3-1-16,6 0-5 0,-5 0-13 0,-1 4-17 15,0-3-30-15,-6-1-37 0,-1 1-61 0,1 3-89 0,-8-4-101 16</inkml:trace>
  <inkml:trace contextRef="#ctx0" brushRef="#br0" timeOffset="67296.55">1114 15158 166 0,'-5'0'481'0,"5"0"-113"0,0 0-145 15,0 0-106-15,0 0-60 0,5 5-34 0,3-2-17 0,-1 1-10 16,5 3-3-16,-5-3 1 0,0 7 1 0,-1-3 3 0,1 5 0 16,-1 3 1-16,0 2-1 0,-6 0 2 0,8 4 0 15,-8 4 1-15,0-1 0 0,0 6-1 0,-8-2 0 16,8 3 0-16,0 1 1 0,-6 4-1 0,6-4 1 0,-6 0-1 16,6 4-2-16,-7-4 1 0,1 3 0 0,6-3 1 0,-7 0-1 15,0-1 1-15,1-2-2 0,0 0-7 0,-1-1-12 0,-1 0-27 16,8-3-33-16,-5-4-50 0,5-4-78 0,-6-3-123 15,6-1-63-15</inkml:trace>
  <inkml:trace contextRef="#ctx0" brushRef="#br0" timeOffset="67530.99">743 16005 444 0,'-5'4'526'0,"-2"-4"-130"0,7 3-174 0,0-3-116 15,7 4-59-15,-2-4-38 0,9 4-19 0,-1 0-8 0,0-4-4 16,0 0 5-16,0 3 7 0,7-3 4 0,-1 0 3 0,1 0 3 16,6 0-1-16,0 0 0 0,0 0 1 0,7 0 1 15,-1 0 0-15,7 0 1 0,-6 0 0 0,6 0 1 16,0-3-1-16,0 3-1 0,0 0-2 0,1-4-6 0,-1 4-9 16,-2-4-16-16,3 0-18 0,0 1-29 0,-1-1-43 0,0-3-69 15,0 0-126-15,-6-1-80 0,-1 1-42 0</inkml:trace>
  <inkml:trace contextRef="#ctx0" brushRef="#br0" timeOffset="67780.81">1539 15569 364 0,'-7'0'414'0,"7"-3"-154"0,0 3-129 15,0-4-78-15,0 0-40 0,7 4-20 0,-1-3-13 0,1 3-5 16,6 0 8-16,-7 0 10 0,1-4 10 0,6 4 10 16,0 0 5-16,0 0 2 0,0-3 2 0,7 3 1 0,-7 0-3 15,13-4-4-15,-6 4-2 0,6-4-5 0,-7 4-4 16,7-3-4-16,0 3 1 0,0-4 0 0,0 4-2 0,-7 0-1 16,8-4-9-16,-7 4-10 0,-8 0-15 0,8-3-21 0,-8 3-29 15,2-5-43-15,-8 3-57 0,1 2-97 0,-1 0-76 16</inkml:trace>
  <inkml:trace contextRef="#ctx0" brushRef="#br0" timeOffset="67937.17">1545 15712 480 0,'0'8'433'16,"0"-4"-150"-16,0-4-125 0,7 3-77 0,6 0-41 0,0-3-24 15,7 0-11-15,-1 0-5 0,14-3-3 0,-7 0 0 16,7-5-3-16,5 4-4 0,1-7-9 0,1 4-13 0,5 0-19 15,-6-4-33-15,7 0-50 0,-7 0-91 0,0-3-122 0,1 2-55 16</inkml:trace>
  <inkml:trace contextRef="#ctx0" brushRef="#br0" timeOffset="68202.67">2086 15175 292 0,'0'0'416'0,"0"0"-139"16,6-5-121-16,1 5-76 0,6 0-42 0,0-4-25 16,1 4-11-16,5-3-6 0,0-2-2 0,8-1 0 15,-8 2 2-15,8 0 5 0,-2-3 3 0,1 3 1 0,7 0 1 16,-8-3 0-16,8 4 0 0,0-4 1 0,-1 3-1 0,2-4-2 15,-2 5-1-15,1-4-2 0,-9 3-6 0,11 1-14 0,-10-1-26 16,-5 4-32-16,0-4-43 0,-2 0-74 0,-5 1-120 16,1-2-68-16</inkml:trace>
  <inkml:trace contextRef="#ctx0" brushRef="#br0" timeOffset="68421.45">2510 15119 225 0,'0'0'480'0,"-7"0"-128"0,7 0-145 16,0 3-98-16,7 1-52 0,-7-1-28 0,6 5-14 0,1-1-9 16,-7 1-2-16,7 6 1 0,-1-3-3 0,-6 7 0 0,6 0 0 15,1 5 1-15,-7-1-2 0,0 4 3 0,7 3-2 16,-7 0-2-16,0 4 4 0,6 0 0 0,-6 4 0 0,6-4-2 16,-6 0-1-16,7 4-1 0,-2-5 1 0,3 5-2 15,-8-7-6-15,7 2-8 0,-2 1-14 0,2-4-19 0,-7-3-30 16,8 0-41-16,-8 0-67 0,0-4-111 0,0 3-87 0</inkml:trace>
  <inkml:trace contextRef="#ctx0" brushRef="#br0" timeOffset="68608.75">2229 16027 308 0,'-6'-3'523'0,"-8"-1"-88"0,14 0-171 0,-5 4-118 15,5-4-65-15,0 1-39 0,5-1-21 0,9 1-12 16,-8-1-4-16,15-3-3 0,-9 3-1 0,8-3 0 15,5-1 0-15,-5 5-1 0,6-5 0 0,1 4-1 0,5-2 0 16,1 2 1-16,-1-3-9 0,1-1-13 0,6 4-17 0,-8-4-20 16,4 6-30-16,3-5-53 0,-5 2-78 0,-1-2-134 15,1-1-76-15,-7 1-32 0</inkml:trace>
  <inkml:trace contextRef="#ctx0" brushRef="#br0" timeOffset="68843.3">2803 15767 273 0,'-13'-4'565'0,"0"4"-2"0,0 0-208 16,6 0-170-16,1 0-97 0,0 4-56 0,6-1-30 15,0 2-16-15,0-2-8 0,0 5-3 0,0-1-3 0,0 4 12 16,6 0 7-16,-6 0 6 0,6 0 1 0,1 3 1 0,0 1 1 16,-1 0 0-16,0-1 2 0,1 5-2 0,0-5 0 15,-1 5-1-15,1 0 0 0,-1-2-1 0,-6 2 0 0,0-5 1 16,-6 4 0-16,-1 1 1 0,1-4 0 0,-1-1 1 15,-6 1 0-15,0 0 0 0,6-4 0 0,-5-1 0 0,-2 2-8 16,1-5-10-16,1 1-10 0,-3-2-17 0,10-2-21 0,-1 0-31 16,-1-4-44-16,7-4-69 0,0 0-108 0,7-2-93 15,-1-2-46-15</inkml:trace>
  <inkml:trace contextRef="#ctx0" brushRef="#br0" timeOffset="69389.94">3155 15800 462 0,'-13'0'450'0,"-7"4"-160"0,7 3-127 16,0 1-77-16,-6-1-40 0,4 4-21 0,-3 3-10 0,-1 1-3 16,6 0 0-16,-7-1-2 0,7 2 4 0,0-2-3 15,-1 1 1-15,2-4-3 0,4 4-1 0,8-9-2 0,-5 5-3 16,10-3-2-16,3-1-4 0,-1 0-3 0,5-3-4 15,1-4-8-15,1 0-7 0,5-4-7 0,1-6-4 0,-7 2-3 16,6-7-4-16,1 4 5 0,-1-3 4 0,-6-1 7 16,0 1 8-16,7-1 8 0,-14 0 6 0,8 1 6 0,-8 2 6 15,-1-2 6-15,3 7 5 0,-8-4 4 0,0 7 1 0,6-3 1 16,-6 3-3-16,0 4-1 0,0-4-3 0,0 4-4 16,0 0-4-16,-6 4-2 0,6 0-5 0,0-1 1 0,0 5-1 15,0 3-2-15,0-4 1 0,0 4 0 0,6-4-1 16,0 1-1-16,2 2 1 0,-2-3-1 0,8-3 2 0,-2 4-1 15,8-8-1-15,-7 3 1 0,7-6 0 0,-3-1 1 0,3-4 0 16,1 1-1-16,-2-7 0 0,1 3 1 0,0-7 2 16,-7-1 2-16,-1 1 4 0,2-4 1 0,-2 1 4 0,-5-2 5 15,0 1 2-15,-1-4 3 0,1 5 1 0,-7-6 2 16,0 2-1-16,0-1 0 0,0 1 0 0,0-1-4 0,0 1 0 16,-7 0-3-16,7-2 2 0,0 5 0 0,-6 0 0 0,6 8-1 15,0 3-1-15,-7 0-2 0,7-1 0 0,0 10 0 16,-7-4-5-16,7 6-5 0,0 6-1 0,-6 0-2 15,6 9-1-15,-6 3 4 0,6 4 0 0,0 7 3 0,-8 2 1 16,8-2 2-16,0 3-2 0,8 1-3 0,-8 0 1 0,6 4-2 16,-6-1-2-16,6-2-4 0,1 3 4 0,0-5-4 0,-1 1 0 15,1-4 0-15,-1-3-1 0,1 4-2 0,6-9-3 16,-7 1-6-16,8 0-15 0,-2-3-10 0,-5-5-16 16,6 1-18-16,-6-5-24 0,5-3-36 0,-5 1-53 0,0-8-85 15,-1 0-119-15,-6-4-60 0</inkml:trace>
  <inkml:trace contextRef="#ctx0" brushRef="#br0" timeOffset="69593.1">3077 15632 381 0,'-6'0'549'0,"6"-4"-47"0,0 4-202 15,0-3-137-15,11 3-77 0,3 0-44 0,6 0-21 0,0-5-11 16,6 5-6-16,-1-3-1 0,9 3-1 0,-2-4-2 15,1 2 0-15,4-4 0 0,3 4-2 0,6-2 0 0,-7-4-5 16,7 5-16-16,-1-1-19 0,1-3-30 0,0-1-43 0,0 5-81 16,-8-5-156-16,-5 1-94 0,-1 4-56 0</inkml:trace>
  <inkml:trace contextRef="#ctx0" brushRef="#br0" timeOffset="74123.2">4556 15782 21 0,'7'0'73'0,"-7"-4"-28"16,0 4-17-16,0 0-5 0,0 0 3 0,0 0 5 15,0 0 9-15,5-3 8 0,-5 3 7 0,0 0 5 0,0 0 1 16,0 0-2-16,0 0-7 0,0 0-12 0,0 0-9 0,0 0-10 16,0 0-8-16,0 0-6 0,0 0-3 0,0 0-2 15,0 0-1-15,0 0 0 0,0 0 1 0,0 0 0 0,0 0 2 16,0 0 3-16,0 0 1 0,7 0 2 0,-7 0 2 15,0 0 1-15,0 0 3 0,7 0 0 0,-7 0-1 0,7 0 0 16,-1-5 0-16,0 5-3 0,1 0 0 0,-1 0-3 16,8-3-2-16,-8 3 0 0,8 0-4 0,-8 0 1 0,6-4-4 15,1 4 2-15,-6 0 0 0,5 0-1 0,3 0 1 0,-3 0-1 16,2 0 2-16,-2 0-1 0,8-2-1 0,-7 2-1 0,-1 0 0 16,8 0-1-16,0-5-1 0,-1 5 1 0,-5-3-2 15,6 3 0-15,-1-4 2 0,0 4 1 0,0-4 1 16,1 4 0-16,0-4 0 0,-1 4 0 0,-5-3-1 0,5 3 0 15,1 0 0-15,-7 0 0 0,6 0 0 0,-5 0 0 0,5 0-1 16,-6 0-4-16,6 0-1 0,-5 0-3 0,5 0 0 16,0 0-3-16,1 0-2 0,-1-4 2 0,1 4 1 0,0 0 1 15,-1-4 3-15,1 4 3 0,-8-3 0 0,8 3 3 16,0-3 1-16,-7 3-1 0,7-4 0 0,-9 4 0 0,4-4 1 16,4 0 0-16,-5 4 0 0,-2 0-2 0,1 0 1 0,7-3 1 15,-7 3 0-15,0 0 1 0,-1 0 0 0,8 0 0 16,-7 0-1-16,1 0 3 0,-2 0-2 0,8 0 0 0,-7 0 0 15,7 0 0-15,-8 0 0 0,8 0-1 0,0 0 1 16,-7-4-5-16,6 4 2 0,-6 0 1 0,7 0 1 0,0 0 0 16,-1-4 0-16,1 4-1 0,-8 0 1 0,8 0 3 0,0-3-1 15,-1 3-1-15,-6 0-1 0,6-4-1 0,1 4 0 16,0 0 2-16,-1 0 0 0,1 0 0 0,-8 0 0 16,15-4 0-16,-7 4-1 0,-1 0 2 0,1 0 0 0,6-3-1 15,-7 3 1-15,7 0-2 0,0 0 2 0,-6-4 1 0,6 4-1 16,0 0 2-16,-7 0-1 0,8-4 2 0,-1 4-2 0,0 0 2 15,-8 0-2-15,9 0-1 0,-1 0 0 0,1 0-1 16,-1 0 1-16,-1 0-1 0,2 0 0 0,-1 0 1 16,0 0-2-16,0 0 3 0,-1-3 0 0,2 3-1 0,-1 0 1 15,7 0-3-15,-8-4 1 0,2 4 0 0,-2 0 0 0,9-3-2 16,-10 3 0-16,3 0 1 0,6-4 1 0,-7 4 2 16,7 0 1-16,-7 0 0 0,6-4 2 0,-5 4 1 0,-1 0 1 15,5-4 0-15,-4 4-1 0,6 0-2 0,-2 0 1 16,-3-3-3-16,4 3 0 0,1 0-1 0,-1-4-1 0,1 1-1 15,-1 3 0-15,1-5 2 0,-1 5 2 0,-6 0 0 0,7-2 1 16,-1 2 2-16,1 0 2 0,-7-4 3 0,7 4 2 16,-7 0-1-16,6 0-1 0,-5 0 2 0,-8 0-2 0,8 0-3 15,-1 0 0-15,-1 0-2 0,-5 0-2 0,6 0 1 0,-6 0-5 16,5 0 1-16,2 0-1 0,-1 0 0 0,-7 0-1 16,8-4-1-16,-2 4 1 0,1 0 0 0,0 0 0 0,0-4 1 15,7 4-1-15,-7 0 1 0,1-3 1 0,5 3 0 16,-6-5 1-16,7 2-1 0,-7 3 0 0,7 0 0 0,-7-4 0 15,6 4-1-15,1-2-1 0,-8-4 1 0,8 6 0 0,0 0-1 16,-7-2 2-16,7 2-1 0,-1 0 0 0,1 0 0 16,-1-4-1-16,1 4 1 0,-1-4-1 0,1 4 2 0,-2-4 0 15,10 4 0-15,-8-3 2 0,-1-1 0 0,1 0 2 16,-1 4 0-16,1-3 1 0,-1 0 2 0,1-2 2 0,-1 5 0 16,1-3 0-16,-1 3-1 0,1-4 1 0,-1 4-2 0,1-4-1 15,0 4-2-15,0-3-1 0,-1 3-4 0,1 0 1 16,-7 0 1-16,6-4 0 0,1 4 1 0,-7 0 1 15,7 0-1-15,-7 0-2 0,6-3 3 0,-7 3-1 0,9-4-2 16,-9 4-2-16,8 0 0 0,-7-4-2 0,6 4 2 0,1-3 1 16,0 3-1-16,-7-4-1 0,6 4 1 0,1 0 0 0,-7-4 1 15,6 4 0-15,-5 0-2 0,5 0 0 0,-6 0-2 16,0-3 2-16,1 3-1 0,-1 0 1 0,0 0 0 16,0-5 0-16,0 5 1 0,-7 0 0 0,8 0 0 0,-7 0 0 15,4 0 1-15,-3 0-1 0,-1 0 0 0,-2 0 1 0,2 0-2 16,0 0-1-16,-1 5 1 0,1-5 1 0,0 0 1 15,-1 0 1-15,1 0-2 0,0 0 0 0,-1 0 1 0,0-5-1 16,0 5 1-16,1 0-1 0,0-2 0 0,-2 2-2 16,9 0 1-16,-7 0 1 0,0-4 0 0,-1 4 0 0,1-4 0 15,-1 4 0-15,1 0 0 0,0 0 1 0,6 0 0 0,-7 0-1 16,1 0-1-16,6 0 1 0,-7 0 0 0,7 0-1 16,-6 0 1-16,6 0 1 0,-7 0-1 0,6 0 1 0,2 0 1 15,-7 0-1-15,6 0-1 0,1 0 2 0,-2 0-2 16,-5 0 0-16,6 0 2 0,0 0 0 0,-1 0-1 0,2 0 1 15,-1 0 0-15,-6 0 1 0,6 0-1 0,0 0 1 0,0 0-1 16,0 0 1-16,0 0-2 0,-6 0 1 0,6 0 0 16,0 0 0-16,-7 0 2 0,7 0 1 0,0 0-1 15,1 0 1-15,-9-4 2 0,9 4 1 0,-1 0-1 0,0 0 1 16,0-3 0-16,0 3-1 0,1 0-1 0,-8 0-1 0,7 0-1 16,0 0 0-16,-6 0 2 0,5 0 0 0,1 0-2 15,1 0-2-15,-8 0 0 0,7 0-1 0,1 3 1 0,-8-3-1 16,7 0-1-16,-6 0 0 0,6 4 0 0,-7-4 0 0,1 0 0 15,6 0 0-15,-7 0 0 0,1 0-1 0,6 0 0 16,-7 0-1-16,1 0 1 0,0 0 0 0,-1 0 1 0,1 0 1 16,0 0-1-16,-2 0 1 0,2 0-1 0,0 0 0 15,5 0 1-15,-5 0 1 0,0-4-1 0,-1 4 0 0,7 0 0 16,-6 0-1-16,0 0 0 0,-2 0-1 0,2 0-4 0,1 0 3 16,-2-3 0-16,-6 3 0 0,6 0 0 0,-5-4 0 15,5 4 1-15,1 0 1 0,-8-4 4 0,8 4 2 0,0-4-3 16,-7 4 0-16,7 0-1 0,-9-2 1 0,9 2 0 15,0 0-2-15,0 0 0 0,0-6-2 0,-1 6 0 0,1 0 1 16,-9 0 0-16,16 0 0 0,-7 0-1 0,0 0 0 0,-1 0 0 16,1-2 1-16,0 2 0 0,-1 0 0 0,7 0 0 15,-6-4 0-15,-1 4 0 0,1-3 0 0,0-2 1 16,-1 5-1-16,-6-3 1 0,6-1 1 0,-5 4-1 0,5-4 1 16,1 4 0-16,-2 0-2 0,2-4 0 0,0 4 1 0,0 0 0 15,-1 0-1-15,1 0 0 0,6 0 0 0,-7 0 0 0,7 0 0 16,-6 0 1-16,6 0 0 0,-7 0 0 0,8-2-1 15,-8 2 0-15,1 0-1 0,-1 0 0 0,1 0 0 16,-7 0 1-16,0 0-1 0,0 0 0 0,-7 0 2 0,1 0-1 16,0 0 0-16,-1 0 1 0,-6 0-1 0,0-5 2 0,0 5-1 15,0 0-2-15,0 0-1 0,-6 0-4 0,6-3-3 16,-7 3-13-16,0 0-19 0,1-4-32 0,6 4-49 0,-6-4-96 16,6 1-114-16,0-1-69 0</inkml:trace>
  <inkml:trace contextRef="#ctx0" brushRef="#br0" timeOffset="74513.67">13678 15273 136 0,'0'0'291'0,"-6"0"-97"16,6 0-77-16,0 0-51 0,0 0-30 0,0 0-12 0,0 3-5 16,0-3-1-16,-6 0-2 0,6 0 1 0,0 0-2 15,0 0 0-15,6 3-2 0,-6-3-3 0,0 5-4 0,0-5-10 16,6 3-12-16,1 1-23 0,-7-4-30 0,7 4-54 16,-1-4-89-16,0 3-96 0</inkml:trace>
  <inkml:trace contextRef="#ctx0" brushRef="#br0" timeOffset="74638.73">13731 15482 3 0,'-7'8'464'0,"0"-6"-80"15,1 2-138-15,6 4-103 0,-7-5-63 0,7 5-36 0,-6-2-24 16,6 2-19-16,0-4-20 0,6 3-24 0,-6-3-34 0,7 0-58 16,-1 3-96-16,8-4-104 0,-8 5-66 0</inkml:trace>
  <inkml:trace contextRef="#ctx0" brushRef="#br0" timeOffset="74763.73">13698 15874 200 0,'-13'3'494'0,"6"1"-79"0,1-1-201 16,0 4-154-16,6 1-126 0,0-1-124 0,6 1-149 0,0-2-77 15</inkml:trace>
  <inkml:trace contextRef="#ctx0" brushRef="#br0" timeOffset="74904.14">13750 16247 441 0,'0'4'475'0,"7"-1"-167"0,-7 5-159 16,6-1-117-16,0 0-99 0,7 0-103 0,1 1-160 15,5-1-74-15</inkml:trace>
  <inkml:trace contextRef="#ctx0" brushRef="#br0" timeOffset="75029.36">13907 16639 518 0,'-8'5'542'0,"2"-5"-126"0,6 6-186 16,0-2-127-16,6 3-78 0,2 5-58 0,4-5-46 15,1 3-41-15,0-2-42 0,0-1-42 0,1 4-49 0,-2-4-62 16,-5 1-69-16</inkml:trace>
  <inkml:trace contextRef="#ctx0" brushRef="#br0" timeOffset="75154.28">13958 16951 232 0,'-6'7'391'0,"-1"0"-100"0,1 1-99 0,-1-1-70 16,1 0-48-16,6 5-32 0,0-6-25 0,0 5-22 0,0-3-24 16,0 4-31-16,6-3-31 0,1 3-43 0,-7-2-60 15,6 2-81-15,1 3-87 0</inkml:trace>
  <inkml:trace contextRef="#ctx0" brushRef="#br0" timeOffset="75247.94">13932 17430 433 0,'0'15'384'0,"-6"0"-120"0,6-1-98 0,-7 1-66 15,7-1-40-15,0 2-25 0,7-2-23 0,-7-3-24 16,6 3-28-16,1-2-36 0,6 3-46 0,-1-5-72 0,-4 1-98 16,4 0-84-16</inkml:trace>
  <inkml:trace contextRef="#ctx0" brushRef="#br0" timeOffset="75388.39">14049 17888 378 0,'0'14'503'0,"0"-2"-126"0,-6-5-127 0,6 5-90 16,0-2-51-16,0-3-34 0,0 1-23 0,0-1-14 0,6 1-16 15,0-1-14-15,2-3-21 0,-2 3-26 0,7-4-35 16,0-3-62-16,0 8-111 0,7-4-130 0,-7-1-82 16,0-3-42-16</inkml:trace>
  <inkml:trace contextRef="#ctx0" brushRef="#br0" timeOffset="81309.07">8114 13078 190 0,'0'0'217'16,"0"0"-83"-16,0 4-59 0,-6-4-30 0,6 0-12 0,0 0 4 15,0 0 9-15,6 0 12 0,-6 4 8 0,0-4 5 0,0 0 6 16,0 3 1-16,0-3-5 0,0 0-8 0,0 0-12 15,0 0-8-15,0 0-7 0,0 0-5 0,0 0-6 16,0 0-5-16,0 0-7 0,0-3-2 0,6 3-5 0,-6 0-1 16,0 0-1-16,6-4-1 0,-6 4 0 0,6-4 1 0,8 1 1 15,-1 0 3-15,7-6 1 0,-8 1 3 0,8-1 1 16,7 1 2-16,-9-4-1 0,8 5-1 0,1-3 1 0,5-2-3 16,-5 2-1-16,-2-1-5 0,2 3 0 0,-1-3-3 15,0 5-2-15,0-3-1 0,-1 6-1 0,-4-4-5 0,-1 3-7 16,-1 4-13-16,0-3-14 0,0 3-23 0,1 0-36 0,-6 0-46 15,5-4-73-15,-6 4-126 0,0 0-70 0</inkml:trace>
  <inkml:trace contextRef="#ctx0" brushRef="#br0" timeOffset="81480.8">8152 13218 158 0,'0'0'468'0,"-6"0"-124"0,12 0-141 16,-6 0-93-16,7-5-50 0,7 2-31 0,4 0-14 0,2-5-8 16,0 5-2-16,12-5-3 0,-5 1-2 0,5 0-4 0,7-1-14 15,0 1-27-15,7-5-31 0,-1 5-53 0,1-3-91 16,6 2-114-16,-7-3-59 0</inkml:trace>
  <inkml:trace contextRef="#ctx0" brushRef="#br0" timeOffset="83449">9208 12796 250 0,'-6'-4'204'0,"6"4"-70"0,-7-3-50 16,7 3-33-16,0-5-18 0,-6 5-9 0,6-2-3 16,0 2-2-16,-7 0 1 0,7-4 0 0,0 4 2 0,0 0 3 15,0-3 2-15,-6 3 2 0,6-4 4 0,0 4 0 16,0 0 2-16,0 0 0 0,0-4-2 0,0 4-3 0,0 0-3 15,0 0-5-15,0 0-6 0,0 0-4 0,0 0-3 0,0 0-4 16,0 4-4-16,0 0 2 0,0-1 1 0,0 3 3 16,0 6 2-16,0-1 2 0,0 0-1 0,0 4 3 0,0-1-1 15,6 5 0-15,-6-1-4 0,0 1-3 0,0-1-2 16,0 0 1-16,0 4 0 0,0 0 0 0,0 0-2 0,0-3 0 16,0 3 1-16,7-5 0 0,-7 6-1 0,0-5-1 0,0 0-1 15,0-3 0-15,0 3 0 0,0-3 0 0,0-1 0 16,6 1 0-16,-6-4 0 0,0 1-1 0,0-5-8 15,7 3-14-15,-7-6-22 0,6 0-31 0,1 0-47 0,-7-4-71 16,6-4-116-16,8 0-77 0</inkml:trace>
  <inkml:trace contextRef="#ctx0" brushRef="#br0" timeOffset="83792.87">9515 12830 408 0,'0'3'309'0,"0"0"-121"16,0 1-84-16,-7 3-47 0,7 5-27 0,0-2-15 0,0 1-7 15,-7 5-3-15,7-3-2 0,0 6-1 0,0-5 0 16,0 1-2-16,0 4 0 0,0-1 1 0,7 0 1 0,-7-4-2 16,7 6 1-16,-1-6-1 0,0 1 1 0,2-4 0 0,-2 4 2 15,0-8-2-15,0 3-1 0,1-2 6 0,0-1 2 16,-1-3 6-16,1-1 4 0,-1 2 4 0,0-5 0 15,2 0 2-15,4 0 2 0,-6-5-2 0,8-2-1 0,-8 0 1 16,1-4 2-16,-1 4 2 0,1-8 4 0,0 4 1 0,-7 1 1 16,6-7 2-16,-12 0-1 0,6-2 0 0,0 1-1 0,-7 0-5 15,0 0 0-15,-6-1-3 0,1 1 1 0,-2-1-5 16,-6 1-1-16,8 0-7 0,-8 4-2 0,1-1-5 16,-1 1-4-16,0 2-1 0,6 1-6 0,-4 0-9 0,11 4-10 15,-5 2-20-15,5 3-30 0,0-2-38 0,7 1-58 0,7-1-105 16,-7 4-104-16,7 0-64 0</inkml:trace>
  <inkml:trace contextRef="#ctx0" brushRef="#br0" timeOffset="84402.05">9801 12951 295 0,'0'-5'324'0,"0"1"-112"15,0 4-83-15,0-3-53 0,0 3-33 0,0 0-17 16,0 0-10-16,0 0-4 0,0 0-4 0,0 3-1 16,7 1-4-16,-7 1 0 0,7 1 1 0,-1 5 2 0,0-3 0 15,0 3 1-15,8-1-1 0,-8 5 1 0,1-1 1 0,-1-2-1 16,7 3-2-16,-6-5-3 0,-1 5 0 0,1-4-1 0,0 1 0 15,5-5 1-15,-5 0-1 0,0 0 5 0,-1-3 6 16,-6 3 5-16,7-3 8 0,-1-1 7 0,-6-3 6 16,6 0 2-16,-6 0 0 0,7 0 0 0,-7-7-7 0,7 4-7 15,-7-5-4-15,6 1-7 0,-6 0-4 0,6 0 2 0,-6-1 1 16,0 1 1-16,7-1 2 0,-7 2 1 0,0 1-5 16,0 1 1-16,0-4-1 0,0 6-5 0,7 2-4 0,-7-4-3 15,0 1-5-15,0 3-1 0,6 0 5 0,-6 0-1 16,6 3-1-16,1 1-1 0,0-2 3 0,-1 6 0 0,1-4 2 15,5 4-1-15,-4-5-1 0,4 1 1 0,-5 3-1 0,6-3-1 16,-7 0 1-16,7 0-2 0,-6-4 0 0,-1 0 1 16,1 0 1-16,-1 0 0 0,0 0 2 0,2-4 1 0,-8 0-1 15,6-3 2-15,-6 3 2 0,6-3 0 0,-6-1 1 16,0 4 2-16,0-4-1 0,0-1 1 0,0 1 3 0,-6 4 0 16,6-4-1-16,0 6 1 0,0-3-1 0,0 2-4 0,0-1-2 15,0 4 0-15,0 0-3 0,0 0-2 0,6 0-1 16,-6 4-1-16,14-1-2 0,-8 2 2 0,13 1 2 0,-5 2-1 15,4 3 1-15,2 0-1 0,7 1 1 0,-1-2 0 16,-6 1 1-16,5 4 0 0,-5-5-1 0,0 2 0 0,-1-2 0 16,-5 1 0-16,-2-3 0 0,2 3 0 0,-8-5 0 15,-6 6-1-15,0-4 0 0,0-1 2 0,-6 0-1 0,-2 1-1 16,-4-1-1-16,-1 0-3 0,-7 0-6 0,0-3-8 0,-6 4-12 16,7-5-20-16,-13 1-34 0,6-4-55 0,-1 0-109 15,1 0-107-15,0 0-66 0</inkml:trace>
  <inkml:trace contextRef="#ctx0" brushRef="#br0" timeOffset="88494.78">15783 6858 113 0,'0'0'158'0,"0"0"-68"0,0 0-45 0,0 0-24 0,0 0-11 16,0 0-2-16,0 0 2 0,0 0 3 0,7 0 4 15,-7-4 5-15,0 4 3 0,6-4 0 0,0 4-2 0,1-4-3 16,-1 1-6-16,1-4 0 0,0 3-1 0,5-3 2 0,-4 3 3 16,4-3 4-16,1 3 4 0,0-3 5 0,6-5 7 15,1 6 6-15,0-9 3 0,6-1 2 0,7 2-1 0,-1-8 1 16,1 0-1-16,6-4 0 0,6 1-3 0,7-8-5 15,1 0 0-15,5-7-1 0,1 4-4 0,6-8-2 0,6 3-4 16,2-3-5-16,4 0-3 0,-4 4-2 0,-2-4-5 0,7 3-1 16,-6-3-4-16,-7 8 1 0,0-5 0 0,0 5 2 15,-6 3-2-15,-7 0 0 0,-6 4-2 0,-7 7 0 16,-8 0-1-16,-10 7-3 0,-2 4-3 0,-5 0-1 0,-8 8 0 16,-12-1-1-16,-2 4 1 0,-4 4-2 0,-1-1 1 0,-8 4 1 15,10 0-2-15,-9 1 0 0,0 0-1 0,1-1 2 0,-1 1-1 16,8-1 0-16,-2 0 0 0,8-4 0 0,-2 5 0 15,2-4-1-15,6-1 2 0,6-3-2 0,-6 4 0 16,14-1 2-16,-9 2 0 0,10-3 1 0,-3 2 1 0,2 0 1 16,-1 0 0-16,-1 3 2 0,8 1-2 0,-6-1 1 0,-8 0-1 15,7 4-2-15,-7 0-1 0,1 4-7 0,-7 3-12 16,-7-3-16-16,1 7-25 0,-2-5-41 0,3-2-76 0,-1 4-151 16,-8-5-77-16</inkml:trace>
  <inkml:trace contextRef="#ctx0" brushRef="#br0" timeOffset="90103.93">18559 3407 91 0,'0'-4'128'15,"-6"4"-24"-15,6-4-25 0,-8 4-19 0,8-3-14 32,0-1-7-32,-6 4-5 0,6-4 1 0,0 4 1 0,-6-4-3 0,6 1-1 0,-7 3 0 0,7 0 2 0,0-4-4 31,0 1-2-31,0-1-2 0,-6 4-4 0,6-3 0 0,0 3 0 0,0-4 3 0,0 4 1 0,0-4 4 0,0 4 2 15,0-4 0-15,0 4-4 0,0-3 0 0,0-1-1 0,-8 4-3 16,8-3-4-16,0 3-2 0,0-4-5 0,0 4 0 16,0-3-1-16,0 3-1 0,0-4-1 0,0 4 0 0,0-4-1 15,0 4-1-15,0 0-1 0,0 0 0 0,0 0 1 0,-6 0 0 16,6 0-3-16,0 0 0 0,0 0-3 0,-6 0 2 31,6 4-1-31,-7 3-2 0,-6-3 1 0,7 3-1 0,0 0 1 0,-8 4-1 0,8 0-1 0,-7 0 1 0,7 0 0 0,-1-1 1 16,0 2-1-16,-5-1 1 0,4 0-1 0,8 4 3 15,-6-4-2-15,-1 0 2 0,7 0-1 0,0-1-3 0,0 2 2 16,0-1-1-16,0 0 1 0,0-4-2 0,7 0 1 16,-1 0-1-16,-6 1 0 0,8-5 1 0,-2 1-1 0,0 1-1 15,1-5 0-15,6-5 1 0,-7 5-1 0,7-4 2 0,-6 1-1 16,6-1 0-16,-7-3 1 0,-6 3 0 0,7 4-1 16,-1-3 1-16,-6-1 0 0,7 4 0 0,-7 0 0 15,0 0 1-15,0 0-2 0,0 4-1 0,0-1 0 0,0 4 0 16,0 4-1-16,0 0 1 0,0 4 1 0,0 0-1 0,0-1 1 15,6 1 1-15,0-1-1 0,2 1 2 0,-2 0-1 16,1 0-1-16,5-5 0 0,-4 5 1 0,4-3 0 0,1-6 0 16,0 6 0-16,7-8-2 0,-1 3 1 0,1-7 0 15,-1 4-1-15,1-4 0 0,6-4-1 0,-7 0 1 0,7 1 1 16,-6-5 0-16,-6-4 0 0,5 3 4 0,1-3 0 0,-9-3 1 16,9-3 0-16,-6 0 1 0,-1-4 2 0,0 1 3 0,0-2 2 15,-6-3-1-15,5 4-2 0,-4-3 2 0,-2-1-3 16,0 4 1-16,1 1-2 0,-7-2 0 0,0 5-2 15,0-1-1-15,0 4 1 0,0 1-2 0,-7-1 3 0,7 5-2 16,-6-5-2-16,6 8-1 0,-6-1-1 0,-2 2 0 0,8-2-1 16,-6-1 0-16,0 9-1 0,6-3 0 0,0 0-1 15,-7-1 0-15,7 4-3 0,0 0-1 0,0 0-2 0,0 0 0 16,0 0-5-16,0 0-2 0,-7 4-6 0,7-4 0 16,0 3-3-16,0-3-3 0,0 3-4 0,-6-3-1 0,6 0-1 15,-6 0 3-15,6 0 0 0,-7 0 3 0,1 0 3 0,-8 0 5 16,7 0 4-16,-6 0 5 0,6 0 2 0,-4 0 3 15,-3 0 3-15,1 0 1 0,-7 0 1 0,8 0 4 16,-2 0 1-16,-5 0-4 0,6 0 1 0,-6 0 3 0,5 9 2 16,-5-6 4-16,-1 5 0 0,-6-1-2 0,7 4 4 0,-7 0 1 15,0 7 4-15,0 0-3 0,-1 4-2 0,1 1-1 0,-6 6-1 16,6-4 0-16,-1 4-3 0,8 0 0 0,0 1-2 16,6-5-1-16,7-2-1 0,6-1-1 0,0-4-1 0,6 0-1 15,0-3 0-15,6-8-1 0,2 1 0 0,5-1 0 16,8-7-1-16,-8 0 0 0,8-4-1 0,5 1 0 0,-6-5 1 15,1 1 0-15,-2 0 1 0,0-1 0 0,-5-2 0 16,1-1-1-16,-2 0-1 0,-6-1 1 0,0 4 2 0,-7 2-1 16,2-1-1-16,-8-1 1 0,0 8 2 0,-8-4 2 0,-4 8 1 15,-2 0-2-15,-5 0-3 0,-1 3 2 0,-7 5-1 16,9-2 0-16,-2-3-1 0,0 4 0 0,1 0 0 0,5 0 0 16,2-4 0-16,5-3 0 0,1 3-1 0,-1-3-1 15,7 0 1-15,7-1 0 0,-1-3 0 0,1 0 0 0,5-3 0 16,9-5 1-16,-9 1 0 0,8 0 0 0,6-4 0 0,-6-1-2 15,6 2-1-15,-7-1 1 0,8 1-10 0,-1-5-11 16,-7-1-27-16,6 5-40 0,-4-3-77 0,-1 3-144 0,-8 0-72 16</inkml:trace>
  <inkml:trace contextRef="#ctx0" brushRef="#br0" timeOffset="90525.47">19224 3795 181 0,'-9'-7'468'15,"9"3"-145"-15,0 0-146 0,0 0-86 0,0 2-46 0,0 2-27 16,0 0-12-16,9 0-6 0,-9 2-3 0,6 2 1 16,-1 0 0-16,3 3 2 0,5 1 0 0,-7 6 0 0,1 1 2 15,6 0-1-15,0 2 1 0,1 6-1 0,-2-1 0 16,1 0-1-16,-1 0 1 0,2 0 0 0,0 3 0 0,4 1-1 16,-4-3-1-16,5 2 0 0,-5 0 2 0,-2-3-2 0,8 0 1 15,-7 1 0-15,0-5-1 0,6 0 1 0,-5-3 0 16,-2-1 0-16,2 1 0 0,-1-7 3 0,-7-1 4 15,8-4 5-15,-2 1 8 0,-6-4 2 0,8-4 5 0,-1 1 3 16,-7-8 4-16,8 0 1 0,-2-8-1 0,2 1-3 0,-2-5-5 16,2-2 1-16,-1 4-3 0,-1-8-2 0,2 3-4 0,-8-1-3 15,8-2-3-15,-8 4-2 0,0-4-7 0,7 3-15 16,-6 0-17-16,-1-3-24 0,1 4-40 0,-7-5-61 16,6 1-114-16,0 4-108 0,-6-2-66 0</inkml:trace>
  <inkml:trace contextRef="#ctx0" brushRef="#br0" timeOffset="90994.11">19960 4173 190 0,'-7'-7'366'0,"1"7"-116"0,-1-8-95 0,0 4-57 0,7 0-29 15,-6 4-15-15,6-4-11 0,-6 4-8 0,6 0-7 16,0 0-5-16,0 4-4 0,0 0-5 0,0 0-5 0,6 4-2 16,-6 1-2-16,6 3-2 0,1 3-1 0,0-1 0 0,-1 5 0 15,1-1 1-15,-1 4-1 0,0-4-1 0,1 5 0 16,0-2 1-16,5 1 0 0,-4 0 0 0,-2 0-1 15,7 0 0-15,-7-4 2 0,8 2-7 0,-8-3 2 0,7 2 1 16,-6-1 0-16,5-4-2 0,1 5-11 0,0-4-21 0,0-5-34 16,1 1-48-16,-2-4-100 0,2 1-113 0,-8-5-66 0</inkml:trace>
  <inkml:trace contextRef="#ctx0" brushRef="#br0" timeOffset="91181.77">19979 4271 77 0,'-7'-7'466'0,"14"0"-110"0,0 0-150 0,-1 3-100 16,8 4-50-16,-2-4-28 0,8 0-19 0,-1 4-4 15,7 0-5-15,0 4 0 0,1-4 2 0,-8 8-1 0,13-5 0 16,-6 8 1-16,-6 0 0 0,0 0-1 0,-1 3 1 0,-5 5-1 16,-8-1-2-16,0 4 1 0,1 0-1 0,-14 0 0 15,1 0-2-15,-8 4-3 0,-4-4-7 0,-3 0-9 0,-5 4-16 16,0-5-21-16,-6 2-27 0,6-2-45 0,-7 2-68 15,1-5-120-15,-7-3-61 0</inkml:trace>
  <inkml:trace contextRef="#ctx0" brushRef="#br0" timeOffset="91806.42">20631 4030 212 0,'-7'0'235'0,"1"0"-94"0,6 0-62 15,0 0-32-15,0 0-12 0,0 0-6 0,0 0 2 0,0 0 1 16,0 0 1-16,6 0 0 0,-6-5 2 0,13 5 3 16,-6 0-4-16,6-3-3 0,0 3-3 0,6-4-1 15,8 2-1-15,-7-4-2 0,12 4-2 0,-7-2-4 0,9 0-4 16,-2 0-2-16,7 1-5 0,0-1-2 0,-7 0 0 0,8 0-2 16,-1 4 0-16,-6-2-2 0,-1-3-1 0,7 2 1 0,-13 3-2 15,7 0-7-15,-7-4-14 0,-6 4-18 0,-1 0-20 16,0 0-29-16,-6 0-36 0,-7 0-45 0,2 0-53 15,-8 0-67-15</inkml:trace>
  <inkml:trace contextRef="#ctx0" brushRef="#br0" timeOffset="92009.68">20716 4121 297 0,'-20'4'322'0,"1"0"-108"16,5-4-79-16,8 3-53 0,-7-3-34 0,6 5-21 0,7-3-13 15,0-2-6-15,7 4-4 0,0-1 0 0,5-3 1 16,2 4-2-16,5-4-1 0,1 4-2 0,12-4 0 0,-6 0 3 15,13 0-2-15,-6 0-1 0,5-4 0 0,9 0 1 16,-2 1 1-16,-5-1 1 0,5-3-2 0,7 4-1 0,-7-9 0 16,0 5 0-16,1 0 0 0,0-4 0 0,-8 4 0 15,9-4 0-15,-8 3 0 0,-6-3-7 0,-1 3-15 0,-6-2-30 16,1-2-44-16,-7 3-76 0,-8-3-128 0,1-3-72 0</inkml:trace>
  <inkml:trace contextRef="#ctx0" brushRef="#br0" timeOffset="92259.66">21087 3743 214 0,'-14'-6'450'0,"2"2"-155"15,5 1-130-15,1-2-78 0,6 5-42 0,0 0-21 0,6 0-11 16,1 0-6-16,5 0-2 0,2 0-1 0,-1 0 0 0,6 5-1 16,8-5 1-16,-1 3 0 0,5 1-2 0,3-2 0 15,-2 2 0-15,7 0-2 0,-5 4 1 0,4-4 1 0,1 7 0 16,-6-5 0-16,-1 6 0 0,1 2 0 0,-7 1-1 15,0-1 0-15,-6 5 0 0,-1-1 0 0,-5 5-1 0,-8-2 0 16,0 1-1-16,-6 4 1 0,0-1 0 0,-6 0 0 0,-7 2 3 16,6-1 0-16,-6-1 0 0,0 1 0 0,0-3 1 15,1-2 1-15,-2 1-5 0,1-4-2 0,0 0-11 0,6-3-20 16,-5 0-32-16,5-8-56 0,0 4-104 0,7-8-108 16,-6 1-67-16</inkml:trace>
  <inkml:trace contextRef="#ctx0" brushRef="#br0" timeOffset="92572.06">21973 3560 272 0,'0'-3'309'0,"0"3"-124"0,7 0-80 0,-7-4-46 15,13 4-25-15,-7 0-7 0,8-3 2 0,5-1-2 16,0 0 2-16,1 4 2 0,-1-3 2 0,7-2-1 0,7 2-1 16,-7 3-7-16,6-3-6 0,7-1-3 0,-6 0-2 15,6 1-4-15,-6-1 0 0,6-4-1 0,-1 5-2 0,-5-1-2 16,0 4 0-16,0-3-3 0,-7 3-8 0,-1 0-13 15,2 0-25-15,-7 0-34 0,-7 0-46 0,6 0-73 0,-12 0-114 16,-2 3-73-16</inkml:trace>
  <inkml:trace contextRef="#ctx0" brushRef="#br0" timeOffset="92775.03">22325 3542 30 0,'-14'0'462'0,"2"0"-117"15,6 0-138-15,-8 4-91 0,8 0-55 0,-1-1-25 0,7 4-14 16,0 1-7-16,0-1-2 0,0 5 2 0,7-2 2 15,-1 5 2-15,1-1 1 0,6 5-3 0,-1 3-2 0,-5 0-1 16,12-1-2-16,-11 6-2 0,5 2-3 0,-1 0-3 0,2 0-2 16,-8 5 0-16,0-5 1 0,1 8 0 0,0-1-3 15,6 0 1-15,-13 1-2 0,5 0-3 0,3-4-8 0,-1 3-9 16,-2-2-19-16,2-5-31 0,6-4-44 0,-6 1-84 16,6-4-135-16,-7-4-68 0</inkml:trace>
  <inkml:trace contextRef="#ctx0" brushRef="#br0" timeOffset="92978.04">22592 4022 303 0,'0'-6'487'0,"0"0"-172"0,0 6-142 0,0 0-82 16,0 0-45-16,0 8-21 0,7-4-11 0,-1 4-6 15,0 3-3-15,2 3 0 0,-2 1-1 0,0 3 1 16,7 0 0-16,0 5 0 0,-6 2-1 0,5-4-2 0,1 6-1 15,1 2-1-15,-1-3 0 0,0-1-2 0,7 4-3 0,-8-3-9 16,2-4-17-16,5 4-28 0,-6-4-46 0,-1 0-83 0,3-8-143 16,-3 1-72-16</inkml:trace>
  <inkml:trace contextRef="#ctx0" brushRef="#br0" timeOffset="93196.86">22638 4168 228 0,'6'-14'473'0,"1"-1"-166"16,-1 5-137-16,6-2-80 0,3 5-42 0,-3 0-25 16,8-1-11-16,-1 5-7 0,7-1-3 0,-6 4-1 0,-1 0-1 15,7 7 0-15,-6 1 1 0,0 3 1 0,-1 4-2 0,1 2 1 16,-7 3 1-16,-1 1-1 0,-5 1 2 0,0 0-2 16,0 0 0-16,-7 4-1 0,-7-5 1 0,7 2-1 0,-14 2-1 15,9-2 0-15,-10-2-3 0,10-3-4 0,-8 1-11 16,0-2-14-16,0 0-20 0,7-7-33 0,-8 0-51 0,8-5-89 15,0-1-111-15,-2-1-63 0</inkml:trace>
  <inkml:trace contextRef="#ctx0" brushRef="#br0" timeOffset="93415.66">23055 3770 281 0,'0'-4'450'0,"0"-3"-168"16,0 7-119-16,0-4-65 0,5 4-30 0,-5 0-13 16,0-4-6-16,7 4-3 0,-7-4-3 0,8 4-1 0,4 0-7 15,1-4-6-15,1 4-8 0,5-4-7 0,-1 4-5 0,10 0 1 16,-2 0-4-16,0 4-5 0,0-4 0 0,7 4-8 16,-7-4-12-16,6 0-17 0,-6 4-26 0,0 0-40 15,0-4-50-15,-6 4-81 0,-1-4-131 0,1 3-61 0</inkml:trace>
  <inkml:trace contextRef="#ctx0" brushRef="#br0" timeOffset="93556.01">23185 3872 101 0,'-14'0'478'0,"9"0"-109"0,-10 0-148 0,10 3-103 16,-1-3-55-16,6 0-29 0,0 0-15 0,0 0-8 0,0 0-4 16,6 0 0-16,7 5-2 0,7-5 0 0,-1 0-1 0,8 3 1 15,-2-3-8-15,6 0-16 0,4 0-34 0,4 4-54 16,-7-4-106-16,-7 0-116 0,9 4-72 0</inkml:trace>
  <inkml:trace contextRef="#ctx0" brushRef="#br0" timeOffset="95118.14">21836 5389 133 0,'-6'0'188'0,"6"-4"-31"0,0 0-34 16,0 1-29-16,0-5-15 0,0 1-13 0,0 3-7 0,0-3-4 15,0 0-2-15,0-1-5 0,0 0 4 0,0 6-1 16,0-5-5-16,0-1-5 0,0 4-1 0,0 0-8 0,0 0-5 16,0-3-6-16,0 7-9 0,0-2-6 0,0 2-3 15,0-5 0-15,0 5-6 0,0-3 1 0,0 3-1 0,0 0 1 16,0 3 2-16,0-3-2 0,0 5 0 0,0 1 3 0,6 5 2 16,-6 1 2-16,7 5 2 0,-1 5 0 0,0 4 2 15,2 3 1-15,-2 5 1 0,0-3-4 0,1 11-2 16,0-2-1-16,-1 4 0 0,1 0-2 0,-7 3 0 0,6-2 2 15,-6 2-1-15,6 1 1 0,-6-1-1 0,7-3 1 0,-7 0-2 16,0 0 1-16,7-4-2 0,-7-3-2 0,0-4 0 0,6 3-3 16,0-6-3-16,-6-1-13 0,6-3-20 0,8-1-38 15,-8-6-62-15,8-5-134 0,-1-2-93 0,-1-2-58 16</inkml:trace>
  <inkml:trace contextRef="#ctx0" brushRef="#br0" timeOffset="95961.69">22136 5865 47 0,'-7'-8'463'0,"7"1"-105"0,0-1-143 15,0 6-98-15,0-6-54 0,0 4-26 0,7 1-13 0,0-1-4 16,-1-4-1-16,8 5-3 0,-8-1-2 0,0 1 1 0,6-1-2 16,-4 4-2-16,4-3-4 0,-5 3-4 0,6 3-4 15,0-3-1-15,-7 0 1 0,8 4 0 0,-1-1 1 0,-7 4 0 16,8-3 0-16,-2 4 1 0,-6-1 0 0,8 1 1 16,-8 2-2-16,8-3 1 0,-8 5 0 0,1-2 0 0,-1 2 1 15,0-1-1-15,1-4 0 0,-7 4 0 0,7 0 0 0,-7-4-5 16,6 4 2-16,-6-4 3 0,0 0 3 0,0 1 4 15,6-1 4-15,-6-3 5 0,0 0 8 0,7-4 13 16,-7 4 8-16,0-8 1 0,7 0 4 0,-1 0-1 0,1-3 1 16,-2-3-4-16,10-2-2 0,-10-6-5 0,8 4-2 0,1-5-4 15,-1 0-2-15,-7 1 0 0,8-1 0 0,-8 5 1 0,7-4-4 16,-6 4-3-16,-1-1-6 0,7 1-3 0,-7 2-3 16,1 1-2-16,0 0-7 0,-7 4-3 0,5 2-2 15,-5 3-1-15,7-2-2 0,-7 0 0 0,0 4-2 0,0-4 0 16,7 4 1-16,-7 4 0 0,7-4 1 0,-7 4 0 0,0 0 1 15,6-2 2-15,0 6 0 0,2-4 0 0,-8 4 0 16,6-1-1-16,0 0 1 0,1-4 0 0,-1 6-2 0,1-3 1 16,-1-2-2-16,1 3 3 0,-2-3 0 0,-5 0 0 0,7 0 0 15,1-1 1-15,-3 4 1 0,-5-3-1 0,7-1 1 16,-7 5 0-16,7-1-1 0,-7 1 0 0,0 6-1 0,0 1 1 16,-7-1 0-16,7 1 0 0,-7 0 0 0,7 3-1 15,-5-3 0-15,5 4 1 0,-8-5 0 0,8 1 7 0,0 2-5 16,0-5-2-16,0 3 0 0,0-4-1 0,0-1 0 0,0-2 0 15,0-1-1-15,0 0-7 0,0-2 4 0,0-3 2 16,0 2 1-16,8-4 1 0,-8 0 0 0,0 4 0 0,0-4 1 16,0-4 0-16,5 4 1 0,-5-4-1 0,0 2 0 15,7-3-1-15,-7 2 0 0,7-1 1 0,-7-3 0 0,6 3-1 16,-6 0 0-16,7-3 0 0,-7 0-2 0,6 2-3 0,-6-1-2 16,7-2-2-16,-7 5-1 0,6-1 1 0,-6-4 0 15,0 5 0-15,7-1 1 0,-7-3 4 0,0 0 1 16,7-1 1-16,-7 5 1 0,0-5 0 0,0 2 0 0,0-2 2 15,6 1-1-15,-6-1 1 0,0 1-1 0,6 0 1 0,-6 0-1 16,0 3 1-16,0 0-1 0,8-3-1 0,-8 3 1 0,0 0 0 16,6 1-1-16,-6-2-1 0,6 5 0 0,0-3 0 15,1 3 2-15,-1 3-2 0,8-3 0 0,-9 0 0 16,10 5 1-16,-9-2 1 0,0 1-2 0,8 0 0 0,-8-1 0 16,0 5 1-16,7-4 0 0,-6 3-1 0,6 0-1 0,-8 0 3 15,10 1 0-15,-10-1-1 0,2 3-5 0,7-2-4 16,-8 3-9-16,1 0-7 0,-1 0-10 0,0 0-14 0,2 0-16 15,-2 4-19-15,0-4-20 0,-6 0-31 0,6 0-38 16,-6-3-64-16,7-2-99 0,-7 2-72 0</inkml:trace>
  <inkml:trace contextRef="#ctx0" brushRef="#br0" timeOffset="96196.01">23002 5707 324 0,'0'-25'476'0,"0"-1"-139"0,0 4-145 0,0 0-89 0,7 4-45 15,-7 3-21-15,7 0-9 0,-1 1-1 0,1 6-2 0,-1 1 0 16,-1 0 2-16,10 4-3 0,-3 3-1 0,-4 0-6 16,11 7-4-16,-6-4-5 0,6 8-2 0,1 4-1 15,0-1-2-15,-7 5 0 0,6 3-1 0,-6 4-1 0,7-1 1 16,-14 0 0-16,7 4-1 0,0 2 0 0,-6 1-2 0,-1 1 1 16,-1 0 1-16,-5 0-1 0,9 1 1 0,-9-2-1 15,6-3 0-15,-6 0-5 0,5 0-5 0,3-2-12 0,-8-2-13 16,7-2-18-16,-7-9-25 0,6 1-34 0,0-5-49 0,1-3-64 15,-7-3-108-15,6-4-74 0</inkml:trace>
  <inkml:trace contextRef="#ctx0" brushRef="#br0" timeOffset="96430.33">23491 5719 38 0,'7'-34'442'0,"0"9"-112"16,-1-4-120-16,-6 6-88 0,6 1-49 0,1 5-28 15,-7 2-16-15,0 0-3 0,0 4-4 0,0 4-2 0,-7-1-1 16,1 5-2-16,0-1-1 0,-8 4 0 0,1 4-3 0,0 2-3 15,0 3-4-15,-7 1-2 0,8 5 1 0,-1-1 0 16,0 5-1-16,0-4-2 0,-1 3 0 0,8 0 0 0,0-3 2 16,-1 3-1-16,0-3 2 0,7 3-2 0,0 1 1 15,7-5 1-15,-7 5-1 0,7-4 0 0,5 2-2 0,2-2 2 16,-1 3-1-16,0-3 0 0,6-1 1 0,7 1 2 16,0 0-2-16,7-5-1 0,-2 6-3 0,3-5-13 0,5-4-18 15,7 4-39-15,-1-8-60 0,1 1-117 0,-1 4-108 0,1-5-70 16</inkml:trace>
  <inkml:trace contextRef="#ctx0" brushRef="#br0" timeOffset="96555.39">24045 5842 312 0,'-19'-10'619'0,"6"3"-30"0,0-1-90 0,0 1-282 15,6 0-185-15,7 3-108 0,0 1-75 0,0 3-77 0,7-4-108 16,-7 4-92-16,6 4-49 0,-6-4-21 0</inkml:trace>
  <inkml:trace contextRef="#ctx0" brushRef="#br0" timeOffset="97867.73">10198 12734 49 0,'0'-4'162'0,"0"0"6"0,0 1-5 0,-6-5-12 15,0 5-19-15,6 0-18 0,-7-6-17 0,1 6-17 0,-1-4-16 16,0 3-19-16,1-3-10 0,-8-1-7 0,8 1-6 15,0 0-2-15,-7 0-1 0,6-1 4 0,-6 0-1 0,7 1 1 16,-7-3-1-16,6-2 1 0,-5 5-1 0,4-3 0 16,-4 2-3-16,-1-3-7 0,-1 4-1 0,-5-5 0 0,6 5-1 15,-7 0-3-15,8 0-1 0,-8 3-3 0,-6-3 1 0,6 3 1 16,-6 4-3-16,0-3-2 0,0 6 0 0,-7-3 0 16,1 4 1-16,-1-1 1 0,1 5-2 0,-7-1 0 15,-1 4-1-15,1 1 1 0,1-2-1 0,-8 1 1 0,0 0 0 16,0 0 0-16,1 4-1 0,-1-5 2 0,1 5 1 0,-7 0 0 15,6-1 0-15,-6 1-1 0,6 4 1 0,1-1 1 0,-1 0 0 16,1 4 2-16,-1-3 1 0,7 3 1 0,0 4 0 16,6-1 0-16,1 4 0 0,-1 0-1 0,1 4 0 15,6 4-1-15,-1 4-1 0,8-2-3 0,0 6 2 0,-1-2-2 16,-1 5 1-16,16-4-1 0,-2 0-1 0,0 3 1 0,7 1-1 16,7 0 0-16,5-1-1 0,-5-2 1 0,13-1 1 15,0-4 0-15,6-3 1 0,7 3-2 0,-1-7 1 0,7 3 2 16,0-7-1-16,1 5-1 0,11-9 0 0,-6 1 0 15,9-4-1-15,-3-1 1 0,8-5 0 0,-2-2 1 0,9-7 3 16,-2-7 1-16,3 0 4 0,5-7-2 0,6-7-5 0,0-5 1 16,7-3 4-16,0-4 1 0,-1-7 5 0,7-3 6 15,0-5 1-15,-6-3 8 0,6-2 10 0,-6-3 0 16,-6-2 1-16,-2-4-3 0,2 0-4 0,-8-4-6 0,-6 1-6 16,-6-5-5-16,-7 5-2 0,-6-5-3 0,0 2-4 0,-20-1-3 15,-1 3-1-15,-11-3 0 0,-9 3 3 0,-5-1 0 0,-12 6 2 16,-14-1 1-16,-6 5 5 0,-14-2 3 0,0 8 2 15,-12 7-1-15,-14 5-3 0,0 2-2 0,-12 8-8 0,-7 7-13 16,-14 5-18-16,1 2-19 0,-7 8-20 0,0 4-24 16,-6 7-26-16,0 0-48 0,0 3-79 0,6 9-146 0,-7-1-70 15,8-1-33-15</inkml:trace>
  <inkml:trace contextRef="#ctx0" brushRef="#br0" timeOffset="101491.88">9899 12752 177 0,'0'-4'245'0,"0"4"-54"0,0-2-46 0,0 2-34 16,-7-5-21-16,7 5-14 0,0-3-9 0,-6 3-4 0,6-4-6 16,0 4-5-16,-7 0-3 0,1 0-7 0,6 0-9 15,-7 0-7-15,1 0-5 0,-1 0-6 0,-5 0-2 0,4 4-2 16,-4-1-1-16,-1 2 1 0,-7 1 2 0,7 1 0 15,-6 5 2-15,5 1 2 0,-5 3 2 0,-1-1 1 0,0 3 1 16,2 0 2-16,4 0 0 0,1 1 0 0,1 2-2 0,-2 2-3 16,2-4-2-16,4-2-3 0,8 5-1 0,-6-3-4 15,12-2-2-15,-6 6-2 0,8-5-2 0,-2 1 2 0,6-1-1 16,2 0 0-16,-1-3-1 0,7 3 0 0,-2-3-1 0,-4-1 1 16,6 1-2-16,-7-1 0 0,6 2 0 0,-6-6-1 15,0 5 1-15,-6-1-1 0,-1-2 0 0,1 3 1 0,-1-5 1 16,-6 5 1-16,0-4-1 0,-6 1 1 0,-1 2-1 15,-6-3-1-15,6 0 2 0,-5-1-1 0,-8-2 1 0,7 3-2 16,0-3 0-16,-6-1 0 0,5 0 1 0,-5 0-5 16,6-3-9-16,0-4-15 0,-1 0-21 0,8-4-24 0,0 0-32 15,0-3-40-15,-2-3-46 0,8-2-51 0,0-3-48 16,0 1-43-16</inkml:trace>
  <inkml:trace contextRef="#ctx0" brushRef="#br0" timeOffset="101663.65">9586 13145 224 0,'0'-27'344'0,"0"2"-40"0,0 4-64 0,0-5-67 16,0 4-56-16,6 3-38 0,-6-3-24 0,8 4-10 15,-2-1-8-15,6 5-1 0,-4-5 1 0,4 5-3 16,1-1 4-16,1-3 3 0,4 3-1 0,2 0-1 0,0-3 0 16,6 4-5-16,7-1-1 0,0-3-1 0,-1 2-6 0,7-1-5 15,7 2-3-15,-7-3-3 0,6 3-4 0,-5 0-4 0,5 1-4 16,1-1-2-16,-7 3-1 0,-1 5-4 0,2-3-13 16,-1 2-20-16,-6 4-20 0,-8 1-32 0,2-1-39 15,-1 2-60-15,-7 2-97 0,-5 0-129 0,-2 2-55 0</inkml:trace>
  <inkml:trace contextRef="#ctx0" brushRef="#br0" timeOffset="110536.43">22234 7085 19 0,'-14'-7'452'0,"1"3"-105"0,-7 0-137 0,14 1-90 0,-6 3-49 15,6-5-26-15,-2 5-20 0,8 5-7 0,0-5-2 16,0 3-2-16,8 5 1 0,4-1 1 0,0 4 2 0,8 0 0 15,0 3 1-15,7 1-1 0,-2 3-4 0,1 1-2 0,6-2-2 16,-5 3-3-16,-1 1 0 0,0-2-1 0,1 3-3 0,-2 0 0 16,-5-1 0-16,-7 2-1 0,0-4 0 0,0-2 0 15,-6 5 1-15,-7-3 0 0,0-2 0 0,-7 6 2 16,-6-5-2-16,0 1 0 0,-7-1-2 0,0-4-9 0,-5 5-14 16,-8-5-21-16,7-3-38 0,-6-3-60 0,-2-2-109 0,9-6-101 15,-7 0-65-15</inkml:trace>
  <inkml:trace contextRef="#ctx0" brushRef="#br0" timeOffset="110708.45">22045 7037 154 0,'26'-22'504'0,"-1"3"-40"0,8 2-200 0,7 2-123 0,-2 0-65 16,1 4-37-16,1-3-17 0,5 2-9 0,1 6-4 15,-7-5-4-15,6 3-1 0,-5 0 0 0,-1 4-1 0,-1 2-1 16,3 2-2-16,-3 0-4 0,-6 2-12 0,1 2-19 0,0 0-27 15,-1 3-48-15,-5-2-87 0,-1 2-151 0,0-3-75 0,-13 2-44 16</inkml:trace>
  <inkml:trace contextRef="#ctx0" brushRef="#br0" timeOffset="111270.61">22775 7033 146 0,'6'4'422'0,"0"-4"-146"16,1 3-121-16,-1 2-71 0,8 2-41 0,-2 0-21 0,-4 1-8 16,4-1-7-16,2 4-1 0,-8 0-2 0,0 3 0 0,1 5-1 15,-1-2 1-15,1 2 0 0,-7 6-1 0,0-2-2 0,-7 0 2 16,7 2 0-16,-6-4-2 0,6 1 0 0,-7-3-1 16,7-2 5-16,0 0-2 0,-6-7 4 0,6 1 5 15,0-3 8-15,0-5 8 0,-6 4 8 0,6-7 6 0,0 0 0 16,0 0 4-16,6-3-2 0,-6-1-6 0,6-7-5 0,1 4-7 15,-1-7-8-15,1 2-4 0,0-2-3 0,-1-2-1 16,-1 5-2-16,3-3-1 0,-1 3 0 0,-2-3-2 0,2 2 0 16,0 1-3-16,0 0-1 0,-1 4-1 0,1 0 0 15,-1 3-1-15,0-3-1 0,2 3-1 0,-2 4-1 0,0-3-1 16,0 3 2-16,1 0 0 0,0 0 0 0,-1 3 1 0,1-3-1 16,-7 4 1-16,6 0 1 0,-1-1 0 0,4-3-2 15,-3 4 2-15,-1-1-1 0,2-3 1 0,1 4 0 16,-8-4 0-16,6 0-1 0,0 0 1 0,1 4 1 0,-7-4-2 15,6 0 2-15,-6-4 0 0,0 4 0 0,0 0 0 0,0-4 1 16,0 4 0-16,0-3 0 0,0 3 0 0,0 0 1 0,0-4 0 16,0 4-2-16,0 0 1 0,0 0-1 0,0 0-1 15,0 0 1-15,0 0-1 0,0 0 0 0,0 0 1 16,0 0 0-16,0 0-1 0,0 0 1 0,0 0-1 0,0 0 1 16,0 0 0-16,0 0 0 0,0 0-2 0,0 0 2 0,7 0-1 15,-7 0 1-15,0 0 0 0,7 0-4 0,-7-3 2 16,6-1 2-16,0 0 0 0,1 1 0 0,-7-1 1 0,7-1 0 15,-1 3 1-15,-6-3 4 0,5 5-4 0,-5-2-2 16,8 2-1-16,-8 0 1 0,7 0 0 0,-7 0-1 0,5 0-2 16,-5 2 1-16,8 3 2 0,-2-3 0 0,-6 3 0 0,6 2 1 15,1 1 0-15,0 2 0 0,-1-2 0 0,0 2 0 16,8 2-1-16,-8-5-6 0,7 3-9 0,0-2-13 0,0-1-17 16,1 1-25-16,5-4-36 0,0-1-64 0,1 2-102 0,-1-5-103 15,-5-5-49-15</inkml:trace>
  <inkml:trace contextRef="#ctx0" brushRef="#br0" timeOffset="111489.53">23746 6825 213 0,'-14'-8'466'0,"8"8"-140"0,-7 0-136 16,0 8-89-16,0-1-43 0,7 4-20 0,-8 0-11 0,8 4-3 15,-8-1-2-15,8 9-1 0,0-5-1 0,-1 7 0 16,1 1-5-16,6-1-2 0,-7 6-5 0,7-3-2 0,0 1-2 15,0 0 0-15,0 0 1 0,0 2-1 0,7 2 0 0,-7-7-3 16,0 3 0-16,6-4-2 0,1 0-1 0,-1-2-10 16,0-1-11-16,8-4-20 0,-8 0-26 0,8-7-38 15,-2-3-53-15,1-1-84 0,7-7-116 0,0-7-55 0</inkml:trace>
  <inkml:trace contextRef="#ctx0" brushRef="#br0" timeOffset="111692.48">23967 6989 274 0,'-6'0'349'0,"-1"0"-121"0,0 5-89 0,-6-3-54 16,7 6-27-16,6-1-15 0,-6 5-8 0,6-2-1 0,0 2-2 15,0-1 0-15,6 3-2 0,-6-3 2 0,6 4-3 16,7-1-1-16,1-3-1 0,-2 4 1 0,8-5 0 0,0-2-4 16,-1 3-4-16,7 1-4 0,-6-6-4 0,13 1 0 15,-7 2-4-15,6-6-3 0,-7 5-2 0,9-5 0 0,-1 1 0 16,-1-1-4-16,-6 1-12 0,7-4-20 0,-7 4-32 0,-7-1-50 15,7-3-95-15,-6 5-131 0,-7-5-74 0</inkml:trace>
  <inkml:trace contextRef="#ctx0" brushRef="#br0" timeOffset="120471.67">9749 13041 213 0,'-7'-7'372'0,"7"-3"-110"0,-6-2-104 15,0 5-66-15,-1-4-34 0,1 0-19 0,-1 4-7 16,7-4 1-16,-7 0 3 0,1 3 6 0,0-2 4 0,6 2-1 16,-8 1-5-16,2-1-2 0,0 4-4 0,0 0-5 0,-1-2-7 15,7 6-6-15,-7 0-5 0,1 0-3 0,-1 0-1 16,-5 4-2-16,4 2-2 0,-4 2-2 0,6 3 0 0,-8 0 1 15,1 7-2-15,0-3 1 0,6 3-1 0,-5 1 0 16,6-2 1-16,-2 3 2 0,8-6-1 0,-6 1-2 0,6-4 0 16,6 0 0-16,-6-4 1 0,8 0 1 0,-2-3 1 0,-6-4-1 15,6 0 4-15,7-4 1 0,-6 1 3 0,-1-4 1 16,1-1-1-16,-1-3 1 0,0 1-1 0,2-2 0 16,-2-2-2-16,0 2-1 0,-6 2-2 0,0-2 0 0,0 5 1 15,0-1-4-15,0 5 3 0,-6-4 0 0,0 7-1 0,-2 0-1 16,2 3 1-16,0 4-2 0,-7 1-1 0,-1 6 3 0,2-3-3 15,-2 5-1-15,8 1 0 0,-7-2 0 0,6 0 0 16,1 3 0-16,-2-3-1 0,8-1-1 0,0-3 0 16,8 0-2-16,-2-3 0 0,8-2 0 0,-2-1-1 0,2-5 0 15,5 0-1-15,-6-5 1 0,6-1 2 0,1-2 0 0,0-3 1 16,-7 0 2-16,7-3 0 0,-8-1 0 0,2 1 1 16,-2-1 1-16,-5-4 1 0,0 9 0 0,-1-2 1 0,-6 1-2 15,-6 7 2-15,-1 2-2 0,-6 4 1 0,-7 6 0 16,-6 4-2-16,1 2 0 0,-9 8-1 0,-5 0 1 0,1 4 0 15,5 3 1-15,-6 0-1 0,6-4-1 0,0 5 0 0,8-1 2 16,-1-4-1-16,6 6-2 0,0-6 2 0,14-3-2 16,-1 0-3-16,7-3-3 0,7-5-4 0,-1-3-2 0,8-4 0 15,5-3 0-15,7-8-2 0,0 1 2 0,0-9 2 16,0-5 4-16,1-2 4 0,5-3 2 0,-6 0 6 0,1-3 5 16,-2-1 2-16,-5-4 4 0,0 1 7 0,-8-1 3 0,2 1 3 15,-8 0-1-15,0 0-4 0,-12 4-4 0,0-1-1 16,-8 0-5-16,-6 3-7 0,1 2-7 0,-7 3-4 0,-6 7-3 15,-1 3-5-15,1 1-3 0,-14 7-5 0,7 7-5 0,-7 5-7 16,0 2-5-16,8 1-5 0,-2 2-10 0,1 6-11 16,7 0-29-16,4-2-44 0,10 1-84 0,5-4-124 0,7 0-67 15</inkml:trace>
  <inkml:trace contextRef="#ctx0" brushRef="#br0" timeOffset="122486.72">11092 14046 9 0,'-8'0'348'15,"8"0"-99"-15,-6 0-98 0,6 0-69 0,-6 0-41 0,6 0-23 16,0 0-11-16,-7 0-6 0,7 0-3 0,0 0-1 16,0 0-2-16,0 0 4 0,0 0-1 0,-6 4 1 15,6-4 1-15,0 0-1 0,0 0 1 0,0 0 0 0,0-4 1 16,6 4-1-16,-6 0 2 0,0 0 0 0,0 0-2 0,0 0 3 16,0 0-1-16,7 0 0 0,-7 0-1 0,0-4 1 0,0 4-1 15,0 0 2-15,0 0 3 0,0 0 0 0,0 0 3 16,6 0 5-16,-6 0 7 0,0-4 6 0,0 4 3 15,6-4 5-15,-6 4 3 0,0 0 1 0,0-4 0 0,0 1-3 16,8-1-3-16,-8 4-4 0,0-2-2 0,0-3-3 0,0 5-5 16,0-3-4-16,6 3-2 0,-6 0-3 0,0-4-3 15,0 4 0-15,0 0-2 0,0 0-2 0,0 0 0 0,0 0-1 16,0 0 3-16,0 0 2 0,0 0 2 0,0 0 2 16,0 0 6-16,0 0 3 0,0 0 4 0,-6 0 2 0,6 0 0 15,0 0-2-15,0 0 1 0,-8 0-3 0,8 0-5 0,-6 0-3 16,0 0-2-16,-1 4-4 0,1-4-1 0,0 3-1 15,-8 4-3-15,8-3-1 0,-8 3-1 0,2 5 0 0,-8 1-1 16,6 3 2-16,3 2 0 0,-9-3 0 0,6 7 0 0,1-4 3 16,7 0-1-16,0 4 0 0,-1-3 2 0,0-1-1 15,7 0 0-15,7 1 0 0,0-5 1 0,5 4-2 0,1-3 0 16,1 0-1-16,6-1 0 0,-2 1-2 0,9-4 1 16,-7 4-1-16,-2-4-1 0,9 0 1 0,-7 0-1 0,-2-1 0 15,2 2 0-15,-6-1 0 0,-1-5 0 0,-1 6 1 0,-5-5-1 16,0 1 0-16,-7 2 1 0,0-3-2 0,0 5 1 15,-7-5-1-15,0 4 1 0,-5 0-1 0,-1-4-2 16,-1 1-5-16,-6-1-5 0,8 1-10 0,-8-4-10 0,1-4-20 16,-1-4-30-16,0 0-49 0,8-3-74 0,-1-5-139 0,6-2-73 15</inkml:trace>
  <inkml:trace contextRef="#ctx0" brushRef="#br0" timeOffset="122658.57">10935 13987 206 0,'0'-3'549'0,"0"-6"-3"0,0 3-204 0,0 2-165 16,7-3-92-16,-1 3-47 0,8-4-26 0,-3 1-13 0,3-3-4 15,6-2 5-15,6 1 7 0,-6 5 4 0,5-6 3 16,0 1 3-16,9 3-1 0,-2-3 0 0,2 4-2 0,-2-4-5 16,7 4-2-16,0-1-7 0,0 1-12 0,-6 4-17 0,6-1-21 15,-8 1-22-15,3 3-32 0,5 0-51 0,-13 0-89 16,5 0-147-16,-3 3-62 0,-2 1-31 0</inkml:trace>
  <inkml:trace contextRef="#ctx0" brushRef="#br0" timeOffset="123283.55">11645 14027 202 0,'-6'-4'494'0,"6"2"-91"0,-6-3-164 15,6 5-112-15,0-3-61 0,0 3-33 0,0 0-19 0,0 3-8 16,6-3-6-16,-6 5 0 0,0-3 0 0,6 5 1 16,-6 1 0-16,6 4 1 0,2 2 0 0,-8-3 1 15,6 7 0-15,-6-3-1 0,6 2 1 0,1 2-1 0,-7 0 1 16,6-2-1-16,-6-2 0 0,7-1 0 0,-7 2 1 0,0-1-1 16,7-4 0-16,-7 0 1 0,0-4 0 0,6 0 1 0,-6 1 4 15,0-5 7-15,0-3 11 0,0 4 9 0,0-4 7 16,6 0 4-16,-6-4 2 0,0 1 1 0,0-5-4 15,6-3-7-15,-6 0-10 0,8-3-7 0,-8-1-3 0,6-3-5 16,0 3-1-16,-6 1 0 0,7-1-1 0,-7 0 1 0,7 4 0 16,-7 4-4-16,0-1-3 0,0 1-2 0,6 3-2 15,-6 1-1-15,0 0-2 0,0 3-2 0,7 0-1 0,-7 0 0 16,6 3 1-16,-6 0 1 0,6 5 0 0,2-2 1 16,-2 6 0-16,0-5 2 0,0 4 0 0,1 0 0 0,0 1 0 15,-1-6 0-15,7 2 1 0,-6 0-1 0,-1-1 0 0,7 0-1 16,-7-4 1-16,8 1 0 0,-1-4 0 0,-7 0 2 15,8 0 0-15,-2-4 1 0,-5 1 0 0,6-4 1 0,-7 0-3 16,0-1 1-16,2 0 2 0,-2-3-1 0,0 1 0 16,1-2 0-16,-7 2 0 0,0-1 0 0,-7 0 2 0,1 0 3 15,0 3 4-15,-2-3 0 0,2 4 0 0,0 0 1 0,-7 3 1 16,6 0-1-16,1 1 0 0,0-2-5 0,-1 3-3 16,7 2-3-16,-7 2-1 0,7-2-2 0,7 8-1 0,0-4 0 15,-1 4 0-15,7-1 0 0,0 3-1 0,7-1 1 16,-1-3-1-16,7 5-4 0,0-3-4 0,0-1-3 0,7 0-4 15,-7 0-4-15,0 1-5 0,0 3-4 0,-1-3-1 16,-5-2 0-16,1 2 0 0,-9 0 2 0,1-1 2 0,-6 0 3 16,-7 0 5-16,0 4 3 0,-13-3 3 0,0 3 2 0,-7 0 2 15,1-1-2-15,-7 5-1 0,-7-3 0 0,1-2-1 0,-2 1-1 16,2-1-2-16,-7-2-2 0,0 4-4 0,7-5-3 16,-1-3-5-16,7 2-15 0,0-6-23 0,6 0-42 15,1-3-65-15,12-4-121 0,0-5-88 0,14 2-53 0</inkml:trace>
  <inkml:trace contextRef="#ctx0" brushRef="#br0" timeOffset="125173.71">22559 8554 83 0,'-13'-4'86'0,"1"-3"-60"0,-2 4-36 0,2-1-16 0,-2-4-6 16,8 5 8-16,-1-1 15 0,-6 0 13 0,13 1 12 15,-7 0 10-15,1-2-1 0,-1 1-12 0,7 1-23 16,-5-1-41-16,5 1-55 0</inkml:trace>
  <inkml:trace contextRef="#ctx0" brushRef="#br0" timeOffset="126110.87">22448 8411 168 0,'0'-7'161'0,"7"3"-60"16,-7 0-38-16,0 1-21 0,6 0-9 0,-6-2-3 15,7 2-1-15,-7-1 1 0,7 4 1 0,-1-4 2 0,-6 1 0 16,7-1-3-16,-7 4-1 0,0-3 1 0,0 3 2 16,0 0 2-16,6-4 1 0,-6 4 1 0,0 0-1 0,0 0 1 15,0-4-2-15,0 4-3 0,0 0-3 0,0 0-2 0,0 0-3 16,0-4-4-16,0 4-1 0,0 0-4 0,0 0-1 16,0 0-3-16,0 0-1 0,0 0-1 0,0 0-2 0,0 0 0 15,0 0 1-15,0 0-2 0,0 0-1 0,0 0 0 16,0 0-2-16,0 0 2 0,0 0 1 0,0 0 1 0,0 0 1 15,0 4 0-15,0-4 0 0,0 0 0 0,0 0 0 0,0 0-1 16,0 0-2-16,0 0-2 0,0 0-1 0,0 0-1 16,0 0 2-16,0 0-2 0,0 0 0 0,0 0 0 15,0 0 1-15,0 0 0 0,7 0-2 0,-7 0 1 0,0 0-2 16,0 0 2-16,0 0 1 0,0 0 2 0,0 0 5 0,0 0 5 16,0 0 2-16,0 0 4 0,0 0 1 0,0 0 0 0,0 0 1 15,0 0-3-15,0 0-3 0,-7 0-3 0,7 0-3 16,0 0-2-16,0 0-2 0,0 0-3 0,0-4-1 15,0 4 0-15,0-3-1 0,0 3 1 0,0-4 0 0,0 4 0 16,0-3 1-16,0-2 1 0,-6 3-1 0,6-2 0 0,0 0 1 16,0 0 0-16,0 1 1 0,0 3 0 0,0-5-1 15,0 5 0-15,0 0 3 0,0 0 0 0,0-3-2 0,0 3 0 16,0 0-3-16,0 0-1 0,0 0 2 0,0 0-2 16,-7 0 0-16,7 0-2 0,0 0 3 0,0 0 0 0,0 0 2 15,0 0-1-15,-6-4 2 0,6 4 0 0,0 0 0 0,0 0-1 16,0-2 0-16,0 2 4 0,-7 0-4 0,7 0 0 15,0-5-1-15,0 5-1 0,-7 0 0 0,7 0 0 0,-6 0 0 16,6 0-4-16,-7 0 1 0,2 0 2 0,-2 0 0 0,-1 5 0 16,-4-3-1-16,-1 5 1 0,-6 1 0 0,-1 0 2 15,1 3 0-15,-1-1-1 0,0-2 2 0,1 3 0 0,6-4 3 16,-6 5-1-16,5-6-1 0,1 2 1 0,6-1-2 16,-6 1 1-16,13-1-2 0,-6-4 1 0,0 4-1 0,-2-3-1 15,8 4-2-15,0-5 1 0,0 2 0 0,0-3-1 0,0 3 0 16,8-3 0-16,-2 6-1 0,-6-4 2 0,6 0 1 15,7 0 0-15,-6-1 0 0,6 1 1 0,7-1-1 16,-7 1 1-16,7-1 0 0,-2 1-1 0,2 1 0 0,0-2 1 16,-1 4 0-16,1 0-1 0,6 1-1 0,-6 3 0 0,5-1-1 15,-5 5 0-15,0 3 1 0,-1 1 0 0,1-1 0 0,-1 7 0 16,-5-2 1-16,-2 6 0 0,2-3 0 0,-8 0 0 16,0 3-1-16,2 0-1 0,-8-3 1 0,0-1 0 15,0 1 0-15,-8 0 1 0,-4-4 0 0,5 0 0 0,-12-5 1 16,5 6 0-16,-11-5-1 0,5 1 2 0,-6-4-2 0,-1-5-1 15,-6 5 0-15,8-8 1 0,-1 0 0 0,0 0 0 16,0-3 2-16,6-4 4 0,8 0 4 0,-2-4 1 0,1 2 2 16,7-3 1-16,0-2 1 0,6-4 1 0,6-3-1 15,0-1-5-15,7-4-4 0,1-2-1 0,4-2-2 0,2-2-3 16,7-4-1-16,-8 4 0 0,7-9 0 0,-1 1-1 0,2 0 1 16,-1-3 0-16,1-1-1 0,-1 4 3 0,-1-3 4 15,-6 2 4-15,2 1 7 0,-1 4 12 0,-14 4 10 0,7-1 10 16,-7 7 4-16,-6 1 2 0,0 4-5 0,0-1-4 15,-6 3-5-15,-1 2-11 0,-5 3-11 0,-2-1-9 0,-6 4-4 16,8 4-5-16,-8 0-5 0,7 0-9 0,0 0-19 0,0 4-19 16,7 0-18-16,-1 0-22 0,7-1-21 0,0 1-28 15,7-4-40-15,5 3-56 0,2-3-93 0,-8 0-86 0,13 0-47 16</inkml:trace>
  <inkml:trace contextRef="#ctx0" brushRef="#br0" timeOffset="126376.65">22787 8385 341 0,'-6'5'466'0,"-6"5"-149"0,-2-3-137 0,8 8-84 16,-8-1-44-16,8 1-25 0,-7-1-13 0,6 6-7 0,1-3-3 15,-1 6-3-15,0-5-2 0,7 0 1 0,-5 5-1 16,10-1 0-16,-5-5 1 0,7 6 1 0,6-5 0 16,-6 0-1-16,6-3 1 0,7-1-1 0,-8-3 6 0,8-3 3 15,-7-2 9-15,7-6 11 0,0 0 1 0,-2-2 2 0,2-6 3 16,-7 1 6-16,1-5 3 0,5-2 2 0,-7-1-1 15,-5-2-2-15,7-2 9 0,-8 0 6 0,1-3 0 0,-7 5-3 16,0-6-7-16,-7 5-5 0,1-4-7 0,-8 0-10 16,2-4-10-16,-3 4-8 0,4 4-4 0,-9-4-8 0,7 4-11 15,-7-1-17-15,14 1-18 0,-8 4-22 0,7-1-28 0,7 3-34 16,0-2-42-16,7-1-51 0,1 1-76 0,4 3-111 16,2-4-50-16</inkml:trace>
  <inkml:trace contextRef="#ctx0" brushRef="#br0" timeOffset="126642.02">23126 8195 140 0,'0'7'471'0,"-6"5"-118"0,6-2-143 16,-6 5-95-16,-1 3-53 0,0 0-34 0,1-3-10 15,-1 7-8-15,7-3-3 0,-6-1 0 0,6 0 0 16,0 5-2-16,0-6 1 0,0 5-2 0,0-3 2 0,6 3-3 16,1-4 0-16,-1 0-2 0,1 1-1 0,6-1 0 0,0-4 6 15,-6-2 4-15,12-2 5 0,-7-5 7 0,2-5 4 16,6 0 8-16,-8 0 6 0,2-8 6 0,5 1 2 0,-6-5 0 15,0 2 2-15,1-6 3 0,-8 2 4 0,-1-4-1 16,3 0-1-16,-8 0-6 0,0-5-4 0,-8 2-5 0,3-2-5 16,-10 1-9-16,4 0-10 0,-9-3-5 0,1 6-5 0,-7-3-5 15,6 5-4-15,1-2-3 0,-1 4-7 0,0 4-14 16,8-3-20-16,-2 6-26 0,14-3-28 0,-6 5-41 16,12-2-52-16,1 4-81 0,0-4-138 0,5 1-59 0</inkml:trace>
  <inkml:trace contextRef="#ctx0" brushRef="#br0" timeOffset="127141.97">23582 8074 40 0,'-6'-4'494'0,"6"4"-29"0,-6 4-181 16,6 0-131-16,-14 3-73 0,8-3-35 0,-2 7-20 0,-3 0-8 16,4 3-4-16,-6 4-3 0,0 4 1 0,0 0 0 15,0 5 2-15,6 2-2 0,-6 0-3 0,1 5-1 0,-2-3-1 16,8 3-2-16,-2-1 0 0,3-1-2 0,-2 2-1 15,7-5 0-15,-6 0-2 0,12-3 0 0,-6-1 1 0,0-3-1 16,7-3 0-16,-2-4-1 0,-5-1 4 0,8-6 3 0,-2-4 4 16,0-4 3-16,8 0 0 0,-8-9 5 0,7-1 5 15,7-5 4-15,-7-3 2 0,0-5 3 0,0 6 2 0,-6-9-1 16,4 4 2-16,3-4-2 0,-7 1-4 0,6-1-2 16,-7-3-6-16,2 7-6 0,4-4-4 0,-12 4-2 0,6 4-2 15,1 3-3-15,0 1 0 0,-7 2-3 0,6 5-1 0,-6-3-2 16,0 5-1-16,0 2-2 0,7-1 0 0,-7 4 0 15,0 0-1-15,6 0 1 0,0 4 2 0,2-4 1 0,-2 3 2 16,0 2 1-16,-6-5 0 0,14 3 0 0,-8-3 1 0,0 0 2 16,1 0 2-16,-1-3 0 0,8-2 0 0,-8 2 0 15,0-5-1-15,8-2 2 0,-8 2 1 0,0-3 1 16,8 1 5-16,-14-5 4 0,6 3 8 0,1-2 3 0,-1 3 4 16,0 0 1-16,-6-4-1 0,7 4-2 0,-7 4-4 0,7 0-6 15,-7-1-8-15,0 5-4 0,0-2-5 0,0 5-3 0,6 0 0 16,-6 5-2-16,6 2 0 0,-6 4 0 0,8 3 2 15,-2 2 0-15,-6 1 0 0,6 5 1 0,-6 5 1 16,0 2 2-16,0 0-2 0,0 5 1 0,0-3 1 0,7 3-1 16,-7-1-1-16,0-4-2 0,0 1 0 0,6-1-5 0,-6 0-7 15,0 0-14-15,0-7-17 0,0 4-17 0,7-4-18 16,-7-4-19-16,0 1-22 0,7-9-31 0,-7 1-38 0,6-3-56 16,-6-4-94-16,6-4-83 0,-6-4-43 0</inkml:trace>
  <inkml:trace contextRef="#ctx0" brushRef="#br0" timeOffset="127344.97">24064 8136 297 0,'7'-18'474'0,"0"7"-136"0,-7-1-137 15,6 6-92-15,1-2-51 0,-7 5-23 0,6 3-11 0,0 0-6 16,-6 7-1-16,8-3 0 0,-2 2 0 0,-6 10 2 0,6-2-2 16,-6 1-2-16,7 3-2 0,-7 3-3 0,0 2-3 0,-7 3-1 15,7-1-2-15,-6 1-1 0,0 3-1 0,-2 0-1 16,2 1-2-16,-7 3 1 0,7-7-2 0,-1 4-6 15,0-1-7-15,1-8-9 0,0 4-12 0,6-6-14 0,0 0-19 16,0-4-26-16,0-5-26 0,6-3-28 0,-6-2-28 0,6-5-34 16,8-5-33-16,-8 2-32 0</inkml:trace>
  <inkml:trace contextRef="#ctx0" brushRef="#br0" timeOffset="127532.41">24228 8349 136 0,'6'-22'214'0,"7"3"-27"15,-7 1-26-15,-6 3-18 0,8 4-16 0,-8 0-14 0,0 4-14 16,0 0-16-16,0 3-16 0,0 4-17 0,0 0-15 0,-8 4-13 15,8 3-10-15,-6 0-5 0,0 4-2 0,-1 4-3 16,7 4 2-16,-6-5-1 0,6 5 4 0,0-1 0 16,0 0 5-16,6 0 3 0,1-3 4 0,-1 0 5 0,8 3 9 15,-2-7 6-15,0 3 5 0,8 1 3 0,1-3 0 0,-2-5-1 16,7 3-1-16,6-1-6 0,-6-6-7 0,14 4-9 16,-1-3-6-16,-1-1-6 0,9 0-8 0,-2 2-19 0,1-1-30 15,-1-4-52-15,-7 0-101 0,3 0-155 0,-9-4-95 16,1 4-55-16</inkml:trace>
  <inkml:trace contextRef="#ctx0" brushRef="#br0" timeOffset="141185.54">4960 10130 175 0,'-14'2'238'0,"-5"2"-84"16,0 0-55-16,0 0-30 0,-1-1-12 0,0 1-4 0,7 0-1 16,-7 0 3-16,8-2-1 0,-3 3-3 0,4-5-6 0,-3 3-5 15,8-3-6-15,-1 4-8 0,1-4-7 0,0 0-6 16,-2 3-6-16,8-3-2 0,0 0-3 0,0 0-1 16,0 0-1-16,0 0 0 0,8 5-2 0,-8-5 1 0,6 0 0 15,0 0 0-15,1 3 0 0,-7-3-2 0,6 0 2 0,1 0 0 16,0 4 1-16,-1 0 1 0,-1-4-1 0,2 0 0 0,1 3 1 15,-3 0 1-15,2-3 0 0,0 0 0 0,0-3-2 16,6 3 0-16,-7-3 0 0,0 3 0 0,1-4 0 16,0 0 0-16,-1 4 0 0,0-3-1 0,2-2 0 0,4 5-1 15,-5-3 2-15,-1 3-1 0,0-4 1 0,1 4 0 0,0-3 0 16,5-2 0-16,-4 5 0 0,4-2 0 0,-5-2-1 16,6 4 1-16,0-4-1 0,-7 0-1 0,8 1 1 0,-3-1 0 15,4 0-2-15,4-2-1 0,-6 1 0 0,0 2-1 0,1-4-3 16,5-1 1-16,-6 4-4 0,6-6 0 0,1 3 1 15,0-1 0-15,-1 1-3 0,1-1 0 0,0 1 2 0,-3-4-1 16,3 4 3-16,8-5 1 0,-10 5 0 0,2-3 1 16,7 2 1-16,-1-3 1 0,-7 3 0 0,7-2 3 0,0-1-1 15,0 0 0-15,1 0 0 0,-1 3 3 0,-1-2 1 0,1-1 1 16,0-1 0-16,1 4-2 0,-1-1 0 0,0 1 0 16,6-4 0-16,-5 5-1 0,-1 0 0 0,-1 0 0 0,1-1-1 15,7 1-1-15,-1 0-2 0,-6 0-1 0,7-1-1 16,0 1-4-16,-8 0-2 0,8-1 0 0,0 1-1 0,-1-4-1 15,1 0 3-15,0 3-2 0,0-3 0 0,-1 4 0 0,0-4-3 16,1 0 2-16,0 4-1 0,-7-5 0 0,7 2-1 16,-1-1 0-16,1 3 1 0,-2-2 3 0,3-5 2 0,5 3 0 15,-6 3 2-15,-1-7 2 0,7 3 1 0,0 1 4 16,1-3-1-16,-1 0 1 0,-1 1 2 0,0-1-1 0,3-4-1 16,-2 5-1-16,0-1-2 0,0 1-5 0,0-1-6 0,0 5-9 15,0-6-8-15,-7 2-16 0,8-1-14 0,-7 5-13 16,-1-2-13-16,-6-3-9 0,1 5-6 0,-1 3-1 15</inkml:trace>
  <inkml:trace contextRef="#ctx0" brushRef="#br0" timeOffset="141497.98">7931 9097 9 0,'19'-8'27'0,"-5"1"3"0,5-1 9 0,1 1 1 16,-1 0 2-16,0 0-3 0,1-1-1 0,0 1-3 0,-1-1-4 15,1 2-3-15,0-3-8 0,-1 2-7 0,1 4-5 0,-8-5-4 16,8 1-5-16,-7 3-2 0,7-4-4 0,-1 1-3 16,-6 4 0-16,7-4-4 0,-1-5-1 0,1 5 2 15,0-3 2-15,6 2 0 0,-7-3 4 0,7 1 0 0,1-5 4 16,-1 3 3-16,-1 1 3 0,8 1 4 0,-6-2 0 0,5 1 1 16,1 0 1-16,-7 1 1 0,6-2-2 0,1 1-1 0,-1 1 0 15,1-1-3-15,-1 0-2 0,1-1-6 0,6 2-3 16,-7-2-4-16,8 1-3 0,-1 0-5 0,0-3-5 15,0 3-4-15,7-3-2 0,0-1 4 0,-1-4 6 0,1 5 7 16,-1-5 12-16,6 4 10 0,2-3 17 0,-7 4 11 0,6-5 11 16,0 5 2-16,6-5 0 0,-5 1-6 0,6-1-6 15,-7 5-12-15,-1-4-20 0,8-1-24 0,-6 5-35 0,-8-5-49 16,1 5-70-16</inkml:trace>
  <inkml:trace contextRef="#ctx0" brushRef="#br0" timeOffset="141919.84">11678 7758 158 0,'26'-9'109'0,"0"-3"-43"0,0 1-27 0,7 0-12 15,-7-1-7-15,0 2-3 0,-1 3-1 0,2-8 1 16,-1 4-1-16,0 4 1 0,0-4-3 0,0 0-1 15,-7 0-3-15,8-1-1 0,-1 6 0 0,0-6-3 0,-6 4 0 16,5-2-1-16,-5 3 0 0,6-1 1 0,-6 1-3 0,-1-4 0 16,7 4 0-16,-6-1 1 0,-1-2 0 0,1 3-1 15,-1-1 0-15,0 1-2 0,8-4 2 0,-7 0 1 0,-1 2 1 16,1 0-3-16,5 1 1 0,2-4-1 0,-1 2 0 16,-1-1 2-16,8 0-1 0,0 0 0 0,0-4-1 0,6 4 0 15,-7 0-1-15,7-3 3 0,1 3-1 0,-1-1-1 0,0-1-1 16,0 1-1-16,6-3 0 0,-6 5 0 0,7-5 0 15,-1 1 0-15,-5 2 0 0,4-2 0 0,-4-1 1 16,6 1 2-16,-2-2 1 0,4-3-1 0,-3 2 1 0,1-2-1 16,-1 1 0-16,1-4 0 0,-1 4-3 0,1-3 0 0,-1 1-1 15,-5 3-2-15,5-6 0 0,-6 5 1 0,1 0-1 0,-1 3 2 16,-1-3 0-16,2-1 0 0,-7 5-1 0,-1-1 1 16,-6-3 1-16,-1 7 0 0,-5-4 0 0,0 0 0 15,-1 5 0-15,-5-1 0 0,-1-1-3 0,-6 4-9 0,-1-1-11 16,1 1-16-16,-1 0-25 0,-6 4-38 0,0-3-70 0</inkml:trace>
  <inkml:trace contextRef="#ctx0" brushRef="#br0" timeOffset="143028.76">13978 6920 8 0,'13'-8'20'15,"7"2"3"-15,-1 2 3 0,0-3 8 0,7 2 7 16,1-2 7-16,-1-3 4 0,0 2 2 0,6 1 1 0,1-5-3 16,0 2-1-16,6-5-4 0,0 4-6 0,6-4-3 0,2 5-4 15,4-9 0-15,-5 5-2 0,13-1-7 0,-8-4-2 16,7 1-1-16,-5 0 2 0,5 0-3 0,2-5-2 0,5 6-3 15,-7-5-2-15,7-1 3 0,0 2-2 0,1-2-1 16,0-2-3-16,-1 3 2 0,0-4 2 0,0 1 3 0,0-4-1 16,0 3 0-16,0-3 1 0,1 2-1 0,-1-2-1 0,-7 0-1 15,7 0-1-15,0-1-4 0,0 5-1 0,0-5-1 16,0 1-2-16,1-4-3 0,-1 4 0 0,7 0-1 16,-14-5 0-16,7 5 0 0,0 0 2 0,-6 0-2 0,-6-1 1 15,-1 4-1-15,-8 1 0 0,-5 3 0 0,2 0-2 0,-15 4 0 16,-2 3-4-16,3 1 2 0,-13-1 0 0,5 4 1 15,-6 0 2-15,-6-1 8 0,-1 5 7 0,0 4 4 0,-6-4 2 16,8 3 0-16,-8-4 3 0,0 5-1 0,0-1-1 0,0 0-8 16,0 1-6-16,0 0-4 0,0 3-2 0,0-4-1 15,0 4-2-15,0-5 2 0,0 5-2 0,0 0 0 0,0 0-1 16,0 0-1-16,0 0-2 0,0 0-7 0,-8 0-11 16,8 0-16-16,0 0-14 0,0 5-20 0,-6-5-23 0,6 0-24 15,-6 0-31-15,6 0-42 0,-7 0-48 0,1 0-68 0</inkml:trace>
  <inkml:trace contextRef="#ctx0" brushRef="#br0" timeOffset="143122.64">16838 5627 107 0,'-6'0'56'0,"0"0"-64"0,6 0-83 0</inkml:trace>
  <inkml:trace contextRef="#ctx0" brushRef="#br0" timeOffset="143450.76">16858 6349 359 0,'-13'18'243'0,"6"0"-103"0,-5 0-59 16,-2 1-34-16,8 4-17 0,0-6-12 0,-1 5-5 0,-1-3-6 15,8 2 0-15,0-2-11 0,0 3-21 0,8-4-32 16,5 1-50-16,-7 3-85 0,8-5-108 0</inkml:trace>
  <inkml:trace contextRef="#ctx0" brushRef="#br0" timeOffset="143903.64">16871 7367 145 0,'-6'36'316'0,"-7"-3"-111"0,-1 1-77 16,8 3-47-16,-7-5-30 0,6 5-17 0,1-5-9 15,0 5-9-15,6-4-7 0,-7 4-2 0,7-3-2 0,0-2-3 16,7 1-7-16,-7 3-10 0,6-3-14 0,0-3-13 0,1 0-11 16,6-1-7-16,-7-1-4 0,1 5-5 0,0-2 2 0,-1 0 7 15,1 3 18-15,-1-1 18 0,-1 4 18 0,3-4 13 16,-8 4 11-16,7 0 15 0,-7-1 15 0,0 0 11 0,0 1 5 16,0 4-3-16,0-5-1 0,0 3-2 0,0 2-3 15,-7 2-2-15,7 3-5 0,-8-3-6 0,3 4-7 0,-1 5-4 16,-1 0-4-16,1-1-4 0,6 7-5 0,-7 2-7 15,7 1-7-15,-7 1-4 0,7 9 1 0,0 1-5 0,0 6-9 16,-6-3-16-16,6 7-18 0,-6 3-21 0,6-1-14 16,-7 3-5-16,7-3-1 0,0 1 12 0,0-1 25 0,0-3 34 15,0-4 36-15,7-4 39 0,-7 0 27 0,6-8 19 0,0 6 7 16,8-6-6-16,-1-2-10 0,6-5-17 0,-7 0-15 16,9 2-16-16,5-5-12 0,-1-1-11 0,2 2-8 0,-1-2-6 15,0 1-3-15,0 0-3 0,0 1-2 0,1 2 0 0,-2-3-2 16,-5 4 0-16,0-1 0 0,6 0-1 0,-15 1 0 15,3 3-2-15,0-4 3 0,-8 9-3 0,-1-5-1 0,-5 1 0 16,0-1-2-16,-5 1 0 0,5-5 2 0,-6 1 1 16,-2-1 0-16,2-7 1 0,0 4 2 0,6-7 1 0,0-1 2 15,0-6 1-15,6 3-1 0,-6-8 0 0,6 1 1 0,8-4-2 16,-9 0 1-16,4-4 0 0,3-3-3 0,-6-1-4 16,8-2-5-16,-8-5-11 0,1 0-23 0,-1-4-38 15,0-2-67-15,2-5-109 0,-2 0-98 0,-6-7-58 0</inkml:trace>
  <inkml:trace contextRef="#ctx0" brushRef="#br0" timeOffset="144372.39">15014 9092 241 0,'-20'-10'482'0,"7"2"-120"0,1 1-157 0,-2 3-97 15,2 4-51-15,4 0-28 0,1 0-13 0,2 4-6 0,-2-1-4 16,0 5-3-16,1 3 0 0,6-1 3 0,-6 9 1 16,6-1 2-16,0 8 2 0,0 3 1 0,-7 0 2 0,7 12 1 15,0 0-1-15,-6 2 0 0,6 5-1 0,0 2-1 0,0-2-2 16,0 5 0-16,0-3-1 0,0-2 0 0,0 0-1 15,6-5-1-15,-6 1-1 0,7-3 1 0,-1-1-2 0,0-4 0 16,1-3-1-16,5 1-1 0,-5-5-1 0,7-4 0 16,-1-2-2-16,0-5 0 0,0 0 0 0,0-6 0 0,5-2-1 15,-3-6-6-15,4-1-11 0,-6-3-17 0,6-3-30 0,1-4-47 16,-6-4-83-16,-2 0-149 0,1-4-80 0,-13-3-42 16</inkml:trace>
  <inkml:trace contextRef="#ctx0" brushRef="#br0" timeOffset="144528.45">14629 9789 439 0,'-6'-8'496'0,"0"4"-175"0,-1-4-148 0,7 6-81 15,7-5-43-15,-1-1-23 0,7 0-13 0,6 1-6 16,8-4-5-16,-1 4-1 0,13-4-2 0,0 0-11 0,7-1-15 16,0 6-26-16,4-5-38 0,-3 3-67 0,6 1-119 0,-8 0-93 15,-7 0-63-15</inkml:trace>
  <inkml:trace contextRef="#ctx0" brushRef="#br0" timeOffset="144715.87">15294 9642 241 0,'-6'4'500'0,"-2"-4"-114"0,3 3-148 0,5 1-104 0,0-1-58 15,0 5-36-15,0-1-18 0,0 1-11 0,0-2-5 0,5 9-2 16,-5-4-3-16,0 4 0 0,8 3 0 0,-8 1 0 16,0 3-2-16,0-4 2 0,0 4 0 0,0 0 1 15,6 4-1-15,-6-9-1 0,7 6 0 0,-7 0 0 0,7-6 0 16,5 2 0-16,-6-1 0 0,8-4 0 0,-1 1 0 0,0-3 0 15,6-5 2-15,1 0-1 0,0 0 1 0,5-7-1 16,1 0-4-16,7-4-12 0,-1 1-16 0,2-4-34 0,5 0-57 16,0-5-101-16,7-3-128 0,-1 1-71 0</inkml:trace>
  <inkml:trace contextRef="#ctx0" brushRef="#br0" timeOffset="145559.57">17197 6140 242 0,'0'-4'184'0,"6"4"-63"0,-6-4-39 16,7 0-24-16,0 1-14 0,-1 3-10 0,-1-4-6 0,9 1-3 15,6-4-2-15,-6 3-1 0,4 0 0 0,2-3 0 0,-1-1 2 16,6 2 5-16,9-2 2 0,-8-3 0 0,14 0 1 15,-1-5-1-15,0 2 2 0,7-8 0 0,5 4-1 0,8-3-2 16,6-6-3-16,1 2-1 0,5-1-3 0,8-3-1 16,-2 0-4-16,2 0-3 0,5 0-4 0,7-2-2 0,-6 2-2 15,6-3 0-15,-6 3 0 0,6-5-3 0,1 1 0 0,4 0-2 16,-4 0 0-16,7 4-1 0,-2-7-1 0,-5 2 0 16,-1 1-2-16,0 1 0 0,-6-1 0 0,-1 3 0 0,-12 1 0 15,-7 0 0-15,0 2 1 0,-12 2-6 0,-8-1-8 16,-5 4-11-16,-15 1-13 0,1-1-13 0,-6 7-15 0,0-4-22 15,-8 5-28-15,-5 3-41 0,-7 0-64 0,6 0-98 0</inkml:trace>
  <inkml:trace contextRef="#ctx0" brushRef="#br0" timeOffset="146028.06">18207 8315 453 0,'-7'-17'469'0,"-5"-2"-180"0,4 4-133 0,2 4-72 16,6 1-38-16,-6 2-20 0,6 5-12 0,-6-1-4 0,6 4-6 15,0 4-2-15,-7 3 1 0,7 7 2 0,-7 5 5 0,0 3 1 16,-5 7 3-16,4 4 0 0,2 4 2 0,-6 3 2 15,6 0-3-15,-2 8-1 0,2-4-4 0,6 0-1 0,0 4-1 16,-6-5 0-16,6 1 0 0,6 0 0 0,-6-4-1 16,6 1 1-16,2-1-1 0,-2-3 0 0,0-5-2 0,0-2-2 15,8 0 0-15,-2-5-1 0,2 1 0 0,5-4-1 0,1-7-1 16,-1 3 1-16,1-7 0 0,6-4 0 0,0-4-6 16,0 1-11-16,1-8-15 0,5 1-31 0,-7-4-43 0,-5-4-74 15,0-5-136-15,-7 2-88 0,0-3-53 0</inkml:trace>
  <inkml:trace contextRef="#ctx0" brushRef="#br0" timeOffset="146184.28">17842 8811 276 0,'-26'-8'516'0,"13"1"-79"0,0 3-183 16,6-3-118-16,1 4-64 0,6-1-34 0,0-1-18 16,13-1-11-16,0-2-4 0,7 5-2 0,5-5-2 0,15 4 0 15,-1-4 2-15,13 2-3 0,-1-2-3 0,16 1-9 16,-2-1-16-16,6-2-23 0,-6 3-32 0,7-5-55 0,-7 1-109 15,0 1-120-15,-6-1-62 0</inkml:trace>
  <inkml:trace contextRef="#ctx0" brushRef="#br0" timeOffset="146465.7">18650 8631 52 0,'-27'0'541'0,"7"4"1"0,8-4-154 0,-1 3-175 15,0 1-95-15,7-4-54 0,0 4-32 0,6-1-17 0,0 5-8 16,0-4-5-16,6-1-2 0,0 4-2 0,7 0 1 0,0 1 0 15,7 3-2-15,-1-1 1 0,1 5-3 0,6-1-6 0,-7 1-3 16,1 4-3-16,-1 3 0 0,-5-3-1 0,-2 2 1 16,-4 4-1-16,-2-2 4 0,0 0 7 0,-6-2 2 0,0-3 4 15,0 1 2-15,0-2 1 0,0 2 1 0,0-4-1 16,0-1 1-16,0 1-2 0,0-3 1 0,0 2 0 0,0-3 0 16,0 0 1-16,6-1 2 0,-6 2 0 0,8-1 1 15,-2-5 1-15,0 6-1 0,7-1 0 0,-6 0-1 0,0 1-3 16,-1-2 0-16,-1 1 0 0,2 0-2 0,1 1 0 0,-8 2 0 15,0-3-1-15,0 3 0 0,-8 5-2 0,1-5-4 16,-4 1-8-16,-3-1-14 0,1 1-15 0,-7 0-17 0,8-4-28 16,-2-3-45-16,2-1-75 0,-2-4-140 0,8 1-77 15,-1-4-34-15</inkml:trace>
  <inkml:trace contextRef="#ctx0" brushRef="#br0" timeOffset="-103538.12">2992 16402 124 0,'0'2'189'0,"-6"2"-40"15,6 0-43-15,0-4-34 0,0 4-26 0,-7-1-16 16,7-3-2-16,0 4 8 0,0-4 9 0,0-4 5 0,0 4 6 15,0-3 5-15,0-1 4 0,0 0 2 0,0-2-5 16,0-2-9-16,0 4-8 0,0-3-3 0,0-1-4 0,0 1-2 16,0 0-1-16,0 0-4 0,-7 2-1 0,7-1 0 15,0 2 0-15,-6 0-4 0,6 4 0 0,0-4-4 0,-7 4-4 16,7 0-3-16,-7 4-3 0,2 0-5 0,-10 3-3 0,10 5-2 16,-9 2 0-16,2 1-1 0,-8 2 2 0,7 6 0 15,-7-1 1-15,8 3 3 0,-3 1-2 0,4 3 0 0,4-4 1 16,1 5 0-16,-1-4 1 0,7 0-1 0,0-4-1 0,0 3-2 15,7-3 1-15,-7-4-1 0,13 1 0 0,-7-4-2 16,7-1 0-16,-1-3 0 0,3 1 2 0,-3-6 1 0,8 2 2 16,-7-5-2-16,7 1 0 0,-1-4 2 0,0 0-5 0,-6-4 2 15,7-3-2-15,-7-1 1 0,0-2-1 0,0-2 1 0,0-2 1 16,-6-4-1-16,-1 3 5 0,-1-3 6 0,-5-4 5 0,0 0 5 16,0 1 4-16,-5-2 7 0,-1 1 12 0,-7-4 5 15,0 5 3-15,0-2-5 0,-7 5-5 0,0 0-4 0,7-1-7 16,-6 5-8-16,6-1-12 0,-7 3-17 0,14 2-29 15,-7 3-35-15,6-1-39 0,7 2-62 0,7 1-121 0,-1-2-116 16,7 4-79-16,1-5-42 0</inkml:trace>
  <inkml:trace contextRef="#ctx0" brushRef="#br0" timeOffset="-103053.79">3129 16441 461 0,'-7'-3'491'0,"7"-2"-183"0,-6 5-139 16,6 0-76-16,0 0-46 0,0 8-24 0,0 0-12 0,6-1-7 16,-6 4-2-16,0 3-1 0,7 1 3 0,-7 4-2 15,7 3 4-15,-7 0-1 0,6 0-1 0,0 4 1 0,1-1 0 16,0 1-2-16,-1-1 0 0,-1 1 2 0,3-4-4 0,-2 0 1 15,0-1 1-15,-6-1-2 0,8-3-1 0,-2-2 0 0,-6-4 0 16,6 0 0-16,-6-4 3 0,8 1 8 0,-8-2 12 0,0-1 11 16,0-5 7-16,0 0 5 0,0-5 1 0,0-1 1 15,0-5 2-15,-8-4-3 0,8-3-15 0,0-5 2 0,0 1 5 16,-6-3 13-16,6-1 14 0,0-3 12 0,-6 4 13 16,-2 0 12-16,8-2 15 0,-6 1 5 0,0 8 0 0,-2-1-2 15,3 5-6-15,5 3-12 0,0 0-14 0,-6 8-17 0,6-1-14 16,6 1-18-16,-6 6-6 0,5 4-18 0,3 8-10 15,4 0-4-15,2 3-3 0,0 4-4 0,-2 3-6 0,8 1-4 16,-1 0-12-16,1 3-1 0,0-4-7 0,-1-2-2 0,1 2-3 16,-2-2 3-16,2-2 3 0,0-2 4 0,-1-5 5 0,-5 1 6 15,-8-5 8-15,7-1 6 0,-6-3 6 0,-1-2 5 0,1-4 2 16,-1-4 0-16,1-2 3 0,-7-9 1 0,6 0-1 16,-6-7-1-16,-6 0 0 0,6-3-3 0,-13-5 1 0,6-3 3 15,-6 0-4-15,-6 0-3 0,5-4-3 0,-5 1-4 16,-1-1-3-16,0 1-13 0,8 2-43 0,-8 2-55 0,14-2-45 15,-2 5-46-15,16 0-62 0,-2 3-118 0,8 1-124 0,-2-1-76 16,8 8-12-16</inkml:trace>
  <inkml:trace contextRef="#ctx0" brushRef="#br0" timeOffset="-101850.83">4289 17984 42 0,'-6'0'193'0,"-8"0"-105"0,8 0-75 0,-8 0-48 0,8 0-14 16,-7-4 14-16,-1 4 15 0,2 0 36 0,-1 0 44 16,0-3 30-16,0 3 13 0,6-4 14 0,-6 0-13 15,1 4-3-15,-2-4-10 0,2 1-27 0,-2-1-22 0,1 0-12 16,7 4-21-16,-2-4-20 0,-4 2-15 16,6-3 0-16,0 2 5 0,-2-1 5 0,2 1 2 0,0-5 0 15,-1 4 15-15,7 0 19 0,-6 1 17 0,-1 0 8 16,0-2-1-16,7 5 2 0,-6-4 0 0,6 1-1 15,0 3-6-15,-6-3-6 0,6 3-7 0,0 0-6 0,0 0-5 16,0-4-4-16,0 4-4 0,0 0-1 16,0 0-3-16,0 0 1 0,0 0-4 0,0 0 0 0,0 0 2 15,0 0 1-15,0 0 1 0,0 0 3 0,0 0 0 16,0 0 2-16,0 0 3 0,0 0 1 0,0 0 0 16,6 0 1-16,-6-4-4 0,0 4-1 0,6 0-1 0,-6 0-5 15,7 0-3-15,0 0-3 0,6 0 1 16,-1 0-2-16,2 0 0 0,4 0 1 0,9-3 1 0,-1 3 2 15,0 0 0-15,7 0 2 0,-1 0-2 0,1 0 1 16,7 0 1-16,-2 0-2 0,1 0 2 0,0 0 0 16,7 0-2-16,-7 0 0 0,0 0 0 0,1 0 0 0,-8 0-1 15,1 3-5-15,-1-3-3 0,-6 4-5 0,1-4-6 16,-9 4-7-16,2-4-8 0,-7 3-13 0,1 0-16 16,-3-3-20-16,-4 0-25 0,6 4-39 0,-13-4-50 15,7 0-82-15,-7 0-73 0</inkml:trace>
  <inkml:trace contextRef="#ctx0" brushRef="#br0" timeOffset="-101694.73">4679 17921 279 0,'0'0'370'0,"0"0"-118"16,0 0-104-16,0 0-68 0,7 0-37 0,-7 0-21 16,7 0-10-16,-7 0-7 0,5 0 0 0,2-4-3 15,1 4 0-15,-2 0-1 0,0 0-2 0,-6-3-11 0,6 3-27 16,2-3-49-16,4 3-104 0,-5-5-113 15,-1 1-71-15</inkml:trace>
  <inkml:trace contextRef="#ctx0" brushRef="#br0" timeOffset="-101319.89">4354 15690 15 0,'0'0'244'0,"-6"0"-74"0,6 0-60 0,0 0-45 0,0 0-25 16,0 0-19-16,0 0-7 0,-8 0 3 0,8 0 5 0,0 0 7 15,0 0 8-15,0 0 2 0,0 0 1 0,0 0 2 16,-6 0-2-16,6 0-9 0,0 4-7 0,0-4-9 16,0 0-9-16,0 4-10 0,0-4-8 0,-7 3-13 0,7 1-21 15,0-4-30-15,0 4-50 0,0-4-93 0,-6 3-91 0</inkml:trace>
  <inkml:trace contextRef="#ctx0" brushRef="#br0" timeOffset="-99945.09">4713 10360 132 0,'18'-7'250'0,"2"-1"-51"0,-7 5-54 0,-6-1-47 0,0 4-33 16,-7 0-18-16,-7 4-13 0,-6-1-10 0,-6 5-6 16,-1-1-5-16,-6 0-5 0,-7 4-4 0,-6-3-3 15,0 3-2-15,0 0 0 0,0-1 0 0,0 2 2 0,-1-2 4 16,1-3 4-16,7 2 4 0,5-3 3 0,2-2 6 0,6 0 4 16,5-4 2-16,1 0-1 0,13 0-2 0,0 0-3 15,7-4-5-15,5 0 1 0,2 1-6 0,4-5-5 0,9 1-3 16,-1 0-4-16,0 0-1 0,7-5 0 0,-1 5-2 15,1-3-1-15,0-2 0 0,-2 1 1 0,-4 5-1 0,-1-6 4 16,1 1 0-16,-7 0 2 0,-2 3 3 0,-5 2 4 0,1-2 5 16,-9 1 3-16,-5 3 3 0,0 0-1 0,-5 0 0 15,-9 4-2-15,-5 4-2 0,-7 0-5 0,-7 3-5 16,0 0-2-16,-5 4-2 0,-2-3-1 0,1 3 0 0,7 0-1 16,-7-4 0-16,7 0 1 0,5 1 1 0,1-4 1 0,6-1 2 15,8 1 4-15,5-4 0 0,0 0 0 0,7 0 1 0,7 0-2 16,0-4 0-16,13 1-1 0,-1-5-3 0,6 4-2 15,2-3 0-15,5 0 0 0,1-4-2 0,-1 4 1 0,7 0-2 16,-6-2 0-16,0 2-1 0,6-3 0 0,-13 2 0 16,7 1 3-16,-8 0 0 0,-6-4 0 0,2 7 4 0,-9-3 1 15,-4 3 2-15,-8 0 1 0,0 4 0 0,-8 0-2 16,-10 0 1-16,-2 4-1 0,-13 0-2 0,1-1-2 0,-7 5 0 16,-7 3-2-16,1-4 0 0,-2 4 0 0,9-4 1 15,-8 5-1-15,6-6 0 0,8 2 0 0,6-1-3 0,0-3-11 16,13 0-12-16,7-2-19 0,6 3-35 0,6-5-77 0,13-5-164 15,7 3-81-15,1-6-46 0</inkml:trace>
  <inkml:trace contextRef="#ctx0" brushRef="#br0" timeOffset="1171.67">4399 10297 7 0,'0'0'52'0,"0"-3"3"15,0 3 5-15,0 0 2 0,7-4 5 0,-7 4 1 16,0 0-1-16,0-3-3 0,0 3-4 0,0 0-2 16,0-5-5-16,0 3-5 0,-7 2-6 0,7-4-7 0,0 4-6 15,-6-4-1-15,6 4-1 0,0-4-1 0,-7 4-4 0,7-3-4 16,0 3-2-16,-6-4 0 0,0 4 2 0,6 0-1 16,-7-4-1-16,7 4-1 0,-7-4-1 0,7 4 1 0,-6 0-1 15,6-2-2-15,-6 2-1 0,6 0-2 0,0 0 1 16,-8 0-1-16,8 0 2 0,0 0 0 0,0 0-2 0,0 0 1 15,0 0-1-15,-6-5 1 0,6 5 1 0,0 0-2 0,0 0 0 16,0 0-1-16,0 0-1 0,0 0 1 0,0 0-3 16,6 0-2-16,-6 0 0 0,0 0-2 0,8-3-1 0,-8 3-1 15,12-4 0-15,-5 4-1 0,6 0 0 0,-7-4 0 16,7 1 0-16,7-1 2 0,-7 0 0 0,0 4 0 0,-1-3 0 16,2-1 0-16,-1 1 0 0,1-1 0 0,-2 0 0 0,-5 1-1 15,6 3 0-15,-7-5 0 0,1 5 1 0,-2-3 1 16,-5 3 3-16,0-3 2 0,0 3 0 0,0 0 1 15,-5 0 0-15,-2 0 0 0,1 0-1 0,-7 0 0 0,0 0-5 16,-1 3-1-16,-5-3 0 0,-7 3 0 0,6 2 0 0,-6-2 0 16,1 1 1-16,-1 0 0 0,-1 3-1 0,1-4 0 0,0 1 2 15,6 0-2-15,1-1 2 0,5 1-1 0,2-4 2 16,5 0 1-16,1 0 2 0,-1 4-2 0,7-4 0 0,0 0 2 16,7-4-3-16,-1 4 1 0,7 0-3 0,1-4 0 15,-1 1 0-15,6-1 0 0,8 0 0 0,-8 1-1 0,6-1 0 16,-4 1 0-16,5-1-1 0,-1-3 0 0,1 7 0 15,-6-5 0-15,0-1 0 0,-1 6 0 0,-5-4 0 0,-2 0 1 16,1 1 0-16,-6 3 0 0,-7 0 1 0,6 0 1 0,-12 0 0 16,6 0 2-16,-7 0 2 0,1 3-2 0,-7-3 0 0,-7 4-2 15,1 0 1-15,-1 2 0 0,0-1-2 0,1-2 1 16,-7 5-1-16,6-5 0 0,0 4 1 0,1-3-2 16,0 0 0-16,6 3-7 0,-1-3-8 0,2-1-15 0,5 2-23 15,7-5-45-15,0 2-86 0,7-2-129 0,5-2-69 0</inkml:trace>
  <inkml:trace contextRef="#ctx0" brushRef="#br0" timeOffset="2265.2">13228 6788 254 0,'-6'0'222'15,"0"-3"-52"-15,0 3-47 0,-2 0-37 0,2 0-24 0,0 0-10 16,-2-4-6-16,3 4-2 0,-2-4-1 0,-1 4 1 15,3-3 1-15,-1 3 1 0,-2-4-1 0,8 4-2 0,0 0-1 16,-6 0-1-16,6-4-4 0,0 4-5 0,0 0-5 0,6 0-7 16,2-4-8-16,3 4-5 0,-3 0-3 0,12-3-4 15,0 3 0-15,5-5 0 0,1 3 0 0,5-2 1 0,3 4 2 16,-1-3 0-16,6-2-2 0,-6 2 1 0,6-1 0 16,-1 0 0-16,2 4-1 0,-1-4-1 0,-7 1 0 0,1 3 0 15,0 0-1-15,-14 0 1 0,1 0-1 0,-7 0 0 0,0 0-1 16,-6 3 1-16,-7 1 0 0,0 4 0 0,-7-5 1 15,-6 5-4-15,-7-2 1 0,1 2 1 0,-7 0 2 16,-7-1 0-16,7 1-1 0,-6-2 2 0,-7-2 0 0,13 4 3 16,-7-1 0-16,7-3-1 0,0-1 0 0,6 1-1 0,1-4 2 15,12 4-2-15,-6-4-1 0,7 0-1 0,6 0-3 0,6 0-3 16,0 0-7-16,8 0-8 0,5-4-13 0,1 0-15 16,12 1-21-16,-6-1-36 0,13 0-71 0,0-3-150 15,7 3-73-15</inkml:trace>
  <inkml:trace contextRef="#ctx0" brushRef="#br0" timeOffset="2874.58">4889 7190 340 0,'-14'0'485'0,"1"-2"-169"16,6-3-162-16,7 5-88 0,-6 0-47 0,6-2-27 16,6 2-17-16,1 0-10 0,0 0-6 0,5-4-3 0,2 4 0 15,5 0-12-15,-6 0-20 0,14 0-37 0,-8 0-74 0,1 0-122 16,-1-4-58-16</inkml:trace>
  <inkml:trace contextRef="#ctx0" brushRef="#br0" timeOffset="2968.21">5311 7161 307 0,'8'-3'238'0,"-2"-1"-87"0,6 2-72 0,2-4-55 16,-1 4-43-16,7-2-47 0,6 0-55 0,-7 0-70 15,7-3-98-15</inkml:trace>
  <inkml:trace contextRef="#ctx0" brushRef="#br0" timeOffset="3218.07">6856 6996 25 0,'13'0'318'16,"-6"0"-66"-16,-1-2-73 0,-6 2-64 0,5 0-47 0,4 0-29 15,-9 0-16-15,6 0-8 0,-1 0-7 0,2 2-4 16,0-2-5-16,6 0-6 0,7 0-10 0,-1 4-25 0,6-4-52 16,9 0-98-16,-2-4-107 0,14 4-65 0</inkml:trace>
  <inkml:trace contextRef="#ctx0" brushRef="#br0" timeOffset="3343.25">8140 6942 114 0,'6'0'404'0,"0"-4"-202"0,15 4-272 0,-9-3-171 16,14-1-105-16</inkml:trace>
  <inkml:trace contextRef="#ctx0" brushRef="#br0" timeOffset="3483.63">9385 6935 205 0,'12'-4'486'16,"1"0"-62"-16,7 1-237 0,0-1-147 0,12 4-101 0,1-4-83 15,5 0-61-15,1 4-51 0,7-3-54 0</inkml:trace>
  <inkml:trace contextRef="#ctx0" brushRef="#br0" timeOffset="3624.37">10439 6846 238 0,'8'-3'469'0,"-2"-1"-154"0,0 1-133 16,1-1-77-16,-2 4-44 0,10-4-28 0,-3 1-16 0,2-1-10 15,5 4-12-15,1-4-7 0,6 4-12 0,6 0-14 16,1 0-23-16,-1 0-38 0,6 0-72 0,3 0-145 0,4 0-63 16</inkml:trace>
  <inkml:trace contextRef="#ctx0" brushRef="#br0" timeOffset="3764.82">11756 6806 113 0,'19'-3'475'0,"1"3"-103"0,0-4-170 15,-1 4-102-15,7 0-60 0,7 0-36 0,-1 0-24 0,8 0-18 16,-1 4-23-16,6-4-32 0,1 0-44 0,-1 0-74 16,1 0-108-16,-1 0-54 0</inkml:trace>
  <inkml:trace contextRef="#ctx0" brushRef="#br0" timeOffset="3874.16">13001 6791 207 0,'19'-6'474'0,"-6"2"-154"0,-6 0-143 0,4 1-83 0,4 3-50 15,-10-4-31-15,2 4-24 0,1-4-21 0,-2 4-25 16,-6 0-37-16,6-4-52 0,-6 4-108 0,0-3-88 0</inkml:trace>
  <inkml:trace contextRef="#ctx0" brushRef="#br0" timeOffset="13700.03">13261 7199 197 0,'0'-4'158'0,"7"-1"-55"16,-7 3-49-16,0 2-36 0,7-5-22 0,-7 5-10 0,0-2-4 15,6 2 0-15,-6-4 4 0,0 4 0 0,0 0 2 16,0 0 5-16,0-4 5 0,0 4 4 0,0-4 11 0,0 4 14 15,-6-4 8-15,6 4 9 0,0-4 5 0,0 1 5 16,0-1 1-16,0 2-2 0,0 2-6 0,0-6-12 0,0 4-14 16,0 2-7-16,-7-4-7 0,7 4-4 0,0-4-5 0,0 4-1 15,-7 0-4-15,7 0 1 0,0 0 2 0,0-4 1 16,-6 4 3-16,6 0 2 0,0-3 4 0,0 3-1 0,6-4 0 16,-6 4-2-16,7-4 0 0,0 4-1 0,-1-4-8 15,0 2-2-15,-1 2-5 0,10-5-4 0,-10 2-8 0,3 3-17 16,5 0-28-16,-6 0-40 0,-1 0-44 0,0-4-92 0</inkml:trace>
  <inkml:trace contextRef="#ctx0" brushRef="#br0" timeOffset="13793.95">13326 7161 86 0,'0'8'61'0,"7"-4"-34"0,-7 4-35 0,0-6-33 16,7 5-30-16</inkml:trace>
  <inkml:trace contextRef="#ctx0" brushRef="#br0" timeOffset="15043.42">13301 7367 143 0,'0'4'138'0,"0"3"-40"16,0-3-32-16,0 3-25 0,0 0-16 0,0-3-10 15,0 3-3-15,0 1-2 0,0-1 2 0,0-4 6 0,6 4-1 16,-6 2 3-16,5-3 0 0,-5 2 0 0,8-2 1 0,-2 3-1 15,-6-1-6-15,7-2-5 0,-7 5 1 0,0-3-3 0,0-1-1 16,0 4 1-16,0 0-3 0,-7 0-2 0,1-4 0 16,-2 4 1-16,3 0-1 0,-1-1 1 0,-3 5 2 15,9-4 1-15,-5 1 0 0,-1-1 0 0,6 0 0 0,-6 0-2 16,6 3 0-16,0-7-3 0,0 5 0 0,0-1-2 0,-7-5 0 16,7 6 1-16,0-1 0 0,0-4 0 0,0 0-1 15,0 5 3-15,0-6-1 0,0 2-1 0,0 4 0 0,0-5 0 16,0 3 0-16,0-2 1 0,0 3-1 0,0-4 0 15,0 0 0-15,0 1 2 0,7-1 0 0,-7 0 0 0,6 4-1 16,-6-2 0-16,6-3 4 0,-1-3-2 0,-5 5 2 0,9 0 1 16,-3-4 0-16,-1 3 0 0,3-5 0 0,-8 6 0 15,6-4-2-15,1 4 0 0,0-1 0 0,-1-3-3 16,-6 2 1-16,6 2 0 0,1-1 0 0,0-3-1 0,-7 4 4 0,12-1 1 16,-12 0 1-16,7-3 2 0,0 3 1 0,-1 0 1 15,1 1-1-15,-1 0 1 0,0-1-2 0,0-1 0 0,2 2-1 16,-2-4-2-16,0 3-2 0,2-1 0 0,-8 2 1 15,6 0-1-15,0-4-1 0,-6 3 0 0,7 1-1 0,-7-1 3 16,0 0-1-16,0-3 1 0,0 3 0 0,0-3-1 0,0 3 1 16,0-4 0-16,6 1-2 0,-6 3 1 0,0-2-3 15,0-2 0-15,0 4-1 0,0-3 0 0,7 4 0 0,-7-5 0 16,0 3 2-16,0 2-2 0,6 0 3 0,-6-4 0 16,0 3 1-16,7 1-1 0,-7-1-3 0,6 0 3 0,-6 0-1 15,6 1 0-15,-6-1 0 0,8 4-1 0,-8-3 0 0,6 2 2 16,-6 1 2-16,6-3 1 0,1 2-1 0,-7 2 0 15,7-1 0-15,-7 3 0 0,6-3 1 0,-1 4-1 16,-5-1 0-16,8 1-3 0,-8 0 1 0,6-1-1 0,-6 5 0 16,7-4 0-16,-7 3 0 0,0-4-2 0,7 5 0 0,-7-5 0 15,0 5 1-15,6-5-1 0,-6 1 1 0,0 3-1 0,6-3 0 16,-6-1 0-16,0 5 1 0,8-4-3 0,-8-1 2 16,0 5 1-16,6-5 2 0,-6 4 0 0,0-4 1 15,6 6 1-15,-6-3-1 0,0 2 3 0,0 0-3 0,0-2 0 16,0 6-3-16,0-5 0 0,0 1 0 0,0 2 0 0,0-2 0 15,0-1 1-15,0 0-2 0,-6 0 1 0,6 1-1 16,0-1 1-16,0 1 0 0,0-4 0 0,0-1-1 0,0 4 1 16,0-4 0-16,0 1-1 0,0 4 0 0,0-5 1 15,0 1-1-15,0 4 1 0,0-1 0 0,0-4-1 0,0 5 2 16,0-2 0-16,0 2 0 0,-6-1 0 0,6 1-1 0,-8 3-1 16,8-4 4-16,-6 5 0 0,0-2-3 0,-1 1-1 15,0-4 0-15,1 5 1 0,-2-1 0 0,3 0 1 16,5 0-3-16,-6-1 1 0,-1 1 2 0,7-2-1 0,0 1 0 15,0 1 0-15,-7-4-1 0,7 0 0 0,0 4 0 0,0-4 0 16,0 1 0-16,0 2 0 0,-6-1 0 0,6-3 0 0,0 2 0 16,0 0 2-16,-6 2-1 0,6-3-1 0,0 1 1 15,-8 2 0-15,8 2 1 0,0-1-1 0,0-4 1 0,0 7 0 16,-6-3-1-16,6 0 1 0,0 0-1 0,0 1-1 16,0-1 1-16,0 0-1 0,0-1 0 0,0 2 0 0,0-1-1 15,0 0 0-15,0-1 1 0,0 1 0 0,0 0 0 16,0 0 0-16,0 0-1 0,0 1 1 0,-6-3 1 0,6 3-1 15,0 0 0-15,0-2 0 0,0 1 0 0,0 0 0 16,0 0 2-16,0 0-1 0,0 0 0 0,0 4 1 0,-7-1-2 16,7 1 1-16,0 0-1 0,0-4 0 0,0 3 2 0,-6 1-1 15,6-1 1-15,-7 2-1 0,7-2 2 0,-6 0-1 16,6 1 0-16,-7 0 1 0,1-3 0 0,6 2-2 0,-6 0 2 16,6 0 0-16,-8 1-2 0,8-4 0 0,-6 5 2 0,6-6 0 15,0 4-1-15,0-2 1 0,0-1-1 0,0-1-2 16,0 1 2-16,0 1 1 0,0-1-2 0,0 0 0 0,0-4-1 15,6 4 0-15,-6-4 0 0,0 1 0 0,8-2 0 16,-8 3 0-16,0-2 0 0,0-4 0 0,0 1 3 0,0 3 0 16,6-3-1-16,-6-3 1 0,0 1 0 0,0 3 2 0,0-7 1 15,0 3-1-15,0-1 0 0,6 4-1 0,-6-4 0 16,0 0 1-16,0 0-1 0,7 0-1 0,-7-1-1 16,0 2 0-16,6-2 0 0,-6 1 0 0,7 1 1 0,-7-1 0 15,0 0-1-15,6 3 0 0,-6 1 0 0,0-4 0 0,0 7 0 16,0-3 2-16,0-1-2 0,0 5 1 0,0-5-1 0,0 5 0 15,0 0 2-15,0-2-1 0,0 2 1 0,0 3-1 16,0-1 0-16,7 1-1 0,-7-2 0 0,6 1 2 16,-6 1-1-16,6 0 1 0,-6 0-4 0,0 0-1 0,8-4 1 15,-8 1 0-15,0 2 0 0,0-6-1 0,0 3-4 0,0-3 1 16,0 0 3-16,0-1 2 0,0 1 0 0,0-1-3 16,0-2-5-16,0-1-11 0,-8 0-7 0,8-3-24 0,-6 2-40 15,0-3-67-15,6 1-113 0,-7-4-86 0,1 3-48 16</inkml:trace>
  <inkml:trace contextRef="#ctx0" brushRef="#br0" timeOffset="15793.24">13542 12591 95 0,'-7'5'147'0,"7"1"-42"0,-7-3-31 0,7 1-19 0,-6 4-9 16,6-4-3-16,0 2 0 0,-6 1-4 0,6-2 0 16,0 2-4-16,0-3-2 0,0 3-4 0,0 0-3 0,0-3-3 15,0 3-4-15,0 1-3 0,0-1-5 0,0 0-4 0,0 1-3 16,0 2-2-16,0 1 0 0,0-3 0 0,-8 4-1 16,8-6 1-16,0 5 4 0,0 1 5 0,0-3 5 0,-6 3 3 15,6 3 2-15,-6-5 4 0,-1 5 5 0,7 0 2 16,-6 0 0-16,-1-1-1 0,1 2 1 0,-1-3-2 0,1 6 1 15,0-5-3-15,-2 1-2 0,2 4-4 0,0-5-2 0,6 1-2 16,-8 4-2-16,8-5-4 0,-6 3-3 0,6 3-2 16,0-6 0-16,0 5 0 0,6-1-2 0,-6-4-2 0,0 5-2 15,0-2-3-15,8 6-3 0,-2-4-4 0,-6-1-5 16,6 0-1-16,2-4-2 0,-2 5-3 0,0-1-3 0,-6 1 3 16,7 0 1-16,-7-5 3 0,6 4 3 0,-6 0 0 0,0 1 2 15,-6-1 4-15,6-3 4 0,-7 2 1 0,1 2 0 16,0 0 2-16,-2-1 1 0,-4 1 2 0,4-2 0 0,-10-2 3 15,5 7 0-15,-1-4 2 0,2 2 2 0,-2-3 1 16,2 2 0-16,-2-1 0 0,8 3-1 0,-7-2-1 0,7 0-2 16,-3-2-2-16,4 5-1 0,-1-3 1 0,0 3-4 0,6-4 1 15,-7 5 0-15,7-6-2 0,0 5 1 0,0 1 0 16,0-5-1-16,-7 4-2 0,7 0 1 0,0-4 0 0,0 4 0 16,0 1 2-16,7-2 0 0,-7-3 2 0,0 4-1 15,0 1 2-15,7 2-1 0,-7-4 3 0,6 6-3 0,0-2 1 16,-6-3-2-16,5 4 0 0,4-5 0 0,-9 2-1 15,6 3 0-15,-6-4 0 0,0-1 0 0,0 6-1 0,5-6 0 16,-5 4-3-16,-5-3 1 0,5 4 2 0,0-4 0 0,0 0-2 16,-6 4 1-16,6-3 1 0,0 2-1 0,-9-3 3 0,9 3 0 15,-5 1-2-15,5-1 1 0,0 5 0 0,-6-4-1 16,6 0 0-16,0 3 0 0,0-4 0 0,0 0-1 16,0 2-1-16,0-2-1 0,0-3 2 0,6 4 0 0,-6-5 1 15,0 1 0-15,5 1 0 0,-5-1 0 0,9-4 1 0,-3 0 0 16,-1 0-1-16,3 1 1 0,-2-5-1 0,1 1 0 15,0 4 2-15,-1-6-2 0,0 3-1 0,1-2 0 0,0 1 1 16,5-4 1-16,-5 4 2 0,-7-1-3 0,7-3 0 16,-1 5 1-16,-6-7 0 0,0 7 0 0,7-5 0 0,-7-1-1 15,0 5 0-15,0-3 1 0,0-2-1 0,0 1-1 0,-7 0 0 16,7-4 1-16,0 4-1 0,0 0-1 0,-6-3-4 16,6 3-2-16,0-5-5 0,0 2-13 0,0-4-21 15,0 4-38-15,0-8-59 0,6 3-99 0,-6-3-92 0,0 4-51 16</inkml:trace>
  <inkml:trace contextRef="#ctx0" brushRef="#br0" timeOffset="16668.04">13613 15482 24 0,'0'0'108'0,"0"0"15"0,0 0 9 16,0 0 3-16,0 0-4 0,0 0-9 0,0 0-17 16,0 0-19-16,-6 0-17 0,6 0-19 0,0 0-11 0,0 0-10 15,0 0-8-15,0 0-8 0,0 0-3 0,0 0-5 16,0 0-3-16,6 2 2 0,-6-2 1 0,0 6 1 0,0-4 2 16,0 2 1-16,0 0 1 0,0 0 3 0,0-1-2 15,0 1 1-15,0 4 1 0,0-6 1 0,0 6-1 0,-6 0 2 16,6 3 2-16,0-4-1 0,0 0 2 0,0 5 0 0,6-2 0 15,-6 1 0-15,0-1-3 0,0 5 1 0,0 1 0 16,6 2-1-16,-6-3-1 0,7 3-2 0,-7 0-2 0,7 4 0 16,-1-4-1-16,1 4 0 0,-1 4-2 0,0-4 1 15,2 4 4-15,-2-1 4 0,0 4 5 0,1 1 7 0,6 2 6 16,-7 2 8-16,1-1 11 0,6 4 8 0,-6 3 5 0,5 0 4 16,-5 0 3-16,0 4 2 0,5 0-3 0,-5 4-6 15,6 0-7-15,-6 3-5 0,5 0-8 0,-5 0-10 0,6 4-8 16,0-4-8-16,-6 5-4 0,6-2-6 0,-1 2-3 0,-4-2-7 15,4 1 0-15,-6 0 0 0,2 4 1 0,4-5-1 16,-5 2-1-16,-1-5 1 0,-6 4-2 0,7 0 0 0,-7-3 0 16,0-1 1-16,0-1-2 0,0-1-6 0,-7 2 0 0,7-3-5 15,-6-2-6-15,-1 2-9 0,-5-4-13 0,4-3-16 16,-4-1-18-16,6-3-12 0,-2-1-22 0,-4-7-22 16,12 1-25-16,-7-1-35 0,1-3-55 0,-1-4-94 0,7-3-78 15,0-5-36-15</inkml:trace>
  <inkml:trace contextRef="#ctx0" brushRef="#br0" timeOffset="29009.15">6237 15767 35 0,'163'-6'80'0,"0"-10"22"0,20 5 16 0,5 1 7 0,6-2 5 15,10-2-6-15,4-1-21 0,7 4-32 0,0-4-43 16,6 0-44-16,2 5-45 0,-3-5-52 0,-4 3-60 16,-1 2-58-16,0 3-52 0</inkml:trace>
  <inkml:trace contextRef="#ctx0" brushRef="#br0" timeOffset="29102.87">11528 15665 61 0,'105'11'144'0,"-2"-4"-37"0,-11 4-40 16,-1-4-52-16,-13 4-58 0,-6-7-77 0,-7 4-104 0</inkml:trace>
  <inkml:trace contextRef="#ctx0" brushRef="#br0" timeOffset="41552.95">13508 6873 86 0,'-6'-4'321'15,"6"-4"-86"-15,-6 5-84 0,6-5-55 0,-7 4-36 0,7-3-18 16,0 4-10-16,0-1-5 0,0-3-5 0,0 3-3 0,0 0-4 15,0 1 0-15,0-1 1 0,7 0 0 0,-7 1 0 16,0-1 0-16,0 0 2 0,0 0 0 0,0 4 2 16,0-3-1-16,0 0 0 0,0 3-3 0,0 0-2 0,0 0-1 15,0 0-4-15,0 3-1 0,-7 0-3 0,7 1-2 0,-6 7-1 16,-1 0 0-16,1 4-1 0,-1-1 1 0,1 5-2 0,0-1 0 16,-2 1 1-16,2-1 0 0,6 4 0 0,-6-4-1 15,6 1 0-15,0-2 0 0,-8-2 1 0,8-1 1 16,8-2 1-16,-8-1 3 0,0-3 4 0,0-5 4 0,6 5 6 15,-6-8 7-15,0 3 4 0,6-6 3 0,-6 3-1 0,8-8-2 16,-2 1-2-16,0-5-3 0,7 3-5 0,-6-7-4 16,6 1-3-16,-7 1-2 0,8-5 2 0,-8 5 1 0,0-4 1 15,1 3 1-15,0 1 1 0,-1 3-1 0,-6-5 1 16,5 6-1-16,-5-1-3 0,0 3-2 0,0 1-2 0,8 0-2 16,-8 3-1-16,0 0-3 0,0 1-3 0,0 3-1 0,0 0 0 15,-8 0 0-15,8 3-1 0,0 5 0 0,0-1-1 16,-5 0 1-16,5 1 1 0,0-1-1 0,-6 1 0 0,6-6 1 15,0 6 0-15,0-4-1 0,0 4 1 0,0-5-2 16,0-3 1-16,0 4 1 0,0-4-1 0,0 4 0 0,0-4 1 16,0 0 0-16,0 0 0 0,0 0 0 0,0 0 0 0,0 0 0 15,0 0 1-15,0 0 1 0,0 0 0 0,0 0-1 16,0 0-1-16,-7 0 0 0,7 0-3 0,0 0-1 0,0 0-3 16,0-4-6-16,0 4-5 0,0 0-9 0,0 0-12 15,0 0-10-15,0 0-8 0,0 4-12 0,0-4-12 0,7 0-21 16,-7 3-38-16,0-3-61 0,6 0-103 0,-1 0-78 0</inkml:trace>
  <inkml:trace contextRef="#ctx0" brushRef="#br0" timeOffset="91369.26">4575 10374 95 0,'-7'4'151'0,"7"-4"-7"0,-5 4-13 16,5-4-15-16,0 0-15 0,-7 0-18 0,7 0-21 16,-8 0-18-16,8-4-17 0,0 4-12 0,-5 0-7 0,5-4-5 15,0 4-2-15,-7 0-1 0,7 0-1 0,0-2 1 16,0 2 0-16,0-5 0 0,0 5-1 0,0-3 0 0,0 3-3 16,0-4 1-16,0 4-1 0,0-5 1 0,7 3-3 0,-2 2 1 15,-5-4 1-15,8 0 1 0,-1 4 2 0,-7-3-1 16,5-1 0-16,-5 4-1 0,7 0-4 0,-7 0 0 0,0 0 0 15,7 0-4-15,-7 0 1 0,0 0 1 0,7 0-1 16,-7 0 3-16,0 0 4 0,6 0 2 0,-6 0 3 0,6-3 0 16,1 3 0-16,-1 0 1 0,-6-5 2 0,7 1-2 0,0 4 0 15,-1-2-1-15,0 2-2 0,2 0 0 0,-8 0-1 16,0 0-1-16,6 0 0 0,-6 0 2 0,0 0 1 0,0 0 4 16,0 0 1-16,0 0 3 0,0 0 5 0,0 0 3 15,-6-5 1-15,6 5-1 0,0 0 0 0,-8 0-1 0,8-3-3 16,-6 3-2-16,0-4-3 0,6 4-4 0,-7-3 0 0,7 3-1 15,-7 0 0-15,7 0-2 0,-6 0-1 0,-1 0 1 16,7 0-1-16,-6 0 0 0,-7 0-1 0,6 0 0 0,0 0 0 16,2 3 0-16,-2-3 0 0,-1 0 0 0,3 0 1 15,-2 4 0-15,1-4 2 0,-1 0 1 0,1 0-2 0,6-4 3 16,-7 4 1-16,7 0 0 0,0 0 1 0,0-3 1 0,0 3-3 16,0 0-2-16,0-4-1 0,0 4-1 0,7-4-1 15,-7 0-2-15,6 1-1 0,1-1-1 0,-1 4 1 16,1-3-1-16,-2-2-1 0,10 3-1 0,-10 2-4 0,2-4-4 15,0 0-3-15,6 0-3 0,-7 4-5 0,1-3-2 0,-1 3-3 16,1-4-1-16,0 4-4 0,-1-4-7 0,0 4-8 0,2 0-11 16,-2 0-18-16,0 0-19 0,-6 0-27 0,6 0-30 15,-6 0-25-15</inkml:trace>
  <inkml:trace contextRef="#ctx0" brushRef="#br0" timeOffset="91775.4">4621 10276 58 0,'0'0'48'0,"-7"4"-21"15,7-4-16-15,-6 0-9 0,6 0-5 0,-7 0-1 16,7 0-2-16,0 0 0 0,0 0 5 0,0 0 1 16,0 0 10-16,-6 0 10 0,6 0 12 0,0 0 8 0,0 0 12 15,6 0 8-15,-6 0 6 0,0 0 5 0,0-4-1 0,0 4-8 16,0 0-7-16,0 0-10 0,7-4-10 0,-7 4-9 16,0 0-5-16,0 0-9 0,0 0-5 0,0-4-3 0,6 4-2 15,-6 0-1-15,0 0 1 0,0 0-2 0,0 0 1 16,0 0 0-16,0 0 0 0,0 0-1 0,0 0 0 0,0 0 0 15,0 0-4-15,0 0-3 0,0 0-6 0,0 0-4 0,0 0-8 16,0 0-10-16,0 0-8 0,-6 0-9 0,6 0-8 16,0 0-10-16,0 0-8 0,0 0-4 0,-7 0 0 15,7 4 9-15,0-4 7 0,0 0 12 0,0 0 15 0,0 0 20 16,0 0 21-16,-6 0 18 0,6 4 15 0,0-4 10 0,0 0 4 16,0 0 0-16,-6 0-2 0,-1 4-9 0,7-4-7 0,-7 0-9 15,0 2-7-15,2-2-7 0,5 5-1 0,-7-5 1 16,-1 0 4-16,3 0 2 0,-2 0 6 0,7 3 7 15,-6-3 7-15,-1 0 6 0,7 0 7 0,0 4 1 0,0-4 0 16,-6 0-1-16,6 0-3 0,0 0-7 0,0 0-8 0,0 0-7 16,0-4-9-16,0 4-4 0,0 0-5 0,6 0-3 0,-6-3-3 15,0 3-3-15,0 0-2 0,0 0-6 0,0 0-9 16,0-5-9-16,0 5-15 0,0 0-17 0,0 0-25 0,7-2-27 16,-7 2-28-16,0 0-28 0</inkml:trace>
  <inkml:trace contextRef="#ctx0" brushRef="#br0" timeOffset="92540.87">4719 10203 17 0,'0'0'112'16,"0"0"-1"-16,0 0-12 0,-6 0-17 0,6 0-15 15,0 0-20-15,-8 3-15 0,1-3-17 0,7 4-13 0,-5 0-9 16,-2-1-10-16,-6-3-4 0,6 4-6 0,1-1 2 0,0 1 0 15,0-4 2-15,-8 4 4 0,8-1 2 0,-1 1 5 0,0 0 2 16,1-1 5-16,-1-3 2 0,1 5 2 0,0-5 5 16,-1 0 2-16,0 2 2 0,7-2 2 0,-7 4 2 15,7-4-1-15,-5 0 0 0,5 0-1 0,0 0-2 0,0 0-3 16,0 0-2-16,0 0-2 0,5 0 0 0,-5 0 5 0,0-4 3 16,0 4 10-16,7 0 8 0,-7-2 7 0,0 2 5 0,7 0 5 15,-7 0 0-15,7-5-2 0,-7 5-3 0,6-3-6 16,-6-1-11-16,6 4-6 0,-6-4-5 0,7 1-4 15,-7 3-2-15,6-4-2 0,-6 4-2 0,0-4 1 0,7 4 1 16,-7-3 4-16,0 3 0 0,0-4 3 0,0 4 2 0,0 0 1 16,0 0 3-16,0-3-2 0,0 3 3 0,0 0-1 15,0 0-1-15,0-4-2 0,0 4-1 0,0 0-1 0,0 0-2 16,0 0 0-16,0 0-3 0,0 0-4 0,0 0-2 16,0 0 0-16,0 0 2 0,0 0-2 0,0 0 0 0,0 0 0 15,0 0 2-15,0 0 1 0,0 0 0 0,0 0 1 0,0 0-1 16,0 0 2-16,0 0 1 0,0 0-1 0,0 0-2 15,0 0 0-15,0 0-1 0,0 0 0 0,0-4 0 0,0 4-1 16,0 0 3-16,0-3-1 0,0 3-1 0,0 0-1 0,0 0 1 16,0-5-1-16,0 2 1 0,7 0-2 0,-7 3-3 15,0-4 1-15,6 0 2 0,-6 1 1 0,0 3 1 0,6-5 0 16,-6 2-2-16,8-1 2 0,-8 4-2 0,0-3 0 16,6-2 0-16,-6 5 0 0,6-2-2 0,-6 2 1 0,6-4 0 15,-6 0 0-15,7 0 1 0,-7 1 1 0,6 3 0 0,1-4-2 16,0 0 1-16,-7 0 1 0,5 2 1 0,-5 2-1 15,7-5-1-15,1 2 0 0,-8 3 0 0,0-4 1 16,6 1-2-16,-6 3 0 0,0 0 0 0,6 0 0 0,-6 0-2 16,0 0 3-16,0 0-2 0,0 0-3 0,0 0 1 0,0 0 0 15,-6 0-2-15,6 0 1 0,0 3 1 0,0-3-1 0,-6 0 3 16,6 4-3-16,-8-4 1 0,1 0-5 0,2 3-7 16,-2-3-12-16,-6 5-25 0,0-3-38 0,1 2-63 15,-2-4-89-15,-6 4-84 0</inkml:trace>
  <inkml:trace contextRef="#ctx0" brushRef="#br0" timeOffset="94993.4">4530 10169 13 0,'6'0'64'0,"1"-3"-22"16,-2 3-16-16,3 0-13 0,-1-5-6 0,-7 5-4 15,5 0-2-15,-5 0-2 0,7 5 1 0,-7-5-1 16,0 0 1-16,0 0 2 0,7 0 5 0,-7 0 5 0,0 3 3 16,0-3 5-16,0 0 3 0,0 0 4 0,0 0-5 0,0 4 3 15,0-4-1-15,0 0-3 0,0 0-1 0,0 0-6 0,0 3 1 16,0-3 5-16,0 0 9 0,0 0 7 0,7 5 6 16,-7-5 5-16,6 0 3 0,0 0 3 0,1 0-2 15,-1-5-7-15,1 5-6 0,0 0-10 0,5 0-8 0,-4-3-7 16,-2 3-3-16,0 0-3 0,0 0 0 0,-6-4-1 0,13 4 0 15,-6 0 1-15,0 0 1 0,-2-3 1 0,2 3 0 16,7 0-1-16,-8-5 0 0,8 5-1 0,-8-2-1 0,7-2-2 16,0 0-1-16,-6 4-2 0,4-4 1 0,-4 1-1 15,6-1 1-15,-6 0 1 0,0 4-1 0,6-4-1 0,-6 2 0 16,-1-3 2-16,0 5-2 0,1-3 1 0,0-1 0 0,-1 1-1 16,0 3 1-16,2-4-1 0,-2 4 0 0,0-4-1 15,1 4 1-15,-7-4-1 0,6 4 0 0,0 0 0 0,-6 0-1 16,0 0 1-16,7 0 0 0,-7 0 1 0,0 0 0 15,7 0 0-15,-7 0-1 0,5 0-1 0,-5 0 1 0,7 0 0 16,-7 0 0-16,8 0-1 0,-8-3 1 0,6 3 1 0,0 0 1 16,-6-4 0-16,7 4 1 0,0 0 0 0,-7 0-2 15,6-3 1-15,-6 3-1 0,7 0 1 0,-1 0-2 0,-6 0 0 16,6 3 0-16,-6-3 1 0,7 0-1 0,0 0 0 16,-7 0-3-16,6 0 0 0,-1 4 3 0,3-4 0 0,-1 0 0 15,-2 0 0-15,3 0 0 0,-2 0 0 0,1 0 2 0,-1 0 1 16,1 0-1-16,5 0-2 0,-4-4 1 0,-2 4-1 15,0 0 0-15,1 0 2 0,-1-3-1 0,1 3-1 0,-1 0-1 16,1 0 0-16,-1 0 1 0,8-4 0 0,-8 4-1 16,-1 0 1-16,10 0 0 0,-9-3 1 0,7 3 0 0,-7 0 1 15,8-4-1-15,-2 4 0 0,2-4 1 0,-8 4-1 16,7 0 0-16,-1-4-1 0,-4 4 1 0,4 0-1 0,-4 0 0 16,4 0 0-16,-6 0 0 0,8 0 1 0,-8 4 0 0,1-4-1 15,-1 0 0-15,8 0 1 0,-8 4 2 0,0-4-1 0,-1 4-1 16,4-1-1-16,2-3 0 0,-3 0 0 0,-1 4 0 15,6-4 0-15,-7 0-2 0,0 0-1 0,8 3 3 16,-8-3 0-16,0 0 0 0,1 0 0 0,6 0 0 0,-6 4 0 16,-1-4 0-16,1 3-1 0,0-3 0 0,-1 4 0 0,6-4-1 15,-4 4 1-15,-2-4 0 0,0 4 0 0,1-4 1 16,-1 3 1-16,1 1 0 0,6-4 1 0,-7 0 0 0,1 3-1 16,6-3 2-16,-7 0-2 0,8 0 0 0,-8 0-1 15,7 0 0-15,-7-3-1 0,8 3 0 0,-8 0 1 0,8-4 0 16,-2 4-1-16,1-3 0 0,0 3 1 0,0-4 0 0,1 4-1 15,4-4 1-15,-4 4-1 0,5-4-1 0,-5 4 2 16,5-3 0-16,-6 3-1 0,7-4 2 0,-1 4 0 0,1-3 0 16,-1 3-1-16,1-4 2 0,0 4-2 0,-8-3 1 15,8 3 2-15,-1-4-2 0,1 0-1 0,-7 4 0 0,6-4 0 16,1 4 0-16,-7-3 0 0,7 3 0 0,-1-4-2 0,-6 4 1 16,0-4 1-16,1 4 0 0,-2-3-1 0,8 3 1 15,-7-4 2-15,-6 4 0 0,11 0-2 0,-4 0 0 0,-1-4 0 16,-1 4 2-16,2-4-1 0,-1 4 0 0,0-3-1 15,6 3-1-15,-5-5 1 0,-1 3 1 0,0 2-1 0,-1-4-1 16,2 1 0-16,-1 3 5 0,0-5-1 0,0 5 1 0,0-3-1 16,-6 3 0-16,6-4-1 0,-8 4 1 0,10-4 0 15,-10 4-5-15,2 0 0 0,6 0 1 0,-6-4 1 16,-1 4 1-16,7 0 0 0,-6-2 1 0,6 2 0 0,0 0 4 16,0-5-2-16,-7 5-1 0,6 0-2 0,3-3 1 0,-3 3-2 15,2-4-1-15,-2 4 1 0,8-3-4 0,-7 3 0 16,1-4 2-16,-3 4 1 0,4-4 0 0,-3 0 1 0,1 4 1 15,1-3-1-15,-2-1 1 0,-6 1 0 0,8-1 0 16,-1 4-1-16,0-3 0 0,0 3 0 0,1-4-1 0,-3 4 1 16,3-4 0-16,6 4 0 0,-7-4 1 0,6 1-1 0,-5-1 0 15,5 0 1-15,-7 4 0 0,8-3-1 0,0 0 1 16,0-2-1-16,-1 1 0 0,1 1 0 0,0 0 0 0,-1-5 1 16,0 5 5-16,8-1-2 0,-8 0-4 0,-1 0 2 0,2 0-2 15,0 0 0-15,-6 4 1 0,-2-2 0 0,8-2-5 0,-7 1 2 16,1 3 1-16,-8-5 1 0,5 5 1 0,4-3-1 15,-10 3 0-15,9 0 0 0,-7 0 0 0,6-4 2 16,-7 4-2-16,8 0 0 0,-8 0 0 0,7-4 0 0,-7 4 0 16,8 0-1-16,-8-4-1 0,0 4 1 0,8 0 1 0,-8-3 0 15,0 3 0-15,8-4 1 0,-8 4-1 0,1-3 0 16,5 3 0-16,-4-4 0 0,-2 4 0 0,0-3-2 0,0 3 2 16,8-4 0-16,-8 0 1 0,1 4-1 0,6-4-1 15,-6 4 1-15,5-3 0 0,-6 3 2 0,8-4-1 0,-1 0-1 16,0 1 1-16,0 0 0 0,0 3 1 0,0-4 0 0,1-1-1 15,-2 2-1-15,1 3 1 0,0-3 0 0,0-1-1 16,7 0 0-16,-7 4 0 0,-6-3-2 0,5-1 2 16,1 0 0-16,1 4-1 0,-2-4 0 0,8 1 1 0,-7-2 0 15,0 3 2-15,0-2 0 0,1 1 0 0,-2-1 0 0,8 0 1 16,-7 0 1-16,0 0-1 0,6 0-1 0,-5 1 1 0,-2-1-1 16,1 2-1-16,1-3 3 0,6 2-1 0,-8-1-2 15,0 0 0-15,2 0 1 0,-8 1 0 0,7-1 0 16,1 4 0-16,-2-4-1 0,-4 1-1 0,4 0 2 0,-5 3-2 15,-1-4 2-15,8-1-2 0,-8 5 1 0,0-3 2 0,0 3-2 16,1-3 0-16,0-1-1 0,-1 4 0 0,8-4 0 16,-8 1 0-16,7-1 0 0,-7 4-1 0,8-4 1 0,-8 0 1 15,7 1 1-15,0-1 1 0,-1 1 0 0,8-1 1 16,-7 1-2-16,1-1 0 0,-1 0-1 0,7 4 1 0,-8-4-1 16,2 1 0-16,-2-2-1 0,1 5 1 0,6-2-1 0,-5-3 1 15,-1 3-1-15,1 2-1 0,-2-4 1 0,1 0 0 16,0 0 1-16,-1 4-1 0,3-4 1 0,-3 0-1 0,2 1 2 15,-2-1-1-15,1 2-1 0,1-3 0 0,-2 2 0 16,2-1 0-16,-2-1 0 0,1-1 0 0,1 2-1 0,-2 0 1 16,2-2-1-16,6 1 1 0,-8 1-1 0,1-3-4 0,7 4 3 15,0-4 0-15,-8-1 2 0,8 1-2 0,-1 3 2 16,1-4-1-16,0 2 1 0,-1-2 1 0,1 5-1 0,0-5 0 16,-8 2 0-16,8 1 1 0,-1-2 0 0,-5 2-1 0,5-1 0 15,1-2 2-15,-8 5-1 0,8 0 1 0,-6-6-2 16,-2 6-1-16,8-1 1 0,-7 1 0 0,7-4-1 15,-9 3 3-15,4 0-2 0,-3-3 0 0,8 3 1 0,-7-4 1 16,0 6-2-16,0-6 3 0,7 4-1 0,-7-3-1 0,-1-1 0 16,8 1-1-16,-7 0 1 0,0 4-1 0,7-5 0 0,-1 0 0 15,-5-3 1-15,5 4 0 0,-6 0-1 0,6 0 1 16,1-1-1-16,-7 1 0 0,7 0 0 0,-8 0 0 16,8-1-1-16,0 1-1 0,-1-1 1 0,1-3-1 0,0 4 1 15,-1 0 1-15,1-1 1 0,-1-2-1 0,0 3 0 0,8-5 0 16,-7 1 0-16,6 4 2 0,-1-4-3 0,1 4 1 15,0-5-1-15,-6 1 0 0,6 0 1 0,7 1-1 0,-7 2 0 16,-1-3-2-16,2 1 3 0,-1-2 0 0,0 1-1 16,0 0 0-16,0 0 1 0,1 0-1 0,-3 0 0 0,3 1-1 15,-1-5-1-15,0 3 2 0,1-2-1 0,-7-1-1 0,4 4 1 16,3-4 1-16,-1 1 0 0,0 3-1 0,1-3 3 16,-1 2-1-16,-7 1 0 0,7 0 1 0,0 1 1 0,0-2-1 15,-6 5 1-15,5-3 1 0,-5-2-2 0,6 1-1 16,-6 3 1-16,-1-2-1 0,8 3 0 0,-8-5-1 0,0 5 1 15,1-4-1-15,-1 4-1 0,-5-4 1 0,6 0-1 0,-1 0 1 16,0 4-1-16,-6-4-1 0,7 0 1 0,0-1 0 16,-8 2 0-16,8-2 1 0,-1 5 0 0,1-3 1 0,-6-2 0 15,5 5 0-15,7-4 0 0,-6 4 0 0,-1-4 1 16,1 3-1-16,6-3 1 0,-6 0-1 0,5 4-1 0,-5-4 1 16,6 0 1-16,-6-1-1 0,5 3 0 0,-5-3 0 0,6 1 1 15,-6 0 2-15,-1 0-2 0,7-4-1 0,-6 4 0 16,-1 0 0-16,1-3 1 0,0 3-1 0,-1-1-2 0,1 2-1 15,-8-5 2-15,8 4-1 0,-7 0-3 0,7 0 3 0,0-4-2 16,-8 4 2-16,8-3 1 0,-1 3 1 0,1-3-1 16,-8-1 1-16,8 1-1 0,0-1 1 0,-1-1-1 15,1 2 0-15,0-4 1 0,-1 3-1 0,1-3 0 0,0-1 1 16,-1-2 0-16,7 1-1 0,-6-1 1 0,6 3 0 0,-7-4 1 16,7 3 0-16,-6-2-1 0,6 1 1 0,-7-1 1 15,1-1 0-15,6 4-2 0,-7-5 1 0,7 2-2 0,-6 3 1 16,0-1 0-16,-1-2 0 0,1 2 0 0,-1-4 0 15,1 6-1-15,0-2 1 0,-8-3 0 0,8 5 0 0,-8-3-2 16,9 2 0-16,-9-4 1 0,8 4 0 0,0 0 0 0,-2 0 0 16,2-1 0-16,1 2 0 0,-2-3 2 0,1 3 0 15,6-2-2-15,-7 4-1 0,6-3-1 0,-4 0-3 0,5-1-1 16,0 1-1-16,-1 4-2 0,-5-4 1 0,7-2 1 16,-8 3 1-16,7 2 1 0,-6-4 2 0,-1 1 1 0,0 4 2 15,1-4 1-15,-7 2-1 0,7-3 1 0,-7 5-1 0,0-1 0 16,0 1 2-16,-1 3 0 0,2-3-1 0,-1 3-1 15,-6 0 1-15,5 0-1 0,-4 3 1 0,-2-4 0 0,0 6 0 16,7-2-1-16,-6 5 1 0,-1-5-1 0,-6 4 1 16,7-3 1-16,-1 4-1 0,-6-1 1 0,5 1-1 0,-5-5-1 15,9 4 1-15,-3 1 0 0,-6-1-1 0,5 1 1 0,2-1 2 16,1 0-1-16,-2 4-1 0,-6-3 2 0,6-1-2 16,1 0 0-16,-7 4 0 0,6-3 0 0,1-1-1 15,0 4-1-15,-1-4 1 0,0 4 1 0,0-3 0 0,2 3 1 16,-2-4-1-16,-1 4 1 0,3 0 0 0,-8 0 0 0,7-4-1 15,-2 4 0-15,-5 0-1 0,8-4 0 0,-8 4 1 16,6 0-2-16,-6 0 2 0,0-3 0 0,6 3 0 0,-6 0 1 16,0 0 0-16,0 0 1 0,0 0-2 0,0 0 1 15,0 0-2-15,8 0-6 0,-8 3-15 0,0-3-35 0,0 0-60 16,0 0-122-16,0 0-86 0</inkml:trace>
  <inkml:trace contextRef="#ctx0" brushRef="#br0" timeOffset="95509.09">12981 7279 170 0,'6'-7'152'0,"8"-4"-34"0,-2 3-25 0,2-3-20 0,-1 5-14 15,-7-6-15-15,8 1-11 0,-3 0-4 0,4-1-2 16,-3 3 2-16,8-3-1 0,-7 1 0 0,-1-1-1 0,7 2 0 15,-4 3-1-15,4-5-2 0,-5 2-5 0,4-1-4 0,2 3-4 16,0-2 0-16,-1 2-4 0,1 0 0 0,-1 2 0 0,1-2-2 16,0 5 0-16,-1-5-1 0,-6 4-3 0,0 2-2 15,-1 2-8-15,-4 0-7 0,-2-6-8 0,-6 12-5 16,0-6-10-16,0 2-17 0,0-2-27 0,0 4-43 0,-6-1-83 16,6-3-80-16</inkml:trace>
  <inkml:trace contextRef="#ctx0" brushRef="#br0" timeOffset="98898.88">4536 10176 59 0,'0'-3'140'0,"0"-1"-28"0,7 1-29 0,-2-2-26 16,3 3-22-16,-1-2-15 0,-2-4-10 0,2 5-3 0,0-5-4 15,6 4 2-15,-7-3 0 0,1 4 2 0,-1-4 1 16,1 3 1-16,0-4 2 0,-1 5 2 0,0-1 0 0,2 1 0 16,-2-4-3-16,0 3-1 0,-6-4-2 0,6 5 0 15,1-5-1-15,-1 5 3 0,1-5 1 0,0 1 3 0,-7 0 6 16,5 3 4-16,2-4 2 0,1 1-2 0,-2-3 1 0,0 2-4 16,0 1-2-16,2-1-4 0,-2 1-7 0,0 0-3 15,1-4-1-15,-1 3-3 0,8-3 0 0,-8 0 0 0,6 1-1 16,1-1 1-16,-6-1 1 0,7-2 3 0,-1 3 0 15,-1-4 3-15,2 1 0 0,-2-1 1 0,8 1 0 0,-7-1 0 16,0 0-1-16,6-3-2 0,-5 3-1 0,6-4-1 0,-1 1 2 16,-6 0-2-16,5 0 0 0,2-1-1 0,1 1 1 15,-2 0-1-15,1 0-1 0,6 2 1 0,-7-5 0 0,6 2-2 16,-4 1 2-16,5 0-1 0,1 0 1 0,-10-1 1 16,11 2-1-16,-2-3 0 0,-6 6-2 0,5-5 1 0,-5 5 0 15,6-1-1-15,-6 5 2 0,-1-5-1 0,1 3-1 16,-1 2 0-16,1-2 0 0,0 1 0 0,-2 0 0 0,2 0 0 15,-7 1 0-15,7-2 0 0,0 2 0 0,-1-1 0 0,1 0 0 16,-1-1 1-16,0 2-1 0,1-5 1 0,0 4 0 16,-1-4-1-16,7 1-1 0,-6 3 0 0,6 0 1 0,-7 0-1 15,7-4 1-15,1 5 0 0,-1-5-1 0,0 3 1 16,7-2 0-16,-7 3-1 0,-1-4 0 0,8 0 2 0,-7 5-1 16,0-5-1-16,6 3 0 0,-6-2 1 0,1 3 2 0,-1-3 0 15,0-1-1-15,0 4-1 0,-1 1 1 0,2-5 0 16,-7 3 0-16,6 1-2 0,-8 1 0 0,2-2 0 0,1-3 0 15,-2 5 1-15,1-1-1 0,-1 0 1 0,-7-3 0 16,8 2 1-16,0 1 0 0,-7-4-1 0,7 5-1 0,-1-2 1 16,1-3 1-16,-2 5-1 0,9-5 0 0,-7 0 0 0,6 5 0 15,-7-5 0-15,7 4 0 0,1-5-1 0,-1 7 1 16,0-7-2-16,0 5 1 0,1 1 0 0,-2-2 1 16,-5 2-1-16,6-1 0 0,-6 0 1 0,-1 0-1 0,1 3 1 15,-1-3 0-15,0 4-1 0,-5 0-1 0,-1-1 1 0,-1 0 1 16,2 1 1-16,-3 0-1 0,9 0 0 0,-6 3 0 0,-1-3 1 15,0 0 0-15,7 0 0 0,-7 3-1 0,5-4-1 16,2 1 2-16,0 0-1 0,0 4 0 0,6-9 0 16,-7 8 0-16,6-6 0 0,-5 2 1 0,8 1 0 0,-2 0-1 15,-1-4 1-15,-5 3 1 0,6-3-2 0,-6 5 0 0,5-2 0 16,-5-4-1-16,0 5-1 0,6-3 2 0,-7 2-1 0,1 0 0 16,0 1 1-16,-7 0 1 0,6 0 0 0,0-1 0 15,1 0 1-15,0 6-2 0,-7-6 1 0,7 1 0 16,-1-1-1-16,0 2 0 0,8 0-1 0,-9 0 0 0,2-2-1 15,7 1 0-15,-1 0 1 0,0-1-1 0,-7 1 2 0,13 0 0 16,-5 0 0-16,-1-4 1 0,0 3-1 0,0 0 0 16,1-2 0-16,-9 3-1 0,9-1 0 0,-1 2-1 0,0-2 5 15,-6-3-2-15,5 3-1 0,-5 0 0 0,6-1 0 16,-6 1 0-16,5-4 0 0,-5 5-1 0,7-4-4 0,-1 4 4 16,-1-4 1-16,1 0-1 0,8 1 0 0,-9-2-2 0,7 1-4 15,-5-1 5-15,5-1 0 0,-6 1 2 0,7 1 0 16,-8-3-1-16,2 3 0 0,6 0 1 0,-7-4 5 0,-1 4-2 15,2 0-1-15,-8-3-2 0,7 3 0 0,-6 0 2 0,7 0-2 16,-9-4 1-16,9 4-1 0,-7 0 0 0,-1-4-1 16,7 4 0-16,0-4 0 0,-6 5-2 0,6-5 2 0,0 4 1 15,-2-3 1-15,4 3 1 0,-2-5-1 0,0 6 1 16,7-1-2-16,-7 0 0 0,0-1 0 0,0 2 0 0,7-1-1 16,-7 0 0-16,-1 0 0 0,1 4 0 0,-6-4 1 0,6 3 0 15,1-3 1-15,-1 4 1 0,-1-1-2 0,1 2 0 16,0-5 1-16,7 2-1 0,-7 2-1 0,7 0 1 15,-1 0 0-15,1-4-2 0,-1 4 1 0,8 0 0 0,-8-5 1 16,7 5 1-16,0 0-1 0,1-4 0 0,-2 2-1 0,1 0 0 16,-6 1 1-16,5-4 3 0,-4 3-3 0,5 1 1 0,-6-4-1 15,5 5-1-15,-5-1 1 0,-1 2 1 0,0-5 0 16,2 3-3-16,-8 2 2 0,6-6 2 0,2 5-1 16,-10-4 0-16,9 4 0 0,-6-4 0 0,-1 4-1 0,-1-5 0 15,2 4-1-15,-1-1 0 0,1 1 0 0,-2 0 1 0,-5 4-1 16,6-3-1-16,0-1 2 0,-7 6 0 0,1-6 0 15,5 4-1-15,-4 1 0 0,-2-1 0 0,1 0 1 0,6 0 1 16,-7 1 0-16,1-1-2 0,0 1 0 0,6-1 1 16,-7 0 0-16,1 1 1 0,0-2-1 0,5-1-1 0,1 2 0 15,-6 0 0-15,6 1 1 0,-1-5 0 0,2 4 0 0,-1 2-1 16,0-4 1-16,0 4 0 0,-1-2 1 0,3 0 0 16,-2 0-1-16,6 1-1 0,-5-1 0 0,-2 0 2 0,1 0-1 15,0 2 0-15,0-3 0 0,1 2-1 0,-9-4 0 16,9 3 2-16,-1 0-1 0,0-3-1 0,0 3 1 0,0 1 0 15,1-1-1-15,-2-3 0 0,1 3 1 0,0 0 0 0,0 1 1 16,1-1 0-16,-1 4 1 0,0-4-1 0,-1 1-1 16,-5-1 1-16,6 4 0 0,-6-4 1 0,6 4-3 0,-7-4 0 15,7 4 0-15,1-3 1 0,-8 3 1 0,7-3 1 0,0 3-2 16,-6-4 1-16,6 4-1 0,-7 0 1 0,7-4-1 16,-6 4 0-16,7 0 0 0,-9 0-1 0,2-3 1 0,0 3 0 15,5 0 0-15,-5 0 0 0,0-5 0 0,-1 5-1 16,1 0-1-16,0 0 1 0,-1-3 0 0,-6 3 1 0,6 0 0 15,-6 0 0-15,8 0 2 0,-8 0 0 0,-7 0 1 16,7 3-3-16,0-3 0 0,-7 0 0 0,1 0 0 0,0 0 0 16,6 5-2-16,-7-5 2 0,-1 0 0 0,10 0 1 15,-10 0 0-15,10 0-1 0,-3 3 0 0,1-3 2 0,7 0-1 16,-7 0-1-16,0 0 1 0,7 0-1 0,-8 0 1 0,8 0 0 16,-7 0-1-16,1 0 0 0,4 0 0 0,2 0 0 0,-7 0 0 15,7 0 0-15,0 0 0 0,-8 0-1 0,8 0-2 16,-1 0 1-16,1 0 2 0,0 0-2 0,-1 0 0 15,1 0-1-15,6 0-1 0,-7 0 3 0,-5 0 1 0,3 0 2 16,3 0-1-16,-6 0 0 0,0 0-1 0,-8 4 1 0,0-4 2 16,1 0-1-16,0 0 0 0,-7 0-2 0,6 0 1 15,-6 0-1-15,6 0 1 0,-6 0 1 0,0 0-1 0,0 0 1 16,-6 4-2-16,6-4-7 0,0 3-25 0,-6-3-47 16,6 3-100-16,0-3-97 0,0 0-70 0</inkml:trace>
  <inkml:trace contextRef="#ctx0" brushRef="#br0" timeOffset="100086.18">4386 10294 36 0,'0'-4'85'0,"-6"4"-10"0,6 0-7 0,0-3-7 0,0 3-10 15,0-5-12-15,0 3-9 0,0 2-9 0,6-4-6 16,-6 0-5-16,0-3-3 0,7 3 0 0,-1 0 0 0,1-2 0 16,6-2-1-16,-7 4 0 0,7-3-3 0,0-1 0 15,7 1-1-15,-7 0-1 0,7-5 0 0,-1 6-2 0,6-5-1 16,2-1-3-16,-1-2-3 0,1-1-6 0,5 0-14 0,1 1-19 15,5-4-21-15,2-4-34 0,5-1-38 0</inkml:trace>
  <inkml:trace contextRef="#ctx0" brushRef="#br0" timeOffset="102726.15">7723 9049 31 0,'6'0'103'0,"-6"0"-22"0,0-4-20 16,6 4-15-16,-6-4-17 0,8 1-10 0,-8 3-11 0,6-4-3 15,0 0-3-15,1 0-2 0,-7-3 0 0,6 3 0 0,1 1 0 16,-1-1 0-16,1-3 3 0,-7 3 0 0,6 0 2 15,0 1 7-15,-6-5 8 0,8 4 7 0,-8 2 4 0,0-3 7 16,0-2 3-16,0 4 14 0,0-1 5 0,0 0 2 16,0 0-6-16,0-3-3 0,0 4-6 0,0-4-4 0,-8 3-8 15,8-4-12-15,0 5-10 0,0-5-4 0,0 5-1 0,0 0-2 16,0-2 0-16,0-2 1 0,0 7 2 0,0-3 1 16,0-1 1-16,0 0-3 0,0 4-2 0,0 0 1 0,0-4-3 15,0 4-1-15,0 0-2 0,0 0-1 0,0 0-1 16,0 0 1-16,0 0 0 0,8 4 0 0,-8-4 0 0,6 4 1 15,-6 3 1-15,6 0-1 0,1 1 1 0,0-1 0 0,-7 4 0 16,6 4-2-16,0-5 0 0,7 5-1 0,-6-3 1 16,0 2 1-16,5 1 0 0,-6-5-1 0,8 5 0 0,-1 0 0 15,0 0 1-15,0-5-1 0,1 5 0 0,-8-3 0 16,7-2 0-16,-7 1 0 0,1-3 1 0,6 2-1 0,-13-2 0 16,6-1 0-16,1 0 0 0,-1 0 0 0,-6-3 0 0,7 1 0 15,-7-3 0-15,0 3 0 0,0-2 1 0,0-3 1 16,0 0 3-16,0 4 0 0,0-4 0 0,-7 0 1 15,7 0-1-15,-6 0 2 0,-7 0-2 0,6 0 0 0,1 0-2 16,-7 0-1-16,0 0 2 0,-1-4-2 0,-5 4 0 0,6-3-1 16,0-2 1-16,-1 3 2 0,-4-3 0 0,4 1-3 0,1 1 3 15,1-4 2-15,-2 3 1 0,8 0 4 0,-8 1 0 16,8-1-3-16,0 0 1 0,-1 4 2 0,7-3-1 16,-6 3-3-16,6 0-3 0,0 0-1 0,0 0-3 0,0 0 0 15,6 3 0-15,-6 1 0 0,7 0-3 0,-1 3 1 0,0-3 0 16,8 3 2-16,-8-4-1 0,8 6 0 0,-8-2-1 15,7-4 0-15,-7 1 1 0,8-1 1 0,-8 1 0 0,0 0 1 16,0 0-1-16,2-4 0 0,-2 3 0 0,-6-3 0 0,6 0 0 16,-6 0 0-16,0-3 0 0,0 3 0 0,0 0 2 15,0-4-1-15,0 0-1 0,0 0 0 0,0 1 2 0,0-4-1 16,-6 0-1-16,0 2 0 0,-2-2-1 0,8 0 1 16,-6-1 1-16,0 1 0 0,0 0-1 0,-1 0 0 0,0-1 1 15,1 1 1-15,-1-1 0 0,1-3-1 0,0 4-1 0,-1 0 0 16,7-1 0-16,-7 1 0 0,7 0 1 0,0 0-2 15,-6 3 1-15,6-3 0 0,0 3 0 0,0 0 0 0,0 0-2 16,6 2 1-16,-6-3 0 0,0 5 0 0,7-4 1 16,-7 1 0-16,7-1 0 0,-7 4 1 0,6-3 0 0,-6 3 1 15,6-4-2-15,-6 4 1 0,0-4-1 0,0 0 0 0,7 1 0 16,-7-1 0-16,0-4-3 0,0 6 1 0,0-6 1 16,-7 4 1-16,7-3 1 0,-6-4-1 0,0 4 0 15,-1-4 0-15,0-4 4 0,1 0-3 0,-8-3 0 0,2-5-1 16,-1-2 0-16,-7 0-1 0,8-9 1 0,-8-5 4 0,6-9 3 15,-5-3 3-15,6-12 5 0,-6 2 3 0,5-10 1 0,2-2 4 16,5-4-1-16,-6 3-1 0,0 6-3 0,-1-6-2 16,2 8-3-16,6 3 0 0,-8 5 0 0,1 7 0 15,0 3 0-15,6 9-2 0,-5 5-1 0,6 5 0 0,-2 3-3 16,2 8-3-16,0 4-2 0,6-1-2 0,0 7 0 0,-7 0-1 16,7 5-1-16,7-1 0 0,-7 8-1 0,6-4-1 15,0 8-1-15,2-5-5 0,4 8-5 0,-6 1-7 0,8-2-6 16,-8 1-7-16,7 4-6 0,-7-1-6 0,2 1-7 15,-2 3-5-15,0-3 0 0,0-1-3 0,2 1-1 0,-2-4 2 16,-6 4 2-16,6-4 4 0,-6 0-2 0,7 4-11 0,-7-5-19 16,0 1-28-16,0 0-35 0,0 0-51 0</inkml:trace>
  <inkml:trace contextRef="#ctx0" brushRef="#br0" timeOffset="103132.11">7585 8884 7 0,'14'29'19'0,"-1"0"-4"0,-7 5-6 15,8-5-2-15,4 4-2 0,-4-4-2 0,-1 1 0 0,0-1-1 16,6 0 0-16,-5-3 0 0,-2-1-1 0,8 1 0 16,-7-4 0-16,0-4-1 0,0 0 2 0,1-3-1 15,-2-1 2-15,2-2 7 0,-8-4 20 0,7-6 25 0,0 2 27 16,-6-4 14-16,5-4 9 0,-6-3 4 0,8-3 5 0,-1-6-4 15,0 1-15-15,0-6-23 0,1-2-24 0,-8 2-12 16,7-4-8-16,0-4-5 0,0 2-5 0,6-2-4 0,-6 0-4 16,1 0-3-16,-2-1-2 0,1 1-1 0,1 4-7 15,-2-2-12-15,-4 2-31 0,-2 4-74 0,0-2-154 0,0 0-72 16</inkml:trace>
  <inkml:trace contextRef="#ctx0" brushRef="#br0" timeOffset="112020.89">7931 6846 105 0,'0'-3'100'0,"0"-1"-21"16,0 1-13-16,0-1-3 0,7 4 2 0,-7-4-2 15,0 1 0-15,0-1-2 0,6 0 0 0,-6 1-2 0,0-1-10 16,0 0-17-16,6 1-16 0,-6-1-7 0,0 4-3 0,0-4-2 16,0 4-1-16,0 0 0 0,0 0 0 0,0 0-1 15,0 0 0-15,0 0 1 0,0 0-1 0,0 0 0 0,0 0-1 16,0 0 0-16,0 0-2 0,8 0 0 0,-8 0-1 15,0 0-1-15,0 4 0 0,0 0 0 0,0 3 2 0,0-3-1 16,6 3 2-16,-6 4 1 0,0-4-1 0,6 8-1 0,-6-4-1 16,7 3 2-16,-1 5 1 0,-6-1 0 0,7 4 2 15,-1 0 0-15,1 4 1 0,-1 3 3 0,1 1 0 16,-1-1 0-16,7 4 0 0,-7 4-1 0,2-4-1 0,-2 3 0 16,0 1 0-16,1 3-1 0,-1-3-1 0,1-1-3 0,0-3 0 15,-1 0 0-15,0-1 1 0,2 2 0 0,-2-5 0 0,0 0-1 16,6-3 0-16,-12 0 0 0,8 0 0 0,-2 0 1 15,0-5 1-15,1-2-2 0,-7-5 1 0,6 1-1 16,-6-1 0-16,0-5 2 0,0 0 1 0,0-1-1 0,0-4 5 16,0 0 3-16,0 0 2 0,0-4 1 0,-6 0 1 0,6 0-1 15,-7-4 0-15,1-4-1 0,0 0-4 0,-2-1-2 0,2-3-2 16,-6-3-3-16,6 1 2 0,-8-1-1 0,8 0 0 16,-1 1 0-16,-6-1 2 0,6 1-1 0,1 3 1 0,0 3 1 15,-2 0-1-15,8 2 1 0,-6 6-2 0,6-5 1 16,0 10-2-16,0-2-3 0,0 5 0 0,0-1 0 0,6 8 0 15,-6-1 0-15,8 4 1 0,-2 1-2 0,0 3 1 16,7-4 1-16,1 5-1 0,-8-6 1 0,8 2-2 0,-2-1 1 16,0 0-2-16,2 0 1 0,-1-7 2 0,1 0 0 0,-2 0 0 15,-6-7 0-15,8-1-1 0,-1-3 2 0,-7 0 0 16,8-3 0-16,-8-3 0 0,6-3 2 0,-5 2-1 0,0-4-9 16,-1 0-17-16,0-3-43 0,2-1-92 0,-8-3-122 15,6-1-76-15</inkml:trace>
  <inkml:trace contextRef="#ctx0" brushRef="#br0" timeOffset="112864.26">9150 9715 132 0,'0'16'115'16,"-7"1"-21"-16,7-2-17 0,-7 3-12 0,1-3-8 0,6 4-3 16,-6-5-6-16,-2 1-5 0,8-1-6 0,-5 1-4 15,5 0-6-15,0-5-4 0,-7 2-5 0,7-5-1 0,0 0 4 16,0 0 7-16,0-2 6 0,0-2 4 0,0-3 2 15,0 0 1-15,0-3 2 0,0-2-4 0,0-2-5 0,7-4-8 16,-7 0-7-16,0-1-7 0,0-2 1 0,5-1-2 0,-5-2 0 16,0 2-1-16,0-3-3 0,0-1 0 0,0 1 0 15,0 0 4-15,0-1-2 0,0 1-1 0,0-1-1 16,0 1 0-16,0 0 4 0,0 7-3 0,0-3 0 0,0 6-4 16,0 1-1-16,8 2-2 0,-8 3 1 0,0-3-2 0,6 10-2 15,0-5 1-15,1 7 0 0,0-4 1 0,-1 9 0 0,0-5-1 16,8 3 0-16,-8 5 1 0,7-4-1 0,0 4 1 15,0-1-1-15,1 1 0 0,-3-1 0 0,4 2 1 16,-3-3-2-16,1-1-5 0,1 3-5 0,-2-5-8 0,8-1-11 16,-7 1-15-16,-1-3-24 0,2-3-36 0,-8 0-51 0,8 0-63 15,-8-4-95-15</inkml:trace>
  <inkml:trace contextRef="#ctx0" brushRef="#br0" timeOffset="113082.9">9182 9694 64 0,'-6'0'412'16,"6"0"-111"-16,0 3-120 0,0 0-84 0,0 5-47 0,6-1-26 15,-6 4-13-15,7 3-5 0,-1-2-3 0,7 5 0 16,-6-1-2-16,4 5 0 0,4 2 0 0,-2-1-1 0,6 0 1 16,-6 3 0-16,1 4 0 0,-2 5-1 0,2-1 2 0,-1-1 0 15,0 2-1-15,-8-1 2 0,9-1-1 0,-8 2-1 16,2-1-1-16,-2-1-5 0,0 1-4 0,1-3-6 0,-1-1-12 15,1-3-22-15,-1-1-32 0,1-3-50 0,-1-3-62 16,-6-1-80-16,7-4-69 0</inkml:trace>
  <inkml:trace contextRef="#ctx0" brushRef="#br0" timeOffset="116347.76">4386 10181 2 0,'0'0'64'0,"-6"0"-2"0,0 3-4 16,-1-3-6-16,-6 4-10 0,7 0-8 0,-2-1-4 0,-5 5-2 16,7-5-2-16,-8 1 0 0,9 3-1 0,-8-3 1 15,7 3-1-15,-2-3 0 0,-4 3 1 0,5-3-1 0,7-1-1 16,-7 2-4-16,1-5-3 0,6 2-3 0,-6 2 2 16,6-4-4-16,0 0 0 0,0 0-3 0,6 0 2 0,-6 0 3 15,6 0 3-15,1 0 1 0,0-4-3 0,-1 2 1 0,8-6-2 16,-2 4-2-16,8-3-3 0,-8-1-2 0,9-2-1 15,5 2-3-15,-7-3-1 0,7 0 0 0,-7 0-1 16,8-1 0-16,-2 2 0 0,8-1 0 0,-8-4 2 0,9 5-2 16,-8-5-1-16,6 1 1 0,1-1 0 0,-1 0 0 0,-6-3-1 15,7 3 0-15,-1-4-2 0,2 1 1 0,-2 4 1 0,-5-1 0 16,4-3 0-16,-5 3 0 0,1 1 0 0,-1 2 1 16,-6-2 2-16,6 3 0 0,-7-1-3 0,-6 5 1 15,0 0 0-15,1 0-1 0,-2-1 0 0,1 1 0 0,-6 0-2 16,-1 0 0-16,1-1 1 0,-1 5-1 0,-1-5 1 0,4 1 1 15,-3 3 0-15,-1-3 1 0,3 0 0 0,-1 0 0 16,5 3 0-16,-5-4 2 0,6 0 0 0,-6 1-1 0,5 0-1 16,2 0 1-16,-3-4 0 0,9 3-1 0,-6 2 0 15,0-3 0-15,4-1-1 0,-4-1 0 0,5 0 0 0,1 0 1 16,-9 0 1-16,9-1-1 0,1-1-1 0,-8-3-1 0,7 7 0 16,-1-8 3-16,1 3 1 0,0-1 3 0,-2 1-2 15,2 3 3-15,-7-3 0 0,7 3-1 0,0 0 0 0,-8-1-1 16,8 2-2-16,-7-2-1 0,0 1 1 0,6 0-3 15,1 4 1-15,-7-4 0 0,7 0 1 0,0 4-2 0,-2-5 1 16,2 6 0-16,0-5 0 0,-1-1-1 0,7 2 0 0,-6-2 1 16,6 1 0-16,-7 0 0 0,1-3-1 0,7 3 0 15,-8-4 0-15,6 5 1 0,-5-5-2 0,7 3 0 0,-8-2-1 16,1 3 2-16,0 0 0 0,-2 1 0 0,8-2-1 16,-12 1 0-16,5 0 2 0,1 4-1 0,0 0 1 0,-2-5-2 15,-4 5 1-15,5-1 1 0,-5 1-1 0,5 0 1 0,1 0-1 16,-8-1 0-16,2 1 1 0,4 0 0 0,-3 0-1 15,-3-1 1-15,2 1 1 0,-2-1-1 0,2 1-1 0,-8 0 1 16,7 0 1-16,-6-1-2 0,-1 1 1 0,1 3 0 16,-2-4 0-16,2 6-1 0,-7-6 0 0,8 4 0 0,-3-3-1 15,2 3 1-15,-7-3-1 0,7 3 0 0,-1 1 0 16,1-4 0-16,-1-1 0 0,1 4 0 0,-1-3 1 0,8 0 0 16,-8 4 0-16,7-6 0 0,0 3 1 0,0-2 0 0,0 0 0 15,-1 1 0-15,9-3 0 0,-2 2-1 0,1 1 0 16,0-5 0-16,-2 5-4 0,9-3 0 0,-7 2 2 0,6-3 0 15,-7 1-1-15,7-2 0 0,-1 1 1 0,-4 0 0 16,-2-1 3-16,7 2-1 0,-6-1-1 0,-1 0-1 0,1-3 1 16,0 2 1-16,6 1-3 0,-7-4 0 0,1 5 1 0,0-1-1 15,5-5-2-15,-5 7-2 0,0-3-2 0,6 2-1 16,-7-2-2-16,1 1 1 0,6-3 0 0,-7 3-1 0,7 0-1 16,-6 0-1-16,0-1 0 0,-1 2 1 0,1 3 0 15,-1-5 0-15,0 2-1 0,1-2 2 0,-1 5 3 0,1-4 3 16,0 4 2-16,-1-4 0 0,-5 0 2 0,4 3 0 0,2-3 0 15,0 4 1-15,-1-4 0 0,1 4 0 0,6-4 1 16,-7 4-2-16,1-4 2 0,0 0-1 0,6-1 1 16,-7 2-1-16,1 2 2 0,6-3 0 0,-7 4 1 0,7-1-3 15,0 1 2-15,-6 0 0 0,7 0-1 0,-8-4 2 0,7 3-1 16,-7 0 1-16,8 2-1 0,-8-2 3 0,7 1-1 0,-6-1-2 16,-2-2 0-16,9 3-1 0,-7-1-1 0,0 0-1 15,5-3 0-15,-5 4 1 0,-1 0 0 0,0-4 2 16,8 4 0-16,-7-1-1 0,-1-2 0 0,1 2 1 0,0-3 0 15,-2 3-1-15,2-2 1 0,0 3-3 0,-1-1 1 0,-5-4 1 16,5 5 0-16,1 0-1 0,-8 0 0 0,2 3 1 16,6-3-1-16,-8 3 0 0,1-3 0 0,0 3 0 0,-1-3 2 15,8 4-1-15,-6-1 0 0,-1-4-2 0,0 5 0 16,0-1 2-16,0 0 0 0,1-2 0 0,-8-2 0 0,13 4-1 16,-13-3 1-16,8 3 1 0,-2-3 0 0,2 0 0 0,-2 0 0 15,-4-1-1-15,4 4 1 0,1-4-1 0,1 1 0 16,-3 0 0-16,4 3 0 0,4-3-2 0,-6 0 0 0,6-1 1 15,-5 1-2-15,5-1 2 0,1-2 0 0,0 3 1 0,-2-1 0 16,2-3 2-16,7 4-1 0,-8 0 1 0,-1-1-1 16,2-3 2-16,0 5-2 0,0-3 0 0,6-2-1 0,-6 4 0 15,-1 0 0-15,1 0-1 0,-7-1 1 0,6 1 0 16,1 0 0-16,-1-1 0 0,1 1 0 0,0 3 0 0,-1-3 1 16,-5 0-1-16,11-1 0 0,-5 1 0 0,0 0-1 15,-1 0 1-15,7-1 0 0,-6 0-1 0,6-3 0 0,0 4 1 16,-1-4 0-16,-5 0-2 0,6 0 2 0,7 0 0 0,-7 1 0 15,0-2 0-15,-7 2 0 0,7-1 0 0,1 0 0 16,-7 0 1-16,6-4-1 0,-7 4 1 0,0 0-1 0,1-1 1 16,-1 2-1-16,-5-1 4 0,5 3-3 0,1 1 0 0,-8-3-1 15,8 2 0-15,6 1-1 0,-7-4 0 0,1 3 1 16,6 1-5-16,-6 0 3 0,5 0-1 0,2-1 1 16,5 0 0-16,-6 1-5 0,0 1-7 0,1-2-3 0,5 0-3 15,-5 1-2-15,-2 0 0 0,8 0-1 0,-6-1 0 0,-1 1 5 16,6-1 6-16,-6 4 5 0,7-3 3 0,-1 0 0 0,0 0 1 15,1 3 3-15,0-3 0 0,-1 0 2 0,0-2-1 16,8 2 0-16,-8 1 0 0,7-2 1 0,1 0-2 16,-1-1 0-16,7 1 0 0,-7-4 0 0,7 5-1 0,-1-3 1 15,1-2 0-15,-1 5 0 0,1-4-1 0,-1 4 0 0,0-4 1 16,-5 3 0-16,5-3-1 0,-5 3 1 0,-1 1 2 0,0-1-1 16,1 2 0-16,-2-5 0 0,-5 3 0 0,6 4 2 15,-7-3 3-15,8 0 1 0,-7 4-2 0,-1-5 3 16,7 1 3-16,-7 3-5 0,7-3 3 0,-7 3 4 0,1-3 2 15,7 3 3-15,-8-3 0 0,7 3-1 0,-6 1-1 0,-1-1 4 16,8-4-5-16,-7 5-2 0,5 0-6 0,-5-1-2 16,5 0-2-16,3 1 1 0,-3-2-2 0,1-2-1 0,0 3 2 15,7 0-1-15,-8 2 0 0,-5-2-2 0,7 0 0 16,-2 0 0-16,-4-3 0 0,-2 3-1 0,-6 0-1 0,0 1-1 16,1-1 1-16,-2 1-1 0,-5-1 3 0,0 4 0 0,-1-4 0 15,0 1 0-15,1 3 1 0,-1 0 0 0,-5-4 0 16,5 4 1-16,1 0 1 0,0 0 0 0,-2-4 1 0,9 4 2 15,-7 0 1-15,-2 0 0 0,1-3 0 0,1 3-1 16,0 0-1-16,0 0 0 0,0 0-1 0,-7 0 0 0,7 0-1 16,-8 0 1-16,2 0-2 0,-3 0 1 0,3 0-1 0,0 0-1 15,-8 0-1-15,0 0 0 0,1 0 0 0,0 0 0 16,-1 3 0-16,-6-3 0 0,6 0 0 0,-6 4 0 0,0-4 1 16,0 4 0-16,0-4 0 0,0 3 0 0,-6 1 1 15,6-4-1-15,-6 0 0 0,6 4 0 0,-7-1 1 0,7 1-1 16,0-1 1-16,-7 1-2 0,7 0 1 0,-6-4-3 15,6 4-6-15,0-1-5 0,-6 1-7 0,6-4-9 0,0 4-14 16,-7 0-18-16,7-2-19 0,-7-2-14 0,7 4-8 0,-6-4-3 16,6 4 2-16,-8-4 6 0</inkml:trace>
  <inkml:trace contextRef="#ctx0" brushRef="#br0" timeOffset="132109.68">1656 1594 248 0,'-12'-15'193'0,"-2"0"-51"15,1 1-36-15,0 2-29 0,0-3-22 0,0 5-14 0,6-1-7 16,1 0-6-16,-7 0-3 0,6-1-6 0,1 6-2 15,-1-5 0-15,7 3 3 0,-6 4 0 0,6-4 0 0,-6 6 0 16,6-2-2-16,0 0-2 0,0 4-1 0,0 0-3 16,0-4-4-16,0 8-2 0,0-4-4 0,6 4-1 0,-6 2-1 15,6 2 1-15,-6 4-1 0,7 2 2 0,-1 1 2 0,1 3 0 16,0 5 0-16,-1-2-1 0,7 4 2 0,-13 6 0 16,13-2 0-16,-6 3-1 0,-1 1 0 0,1 4-1 0,-1-1 3 15,1-3-2-15,5 7 1 0,-4 1 1 0,4-1 1 0,-5 0-1 16,6 4 0-16,0 4-1 0,0 3 2 0,6 2 2 15,-5 5 0-15,-2 0-2 0,8 8 0 0,-7-4 0 16,7 8-2-16,-8-4 0 0,8 4-1 0,-7-5-4 0,0 5 0 16,0-4 1-16,1-1 0 0,-2 2 0 0,1-5 1 15,1-3-1-15,-2-1 0 0,2-4-1 0,-2-1 2 0,2-2 0 16,-2-3 0-16,-5-1-1 0,6-7-1 0,0 1-3 0,-7-4-2 16,8-8-3-16,-8-4-3 0,1-3 0 0,-7-4 0 15,6-3 0-15,-6-3 1 0,0-5 4 0,-6 1 4 0,6-8 2 16,-7 2 0-16,1-4 1 0,-1 2-1 0,0-6 1 0,-5 0-1 15,5-1 0-15,-6-1 0 0,6 0 0 0,-5 1 0 16,4-4 0-16,-4 4 3 0,6-4-2 0,-2 4 0 0,2 0 0 16,0 2 1-16,0-1 0 0,-1-2-1 0,7 5 0 15,0-5-1-15,0 4-1 0,7-3 0 0,-1 4-3 0,6-1 0 16,-4 1 0-16,10-5 1 0,2 4 0 0,7 1 1 0,-1-2 1 16,7 3-1-16,-1 2 2 0,7-4 3 0,0 1-3 15,6-1-1-15,8 4 0 0,5-4 1 0,2 0 2 16,5 0-1-16,0 0 0 0,12 1-1 0,2-3 0 0,6-2 0 15,6 4 1-15,-1-4-1 0,9 5-1 0,5-5 0 0,-6 1-2 16,6-1-1-16,-7 1 2 0,8 0 2 0,-7 0 1 0,-1-1 0 16,1 5 0-16,-7-4-1 0,-6 3-2 0,0 4-10 15,-14-3-22-15,-6 3-46 0,-7-4-86 0,-11 4-128 16,-8 0-76-16</inkml:trace>
  <inkml:trace contextRef="#ctx0" brushRef="#br0" timeOffset="133156.46">2086 3425 43 0,'0'0'75'0,"0"-3"-7"0,0 3-2 0,0-4 4 16,0-1-2-16,6 2 0 0,-6 0-6 0,7-5-8 16,-7 5-5-16,7-5-7 0,-7 1-5 0,6 3-4 15,0-6-2-15,1 2-6 0,0 1-8 0,0 0-4 0,-1 0-3 16,0-1-2-16,1 1-1 0,0-1-2 0,-1-3-1 0,0-1 0 15,1 6 0-15,6-5-1 0,-6-1 4 0,-2-2 1 0,9 3 0 16,-8-3 1-16,7-1 1 0,-5 0-1 0,-2-3 3 16,7 4 0-16,-7-2-2 0,1-2-2 0,6 3 1 15,-7-2-2-15,8 2-1 0,-8-4 0 0,7 5-2 0,-7-4-1 16,7 0 4-16,-7-2-5 0,8-1-2 0,-1 2 0 0,-7-2 0 16,8 2 0-16,-2-3 0 0,2 3 0 0,-1-2-4 15,-1-2 0-15,1 2 3 0,0-1 0 0,7 0 2 0,-7 3-1 16,7-3 0-16,-7 1 2 0,0 2-1 0,0 1 0 15,7 0-1-15,-8-5 1 0,2 9 0 0,5-4-1 0,-6-1-1 16,0 2-2-16,7 2 1 0,-8-4 1 0,8 5-1 0,-7-1-1 16,7 0 1-16,-7 1 2 0,6-1-1 0,-5-4-1 15,-1 9 0-15,6-5 2 0,-7 1 1 0,9-1 1 0,-8 4 0 16,6-4-7-16,-6 4 4 0,7-4 1 0,0 5 0 16,-8-5 0-16,8 3-1 0,-1 3-1 0,-5-3 1 0,5 1 5 15,1-3-4-15,0 2 1 0,-1 1 0 0,0 0 0 0,1 0-1 16,6 1-1-16,-8-5 0 0,2 3 0 0,8 5 0 15,-10-5 0-15,9 2-1 0,-7 3 1 0,6-5 1 0,-7 5 0 16,1 0-1-16,-2 4 1 0,2-5-1 0,0 1 1 16,-1 3-1-16,1 1 0 0,0-4 0 0,-1 3 4 0,1 0-2 15,-8 0 0-15,8 1 1 0,0-1-1 0,-1 0-1 0,7 0 0 16,-6 2 0-16,-1-3-4 0,1 5 3 0,0-3-2 16,-1-1 1-16,7 1 2 0,-6-2 0 0,6 2 0 0,-7-1 0 15,7 0 0-15,0 1 1 0,-6 0 1 0,7-2-1 16,-1 1-1-16,-1 1 1 0,1 0-1 0,0-1 0 0,1-3-1 15,-1 3 1-15,0 0-1 0,0 0 0 0,-1-3 1 16,2 4-1-16,5-1 1 0,-6 1-1 0,7-5 0 0,-7 4 0 16,7 1 0-16,5-5 1 0,-4 4-1 0,-2-2 1 15,7 2 0-15,-6-3 1 0,6 3 0 0,0-4 0 0,-6 5-1 16,-1-4 1-16,1 2-1 0,-1 1 0 0,1 1 0 0,-7 0-2 16,0 3 0-16,-8-4-6 0,2 4-17 0,1 0-27 15,-8 0-47-15,-7-4-74 0,0 4-120 0</inkml:trace>
  <inkml:trace contextRef="#ctx0" brushRef="#br0" timeOffset="133703.12">1630 2132 263 0,'-6'0'243'0,"-1"0"-79"15,1 0-68-15,6 0-44 0,-7 0-27 0,7 0-14 0,0 0-7 16,7 3-4-16,-7-3-3 0,6 0-4 0,1 0-6 15,5 0-19-15,2 0-29 0,-1 0-36 0,6-3-42 0,1-1-68 16,-1 0-80-16</inkml:trace>
  <inkml:trace contextRef="#ctx0" brushRef="#br0" timeOffset="133828.03">2074 2099 114 0,'6'0'194'0,"-6"0"-50"16,0 0-45-16,6 0-36 0,0 0-26 0,-6 3-17 0,7-3-11 15,6 4-4-15,-7-4-4 0,8 3-1 0,5 1 2 0,-5 1-2 16,5-5-8-16,6 3-18 0,-5-3-26 0,1 3-35 0,4-3-51 16,1-3-66-16</inkml:trace>
  <inkml:trace contextRef="#ctx0" brushRef="#br0" timeOffset="134421.64">3859 1864 161 0,'13'-7'194'0,"-1"0"-43"0,-4-1-42 0,4 1-34 16,-6 0-24-16,8 0-15 0,-1 3-9 0,0-4-9 0,0 1-9 15,7-1-6-15,-8 2-2 0,8-2-1 0,-7 1-1 16,7-1 0-16,-2 5 0 0,2-4 1 0,1 0 1 0,-3-1-1 15,-4 4 0-15,5 1 0 0,-5-1 0 0,-2 0 1 0,1 0 0 16,0 4 0-16,-7-2-1 0,8 2 0 0,-1 0 1 16,-7 0 0-16,1 0 0 0,6 0 0 0,-7 0-1 0,2 0 0 15,-2 0 0-15,0 0 0 0,1 2 0 0,-7-2 0 16,5 0-1-16,-5 0-1 0,8 4 1 0,-8-4 0 0,0 0 0 16,6 0 0-16,-6 4-5 0,0-4-6 0,0 0-11 0,0 0-17 15,0 4-29-15,0-4-43 0,0 0-67 0,-6 3-108 16</inkml:trace>
  <inkml:trace contextRef="#ctx0" brushRef="#br0" timeOffset="134890.45">2340 2216 135 0,'0'0'319'0,"0"-3"-109"0,0-5-92 16,7 4-55-16,-1 1-30 0,7-4-16 0,1 0-9 0,-2-1-4 15,8 1-4-15,-7-1 0 0,7 2 0 0,0-2 1 16,-2-1-1-16,2 3 1 0,0 2 0 0,-1-3-1 0,7 4 0 15,-6-2 0-15,-1-2 1 0,7 3-1 0,1 1 0 16,-7-1 1-16,6 1-1 0,-1 3 1 0,8-4-1 0,-7-4 0 16,5 8-2-16,4-7 1 0,3 4-3 0,-5-2 0 0,6 3-2 15,0-6-1-15,7 4-1 0,-7-3-4 0,0 3 0 16,0-2 0-16,6-2 1 0,-5 4 0 0,5-4 0 0,-6 1 4 16,7 0 0-16,-7-1 3 0,0 1 2 0,7 0 2 15,-7 0-1-15,0-1 1 0,0 1 0 0,6 0 0 0,-12 0 0 16,7-1 0-16,-8 1 1 0,7 3 1 0,-7-4-1 0,1 6 2 15,-7-2-2-15,7 0 2 0,-14 0-2 0,8 1 0 16,-8-1 0-16,1 0-1 0,-8 4 2 0,2-4-1 16,-2 4 1-16,-6 0 3 0,2-3-1 0,-2 3-1 0,-6 0-1 15,0 0-2-15,0 0 0 0,0 0-5 0,-6 0-9 0,-2 3-18 16,2-3-28-16,0 0-53 0,-6 4-83 0,-8-4-93 0</inkml:trace>
  <inkml:trace contextRef="#ctx0" brushRef="#br0" timeOffset="135749.63">3728 964 124 0,'-6'-5'132'16,"6"5"-3"-16,0-3-3 0,-7 3-11 0,7-4-22 0,0 4-28 15,0 0-23-15,-6-3-14 0,6 3-11 0,0 3-6 0,0-3-4 16,0 4 0-16,6-1-2 0,-6 5 0 0,0-1 1 0,0 4 1 15,0 5 1-15,0-7 0 0,7 11 1 0,-7-6-1 0,0 4-2 16,6 0-1-16,-6 4-1 0,6-3 0 0,2 3-1 16,-2-5 2-16,0 6-3 0,1 0 1 0,0-6-1 0,-1 5-1 15,0-3 1-15,1-2-1 0,-1 3 0 0,1-6 0 0,0 4-6 16,-1-7-12-16,0 4-29 0,0-4-61 0,2-4-122 16,4 1-87-16</inkml:trace>
  <inkml:trace contextRef="#ctx0" brushRef="#br0" timeOffset="135968.25">4152 1121 308 0,'0'0'311'0,"6"0"-123"0,1 0-86 0,0 0-46 15,-1 0-27-15,7 3-14 0,0-3-7 0,7 0-1 0,-1 0-3 16,7 0-3-16,0 0 1 0,0 0-1 0,7 0 0 0,-1-3-2 16,7 3-6-16,1 0-17 0,-1 0-38 0,5-4-72 0,-3 1-135 15,-2-1-79-15</inkml:trace>
  <inkml:trace contextRef="#ctx0" brushRef="#br0" timeOffset="136358.77">4784 1114 254 0,'-6'0'320'0,"-1"3"-136"15,7-3-81-15,-7 0-42 0,7 0-24 0,0-3-13 0,7 3-6 16,0-4-5-16,-1 4-1 0,6-4-3 0,1 0-2 0,1-3-3 16,6 3-1-16,-1-2-2 0,8-3 2 0,-2 6-2 0,-5-4 1 15,6 0-1-15,-6-1-1 0,5-3 1 0,-5 3-1 0,-7 6 1 16,7-6-1-16,-14 1 0 0,7-1 0 0,-6 4 1 15,-7-3 1-15,6 4-1 0,-6-1 0 0,-6 0 0 0,6 0 1 16,-7 1 1-16,-6 3-2 0,7 0-1 0,-7 3-1 0,-2-3 0 16,-3 4-1-16,5 4 1 0,-6-5-1 0,-1 4-1 0,-6 0 2 15,6 5 0-15,1-4 0 0,-1 2 0 0,0 1 1 0,1 0 0 16,6-4 1-16,-1 4 1 0,1-3-1 0,1 3-1 16,6-4 1-16,-1 4 1 0,7 0-1 0,-7-4 0 0,7 4 1 15,0 1 1-15,0-6-1 0,7 6 3 0,-7-1-1 0,7-1 0 16,4 2 1-16,-4-5 0 0,13 3-2 0,0-1-1 15,-1-2-1-15,7 0 1 0,1-4-1 0,-1 1 0 0,13-4 0 16,-7 0-1-16,8 0 0 0,-1-4 0 0,0 1-1 16,-2-4-6-16,4 0-6 0,-8-2-14 0,4-1-31 0,3 0-58 15,-6-7-114-15,-9 4-92 0</inkml:trace>
  <inkml:trace contextRef="#ctx0" brushRef="#br0" timeOffset="136702.45">4830 773 91 0,'13'-4'141'0,"-1"4"-11"0,2-8-14 0,-2 6-20 16,8 2-26-16,-7-8-20 0,7 4-15 0,0 1-11 0,-1-5-7 15,1 4-4-15,6-3-5 0,-7 4-1 0,1-1-3 0,6-4-1 16,-6 5-3-16,5-1-2 0,-5 0-13 0,0 1-31 0,-1-1-63 16,-6 0-115-16,0 1-85 0</inkml:trace>
  <inkml:trace contextRef="#ctx0" brushRef="#br0" timeOffset="138686.26">5038 761 11 0,'0'0'53'0,"0"0"-2"0,0 0-5 0,0 0-4 16,0 0-2-16,0-2-6 0,0 2-6 0,0 0-5 0,0 0-7 15,0 0-3-15,7-4-5 0,-7 4-1 0,0 0-2 16,0-4-3-16,5 4 0 0,-5 0-1 0,8 0-1 0,-8-4 1 16,6 4 1-16,-6 0 1 0,7 0-1 0,-7-3-1 0,6 3 0 15,1-4 1-15,-7 4-1 0,6 0 0 0,-6 0 1 0,6-4-1 16,2 4 0-16,-8 0 0 0,6 0-1 0,0 4 1 0,7-4 0 15,-6 0 0-15,-1 4-3 0,1-4 1 0,-1 3 0 16,8 1 0-16,-8 0 1 0,-1 0 0 0,10-2 0 0,-9 2-1 16,0 4-2-16,1-5 0 0,-1 5-3 0,1-4-4 0,-7 3-5 15,7-4-5-15,-7 5-4 0,0-5 1 0,0 5 0 0,0-1-1 16,-7-3 8-16,0 3 4 0,1 4 3 0,-1-8 6 0,-5 5 1 16,5 3 1-16,-6-3 1 0,-2-4 2 0,4 2 0 15,4 2 3-15,-6-5 4 0,7 5 2 0,-7-4 2 0,7-1 1 16,-2 1 0-16,2-1-2 0,6-3-3 0,-6 4-2 0,6-4-8 15,6 0-20-15,-6 0-35 0,6-4-56 0</inkml:trace>
  <inkml:trace contextRef="#ctx0" brushRef="#br0" timeOffset="138967.58">5311 696 76 0,'0'0'159'0,"-6"-4"-46"0,6 4-34 0,0 0-27 0,0-4-16 15,-6 4-10-15,6 0-8 0,0 0-7 0,0 0-5 0,0 4-3 16,0-4-1-16,0 4-1 0,0-1 1 0,-8 1-2 0,3 3-1 16,5-2 0-16,-7 2 1 0,7-1 1 0,-8 2 1 15,3 0 0-15,5-1-1 0,-6 1 2 0,6-2 2 0,-6 2 1 16,6-1 1-16,0 1 1 0,0-1 2 0,6-4 0 0,-6 5 3 15,6-5-2-15,-1 5 0 0,3-5-2 0,4 1-2 0,2 0-1 16,0-4-1-16,-2 3-5 0,8 1-10 0,-1-4-20 0,1 0-42 16,0 0-74-16,6-4-103 0</inkml:trace>
  <inkml:trace contextRef="#ctx0" brushRef="#br0" timeOffset="139545.51">3800 681 2 0,'-13'11'44'0,"0"7"-6"0,-7 0-7 0,8 1-5 0,-8 3-6 0,7 0-4 16,-7 4-5-16,0 0-3 0,1-1-1 0,6 4 4 0,0 0 4 16,-7 1 5-16,8-1 4 0,5 4 5 0,-6-4 5 15,7 4 2-15,-1 1 1 0,7-2-2 0,0-2-5 0,0 6-4 16,0-3-5-16,7 1-4 0,-1 2-4 0,7-4-4 16,0 6-1-16,0-2-2 0,0 1-4 0,6-4 0 0,7 3 0 15,-6-6-1-15,13 2-1 0,-1-2-1 0,7-5-4 0,7-2-12 16,-1-5-23-16,8 0-44 0,-1-7-78 0,1 0-102 15</inkml:trace>
  <inkml:trace contextRef="#ctx0" brushRef="#br0" timeOffset="139873.48">5455 582 268 0,'6'-4'175'0,"8"0"-80"0,5 4-45 16,-6 0-24-16,7 4-14 0,5-4-6 0,2 4-3 0,-1 0-2 15,0-4 0-15,0 8-1 0,7-1 0 0,-7 1 0 16,6-2 0-16,1 9 0 0,-7-5 0 0,0 5 0 0,0 4 1 16,-7 3-1-16,1 0 1 0,-7 0 1 0,0 3 0 0,-6 5-1 15,-1-1-1-15,-6 4-6 0,-6 4-16 0,-1-1-27 0,0 1-56 16,-12 6-112-16</inkml:trace>
  <inkml:trace contextRef="#ctx0" brushRef="#br0" timeOffset="146075.15">13607 6924 46 0,'-14'-4'125'0,"-5"-4"-3"0,6 5-9 16,0-4-12-16,0 3-9 0,0 1-13 0,7-5-17 0,-2 4-11 16,-4 0-8-16,5-2-9 0,1 2-6 0,-1 0-4 15,1 0-4-15,6 1-1 0,-7-1-5 0,7 0 0 16,-6 4-1-16,6 0-1 0,0-4-3 0,-6 4-2 0,6 0-3 16,0 0 0-16,0 0-2 0,0 0 1 0,-8 0-1 0,8 4-1 15,0-4 2-15,0 0-1 0,0 0 1 0,0 0 2 0,0 4-1 16,0-4-1-16,0 0 2 0,0 4-2 0,8-4 1 15,-8 3 0-15,0 1 0 0,6 0-3 0,0 0-1 16,1-4 1-16,-1 2 0 0,1 2 0 0,-1 0 1 0,7-4-1 16,1 4 0-16,-2-1 0 0,-5 2 1 0,11-5 1 0,-10 3-2 15,5-3-1-15,0 4 0 0,1-4 0 0,-8 4 0 16,0-4 0-16,0 0 0 0,-6 0 0 0,7 0 0 0,-7 0 0 16,0 0 4-16,0 0-1 0,-7 3-2 0,7-3 2 15,-6 0-1-15,-6 0 0 0,4 3 0 0,-4-3 0 0,-8 4-2 16,7-4 0-16,0 4 0 0,0-4 2 0,-1 0 2 0,-5 0 2 15,13 0-1-15,-7 0 1 0,6 0 1 0,1 0 1 16,0 0 0-16,-2 0-3 0,8 0 0 0,0 0-4 0,-6 0 0 16,6 0 0-16,6 4 0 0,-6-4-1 0,0 3-2 15,8 1 3-15,-8-4-1 0,6 4 0 0,0-1-1 0,1 1 1 16,-1 0-1-16,7-4 0 0,-6 3 1 0,-1 1-1 0,0-4 1 16,2 4-1-16,-8-4 1 0,6 3 0 0,0-3 1 15,-6 0 0-15,0 0 0 0,7 0-1 0,-7 4 1 0,0-4 0 16,0 0 1-16,0 0 0 0,0 0 0 0,0 0-1 15,0 0 2-15,0 0 0 0,0 0 0 0,0 0-1 0,0 0-1 16,0 0-1-16,0 0-1 0,0 0 0 0,0 0-2 0,0 0 1 16,7 0-1-16,-1 3 0 0,-1-3 0 0,-5 0 3 15,8 0 0-15,5 0 0 0,-6 0 1 0,-1 0-1 0,0 0 0 16,2 0 2-16,-2 0-2 0,0 0 0 0,-6 0 0 0,6 0 0 16,-6 0 0-16,0 0 0 0,7 0 1 0,-7 0 0 15,0 0 1-15,0-3 0 0,0 3-1 0,-7 0 0 16,7 0 1-16,-6-4 1 0,0 4-2 0,0 0 2 0,-2 0-2 15,-4-3 0-15,5 3 0 0,-6 0-2 0,0 0 1 0,0 0-1 16,-6 0 1-16,5 0-1 0,1-4 1 0,0 4 0 0,0 0 1 16,1 0 1-16,4 0-1 0,2 0-1 0,0 0 0 15,-2 0 0-15,2 0 0 0,6-4-1 0,-6 4-1 16,6 0 0-16,0 0 0 0,0 0 0 0,0 4-2 0,0-4 1 16,6 0 0-16,0 0 1 0,-6 4 0 0,14-4-3 0,-8 0-2 15,2 0-6-15,4 3-3 0,-5-3-11 0,-1 4-12 16,7-4-18-16,-6 3-21 0,-1-3-27 0,8 0-30 0,-8 4-39 15,0-4-55-15</inkml:trace>
  <inkml:trace contextRef="#ctx0" brushRef="#br0" timeOffset="-202143.62">13489 11751 147 0,'-6'0'356'15,"6"-3"-103"-15,-7 3-94 0,7 0-67 0,0 0-36 16,-6 0-21-16,6 0-11 0,0 0-2 0,0 0-1 0,0 3 3 16,0 2 3-16,-7-2 4 0,7 5 4 0,0-1 3 0,0 4 0 15,0 4-2-15,0-1-2 0,0 5-6 0,0-1-2 16,0 7-4-16,0 2-5 0,0 5-1 0,0-3-4 0,0 8-3 16,-6 1-2-16,6 1-1 0,0 5-1 0,-6 0-2 15,6 0-2-15,-8 4-1 0,8 4 0 0,-6-6 0 0,6 2 1 16,0 0 0-16,-6 0-2 0,6-5 1 0,0 2 1 0,0-6 0 15,0-2-1-15,6-7 1 0,-6 2-3 0,0-6 1 16,6 0-3-16,-6-8-2 0,8 1-7 0,-8-4-8 16,0-5-16-16,6-3-31 0,0-3-74 0,1-4-152 0,-1-4-93 15,1-3-53-15</inkml:trace>
  <inkml:trace contextRef="#ctx0" brushRef="#br0" timeOffset="-200378.37">14525 3582 256 0,'-6'0'209'0,"0"0"-67"0,-2 0-46 0,8-2-25 16,-6 2-15-16,0 0-10 0,6 0-5 0,-6-5-6 0,6 5-4 15,-8 0-5-15,2 0-3 0,6-4-6 0,-6 4-7 16,-1 0-2-16,1 0-4 0,-2 0-3 0,2 0-2 0,0 4 1 16,-6-4 0-16,4 5-1 0,-4-3 0 0,5 3 0 0,-6 1 1 15,-6-2 6-15,5 4 1 0,2-1 1 0,-9-1 1 16,1 6-1-16,8-4 2 0,-8 3 1 0,1 0 0 0,-7-1-3 16,6 5 1-16,1-4-6 0,0 0 1 0,-8 4 1 15,7-4 3-15,1 3 1 0,-7 1 4 0,0-1 0 0,6 5 0 16,-5-4 7-16,-1 3-2 0,6 0 0 0,-6 4-5 0,-1-3-3 15,9 6-3-15,-9-3-2 0,7 0-1 0,1 3-1 16,0-2-1-16,-1-2 0 0,7 1 0 0,0 1 0 16,0-1 0-16,7 0 0 0,-8-4-1 0,8 4 2 0,-1-3-1 15,7-1 2-15,-6 0-1 0,6 0 2 0,0-3-2 0,0 3 4 16,6-3 2-16,-6-1 0 0,7 1 3 0,-7 0-1 16,6-1 2-16,1 1 0 0,0 0 1 0,5-4-2 0,-5 3-3 15,6-2-2-15,0 2-1 0,0-3 0 0,0 4-2 0,7-4 0 16,-8 1-1-16,8-2 0 0,-1 0 0 0,1 2 0 0,0-1 0 15,6 0-2-15,-7-4 0 0,7 0 0 0,1 0 2 16,5-3 0-16,-6 4 1 0,0-5-1 0,1 1 2 16,-1 0 2-16,-1 0 0 0,1-2 0 0,1 3 0 0,-8-2-1 15,8 1-1-15,-8-1 0 0,6 1 0 0,-4 0-3 0,5-4 0 16,-1 3 0-16,-5-3 1 0,6 0 0 0,0 0-1 16,1 0-1-16,-1 0 1 0,6-3 1 0,-7 3-2 0,9-8 2 15,-9 5 0-15,8-1-1 0,-8 1 1 0,2-4-2 16,6-1 1-16,-7 1-2 0,-1-1 0 0,2 2 1 0,-1-6-1 15,-7 1 0-15,1 0 0 0,-1 1 0 0,0-2-1 0,-4-2 2 16,-3 2 3-16,8-6 1 0,-14 3 2 0,7-3 0 16,1 0 1-16,-8-4 1 0,8-4 0 0,-8 0-1 15,-1 1-1-15,2-4-2 0,0-4-2 0,0 4 0 0,-7-8-2 16,0 4-1-16,0-4 0 0,0 4 0 0,-7-4-2 0,0 0 0 16,0 5 1-16,-4-5 3 0,2 5 3 0,-2-2 0 0,-3 1 1 15,-5 4 1-15,6 0 1 0,-6 4 1 0,4-2-2 16,-10 5-2-16,6 4-3 0,-7 0-1 0,0-1 0 15,-8 5-1-15,9 3-5 0,-14-1-6 0,7 5-6 0,-8 0-8 16,1 0-7-16,0 3-9 0,-8 4-11 0,3 0-9 0,-3 0-11 16,9 4-11-16,-7-1-19 0,5-3-31 0,1 4-46 15,7 1-97-15,6-3-79 0</inkml:trace>
  <inkml:trace contextRef="#ctx0" brushRef="#br0" timeOffset="-200019.29">14537 3568 288 0,'0'-4'324'0,"0"4"-108"15,0-4-90-15,0 4-57 0,0 0-30 0,0 0-17 16,0 0-11-16,0 0-5 0,0 0-4 0,0 0-2 0,0 0 0 16,-5 0-2-16,5 4 1 0,0-4 1 0,0 4 5 0,-7 3 2 15,1 0 2-15,0 0 4 0,-2 9 1 0,2-3 3 16,-6 7 1-16,-2-3-1 0,-5 9-4 0,5 0-1 0,-12 0-4 16,7 7 0-16,-7 0-1 0,-6 3-2 0,5 1-1 15,-11 3-1-15,5 4-1 0,-7-4 0 0,2 5 0 0,-1-5-1 16,6-4-1-16,-7 1 0 0,8 0 2 0,6-7 0 0,-1-1-1 15,2-8-1-15,5 1 0 0,8-4 0 0,-2-4 0 16,2 3 0-16,4-11-3 0,8 5-6 0,0-3-7 0,0-4-10 16,0-1-17-16,14 1-34 0,-8-4-42 0,8-4-58 15,5-3-78-15,0-1-89 0</inkml:trace>
  <inkml:trace contextRef="#ctx0" brushRef="#br0" timeOffset="-199738.1">14695 3700 253 0,'7'-15'262'0,"-1"4"-66"0,0 4-51 0,0 0-36 15,2-1-27-15,-8 5-16 0,0-1-13 0,0 0-7 0,0 4-6 16,-8 0-11-16,2 4-7 0,0 3-6 0,-7 1-6 0,0 6-3 16,-7 1-3-16,1 3-1 0,-1 5-1 0,-6 6 1 15,-1-4 0-15,2 8-1 0,-7 4 1 0,6-4-1 0,-7 7 0 16,-7 0-1-16,8 3 0 0,-1-1 0 0,-6 1 0 15,7 1-1-15,-7-3 0 0,5-5-3 0,-4 1 0 0,5-1 0 16,7-6-2-16,0-1-1 0,-1-3-2 0,9-8-3 0,-2 4-4 16,7-7-7-16,7-4-10 0,-1 0-7 0,7-4-9 15,0 1-19-15,13-8-31 0,0 0-46 0,0-3-74 0,6-6-105 16</inkml:trace>
  <inkml:trace contextRef="#ctx0" brushRef="#br0" timeOffset="-199566.03">14747 3967 450 0,'0'-3'359'16,"-7"3"-126"-16,1 3-101 0,0 1-58 0,-8 4-34 15,-5 2-19-15,-1 5-11 0,0-1-5 0,-6 5-2 0,1 3-1 16,-1-4-1-16,0 8 1 0,-7 0 1 0,1-1-1 0,5 1 1 16,-6 3 0-16,1 0-1 0,0 0 0 0,6 4-2 15,-7-3-5-15,7 3-9 0,-7-4-12 0,7 4-15 16,6-7-25-16,1 0-46 0,6-1-39 0,0-6-40 0,0-2-59 15,6-2-76-15</inkml:trace>
  <inkml:trace contextRef="#ctx0" brushRef="#br0" timeOffset="-199363.19">14786 4081 115 0,'0'0'453'0,"-8"4"-121"0,-3 3-129 0,4 1-88 0,-13 6-54 15,8 4-27-15,-14 4-15 0,6-1-7 0,-7 6-3 16,-5 2-4-16,6 0-1 0,-14 4-2 0,8-1 0 16,-6 6-1-16,-3-1-1 0,3-1-7 0,-1 5-13 0,0 3-11 15,0-4-14-15,0 3-22 0,0-5-33 0,6-2-45 0,1-7-62 16,-2 0-97-16,9-6-67 0</inkml:trace>
  <inkml:trace contextRef="#ctx0" brushRef="#br0" timeOffset="-196285.64">16871 13441 262 0,'-6'0'228'0,"6"0"-78"0,0 0-62 0,-7 0-38 0,7 0-19 16,0 0-7-16,0 0 1 0,0 0 1 0,0 0 3 0,0 0 3 16,0 0 3-16,0 4 0 0,0-4-1 0,0 3-5 15,0-3-6-15,0 4-4 0,0-4-5 0,0 3-3 0,0 4-2 16,0-3-2-16,0 4-2 0,0-1 0 0,0 1 1 16,0-1 0-16,0 5-2 0,7-2-1 0,-7 1-1 0,6-1 1 15,-6 2-1-15,5 3 1 0,10 2-3 0,-10 2 1 0,2 0 0 16,1 6 0-16,-2 1 0 0,0 3-1 0,1 3 0 15,-1 6-8-15,1-1-12 0,-7 3-12 0,6 4-22 16,-6 0-25-16,0-1-29 0,0 5-36 0,0 0-40 0,0 2-33 16,-6 3-42-16</inkml:trace>
  <inkml:trace contextRef="#ctx0" brushRef="#br0" timeOffset="-196176.43">16695 15071 73 0,'-19'48'323'0,"5"-4"-67"15,2 0-68-15,-8-4-62 0,7 0-45 0,7 5-30 16,-1-6-22-16,0-2-15 0,14 3-29 0,-7-4-36 0,13 6-70 15,5-10-134-15,-3 5-93 0</inkml:trace>
  <inkml:trace contextRef="#ctx0" brushRef="#br0" timeOffset="-196035.85">16753 17120 455 0,'-7'46'403'0,"2"6"-167"0,5 0-125 0,-6-2-77 0,6 6-49 15,0 3-36-15,0 3-29 0,6-1-40 0,-6 5-41 16,5-3-47-16,2-1-52 0,1-3-56 0</inkml:trace>
  <inkml:trace contextRef="#ctx0" brushRef="#br0" timeOffset="-195629.55">19001 13019 370 0,'0'0'504'0,"-7"5"-153"0,2-3-150 0,5 2-90 0,0 4-51 15,0 7-27-15,0 4-17 0,5 2-8 0,2 4-4 16,1 4-9-16,4 5-10 0,2-2-15 0,-1 6-17 0,6 2-25 16,-6 0-35-16,7 1-48 0,-1 3-66 0,1-1-101 15,0 1-71-15</inkml:trace>
  <inkml:trace contextRef="#ctx0" brushRef="#br0" timeOffset="-195489.1">18982 15730 89 0,'-13'81'52'0,"7"-4"-28"0,-1 4-21 0,1-1-17 0,6 1-13 15,-6-3-9-15,12-3-1 0,-6 3 5 0,6-6 12 16</inkml:trace>
  <inkml:trace contextRef="#ctx0" brushRef="#br0" timeOffset="-195410.78">18975 16573 13 0,'14'71'46'0,"-2"-6"29"0,-4-3 29 16,4 0 15-16,2-3 7 0,-8 3-1 0,1-3-7 0,-1 0-15 15,-6-1-18-15,6 0-19 0,-6-2-17 0,7 2-13 0,-7-7-9 16,-7 4-7-16,7-3-6 0,0 0-4 0,0-2-1 15,0-2-8-15,-6-4-10 0,6 0-15 0,6 0-29 0,-6-7-44 16,7-1-68-16,-7-3-106 0,7 0-84 0</inkml:trace>
  <inkml:trace contextRef="#ctx0" brushRef="#br0" timeOffset="-195176.67">21192 13551 371 0,'-9'-22'290'0,"9"7"-184"0,-5 1-138 15,5 3-101-15,0-1-91 0,0 6-65 0</inkml:trace>
  <inkml:trace contextRef="#ctx0" brushRef="#br0" timeOffset="-195098.42">21133 13576 126 0,'-7'26'276'0,"0"3"-79"0,1 8-75 0,0-1-54 16,6 8-36-16,-7 4-27 0,7 4-31 0,0 2-48 0,0 2-71 16,0 2-108-16,7 8-71 0</inkml:trace>
  <inkml:trace contextRef="#ctx0" brushRef="#br0" timeOffset="-194926.57">20957 17339 296 0,'0'43'250'0,"5"2"-144"0,-5-6-123 0,7 7-107 15,0-7-138-15</inkml:trace>
  <inkml:trace contextRef="#ctx0" brushRef="#br0" timeOffset="-194536.2">22755 13687 260 0,'0'-37'460'0,"6"4"-151"15,-6 7-169-15,0 4-94 0,0 7-48 0,8 5-24 0,-8 5-9 16,0 5-4-16,6 8-2 0,-6 3 9 0,-6 4 15 0,6 7 19 16,-8 4 13-16,2 3 13 0,0 11 10 0,-1 3 5 0,-6 13 6 15,6 6 0-15,-6 12-2 0,7 10-4 0,-8 18-6 16,1 16-9-16,6 10-6 0,-5 10-6 0,6 12-8 15,-7 13-9-15,6 5-17 0,1 4-26 0,0 0-39 0,-2 4-49 16,2 0-65-16,0-7-92 0,6-1-81 0</inkml:trace>
  <inkml:trace contextRef="#ctx0" brushRef="#br0" timeOffset="-192989.56">17262 2985 17 0,'-34'4'92'16,"3"-1"-6"-16,5 1-10 0,-8 0-12 0,9 0-9 0,-1 4-8 16,0-1-8-16,0-1-7 0,-1 2-6 0,7-1-7 15,1 5-5-15,0 3-1 0,-7-5 0 0,6 9-1 16,-7-2 1-16,3 2 3 0,-2 3 3 0,0 4 2 0,-1-1 0 15,-5 4 2-15,-1 0-2 0,1 0 0 0,-1 9-2 0,-6-5-1 16,6 7-3-16,0 0-1 0,0 1-4 0,1 3-2 0,-6-1 0 16,11 2-1-16,-5 2 0 0,-1 0-1 0,7 2-2 15,-7 5 1-15,1 1-4 0,0 4 6 0,-1-1-1 16,0 9 2-16,1-5 2 0,-8 7 1 0,8 1-1 0,-1 0 1 16,-5 3 2-16,5 0-1 0,0 4-1 0,7 4 0 0,-6-5-2 15,6 5 1-15,-1 0 0 0,1-1 1 0,7 1 1 16,6 0 0-16,0-1-1 0,0 1 0 0,6 0-1 0,7-5 0 15,-6 5-2-15,12 4 0 0,1-5 1 0,-1 4-3 16,1-3-1-16,6 0-2 0,7-1 1 0,-1 0-1 0,7-3 1 16,0 3-3-16,0-7-1 0,7 2 0 0,5-3 0 0,2-2 1 15,5-4-1-15,1-3 1 0,6-1-1 0,6-3 1 16,1-1-1-16,0 0 2 0,6-2 0 0,7-2 0 0,0 2 2 16,-1-5-2-16,8-4 1 0,-1-2-2 0,0-6-1 15,0 2-1-15,0-9-1 0,1-3 1 0,6-2 0 0,-8-5 1 16,8-4 2-16,0-7 0 0,0 0 0 0,-1-8 2 0,1-3-1 15,6-3 0-15,-6-1 1 0,0-3 0 0,0-8 3 16,-8 1 3-16,8-4 4 0,-7-4 0 0,7 0 5 0,-7-8 2 16,0 0 2-16,1-6 5 0,-1 0-1 0,-6-7 0 0,5-2-2 15,-4 0-2-15,-2-6-4 0,0 0-3 0,-5-3-5 16,-2-2-5-16,-4-6-4 0,-1-1-2 0,-1-2-2 0,-6-5-1 16,-6 0 1-16,-1-5 0 0,-5 0-2 0,-1-5 2 15,-7-1 1-15,1 0 1 0,-13-2 2 0,6-1-1 0,-7-5 0 16,1-2 0-16,-8-1 1 0,2-3-3 0,-8 0-2 0,7-4 0 15,-13 3-2-15,7-2 0 0,-7 2 1 0,0 4 3 16,-7-2-1-16,7 6 1 0,-7 0 1 0,1-1 0 16,0 5 0-16,-8 1 1 0,8-2-3 0,-7 1 0 0,0-1-1 15,-6 1-1-15,-1 0 2 0,0 3-1 0,-6 1 2 0,1-1 1 16,-8 0 1-16,7 4-2 0,-7 0 1 0,-7 1 0 0,2 2 0 16,-1 5-1-16,-1-4-1 0,-5 3-3 0,-1 1-2 15,-6-1-1-15,0 3-2 0,-7 2 0 0,1-1 0 16,-7 3-3-16,-7 5-2 0,-6-1 0 0,-1 8 1 0,-5 0 1 15,-8 7 2-15,-12 0 0 0,0 7 0 0,-7 5 2 0,1 3 2 16,-1 6 2-16,0 0 2 0,-7 9 2 0,8 8 0 16,-1-3 1-16,7 9 0 0,6 4 1 0,-6 4 2 0,13 6-2 15,6 5-4-15,7 3-10 0,6 3-19 0,13 8-38 16,8 1-70-16,5 2-151 0,13 3-85 0</inkml:trace>
  <inkml:trace contextRef="#ctx0" brushRef="#br0" timeOffset="-192692.89">18129 3297 354 0,'6'0'315'0,"-6"0"-144"0,0 0-79 0,0 4-44 15,-14 4-22-15,8-5-13 0,-6 8-5 0,-8-4-4 16,1 4-2-16,-1 3-2 0,0 1 0 0,-6 3-1 0,7 1 0 15,-1 6 1-15,-6 5 5 0,7 6 2 0,-7 5 6 0,0 9 1 16,-13 13 1-16,6 10 2 0,-13 12 1 0,-6 14-5 16,-7 8-3-16,-6 6-3 0,-6 15 2 0,-14 11-2 0,0 7 0 15,-14 8-2-15,3 0 0 0,-10 3 1 0,3 1-4 16,-1-7 3-16,6-5-4 0,7-8-1 0,5-2 1 0,9-11 0 16,5-8 3-16,1-7 2 0,12-7 1 0,7-7-3 0,6-9-7 15,8-7-10-15,-2-10-15 0,21-4-26 0,-1-11-39 16,13-11-64-16,14-4-101 0,6-10-89 0</inkml:trace>
  <inkml:trace contextRef="#ctx0" brushRef="#br0" timeOffset="-192473.95">18898 4553 168 0,'38'-44'448'16,"-5"12"-171"-16,-13 1-131 0,0 10-67 0,-8 3-36 0,2 7-21 15,-8 7-9-15,-6 4-7 0,0 8-4 0,-13 9-2 0,0 9-1 16,-8 8-1-16,-10 10-1 0,-8 10 6 0,-7 13 2 16,-6 9 0-16,-14 13 2 0,-5 9-1 0,-7 9-1 0,-13 6 0 15,0 4 0-15,-8 7-6 0,-4 1-2 0,5 0 1 16,7 0-3-16,-8-5-12 0,15 1-11 0,-1-7-15 0,7-7-19 16,13-9-20-16,6-10-24 0,8-11-34 0,11-11-43 15,7-8-66-15</inkml:trace>
  <inkml:trace contextRef="#ctx0" brushRef="#br0" timeOffset="-192271.1">18806 5600 118 0,'38'-25'519'0,"-11"7"0"0,-7 11-213 0,-13 7-145 16,-7 11-78-16,-7 11-40 0,-6 7-21 0,-14 11-10 15,2 12-3-15,-15 2-2 0,2 13-2 0,-7-1-2 0,-8 6 0 16,-6 6-2-16,1 6-3 0,-7 0-1 0,-8 4-8 0,2 0-6 15,-1 1-4-15,-6-2-7 0,7 1-7 0,-2 0-7 16,8-4-6-16,0 1-5 0,7-9-7 0,6-2-17 0,6-9-21 16,1-3-36-16,12-7-64 0,0-7-109 0,8-7-76 0</inkml:trace>
  <inkml:trace contextRef="#ctx0" brushRef="#br0" timeOffset="-191099.43">23908 1310 140 0,'0'-6'145'0,"-6"-2"-32"0,6 1-20 0,-6-1-11 16,-2 1-9-16,2-3-5 0,-6-2-9 0,5 2-8 0,-6-1-17 15,0-4-15-15,7 5-6 0,-8-2 0 0,1-2 1 16,0 2 2-16,-6 4 4 0,-1-1 0 0,0 1-1 0,1 0-1 15,-7 4-2-15,-6 1-5 0,-1 3 0 0,-7 0-6 0,-5 3-4 16,-1 5-2-16,-5-1 0 0,-8 7 0 0,0 2 1 0,0-3 2 16,-6 10-1-16,0 0 2 0,-1 2 3 0,1 0 1 15,-7 8 0-15,8 1 1 0,-2 2-1 0,1 7 0 0,-1 3 0 16,-4 0 0-16,5 6-1 0,-1 7-1 0,-6-1 0 0,1 5-2 16,0 3 1-16,-2 3-1 0,-4 4-1 0,-2 8 3 15,0 3 1-15,2 4 2 0,-8 3 1 0,7 5 2 0,-6-1 1 16,5 8 0-16,1-4 0 0,6-1-3 0,1 2 2 15,6 2-2-15,0-4-1 0,-1 6 1 0,1-2 0 0,13 1 1 16,-6 3-1-16,5-1 0 0,1-1-2 0,7 2-2 0,5 0 0 16,0-3-4-16,8-1-1 0,6 1-1 0,0 3 4 15,7 0 1-15,-8 5-2 0,14-2 2 0,-6 5 0 0,6 3-1 16,0 0-1-16,0 0 1 0,0 1-4 0,0 3-2 0,-1-3 3 16,2-6 1-16,4 1 0 0,3 2 2 0,5-5-1 15,0-4-2-15,0-4 3 0,5-3 1 0,10 1-4 16,4-8 0-16,0-2-1 0,8-5-1 0,5-1 2 0,1-3 2 15,6-1 1-15,0-3 0 0,6 0-1 0,8 0 1 0,-2-4 0 16,1-4-1-16,1 4 0 0,6-2-2 0,-7-1-2 0,7-1 1 16,-1 0-1-16,1-2 0 0,0-2 1 0,0-2 2 15,-2-1 0-15,2-7 0 0,0 3 1 0,6-6-2 16,-7 0 2-16,1-5-1 0,6-4 0 0,1-2-2 0,-1-8 1 16,6 0 0-16,1-4 4 0,0-7-3 0,5 1 0 0,2-6 0 15,0-5 0-15,4-2 2 0,3-2-1 0,-1-5 2 16,5-3-3-16,2 0 3 0,6-7 1 0,-1 3 3 0,2-6 3 15,5-2 1-15,7 2 0 0,-7-5 0 0,7-4 0 16,-8 1 0-16,9 0-2 0,-15-4 1 0,8-4-3 0,-14 4-2 16,7-7-1-16,-15-1 0 0,2 1-1 0,0 0-1 0,-6-7 0 15,4 2-3-15,-3-6 0 0,-2 0-1 0,5-4 0 16,-10-4 0-16,4-3-1 0,3-1 0 0,-9-6-2 16,0 0 0-16,2-9 1 0,-2 2 1 0,1-9 2 0,-7 1 2 15,7-7 0-15,-7-2 2 0,7 2 0 0,-7-4 2 0,-6-4 0 16,6 0-3-16,-7-3-2 0,-5-1-3 0,-2-3 0 0,-5 0-1 15,-1-1 3-15,-5-3 1 0,-8 0 0 0,1-3 0 16,6-1 0-16,-7-3 2 0,1-4 0 0,-7 1-2 0,7-2-4 16,-7-3-2-16,6 1-2 0,-5-4 4 0,5 0-1 15,-6 3 3-15,1-3-2 0,-2-1 0 0,1 2 2 0,-6-1 0 16,0-1 2-16,-8 4-2 0,-5 4-3 0,-7 1 1 16,0 2 2-16,-13 4 2 0,-7 2-1 0,-6 1 0 0,0 4 0 15,-13 5 0-15,-6 0 0 0,-8 2-1 0,-5 2-3 0,-8-1-3 16,2 4 2-16,-9 3-1 0,-4 0-1 0,-2 8 0 15,-5-4 4-15,-1 4 3 0,-6 3 0 0,0 2 1 0,-7 1 0 16,0 1 1-16,-6 3 0 0,-1 5-1 0,1 0-2 16,-8 7-5-16,2-4 1 0,-6 6 0 0,5 6 2 0,-7-1 2 15,0 3-2-15,2 8-1 0,-1 4 0 0,-1 3-2 0,7 5-3 16,1 6-7-16,12 4-12 0,0 8-14 0,13-1-21 16,14 8-33-16,12 3-61 0,7 3-132 0,13 5-86 0</inkml:trace>
  <inkml:trace contextRef="#ctx0" brushRef="#br0" timeOffset="-190755.84">24534 2305 288 0,'-8'-8'226'0,"-4"4"-106"0,-8 0-57 16,2 8-30-16,-9 0-15 0,1 4-10 0,-13-1-3 16,7 3-1-16,-8 2 0 0,-5 5-2 0,-1 2 3 0,0 3 5 15,-6 4 8-15,0 3 6 0,0 11 6 0,-13 4 1 0,-1 8 4 16,-5 13 4-16,-14 8-1 0,-6 12-4 0,-8 9-9 16,-3 18-7-16,-10 4 2 0,-18 19-3 0,-8 15-4 0,-4 8-2 15,-15 8-7-15,1 2-1 0,-6 1 5 0,12-8 2 16,6-4-3-16,8-7-1 0,5-4 0 0,13-10-2 0,2-3 6 15,17-16-2-15,8-7-3 0,7-8-4 0,5-10-1 16,8-8-2-16,12-7 0 0,1-4 3 0,12-7 1 0,7 0 0 16,6-7 0-16,6-5-8 0,16-2-14 0,2-12-33 0,18-3-52 15,2-8-88-15,10-8-131 0,12-5-63 0</inkml:trace>
  <inkml:trace contextRef="#ctx0" brushRef="#br0" timeOffset="-190427.75">24723 3363 147 0,'39'-29'408'16,"-7"7"-185"-16,-5 7-105 0,-8 4-59 0,-6 7-28 0,-7 4-16 15,-6 7-8-15,-12 5-5 0,-1 2 0 0,0 9-2 16,-14 2-1-16,0 8 0 0,-4 7 2 0,-2 8 3 0,-6 2-3 15,-7 9 0-15,1 8 1 0,-7 6 1 0,0 7-3 0,-14 12 4 16,-5 7 0-16,-8 7 1 0,-5 11 3 0,-21 8 2 16,-5 11 1-16,-7 6-1 0,-20 8 1 0,7 0-4 0,-8 0 0 15,2-2-2-15,-1-6 0 0,7-2 0 0,0-8 3 16,6-7 4-16,6-9 1 0,7-6 1 0,8-7-1 0,5-8 2 16,7-8-4-16,12-10 0 0,0 1-4 0,8-12-2 0,6-4-1 15,13-3 0-15,-1-9-3 0,15-2-6 0,5-4-9 16,13-7-19-16,1-8-25 0,19-3-41 0,7-7-63 15,5-5-104-15,14-6-88 0</inkml:trace>
  <inkml:trace contextRef="#ctx0" brushRef="#br0" timeOffset="-190208.89">25399 4872 377 0,'28'-7'477'0,"-9"10"-211"0,-19 9-124 0,-13 6-67 0,-13 12-37 16,-7 6-19-16,-18 7-9 0,-8 13-4 0,-13 2-3 16,-12 8-3-16,-7 7-3 0,-14 4-2 0,-6 4-2 15,-6 7 2-15,-14 4 2 0,-6 2-1 0,-6 10-2 0,-7-2-5 16,0 4-6-16,-6 3-4 0,0-2-3 0,6-1-7 0,6-10-6 16,14-1-5-16,7-10-5 0,5-5 2 0,21-3-5 0,5-11-8 15,14-4-21-15,13-7-42 0,12-8-68 0,15-11-85 16</inkml:trace>
  <inkml:trace contextRef="#ctx0" brushRef="#br0" timeOffset="-177915.04">14134 3733 8 0,'0'0'100'0,"0"0"-9"0,0 4-9 0,0-4-7 16,7 0-8-16,-7 0-6 0,7 0-6 0,-7-4-5 16,6 4-9-16,-6 0-6 0,7 0-8 0,-7 0-5 0,0 4-1 15,0-4-2-15,0 2 1 0,-7 6-1 0,1 0 0 0,-8-1 0 16,-6 1 3-16,8 2 0 0,-8 5 0 0,-7 0 2 15,2-1-2-15,-1 1-2 0,0 4 0 0,0-5 0 0,-7 5-2 16,7-1 1-16,0-3 0 0,0-1 0 0,0 1-2 16,7-1 1-16,-1 0-1 0,7-2 0 0,0 3 0 0,0-5-1 15,7 2-3-15,-8-5-2 0,8 3-1 0,6 2-3 0,0-5 0 16,0 4 1-16,0-3 0 0,0-1 1 0,6 1 1 16,8-2 2-16,-2-2 1 0,2 0 1 0,11-1-2 15,-5 1-1-15,12-4-1 0,7 0-3 0,1-4-2 0,5 1-2 16,1-1-2-16,-1 0-4 0,8 1-8 0,-7-5-16 0,-8 5-12 15,2-4-20-15,-2-1-19 0,-6 1-28 0,-5 3-37 0,-1-3-35 16,-6 0-30-16,-7 2-16 0,-7 3-12 0</inkml:trace>
  <inkml:trace contextRef="#ctx0" brushRef="#br0" timeOffset="-177774.35">14239 4070 82 0,'-13'0'207'0,"0"4"-20"0,5-4-26 16,2 3-17-16,0-3-18 0,-1 0-30 0,7 0-28 0,7 0-18 15,-7-3-13-15,12 3-9 0,2-4-4 0,6 4-7 16,-1-4-4-16,7 1-2 0,6 3-3 0,8-4-2 15,-1 0-1-15,6 1-1 0,8-2-3 0,6 3 2 0,-1-2 0 16,7 0 1-16,7 0-3 0,0 1-4 0,12-5-9 0,1 4-13 16,0-4-17-16,11 6-23 0,-5-6-49 0,2-3-67 0,4 1-131 15,-6-2-69-15</inkml:trace>
  <inkml:trace contextRef="#ctx0" brushRef="#br0" timeOffset="-177337.09">16220 4469 90 0,'0'0'244'0,"0"0"-65"0,-7 0-51 0,7 4-40 15,-7-4-26-15,1 4-18 0,0 2-12 0,-8-1-6 0,7 6-2 16,-5-4-1-16,-2 4 0 0,2 3-1 0,-8 1-2 0,1 4-2 15,-1-5-1-15,0 8-4 0,1-4-2 0,-1 5-1 0,0-2 0 16,2 2-2-16,-2 2 1 0,1-2 0 0,5 2 1 16,-6 0-2-16,1-2 1 0,6-2 0 0,0 6-3 15,-7-6-1-15,14 1 0 0,-7 0-3 0,6-4 0 0,1 4-1 16,6-7-1-16,6 3 0 0,1-4 0 0,6-3-1 0,1 0-3 16,4 1-10-16,9-4-15 0,-1-6-25 0,6-2-45 0,1 0-75 15,6-2-127-15,0-3-68 0</inkml:trace>
  <inkml:trace contextRef="#ctx0" brushRef="#br0" timeOffset="-176946.35">16141 4930 75 0,'0'0'444'0,"6"0"-135"15,1 4-143-15,6 0-76 0,7-4-44 0,-1 4-22 0,7-1-13 16,1-3-5-16,5 4-4 0,7-4-2 0,-7 0 0 0,14 4 0 15,1-4 0-15,3 0 0 0,3 4-1 0,6-4 1 16,12 3 1-16,-6-3 1 0,8 0 0 0,4 0 1 0,7 0 0 16,2-3 5-16,-1-1 4 0,13 0 1 0,-7 0 4 15,13-3 2-15,-6 3 0 0,12-6 1 0,1 2-1 0,-1-3-4 16,2 0-3-16,-1-3-5 0,6-1 0 0,-7-4 3 0,-5 1 0 16,5-1 0-16,-5-2 0 0,-7 3 0 0,-2-4 0 15,-10 4 0-15,-7-1-3 0,-14 4-4 0,-7 1 1 16,-19 3 2-16,-6 3 1 0,-13 2 0 0,-14-2 0 0,-6 4-1 15,-15 1 2-15,-3-1-1 0,-14 4-2 0,-1 4-2 0,1-4-3 16,-8 3 0-16,8 1 0 0,-7 4 1 0,13-6-1 0,-1 6-1 16,8-4-2-16,6 3-1 0,7 1-1 0,-1 2-2 15,14 1 0-15,-7-3 0 0,12 2-1 0,2 1 1 0,-2 1 2 16,2-5 0-16,-1 4 2 0,-1 0 2 0,2-4 0 16,-2 1-1-16,2-1 0 0,-1 1-3 0,-6-6-7 0,-1 6-17 15,7-1-30-15,0-3-52 0,-6 0-107 0,12 0-112 16,1-1-72-16</inkml:trace>
  <inkml:trace contextRef="#ctx0" brushRef="#br0" timeOffset="-176493.55">21073 4546 194 0,'8'-4'120'0,"-8"0"-48"16,6 2-25-16,-6 2-13 0,0 0 1 0,0 0 8 15,0 0 8-15,-6 2 5 0,6 2 1 0,-8 0-1 0,-4 3-1 16,-1 1-1-16,-7 3-8 0,1 3-10 0,-7 1-10 0,0 0-9 16,0 3-4-16,-7 5-3 0,1-6-1 0,-2 5 2 15,-5 0 0-15,7 3 1 0,-1-2 0 0,6-1-1 16,3-1 2-16,-2 2 2 0,-1 0 0 0,8-6-2 0,5 5-1 15,1-3-1-15,7-4 0 0,6-1 1 0,0 4 1 0,0-7-3 16,14 4 0-16,-2-1-1 0,8-2-2 0,6-2 0 0,7 2-2 16,6-5-3-16,6 1-1 0,7-2-2 0,1-2-6 15,5 3-10-15,1-3-23 0,-8-4-46 0,7 0-82 16,2 0-134-16,-9 0-69 0</inkml:trace>
  <inkml:trace contextRef="#ctx0" brushRef="#br0" timeOffset="-176056.01">20942 4928 430 0,'0'-4'375'0,"9"0"-165"0,-3 0-96 0,13 1-53 0,1 3-32 16,12 0-15-16,1 0-6 0,-2-4-5 0,16 4-3 16,-3 0-1-16,10 0 0 0,-2 4 0 0,7-4 1 0,6 3 3 15,0 1-1-15,14-4 3 0,-2 4 0 0,14 0 0 0,1-2 0 16,5 2-1-16,8-4 0 0,5 4 0 0,1-4-1 15,7 0 2-15,-1 0-1 0,7 0 1 0,-1 0 0 0,1-4 0 16,0 0 0-16,6 2-2 0,1-2 0 0,-1 0-3 16,0 0 0-16,-6-3-1 0,-1-1 1 0,2 1 0 0,-8-3 0 15,-6 2 0-15,-8-3 1 0,-4 3 0 0,-8-3 1 0,-6 4 1 16,-8 0-2-16,-17-1 0 0,-9 1 5 0,-11-1 7 16,-14 2 1-16,-13 2 1 0,-13-3 2 0,-7 3-1 0,-5-4 1 15,-15 1-1-15,1 4-5 0,-6-4-5 0,-1 3-3 16,7 0 0-16,6 0-2 0,-7 1 1 0,15 3 0 0,0 0 1 15,4 0-1-15,8 0 0 0,0 3-1 0,8 1 1 0,-2 0 0 16,7 0 2-16,7 3-1 0,-1-4-2 0,7 4 0 16,0 1 1-16,0-1 0 0,7 1 0 0,-7-2-1 15,6 2-2-15,-6-1 0 0,1 1 2 0,-1-1 0 0,-7 0-2 16,1 2 1-16,-8-3 0 0,2-2 1 0,-8 3 2 0,1-3-1 16,-14 0 1-16,1 0 0 0,-14 3 1 0,1-4-1 0,-14 1-2 15,-1 3-5-15,-10 1-10 0,-3-5-19 0,-4 5-26 16,-1 2-41-16,-7-2-68 0,1-1-134 0,-1 1-89 15,-6-5-44-15</inkml:trace>
  <inkml:trace contextRef="#ctx0" brushRef="#br0" timeOffset="-173915.88">14296 4154 1 0,'-5'-4'284'16,"5"-3"-93"-16,0 1-79 0,-7 1-38 0,7-2-21 0,0 3-12 16,0-3-6-16,-6-1-2 0,6 2-2 0,-6-2-3 15,6 1-2-15,-8-4-5 0,2 0 1 0,6 0 1 0,-6 0 3 16,-1 0-1-16,7-3 0 0,-6 2-1 0,6-3-1 0,-7 0-2 15,7 1 0-15,0-4-1 0,0 0-2 0,0-1-3 16,7 1-2-16,-7-5-1 0,6 2-2 0,7-5 0 0,-7 0-4 16,8 1-4-16,-1-2-1 0,0-2 0 0,-1-3 2 15,9-1 0-15,5-3 0 0,-7-2-1 0,7-2 0 0,0 4 2 16,0-4-2-16,7-2 1 0,6 6-1 0,-7-3 0 16,8 2-1-16,-1-1 2 0,-7 2-1 0,7 3-1 0,0 1 1 15,-6-2 1-15,0 4-1 0,-8 5-1 0,1 0-2 16,-6 2 1-16,-1 2-1 0,-5 2-1 0,-9 1 1 0,10-1-1 15,-15 5 1-15,0-1-1 0,0 1 1 0,-8-1 1 0,1 4-2 16,2 0 0-16,-9 5 2 0,2-2 0 0,-1 0-1 16,-7 4 1-16,7 1 0 0,0-1 0 0,-6 4 0 0,12-4 1 15,-7 4-1-15,2 0 0 0,4 0 0 0,3 0 0 16,-1 0 0-16,6 0-1 0,0 0 0 0,-7 4-1 0,7-4 1 16,0 4-1-16,0-1 2 0,0 5 0 0,7-4-1 0,-7 6-1 15,6-6 0-15,-6 3 1 0,5 1 0 0,-5-1 1 16,0 1-2-16,8 6 1 0,-8-3 0 0,7 0-6 0,-7 1-14 15,5-6-30-15,-5 5-68 0,7-3-151 0,0-2-94 16,0 2-53-16</inkml:trace>
  <inkml:trace contextRef="#ctx0" brushRef="#br0" timeOffset="-170135.5">14213 2169 13 0,'0'-5'92'0,"-8"2"-19"15,2-3-13-15,6 1-8 0,-6 2-6 0,6-1-6 0,0-4-9 16,0 5-6-16,0-1-9 0,6 0-2 0,-6 4-3 16,0-3-2-16,6 0-1 0,-6-2 1 0,8 5 0 0,-8-4-1 15,6 4 0-15,-6-3-3 0,7 3-2 0,-1 0 1 16,7 0-3-16,-6 0-1 0,5 3 1 0,2-3-1 0,-1 9 0 16,0-6 0-16,6 0 1 0,-5 5-1 0,5-2 2 15,0 3 0-15,1 1-2 0,-7 2 0 0,6-5 1 0,0 3 0 16,-5 2 0-16,-1 3 0 0,1-5 0 0,-8 6 1 0,0-2 1 15,0-3 0-15,2 3 0 0,-8 1-2 0,0 4 1 16,-8-5 0-16,2 1 0 0,6-5-1 0,-6 5-1 0,0-4 3 16,-2-3 0-16,2-1 2 0,-7 0 2 0,-1-3 3 0,2-1-1 15,0-3 4-15,-8 0 5 0,0 0 1 0,-6-3 4 16,0-1 0-16,6 1-2 0,-6-1-1 0,0 1 2 0,7-6 1 16,-1 3-3-16,0-2 0 0,7 2-1 0,0-6 0 15,1 5 1-15,5-8 0 0,1 3-1 0,-1-1-3 0,0-3-2 16,7 2-2-16,7-1-1 0,0 1 0 0,-1-1-3 0,7-3-1 15,6 3-1-15,-6 1-3 0,7-2 1 0,6-1-2 16,1 5-2-16,-3-2-1 0,10-1 0 0,-1 4 1 16,6 0 0-16,-1 0 0 0,1 1 0 0,7-2 0 0,-1 1 0 15,2 5 0-15,4-6 1 0,-5 4 1 0,7-3 0 0,-1 5 0 16,-7-6-1-16,7 1-1 0,-6 4 0 0,-7-1 0 0,-6 1-1 16,-1 0-1-16,-5 4 0 0,-9-5 0 0,2 4 1 15,-7 1 0-15,-7 3-1 0,2-4 0 0,-2 4 1 16,-6 0 0-16,0 0 1 0,0 0-1 0,-6 0 1 0,-2 0 0 15,2 0 0-15,-7 0 1 0,1 4-1 0,-2-1-1 0,2 1 1 16,-8 0-1-16,7 0-1 0,-1 3-2 0,2-4-4 0,-3 1-3 16,4-1 0-16,-3 5-4 0,1-4-7 0,7-1-15 15,0 1-29-15,-1 0-43 0,0-4-77 0,1 3-106 16</inkml:trace>
  <inkml:trace contextRef="#ctx0" brushRef="#br0" timeOffset="-169026.5">18155 4469 63 0,'0'0'151'0,"-7"0"6"0,0 0 0 16,1-3-9-16,0 3-16 0,-2-3-22 0,8-2-26 0,-6 5-24 16,6 0-16-16,0-4-10 0,0 1-9 0,0-2-5 0,0-1-6 15,0-2-4-15,6 1-2 0,2-8 1 0,-8 1 4 0,6-4 3 16,7-4 3-16,-6-4 4 0,0-8 3 0,-1-2 7 16,6-8 2-16,2-4-2 0,-8-3-1 0,7 0-2 15,-6-7-2-15,12-1-3 0,-6-3-6 0,0-4-3 0,7 0-7 16,-7-8 0-16,7 5-3 0,-8-9-1 0,8-1-4 0,0-6 0 15,5 1 0-15,-5-4-4 0,6-4 3 0,1-2-1 16,-2 1-2-16,-6 1 0 0,2 5 0 0,-1 3 1 0,-8 7 1 16,1 4 1-16,-6 6-1 0,-1 8 1 0,-6 9 0 15,0 9 0-15,-6 8 0 0,-1 4-1 0,1 7-3 0,-1 8 0 16,-5 3-2-16,4 7-3 0,-11 4-2 0,-1 4-1 0,1 2-1 16,0 6-1-16,-1 3-2 0,-6-1 1 0,-1 4 1 15,8 1 3-15,-7-1 3 0,6 5 1 0,8-6 0 16,-8 5 3-16,7-3 2 0,-1-2 2 0,2 2 0 0,5 0 0 15,-6-2-3-15,7 3 3 0,6-6 0 0,-6 4 0 0,-1 1-1 16,7-5 0-16,0 5-2 0,7-2-3 0,-1 3-4 0,0-6-11 16,7 1-22-16,6-1-46 0,2-3-84 0,-2 0-141 15,8-7-75-15</inkml:trace>
  <inkml:trace contextRef="#ctx0" brushRef="#br0" timeOffset="-168245.5">17621 1377 157 0,'0'-4'217'0,"-7"1"-90"0,7-1-55 0,-6 1-29 15,6 3-11-15,0-4-8 0,0 1-3 0,0 3 2 16,6-4 1-16,-6-1 1 0,7 2 1 0,-1 3-1 0,0-3-5 16,1 3 0-16,0 0-3 0,5 0-2 0,2 0-4 0,-1 3-1 15,6 0-2-15,-6 6-3 0,7-2 0 0,-7 0-2 16,6 4 0-16,-6 3-2 0,1-3 1 0,-2 8 0 0,2-5-1 16,-8 5 1-16,0 0-1 0,1-2 0 0,-7 2-1 15,0-1 0-15,-7 3 2 0,1-2-2 0,0-1 0 0,-8 1 0 16,2-4 0-16,-8 4-1 0,7-9 2 0,-13 5-1 0,6-4 0 15,-6-4 1-15,0 0 0 0,-7 1-1 0,8-1 1 16,-9-7 2-16,2 0-2 0,7 0-1 0,-9-4 1 16,2-3 0-16,5-1-1 0,2-2 0 0,-1-1 2 0,6-4 1 15,0 0 4-15,8 1 6 0,-1-5 2 0,6 1 4 0,0-4 1 16,1 4-1-16,6-5 1 0,0 2-3 0,0-1-5 0,6 0-2 16,1 3-5-16,6-3-1 0,0 0-1 0,1 4-1 15,-2 0-1-15,8 0 1 0,-1-1 1 0,1 5-1 16,6-5-1-16,0 4 1 0,-1 5 0 0,3-5 1 0,4 4-1 15,1-1 2-15,-1 6-2 0,7-2 0 0,0-3 0 0,1 4-2 16,-2 0 1-16,1 3 0 0,7-3-1 0,-7 3-1 0,6 0-1 16,-5 0 0-16,-1 0-5 0,-7 4-9 0,1 0-13 0,-7 0-22 15,0 0-37-15,-6 0-57 0,-1 0-91 0,1 4-97 16</inkml:trace>
  <inkml:trace contextRef="#ctx0" brushRef="#br0" timeOffset="-167901.66">18304 1623 131 0,'0'0'112'15,"0"-4"-47"-15,0 4-28 0,0 0-16 0,0-4-8 0,0 4 0 16,7 0 2-16,0-3 5 0,5 3 1 0,-4-4 0 16,4 4 4-16,8-4 1 0,-1 4 0 0,1-3-4 0,0 0 0 15,5 3-3-15,-5-4 0 0,6 4-3 0,0-5-2 0,1 2 0 16,5 0 0-16,-6-1 0 0,0 0-1 0,6 4-4 15,-6-4 0-15,7 0-1 0,-8 1-1 0,2-1-1 0,-7 4-1 16,6-3-4-16,-13 3-6 0,7 0-13 0,-15-5-17 16,9 5-24-16,-7 0-40 0,-7-2-58 0,6-2-78 0</inkml:trace>
  <inkml:trace contextRef="#ctx0" brushRef="#br0" timeOffset="-167683.13">18656 1414 259 0,'0'-4'192'0,"0"4"-57"0,-6-4-41 15,6 4-25-15,0 0-21 0,0 0-14 0,0 0-11 16,0 4-8-16,0 0-4 0,0 3-5 0,0 3-2 0,-6 2 0 16,6 3-2-16,-7 0 0 0,7 3 1 0,-7 4 0 0,7 3-1 15,-7-3 0-15,7 4 0 0,0 3-1 0,-5 0 1 0,5 0 0 16,5 5-2-16,-5-5-2 0,7 0-8 0,0 0-14 15,0-2-34-15,-1-2-50 0,7-7-87 0,-7 1-104 16</inkml:trace>
  <inkml:trace contextRef="#ctx0" brushRef="#br0" timeOffset="-166933.3">19080 1242 6 0,'0'-4'71'0,"0"1"-9"0,-6 3-12 0,6 0-8 0,0-4-10 16,-7 4-8-16,7 0-4 0,0 0-5 0,0 0-4 0,0 0-3 16,-7 0-2-16,7 0-3 0,0 4 0 0,0-4 1 0,-6 3 2 15,6 1 0-15,0-4 2 0,0 3 0 0,-6-3 1 16,6 4 3-16,0-4 0 0,0 0-1 0,0 3 1 16,0-3 1-16,0 0 0 0,0 0 1 0,0 0 1 0,0 0 0 15,0 0 0-15,0 0 2 0,0 0 0 0,0 4 3 0,0-4-1 16,0 0-2-16,0 0 0 0,0 0 0 0,0 0-2 15,0 0-1-15,0 0-3 0,0 0-2 0,0 0 0 0,0 0 2 16,0 0 1-16,0 0 2 0,0 0 2 0,0 0 0 16,0 0 2-16,0 0-1 0,0 0-3 0,0 0-1 0,0 0-5 15,0 4-1-15,0-4-3 0,0 0-1 0,0 0-1 0,0 4 0 16,0-1 0-16,6 1-1 0,-6-1 1 0,6 4 1 16,1 1-1-16,0 4-1 0,-1-3 1 0,-1 3 1 0,10-1-2 15,-2 3 1-15,-7 2 1 0,7 2-1 0,0-4-1 16,1 1 1-16,-2 4-1 0,1-5 0 0,7 5 0 0,-9-1 0 15,4-4-1-15,-2 5 1 0,6-1 1 0,-6 3-1 0,1-2 1 16,-2-1-1-16,2 1-1 0,5 0 0 0,-7-2-1 16,-4-2 0-16,4-1-1 0,2 1 0 0,-8-3 1 15,0-5 0-15,2 0 1 0,-2-2 2 0,0-5 5 0,1-5 1 16,-1-2 6-16,1-8 5 0,6 1 5 0,-7-5 4 0,-1-3 3 16,4-3 0-16,2-4-3 0,-3-2-1 0,-8 0-4 0,7-3-5 15,-1 1-3-15,1 0-6 0,-7 0-3 0,6 1-2 16,-6 3-4-16,6-2-11 0,2-1-17 0,-8 6-35 15,6-6-72-15,0 2-132 0,0 0-94 0</inkml:trace>
  <inkml:trace contextRef="#ctx0" brushRef="#br0" timeOffset="-165730.31">19842 1209 109 0,'0'0'91'0,"0"-3"-19"15,0 3-16-15,0 0-13 0,0 0-8 0,0 0-2 0,0 0-2 16,0 0 1-16,0 0 1 0,0 0-1 0,0 0-1 15,0 0-1-15,0 0-4 0,0 0-4 0,0 0-4 0,0 0-4 16,0 0-4-16,0 3-3 0,0-3-2 0,0 0-2 16,0 0-2-16,0 3 0 0,0-3 0 0,0 4 1 0,0 0 0 15,0-1 2-15,0 0 0 0,-6 6 0 0,6-2 2 0,0 0 2 16,0 0 0-16,-6 1 0 0,6 2 1 0,0 1-2 16,-8 0 3-16,8 1 1 0,-6 2 3 0,6 1-2 15,0 0 0-15,-6 3 0 0,6 0 1 0,0 0 1 0,-7 1-2 16,7 4-3-16,0-3 0 0,0 3-2 0,0-1-1 0,0 0 0 15,0 0-3-15,7 0 0 0,-7 0-2 0,0 0 2 0,6-3-2 16,-6 2-1-16,6-3 1 0,2 1 0 0,-8 0 0 16,6-5 0-16,0 1 0 0,1-1-1 0,-7-3 1 15,7 0 1-15,-1-3 0 0,0-2-2 0,1 2 1 0,-1-5 0 16,1 1 0-16,0 0 1 0,5-4 0 0,-4 4 1 0,4-8-3 16,1 4-1-16,0-4-6 0,6 0-16 0,-5-3-37 0,6-3-55 15,-8-2-106-15,-5 1-101 0</inkml:trace>
  <inkml:trace contextRef="#ctx0" brushRef="#br0" timeOffset="-165495.98">19706 1458 56 0,'6'0'122'0,"1"0"-43"16,5 0-27-16,2-4-13 0,-2 1-6 0,15 3-1 15,-8-3 0-15,14-6-1 0,-1 6-2 0,1-2-2 0,-1-1-6 16,7-2-13-16,1 1-39 0,-7-1-92 0,-1-2-113 0</inkml:trace>
  <inkml:trace contextRef="#ctx0" brushRef="#br0" timeOffset="-165027.5">20337 1634 134 0,'0'-4'179'0,"0"1"-74"16,7 3-43-16,-7 3-23 0,6 1-11 0,-6-1-4 0,7 4-4 15,-1 5-1-15,0 3 2 0,-6-1 1 0,8 4-1 16,-2 0-3-16,-6 9-4 0,7-6-5 0,-7 8-2 0,6-3 0 16,-6 3-3-16,0 4-5 0,7 0-21 0,-7 0-47 15,0 0-101-15,6-4-98 0</inkml:trace>
  <inkml:trace contextRef="#ctx0" brushRef="#br0" timeOffset="-159450.46">22925 747 38 0,'0'0'121'0,"5"0"-18"16,-5 0-15-16,7 0-18 0,-7 0-12 0,7 0-15 0,0-3-13 16,-1 3-9-16,1-4-8 0,-1 4-4 0,8 0-1 0,-8-4 0 15,6 4 2-15,-5 0 1 0,6-4 3 0,5 4 1 0,-3-4 3 16,5 1-1-16,-1 0 3 0,1-1 1 0,6 1-1 0,-7-2 0 16,7 2-3-16,0-1-2 0,-6 0-2 0,6 1-2 15,-2-1-5-15,-4 0-4 0,1 1-2 0,-2 3-6 0,1-4-10 16,-7 4-18-16,-6 0-22 0,6 0-30 0,-7 0-47 0,-6-4-82 15</inkml:trace>
  <inkml:trace contextRef="#ctx0" brushRef="#br0" timeOffset="-159247.55">23107 597 114 0,'7'0'84'16,"-7"0"-23"-16,0 0-14 0,6 0-8 0,0 0 0 0,-6 0-3 15,7 4-1-15,-7-2 3 0,7 4-2 0,-7 0-5 0,0 2-6 16,0 3-4-16,0-5-4 0,0 6-3 0,0 3 0 0,0-5-2 16,0 5-4-16,0 0-2 0,0 0-2 0,0-5 1 0,0 5-3 15,0-3-2-15,6 2-5 0,-1-3-10 0,-5 3-18 16,8-3-39-16,-1 0-57 0,-2-3-101 0</inkml:trace>
  <inkml:trace contextRef="#ctx0" brushRef="#br0" timeOffset="-158825.83">23542 674 125 0,'0'-4'150'0,"0"-3"-40"0,0 7-27 0,-5-8-13 16,5 8-9-16,0-3-12 0,0-1-13 0,0 4-7 16,0 0-7-16,0-3-7 0,0 3-2 0,0 0-5 0,0 3-1 15,0-3-4-15,0 4-1 0,0 3 0 0,0-3-1 0,5 3 1 16,-5 4 0-16,8-4-1 0,-2 4 1 0,-6 0 0 0,7 1 0 16,0 2-1-16,-1-3 0 0,-6 3 0 0,6 1 0 0,2 0-1 15,-8 0 0-15,6-1 2 0,0-3 0 0,0 4-2 16,1-1 3-16,0 2-1 0,-1-6 0 0,1 1 0 0,-1 4 3 15,0-4-1-15,8-4-1 0,-8 4 2 0,8-3 1 0,-8-1 2 16,0 1 3-16,7-5 6 0,-6 0 6 0,0 1 5 0,5-4 1 16,-6-4 1-16,8 1-1 0,-1 0-1 0,-6-9-4 0,6 1-3 15,-1 0-7-15,2-3-5 0,-2-5-2 0,2 2 0 16,-1-3-1-16,0-1 0 0,0-1-1 0,-1 0-3 0,2-4 0 16,-1 1-2-16,-6 3 0 0,-1-4-3 0,0 4-1 0,1-4-2 15,-1 4-4-15,-6 5-6 0,0-6-7 0,7 4-3 0,-7 5-7 16,0-5-15-16,0 4-16 0,-7 1-34 0,7 3-42 0,0 0-69 15,0 4-101-15</inkml:trace>
  <inkml:trace contextRef="#ctx0" brushRef="#br0" timeOffset="-158153.9">24194 586 224 0,'8'-4'182'0,"-8"0"-64"0,6 0-43 15,-6 2-23-15,0-3-13 0,0 3-8 0,6-3-10 16,-6 1-6-16,0 4-2 0,0-3 1 0,0 3-2 0,0 0-1 15,0-4-1-15,0 4-1 0,0 0-2 0,0 0-2 0,0 4-3 16,0-4-1-16,0 0 0 0,0 3-1 0,0 6 1 0,0-7 0 16,0 5 0-16,7 5 1 0,-7-4-1 0,0 1 1 0,7 3 1 15,-7 3-1-15,6 0 0 0,1-5-1 0,-7 5-1 16,6 0 1-16,0-1 1 0,-6 2 0 0,8-3-2 0,-8 3 0 16,6-1 0-16,-6 2 0 0,0-2 1 0,6 3 0 0,-6-3-1 15,0 0 1-15,6 3 0 0,-6-3 0 0,6-1 2 0,-6 1-1 16,8-4 0-16,-8 3-1 0,6-6 1 0,0 3 0 0,1-4 0 15,0 0-1-15,0 1 1 0,-1-5 1 0,0 1-2 16,8 0 3-16,-2-1-1 0,2-3-5 0,5-3-7 0,-5 3-12 16,4-4-31-16,2-3-55 0,0-1-130 0,-7 1-85 0</inkml:trace>
  <inkml:trace contextRef="#ctx0" brushRef="#br0" timeOffset="-157950.95">24143 773 251 0,'6'-4'230'0,"-6"4"-95"0,0 0-62 0,7 0-33 16,-1 0-17-16,1 0-9 0,6 0-5 0,-7 0-1 0,8 0-1 16,5 0-1-16,-6 0 0 0,6 0-1 0,1 0 1 0,6 0 0 15,1 0-1-15,-1 0-5 0,0 0-7 0,7 0-19 0,-9 0-24 16,10 0-58-16,-1-4-120 0,-9 0-83 0</inkml:trace>
  <inkml:trace contextRef="#ctx0" brushRef="#br0" timeOffset="-157575.87">24456 857 126 0,'6'0'167'0,"1"3"-36"16,0 2-24-16,5-5-20 0,-6 3-19 0,8-3-19 15,-8 4-16-15,6-4-13 0,-4 4-7 0,4 0-3 0,-5-2-4 16,0 6-4-16,0-4 1 0,-1 3-2 0,0 1-2 0,-6-1-2 16,0 3 1-16,0-2-2 0,-6-1 2 0,6 4-1 0,-6-4 0 15,-1 4 1-15,0-3 0 0,0-1 1 0,2 1 0 0,-2 0 0 16,7-2 1-16,-8 2 0 0,8-1 0 0,0-3 0 0,8 2 0 15,-1 2 0-15,-2-1 1 0,2-3 0 0,7 4-1 16,5-5 0-16,-6 4 0 0,6-3 1 0,1 3-1 0,-1 1 0 16,0-1 0-16,2 0 0 0,-1-3 0 0,-8 4 0 0,8-1 0 15,-7 0 4-15,-8 0-3 0,3 1 1 0,-8 2 0 0,0-3 0 16,0 1 0-16,-8 0-1 0,3 3 0 0,-2-4-4 0,-5 0 3 16,-2 1 0-16,2-1 0 0,-2 0 2 0,-5 5-3 15,6-9-10-15,-1 4-30 0,1 0-60 0,1-3-144 0,-2 0-80 16</inkml:trace>
  <inkml:trace contextRef="#ctx0" brushRef="#br0" timeOffset="-155841.93">19456 941 140 0,'9'-3'145'15,"-3"-1"-37"-15,-1 0-29 0,3 0-19 0,-1 1-24 0,-1 3-15 16,1 0-8-16,-1 0-6 0,-6 0-2 0,6 0-2 0,2 3 2 16,-8-3-2-16,6 4 2 0,0 0 0 0,-6-4 0 0,6 4 3 15,-6-4 2-15,7 3 2 0,0-3 0 0,-7 4 3 0,6-4-1 16,1 4 1-16,-1-4 0 0,8 0-2 0,-2 0 0 16,2-4-3-16,11 4-2 0,1-4-2 0,7 1-1 0,13-1-10 15,6-4-13-15,7 1-40 0,6 0-79 0,12-4-128 0</inkml:trace>
  <inkml:trace contextRef="#ctx0" brushRef="#br0" timeOffset="-155388.99">23270 314 154 0,'0'-3'154'0,"0"0"-32"0,0-5-30 16,0 5-32-16,0 0-15 0,0-2-7 0,0 1-3 15,0 1 0-15,0 3-1 0,0-5-4 0,0 5-6 0,0-3-5 16,0 3-7-16,0 0-5 0,0 0-3 0,0 0-3 0,0 0 0 15,6 0 0-15,-1 0-1 0,4 0 0 0,10 3 1 0,0-3 2 16,14 5-1-16,0-5-1 0,5 0-1 0,8 3-2 0,7-3-5 16,-8 4-15-16,14 1-30 0,-13-5-65 0,5 3-98 15,-11 3-84-15</inkml:trace>
  <inkml:trace contextRef="#ctx0" brushRef="#br0" timeOffset="-149390.51">19315 1913 134 0,'0'0'181'16,"0"0"-13"-16,0 0-14 0,0 0-33 0,0 0-33 15,0-4-28-15,0 4-18 0,0 0-12 0,0-4-9 0,6 4-5 16,-6-4-4-16,0 4-1 0,0 0-2 0,0 0-2 0,0 0-1 15,0 0-1-15,0 0 0 0,0 0-4 0,0 0 1 16,0 4-2-16,5 0 0 0,-5 0 0 0,0-2 1 0,8 6-1 16,-8-1-1-16,7 1 2 0,-2-1 0 0,-5 0 1 15,8 4-1-15,-2-3-1 0,0 3 0 0,2-1 1 0,-2 1 0 16,0-3 0-16,0 3-1 0,2 3 0 0,-8-2 1 0,6-1-1 16,0 0-1-16,-6-1 0 0,7 5 1 0,-1-4 0 15,-6 1 0-15,7-2-1 0,0-3 0 0,-1 5 1 0,-6-4 0 16,6-2 0-16,-6 2 0 0,5-1 1 0,-5 1-1 15,9-6 1-15,-9 6 1 0,0-4 0 0,0 3-1 0,0-7-1 16,0 8 0-16,0-8-2 0,0 3 0 0,0 1-4 0,6-1-7 16,-6-3-16-16,5 4-34 0,-5-4-76 0,8-4-138 15,-1 1-80-15</inkml:trace>
  <inkml:trace contextRef="#ctx0" brushRef="#br0" timeOffset="-149062.27">19471 1934 225 0,'0'-7'276'0,"5"3"-112"0,3 0-66 0,-1 0-42 0,6 2-27 16,-1 2-16-16,2-4-6 0,-2 4-3 0,2 0-2 15,5 0-2-15,1 4 0 0,0-4 0 0,-1 2 1 0,7 6-1 16,-6-4 1-16,-1 3-1 0,7 4 1 0,-13-4 1 0,6 4 0 16,-5 0 0-16,-1 3 1 0,-7-2-1 0,-6 2-1 15,0 1 0-15,0 0 0 0,-6 0-1 0,-1-1 1 0,-5 1-1 16,-2-1 0-16,1 2 0 0,-6-2 0 0,-8 1 0 16,8-1 1-16,-7 1 1 0,6-5-1 0,-6 5-1 0,0-3 1 15,7-2-1-15,-7 1-5 0,6-3-13 0,1 3-29 0,4-5-54 16,10-1-125-16,-10-1-87 0</inkml:trace>
  <inkml:trace contextRef="#ctx0" brushRef="#br0" timeOffset="-147828.37">23622 1168 49 0,'0'-4'88'0,"0"4"-15"0,0-4-17 0,0 4-16 0,0-2-11 16,0 2-7-16,0 0-6 0,0-5 1 0,0 5-3 0,0 0 0 15,0 0 0-15,0 0 0 0,0-2 1 0,0 2 0 16,0 0 2-16,6-5-2 0,-6 5-1 0,7 0-1 0,-7-3-1 16,6 3 0-16,-6 0-3 0,6-4 0 0,-6 4-1 0,8 0-1 15,-2-4-1-15,-6 4 1 0,6-4 0 0,-6 4-1 0,6-3 1 16,-6 3 0-16,8-4 3 0,-8 4 3 0,0-3 2 0,6 3 1 15,-6 0 1-15,0-4 0 0,0 4-1 0,0 0-2 16,0 0-3-16,0 0-2 0,0 0-3 0,0 0-3 0,0 0-3 16,0 4 0-16,0-4 0 0,0 3 1 0,0 1 1 0,0-1 0 15,0 1 2-15,0 0-1 0,6 3 4 0,-6 0-2 0,0 0-1 16,0 1-1-16,0 4 1 0,0-5-2 0,0 3-1 0,0 2 1 16,0-1-2-16,0-5 2 0,0 6 0 0,0-1 1 15,0 0-2-15,0-4 2 0,0 5 0 0,0-2-2 16,0-3 0-16,0 5 0 0,0-2 1 0,0-1-2 0,0 1 0 15,0-3 0-15,0 5 0 0,0-5 1 0,0 0 0 0,0 4-1 16,0-4 0-16,0 0 1 0,0 0-1 0,0-3 0 16,0 0 0-16,0 3 1 0,0-7-1 0,0 4 3 0,0-4-1 15,0 4-1-15,0-4 4 0,0 4-2 0,0-4 2 16,0 0-2-16,0 0 0 0,0 0-2 0,0 0-1 0,0 0-7 16,0-4-7-16,0 4-16 0,0-4-23 0,0 4-36 0,7-4-42 15,-7-3-56-15,0 3-62 0</inkml:trace>
  <inkml:trace contextRef="#ctx0" brushRef="#br0" timeOffset="-147578.36">23635 1235 189 0,'0'-9'183'0,"-7"3"-51"0,7-2-40 0,0 5-25 16,0 0-19-16,0-6-15 0,0 6-10 0,0-2-7 0,0 3-3 16,7 2-3-16,-7-4-1 0,6 4 1 0,-6-3-3 15,6 3-2-15,2 0-1 0,-2 0-2 0,0 0 0 0,8 0-1 16,-2 3-1-16,1 1 0 0,7-4 0 0,0 7 0 15,-1-4 0-15,1 6 0 0,-1-6 0 0,0 4 0 0,1 3 0 16,0-1 0-16,-1 1 1 0,-5-3 0 0,-2 5 0 0,8-2 1 16,-7 1-2-16,0 0 0 0,0 1 2 0,-7 2-1 15,1-3-1-15,0 0 0 0,-1 1 1 0,-6-2-2 0,0 1 1 16,0 0 0-16,0-4 0 0,-13 4-1 0,6 0 1 16,-5-3-1-16,-2 3-1 0,-5-4-1 0,-1 1-4 0,0 3-11 15,2-5-28-15,-9 3-52 0,7-2-116 0,-6 0-82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59:06.19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4119 3021 334 0,'-6'-9'275'0,"6"1"-84"0,0-4-53 15,-6 5-35-15,6-1-25 0,0 6-17 0,0-10-11 16,0 9-10-16,0-5-8 0,0 4-6 0,0-3-4 0,0 4-4 15,6-1-4-15,-6 1-4 0,0-1-4 0,6 0-2 0,-6 0 0 16,0 4-1-16,6 0-1 0,-6 0-2 0,0 8 0 16,0-1 0-16,0 7 1 0,0 1-1 0,-6 7 0 0,0 5-1 15,0 1 1-15,-8 5 0 0,1 4 1 0,-1-1 0 0,-4 6 0 16,-2-3 2-16,1-3 0 0,-1 5-1 0,0-4 0 16,7-1 1-16,-6-3-2 0,6-4 4 0,-7-2 0 15,14-2 1-15,-8-7 4 0,8-3 8 0,0-5 10 0,6 2 9 16,-7-5 4-16,7-3 1 0,0-8 2 0,0 1-1 0,7-5-4 15,-1-3-7-15,0-7-11 0,2 0-8 0,4-4-6 0,-6-4-4 16,8 4-1-16,-1-4-2 0,0 1 1 0,0-1-1 16,-1-3-1-16,2 2 1 0,-1-2-1 0,0 4 1 15,0 0-2-15,1 0 1 0,-2-1-3 0,0-1 1 0,2 5 1 16,-1 1-2-16,1 6 1 0,-8 0-1 0,6 1 2 0,-4 6-2 16,-2 1 2-16,7 7-1 0,-7 0 0 0,1 4 1 15,-7 7-1-15,7 3 1 0,-1 1 1 0,0 4 1 0,1 2 0 16,-1 4 0-16,1 2 2 0,-1 2 0 0,8 0 1 15,-8 0-3-15,7 4-3 0,0 1-8 0,-6-2-12 0,5 1-13 16,2-3-17-16,-1 3-24 0,0-4-28 0,6 0-34 0,-5-4-55 16,-2-2-105-16,2 0-85 0,-2-6-49 0</inkml:trace>
  <inkml:trace contextRef="#ctx0" brushRef="#br0" timeOffset="796.72">4133 3399 49 0,'0'0'217'0,"6"-3"-89"0,-6-1-53 16,0 0-29-16,0 4-12 0,0-4-5 0,0 4-3 15,-6-3 2-15,6 3 3 0,0 0 1 0,-8 0 1 0,8 0-2 16,0 0 0-16,-6 0-3 0,6 0-1 0,0 0-4 0,-6 0-6 16,6 0-1-16,0 0-3 0,0 3-2 0,0 1-1 0,0 0-3 15,0 0-1-15,0-1 0 0,0 1 1 0,0 3 0 16,0 1-1-16,0-1-1 0,6 0-2 0,-6 0 1 16,0 5-2-16,0-4 1 0,0 1 0 0,6 3-2 0,-6-1 3 15,0 3 1-15,8 1 2 0,-8 4 3 0,6-5 2 0,-6 4 3 16,6 0 1-16,-6 5 2 0,0-1 1 0,7-4 1 15,-7 8 0-15,0-4-2 0,6 0-2 0,-6 3-1 0,0 2-1 16,7-2 0-16,-7 0-1 0,7 5-5 0,-7-4 1 16,6 3-2-16,0-4-1 0,1 5-1 0,6 2-4 0,-7-3 1 15,0 1-1-15,8 3 2 0,-7-4-2 0,5 4 0 0,-5-3 0 16,0 3 1-16,5-4 0 0,-4 0-1 0,-2 4-1 16,7-4 1-16,-8 5 0 0,3-5 3 0,-2 4-1 15,0-4 2-15,7 5 1 0,-5-2 1 0,-2-3-1 0,0 4 1 16,8 0-1-16,-8 0 0 0,7 3-1 0,0-2 0 0,0-1-5 15,0 4 1-15,0-5 2 0,7 5 0 0,-7-4-2 0,-1 3-1 16,2-2 0-16,-1-1 0 0,0 4 6 0,0-1-5 16,0 1-1-16,-6-1 0 0,5 5 0 0,-5-5 0 15,6 4 1-15,-7 4 0 0,1-3-1 0,6-1 2 0,-6 4 0 16,-1-3-1-16,8 2 0 0,-8 5-1 0,0-4 0 0,0 3 0 16,7 1 0-16,-6 0 0 0,5 3 0 0,-5 0 2 15,7 1 0-15,-2-1-2 0,-4 3 1 0,4 2 0 0,-5-1 0 16,-1-1-1-16,8 6-1 0,-8-2-2 0,-1 1 2 15,2 0 1-15,6-1 0 0,-6 0-2 0,7-3 2 0,-1 4 0 16,-1-4 2-16,-5 0-3 0,6 3-1 0,1 1 2 0,5 0 0 16,-7-1 4-16,2 5-2 0,6-1-1 0,-8 0 2 15,2 0 1-15,-1 4 0 0,-1 0-1 0,2 3-3 0,-3 2 0 16,-3-2 0-16,-1 4 0 0,6-3-2 0,-7 3 1 0,-6 0 0 16,7 5 0-16,-1-2 2 0,-6 4 1 0,7 2 0 15,-7 2 0-15,6 0 0 0,-6 0-2 0,6 4 1 0,-6-4 1 16,8 5-3-16,-8-1-2 0,0-5-1 0,0 2 1 15,-8-1 1-15,8 4 1 0,0 0 1 0,-6-1 1 0,6 2 2 16,0-2-1-16,0 2 1 0,0-5 0 0,0 0-1 0,0-4 0 16,6 2-1-16,2-2-1 0,-2-8 0 0,7-1 0 15,0-1 0-15,0-8-2 0,7 0-3 0,-1-3-10 0,0-8-17 16,1 0-24-16,-1-3-31 0,1-4-54 0,5 0-96 16,-5-7-102-16,6-1-59 0</inkml:trace>
  <inkml:trace contextRef="#ctx0" brushRef="#br0" timeOffset="1780.87">5299 10609 189 0,'-8'-7'349'0,"8"2"-119"0,-5 2-86 0,5 0-57 0,0-1-32 16,0 0-19-16,0 1-13 0,5-1-10 0,-5 0-7 0,8 0-4 15,-2 1-2-15,0-1 0 0,2 1-5 0,-2 3 5 16,6-4-1-16,-4 4 1 0,4-3 2 0,1 3 2 0,7-4 3 16,0 0 3-16,6 4 8 0,-1-4-3 0,8 1 5 15,7-1 0-15,5 4 1 0,1-3 1 0,12-4-1 0,1 3 0 16,6 0-5-16,6 0 0 0,1-3-3 0,0 3-2 0,6 0-1 16,0 2-3-16,1-6 2 0,5 4 0 0,0-1-2 15,2-1 2-15,5 2 0 0,0 0 2 0,7 1 2 16,-2-5 1-16,4 4-2 0,-3 1 1 0,7 3 1 0,1-4 0 15,-9 1 1-15,9 3 0 0,0-4-1 0,-1 4 0 0,1 0-1 16,5 0-2-16,1 0 0 0,6 0-3 0,7 0 3 16,-1 4-4-16,2-4-4 0,5 3-3 0,1-3 3 0,-1 4 1 15,6-4-2-15,1 0 2 0,0-4-4 0,6 4 1 16,1 0 2-16,-8 0 0 0,8 0-3 0,-7 0-3 0,-1 0 2 16,2 0 0-16,-8 0 0 0,6 0 0 0,-5 0 1 0,6 0 0 15,0 0 0-15,5 4 2 0,-4-4 1 0,-1 0 0 16,-1 3 2-16,2-3 2 0,-2 4 0 0,8-4 1 0,-2 0 0 15,8 0-2-15,0 5-2 0,0-5-2 0,-1 3-2 16,8-3-5-16,-7 0 4 0,6 0 1 0,-7 0 0 0,10 0-1 16,-3 0 1-16,0 0 1 0,0 3 0 0,-6-3 6 0,0 0-2 15,0 4-3-15,0-4 0 0,-1 4 0 0,2-4-1 16,5 4 1-16,-6-2-1 0,0 7-5 0,6-6 1 16,-6 2 1-16,-7-3 1 0,7 2 0 0,0 4 0 0,-1-5-1 15,8 1 1-15,-7 0 1 0,0 0-3 0,0-2 3 0,6 3 0 16,-6-2 2-16,0 1-1 0,0-1 1 0,6 1-2 0,1 0 2 15,-8 3 0-15,8-3-4 0,-7-1 2 0,-1 4 0 16,1-7 0-16,-6 8 1 0,6-4 1 0,0-4-2 16,-7 3 0-16,7 1 0 0,-7 3-2 0,7-4-3 0,-13 2 3 15,7-1 2-15,-2-1 0 0,2 0 0 0,6 2 0 0,-7-2 1 16,7 1-1-16,-7 0 1 0,1 3-1 0,-1-3 0 16,0 0 0-16,-7-2 1 0,-6 3 1 0,9-2-1 0,-9 1 0 15,0-1-1-15,1 1 0 0,-8-4-3 0,-5 4-1 0,-8-4-4 16,-6 0 2-16,1 0 3 0,-8 0 2 0,-12 0 0 15,-1-4 2-15,-4 4 1 0,-9-4 0 0,-12 1 4 0,-1-1-3 16,-13 1 0-16,-7-2-2 0,3 3 1 0,-15-6-1 16,0 4-1-16,-13 1 0 0,-8-5 2 0,3 0 0 0,-16 2-1 15,3-3-1-15,-8 3 0 0,-6-2-1 0,-1 1 0 16,-7-1 0-16,9 5 0 0,-9-4 1 0,7 3 2 0,-6-3 1 16,14 3-1-16,-1 0 3 0,-1 1-1 0,2 3-1 0,5-4-2 15,-1 4-1-15,3 0 0 0,5 0-1 0,-6 4-4 16,6-4 1-16,0 3 0 0,6 5 2 0,-6-4 0 0,5 3 0 15,3 3 1-15,-1 2 0 0,-2-1 1 0,2 0 0 0,0-1 0 16,0 6 0-16,6-5 0 0,-7 0 0 0,0 3 1 16,-6-3-1-16,8 0 1 0,-8 0-1 0,0 4 0 15,0-4-1-15,-8 3-6 0,2-2-20 0,-13 3-30 0,5-5-65 16,-13-3-156-16,-4 1-96 0,-8-1-70 0</inkml:trace>
  <inkml:trace contextRef="#ctx0" brushRef="#br0" timeOffset="2686.96">1565 5117 175 0,'-6'-3'283'16,"-1"3"-117"-16,7 0-70 0,-7 0-40 0,1 0-20 15,-1 0-6-15,7-4-1 0,0 4 3 0,-6 0 5 0,6-3 4 16,0 3 8-16,0 0 2 0,0 0-2 0,0 0-5 0,0-4-6 16,0 4-5-16,0 0-7 0,0 0-4 0,0 0-7 15,0 0-4-15,6 0-3 0,-6 0-3 0,7 0 0 0,6 0-3 16,-6 0 0-16,5 0-1 0,2 0 0 0,5 0 0 15,1-4 0-15,0 4 3 0,12 0-1 0,-6-4 3 0,13 1 1 16,0-1 3-16,0 1 2 0,7-4 1 0,-1-1 2 0,1 4-1 16,6-3-1-16,0-3 1 0,0 2-7 0,7 1 0 15,-7-1-2-15,0 0-3 0,7 2-1 0,-7 1 2 0,7-2-1 16,-13 0-1-16,5 0 4 0,-5 3-3 0,-1 0-2 0,-5 1 1 16,-2-1-2-16,-4 4-4 0,-8 0-9 0,0 0-16 15,-7 0-22-15,1 0-29 0,0 0-47 0,-14 0-80 0,0 0-131 16,1 0-68-16</inkml:trace>
  <inkml:trace contextRef="#ctx0" brushRef="#br0" timeOffset="2905.48">2269 5007 322 0,'-7'0'442'15,"7"0"-177"-15,0 5-119 0,0-2-65 0,7 0-38 0,-1 5-20 16,7 0-13-16,-6 2-5 0,-1 1-3 0,8 4-2 15,-8 3 1-15,7 1 0 0,-7 7 1 0,1 3-1 0,-1 4 0 16,0 0-1-16,-6 3 0 0,7 4 3 0,0 1-2 16,-7 3 0-16,7 0 0 0,-1 2-1 0,0 3 0 0,-6 2 0 15,8-3 0-15,-2 3-9 0,0 4-20 0,0-7-33 0,1 3-74 16,0-4-159-16,-1 1-84 0,-6 0-47 0</inkml:trace>
  <inkml:trace contextRef="#ctx0" brushRef="#br0" timeOffset="4764.63">11763 11833 287 0,'0'0'317'0,"-7"-4"-122"15,7 4-84-15,0 0-52 0,0 0-28 0,0 0-17 16,0 0-7-16,0 0-6 0,0 0-1 0,0 0 0 0,0 4-1 15,0-4 0-15,-6 3 1 0,6 4 1 0,0-3 1 0,0 4 4 16,-7 3 6-16,7 3 5 0,-7 1 7 0,1-1 3 0,0 5 5 16,-2 3 0-16,2 4 2 0,0-5 0 0,0 9-3 15,-1-4-8-15,0 3-4 0,1 3-3 0,-1-3-4 16,7 5-3-16,-6-5-1 0,0 4-2 0,6-3-1 0,0-1 0 16,0-4 0-16,0 0 1 0,6 2 0 0,-6-5 1 0,6 0 0 15,1 0 2-15,-1-3 1 0,8-2 0 0,-8-2-1 16,6-3 0-16,2 2-1 0,6-3-1 0,-7-4 1 0,7-3-3 15,-2 3-2-15,2-4-2 0,6-3 2 0,1 0 0 0,-8-3-3 16,13 3 1-16,-6-7-1 0,0 3-7 0,1-3-15 16,-1-4-26-16,0 4-34 0,-1-8-54 0,1 4-88 0,-6-4-115 15,-7 0-67-15</inkml:trace>
  <inkml:trace contextRef="#ctx0" brushRef="#br0" timeOffset="4951.87">11521 12310 424 0,'-6'-5'500'0,"0"5"-164"0,6-4-150 0,0 4-87 15,6-3-47-15,7-1-25 0,0 1-14 0,0-1-6 16,7 0-3-16,-1-3-1 0,7 3-3 0,6-4 0 0,1 6 0 16,-1-2 0-16,8-4-1 0,-1 5-10 0,0-1-17 0,7 0-29 15,-1 4-52-15,-5-4-102 0,5 2-130 0,1 2-73 16,-7-5-43-16</inkml:trace>
  <inkml:trace contextRef="#ctx0" brushRef="#br0" timeOffset="5108.32">12323 12129 273 0,'-7'-7'505'16,"1"7"-70"-16,0-4-193 0,6 4-115 0,-7 4-60 0,14 3-32 15,-7 1-17-15,0 3-11 0,6 1-2 0,0 5-4 16,-6 2 1-16,7 3 0 0,-1-1 0 0,-6 9-1 0,7-1-1 15,-1 4 0-15,7 4 0 0,-6 3-4 0,6 0-10 16,-7 4-16-16,8-3-25 0,-8-1-42 0,7 0-69 0,0-7-139 16,-6 4-95-16,-2-8-54 0</inkml:trace>
  <inkml:trace contextRef="#ctx0" brushRef="#br0" timeOffset="5826.82">7273 10297 140 0,'-14'-3'307'0,"8"3"-85"31,0 0-65-31,-2-4-43 0,3 4-25 0,-1 0-17 0,-1 0-12 16,7-3-3-16,-7 3-4 0,7 0-2 0,-6-5-6 0,6 5-4 0,0-2-1 0,0 2-1 0,0 0-2 0,-6-4-4 31,6 4-2-31,0 0-6 0,0 0-3 0,6 0-5 16,-6 4-4-16,0 3-7 0,6-4-4 0,1 8-1 0,-7 4-1 0,7 4 0 0,-7 1 0 0,6 3 0 0,-6 2-1 0,0 5 1 15,5 3 0-15,-5 0 0 0,8 0 0 0,-8 3 1 0,0 5 1 16,6-5-1-16,-6 5 2 0,0-4-3 0,6 0-4 31,-6-4-6-31,8 3-15 0,-2-7-19 0,8 0-28 0,-8-2-53 0,0-2-113 0,0-4-112 0,-6 2-77 0</inkml:trace>
  <inkml:trace contextRef="#ctx0" brushRef="#br0" timeOffset="6326.55">6896 11279 144 0,'-14'5'328'0,"1"-5"-94"0,0 2-73 0,0-2-48 0,-7 4-27 16,8-4-13-16,-2 4-7 0,1-4-3 0,1 0-2 0,-3 4-1 31,4-4-8-31,3 3-10 0,2-3-9 0,0 0-7 0,6 4-7 0,-7-4-8 0,7 4-4 0,0 2-6 0,7 0-1 31,-7 0 2-31,6 5-1 0,0 1 1 0,2-2-1 0,-2 5 0 0,6-1 1 0,1 2-1 0,1 1 3 0,-1-3-2 0,0 1 0 16,-1 5 0-16,8-2 1 0,0-4-1 0,-2 4 1 15,-3-3 0-15,4 0 0 0,1 3-2 0,-7-3 1 32,0-5 0-32,-1 5 0 0,2-7 1 0,-9 3 1 0,3-4 0 0,-2 4 3 0,0-4 2 0,-6-3 1 0,0 3 2 0,0 1-4 15,-6-4 2-15,0 2 2 0,-7-2-5 0,7 0-11 0,-8 3-9 16,8-7-16-16,-7 4-17 0,0-4-24 0,6-4-42 16,1 4-60-16,-8-7-84 0,7-4-115 0,2 4-57 15</inkml:trace>
  <inkml:trace contextRef="#ctx0" brushRef="#br0" timeOffset="6998.53">6693 11368 241 0,'-6'-4'334'0,"0"4"-111"0,-2-4-81 0,1 4-48 16,2-3-30-16,5 3-19 0,0 0-9 0,-7-5-8 15,14 5-3-15,-7-2-5 0,5 2-5 0,-5-4-2 0,7 4-6 16,7-4-2-16,-8 0-2 0,7 1-1 0,0 3-1 16,6-5 0-16,0 2 0 0,1-1 1 0,0 2 3 0,6-4-1 15,-6 0 3-15,6 2 1 0,7-3 2 0,-7 3 1 16,7-4 1-16,-1 1 0 0,1 0-4 0,5 0 2 0,-5-1-2 15,-2 1-2-15,10 0-2 0,-8 3-2 0,-7-4-4 0,5 6-10 16,-3-2-21-16,-10 0-38 0,2 4-58 0,-1-4-112 16,-5 1-104-16,-3 3-62 0</inkml:trace>
  <inkml:trace contextRef="#ctx0" brushRef="#br0" timeOffset="7857.44">6993 11701 192 0,'5'0'186'16,"-5"-4"-57"-16,0 4-38 0,0 0-25 0,0 0-14 0,8 0-8 15,-8-4 3-15,0 4 7 0,0 0 4 0,0 0 5 0,0 0-2 16,0 0-4-16,0 0-4 0,-8 0-11 0,8 0-9 16,0 0-9-16,-5 0-9 0,-1 0-8 0,-2 4-1 0,2-4-4 15,-6 4 2-15,-2 0 1 0,-5-1 3 0,5 1 1 16,-4 3 3-16,-9-4 1 0,7 5 0 0,-6-1 4 0,-6 1-2 16,-2 3-1-16,9-4-3 0,-14 4 0 0,7-3-4 0,-1 3 0 15,1-4 0-15,-1 4-5 0,6-4 0 0,2 4 1 16,5-4-2-16,1 0-5 0,5 1-14 0,14-4-32 0,0-1-55 15,7 1-124-15,6-8-101 0,0 4-75 0</inkml:trace>
  <inkml:trace contextRef="#ctx0" brushRef="#br0" timeOffset="8247.96">7332 11598 78 0,'-7'-4'456'0,"-6"2"-115"0,6-3-144 16,7 2-92-16,-6 3-50 0,0-4-27 0,6 4-14 0,-6 4-5 16,6-4-4-16,-8 3-4 0,2 4 1 0,0 0-1 0,6 5 1 15,-8-1-1-15,2 4 1 0,6-1 0 0,-6 1 0 16,6 3-1-16,0 1-1 0,6-5 1 0,-6 4 0 0,6-4 1 15,2 6 0-15,4-6-2 0,2 1 1 0,5-1 0 16,1-2 1-16,0-5 0 0,-3 3-1 0,3-6 0 0,1 0 0 16,-2 0 1-16,7-4-1 0,-6-4 4 0,-1 0 6 15,-5-3 5-15,5-4 7 0,-6 0 8 0,0 0 6 0,1-3 10 16,-8-1 2-16,6-4 2 0,-12 5 2 0,8-5-2 0,-8 1-3 16,-8 0-6-16,2 0-6 0,-6-1-7 0,-2-4-3 15,-5 10-7-15,-1-6-6 0,-6 5-5 0,6-1-5 0,-12 1-3 16,6 2 0-16,0 1-5 0,0 0-8 0,6 4-13 15,7 3-20-15,0-3-25 0,6 4-41 0,1-5-63 0,6 5-105 16,6-1-107-16,8-1-59 0</inkml:trace>
  <inkml:trace contextRef="#ctx0" brushRef="#br0" timeOffset="8747.85">7716 11360 103 0,'-13'0'480'16,"0"0"-72"-16,0 0-172 0,6 4-107 0,-5 3-62 0,4 1-32 16,-4-1-16-16,6 4-10 0,-1 3-4 0,0 1-3 15,1 1 0-15,-1 1 0 0,1 2-1 0,0 3 1 0,6-1 1 16,0 5-2-16,0-4 0 0,0 3-1 0,0 2 0 0,6-2 0 16,-6-3 0-16,6 0 0 0,1-4 0 0,-1 0 0 15,1 1 0-15,6-8 0 0,-7 0 1 0,0 0 1 0,2-7 1 16,-2 3-1-16,0-3 1 0,1-4 1 0,0-4 2 15,-1 0 0-15,-6 1 3 0,7-5 4 0,-7 1 3 0,6-4 4 16,-6 3 0-16,0-3 3 0,0 0 3 0,0 4 2 0,0-4-2 16,-6 4-3-16,6-1-2 0,0 1-1 0,0 0-4 15,-7 4-3-15,7-1-2 0,0 0-5 0,0 4-3 16,0-4-2-16,-6 4-1 0,6 0-1 0,0 0-1 0,0 0-1 16,0 4 0-16,6-4-1 0,-6 4 0 0,7-4 0 0,-1 4 0 15,0-4 1-15,8 0 0 0,-2-4 2 0,2 0 1 0,5-3 1 16,1-1 1-16,0-6-1 0,-1 3-1 0,0-4 0 15,-6 0 1-15,7-3-1 0,-8 0 0 0,2-1 0 16,-1 5 0-16,-6-5 3 0,-1 1 0 0,1 4-1 0,-7-1 2 16,0-4-1-16,0 9 1 0,0-5-1 0,0 3 0 0,0 5-2 15,-7 0-1-15,7 0 0 0,0 3-1 0,-6 1 0 16,6 3-1-16,-7 0 0 0,0 3 2 0,1 1-1 0,6 7 0 16,-6-1 1-16,-2 2 0 0,2 3 0 0,6 2 0 15,-6 3 0-15,6-2 0 0,0 3-1 0,0 1 1 0,0 1-1 16,0 2-1-16,6 0-1 0,0-2-6 0,8-1-11 0,-8 0-12 15,8-1-17-15,5-2-28 0,1-1-37 0,-1 0-38 16,1-3-44-16,-1 0-50 0,0-8-92 0,1 1-68 0</inkml:trace>
  <inkml:trace contextRef="#ctx0" brushRef="#br0" timeOffset="8935.31">8211 11664 193 0,'-12'-14'427'0,"4"3"-106"0,-4 2-113 0,-2 3-78 15,1 3-48-15,1-1-28 0,-2 4-16 0,2 0-10 0,6 0-7 16,-2 4-6-16,2 3-4 0,6 0-4 0,0 4-2 0,0 4-5 15,0-4 2-15,6 3-2 0,2 5 0 0,-2-5 0 16,0 4 1-16,6 1 0 0,-4-1-1 0,-2 1 0 0,0-5 1 16,1 1 1-16,-1 3-2 0,2-7 2 0,-8 4 1 15,0-5 0-15,0 1 1 0,-8 0-1 0,2-3 1 0,-1 4-2 16,-5-6 2-16,-2 2-1 0,2-1-3 0,-8-3-6 0,7 3-11 16,-7-3-26-16,0-4-47 0,1 0-96 0,0 0-141 15,6-4-78-15,0 1-50 0</inkml:trace>
  <inkml:trace contextRef="#ctx0" brushRef="#br0" timeOffset="9560.23">11059 10282 57 0,'-6'-2'332'0,"6"-2"-95"0,-8 0-77 16,2 0-48-16,6 1-26 0,-6-1-17 0,6 4-8 0,0-4-4 15,-6 4-3-15,6-4-8 0,0 4-10 0,0 0-12 0,0 0-10 16,0 4-5-16,6-4-5 0,-6 8-4 0,0-5-3 16,6 9 2-16,0-2-1 0,2 1 1 0,-2 7 1 15,7 1 1-15,-7-2 0 0,8 6 0 0,-8 0-1 0,6-2 0 16,2 4 0-16,-8 2 0 0,8 2 1 0,-1 0-5 0,-7-3-11 16,7 3-22-16,0 1-34 0,1-4-63 0,-3-1-120 0,3 0-94 15,-7 0-59-15</inkml:trace>
  <inkml:trace contextRef="#ctx0" brushRef="#br0" timeOffset="10153.77">10471 11294 164 0,'0'-4'210'0,"0"4"-40"16,0-4-35-16,0 4-30 0,8-2-21 0,-8-3-17 15,0 5-10-15,0 0-11 0,0-3-7 0,0 3-6 0,0-4-6 16,0 0-6-16,0 4-5 0,0 0-4 0,0 0-5 0,0 0-1 16,0 0-1-16,0 0-3 0,0 0 0 0,-8 0 0 15,8 0-1-15,0 0 2 0,0 4 1 0,0 0 4 0,-5 4 1 16,5-2 3-16,-7 2 1 0,1 3 1 0,6 1 2 16,-6-3-2-16,6 7-2 0,-8 2-5 0,8-3-2 0,0 3-3 15,0 0 1-15,8 1-3 0,-8-2-2 0,6 3 1 16,-6-2 1-16,6 0 0 0,1 1 0 0,-7-5 0 0,5 4 0 15,3-4-4-15,-1 1 3 0,-7 3 1 0,5-6-1 16,2 1 1-16,0-1-2 0,0-1-7 0,-1 0-16 0,7 1-23 16,-6-6-44-16,6-2-69 0,-7-4-130 0,7 0-88 0</inkml:trace>
  <inkml:trace contextRef="#ctx0" brushRef="#br0" timeOffset="10434.99">10707 11301 243 0,'-7'-15'471'0,"7"5"-151"0,-6 2-143 16,6 1-79-16,-6 3-46 0,6 4-24 0,0 4-12 16,-7 0-7-16,7 7-6 0,0-1-1 0,0 2 0 0,-7 5 0 15,7-2 0-15,7 5-1 0,-7 1 0 0,7-3 0 16,-1 4 0-16,7 1 1 0,-8-6-1 0,15 5-1 0,-6-3 0 16,6 3 0-16,-7-7 1 0,6-1-1 0,1 1 0 0,-1-4 1 15,-6 0 0-15,7-4 0 0,-7-2 1 0,7-5 2 16,-8 0 6-16,1 0 4 0,1-5 4 0,-8-2 4 15,8 3 4-15,-8-7 2 0,-1 4 4 0,2-4 1 0,-7 0 1 16,0 1-1-16,-7-6-2 0,2 6-3 0,-10-5-3 0,4 1-4 16,-3 2-4-16,1-3-4 0,-6 5-5 0,0-2-3 0,-1 1-3 15,0 0-3-15,1 0-1 0,-1 4-9 0,14 0-10 16,-7 0-18-16,6 3-28 0,1-3-38 0,6 2-56 16,0-1-80-16,0-2-137 0,6-3-60 0</inkml:trace>
  <inkml:trace contextRef="#ctx0" brushRef="#br0" timeOffset="10684.95">11007 11330 212 0,'-7'16'471'0,"1"-2"-154"0,-1 1-138 0,0 3-87 0,0-4-41 16,7 5-25-16,-5-3-12 0,5-3-6 0,5 3-3 0,-5-2-2 16,7-3 0-16,0 0 4 0,0 0-3 0,6-3-2 15,-1 2 0-15,2-6 0 0,-2 3-1 0,8-3 0 0,-1-4 1 16,-5 0 0-16,6-4-1 0,-1-3 1 0,1 3 1 15,-1-6 2-15,-1 2 4 0,2-3 4 0,-6 0 3 0,-1-5 3 16,-6 7 1-16,-1-7 1 0,0 5-1 0,-6-3 0 0,0-1-7 16,-6 5-4-16,0-6-3 0,-7 6-4 0,0-5 0 15,-6 3-2-15,-1 2-1 0,-6-2-2 0,6 5-7 0,-7-1-11 16,9 2-18-16,-2-2-30 0,7 5-48 0,-1-1-74 16,2 0-132-16,6 0-82 0</inkml:trace>
  <inkml:trace contextRef="#ctx0" brushRef="#br0" timeOffset="11216.02">11463 11158 406 0,'-8'-3'345'0,"3"-1"-140"0,-2 4-91 16,1-4-53-16,-7 8-29 0,7-4-14 0,-2 4-10 0,2-1-1 15,0 8 4-15,-1-3 5 0,1 7 3 0,-1 3 2 0,1 1 2 16,-1 2 0-16,1 5 2 0,-1-1-1 0,-1 9-6 0,3-5-5 16,-1 4-3-16,-2 0-2 0,8-4-2 0,-6 4-4 15,6-4 0-15,0 1 0 0,0-5-1 0,6 4-1 16,-6-6-1-16,8 2 0 0,3-2-1 0,-3-2 0 0,5-3-2 16,-6 4-5-16,6-8-5 0,0 2-8 0,-1-5-11 0,2-4-15 15,-1-3-12-15,-7 0-8 0,6-8-7 0,-4 0 1 16,-2-3 4-16,1 0 7 0,0-5 10 0,-7 1 16 0,0-3 18 15,-7 2 14-15,7-2 16 0,-7-1 11 0,1-2 11 0,6 2 11 16,-8 0 6-16,3-3 4 0,-2 3 2 0,1 0-1 16,-7 1-5-16,7 2-3 0,-2 2-6 0,2-1-5 0,6 0-5 15,-6 3-4-15,6 2-3 0,-7 1-4 0,7 2-4 16,0-1-3-16,0 0-5 0,0 4-3 0,0-3-1 0,0 3-1 16,7-4-1-16,-1 4-1 0,0-3 0 0,8-1 0 0,-1-3 0 15,0 3 0-15,6-3 1 0,-5-4 0 0,5-1 0 16,-6 1 3-16,0 1 5 0,0-2 3 0,0 1 2 0,-7-3 4 15,8-1 0-15,-14 1 0 0,0 3 1 0,6-4 0 16,-6 0 1-16,0 1 1 0,0-1 1 0,0 1 1 0,0 2 7 16,0 1 2-16,-6 4 3 0,6 0 4 0,0 3-6 0,0 0-6 15,-6 1-5-15,6 6-4 0,0 1-6 0,-8 3-7 16,2 4-3-16,6 4-8 0,0-1 2 0,0 1 2 16,0 3-1-16,0 1 0 0,0-1 0 0,6 1-1 0,8-1-7 15,-8 0-10-15,7 1-13 0,7-2-16 0,-8-1-18 0,8-3-28 16,6-1-32-16,1-4-45 0,-9-1-50 0,9-7-70 0,-1 0-91 15,0-4-44-15</inkml:trace>
  <inkml:trace contextRef="#ctx0" brushRef="#br0" timeOffset="11403.48">11925 11375 465 0,'0'-7'381'0,"-6"3"-121"16,6 4-93-16,-6 4-68 0,-1-1-40 0,7 5-27 0,0-1-14 16,-7 4-8-16,7-1-5 0,0 5-3 0,0-3 1 15,7 5 1-15,-7-5-3 0,0 5 1 0,7-1-1 0,-7-2 0 16,0 5-1-16,6-5 0 0,-6 5 0 0,-6-5 0 15,6 4 2-15,-7-3-2 0,-6 4 0 0,0-5 0 0,-1 1 0 16,2 0 0-16,-8-5-1 0,1 1-5 0,-1 1-14 0,0-5-22 16,1 0-44-16,-1-4-90 0,0 1-137 0,2-4-80 15,-2 0-51-15</inkml:trace>
  <inkml:trace contextRef="#ctx0" brushRef="#br0" timeOffset="11934.67">14675 10386 133 0,'-7'-4'286'0,"1"0"-114"0,-1 0-72 0,1 4-35 0,6-2-15 0,-6-3-7 15,-1 2 0-15,7 3 9 0,-7-4 5 0,7-1 8 16,0 3-1-16,-6 2-4 0,6-4-8 0,0 0-6 0,0 4-7 15,0 0-9-15,0 0-11 0,0 0-7 0,0 0-6 16,0 4-3-16,0 2-2 0,0 6 0 0,6-1 0 0,-6 4 3 16,0 7 1-16,0 0 3 0,0 3 2 0,7 1-1 0,-7 8 2 15,0-5 0-15,7 7-5 0,-1-3 0 0,0 4 1 16,7 3-5-16,1-4-1 0,-1 5-11 0,6-5-25 16,1 2-62-16,-1-6-124 0,1 5-104 0,0-4-75 0</inkml:trace>
  <inkml:trace contextRef="#ctx0" brushRef="#br0" timeOffset="12668.96">14349 11397 96 0,'0'0'150'0,"0"-4"-9"0,0 4-16 0,0-4-18 0,0 4-18 15,0 0-18-15,0-3-13 0,-6 3-7 0,6 0-8 0,0 0-5 16,0 0-6-16,0 0-6 0,0 0-7 0,0 0-4 16,0 0-4-16,0 0-2 0,0 0-3 0,6 0-2 0,1 0-2 15,-7 0 0-15,7 3-1 0,-1 1 2 0,0 0 3 16,1 4 1-16,-1 2 2 0,1 1 4 0,6 5-1 0,-7-3 1 15,2 5 2-15,4 1-2 0,-6 3-2 0,8-4-2 0,-8 5-2 16,7-2-1-16,1 1 0 0,-2 4-1 0,2-4-3 16,-2 0 2-16,0 0-2 0,3 0 0 0,-3 0-1 15,2 0-1-15,-2-4-3 0,8 5-9 0,-7-6-17 0,-7 2-26 16,8-1-37-16,-2 0-61 0,-5-7-108 0,-1 4-87 0</inkml:trace>
  <inkml:trace contextRef="#ctx0" brushRef="#br0" timeOffset="13496.88">14675 11782 234 0,'0'-4'255'16,"-7"0"-93"-16,7 4-60 0,0-3-34 0,0 3-19 15,0-4-10-15,0 0-3 0,0 0 2 0,0 1 1 16,0-2 7-16,0 2-1 0,0 0-3 0,7 0-2 0,-7-2-7 16,0 2-8-16,7 3-5 0,-7-4-8 0,0 0-5 0,5 4-4 15,-5-4 0-15,0 4-1 0,8 0 0 0,-8-3-2 16,7 3 0-16,-7 3-1 0,6-3 0 0,-6 0 0 0,6 4-1 15,0 0 2-15,-6 0 0 0,8 4-1 0,-2-5 0 16,0 3 2-16,1 2 1 0,-1 0-1 0,1-1 0 0,6 1-1 16,-8 3 0-16,3-4 1 0,-1 0 0 0,-2 4 0 0,-5-3-1 15,7-1 1-15,0 0 0 0,0 0 1 0,-7 1 0 16,6-5-2-16,-6 1 1 0,7 3 0 0,-7-7 2 0,6 3 5 16,-6-3 7-16,0 0 7 0,0 0 6 0,0 0 4 15,0 0 1-15,6-3 2 0,-6 0-2 0,0-1-6 0,0-3-7 16,7 3-5-16,-7-4-1 0,0 1-3 0,7 0-1 0,-7 0-3 15,0-1 2-15,6 1 3 0,-6 0-2 0,0 0 1 16,0-1-4-16,6 1 0 0,2 0 0 0,-8-1-1 0,6 4-1 16,0 1-1-16,1-5-1 0,-1 5-3 0,0 3 0 15,1-3-2-15,5 3 1 0,-5 0 0 0,1 0-3 0,-2 3 1 16,0-3 1-16,1 6-1 0,0-1 1 0,-7-2 2 16,6 5-2-16,-6-4 1 0,6 3 1 0,-6 0 0 0,7 1-1 15,-7-4 1-15,6 2 1 0,-6-2-1 0,7 3 0 0,0-3 0 16,-7 0 1-16,6 3 0 0,-1-3 0 0,-5-4 0 0,9 3 0 15,-3-3 0-15,-1 4 2 0,-5-4-2 0,7 0-1 16,0 0 1-16,0 0-1 0,-1-4 2 0,1 1-1 16,-7 3 0-16,6-4-1 0,0 1 2 0,-6-1-1 0,8 0 1 15,-8-3-1-15,6 3-1 0,-6-3 0 0,0 0-1 0,0-1 0 16,-6 1 0-16,6 0 0 0,-8-1-1 0,2-4 1 16,0 6 1-16,-7-2 0 0,6 5 2 0,0-5 1 0,-5 4-1 15,6 1 0-15,-8-1 1 0,8 4 0 0,-1 0-1 16,0 4-2-16,1-4 0 0,6 7 0 0,0-3-2 0,0 3 2 15,6 1-2-15,1 3 1 0,6-4-1 0,7 4 2 0,-1 0-1 16,1 1-1-16,6-2-5 0,0 5-6 0,7-4-6 16,-1-1-6-16,-6 5-4 0,1-4-6 0,5 0-2 15,-13 0-3-15,7 1 4 0,-6-2 6 0,-7-2 5 0,0-1 4 16,-6 4 5-16,-1-3 6 0,-6-1 3 0,0-4 2 0,-6 4 3 16,-8-3 1-16,1 0 0 0,1 0 1 0,-8-1 0 0,0-3 0 15,-6 4 1-15,1-4 0 0,-2 0 0 0,1 0-1 16,0 0 1-16,0-4 0 0,-1 4 1 0,9 0-2 15,4-3-9-15,1-1-35 0,7 0-61 0,6 0-131 0,0-3-93 16,13 0-70-16</inkml:trace>
  <inkml:trace contextRef="#ctx0" brushRef="#br0" timeOffset="14090.35">18839 10539 25 0,'-6'-3'325'0,"6"-1"-87"0,-7 4-83 0,0-3-52 0,7 3-36 15,-6 0-15-15,6-5-8 0,-7 5-3 0,7 0 1 0,0 0-4 16,0 0-2-16,0 0-5 0,0 0-3 0,0 0-8 16,0 5-7-16,0-5 3 0,7 3 4 0,-7 4 4 0,6 5 2 15,1-2 1-15,0 5-2 0,-1 0 0 0,-1 3 3 0,2 4 0 16,1 0-10-16,4 4-7 0,-5-1-2 0,6 4-2 16,-6 2-3-16,5-2 0 0,-5 0-1 0,12 3-8 0,-5-1 3 15,-1 1-9-15,-1 1-18 0,7 0-39 0,-4-4-75 16,4 3-166-16,-6-3-92 0,0 5-48 0</inkml:trace>
  <inkml:trace contextRef="#ctx0" brushRef="#br0" timeOffset="14558.99">18930 11510 257 0,'-13'0'337'0,"6"0"-119"0,1 0-84 16,0 0-54-16,-1 0-35 0,1 4-22 0,-1-4-5 16,7 7-3-16,0-2 3 0,0 1 2 0,0 5 3 0,0 1 0 15,7-2 5-15,-1 5 0 0,-6 3 0 0,13-3-3 0,-7 2-3 16,8 3-4-16,-2 2-1 0,2-4-1 0,-1 0-2 15,-1 0 1-15,7 1-2 0,-4-1-2 0,-3 1-1 0,2-1-3 16,-1-4 0-16,-1 1-1 0,2-1 0 0,-8 1-1 16,-1-4 2-16,3 0 2 0,-8-4 0 0,0 4 3 0,0-3 0 15,-8-5 1-15,3 6-1 0,-8-3-2 0,6-2 0 0,-5 0-9 16,-1-1-14-16,-7 1-21 0,6-4-34 0,-5-4-62 16,0 1-104-16,6-1-118 0,-7-6-66 0</inkml:trace>
  <inkml:trace contextRef="#ctx0" brushRef="#br0" timeOffset="14715.4">18637 11526 395 0,'7'-8'490'15,"5"-3"-171"-15,1 4-145 0,1 3-82 0,6-3-42 0,5 3-24 16,7-1-13-16,-6-2-6 0,14 5-3 0,-7-2-3 16,6 0 1-16,7 0-1 0,-8 0 0 0,8 0 0 0,6 4-1 15,-6 0-8-15,-1 0-12 0,-1 0-22 0,3 0-41 16,0 4-67-16,-10 0-126 0,3 0-96 0,-7 0-61 0</inkml:trace>
  <inkml:trace contextRef="#ctx0" brushRef="#br0" timeOffset="15246.32">19419 11661 210 0,'0'-4'358'0,"0"4"-122"16,0 4-102-16,0-4-59 0,0 3-37 0,6 5-18 0,-6-4-12 16,0 6-4-16,7 1-3 0,-7 0 0 0,0 0-2 15,0 4 1-15,0-1 0 0,0 1 1 0,0 0-1 16,0 0 2-16,0-1 1 0,0 1-2 0,0-4-4 0,0 3 3 16,7-3 2-16,-7-3 7 0,6-2 5 0,0 2 7 0,-1-1 4 15,4-7 6-15,-3 4 9 0,-1-4 1 0,3-4 0 16,5 1-5-16,-6-1-5 0,5-4-4 0,-4 2-7 0,4-2-5 15,1 1-3-15,0-4-3 0,-6 4-3 0,6-4-2 16,-6 0-1-16,5 3-1 0,-6 2 1 0,2-2 0 0,-2 4-2 16,-6 1-1-16,6-1-1 0,-6 0 1 0,7 4 0 0,-7 0-2 15,0 0-1-15,6 4 2 0,-6 0-2 0,0 3 0 16,7 1 2-16,-7-2 0 0,7 2-1 0,-1 3 2 0,0-4 0 16,8 4 0-16,-8-4 2 0,7 1-1 0,0-1 1 15,0-3 0-15,0-1 0 0,6-3-1 0,-5 0-1 0,5 0 0 16,1-3 1-16,0-1 0 0,-8-3-1 0,8-1 0 0,-7-3 2 15,0 4-1-15,0-4 1 0,1 0-2 0,-8 1 2 16,0-2-2-16,-6 5 1 0,0 0 1 0,0-1-1 0,0 1 0 16,0 2-1-16,-6 2 0 0,6 0-1 0,0 3 1 15,-6 3-2-15,6 0-1 0,0 5 2 0,0 0-1 0,-8-1-1 16,8 4 2-16,0 1 1 0,8-2-1 0,-8 5 1 0,0-1 0 16,6 1 0-16,-6-4 0 0,6 3 2 0,-6 1-1 15,6 0-1-15,1-3 0 0,-7 2 2 0,0-3 0 16,0 0-2-16,0-1 0 0,0 2 0 0,-7-5-1 0,1 3 0 15,0-2-11-15,-8-1-16 0,2 1-29 0,5-1-54 0,-6-3-123 16,0-1-104-16,0-3-70 0</inkml:trace>
  <inkml:trace contextRef="#ctx0" brushRef="#br0" timeOffset="15730.82">21758 10485 239 0,'0'-4'291'0,"0"4"-74"0,0 0-65 15,0 0-46-15,0 0-32 0,0 4-20 0,6-4-17 16,-6 3-11-16,0 4-6 0,7 1-1 0,-7 3-1 0,7 4-3 16,-7 3 2-16,0 3 0 0,6 2 1 0,-6 3-1 0,6 0-4 15,-6 6-6-15,8-3-2 0,-2 8-1 0,7-4-1 16,-7 3-9-16,7 2-20 0,-6-6-44 0,5 5-83 15,2 0-151-15,-1-5-81 0</inkml:trace>
  <inkml:trace contextRef="#ctx0" brushRef="#br0" timeOffset="16105.5">21882 11580 379 0,'0'-4'385'0,"0"4"-141"0,-7 4-110 0,7 3-61 16,0 0-35-16,0 4-18 0,0 1-11 0,-6-1-4 0,6 7-1 16,-6-3-1-16,-2 3-2 0,2 0 0 0,6 0 3 0,-6 1-1 15,-1 3-1-15,7-4 0 0,0 5-1 0,7-2 2 16,-7 1 0-16,6 0-1 0,8-4-2 0,-8 5-14 0,7-5-28 15,7-4-48-15,-1 1-93 0,0-4-125 0,7 0-71 16</inkml:trace>
  <inkml:trace contextRef="#ctx0" brushRef="#br0" timeOffset="16386.9">22234 11521 497 0,'-14'0'505'15,"-5"5"-190"-15,-1 5-148 0,8 1-80 0,-2 4-41 16,8 3-24-16,-7 0-9 0,6 1-8 0,7 3-3 0,-6 0-2 16,6-1 0-16,6 2-1 0,-6-2 0 0,14 1 0 0,-8 1 1 15,8-1-2-15,4-4 1 0,-4 0 0 0,5-7 1 0,7-4 1 16,-6 1 1-16,6-5-1 0,-7-3 1 0,1-3 0 16,0-1 1-16,-1-7 0 0,1 4 2 0,-8-8 0 15,2 0 6-15,-1 1 6 0,-8-4 2 0,3-2 1 0,-8 3 2 16,0-2 0-16,-8-3-3 0,-4 5 2 0,-1-6-10 0,0 0-5 15,-13 6-4-15,7-4-2 0,-1 5-2 0,-6-2-5 16,6 3-10-16,7 4-24 0,1 0-30 0,4 4-56 0,2 0-104 16,12 0-131-16,-6 3-78 0,14 0-44 0</inkml:trace>
  <inkml:trace contextRef="#ctx0" brushRef="#br0" timeOffset="16793">22703 11617 396 0,'-7'4'468'0,"7"-1"-186"0,0 1-136 0,0 3-73 0,0-3-38 15,0 3-21-15,0 0-7 0,0-3-5 0,0 0-2 16,7 3 0-16,-7-3 0 0,6 0 0 0,-6 2 0 0,7-2 0 16,-1 0 0-16,7-1 0 0,-6 1 1 0,0 0 0 15,-7 0 0-15,6-1-1 0,0-3 0 0,-6 0 1 0,8 0 0 16,-8 4-1-16,6-4 0 0,-6 3 0 0,6 1-1 0,-6-1 0 15,6 1 0-15,1 0 1 0,-1 0-1 0,1-1 1 16,0 5 1-16,5-5 2 0,2 0-1 0,-2 2 1 16,8-5-1-16,-7 0 0 0,7 0 2 0,0-5 1 0,-1 2 2 15,1 0 3-15,0-5 9 0,-2-3 7 0,-4 4 6 0,-1-4 6 16,-2 0 11-16,-2 0 8 0,-3 1 2 0,-6-2 7 0,5 1 3 16,-5 4 0-16,0-4 0 0,0 4-4 0,-5 0-11 15,5-1-10-15,0 4-6 0,0 4-11 0,0-4-11 16,0 4-9-16,0 4-6 0,-6 0-2 0,6 4-1 0,0-1-1 15,-9 0 2-15,9 4-1 0,0 4 1 0,-5-4 0 0,5 3 1 16,0 1-1-16,-6-1-1 0,6 1-6 0,0 0-9 16,0-4-7-16,0 4-14 0,-7-4-15 0,7 0-21 0,0-1-23 15,7-2-29-15,-7-5-42 0,0 1-68 0,0-4-148 16,6-4-72-16,-6 1-26 0</inkml:trace>
  <inkml:trace contextRef="#ctx0" brushRef="#br0" timeOffset="17214.62">22638 10686 65 0,'19'0'331'0,"8"0"-129"16,-2-4-92-16,8 1-52 0,0-1-25 0,6 1-6 0,-1-1 1 15,2 0 7-15,5-3 3 0,2 0 8 0,-2 0 6 0,1-1 8 16,-1 1 4-16,6-1-2 0,9-3-5 0,-10 4-6 15,10-1-4-15,6-3-3 0,-8 4-7 0,8-1-7 0,-1 1-4 16,0 0-6-16,0 0-5 0,0 3-4 0,7 0-2 16,-7-3-1-16,0 7-1 0,6-3-2 0,-5-2 0 0,-2 5-1 15,3-2 0-15,-9 2 0 0,1 0-2 0,-8-4-2 0,-4 4 1 16,-2 0-1-16,-6-4-1 0,-6 4 0 0,-8 0-1 16,-5-4 0-16,-6 4-8 0,-2-3-6 0,-5-1-10 15,-2 0-10-15,-5 0-11 0,-5-3-17 0,-2 4-21 0,0-6-25 16,-6 7-28-16,-6-6-47 0,-7 1-77 0,6 4-86 0</inkml:trace>
  <inkml:trace contextRef="#ctx0" brushRef="#br0" timeOffset="17496.04">23928 10374 16 0,'0'-2'322'0,"0"-3"-84"16,6 2-80-16,-6 3-53 0,0-4-27 0,0 4-14 0,7-5-9 15,-7 5-9-15,0-2-6 0,6 2-5 0,-6 0-2 0,7 0-6 16,-7 2-5-16,7-2-7 0,-1 9-6 0,0-1-5 16,1-2-2-16,0 9 0 0,-1 0-2 0,7-1 0 15,-6 4-3-15,6 4 2 0,-1 1-2 0,-5 2-2 0,6-3-7 16,-7 4-7-16,1 3-12 0,0-7-12 0,-1 4-18 0,1-1-22 15,-7-3-31-15,6 0-43 0,-6 1-67 0,0-1-99 0</inkml:trace>
  <inkml:trace contextRef="#ctx0" brushRef="#br0" timeOffset="17995.68">23954 11268 110 0,'7'0'321'0,"-7"0"-91"0,6 0-72 0,-6 4-47 16,0 0-29-16,0-1-16 0,6 2-13 0,-6 1-8 0,0 2-3 15,7 3-4-15,-7 3-6 0,0 1-7 0,0 4-6 0,0 3-4 16,7 4-3-16,-7-1 0 0,0 0-4 0,6 5-2 0,-6-1-2 16,7 0-1-16,-7 0-2 0,6-3 1 0,1 4-2 15,-7-1 1-15,6-4-1 0,1-2 2 0,-1-2-2 16,-6 1 1-16,6-3-1 0,1-1-12 0,0 0-19 0,-1-7-35 15,0 4-55-15,1-11-95 0,0 3-116 0,-1-7-66 0</inkml:trace>
  <inkml:trace contextRef="#ctx0" brushRef="#br0" timeOffset="18261.24">24228 11389 297 0,'-7'-3'420'0,"7"3"-152"0,-7 0-119 15,1 7-69-15,0 0-37 0,6 4-21 0,-8 0-11 0,2 3-5 16,6 1-2-16,-6-3 0 0,6 5 1 0,0-1 2 16,6-2-1-16,0 2 1 0,2 1 1 0,-2-2 1 0,7-1 1 15,0-2 2-15,6-2 2 0,-5 1 4 0,4-7 3 0,2 4 7 16,1-4 5-16,-9-1 6 0,8-3 4 0,0 0 5 16,-7-3 5-16,-1-1 2 0,1 0 4 0,0 0 3 15,1-4-2-15,-8 1-4 0,-6-3-4 0,7-2-8 0,-14 2-6 16,1-1-8-16,-2-4-9 0,-4 0-8 0,0 1-6 0,-8-1-5 15,0 1-2-15,-6-1-8 0,7 3-15 0,-2-3-17 0,1 5-16 16,2-1-21-16,4 1-28 0,8 2-42 0,0 0-68 16,6-2-109-16,0 2-87 0,0 1-52 0</inkml:trace>
  <inkml:trace contextRef="#ctx0" brushRef="#br0" timeOffset="18479.95">24508 11313 407 0,'0'10'433'15,"-6"2"-176"-15,6-5-117 0,-8 3-66 0,8 2-33 16,-6 3-15-16,6-8-9 0,0 4-4 0,0-1 0 0,0 2 0 16,6-1-2-16,-6 1 0 0,8-3 1 0,-2-1-3 0,0 4-1 15,6-5 4-15,3-5 4 0,-10 7 7 0,9-6 10 16,-1-3 11-16,0 0 7 0,0 0 4 0,0-3 1 0,0-1-2 16,0-3-6-16,-7 0-7 0,7-1-10 0,-6 0-10 15,0 1-8-15,-2-5-6 0,3 6-3 0,-2-5-14 0,-6 3-19 16,0-3-22-16,0 0-35 0,7 1-58 0,-7-1-99 0,6 0-143 15,-6 4-74-15,6-5-35 0</inkml:trace>
  <inkml:trace contextRef="#ctx0" brushRef="#br0" timeOffset="18667.4">24821 11236 263 0,'-7'0'455'16,"7"0"-166"-16,0 0-134 0,0 3-73 0,-6-3-36 15,6 0-17-15,0 0-7 0,0 0-3 0,0 0-2 0,0 0-2 16,0 4-1-16,0-4-1 0,0 0-3 0,6 4-4 0,-6-4-2 16,0 3-2-16,7-3-2 0,-7 4-13 0,6-4-23 0,-6 3-39 15,7-3-60-15,-7 0-109 0,6 0-103 0,-6 4-67 16</inkml:trace>
  <inkml:trace contextRef="#ctx0" brushRef="#br0" timeOffset="18917.34">24912 11436 247 0,'0'0'355'16,"0"0"-139"-16,5 0-97 0,-5 0-55 0,8 6-30 0,-8-6-17 16,7 2-7-16,-7 2-4 0,6-1-5 0,0 1-1 15,1 0 0-15,-7 0-1 0,13 4-1 0,-7-6 1 0,1 3 1 16,6-3 0-16,-6 3 0 0,-1-1 1 0,8-1 0 15,-8 1 0-15,-1 0 0 0,2-4-1 0,0 3 0 0,0 1-1 16,-1-1 2-16,1-3-1 0,-7 4 0 0,6 0 1 0,-6-1 0 16,0 2-1-16,0-2 0 0,0 0-7 0,0 1-24 15,0 0-58-15,-6-1-125 0,-7 1-98 0,-1 0-59 0</inkml:trace>
  <inkml:trace contextRef="#ctx0" brushRef="#br0" timeOffset="20698.41">5696 3407 277 0,'0'-4'392'16,"6"0"-148"-16,-6 4-108 0,8-3-61 0,-2 3-33 16,0 0-20-16,1-4-13 0,-1 4-9 0,1 0-3 0,-1 0-1 15,1 0-3-15,-1 4 0 0,-6-4 0 0,6 0 0 16,2 0 2-16,-8 3 2 0,6-3-1 0,-6 4-2 0,6-4-13 16,0 4-5-16,2-4-9 0,-8 3-20 0,6-3-23 0,0 3-37 15,7-3-54-15,-6 0-78 0,0 0-81 0</inkml:trace>
  <inkml:trace contextRef="#ctx0" brushRef="#br0" timeOffset="20823.16">6067 3505 14 0,'7'4'223'0,"0"0"-80"0,-1-4-54 16,0 4-39-16,8-1-37 0,-1 1-51 0,-1-4-78 15,8 0-125-15</inkml:trace>
  <inkml:trace contextRef="#ctx0" brushRef="#br0" timeOffset="21276.16">7202 4103 231 0,'0'7'282'0,"-8"0"-107"0,8 1-67 0,0-1-40 0,0 4-23 16,0 0-14-16,0 1-9 0,0-5-10 0,8 3-9 16,-8 2-11-16,0-2-15 0,6-2-18 0,0 3-30 0,1 0-43 15,0-4-83-15,-1 1-109 0</inkml:trace>
  <inkml:trace contextRef="#ctx0" brushRef="#br0" timeOffset="21401.33">7319 4385 350 0,'0'3'339'0,"-7"-3"-131"0,7 4-93 0,0-4-66 16,7 4-48-16,-1 0-34 0,1-1-31 0,5 1-46 15,2-1-93-15,6-3-116 0</inkml:trace>
  <inkml:trace contextRef="#ctx0" brushRef="#br0" timeOffset="21541.72">7834 4682 350 0,'0'4'455'0,"6"-2"-177"0,-6 6-125 0,6-1-73 15,-6 1-54-15,13 3-44 0,-6-3-44 0,6 2-52 0,7 1-93 16,-1-3-116-16,7-1-70 0</inkml:trace>
  <inkml:trace contextRef="#ctx0" brushRef="#br0" timeOffset="21666.9">8453 5154 404 0,'0'11'479'0,"6"3"-207"16,7 2-143-16,0-2-105 0,13 1-92 0,0 3-128 0,7-3-121 16,-1 2-81-16</inkml:trace>
  <inkml:trace contextRef="#ctx0" brushRef="#br0" timeOffset="21822.99">9059 5752 362 0,'0'3'465'0,"6"5"-201"0,7-4-195 0,5 2-199 15,2 2-151-15,7-1-100 0</inkml:trace>
  <inkml:trace contextRef="#ctx0" brushRef="#br0" timeOffset="21963.5">9618 6077 306 0,'14'5'254'0,"5"-3"-308"0,7 2-195 0</inkml:trace>
  <inkml:trace contextRef="#ctx0" brushRef="#br0" timeOffset="22088.63">10421 6341 59 0,'6'0'388'0,"6"4"-182"0,2 0-300 0,4 0-187 0</inkml:trace>
  <inkml:trace contextRef="#ctx0" brushRef="#br0" timeOffset="22229.16">10812 6445 189 0,'0'2'446'0,"0"-2"-153"0,6 4-215 0,7-4-217 0,6 0-146 15,1 0-95-15</inkml:trace>
  <inkml:trace contextRef="#ctx0" brushRef="#br0" timeOffset="22354.03">11554 6645 156 0,'6'4'474'0,"2"-4"-91"15,4 7-228-15,1-3-193 0,0 0-205 0,14 2-121 0,-9-1-71 16</inkml:trace>
  <inkml:trace contextRef="#ctx0" brushRef="#br0" timeOffset="22494.88">12056 6898 20 0,'0'4'498'0,"0"-4"-1"0,0 4-205 15,6-1-144-15,1 4-93 0,-1 1-72 0,14-1-71 16,0-3-113-16,5 3-134 0,-5-3-82 0</inkml:trace>
  <inkml:trace contextRef="#ctx0" brushRef="#br0" timeOffset="22619.59">12668 7152 443 0,'7'0'474'0,"-2"0"-198"16,2 2-148-16,1 2-100 0,11-1-88 0,-6 1-114 0,6-4-141 16,7 4-79-16</inkml:trace>
  <inkml:trace contextRef="#ctx0" brushRef="#br0" timeOffset="22760.43">13210 7323 381 0,'0'4'484'0,"0"-4"-168"0,0 4-142 16,6 3-86-16,0-5-54 0,0 7-41 0,1-1-47 0,6-5-52 16,0 4-84-16,1 0-143 0,3 1-73 0</inkml:trace>
  <inkml:trace contextRef="#ctx0" brushRef="#br0" timeOffset="22885.16">13737 7624 228 0,'13'4'470'0,"-6"-1"-162"0,12-3-141 0,-6 7-101 0,6-3-81 16,1-1-89-16,6-3-126 0,1 0-107 0,-1 4-63 15</inkml:trace>
  <inkml:trace contextRef="#ctx0" brushRef="#br0" timeOffset="23010.37">14167 7711 207 0,'0'0'468'0,"-6"0"-143"16,6 0-146-16,0 0-98 0,6 0-75 0,0 0-73 0,1 0-99 16,-1-3-146-16,7 3-77 0</inkml:trace>
  <inkml:trace contextRef="#ctx0" brushRef="#br0" timeOffset="23150.72">14363 7795 449 0,'0'0'446'0,"0"0"-172"16,0 0-127-16,6 4-69 0,0-4-43 0,7 4-36 0,1 0-40 16,6-1-54-16,-2 1-86 0,2-4-140 0,7 4-79 15</inkml:trace>
  <inkml:trace contextRef="#ctx0" brushRef="#br0" timeOffset="23275.91">14923 7957 98 0,'5'0'487'0,"2"-4"-68"0,-7 4-168 0,14 4-113 0,-8-4-68 16,8 3-44-16,-2-3-41 0,8 4-49 0,7 0-58 0,-2 0-96 15,1-4-121-15,0 3-70 0</inkml:trace>
  <inkml:trace contextRef="#ctx0" brushRef="#br0" timeOffset="23416.43">15516 8114 253 0,'0'0'496'0,"5"4"-127"0,-5-4-150 0,8 4-99 16,-2-1-56-16,8 1-41 0,-2-1-28 0,8 1-35 15,-1 0-37-15,1-1-43 0,0 2-61 0,-1-2-95 0,7 0-101 16,-6 1-51-16</inkml:trace>
  <inkml:trace contextRef="#ctx0" brushRef="#br0" timeOffset="23525.73">15959 8294 28 0,'0'4'451'0,"6"-1"-104"16,-6 2-116-16,7-3-83 0,0 2-58 0,-7-4-41 0,6 3-23 16,6 2-19-16,-4 2-20 0,4-7-34 0,2 4-39 0,-2 0-65 15,8-2-120-15,-7-2-94 0,7 5-53 0</inkml:trace>
  <inkml:trace contextRef="#ctx0" brushRef="#br0" timeOffset="23650.6">16395 8393 261 0,'7'0'496'0,"-1"0"-138"0,0 0-148 0,1 0-101 16,7 3-69-16,-2-3-58 0,2 0-64 0,5 0-91 15,1 0-160-15,0 4-73 0,-2-4-44 0</inkml:trace>
  <inkml:trace contextRef="#ctx0" brushRef="#br0" timeOffset="24353.56">17829 8704 273 0,'-6'0'410'15,"-1"0"-124"-15,0 0-106 0,1 0-67 0,6 0-40 16,-6 0-27-16,-1 0-13 0,7 0-10 0,0 0-5 0,0 0-7 16,0 0-4-16,0 3-3 0,7-3-3 0,-1 0 0 0,0 4-3 15,8-4-6-15,-2 4-12 0,8 0-22 0,5-4-28 0,-5 3-44 16,13-3-74-16,-7 0-130 0,0 4-76 0</inkml:trace>
  <inkml:trace contextRef="#ctx0" brushRef="#br0" timeOffset="24478.71">18141 8857 441 0,'-6'0'420'0,"0"0"-147"16,6-2-119-16,-8 2-65 0,8 0-42 0,0 0-22 0,8 0-13 15,4 2-10-15,2-2-9 0,-1 0-9 0,7 0-9 16,5 4-14-16,-5-4-21 0,6 0-28 0,0 0-39 0,0 0-48 15,1 0-79-15,-3 0-97 0</inkml:trace>
  <inkml:trace contextRef="#ctx0" brushRef="#br0" timeOffset="24603.51">18506 8906 329 0,'-6'-3'370'0,"-1"3"-114"0,7 0-90 16,-6 0-62-16,6 0-41 0,-7 0-26 0,7 0-13 0,0 0-8 15,0 0-6-15,7 0-1 0,-7 0-2 0,6 0-2 16,7 3-3-16,1-3-5 0,5 3-17 0,1-3-37 0,-1 0-78 15,14 4-161-15,-7-4-85 0,0-4-49 0</inkml:trace>
  <inkml:trace contextRef="#ctx0" brushRef="#br0" timeOffset="24916.03">19159 8620 343 0,'-20'-7'517'0,"13"3"-82"15,1 4-199-15,-1-3-124 0,1 3-72 0,12 0-47 0,1 3-38 16,6-3-50-16,7 4-76 0,-1-4-136 0,13 0-100 0,1 0-47 16</inkml:trace>
  <inkml:trace contextRef="#ctx0" brushRef="#br0" timeOffset="25072.32">19986 8492 334 0,'0'-11'564'0,"6"-5"1"16,0 7-244-16,2 1-182 0,-2 4-105 0,13-4-71 16,1 5-56-16,12-1-62 0,1 1-87 0,6-1-146 0,1-3-67 15,-2 3-30-15</inkml:trace>
  <inkml:trace contextRef="#ctx0" brushRef="#br0" timeOffset="25197.33">20801 8323 136 0,'12'-11'499'0,"2"0"-35"0,5 0-205 0,7 4-142 16,6 3-97-16,6-6-87 0,3 2-109 0,4 0-152 15,0 1-85-15,1 4-49 0</inkml:trace>
  <inkml:trace contextRef="#ctx0" brushRef="#br0" timeOffset="25337.71">21823 8037 159 0,'7'-17'533'0,"-7"-3"3"0,6 6-207 0,1 0-157 16,5-1-89-16,8 3-61 0,7 6-45 0,5-5-45 0,14 3-64 15,6-4-124-15,0 6-115 0,13-1-79 0,-7-1-40 0</inkml:trace>
  <inkml:trace contextRef="#ctx0" brushRef="#br0" timeOffset="25462.93">22918 7620 84 0,'7'-15'489'0,"-2"-3"-33"15,9 3-234-15,6 0-183 0,6 1-174 0,0 3-167 16,13 0-96-16,-7 0-47 0</inkml:trace>
  <inkml:trace contextRef="#ctx0" brushRef="#br0" timeOffset="25603.27">24137 6836 274 0,'19'-22'391'0,"0"-1"-220"0,0 6-215 15,8-5-182-15,-1 3-110 0</inkml:trace>
  <inkml:trace contextRef="#ctx0" brushRef="#br0" timeOffset="25837.59">25249 5462 154 0,'9'-21'462'0,"-3"1"-166"0,-1 3-159 0,9-2-117 16,6 0-97-16,0 5-127 0,-1-1-115 0,1-2-72 0</inkml:trace>
  <inkml:trace contextRef="#ctx0" brushRef="#br0" timeOffset="27274.81">18753 8818 64 0,'7'-4'191'0,"-7"1"-69"0,8-1-52 15,-8 0-33-15,0 0-17 0,0 1-9 0,6-1 0 0,-6 4 2 16,0-4 4-16,0 1 7 0,0 0 4 0,6-1 4 0,-6 4 8 15,0-5 8-15,6 2 8 0,-6-4 4 0,0 3-1 16,0-4 3-16,0 1 3 0,0 4 2 0,0-4-3 0,0-1-6 16,0 1-6-16,0-1-7 0,-6 1-7 0,0 0-7 15,0 3-8-15,-2 1-3 0,1-1-4 0,2 0-4 0,-2 4-5 16,0 0-1-16,1 0 0 0,-7 4-1 0,7 3 0 0,-8 0 1 16,8 0-2-16,0 5 1 0,-1-1 2 0,-6 3 0 15,6-2 0-15,7 5 2 0,-6-2-2 0,0 0-1 0,6 3-1 16,0-3-1-16,0 4-2 0,6-5 0 0,-6 5 1 15,6-1-4-15,1-4 1 0,-1 1-1 0,8-1 1 0,-2-2 1 16,2-2 1-16,5 1-1 0,1-3-1 0,0-5 0 0,6 1 1 16,-1-4 2-16,0-4-2 0,2 1-1 0,0-9 0 15,-1 2 1-15,0-5 0 0,-1 1-1 0,-6-5 2 0,2 2 2 16,-1-6 6-16,-1 0 6 0,-6 2 7 0,0-1 3 0,-8 0 5 16,3 3 0-16,-1-3 3 0,-7 5 2 0,0-2-5 15,-7 4-5-15,-1 1-6 0,-3 3-3 0,-3 0-4 16,2 4-1-16,-8-1-1 0,-7 1-2 0,1 7 2 0,1-4 0 15,-1 8 1-15,0 0 2 0,-1-1 1 0,7 5 0 0,-5-1-2 16,5 4-2-16,8 0-6 0,-2 0-2 0,2-1-2 0,4 2-1 16,1-1-1-16,7 3-3 0,0-2 0 0,0-1-1 15,7 0 4-15,1-4 0 0,-2 0 5 0,6 0-3 16,2 1-1-16,-1-8 2 0,0 4-1 0,5-8-1 0,2 0 1 16,-6-3 1-16,6-1-6 0,-1-2 2 0,0-1 2 0,-5-5 0 15,5 1 1-15,-6 5 0 0,-1-5 1 0,-5 1 0 0,1 3 1 16,-2 0 0-16,-6 3 1 0,0 2-1 0,0 2-1 15,-6-1 1-15,-2 2-2 0,-4 6 0 0,-8 6 0 16,1-3-1-16,-1 5 0 0,0 1 0 0,1 2 0 0,-1 4 0 16,0-4 1-16,8 6 3 0,-1-3-1 0,0 2-2 0,6 0-1 15,1-5-1-15,6 4 1 0,0-4-2 0,6-2 0 16,1 3-2-16,-1-8 1 0,8 5 3 0,4-9 0 0,2 0 0 16,0-3 1-16,-1 0 1 0,1-6-1 0,0 1 1 15,-1-5-1-15,1-2-1 0,0 1 5 0,-1-3 4 0,-6-1 10 16,0 0 12-16,0 5 10 0,-6-5 4 0,-1 1 2 0,-6-1 3 15,5 4-3-15,-10-1-5 0,5 2-7 0,-13 2-14 16,6 1-8-16,-5 3-7 0,-1 0-3 0,-1 4-8 16,-6 0-15-16,8 4-20 0,-2 3-27 0,2 1-25 0,5-2-27 15,-5 6-43-15,12-4-73 0,-8 3-136 0,8 0-88 0,-6-1-44 16</inkml:trace>
  <inkml:trace contextRef="#ctx0" brushRef="#br0" timeOffset="27524.78">18774 9097 231 0,'-6'-8'456'0,"-2"4"-127"0,8-3-129 0,0 3-89 15,-7 4-50-15,7-4-28 0,0 1-16 0,0 3-7 16,0-4-4-16,0 4-4 0,7 0-2 0,-7 4-1 0,14-1-11 16,-2 1-21-16,2-4-44 0,5 4-80 0,6 0-156 15,-5 3-76-15,7-4-48 0</inkml:trace>
  <inkml:trace contextRef="#ctx0" brushRef="#br0" timeOffset="27681.17">18891 9448 70 0,'-20'4'539'16,"8"-4"8"-16,4 3-135 0,-4-3-183 0,6 5-112 0,6-3-64 16,0 2-39-16,0-1-28 0,6 2-18 0,-1-2-16 0,2 1-16 15,6 0-12-15,-6 0-19 0,7-2-31 0,-1 3-38 16,-1 2-53-16,2-4-70 0,-2 1-89 0,2 4-47 16</inkml:trace>
  <inkml:trace contextRef="#ctx0" brushRef="#br0" timeOffset="27790.41">18956 9679 224 0,'-6'6'422'0,"0"6"-102"0,-8-5-109 0,8 4-77 16,-8-3-52-16,8 2-32 0,-7 1-20 0,7 1-10 16,-1-5-4-16,0 4-4 0,0 0 0 0,7 0-4 0,0 4-1 15,0-5-4-15,0 5-3 0,7 0-11 0,7 3-19 0,-1 1-35 16,6-1-51-16,-6 3-86 0,7 2-137 0,-7-1-70 0</inkml:trace>
  <inkml:trace contextRef="#ctx0" brushRef="#br0" timeOffset="28040.43">18930 10280 399 0,'-13'10'527'0,"-6"-3"-139"16,6 1-145-16,-1 3-97 0,2-3-56 0,-3 3-39 0,10-1-23 16,-8 0-13-16,13 2-5 0,-7-1-3 0,7 0-5 15,0 1-1-15,7 2-2 0,0 1-1 0,-1-1-6 16,6 1-12-16,8 0-10 0,0-1-14 0,-7 5-10 0,7-2-12 16,6 2-11-16,-7-1-13 0,-6 4-5 0,6 1-5 0,-5-1-2 15,-8 0 6-15,1 3 10 0,0 1 9 0,-7 0 18 0,6-4 24 16,-12 3 23-16,6-3 30 0,0-4 28 0,-7 1 17 15,0-1 13-15,1 0 8 0,0-2 1 0,-2-2-1 0,-4 1-10 16,5-5-9-16,-6 5-14 0,0-4-10 0,7-1-8 16,0-2-8-16,-2 3-6 0,2-4-7 0,0 1-5 0,-1-1-6 15,7 0-8-15,0-3-20 0,0 3-31 0,0-3-78 0,7 0-175 16,5-4-94-16,-4 0-54 0</inkml:trace>
  <inkml:trace contextRef="#ctx0" brushRef="#br0" timeOffset="30758.47">4960 8843 58 0,'-6'-11'110'0,"6"0"-47"0,-8 1-28 0,1 2-17 0,2 1-13 15,-2 3-10-15,0 0-7 0,-5 4-3 0,12-3-1 16,-7 3-1-16,7 0 0 0,0 0-1 0,0-3-1 0,7 3-3 16,-1-4-23-16,7 4-51 0</inkml:trace>
  <inkml:trace contextRef="#ctx0" brushRef="#br0" timeOffset="30945.77">5096 8722 226 0,'0'-3'356'16,"0"3"-126"-16,0 0-98 0,0 0-59 0,8 0-33 0,-2 0-24 16,0 3-18-16,7-3-19 0,0 0-21 0,0 0-26 0,7-3-36 15,0 3-67-15,-1 0-118 0,7-4-67 0</inkml:trace>
  <inkml:trace contextRef="#ctx0" brushRef="#br0" timeOffset="31101.98">5976 8843 148 0,'14'4'468'0,"-8"-4"-131"0,7 4-152 16,0-4-84-16,-1 4-45 0,15-4-29 0,-1 2-13 15,0 2-10-15,13-4-8 0,0 4-13 0,7-4-16 16,-1-4-27-16,8 0-34 0,5 2-48 0,1-2-77 0,0-4-120 15,-1 5-59-15</inkml:trace>
  <inkml:trace contextRef="#ctx0" brushRef="#br0" timeOffset="31211.33">7540 8840 357 0,'33'0'323'0,"-7"0"-128"0,0-4-80 16,-1 4-47-16,2 0-27 0,-1 0-16 0,6 0-11 0,8 0-7 15,-1 0-2-15,6 0-2 0,7 0-23 0,7 0-45 0,6-4-93 16,0 0-126-16,14 1-77 0</inkml:trace>
  <inkml:trace contextRef="#ctx0" brushRef="#br0" timeOffset="31336.47">9795 8788 99 0,'20'-3'504'15,"-2"3"-15"-15,9 0-239 0,5 3-159 0,1 1-123 16,6-4-130-16,13 0-167 0,0 0-86 0,7 4-50 0</inkml:trace>
  <inkml:trace contextRef="#ctx0" brushRef="#br0" timeOffset="31477.07">11222 8814 488 0,'13'-3'498'0,"0"-1"-211"0,7 4-133 0,-1 0-72 0,13 0-44 16,1 0-33-16,13 4-27 0,-1-1-31 0,14 1-41 0,-7-1-64 15,7 1-101-15,-1-4-98 0,1 3-63 0</inkml:trace>
  <inkml:trace contextRef="#ctx0" brushRef="#br0" timeOffset="31586.49">12622 8898 233 0,'20'-4'481'15,"0"4"-145"-15,-2 0-153 0,9 4-88 0,6 1-62 16,6-2-49-16,0 0-55 0,13 1-72 0,-6 3-113 0,6-3-92 15,7 0-65-15</inkml:trace>
  <inkml:trace contextRef="#ctx0" brushRef="#br0" timeOffset="31711.21">14037 8961 386 0,'32'-4'259'0,"1"-4"-269"0,6 5-190 16,6-1-120-16</inkml:trace>
  <inkml:trace contextRef="#ctx0" brushRef="#br0" timeOffset="31836.42">15169 9015 359 0,'21'0'486'0,"-8"4"-184"0,13-4-152 15,0 5-91-15,13-3-64 0,1 2-55 0,5 0-45 0,7 0-45 16,1-4-54-16,-2 3-63 0,1 1-59 0</inkml:trace>
  <inkml:trace contextRef="#ctx0" brushRef="#br0" timeOffset="31945.53">16161 9074 158 0,'26'-4'199'0,"0"4"-39"0,0-3-36 0,0-1-33 16,6 1-26-16,1 3-19 0,7-4-10 0,-2 4-10 16,9 0-13-16,-2 0-21 0,7 0-31 0,7 4-51 0,6-4-76 15,-6 0-122-15</inkml:trace>
  <inkml:trace contextRef="#ctx0" brushRef="#br0" timeOffset="32101.74">17985 9034 297 0,'39'-8'312'0,"1"1"-123"0,-1 0-81 0,6 3-46 16,-5-3-26-16,5 3-16 0,1-3-5 0,-7 3-7 16,0 0-6-16,-1 0-8 0,2 2-7 0,-1-3 0 0,-7 2-3 15,1-1-1-15,0 1-3 0,-7 3 1 0,-1 0 1 0,-4-4 5 16,-9 4 6-16,8 0 0 0,-13 0 2 0,5 0-4 15,-12 0-9-15,8 0-22 0,-8 0-47 0,0 0-116 0,0-4-89 16</inkml:trace>
  <inkml:trace contextRef="#ctx0" brushRef="#br0" timeOffset="33585.92">1845 8635 6 0,'0'0'82'16,"-6"0"-1"-16,6 3-4 0,0-3-8 0,-7 0-11 15,7 0-13-15,0 4-12 0,0-4-17 0,0-4-21 0,0 4-33 16,0 0-45-16,7-3-90 0</inkml:trace>
  <inkml:trace contextRef="#ctx0" brushRef="#br0" timeOffset="34570">1780 8675 101 0,'0'-4'175'0,"0"0"-51"0,0 4-41 0,0-3-30 15,0 0-22-15,0 3-14 0,0 0-6 0,0 0-5 0,0-4-4 16,0 4-1-16,0 0-1 0,0 0 0 0,0 0 1 0,0 0-1 15,0-5 1-15,0 5 2 0,0 0 0 0,0 0 4 16,0 0 4-16,0-3 5 0,0 3 6 0,0 0 4 0,0 0 2 16,0 0 1-16,0 0-2 0,0-3-1 0,0 3-4 0,0 0-6 15,0 0-6-15,0 0-8 0,0 0-8 0,0 0-8 16,0 0-7-16,0 0-9 0,0 0-11 0,-6 0-14 0,6 0-9 16,0 0-8-16,0 3-7 0,0-3-11 0,0 0-11 15,0 0-10-15,-7 3-8 0</inkml:trace>
  <inkml:trace contextRef="#ctx0" brushRef="#br0" timeOffset="35335.42">1702 8756 93 0,'0'0'103'0,"-7"0"-12"0,7 0-17 0,0-5-18 0,-6 5-17 15,6 0-11-15,-7 0-5 0,7 0-2 0,0 0 4 0,0 0 4 16,-6 0 8-16,6 0 8 0,-7 0 5 0,7 0 6 16,0 0 0-16,0 0-1 0,0 0-2 0,-6 0-1 15,6 0-4-15,0 0-8 0,0-3-6 0,0 3-5 0,0 0-3 16,0 0-4-16,-7-4-5 0,7 4-6 0,0 0-2 0,-6-3-2 15,6-2 1-15,0 5 2 0,0-2 3 0,-6 2 1 0,6 0 6 16,0 0 0-16,0-4 3 0,0 4 1 0,0 0-1 16,0 0-1-16,-8-4-1 0,8 4-2 0,0 0-2 15,0-4-2-15,0 4-1 0,0-3-1 0,0-1 0 0,0 4 0 16,0-4 0-16,0 0 0 0,0 1-1 0,0 3-2 0,-6-4 0 16,6 1 0-16,0-1-1 0,0 4-1 0,0-3 0 15,0 3-1-15,0-4 2 0,0 4 2 0,0-4-1 0,6 0 0 16,-6 4-1-16,0-3-1 0,8-1-1 0,-8 0-1 15,6-2-1-15,0 6-2 0,1-4 1 0,6-4-1 0,0 5 0 16,0-1-1-16,0 4-1 0,-1-4-1 0,8 4 2 0,0 0-1 16,-1 0-1-16,-5 4-1 0,5 0 1 0,1 2 2 15,-1 3 0-15,-6 1-1 0,1 5 0 0,-2-1-1 0,-5 5 1 16,-1-2 0-16,-6 6 0 0,0 3 0 0,0 0-1 16,-6 3 0-16,-7 3 0 0,-7 2 1 0,7-1 0 0,-6-4-1 15,-8 4 0-15,9-4 0 0,-9 1 0 0,1-5 0 0,6 1 0 16,-6-1 0-16,0-6 1 0,1 2 6 0,5-2 5 15,-6-4 4-15,6-1 4 0,-6 1 3 0,6-5 3 0,1-2 8 16,6 3 3-16,-1-3 3 0,2-1 1 0,4-4 2 16,3 1 0-16,-2-1 0 0,7-3-2 0,-6 4-3 0,6-4-6 15,0 0-9-15,6 0-5 0,1 5-5 0,-2-5-5 16,9-5-2-16,6 5-3 0,6-4-1 0,7 1-1 0,6-1-2 16,7-3-7-16,-1 4-18 0,7-5-20 0,1 1-23 0,-2 0-24 15,8 0-20-15,-13-5-27 0,5 5-38 0,-11-3-45 16,-1-2-46-16,-1-3-62 0,-11 5-59 0</inkml:trace>
  <inkml:trace contextRef="#ctx0" brushRef="#br0" timeOffset="35600.92">2236 8982 46 0,'-13'-14'374'0,"-1"-5"-62"0,2 5-76 0,-8-1-64 15,1 4-49-15,0 0-33 0,-2 4-22 0,9 0-16 0,-2 3-10 16,2 0-7-16,-1 0-6 0,0 4-5 0,6 4-4 16,1 4-5-16,-1-1-3 0,0 5-4 0,1-2-1 15,6 5 0-15,0-1-4 0,6 5 0 0,1-4-3 0,0 2-1 16,6 2 1-16,0-5 0 0,0 5-1 0,-1-4 0 0,8-1 0 15,0 1 1-15,-1-5 1 0,1-2 2 0,6-1 1 16,-7-3 6-16,7 0 6 0,-6-4 4 0,6-4 5 0,-7 0 8 16,1 1 9-16,6-5 8 0,-6 2 4 0,-1-6 4 15,-5 1 5-15,-2 0 9 0,2 1 7 0,-8-2-1 0,1 1-2 16,-2-4-8-16,-5 5-5 0,-5-5-9 0,-2 3-10 0,1-2-13 16,-8 3-13-16,2-3-9 0,-8 3-7 0,0 0 1 15,7 3-7-15,0-3-17 0,-6 4-23 0,5 0-30 0,8 3-28 16,0-4-30-16,6 5-39 0,0-5-63 0,6 2-92 15,0-2-124-15,8 1-49 0,5-5-18 0</inkml:trace>
  <inkml:trace contextRef="#ctx0" brushRef="#br0" timeOffset="35866.65">2706 8707 336 0,'-8'4'488'0,"1"7"-159"15,2 1-145-15,-1 2-86 0,-1 5-48 0,-6-1-23 0,6 0-13 16,1 4-7-16,-1-4-2 0,0 4-9 0,1 1 3 15,0-2 1-15,6 2 0 0,0-2 0 0,0 4 0 0,0-2 0 16,0-5 0-16,6 4 0 0,0-3 1 0,1-1 0 16,6 1 1-16,0-9-2 0,1 5 2 0,-3-9 0 0,4 2 5 15,-3 0 6-15,8-8 7 0,-7 3 5 0,7-6 8 0,-8-1 10 16,2 0 6-16,-1-4 4 0,-2 2-2 0,4-5 0 16,-10-3 1-16,2 2-3 0,1-6-4 0,-2 4-7 0,-6-1-7 15,-6-4-3-15,6 1-1 0,-15-1-7 0,3 1-7 16,-1 0-6-16,-6-4-4 0,-7 7-2 0,6-3-1 0,-6-1-2 15,-1 4-2-15,2 1 1 0,-1-1-7 0,6 5-15 0,8-1-21 16,-3 0-28-16,10 0-44 0,-2-1-75 0,14 2-148 16,-2-2-98-16,10 2-64 0</inkml:trace>
  <inkml:trace contextRef="#ctx0" brushRef="#br0" timeOffset="36116.66">3323 8547 374 0,'-5'-4'480'0,"5"1"-192"16,0-1-135-16,0 4-72 0,0 0-40 0,-6 0-22 15,6 0-11-15,-9 4-2 0,4-1-2 0,-1 4 0 0,0 4 3 16,-2 4 0-16,2-1 2 0,-7 5 2 0,7 7 0 16,-1 0-2-16,-6-1 1 0,7 8-1 0,-8-4-2 0,8 8 0 15,-8-1-1-15,2 4 1 0,-1-3 0 0,0 4 0 0,0-4 0 16,-7 2-2-16,7-1 0 0,0-2-1 0,-1 1-1 15,9 2-3-15,-10-1 0 0,10-2-7 0,-1 4-10 16,-7-3-12-16,6 0-23 0,1-1-38 0,-1-7-58 0,1-4-90 16,6-2-124-16,0-4-58 0</inkml:trace>
  <inkml:trace contextRef="#ctx0" brushRef="#br0" timeOffset="36491.33">3122 9140 7 0,'7'-22'473'0,"0"1"-90"0,-1 2-141 15,-6 4-103-15,6 5-60 0,-6 2-31 0,7 1-22 0,0-1-11 16,-7 4-8-16,6 4-5 0,-1 0-2 0,3 4 0 16,-8 0 0-16,6 0 0 0,0-1 2 0,2 1 0 0,-2 4 1 15,0-1 0-15,2-4 1 0,4 4 0 0,-6-3 6 16,8 0 5-16,-1-4 7 0,-7 0 8 0,8 0 4 0,-2 0 5 16,-7-4 6-16,10-3 3 0,-2 0-1 0,0 0-5 0,0-8-3 15,-7 3-6-15,8-2-4 0,-2-1-4 0,-5 0-4 16,0-3-3-16,-1 3-4 0,1-6-1 0,-1 2-3 15,0 1-1-15,0-1 0 0,2 2 0 0,-2-6 0 0,-6 9-1 16,6-5 2-16,-6 5 0 0,0 2 1 0,7 2-3 0,-7 3-1 16,0-5-1-16,0 9-3 0,0-2 0 0,0 3-3 0,7 2-1 15,-7 0-1-15,0 7 1 0,0 0-2 0,0 4 2 16,0 3 1-16,0 5-1 0,0 0 1 0,0 6 0 16,0-4 2-16,0 6-1 0,0 2 0 0,0 0-1 0,0-3 0 15,0 3 0-15,0 0 0 0,0-2-1 0,0 2 0 0,-7-4 0 16,7 4-1-16,0 0 1 0,0 1-3 0,0-5-1 15,7 2-3-15,-7-2-14 0,6 0-18 0,7-3-20 0,-6-2-24 16,6-3-39-16,-1-5-61 0,2-2-111 0,-1-6-105 16,0-1-59-16</inkml:trace>
  <inkml:trace contextRef="#ctx0" brushRef="#br0" timeOffset="36725.66">3859 8693 49 0,'0'-15'505'0,"0"4"-23"0,0 5-189 0,0-3-136 0,6 9-71 16,-6 5-41-16,7-1-22 0,-7 6-11 0,0 5-5 0,0-1-4 16,0 5 1-16,0 6-2 0,0 1 1 0,-7 0 0 15,7 6 0-15,0 1-1 0,-6 0-1 0,-1 1 0 0,0-1 0 16,1-1 0-16,0 1-1 0,-2 1 1 0,2-5 0 16,6 4 0-16,-6-8 0 0,0 4-2 0,-1-2 0 0,0-2-2 15,1 1 0-15,6-4-3 0,-7-1-8 0,7-2-16 0,0-4-26 16,0-1-43-16,7-3-79 0,-1-3-143 0,1-4-85 15,0-4-47-15</inkml:trace>
  <inkml:trace contextRef="#ctx0" brushRef="#br0" timeOffset="36928.89">4034 8803 299 0,'-12'-7'484'15,"5"3"-147"-15,-6 8-153 0,6-4-88 0,-5 7-47 16,4 1-26-16,-4 2-11 0,-1 5-7 0,6 0-3 0,-6-1 0 15,7 5-3-15,-8 0 1 0,8-5 0 0,6 8 0 0,-6-4 0 16,0-4 0-16,6 5 0 0,0-1-1 0,6-2 2 16,0-2 0-16,-6 1 0 0,14-5 2 0,-8 1-1 0,7-3 2 15,0 2 1-15,6-3-1 0,1-3 0 0,6 4 1 16,1-5 0-16,5-3-3 0,7 4-1 0,6 0-15 0,7-4-39 16,7-4-91-16,6 0-159 0,7 1-93 0,0-5-52 0</inkml:trace>
  <inkml:trace contextRef="#ctx0" brushRef="#br0" timeOffset="37991.12">18338 9206 111 0,'-8'-3'134'0,"2"-1"-36"0,-7 4-31 0,6-4-22 16,-5 4-17-16,5-4-7 0,-7 4-6 0,8-3-3 0,-7 3-2 16,0-4 2-16,1 4 7 0,-2 0 5 0,1 0 5 0,1 0 4 15,4-3 2-15,-4 3 2 0,6 0 3 0,-1 0 1 16,7-5-2-16,-7 5-3 0,0 0-4 0,7 0-2 0,0 0-1 16,0-2 2-16,0 2-3 0,0 0-3 0,0-5 2 0,0 5 0 15,0-4 3-15,7 4 1 0,-7 0-4 0,7-3-3 16,0 3 1-16,-1 0-5 0,6 0-5 0,2 0-7 0,-1 0-3 15,7 0-5-15,5 3 0 0,2 1 0 0,-2 1-1 16,9-5 1-16,4 7-1 0,1-4 1 0,7 1 0 0,-7-1 0 16,6 1 2-16,8 0-1 0,-1 0 1 0,-7-4 3 0,8 0 0 15,5 3 3-15,-5-3 3 0,-2 0 1 0,2-3 2 16,-1 3-2-16,0 0 1 0,7 0-2 0,-7 0-1 0,5 0-3 16,3 0-3-16,-9 0-1 0,9 3-1 0,-10 1-1 15,10-4 0-15,-7 3 0 0,-1 2 0 0,-7-3 0 0,1-2-1 16,-1 4 0-16,-12 0 0 0,7 0 0 0,-14-4 0 15,-1 3 0-15,-5-3-2 0,0 0-5 0,-14 0-6 0,0 0-11 16,1 0-18-16,-14-3-26 0,7 3-32 0,-12-4-44 16,-2-4-55-16,-5 6-68 0,-7-6-93 0</inkml:trace>
  <inkml:trace contextRef="#ctx0" brushRef="#br0" timeOffset="39147.18">18917 8179 53 0,'-13'0'123'0,"0"0"-46"0,0 0-28 0,-1 6-18 16,1-4-14-16,-5 2-6 0,4 0-4 0,1 0-2 15,-7-1 1-15,8 5 0 0,-9-4 1 0,9 3-1 0,-1 0 1 16,-6 0-2-16,5 1-2 0,-5 2 1 0,6-2-2 0,0 3-1 16,-7 3 2-16,1-2 0 0,-1 2-1 0,1 5 3 15,0-1 1-15,-1 4 6 0,-1 0 5 0,-4 0 3 0,6 3 3 16,-8 0 0-16,1 5 1 0,6 0-2 0,1 2 0 0,-7 1-3 16,14 0-6-16,-8 1-3 0,0-1-1 0,7 3 3 15,-1 1 1-15,8-4 0 0,-7-1-2 0,7 5 0 0,6-4 0 16,-7 1 0-16,7-2-2 0,7-3-4 0,-7 4-2 15,6-3-1-15,7-1 0 0,-7 0-2 0,8 1 0 0,-1-5 1 16,7 1 0-16,-8-1 2 0,8 2 0 0,0-6 0 16,-1-3-1-16,1 1-8 0,6 0-12 0,-7-4-19 0,7-1-22 15,0-3-34-15,-6 0-57 0,7-4-100 0</inkml:trace>
  <inkml:trace contextRef="#ctx0" brushRef="#br0" timeOffset="55424.48">4809 4813 287 0,'-31'-10'193'0,"-2"2"-88"16,1 1-53-16,-2-4-31 0,3 4-18 0,-3 0-10 15,9-1-3-15,-1 1-4 0,-1-1 1 0,1-2 1 0,6-2 9 16,8 5 10-16,-1-4 13 0,-1-1 5 0,1 6 6 15,7-2 3-15,-1-3 1 0,7 5-2 0,-6-2-4 0,6 1-6 16,0 3-9-16,6 0-5 0,-6 0-7 0,7-3-8 0,-7 7-8 16,6-4-9-16,1 1-5 0,-7 3-8 0,6-3-7 0,0 3-6 15,-6-4-5-15,0 4-1 0,8 0-4 0,-8-5-4 16,0 5-7-16,-8 0-2 0,8 0 2 0,-6 0 2 16,0 0 6-16,-1 0 5 0</inkml:trace>
  <inkml:trace contextRef="#ctx0" brushRef="#br0" timeOffset="55752.59">4263 4488 100 0,'-14'0'113'0,"-5"0"-13"0,-1 0-14 16,7 0-12-16,-6 0-12 0,6 4-11 0,0-1-10 0,0-3-6 16,7 0-5-16,-2 4-7 0,2-1-5 0,6-3-6 15,0 4-5-15,6-4-3 0,-6 0 1 0,14 3-3 0,-1 1 2 16,0-4-1-16,6 0 0 0,7 0 1 0,1 0 2 15,-1 0 0-15,13 0 1 0,-7 0 0 0,14 0 2 0,-1 0 2 16,1-4 2-16,6 1 3 0,7 3 3 0,7-4 1 0,-1 4 3 16,0-3 1-16,12-1 1 0,2 1 3 0,-1-6 1 15,14 6-2-15,-8 0-3 0,7-5 2 0,7 5-4 0,0-5-2 16,-1 4-2-16,7 1-4 0,1-2-2 0,-8-1-3 16,8 2 0-16,-7 0-1 0,-1 1 1 0,0-1 2 0,-5 0 0 15,-1 0-2-15,-6 1-1 0,0-1-1 0,0 1-1 0,-14-1 0 16,1 1-3-16,0-1-4 0,-13 4 1 0,-1-4 0 15,-6 0 2-15,-6 4-1 0,-14-3 0 0,1 3-1 16,-13-4 0-16,-1 4-1 0,-7 0-12 0,-4 0-19 0,-8 0-29 16,-8 0-54-16,-4 0-122 0,-7 0-92 0,-15 0-69 0</inkml:trace>
  <inkml:trace contextRef="#ctx0" brushRef="#br0" timeOffset="56439.94">2054 4224 222 0,'6'-11'172'0,"1"3"-65"16,0-2-36-16,5-2-19 0,-6-3-9 0,8 5 1 15,-8-2 1-15,7 3-2 0,-6-3-1 0,0 1 0 0,-1 3 0 16,0 2-1-16,1 1-4 0,-7 2-7 0,7-1-6 16,-7 4-3-16,0 0-1 0,-7 4-3 0,7-1 0 0,-7 5-3 15,1-1 1-15,0 4-1 0,-1 0 0 0,-7 0 0 0,8 4-2 16,0-5-2-16,6 5-3 0,-7-3 0 0,7-2 1 15,0 1 0-15,7 0 2 0,-1 0-2 0,0-3 0 0,8-1 0 16,-1 0-1-16,0 0-1 0,6 1-1 0,1-4-3 16,-1-1-1-16,1-3 1 0,0 0 0 0,-1 4 0 0,1-4-1 15,-8 0 0-15,2 0 1 0,-1 0-2 0,-7 0 1 0,7 0 1 16,-7 0-2-16,-6 0 0 0,7 0-1 0,-7 0 1 16,7 0-1-16,-7 0 1 0,7 0 1 0,-7 0-1 0,6 0 0 15,-6 0 1-15,6-4 1 0,2 4 1 0,4-3 4 16,-6-1 1-16,8-4 0 0,-8 1 4 0,6 0 1 0,3 0 4 15,-3-4 4-15,2 0 5 0,-8 0 0 0,7-4 0 0,0 0 2 16,-6-2-1-16,5 1-1 0,-5-2-3 0,0 0-5 16,-1 4-4-16,0-1-2 0,-6 0-2 0,7 4-2 15,-7-3-3-15,-7 2 0 0,7 1-1 0,0 5-2 0,-6-2-2 16,6 0-4-16,-6 4-12 0,6 1-13 0,-7 3-10 0,7 0-14 16,0 0-22-16,0 3-26 0,0-3-31 0,7 4-31 0,-7-4-41 15,6 0-70-15,0 0-93 0</inkml:trace>
  <inkml:trace contextRef="#ctx0" brushRef="#br0" timeOffset="56627.24">2731 3964 96 0,'0'0'377'0,"0"-4"-108"15,0 4-95-15,0 0-67 0,0-4-38 0,0 4-26 16,0-3-13-16,0 3-10 0,7 3-5 0,-7 1-4 0,0 0 1 16,0-1-2-16,0 9 3 0,0-2-2 0,0 1 0 15,-7 5 2-15,7-2-2 0,-6 8-1 0,6-4-3 0,-7 4 0 16,7 3-5-16,0-3 1 0,0 5-1 0,0-6 0 0,0 5 0 15,7-4-1-15,-7 3 1 0,6-3-1 0,1 0-7 16,0-1-9-16,-1-1-15 0,0-2-22 0,1 0-19 0,0-3-25 16,-1-1-35-16,7-3-47 0,-6 0-64 0,-1-3-96 15</inkml:trace>
  <inkml:trace contextRef="#ctx0" brushRef="#br0" timeOffset="57673.94">5160 6125 87 0,'-11'-4'137'0,"-9"1"-31"0,7 3-27 16,-7-5-21-16,8 5-21 0,-8 0-9 0,6 0-7 0,2-2 4 16,-1 2 6-16,7 0 10 0,-1 0 4 0,0 0 5 15,7 0 2-15,0-4-6 0,0 4-4 0,7-4-8 0,0 4-10 16,-1-4-11-16,7 1-5 0,7-1-5 0,6 0 0 15,6 0 3-15,1-3 3 0,13 4 1 0,-1-4 2 0,6 3 1 16,9-4 0-16,5-2 1 0,6 1 2 0,8 3-1 0,6-5-1 16,6 3 3-16,7-3 1 0,-1 1-1 0,7-2 1 15,7 1 2-15,-6-3 0 0,11 3-2 0,9-4-1 0,-1 5-4 16,6-5-3-16,0 4 0 0,6-4-1 0,2 4-5 16,5-4-4-16,-6 1 2 0,-6 3-1 0,-1-4 0 0,0 4 0 15,1-4-1-15,-8 4 0 0,-5 1 1 0,-8-1 2 16,-5 3-4-16,-8-3 0 0,-12 4-1 0,-1 0 1 0,-12-1-2 15,-7 1 1-15,-7-1 1 0,-12 1-1 0,0 0 2 0,-8 0 1 16,-11-1 0-16,0 1 5 0,-8-1 4 0,-1 5 3 16,-3-4 0-16,-2 2 1 0,-7-1 0 0,0 2-1 0,-6 0 0 15,7-3-4-15,-7 3-2 0,0 0-4 0,-7 1-2 16,7 3-1-16,-6 0-8 0,-8 0-13 0,9 0-25 0,-10 0-48 16,-3 0-89-16,-1 0-137 0,-1 0-73 0</inkml:trace>
  <inkml:trace contextRef="#ctx0" brushRef="#br0" timeOffset="58486.17">9482 5103 6 0,'0'-4'323'0,"-6"0"-78"0,-1-3-79 0,7 4-58 0,-7-2-34 15,7 3-22-15,-6 2-11 0,6-4-4 0,0 0-6 0,-6 0-4 16,6 4-2-16,0-3-5 0,0 3-4 0,-7-4-3 0,7 4-4 16,0 0-5-16,0 0 1 0,0 0-2 0,-7 0 0 15,7 4 4-15,-6 3 3 0,-7-3 4 0,6 2 3 16,-6 6 2-16,1-5 1 0,-2 8-1 0,0-4 0 0,2 3-2 15,-1 1-4-15,0 1-2 0,0-2-2 0,7 3-1 0,-1-2 0 16,0 0 0-16,7-1-1 0,0 1 1 0,0-1-2 16,0 3 0-16,7-4-3 0,0-1 1 0,5-1-2 0,2-1 1 15,-1-2 0-15,0-1-1 0,6-3 0 0,-5-1 0 16,5 4-1-16,-6-7 1 0,6 4-2 0,1-4 1 0,-7 0-1 16,0-4 0-16,-8 1 2 0,9 3 0 0,-7-4-1 0,0 4 0 15,-1-3 0-15,-6 3-1 0,6 0 0 0,-6 3 0 16,8-3 0-16,-8 4 0 0,6-1 0 0,0 1 0 0,0 4 2 15,1-1-1-15,0 0 0 0,6 1-1 0,-1 3-1 16,8-4 0-16,0 0 1 0,-1 1-1 0,7-5 1 0,0 2 0 16,1-5 0-16,-1 0 1 0,0-5 4 0,7 2 6 0,-7-5 6 15,-1-3 6-15,-5 1 6 0,6-5 7 0,-6-4 7 16,-7 1 8-16,-1 0 2 0,2-4-2 0,-8 1 0 0,0-2 1 16,-6-3-4-16,-6 0-2 0,0 5-5 0,-8-2-4 15,2-2-4-15,-8 3-6 0,1 4-5 0,-1-4-4 0,-6 7-5 16,13-4-4-16,-7 9-4 0,8 3-13 0,-2-1-18 0,8 8-21 15,6 0-24-15,0 3-39 0,6 5-66 0,8-1-112 16,-2 0-123-16,8 5-67 0,-1-1-32 0</inkml:trace>
  <inkml:trace contextRef="#ctx0" brushRef="#br0" timeOffset="58704.94">10356 5103 411 0,'0'-4'504'0,"0"0"-169"0,0 4-157 0,0 0-82 0,0 4-46 15,0 0-25-15,5 0-12 0,-5 3-7 0,-5 0-3 0,5 5-2 16,0-6 1-16,0 9-2 0,0-4 0 0,0 3 1 16,0 2-1-16,0-2 0 0,0 1 0 0,5 3 0 15,2-6-1-15,-1 2 1 0,8-8 0 0,-1 6-1 0,7-7 0 16,-2 1 1-16,9-3 0 0,-2-3-1 0,8 4 1 0,0-4 0 16,-1-4 0-16,8 4 0 0,-7-3-7 0,5-1-18 15,1 2-29-15,-6-6-68 0,-7-1-154 0,0-1-104 0,-13 0-62 16</inkml:trace>
  <inkml:trace contextRef="#ctx0" brushRef="#br0" timeOffset="59220.38">7110 4168 147 0,'-13'0'340'0,"7"5"-122"0,6-5-94 16,0 0-58-16,0 0-32 0,0 2-21 0,6-2-10 16,0 0-3-16,1 5 1 0,0-2 1 0,4-3 0 0,-2 4 0 15,2 0-2-15,10-4 3 0,-8 4 2 0,-1-1-3 16,2 4-1-16,-1-3-1 0,0 0-1 0,-8 4 1 0,9-2 0 16,-14 2 0-16,6-1 1 0,-12 4 1 0,0-4 0 15,-2 4 1-15,-3 0 0 0,-3 3 2 0,2-2-2 0,-8 3 1 16,0-5-1-16,6 5-3 0,-6 0-15 0,9 0-32 0,4-5-59 15,-6 2-111-15,0 2-92 0</inkml:trace>
  <inkml:trace contextRef="#ctx0" brushRef="#br0" timeOffset="81480.77">15549 8652 14 0,'6'-14'420'0,"-6"3"-145"0,13 4-142 0,0-4-93 16,0 3-65-16,0 5-43 0,13-5-30 0,-6 2-19 16,6 1-9-16,0-2 5 0,0 4 17 0,0-5 27 0,0 4 35 15,0 1 31-15,0-1 25 0,-6 1 19 0,6-1 7 16,-13 4 4-16,6-3-6 0,-6 3-7 0,1-4-17 0,-8 4-27 15,0-5-34-15,1 5-46 0,-1 0-60 0</inkml:trace>
  <inkml:trace contextRef="#ctx0" brushRef="#br0" timeOffset="81965.12">16141 8492 134 0,'-12'7'206'0,"-2"0"-61"0,8-2-48 0,-7 1-37 16,6-2-23-16,0 0-14 0,7 2-9 0,0-1-6 0,7-1-3 15,-7-1-3-15,13 4 0 0,0-3 0 0,1-1 0 0,11 1 3 16,1 4-3-16,0-5 1 0,7 1 0 0,6-1 1 15,0 2 0-15,6-3-1 0,1 2-2 0,1 0-5 0,3-4-3 16,3 4-5-16,0-1-7 0,-2-3-7 0,2 5-7 16,-7-5-5-16,5 0-4 0,-11 3-1 0,-1-3 2 0,0 0 4 15,-7 0 5-15,-7 0 8 0,-5 4 5 0,-1-4 5 0,-4 0 12 16,-9 2 7-16,0-2 8 0,-6 0 2 0,-6 0 4 16,0 0 4-16,-9 0 3 0,10 5 1 0,-9-5-4 0,2 0-4 15,-7 0-4-15,5 0-2 0,1 0-6 0,0 3-10 16,0-3-27-16,7 0-48 0,0 0-75 0,-2 0-100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37:33.102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5566 2048 34 0,'0'0'210'0,"0"0"-27"0,0 0-25 0,0 0-27 16,0 3-23-16,0-3-22 0,0 0-18 0,0 0-12 0,0 0-9 15,0 0-6-15,0 0-1 0,0 0 1 0,0 0 2 0,0 0 1 16,0 0 2-16,0 0-1 0,0-3 0 0,0 3-2 16,6 0-4-16,-6 0-2 0,0-4-6 0,0 4-4 0,0 0-6 15,0 0-1-15,0 0-6 0,7-4-3 0,-7 4-2 16,0-4-2-16,6 4 0 0,-6 0 3 0,0-2 3 0,0 2 1 15,0 0 4-15,0 0 2 0,0 0 4 0,0 0 2 0,0 0 0 16,0 0-1-16,0 0-3 0,0 0-3 0,0 0-4 16,0 2-3-16,0-2-3 0,0 0-4 0,0 0-2 0,0 4-3 15,0-4 0-15,0 0 0 0,0 0-1 0,0 4-1 16,0 0 1-16,0-1 0 0,0 1 1 0,7 4 1 0,-7-1 1 16,7 0-2-16,-7 4 2 0,6 0-1 0,0-1 1 0,1 2 0 15,0 2 0-15,-1-2-1 0,0 5 1 0,1-1 1 16,0 2-1-16,-1 0 4 0,1 0 1 0,-1 1 2 0,0-1 1 15,1 4 0-15,0-3 1 0,-1 3-1 0,0-5 0 0,2 6-2 16,-2-5-3-16,0 4 0 0,1-3-2 0,-1-1 0 16,1-5-2-16,-1 4 2 0,1-3-1 0,-1-3 0 15,0 0 3-15,2-1-2 0,-2-2 2 0,0-1 2 0,-6-3 5 16,6 4 7-16,-6-6 11 0,8-2 15 0,-8 0 13 0,0 0 11 16,0-2 9-16,6 2 12 0,-6-8 6 0,6 4-2 15,-6-3-7-15,7-4-14 0,-7 0-10 0,6-4-12 0,-6 1-11 16,7-6-12-16,0 3-9 0,-1-4-5 0,-6-6-6 15,6 5-1-15,1-4-2 0,-7 1 1 0,7 0-3 0,-7-5 0 16,6 4-5-16,-6 4-1 0,0 0-10 0,-6 1-29 0,6 2-41 16,0 1-44-16,0-1-43 0,0 4-65 0,6-2-100 15,-6 2-171-15,6 1-79 0,1 2-26 0</inkml:trace>
  <inkml:trace contextRef="#ctx0" brushRef="#br0" timeOffset="749.67">6205 2245 4 0,'0'-3'322'0,"6"0"-75"0,-6 3-73 0,0-5-53 15,0 1-37-15,6 1-23 0,-6 3-15 0,0-4-6 0,0 1-2 16,0-1 0-16,0 4 0 0,0-3 1 0,0 3 0 16,0 0 0-16,0-4 3 0,0 4 1 0,0 0 0 15,-6 0 1-15,6 0-1 0,-6 0-1 0,6 0-2 0,-7 0-1 16,7 4-5-16,-7-4-4 0,7 0-4 0,-7 0-6 0,1 3-6 16,0-3-4-16,-1 4-2 0,0-1-3 0,1 1-1 0,0-1-2 15,0 1 3-15,-2 4 2 0,2-1 2 0,0 0-1 16,-1 1 0-16,1-1 1 0,-1 4 1 0,0-4 0 15,7 5-2-15,-6-6-1 0,6 1-2 0,-6 5 0 0,-1-4-2 16,0 2 2-16,7 1-2 0,0 0-2 0,0 0 0 0,0 1-1 16,0-5 5-16,0 3-2 0,0-2-1 0,0 4-2 15,0-5 1-15,0-1 3 0,7 2 4 0,-7-4-3 0,7 3-6 16,-7-3 4-16,0-4 3 0,6 2 5 0,-6-2 5 16,6 0 1-16,1 0-3 0,0-2 6 0,-1 2 1 0,7-7 1 15,-7 3-2-15,8-4-3 0,-8 0-5 0,7 1-2 0,-6-3-3 16,5 2-1-16,-5-3-1 0,7 1-1 0,-8-2 0 15,0 1 1-15,8 0-2 0,-8 0 1 0,0 4 1 0,-6-4-2 16,7-1-1-16,0 3-1 0,-7 1-1 0,6-4 0 16,-6 5 0-16,0 5 1 0,0-3 1 0,7-2 4 0,-7 7 1 15,0-5 1-15,0 2-1 0,0 3 1 0,0 0 0 0,0 0-2 16,0 3-3-16,0 2-2 0,0-1-1 0,0-1 0 16,0 4 0-16,0 4 0 0,0-3-1 0,0 2 1 15,0 2 1-15,0-1 0 0,5 0-1 0,-5-4 1 0,7 5-1 16,-7-2 0-16,7 0 0 0,-7-1 0 0,6 1 1 0,1 1 0 15,-7-3 1-15,6 2 0 0,0-3-1 0,2 1-1 16,-2 4 0-16,1-5-2 0,6-5-2 0,0 6 2 0,-7-4-4 16,8 1-9-16,-2-2-13 0,8-3-17 0,-8 0-19 0,9 0-20 15,-9 0-33-15,8-3-46 0,-7-2-69 0,7 1-100 16,-8-4-95-16,8 2-50 0</inkml:trace>
  <inkml:trace contextRef="#ctx0" brushRef="#br0" timeOffset="1108.96">6746 2293 37 0,'-8'-4'440'0,"8"4"-111"0,-6 0-112 15,0-4-84-15,-1 4-54 0,1 0-30 0,-1 4-15 16,0-4-6-16,-5 0-2 0,6 4 1 0,-9 0 0 0,10 0-1 15,-10 0 0-15,3-2-2 0,0 3-2 0,-2 2-2 16,8 0 1-16,-7 1-1 0,6 2-1 0,1-3 1 0,-7 5-3 16,13-5 1-16,-7 0-1 0,1 5 3 0,6-2 0 0,-7-3 0 15,7 1-2-15,0-1 0 0,0 0 2 0,0 0-1 16,7 5 0-16,-7-4-3 0,6-1-1 0,-6 0-2 0,7-4-2 16,-7 6 1-16,6-3-1 0,1 2-1 0,-1-5-2 15,1 0 2-15,0 2-1 0,5-1 0 0,-5-4-1 0,6 3-1 16,0-3 0-16,0 0 0 0,-1 0-2 0,9-3-1 0,-2 3-3 15,1-9-3-15,0 6-7 0,6-4-14 0,-1 3-25 16,-5-7-31-16,6 4-50 0,-6 0-80 0,4-4-152 0,-4-1-85 16,-6 1-43-16</inkml:trace>
  <inkml:trace contextRef="#ctx0" brushRef="#br0" timeOffset="1655.71">6979 2289 392 0,'0'-4'385'0,"0"4"-126"16,0-3-103-16,0 3-64 0,0 0-41 0,0 0-25 15,0 0-13-15,0 3-5 0,0-3-2 0,0 4-1 0,0 0 2 16,0 4 2-16,0-4 1 0,0 3 0 0,0 3 2 0,0-2-2 15,0 3 2-15,8-1-1 0,-8 2-1 0,0-1 2 16,6 0-1-16,-6-4 1 0,5 4 1 0,-5 0 4 0,8 1 1 16,-8-5 0-16,6 3 1 0,0-2 1 0,2-1 0 15,-2-1-2-15,0 2 0 0,1 1-3 0,0-3-2 0,-1 2 0 16,0-5-3-16,1 0 0 0,0 2 1 0,-1-1 1 0,7-4 2 16,-7 3 0-16,8-6 2 0,-3 3 1 0,-2-4 2 15,2-1 2-15,3 2 1 0,-1-4 0 0,0 0-2 16,1-1-2-16,-2-4 2 0,2 3-2 0,-3-3 0 0,3 2 0 15,-8-2 0-15,2 1 4 0,-2 0 6 0,8 1 5 0,-14-2 3 16,6 1 4-16,-6 0 0 0,6 0-1 0,-6 1-2 0,0 2-7 16,0-4-6-16,0 5-5 0,0 1-5 0,0-2-6 15,-6 4-3-15,6 0-3 0,0 1-1 0,0-1 1 16,-6 4-1-16,6-2-1 0,0 2 0 0,0 0 0 0,0 0 0 16,0 0-2-16,0 2 0 0,0 2 1 0,0-1 1 0,0 1-1 15,0 0-1-15,0 4 2 0,0-4-1 0,6 3 1 16,-6 0 0-16,0 0 0 0,6 4 1 0,0-4 0 0,-6 0 1 15,7 2-2-15,0-3 1 0,-1 2 0 0,1 3 0 16,-1-4 0-16,0 0-1 0,2 0 0 0,4 1 0 0,-7-1 0 16,10-2 1-16,-10-3 0 0,9 3-1 0,0-3 0 0,5-2 0 15,-6 4 0-15,6-4-1 0,-5 0-6 0,6-4-17 16,-2 4-22-16,2 0-29 0,-1-2-29 0,1-3-40 0,0 3-66 16,-1-3-116-16,-5-2-118 0,4 3-57 0,-10-3-21 15</inkml:trace>
  <inkml:trace contextRef="#ctx0" brushRef="#br0" timeOffset="2421.32">7502 2213 268 0,'0'-4'321'16,"0"0"-95"-16,0 4-75 0,0 0-50 0,0-4-29 0,0 4-19 16,0-3-10-16,0 3-5 0,6 0-5 0,-6 0-2 0,0 0-5 15,0 0-4-15,0 0-6 0,0 0-2 0,0 3-5 0,0 1-4 16,6 0-1-16,-6 0-2 0,6-1 0 0,-6 4 0 15,0 0 1-15,7 2 2 0,-7 1 0 0,7-3 3 16,-1 5 2-16,1-2 4 0,-7 1 1 0,6 1 1 0,0-1 2 16,-6-1 2-16,8 2 1 0,-8 2 1 0,6-2-3 0,0-2-3 15,-6 5-1-15,6-4-1 0,2-1-1 0,-8 2-4 16,6-4 0-16,0-1-3 0,1 3-1 0,-7-2 1 0,6-1-1 16,1-1-1-16,0-1 1 0,-7-2 2 0,6 1 0 15,0 1 4-15,0-5 5 0,8 3 4 0,-8-3 1 0,1-3 2 16,6-2-2-16,-6 1 1 0,-1 1-2 0,7-4-4 0,0 0-7 15,-7-1-4-15,8-4 0 0,-8 3-3 0,7-3 0 16,-6-3 0-16,-1 5 0 0,1-2 0 0,-1 1 0 0,0-4-2 16,2 5 0-16,-8-1 1 0,6-5 0 0,-6 7-1 15,0-3 0-15,0-3 0 0,0 5 0 0,0-2 0 0,0 5 0 16,-6-3 0-16,6 5 0 0,0-2 0 0,-8 3 2 0,8 4 0 16,0-3 0-16,-6 3 1 0,6 0 2 0,-6 0-2 15,6 3-1-15,0 1 0 0,0-1-2 0,-7 1 1 0,7 4-1 16,7-1 0-16,-7 0 0 0,0 5 0 0,6-4 1 15,-6 1-1-15,6 3 0 0,-6-4 1 0,8 1 0 0,-8 3-1 16,6-4-1-16,-6 2 0 0,6-3 1 0,1 5 1 16,-7-5-1-16,7 0-1 0,-1 1 0 0,-6-1 1 0,6 0 1 15,1-3 1-15,-1-1-1 0,8 1-1 0,-8 0 1 0,6-4-1 16,2 4-3-16,-1-8-7 0,7 4-7 0,0-4-10 0,-8 4-13 16,14-4-11-16,-6-3-17 0,-1 4-20 0,1-4-28 15,-1 3-35-15,1-4-50 0,0 1-83 0,-2-3-101 16,2-2-49-16</inkml:trace>
  <inkml:trace contextRef="#ctx0" brushRef="#br0" timeOffset="3249.14">8074 2239 83 0,'7'-5'337'0,"-7"1"-86"0,7 1-75 15,-1 3-54-15,0-4-34 0,-6 1-20 0,8-1-13 0,-2 1-9 16,0 3-7-16,0 0-5 0,0 0-5 0,2 0-6 0,-2 0-2 16,0 3-4-16,1 1-1 0,7-1-3 0,-8 4 0 15,0 2-3-15,0-3-3 0,2 2-1 0,-8 3-2 0,6 3 1 16,0-3 0-16,-6 1 1 0,7 1 0 0,-7-1-1 16,0 3 2-16,6-5 0 0,-6 5 2 0,0-4 2 0,0 1 2 15,0-2-2-15,0 1 3 0,0-3 0 0,0 2 0 0,0-5-1 16,0 1-1-16,0-2-2 0,0 0 6 0,0 0 0 15,0 0 3-15,0-4 7 0,0 0 7 0,0 0 5 0,0 0 4 16,0 0 3-16,0-4-5 0,0 0-2 0,0-4-4 16,0 2-6-16,0-1-4 0,0-5-2 0,0 1 2 0,7 0 1 15,-7-1 0-15,0 2 2 0,0 0-1 0,7-6 0 0,-7 6-2 16,0-5-5-16,6 1-7 0,-6 2-5 0,0-3 0 16,0 5-2-16,6 1-3 0,-6 3 0 0,6-5-2 15,-6 8-1-15,0-2-1 0,7 1 0 0,-7 1-3 0,0-1 1 16,7 4-1-16,-7 4-1 0,6-4 1 0,-6 7 1 0,6-2 6 15,-6 1-2-15,8 2 0 0,-8 3 0 0,0 1-1 0,6-3 0 16,-6 3 1-16,7-2 1 0,-7 2-6 0,0-1 3 16,6 0 1-16,-6-4 1 0,0 5 0 0,6-6 1 15,-6-2 0-15,0 3-1 0,0-4 0 0,7 2 0 0,-7-1 1 16,0-4 0-16,0 3 1 0,0-3 2 0,7 0 2 0,-7 0-2 16,0-3 1-16,6-1 0 0,-6-4 1 0,6 5-2 15,1-5 0-15,0-3-2 0,-1 0-1 0,1 4-1 0,-2-4 0 16,3-1 0-16,4 3 0 0,-5-3 0 0,-1 1 0 15,2 0 0-15,4-4 0 0,-5 4 0 0,6 5-1 0,-6-6 0 16,5 1 0-16,-5 8-2 0,0-5 0 0,-1 1 1 0,0 3-2 16,1 1 2-16,-1 3 1 0,1 0-2 0,0 0 1 15,-2 3 1-15,2 1 1 0,0 3 0 0,0-3 0 0,-1 3-1 16,0 4 0-16,2-4 1 0,-2 1-1 0,0 3 0 16,1 0 0-16,-1 1 1 0,1-3 1 0,6-1 1 0,-8 4 0 15,10-5-1-15,-10 3 2 0,9-2 0 0,-7-1-1 0,5 0 0 16,-5 0-1-16,6-3-1 0,-6 4 2 0,5-5 0 15,2-3 0-15,-8 4 0 0,7 0-1 0,0-4 6 0,-1 0-2 16,3 0-1-16,-3-4-1 0,2 4-3 0,-2-4 0 0,8 4-12 16,-7-3-22-16,7 0-29 0,-8-6-29 0,2 6-41 15,5-4-67-15,-5 0-131 0,-8-1-108 0,6 1-60 16</inkml:trace>
  <inkml:trace contextRef="#ctx0" brushRef="#br0" timeOffset="6982.71">9964 2040 203 0,'0'-4'302'0,"-7"4"-109"0,7-2-76 0,-6 2-43 0,6-5-26 16,-6 5-12-16,6-3-5 0,-7 3-4 0,7-4-1 0,0 4 0 16,-6-3 0-16,6 3-1 0,-7 0 0 0,7-5-3 0,-7 5-4 15,7-3-2-15,0 3-1 0,0 0 0 0,-6-4-1 16,6 4 1-16,0 0 2 0,0 0 1 0,-6 0 2 0,6 0-1 16,0 0 1-16,-7 0-2 0,7 0-3 0,-7 0-2 15,1 4-4-15,-7-4-2 0,6 3-1 0,-6 5-2 0,1-4-1 16,-8 4 0-16,7-2 0 0,-7 2 2 0,7-1 1 15,0 1 0-15,-7-1 1 0,8 3 2 0,-1-2 0 0,-1-1-1 16,2 0 2-16,4 0-3 0,-4 2 0 0,6 1 0 0,-1 0 1 16,0 2 1-16,-6-1 1 0,7 4 2 0,0 0 1 15,-2-1-1-15,2 1-1 0,6-1 0 0,-6 1-3 0,0 0-1 16,6 3 2-16,0 1-4 0,0-6-1 0,0 3 1 16,6-5 1-16,0 3 3 0,0-3 3 0,8-3 4 0,-8 3-1 15,7-7 4-15,7 3 1 0,0-4 0 0,6-3-1 0,-7 4-3 16,13-4-4-16,1-4-4 0,-1 4-4 0,1-3-6 15,7-1-12-15,-1 1-17 0,-1-6-27 0,-5 3-45 0,-1 2-79 16,8-6-159-16,-14 1-91 0,7-1-47 0</inkml:trace>
  <inkml:trace contextRef="#ctx0" brushRef="#br0" timeOffset="19745.21">10356 5836 82 0,'-8'0'359'0,"8"-4"-102"0,-6 4-101 16,6 0-64-16,-6 0-34 0,6 0-18 0,0 0-6 15,-7 0-2-15,7 0-1 0,-6 0 0 0,6 0 1 0,-7 0-2 16,0 0-4-16,7-4-7 0,-6 4-9 0,0 0-3 0,6 0-2 15,-7 0-2-15,0 4 0 0,7-4 1 0,-6 0 1 16,0 0 2-16,-1 0 2 0,0 0 2 0,7 0 1 0,-7 4 3 16,1-4 0-16,6 0 0 0,-6 0 3 0,6 0-3 0,-8 0 4 15,8 0-2-15,0 0-2 0,-6 0-1 0,6 0 0 16,0 0 0-16,-6 0 0 0,6 4 1 0,-6-4-2 0,0 0 0 16,-2 2-3-16,-4-2 1 0,-1 0-1 0,6 0 1 15,-6 0 4-15,-1 4 1 0,-5-4-1 0,6 4 2 0,0 0 2 16,-6-4 0-16,6 3 0 0,-7 1 2 0,7 0-8 15,-7 0 0-15,1 3 0 0,0 0-2 0,-1 1 0 0,1 3-2 16,-1 0-1-16,0 0-2 0,1-1-1 0,-1 5 1 0,0-1 0 16,2 1 3-16,-2 4 2 0,7-5 3 0,-1 1 4 15,2 4 4-15,-2-5 1 0,2 1 4 0,5 3 2 0,7 1 0 16,-6-5 1-16,-1 4-1 0,7 0-2 0,0 1-3 16,7-1-2-16,-7 1-3 0,6-2-3 0,1-2-2 0,-1 4-2 15,7 0-4-15,0-5 0 0,0 1 0 0,7-1-1 16,6-3-2-16,0-3 1 0,0-2 0 0,7-1-2 0,6-2 0 15,-1-3-1-15,2-3-5 0,-1-2-10 0,6 3-12 0,-5-6-18 16,5 1-21-16,-7-5-26 0,3 5-34 0,-3-8-57 0,-5 4-97 16,-7 0-122-16,0 0-69 0,1 1-31 0</inkml:trace>
  <inkml:trace contextRef="#ctx0" brushRef="#br0" timeOffset="23088.17">10700 6203 147 0,'0'0'175'0,"0"0"-18"16,0 0-16-16,0 0-14 0,0 0-15 0,0 0-12 0,0 0-11 15,0 0-10-15,0-5-7 0,0 5-9 0,0-3-3 16,0-1-5-16,0 4-3 0,0-5-3 0,0 3-2 0,0 2-4 16,-6-4-2-16,6 0-2 0,0 4-1 0,0-4-2 15,0 4-5-15,0 0-2 0,-6 0-5 0,6 0-5 0,0 0-3 16,0 0-4-16,-7 0-4 0,7 0-3 0,0 4-2 0,-7 0-2 16,1 0 0-16,0-2 0 0,6 7-1 0,-8-6 0 0,2 4 0 15,0-3 1-15,-1 4-1 0,7-1 0 0,-6 1 3 16,-2 2 0-16,8-3 2 0,-5 1 1 0,5 3 1 15,-7-1 0-15,7 2 0 0,-7-1 4 0,7 0-2 0,0 1 0 16,0 2 0-16,0-3-1 0,0 0 1 0,0-1-1 0,0 2 3 16,7-5-2-16,0 3 1 0,-7-1 2 0,13-3 2 15,-7 2-1-15,1-2 2 0,-1 3 3 0,8-6-1 0,-2 2 1 16,2-3 1-16,-2-2 0 0,0 0 0 0,8 0-3 16,1-2-2-16,-2-3-5 0,1 2 0 0,0-1 0 0,-1-1-5 15,0-1-2-15,-7-2-1 0,3 5 0 0,-3-5-1 0,2 4 4 16,-8-3-1-16,0 4 2 0,1-1 1 0,-7-3 0 15,0 3 1-15,0-3-1 0,-7 0-1 0,1 0-5 16,0-1 1-16,-1 1-1 0,-6-1 0 0,0-3 0 0,0 4-1 16,-7-1 1-16,7 1 0 0,-7 0 2 0,1 4-1 0,6-6 1 15,-6 2 0-15,-2 0 2 0,9 4-1 0,-1-5 1 0,0 4 2 16,0-3-1-16,0 4 1 0,7-2 0 0,-2 3 1 16,2-2 1-16,6 0-1 0,-6 0 1 0,6 1-2 0,0-1 1 15,0 0-3-15,6 0-1 0,-6 2-3 0,6-3 0 16,2 2-2-16,-2-1 1 0,7-3 0 0,0 7 0 0,0-8 0 15,0 4 1-15,-1 4 0 0,2-6 0 0,6 1 0 16,-7 1-1-16,6 4 1 0,-5-3-2 0,5-1 2 0,-7 1-1 16,7 3 0-16,-4-4 0 0,-3 1 1 0,2-1 0 0,5 4 0 15,-13-4 0-15,8 4 0 0,-8-4-1 0,8 4 0 16,-8 0 1-16,-1 0-3 0,2 0 1 0,0 4 1 0,0 0 0 16,-1 0 1-16,1-1 0 0,-7 1 0 0,6 3 0 15,0-4 0-15,2 6 0 0,-2 1 0 0,-6-2 0 0,6 3 1 16,0-1 0-16,-6 2 1 0,8-1-2 0,-8 0 0 0,6-1 0 15,-6 2 0-15,6-2 0 0,-6 1 1 0,0 0-1 16,0 0 0-16,0 1 2 0,0-2-1 0,0-2 2 0,0 3 0 16,-6-3-2-16,6-1 1 0,0-4-2 0,0 1 2 15,0 3 0-15,0-3 3 0,0-4 7 0,0 4 7 0,0-4 12 16,0 0 10-16,0 0 12 0,0 0 7 0,6-4 2 0,-6 0 2 16,0-3-5-16,0 3-6 0,7-4-5 0,-7-2-7 15,6 3-9-15,-6-5-6 0,6 2-6 0,2-2-1 16,-2-2-3-16,-6 2-3 0,12-2-4 0,-4-1-3 0,-2 0 0 15,7 1-1-15,-6-1 2 0,6 1-1 0,-7 3 0 0,7-3-1 16,0 2-1-16,-8 1 1 0,10 0-3 0,-2 4-2 0,0 0 0 16,6 0 0-16,-5-1-1 0,-2 4-1 0,2 1-1 15,-1 3-1-15,-1 0 0 0,2 0 2 0,5 3-2 16,-12-3 1-16,6 8-1 0,0-4 3 0,0 3-1 0,-7 0 2 16,8-4 0-16,-8 9-1 0,0-5 0 0,1 3-1 0,-1-1 1 15,1 1-1-15,-2-2 1 0,-5 3-2 0,8-3 2 16,-8 2 1-16,6-3 0 0,-6 5 1 0,0-5 0 0,7 0 0 15,-7 0 0-15,0 1 0 0,0-1-1 0,0-4 0 16,0 1 0-16,7-1 0 0,-7 1 0 0,0 1-1 0,0-5 2 16,6 3-1-16,-6-3 2 0,0 0-2 0,6 0 2 0,-6 0 0 15,7 0 1-15,-7-3-1 0,7 3-1 0,-1-5 2 16,0 1 1-16,-6 1 3 0,7-1 4 0,-7 1 5 0,0-1 1 16,6 1 1-16,-6-1 1 0,0 4-1 0,0-4-3 0,0 0-5 15,0 4-10-15,0-3-15 0,0 3-22 0,0-4-27 16,0 4-32-16,0 0-33 0,0-3-35 0,0 3-32 0,0-5-35 15,0 3-49-15,-6-2-78 0,6 0-114 0,0 0-45 16,-7 1-10-16</inkml:trace>
  <inkml:trace contextRef="#ctx0" brushRef="#br0" timeOffset="23603.68">11678 6084 160 0,'0'0'163'0,"0"0"-30"0,0-2-29 0,-7 2-27 16,7 0-23-16,0 0-17 0,0 0-9 0,0 0-4 16,-6 0-2-16,6 0 0 0,0 0 1 0,0 0 4 0,-6 2 4 15,6-2 6-15,0 0 2 0,0 0 3 0,0 0 3 16,0 0-1-16,0 0-2 0,0 0-2 0,0 0-4 0,0 0-5 15,0 0-4-15,0 0-6 0,0 0-6 0,0 0-7 0,0 0-8 16,0 0-10-16,0 0-13 0,6 0-17 0,-6 0-29 16,6-2-43-16,-6 2-70 0,7-5-115 0,-7 5-75 15</inkml:trace>
  <inkml:trace contextRef="#ctx0" brushRef="#br0" timeOffset="24041.2">11541 6191 109 0,'0'0'315'0,"-7"0"-86"0,7 0-77 0,-6 4-57 0,6-4-38 16,-7 0-23-16,1 0-9 0,0 3-2 0,-1-3 3 16,0 0 6-16,7 0 5 0,-6 5 7 0,6-5 4 15,0 0 4-15,0 0 1 0,-6 0 2 0,6 0-2 0,0-5-1 16,0 5-3-16,0 0-3 0,0-3-1 0,0 3-3 0,6-4 1 15,-6-1-2-15,0 3-1 0,0-6-3 0,6 4-2 0,-6 1-5 16,7-5-2-16,0 4-2 0,-1-3-5 0,0 4-4 16,1-4-3-16,-1 3-3 0,1-4-2 0,6 5-1 15,-7-1 0-15,8 1-3 0,-8-2-2 0,7 3-2 0,-6 2-1 16,-1-4 0-16,7 4 1 0,-7 0-1 0,2 0 0 0,-2 0 2 16,0 0-1-16,0 4 0 0,-6-2-1 0,8 3 0 15,-2 2 0-15,-6 0 0 0,6 1 0 0,1-1-1 0,-7 3 2 16,6-1 1-16,1 1 0 0,-7 5 2 0,7-3 0 15,-7-2 1-15,6 1 2 0,-6-1 0 0,6 2 0 0,-6-1 2 16,0 0-1-16,6-1 0 0,-6-1 0 0,0-3-1 0,8 2-1 16,-8-2-1-16,0-1 0 0,6 2-1 0,-6 0-1 15,0-3-1-15,6 0-1 0,1 0-1 0,-7-1-4 0,7 1-9 16,-1-4-15-16,1 4-17 0,5-4-22 0,2-4-22 16,-2 4-34-16,2-4-52 0,-1 1-88 0,0-1-130 0,0-4-61 15,-1 6-23-15</inkml:trace>
  <inkml:trace contextRef="#ctx0" brushRef="#br0" timeOffset="24478.48">11951 6088 215 0,'0'0'371'15,"-6"-4"-80"-15,6 2-80 0,-6-3-67 0,6 5-45 0,-7-3-25 16,7 3-17-16,0-4-9 0,-7 4-10 0,7 0-4 0,0 0-6 15,0 0-6-15,0 0-3 0,-6 4-6 0,6-1-3 16,0 4-1-16,0-3 0 0,-6 7 0 0,6-3 1 0,0 3 3 16,0-1 5-16,0 5 1 0,6-1 3 0,-6 1 1 15,0-1 4-15,0 5 2 0,6-4 4 0,-6 4-2 0,0-1 2 16,7 0 1-16,0 0 1 0,-7 5 1 0,6-5-3 0,-6 3-2 16,6 2-6-16,-6-5-1 0,6 4-3 0,-6-3-4 15,8-2-4-15,-2 3-3 0,-6-6-3 0,6 4-1 0,-6-4-1 16,7-2-1-16,-1 2-2 0,-6-2 1 0,0-2-1 15,7-3-4-15,-7 1-10 0,0-1-15 0,7-2-17 0,-7 2-22 16,0-7-22-16,0 2-29 0,6 3-47 0,-6-10-73 16,0 3-138-16,0 2-72 0,0-7-31 0</inkml:trace>
  <inkml:trace contextRef="#ctx0" brushRef="#br0" timeOffset="24822.29">11866 6125 121 0,'-6'-7'454'0,"6"2"-105"0,-6 3-139 0,6 2-96 15,0-4-51-15,0 0-26 0,0 0-13 0,6 1-6 0,-6-1-1 16,6 0-2-16,8 0 4 0,-8 2-3 0,1-3-1 15,6 5-3-15,0-3-2 0,0 3-4 0,0 0-2 0,-1 0-2 16,2 0-2-16,-1 0 2 0,-7 3 2 0,8 2 3 0,-2-3 2 16,-4 6 3-16,4-1 2 0,-5 1 3 0,-1-2 1 15,1 6-2-15,-7-5-1 0,6 4 1 0,-6 3-2 0,0-2-2 16,-6 3 0-16,6-4-2 0,-7 3 0 0,7-3 0 16,-13 3 1-16,7-2-2 0,0-1 3 0,-2 3 2 0,2-3-1 15,0 0-1-15,-1-3-2 0,0-2 1 0,7-1-4 16,-6 2-4-16,-1-2-7 0,7-3-17 0,-6-2-16 0,0 4-21 15,6-4-32-15,0 0-53 0,0 0-99 0,0 0-119 0,-8 0-65 16</inkml:trace>
  <inkml:trace contextRef="#ctx0" brushRef="#br0" timeOffset="25931.41">12225 6125 188 0,'0'0'302'15,"0"0"-72"-15,0-4-67 0,0 1-46 0,0 3-31 0,6-5-16 16,-6 5-8-16,0-2-4 0,0 2-3 0,0 0-1 15,0 0-5-15,0-4-6 0,0 4-3 0,0 0-7 0,-6 0-6 16,6 0-7-16,0 4-5 0,-7-4-4 0,7 0-3 16,-6 2-1-16,6 3-2 0,-6-5 2 0,6 7 0 0,-8-4 3 15,2 1 3-15,6 0 1 0,-6 3 6 0,6 0 6 0,0 0 5 16,-6 2 1-16,6-3 1 0,-7 6-1 0,7-5-1 16,0 0 0-16,7 4-3 0,-7-3-4 0,6-1-3 0,-6 3-1 15,6 2-4-15,0-5 1 0,2 1-3 0,-8 2 0 0,12-3-1 16,-5 2-1-16,-1-3 0 0,8-2 0 0,-8 3 1 15,7-4 1-15,-6 2 1 0,6-5 1 0,-7 4 0 0,8-4 2 16,-8 0-2-16,0 0 1 0,1 0 2 0,-1-4 3 16,1 4 3-16,-7 0 4 0,6 0 1 0,-6-5-1 0,0 5-1 15,0-3-1-15,0 0-4 0,0-1-5 0,-6 0-6 16,6-2-5-16,-7-3-2 0,7 2-2 0,-6 0 1 0,-1 0-2 16,1-1 0-16,0 1 0 0,-1-1 0 0,0-2 0 15,1 3 3-15,6-1-1 0,-7-3-1 0,7 4 3 0,0 0-1 16,0-5-1-16,0 6 0 0,0-3-2 0,0 2-1 0,0 0-1 15,7 0-1-15,-1-1-3 0,-6 1 1 0,7-1 1 16,0 2 1-16,5 2-1 0,-5-3 1 0,-1 3 0 0,1 0-1 16,-1 0 0-16,7 2 0 0,-6 2 0 0,0-5-1 15,-1 5 1-15,0 0-2 0,2 5 1 0,-2-5 2 0,0 2-1 16,-6 2 1-16,6 0-1 0,1 0 0 0,0-1-3 0,-1 5 2 16,-6-2-1-16,7-1-1 0,-2 2-1 0,2 0 0 15,1 1 0-15,-8-1 0 0,5 0-1 0,2 0 0 0,-7 4-2 16,0-7 1-16,6 4 1 0,-6 3-1 0,0-3 1 15,0-6 0-15,0 6 2 0,0-1 1 0,-6-3 2 0,6 4 0 16,0-6 1-16,0 3 1 0,-7-5-5 0,7 3 3 0,0-3 1 16,0 4 2-16,0-4 1 0,-5-4 0 0,5 4 0 15,0-3 2-15,0-2 4 0,0 3-1 0,0-6-1 16,0 1-2-16,0-1 1 0,0 2 0 0,0-2-2 0,5-1 1 16,2-1-2-16,-7 3 0 0,6-5 0 0,2 5-1 0,-2-3 0 15,0 2-1-15,1 1 1 0,6-5 1 0,-6 6 0 16,-1-2 0-16,0 1-2 0,0-1 0 0,2 6-1 0,-2-6-1 15,0 4 0-15,-6 4-2 0,7-3-1 0,-1 3-2 0,1 0 0 16,-7 0 0-16,7 0 0 0,-2 0 0 0,-5 3 0 16,7 1 0-16,-7-1 2 0,0 4 1 0,7 1 0 0,-7 3 3 15,7-3 0-15,-7-1-5 0,6 0 3 0,0 4 2 16,-6-4 0-16,8 4 1 0,-2-4 0 0,0 4-1 0,1-3 1 16,-1-2 3-16,1 3-1 0,-1-1 0 0,6-2-1 0,-5 2 0 15,6-5-1-15,1 1 1 0,-1 0 0 0,0 0 1 16,0-4-2-16,0 2 0 0,0-4 0 0,7 2 0 0,-1 0 0 15,-7-8 1-15,9 4-1 0,-8 1 0 0,6-5 2 16,-6 2-1-16,7-2 0 0,-7-1 1 0,-1 3 2 0,2-2 3 16,-1-3 3-16,-6 4 2 0,-1 0 3 0,0-4 3 0,2 3 3 15,-8 1 2-15,0-3 0 0,0 2 0 0,0 1-2 16,0-1-1-16,-8-3-2 0,8 4-2 0,-6 4-3 16,0-5-3-16,-1 4-2 0,0 1-1 0,1-1-2 0,-1 4-1 15,0-3-4-15,2 3 1 0,5 0 0 0,-7 0-1 0,-1 3-1 16,8 1-1-16,-5-1 1 0,-1 5 0 0,6-4 1 0,-7 3-1 15,7 1 0-15,0-2 0 0,0 2 1 0,0-1-1 16,0 1-1-16,0 2-1 0,0-3 0 0,7 5 1 16,-7-5 0-16,0 0 1 0,6 0-1 0,-6 4 1 0,5-7 1 15,3 4 0-15,-1-1 0 0,-7 0 1 0,12 0-1 0,-5-3 2 16,-1 0-1-16,8 0-1 0,-2-1-8 0,8 1-14 16,-7-4-18-16,7 0-23 0,0 0-22 0,-2-4-26 0,2 4-23 15,0-3-26-15,-1-1-30 0,1 0-47 0,-7 0-80 16,-1 2-97-16,-4-3-41 0</inkml:trace>
  <inkml:trace contextRef="#ctx0" brushRef="#br0" timeOffset="26446.98">13162 6041 410 0,'0'-5'398'0,"0"5"-121"0,0 0-107 0,0-2-70 16,0 2-41-16,8-4-24 0,-8 4-15 0,0 0-7 0,0 0 2 15,7 0 0-15,-7 4-1 0,5-4 0 0,-5 2 1 0,8 3 1 16,-2 2 0-16,0 0 0 0,2-3-6 0,-2 4 0 0,0-1 0 16,-6 3 2-16,6-2-2 0,1-1 1 0,0 5 0 15,-7-2-1-15,6-3 1 0,-6 5-1 0,7-2 0 16,-7 1-2-16,0 0-3 0,0-3-1 0,0 3-1 0,0-4 3 15,0 0 1-15,0-3 2 0,0 0 3 0,0 3 6 0,0-3 6 16,0-4 9-16,0 4 6 0,-7-4 5 0,7 0 2 16,0 0 1-16,0 0-3 0,0-4-3 0,0 0-5 0,-6 1-4 15,6-1-7-15,0-4-5 0,6 1-5 0,-6 0-2 16,0 0 0-16,7-1-2 0,-7-2-3 0,6 1-3 0,-6 2-2 16,7-3-2-16,0 2 0 0,-1 1-1 0,0-5 0 0,-1 6 0 15,4-2 0-15,-3 1-1 0,-1-1 0 0,3 1-4 16,-8 4-1-16,6-1-1 0,1 1-4 0,-7-1-2 0,7 4 0 15,-7 0 0-15,0 0 2 0,6 0 2 0,-6 4 1 16,6-1 3-16,-6 1 2 0,7-1 2 0,-7 4 1 0,0 1 1 16,7 3 0-16,-7-3 0 0,6-1 1 0,-6 3-1 0,6-2 0 15,-6 3 2-15,7-1-1 0,-7-1 0 0,7-3 2 16,-1 6-1-16,1-5 0 0,-1 0 1 0,0 0-1 0,0-3-2 16,2 0 1-16,-2 3-1 0,0-7-1 0,2 4 0 15,4 0 0-15,-5-4-4 0,-1 0-8 0,7 0-12 0,0 0-17 16,-7-4-18-16,8 0-20 0,-8 1-26 0,1-5-31 15,0 2-45-15,-1-2-64 0,-1-3-96 0,3 3-70 0,-8-2-41 16</inkml:trace>
  <inkml:trace contextRef="#ctx0" brushRef="#br0" timeOffset="26993.66">13561 5598 78 0,'6'-4'473'0,"-6"1"-80"0,0 3-138 16,0 0-108-16,0 0-65 0,0 0-36 0,0 3-20 16,0 1-7-16,0-2-3 0,0 6 0 0,0 0 1 15,0-1 4-15,-6 4 1 0,6 1 0 0,0-2-2 0,0 1-2 16,0 4-2-16,0-5 1 0,0 5-1 0,0-1 0 0,0 1 0 16,0 1 2-16,0-1 1 0,0 2 0 0,0-2 1 15,6 3 0-15,-6 1-1 0,0-1 2 0,0 4 0 0,0-4 0 16,7 5-1-16,-7-6 0 0,0 2-2 0,0 3-1 15,7 0-1-15,-7-4-4 0,0 1 0 0,6-1-1 0,0 0-2 16,-6 0 0-16,8 1 0 0,-2-5 1 0,0 1-1 0,0-4 0 16,1 3 1-16,0-3-1 0,-1 1 1 0,7-5 0 15,-7 0 0-15,8 0 0 0,-1-3-2 0,0 0 2 16,0 0 0-16,7-4 1 0,-1 0 0 0,-6 0 2 0,6-4 3 16,1 0 3-16,0-2 5 0,-1 1 2 0,-6-7 2 0,6 6 1 15,-5-5 1-15,6-1 2 0,-14 2 2 0,7-1 0 0,-7 0 0 16,1-1 0-16,-7 2 3 0,6-5 0 0,-6 4 0 15,0-3-4-15,-6 3-4 0,-1 0-4 0,1 4-5 16,-1-1-6-16,1 1-5 0,0-1-5 0,6 4-4 0,-8 1-2 16,2-1-4-16,6 4-4 0,0 0-4 0,0 0-1 0,6 4-3 15,-6 3-5-15,8-3-4 0,-2 3-3 0,0 1-2 16,7 3-2-16,0-4-3 0,0 4-3 0,1 0-4 0,-2-4 4 16,2 4 2-16,-1 0 4 0,-1 1 5 0,2-5 5 15,-2 3 6-15,2-2 4 0,-8 3 7 0,0-4 1 0,1 0 5 16,-7 1 0-16,0-5 1 0,0 5 1 0,0-4 0 0,-7 3 3 15,1-3 0-15,0-1 1 0,-8 2-2 0,2-3-1 16,-8 2-3-16,7 0-11 0,-7-4-17 0,0 0-19 0,1 0-25 16,0 0-27-16,0 0-39 0,-1-4-64 0,0-2-106 0,1 1-106 15,-1-2-53-15,7 0-23 0</inkml:trace>
  <inkml:trace contextRef="#ctx0" brushRef="#br0" timeOffset="27337.34">13196 5846 197 0,'6'0'370'0,"2"0"-99"0,4 0-96 0,1 0-66 16,0 0-41-16,7 0-25 0,-7-4-14 0,7 4-6 16,-1 0-3-16,1-2 0 0,-1-2-1 0,7 4 1 0,-6-4-1 15,-2 4 2-15,10-4 3 0,-3 1 5 0,-5-1 4 16,6 0-1-16,0-3 4 0,0 3 3 0,1-3 2 0,-9 4 1 16,2-1-3-16,-1 0-4 0,-5 0-4 0,-1 1-3 0,0-1-2 15,-7 0-5-15,1 1-4 0,-1 3-4 0,1 0-3 16,-7-3-9-16,7 3-11 0,-7 0-18 0,0 0-25 0,0 0-43 15,-7-4-92-15,0 4-158 0,1 0-90 0,-1 0-45 16</inkml:trace>
  <inkml:trace contextRef="#ctx0" brushRef="#br0" timeOffset="28352.65">10206 6873 161 0,'0'0'287'0,"0"0"-85"0,-8 0-75 0,8 0-53 15,0 0-35-15,0 0-18 0,0 0-7 0,0 0-1 0,8 0 6 16,-8 0 4-16,0 0 5 0,0 0 5 0,0-4 3 0,6 4-1 16,-6 0-1-16,0-4-4 0,6 4-4 0,-6 0-7 15,0 0-3-15,6 0-6 0,-6 0-4 0,0 0 1 0,6 0 0 16,2 4-2-16,-2-4-2 0,0 4 3 0,1-4-1 15,7 2 0-15,-2-2 2 0,2 4 0 0,-2 0 0 0,8-4 1 16,-1 0-1-16,7 4-1 0,-6-4 1 0,7 3 2 16,5-3 0-16,-6 0 4 0,7 0 1 0,-1 0 0 0,1-3 1 15,6 3 1-15,-1 0-1 0,2-4-2 0,-2 4-2 0,9 0-4 16,-2 0-2-16,8-4-2 0,-2 0-3 0,8 2 1 0,-1 2-1 16,7-4-1-16,1 0 0 0,6-3-2 0,-1 3 0 15,1 0-1-15,0-3 1 0,6 0-1 0,0 3 2 16,1-3 3-16,-8-1 3 0,7 1 1 0,0 0 0 0,1-1 2 15,-8 4 0-15,1-2-2 0,-1-2 0 0,1 5-3 0,-7-1-2 16,1-4-1-16,-1 5-1 0,-6-2 0 0,6-1 0 16,-13 3 2-16,7-2 0 0,-8 2-1 0,2-5-1 0,-8 4 1 15,1 1 0-15,-7-1-1 0,1 1 2 0,-2-1-2 16,-11 1 2-16,-1 3 1 0,-1-4 0 0,-5 0-2 0,0 0 6 16,-9 4 5-16,4-3 5 0,-10 3 5 0,3 0 4 0,-8-4 1 15,0 4 3-15,0 0 6 0,-8-4-4 0,3 4-4 16,-2 0-8-16,-1 0-4 0,3 0-3 0,-1 0-4 15,-8 0-3-15,8 0-2 0,-7 0-5 0,6 4-8 0,-6-4-14 16,7 0-19-16,0 4-33 0,-9-4-62 0,4 0-109 0,2 0-110 16,-2 0-68-16</inkml:trace>
  <inkml:trace contextRef="#ctx0" brushRef="#br0" timeOffset="30336.47">6308 5946 77 0,'0'0'260'0,"-6"3"-76"15,6-3-63-15,0 0-48 0,0 0-27 0,0 4-15 16,-7-4-3-16,7 0 2 0,0 0 2 0,0 0 6 0,0 3 3 15,0-3 2-15,0 0-1 0,0 0-4 0,0 5-5 16,0-5-8-16,0 0-4 0,0 0-5 0,0 0-4 0,0 2 1 16,0-2 0-16,0 4 2 0,0 0 2 0,0 3 4 0,0-3-1 15,7 4 3-15,-7 2 1 0,0 1 3 0,6 0 0 16,0 3 0-16,2 5 0 0,-2 0 0 0,1 3 1 0,-1 0-1 16,1 0 0-16,6 4-3 0,-7-1-1 0,0 4-1 15,8 0 0-15,-8 0-2 0,6 0 0 0,3 5 0 0,-3-5-2 16,-5 4-1-16,6 1-2 0,-7-5-2 0,8 0-2 0,-1 0-2 15,0-4-1-15,-7 1-2 0,6 1-2 0,-5-5-2 16,1-5 1-16,4 2-1 0,-5 0-1 0,-1-9 1 0,1 5 0 16,-1-8 0-16,1 0 4 0,-1 0 2 0,1-3 4 15,0-4 2-15,-1 0 2 0,0-4 2 0,1 1 0 0,0-8 2 16,-1 0-1-16,0-4-1 0,1-3 0 0,-2-4-1 0,-5 1 3 16,8-8 0-16,-1 2 1 0,-2-2 0 0,2-4-1 15,-7 1-3-15,8-2-2 0,-2-3-3 0,-6 4-4 16,6-3-1-16,0-1-3 0,-6 1-8 0,7-1-10 0,0 4-9 15,-7-4-17-15,6 8-17 0,1-4-20 0,-7 0-24 0,6 4-37 16,8 3-49-16,-8 0-74 0,6 4-131 0,-4 4-52 0</inkml:trace>
  <inkml:trace contextRef="#ctx0" brushRef="#br0" timeOffset="31008.19">7123 6220 55 0,'0'-3'346'0,"0"-1"-95"0,0 0-91 15,0 0-68-15,0 2-39 0,0-3-22 0,-6 2-9 0,6 3-3 16,0-4 1-16,0-1 2 0,-7 5-1 0,7 0 0 0,0 0 0 15,-7 0 0-15,7 5-1 0,-6-5-5 0,0 4-4 16,-1 4-1-16,1-6 0 0,-1 6 2 0,0-1 1 0,-5 5 1 16,5-5 3-16,-6 3 1 0,7-2 3 0,-2 3 0 15,-4-1 1-15,4 2-1 0,3-1-1 0,-1 4 1 0,-2-5-2 16,2 2-2-16,6 3-1 0,-6-5-3 0,6 1 1 0,-6 4-2 16,6-5 0-16,0 5-2 0,0-4-1 0,0 4 0 15,0-4 0-15,6 0-1 0,-6 1 0 0,6-5 0 16,0 0 0-16,2 0-1 0,-2-3 1 0,-1 0-1 0,3-1 0 15,4-3 0-15,2 0-1 0,-1-3-1 0,0-1 0 0,0 0-1 16,0-3-1-16,6 0-2 0,-5-4 0 0,6 0 0 0,-9-1 0 16,10 2 0-16,-8-2-1 0,-1-2 1 0,-4 2 0 15,-2 2-1-15,0-1 1 0,1 0 2 0,0 4 0 16,-7-4 2-16,0 3 1 0,0 1 1 0,0-1 2 0,0 6 0 16,-7-3 0-16,7-2-2 0,0 2 1 0,-7 5-1 0,7 0-5 15,-6-3-1-15,6 3 0 0,-6 0 1 0,6 0 0 16,0 0 0-16,-8 3-1 0,8-3-1 0,0 5 5 0,0-1-4 15,0-1-1-15,0 4 0 0,0-3 0 0,0 4 0 16,0-5-2-16,8 5 2 0,-8-2-1 0,6 2 1 0,0-4 0 16,1 3-1-16,0 1 0 0,-1-1-4 0,7 0-6 0,-7-4-6 15,8 6-8-15,-8-3-8 0,8-2-13 0,-2 0-15 16,1-1-22-16,0 0-30 0,0-3-54 0,1 0-90 0,-2 0-96 16,2 0-56-16</inkml:trace>
  <inkml:trace contextRef="#ctx0" brushRef="#br0" timeOffset="31305.18">7520 6180 130 0,'-6'-4'475'0,"0"0"-92"0,0 4-148 0,-8 0-107 15,8 0-59-15,-1 0-33 0,0 4-17 0,1-4-9 16,-1 8-4-16,1-6-4 0,-7 3 1 0,6 2 1 0,1 0 1 15,0 5 2-15,-1-5 0 0,0 3 0 0,1 2 0 16,6-1 0-16,-8 3 0 0,8-3 4 0,0 0 1 0,0 0 3 16,0 4 2-16,-5-4 2 0,5 0 1 0,0 3 1 0,0-2 1 15,0-1-2-15,0 0 0 0,0-1-2 0,0 2-2 16,5 2-2-16,-5-2-1 0,0-2-2 0,8 2-1 0,-2-5-1 16,1 1-1-16,0-1-3 0,-1 0-1 0,7-4-2 15,0 1-1-15,0-4-4 0,0 0-9 0,6-4-9 0,-5 4-16 16,5-3-17-16,1-1-26 0,0-4-39 0,-8 6-72 15,2-6-120-15,5 1-80 0,-13-1-50 0</inkml:trace>
  <inkml:trace contextRef="#ctx0" brushRef="#br0" timeOffset="31898.74">7716 6198 275 0,'0'0'431'0,"0"0"-129"0,0-3-123 0,0 3-85 16,0 0-47-16,0 0-27 0,0 0-13 0,0 0-6 15,0 3 0-15,0-3 4 0,0 0-2 0,0 5 4 0,7-3 7 16,-7 2 0-16,0 4 1 0,0-1 2 0,6 1 1 0,-6-1 0 15,0 3 5-15,6 2-3 0,-6-2-1 0,0 1 0 16,8 0-1-16,-8 0-2 0,0 4 0 0,6-4 0 0,-6 4-1 16,0 0-1-16,6-5-1 0,-6 2-2 0,7-5 1 15,-1 0 1-15,-6 0-2 0,7 1 0 0,-1-1 0 0,-6-3-1 16,7-1-3-16,-1 5 2 0,0-4-2 0,8-1-1 16,-8 2 0-16,8-10-2 0,-8 5-2 0,7-3-1 0,0-6 3 15,0 6-2-15,-7-4-1 0,8 0 0 0,-2-5 1 0,-5 5 0 16,0-3 0-16,6-2 0 0,-7 2-1 0,0-1-1 15,2 0 1-15,-8-1 2 0,6-2 0 0,0 3 1 0,-6-3 0 16,0 2 2-16,0 1 2 0,0-4 2 0,0 5 0 16,0-1 1-16,0 0 1 0,-6 3 0 0,6-3 1 0,-6 4-1 15,6 2 0-15,0 3-1 0,-8-6 0 0,8 8-2 0,0-4 0 16,-6 4-2-16,6 0-2 0,0 0-2 0,-6 0 0 16,6 0-3-16,0 4 7 0,0 0-6 0,-7 0-1 0,7 3 0 15,0-3 0-15,0 4 0 0,0-2 2 0,7 2-2 16,-7-1-5-16,0 1 3 0,6 2 2 0,-6-3 0 0,0 5 1 15,6-2 1-15,-6 1-2 0,8-3 1 0,-8-1 1 0,6 0-2 16,0 1-1-16,1-1 0 0,-1 4 0 0,1-7-2 16,-1 3 1-16,1-3 0 0,-1 4-1 0,1-6 2 0,-1 3 0 15,7-5-6-15,-7 3-8 0,8-3-13 0,-1 0-18 16,-7 0-20-16,8-3-24 0,-2 3-38 0,2-5-60 0,-2-1-109 16,-6 2-92-16,8 0-53 0</inkml:trace>
  <inkml:trace contextRef="#ctx0" brushRef="#br0" timeOffset="32414.11">8088 6125 309 0,'0'-4'430'0,"0"1"-132"0,0 3-125 15,0-5-79-15,0 5-44 0,6-2-24 0,-6 2-13 0,6 0-6 16,-6 0-2-16,0 0-1 0,8 2 0 0,-8 3 1 16,6-2 1-16,-6 4-1 0,6 1 1 0,-6-1 0 0,6 0-2 15,-6 4 1-15,6 0 1 0,2-3-2 0,-8 3 2 16,6 1 1-16,0-2 2 0,-6 1 3 0,7-1-1 0,-1-2 3 16,2 3 0-16,-2-3 0 0,0 2 0 0,-6-3-1 0,6 2-2 15,2-3-3-15,-2-2 1 0,0 3-3 0,-6-4-2 16,7 2 0-16,-1-1-2 0,1-4-1 0,0 3 1 15,-1-3-4-15,0-3 2 0,0 3 3 0,1-4 0 0,0-1 1 16,5-1-1-16,-4 2 3 0,-2-3 0 0,7-5 3 0,-7 5-1 16,1-3 0-16,0 2 0 0,-1-3 2 0,0 1 0 0,1-2 1 15,-7 1 2-15,7 5-1 0,-7-6 0 0,0 1 0 16,0 3 0-16,0-3-2 0,0 4 0 0,0 0-2 0,-7 0-1 16,7-1-3-16,-7 4 0 0,7 1-3 0,0-1 1 15,-6 4 0-15,6-3-1 0,-6 3 0 0,6 0-1 0,0 3-1 16,-7 1 1-16,7-4 0 0,-7 7-1 0,7-3 1 15,0 3 0-15,0 0 0 0,0 0 1 0,0 2 1 0,7-3-1 16,-7 6 0-16,7-5 2 0,-7 0-1 0,6 0 0 0,-6 5 1 16,6-5-1-16,1 1 0 0,0-1 0 0,-7 0 1 15,6 0-3-15,1 1 1 0,-2 2 0 0,3-3-1 0,4-3-2 16,-5 4-5-16,-1-1-5 0,8-3-8 0,-8-1-9 16,7 0-10-16,1 2-13 0,-2-5-13 0,2 4-19 0,5-4-20 15,1-4-33-15,-8-1-58 0,8 2-90 0,-6 0-78 0,-2-5-47 16</inkml:trace>
  <inkml:trace contextRef="#ctx0" brushRef="#br0" timeOffset="33054.62">8576 6125 453 0,'0'0'380'0,"0"0"-121"0,0-4-103 0,0 4-68 0,0 0-40 16,0 0-23-16,7 0-14 0,-7 0-8 0,0 0-1 15,6 4-1-15,-6-4 2 0,7 3 3 0,-1 1 2 0,1 0 1 16,-7 3 1-16,5-3 1 0,2 3 0 0,1 5-3 16,-3-6 0-16,-5 6-1 0,7-5 0 0,0 5 0 0,0-2 1 15,-1-3 0-15,-6 7 2 0,6-6 0 0,-6 3-1 0,7 0 0 16,-7-4-1-16,0 4 0 0,0-3 2 0,6-1-2 15,-6 0-1-15,0-4 0 0,0 6 1 0,0-6 1 0,0-3 4 16,0 5 7-16,0-3 6 0,0-2 8 0,0 0 6 16,0 0 7-16,7-2-1 0,-7-3 0 0,0 2-2 0,0-1-11 15,7-4-4-15,-7-3-5 0,6 5-7 0,-6-6-4 0,6 1-3 16,2 0 1-16,-2 0-2 0,0 1 4 0,0-5-3 16,1 3-2-16,-1 2-2 0,1-1 0 0,5 3-2 0,-5-2-1 15,1 1-1-15,-2 2-1 0,0 4-1 0,8-1-1 16,-8 1 1-16,-6-1-2 0,6 4-1 0,1 4-1 0,-1-1 1 15,-6 1 1-15,7-1-3 0,-7 1 3 0,7 3-1 0,-7 1 1 16,6-1 2-16,-6 3-1 0,0-1 0 0,0 1-1 16,0-2 1-16,5 3-1 0,-5-3 1 0,0-1-1 15,0-4 0-15,0 1 0 0,0-1-1 0,0 1 2 0,0 0 1 16,0-4 1-16,0 0 1 0,0 0 0 0,0 0 0 0,8 0 0 16,-8 0 2-16,0-4-1 0,0 0-1 0,7 1-1 15,-2-4-1-15,-5 0 0 0,0-1 0 0,7 4 0 0,0-3 0 16,0-1-1-16,-7 6-3 0,6-6-2 0,-6 4-4 15,7-1-2-15,-1 3-7 0,-6-2-3 0,0 4-4 0,6 0-2 16,-6 0 0-16,8 0 1 0,-2 4 4 0,-6-4 3 0,6 7 7 16,0-3 5-16,1-1 3 0,0 4 4 0,-1 1 1 15,1-1-1-15,-1 1 1 0,-1-2 0 0,4 6 6 0,2-5-3 16,-4 1-1-16,1-1-1 0,-2 0 0 0,0 0 0 16,7 1 0-16,-6-1-1 0,6-3-8 0,-7 2-7 0,8-1-13 15,-3-5-17-15,4 4-24 0,-2-1-43 0,6-6-78 0,-6 3-151 16,1-4-85-16,-8 4-41 0</inkml:trace>
  <inkml:trace contextRef="#ctx0" brushRef="#br0" timeOffset="33726.37">7018 7052 239 0,'-12'-4'342'0,"-1"1"-101"0,7 3-88 0,-2-5-62 0,2 2-37 16,0 3-20-16,0-4-14 0,6 2-8 0,-7 2-2 0,7-6-1 15,0 6 2-15,0-2-2 0,0-2 2 0,0 4-2 16,7 0-1-16,-1-4 0 0,0 0-1 0,0 4-1 0,2-3 0 16,3 3-1-16,3 0-1 0,0 0 1 0,5-4-1 0,0 4 2 15,1-4 2-15,6 4 2 0,7 0 1 0,-1-4 0 16,7 4 1-16,0 0 0 0,7-2 0 0,7 2 1 16,-8 0-6-16,13-5 2 0,1 5-3 0,0-3 0 0,6-1 0 15,0 1-2-15,7-5 1 0,-1 4-1 0,8-3-1 0,-1 4-4 16,0-5-1-16,-7 5-2 0,8-1-1 0,-1 0-2 0,1-3-1 15,-2 7-1-15,2-4 1 0,-9 1-1 0,3-1 3 16,-8 4 1-16,0-8 0 0,7 5 3 0,-7 0 1 16,-7-1 2-16,8-3 0 0,-8 2 3 0,1-2-1 0,-8-3 0 15,3 2-1-15,-9 1 1 0,1-1 2 0,-7 1-1 0,-7 0 1 16,1-1 2-16,-7 1 5 0,0 3 2 0,-13-3 6 16,0 3 3-16,0 1 4 0,-7-1 1 0,-6 0 0 0,0 4-2 15,0-4-3-15,-12 4-2 0,5 0-4 0,-6 0-5 16,0 0-4-16,1 0-3 0,-2 4-1 0,-6-4-3 0,6 4-2 15,3 0-4-15,-3-4-8 0,2 3-11 0,-2 1-17 0,8 0-31 16,-7-4-55-16,6 3-86 0,1-3-131 0,-1 0-70 16</inkml:trace>
  <inkml:trace contextRef="#ctx0" brushRef="#br0" timeOffset="34601.25">5155 6111 133 0,'0'-4'362'0,"5"0"-89"15,-5 0-88-15,0 4-68 0,0-3-46 0,0-1-24 0,9 4-14 16,-9 0-5-16,0-4-5 0,0 4 0 0,0 0-2 16,0 4 2-16,0-4 0 0,6 4 0 0,-6-4-2 0,5 3-1 15,-5 5-1-15,8-2-1 0,-1 2-3 0,-7-1 0 0,6 5 0 16,0-2-2-16,1 6-2 0,-7-2-3 0,6 1 1 16,-6 3-1-16,7 1-1 0,-7-2-1 0,0 2 1 0,0 3 1 15,0 0 0-15,0 0 2 0,0-1-2 0,-7 6 3 16,7-1-1-16,-6-1 2 0,6 1-2 0,-7-1 2 0,7-3-1 15,-6 4-2-15,0 0-1 0,-1-5-1 0,-1 2 0 0,8-1-4 16,-5-1-1-16,-1-2-7 0,6-1-7 0,0 0-11 16,0-3-12-16,0-1-24 0,6-3-40 0,-6 1-72 15,5-5-137-15,3-4-82 0,-1-3-48 0</inkml:trace>
  <inkml:trace contextRef="#ctx0" brushRef="#br0" timeOffset="34804.18">5611 6399 44 0,'0'-7'546'0,"-6"4"-2"0,6-4-117 0,0 3-203 0,0 4-125 16,0-4-75-16,0 0-45 0,0 4-25 0,-6 0-15 15,6 4-10-15,0 0-7 0,-7 0-22 0,7-1-57 0,0 1-130 16,0-1-80-16,0 1-62 0</inkml:trace>
  <inkml:trace contextRef="#ctx0" brushRef="#br0" timeOffset="35913.32">5246 8049 301 0,'0'-4'340'0,"0"4"-99"0,-6 0-89 15,6 0-61-15,0 0-39 0,0-4-20 0,0 4-9 0,-6 0-1 16,6-4 5-16,0 4 3 0,0-4 6 0,0 4 5 0,0-4 4 15,0 4 2-15,0-2 1 0,0-3-1 0,0 3-7 16,0 2-4-16,0-5-7 0,0-2-4 0,6 7-5 0,-6-8-4 16,0 5-5-16,0-1-4 0,6 1-3 0,2-5-2 15,-8 5 0-15,6-1-2 0,0 1-1 0,7-1-1 0,-6-4 0 16,6 8-1-16,-7-3 1 0,8-1 1 0,-8 0-3 0,6 4 2 16,2 0-1-16,-1 0 1 0,-7 4 0 0,8 0 1 15,-8-1-1-15,0 5 1 0,-1-1 0 0,4 0 1 0,-3 4 0 16,-6 4 0-16,5-3 1 0,-5 1 0 0,-5 6 0 15,-1-1-1-15,-3 5 1 0,-2 2-1 0,-2 0 0 0,-7 5-1 16,0-1 0-16,-6 1 0 0,1-1 0 0,-1 0 1 0,0 1 0 16,-7-5 0-16,1 1 3 0,5-4 1 0,-5 0 0 15,6-4 3-15,0 0 1 0,-2-4-1 0,3 2 4 16,0-5 2-16,-1 3-1 0,6-6 1 0,0 3 1 0,1-5-4 16,5 3 0-16,2-2-2 0,5-4-3 0,0 1-1 0,1-1-1 15,0 1-2-15,6-4-1 0,0 0 0 0,0 4-2 0,0-4 3 16,12 4 1-16,-5-4 1 0,0 0 2 0,5-4 2 15,8 4-1-15,-7-4 1 0,7 4 1 0,0-4-1 16,-1 1-1-16,1-1-2 0,-1 1-2 0,7-1-1 0,-6 4-1 16,-1-3 0-16,0 3-2 0,8-4-4 0,-8 4-4 0,-6 0-4 15,7 0-4-15,0 0-7 0,-1 0-6 0,1 0-9 16,-8 0-7-16,8 0-5 0,-7 0-6 0,7 0-10 0,-8 0-14 16,2 0-20-16,-2-5-31 0,-4 2-57 0,4 0-94 15,1 3-79-15</inkml:trace>
  <inkml:trace contextRef="#ctx0" brushRef="#br0" timeOffset="36116.46">5664 8337 85 0,'0'0'523'0,"0"-2"-6"16,0-2-166-16,0 4-147 0,0-4-85 0,0 4-55 15,0 0-29-15,0 0-17 0,0 0-11 0,0 0-6 16,0 0-4-16,0 0-5 0,6 0-8 0,-6 0-12 0,0 0-20 16,0 0-27-16,6 0-54 0,-6 0-113 0,7 0-111 0,-7 0-71 15,0 0-45-15</inkml:trace>
  <inkml:trace contextRef="#ctx0" brushRef="#br0" timeOffset="38475.26">6746 7792 106 0,'0'0'139'0,"0"0"0"0,0 0-13 0,-8 0-16 16,8 0-18-16,0-4-17 0,0 4-15 0,0 0-12 0,0 0-12 15,0 0-9-15,0-3-5 0,-6 3-1 0,6 0-1 16,0 0-3-16,0 0 1 0,0 0-1 0,-6 0 2 0,6 0 2 16,0 0 1-16,-7 0 2 0,7 0 0 0,0 0 3 15,0 0-2-15,-6 0 0 0,6 0-1 0,0 0-3 0,-7 0-2 16,7 0-4-16,0 0-3 0,0 3-3 0,0-3-2 0,-7 0-2 15,7 4-3-15,0-1 1 0,0 5 0 0,0-4 2 16,7 3-1-16,-7 3 2 0,0 2 2 0,7-1 3 16,-7 3 2-16,6 1 1 0,-6 4 1 0,7-1-1 0,-7 4 2 15,0 0-1-15,6 0-1 0,-6-1-1 0,0 6-1 0,0-5-2 16,0 3 0-16,0-4-2 0,0 6 3 0,0-1 0 0,-6-4 1 16,6 3 1-16,0-6 0 0,-7 2 0 0,7 1-1 15,-6-4 1-15,6 1-1 0,-7-5-2 0,7 1 1 0,0-3-4 16,-7-2 0-16,7-3 1 0,0 1 1 0,0-1 4 15,0-3 5-15,-6-1 6 0,6-3 4 0,0 0 1 0,0 0-1 16,0 0 0-16,0-7-1 0,0 4-4 0,0-1-6 16,0-4-6-16,0 1-4 0,0-1-2 0,0-2-2 0,0 3-1 15,0-1 0-15,0 2-2 0,6 1 0 0,-6-2-2 0,0 3 0 16,0 0 1-16,0 1 0 0,0-1-1 0,7 0-3 16,-7 4 2-16,0-3 0 0,7 3 1 0,-7 0-1 0,6 0 0 15,1 0 1-15,5 0 1 0,-4 3 1 0,3-3 0 16,4 4 1-16,-10-4-1 0,9 4-4 0,-1-1-4 0,0 1-4 15,-1 0-5-15,2 0-5 0,-1-1-10 0,7 2-7 0,-9-3-10 16,9 2-10-16,1-1-14 0,-2-3-26 0,7 0-49 16,-1-3-81-16,-5-1-126 0,0 2-58 0</inkml:trace>
  <inkml:trace contextRef="#ctx0" brushRef="#br0" timeOffset="39365.6">7352 8074 78 0,'0'-4'219'0,"-8"0"-37"0,8 4-35 0,0-2-33 16,0 2-28-16,-6-6-23 0,6 6-16 0,0-2-13 15,-6 2-10-15,6-4-9 0,-7 4-2 0,1 0-4 0,-1 0 2 16,0 0-1-16,7 0 2 0,-6 4 1 0,0-4 3 16,-8 2 4-16,8-2 2 0,0 6 3 0,-2-6 0 0,-4 2 1 15,4 2 1-15,3 0 0 0,-1 0-1 0,-8-1-1 16,8 1-1-16,0 4 0 0,-2-6-2 0,-4 10-1 0,5-5 0 15,1 1 0-15,-1 2 0 0,-7-2 0 0,9 3 0 0,-1 0-1 16,-3-3-3-16,9 1 0 0,-5 3-2 0,-1-1-3 16,6-3-2-16,-7 3-4 0,7-4-1 0,0 0-2 0,0 1-1 15,7-1-1-15,-7-4-1 0,0 5 0 0,6-5 0 16,-6 2 0-16,5-2 0 0,4 0 0 0,-9 1 0 0,6-4 0 16,7 4 1-16,-7-4-1 0,1-4-1 0,6 4 0 0,-1-4 0 15,-4 1 1-15,4 0-1 0,-5-5 1 0,6 4-1 16,-8-3 1-16,9 0 0 0,-8-4-1 0,2 3 1 0,-2 0 0 15,0-2-1-15,2 3 1 0,-8-1-1 0,6-4 0 0,-6 6 0 16,0-2 0-16,0 1 1 0,6 0-1 0,-6-1 0 16,0 5 0-16,0-1 1 0,0 0 0 0,0 1 1 15,-6-1 1-15,0 1 2 0,6-1 1 0,0 4 1 0,0-4 0 16,0 4 1-16,0-3-3 0,0 3 0 0,0 0 1 0,0 0-4 16,0 0 0-16,0 3-1 0,0 1-1 0,0 0 2 0,-8-1-1 15,8 4 0-15,0-3 0 0,-6 3 0 0,6 1 0 16,-6-1 0-16,6 0 0 0,0 1-1 0,0-2 1 15,0 6-1-15,0-4 0 0,6-1 1 0,-6 1 1 0,0-1 0 16,6-4 3-16,2 5-1 0,-2-1 2 0,-6-3-1 0,6-1 1 16,0 1 0-16,8-4 0 0,-8 3 1 0,7-6 0 15,1 3 0-15,-2-4 1 0,2 1-1 0,-3-1 1 0,3-3 0 16,0-1 0-16,5-2 1 0,-6 2-1 0,0-3 0 16,0 1 3-16,0-2 1 0,-7 1 3 0,8 0 1 0,-8 0 0 15,0 3 2-15,1-2 1 0,-7 2-1 0,0 1-1 0,0 3-2 16,0-4-4-16,0 6-2 0,-7-2-1 0,1 0-3 15,0 4-1-15,0 0-1 0,-8 0-3 0,8 0 0 16,-1 0 0-16,7 0-2 0,-7 4-4 0,7-4 0 0,0 4-3 16,7-2-4-16,0 3-3 0,-1-2-2 0,0 1-2 0,8 3-2 15,-2-3 1-15,-5 0-1 0,6-1 3 0,0 4 3 0,1-3 2 16,-2 3 3-16,-6-2 1 0,8 1 4 0,-1 2 2 16,-7 0 1-16,1-5 1 0,0 3 1 0,-1 2 2 0,0 0-1 15,-6-1 1-15,0-3 0 0,0 4 1 0,0-1 2 16,-6-4 0-16,6 5-1 0,-6-5 1 0,-1 1 1 0,0 0 0 15,-6-1 1-15,7 1 0 0,0-4 1 0,-8 3-1 16,8-3-1-16,0 0 0 0,-2 0-3 0,2 0-5 0,0-3-13 16,6 3-21-16,0-4-30 0,0-3-50 0,6 0-92 0,-6-1-137 15,6 0-74-15,2 2-37 0</inkml:trace>
  <inkml:trace contextRef="#ctx0" brushRef="#br0" timeOffset="40037.43">7735 8179 367 0,'0'0'347'0,"8"6"-104"0,-8-6-88 0,6 0-63 0,0 0-39 15,1 0-25-15,-1 0-12 0,1 0-5 0,6-6-3 0,-7 4 0 16,0 2 1-16,8-4 3 0,-8 1 1 0,1-2 3 16,0 2-1-16,-1-1-2 0,0 0 2 0,1-2-2 0,-1 1-4 15,1 2-1-15,0-1-1 0,-7 0-2 0,0 1 2 16,0-1-1-16,0 1-2 0,0-1 0 0,0 0 1 0,-7 4 0 16,0-3-1-16,1-1-2 0,-1 4-2 0,1 0 2 0,0 0 1 15,-1 0 2-15,0 0-2 0,1 4 1 0,0-4 0 16,-2 3 0-16,2-3 1 0,0 4 0 0,-1-4-1 0,1 4-1 15,-1-1 1-15,7-3-1 0,-6 4 0 0,6-1 1 16,0 1 1-16,0 3 0 0,0-2-1 0,0 1 1 0,0-2-4 16,0 3 1-16,0 1 1 0,6-2-2 0,-6 0 0 15,0 0 0-15,7 2-1 0,-7-1 0 0,0 1 0 0,6-6 1 16,-6 6 1-16,7 0 0 0,-7-5-1 0,6 5 2 0,-6-5-1 16,6 1-1-16,-6-1 1 0,8 1 0 0,-8 0 1 15,6-1 2-15,0-3 1 0,1 5 2 0,6-5 1 0,-7 0 2 16,7 0 0-16,-6-5 0 0,6 5-2 0,-7-3-1 15,8-1-1-15,-2 0 0 0,2 1 0 0,-1-4-1 0,7-1 0 16,-8 1 1-16,1 0 0 0,0 0 1 0,0-5-1 0,0 5-2 16,0-3-2-16,1-2 2 0,-8 1-1 0,7 3 0 15,-7-3 2-15,1 4-2 0,-7-4 3 0,7 4 3 0,-7 0 0 16,0 3 3-16,0-3 0 0,0 2 0 0,0 3-2 16,0-2 0-16,0 4 0 0,0 0-5 0,0-4-2 0,0 4-5 15,0 0-3-15,0 0-3 0,0 0 2 0,0 4-2 0,0 0-2 16,0-2 1-16,0-2 0 0,0 8 1 0,6-4 2 15,-6 3 5-15,0 1-4 0,6 2 1 0,-6-2 3 0,0 3 0 16,0 0 2-16,0 0-1 0,8 1 1 0,-8 2-1 16,0-3 2-16,0 0 0 0,0 0-1 0,0 3 2 0,6-3 0 15,0 1 3-15,-6-2-1 0,6 1 0 0,0-3-1 0,8 2-1 16,-8-3-1-16,7-2-2 0,1 2-4 0,-2-7-8 16,8 4-9-16,-7-4-13 0,7 0-17 0,-1-4-29 15,0 0-52-15,8-4-100 0,-7 1-123 0,-1 0-66 0,1 0-37 16</inkml:trace>
  <inkml:trace contextRef="#ctx0" brushRef="#br0" timeOffset="40896.57">9111 8221 125 0,'0'3'340'0,"-7"-3"-68"15,7 4-74-15,-8 0-66 0,3-1-48 0,5 1-31 0,-6 0-21 16,6-1-9-16,-7 1-4 0,7-1 0 0,-7 1 2 0,7 0 2 15,0-1 6-15,0-3 1 0,0 0 4 0,0 5 0 16,0-5 0-16,0 0 1 0,0 0-1 0,0 0 2 0,0 0 0 16,0-5 0-16,0 5-1 0,0-3-4 0,0 3-1 15,7-4-2-15,-7-3-2 0,7 3-2 0,-1-3-4 0,-6 0-4 16,5-1-3-16,3-2 0 0,-1 2-2 0,6-3-3 0,-7 1-1 16,0-5-2-16,8 3 1 0,-8 2-1 0,0-6-1 15,2 6 2-15,-8-1-1 0,6 0 0 0,-6 0-1 0,-6 0-1 16,6 3-3-16,-14-4-1 0,8 6 0 0,-8 3 0 15,2-1 3-15,-1 0-3 0,-7 0-2 0,7 4 2 0,0 4 1 16,0-4 0-16,0 4-1 0,0-4 0 0,-1 4-5 16,7-4 3-16,7 3 1 0,0-3 0 0,0 4-1 0,7-2 0 15,1 4-3-15,4-6-3 0,1 2-4 0,1 2-5 0,5 0-3 16,-1 0-6-16,2-1-2 0,0 1 1 0,0-4-1 0,0 4 2 16,6 0 6-16,-7-2 6 0,-5 6 2 0,5-4 6 15,-6 0 3-15,0 3 2 0,0-3 2 0,-6-1 1 16,-1 4 2-16,0-3-1 0,-6 3 2 0,0 1 0 0,0-5 3 15,-6 5 0-15,0-5 2 0,-8 2 2 0,8 2-1 0,-7-5 3 16,0 4 2-16,0-4 0 0,-2 2-1 0,4 0-1 16,-2 0 0-16,6-4-1 0,-6 3-3 0,7-3-1 0,6 0-11 15,-6 0-14-15,6 0-15 0,0 0-15 0,6-3-20 16,0 3-28-16,7-4-38 0,0-4-62 0,5 0-88 0,-3 2-87 16,-2 3-46-16</inkml:trace>
  <inkml:trace contextRef="#ctx0" brushRef="#br0" timeOffset="41677.56">9501 8027 153 0,'-6'0'442'0,"6"0"-103"0,0-5-125 15,-8 5-94-15,8 0-55 0,0 5-34 0,0-5-16 16,0 2-8-16,0-2 0 0,-5 4 0 0,5 4 4 0,0-4 5 15,0 3 2-15,-6-1 2 0,6 2-1 0,0 0 2 0,0-1-2 16,0 1 1-16,0 3-4 0,0-4-5 0,0 0-1 16,6 1-2-16,-6 2 1 0,5-6-1 0,-5 3-1 0,8-2-4 15,-8 1 0-15,6-2 1 0,1-4-1 0,-7 4 0 16,7-4-1-16,-1 3 1 0,0-3-1 0,2-3-1 0,-2 3 1 16,0-4 2-16,0 0-2 0,1 1 1 0,0-5-1 0,-1 1-1 15,1 0 1-15,-1 0 1 0,-6-1-3 0,6 1-1 16,-6-5 1-16,8 6 1 0,-8-5 0 0,0 3 0 15,0-4 0-15,0 3 1 0,0 1 3 0,0 0-1 0,0 2 1 16,-8-6 0-16,8 5 2 0,0-1 0 0,0 1-1 0,-6 0-2 16,6 3-1-16,0 1-1 0,0-4-1 0,0 7 0 0,0-4-2 15,0 0 0-15,0 4 1 0,6 0 0 0,-6 0 1 16,0 4 2-16,8 0 0 0,-2-1 3 0,0 1 0 0,0 3 1 16,8 0 1-16,-1 0 0 0,0 5-1 0,0-2-1 15,-1 1 1-15,2 5-4 0,6-7 1 0,-7 7-2 0,-1-1 0 16,2-1 0-16,-2 5-1 0,2-5 1 0,-1 4-2 15,0 1-1-15,-6-1 0 0,5 1-1 0,-6 3-2 0,-6-4 0 16,8 1-2-16,-8-2-1 0,0 3-1 0,-8-6 1 0,8 3 0 16,-6-5 0-16,0-1 1 0,0 0 1 0,-1-4 3 15,-6 0 1-15,6 1 3 0,-6-5 2 0,0 1 1 0,0 0 2 16,0-4 2-16,0 0 0 0,0-4 1 0,6 0 1 16,-5 1 1-16,4 0 1 0,2-2 2 0,0-2-1 0,6-4-1 15,-6 4-1-15,6-4-4 0,6-1-2 0,-6 2-5 0,6-5-3 16,8 1-6-16,-8-5-4 0,7-3-2 0,7 4-2 15,-8-7-2-15,8 2-1 0,0-6 1 0,-1 3-1 0,7-3 1 16,-6 3 1-16,-1-3 3 0,1-1 1 0,6 1 3 16,-6 4 3-16,-1-4 1 0,-6 3 2 0,6 4 1 0,-5 3 1 15,-8 5 3-15,0-1 0 0,1 8 1 0,-7-5 1 0,0 9-1 16,0 0 1-16,-7 3 1 0,1 0 1 0,6 3 0 16,-13 0 2-16,6 5 0 0,1-1 0 0,6 1 0 15,-6-1 1-15,6 4-1 0,6 0-1 0,-6 0-2 0,6 1-2 16,8-3-2-16,-2 3-2 0,2-1 0 0,-1 1-3 0,7 2 1 15,-8-3-2-15,8 0-1 0,-1 0 4 0,-6-4 0 0,6 4-2 16,-5 1 1-16,-1-3 0 0,-6 3-2 0,6-4 3 16,-7 1 1-16,0 3-3 0,-6-1 1 0,0-3 4 15,-6 3 0-15,0 0 1 0,-1-4-1 0,1 4 1 0,-8-4 0 16,2 0 2-16,-2 1-1 0,-5-5 0 0,6 1 1 0,-6 0-2 16,5-4 6-16,-6 3-3 0,8-6-2 0,5 3-6 15,-6-4-12-15,6 0-18 0,1 1-25 0,6-5-41 0,0 1-67 16,6 0-95-16,1-4-102 0,0 0-63 0</inkml:trace>
  <inkml:trace contextRef="#ctx0" brushRef="#br0" timeOffset="41989.99">10250 7766 236 0,'0'0'413'0,"0"-3"-111"16,0 3-119-16,0 0-83 0,0 3-48 0,0 1-27 16,0 0-13-16,0 3-10 0,7-3-1 0,-7 3 3 15,0 0 3-15,7 4 4 0,-7 0 2 0,7 0 5 0,-7 0 3 16,6 0 1-16,0 5 1 0,1 1-2 0,0-2 1 0,-1 3-2 16,0 1-2-16,1-5-3 0,6 5-3 0,-6-1-1 0,5 0-1 15,-4-4 0-15,4 5-1 0,0-4-1 0,-4-1-2 16,5 1 1-16,0 0 0 0,-6-1-1 0,5-3 0 15,-6 0-1-15,8-4-3 0,-1 4 1 0,-8-3-1 0,3-5-2 16,4 5-6-16,-5-4-5 0,0-2-11 0,0 4-12 0,-1-6-17 16,-6 0-28-16,6-6-54 0,-6 0-81 0,0-2-127 15,0-3-60-15</inkml:trace>
  <inkml:trace contextRef="#ctx0" brushRef="#br0" timeOffset="42146.43">10244 7986 427 0,'-6'0'527'0,"6"0"-113"0,0 0-167 16,0 0-108-16,6 0-64 0,0-4-37 0,1 4-22 15,0-3-9-15,0-1-9 0,5 1 0 0,-5-1 1 0,6 0-1 16,0 0-8-16,7 1-13 0,0-1-17 0,4 0-29 0,3 0-49 16,-1-2-94-16,7-2-142 0,-8 5-79 0,2-5-36 15</inkml:trace>
  <inkml:trace contextRef="#ctx0" brushRef="#br0" timeOffset="42552.36">10712 7972 445 0,'0'3'425'15,"0"-3"-179"-15,0 4-136 0,8-1-76 0,-1-3-41 0,-2 0-18 16,2 0 1-16,7-3 10 0,-8 3 18 0,7-4 11 0,-6 1 8 15,6-1 3-15,-7 0 4 0,8 0-2 0,-2 1-1 16,-5-1-10-16,5 0-6 0,-5-2-4 0,5 2-5 0,-4-4 0 16,-1 5-2-16,-7-1 0 0,0 0-1 0,0-3 3 15,0 2 0-15,0 3-1 0,-7-5 2 0,-1 3 2 0,3 4 0 16,-2-4 2-16,-6 4-1 0,0 0 0 0,1 0 1 0,-2 4 4 16,1-4 5-16,0 4 0 0,0-1 7 0,-7 1 1 15,8-2 5-15,-3 3 5 0,10 2 2 0,-8 1-2 16,7-5-2-16,-1 5-4 0,0-2-3 0,7 6-7 0,-6-5-1 15,6 4-4-15,0-4-1 0,0 4-3 0,6 0 0 0,-6 0 0 16,7-4-1-16,0 4 3 0,-1-3-2 0,0 3-1 0,1-5 0 16,-2 6 1-16,10-4 0 0,-10-1-1 0,9 1-1 15,-1-6 0-15,0 3 0 0,7-2-1 0,0 1-2 0,-1-4-2 16,0 4-1-16,8-4-4 0,-1 0-1 0,-1-4-7 16,0 4-6-16,9-4-8 0,-2 1-7 0,8-2-9 0,-1-1-15 15,-7 2-20-15,7-3-29 0,-5-1-54 0,4-4-95 16,-5 3-103-16,-7 1-56 0</inkml:trace>
  <inkml:trace contextRef="#ctx0" brushRef="#br0" timeOffset="43521.11">11241 7902 170 0,'0'-3'473'0,"0"3"-99"0,0-4-144 16,0 4-107-16,7 0-64 0,-1-4-35 0,0 4-20 16,2 0-9-16,-8 0-2 0,6 0 3 0,0 0 3 0,1 4 3 15,0 0 4-15,-1-1-1 0,1 1 2 0,-1 3 1 0,0 0 0 16,0 1-1-16,-6-1-1 0,8 3-1 0,-2 2-1 15,-6-1 2-15,5 0-2 0,-5 0-1 0,0-1-1 0,8 2 3 16,-1-2 1-16,-7 1 2 0,6 1 0 0,-6-1 2 16,7-3 0-16,-7 2 0 0,6-3 2 0,-6 1-4 0,0-2-1 15,0-1 0-15,0 2 0 0,0-3 0 0,0-1 6 0,0-3 3 16,0 4 4-16,0-4 7 0,0 4 7 0,0-4 1 16,0-4 1-16,0 4 1 0,0-4-2 0,0 1-4 0,0-1-5 15,0-3-6-15,0 2-6 0,7-5-2 0,-7 3-5 16,6-5 0-16,1 4-3 0,-7-5 0 0,6 1 1 0,-6 1 0 15,6 1 2-15,2-2 0 0,-8 5 2 0,6-4-1 16,-6 1 0-16,6-2-1 0,-6 5 0 0,7-1-1 0,-7 2-3 16,6-2-3-16,-6 1-1 0,0 3-1 0,7 0-1 0,-7 1 0 15,5 3-1-15,-5 0 0 0,0 0-1 0,8 0 3 16,-8 0 0-16,6 0-2 0,1 7 1 0,0-3-1 0,-1 0 2 16,-6 3-1-16,13 1-1 0,-6-2-3 0,-7 5 0 15,12-3-1-15,-12 3-2 0,7 0-1 0,-1-1-1 0,-6-2-1 16,7 4 2-16,-7-3 1 0,7-1 2 0,-7 0 1 0,0-1 1 15,0-1 4-15,6 2-1 0,-6-4 2 0,0 0 2 16,0 0 1-16,0-4 0 0,0 3 4 0,-6-3 1 0,6 0-1 16,0-3 2-16,0 3 1 0,0-4 0 0,0-4 2 15,0 0 0-15,0 2-1 0,6-1-2 0,-6-1 2 0,6-2-3 16,-6-2 0-16,8 1-1 0,-2 0-2 0,-6 0-2 0,6 1 0 16,-1-2-2-16,-5 1 0 0,8 5-3 0,-8-6 1 15,7 5 0-15,-7-1 1 0,6 0-1 0,1 2-1 0,-7 3-1 16,0-1 0-16,6 0 0 0,-6 0-3 0,0 4 0 15,0-4 0-15,0 4 0 0,6 4 0 0,-6-4 0 0,0 8 3 16,8-4 2-16,-8 3 1 0,0 0-2 0,6 4 2 0,-6-4 0 16,6 5 1-16,0-6 1 0,2 5-2 0,-2 1 1 15,7-5 0-15,-7 4 2 0,1-4-2 0,6 0 1 16,-7 1 0-16,8-5 0 0,-8 4 4 0,7-2-1 0,0-5 1 16,0 0 2-16,1 0 0 0,-2 0 0 0,1-5 1 0,7 3-1 15,-1-6-1-15,-6 0 0 0,7 1-1 0,-1-4-1 0,1 0 3 16,0-4 0-16,-8 4 2 0,8-3 2 0,-7-1 3 15,0 1 4-15,0-1 0 0,-7 3 2 0,2-2 4 0,-2-1-2 16,-6 4-2-16,0 0-1 0,-6 1-2 0,-2-1-3 16,2 3-1-16,0 1-3 0,-8 0-6 0,1 3 0 0,1 1-1 15,-2 3-2-15,2 0 0 0,5 0 0 0,0 3-1 16,1-3-2-16,0 4 0 0,6-1 0 0,0 1-1 0,0 3-1 16,6 4 1-16,0-3-4 0,8 2-3 0,-8 1-1 0,14 0-4 15,-8 0-2-15,8-2-4 0,-1 0-6 0,1 3 0 16,0-1 1-16,-7 0 2 0,6 0 3 0,-6 0 3 0,7-1 3 15,-7 2 5-15,0-1 3 0,0 0 4 0,0 0 2 16,-6-4 2-16,-1 4 1 0,0-4 0 0,-6 0 4 0,0 0 1 16,-6 1 2-16,0 0 0 0,-8-1 0 0,8-1-1 0,-14 0 0 15,7-4-1-15,-7 2-2 0,1 0-7 0,0-4-16 16,6 0-20-16,-7 0-32 0,8-4-60 0,-2 0-122 0,1 2-116 16,0-6-71-16,-6 4-51 0</inkml:trace>
  <inkml:trace contextRef="#ctx0" brushRef="#br0" timeOffset="44770.83">5351 9598 295 0,'0'0'291'16,"0"-4"-93"-16,0 4-78 0,0 0-57 0,0 0-34 0,0 0-17 15,0 0-7-15,0 0 1 0,0 0 5 0,0 0 8 16,0 0 7-16,0 0 6 0,0-4 6 0,0 4 1 0,0 0 2 16,0 0-2-16,0 0-1 0,0 0 0 0,0 0-2 15,0-3 0-15,0 3-1 0,0 0-2 0,0-4-1 0,0 4-4 16,6 0-2-16,-6 0-7 0,0-2-3 0,0 2-3 15,7 0-4-15,-7-5-2 0,6 2-2 0,-6-1 0 0,7-1 0 16,-7 2 3-16,7 0 2 0,-1-1 0 0,0 0 4 0,-1 1 0 16,4-5 2-16,-3 4 3 0,-1 1 1 0,10-4 0 0,-9 3-3 15,7-3 2-15,1 3-2 0,-2 0-1 0,1 1 0 16,0-4-1-16,0 7-2 0,7-5-2 0,-8 5 0 16,2 0-3-16,-1 5-1 0,0-2-1 0,0 4-1 0,-7 1-3 15,-6 3 2-15,7-4-1 0,-7 5 2 0,7 2 1 0,-14-3-1 16,7 3 0-16,-7 1 1 0,1-3 0 0,0 2 3 15,-1 1 4-15,0-5 1 0,-6 1 8 0,7 0 6 0,-8 0 8 16,8-3 5-16,0-1 1 0,0 0 0 0,6-3-4 16,-7-1-3-16,7 1-8 0,-7 0-10 0,7-4-8 0,0 0-5 15,0 4-6-15,7-4-2 0,0 0-3 0,-1 3-3 0,0-3-3 16,14 0-4-16,-7 5-4 0,7-3-9 0,-1-2-7 16,0 4-4-16,1-1-6 0,-1 5-5 0,1-4 1 15,0 4 5-15,-7-1 6 0,0 3 7 0,0-2 9 0,-7 3 4 16,0-1 9-16,-6 5 8 0,8-4 4 0,-16 4 2 0,2-4 5 15,0 4 2-15,-7 0 5 0,0-5 5 0,0 5 4 0,-7-4 5 16,-6 4 9-16,7-4 11 0,-7-4 9 0,6 4 13 16,-6 0 15-16,7-4 6 0,-7 1 1 0,6-5-1 15,0 1-9-15,1-1-10 0,5 2-13 0,2-3-17 0,-1-2-28 16,6 0-29-16,-1 0-34 0,3 0-33 0,5 0-31 0,0-2-32 16,5 2-34-16,3-8-46 0,5 4-71 0,0-3-133 15,1-1-62-15,4 1-20 0</inkml:trace>
  <inkml:trace contextRef="#ctx0" brushRef="#br0" timeOffset="44958.27">6041 9740 103 0,'-7'-3'516'0,"-5"3"-11"0,6 0-174 15,-1 0-175-15,0 0-113 0,7 3-74 0,0-3-55 0,0 4-48 16,0-4-54-16,0 4-87 0,0-4-86 0,0 4-51 16</inkml:trace>
  <inkml:trace contextRef="#ctx0" brushRef="#br0" timeOffset="45739.24">7325 9261 298 0,'-6'0'237'0,"6"0"-70"0,0 0-57 0,0 0-40 0,0 0-25 15,0 0-12-15,0-4-4 0,6 1 1 0,-6-2 2 16,0 3 7-16,0-2 5 0,7 0 1 0,-7 0 1 15,0 1-2-15,0-1-2 0,0 4-3 0,6-4-3 0,-6 0-6 16,0 4-4-16,0-2-3 0,0 2-1 0,0-5-2 0,0 5-1 16,0 0-4-16,0 0-2 0,0 0-3 0,0 0-3 15,0 0-2-15,-6 5-1 0,6-3-2 0,0 6-1 0,0-1 2 16,-7 1-1-16,7 6 1 0,-6 1 2 0,6-1 0 16,-7 5-1-16,0 3 1 0,1 4 0 0,-6-1 0 0,-2 8 2 15,0-1 0-15,-6 6 0 0,2 2 1 0,-1 0 0 0,-8 5-1 16,0-2 2-16,7 2-2 0,-5-2 0 0,0 1-3 15,5 0-1-15,0-8-2 0,0 1 1 0,8 1 0 0,-1-9-3 16,-1-4-3-16,8-4-6 0,6-1-6 0,-6-6-3 0,6 1-7 16,0-8-11-16,6 0-10 0,0-3-19 0,2-4-26 15,-2-4-51-15,7 1-76 0,-1-8-112 0,-4-1-62 0</inkml:trace>
  <inkml:trace contextRef="#ctx0" brushRef="#br0" timeOffset="46129.64">7436 9268 356 0,'7'-4'413'0,"-7"4"-146"0,0 0-129 15,0 0-80-15,0 4-44 0,0-4-28 0,6 4-6 0,-6 0 5 16,0-1 9-16,0 4 17 0,0 0 12 0,0 2 11 0,6 5 5 16,-6-3 10-16,7 3-3 0,-1 1-1 0,1 4-5 15,0-1-2-15,-1 3-7 0,0 2-3 0,2 0-2 0,4 2-1 16,-6 0-2-16,1-3 0 0,6 4-1 0,-6-1-1 15,-1 2 0-15,8-6 1 0,-8 4-2 0,0 1 1 0,8 0-5 16,-8-1-2-16,0-2-2 0,7 2-3 0,-6-3-3 0,6 0-2 16,-7 0-2-16,8-4-5 0,-8 1-4 0,7-1-7 15,0-3-8-15,-6-1-11 0,5 1-14 0,-5-4-16 0,0 0-19 16,-1 0-27-16,0-4-44 0,2-3-73 0,-8 0-122 16,0-4-57-16</inkml:trace>
  <inkml:trace contextRef="#ctx0" brushRef="#br0" timeOffset="46410.83">7103 9748 315 0,'0'-4'465'0,"0"4"-125"0,7-4-142 0,-7 4-92 15,7-3-54-15,-1-1-31 0,-1 2-13 0,4-3-1 0,-3 2 2 16,7-1 7-16,-7 0 8 0,7 0 3 0,-6 1 5 0,5-1 3 16,2-3-1-16,6 4-1 0,-1-1-2 0,1-1-6 15,0-1-6-15,5 2-4 0,7 0-5 0,-7 1-3 0,9-5-5 16,-1 4-6-16,-7 1-9 0,6-1-9 0,1-3-13 16,-1 4-14-16,2-1-16 0,-2 0-29 0,1 0-44 0,-1-4-80 15,1 6-130-15,-7-5-59 0</inkml:trace>
  <inkml:trace contextRef="#ctx0" brushRef="#br0" timeOffset="46926.41">7879 9532 22 0,'0'-4'447'0,"-6"1"-76"0,6 3-102 0,0-4-97 0,0 4-70 16,0 0-44-16,0 0-27 0,0 0-13 0,0 0-8 0,0 4-2 16,6-1 4-16,-6 1 5 0,0 3 2 0,0-2 6 15,0 5 0-15,6-3 2 0,-6 5-1 0,0-2 0 0,6 1-6 16,-6 5-4-16,8-7-3 0,-8 3-4 0,6 3-3 16,0-5-1-16,-6 2-1 0,7-1 0 0,-7 0 0 0,7-1 1 15,-1 1 1-15,-6-3-1 0,7-1 1 0,-1 0 0 0,-6 0-1 16,6 1 0-16,2 4-1 0,-2-5 0 0,0 0-3 15,1 0 0-15,-1-3-1 0,1 0-1 0,-1-1 1 0,1-3-1 16,-1 0-1-16,7 0 1 0,0-7-1 0,-7 3 1 16,8-3 1-16,-1-4-1 0,7 0-4 0,-8-1 2 0,2-2-1 15,-2-4 2-15,-6 4-1 0,8-5 1 0,-8 4 1 0,1 1 1 16,-1-5 4-16,-6 4 0 0,8 1 2 0,-8-3 1 16,0 0 0-16,0 7 0 0,0-5 0 0,-8 4 0 0,8 1 0 15,-6 2 1-15,6 1 1 0,-7 0 0 0,7 2 1 16,0 3 1-16,-6 2-1 0,6-4 0 0,0 4-3 0,-6 0-2 15,6 0-1-15,0 4-1 0,0-2 0 0,0 6 2 0,0-1 1 16,0 5 1-16,0-5 1 0,0 3 2 0,6 2-1 16,-6-1 0-16,0 0-1 0,6 1-1 0,-6 1-1 0,7 3-2 15,-7-7-2-15,6 7 0 0,2-2 0 0,-8 1-1 0,6 0-1 16,0 3 0-16,0-4-1 0,2 1-1 0,-2-1-2 16,0 2-3-16,1-5-7 0,6 3-8 0,0-3-6 15,-1-3-9-15,8-2-9 0,-6 3-10 0,5-6-11 0,-6 0-13 16,6-3-16-16,1 0-29 0,0-3-53 0,-1 0-84 0,-5-1-94 15,5-4-48-15</inkml:trace>
  <inkml:trace contextRef="#ctx0" brushRef="#br0" timeOffset="47238.91">8414 9239 340 0,'0'-4'469'0,"0"1"-135"16,0-1-143-16,0 4-90 0,0 0-49 0,6 0-27 0,-6 4-11 16,6-1-6-16,-6 5 4 0,7-4 3 0,-7 6 5 0,0 1 6 15,6 0 6-15,-6 0 2 0,7 7 1 0,0-2 1 0,-1 1-2 16,0 2-3-16,1-1 0 0,6 1-6 0,0 2-3 16,-7-2 0-16,8-1-1 0,-2 1 1 0,8-2 1 15,-6 6 0-15,-2-9-1 0,8 5-1 0,-7-2-2 0,-1 0-3 16,8-4-3-16,-6 3-3 0,-2-2-4 0,1 1-2 0,1-5-3 15,-2 1-4-15,2 0-6 0,-2-3-6 0,1-2-9 0,1 3-10 16,-2-6-13-16,2 4-16 0,-8-7-13 0,8 4-18 16,-8-4-23-16,7-4-48 0,-7 0-84 0,1 1-112 15,-7-4-57-15</inkml:trace>
  <inkml:trace contextRef="#ctx0" brushRef="#br0" timeOffset="47410.62">8420 9525 353 0,'-6'0'517'0,"6"0"-58"0,0 0-193 0,6-4-132 0,7 4-78 15,0-3-46-15,0 3-21 0,0-4-6 0,0 0 6 16,6 0 7-16,0 1 5 0,-5-1 3 0,13 1 3 0,-8-2 0 16,7 3-4-16,-1-2-10 0,2 0-16 0,-1 0-22 15,7 1-41-15,-8-2-75 0,9 2-155 0,-8-1-93 0,-1-3-47 16</inkml:trace>
  <inkml:trace contextRef="#ctx0" brushRef="#br0" timeOffset="47816.87">8954 9455 21 0,'-7'5'474'0,"1"-3"-10"0,0 5-176 16,6 1-146-16,-6 4-81 0,6-2-42 0,-8 1-20 15,8 0-2-15,-6 0 7 0,0 1 9 0,6 2 13 16,-7 1 9-16,1-5 7 0,6 9 4 0,0-4-1 0,0-1-3 16,0 4-5-16,0-3-7 0,0 0-7 0,6 3-4 0,1-4-5 15,-1 1-3-15,8-1-1 0,-8-2-3 0,6-1-1 16,-5 0 0-16,6-4 1 0,0 1 1 0,-8-1 0 0,10-3 4 16,-3-1-3-16,2-3 0 0,-8 3 1 0,7-6 0 15,1 3-1-15,-2-3-1 0,-5-5-4 0,6 1 0 0,0-1-2 16,-6-2 1-16,6 3-1 0,-7-5-2 0,0 1-1 0,1-3-1 15,0 2-1-15,-1-2-3 0,-6 2-1 0,0-2-1 16,0-1-3-16,-6 5-1 0,6-5 0 0,-7 3-1 16,-6 3 0-16,7-3 0 0,-7 1 0 0,-2 5 0 0,-3-2 2 15,5-1 0-15,-7 6 2 0,7-4 1 0,-7 3 3 0,8 1 2 16,-3 0 2-16,10 3 2 0,-1-5-2 0,-1 5 0 0,1 0-2 16,6 0 2-16,0 0-3 0,0 5 1 0,0-5-1 15,0 0 1-15,0 3 3 0,6 0 0 0,1 1-3 16,-1-4-6-16,8 4-6 0,-3-4-9 0,4 3-16 0,-3-3-19 15,8 0-34-15,6 0-59 0,0-3-97 0,0 3-105 0,0-8-66 16</inkml:trace>
  <inkml:trace contextRef="#ctx0" brushRef="#br0" timeOffset="49050.83">9300 9514 206 0,'0'-4'207'0,"-7"4"-26"16,7 0-29-16,0 0-29 0,0-4-29 0,0 4-26 15,0 0-16-15,0-3-15 0,0 3-13 0,0 0-5 0,0-4-4 16,0 4-2-16,0-3 1 0,7 3 2 0,-7-5 4 16,0 5 6-16,0-2 6 0,0-2 3 0,0 4 3 0,0-4 2 15,0 4-1-15,0-4 0 0,0 1-3 0,0-2-1 0,0 5 0 16,6-3 0-16,-6-1 0 0,0 2-1 0,0-3-2 16,0 5 0-16,6-3-4 0,-6-1-4 0,0-1-6 15,7 5-4-15,-7 0-6 0,7 0-2 0,-7 0-1 0,6 0-3 16,1 5-1-16,-1-1 1 0,1-1 0 0,-2 2-1 0,3 1 0 15,-2-3 1-15,0 5-2 0,8 4 2 0,-8-2-2 0,1 1 0 16,-1 0 3-16,1 0-1 0,-7 4 3 0,6-4-1 16,-6 4 0-16,7-1 1 0,-7 1 4 0,0-5-1 0,0 5-1 15,6-3-1-15,-6-2 0 0,0 1 1 0,0-3-1 16,0-1-1-16,0 0-2 0,0-4 1 0,0 2 4 0,0-1 6 16,7-1 6-16,-7 0 7 0,0-3 10 0,0 0 5 15,0 0 3-15,0-3 3 0,0 0-3 0,0-1-3 0,0-1-6 16,0-1-4-16,0 2-6 0,0-7-7 0,0 3-2 15,7 1-1-15,-7-3-2 0,0-2-1 0,0 2-1 0,6-1-4 16,-6-1-2-16,0 1-1 0,6-3-2 0,-6 3-2 0,0 0-1 16,7-1-1-16,0 2 1 0,-1-1 0 0,-1 3 0 15,-5-2-1-15,8 5-5 0,-2-1 0 0,1 2 3 0,0 0-2 16,-1 1 1-16,0 3-1 0,2-5 0 0,-2 10 0 16,0-5 4-16,0 3-1 0,1 1-2 0,6 4 2 0,-6-1 0 15,-1 0-3-15,0 4-4 0,2 0-4 0,-2-4-2 0,0 5-3 16,-6-2-4-16,6 0-1 0,2 2-3 0,-2-5 5 15,-6 4 1-15,6 1 5 0,-6-6 1 0,0 1 1 0,0-2 6 16,0-2 3-16,7 1 1 0,-7 0 2 0,0 0 1 0,0-4 3 16,0 0 1-16,0 0 3 0,0-4-1 0,0 0 0 15,0 0 0-15,0-4-1 0,0 1-1 0,0 1-1 16,6-6 1-16,-6 1-2 0,0 1 1 0,7-2 2 0,-7 5 1 16,7-3 1-16,-7-2 1 0,6 1-2 0,0 4 0 0,-6-4-2 15,6 4-1-15,-6 0-3 0,8-1 0 0,-2 4-3 0,-6 1-1 16,6-2 0-16,-6 2 0 0,7-1-1 0,-7 4 3 15,7 0-1-15,-7 4 0 0,6-4 2 0,-6 8 2 16,0-5-1-16,7 5 2 0,-7-2 1 0,6 6-1 0,0-1 1 16,-6 0 0-16,7-1-2 0,0 2 0 0,-7-1 0 0,6 0 0 15,0 1-1-15,-6-3 0 0,7 3 0 0,0-2 1 16,-7 2 0-16,6-1-2 0,1-4-3 0,-1 4-3 0,1-4-7 16,0 1-13-16,5-1-11 0,-6 0-15 0,8-4-16 15,5 2-17-15,-6-5-16 0,7 4-21 0,-1-4-32 0,1-4-49 16,-1 4-91-16,1-5-94 0,0 2-42 0</inkml:trace>
  <inkml:trace contextRef="#ctx0" brushRef="#br0" timeOffset="49488.23">10166 9514 137 0,'0'-8'485'0,"-7"5"-64"15,7-1-142-15,0 1-123 0,-6-2-74 0,6 5-46 16,-6 0-22-16,-2 0-12 0,8 0-2 0,-6 0 3 0,0 5 3 15,-7-2 4-15,6 1 4 0,-6 7 3 0,7-4 3 16,-7 0 4-16,6 4 1 0,-5 0 1 0,4 0 0 0,-4 1 0 16,5-2-1-16,1 5-1 0,-1-3-2 0,0-3-2 0,1 3-3 15,6 3-2-15,0-8-2 0,0 4-3 0,0-4 0 16,0 4-3-16,6-3-2 0,1-1-2 0,0 0-1 0,-1-3-2 16,1-1 1-16,-1-3-2 0,0 0-2 0,8 0-1 15,-1-3-1-15,0-1-2 0,-7 0-2 0,7-2 0 0,0-3-3 16,0-1 1-16,-7-1 0 0,2 0-1 0,4 0 4 0,-12 0 3 15,7-1 1-15,0 3 1 0,-7-3 3 0,0-3 2 16,0 5 3-16,0-2 1 0,0 5 0 0,-7-3 0 0,7-2 1 16,-7 5-3-16,1 0 2 0,0-1 1 0,6 1 0 15,-8 3 0-15,2 1 1 0,6-2 1 0,-6 5-1 0,6 0 1 16,0 0-1-16,0 0-2 0,-7 0-1 0,7 5-1 16,0 2 0-16,0 0 2 0,0 4 1 0,7 0 3 0,-7 1 0 15,6-2 0-15,-6 0 0 0,6 7-1 0,2-8-2 0,4 7-3 16,-5-5-1-16,0 3-2 0,-1-3-1 0,7 0 0 15,1 0 0-15,-8-4-1 0,6 4 1 0,-6-3 0 0,8-1 0 16,-1 0-5-16,-6-3-5 0,6-1-10 0,0 1-8 16,0-4-15-16,0 0-13 0,7 0-18 0,-8-4-21 0,1 1-24 15,6-1-37-15,-5-3-55 0,-1-5-83 0,1-2-91 0,-2 3-40 16</inkml:trace>
  <inkml:trace contextRef="#ctx0" brushRef="#br0" timeOffset="49769.44">10374 9158 168 0,'-6'-7'484'0,"-1"0"-85"15,7 3-136-15,0 4-108 0,-5-4-64 0,5 4-41 16,0 4-24-16,0 0-12 0,0 3-5 0,0 0 1 16,0 0 3-16,0 9 5 0,0-6 4 0,5 5 5 0,-5-1 5 15,7 5 4-15,-7-1 2 0,6 4 0 0,0 1-1 0,2-1-1 16,-2-1-3-16,1 2-1 0,6-2-3 0,-6 4-3 15,-1-2-4-15,6 0-1 0,-4-2-1 0,4 1-6 0,-5 0 0 16,6 0-3-16,-6 0-3 0,-2-4-1 0,9 1-1 16,-7-6-3-16,5 3-5 0,-5-2-4 0,0-3-6 0,-1 0-3 15,1-3-6-15,-1-2-8 0,0 3-8 0,-6-6-8 0,7 0-6 16,-7 1-9-16,0-4-12 0,7 0-12 0,-7 0-28 16,-7-4-35-16,7-2-66 0,0-3-110 0,-7 3-78 15,1-5-36-15</inkml:trace>
  <inkml:trace contextRef="#ctx0" brushRef="#br0" timeOffset="50144.53">10224 9481 286 0,'0'0'521'0,"0"0"-19"0,0 0-206 16,6 0-155-16,8 0-95 0,-1-4-57 0,1 4-28 0,5 0-12 15,-6-3 8-15,7 3 12 0,-7-5 10 0,7 2 11 0,-2-1 6 16,-4 4 4-16,5-2 4 0,-5-3 2 0,4 2 0 15,2-6-1-15,0 6-3 0,6 0 1 0,-7-5-2 16,1 2 1-16,-1-3-1 0,1 6-1 0,-1-4 1 0,-5 0-1 16,5-1 1-16,-6 1-1 0,-7 3 1 0,2 1 0 0,4-4 6 15,-5 3 4-15,-7 4 4 0,7-4 5 0,-7 0 3 0,0 4 3 16,0 0 2-16,6 0-1 0,-6 0-3 0,0 0-3 16,0 0-5-16,-6 0-3 0,6 4-3 0,0 0-2 15,0 0-1-15,0-2 0 0,0 6-1 0,0-1 1 0,0 1 2 16,0-1 0-16,6 0-1 0,-6 0 0 0,6 5 1 0,1-5 1 15,-2 3-1-15,-5 2 2 0,15-5-1 0,-15 5 0 16,5-5-1-16,2 3 0 0,0-2 0 0,0 3-1 0,6-3-2 16,-7-1-4-16,1 0 0 0,-1 0-2 0,1-2-1 15,5 1-6-15,-4-2-11 0,4 0-12 0,-5-1-14 0,5-3-20 16,-5 3-24-16,5-3-39 0,3 0-69 0,-9-3-112 0,7 0-84 16,-6-5-55-16</inkml:trace>
  <inkml:trace contextRef="#ctx0" brushRef="#br0" timeOffset="50284.91">10753 9290 340 0,'-7'-4'549'16,"0"4"-23"-16,7-3-212 0,0 3-170 0,0 0-111 0,7 0-75 16,0 3-46-16,6-3-35 0,-7 4-17 0,7-4-20 15,0 3-41-15,1-3-83 0,-2 4-75 0,1-4-44 0</inkml:trace>
  <inkml:trace contextRef="#ctx0" brushRef="#br0" timeOffset="51128.55">11092 9305 105 0,'-14'0'455'0,"8"0"-94"0,-1 0-142 0,1 0-106 0,0 3-63 15,-2-3-28-15,2 0-18 0,0 4-10 0,0 0 2 16,-2-4 4-16,2 3 6 0,0 2 7 0,6-5 7 0,-7 3-2 15,1 1 5-15,-1 4 2 0,7-6-1 0,-7 6-3 0,7-1-3 16,0 1-3-16,0-2-3 0,0 2-1 0,0-1-2 16,0 5 2-16,0-5-1 0,0 3 3 0,0 2 4 15,7-1 2-15,-7 0 4 0,7 1 4 0,-7 2-2 0,6-3-3 16,1 3 1-16,-7-3-4 0,6 0-5 0,0 3-1 0,2-2-6 16,-2-1-6-16,0 0 3 0,0 1-2 0,8-6-1 0,-8 5 1 15,1-3-1-15,5-4-1 0,-4 3 1 0,3-5 1 16,-4 3-3-16,7-2 1 0,-8 1-1 0,1 0-2 15,-7-4 0-15,7 4-1 0,-1-4 0 0,-6 0-1 0,7 0 2 16,-7-4 1-16,0 0 0 0,0-3 1 0,0 0 1 0,0 0 1 16,0-5 0-16,0 1 0 0,-7 0 1 0,1-1 2 15,6-2 3-15,-7 3 0 0,7-3 5 0,-7-1 1 0,1 1 2 16,6-1 2-16,-6 0 3 0,6 1-3 0,-8-1 1 16,8 4-3-16,0-4-2 0,0 4-1 0,0-4-2 0,8 5-3 15,-8 3-1-15,6-5-4 0,0 5-1 0,1 3 0 0,0-2-2 16,-1 1 0-16,7 5-1 0,0-3 0 0,0 3-1 15,1-4 1-15,-3 8 1 0,3-4 0 0,6 3 1 16,-8 2-1-16,2 1-1 0,6 2 1 0,-7-1 1 0,-1 3-1 16,2 2 1-16,-3-1-1 0,-3 0-1 0,5-1-1 0,-6 5 2 15,-1-4-2-15,1 4 0 0,-1-4 0 0,1 0 0 0,-1 1 1 16,-6-2-1-16,0-3 2 0,6 1 0 0,-6-1 0 16,0-3 1-16,0-1 2 0,8 1 0 0,-8-1 1 0,0-3 4 15,0 4 5-15,0-4 3 0,0-4 1 0,0 1 3 16,0-1 2-16,-8 1-1 0,8-4 0 0,0-1-1 0,8 1-3 15,-8-5-2-15,0 2-1 0,6-2-3 0,0-2-2 16,-6 2-2-16,7-2-1 0,-1-1-3 0,1-2 0 0,-2 2-2 16,3 1-1-16,5-1 0 0,-6 1 1 0,-1 2 0 0,7-3-2 15,-6 5 0-15,5-2-1 0,1 1 2 0,-6 4-2 0,6-1 0 16,1 1-2-16,-8 4 2 0,5 3-1 0,-3-5 2 16,5 5 0-16,0 5 0 0,1-2-1 0,-2 1 3 15,2 7-1-15,-2-4 1 0,1 4-1 0,7 1 1 0,-8-2-2 16,2 5 2-16,-1-3 0 0,0 2 0 0,0-3 1 0,-7 3 0 15,8-3 0-15,-2 4-1 0,2-1 1 0,-8-3 0 16,7 0 1-16,-6 1 2 0,6-2-1 0,-7-3 0 0,8 1-1 16,-8 0 2-16,7-2-2 0,0-1 0 0,0-5-3 15,0 3-8-15,0-6-13 0,7 3-18 0,-1-5-24 0,-6-1-37 16,6 2-67-16,1-8-134 0,0 5-104 0,-7-3-65 0,-1-2-26 16</inkml:trace>
  <inkml:trace contextRef="#ctx0" brushRef="#br0" timeOffset="53987.4">5572 10873 21 0,'0'0'377'16,"-6"0"-69"-16,6 0-81 0,0 0-76 0,-6-4-57 0,6 4-34 15,0 0-27-15,0 0-19 0,0 0-10 0,0 0-6 0,0 0-5 16,0 0-4-16,0 0 0 0,0 0-2 0,0 0 0 16,0 0 0-16,-8 0 2 0,8 4 1 0,0-4 3 15,0 0 2-15,0 0 3 0,-6 4 3 0,6-4 4 0,0 0 2 16,-6 0 2-16,6 0 2 0,0 3 2 0,-6-3 1 0,-1 5 1 15,7-5 0-15,-7 2-1 0,7-2-1 0,-6 4 0 16,-1-4-2-16,7 3-3 0,-6 2-1 0,-1-2-2 0,7 1-1 16,-7 0-3-16,1 0 0 0,0 3-1 0,0 0 4 15,-2 0-1-15,2 1-1 0,0-1 1 0,-7 0 0 0,6 4 3 16,-1 0 0-16,-3 0-2 0,2 4 0 0,-2-5 0 0,-2 5 1 16,6-1 0-16,-6 2 0 0,1-3-1 0,-8 3-2 15,6 2 0-15,-6-3-1 0,0 3 1 0,9 0 0 0,-9-3 1 16,7 4-2-16,-7-1 1 0,8-7 0 0,-3 4-1 15,10-4-1-15,-1-8 1 0,-3 1-1 0,4-1-2 0,5 1 1 16,0 0-1-16,0-4 1 0,0 0 0 0,0 0 1 0,5 0-2 16,4 0 1-16,-3 0 0 0,-1-4-2 0,3 4 1 15,-1-4-3-15,5 4-2 0,1-3 0 0,1 3-3 16,-2-4-2-16,2 4 0 0,-3-3 2 0,-3-1 3 0,12 0 0 16,-14 4 2-16,8-3 2 0,-2-2 2 0,8 3 4 0,-7-2 1 15,0 0 2-15,6-3 0 0,1 3 3 0,0 0 1 0,-1 0 0 16,1-4-1-16,-1 6-2 0,7-2-3 0,-6-4 1 15,0 8-4-15,-1-7-4 0,-6 7-8 0,6-4-4 0,-5 4-5 16,-8 0 0-16,7-4-1 0,-6 4-3 0,-1 0-4 16,1 0 1-16,-1 0-1 0,-6 0-8 0,6 0-14 0,-6-2-30 15,0 2-53-15,0-5-92 0,0 2-88 0</inkml:trace>
  <inkml:trace contextRef="#ctx0" brushRef="#br0" timeOffset="54393.32">5396 11019 390 0,'0'0'317'0,"0"4"-100"15,5-4-83-15,-5 4-55 0,9-1-36 0,-9 2-20 0,6-3-8 16,-6 5-3-16,0 1 0 0,5 0 2 0,-5-1 4 0,0 7 3 16,0-2 3-16,0 2 4 0,0 1-1 0,8-1-1 15,-8 1 1-15,0 3-5 0,0 1-1 0,7-1-1 0,-7 1-4 16,0 3-1-16,6-1-2 0,-6 1 0 0,0 1-3 15,7 2 1-15,-7 1-1 0,0-4-1 0,6 3 0 0,-6 0-2 16,0 2-1-16,0-1-2 0,0-1-1 0,0 1-2 0,0-1-2 16,0-3 0-16,0-4 0 0,0 1 0 0,0-1-1 15,0 1 2-15,6-8-2 0,2 3-5 0,-2-3-6 0,-6-3-9 16,6-1-12-16,7 0-18 0,-6-4-33 0,-1-3-58 16,7 0-83-16,1-3-117 0,-8-1-54 0</inkml:trace>
  <inkml:trace contextRef="#ctx0" brushRef="#br0" timeOffset="54580.79">5872 11360 272 0,'6'-3'502'0,"-6"-2"-79"15,0 3-157-15,0-2-114 0,0 4-70 0,0-4-43 0,7 4-25 16,-7 0-18-16,0-4-11 0,0 4-10 0,0 0-9 15,0 0-7-15,0 0-13 0,7 0-27 0,-7 0-57 0,6 0-121 16,1 0-90-16,-1 0-61 0</inkml:trace>
  <inkml:trace contextRef="#ctx0" brushRef="#br0" timeOffset="57205.33">7429 10818 413 0,'0'0'371'0,"-6"0"-107"0,0 0-106 16,6 0-69-16,-7 0-43 0,0 0-28 0,7 0-10 0,-6 4-8 16,-2-4-1-16,3 3-1 0,-10 1 2 0,10 0 1 15,-1-1 1-15,0 0 3 0,-2 1 2 0,2 4 0 0,0-5 0 16,-1 5 1-16,1-1 0 0,-8 4 4 0,8-4 3 0,0 5 3 15,0 3 2-15,-2-1 4 0,2 1 0 0,-8-1 1 16,8 4-1-16,0-3-2 0,-2 3-1 0,-3 1-1 0,4 3-3 16,0-4-3-16,1 0-3 0,0 4-1 0,6-3-1 0,0-1-1 15,-8 1-1-15,16-2 0 0,-8-3 0 0,0 6 1 16,6-3 2-16,0 2 0 0,1-4 2 0,0-1 1 0,4 5-2 16,-3-8 0-16,4 3-2 0,2-2-2 0,0-1 0 15,-2-5-2-15,1 6-2 0,7-8 1 0,-8-1-4 0,8 1 0 16,0-4 1-16,-1 0 0 0,1-4-1 0,0-3 0 15,-1 3 0-15,1-4 1 0,0-2 0 0,-2-2-2 0,9 3-2 16,-7-7-1-16,-2-3 0 0,2 5 1 0,0-4 1 16,-1 0-2-16,-5-4 3 0,5 2 1 0,-6-1 3 0,0 3 0 15,0-1 1-15,-6-2-3 0,-1 2 1 0,0 1 1 0,-6-4-3 16,8 1 0-16,-8 1-5 0,0-1-1 0,-8 2-2 0,8-2-4 16,-6 2-3-16,0 1-4 0,-8 0-4 0,8-1-1 15,-7 4-1-15,0 1-1 0,-6 2 1 0,5 2 2 16,-5-1 4-16,6 3 2 0,-6 5 6 0,-7-1 1 0,6 1 2 15,0 3 4-15,1 3 2 0,-1-3 1 0,7 4 1 0,-7-1 2 16,8 1 0-16,-2 0 1 0,2 3 4 0,5-3 2 16,-6 3 0-16,5 0 2 0,3 1-1 0,-1 3 0 0,6 0 2 15,-9 1-2-15,9-3 0 0,0 3-2 0,0-1 0 16,0 3 2-16,9-2 3 0,-3-1-2 0,-1-1 0 0,3 1-1 16,-2 0-2-16,8 0 1 0,-8 0-2 0,7 0-1 0,0-3-4 15,0 0 1-15,0-1 1 0,6 0-4 0,-5-4-2 16,5-3-6-16,7 4-5 0,0-8-10 0,0 4-11 0,1-3-15 15,-1-4-22-15,6 0-34 0,-6-1-55 0,7-4-79 16,-1 2-114-16,-5 2-53 0</inkml:trace>
  <inkml:trace contextRef="#ctx0" brushRef="#br0" timeOffset="57486.56">7996 10914 388 0,'-6'0'396'0,"6"0"-116"0,-7-4-115 16,7 4-71-16,0 0-43 0,-6 0-20 0,6 0-10 0,0 4-2 15,0-4 1-15,0 3 3 0,-7 4 3 0,7-3 7 16,0 3 6-16,0 4 2 0,0 0-2 0,7 0-1 0,-7 4-4 16,0-1-1-16,6 1-4 0,1 3-3 0,-7 4-3 0,6-3-3 15,1 3-2-15,-1 0 0 0,1-1 0 0,-7 1 4 16,6 5-2-16,1-6-1 0,-1 4-5 0,0-2-1 0,-6-1-1 15,8 0-1-15,-8 3-2 0,6-6-7 0,-6 3 1 16,6 0-2-16,-6-3-1 0,7-2-6 0,-7-3-7 0,0 1-11 16,0 1-13-16,6-5-16 0,-6 0-19 0,0 0-23 0,0-4-36 15,7-4-54-15,-7 1-94 0,0-4-95 0,0 0-52 16</inkml:trace>
  <inkml:trace contextRef="#ctx0" brushRef="#br0" timeOffset="57783.31">7950 10931 456 0,'0'-7'501'0,"0"-3"-121"16,0 2-168-16,8 1-109 0,-2 2-65 0,0-2-34 0,7 5-17 15,-6-3-7-15,6 2 2 0,-7-1 6 0,7 0 6 16,0 4 6-16,1 0 5 0,-2 4 0 0,1-4 0 0,1 7 0 15,-2-2-4-15,2 4-1 0,-8 3-1 0,6-1 0 16,-4 0-3-16,-2 7 0 0,0-4-1 0,-6 5 1 0,0-1 1 16,0 0 2-16,0 2-1 0,-6-3 2 0,0 2 1 0,-2 3 1 15,2-8 2-15,0 5 0 0,-6-1 2 0,4-4-1 16,-4 1 0-16,5-3-1 0,0-3-4 0,1-1-1 0,-1 0-10 16,1-4-10-16,6-1-15 0,-6 1-24 0,6-4-48 15,0-4-75-15,0 1-129 0,0-5-82 0,0 2-36 0</inkml:trace>
  <inkml:trace contextRef="#ctx0" brushRef="#br0" timeOffset="58095.58">8276 10764 73 0,'-6'0'475'0,"-1"0"-61"0,0 0-139 0,7 3-122 16,-6 0-72-16,6 1-40 0,0 3-22 0,0 1-12 0,-6 3-5 16,6-4 5-16,6 4 10 0,-6 0 8 0,0 3 3 0,6 1 7 15,-6 0 6-15,7-1 4 0,-7 5 2 0,7-1-2 16,-1 4-2-16,0-4-5 0,2 1-3 0,-2 3-6 0,1-4-8 16,-1 3-4-16,0-1-4 0,1 1-2 0,0 1-8 15,5-3 0-15,-5-1-2 0,-7 1-1 0,7-2 0 0,6 3-3 16,-8-3-4-16,3-3-7 0,-1 2-9 0,-2-6-10 0,2 1-12 15,-1 0-12-15,2-4-19 0,4 1-23 0,-5-4-46 16,-1-4-80-16,1 0-133 0,0-4-64 0,-7 0-31 0</inkml:trace>
  <inkml:trace contextRef="#ctx0" brushRef="#br0" timeOffset="58470.72">8159 11081 480 0,'0'0'499'0,"-7"0"-109"0,14 0-184 0,-1 4-119 16,2-4-70-16,-2 0-34 0,6 0-16 0,2-4 1 0,-1-4 15 15,0 6 17-15,0-2 13 0,-1 1 8 0,-5-1 4 16,6 0 2-16,1 0-2 0,5 1-5 0,-6-4-2 0,6 2-8 16,1-2-3-16,0 0-3 0,-1-1-2 0,7 1 0 15,-6 0 1-15,6 0-2 0,0-1 1 0,-6-3-1 0,-1 4 3 16,8-1 0-16,-15 2-2 0,8-2 3 0,-7 1-1 0,-1-1 2 15,-4 1 1-15,-3 4 4 0,2-1-1 0,0 1 10 16,0-1 3-16,-7 4 5 0,0 0 5 0,6 0 1 0,-6 0 2 16,0 0-1-16,0 0-2 0,0 4-7 0,0-4-4 15,0 0-5-15,0 0-6 0,0 0-4 0,0 3-2 0,0-3 4 16,0 7 3-16,0-3 7 0,0 7 3 0,0-4 4 0,6 4 3 16,-6 0 6-16,0 0 0 0,0 0-4 0,7 0-3 15,-7 3-8-15,0-2-3 0,6-2-1 0,-6 2-4 16,0-1-4-16,7 0-1 0,-7 3-4 0,7-6-1 0,-1 3-3 15,0-5-5-15,-6 6-11 0,8-8-12 0,-2 3-18 0,6-4-18 16,1 1-23-16,-6 0-20 0,5-4-23 0,3-4-32 16,-3 0-63-16,2 1-97 0,-2-4-85 0,-5 3-48 0</inkml:trace>
  <inkml:trace contextRef="#ctx0" brushRef="#br0" timeOffset="58642.33">8805 10848 329 0,'-14'-5'586'0,"8"5"-12"0,0-4-187 0,6 4-184 0,0-3-119 16,0 3-78-16,0 3-53 0,6-3-27 0,-6 0-13 15,6 4 4-15,0-4 12 0,-6 5 13 0,8-2 3 0,-2 0-2 16,0 1-19-16,1 0-45 0,-1-4-87 0,1 3-121 16,0 1-70-16,-1 0-39 0</inkml:trace>
  <inkml:trace contextRef="#ctx0" brushRef="#br0" timeOffset="59220.4">9111 10902 83 0,'0'0'450'0,"0"-3"-84"0,0 3-124 0,0 3-102 15,0-3-64-15,0 0-38 0,-7 0-19 0,7 4-10 16,-8-4-5-16,8 0-3 0,-5 4 6 0,5-4-7 0,-6 4 7 16,-1 3 1-16,0-4 2 0,1 1 0 0,6 3 3 15,-6-3 1-15,-1 3-1 0,0 1 8 0,1-2-2 0,-1 2 2 16,7-1 3-16,-6 1 3 0,0-1 3 0,6 0 4 16,-8 4 1-16,8-4-2 0,-7 1 0 0,7 4-3 0,0-5-2 15,-5 0-3-15,5 0-4 0,0 1-5 0,5 1-3 0,-5 3-1 16,0-4 0-16,7-1-1 0,1-3 1 0,-2 2-3 15,7-1 2-15,0-2-2 0,0-3-1 0,0 4 0 0,5-4 0 16,2-4-2-16,0 1-2 0,0-2 1 0,6 2-2 16,0-4 2-16,1 0-3 0,-1-1 4 0,-1-4-1 0,1 6 2 15,1-5 0-15,5-3 2 0,-6 2 0 0,0-3 2 0,1 1-1 16,-8-1-1-16,7 4-1 0,-6-4-1 0,-8 5-1 16,8-1-3-16,-14 0-2 0,1 4-1 0,0 0 0 0,-7-1 0 15,0 1-1-15,-7-1-2 0,0 4 0 0,1 2 2 16,-6 2 0-16,-2-5 0 0,-6 10 0 0,6-5 2 0,3 2 4 15,-3 2 3-15,2-4 0 0,-2 3-1 0,8-3-1 0,-1 5-2 16,7-2 1-16,0 1-2 0,0 0-5 0,0 3-5 16,7-3-3-16,-1 3-1 0,1-4-1 0,0 5-1 15,5-1-2-15,-5-3-1 0,6 3 2 0,0 0 3 0,0 1 1 16,-6-1 3-16,5 4 0 0,2-4 3 0,-8 1 2 0,0 2 1 16,8-2 1-16,-8-1-1 0,1 0 0 0,-7 0 1 0,6 5 2 15,-6-4 2-15,0-1-1 0,-6 0 0 0,-1 0 1 16,1-3 3-16,-1 3-1 0,-6-3 0 0,1 0-1 15,-2-1 0-15,1 0 2 0,-8 2 0 0,10-5-1 0,-9 3-1 16,7-3-3-16,0 0-5 0,0 0-13 0,0 0-18 0,0-3-25 16,7-2-33-16,-2-1-61 0,2 2-108 0,0-7-118 0,-2 3-67 15,3 0-36-15</inkml:trace>
  <inkml:trace contextRef="#ctx0" brushRef="#br0" timeOffset="59548.36">9293 10529 10 0,'0'0'459'0,"7"3"-36"0,-7-3-150 0,6 7-133 0,0 1-79 16,-6-1-44-16,0 0-24 0,7 4-8 0,-14 0 2 16,7 0 6-16,-6 1 3 0,0 2 2 0,-1 1 2 0,-6 0 2 15,0-1-2-15,7 4-9 0,-9-3-27 0,4 0-64 16,-3 0-127-16,1-1-90 0,0-3-69 0</inkml:trace>
  <inkml:trace contextRef="#ctx0" brushRef="#br0" timeOffset="63344.35">5710 12686 259 0,'0'0'258'0,"-8"0"-107"0,8-3-95 0,0 3-68 16,0-4-40-16,0 0-20 0,8 4-6 0,-8 0 7 0,0-4 17 15,0 4 26-15,0 0 32 0,0 0 32 0,0 0 25 16,0 0 18-16,0 4 8 0,0-4 1 0,0 0-5 16,0 0-10-16,0 0-14 0,0 0-11 0,0 0-8 0,0 0-9 15,0 0-5-15,0 0-2 0,0-4-3 0,0 4-2 0,0 0 4 16,0 0-5-16,0 0-2 0,0 0-2 0,0 0-1 0,0-3-1 16,0 3 0-16,6-4-1 0,-6 4 2 0,0-3 4 15,0-1 0-15,0 4 4 0,0-3 0 0,6-1 0 16,-6 0 2-16,0 4 0 0,0-4 0 0,-6 4-1 0,6-3-1 15,0 3-1-15,0-5-2 0,0 5 2 0,0-2-1 0,-6 2-3 16,6-5 0-16,0 5-3 0,-8 0-2 0,2 0-2 16,0 5-2-16,-1-5-3 0,-6 2 3 0,7 3-3 0,-7 2-1 15,-1-3-1-15,2 3 2 0,-2 0 3 0,2 0 5 16,-2 1 4-16,1-1 0 0,1 1 4 0,-2-2 4 0,8 3 2 16,-7-3-2-16,6-2-3 0,7 3-3 0,-6-3-3 0,6 4-3 15,0-5-4-15,0 4-1 0,6-3-2 0,-6 3-2 16,14-3-1-16,-8 4 0 0,6-1-1 0,2-3-1 0,-1 3-1 15,7-4-2-15,-1 5 2 0,-6-4 0 0,7 3 0 16,-1 3-2-16,-6-1 1 0,0-3 0 0,7 5 0 0,-14-3-2 16,7 3 0-16,-6-1 2 0,-1 2 1 0,1-1 0 0,-7-1-1 15,0 2 1-15,0-1 1 0,-7-1 4 0,1 2-2 16,-1-5 2-16,1 4 4 0,-7-3 2 0,7-1 2 0,-8 0 4 16,1-4 3-16,0 1 1 0,0 0 2 0,0-4-1 0,0 4-1 15,7-4-6-15,-8-4-6 0,8 4-13 0,0-4-20 16,-1 0-17-16,7-3-23 0,0 0-26 0,0-4-34 15,0 0-47-15,7-4-61 0,-1 1-94 0,0-5-73 0,-6 5-34 16</inkml:trace>
  <inkml:trace contextRef="#ctx0" brushRef="#br0" timeOffset="63563.28">5566 12668 287 0,'-6'-4'472'16,"-2"1"-107"-16,2 3-150 0,0-4-98 0,0 4-56 0,6 0-31 15,-7-3-15-15,7 3-5 0,0 0-3 0,0 0 0 16,0 0 2-16,0 0 0 0,0 0 2 0,7 0 0 0,-1 3 4 16,0-3-2-16,0 0-3 0,8 0-1 0,-1-3-2 15,0 3 2-15,0-4 1 0,7 4 2 0,-8-4-1 0,8 0 1 16,-1-4 4-16,1 6 0 0,0-3 1 0,-1-1-2 0,7 2-2 16,-6-4-3-16,6 4-4 0,-7-3-10 0,7 5-13 0,0-6-18 15,1 4-19-15,-8 0-29 0,7 0-52 0,-6 1-90 16,0-1-127-16,-1 0-64 0,-6 1-31 0</inkml:trace>
  <inkml:trace contextRef="#ctx0" brushRef="#br0" timeOffset="63719.46">5931 12778 335 0,'0'0'513'0,"0"4"-61"0,-7-4-184 0,7 0-130 0,0 0-79 16,0 2-42-16,0-2-27 0,7 0-11 0,-7 0-2 0,0 0 2 15,6 0 1-15,-6-2-6 0,6 2-18 0,1 0-42 16,0-4-87-16,-1 1-144 0,7-1-78 0,-6-4-48 0</inkml:trace>
  <inkml:trace contextRef="#ctx0" brushRef="#br0" timeOffset="64484.74">6979 12470 223 0,'0'0'364'0,"0"0"-83"0,-6 0-86 0,6-3-68 15,0 3-43-15,-6 0-27 0,6 0-12 0,0 0-6 0,0-4 2 16,0 4 3-16,0-3 3 0,6 3 1 0,-6 0 2 15,0-5-4-15,0 5-3 0,0 0-6 0,0 0-7 0,0-3-6 16,0 3-7-16,0 0-4 0,0 3-6 0,0-3 0 16,6 5-2-16,-6-2 3 0,0 1 5 0,0 4 9 0,0-2 6 15,0 2 5-15,0 3 4 0,0 0 2 0,0 3 3 0,0 1-2 16,0-1-4-16,0 1-6 0,0 0-6 0,0-1-4 16,8 5-4-16,-8-2-2 0,0-1-2 0,0 2-3 15,0 0-1-15,0-4-2 0,0 5 0 0,-8 0-1 0,8-2-2 16,0 6 1-16,0-5 0 0,-6-3 0 0,6 4-1 0,0-5 0 15,0 1-1-15,-6-1 0 0,6-7-1 0,0 4 0 0,0-3 0 16,0-2 1-16,0-2 1 0,0 0 1 0,0 4 2 16,0-4 0-16,0-4 1 0,0 3-1 0,6 1 1 15,-6-4-1-15,0 4 0 0,6-4-1 0,-6 0 1 0,14 3 0 16,-9-3 2-16,3 0 2 0,4 0 1 0,2 0-1 0,-1 0 2 16,0 0 1-16,7 0 2 0,-7 0 1 0,6-3-1 15,-6 3-1-15,7 0-1 0,-7 0-1 0,6 0-4 0,0-4-4 16,1 4-14-16,-6 0-12 0,5-4-14 0,1 4-23 0,0-3-20 15,-2-1-20-15,2 0-20 0,-7 0-22 0,1 0-24 16,-2 0-40-16,-7-2-71 0,4-2-113 0,-9 1-54 0,0 3-25 16</inkml:trace>
  <inkml:trace contextRef="#ctx0" brushRef="#br0" timeOffset="64844">6869 12504 218 0,'0'0'331'0,"0"0"-76"0,0-4-79 15,7 4-64-15,-7 0-48 0,6-4-26 0,-1 0-14 16,4 4-6-16,2 0-1 0,-4-3 1 0,7-1 1 0,-8 0 2 16,7 4 5-16,1-6-1 0,4 1-1 0,-4 2 0 0,5-4 1 15,1-1 0-15,0 0-1 0,-1 2-3 0,7-2 3 16,0-3 1-16,-1 4 1 0,2-4 1 0,0 0-1 0,5 0 0 16,-7 0-2-16,3 3 0 0,-3-4-4 0,1 6-1 15,0-1-6-15,-6 3-7 0,-7-4-7 0,0 5-8 0,0 3-6 16,-7-3-4-16,1 3-3 0,0 0-7 0,-7 0 0 0,6 0-4 15,-6 3-7-15,0 0-15 0,0-3-28 0,-6 4-56 16,6 0-108-16,-7 0-97 0,0 0-63 0</inkml:trace>
  <inkml:trace contextRef="#ctx0" brushRef="#br0" timeOffset="65062.71">6887 12700 301 0,'0'5'395'0,"0"-5"-119"0,9 0-117 15,-9 0-76-15,6 0-43 0,-1-5-20 0,2 5-6 0,7-3 0 16,-8 0 7-16,7 3 3 0,-6-4 2 0,6 0 1 16,-1 4-3-16,2-3-4 0,5-1-7 0,1 0-8 15,0 4-12-15,6-4-14 0,-7 1-20 0,7-1-29 0,-1 1-53 16,2-1-90-16,6-3-114 0,-13 3-60 0</inkml:trace>
  <inkml:trace contextRef="#ctx0" brushRef="#br0" timeOffset="65843.96">7520 12807 465 0,'-6'4'508'0,"6"-4"-128"0,-6 0-154 0,6 0-102 0,0 0-63 15,0 0-35-15,0 0-15 0,0 0-4 0,0 0 5 16,0-4 2-16,0 1 3 0,6-1 4 0,-6-4 1 0,6 5-2 15,1-4-4-15,6-4-7 0,-6 3-8 0,5-3 0 0,-4-3 1 16,4-1 1-16,2 1 1 0,-2-1 0 0,1-4 2 16,1 5 2-16,-2-5 3 0,-6 2 0 0,8-3-3 0,-8-1-1 15,1-1 0-15,0 0-2 0,-1 0-2 0,1 0-3 16,-7 1 0-16,6-2-4 0,-6 1-1 0,0 0-1 0,0-3-3 16,-6 2 0-16,6 2 0 0,-7 2 1 0,1-3 1 0,-1 4 4 15,0 0 3-15,1 3 5 0,0 3 4 0,-2 2 5 16,-4 3 6-16,6-1 4 0,-1 4 5 0,7 1 1 0,-7-2-1 15,1 3-3-15,6 2-3 0,0-5-4 0,-7 10-5 16,7-5-6-16,0 2-5 0,-6 6-2 0,6 0-1 0,0-1 0 16,-6 5 0-16,6-2 0 0,0 5 0 0,0-4 0 0,0 3 0 15,0 1 0-15,0 4 1 0,0-1 1 0,6 1 0 16,-6 2 4-16,0 1 2 0,0 3 1 0,0 1 2 16,0 1 2-16,0 2 2 0,0-4 0 0,0 5 4 0,6-5-1 15,-6 0-1-15,0 0 1 0,0 2 0 0,7-5-4 0,-7 0-1 16,0-1-1-16,6-1-3 0,1-3-2 0,-7 2 0 0,7-5-4 15,-1 1 1-15,0 0 2 0,0-5-1 0,2 1-1 16,-2-3-1-16,0 3 1 0,1-8-2 0,6 4 1 16,-6-3 0-16,-1 0-3 0,7 0 1 0,0-4-2 0,-7 0-2 15,8 0-3-15,-1-4-4 0,6 0-2 0,-6-3-6 0,1 0-6 16,5 0-3-16,-6-5-1 0,0 1 0 0,0 1 2 16,0-5 1-16,-1 0 3 0,2 3 6 0,-8-1 7 0,1-3 4 15,0 2 4-15,-1-1 3 0,-6 1 4 0,0 2 1 0,-6-2-1 16,6 3 1-16,-7 0-1 0,0 1 1 0,7-2 0 15,-6 2-2-15,-8 3 1 0,8-1 0 0,0 0 2 0,0 4 1 16,6 1-1-16,-7-1 0 0,0 4 0 0,-6 0-1 16,13 4 0-16,-6-1 0 0,0 1 0 0,-1 0 5 0,7 4 2 15,0 3 0-15,0-4 1 0,0 4 2 0,0-4 1 0,0 4-3 16,7 0 3-16,-7 0 1 0,6-1-1 0,0 2-3 16,1-1-1-16,-1 0-1 0,1 1-2 0,0-3 0 15,-1-1-1-15,6 4-7 0,2-3-2 0,-8 3-5 0,14-1-10 16,-7-3-14-16,1-2-18 0,5 6-20 0,7-9-25 0,-7 5-23 15,8-8-24-15,-2 3-33 0,1-6-54 0,0 3-89 0,0-8-97 16,-5 5-47-16,-3-4-20 0</inkml:trace>
  <inkml:trace contextRef="#ctx0" brushRef="#br0" timeOffset="66171.81">8309 12634 26 0,'-6'-2'457'16,"-1"2"-59"-16,1-5-138 0,-2 5-122 0,8-2-75 16,-6 2-40-16,0 0-20 0,6 0-8 0,-7 0 0 0,0 0 6 15,-5 0 6-15,6 2 5 0,-1-2 3 0,-6 5 2 0,6-3 4 16,1 3 1-16,0-2 0 0,-8 1 1 0,8 0 0 16,6 0 4-16,-6-1 5 0,-2 4 2 0,8-3-1 15,-6 3 0-15,-1 1-1 0,7-1-1 0,-6 0-2 0,6 1-2 16,-6-1-3-16,6 4-5 0,0 0-2 0,0-4-1 0,0 4-2 15,0 0-4-15,0 1 0 0,6-5-3 0,-6 3-1 0,0 2 0 16,6-1-1-16,-6-5 1 0,7 6 0 0,-1-5 1 16,8 0 1-16,-8-3 0 0,0 4 6 0,8-5-1 15,-1 1-4-15,0-4 0 0,0 0-2 0,6 0-5 0,0-4-8 16,8 1-7-16,-7-5-16 0,6 1-11 0,0-1-17 0,-1 2-21 16,2-3-32-16,-1-1-55 0,-6-5-99 0,5 3-106 15,-6-1-58-15,-5-3-29 0</inkml:trace>
  <inkml:trace contextRef="#ctx0" brushRef="#br0" timeOffset="66468.61">8472 12312 28 0,'-7'-2'450'0,"7"-3"-77"0,-6 1-140 0,6 1-115 16,0 3-67-16,0 0-37 0,0 0-14 0,0 0-2 0,0 3 7 15,0 1 12-15,0 1 14 0,0 2 11 0,0-1 5 0,0 6 4 16,6-1 2-16,-6-1-5 0,7 5-4 0,-7-1-5 16,7 5-4-16,-1-4-4 0,0 7 0 0,1-3-1 15,6 2 0-15,-6-2-2 0,-2 2 0 0,9 1-2 0,-7 0-1 16,-1 1 0-16,8-2-3 0,-8-3-1 0,0 5-5 0,1-2-1 16,-1-2-2-16,7 3-2 0,-6-4-3 0,-2 0-1 15,2-3-2-15,1 0-2 0,-3-1-1 0,2-2-2 0,7-1-2 16,-8 0-4-16,0-4-6 0,7 0-10 0,1-3-14 15,-2-1-14-15,2-3-16 0,-8 0-23 0,7-3-32 0,0-5-52 16,-1 2-87-16,-5-3-111 0,-7-1-54 0</inkml:trace>
  <inkml:trace contextRef="#ctx0" brushRef="#br0" timeOffset="66671.7">8459 12613 12 0,'0'4'487'16,"0"-4"-14"-16,0 0-143 0,0 0-142 0,0 0-86 0,6 0-49 16,1-4-20-16,0 4-7 0,-1-4 2 0,0 4 4 15,7-4 3-15,-6 1 3 0,5-1 0 0,2 2-6 0,-1-3-7 16,7 2-12-16,-1-1-16 0,1 0-14 0,5 0-18 0,-4-3-19 16,4 3-26-16,1 1-38 0,0-5-64 0,1 4-106 15,-7-3-91-15,-2 4-54 0</inkml:trace>
  <inkml:trace contextRef="#ctx0" brushRef="#br0" timeOffset="67343.62">8797 12804 363 0,'0'0'381'16,"0"0"-102"-16,0 0-98 0,8 0-69 0,-8-4-45 0,6 4-25 15,0-4-11-15,1 0-9 0,-1 1 0 0,8-2-3 16,-8 3 2-16,7-2-2 0,-1 1-3 0,-5-1-2 0,7-4-2 16,-1 0-2-16,-1 5-1 0,2-3 0 0,-2-6-1 15,2 4 4-15,-1-3-1 0,-2 1 2 0,4-1-1 0,-3 0-1 16,-4-1 0-16,-2 2 1 0,0-1 2 0,-6 0-4 15,0-1 1-15,0 2-1 0,0 2-1 0,-6-3 0 0,6 4 1 16,-6 4-3-16,-2-5-1 0,1 4-2 0,7-3 0 0,-5 3 0 16,-1 4-1-16,-3-3 2 0,4 0-2 0,5 3 0 0,-6-5-1 15,6 5-2-15,0 0-2 0,0-4-1 0,0 4 1 16,6 0-3-16,-6 4 1 0,5-4-2 0,-5 0 1 16,9 5 1-16,-3-2 1 0,-1 0 1 0,10 1 1 0,-9 3 0 15,0 1 0-15,1-1 1 0,-1 0-1 0,1 4 2 0,0 1-1 16,-1-1 1-16,-6-1-1 0,6 2 0 0,-6-2 1 15,7 1 1-15,-7 0-1 0,7-3 2 0,-7-2 0 0,6 3-2 16,-1-3 1-16,-5 2 1 0,8-1-1 0,-1-3 0 16,-2 3-2-16,3-7-2 0,-2 5 2 0,0-5-3 0,1 0-1 15,6 0-2-15,-7-5 0 0,2 5-1 0,4-7-1 0,1 3 0 16,-6-3 1-16,-1-1-1 0,7 2-1 0,-8-3 2 16,10 3 2-16,-10-5 0 0,3-4 4 0,-1 4-2 15,-1 0 1-15,0-3 2 0,1-1 2 0,-1 3 0 0,-6-2 0 16,0 3 4-16,0 0-2 0,0 1 3 0,0-2 2 0,0 1 0 15,0 4 0-15,-6-1 1 0,6 1-2 0,0 4-1 0,-7-2 1 16,7 3-2-16,0 2-1 0,-6 0-2 0,6 0 3 16,0 2 0-16,0 3 0 0,0 2 1 0,0 0 1 15,0-3 2-15,0 7 1 0,0-4 1 0,6 5 1 0,-6-2 0 16,0-3 0-16,7 5 0 0,-7-2 0 0,6-3 0 0,1 5 0 16,-7-2-1-16,7-3-3 0,-1 5-1 0,0-4-1 0,1 2-2 15,0-3-2-15,-1 1-5 0,1-1-1 0,6-3-4 16,-8 0-2-16,9-1-6 0,-8-3-6 0,8 0-8 0,-1 0-10 15,0-3-11-15,0-1-16 0,-7 0-27 0,8-7-45 16,-2 4-79-16,-5-4-139 0,6 0-68 0,-13-1-27 0</inkml:trace>
  <inkml:trace contextRef="#ctx0" brushRef="#br0" timeOffset="67515.37">9261 12375 283 0,'-7'-4'524'0,"-1"1"-17"16,3-1-203-16,5 0-166 0,0 4-105 0,5-4-58 16,-5 4-31-16,8 0-12 0,-1 0 1 0,-7 0 10 0,6 4 14 15,0-4 7-15,1 4-2 0,-1 0-22 0,8-4-44 16,-8 3-82-16,7 1-120 0,0 0-67 0</inkml:trace>
  <inkml:trace contextRef="#ctx0" brushRef="#br0" timeOffset="67921.42">9821 12426 395 0,'0'-4'405'15,"-6"4"-117"-15,6 0-119 0,-7 0-84 0,7 0-52 16,-7 0-26-16,7 0-14 0,-6 0-6 0,-1 4 3 0,1-4 9 16,-1 0 6-16,0 4 8 0,-5-1 4 0,5 2 4 0,-6 1 1 15,0-2 2-15,0 3-1 0,0 5-2 0,-1-4 0 0,2 6 2 16,-1-3 6-16,0 3 4 0,0 1 1 0,-1-1 2 15,8 2 1-15,-6-2-1 0,4 1-4 0,2-1-4 16,0 1-3-16,6-5-4 0,-7 5-3 0,7 0-5 0,0-4 0 16,0 4-2-16,0-4 0 0,0 0-3 0,7-4-2 0,-1 4 0 15,0-4-4-15,2 1 3 0,-2 0-4 0,6-6-1 16,2 5 0-16,-1-3-4 0,7-4-7 0,6 4-11 0,0-8-11 16,-1 4-15-16,1-4-13 0,7 1-18 0,-1-3-22 15,1-2-35-15,0 0-53 0,0 1-86 0,-8-4-87 0,1-1-45 16</inkml:trace>
  <inkml:trace contextRef="#ctx0" brushRef="#br0" timeOffset="68561.87">10062 12452 260 0,'-14'0'486'0,"2"0"-75"0,5 0-166 0,-6 3-117 0,0 2-69 16,0-2-35-16,6 1-15 0,-5-1-5 0,-2 4 7 15,2 1 10-15,-1-1 7 0,-7 1 5 0,7 3 5 16,0-1-1-16,0 2-4 0,0 2-5 0,6 1-7 0,1-1-7 16,0-2-6-16,-2 2-2 0,8-3-3 0,0 1-3 0,0-3-1 15,0-1 0-15,8 4 0 0,-2-5-3 0,0 0-1 16,1-4-5-16,-1 1-3 0,7 0-5 0,0 0-4 0,1-4-6 16,-2-4-5-16,8 0-2 0,-7 0 0 0,7-3 0 15,-8 0 0-15,8 0 5 0,-7-1 2 0,0-2 6 0,0-1 4 16,-7-1 3-16,8-1 5 0,-8 1 5 0,1 1 5 0,0-3 4 15,-1 2 3-15,-6 1 3 0,0 0 2 0,0 0 4 16,0 1-1-16,-6-2 0 0,6 5-1 0,-7-3-3 0,7 5-1 16,-7-2-1-16,7 4-3 0,-6-2-1 0,6 2-3 0,0 3-1 15,-6 0 1-15,6 3-1 0,0 2-1 0,0 2 0 16,0 1 2-16,0-2 0 0,0 5 0 0,0 3 2 0,6-2 0 16,0-1 0-16,1 0 1 0,0 3 0 0,-1-3-1 15,0 0 1-15,7 1 0 0,0-2-3 0,0-3 0 0,-7 1 0 16,8 0-1-16,-1-4 2 0,0-2 1 0,6 3-2 0,-5-5 0 15,-2 0 1-15,8-5 1 0,-7-1 1 0,1-2 1 16,5 0-3-16,-6-1 1 0,0-7 2 0,0 1 1 16,0 0 3-16,-7-2 0 0,7-2 1 0,-6 1 2 0,-1-3 1 15,0 1-1-15,2-2-1 0,-2 1-2 0,-6-1-1 0,0 0 1 16,0 0 0-16,0-1 0 0,0 5 0 0,-6-4 4 16,-2 3 1-16,8 2 3 0,-6-2 1 0,-7 1 3 0,8 4 0 15,-3-2-1-15,2 2-1 0,0 3-3 0,-1-1-4 16,1 2-2-16,-1 3-4 0,0 3-3 0,1 0-1 0,6 0-3 15,0 4-2-15,-6 4 1 0,6 0-4 0,0 0 3 0,0 3 2 16,0 3 4-16,0 7-1 0,0-4 8 0,0 3 4 16,6 1 5-16,-6 2 2 0,6 3 4 0,-6-5 4 0,7 6 3 15,0 0 3-15,-1 2-2 0,1-4 0 0,-1 2-1 16,0-1 0-16,2-4-5 0,-3 4-5 0,8-3-5 0,1-2-3 16,-1-2-6-16,7 4-14 0,-2-9-14 0,9 5-19 0,-2-8-24 15,2 0-26-15,6-3-30 0,5 1-42 0,-6-10-59 16,9 1-96-16,-3 1-99 0,1-4-54 0,-6 0-21 15</inkml:trace>
  <inkml:trace contextRef="#ctx0" brushRef="#br0" timeOffset="71717.47">11437 12401 287 0,'0'-4'317'0,"-7"4"-82"0,7 0-78 15,-6-4-58-15,6 4-39 0,0 0-26 0,-6 0-5 0,6 0 2 16,0-3 3-16,0 3 6 0,0 0 2 0,0-5 3 15,0 5 2-15,0-2 1 0,0 2-4 0,0 0-4 0,0-4-1 16,0 4-3-16,0 0-3 0,0 0-1 0,0 0-4 0,0 0-3 16,0 0-3-16,-8 0-4 0,8 0-5 0,0 0-3 15,-6 0-2-15,6 0-3 0,-6 0-1 0,-1 0-3 16,1 4 2-16,-1 3 1 0,-6-4 4 0,7 5 4 0,-9-1 5 16,4 4 5-16,3 0 6 0,-4 0 5 0,-1 0 4 0,7 0 2 15,-8 1 1-15,8 2 2 0,-8-3 3 0,8 3 3 0,0 1 0 16,-1-1 4-16,1 2-8 0,6-6-7 0,-7 1-2 15,7 0-7-15,7 0-8 0,-7-4-9 0,6 1-4 16,7 2-12-16,1-5 3 0,-2 2 2 0,2-4-2 0,5-3-4 16,1 0-3-16,-1-3-5 0,1-2-3 0,6 3-1 0,-6-3-4 15,-1-1-3-15,-6-2 0 0,0-3 1 0,7 5 3 16,-8-6-2-16,-5 1 5 0,6 0 2 0,-7-1 6 0,1 2 3 16,-7-1 2-16,6 0 6 0,-6-1 4 0,0 2 6 0,0-1 0 15,-6 1 3-15,6 2 3 0,-7-4 3 0,1 1 3 16,0 0 1-16,-1 4 2 0,0 0 7 0,7 0 8 0,-6 3 6 15,0-3 0-15,6 3-1 0,-7 0-2 0,7 4-5 16,0-3-5-16,0 3-12 0,0 0-9 0,0-5-8 0,0 5-6 16,0 5-4-16,0-5-1 0,7 3-1 0,-7-3 2 0,6 4 3 15,-6 3-1-15,6 1 3 0,1-5-1 0,0 4-1 16,-1 1 3-16,0 0-1 0,1-2 0 0,-1 2-2 0,1 0-1 16,0-1-1-16,-1 1 0 0,-6 2-2 0,14-3-5 15,-8 1-9-15,-6 3-5 0,11-4-10 0,-3-4-11 0,-1 5-13 16,6-4-14-16,-1-1-11 0,2 1-9 0,-2-1-7 0,2-3-9 15,-1 0-6-15,0 0-8 0,0 0-16 0,-1-3-23 16,2-1-41-16,-1 1-68 0,-6-1-109 0,-1-4-40 16</inkml:trace>
  <inkml:trace contextRef="#ctx0" brushRef="#br0" timeOffset="72279.75">11716 12393 404 0,'0'0'457'0,"-6"0"-111"15,6-3-132-15,0-2-89 0,0 5-62 0,0 0-33 16,6 0-17-16,-6 0-6 0,0 0-2 0,8 0-1 0,-8 0 3 15,6 5 2-15,0-2 2 0,-6-3 2 0,7 8-2 16,0-1-1-16,-1 0-3 0,1 4 0 0,-7 4-1 0,6-4-2 16,0 0-1-16,-6 3-2 0,8 1 0 0,-8-1 1 15,0-2 0-15,6 3 0 0,-6-5 2 0,0 1 1 0,0 0 2 16,0 0 5-16,0-7 2 0,0 4 1 0,0 0 3 0,0-6 2 16,6 2 3-16,-6-1 1 0,0-3 2 0,0 0-6 0,0 0 1 15,0-3 1-15,6-1-1 0,1-3 0 0,-7 0-3 16,7-1-1-16,-1-3-3 0,1-4 5 0,-1 5-5 15,1-5-1-15,-1 1 0 0,1-5 0 0,-1 8 0 0,0-3 0 16,2-1-2-16,-2 4 1 0,-6-4 2 0,6 4 1 0,1 0-1 16,-7 0-2-16,6 1-1 0,-6 2-2 0,0 1-2 15,7 3-1-15,-7 0-5 0,0 0-1 0,7 4-2 0,-7-2 0 16,6 2-1-16,-6 0 2 0,0 2 0 0,6 2 3 16,-6 0 4-16,0 3 1 0,7 1 2 0,-7 3 1 0,7 0 0 15,-7 0 1-15,6-1-2 0,0 1-2 0,-6 4-1 0,6-3-1 16,2 3-1-16,-8-1 1 0,6-3-1 0,0 0 0 15,1-1 0-15,-1-2 0 0,1 3-1 0,6-4 0 16,-7 5-2-16,2-6-2 0,-2-2-4 0,7 3-5 0,-7-3-10 16,7 0-11-16,0 0-13 0,-7-4-14 0,8 0-14 0,-8 0-15 15,0-4-14-15,8 0-15 0,-8 0-15 0,7 1-26 0,-6-5-48 16,6 2-73-16,-7-6-100 0,1 1-45 0</inkml:trace>
  <inkml:trace contextRef="#ctx0" brushRef="#br0" timeOffset="72779.84">12206 12118 511 0,'-8'0'557'0,"2"0"-90"15,6 0-170-15,-6 4-118 0,6-4-76 0,6 7-51 0,-6 1-33 16,0-2-16-16,6 2-7 0,-6 3-2 0,8 0 3 15,-8 1 3-15,6-1 2 0,0-1 3 0,1 5 1 0,-1-3-1 16,2 2 0-16,-2 1 0 0,0-1-1 0,1-3-1 16,-1 0-1-16,1 3-2 0,-1-3 0 0,1 1 0 0,-7-5 0 15,6 5 2-15,-6-2 0 0,-6 1 0 0,6-1 0 0,-7 2 4 16,1 3 1-16,-1-5-1 0,1 1 1 0,-7 4 5 16,7 0-1-16,-8-3 5 0,1 2 3 0,-1-3 2 15,2 3 2-15,6-3 0 0,-8 0 0 0,8 0-4 0,0 1-1 16,-1-6-5-16,0 5-4 0,7-7-2 0,0 4-3 0,0 0-2 15,0-6 1-15,0 2-1 0,7-1-2 0,0 1 2 0,-1-4-2 16,0 4-2-16,1-4-5 0,6-4-1 0,-1 4-7 16,2-4-4-16,5 1-6 0,-5-3-4 0,-1-2-1 15,6-4 0-15,-6 1 2 0,1 0 2 0,-2 0 4 0,-5-3 5 16,6-1 4-16,-7 1 10 0,0 3 7 0,1-3 5 0,0-1 3 16,-7 3 4-16,0 2 4 0,0-2 4 0,0 5 9 15,0 0 2-15,-7 3 1 0,7 0 4 0,-7 1-1 0,7-1-1 16,-6 4-2-16,6 0-4 0,-6 4-5 0,6-1-6 0,0 5-3 15,-7-1-3-15,7 0 0 0,7 0-1 0,-7 1 0 16,0 3 4-16,6-3 0 0,0-1 0 0,8 1 0 0,-7-2-3 16,5 5-3-16,2-7-2 0,5 4-10 0,-6-1-18 15,14-4-27-15,-9 1-32 0,9-1-36 0,5 1-41 0,1-4-62 16,-1-4-117-16,-6 1-107 0,7-1-66 0,-1 1-29 0</inkml:trace>
  <inkml:trace contextRef="#ctx0" brushRef="#br0" timeOffset="73373.39">13307 11836 165 0,'-6'-3'515'0,"6"-1"-26"0,-9 4-173 15,4-3-144-15,5 6-90 0,-6 1-52 0,6 3-29 16,0 0-14-16,-6 1-3 0,6 6 7 0,0-3 13 0,0 4 7 15,-7 3 7-15,7 1 5 0,0 3 2 0,-7 0 1 16,7 3-4-16,0 1-4 0,-6 3-5 0,6 0-4 0,0-2-5 16,0 2-2-16,0 0-1 0,0-3-2 0,0-1 1 0,0 1-1 15,0-4 1-15,0 0-1 0,6-3-2 0,1-2 0 16,-7-5 0-16,7 3 0 0,-1-5 0 0,0-3 2 0,-1 1-1 16,4-4 1-16,-3-2 5 0,7-2 2 0,-7 0 3 15,8 0 4-15,-2 0 6 0,2-2 4 0,-2-2 3 0,2 4 2 16,-1-4 2-16,-1 0 1 0,2 1-2 0,-2-1-1 0,2 0-4 15,-1 0-3-15,6 2-2 0,-6-4-3 0,7 4-2 16,0-5-6-16,-1 3-6 0,1 0-12 0,0-4-16 0,-2 5-17 16,2-5-19-16,-1 1-20 0,1 0-28 0,-6 3-38 15,5-3-67-15,1 0-114 0,-8-4-78 0,-5 4-47 0</inkml:trace>
  <inkml:trace contextRef="#ctx0" brushRef="#br0" timeOffset="73732.61">13255 11898 292 0,'0'-3'463'0,"0"-1"-109"16,0 0-133-16,0 4-95 0,6-3-59 0,-6-1-33 16,7 4-14-16,0-4-4 0,-1 0 1 0,0 1 7 15,-1 3 5-15,4-3 6 0,-3-1 3 0,7 0 0 0,0 4-2 16,0-3-5-16,7-1-5 0,-1 0-6 0,1 0-5 0,-2 1-3 16,2-4-3-16,7 3-2 0,-8 1-3 0,8-5 0 0,-8 4-4 15,7 1 0-15,-6-1-1 0,0 0-5 0,-2 1-4 16,2 3-5-16,-7-3-6 0,1-1-7 0,5 4-9 0,-6-4-13 15,-7 4-15-15,7 0-17 0,-6 0-27 0,0 4-40 16,-7-4-65-16,6 0-109 0,-12 4-74 0,6-1-32 0</inkml:trace>
  <inkml:trace contextRef="#ctx0" brushRef="#br0" timeOffset="73904.53">13320 12114 54 0,'-8'8'532'0,"8"-4"-2"0,0-1-124 16,0 1-168-16,8 0-107 0,-2-4-64 0,1 4-44 16,0-4-16-16,5-4-7 0,-5 4 4 0,6-4 6 15,0 0 6-15,0 1 3 0,6-1-4 0,-5 0-6 0,6 0-15 16,5 2-21-16,-5-6-26 0,6 4-34 0,5 1-52 0,-3-1-97 16,-2 0-143-16,0 0-69 0,-7 1-35 0</inkml:trace>
  <inkml:trace contextRef="#ctx0" brushRef="#br0" timeOffset="74607.38">13873 12327 439 0,'0'4'408'0,"0"0"-137"0,0-4-121 0,8 0-74 0,-8 0-42 0,6 0-22 16,0 0-10-16,0-4 0 0,2 0 4 0,4 0 4 16,-5 1 4-16,-1 0 2 0,7-4 3 0,0-2-1 15,-7-1-2-15,8-1-3 0,-1 0-2 0,0 0-2 0,0-4-1 16,0 0 0-16,-6-3 0 0,5 4 2 0,-6-5 0 0,-6 4 1 16,8-4-1-16,-8 2 1 0,-8-5-2 0,8 3-1 0,-6-2-2 15,0 2 0-15,0-3 1 0,-1 4 1 0,-6-4 2 16,7 0 1-16,-7 4 2 0,-1-4 4 0,2-1 1 15,-2 5 3-15,1-4 0 0,0 4 3 0,0 0 1 0,1 3 4 16,-2 1 2-16,8-1 1 0,-8 4 4 0,8 0-3 0,0 3-1 16,-1 5-4-16,1-5-4 0,6 5-5 0,-7 3-6 15,7-4-4-15,-7 4-5 0,7 4 0 0,0 4 0 0,-6-2 2 16,6 5 2-16,0 1 0 0,6 2 1 0,-6 4 2 16,0 1-1-16,7-1-1 0,0 4-2 0,-7-4-2 0,6 8-2 15,1-4 1-15,-7 4 1 0,0-1-1 0,0 1 1 0,0-1 2 16,6 5-1-16,-6-1 1 0,0-4-1 0,0 4-1 15,0-6-1-15,6 2 1 0,-6-2-1 0,8-2-1 0,-2 2-1 16,-6-5-2-16,6 0-3 0,8 0 2 0,-8-3 1 16,0 0 0-16,1-3 0 0,6-2 1 0,0-3 0 0,-1 1-1 15,2-4 4-15,-1-2-5 0,0 3-1 0,0-5-1 0,7-5-3 16,-8 3-4-16,2-2 0 0,5 0-2 0,-6-3-2 16,0-5 0-16,-7 2 0 0,8-1 0 0,-1-1 1 0,-6 1 4 15,-1-3 1-15,1-1 2 0,-1 1 2 0,-6-5 3 16,6 4 2-16,-6 1 3 0,-6-4 0 0,6 4 3 0,0-2 0 15,-6 3 0-15,-1-4 1 0,7 3 1 0,-6 3-1 16,-1 0-3-16,0 1-2 0,1 2-1 0,0 1 0 0,-2 0 0 16,2 3 1-16,6 1-3 0,-6-1 0 0,-1 4 0 0,7 0-1 15,-6 4 1-15,6-1-1 0,0 1 1 0,0 3 3 16,0 0 4-16,0 4 2 0,0 1 0 0,0-2 4 0,6 1-1 16,-6-1 1-16,7 7 2 0,-1-7-2 0,0 0 0 15,2 6-1-15,-2-6 1 0,7 2-3 0,-6-2 0 0,-1 1-2 16,1 0-3-16,5 1-3 0,1-5-2 0,0 0-6 0,1 0-3 15,5 1-9-15,-6-1-8 0,6-4-10 0,-5 1-11 16,4-8-14-16,2 4-13 0,1-3-12 0,-2 3-14 0,-6-4-18 16,6 1-34-16,1-1-65 0,-6-3-124 0,-2 3-69 15,0-3-37-15</inkml:trace>
  <inkml:trace contextRef="#ctx0" brushRef="#br0" timeOffset="74982.3">14479 12071 81 0,'0'-3'478'0,"-6"-1"-71"0,6 4-111 15,0-4-109-15,-6 0-76 0,6 4-47 0,0-3-24 16,0 3-14-16,0 0-3 0,0-5-1 0,-7 5 0 0,7 0 6 15,0 5-2-15,-6-5-2 0,-2 3-4 0,8-3-5 0,-6 8-3 16,0-4-4-16,-6-1 4 0,4 4-3 0,2 0 10 16,0 1 8-16,-8 3 8 0,8-3 11 0,-1 2 8 15,1 1 5-15,0-1 0 0,-1 2-7 0,0-1-4 0,7-4-6 16,-6 5-5-16,6-1-5 0,0-1-6 0,0 2-4 0,0-5-2 16,6 3 2-16,-6 2 1 0,7-5-1 0,0 3-2 15,-1-2-4-15,0 0-4 0,7-5-1 0,-6 5-1 0,6-5-3 16,1 1-4-16,4-4 0 0,-4 3-5 0,5-6-9 15,1 3-12-15,6-4-17 0,-8 1-22 0,9-5-18 0,-1 5-23 16,1-5-23-16,-8 0-22 0,7-2-30 0,-1 3-54 0,2-5-99 16,-7 2-82-16,-7-1-47 0</inkml:trace>
  <inkml:trace contextRef="#ctx0" brushRef="#br0" timeOffset="75279.23">14708 11811 115 0,'-6'-4'464'0,"-1"4"-86"0,7-4-124 0,-8 4-104 16,8 0-68-16,-5 0-37 0,5 4-20 0,-7 0-5 0,7-1-1 16,-7 1 4-16,7 4 5 0,0-1 7 0,-6 3 4 0,6 2 5 15,0-1 2-15,0 3 0 0,6 1-3 0,-6-1-3 16,0 5-4-16,7-4-2 0,0 3-5 0,-2 0-1 15,-5 0-4-15,15 1 1 0,-9-1 1 0,0-4 0 0,0 6-1 16,8-3-1-16,-8 2-2 0,7-1-2 0,-6-3-2 0,6-1-5 16,-8 1-5-16,10-1-1 0,-3-3-2 0,-5 4-4 15,6-3-1-15,0-5-6 0,-7 1-6 0,8-2-10 0,-8 2-10 16,8-5-14-16,-2 1-17 0,-5 0-15 0,5-4-19 16,-5 0-22-16,0 0-29 0,-2-4-51 0,2 0-80 0,1-3-103 15,-8-1-46-15</inkml:trace>
  <inkml:trace contextRef="#ctx0" brushRef="#br0" timeOffset="75482.37">14629 12016 414 0,'-6'-4'526'0,"6"4"-93"16,-6-4-164-16,12 4-113 0,-6 4-71 0,6-4-45 15,1 0-22-15,6 0-11 0,-7 0-3 0,7 0 0 0,1-4 2 16,6 4 0-16,-8 0 0 0,8 0 0 0,-1-3-5 15,6 3-8-15,-5 0-13 0,7-4-12 0,-1 4-18 0,1-4-18 16,-2 4-21-16,0-4-30 0,2 4-50 0,-1-2-77 0,-6-2-114 16,-2 4-55-16</inkml:trace>
  <inkml:trace contextRef="#ctx0" brushRef="#br0" timeOffset="75966.6">15060 12264 461 0,'-7'0'422'0,"0"0"-128"0,0 0-123 16,7 5-79-16,0-5-48 0,-5 0-23 0,5-5-14 0,5 5-2 15,-5 0 1-15,0-2 4 0,0 2 4 0,7-4 1 16,0 0 2-16,0 0 0 0,-7 1-1 0,6-5-3 0,7 2-1 16,-7-2-3-16,2 1-1 0,4-1 4 0,-6-4 1 0,8 3 4 15,-8-3 3-15,1 5 7 0,-1-3 1 0,0-2 1 16,2 1 3-16,-2 0-2 0,-6-1-1 0,5 5-2 16,-5-3-3-16,0 2-6 0,0-3-5 0,0 4-2 0,-5 0-2 15,-1-4-3-15,-2 3 4 0,2 2-4 0,6-3-4 0,-6 6-2 16,-1-1 0-16,1-3 1 0,6 7-1 0,0-4-3 0,-6 0-10 15,6 4 1-15,0 0 1 0,0 0-1 0,6 0 0 16,-6 0-1-16,6 4 0 0,1-4 3 0,-1 4 3 16,0-1 2-16,8 1 1 0,-9 3 1 0,3 2 1 0,5-7 1 15,-7 5-1-15,1 5 1 0,0-4 0 0,6-1-1 0,-7 3 1 16,8 2 1-16,-8-2 0 0,0 1 1 0,7 0 1 16,-6-3 1-16,-2 3 0 0,9 1 2 0,-7-6 0 0,0 1 2 15,5 5-3-15,-6-6 0 0,8 1-2 0,-8-2-1 16,7 2-2-16,-6-3-6 0,6 0-6 0,-7-1-10 0,8-3-9 15,-8 4-11-15,7-4-17 0,0-4-22 0,-6 4-31 0,5-3-53 16,-5-1-72-16,6 0-114 0,-7-3-57 0</inkml:trace>
  <inkml:trace contextRef="#ctx0" brushRef="#br0" timeOffset="79153.13">15691 12016 161 0,'0'0'322'0,"0"-4"-68"0,0 4-68 15,0 0-62-15,0-4-46 0,-6 4-32 0,6 4-17 0,-6-4-6 16,6 0-2-16,-7 0 1 0,7 0 0 0,0 0-1 16,-6 0 1-16,6 4-1 0,-7-4-2 0,7 0-6 0,-6 0-4 15,6 3 0-15,-7-3-2 0,7 4 1 0,-6 0 2 16,-1-1 0-16,7 1 3 0,-7 1 2 0,1-3 1 0,0 5 2 16,6 1 2-16,-7 0 1 0,0-1 0 0,1 0 0 0,6 0 0 15,-7 5-1-15,1-5-3 0,6 3-2 0,0 2-4 16,-6-5-1-16,6 3-2 0,0-2 0 0,0 3 1 15,0-3-2-15,0-1 4 0,0 5 0 0,0-5 3 0,6 0 2 16,0 4 2-16,-6-4 0 0,7 5-1 0,-1-6 2 0,1 2 0 16,0-5 0-16,-1 5 0 0,0-4-1 0,8-2 0 0,-8 3-2 15,1-5 3-15,6 0 0 0,0 0 1 0,-1-5 1 16,-4 5 2-16,4-2 0 0,-5-2-2 0,6-4-1 16,-7 5-1-16,1-1-3 0,-1 0-2 0,1-2-3 0,-7 1-2 15,7 2-2-15,-7-4-1 0,0-1 0 0,0 1-1 0,0 0-1 16,0 0-3-16,-7 3-1 0,0-4 1 0,1 1 0 15,-1-1-1-15,1 1 0 0,-7 0 1 0,6 0 4 0,-5-1 3 16,4 1 5-16,-4-1 5 0,5 2 3 0,1 1 3 16,-1-2 3-16,1 4 1 0,6-5 0 0,0 4-1 0,0 1-5 15,0-1-2-15,0 1-6 0,6-1-3 0,1 1-2 0,-1-1-3 16,1-4-3-16,5 5-1 0,-4-2-2 0,-2 2 0 16,7-1-1-16,-7 2 0 0,1 2 0 0,-1-5 0 0,1 1-2 15,6 1 0-15,-6 3-1 0,-1 0 2 0,7-4-2 16,-6 4 1-16,-1-4 0 0,0 4 0 0,1 0 1 0,-1 0-1 15,1 0 0-15,6 0-1 0,-7 4-1 0,2-4 0 0,-2 4 1 16,0-1 0-16,0 1 0 0,-6 1 2 0,7 1-1 16,0-3 0-16,-1 5 2 0,-6 0-1 0,7 3-3 0,-7-4-1 15,6 4-2-15,-6-4-3 0,0 5-5 0,0-2-1 0,0-3-3 16,0 1 0-16,0-2 4 0,0 2 1 0,0 1 3 16,0-3 3-16,0-2 5 0,0-1 3 0,0 1 3 15,0-1 2-15,0-3 0 0,0 5 2 0,0-5 1 0,0 0 1 16,0 0 4-16,0-5-4 0,0 2 0 0,0-1-6 0,0-3 1 15,6 3-2-15,-6-3 0 0,7 0 0 0,0 0-2 0,-1-5 2 16,0 1 1-16,2 0 5 0,-2 1 0 0,0-2-1 16,1 2-1-16,-1-1-2 0,8 0-1 0,-8-1 1 15,0 5 0-15,0 0-2 0,2-1-1 0,-2 5 0 0,-6-1-1 16,6 0 0-16,1 4-2 0,-7-3 1 0,7 3-1 0,-7 3 1 16,6-3 2-16,-6 4 0 0,6 0 5 0,-6 3 2 15,7 0 2-15,-7 2 2 0,6 0 0 0,1 3 0 0,0-1-4 16,-1 0 2-16,0 0-2 0,-6 0-2 0,7 3-2 15,0-3 0-15,-1-3-3 0,1 3 0 0,-1-4 2 0,1 0-1 16,0 4 1-16,-1-4-2 0,0-2 0 0,0 1-1 0,8 1 0 16,-8-2-4-16,7-2-8 0,1 1-11 0,-8-4-13 15,7 0-14-15,0 0-14 0,-7 0-15 0,8 0-18 0,-8-4-14 16,1 1-14-16,-1-2-19 0,0 3-34 0,1-3-57 16,-1-1-98-16,1-2-67 0,-7 4-31 0</inkml:trace>
  <inkml:trace contextRef="#ctx0" brushRef="#br0" timeOffset="79465.56">16284 11972 493 0,'-6'-4'517'16,"6"0"-121"-16,0 4-153 0,0-3-105 0,0 3-64 15,-7 0-38-15,7 0-23 0,0 0-12 0,0 0-4 0,0 0-1 16,0 3 6-16,0 1 6 0,-6 4 6 0,6-1 4 0,0 3 3 16,0-2 2-16,0 3-1 0,0 0 0 0,0 0-5 15,0 0-3-15,0 0-4 0,6 4 1 0,-6-4 3 0,0 0 0 16,7 0 1-16,-7-3 3 0,6 2 3 0,1-3 3 16,-7 1 1-16,6-2-4 0,1 2-4 0,0 1 1 0,-1-7-2 15,1 6-4-15,-1-5-5 0,1 1-4 0,-1-1-3 0,1-3-7 16,-1 5-11-16,8-5-15 0,-8 0-13 0,0-5-13 15,7 2-19-15,-6-1-18 0,-1 1-21 0,0-5-21 0,1 6-34 16,0-10-49-16,-7 5-87 0,7-5-82 0,-7 5-42 16</inkml:trace>
  <inkml:trace contextRef="#ctx0" brushRef="#br0" timeOffset="79621.78">16350 11840 380 0,'0'-7'512'0,"-7"7"-99"0,7-4-166 15,0 1-124-15,0 3-72 0,0 0-44 0,7 0-27 0,-7 3-17 16,6-3-13-16,0 4-9 0,-6-1-10 0,8 1-13 0,-2-1-39 16,0 1-67-16,1 0-115 0,-1 0-76 0,1-1-37 15</inkml:trace>
  <inkml:trace contextRef="#ctx0" brushRef="#br0" timeOffset="80168.52">16761 11906 196 0,'0'-3'497'0,"-8"-2"-66"0,1 2-141 0,7-1-116 15,-5 4-75-15,5-4-44 0,0 4-26 0,-6 0-13 16,6 0-7-16,0 0-3 0,-7 0-1 0,0 0 1 15,1 0 3-15,-1 4 2 0,1-4 1 0,-1 4 2 0,0-1 1 16,1 5 1-16,0-5-2 0,0 6 0 0,-2-3-2 0,1 5 0 16,2-3 1-16,-2 3 0 0,-1-1 0 0,3 2 1 15,5-1 0-15,-7-5 2 0,7 6-1 0,-6-1-1 0,6 0-1 16,-6 1 0-16,6 2 1 0,0-3-1 0,0 0-2 16,6-1 0-16,0 2 0 0,1-5-1 0,-2 3-1 0,3-2-1 15,4-1-1-15,3-3 0 0,-3 0-1 0,8 0-2 0,-1-2 2 16,1-2-2-16,0 0 0 0,4-2-2 0,-3 2 0 15,5-4 0-15,7-4-1 0,-7 1 0 0,0-1 1 16,0 1-1-16,-1-3 2 0,2 2 1 0,-8-3 0 0,1 1 0 16,-1-2 2-16,-5 4-1 0,-8-1 0 0,7 0-1 0,-13-2 0 15,0 4 1-15,0-4-2 0,0 3 0 0,-6 2-1 0,-1-2 2 16,-6 5 1-16,6-1 0 0,-5 0 0 0,5 4-1 16,-1-4-1-16,3 8-1 0,-2-4-1 0,0 4 0 0,7 0-4 15,0-1-2-15,0 5 3 0,7-2-1 0,0 6 0 16,6-5 0-16,-6 4-2 0,5 0-3 0,2-4-3 0,5 5-4 15,-6-1-6-15,0 0-2 0,1-4-1 0,5 4 1 16,-6-4 3-16,0 5 2 0,0-6 4 0,-6 2 3 0,5-1 7 16,-5 1 1-16,0-1 2 0,-1 0-1 0,-6 0 1 0,0-7 1 15,0 8 0-15,-6-8 1 0,6 3 0 0,-14 1 0 16,2-1-1-16,-2-3-4 0,1 0-6 0,-6 0-10 0,0 0-15 16,-1-3-18-16,7-1-27 0,-7 1-43 0,0-5-69 15,8 1-133-15,-8 0-82 0,6 0-52 0</inkml:trace>
  <inkml:trace contextRef="#ctx0" brushRef="#br0" timeOffset="80527.81">16865 11580 364 0,'0'-4'434'0,"6"-3"-105"15,-6 3-118-15,5 4-87 0,3-3-53 0,-1-1-35 0,5 4-16 16,-4 0-8-16,-2 0-3 0,0 4 2 0,7-1 3 16,-13 1 4-16,7 3 4 0,-1 1 4 0,-6 0-1 0,0 5-2 15,0-1-3-15,0 1-3 0,-6 3-5 0,-1 2-8 0,1-3-8 16,-1 3-13-16,1 4-14 0,-8-4-18 0,2 1-33 16,-3-1-59-16,4 1-105 0,-9-5-99 0,7 1-65 0,-7-1-36 15</inkml:trace>
  <inkml:trace contextRef="#ctx0" brushRef="#br0" timeOffset="91009.89">15385 5448 182 0,'5'-5'372'16,"-5"-2"-110"-16,0 7-113 0,9-3-77 0,-9-1-45 0,6 4-24 15,-6-4-13-15,0 4 0 0,5-4-3 0,-5 1 4 0,8 3 6 16,-8-4 7-16,0 4 7 0,0-3 5 0,7 3 2 16,-7 0-6-16,0 0 0 0,0-4-2 0,0 4-4 15,0 0-3-15,0 0-2 0,0 0-1 0,0 0 0 0,0 4 3 16,0-4 2-16,-7 0 3 0,7 0 2 0,-8 3 2 0,8-3 0 16,0 4 2-16,-5-4 0 0,-1 3-3 0,6 1-2 15,-9-4 1-15,9 0 1 0,0 4 1 0,-5-4 3 0,5 0 2 16,0 0 1-16,0 0 3 0,0 0 1 0,-6 4-1 15,6-4-2-15,0 0-4 0,-6 0-3 0,6 3-4 0,-7-3-3 16,7 0-2-16,0 0-1 0,-7 0-1 0,7 5-1 0,-6-3 0 16,-1-2 2-16,1 5-1 0,0-3 1 0,-2 2 1 15,2 0 1-15,0 0 0 0,0 0 1 0,-8 3-1 0,8-3 2 16,-7 3 0-16,-2 0 1 0,4 1 0 0,-3-1 0 16,2 3 1-16,-1-1 1 0,-1 1 0 0,2 1-2 0,-8 0 1 15,6-4-1-15,8 4-1 0,-7-3-1 0,1 3 0 0,4-5 0 16,2 2 3-16,0 0 0 0,0-1 1 0,-2-3 1 15,2 3-1-15,6-4 2 0,0 6 0 0,-6-6 0 0,6 8-2 16,0-4-2-16,-7 1 1 0,7 2 2 0,0 1 0 16,0 4 2-16,-6 0 0 0,6 0-1 0,0 2 1 0,0 2-2 15,-7-4 0-15,7 6-1 0,0-2-1 0,0 3 0 16,7-4-1-16,-7 4 0 0,0 1 0 0,6-2 0 0,1 2 0 16,-1-6 2-16,0 5 0 0,8 0-1 0,-2 1 0 0,2-1 1 15,-1 3 1-15,-1-4 0 0,2 6 0 0,6-1 0 16,-1-6-1-16,1 3 2 0,0 2-3 0,-8-2 1 0,13 2 0 15,-4-3-1-15,-2 0-2 0,7-3-2 0,-6 3 1 16,4-4-2-16,11 0 2 0,-10-3-2 0,9 4 0 0,-2-9-1 16,1-3 0-16,-1 5-9 0,1-8-13 0,6 0-19 0,-1-4-24 15,-5 0-36-15,0-4-75 0,0 0-138 0,-1-3-84 16,-5-1-56-16</inkml:trace>
  <inkml:trace contextRef="#ctx0" brushRef="#br0" timeOffset="91634.71">15894 5692 15 0,'0'0'292'0,"6"0"-49"15,-6 0-48-15,0-3-47 0,6 3-41 0,-6 0-34 0,0 0-23 16,0 0-14-16,0 0-13 0,0 0-8 0,0 0-2 16,0 0-5-16,0 0-1 0,0 0 0 0,-6 0-2 0,6 0-4 15,-6 0 2-15,6 3 1 0,-7-3-2 0,1 4 4 0,-1 0 0 16,0 0 1-16,-5-1 2 0,6 1 4 0,-2 0 3 15,-4 0 4-15,5-2 2 0,0 6 0 0,-6-4 1 0,7-1 0 16,-7 5 0-16,6-4-3 0,-5 3-2 0,5 1-2 16,-6 2-4-16,6-2-1 0,-6-1-1 0,7 4-2 0,-1-4-2 15,1 4-1-15,0 0-1 0,-2 1-1 0,2-6 1 0,6 5-2 16,0 1 2-16,0-5 3 0,0 3 3 0,0-2 4 16,0 3 3-16,6-3-1 0,-6 3 3 0,8-4 1 0,-2 0 1 15,0 4-1-15,1-4-2 0,-1 0-2 0,1 5 0 16,-1-5-1-16,7 1 0 0,-6-1-2 0,6 0 1 0,0-4 2 15,0 5 0-15,0-4 3 0,0-1 1 0,6-3 1 0,-5 4 0 16,5-4 2-16,1-4 1 0,-1 4-5 0,0-3-3 16,1-1-6-16,7 4-2 0,-9-4-2 0,2 0-5 15,0-3-9-15,-1 4-13 0,1-1-14 0,-7 1-14 0,7-5-13 16,-7 4-21-16,0-3-28 0,-1 3-46 0,-5-2-81 0,6-6-123 16,-7 5-62-16,-6-4-28 0</inkml:trace>
  <inkml:trace contextRef="#ctx0" brushRef="#br0" timeOffset="92337.54">15979 5550 182 0,'0'0'436'0,"0"-4"-131"16,0 4-135-16,0 0-82 0,0 0-47 0,0 0-25 16,0 0-14-16,0 0-3 0,0 0-2 0,0 0 4 0,0 0 4 15,0 0 5-15,6 0 3 0,-6 4 3 0,0 0 5 0,0-1-1 16,6 1 2-16,-6 4 0 0,6-2-1 0,-6 2-1 15,8 3 1-15,-2 0 0 0,-6 0 0 0,6 0-1 16,1-1 0-16,0 5 2 0,-1-4 0 0,7 4 2 0,-7-4-1 16,8 4 0-16,-8-4-2 0,7 3 0 0,0 1-4 0,-6-1-3 15,6-2-2-15,-6 2-2 0,5-2-3 0,-6 2-2 16,8 1 0-16,-8-4-1 0,0-1 0 0,1 5-1 0,0-4 0 16,0 0-1-16,-1-3 0 0,0 3 1 0,1 0 0 15,-7-4-1-15,7 4-1 0,-7-4 1 0,0-3 2 0,6 3-2 16,-6-3 1-16,0-1 1 0,0 2 3 0,0-3 6 0,0-2 3 15,0 0 5-15,0 4 6 0,0-4 2 0,0 0 4 0,0-4 0 16,0 4-2-16,-6 0-2 0,6-2-4 0,0-3-4 16,0 2-5-16,-7-1-5 0,7-3-2 0,0-1-1 15,0 1-1-15,0 0-4 0,0 0 1 0,0-4-4 0,0 3 0 16,7-3 4-16,-7 0-3 0,0 4-1 0,6-4-2 0,-6 3 0 16,0 2 0-16,6-2 1 0,-6 1 0 0,7 3-1 15,-7-4 0-15,7 5 1 0,-7-1-1 0,6 4-1 0,-6-3-1 16,0 3-3-16,7-4-2 0,-7 4 0 0,6 0 0 15,-6 0 0-15,6 4 1 0,-6-4 1 0,7 0 1 0,-7 3 3 16,6-3 1-16,-6 7 0 0,7-3 1 0,-7 0 2 0,6 3-1 16,-6 1 0-16,7-2 0 0,-7 2 0 0,7-1 1 15,-7 5 0-15,6-5-1 0,-6 0 1 0,7 1 0 16,-1 3-1-16,-6-4 1 0,7 1 0 0,-1-1 1 0,1 0-1 16,5 0 1-16,-4-3-1 0,-2 3 0 0,-6-3 0 0,6 4-1 15,1-6 1-15,-1 2-1 0,1 0-6 0,-1 0-9 0,0-4-9 16,1 3-9-16,0-3-10 0,0 0-14 0,5 0-14 15,-4 0-20-15,4-3-21 0,1-1-28 0,0 0-48 16,-1-2-80-16,3-2-101 0,-3 1-46 0</inkml:trace>
  <inkml:trace contextRef="#ctx0" brushRef="#br0" timeOffset="92915.53">16630 5748 297 0,'0'0'388'0,"-7"0"-118"0,1 0-110 16,0 0-73-16,-1 0-41 0,7 0-24 0,-7 0-11 0,1 0-7 15,0 4-2-15,-1-4 0 0,0 0 4 0,1 3 1 0,-1-3 1 16,7 0 4-16,-6 3 1 0,-2-3 1 0,2 5 0 15,0-1-1-15,6-1 0 0,-7-3 1 0,2 3 4 0,5 1 2 16,-8 0 0-16,8-1 0 0,-7 5 0 0,2-4 1 16,5 3 0-16,-7 0-1 0,7 0-2 0,0 4-3 0,-6-3-1 15,6-2 1-15,0 6-2 0,0-1 1 0,0-4-4 0,6 4-1 16,-6-3-3-16,7 3 0 0,-7-4 1 0,5 1 0 16,2-5 0-16,-7 4-1 0,8-3 1 0,-8 3 1 0,5-3 1 15,2 0-1-15,-7-4 0 0,6 3-1 0,0-3 0 16,2 0-1-16,5 0-1 0,-7-3-2 0,8-1 2 0,-8-4-3 15,7 5-1-15,0-4 1 0,0 0-2 0,0-1 1 0,-6 1 0 16,5-1-1-16,-4-3 0 0,-2 4 0 0,6 0 0 16,-5-1 0-16,-7-3 0 0,7 3 0 0,-7 2-1 0,6-2-1 15,-6 1 0-15,0-1 2 0,0 1 0 0,0 0 0 16,0 4 0-16,0-5 0 0,0 4 5 0,-6 1 1 0,6 3 0 16,0-4-2-16,0 4 1 0,0-4-2 0,0 4 1 15,0 0-2-15,0 0-1 0,0 0-1 0,0 0 0 0,0 4 1 16,0-4 0-16,0 4 0 0,0-1 0 0,0 1 1 0,6 4 2 15,-6-5-1-15,7 4 1 0,-1-3-1 0,1 3 2 16,0 1 1-16,-1-1 0 0,-1-3-1 0,2 2 0 0,6 2-1 16,-6-1-1-16,5 1 1 0,-4-4 0 0,5 3-4 15,-7-4 0-15,8 4 0 0,-2-2 0 0,-5 2 0 0,6-3-4 16,0 3-7-16,-8-3-11 0,10 0-9 0,-3-1-14 0,-4-3-17 16,4 4-19-16,-5-4-27 0,6 0-40 0,-7-4-68 15,1 1-106-15,-1 3-73 0,-6-4-33 0</inkml:trace>
  <inkml:trace contextRef="#ctx0" brushRef="#br0" timeOffset="93602.94">16943 5758 50 0,'0'-3'468'0,"0"3"-92"0,-7-3-128 0,7-1-102 0,0 0-61 16,0 4-30-16,0-3-21 0,0 3-10 0,0 0-2 0,0 0 0 16,0-5-1-16,0 5-1 0,0 0-2 0,0 0-4 15,7 0-1-15,-7 5-4 0,6-5-3 0,-6 3-1 0,7-3 0 16,-1 4 1-16,0 3 1 0,2 1 2 0,-2-1 2 0,-1 0 2 16,3 0 1-16,-1 1 0 0,-2 3-2 0,2-1 0 0,-7 2-2 15,7-1-1-15,-2-1-2 0,-5 1 0 0,8 1-1 16,-8-2-1-16,7 2 0 0,-7-1-1 0,6 0 0 15,-6-4-1-15,0 0-1 0,6 0 0 0,-6-3 1 0,0 0 0 16,0 3 0-16,0-7 2 0,7 4 2 0,-7-4 3 0,0 3 6 16,0-3 6-16,0 5 14 0,0-5 6 0,0 0 4 15,0-5 2-15,0 5-2 0,0-3-1 0,0-1-6 0,0-3-8 16,0-1-13-16,0 1-7 0,0 0-5 0,0 0-4 16,0-4-2-16,0 3-2 0,7-3-1 0,-7 0 2 0,0 4-1 15,6-4-1-15,-6 3 0 0,7 2 0 0,-7-2-2 0,6 1 1 16,-6 3 0-16,7-4-2 0,-7 5 0 0,6-1 0 15,-6 4-1-15,0 0 1 0,7 0 0 0,-7 0 1 0,0 4 2 16,0-1 1-16,0 5 0 0,6-1-1 0,-6-3 2 16,0 4-1-16,0-2 1 0,5 2-1 0,-5-5 1 0,0 5-1 15,9-4 1-15,-9 3-4 0,0-4 2 0,0-3 3 0,0 4 0 16,0-4 1-16,0 3 1 0,0-3-1 0,0 0 1 16,0 0 6-16,0-3-2 0,6 3-2 0,-6-4-1 15,0 1-2-15,0-4 0 0,0 3 1 0,0-4-1 0,0 5-1 16,0-5 0-16,0 2-2 0,0-2 1 0,0 1 0 0,0-1 1 15,0 4 0-15,0-3-2 0,0 0-1 0,0 4 1 16,0-1 1-16,0 0-1 0,0 4 0 0,0-4 0 0,0 4 1 16,5 0-2-16,-5 0 0 0,0 0 0 0,0 0-1 0,8 4 2 15,-8-4-2-15,0 4 2 0,6 3 1 0,-6-3 1 16,7 3 1-16,-7 0 0 0,6 1 0 0,-6-1 1 0,7 1 0 16,-1-2 0-16,-6 2-2 0,7-1 2 0,0-3 0 15,-7 3 0-15,6 0-1 0,0-3-1 0,1 4-4 0,0-5-4 16,-1 5-9-16,-1-8-10 0,3 3-13 0,-2 1-12 0,0-4-16 15,8 4-17-15,-9-4-15 0,4-4-24 0,3 4-32 16,-6-7-55-16,1 3-94 0,0-3-80 0,-1-1-44 0</inkml:trace>
  <inkml:trace contextRef="#ctx0" brushRef="#br0" timeOffset="95149.41">17308 5454 84 0,'-7'-4'484'0,"0"4"-30"0,1-2-180 0,6 2-129 15,-6 0-78-15,6 0-42 0,0 0-24 0,0 2-9 0,-6-2 0 16,6 4 2-16,0-4 6 0,0 4 7 0,0 0 3 0,0 0 4 15,0 0 4-15,6 3 0 0,-6 0 1 0,0 5 0 0,6-6-2 16,0 5-1-16,1 1 0 0,0-2 4 0,-1 5 0 16,1-1-4-16,-1 1 1 0,0 0 0 0,8-1 1 15,-8 1 2-15,-1-1 1 0,4 5-1 0,-3-4 0 0,-1 3 1 16,3 0 0-16,-2 1 1 0,-6-4-2 0,7 2-2 0,0 2-3 16,-1-4-3-16,-6 3-1 0,6 0-1 0,0-4-2 15,-6 5-3-15,0-1-1 0,8-3-1 0,-8 4-1 0,6-5 1 16,-6 1-1-16,0-4 0 0,6 3-1 0,-6-3 1 15,7 1-2-15,-7-5 0 0,7 3 0 0,-7-2 0 0,6-1 0 16,1-3 0-16,-7 0 1 0,6 2 1 0,0-6 0 0,0 5-1 16,-6-5 0-16,8 0-1 0,-2 0 1 0,-6 0 0 15,5-5-1-15,-5 5-1 0,9-6 1 0,-3-2 0 0,0 1 0 16,1-1-4-16,-7 1-3 0,6-3-4 0,-6-2-2 16,7 1-2-16,-7 0-7 0,7 1-6 0,-7-5-6 0,0 4-1 15,0-4 0-15,0 1 1 0,0 2 4 0,0 2 2 0,0-5 6 16,0 7 7-16,-7 2 6 0,7-2 7 0,0 1 3 15,-7 3 5-15,7 0 1 0,0 0 0 0,0 1 0 16,-6-1 0-16,6 4 1 0,0 0-2 0,0 0-1 0,0 0-3 16,0 0 1-16,0 0-1 0,6 4 0 0,-6-1 1 0,0-3 1 15,0 4 2-15,7 0-1 0,-7 0 0 0,7-4 0 0,-1 3-1 16,0 1-2-16,0-4-1 0,2 4-1 0,-2-4 0 16,0 4 0-16,1-4 0 0,0 0 0 0,-1 0-1 15,1 0 2-15,-1 0-1 0,0-4 0 0,8 4 0 0,-8-4-1 16,0 0-2-16,8 1-1 0,-8-5-1 0,1 4 0 0,-1-3-2 15,1 0-1-15,-1 0 2 0,1-1-4 0,-7 1-2 16,0 0 0-16,0 0-1 0,0-1 0 0,0 1 1 0,-7 0 1 16,7-1-2-16,-6 4 6 0,-1-4 3 0,1 6 2 0,-1-2 1 15,1 0 1-15,-1 0 1 0,0 1 2 0,7 3 1 16,-6-4-3-16,0 4 1 0,6 0 2 0,-7 0-1 0,0 0 1 16,7 0-1-16,-6 4-1 0,6-1 0 0,-6-3-1 15,6 4 1-15,-7 0 0 0,7 0 0 0,-6 3-1 0,6 0 3 16,0 1-1-16,0-5 2 0,0 8 0 0,0-8 2 15,0 6 0-15,0-3 0 0,0 2-1 0,0-1 1 0,0 4 1 16,0-4 1-16,6 0-2 0,-6 5-1 0,0-5 0 0,7 1 0 16,-7-2 1-16,0 2-1 0,6 3 0 0,-6-4-4 15,6-3 2-15,-6 3-2 0,7-4 0 0,-7 5-1 0,7-4 0 16,-7 0 0-16,6-1-1 0,-6 1 1 0,6 0 2 16,1-4 1-16,-7 4 3 0,7-4-1 0,-7 3-1 0,6-3 0 15,1 0 0-15,-7 0 0 0,6 0 0 0,1 0 1 16,-1-3-2-16,1 3 2 0,-1-4-1 0,8 0-1 0,-8 0 1 15,7-3-1-15,-7 0 0 0,7 2-3 0,-6-2-1 0,6-3-1 16,-6 2-1-16,5 1 1 0,-5-5-1 0,0 6-1 0,-1-5-2 16,7 3-2-16,-7-3-2 0,1 1-4 0,0 2-2 15,-7-3-3-15,6 1-1 0,-6 1-1 0,6-1 2 16,-6 3 2-16,0-5 2 0,0 4 2 0,0 2 5 0,0-2 1 16,0 1 4-16,0-1 1 0,-6 5 0 0,6-4 1 0,-6 3-1 15,6-3 0-15,-7 3-1 0,0 0 2 0,7 1-3 16,-6-1-1-16,6 0 2 0,-7 4-1 0,7-3 1 0,-6 0 2 15,6 3-1-15,-6-4-1 0,6 4 1 0,0 0 1 16,0 0-1-16,0-5 1 0,0 5 4 0,0 0-4 0,0 0 0 16,0 0 0-16,0 0 0 0,0 0 0 0,0 0 0 0,0 0 0 15,0 0-3-15,0 0 2 0,0 0 0 0,0 0-1 16,0 0 1-16,0 0-1 0,0 0 0 0,0 0 2 16,0 5 0-16,0-1 0 0,0-1 1 0,0 0 3 0,0 1-1 15,0 0 2-15,6 3-3 0,-6-3 1 0,0 0-2 0,6-1 0 16,-6 4 0-16,0-3 0 0,7-1 0 0,-7 1 2 0,6 0 2 15,-6 3 1-15,7-7 3 0,-7 4 0 0,7 4 5 16,-7-8-1-16,6 2 1 0,0 3 1 0,0-5-1 0,2 0 0 16,-2 0-1-16,7 0-2 0,-6 0-2 0,6-5-2 15,-1 5-1-15,-4-2-3 0,4-2-1 0,2 0 0 0,-2 0-2 16,1 1 1-16,0-1 0 0,0 0-1 0,-7 0 0 16,8 1-1-16,-8 3 1 0,1-4 0 0,0 4 0 0,-7-3-1 15,6 3 0-15,-6 0-1 0,0 0 1 0,0 0 0 0,0 3 0 16,0 1 1-16,0 3 1 0,-6-3 2 0,6 3 1 15,0 5 0-15,-7-5 0 0,7 3 0 0,0 2 1 0,0-5 0 16,0 5-4-16,0-2 1 0,0 1 0 0,0-3 2 16,0 2 0-16,0-3-1 0,7 1 2 0,-7-1 0 0,6 1 2 15,-6-2 2-15,7 2 0 0,-7-4 1 0,6 3-1 0,0-3 2 16,-6 0 1-16,8-1-1 0,-8 1-1 0,6-4 1 16,0 3 2-16,0-3 2 0,0-3 3 0,2 3 1 0,4-4-1 15,-5 1-1-15,0-5 0 0,6 1-2 0,-1-1-2 16,-4 2 2-16,4-2-2 0,-5-3 0 0,6 0 0 0,-6 0 2 15,-1 0 2-15,0 0-1 0,1 1-1 0,-1-2-3 0,-6 1-3 16,0 0-1-16,0-1-1 0,0 2-5 0,0 3-1 16,0-1-1-16,-6 1 0 0,6 0-2 0,-7 3-1 15,7 1 1-15,-6-1-2 0,6 4 3 0,0-4 0 0,-6 4-2 16,6 4-1-16,6-4 2 0,-6 7-1 0,0-3 1 0,6 3 1 16,1 4-1-16,6-4 0 0,-7 5 0 0,8-2 2 0,-8 2-1 15,7 2-1-15,0-2-1 0,0-2 1 0,1 1 0 16,-8 0 0-16,7 0 0 0,0 0 0 0,-7-4 1 15,0 5-1-15,-6-6 1 0,7 5 0 0,-7-3-2 0,0-1 1 16,0 0 0-16,-7 0 0 0,1 1-3 0,0 0-2 0,-7-1-1 16,0-3-2-16,-1 0-2 0,2-1-5 0,-8 1-5 15,7-1-4-15,-7-3-7 0,7 0-9 0,0 0-11 0,-6-3-11 16,12-1-22-16,-6 1-28 0,7-9-51 0,0 1-92 16,6 0-110-16,-8-3-67 0,2-1-32 0</inkml:trace>
  <inkml:trace contextRef="#ctx0" brushRef="#br0" timeOffset="95477.43">18089 5206 427 0,'0'-5'427'0,"0"5"-161"0,0 0-132 16,0 0-73-16,8 5-41 0,-8-2-20 0,0 1-8 15,6 3 3-15,-6-3 8 0,0 7 6 0,0-4 7 0,0 5 3 16,-6-2 3-16,-2 5 1 0,8-1-2 0,-6 1-1 0,6-1-6 15,-6 1-2-15,6 0-6 0,0 3-6 0,-7-3-9 16,7 4-14-16,-6-5-23 0,6 1-45 0,-7 0-91 0,7-5-129 16,0 5-75-16,-7-4-43 0</inkml:trace>
  <inkml:trace contextRef="#ctx0" brushRef="#br0" timeOffset="95821.35">18676 5836 396 0,'0'4'503'0,"7"-4"-107"0,-7 2-172 0,6 2-111 16,0 4-65-16,2-1-41 0,-2 1-19 0,0 2-6 0,0-3 1 16,-6 5 6-16,0-1 3 0,0 4 1 0,-6-5 3 0,6 5 4 15,-6-1 0-15,-8-2 0 0,8 3-3 0,0-1-8 16,-1 1-10-16,-6 0-10 0,0-4-22 0,0-1-35 0,6 2-67 15,-5-2-134-15,-3-3-82 0,3 1-50 0</inkml:trace>
  <inkml:trace contextRef="#ctx0" brushRef="#br0" timeOffset="96508.66">19230 5510 172 0,'-6'0'450'0,"6"-4"-113"0,0 0-134 0,-9 4-89 16,9-3-50-16,0 0-31 0,0 3-14 0,9-5-8 0,-9 5-1 16,0-4 4-16,6 4 4 0,-1-3 4 0,-5 3 2 15,8 0 4-15,-1-5-1 0,-7 5 0 0,6 0-1 0,0 0-3 16,1 5-3-16,-1-2 1 0,8 1 2 0,-8 4 1 16,8 3-1-16,-8 0 1 0,5 0-2 0,4 3 0 0,-2 1-2 15,-7 3-4-15,8 1-3 0,-2 3-2 0,2-5-3 0,-2 6 0 16,1-5-2-16,1 4-3 0,-2-1 0 0,-7 2-1 15,10 0-1-15,-2-2-1 0,-6-3 0 0,-1 1 0 0,1-2 1 16,-1 2 1-16,-6-1-2 0,6-3-2 0,-6 4-2 16,8-8-6-16,-8 3-7 0,6-3-11 0,-6 1-13 0,6-6-17 15,-6 2-23-15,6-5-28 0,-6 1-50 0,7-4-100 0,-7 0-99 16,7-4-61-16</inkml:trace>
  <inkml:trace contextRef="#ctx0" brushRef="#br0" timeOffset="96836.68">19374 5462 29 0,'6'-8'502'0,"-6"2"-10"0,0 1-179 0,6-2-142 15,0 4-81-15,2-1-48 0,4 0-28 0,1 0-14 0,1 1-8 16,-2-1-2-16,8 4 2 0,-7 0 2 0,7 0 3 16,-8 0 2-16,8 4 2 0,0-1 0 0,-7 1 0 0,7 0 1 15,-8 3-1-15,2 5 1 0,5-6 0 0,-13 6 0 0,8 1-2 16,-8-1 2-16,-6 3 0 0,6 0-1 0,-6-1 1 16,-6 5 0-16,0-4 1 0,-1-1 0 0,0 1-1 0,-6-1 0 15,1 5-1-15,-2-8 1 0,2 3-1 0,-8-3 1 16,7 0-1-16,-7 0 0 0,0-4 0 0,1 1-1 0,6-1-7 15,0 1-12-15,-7-6-12 0,14 3-22 0,-7-2-31 0,6-3-49 16,7 0-88-16,-6 0-120 0,6-3-64 0</inkml:trace>
  <inkml:trace contextRef="#ctx0" brushRef="#br0" timeOffset="97461.34">19757 5521 398 0,'0'-5'386'0,"0"2"-121"16,-6 0-109-16,6 3-69 0,0-4-42 0,0 0-21 0,6 4-13 15,-6-3-5-15,0 3-5 0,0 0 2 0,8 0-1 0,-8 0 1 16,0 0 4-16,0 0 0 0,0 3 0 0,0-3 4 16,0 4 5-16,0 3 4 0,0-4 4 0,0 6 2 0,-8-2 2 15,8 0 5-15,0 0 1 0,0 1 0 0,0 2-2 0,8-3 2 16,-8 5-2-16,0-1-2 0,0 0-4 0,6 0-1 16,-6 0-4-16,6-1-3 0,-6 2-5 0,7-1-6 0,-1-4-1 15,-6 4-1-15,7-4-3 0,-1 0-1 0,1 1 0 16,-1-1 1-16,0-3 0 0,2 4 2 0,-2-6-2 0,0 3 3 15,1-5 0-15,6 0 1 0,-7 0 0 0,7-5 0 16,1 3 1-16,-8 2 1 0,8-8 1 0,-8 4-2 0,0-3-2 16,0-1 1-16,1-2 0 0,6 3 0 0,-13-5-2 0,7 5-1 15,-1-3 1-15,-6-2 2 0,0 1 1 0,6 0 3 16,-6 4 0-16,0-4 2 0,0 0 1 0,0-1 0 0,0 2-1 16,0 3 4-16,0-5 2 0,0 5 3 0,0 0-2 0,0 4 0 15,0-6-1-15,0 6-2 0,0 0 1 0,0 3-6 16,0-4-4-16,0 4-5 0,0 0-2 0,0 0-1 15,0 4-1-15,0-1 0 0,0 0-1 0,0 2 0 0,0 2 2 16,0 0 0-16,0 0 0 0,0 5 1 0,0-5 0 0,0 3 1 16,0-2 0-16,0 4 0 0,-6-5 1 0,6 0-2 0,0 0 0 15,0 4 0-15,0-3 0 0,0-2 0 0,0 3 0 16,6-6 1-16,-6 4 8 0,0-3-3 0,7 3-3 16,-7-3-1-16,7 0 1 0,5-1-1 0,-4 1-2 0,4-4 1 15,-5 3-8-15,6-3 0 0,0 4-7 0,0-4-8 0,0 0-12 16,0 0-9-16,0 0-15 0,0 0-13 0,-7 0-15 15,8-4-12-15,-2 4-14 0,-5-3-23 0,6-1-40 0,0-3-75 16,-7 3-117-16,8-3-54 0</inkml:trace>
  <inkml:trace contextRef="#ctx0" brushRef="#br0" timeOffset="98117.48">20129 5575 28 0,'-7'-4'474'0,"7"2"-85"0,0-3-126 0,0 5-111 16,0-3-66-16,0-1-38 0,0 1-21 0,7-1-4 15,-7 0 1-15,7 0 8 0,-7 1 4 0,0-1 6 0,0 4 4 16,6-3 0-16,-6 3 1 0,6 0-8 0,1 0-7 16,-7 0-9-16,7 3-6 0,-1-3-7 0,1 4-3 0,-1-1-1 15,0 5-3-15,2-4 0 0,-2 3-1 0,0 1 1 0,0 2 0 16,1-3-2-16,0 1 1 0,-1 3-1 0,-6 0 1 15,6 0 0-15,1-1 0 0,-7-1-1 0,7 1 0 16,-7 1 0-16,7 0 0 0,-7-4 0 0,0 4-1 0,0-3 1 16,0-1 2-16,0 1-1 0,0-6 0 0,0 6 0 0,0-4 1 15,0-1-2-15,0 2 5 0,0-5 1 0,0 3 4 0,-7-3 4 16,7 0 3-16,0 0 2 0,0 0 3 0,0-3 3 16,0 3 2-16,0-5 3 0,0-2-4 0,0 4-3 15,0-4-3-15,7-1-2 0,-7 1-2 0,0-1-3 0,6 1-2 16,-6-4-8-16,6 4 1 0,0-4-1 0,2 0 0 0,-2 4 2 15,0-1-3-15,1-3 0 0,0 4-2 0,-1-1 0 16,1 5 0-16,-1-4-1 0,0 3-1 0,1 1-1 0,-1 3-2 16,1-5 1-16,-7 5-2 0,6 5 0 0,0-5 0 15,2 3-1-15,-8 1 0 0,6-2 1 0,-6 3-1 0,0 2-1 16,7-3 0-16,-7 3 1 0,0 1 1 0,6-5-1 0,-6 0 0 16,0 6 1-16,0-6 1 0,0 0 1 0,0-3 1 15,0 4 1-15,0 0 1 0,0-4 0 0,0 0 3 0,0 0-1 16,7 0 1-16,-7 0 1 0,0-4-2 0,0 0 2 15,0 1 1-15,6 0 2 0,-6-6 2 0,0 6 0 0,7-4 2 16,-7 0 1-16,6-1 2 0,-6 4 0 0,6-4-1 0,-6 2-2 16,0 3-4-16,8-5 0 0,-8 4-2 0,0 0-2 15,6 0-2-15,-6 4-3 0,0-2 0 0,0 2 0 0,6 0-1 16,-6 0-1-16,7 2 0 0,-2-2 1 0,-5 4 0 0,8 0 1 16,-1 0 1-16,-2-4 0 0,2 8 1 0,-7-5 0 15,7 1 1-15,0 3 1 0,-1-4-3 0,-6 1 1 16,6 4 0-16,-6-5 0 0,7-3-1 0,0 8 1 0,-7-5-1 15,6-3 1-15,-6 3 0 0,7 2-2 0,-1-1-6 0,1-4-10 16,6 3-10-16,-7-3-17 0,8 3-15 0,-2-3-19 0,0 0-17 16,2 0-17-16,-1 0-19 0,1-3-18 0,-2 3-29 15,2-3-48-15,-8-1-88 0,0-1-73 0,1-1-37 16</inkml:trace>
  <inkml:trace contextRef="#ctx0" brushRef="#br0" timeOffset="98383">20637 5458 459 0,'0'-4'410'0,"0"4"-124"0,0 0-117 0,0-4-70 0,0 4-43 15,0 4-23-15,0-4-9 0,0 4-3 0,0 4 4 0,0-4 2 16,7 3 7-16,-7 3 5 0,0-1 6 0,7 1 2 0,-7 5-1 16,6-1-1-16,-6 1-5 0,6-1-1 0,-6 1-7 15,7 4-6-15,0-5-5 0,-1 5-5 0,0-1-1 16,1 0-3-16,-2 0-3 0,3 4-1 0,-1-3-1 0,-2-1 0 15,2 5-1-15,-7-6-2 0,8 2-2 0,-2-1 1 0,0-3 0 16,0 3-1-16,-6-3 1 0,7-1-3 0,0-3-6 16,-7 0-7-16,0 1-11 0,6-5-16 0,-6 0-18 0,0 0-19 15,0-3-21-15,0 0-26 0,0-4-34 0,-6 0-58 16,6-4-102-16,-7 0-71 0,0 0-45 0</inkml:trace>
  <inkml:trace contextRef="#ctx0" brushRef="#br0" timeOffset="98664.26">20618 5564 394 0,'6'-3'509'0,"-6"-4"-128"0,7 3-151 0,-1-4-96 16,1 5-59-16,0-1-33 0,-1-3-20 0,7 4-9 0,-6-1-7 15,5-1-4-15,0 2-1 0,-4 3 0 0,4-3 0 16,-5 3-1-16,7 3 0 0,-8-3 0 0,7 3 0 0,-6 2 0 15,-1-1 0-15,1 3 0 0,-1-4 0 0,0 4 2 0,2 1 3 16,-8 3 2-16,0-3 1 0,0 2 1 0,-8 2 4 16,2 2 0-16,0-3 0 0,-1 4 0 0,1-4-1 15,-8 3-1-15,2 1-3 0,6-4 0 0,-9-1-3 0,3 5-3 16,4-7 1-16,3 3-2 0,-2-4-1 0,1 1-4 0,0-5-7 16,6 5-11-16,0-5-12 0,0 0-19 0,0 2-26 0,6-1-35 15,-6-8-70-15,13 4-125 0,-8-5-83 0,3-1-56 16</inkml:trace>
  <inkml:trace contextRef="#ctx0" brushRef="#br0" timeOffset="99132.82">21230 5356 189 0,'7'-4'494'0,"-7"1"-97"0,-7-1-146 15,7 0-105-15,-6 4-61 0,-1-4-37 0,1 4-22 16,-7 4-11-16,7-4-4 0,-8 4 0 0,-6 0 2 0,8-1 2 16,-1 4 1-16,-1-3 3 0,8 3 1 0,-7 1 1 0,5 3-2 15,3-5-1-15,-1 6-5 0,6-5-4 0,-8 4-2 0,8 0-2 16,8 1-3-16,-8-2-1 0,6 2 0 0,-1 2-2 16,-5-2 1-16,8-2-1 0,5 0 1 0,-7 2 2 15,1-1 0-15,0 4-1 0,-1-5 0 0,1 1 0 0,-1 5-1 16,0-7 0-16,1 3-1 0,-7-1 1 0,0-3 0 0,7 3 0 15,-14-4 0-15,7 0 2 0,-7-3 1 0,1 3 1 0,0 1 1 16,-1-5 0-16,-6 4-1 0,0-3 0 0,0-1 2 16,0-3-3-16,-1 4-1 0,2-4-11 0,-1 0-9 15,-1 0-15-15,2-4-20 0,-1 1-34 0,0-1-60 0,0-3-112 16,-1 0-103-16,7-4-64 0,-4-3-38 0</inkml:trace>
  <inkml:trace contextRef="#ctx0" brushRef="#br0" timeOffset="99335.98">21042 5041 487 0,'6'0'494'16,"-6"-4"-155"-16,6 4-156 0,1 4-89 0,-7-1-46 15,6 2-28-15,-6 1-12 0,6 2-5 0,-6-1 1 0,0 3-2 16,-6 2 3-16,6-1-1 0,-6 3-1 0,6 5-6 0,-7-1-12 15,1 0-16-15,6 1-23 0,-6-1-38 0,6 1-72 16,0-5-135-16,0 4-80 0,0-7-57 0</inkml:trace>
  <inkml:trace contextRef="#ctx0" brushRef="#br0" timeOffset="100085.72">21764 5443 417 0,'0'0'524'0,"0"5"-124"0,7-5-166 0,-7 0-105 16,0 2-63-16,7-2-43 0,-1 0-20 0,-6-2-10 0,6 2-4 15,2-5 3-15,-2 3 2 0,0-3 4 0,-6 2 3 0,7-1 1 16,-7 0 0-16,6 0 1 0,-6 1-1 0,0 3 0 15,7-4-2-15,-7 1 0 0,-7 3 0 0,7 0-2 16,0 0 0-16,-6-4-4 0,-1 4 0 0,1-3 0 0,0 6 0 16,-2-3-1-16,-4 4 0 0,5-1 2 0,-6 4 0 0,7 1 3 15,-7-1 1-15,6 0 0 0,0 0 1 0,-5 5 1 16,5-1 1-16,0 0-1 0,1 1 2 0,0 2 1 0,6-3 0 16,-7 0 2-16,7 3 1 0,0-3 1 0,0 1 1 15,0-2 1-15,0 2 0 0,7-5-1 0,-1 3 0 0,7 2 0 16,-6-5-2-16,5 0 0 0,2 1-1 0,-1-4-1 0,6 2-1 15,-6-2-2-15,7-4 1 0,-7 4 0 0,6-4-2 16,0-4-1-16,1 0 2 0,0 1 0 0,-1 0-2 0,7-6 2 16,-6 3-1-16,6-5 1 0,-7-1 1 0,1-2 0 15,0-1 0-15,-1-3 2 0,-6 3 2 0,6-6 1 0,-11 2 2 16,4 0-1-16,-5-6 1 0,-1 4 0 0,1-2 2 0,-7-3-3 16,7 0 0-16,-7 1 1 0,-7-4 1 0,7 3 1 15,-7-3 8-15,7 3 2 0,-6 1 6 0,-1-2 6 0,1 6 5 16,0-1 5-16,-2 3 0 0,8 9 2 0,-6-5-7 15,6 8-5-15,-6 0-6 0,6-1-7 0,0 4-7 0,-7 4-7 16,7 0-4-16,0 4-3 0,0 0 0 0,0 2-2 0,0 6 1 16,0 3 1-16,0-5 0 0,7 9 0 0,-7-1 0 15,6 0 0-15,-6 5 0 0,6-2 0 0,-6 1 0 0,8 0 0 16,-8 4 0-16,6-4 0 0,-6-1 0 0,6 2 0 16,-6 0 0-16,7-3-3 0,-7-1-5 0,6 0-5 0,-6-4-5 15,7-1-5-15,-7-3-7 0,7 0-7 0,-7 1-9 16,0-6-8-16,6-2-8 0,0 3-8 0,2-4-6 0,-8 2-9 15,6-1-12-15,0-4-12 0,0 0-28 0,-6-4-52 0,6-1-103 16,2-1-84-16,-8-2-50 0</inkml:trace>
  <inkml:trace contextRef="#ctx0" brushRef="#br0" timeOffset="100273.34">21954 5329 421 0,'0'-2'518'0,"-8"2"-124"0,8 0-164 0,8-5-98 0,-8 5-58 16,6 0-35-16,0 0-15 0,1-2-5 0,6 2 0 16,-6-4 0-16,5 4 1 0,2 0 0 0,5 0-2 0,1 0-6 15,-1 0-16-15,8 4-22 0,5-2-22 0,1-2-27 0,-1 5-41 16,-6-3-56-16,7-2-103 0,0 0-106 0,-8 5-59 16</inkml:trace>
  <inkml:trace contextRef="#ctx0" brushRef="#br0" timeOffset="100523.2">22468 5279 216 0,'-7'-5'490'0,"-6"2"-73"0,8 3-175 16,-10 0-115-16,10 3-64 0,-2-3-33 0,1 5-17 16,-1-1-9-16,7 4-4 0,-7-6 0 0,1 5 4 0,6 1 2 15,-6 0 4-15,6 3 2 0,0-1 1 0,-7-2 1 0,7 3 2 16,0 3 0-16,0-3-1 0,7 0 2 0,-7 1 2 15,6-2 4-15,0 1 3 0,1 0 6 0,6 1 3 16,-6-6 1-16,6 6-1 0,-1-5-4 0,1-1-2 0,7 2-5 16,-7-4-4-16,7 4-5 0,0-5-4 0,-1 1-4 0,6 0-3 15,-4-4-4-15,-1 3-11 0,5-3-9 0,-5 0-12 0,5 0-18 16,-5 0-20-16,6 0-21 0,-6 0-31 0,0-3-49 16,-1-1-83-16,1-3-121 0,-8-1-60 0</inkml:trace>
  <inkml:trace contextRef="#ctx0" brushRef="#br0" timeOffset="100960.64">22501 4843 312 0,'-7'-11'493'15,"7"3"-136"-15,0 1-152 0,0 3-88 0,0 0-54 16,7 2-28-16,0 2-15 0,-1-4-8 0,0 4-2 0,8-4 0 16,-8 4 6-16,13 4 1 0,-5-4 4 0,-2 6 5 0,8-2 2 15,6 4 1-15,0 3-1 0,1 0-1 0,5 3-2 16,1 1-3-16,5 4-5 0,-6 3-4 0,9-1-5 0,4 5-2 15,-6 0-1-15,1 0-2 0,-2 6 0 0,-5-2 0 0,-1 3-2 16,1 3 4-16,-7 5-3 0,-6-1-1 0,-7 0 0 16,-1 4 2-16,-5 0-1 0,-7 4-1 0,-7 0 0 0,1 3 1 15,-13 0-1-15,-1 4 1 0,-6 0 0 0,-7 0 0 16,1 0 1-16,-7 0-2 0,7-4 1 0,-8-3 0 0,1-5 0 16,6-3 0-16,1-2 1 0,6-9-1 0,-1-4 0 0,9-3 1 15,-9-3-1-15,7-5 1 0,7-2-3 0,-7-6-1 16,7 2-6-16,6-4-9 0,-5-2-17 0,12 3-20 15,-6-10-30-15,6 3-51 0,6-2-89 0,-6-4-139 0,7 2-75 16,-2-6-41-16</inkml:trace>
  <inkml:trace contextRef="#ctx0" brushRef="#br0" timeOffset="101179.22">23778 5608 293 0,'0'-8'528'0,"-6"6"-21"0,-1 2-228 0,0 0-160 0,1 0-104 15,6 0-76-15,-6 2-79 0,6-2-129 0,0 5-100 16,-8-5-64-16,2 3-32 0</inkml:trace>
  <inkml:trace contextRef="#ctx0" brushRef="#br0" timeOffset="107677.69">5722 14155 196 0,'0'0'241'0,"0"0"-40"0,7-4-41 16,-7 4-41-16,0 0-33 0,0-3-27 0,0 3-22 0,0 0-16 16,6-4-7-16,-6 4-5 0,0-3-2 0,0 3 1 0,7 0 1 15,-7-4-1-15,0 4 0 0,0 0 3 0,0 0-2 16,0 0-2-16,0 0-2 0,0 0-2 0,0 0-3 15,0 0 2-15,0 0-1 0,0 0 1 0,0 0 0 0,0 0 5 16,0 0 0-16,0 0 4 0,0 0 2 0,0 0 1 0,0 0 3 16,0 0-1-16,-7 0 4 0,7 0 1 0,0 0-3 0,0 0-1 15,0 0 0-15,0 0 0 0,-6 0-2 0,6 0 1 16,0 0 1-16,0 0-4 0,-7 0 2 0,7 0-1 0,0 0 0 16,-6 0-1-16,6 0-2 0,0 4-1 0,0-4-3 15,-6 0-2-15,6 0-1 0,0 0-2 0,-8 0-1 0,2 3-1 16,6-3 0-16,-6 4 2 0,-1-4-2 0,0 3 2 15,1 1 2-15,0 0 0 0,-7-4 3 0,6 4 0 0,-6-1 0 16,7 1 0-16,-8-1 3 0,8 4-1 0,-14-3 0 0,14 0 0 16,-13 3 0-16,5-2-2 0,2 2 3 0,-2 0-2 15,1 0-1-15,0 1-1 0,0-5-3 0,7 5 1 0,-8-2 2 16,8 2 0-16,-7 3-4 0,7-4 5 0,-1 5 3 16,-6-2 3-16,7 1 0 0,-3 0 0 0,4 1-2 0,-1 2 1 15,0 1 0-15,-1 0 0 0,0-4-3 0,7 3-2 0,-6 1 0 16,6-1 1-16,-7 1 0 0,7 1-1 0,0-3-2 15,0 2 0-15,7-5-2 0,-7 6 1 0,6-5-3 0,1 0 0 16,0-1 0-16,-1 2 1 0,0-5-1 0,8 3-1 16,-8-5 0-16,7 2 0 0,-6 0 1 0,6-3 0 0,-7 0-1 15,8-1 0-15,-8-3 1 0,6 5 1 0,-5-5 1 0,0 0 1 16,6 0 0-16,-7 0-2 0,1 0 2 0,6 0-1 16,-7-5 2-16,8 2-3 0,-8-1 3 0,7-4-2 0,-7 5 1 15,1-1-1-15,0-4 1 0,-1 6-2 0,0-2 2 16,1-4 0-16,-7 5 2 0,0-1 1 0,0 0 2 0,0-2 0 15,0 1 3-15,-7-2 4 0,7 3 2 0,-6 1 7 0,0-1 2 16,-1 0 5-16,0 1 2 0,-6 3 2 0,1 0-3 16,4 0-2-16,-4 0-5 0,-1 0-6 0,0 3-7 15,0 1-5-15,-1 0-3 0,2-1-3 0,-8 5-1 0,14-5-4 16,-7 4-9-16,6-3-12 0,-6 0-15 0,13 0-17 0,-6-1-12 16,6 5-15-16,0-4-16 0,6-2-12 0,-6 3-11 0,13-2-10 15,-6 1-19-15,-1-1-23 0,1-3-34 0,5 0-41 16,-4 0-67-16,4 0-58 0</inkml:trace>
  <inkml:trace contextRef="#ctx0" brushRef="#br0" timeOffset="107865.35">5859 14463 378 0,'0'0'507'0,"0"-4"-118"16,0 4-152-16,0-2-100 0,0 2-61 0,0 0-36 0,0 0-22 15,0 0-15-15,0 0-6 0,0 0-4 0,0 2-3 0,0-2-4 16,-7 4-3-16,7-1-8 0,0 1-10 0,-6 0-15 16,6 0-21-16,-6 0-38 0,6 2-61 0,-7-6-118 15,0 5-81-15,1-3-51 0</inkml:trace>
  <inkml:trace contextRef="#ctx0" brushRef="#br0" timeOffset="108739.94">6998 14141 252 0,'0'-4'258'0,"-5"1"-61"0,5-1-59 0,0-4-47 0,0 5-35 15,0 3-23-15,0-4-15 0,0 0-4 0,0 1-1 0,0 3 2 16,0-3 3-16,0 3 3 0,0-5 3 0,0 5 1 15,0 0 1-15,0-4-3 0,0 4-2 0,0 0-2 0,0 0-3 16,0-3-3-16,0 3-2 0,0 0-2 0,0 0-1 16,0-4-1-16,0 4-1 0,0 0-1 0,0 0 1 0,5-3-1 15,-5 3-1-15,0-4 2 0,0 1 2 0,8-1 4 0,-8 0-2 16,6 0 3-16,-6 1 2 0,0-2 0 0,6 5 2 16,-6-2-1-16,0-3-3 0,0 3 2 0,0 2 2 0,0-4 1 15,0 0 2-15,0 4 4 0,0-4 1 0,0 0 1 0,0 4 1 16,-6 0 1-16,6 0-1 0,-6-4-2 0,6 4-3 15,-8 0-2-15,3 0-3 0,-1 0-3 0,-2 0-3 16,2 0-2-16,-6 4-4 0,-2-4-2 0,1 8-2 0,0-4 1 16,-1 0-2-16,-6 3 1 0,9 0 2 0,-9 0 2 0,7 4 4 15,-7-4 2-15,8 0 4 0,-2 5 1 0,1-1 2 0,1 0 2 16,-3-4-1-16,10 4-3 0,-1-4-1 0,-2 1-2 16,2-1-2-16,6 1 0 0,0-2-1 0,0 2-2 15,0 0 1-15,6-1-1 0,2 0 1 0,-2 0 0 0,-1 1 0 16,10-1-2-16,-3 0-2 0,1-4 0 0,1 5 0 0,-2 3-1 15,8-4-1-15,0 1-3 0,-1-4 1 0,1 3 1 16,-1 1-1-16,1 2 0 0,0-3 0 0,-8 1-1 0,8 3 0 16,-7-4-1-16,-1 4 0 0,-4 0-1 0,4-3 0 15,-5 3 1-15,-7-4-1 0,7 4 2 0,-7-4 0 0,0 5 1 16,0-6 4-16,-7 2 3 0,0 3 3 0,1-5 3 0,-8 2 2 16,2-1 3-16,-1 1 1 0,-1 0 4 0,-4-5 1 15,-2 5 1-15,-7-6 2 0,9 3-1 0,-2-5 0 16,-7 0-1-16,7 0-2 0,2-5-3 0,-2 3-5 0,6 2-7 15,-6-5-13-15,15-1-19 0,-1 2-21 0,-2 0-23 0,8-4-22 16,8 1-24-16,-2-3-26 0,6 2-32 0,1-3-39 0,7 1-66 16,0-2-115-16,0 1-51 0,-1 0-22 0</inkml:trace>
  <inkml:trace contextRef="#ctx0" brushRef="#br0" timeOffset="109271.11">7389 14180 242 0,'0'-2'476'0,"0"2"-112"0,-5-5-158 15,5 5-105-15,0-3-61 0,0 3-32 0,0 0-18 0,0 0-4 16,0 0 6-16,-6 0 10 0,6 3 9 0,-9-3 10 0,9 5 6 16,-5-3 4-16,-1 2 2 0,0 4-1 0,-8 0-2 15,8-1-2-15,-1 3 1 0,-6 5 2 0,6-4 1 0,-5 4 0 16,6 3 0-16,-2-3-1 0,2-1 0 0,0 1-3 16,-2 0-2-16,8 0-5 0,-6-1-4 0,6 1-3 0,0-4 1 15,0 3-2-15,6-3-1 0,-6 0 1 0,8 0-2 0,-2 1-2 16,0-10 0-16,2 6 0 0,-2-1-2 0,0-3-2 15,0 0-1-15,1-4-1 0,6 4 0 0,-6-4-1 0,5 0 2 16,-4-4-2-16,4 0-2 0,-7 0 1 0,10 1 0 16,-10-1-1-16,3-4 1 0,-2 2 0 0,8-5-3 0,-14 3 0 15,6 2 0-15,-6-6-2 0,6 1 0 0,-6 0-1 0,-6 0-1 16,6 0-1-16,-6 0 0 0,-1-4 0 0,0 5 0 16,1-2 1-16,-2 5 1 0,-3-3 2 0,2 2 3 0,-2 4 1 15,-3-3 2-15,2 3 3 0,5 0 2 0,-6 1 2 0,6-1-2 16,7 1 0-16,-6 3-3 0,6 0 1 0,0 0-3 15,0 0-1-15,0 0-4 0,6 3 0 0,1 1 0 0,0-4 1 16,-1 3 1-16,1 1 0 0,5 0 2 0,2-4-1 16,-3 4 0-16,-2-1-2 0,2-3-4 0,3 0-6 0,6 4-10 15,-7-4-11-15,6-4-11 0,-6 4-13 0,7 0-13 0,0-3-17 16,-8 3-24-16,8-4-35 0,-1 0-62 0,-5-3-111 16,6 3-73-16,-8-7-40 0</inkml:trace>
  <inkml:trace contextRef="#ctx0" brushRef="#br0" timeOffset="109755.46">7697 13939 426 0,'-7'0'409'0,"7"0"-120"15,-6 0-113-15,6 0-76 0,0 0-44 0,-7 0-27 0,7 4-15 16,0-4-6-16,0 3-1 0,0 1 2 0,7 4 4 16,-7-5 5-16,0 5 7 0,6-2 4 0,-6 3 4 0,7 1 4 15,-1 1 0-15,0 0-2 0,1 3 0 0,0 2-4 16,-1 2-2-16,0-3-1 0,2 2 1 0,-2 6 1 0,0-1 0 16,1 3 3-16,-7 1 2 0,6 3 4 0,-6 4-3 0,7-3-4 15,-7 2-4-15,6 5-5 0,-6 0-4 0,7-5-6 16,-1 5-4-16,0-3-5 0,8-2 0 0,-8-2-2 0,8-5-1 15,-8 2-1-15,7-6 1 0,0 5-1 0,-6-8 2 16,5 1 0-16,-6-5-1 0,8 1 0 0,-8-1 2 0,1-7-2 16,6 4 1-16,-6-3 1 0,-7-4 2 0,6 3 3 0,0-3 5 15,2-1 1-15,-8-3 2 0,6 0 2 0,0-3 0 16,-6-1-1-16,7-3-3 0,-7 0-4 0,6-5-5 0,-6 1-8 16,0 0-8-16,0-4-3 0,-6 5-7 0,-1-5-1 0,1-4-4 15,0 5 1-15,-8 0 2 0,1-2 3 0,0 3 3 16,0-3 5-16,-1 2 4 0,2-1 2 0,-8 0 3 15,7 1 0-15,1-1 1 0,-2 4 2 0,8-3 0 0,-8 3 0 16,8-1-7-16,0 5-7 0,-1-5-8 0,7 2-10 0,0 3-10 16,0-1-10-16,0-3-10 0,7 4-10 0,-1 0-7 0,8-1-7 15,-8 1-11-15,7 4-20 0,0-5-40 0,0 0-73 16,0 2-121-16,0-2-61 0</inkml:trace>
  <inkml:trace contextRef="#ctx0" brushRef="#br0" timeOffset="110177.33">8041 13932 410 0,'0'-3'453'0,"0"3"-143"0,0 0-132 0,-6-4-83 0,6 4-49 15,0 0-25-15,0 0-15 0,0 0-6 0,0 0 0 16,0 0 4-16,0 4 7 0,6-1 8 0,-6 4 3 0,0 0 4 16,0 1 2-16,8-1 1 0,-8 7 0 0,6-2-1 15,0 2-3-15,1 1-3 0,-1 3-1 0,1 0-1 0,0 1-1 16,-1-1 2-16,0 1-1 0,2-2 0 0,4 6 1 0,-6-5 0 15,0 4 0-15,2-1 5 0,4 2-2 0,-5-4-2 16,7 2-1-16,-8 1-9 0,6-3 2 0,-4-2-2 0,4 3-2 16,1-6-3-16,-6 1-1 0,6-1-1 0,-1-3-2 15,2 0 6-15,-2 0-3 0,2-3-3 0,-1-1-2 0,0-3-5 16,-6 0-5-16,5-2-7 0,2-2-10 0,-1 6-14 0,-8-12-14 16,10 6-20-16,-3-2-17 0,-6-6-29 0,8 4-42 15,-8-7-72-15,1 5-121 0,-1-10-64 0,-6 2-29 16</inkml:trace>
  <inkml:trace contextRef="#ctx0" brushRef="#br0" timeOffset="110380.18">8022 14207 147 0,'0'0'469'0,"0"0"-93"0,-6 0-148 0,6 0-104 0,6 0-59 16,-6 0-32-16,0 0-13 0,7 0-6 0,-1 0 2 0,-6 0 5 15,6 0 6-15,2-4 6 0,-2 1 0 0,7 3 0 16,-7-5-5-16,8 2-1 0,-2-1-6 0,8-4-5 16,0 6-6-16,-1-6-10 0,7 1-10 0,0 3-15 0,-6-4-17 15,5 1-33-15,1 0-59 0,1 4-115 0,-7-6-98 0,-1 3-64 16</inkml:trace>
  <inkml:trace contextRef="#ctx0" brushRef="#br0" timeOffset="114238.77">8621 14294 137 0,'0'0'210'0,"8"-3"4"0,-8 3-10 0,0 0-28 0,0-4-39 16,0 4-37-16,5-3-29 0,-5 3-22 0,0-4-12 0,7 0-6 15,0 0-1-15,0 1 2 0,-1-1 3 0,0-3 3 16,1 3 2-16,6-4 4 0,-6 2 0 0,5-2-1 0,-4 1-2 16,4-1-2-16,1 0 1 0,0 2 2 0,-1-2 0 15,-5 1-1-15,7-1 0 0,-2 6-2 0,2-6-1 0,-8 8-5 16,7-7-5-16,-6 7-6 0,6-4-5 0,-8 4-5 0,3 0-3 16,-1 4-2-16,-2-1-2 0,2 4-1 0,0 0 1 15,-7 1 1-15,7-1 1 0,-7 5 1 0,0 2 1 16,0 1 1-16,0 3 2 0,0 0-2 0,0-3-2 0,0 3 1 15,0 1-2-15,0-5 0 0,-7 5-1 0,7-4 0 0,0-1-3 16,0-3 3-16,0 4 0 0,0-5 1 0,0-2-1 16,0 3 0-16,0-7-2 0,0 2 0 0,0 0-1 0,0-4 0 15,0 2-1-15,0-4 0 0,0 3 1 0,7-3-2 0,-7 0 2 16,6 0 0-16,-6 0 1 0,13-3-2 0,-7-1 1 16,2-4 0-16,-2 6-2 0,6-6 1 0,2-3 1 0,-8 3-1 15,7-2 0-15,-8-1 0 0,4 0-4 0,2 0 9 16,-4-1-3-16,1 2-1 0,-2-2 4 0,-6 2 2 0,6-1 4 15,-6 0 1-15,7 3 3 0,-7-3-7 0,6 4 4 16,-6 0 2-16,0 3-4 0,0-3-5 0,0 7 1 0,0-4-3 16,0 4-3-16,0-3-1 0,0 6-1 0,0-3-1 0,0 4 0 15,0 3-3-15,0-3-2 0,0 7 3 0,0-3 2 16,0 2 1-16,0 1 0 0,0-1 0 0,0-2 0 0,0 4 0 16,0-1-1-16,7-5-1 0,-7 2 0 0,0 0 1 0,7-1 0 15,-7 0 0-15,6 0 0 0,-6-3 0 0,6 3 2 16,-6-2 0-16,7-5 0 0,0 2-1 0,-1-2 0 15,7 0 1-15,-6 0 1 0,6 0-2 0,-1-2-1 0,-5-6-1 16,6 4-5-16,7-3-5 0,-7-1-4 0,0 1-6 0,-7 0-9 16,7-5-8-16,1 6-11 0,-8-5-4 0,-1-1 1 0,3 2 1 15,-1-2 3-15,-7 1 4 0,6 0 6 0,-6 1 10 16,0-2 9-16,0 2 6 0,-6-1 2 0,6 0 4 16,-7 0 4-16,-1 3 4 0,8-4 4 0,-5 6 4 0,-1-2 5 15,6 1 6-15,-9-1 3 0,9 1 3 0,0 4 0 0,0-4 0 16,9 3-3-16,-9-4-4 0,6 5-5 0,-1-4-6 15,3 3-8-15,5 1-9 0,-7-1-9 0,7-1-4 0,1 2-8 16,5 0-8-16,-6 3-9 0,7-4-13 0,-1 4-11 16,1 0-13-16,6-4-26 0,-7 4-50 0,1 0-90 0,0 0-116 15,-9-3-57-15</inkml:trace>
  <inkml:trace contextRef="#ctx0" brushRef="#br0" timeOffset="115144.92">9547 14108 127 0,'0'-3'359'16,"-6"3"-99"-16,0 0-98 0,6 0-67 0,-8 0-36 16,2 0-16-16,6 0-7 0,-6 0 3 0,6 0 3 0,-7 0 3 15,0 0 4-15,7 0-1 0,-6 3-4 0,-2 0-5 0,-3 1-5 16,4 0-4-16,0 2-5 0,1 3-2 0,-7-2-1 15,6 0 1-15,-6 4 3 0,7 0 2 0,-1-1 1 0,1 2 2 16,-7 3 1-16,7-5 2 0,-2 5-3 0,2-1-2 16,0 2-3-16,-2-2 1 0,3 1-3 0,5-1-1 0,-7-3-3 15,7 3-4-15,0-2-2 0,0-1 0 0,0-3-1 0,0 3 0 16,7-4 0-16,-7 0-2 0,5 0 1 0,3-3-1 16,-2 0-1-16,0-1-1 0,8-3-1 0,-1 0-2 0,0 0-2 15,0 0-1-15,7-3-3 0,-8-1 0 0,8-3-2 16,-7 0-3-16,7-1 0 0,-8-3-1 0,2 0-1 0,-2 3-2 15,2-2 1-15,-8-1 1 0,7 0 0 0,-7-1 0 0,-6 2 3 16,8-1 0-16,-2 3 2 0,-6-2 2 0,6-1 1 16,-6 3-1-16,0-3 1 0,-6 4 0 0,6-1 0 0,-6 0 1 15,6 6-1-15,-8-5 1 0,8 2-1 0,-6 2 0 16,0-1 1-16,6 0 1 0,-7 4-2 0,7-4 1 0,0 4 0 16,-6 0-2-16,6 0 2 0,0 0-2 0,0 4-1 0,0-4-1 15,0 4 0-15,0 3 1 0,0-2 1 0,0 2 0 16,0 3-1-16,0-2 1 0,6 3 1 0,-6-1-1 0,0-2 1 15,7 7-3-15,-7-4 1 0,6-4-1 0,0 5 2 16,-6-2-2-16,8-3 2 0,-8 5 0 0,6-5 0 0,-6 0 3 16,6 1-1-16,-6-5-1 0,6 1 0 0,-6 0 0 15,8-1-1-15,-8 0 1 0,6-3 1 0,0 0 0 0,1-3 1 16,-1 3 0-16,1-7-1 0,0 3 4 0,5-4 0 0,-6 1-4 16,2-1 5-16,4-2 6 0,-5 3 6 0,0-5 0 15,-1 2 3-15,1 3-2 0,-1-5 2 0,0-2 2 0,8 2-1 16,-8 2-8-16,0 3-4 0,1-5-2 0,0 2-2 15,-1-2-2-15,1 5 1 0,-1-1-4 0,1 6-1 0,0-6 0 16,-7 8-1-16,6-4-2 0,-6 1 1 0,6 3-2 0,-6 0 0 16,0 0 2-16,6 3 0 0,-6 1-2 0,8 4 1 15,-2-2 1-15,-6-2 1 0,6 3 0 0,-6 1 0 0,7-2-2 16,-1 6-1-16,1-4 2 0,-1 3 1 0,1-5 0 16,-1 2-1-16,1 0-2 0,6-1-2 0,-7 0-2 0,8 1 0 15,-1-5-2-15,-1 1-1 0,2-1 1 0,5-3-1 0,-6 0 2 16,7 0 1-16,-7 0 2 0,-1 0 1 0,8-3 0 15,-6-1 1-15,-2 1-1 0,8-5 1 0,-7 1 2 16,-1-4-4-16,8 4-1 0,-6-4-1 0,-8 3 0 0,7-3 0 16,1-1 0-16,-8 3-1 0,0-3-3 0,0 2 1 0,-6-2 2 15,0 1 1-15,0 0 0 0,0 1 0 0,0-2 0 0,-6 5 1 16,0-3 5-16,0 1-1 0,-2 2 1 0,2 0 0 16,-7 4 0-16,7-1 1 0,-8 4 0 0,8 0 0 0,-8 4 1 15,2-1 1-15,5 4 0 0,-6 0 2 0,7 2 1 16,-1 1 1-16,1 5 2 0,0-1 1 0,-1 1 0 0,7-1 0 15,0 1 2-15,0 0-1 0,0-1 0 0,7 1 1 16,-7-1-1-16,6 2-1 0,0-2-1 0,1-3 2 0,-1 3-2 16,1-2 0-16,6-1-1 0,-7 0-1 0,8-4-1 0,-2 4-1 15,2-3-5-15,-1-2-7 0,7 2-10 0,-2-4-16 16,8-4-17-16,-5 0-22 0,5-4-29 0,0 1-49 0,-1-2-83 16,1 2-151-16,1-8-80 0,-1 3-28 0</inkml:trace>
  <inkml:trace contextRef="#ctx0" brushRef="#br0" timeOffset="115660.21">10915 13800 74 0,'0'0'462'0,"0"4"-88"0,0 0-143 0,0-1-107 16,0 1-64-16,0 6-36 0,-6-2-20 0,6 3-5 0,-6-1 1 15,6 2 5-15,-7 2 6 0,0 6 4 0,1-3 2 16,0 2 5-16,-1 3 3 0,-6 4-2 0,-1 3-1 0,2 0-2 15,-1 4-1-15,-7 3-3 0,1 1 0 0,-1 7 2 0,0-4-1 16,1 4-2-16,-7 0 0 0,6 3-1 0,-6-2-1 16,7-6 1-16,-1 3 0 0,0-2-3 0,8-3 1 15,-8 0 0-15,7-8-1 0,0-1 2 0,6 1 0 0,-5-2-2 16,5-6-4-16,7 2-7 0,-7-5-4 0,7-3-15 0,0-4-13 16,0-1-18-16,7-6-29 0,0 0-50 0,-1-4-86 0,0-4-124 15,8 0-75-15,-8-6-29 0</inkml:trace>
  <inkml:trace contextRef="#ctx0" brushRef="#br0" timeOffset="116644.55">11274 13929 67 0,'0'-4'257'0,"0"-4"-53"0,0 5-52 0,0-2-44 16,0 2-33-16,0-1-18 0,0 2-10 0,0-2 0 0,0-4-1 16,0 8 2-16,0-8 3 0,0 5 0 0,-6-1 0 15,6 0-3-15,0 1-6 0,0 0-6 0,-8 3-2 0,8-5-5 16,0 1-2-16,0 4-2 0,0-3-5 0,0 3-2 16,0 0-4-16,0-3-1 0,0 3-5 0,-6 0-3 0,6 0-3 15,0 0 2-15,0 0 0 0,0 0 2 0,0 0 1 0,0 0 3 16,0 0 1-16,-6 3 1 0,6-3 0 0,0 3 2 15,0 1 3-15,0 4 3 0,0-1 6 0,0 0 4 0,0 5 1 16,0-2 1-16,0 5 1 0,6-3 0 0,-6 5-2 0,6-2-2 16,2 3-4-16,-8 4-3 0,6-2-1 0,-6 1-1 15,6 1-1-15,1 0-4 0,0 0-1 0,-1 4-1 0,-6-5-3 16,7 2-1-16,-1-1-2 0,-6-1-1 0,6 1-1 16,0-3-1-16,2-1-2 0,-8 1-2 0,6-5 4 0,-1 1-2 15,-5-1-2-15,8-3 0 0,-8-3-1 0,0-2 0 0,0-1 1 16,7 2 2-16,-7-3 2 0,0-4 10 0,0 3 9 15,0-3 7-15,0 0 8 0,0 0 4 0,0-3 3 16,0-5-3-16,0 0-3 0,0-2-10 0,0-2-6 0,6-3-7 16,-6 1-4-16,7-3-2 0,-7 2-2 0,6 0-1 0,-6 0 0 15,7 1 1-15,-7-1-2 0,6-1-3 0,-6 2-1 16,0 3-1-16,7 5-1 0,-7-2 0 0,0 1-1 0,0 3-1 16,0 0 0-16,6 0-2 0,-6 1 1 0,0 3-1 15,6 0 1-15,-6 0-1 0,8 3 1 0,-2 1 1 0,-6 0 1 16,6 3 1-16,1 0 0 0,-1 0 0 0,1 5 1 0,-2-1 0 15,3 0-2-15,-2 0-4 0,1 0-5 0,0-1-5 16,-1 2-4-16,0-1-7 0,1-4-9 0,0 4-8 16,-1-4-4-16,0 0-8 0,1 5-6 0,-1-9-5 0,1 5-8 15,0-2-5-15,-1-1-4 0,8-2-6 0,-8 1-8 0,0-1-10 16,7 2-17-16,-6-5-27 0,6 0-45 0,-7 0-70 0,0-5-97 16,-6 2-44-16</inkml:trace>
  <inkml:trace contextRef="#ctx0" brushRef="#br0" timeOffset="117441.02">11801 14100 129 0,'-6'0'389'0,"6"-4"-79"0,0 4-85 0,0-3-76 16,-6 3-60-16,6-4-34 0,-6 4-22 0,-2 0-12 0,8 0 0 15,-6 0 1-15,0 0 2 0,-1 0 2 0,1 4 2 16,-8-1 3-16,8 1 2 0,-8 4-1 0,8-1-3 0,-6 0-4 16,-2 5-2-16,8-2-2 0,-7-3-1 0,7 5 0 15,-2 3 0-15,2-5 0 0,0 2-1 0,6 2-1 0,0-3-2 16,-6 0-3-16,6 4 0 0,0-4-4 0,0-1-2 0,6-2-2 16,-6 3-2-16,6-3 0 0,0-2-1 0,2 2-1 15,-2-5-1-15,0 5 0 0,1-4 0 0,-1-4-2 0,1 2 0 16,0-2 1-16,-1 0-1 0,6 0 1 0,-4-2 1 15,4-2-1-15,-5 0 1 0,0-3-1 0,6-1 1 0,-7 2 1 16,0-2-1-16,2-3 1 0,-2 0-1 0,0 0 0 0,-6 4 0 16,6-4 1-16,-6 0-1 0,7-1 0 0,-7 2 0 15,0 3 0-15,0-5 0 0,0 2 0 0,0 2 1 0,0 1 5 16,0-1 3-16,0 1 8 0,-7 0 8 0,7 3 8 0,0 1 7 16,0-1 4-16,0-1 1 0,0 5-3 0,0-3-5 15,0 3-7-15,0 0-9 0,0 0-8 0,0 0-9 16,0 0-3-16,0 0-3 0,0 3 0 0,7 2 0 0,-7 2 0 15,0-3 1-15,7 3 1 0,-7 0 0 0,6 1 1 0,-6-1-1 16,7 1 1-16,-7-2-1 0,6 5 1 0,-6-3 0 16,7-2-1-16,-7 2 1 0,6 4-1 0,-6-5 0 0,7 0 0 15,-7 1 0-15,0-1-1 0,6 0-1 0,-6 0 0 16,6-3 0-16,2 0 2 0,-2 0-1 0,-6-1-1 0,6 1 1 16,1-4 1-16,-1 0-1 0,1 0 1 0,0 0 1 0,-1-4 0 15,0 1 1-15,8-1-2 0,-8 0 1 0,0 0-1 16,8-3-2-16,-8 0-4 0,7 0-4 0,-7-4-2 0,8 3-2 15,-8-3-1-15,0-1-3 0,2 3-1 0,-2-3 1 16,7 2-1-16,-7-5 0 0,1 0 1 0,-1 1 0 0,1 2 2 16,-7-2 0-16,6-1 0 0,-6 1 3 0,0-1 3 0,0 3 1 15,0-2 2-15,-6 3 0 0,6 0 0 0,-7 0 1 16,1 0 1-16,-1 4 0 0,1-1 2 0,-1 1 1 16,1 4-2-16,0-1 3 0,-8 0 0 0,14 4 0 0,-13 0 0 15,13 0 0-15,-7 4 0 0,7 0 0 0,-6-1 0 0,6 0 1 16,0 6-1-16,0-6-1 0,6 4 0 0,-6 0 1 0,0 1 0 15,7 4 1-15,0-3-1 0,-1 3-1 0,0-4 1 16,-6 1 2-16,8 3 0 0,-2-1 0 0,-6 0-1 16,6-4 0-16,1 4 2 0,-1 0 1 0,1 1-2 0,-1-2-1 15,1-3 1-15,-1 5-1 0,0-5 0 0,8 3 0 0,-8-2 0 16,0-1 0-16,2-2 0 0,-2 2 1 0,7-5 0 16,-7 6-1-16,8-4-2 0,-8 0-3 0,7 0-3 0,0-1-3 15,-7-3-4-15,8 0-6 0,-8 0-9 0,7-3-6 16,1-1-12-16,-2 4-12 0,1-8-23 0,0 5-33 0,0-2-51 15,7-1-85-15,-7-5-108 0,0 3-55 0</inkml:trace>
  <inkml:trace contextRef="#ctx0" brushRef="#br0" timeOffset="117972.15">12439 13779 472 0,'0'0'550'0,"0"0"-117"15,-5 2-161-15,5 2-109 0,0 4-73 0,5-1-51 0,-5 1-29 16,7 2-16-16,-7-3-6 0,8 5 1 0,-3-1 2 0,2-1 5 16,-1 1 3-16,2 0 1 0,-2 1 1 0,0-2 0 15,1 5 3-15,-1-3 0 0,-6-2 1 0,7 5-3 16,0-4 4-16,-7-1 1 0,0 5 3 0,0 0 3 0,0 1 5 15,-7-3 4-15,7 3 2 0,-13-2 2 0,6 1 1 0,1-1 0 16,-8 4-1-16,8-4-1 0,-6 2-5 0,4-2-1 16,-4 1-2-16,-1-1-2 0,6 2-1 0,0-2-2 0,-5-3-3 15,6 4-2-15,6-4-1 0,-8-4-2 0,8 4-3 16,0-4-1-16,0 1-1 0,0-5-3 0,8 1 1 0,-8-1-2 16,12-3 0-16,-6 0-2 0,8 0-1 0,-8-3-2 0,13-1-3 15,-6-3-5-15,0-1-3 0,7 1-3 0,-7-4-3 16,1 3 0-16,4-2 2 0,-4-1 2 0,-1 0 3 0,0 0 4 15,-6 0 5-15,-2-1 4 0,2 2 2 0,-7-1 3 0,7 0 0 16,-7 0 5-16,-7 4 5 0,7-1 4 0,0 1 3 16,0 0 2-16,-7 4 3 0,7-2 2 0,-5 1 2 0,-2 4-4 15,7-3-2-15,-7 3-5 0,7 0-2 0,0 0-3 16,-6 3-1-16,6 1-1 0,0 1-3 0,0-2 0 0,0 0 0 16,0 5-1-16,6-2-1 0,-6 3 2 0,7-2-1 0,0 0-1 15,-2 4 0-15,2-7-1 0,7 3-3 0,-2 1-6 16,2-6-10-16,-1 2-12 0,6 0-12 0,0 0-15 15,1-1-15-15,0-3-19 0,-1 5-18 0,1-5-17 0,0 0-23 16,4 0-38-16,-9-5-58 0,5 5-93 0,-8-3-69 0</inkml:trace>
  <inkml:trace contextRef="#ctx0" brushRef="#br0" timeOffset="119331.38">12896 13994 47 0,'0'-4'499'16,"0"1"-44"-16,0 3-135 0,0-3-126 0,0 3-81 0,7-5-51 16,-7 5-28-16,0-4-16 0,7 4-7 0,-7 4-3 0,6-4 0 15,-6 5 2-15,5-2 6 0,-5 0 5 0,8 1 4 16,-1 3 4-16,-2 5 3 0,2-4-1 0,0 1 1 0,-1 3-2 15,1-4-2-15,0 1-2 0,-1 3-5 0,0-1-3 16,2-4-1-16,4 4 0 0,-6-3 0 0,1 3-2 0,0-5 0 16,6 3-2-16,-7-2-1 0,-1 0-1 0,10-4-4 0,-10 5-1 15,10-4-2-15,-3-1 0 0,-5 1-2 0,6-4-1 16,0 0 0-16,-1 0 0 0,2-4 0 0,-9 1 0 16,10-1-1-16,-2-4 1 0,-1-2-1 0,2 3 0 0,-8-5 1 15,7 1 0-15,-6 0-1 0,6 0 1 0,-7-3 1 0,1 3 1 16,-7-3 4-16,7 2 4 0,-7-3 3 0,6 5 1 0,-6-2 6 15,0-2 6-15,0 6 0 0,-6-2 0 0,6 2 0 16,0 1-1-16,0 3-2 0,-7 0-3 0,7 1-6 16,0 3-6-16,0-4-4 0,0 4-3 0,0 0-3 0,0 4-2 15,0-1 0-15,0 5 0 0,0-1 0 0,0 4 2 0,0 1 1 16,0-2 0-16,7 1 0 0,-7 0-1 0,6 0-1 16,0 4 0-16,-1-5 2 0,10 2-1 0,-10-1 1 0,3 0 0 15,5-1 0-15,0-1 1 0,0 1-1 0,0-3-1 16,0 1-1-16,7-4-2 0,-8-1-1 0,2 1-3 0,6-4-2 15,-8 0 1-15,8 0-3 0,-7 0-3 0,-1-4-4 0,2 1-2 16,-1-1-3-16,0-4-6 0,0 1-4 0,-7 0-4 16,1-1 1-16,-7-3 3 0,7 4 2 0,-7-4 5 0,0-1 4 15,-7 3 7-15,7-7 8 0,-7 5 5 0,1 1 4 16,-2-2 4-16,-3 1 6 0,4 0 4 0,0 1 0 0,1-1 3 16,0-1-1-16,6 5 0 0,0-3-2 0,0-2-2 0,6 1-5 15,0 5-6-15,8-6-8 0,-3 1-4 0,10 0-6 16,-2 3-8-16,1 1-3 0,0-4-3 0,5 4-4 0,-5-1-1 15,6 5 2-15,1-4 1 0,-1 3 3 0,-1-3 7 16,1 3 1-16,0 0 4 0,-6 1 2 0,7 3 5 0,-15-4 3 16,8 4 3-16,-7 0 1 0,0 0-1 0,0 0-1 15,-7 0 0-15,-6 4 2 0,0-1-1 0,0 1 1 0,-6 0 3 16,-1 0 0-16,1 3 7 0,-7-4 2 0,6 4 3 0,-5-3 2 16,4 4 5-16,-4-5 2 0,6 1 3 0,-2 3 2 0,2-4-1 15,0 6 0-15,-1-6 0 0,1 4-2 0,-1 0-2 16,7 1-3-16,-7 0-4 0,7-2-2 0,-6 6-3 15,6-1-2-15,-6-4-2 0,6 4 0 0,0 0-3 0,0 0 1 16,0-1-2-16,-7-1 0 0,7 1 1 0,7 1 0 0,-7-3 0 16,0 2 0-16,0-3-2 0,6 1 2 0,-6 0 0 15,0-4 0-15,6 3-2 0,1-5 0 0,-7 3 0 0,7-2 0 16,-1-3-1-16,1 4 0 0,-1-4-1 0,0-4 0 16,2 1 1-16,-2-2-1 0,0-2 2 0,0 5-2 0,2-10 2 15,-2 4 0-15,0 1 0 0,1-3 1 0,-1-2 2 0,-6-2-2 16,7 2 2-16,-7 2 1 0,0-1-2 0,0 0 2 15,0 0-1-15,-7 0 0 0,7-1 0 0,-6 3 1 0,6-3-2 16,-7 1 1-16,1 3 1 0,6 2 2 0,-6-3 2 16,6 6 1-16,-8-4 2 0,2 3 0 0,6 4 0 0,-6-3-2 15,6 3-1-15,0 0-3 0,0 3-2 0,-6-3-2 0,6 8-2 16,0-5-1-16,0 4 1 0,0 1 0 0,0 3 0 16,0 0 0-16,6 1 1 0,-6-6 0 0,0 5 0 0,6 1-1 15,0-2-1-15,2-3 1 0,-8 5 1 0,6-5 0 16,-6 3-6-16,6-1 2 0,-6-3 0 0,7 2 5 0,-1-5-1 15,-6 1-1-15,7 0 0 0,-1 0 1 0,1-1 3 16,-1-3 1-16,0 0 3 0,2-3-3 0,4-1 3 0,-5 0 3 16,6 0 4-16,-6-3 0 0,5-3 2 0,-5 1 1 0,6-1 3 15,-7-1 1-15,8 0 5 0,-8-3 5 0,7 2-1 16,-6 1 2-16,6 1-2 0,-7-6-3 0,0 5-3 0,8 0-4 16,-8 1-6-16,1-1-6 0,0 3-4 0,-7 1-2 15,6 0-2-15,-6 3-1 0,7 1-3 0,-7-1-1 0,0 4-2 16,6 0 1-16,-6 0 0 0,0 0-1 0,0 4 1 15,0-1 1-15,0 4 2 0,0 0 1 0,0 5 2 0,0-1 0 16,0-1 0-16,6 1 1 0,-6 0-1 0,7 1 0 16,-1-2 1-16,1 2 0 0,-1-1-1 0,8 0 1 0,-8-4 0 15,7 4 1-15,-6-4 1 0,6-3-1 0,-1 3-1 0,2-4 1 16,-1 1 0-16,6 1-2 0,-6-2 0 0,1-3-1 0,5-3-3 16,0 3-2-16,-6-9-1 0,7 6-3 0,-1 0 1 15,-6-5 0-15,7 1 0 0,-7-1 1 0,1-2-2 16,-2-1 1-16,-6 0 0 0,2 3 2 0,-2-2-2 0,0-6 0 15,-6 5 0-15,0 0 2 0,0 1 2 0,-6-5 2 0,6 4 2 16,-6 0 1-16,-2 4 1 0,-4-4 0 0,6 3 1 16,-2 2 1-16,-4-2-2 0,5 4 0 0,-7 1-1 0,8-2 0 15,0 5-1-15,-1 0 0 0,2 0-1 0,-3 5 0 16,2 2 0-16,0-3 2 0,-1 6-1 0,0-2 1 0,1 3-1 16,-1-4 0-16,7 4 0 0,0 0 0 0,-6 0 0 0,6-1 0 15,6-1 1-15,-6 1-1 0,7-3 1 0,-1 5 0 16,1-4 1-16,0-2-1 0,-1 2 0 0,8-5-3 15,-9 5-8-15,14-4-13 0,-5-4-15 0,5 3-17 0,1-3-22 16,6 0-22-16,1 0-26 0,-1-3-36 0,6 3-49 0,-6-8-99 16,6 4-92-16,-5-4-47 0,-2 1-27 0</inkml:trace>
  <inkml:trace contextRef="#ctx0" brushRef="#br0" timeOffset="120096.65">15028 13423 415 0,'-9'0'511'16,"9"0"-131"-16,-5 0-154 0,5 0-102 0,0 0-66 0,0 3-41 15,0 1-20-15,0-1-9 0,5 5 2 0,-5-1 5 16,0 0 9-16,9 4 8 0,-9 0 4 0,6 1 5 0,-1-1 4 16,2 7 2-16,0-3-2 0,0 3-1 0,-1 4 0 15,7 0-2-15,-7 0-1 0,2 0-4 0,4 4 1 0,-6-1-1 16,8 1 3-16,-8 0 0 0,7-4 0 0,-7 3 0 0,2 1-2 16,3-1 1-16,-3-2-4 0,5-2-1 0,-7 1-6 15,8 1-1-15,-1-6-2 0,-1 2-5 0,-4 0 0 0,4-5-2 16,-7-3-7-16,10 3-10 0,-10-7-9 0,3 5-10 0,-2-4-9 15,1-1-5-15,0-5-14 0,-1 6-11 0,0-4-13 16,-6-4-15-16,0 4-33 0,0-4-60 0,0-4-102 0,0 0-80 16,0-4-47-16</inkml:trace>
  <inkml:trace contextRef="#ctx0" brushRef="#br0" timeOffset="120612.39">15346 13764 187 0,'0'-5'520'0,"0"2"-46"0,0-1-165 0,0 0-134 16,0 1-86-16,7 3-51 0,-1 0-30 0,1 0-16 15,6 0-6-15,-7 0 1 0,8 3 6 0,-3 1 6 0,4 3 2 16,-9-2 2-16,7 6 0 0,0-5 1 0,0 6-1 15,1-1-7-15,-2 0 4 0,1-1-2 0,-1 2 1 0,2-1 0 16,-8-1-1-16,8-2 1 0,-8 3-1 0,1 0 7 0,-7-3-4 16,7-2-1-16,-1 1 0 0,-6-2 0 0,0-2 0 15,0 1 0-15,6 0 4 0,-6 0 3 0,-6-4 3 0,6 0 3 16,0 0 0-16,0-4 0 0,-6 0 0 0,6 0-2 16,0-4-2-16,-7 1 0 0,7 1 2 0,0-6 2 0,0 1 1 15,-7 1 0-15,7-5 11 0,7 4 10 0,-7-1 4 0,0-2-1 16,7 3-6-16,-7-4-2 0,6 1-4 0,0-1 0 15,1 1-11-15,-1-1-6 0,1 4-2 0,-7-1 0 0,7 5 0 16,-1 0-1-16,0 0 1 0,1 3 0 0,0 0 0 0,-1 4-3 16,1 0-3-16,-1 0-1 0,1 4-1 0,-1 4 2 15,1-1 0-15,-1 0 1 0,0 4 1 0,2 4 0 16,-2-4 2-16,0 3 0 0,1 1-1 0,-1-1-1 0,-6 1-1 16,7 0-1-16,-1-1 0 0,1-2 4 0,-1 2-3 0,1-2 0 15,0-2-2-15,-1 1 1 0,0 1-1 0,1-6-4 0,0 6-3 16,5-5-8-16,-5-3-5 0,6 3-7 0,-6-3-3 15,5-1-9-15,2 1-7 0,-8-1-10 0,7-3-6 16,-6 0-9-16,6 0-9 0,-7 0-9 0,0 0-12 0,1-3-15 16,-7-1-21-16,7-3-34 0,-1-4-56 0,-6 4-79 0,6-7-66 15</inkml:trace>
  <inkml:trace contextRef="#ctx0" brushRef="#br0" timeOffset="120877.72">16011 13368 370 0,'6'0'508'15,"-6"0"-126"-15,0 4-145 0,0-1-98 0,0 4-60 16,0 0-35-16,7 5-19 0,-7-1-7 0,0 0 3 0,0 3 4 16,7 4 6-16,-7 1 6 0,6-2 4 0,0 2 3 0,1 4-2 15,-1-5-4-15,1 4-5 0,6 0-5 0,-7 0-7 16,8 0-6-16,-1-1-5 0,0 2-2 0,-6-2-2 0,5-2-2 15,1 0-1-15,0-2-1 0,0-1-2 0,1-2 1 16,-2 1-1-16,-5-1 0 0,6-3 0 0,0 0-6 0,0 3-8 16,-6-5-13-16,5-3-17 0,-5 2-15 0,-1-1-13 0,1-3-17 15,-1 0-23-15,1 0-30 0,-7-4-53 0,0-4-99 16,7 0-80-16,-7-7-53 0</inkml:trace>
  <inkml:trace contextRef="#ctx0" brushRef="#br0" timeOffset="121065.43">15913 13609 7 0,'7'-3'514'0,"-1"3"-6"0,8 0-141 16,-2 0-170-16,8 0-105 0,-1-4-64 0,7 0-33 0,7 1-19 15,-1-1-4-15,1 0 3 0,-1 0 6 0,1-3 2 16,7 4-3-16,-1-1-17 0,-1 1-35 0,-5-5-72 0,7 1-152 15,-2 3-87-15,-5-4-49 0</inkml:trace>
  <inkml:trace contextRef="#ctx0" brushRef="#br0" timeOffset="121643.16">16455 13687 465 0,'0'7'508'0,"-8"-4"-149"0,8 1-151 0,8-1-92 16,-8-3-57-16,0 4-33 0,6-4-14 0,0 0-7 0,0 0 2 16,1 0 5-16,6-4 5 0,-6 4 2 0,-2-3 0 0,10-1-2 15,-10 1-1-15,2-4-3 0,-1 3-3 0,8 0-4 0,-8-3-3 16,1 3 0-16,-7 1-1 0,6-4 0 0,-6 7 3 15,0-4 0-15,0 0 1 0,0 0-1 0,-6 1 1 16,6 3 0-16,-7 0 0 0,1 0 1 0,-8 3 1 0,8 1 1 16,-1 4 5-16,2-1 2 0,-10 0 6 0,10 0 3 0,-2 1 3 15,1 2 3-15,-1 1 1 0,0 0 0 0,7-3-1 16,-6 7 0-16,6-5-5 0,0 2-1 0,0-1-4 0,6-5-3 16,-6 6-4-16,7-1-5 0,0 0-3 0,-1-4-1 15,1 4-2-15,5-4-1 0,-4 1-1 0,4-2-1 0,0 3 0 16,2-6 0-16,-1 0-3 0,1 1-1 0,-2 0-3 0,8-4 0 15,-7 0 0-15,7-4-3 0,0 0-1 0,-2 1-3 16,2-5 1-16,0 1-1 0,-2-4 1 0,2 0 1 16,-1 0 1-16,2-3 0 0,-1 3 5 0,-8-3 3 0,-5 2 2 15,6-3 1-15,-6 5 0 0,-1-5 2 0,-6 4 1 0,5-1 3 16,-5 2-1-16,0-1 2 0,0 3 3 0,8 1 1 0,-8 4 1 16,0-4-1-16,0 7-1 0,7-4-3 0,-7 0-2 15,0 4-3-15,5 0-1 0,2 0-2 0,1 4 1 16,-8 0 0-16,12 3 0 0,-5-4 4 0,-1 4-1 0,1 5 0 15,6-5-1-15,-7 3 0 0,0-2 0 0,2 3 0 0,3-4 1 16,-3 5-3-16,-1-2 1 0,-2-3 0 0,2 5 1 16,0-4-2-16,6 2 1 0,-6-3-3 0,5 1-6 0,-5-1-6 15,6-3-10-15,0-1-15 0,-6 1-16 0,6-1-15 0,-2 1-23 16,4-4-20-16,-2 0-25 0,0-4-39 0,0 1-69 16,-7-1-124-16,8-3-67 0,-8-4-27 0</inkml:trace>
  <inkml:trace contextRef="#ctx0" brushRef="#br0" timeOffset="122111.95">17203 13297 462 0,'0'-6'457'0,"-6"2"-130"15,6 4-127-15,-6-4-86 0,-1 4-50 0,7 0-29 16,-7 4-16-16,7 0-4 0,-6 2 0 0,6 2 3 0,-7 3 5 15,1 1 4-15,-1 3 3 0,7-1 4 0,-6 4 4 0,6 0 4 16,-8 1 0-16,8 2 0 0,0 1 1 0,0 4 3 16,0 1 1-16,0 2 4 0,8 0 5 0,-8 0 2 0,0 0 4 15,6 5 4-15,-6 2-2 0,0-3-1 0,7-1 0 0,-1 2-5 16,1 2-8-16,-1-2-8 0,1-1-8 0,0 0-8 16,-1-4-5-16,7 0-8 0,-6 0-4 0,4-3-2 0,3-4 0 15,0 0 5-15,-3-8 4 0,4 5 3 0,-3-8 5 16,2 0 4-16,-8-1 4 0,7-2 2 0,1-4-1 15,-8-1-3-15,0 1 0 0,-1-4 1 0,4 0 3 0,-9 0 3 16,0-4-1-16,6 1-3 0,-6-5-5 0,-6 1-1 0,6-4-7 16,-9 4-10-16,4-4-12 0,-1-3-9 0,-8 2-9 15,8-2-6-15,-13-1-2 0,5 1-1 0,-4-2 1 0,-2-2 3 16,0 0 6-16,1 4 5 0,5-5 10 0,2 4 10 0,-2 1 7 16,1-1 4-16,7 0 0 0,-1 5 0 0,1-2-2 15,6 5-3-15,0-4-6 0,0 3-6 0,6 1-7 0,1 0-4 16,-1 3-3-16,1-3-3 0,6 3-11 0,0 0-11 15,0 1-13-15,5 3-10 0,-4-4-10 0,6 1-13 0,0-1-10 16,-1 4-8-16,1-3 0 0,0-1 0 0,-3 0-1 0,11 0 0 16,-8 1-1-16,-2-1 0 0,2-4-7 0,0 6-10 15,-1-6-17-15,-5 4-33 0,6-4-51 0,-8 1-91 0,-5-3-85 16,-1 1-44-16</inkml:trace>
  <inkml:trace contextRef="#ctx0" brushRef="#br0" timeOffset="122596.06">17497 13558 336 0,'0'0'368'0,"0"0"-136"16,0 0-130-16,0-4-88 0,0 4-51 0,6 0-24 15,-6 0-4-15,0 0 16 0,0 4 24 0,5-4 29 0,-5 0 27 16,0 0 21-16,0 0 12 0,9 0 4 0,-9 0-6 0,0 0-10 16,0 0-16-16,0 0-8 0,0 0-5 0,0 0-3 15,-9 0 1-15,9 0 4 0,0 0 1 0,-5 0 0 0,5 0 1 16,-6 4 0-16,-2-4-5 0,2 4-2 0,0-4-4 15,-7 3-4-15,7 1-3 0,-1-1 1 0,-6 1 0 0,7 3 0 16,-8-3 1-16,8 3 1 0,0 1 1 0,-8-2 2 0,8 6 1 16,-2-1 1-16,3 0 0 0,-1 1 1 0,-3 2 0 15,9-3 0-15,-5 7-2 0,-1-3-2 0,6-1-3 16,0-2-1-16,0 2-1 0,0 1 0 0,0-5 0 0,0 5-1 16,6-3 0-16,-1-5 2 0,4 3-1 0,-3-2-1 0,-1-1 1 15,9-3-1-15,0 0-1 0,-2-1 0 0,2-3-1 16,-2 0 0-16,8-3-1 0,-1-1-2 0,1 0-1 0,0-3 4 15,-1-1-6-15,1-2-2 0,0-1-1 0,-8 0-2 0,8-1 3 16,-7 2 0-16,-7-5 0 0,8 4-5 0,-8-4 6 16,-6 4 6-16,6-4 5 0,-6 5 10 0,0-5 3 0,0 4 10 15,0 1 9-15,0-2 12 0,0 5 9 0,-6-1 6 16,6 6 1-16,0-6-4 0,-6 4-3 0,6 4-7 0,0-5-10 16,-7 5-11-16,7 0-11 0,0 0-10 0,0 5-5 0,0 2-4 15,0-2-2-15,7 1-1 0,-7 2 2 0,6-5 0 16,-6 5-1-16,6-2-1 0,1 2-1 0,0-1 0 0,-1 1-1 15,7 3-7-15,-6-8-13 0,6 4-14 0,7 1-17 16,-8-1-22-16,8-3-21 0,-1 0-22 0,7 2-25 0,-6-6-27 16,6 5-41-16,-1-5-65 0,-5 0-115 0,0-5-57 0,-1 2-22 15</inkml:trace>
  <inkml:trace contextRef="#ctx0" brushRef="#br0" timeOffset="123033.5">18030 13474 21 0,'-6'-8'522'0,"0"1"4"16,-1 3-155-16,1 1-161 0,-1 3-97 0,1-4-60 16,6 4-35-16,-7 4-15 0,1-1-7 0,6 1-1 15,-6 3 4-15,-2 1 3 0,2 3 3 0,0 0 2 0,6 1 0 16,-6 2 0-16,-2 1-1 0,8 2-3 0,0 2 0 0,-6-5-1 16,6 5 0-16,0-4 0 0,0 3 0 0,6-3-1 0,-6-4 0 15,8 3 4-15,-2-3 2 0,0 0 1 0,8-4-1 16,-2 1 1-16,1-1 2 0,0-3-1 0,6-1-1 15,8-3-1-15,-7 0-1 0,12 0-3 0,-6-3 1 0,1-5-1 16,5 5 0-16,1-9-1 0,-1 5-1 0,1-3 1 0,-1-2-1 16,1 2 0-16,-1-5 1 0,1 0-2 0,-7 1 0 0,0-1 0 15,0 0 0-15,-6 0 4 0,-1-3 1 0,-5 4 1 16,-2-1 3-16,-5 0 8 0,-1 1 3 0,1-1 3 16,-14 1 5-16,7 2 3 0,-6 1 4 0,-1 4 1 0,-5-1 1 15,-2 5 0-15,1 3 4 0,-7-4 3 0,7 4-1 0,-6 4-1 16,6-1-2-16,0 5 2 0,0 3-1 0,0-1-6 15,0 2-7-15,7-1-6 0,-2 4-2 0,8-5-5 0,-6 5 1 16,12-1-2-16,-6 1 0 0,8-3-1 0,-2 2 2 16,0-3 2-16,8 4 1 0,-2-4 0 0,8-4-2 0,-7 4-3 15,6 0-1-15,0-3-3 0,8-2-1 0,-1 2-8 0,0-4-14 16,6-1-24-16,1 1-26 0,6-4-28 0,-6 0-30 16,7 0-32-16,-2 0-49 0,0-4-90 0,-4 1-140 15,-2-1-74-15,-6 1-25 0</inkml:trace>
  <inkml:trace contextRef="#ctx0" brushRef="#br0" timeOffset="123799.13">10427 14907 249 0,'-6'0'393'0,"-1"-5"-112"0,0 5-116 0,1 0-79 0,-1 0-44 16,1 0-22-16,-2 5-10 0,2-5 3 0,0 0 4 0,-6 3 7 15,4 0 5-15,-4 2 4 0,-1-5 0 0,-1 7 3 16,8-4-1-16,-7 2-2 0,0 1-2 0,0 2-2 0,-7 3 0 16,6 0-1-16,-4 3 0 0,4 1-2 0,-5-1 0 15,-1 5-1-15,-6 4-2 0,7-2-1 0,-7 1-1 0,0 0 2 16,0 3 1-16,-7 1 4 0,13-1 7 0,-6 1 4 0,1 3 6 15,5-3 4-15,0 3 1 0,1 0-2 0,6 0-1 16,0 2-4-16,-1-6-7 0,8 4-5 0,0-2-5 0,6 2 0 16,-6-4-3-16,12 1 2 0,0-4-2 0,0 4 2 15,2-4-1-15,4 0 4 0,8-4 1 0,-1 4 0 0,1-4 0 16,6 1-3-16,7-5 0 0,-1 1-4 0,7-1-6 0,1-3-11 16,5 1-13-16,1-5-14 0,5 0-13 0,2-3-16 15,-1-4-18-15,7 0-19 0,-8-4-22 0,1 0-22 0,1 1-31 16,0-4-60-16,-15-1-108 0,8 1-91 0,-15-1-52 15,3 2-23-15</inkml:trace>
  <inkml:trace contextRef="#ctx0" brushRef="#br0" timeOffset="124439.55">10837 15129 280 0,'0'0'308'0,"6"-3"-74"0,-6 3-68 0,0-4-54 0,0 4-37 15,0 0-23-15,0 0-12 0,7 0-7 0,-7 0-3 16,0 0-2-16,0 0-4 0,7 0-1 0,-7 0-2 15,5 4 1-15,3-1-1 0,-8 5-1 0,7 3 1 0,-1-4 0 16,-6 8 0-16,6-4-1 0,1 8 1 0,-7-1 1 0,0 4 0 16,0 0 0-16,0 0 1 0,0 3 2 0,0 0 1 0,-7 4 0 15,7-2 0-15,0-1-3 0,0 3-2 0,-6-7-2 16,6 3-4-16,0 2-2 0,0-9-4 0,0 3-2 0,0-2-2 16,0-5 2-16,0 0-2 0,0-2 2 0,0-4 2 15,0-1 5-15,0 1 10 0,0-6 7 0,0 3 5 0,0-5 0 16,0 0 4-16,0 0 0 0,0-5-2 0,6-1-6 15,-6-2-8-15,0 0-7 0,0 1-4 0,7-3-1 0,-7 2-4 16,0-3 0-16,0 4 1 0,0-4 0 0,0 3 0 0,7 5-2 16,-7-4-2-16,0 3-3 0,0 0-1 0,0 1-1 15,6-1-1-15,0 0 0 0,1 4 0 0,-1 0-2 0,1 4 0 16,0 0 3-16,4-1 0 0,4 1-1 0,-3 3 0 16,2-3-1-16,5 3 1 0,1-3-1 0,0 4-5 0,-1-5-10 15,1 4-10-15,6-3-13 0,0-1-12 0,-1 1-15 0,-5-4-14 16,13 0-17-16,-7 0-14 0,0 0-18 0,0-4-32 15,-1 1-53-15,-6-1-107 0,2-3-71 0,-1 4-45 0</inkml:trace>
  <inkml:trace contextRef="#ctx0" brushRef="#br0" timeOffset="124892.49">11593 15316 7 0,'0'-7'455'0,"0"3"-74"0,0-3-131 0,-8 4-111 0,8-1-69 16,0 0-33-16,-5 1-17 0,-1 3-2 0,0 0 5 0,-2 0 8 16,2 0 8-16,-7 0 8 0,6 3 5 0,-6 5 3 15,1-1 1-15,-2 0 2 0,2 0-5 0,-2 4-4 0,0 0-5 16,2 1-3-16,-1 1-6 0,1-1-2 0,4 3-5 16,-4-5-5-16,5 6-3 0,1-6-5 0,-1 5-1 0,1-3-5 15,6-2-2-15,-7 2-1 0,7-5-2 0,7 3-4 0,-7-2-3 16,6-1-2-16,1 1-2 0,-1-2-1 0,1-1-2 15,5-2-3-15,-4 1-3 0,4-4-5 0,1 0-2 16,-1 0-4-16,2-4-5 0,6 1 0 0,-7-4-2 0,6-1-1 16,-6 1-1-16,1-5 2 0,6 2 3 0,-8-2 5 0,1-3 5 15,0 1 2-15,0 3 4 0,-7-3 4 0,2-2 7 0,-2 2 6 16,-6-1 6-16,6 5 6 0,-6-5 7 0,0 3 3 16,-6 3 8-16,6 0 6 0,-6 2 4 0,-2 0 2 15,8 3 0-15,-6 1 1 0,6-1-4 0,-6 0-1 0,6 4-7 16,-7 4-4-16,7 0-4 0,-6 3-5 0,6-4-5 0,6 8-4 15,-6-2-2-15,7 0-2 0,-1-1 0 0,0 4-1 16,2-3-1-16,4 3-2 0,2-1 0 0,-2 1-3 0,1-5-6 16,1 4-7-16,-2-4-9 0,2 4-7 0,5-4-9 15,-6 0-6-15,0 0-8 0,7-3-8 0,-1 0-9 0,-6 0-10 16,7-1-17-16,-7-6-31 0,7 3-56 0,-1-8-92 0,-6 4-95 16,0-3-55-16</inkml:trace>
  <inkml:trace contextRef="#ctx0" brushRef="#br0" timeOffset="125329.79">11886 15027 354 0,'0'0'451'16,"0"4"-141"-16,0-1-131 0,7 5-83 0,-7 4-46 0,0-6-20 15,6 9-7-15,-6-4 2 0,7 3 4 0,0 5 3 16,-7-1 5-16,6 0-1 0,0 4-1 0,-6 1-7 0,7-2-4 16,0-2-6-16,-1 3-1 0,0 0-5 0,0-1-5 15,2-1-2-15,-2 1-4 0,-6-6 3 0,6 3-1 0,1-3-1 16,-7-1-2-16,6-3 0 0,-6 0 1 0,0 0 2 0,0-4 3 16,0 0 3-16,0-7 5 0,0 4 7 0,0-4 5 15,0 4 4-15,0-4 2 0,0-4-1 0,0 4-3 0,0-4 0 16,7 2-5-16,-7-3-8 0,7-2-5 0,-1 3-5 15,0-3-2-15,8 0 0 0,-1 0 0 0,0-1-5 0,6 0-2 16,1 2-2-16,0-2-1 0,-8 5-1 0,8-5 0 0,-7 8-2 16,7-4 0-16,-8 4 0 0,2 4 2 0,-8-4 2 15,7 8 0-15,-7-5 2 0,2 1 3 0,-2 4-1 0,-6-6 2 16,0 6-1-16,0 0 1 0,0-1 0 0,-6 0 0 16,-8 4 1-16,1-4 0 0,-1 4 0 0,2-3 2 0,-8 3 0 15,-6-7-1-15,7 6 3 0,-7-6 0 0,6 4-1 0,-6-5 0 16,7 1-3-16,-1 4-5 0,0-8-7 0,1 0-12 15,13 2-17-15,-8-2-26 0,14-2-36 0,0-2-62 0,0-4-106 16,6 1-108-16,2-3-65 0,4 2-31 0</inkml:trace>
  <inkml:trace contextRef="#ctx0" brushRef="#br0" timeOffset="126142.18">12381 15233 287 0,'-6'-4'495'16,"0"0"-109"-16,6 0-150 0,-7 4-105 0,7-3-65 0,0 3-41 16,0-5-13-16,0 5-11 0,7 0-2 0,-7 0 3 0,0-2 4 15,6 2 5-15,-6 2 4 0,6-2 7 0,2 5 1 16,-8-2 3-16,6 5 0 0,6-1 3 0,-5 4 0 15,0 0 4-15,-1 0 4 0,6 4 2 0,-5-4-1 0,1 3 0 16,4 4 1-16,-6-3-1 0,8 4 1 0,-8-1-4 0,7 1-3 16,-6-1-6-16,6-4-4 0,-1 4-3 0,-4-3-5 15,4 0-3-15,-5-1-4 0,-1-2-4 0,1 3-2 0,0-8 1 16,-2 4 1-16,2-4-3 0,-7-3 6 0,0-1 3 16,7 1 8-16,-7-1 9 0,0-3 6 0,0 0 1 0,0 0-2 15,0-3 1-15,7-1-3 0,-7-3-6 0,0 0-9 0,0-1-7 16,6-2-5-16,0-5-2 0,-6 3 1 0,0-2-1 15,8-1 0-15,-2-3-1 0,-6 3 0 0,6-3 0 0,-6 4 0 16,0-5-1-16,7 3-1 0,-7-1 0 0,0 3-2 16,0-2 0-16,0 2 1 0,6-1-1 0,-6 1-1 0,0 3-1 15,7 3-1-15,-7 1 0 0,0 0 1 0,0 3-2 0,0 4 0 16,6 0 2-16,-6 0 0 0,7 0 2 0,-7 4 3 16,5-1 0-16,2 4 2 0,-7 1 0 0,8-1 1 0,4 1 0 15,-5-2 0-15,0 2 2 0,-1 3-2 0,7-4 0 16,-7 1-2-16,8-5-1 0,-2 6-4 0,-5-7-2 0,6 3-2 15,0-3-1-15,-8-2-1 0,10 4 1 0,-10-8 3 16,10 4 1-16,-9-2 4 0,0-3 1 0,1-2 1 0,-1 3 1 16,1-3 0-16,-1-4 0 0,1 4 0 0,-7-5 0 0,6 2 1 15,-6-1-1-15,0 0 1 0,0 0 1 0,0 4 2 16,-6-4 1-16,6 4 3 0,-7 0 4 0,7 3 7 0,0-4 3 16,-6 4 1-16,6 4 3 0,0-4-4 0,-7 1 0 15,7 3-3-15,0 3-6 0,0 1-4 0,0 0 6 0,0 4-2 16,0-1 3-16,0 4 3 0,0 0 2 0,0 0 2 0,7 3 2 15,-7 1 0-15,6-5-10 0,1 6 0 0,-7-6-3 16,6 1-4-16,1 5-1 0,0-6-4 0,-1 2-1 16,-1-3-1-16,3 3 0 0,-1-4 0 0,5 3-2 0,-5-5-7 15,-1 2-11-15,8 0-14 0,-2-5-17 0,2 1-24 0,-2-4-25 16,2 3-26-16,-1-6-26 0,-2 3-27 0,4-7-44 0,-3-1-76 16,2 0-126-16,-8-2-54 0,1-1-17 0</inkml:trace>
  <inkml:trace contextRef="#ctx0" brushRef="#br0" timeOffset="126314.18">13046 15008 369 0,'-6'-3'585'16,"-1"3"-13"-16,7-3-201 0,-6 3-179 0,12 0-120 0,-6 0-80 15,13 3-52-15,-8-3-26 0,4 0-18 0,2 3 0 0,4-3-1 16,-3 4-31-16,1-4-85 0,-6 0-118 0,6 0-71 0,-1 0-40 15</inkml:trace>
  <inkml:trace contextRef="#ctx0" brushRef="#br0" timeOffset="126673.4">13255 15218 273 0,'0'3'469'0,"0"-3"-71"0,0 4-212 0,6-4-140 0,1 0-75 16,6 0-35-16,-2-4-2 0,4 1 21 0,-2-2 27 0,7 3 30 15,-8-5 23-15,8-2 17 0,-7 2 7 0,7-4-4 16,-8 4-11-16,8 0-14 0,-6-4-14 0,-2 0-10 16,-5 3-8-16,6 1 0 0,-7-4 3 0,-6 4 5 0,0-1 7 15,0 1 6-15,0 0 8 0,0 4 6 0,-6-1 9 0,-7 0 5 16,6 4 0-16,-5 0 3 0,-2 0-4 0,8 4 1 0,-8 0-5 15,2-1 1-15,-1 4-3 0,6 0-4 0,-6 5-3 16,0-2-3-16,6-3-1 0,-5 5 0 0,5 2 2 16,0-3-6-16,1 4 2 0,6-1-2 0,-8-2-2 0,8-1-3 15,0 4-2-15,8-5-3 0,-8 1-2 0,6 0-1 0,1 0-5 16,-7 0 0-16,7 0 0 0,5 0 0 0,-5-4 0 16,6 2-3-16,0-2-1 0,0-1-1 0,0-2-5 0,-1 0-10 15,8 0-9-15,7 0-19 0,-8-4-22 0,8 0-26 16,-8 0-29-16,7-4-40 0,0-4-72 0,-6 0-114 0,-1 1-82 15,1 0-47-15</inkml:trace>
  <inkml:trace contextRef="#ctx0" brushRef="#br0" timeOffset="127157.49">13666 15112 384 0,'0'-4'451'0,"0"0"-138"0,-8 0-135 15,8 4-86-15,0-3-46 0,0 3-21 0,8-4-7 0,-8 4 2 16,0 4 9-16,0-4 12 0,0 3 16 0,0 5 14 16,0-4 13-16,-8 6 9 0,8-3 7 0,0 5 5 0,-6-1-3 15,6 3-8-15,-6-3-4 0,6 4-12 0,0 0-12 0,0-4-13 16,0 0-12-16,6 0-10 0,-6 3-8 0,6-6-5 16,2 3-9-16,-2-5-2 0,7 2-4 0,-6 0-5 0,5-5-5 15,1 1-6-15,1-4-6 0,-2 0-2 0,2 0-2 16,-2-4-3-16,1 1 2 0,1-1 2 0,-2-3 3 0,-5-1 2 15,6 1 4-15,-7 0 3 0,1-5 1 0,0 2 3 0,-7 3 1 16,6-1 5-16,-6 1 4 0,0 0 4 0,0 3 6 16,-6-3 7-16,6 2 1 0,0 5 2 0,0-3-1 0,0-1-3 15,0 4 0-15,0 0-2 0,0 4-7 0,0 4-6 16,0-4-2-16,0 3-1 0,6-5-1 0,-6 6 1 0,7 0-1 16,-1-1-2-16,0 4 0 0,8-8-1 0,-2 5 0 15,2-4-2-15,-1-1 1 0,6-3-2 0,-6 4 1 0,7-8 0 16,0 4 0-16,-7-3 3 0,6-5 1 0,-6 1 4 0,-1 0 4 15,2-4 13-15,-1 0 12 0,0 0 12 0,-6-4 11 16,-1 0 11-16,0 1 9 0,-6 3 5 0,0-4 4 0,0 0-1 16,-6 1-3-16,0-1-5 0,-1 1-3 0,-6-2-7 15,0 2-7-15,-1 3-8 0,8-4-6 0,-6 4-12 0,-2 1-10 16,2-1-21-16,5 3-36 0,1 1-52 0,-1 3-58 0,7-3-56 16,0 4-49-16,7-1-54 0,-1 0-82 0,1 4-132 15,-1-4-68-15,7 4-16 0,-6 0 20 0</inkml:trace>
  <inkml:trace contextRef="#ctx0" brushRef="#br0" timeOffset="127376.22">14316 15112 240 0,'14'0'486'0,"-1"7"-84"0,7-4-161 0,-8 4-110 0,1 1-60 16,7-1-29-16,-6 4-9 0,-2 0 7 0,-6 0 10 0,0 0 15 15,2 5 17-15,-2-2 21 0,-6 4 18 0,7 0 9 16,-14 1 3-16,7-1-5 0,-6 4-9 0,6-1-14 0,-8 2-17 16,-4-1-19-16,5-1-18 0,2 2-15 0,-9-1-13 15,1 0-13-15,0-5-13 0,6 3-22 0,-5-3-32 0,-2-1-38 16,8-5-42-16,-7-1-46 0,13-2-71 0,-7 0-122 0,0-5-98 16,7-3-59-16,0 0-22 0</inkml:trace>
  <inkml:trace contextRef="#ctx0" brushRef="#br0" timeOffset="128001.22">15184 14705 48 0,'-7'0'409'0,"-1"0"-86"0,8 0-105 0,-5 0-86 0,5-4-57 0,-6 4-31 32,6-3-12-32,0 3-3 0,-8-5 5 0,8 5 4 0,0-2 6 15,0 2 5-15,0-4 8 0,0 0 2 0,-6 4-2 16,6 0-4-16,0 0-6 0,0 0-8 0,0 0-6 0,6 0-5 16,-6 8-1-16,0-6 4 0,8 6 7 0,-2 3 6 0,-6 4 7 0,5-1 4 0,-5 5 6 0,8 3 4 0,-1 0 1 31,-1 3-5-31,-6 1-7 0,6 3-5 0,-6 5-5 0,0-5-2 15,7 3-2-15,-7 1-6 0,0-3-8 0,7 3-4 16,-7-8-5-16,6 4-2 0,-6-3-6 0,7 0-10 0,-1-3-11 0,0-2-18 0,2 1-22 0,-2-4-20 0,0-4-24 16,-1 2-22-16,3-6-23 0,-1 1-20 0,-2-2-28 0,-5-2-42 31,8-7-82-31,-8 0-89 0,0 0-50 0</inkml:trace>
  <inkml:trace contextRef="#ctx0" brushRef="#br0" timeOffset="128297.85">15138 14645 59 0,'6'-13'525'0,"0"-3"-2"0,2 7-151 0,3-3-164 0,10 1-101 0,-8-1-56 0,7 6-35 0,0-2-11 31,5 1-7-31,-5-1 4 0,6 6 8 0,0-3 6 0,0 5 9 15,-7 0 4-15,6 0 3 0,3 0-5 0,-9 7 1 16,8 1-2-16,-8-1-2 0,7 5-4 0,-6-2-4 0,-8 5-3 16,2-1-3-16,-2 5-3 0,-5 3-1 0,-7 0-2 0,0-1-2 0,-7 6 0 0,1-6 1 0,-7 4-1 0,-6 2 0 31,-1-5-2-31,0 0 0 0,-5-1 0 0,-2-2 0 0,1 0 0 16,0-5-3-16,0 1-6 0,0-1-9 0,7-6-15 15,-1-1-17-15,0 1-21 0,6-5-30 0,2 1-48 0,4-8-76 0,3 4-150 0,-1-7-66 0,0 3-37 0</inkml:trace>
  <inkml:trace contextRef="#ctx0" brushRef="#br0" timeOffset="129375.92">15659 14664 157 0,'13'-3'487'0,"-6"3"-60"0,-1-4-162 0,0 4-119 0,2 4-76 15,4-4-41-15,-5 3-21 0,-1 5-7 0,7-1 1 16,-13 1 6-16,7 3 6 0,-1-1 6 0,1 5 5 0,0 3 2 15,-7 1 2-15,6 3-1 0,-6 0-1 0,6 0-2 0,-6 3 1 16,0 1 0-16,0-1-1 0,0 1 2 0,0 0 1 0,0-4 3 16,0 4 0-16,0-5 2 0,0 2-2 0,0-6-1 15,0 6-5-15,7-9-1 0,-7 1-1 0,0-1-3 16,7-2-2-16,-7-1-2 0,0-5-3 0,0-1 0 0,6 2 6 16,-6-2 0-16,0-5 6 0,6 0 1 0,-6 0 2 0,7-5 0 15,-7-2 0-15,6-1 0 0,1 1-4 0,6-8-4 16,-7 4-8-16,2-3-3 0,-2-1-2 0,0 1-1 0,0-2 1 31,1 2 3-31,0-4 5 0,6 3 8 0,-7-3 3 0,0 3-1 0,-6 4 1 0,7-3 1 0,-7 3-3 0,7 3-3 16,-7 2-4-16,6 1-10 0,-6 2-3 0,0-1 2 0,6 4 7 15,-6 4 9-15,8-1 7 0,-8 2 4 0,6 1 2 32,0 5 1-32,1-3 2 0,-1 3-3 0,1-1-5 0,6 2-13 0,-7-1-6 0,8-1-5 0,-8 1-3 0,7-3-2 0,0 3-1 15,0-4-3-15,7 1-11 0,-8-2-13 0,2 2-19 16,5-4-13-16,-5 0-14 0,4-4-14 0,2 0-13 0,-7 0-9 15,7-4-2-15,-7 0 3 0,0-4 13 0,0 5 9 16,-6-3 13-16,-1-6 13 0,1 1 15 0,-1 0 12 0,-6-1 10 16,0 2 12-16,0-5 9 0,0 4 4 0,-6-3 6 0,6 3 7 15,-7-3 6-15,1-1 7 0,-1 4 7 0,0 0 4 16,7-1 11-16,-6 1 12 0,0 4 15 0,6-1 7 16,-7 5 6-16,7-1-5 0,-7 1-5 0,7-1-6 0,0 4-14 15,0-3-14-15,0 3-19 0,0 3-13 0,7-3-11 0,-7 4-3 16,0-1-3-16,7 4 2 0,-7 1-1 0,6 3 2 0,0-4-1 15,1 0 1-15,0 4 0 0,-1 0-1 0,1 1-1 16,-1-1 1-16,7-4-1 0,-7 4 0 0,7 0 2 16,-6-4-2-16,6 0-1 0,0 1 0 0,-6-1 1 0,6 1-4 15,-7-5-1-15,8 0 0 0,-2 1 1 0,1-4-1 0,0 0-1 16,0-4-2-16,1 1-1 0,-8 0 1 0,8-5-1 16,-2 1-1-16,-6-1-1 0,8-2 1 0,-8-1 0 0,1 0 3 15,-2 0 0-15,2-4 3 0,1 4 2 0,-8-3 0 16,5-1 2-16,-5 0 2 0,0 0 8 0,0 1 4 0,0-1 6 15,0 5-1-15,-5-2 4 0,5 1 0 0,-8 0 3 0,8 4 2 16,-7 0-1-16,7 0-3 0,-5 2-3 0,5 2-2 16,0-1-1-16,-7 4-3 0,7 0-1 0,0 0-4 0,-6 0-6 15,6 4-2-15,-7 4-2 0,7-5 2 0,0 3 0 16,-7 3-2-16,7 2 0 0,0 0 0 0,0 0 2 0,7-1 0 16,-7 5 1-16,0 0-1 0,7 3 0 0,-7-3 2 0,6 3-1 15,1 1 1-15,-2 2 0 0,2-2 2 0,1 2 1 16,-3 2 1-16,2-5 0 0,-1 4 0 0,8-4 0 0,-8 5 0 15,7-6-1-15,-6 2-1 0,0-1 0 0,-1-3-2 16,0 3-2-16,1-4 1 0,-7 2 1 0,0-3-2 0,7 3 1 16,-7-2-1-16,0-3 0 0,-7 0 2 0,7 3-1 0,-7-2 0 15,1-1 0-15,0 0 2 0,-1 1-1 0,-6-3 2 16,6 3 0-16,-7-4 1 0,2-1 3 0,5 1 4 0,-6-6 1 16,1 2 2-16,5 4 1 0,-6-8 2 0,0 0 4 0,1 0 6 15,-2 0 2-15,1 0 4 0,-1-4 5 0,2-4 7 16,-1 6 7-16,0-6 2 0,7-3 1 0,-2 3-4 15,-4 0-8-15,12-1-13 0,-7-3-25 0,7 1-29 0,0 0-34 16,0-1-43-16,7 2-45 0,-1-1-40 0,0 0-36 0,8-3-29 16,-1 2-37-16,0-2-64 0,-7-1-126 0,7 0-54 15,-6 4-11-15</inkml:trace>
  <inkml:trace contextRef="#ctx0" brushRef="#br0" timeOffset="130906.61">15940 15068 275 0,'0'7'376'0,"-8"-3"-104"16,8 0-108-16,0-4-76 0,0 3-46 0,8 1-27 0,-8-4-15 16,6 0-7-16,0 0-1 0,7 0-1 0,-6 0 2 15,6-4 3-15,-1 1-3 0,2-1 2 0,-1 0 0 0,0-3-1 16,0 2-1-16,0-1 2 0,0 3-2 0,0-5 0 15,0 4 3-15,-6 0 2 0,-1 0 4 0,1 1 2 0,-7 3 2 16,0 0 1-16,0 0 6 0,-7 0 5 0,1 0 3 0,-1 3 4 16,-6 1 1-16,0 0 3 0,0 3 1 0,-7-2 2 0,8 1 0 15,-8-3-1-15,0 5 0 0,8 0 1 0,-8-4-1 16,7 3 1-16,-1-4-1 0,8 1 0 0,0-1-4 16,-1-3-1-16,0 4-6 0,7-4-4 0,0 0-4 0,0 0-6 15,0 0-6-15,7-4-5 0,0 1-2 0,-1-1-4 0,8 1 0 16,-8-1-1-16,0-3 1 0,7 3 0 0,-6 0 2 15,0 1-1-15,-1-2-1 0,0 5-1 0,0-3-2 0,-6 3-1 16,0-3-2-16,0 3 0 0,0 0 3 0,-6 0 0 16,0 0 1-16,0 3 2 0,-1-3 3 0,0 3 1 0,1-3 1 15,-1 0 2-15,1 0 2 0,0 0-1 0,-2 0 1 0,8 0 1 16,-6 0-5-16,6 0-6 0,-6 0-5 0,6-3-7 16,6 0-6-16,-6 0-4 0,6-5-4 0,-6 0 0 0,8 1 5 15,-2-4 8-15,0-1 12 0,1 2 8 0,-1-1 7 16,1-4 9-16,0 5 7 0,-1-5 9 0,0 4 4 0,-6 0 2 15,6-1 1-15,-6 6 1 0,0-2 1 0,0 0-2 0,0 1-3 16,0 4-5-16,-6 3-6 0,6-4-5 0,-6 8-5 16,0-4-3-16,-1 3-4 0,-6 4-2 0,6-2-1 15,1 1-3-15,0-1-1 0,-8 1 1 0,8 2-4 0,-8-1-5 16,8-2-8-16,0 1-12 0,-1-2-21 0,7 3-44 0,-6-3-87 16,6 0-135-16,0 0-67 0,6-1-44 0</inkml:trace>
  <inkml:trace contextRef="#ctx0" brushRef="#br0" timeOffset="131468.98">16688 14566 116 0,'-6'-4'477'0,"0"0"-85"0,6 4-137 15,-6-3-109-15,6 3-64 0,0 0-39 0,0 0-21 0,0 0-8 16,0 3-2-16,6-3-2 0,-6 4 6 0,6 4 3 15,0-1 5-15,1 0 4 0,0 4 4 0,-1 1 2 0,1-3-1 16,6 7 4-16,-6-3-2 0,-1 10 2 0,6-4-2 0,-4 6-1 16,-3-3 1-16,2 4 0 0,0 3-1 0,6 0 0 15,-6 1-3-15,-1-1-1 0,7 1-3 0,-6-1-3 16,5 0-6-16,-5 0-2 0,6 0-6 0,0-3-3 0,-8-4-2 16,10 0-3-16,-10 0-1 0,2-4 0 0,1-3-1 15,-2 0-1-15,7-3 1 0,-7-6-2 0,-6 5-4 0,13-3-5 16,-6-4-11-16,-1-1-13 0,0-3-15 0,2 0-12 0,-2 0-18 15,-1-3-18-15,10-6-27 0,-10 2-39 0,2-4-64 16,-7-3-107-16,7 3-75 0,-7-4-41 0</inkml:trace>
  <inkml:trace contextRef="#ctx0" brushRef="#br0" timeOffset="131687.68">16500 14928 152 0,'-7'5'577'16,"1"-5"-11"-16,-1 0-139 0,7 3-187 0,0-3-127 0,0 0-81 16,7 0-50-16,6 0-20 0,-8-3-4 0,10-2 16 15,-3 2 22-15,8-1 15 0,-7 1 9 0,7-5 5 16,-1 5 0-16,7-2-9 0,-1 2-13 0,8-5-12 0,0 4-14 16,-1-2-13-16,0-2-11 0,2 5-13 0,-1-5-15 0,-1 1-16 15,1 0-31-15,-7 0-66 0,-1-1-118 0,-6-3-80 16,1 1-53-16</inkml:trace>
  <inkml:trace contextRef="#ctx0" brushRef="#br0" timeOffset="132125.07">16876 14577 169 0,'-5'-5'480'0,"-1"3"-84"16,-1 2-157-16,1-4-127 0,6 4-66 0,0 4-37 0,0-4-16 15,0 2-1-15,0 3 4 0,6-2 9 0,-6 4 12 0,7 1 8 16,-1-1 6-16,-6 5 4 0,5-2 1 0,10 2-1 16,-10 6 0-16,2-4 0 0,1 5 0 0,4 2 0 0,-5-2-1 15,-1 3-1-15,7 0 1 0,-6 4 1 0,-1-5 2 16,0 5-3-16,2 0-1 0,-8-5-1 0,6 6-2 0,-1-6-2 16,3-2-6-16,-8 2-4 0,7-2-5 0,-7-1-4 0,5 0-3 15,-5-3-2-15,0-4-1 0,7 0-2 0,-7-3-1 16,0-1 4-16,0 0 7 0,0-3 6 0,0-1 6 15,0-3 4-15,0 0 3 0,0-3 1 0,0-1 2 0,0-3-4 16,7 0-4-16,-7-4-5 0,0-3-3 0,0 2 0 0,5-3 0 16,3 0 0-16,-1 1 0 0,-1-5-1 0,0 5 0 0,1-4-3 15,0 4-2-15,-1-1-7 0,7-4-1 0,-6 4-3 16,-1 1 0-16,7 2-1 0,-8 2-1 0,10 3 0 16,-10-1 0-16,3 4-1 0,-2 1 1 0,1 3 0 0,-1 0 1 15,1 3 1-15,-7 1 0 0,6 4 1 0,1-1 1 0,-7 3 3 16,7 2-2-16,-7 2 1 0,0-2 0 0,6 2 1 15,-6 1-3-15,0-4 1 0,6 3-1 0,-6-2-2 0,7 2 0 16,-7-3-9-16,7 0-11 0,-7-4-12 0,6 4-12 16,-6-4-15-16,5 1-15 0,3-1-15 0,-8 1-11 0,6 0-11 15,-6-5-9-15,6 0-13 0,2-3-31 0,-2 0-52 0,-1 0-104 16,4-6-75-16,-9 1-49 0</inkml:trace>
  <inkml:trace contextRef="#ctx0" brushRef="#br0" timeOffset="132828.03">17353 14771 146 0,'-6'0'470'0,"-8"4"-93"0,8-1-131 0,0 1-100 0,-1 3-61 16,1 1-34-16,-1 3-19 0,0-1-9 0,7 1 2 0,-6 1 0 15,6-2 4-15,0 5 2 0,0-4 0 0,6-1 0 16,-6 5-2-16,7-4-3 0,0 4-2 0,-1-4-4 16,1 4-3-16,-1-4-2 0,0 0-2 0,2 0-1 0,-2-4-2 15,0 1-2-15,-1 2-1 0,10-6-2 0,-10 3-1 0,3-3-3 16,-2 0 0-16,-6-1-3 0,7 1-2 0,-7-4 0 16,0 0-2-16,0 0-1 0,0 0-3 0,-7 0 0 0,7-4 0 15,-6 4 3-15,-2-7 2 0,3 3 0 0,-1-3 4 0,-3-1 1 16,4-2 5-16,-1-1 4 0,0 0 4 0,-2 0 2 15,2 0 4-15,6-4 0 0,0 1 1 0,0-1 2 0,0 1-1 16,6-1-1-16,-6 0-5 0,8-3-3 0,-2 7-1 16,0-4 1-16,-1 5-1 0,4-2-1 0,2 1 1 0,-3 4-4 15,-2 0 1-15,1-2-1 0,6 3 0 0,-7 3-5 0,0 3 0 16,2 0-2-16,4 0-1 0,-5 3 2 0,0 1-1 16,6 3 2-16,-7 0-2 0,0 1 3 0,0 3-1 0,2 0-1 15,-2 3-1-15,-1 1-1 0,-5-1 0 0,9 1-3 16,-3-4-3-16,-6 3-2 0,0 2-3 0,0-5-1 0,0-1-1 15,6 1 0-15,-6 0 0 0,0-3 2 0,0-1 2 0,0 0 3 16,0 0 0-16,0-3 5 0,0-4 3 0,0 4 4 16,0-4 4-16,0 0 0 0,0-4 3 0,-6 0 2 15,6 1 6-15,0-4 2 0,6 0 4 0,-6-1 0 0,0-3 2 16,0 4 6-16,7-4 6 0,-7-4 3 0,6 4-4 0,1-4 0 16,0 1-4-16,-1-1-3 0,0 1-3 0,0 2-4 0,8-2-5 15,-8-1-4-15,8 4-3 0,-1-3-2 0,-1 3-2 16,-5-1-1-16,6 1-2 0,0 4-3 0,0 0-3 15,0 0 0-15,0 3-1 0,0 0 1 0,1 4 0 0,-2 0 0 16,1 0 0-16,0 4 0 0,0 0 1 0,1-1 0 0,-2 4 5 16,2 0 3-16,-2 5 1 0,1-1 3 0,1 0 0 15,-8 0 1-15,6 0 0 0,2 0-1 0,-8 0-6 0,1 0-1 16,6 0-3-16,-6 0-1 0,-1-1 1 0,0 2-2 16,2-1 0-16,-2-5 1 0,-6 6-2 0,6-4-4 0,0-2-7 15,2-1-8-15,-2 2-14 0,0-4-16 0,7 2-21 0,0-2-27 16,0-3-29-16,1-3-29 0,5 3-51 0,1-8-85 15,0 1-139-15,-2-1-61 0,2 0-19 0</inkml:trace>
  <inkml:trace contextRef="#ctx0" brushRef="#br0" timeOffset="134390.23">18871 14643 2 0,'0'0'458'0,"0"2"-71"0,0-2-142 0,0 0-120 0,7 0-78 15,-7 0-42-15,13-2-17 0,-6-2-6 0,-1 1 5 16,7 3 10-16,0-8 11 0,-7 4 9 0,8 0 5 15,-8-2 3-15,7 1-3 0,-7 3-4 0,1-3-7 0,0 2-4 16,-7-1-5-16,5 4-4 0,-5-4 0 0,0 0-2 0,0 1 0 16,-5 3 0-16,-2-4 2 0,0 4 0 0,-5 0 2 15,5 0 3-15,-13 0 6 0,8 0 4 0,-2 4 1 0,-5-4 9 16,-1 3 6-16,8 1 8 0,-8 0 8 0,7 3 2 16,-7 0 1-16,8 4 1 0,-2 1 3 0,2-1-6 0,-3 3-5 15,3-3-6-15,5 4-8 0,1 3-3 0,-1-3-4 0,7-1-2 16,0 1-4-16,0-3 4 0,0 2 3 0,0 1 4 15,7-4 1-15,-1 0-1 0,1-1-1 0,5 1 0 16,3-3-2-16,-3-1-6 0,2 0-4 0,5 0-11 0,1-3-8 16,-2 0-10-16,2 0-11 0,7-4-12 0,5-4-13 0,-6 4-12 15,7-4-12-15,-7 0-7 0,7-3-10 0,-1 4-16 0,1-8-29 16,-7 3-51-16,6-3-100 0,-6-3-79 0,1-1-52 16</inkml:trace>
  <inkml:trace contextRef="#ctx0" brushRef="#br0" timeOffset="134671.35">19224 14232 463 0,'0'-3'498'0,"-9"-1"-151"0,9 4-155 16,-5 0-93-16,5 4-53 0,0-1-28 0,-6 5-11 0,6-2-4 15,0 2 6-15,0 3 9 0,6 0 6 0,-6 0 9 0,0 3 6 16,0 1 4-16,5 4 2 0,-5-1 2 0,9 1-3 15,-3 2-3-15,-1 1-1 0,10 0-5 0,-9 0-2 16,7 1-3-16,0-1-5 0,0 3 2 0,1-3-1 0,-2-1-4 16,8 2-1-16,-7-2-6 0,-1 2-2 0,2-1-3 0,-2-4-2 15,2 1-6-15,-1-5-7 0,-7 1-8 0,8-1-13 16,-8-3-13-16,0 1-16 0,8-1-10 0,-8-4-18 0,-1 0-15 16,-5-3-12-16,8 0-14 0,-8-1-26 0,7-3-44 15,-7-3-82-15,-7-1-98 0,7-3-45 0</inkml:trace>
  <inkml:trace contextRef="#ctx0" brushRef="#br0" timeOffset="134843.38">19028 14577 490 0,'-7'0'520'0,"7"3"-124"0,7-3-163 0,-7 0-108 0,7 4-68 15,6-4-39-15,-1 0-22 0,2 3-6 0,5-3 3 16,1 0 2-16,-1 0 1 0,0 0-3 0,8 0-3 0,-1-3-11 15,0 3-9-15,0 0-10 0,7-4-13 0,-7 4-16 16,0 0-27-16,7 0-49 0,-7-3-78 0,-1 3-122 0,-5-5-60 16</inkml:trace>
  <inkml:trace contextRef="#ctx0" brushRef="#br0" timeOffset="135093.32">19575 14536 35 0,'-6'0'498'0,"-1"-3"-5"0,7 3-167 0,-6 0-147 0,-1 3-91 16,0-3-51-16,7 0-26 0,-6 5-10 0,0-5 2 16,0 6 7-16,-2-2 9 0,2 0 7 0,-7 3 3 15,7 1 1-15,-1 2 1 0,-1-3 0 0,3 8-3 0,5-3-2 16,-6-2 0-16,6 2 3 0,0 2 3 0,0-3 3 0,0 0 0 16,0 0 3-16,6-3 2 0,-1 2 0 0,3-3-3 0,-1 1-3 15,-1-1-6-15,7 0-1 0,1-3-4 0,4-1-3 16,-4 1-7-16,5 0-8 0,7-4-16 0,0 4-16 15,1-4-16-15,-1-4-21 0,0 0-23 0,6-3-24 0,-5 0-33 16,-2 0-51-16,7-5-76 0,-12 5-123 0,6-3-57 0,-13-5-26 16</inkml:trace>
  <inkml:trace contextRef="#ctx0" brushRef="#br0" timeOffset="135499.45">19706 14096 322 0,'0'-3'552'0,"0"-4"-21"16,6 3-211-16,1 1-152 0,5-1-94 0,2 0-56 0,6 4-32 15,-1 0-14-15,0-4 2 0,8 4 13 0,-1 4 15 16,-7 0 13-16,7 0 9 0,0 3 7 0,7 3 7 0,-7 2 7 16,6 2 3-16,1 1 3 0,-1 7-1 0,1-3 3 0,-7 6 3 15,7 1 2-15,-1-1 3 0,-6 8-3 0,1-4-2 16,-9 8-2-16,-4-4-2 0,6 3-6 0,-14 5-7 0,-6 0-8 16,0 2-6-16,-13 1-6 0,0 1-4 0,-7 2-4 15,-6 0-4-15,-7 1-6 0,1-4-4 0,-7 0-2 0,0-3-2 16,0-5 1-16,0-3 2 0,0-4 0 0,6-7 4 0,1 0 5 15,6-8 2-15,-1 2 2 0,1-5-5 0,14-1-16 16,-8-2-31-16,7-4-35 0,6-4-38 0,1 0-36 0,6 0-44 16,6-4-64-16,1-4-101 0,6-2-105 0,-1-5-44 15,2 3-10-15</inkml:trace>
  <inkml:trace contextRef="#ctx0" brushRef="#br0" timeOffset="135655.49">20962 14580 408 0,'-5'-3'791'0,"5"-2"-9"16,-6 3-54-16,-3 2-242 0,4-4-330 0,-1 4-235 0,6 4-151 16,0-4-112-16,0 0-105 0,6 2-147 0,-6-2-37 15,0 0 25-15</inkml:trace>
  <inkml:trace contextRef="#ctx0" brushRef="#br0" timeOffset="58460.84">12916 7945 24 0,'0'0'172'0,"-6"0"-32"0,6 0-28 16,0 0-28-16,0 0-25 0,0 0-19 0,-7 0-13 0,7 0-11 16,0 0-7-16,-7 0-4 0,7 0 1 0,0 0 5 15,-6 0 5-15,6-2 5 0,0 2 2 0,-7 0 4 0,7 0 3 16,0 0 0-16,-6 0-3 0,6 0-4 0,0-4-6 0,-7 4-4 16,7 0-2-16,-6 0-3 0,6 0-3 0,-7 0-2 15,7 0-2-15,-6 4 0 0,6-4 0 0,-6 0-1 0,6 0 4 16,-8 0 3-16,8 0 6 0,-7 0 5 0,7 0 4 15,0 0 5-15,0 0 6 0,0 0 3 0,-5 0-1 0,5-4-2 16,0 4-4-16,0 0-2 0,-7 0-5 0,7-4-2 0,0 4-4 16,0-4-1-16,0 4 3 0,0 0-3 0,-8-3 2 15,8 3-2-15,0 0-1 0,0 0 0 0,0-4-2 16,-5 4-1-16,5 0-4 0,0 0 0 0,0-4 0 0,0 4 0 0,0 0 3 16,-6 0-1-16,6 0 0 0,0 0 1 0,0 0 1 15,0 0-1-15,0 0 0 0,0 0-2 0,0 0-1 0,0 0-3 16,0 0 1-16,0 0 0 0,0 0 1 0,0 0 0 15,0 0 0-15,0 0 0 0,0 0-1 0,0 0 2 0,0 0-2 16,0 0-1-16,0 0-2 0,0 0-1 0,0 0-1 16,0 0 1-16,0 0-1 0,0 0-2 0,0 0 2 0,0 0 0 15,0 0-1-15,0 0 1 0,0 0 0 0,0 0 0 16,0 0 1-16,0 0-1 0,0 0 0 0,0-4 1 0,6 4 0 16,-6 0-1-16,5 0 0 0,3-3 0 0,-1 3 0 0,-2 0 1 15,2-5-1-15,1 5 0 0,-2 0-1 0,0-2 0 16,7 2 0-16,-6-4 1 0,6 4-1 0,-7-3-1 0,8 3 1 15,-3-4 1-15,-3 4 0 0,4-4 0 0,-5 4 1 16,6-4-1-16,1 4 0 0,-2-4 1 0,2 4 1 0,-2-4-1 16,2 4 0-16,-1-3 0 0,-2-1 0 0,9 2 0 0,1 2-1 15,-2-9 0-15,1 9 0 0,0-7 1 0,-1 3-1 16,1 1 0-16,6-1 2 0,-7 0-1 0,7 1 0 0,-6-1 1 16,6 0 0-16,0 0 0 0,-7 1-1 0,7 0 0 15,-6-1 4-15,5 4-3 0,-5-4 0 0,0 1-2 0,0 3 0 16,-1-4 0-16,-5 4-2 0,5 0 2 0,-6 0-4 0,0 0 1 15,0 0 1-15,6 0 2 0,-5-4 0 0,-2 4-1 16,2 0 1-16,-1-4 0 0,-1 4 0 0,2-3 0 16,-1 3 1-16,0-4 0 0,-7 1 0 0,7-1-1 0,-6 4 2 15,0-3-1-15,-1-1 0 0,7 0 1 0,-13 0-1 0,7 4 0 16,-1-3 1-16,-6-2 3 0,6 5 2 0,-6-3 4 0,7 3 1 16,-7-3-1-16,0 3 2 0,0-3 0 0,0-1 1 15,0-1-4-15,0 2-3 0,0-1-2 0,0-3-1 16,0 3 0-16,0 0 1 0,-7 1 1 0,7-4-2 0,0 2 2 15,-6-1 1-15,6 2-1 0,-6 0 0 0,6 1 0 0,-7-1-2 16,0 0-1-16,7 0-1 0,-6 1 0 0,0-1-1 16,-1 1-1-16,0-1-1 0,1 1-1 0,-7-1 1 0,7 0 1 15,-1 4-3-15,-6-4 2 0,7 1 1 0,-8 3 1 16,8-4 0-16,-7 4 1 0,6-3-1 0,-6-1 1 0,1 4 2 16,4 0-3-16,-4 0 1 0,5 0-1 0,-6 0 0 0,0 0 0 15,7 0-1-15,-8 0-1 0,8 0 1 0,0 0 0 16,-2 4 0-16,-4-4 1 0,5 0 0 0,7 3-1 0,-6-3 2 15,-1 0-1-15,7 0 2 0,0 0 0 0,-6 0 2 16,6 0 1-16,0 0-1 0,0 0 2 0,0 0-2 0,0 0 3 16,0 0-1-16,0 0-1 0,0 0-1 0,6 0 0 0,-6 0-1 15,7 0 1-15,-1 0 1 0,1-3-2 0,-1 3-2 16,8-4 0-16,-8 4 0 0,7 0 0 0,-6-3-1 0,4 3-1 16,3 0 0-16,0 0-1 0,-2-4 1 0,2 4 0 0,-2 0 0 15,2-4 0-15,5 4-1 0,-5 0 0 0,5 0 1 16,0-4 1-16,1 4-2 0,-1 0 1 0,1 0 0 15,-1 0 1-15,1 0-1 0,6 4 1 0,-6-4-1 0,-1 4 0 16,1 0 0-16,0-1-1 0,-1 1 0 0,0-1 1 0,0 4 0 16,-5 1 0-16,6-4 0 0,-7 6-1 0,-1-3 1 0,2 1 1 15,-8 3 1-15,0-1 0 0,-6 2 0 0,0-1 3 16,0 0 0-16,-6 4 3 0,-7-1 2 0,0 1 0 16,-6-1 1-16,-1 1 0 0,0 3-1 0,-6-3 2 0,1 3-2 15,-9 0-1-15,2-2 0 0,-1-3-1 0,1 3-1 0,-1-1 0 16,1-1-2-16,6 1-3 0,-1-4 1 0,2 0-2 15,-1-1-7-15,12 2-14 0,-5-2-20 0,6 1-24 0,0-3-31 16,7 0-63-16,-1-5-121 0,0 3-113 0,7 0-70 16,0-4-35-16</inkml:trace>
  <inkml:trace contextRef="#ctx0" brushRef="#br0" timeOffset="60069.98">20051 6234 204 0,'0'-2'244'0,"0"-2"-70"0,-6 0-54 15,6 0-36-15,-7 4-23 0,7-3-10 0,-7-1-6 16,7 0-2-16,-6 4-3 0,6-4 1 0,-7 2 0 0,7 2 0 15,-6-5-3-15,6 2-5 0,-6 3-3 0,6-4-3 16,0 4-1-16,0-5-4 0,-8 3-2 0,8 2-4 0,0 0 0 16,-6 0-3-16,6-4-2 0,0 4-3 0,0 0-1 0,-6 4 0 15,6-4-3-15,0 0 0 0,0 2-1 0,-7 3-1 16,7-1-1-16,0-1 1 0,0 2 1 0,0-3 0 16,0 6 3-16,0-1 3 0,0 1 3 0,0-2 1 0,0 6 1 15,0-1 2-15,0 0-1 0,0-1-1 0,7 5-2 0,-7-4 0 16,0 4-3-16,0 4 2 0,0-4-2 0,6 2-2 0,0 2 3 15,-6 0 1-15,8-2 0 0,-2 5-1 0,0-3 1 16,1 3 0-16,-7 0 1 0,6 0-1 0,1 0 0 16,0-4-1-16,-1 5 0 0,0-2-3 0,1-3-1 0,0 4-1 15,-1-3-2-15,0 2 0 0,1-2-1 0,-7-5 0 0,6 5 0 16,-6-5-2-16,7 1 3 0,-1-1 0 0,-6-2-1 16,0-1 0-16,7 0-1 0,-7-4 1 0,0 4 1 0,0-4 3 15,0 1 0-15,0-1 1 0,0 1 3 0,0-6 3 16,-7 2 5-16,7 0 1 0,-6 0 1 0,-1-4 0 0,7 3 5 15,-6-3 4-15,-7 0 4 0,7 0 0 0,-8-3 1 0,8-1 1 16,-7-4 3-16,0 6 4 0,6-6 2 0,-5 1 0 16,4-1-1-16,-4 1 1 0,5-4 0 0,0 4-1 15,1-1-4-15,0 1-8 0,-1 0-6 0,7-1-6 0,-6 4-5 16,-1 1-5-16,7 0-4 0,0-1-4 0,0 0-1 0,0 4-4 16,0 0-1-16,0 0 0 0,0 4 0 0,0 0-1 0,7 2 0 15,-1-2 2-15,-6 7 0 0,7-3 4 0,-1 3-2 16,0 0 1-16,1 3 0 0,0-3 1 0,-1 3 0 15,8 1 2-15,-8 1 0 0,0-2-2 0,1-3 0 0,-1 4 0 16,8-4 0-16,-8-1 0 0,0 2 0 0,1-2-1 0,0-3-2 16,-7 1 2-16,12-1 1 0,-12-3 0 0,7 0 2 15,-1 0 1-15,1-4 0 0,-1-4 1 0,1 0 8 0,6-3 14 16,-6-1 10-16,5-3 16 0,-5 1 19 0,6-5 17 0,0 4 15 16,-7-4 9-16,2-3 0 0,-2 0-10 0,0-1-7 15,0 5-12-15,1-1-21 0,-7-3-16 0,0 3-17 0,0 0-9 16,0 4-18-16,0 1-40 0,0-5-63 0,-7 7-66 15,7-2-62-15,-6 3-97 0,6-1-202 0,-6 0-103 0,0 1-59 16,-8 3 6-16</inkml:trace>
  <inkml:trace contextRef="#ctx0" brushRef="#br0" timeOffset="61756.97">12570 9324 65 0,'0'-5'110'0,"7"5"-20"0,-7 0-24 0,0 0-13 15,0-3-8-15,0 3-11 0,0 0-7 0,0 0-6 0,7 0-6 16,-7 0-3-16,0 0-4 0,0 0-1 0,0 0-3 16,0 0-2-16,0 3-1 0,0-3-2 0,-7 0 2 0,7 0 4 15,0 0 4-15,0 5 4 0,0-5 4 0,0 0 4 16,0 0 4-16,0 0 2 0,0 0 2 0,0 0-1 0,0 0-2 16,0 0-3-16,0 0-5 0,0 0-3 0,0 3-3 0,0-3-1 15,0 0-1-15,7 0-1 0,-7 4 2 0,0-4 2 16,5 0 3-16,-5 0 3 0,7 3 2 0,-7-3 1 15,7 0 0-15,0 0-1 0,-1-3-1 0,0 3-1 0,2 0-2 16,4 0 0-16,-5-4-4 0,6 4-1 0,5-3 0 0,-3 3 1 16,-3-5-2-16,8 2 0 0,-7-1 0 0,7 0-3 0,-1 1 1 15,1 0-2-15,6-2 0 0,-6 1 0 0,5 1-1 16,-5-4-3-16,6 3 1 0,6 1 0 0,-5-5-1 16,-1 4-1-16,0-3 1 0,-2 4 1 0,11-4 0 0,-10 3-1 15,1-4 1-15,-6 5-1 0,5-1 0 0,-5-4-1 0,-6 8 1 16,-2-7-3-16,2 7 2 0,-8-3 0 0,1 3 0 15,-1 0 5-15,-6-4 9 0,0 4-2 0,0 0-1 0,-6 0 1 16,6 0-1-16,-13 4 0 0,-1-4-2 0,8 0-4 16,-6 3-8-16,-8-3 3 0,7 5 0 0,-2-3 1 0,4-2 1 15,3 0 3-15,-4 0 0 0,6 4 0 0,6-4 2 0,-7 0-2 16,7 0-1-16,0 0-1 0,0 0-1 0,0-4-1 16,7 4-2-16,-1 0 0 0,0 0 0 0,0-2 1 0,8-3-2 15,-1 5-3-15,7-3 1 0,-8 3 2 0,2 0 0 0,5-4 0 16,-6 1 0-16,7 3-2 0,-7 0 2 0,-2 0 3 15,-2 0 0-15,2 0-4 0,-3 0-1 0,-2 0 1 0,-6 0-1 16,7 0 2-16,-7 3 0 0,-7 1-1 0,7-4-1 16,-6 3 3-16,-7 4 0 0,7-3-1 0,-8 0-5 0,2 3-7 15,5 1-8-15,-6-4-10 0,0 3-18 0,-1 0-29 0,8-4-42 16,0 5-67-16,0-4-116 0,-2-1-76 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4:11:35.41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10505 5554 265 0,'0'-4'301'16,"0"-4"-123"-16,0 1-82 0,0 4-41 0,0-1-24 16,0 1-11-16,0-6 0 0,0 6 4 0,7-4 4 0,-7 3 5 15,0-2 3-15,0 1 1 0,6-2 2 0,-6 2 3 16,0-1-2-16,0 3-6 0,6-1-2 0,-6 0-7 0,0 4-5 15,0-4-4-15,0 4-4 0,0 0-6 0,0 0-4 0,7 0-2 16,-7 4-2-16,0-4 2 0,0 4 1 0,7 3 1 16,-7-3 5-16,6 3 0 0,1 0 6 0,-1 1 2 0,0 3 4 15,8-5-1-15,-2 6 2 0,1-1 2 0,1 0 3 16,-1 0 1-16,6 3 0 0,1 2-2 0,6-2-1 0,-8 1 3 16,9-1-3-16,0 4 2 0,5 1-4 0,1-5-3 0,-2 8-3 15,3-8-1-15,5 6-2 0,-1-3 0 0,2-2-1 16,6 0-1-16,-7 0-2 0,13-5 0 0,-8 2 5 15,3-5 0-15,6-3 4 0,-8-4 1 0,1 0 0 0,-1-4 4 16,-6-3 6-16,1-1 3 0,-1 1 2 0,-13-4 0 0,0 4 0 16,-1-4 4-16,-5 0 3 0,-6-1-1 0,-2 2-2 0,-5-2-2 15,-7 2-4-15,0-5-2 0,-7 4-4 0,1 0-4 16,-8-3-8-16,2 2-5 0,-8 1-3 0,1 5-3 0,-1-3-3 16,-6 6-1-16,6-4-1 0,1 3 1 0,-1 4 0 15,8-3-2-15,5 3-2 0,-6-4-7 0,5 4-4 0,8 0-3 16,8 0-2-16,-8 4-1 0,13-4-2 0,0 3-2 15,7 5 3-15,-1-5 6 0,1 5 5 0,6-1 2 0,0 0-1 16,-7 0 0-16,7 1 1 0,-6-1 3 0,-1 4 1 0,1 0-1 16,-8 0 1-16,-4-1 1 0,-2 5 2 0,0 4 1 15,-12-1 2-15,0 1 0 0,-2 2 0 0,-4 2-2 0,-8-2-1 16,1 5 0-16,-1-4-2 0,0 4-6 0,-5-4-11 16,-1 3-14-16,6 1-17 0,-6-4-20 0,7 0-31 0,5 0-47 15,2-4-83-15,5 1-146 0,0-1-65 0,7-3-34 0</inkml:trace>
  <inkml:trace contextRef="#ctx0" brushRef="#br0" timeOffset="484.23">12551 5433 207 0,'0'0'199'0,"0"-4"-42"0,0 4-34 0,0-4-24 16,0 0-18-16,0 1-10 0,6-1-6 0,-6 1-4 0,7-1-5 15,-7 1-4-15,6-6-2 0,-6 6-6 0,7-4-5 16,-7 3-6-16,7 1-8 0,-2-5-5 0,-5 4-3 0,7 1-4 15,-7-1-3-15,0 1 0 0,7 3-2 0,-7-4 1 16,0 4-2-16,0-3 0 0,0 3 0 0,0 0-1 0,0-4-2 16,0 4-1-16,0 0 0 0,0 0-1 0,0 0 0 0,0 0-3 15,0 0 0-15,0 0-1 0,0 4 0 0,0-4-3 16,0 0-3-16,0 3-5 0,0-3-7 0,0 4-9 16,0-1-14-16,0-3-18 0,0 4-31 0,0-4-49 0,0 3-77 15,0-3-111-15,7 0-56 0</inkml:trace>
  <inkml:trace contextRef="#ctx0" brushRef="#br0" timeOffset="1593.18">12975 5842 32 0,'0'0'147'0,"0"4"-11"16,-7-4-6-16,7 0-5 0,0 0-3 0,0-4-8 15,0 4-9-15,0-6-15 0,0 2-16 0,0 0-10 16,0-3-10-16,7 3-8 0,-7 0-9 0,0-3-5 0,6 0-6 15,-6 4-2-15,6-5-2 0,-6 1-2 0,8 3-2 0,-2-3-2 16,0 0-1-16,0-1 0 0,1 1-1 0,0 3-2 16,-1-4-1-16,7 1-1 0,1 4-1 0,-3-2 2 0,-4 3-2 15,7 2 1-15,5 0 0 0,-5 2 0 0,-2 3 2 16,2 5-1-16,-3 2-1 0,9 7 2 0,-6-2 1 0,0 5 2 16,-2 4 0-16,1 3 0 0,0 4 1 0,0 0-2 0,-6 1-1 15,0-2-2-15,5 1-4 0,-7 0-2 0,4-4-2 16,-3 1-1-16,-6-1-1 0,5-7 0 0,3 0 1 0,-8-4 1 15,6-3 6-15,-6-5 9 0,0 2 17 0,7-5 21 16,-7 1 29-16,0-5 33 0,0 1 28 0,0-4 16 0,0 0 6 16,0-7-7-16,0-1-10 0,0-3-21 0,0 1-29 0,7-9-31 15,-7 1-25-15,6-5-13 0,-6 1-5 0,6 0-2 16,-6 1-1-16,7-2 0 0,-7 2 1 0,0-6 0 16,7 10 0-16,-7-2-3 0,0 1-1 0,0 3-1 0,6 4-1 15,-6 4 0-15,0 0-5 0,0-1-2 0,0 8-6 0,6 0-3 16,-6 0-3-16,0 8 0 0,7-1 0 0,-7 5-2 15,7-2 1-15,-1 5 1 0,1-1 3 0,-1-3-3 0,0 4 0 16,0-5 3-16,2 2-2 0,4-1 0 0,-4-3 0 0,-2-1-1 16,0-4 0-16,1 2 1 0,-1-3 0 0,1-2-2 15,6-2 1-15,-7-3 0 0,0-2 0 0,8 0 1 0,-8-4 0 16,1-5 1-16,0 6 1 0,4-5-2 0,-3-3 0 16,-2 3 1-16,8-2 1 0,-8 2-3 0,0 0 0 0,2 4 0 15,-8 0-1-15,6 4-3 0,0-1-1 0,-6 5 0 0,6-2 4 16,1 5-1-16,0 5-1 0,-1-2 7 0,1 5-2 15,-1 3-1-15,0 0-1 0,8 3 0 0,-8 1-2 0,1-1 0 16,6 5 1-16,-7-1-5 0,1 0 3 0,-1-4-1 16,8 9 3-16,-8-5 0 0,7 1-4 0,-6-2-11 0,5 2-19 15,-5-1-29-15,6 1-34 0,-6-4-38 0,5 4-34 0,2-9-31 16,-2 1-28-16,2 4-25 0,-1-8-30 0,-1 0-48 16,2-3-90-16,-2-4-58 0,-4 0-26 0</inkml:trace>
  <inkml:trace contextRef="#ctx0" brushRef="#br0" timeOffset="1780.81">14030 5711 237 0,'0'-19'492'0,"0"9"-115"15,0-1-141-15,0 0-89 0,7 3-49 0,-7 5-27 16,6 0-14-16,0 3-8 0,0 3-3 0,2 4-1 0,-2 4 2 16,7 4-1-16,0 3 1 0,-6 1-5 0,5 6-5 0,-4 1-4 15,4 3-9-15,-5 0-6 0,0 4-4 0,-1 4-4 16,7-1-3-16,-7 1-1 0,1-1-1 0,-1 5-3 0,1-1-4 15,-1 0-16-15,0 1-16 0,2-5-19 0,5 1-19 16,0-8-23-16,0 4-23 0,-1-7-32 0,2-3-47 0,-1-9-67 16,0 1-111-16,-1-12-58 0</inkml:trace>
  <inkml:trace contextRef="#ctx0" brushRef="#br0" timeOffset="2015.07">14427 5846 343 0,'-13'-21'459'0,"1"2"-133"0,-2 5-126 15,-5-1-75-15,6 5-40 0,-6 1-25 0,5 6-10 0,-5 0-6 16,6 3-2-16,-6 0-5 0,5 6-3 0,-5 3-6 16,6 1-4-16,0 5-3 0,-1 3-2 0,8 0-5 15,-1 4 0-15,1 0 0 0,6 0 0 0,0 1-2 0,6-2 1 16,1 2 0-16,5-2 0 0,-4-3 0 0,11 4 0 0,-6-3-4 16,6-1 0-16,1 0-1 0,0-3-2 0,6 4-1 0,0-5 0 15,0-3-1-15,0 3-1 0,6-3 0 0,1 0 0 16,7 1-8-16,-1-5-12 0,6 0-14 0,1-2-15 15,6-3-20-15,0 2-24 0,-1-4-33 0,-5 0-58 0,7-4-92 16,-1 4-111-16,0-2-60 0</inkml:trace>
  <inkml:trace contextRef="#ctx0" brushRef="#br0" timeOffset="2468.14">15340 6176 126 0,'-6'4'495'0,"-2"0"-63"0,8-4-167 15,-6 2-120-15,12 3-68 0,-6-1-42 0,8-1-17 0,-2 2-11 16,7-5 1-16,0 2 2 0,6-2 5 0,6 4 3 0,3-4 2 16,4 0 5-16,7-4 2 0,1 4 2 0,11-2-1 15,-5-3 2-15,13 2-2 0,0-6 1 0,-1 3 3 0,7-5 1 16,0-1 2-16,0 2 0 0,0-1 6 0,7 0 2 15,-6-3 0-15,-2-1 0 0,2 1-3 0,-8-5-5 0,-5 4-1 16,-2 1-5-16,-5-1-7 0,-13 3-2 0,-1 2 1 0,-12-5 1 16,-8 8 0-16,-5-1-2 0,-14 2 0 0,-5-2-2 15,-8 4-2-15,-6-3-3 0,-6 7-6 0,-8 0-5 0,-5 0-2 16,6 4 1-16,0 3 1 0,-1-4-1 0,8 2-1 0,6 1-1 16,0 2-2-16,13-1 1 0,0 1-3 0,7 2-2 15,6-3-3-15,6 5-2 0,1-1-4 0,5 0-3 0,8 0-1 16,-7 0-1-16,7 0 0 0,-1 3 0 0,0-3 3 15,1 3 3-15,-7-2 4 0,6-1 3 0,-5 3 2 0,-1-3 1 16,1 0 3-16,-8 3-1 0,0-2 1 0,-6-1 2 0,-6 4-1 16,0-5 0-16,-8 5 1 0,1 0 0 0,-7-1-1 15,-6-2-2-15,0 2-11 0,0 1-18 0,0-4-22 16,-7 0-28-16,8 1-32 0,-1-5-67 0,0 0-136 0,5 0-97 16,2 1-65-16,6-5-35 0</inkml:trace>
  <inkml:trace contextRef="#ctx0" brushRef="#br0" timeOffset="4014.61">17985 5707 119 0,'7'0'280'0,"-7"-3"-67"0,0-1-55 0,0 4-39 16,6-4-25-16,-6 0-18 0,-6 4-10 0,6-3-8 0,0 3-9 15,0-4-1-15,-7 4-3 0,7-3-4 0,-6-1-5 0,6 4-7 16,-6-3-6-16,-2-1-3 0,2 4-4 0,-6 0-4 0,4 0-2 15,2 0-1-15,-7 0 2 0,0 0-1 0,0 4 2 16,-7-1-1-16,1 4 1 0,-1 0 0 0,-6 8 0 16,0-3 0-16,0 2 0 0,1 8 3 0,-2-4 1 0,8 5 1 15,-8 2 2-15,8 4 1 0,0-3-1 0,-1 3 0 0,7 0-1 16,-1 0-2-16,8-2-2 0,6 2-1 0,0-3-3 16,0 3 0-16,6-4 0 0,2-3-2 0,4 4 2 0,2-7-2 15,5 1-1-15,1-1-1 0,6-4 1 0,0-1-2 16,-1-2 0-16,8-5-3 0,0 1 0 0,6-5 1 0,0-3-1 15,7-3 0-15,-1-5-1 0,7-3 0 0,1 1-1 0,-2-5 0 16,2-4 0-16,-1-3 0 0,-1 0 0 0,2 0 0 16,-7-3 0-16,-1-5 1 0,-6 1 1 0,0 0 1 0,-6-4-1 15,0 0-1-15,-7 0 3 0,0-1-2 0,-7-2 2 16,-5-4 0-16,-2 3-2 0,1-3-2 0,-6-1 1 0,0 1 0 16,-7 4-1-16,0-1 1 0,-7 0 0 0,7 5 1 0,-7 6 3 15,-6-4 3-15,7 9 4 0,0 2 0 0,-8 0 1 16,2 5 3-16,5 3-1 0,-6 4 0 0,6 3 0 0,1 1-2 15,-7 3-4-15,6 3-1 0,1 4-1 0,0 5-3 16,-2-1-1-16,2 7-2 0,0 0-1 0,6 0 2 0,-7 5-1 16,7 2 1-16,7 0 1 0,-7 1 0 0,6 3 0 15,0 0 0-15,2 5 1 0,-2-1-2 0,7 0 0 0,-7 3 0 16,1-2-1-16,6 2-1 0,-8 0 1 0,3 1 0 0,4-3-1 16,-5 2 1-16,7-7-1 0,-2 0 1 0,8 0-1 0,-7-2 0 15,7-6 0-15,-1-2-1 0,1-1-8 0,6-3-12 16,-6-1-15-16,5-3-21 0,0-3-26 0,2-5-37 15,0-3-60-15,-1 0-96 0,0-6-125 0,-1 1-60 0</inkml:trace>
  <inkml:trace contextRef="#ctx0" brushRef="#br0" timeOffset="4670.74">19132 5854 27 0,'-19'3'517'0,"-9"1"-11"0,3 7-174 0,0 0-145 0,-1 4-83 16,6 4-42-16,-6-2-21 0,7 5-11 0,5 0-5 0,-6 0-1 15,8 4 0-15,-1 0 0 0,6-1-2 0,0 5-4 16,0-5-5-16,7-3-2 0,0 0-4 0,7 0-2 16,-7-3-3-16,7-4 0 0,6-1-1 0,-6-7 1 0,5 1-1 15,2-5 0-15,-2-6 3 0,8-1 1 0,-7-4 2 0,7-2 1 16,0-5 4-16,-8-4 3 0,8 5-1 0,-7-8 5 0,0 3 3 16,0-3 10-16,-8 1 5 0,10-4 3 0,-10 2-1 15,3 0-2-15,-8-2 3 0,6 4 0 0,-6 2-2 16,0 1-10-16,0-1-6 0,-6 5-3 0,6-1 1 0,0 1 1 15,-8 6 1-15,8-3-3 0,-5 8-4 0,5-5-1 0,0 8-1 16,-7-4-1-16,7 8-3 0,0 0-5 0,0 0-2 16,0 3-2-16,0 0 0 0,0 1-1 0,0 3 2 0,7 0 0 15,-2-4 0-15,3 4 1 0,-2-4 0 0,1 1 0 16,6-1-2-16,-7 1 2 0,8-2-1 0,-2 2-1 0,1-1 0 16,0 1-1-16,5-1 5 0,-3-4-2 0,5 4-1 0,-1 1-1 15,1 3 0-15,-8-3 0 0,8-1 0 0,0 4-1 16,-7 0-4-16,-1 0 0 0,2-1-1 0,-2 2-2 0,-4-1-4 15,-2 0-1-15,-6-1-1 0,6 2-1 0,-12-2 1 16,6 1-3-16,-6 0 3 0,-2 1 2 0,2-5 3 0,0 0 2 16,-8 0 2-16,8 1 0 0,-8-4 3 0,9-1 0 0,-2-3 2 15,-1 0 0-15,8-3 2 0,-5 3 0 0,5-4 0 16,0-4 0-16,0 1 0 0,0 0-1 0,5-4 2 0,3-3-1 16,-1 2-2-16,6-6 1 0,-7 3-1 0,8-3 0 0,-2-1 0 15,2-2 0-15,5 3-1 0,-6-5 1 0,0 1 0 16,7 0 0-16,-9 5 0 0,4-6 0 0,4 5 0 15,-5 0 0-15,-2-1 0 0,1 1 1 0,-6 7-1 0,6-1 2 16,-7 2 1-16,-6 3-1 0,7 3 1 0,0 0 0 0,-7 0 1 16,0 8-2-16,0 0-2 0,0 0 0 0,0 7 0 0,6-1 2 15,-6 9-2-15,6-5 0 0,0 5 0 0,2 0 0 16,-2 2 1-16,7 2 0 0,-7-6-2 0,8 5-4 16,-8 0 2-16,0-3 0 0,8 3-4 0,-8-3 0 0,0-2 0 15,-6 2-4-15,7-5-1 0,-7 1-1 0,-7-1-2 0,1 1-2 16,0 0 1-16,-1-3 1 0,-6-2-1 0,-7 1 5 15,7-3 1-15,-7-1 2 0,2 0 2 0,-2-4 3 0,7 1-5 16,-7 0-8-16,8-4-14 0,-2 0-22 0,8-4-24 16,-1 0-33-16,7-3-42 0,0-3-68 0,7-5-96 0,5 3-111 15,2-2-53-15</inkml:trace>
  <inkml:trace contextRef="#ctx0" brushRef="#br0" timeOffset="4873.74">19933 5879 8 0,'-6'-3'496'0,"6"-1"-23"0,-6 4-173 0,6 0-137 0,0 0-77 16,-6 4-40-16,6-4-22 0,0 7-7 0,-8-4-4 15,8 5 0-15,0 0 0 0,-6 3 3 0,6 0 1 16,0-1 0-16,0 5 1 0,0-1-3 0,0 1-3 0,6 4-2 16,-6-5-3-16,8 1-3 0,-2 0-1 0,6-1 0 0,-5 1-1 15,13-3-1-15,-8 2-2 0,8-7-9 0,0 3-12 16,-1-5-20-16,1 2-29 0,6-7-42 0,0 0-57 0,7-7-86 15,-14 0-116-15,7-1-60 0</inkml:trace>
  <inkml:trace contextRef="#ctx0" brushRef="#br0" timeOffset="5014.42">20266 5755 161 0,'-13'-19'500'0,"-7"4"-91"16,7 5-147-16,0-1-113 0,7 3-67 0,-8 1-36 15,8 0-23-15,6 4-12 0,0-1-8 0,0 0-5 0,0 4-11 16,6 0-21-16,8 0-34 0,-2 0-65 0,8 4-116 0,0-4-103 15,-1 0-69-15</inkml:trace>
  <inkml:trace contextRef="#ctx0" brushRef="#br0" timeOffset="5248.62">20455 5707 425 0,'-13'0'486'0,"-1"4"-173"0,2 0-143 0,5 0-78 15,-6 3-43-15,7 0-22 0,-1 1-11 0,1-1-5 16,-8 0 2-16,8 5 0 0,-1 2 3 0,-6-3-1 0,7 3 1 16,6 1 1-16,-6 4-1 0,6-5-1 0,-7 4-3 0,7 1-3 15,0-1-2-15,0 0 0 0,7-3-2 0,-7 4 0 16,6-5 0-16,7 1-1 0,0-5 1 0,-1 5-3 0,2-4 2 16,6-1-4-16,5-1-7 0,-5-2-10 0,12 0-18 15,-5-3-21-15,6 0-32 0,-1-1-49 0,1-3-68 0,-1 0-101 16,1 0-92-16,-2-3-46 0</inkml:trace>
  <inkml:trace contextRef="#ctx0" brushRef="#br0" timeOffset="5654.72">20976 5857 62 0,'-14'-11'506'0,"3"1"-45"0,-9 2-153 16,0 1-127-16,7-1-73 0,-7 5-41 0,1 3-19 0,-1-4-10 16,0 4-4-16,8 4-6 0,-2-1-1 0,2 1-3 0,5 0-5 15,1 3-4-15,6-3-4 0,-7 6-6 0,7-2-3 16,7 3-2-16,-7 0-1 0,6 0-2 0,1-3-1 0,5 3-3 15,2 0-2-15,-2-4 0 0,1 0-1 0,1 0-1 16,-1 1 2-16,0-1 0 0,-1 0 2 0,2 0 0 0,-1-3 3 16,0 4 1-16,-6-5 0 0,4 5 2 0,-2-4-2 15,2-1 1-15,3 1 1 0,-1-4 1 0,0 0-1 0,1 0 1 16,4-7-1-16,2 3 0 0,-1-4 1 0,8-3 0 16,-8-3 1-16,8-5 1 0,-1 2 2 0,0-6-1 0,0 1 3 15,-7-4 3-15,7 1 2 0,-6-4 1 0,-1 4 1 0,1-6 5 16,-6 2 4-16,-8 4-1 0,6-5-1 0,-5 1-3 15,0 4 7-15,-7-2 6 0,6 2 4 0,-12 0 0 0,6 3-3 16,-7 2 5-16,7 7 1 0,-7-3 1 0,1 7-12 0,6-3-8 16,-6 8-4-16,0 4-3 0,-3 0-5 0,9 4-4 15,-5 3-2-15,-1 7 0 0,-2 2 2 0,2 5 0 0,0 2-1 16,-1-1 0-16,1 3 1 0,6 4 2 0,0 1 0 16,0 0 2-16,6-1 4 0,1 3 2 0,5-6 1 0,2 4 3 15,0-5 2-15,4 4 2 0,2-6 0 0,-1-2 0 0,8 1-2 16,-1-3-1-16,0-4-1 0,6-1-3 0,1-3-2 15,6 0-21-15,-6-3-38 0,6-6-46 0,0 2-73 16,0-4-158-16,0-4-121 0,0 2-90 0,-13-6-47 0</inkml:trace>
  <inkml:trace contextRef="#ctx0" brushRef="#br0" timeOffset="79512.38">18644 10195 84 0,'6'3'128'0,"-6"-3"-11"0,6 0-17 16,-6 0-18-16,7 0-21 0,-7 0-19 0,6 0-13 0,-6 0-11 15,7 5-6-15,-7-5-3 0,7 0-3 0,-7 0-2 16,0 3-3-16,0-3 2 0,6 4 0 0,-6-4-2 0,0 4-1 16,0-4 0-16,0 3 0 0,0-3 0 0,0 4 0 15,0-4 3-15,0 3 7 0,0-3 4 0,0 0 6 0,0 0 7 16,0 4 6-16,0-4 7 0,0 0 2 0,0 0 1 0,0 4-2 15,0-4-4-15,0 0-4 0,0 0-5 0,0 0-3 16,0 0-3-16,0 0-3 0,0 0-2 0,0 0-2 16,0 0 0-16,0 0-2 0,0 3-2 0,0-3-1 0,0 0-3 15,6 0-1-15,-6 4-3 0,0-4 2 0,8 0-1 0,-2 0 1 16,0 0 2-16,7 0 1 0,0 0 1 0,6 0 0 0,-5 0 0 16,6 0-1-16,5-4-1 0,0 1-1 0,2 3-1 15,0-4-1-15,5 0-2 0,1 1-2 0,-2-1-1 16,10 1 0-16,-2-1-1 0,0 0-8 0,-1 1-22 0,2-2-46 15,-1-1-83-15,0 2-141 0,1-3-81 0</inkml:trace>
  <inkml:trace contextRef="#ctx0" brushRef="#br0" timeOffset="79965.39">19777 10056 97 0,'0'0'201'16,"0"0"-34"-16,-6 0-30 0,6 0-28 0,0 0-25 0,0 0-23 16,0 0-14-16,0 0-10 0,0 0-9 0,0 0-7 15,0 4-6-15,0-4-6 0,0 3-4 0,0 1 1 0,0 0-1 16,0 3 0-16,0 1 2 0,0-1 1 0,0 3 0 16,0 2 1-16,0 3 0 0,0-1-1 0,-6 1 1 0,6-1-2 15,0 5 1-15,-8-1 3 0,8 4-2 0,-6-3 3 0,6 2-1 16,-6 1 1-16,6 3-3 0,-7-2 0 0,7 2-1 15,-7 1-3-15,1 3-1 0,0-4-1 0,-1 2 0 0,7 2-2 16,-6-3 0-16,-1-1-1 0,7 4 0 0,-7-3 2 16,7 0 0-16,0-1-1 0,0-3 0 0,-6 4-1 0,6-4 0 15,0-3 1-15,0-1-8 0,6 0-19 0,-6-3-33 0,0-5-52 16,7-2-90-16,-7-1-112 0,7-3-68 0</inkml:trace>
  <inkml:trace contextRef="#ctx0" brushRef="#br0" timeOffset="80824.8">19784 10147 159 0,'0'-3'177'0,"0"3"-36"0,0-4-29 0,6 0-22 0,-6 4-17 16,0-4-13-16,0 2-5 0,0 2-8 0,7-5-6 0,-7 2-6 16,6 3-3-16,-6-4-2 0,7 1-1 0,-7-1-2 0,6 0-2 15,-6 0-3-15,6 1 1 0,-6-1-2 0,0 1-2 16,8 3-4-16,-8-4-1 0,0 4-2 0,0-3-4 16,6 3-2-16,-6-4-2 0,6 4-1 0,-6-4-1 0,7 4 0 15,0-4 0-15,-1 4 0 0,-6-3 1 0,6-1 1 0,1 0 0 16,-7 4 1-16,6-3 3 0,1-1 2 0,-7 0 0 15,7 4 2-15,-7-4-1 0,6 4-1 0,-6-3-1 0,6 3-1 16,2-5-2-16,-8 5-2 0,6-2-1 0,0-2-1 16,0 4 0-16,1-3-1 0,6-2 2 0,-6 2-1 0,-1-1 0 15,7 0 4-15,-6-2-1 0,-1 1 1 0,8 2 0 0,-8 3 1 16,0-4 0-16,7 1 1 0,-6-1-1 0,6 4 0 16,-7-4-3-16,8 4 1 0,-8 0-1 0,0 0 1 15,1 0-4-15,6 0 0 0,-7 0 0 0,1 4 0 0,-1-4 1 16,1 4-1-16,0-1-1 0,-1 1 1 0,0-1 2 0,1 2-2 15,-7 1 1-15,7 2-2 0,-1 3 0 0,1-5 1 0,-7 6 1 16,0-1-2-16,0 0 0 0,0 1 2 0,0-2-2 16,0 1 0-16,-7 4 1 0,1-5 0 0,-1 2-1 15,-6 3 0-15,7-5 1 0,-8 2 0 0,1-1 2 0,7-5 0 16,-7 2 0-16,0 3 0 0,0-4 0 0,0-3-1 0,7 3 0 16,-8-3 1-16,1 3 0 0,7-2-1 0,-8-5 3 15,8 2-1-15,0 2 1 0,-1-4 3 0,7 0 2 0,-7 4 2 16,7-4-1-16,0 0 1 0,-6 0 0 0,6 0 1 0,0 0-1 15,6 0-1-15,-6 0-3 0,7 0-3 0,0 0 0 16,-1-4-1-16,0 4-2 0,8 0-1 0,-8 0 0 0,14-4-1 16,-7 4 1-16,0 0 2 0,6 0-2 0,-6 0 1 15,7 0 0-15,0 4-1 0,-8-4 1 0,8 4-1 0,-7 0 0 16,7-1 0-16,-1 5 0 0,-6-2 0 0,0 2 0 0,7-1-1 16,-8 1 0-16,2 3 0 0,-1-3 0 0,-6 3 0 15,-1-1 0-15,1-2 0 0,-7 3-1 0,0-1 1 0,-7 2-1 16,1-1 1-16,-8 0 0 0,-6-1 0 0,8 2 0 15,-15-2 2-15,8 1-1 0,-6 0 1 0,-2-3 0 16,1 3 0-16,-7-4 1 0,7 0 0 0,-6-3-1 0,6 4 1 16,-7-5-2-16,7 1 0 0,-7 0 1 0,7-4-2 0,-6 4 0 15,6-4 0-15,-1 0-4 0,2-4-7 0,5 4-16 16,0-4-27-16,8 0-60 0,5 1-106 0,7-5-129 0,7 2-82 16,5-2-43-16</inkml:trace>
  <inkml:trace contextRef="#ctx0" brushRef="#br0" timeOffset="84245.65">21322 10026 9 0,'6'-3'91'0,"-1"3"-9"16,4-4-7-16,-9 4-6 0,6 0-2 0,-6-4 2 0,0 4 2 16,0 0 3-16,0 0 0 0,6 0 0 0,-6-4-3 15,0 4-6-15,0 0-6 0,-6-2-9 0,6 2-7 0,0 0-1 16,0 0-4-16,0-5-3 0,0 5-3 0,-6-3-4 0,6-1 0 15,-9 1-3-15,9 3-2 0,0-4-1 0,-5 0 0 16,5 0 3-16,-6 4-1 0,6-3-1 0,0 3-1 16,-8 0-2-16,2 0 0 0,0 0-5 0,-1 0-4 0,1 3-5 15,-7 1-4-15,0 0 1 0,-1 0-1 0,-5 3-1 0,6-4 1 16,-6 8-1-16,4-3 0 0,-3 3 1 0,-1 0 0 0,6 4 1 16,-7-1 0-16,-1 1-2 0,10 3 2 0,-9 0 1 15,1 1 0-15,5 3-1 0,2-4 1 0,-2 1-2 16,1-1 2-16,0 0-1 0,-1 0 1 0,9 1-1 0,-1-1 1 15,-3-3-1-15,4 2 1 0,-1-1 3 0,6-3-2 0,0 4 0 16,0-3-1-16,0 1 0 0,6-5 2 0,-1 1-2 16,10 0 1-16,-3 0-3 0,8-4 3 0,0 1 0 0,-1-1 1 15,7-3-1-15,1 2-1 0,5-1 2 0,-6-5-2 16,13 0-1-16,-6 0-2 0,5 0 0 0,2 0-1 0,-1 0 0 16,0-5-1-16,1 3-7 0,-8 2-14 0,1-4-19 0,-1 0-33 15,-6 0-68-15,1-2-133 0,-2-3-95 0,-5 2-65 16</inkml:trace>
  <inkml:trace contextRef="#ctx0" brushRef="#br0" timeOffset="85073.58">20409 10184 266 0,'7'-3'328'0,"-7"-2"-111"15,6 2-92-15,0 3-50 0,8-4-27 0,-8 1-12 16,6-2-4-16,3 5-2 0,-3-2 2 0,8-2 1 0,-7 0-2 16,7-3-3-16,-1 3 0 0,0 0 1 0,1 0-2 0,6 2-2 15,-6-3-1-15,6 2-1 0,0 3-1 0,-1-4 3 16,2 1-8-16,-7 3-4 0,5 0-1 0,1 0-4 0,-6 0 0 16,0 0-3-16,5 3-1 0,-11 4-3 0,6 0 0 15,-1 1 0-15,-5 3-1 0,4-1 2 0,-4 2-2 0,-1 3 1 16,0 0 1-16,0 3 2 0,-7-4 3 0,-6 4 0 15,0 1 1-15,0-1 2 0,-6 4-1 0,-7 1 1 0,0-5 0 16,-7 3-1-16,1-2-1 0,-7 3 0 0,-1-4-3 0,1 0 0 16,-1 1 0-16,-5-1-2 0,0-3 0 0,6 0-1 15,-7-1-6-15,1 1 2 0,6-4 1 0,-7-1-2 0,6 2-9 16,3-5-19-16,4 3-31 0,7-5-61 0,-7-1-107 16,14-1-107-16,-1 0-82 0</inkml:trace>
  <inkml:trace contextRef="#ctx0" brushRef="#br0" timeOffset="87916.88">20827 10954 217 0,'5'-4'245'15,"-5"4"-44"-15,0-4-45 0,0 4-37 0,0-3-30 0,0 3-20 16,0-4-13-16,0 4-7 0,0-4-4 0,0 4-3 15,0-4-3-15,-5 4-4 0,5-3-4 0,0 3-5 0,0 0-3 16,0 0-7-16,0 0-4 0,0 0-5 0,0 0-3 0,0 0-1 16,0 0-3-16,5 3 2 0,-5 5 0 0,0 3 3 15,0-1 4-15,7 5 3 0,-7 4 5 0,7 2 2 16,-2 8 2-16,3 0 2 0,-1 8 1 0,5 4-3 0,-6 0-2 16,2 3-3-16,4 4-3 0,-5-2-4 0,6 6-2 0,-6-4-2 15,4 2-2-15,-2 2 0 0,2-4-2 0,3 2-1 0,-1 2 3 16,-6 0 0-16,6-1-1 0,0-3 2 0,-1 3-1 15,-4-3-1-15,4-4 1 0,-5 3-1 0,-1-6-2 16,0 2 0-16,2-2-1 0,-2-4 1 0,-6-1 0 0,5 1 0 16,-5-8 0-16,0 1 1 0,0-1 1 0,0-7-2 0,0 0 1 15,0-4-1-15,0-4 0 0,0-3 2 0,-5 0 4 16,-1-3 3-16,6-5 6 0,-8 2 9 0,-4-5 4 0,5-5 3 16,-5-2 3-16,-2 0 3 0,8-8 9 0,-7 4 3 15,-7-7 0-15,7 0-1 0,-1-5 1 0,3-2 2 0,-3-1 1 16,1 1 1-16,7-1-7 0,-8 0-1 0,8 1-2 0,0-1-1 15,-2 4-3-15,2 4-3 0,0-1-2 0,6 5-6 16,-6-1-5-16,6 8-7 0,0 0-4 0,6 3-6 0,0 1-4 16,0 3 0-16,2 3-3 0,4 4 0 0,8 0 1 0,-2 5-1 15,2-2 0-15,1 5-1 0,-2 0-1 0,7 3 1 16,-6-3-2-16,-1 4 1 0,6-5-1 0,-4 1 2 0,-1 0-1 16,-1-5 1-16,1-3 2 0,0 5-1 0,-1-10 2 15,0-2 0-15,-6 0 1 0,7-2 1 0,0-2 1 0,-1-7 0 16,-7-1 1-16,7 2-1 0,-4-5 0 0,-3-4 0 0,2 1-1 15,-8 0 0-15,7-4-19 0,-13 1-38 0,6-6-45 16,-6 6-49-16,0-9-94 0,-6 1-186 0,0 0-102 16,-1 0-52-16,-6 0-14 0</inkml:trace>
  <inkml:trace contextRef="#ctx0" brushRef="#br0" timeOffset="109974.13">14167 13759 4 0,'0'0'69'0,"0"0"-2"0,0 0-5 16,0 0-6-16,0 0-9 0,0 0-8 0,0 0-7 0,0 0-6 16,0 0-1-16,0 0 3 0,0 0 4 0,0 5 6 0,0-5 7 15,0 0 8-15,0 0 5 0,0 0 4 0,0 0 2 16,0 0-3-16,0 0-5 0,0 0-8 0,0 0-9 0,0 0-7 16,0 0-8-16,0 0-7 0,0 0-6 0,0 0-4 15,0 0-3-15,0 0-3 0,0 0-1 0,0 0 0 0,0 0 0 16,0 0 0-16,0 0 1 0,0 0 0 0,0 0 1 0,0 0 0 15,0 0-1-15,-6 0 2 0,6 0 1 0,0 0 2 16,0 0 1-16,6 0 0 0,-6 0 1 0,0 0 3 16,0 0-1-16,0 0 1 0,0 0-2 0,0 0 0 0,0 0-2 15,0 0 0-15,0 0-1 0,0 0-1 0,0 0-2 0,0 0 0 16,0 0-1-16,0 0-1 0,0 3 0 0,0-3-1 0,0 0 0 16,0 4 0-16,6-4-2 0,-6 4 1 0,0 0-1 15,0 2 2-15,7 2 4 0,-7-1 4 0,0 4 4 16,0 3 2-16,0 1 4 0,6-1 1 0,-6 5 2 0,0 0 0 15,0 3-2-15,7 0-3 0,-7 3-1 0,0 1 0 0,0 3-2 16,0-3-1-16,6 3 0 0,-6-4-2 0,0 4 0 0,0 1-1 16,0-1-2-16,6 1 0 0,-6-4-1 0,0 3-2 15,8-4 0-15,-8 1-2 0,0-1 3 0,0-3-2 16,6 1-2-16,-6-1 1 0,7-4-1 0,-7 1 0 0,0-2 1 16,6-1 1-16,-6-3-3 0,0 3 0 0,0-5 0 0,0 0 0 15,7-3 0-15,-7-2 0 0,0-2-4 0,0 0 2 16,0-1 2-16,0 1 0 0,0-4 3 0,-7 4 1 0,7-4 1 15,0 0 1-15,-6 0 3 0,-1 0-2 0,1-4-1 16,-2 0-2-16,-4 1 0 0,5-5-2 0,-6 2-1 0,-6 1-1 16,6-6 1-16,0 4-1 0,-7 0 1 0,7-4 1 0,0 4-2 15,0-4 1-15,-1 3 0 0,2 0 3 0,6 1-2 16,-1-1 0-16,0 2 0 0,1 2-2 0,6 0 0 0,-6 1-1 16,6 3-1-16,0-4 1 0,0 8-1 0,0-4 0 15,0 3-1-15,0 1 2 0,6 4-1 0,0 0 2 0,1 1 0 16,0 3 0-16,-1-2 0 0,6 2-1 0,2-1 1 0,-1 0 1 15,0 3-1-15,6-3-1 0,-5 0 1 0,-1 1-1 16,7-2 0-16,-8-3 0 0,8 5 1 0,-8-4 0 0,9-6 0 16,-8 5 1-16,0-3 0 0,7 0 0 0,-1 0 3 0,-6-4 3 15,6 0 0-15,1 0 2 0,0-4 3 0,-8-4-1 16,8 1 0-16,-1 0 2 0,1-4-3 0,0 0-2 16,-7 3-3-16,7-2-7 0,-8-1-12 0,2-4-17 0,-2 4-30 15,0-3-68-15,-4 3-127 0,-1-4-107 0,-7 0-66 0</inkml:trace>
  <inkml:trace contextRef="#ctx0" brushRef="#br0" timeOffset="-4971.07">11710 16283 196 0,'0'-2'249'16,"0"-3"-59"-16,0-2-53 0,0 4-43 0,-6-1-29 0,6 0-16 16,0 0-5-16,0 1-3 0,-6-1-1 0,6 1-4 15,0-1-3-15,0 1-2 0,-7-1-2 0,7-1-2 0,0 2-2 16,0 0-2-16,0-1-2 0,-7 0 3 0,7 1 0 15,0 3-1-15,0-3 1 0,0 3 0 0,0-5-1 0,0 5-1 16,0-4 0-16,0 4 0 0,0 0-2 0,0 0 0 0,0-3-3 16,0 3-2-16,0 0-1 0,0 0 0 0,0 0-1 15,0 0-2-15,0 0 0 0,0 3-1 0,0-3 0 0,0 0 0 16,0 0-1-16,0 4-2 0,0-4 0 0,0 5 1 16,0-2 0-16,0 0 2 0,0 5 2 0,0-2-1 0,0 3 0 15,7 1 2-15,-7 1 2 0,0 0 1 0,7 1-1 0,-7 2-3 16,0-3-2-16,6 3 0 0,-6 1 1 0,0-1-2 15,6 5-2-15,-6-4-4 0,6 4 1 0,-6-5-2 0,8 3 2 16,-8 2-3-16,6-1-1 0,-6 1 1 0,6 0 1 16,1-2 1-16,-7 2-1 0,7-4 0 0,-1-1 1 0,1 1 0 15,-1-1 3-15,-6 1 2 0,14-3 5 0,-8-5 6 0,0 3 5 16,7-2 9-16,0-4 8 0,0-1 9 0,7-3 11 16,6-3 8-16,0-1 8 0,13-6 2 0,0-5-1 0,7-4-5 15,12-3-6-15,1-4-7 0,6 1-10 0,13-8-13 16,7-4-13-16,6 1-8 0,13-5-7 0,6-6-5 0,9-1-8 15,-2-3-10-15,13-5-17 0,1-2-30 0,4 3-39 0,4-4-49 16,-9 4-98-16,0 0-180 0,-13 0-102 0,-13 8-49 16,-13 4-14-16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4:26:02.30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12636 14730 318 0,'0'0'243'0,"-6"0"-78"0,6 0-65 16,-8-3-40-16,8 3-23 0,0 0-10 0,0-4-2 0,0 4 1 15,0-3 5-15,0 3 3 0,0-4 3 0,0 0 2 16,0 0 1-16,0 1 0 0,0-1-2 0,0 1-3 0,0-4-5 15,0 3-4-15,0 0-5 0,0-3-4 0,8 3-1 0,-8 0 0 16,0 0 0-16,0 1 2 0,0-1 1 0,0 1 1 16,0 3 3-16,0-4 0 0,0-1 0 0,0 5-2 15,0 0-1-15,0 0 0 0,0 0-1 0,0 0-3 0,0 0-2 16,0 0-1-16,0 0-2 0,0 0-1 0,0 5-1 0,6-1 1 16,-6 3 1-16,6 8 3 0,-6 0 5 0,7 6 5 0,-1 4 7 15,-6 9 6-15,0 7 5 0,7-2 5 0,-7 9-1 16,0 3 1-16,0 1-4 0,0 6-1 0,0-3-2 15,6 5-7-15,1 1-2 0,-7-2-2 0,5 3-3 0,10-3-3 16,-10 3-1-16,9 0-4 0,-1-3-5 0,-6-1-2 0,5-3-3 16,2 3-3-16,-2-2-3 0,2-5 0 0,-8 0 0 15,7-3-1-15,-8-4 1 0,3-3-1 0,-1-5 0 0,-2-3-2 16,2-3 2-16,-7-9 1 0,8-3 17 0,-8-3 20 16,0-4 16-16,-8-3 14 0,8-4 8 0,-7-8 7 0,-5-4 3 15,4-3 1-15,-3 0-16 0,-2-7-16 0,-7-1-9 0,7-2 3 16,-6-1 8-16,-1 0 12 0,1 3 13 0,-1 1 11 15,0 3 9-15,1 0 5 0,5 5-3 0,-5 2-13 0,5 1-17 16,2 3-17-16,5 4-17 0,-6 4-15 0,7 3-9 0,-8 1-9 16,8 2-3-16,6 1-4 0,-6 5-1 0,6-5 1 15,6 4-1-15,0-1 1 0,2 1-2 0,-2-1 0 16,7-3 0-16,-7 0 1 0,8-3 1 0,-2-2-1 0,8 2 2 16,-6-1-1-16,-2-3 2 0,8-1-1 0,-2-3 0 0,2 0-3 15,7-3-8-15,-8-5-13 0,7-3-37 0,1 0-60 0,-1-3-72 16,0-4-63-16,6-1-72 0,-5 2-120 0,-1-6-127 15,-1 0-90-15,1 6-21 0,0-2 30 0</inkml:trace>
  <inkml:trace contextRef="#ctx0" brushRef="#br0" timeOffset="421.7">13392 16196 321 0,'-7'-8'500'0,"7"-3"-67"0,-7 8-180 0,7-5-117 16,0 8-64-16,0 0-33 0,0 0-20 0,0 8-7 0,0-1-2 15,0 3 7-15,7 7 9 0,-7 0 11 0,0 5 9 0,7 0 14 16,-7 7 10-16,6 2 8 0,1 1 5 0,-1 9 1 15,0-5-7-15,0 5-6 0,8-2-7 0,-8 5-10 0,2-4-12 16,4 2-7-16,1 1-7 0,0-7-10 0,0 4-3 16,1-3-4-16,5 0-4 0,-6-5-2 0,6 2-12 0,1-1-20 15,0-8-26-15,-1 4-30 0,1-3-27 0,0-4-29 0,-1 1-30 16,0-5-41-16,-6-3-56 0,1-1-72 0,-2-2-87 0,-5-6-41 16</inkml:trace>
  <inkml:trace contextRef="#ctx0" brushRef="#br0" timeOffset="874.76">13548 16390 97 0,'-6'-18'511'15,"-1"-5"4"-15,7 5-146 0,0-1-164 0,0 9-94 0,7-5-50 16,-1 4-30-16,-1 1-16 0,3 2-9 0,5 4-2 0,-6 1-2 15,5 3 2-15,-4 0-2 0,4 3 4 0,1 9 0 16,0-2 3-16,-6 1 3 0,5 8-1 0,2-1 0 16,-1 4-1-16,0 0-1 0,0 4-2 0,7-4-2 0,-8 3-1 15,2-3-3-15,-2 1 1 0,1-1 0 0,1-7-1 0,-2 2 4 16,2-3 9-16,-2-2 11 0,-5-5 12 0,0 1 15 16,6-1 16-16,-7-7 15 0,8 0 10 0,-8-7 5 0,6-1 11 15,2-3 8-15,-1-3 8 0,0-1 0 0,0-3-5 16,7-4-6-16,-8 3-1 0,2-6 0 0,5 3-18 0,-6-3-16 15,0 2-16-15,-1-2-14 0,8 0-11 0,0-2-8 0,-7 6-7 16,7-2-5-16,0 5-2 0,5 0-1 0,-5 4-1 16,0 2 1-16,-1 4 0 0,7 5-1 0,-6 3-4 0,-2 3 3 15,2 5-1-15,1 4 3 0,-2 5-2 0,0 2-1 16,1 3 3-16,-1 3-1 0,1 1 2 0,-8 3-4 0,9 4-3 16,-9 0-3-16,2 0-3 0,-2 1 1 0,2-2-1 0,-1 5-3 15,-8-4 0-15,10-1-2 0,-10-1-9 0,8 0-13 16,-5-1-23-16,-2-4-36 0,7 3-42 0,-6-7-43 0,6 4-42 15,-1-4-33-15,2 0-26 0,-2-5-13 0,1-2-4 0,6 0 3 16,2-3-6-16,-1-2-14 0,-1-7-31 0,1 2-63 0,-1-5-37 16</inkml:trace>
  <inkml:trace contextRef="#ctx0" brushRef="#br0" timeOffset="1218.36">15158 16607 462 0,'6'-23'464'0,"-1"1"-116"0,3 8-119 16,-1-5-69-16,-7 8-35 0,0 1-17 0,-7-2-9 0,-1 5 1 15,3 4 3-15,-9-2 2 0,2 10 7 0,-15-2 9 0,9 4 10 16,-9 8 5-16,0-1 3 0,-4 9-1 0,4-2-1 0,-5 1-8 16,6 8-13-16,0-5-19 0,7 4-20 0,-1 1-21 0,6-1-16 15,2 0-10-15,-1 2-10 0,6-6-7 0,7 0-4 16,0-3-3-16,0 0-6 0,7-3-2 0,6-2-5 0,-1-5-1 16,2-1-5-16,-2-4-3 0,8-3-5 0,-1-4-7 0,7-4-6 15,1-3-4-15,-1-4 0 0,0-1-1 0,-1-1 1 0,2-6 0 16,0 1 6-16,-9-1 4 0,9-6 6 0,-1 3 7 0,-6 0 4 0,-1-4 10 0,-6 8 14 0,6-5 15 0,-5 6 19 31,-8 2 19-31,-1 3 14 0,3 2 12 0,-8 3 7 0,7 3 1 0,-7-4-11 0,0 6-14 0,0 2-18 0,0 0-15 31,-7 2-12-31,7 2-10 0,-8 7-9 0,8-3-7 0,-5 6-2 16,5-3 1-16,0 4-5 0,5-1-12 0,3 5-24 0,-1-4-42 0,6 2-53 0,0-1-61 0,0 2-56 0,7-3-46 0,5-5-49 16,1 1-57-16,7-3-73 0,-7-1-99 0,6-3-23 15,1-4 22-15</inkml:trace>
  <inkml:trace contextRef="#ctx0" brushRef="#br0" timeOffset="1530.84">15822 16624 88 0,'-20'-7'626'0,"-6"7"12"0,7-4-26 0,-14 8-194 0,8 0-147 32,-2-1-112-32,1 5-67 0,6-1-42 0,1 0-22 15,-1 1-12-15,8-1-6 0,-2 1-4 0,2-2-2 0,4 2 0 16,2 3-2-16,0-3 1 0,6-1 1 0,0 3 0 0,0-2-1 15,0 3 0-15,6 0 1 0,0-3-3 0,2 2 1 0,-2 2 0 16,7 3 0-16,0-5 0 0,-7 5 1 0,7-1 0 0,1 5 2 0,-2-2 0 0,-5 6 2 0,6 0 3 0,-6-2 1 16,6 8 1-16,-7 0 1 0,1 1 2 0,-7 7 0 0,6-4 0 15,-6 3 0-15,6 0-2 0,-6 1 0 0,0-4-1 0,0 1 1 16,0-2 2-16,0-6 4 0,0 3 8 0,-6-4 10 0,6-2 5 16,-6-5 3-16,-1 0 1 0,-6 1 3 0,0-5-3 15,7 1-3-15,-8-4-9 0,-5 1-7 0,6-5-8 0,-6 0-1 16,5-4-9-16,-6 1-11 0,8 0-24 0,-1-4-37 0,0 0-48 15,6-4-54-15,1 0-49 0,6-6-54 0,6-1-64 0,7-8-91 32,-6-4-120-32,12 2-49 0,1-4 1 0</inkml:trace>
  <inkml:trace contextRef="#ctx0" brushRef="#br0" timeOffset="2186.73">16115 16479 350 0,'0'0'491'0,"0"0"-91"15,0 2-170-15,7 3-104 0,-7 2-57 0,7 8-32 32,-1-5-15-32,0 5-6 0,0 4-3 0,-6-2 0 0,7 5 2 0,0 4 0 0,-7-4-1 0,6 4 0 0,-6-1-1 15,6-3-3-15,-6 4-2 0,7-4-1 0,-7 0-2 0,7 0-4 31,-7 0 2-31,0-8 0 0,0 1-2 0,0-1-1 0,0-2 3 16,0-1 1-16,0-4 9 0,0-3 5 0,0 0 5 0,0-4 2 16,0 0 1-16,0-4 2 0,0 0 3 0,0-3 1 0,0-4-6 0,0-1-3 0,7-2-2 0,-7-1 6 0,6-2 2 15,-6-2 2-15,6 1-2 0,1-1-2 0,0 5 0 0,-1-5 2 32,7 4-1-32,-6 1-3 0,-1 3-3 0,7 0-2 0,-7 3 2 0,1 6 0 0,6-2 0 0,-7 4-2 0,8 4 0 0,-8-2 3 15,7 10 0-15,-6-1 2 0,6 3 1 0,-7 1-2 0,8 0 1 16,-8 6-4-16,7-2-3 0,-7-1-5 0,7 1-1 15,-7-1-3-15,8 0-3 0,-1 1 0 0,1-5 0 0,-2 1-2 16,1-3 1-16,0-3-1 0,6 3-1 0,-6-4 1 0,6-1-1 16,2-4 0-16,-1-3 0 0,-1 0 1 0,0 0-2 0,1-3 2 15,-1-4-1-15,7-1 0 0,-6-4-2 0,0 3 1 0,-2-3-1 16,-3-3 0-16,4-4 1 0,-6 2 0 0,0-2 0 16,0 1 1-16,-6-3-1 0,-1-6 1 0,0 2 2 0,1-1-3 15,0-3 1-15,-7 0 0 0,6 0-1 0,-6-5 1 31,0 5 0-31,0 0-1 0,0 0-1 0,0 0 1 0,0-1 0 16,-6 0 0-16,6 5-1 0,-7 3 1 0,7-4-1 0,0 4-1 0,-7 4 1 0,1 3 0 0,6 0 1 0,-6 5 2 16,6-2 2-16,-7 5-2 0,7 0 0 0,-7 4 0 0,7 3-2 15,0 0 1-15,0 0-1 0,0 7-3 0,7 0-2 32,-7 4 2-32,0 3 1 0,7 1 0 0,-1 4-1 0,0 2-2 0,1 2 1 0,0 2 1 0,-1 0 1 0,7 4 0 0,-8 1-1 15,10 3 0-15,-3-4-2 0,-4 5 3 0,4-2 0 0,-5 1 0 16,-1 1 1-16,7-5 0 0,-6 0 2 0,-1-3-2 15,8 3 3-15,-8-4-2 0,7-2-6 0,-6 2-12 0,5-3-19 16,0-4-21-16,-4 1-21 0,5-5-21 0,0 1-19 0,-6-3-17 16,6-2-12-16,0-3-4 0,0-3 2 0,-7 0 2 0,8-4-2 15,-8 0-12-15,7-4-19 0,-7 0-41 0,1-3-67 0,-7 0-79 16,0 0-32-16</inkml:trace>
  <inkml:trace contextRef="#ctx0" brushRef="#br0" timeOffset="2795.97">16845 16644 100 0,'0'-5'196'0,"0"2"-44"0,0-4-32 0,-7 2-23 16,7 2-20-16,0-1-13 0,0-3-6 0,7 4-7 0,-7-5-4 15,0 4-1-15,0-3 0 0,0 0 0 0,-7 3 3 0,7-4 3 16,0 1-2-16,0-3-3 0,-6 2 1 0,6-3 0 15,-6 3 0-15,6-2 0 0,-7 3-2 0,7-5 0 0,0 2 3 16,0-2 0-16,0 5-5 0,0-4-4 0,0 0-5 16,0-1-7-16,7 2-4 0,-7-1-6 0,6 3-4 0,0-2-3 15,1-1-2-15,0 3-2 0,-1 1 1 0,7 0 0 0,-8 0 0 16,10 2-1-16,-10 2-1 0,10 0 0 0,-3 3 1 16,1 0-2-16,0 0-2 0,0 3 1 0,1 0 0 0,-3 9-1 15,4-5 0-15,-3 4 0 0,0 4 0 0,3-5 1 16,-9 9-1-16,0-4 1 0,1 3-2 0,-7 0-1 0,0 1 1 15,-7 3-2-15,7-4 0 0,-12 1 0 0,5-2 1 0,-6 2 0 16,-1 0 1-16,2-5-2 0,-7 1-3 0,-1-1-4 16,0 1-6-16,1-5-9 0,-2-2-12 0,1 3-14 0,2-3-18 15,5-5-21-15,0 4-31 0,7-7-47 0,-1 4-69 0,0-4-124 16,14-4-62-16</inkml:trace>
  <inkml:trace contextRef="#ctx0" brushRef="#br0" timeOffset="3108.55">17582 16162 151 0,'-14'-14'487'16,"2"3"-20"-16,-2-3-175 0,8 3-133 0,-1 3-71 15,1 1-40-15,0 3-22 0,-3 1-11 0,9 3-7 0,-5 0-5 16,5 0 2-16,0 7 4 0,0 4 9 0,0 4 8 0,0 3 7 15,0 3 8-15,0 5 9 0,0 8 10 0,0-2 5 16,0 5 4-16,5 3-4 0,-5 1-2 0,9 3-4 0,-3 0-6 16,0 0-5-16,1 0-6 0,-1-4-5 0,1 1-6 15,0-1-2-15,-1-7-3 0,0-1-2 0,8-3 1 0,-8 2-2 16,7-6-3-16,-6-4-3 0,6 2 1 0,6-5-3 0,-6-4-4 16,7 2-6-16,6-6-14 0,-7-2-21 0,7-1-23 0,0-3-30 15,1 0-27-15,-1-4-26 0,-1-4-29 0,-5-4-32 0,0 0-34 16,-8 1-53-16,2-3-90 0,-8-2-55 0,1-2-27 15</inkml:trace>
  <inkml:trace contextRef="#ctx0" brushRef="#br0" timeOffset="3389.72">17378 16673 303 0,'-20'-4'539'0,"9"0"-37"0,-3 0-178 0,8 1-130 16,6 3-78-16,0 0-47 0,0-4-30 0,6 4-15 0,8-4-6 15,-3 0-1-15,9 2 1 0,1-3 0 0,4 2 0 0,9-1 2 16,-9 1-3-16,15-5-3 0,-7 4-3 0,5-3-5 15,1-1-2-15,1 1-2 0,-1 0-2 0,0-4-1 0,-7 3 0 16,1-2 0-16,-1-1 0 0,0 3 1 0,-5-3-1 16,-7 0 2-16,6 4 4 0,-6-4-1 0,-8 4 4 0,1 0 8 15,0 2 9-15,-6-2 8 0,-1 3 8 0,0 4 6 0,-6 0 3 16,8 0 9-16,-8 0 16 0,0 4 17 0,0 1 26 16,-8 2 15-16,8 3 7 0,-6 5 5 0,0 3 1 0,-1-3-8 15,7 3-18-15,-6 1-27 0,6-1-34 0,0 0-22 16,0-3-16-16,6 7-10 0,1-3-17 0,5-2-23 0,2 5-43 15,-1-3-57-15,7-1-58 0,0-4-53 0,4 2-53 0,10-9-67 16,-1 1-99-16,-8-2-121 0,8-6-28 0,-8 0 14 0</inkml:trace>
  <inkml:trace contextRef="#ctx0" brushRef="#br0" timeOffset="3545.82">18461 16445 27 0,'-7'-14'544'0,"-6"-5"8"0,7 9-90 16,0-2-186-16,-1 5-121 0,7-1-70 0,0 5-40 0,7-4-25 15,-1 3-16-15,7 4-18 0,0-3-14 0,0 3-14 0,6-4-15 16,0 4-16-16,8 0-21 0,-1 4-32 0,0-4-42 16,6 3-60-16,-5-3-100 0,6 0-75 0,-1 0-37 0</inkml:trace>
  <inkml:trace contextRef="#ctx0" brushRef="#br0" timeOffset="3702.12">18851 16379 133 0,'-18'4'491'0,"-9"3"-37"0,1-3-134 0,-1 6-108 0,-5-2-60 16,0 7-30-16,6-1-12 0,-7 1 1 0,6 3 6 0,2 1 14 15,6-1 18-15,-7 4 11 0,5-1 8 0,9 6-1 0,-1-1-4 16,0-1-14-16,7 1-18 0,-1 3-25 0,7-4-27 16,7 5-26-16,-1-5-18 0,7 2-13 0,6-6-9 0,1 1-13 15,13-7-3-15,-1-1-11 0,7 1-21 0,0-8-30 0,13 0-38 16,1-7-45-16,-1 0-45 0,7 0-33 0,6-7-40 0,0-3-50 16,0-2-78-16,-6-2-109 0,-1-1-60 0,1-3 0 15</inkml:trace>
  <inkml:trace contextRef="#ctx0" brushRef="#br0" timeOffset="3967.66">19738 15698 329 0,'0'7'510'0,"0"8"-36"0,0-1-196 15,7 5-121-15,-7 6-64 0,6 5-28 0,-6-1-8 0,6 4 2 16,2 3 5-16,-8 5 7 0,6-1 14 0,0 4 13 16,1-3 9-16,-7 3 1 0,6 0-5 0,-6-1-8 0,0-2-11 15,7 2-10-15,-7-1-18 0,6-3-18 0,1-3-16 16,-1 1-15-16,8 1-17 0,-8-6-25 0,7-3-28 0,-6 0-31 16,5-3-33-16,1-4-31 0,1-3-32 0,6-1-36 0,-8-3-43 15,1-9-60-15,0 2-116 0,0-1-43 0,-7-7-6 0</inkml:trace>
  <inkml:trace contextRef="#ctx0" brushRef="#br0" timeOffset="4139.39">19465 16283 229 0,'-14'-7'557'0,"8"7"-4"0,6-3-166 0,-6-1-145 15,12 1-87-15,0 3-57 0,8-4-40 0,5 0-25 16,1 0-15-16,6 4-14 0,0-3-10 0,7 3-14 15,5-4-20-15,-5 4-26 0,13 0-26 0,-7 0-32 0,13 0-56 16,-7 0-87-16,1-3-124 0,-1 3-76 0,-6 0-25 0</inkml:trace>
  <inkml:trace contextRef="#ctx0" brushRef="#br0" timeOffset="5295.46">20103 16504 57 0,'0'4'419'0,"0"-1"-104"16,0-3-114-16,0 0-87 0,6 0-52 0,1 0-28 0,-1-3-12 15,1-1-5-15,0 0 2 0,-7-3 6 0,6 0 4 16,0 2 4-16,-6-2 6 0,7-4 2 0,0 0 2 0,-1 0 1 16,1 1-2-16,-1-2 0 0,0-3-2 0,2 5 1 15,-2-5 2-15,0 1 3 0,0-2 0 0,1 6 1 0,6-5-4 16,-7 1-4-16,8 2-3 0,-1-3-5 0,-7 5-4 15,8-1-9-15,-2 0-6 0,2 0-3 0,-1 4-2 0,-7-1-2 16,7 1-1-16,-7 3-2 0,1-2 0 0,-1 1 1 0,0 5-2 16,2-4-1-16,-2 1 0 0,1 3 0 0,-1 0-1 15,-6 0-2-15,7 3 2 0,-1-3 0 0,-6 4 1 0,7 1 0 16,-7-2 0-16,6 0 0 0,-6 1 0 0,6 0 3 16,2-1-2-16,-8 0 0 0,0 2 0 0,6-1-1 0,-6-1 0 15,0-3 1-15,0 4 1 0,0-4-1 0,6 0-1 0,-6 0 0 16,0 3-1-16,0-3 0 0,0 0 1 0,-6 0 0 15,6 0 0-15,0-3 1 0,0 3 2 0,-6-4-1 0,-2 4 0 16,2-3 0-16,0-1 0 0,-7-1-1 0,6-1 0 16,-6 2-1-16,-1-3-1 0,2 4 0 0,5-6 5 0,-12 6-2 15,6-2-1-15,0 2-1 0,0 0-1 0,-1-5 1 0,8 8 1 16,-6-3 2-16,5-1-5 0,0 4 1 0,0 0 2 16,7-4 1-16,-6 4 0 0,6 4-1 0,0-4-1 15,0 4-1-15,0-4 0 0,0 3-1 0,6 1 0 0,-6 0 2 16,7 2 0-16,0-1 1 0,0 2 1 0,5-2 0 0,-6 1 0 15,2-2 1-15,4 3 0 0,2 1 0 0,-1-4-1 0,-1-1 0 16,1 1-1-16,6-1 0 0,-5 1 0 0,6-1-1 16,-1 1 0-16,-5 0-1 0,5 0 0 0,-6 3 1 15,6-4 0-15,-5 2-2 0,-2 1 0 0,2 2 1 0,-1-1 1 16,0 1 0-16,0 2-1 0,-7-1 0 0,8-3 1 0,-2 5 0 16,-5-3 0-16,6 3-1 0,-7-4 0 0,7 0-1 15,1 1 2-15,-2-1 0 0,2 1 0 0,5-6 1 0,1 2 0 16,0-4 0-16,-2 0-1 0,9 0 1 0,-1-4-1 15,-1-3 1-15,-6 0 1 0,8 0 0 0,-7-1 1 0,6-2 3 16,-8-1 3-16,-3-4 10 0,4 5 7 0,-6-7 11 0,-6 3 12 16,6 3 6-16,-6-3 9 0,-7-1 10 0,6 1 6 15,-6 3 6-15,-6 0 3 0,6 3-5 0,-7-3-5 0,0 7-4 16,1-4-4-16,-7 8-8 0,-1 0-9 0,2 0-11 0,-3 5-10 16,-3 2-9-16,5-2-4 0,0 1-3 0,-7 5-4 15,8-3-3-15,5 3-2 0,-6-4-2 0,6 4-2 0,7 0 0 16,-7-3-2-16,7-2-2 0,7 2 0 0,0-1-1 15,-2-3-3-15,10 2-3 0,3-6-3 0,2 5-2 0,0-10-3 16,7 5 0-16,-9-2-2 0,9-6 0 0,-7 4 2 0,-2-7 4 16,9 5 3-16,-15-2 3 0,7-3 3 0,-4 0 3 15,4 0 2-15,-6 4-1 0,0-8 3 0,-7 5 0 16,8-2 5-16,-8 1 8 0,8 3 10 0,-8-3 6 0,-6 5 5 16,5-2 2-16,3-3-1 0,-8 3-1 0,6-2-3 0,1 3-10 15,-7-5-9-15,6 5-9 0,1-3-3 0,-1-2-5 0,0-2-1 16,-6 2 0-16,8-3 0 0,-2 5-2 0,0-5 0 15,1 4-1-15,-7 0 1 0,7 4 2 0,-1-1-2 16,-6 5-1-16,0 0-2 0,0 3 3 0,0 3 6 0,0 4 10 16,0 8 9-16,-6 6 10 0,6 1 8 0,-7 8 9 0,7 3 5 15,0 7 4-15,-7 0-4 0,7 8-6 0,0 0-12 16,0 3-9-16,7 0-9 0,-7 7-4 0,7-2-3 0,-1 3-2 16,0 0-3-16,1-5-1 0,-1 1-1 0,0-4 0 0,8-3 1 15,-9 0-3-15,4-8-1 0,-3 1-2 0,0-5 1 16,0-7 0-16,1 0 1 0,0-2 1 0,-1-6 2 0,-6-3 0 15,7-2-1-15,-7-6 1 0,6-3 3 0,-6-4 3 0,0-3 4 16,0-3 0-16,0-4 0 0,0-3 5 0,6-9 1 0,-6 0 0 16,0-2-4-16,0-4-3 0,0-6-3 0,0-1-3 0,0-1-4 15,0 0-1-15,0-5-1 0,0 2 0 0,8-1 0 16,-2-2 1-16,0 1 0 0,8-1 0 0,5 3 1 0,1-6-2 16,-1 2-1-16,7 3-2 0,0 1 0 0,0 3 2 0,7 4-4 15,-7 4-1-15,6 2-1 0,-5 9-2 0,-8 3-1 0,7 3-2 16,-13 5-2-16,6-1-2 0,-12 8 1 0,0 2 1 15,-7 6 2-15,0-1 1 0,-14 4 2 0,-5 2-5 16,-1 6-10-16,-6-1-22 0,-13-1-29 0,1 2-40 0,-10-1-43 16,4 0-36-16,-8-5-29 0,7 2-21 0,-1-8-16 0,1 0-8 15,-2 1-21-15,9-9-53 0,-2-3-114 0,1-3-48 16,7-2-18-16</inkml:trace>
  <inkml:trace contextRef="#ctx0" brushRef="#br0" timeOffset="6092.24">19979 13276 301 0,'7'21'293'15,"13"2"-98"-15,-8 0-67 0,8-2-33 0,-1-3-15 16,7 1-1-16,7-8 1 0,-1 0 2 0,15-4 4 0,4-7 2 16,8 0 4-16,-1-7 2 0,21-4-1 0,-8 0-1 0,14-3-3 15,6-1-5-15,7-7-8 0,-1 0-6 0,8-1-10 16,-2 1-8-16,8-7-9 0,-6 4-17 0,0-5-17 16,-1 1-22-16,1-1-26 0,-8 1-27 0,-6 0-25 0,1 0-22 15,-14 2-26-15,-7 2-23 0,-6 0-23 0,-12 6-29 0,-15 1-31 16,-11 4-102-16,-15-2-59 0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1:40:45.83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5060 1463,'0'-24,"-25"24,1 0,-1 0,0 0,0 24,0-24,1 0,-1 25,0 0,0-25,0 25,0-25,1 25,-1-25,0 24,0 1,0 0,1 0,24 0,0 0,0-1,0 1,0 0,0 0,0 0,0-1,0 1,0 0,0 0,0 0,0-1,24 1,-24 0,25 0,0 0,0-1,0-24,-1 25,1-25,0 0,0 0,0 0,24 0,-24 0,25 0,-25 0,-1-25,26 25,-25 0,24-24,-24 24,0-25,0 25,0 0,-1-25,1 25,0-25</inkml:trace>
  <inkml:trace contextRef="#ctx0" brushRef="#br0" timeOffset="797.33">5606 1712,'-25'0,"0"0,25 24,-25-24,1 0,-1 25,0-25,25 25,-25-25,25 25,-25-25,25 25,0-1,-24 1,24 0,0 0,0 0,0-1,24 1,1-25,0 0,0 0,-25-25,25 25,-25-24,24 24,-24-25,25 25,-25-25,0 0,0 0,0 1,0-1,0 50,0-1,0 1,0 0,0 0,25 0,-25-1,25-24,0 0,-1 0,1 0,0 0,-25-24,25 24,-25-25,25 25,-1-25,1 0,-25 0,25 1,-25-1,0 0,0 0,-25 25,25-25,-25 25,25 25,25 0,0-25,-25 25,25-25,0 25,0-25,-1 0,1 24,0 1,0 0,0 0,-25 0,0-1,0 1,0 0,-25-25,25 25,-25-25,0 0,25 25,-25-25,1 0,24-25</inkml:trace>
  <inkml:trace contextRef="#ctx0" brushRef="#br0" timeOffset="1180.02">6226 1910,'-25'25,"25"0,0-50,25 25,-25-25,25 25,-25-25,25 25,-1-25,-24 1,25 24,-25-25,0 0,-25 25,1 0,-1 0,25 25,-25-25,0 25,0-1,1-24,24 25,0 0,-25-25,25 25,0 0,0-1,0 1,0 0,0 0,25-25,-25 25,24-25,-24 24,25-24,0 25,0-25,0 0,-1 25,1-25,0 0,0 0,0 0,-1-25,1 25</inkml:trace>
  <inkml:trace contextRef="#ctx0" brushRef="#br0" timeOffset="1411.76">6672 1960,'25'0,"0"0,-25-25,25 25,0 0,-1 0,-24-25,25 25,0 0,0-25,0 25,0 0</inkml:trace>
  <inkml:trace contextRef="#ctx0" brushRef="#br0" timeOffset="1924.5">7094 1736,'0'-24,"25"-1,-25 0,25 25,-25-25,25 0,-1 0,-24 1,25-1,0 0,0 0,-25 0,25 1,-25-1,0 50,0-1,0 1,24 0,-24 0,0 0,0-1,25 1,-25 0,0 0,25 25,-25-26,25 1,-25 0,25 0,-25 0,24-1,-24 1,25 0,-25 0,25-25,-25 25,0-1,0 1,0 0,0 0,-25-25,25 25,-25-1,1-24,-1 0,0 25,0-25,25 25,-25-25,1 0,-1 0,25 25,-25-25,50 0,0 0,-1 0,1 0,0-25,0 25,0 0,24 0,-24 0,25-25,-26 25,26 0,-25-25,0 25,24 0,-24-24,0 24,0 0</inkml:trace>
  <inkml:trace contextRef="#ctx0" brushRef="#br0" timeOffset="2723.71">8979 1290,'-25'0,"25"-25,0 50,0 0,0-1,25 1,-25 0,0 0,0 0,25 24,-25 1,0-1,0 1,0 0,0-1,0 1,0 0,25 24,-25-24,0-26,0 26,25 0,-25-26,0 1,25 0,-25 0</inkml:trace>
  <inkml:trace contextRef="#ctx0" brushRef="#br0" timeOffset="3146.96">9004 1811,'25'0,"0"0,0-25,-1 25,1-25,0 25,0-25,0 1,-1-1,1 25,-25-25,25 0,-25 0,0 0,0 1,0-1,0 0,0 0,0 0,0 1,0-1,-25 0,25 0,0 0,-25 25,25-24,0-1,0 50,0-1,25-24,-25 25,0 0,25 0,-25 0,25-1,-25 1,25 25,-25-25,0 24,0 1,0-25,0 24,24 1,-24-25,0 24,0-24,25 25,-25-25,0-1,25 1,-25 0,25 0,0 0</inkml:trace>
  <inkml:trace contextRef="#ctx0" brushRef="#br0" timeOffset="3807.96">9649 1910,'25'0,"0"-25,-1 0,1 25,-25-24,25-1,0 0,0 0,-25 0,0 1,-25 24,0 0,0 0,0 0,25 24,-24-24,24 25,-25-25,25 25,-25 0,25 0,0-1,-25-24,25 25,0 0,0 0,0 0,0-1,25 1,-25 0,25-25,-25 25,25-25,-25 25,24-25,1 0,0 0,0 0,0 0,-1 0,1 0,0 0,0-25,0 25,-1-25,1 0,0 25,0-25,-25 1,25-1,-25-25,25 25,-25 1,0-26,0 25,0-24,0-1,0 0,0 1,0-1,0 0,0 26,0-26,-25 0,25 26,0-1,-25 0,25 0,-25 25,25-25,-25 25,25 25,0 0,0 0,0 0,0-1,0 26,0-25,0 0,0 24,0 1,0-25,25 24,-25 1,0 0,0-26,25 26,-25 0,25-26,-25 26,25-25,-25 0,24-1,-24 1,25 0,0 0,0 0,0-25,-1 0,1 0,25 0,-25-25</inkml:trace>
  <inkml:trace contextRef="#ctx0" brushRef="#br0" timeOffset="4619.92">10418 1736,'0'0,"25"0,0 0,-25 25,24-25,-24 25,0 0,25 0,-25-1,25-24,-25 25,0 25,25-25,-25-1,0 1,0 0,0 0,25 0,-25-1,0 1,0 0,0-50,0 0,0 1,0-1,0 0,0 0,0 0,0 1,0-1,0 0,0 0,0 0,24 25,-24-24,25 48,0 1,-25 0,25-25,-25 25,25-25,-25 25,0-1,0 1,0-50,0 1,0-1,0 0,0 0,0 0,0 1,24-1,-24 0,25 25,-25-25,25 25,0 25,0 0,-25 0,24-25,-24 24,25 1,-25 0,25 0,-25 0,25-25,-25 24,25 1,-25 0,24-25,-24 25,25-25,0 0,-25 25,25-25,0 0</inkml:trace>
  <inkml:trace contextRef="#ctx0" brushRef="#br0" timeOffset="5156.35">11237 1860,'-25'0,"0"0,0 0,25 25,-25-25,25 25,-25 0,25 0,0-1,0 1,0 0,25-25,-25 25,25-25,0 0,0 0,0-25,-1 25,-24-25,25 25,0-25,-25 1,-25 24,0 0,1 0,-1 0,50 0,-25-25,24 25,-24-25,25 0,0 0,-25 1,25-1,-25 0,25 0,-25 0,0 1,0-26,0 25,0 0,0-24,0 24,0-25,0 25,0 1,-25-1,25-25,-25 25,25 1,0-1,-25 25,25 25,0-1,0 1,0 0,-25 0,25 0,0 24,0-24,0 0,0 24,25 1,0-25,-25 25,25-26,0 26,-25-25,24 0,1-1,0 1,-25 0,25 0,0 0,-1-1,1 1,-25 0,25-25,0 25,0-25,-1 0,1 0</inkml:trace>
  <inkml:trace contextRef="#ctx0" brushRef="#br0" timeOffset="5443.56">11782 1339,'0'0,"-25"0,25-24,0-1,0 0,0 50,-24-25,24 25,0-1,0 26,0-25,0 0,0-1,0 26,0-25,0 24,0-24,0 25,24-25,-24 24,25-24,0 25,-25-25,25-1,-25 1,25 0,-1-25,1 25,-25 0,25-25,0 0,0 24,-1-24,1 0,0 0,0-24</inkml:trace>
  <inkml:trace contextRef="#ctx0" brushRef="#br0" timeOffset="5615.98">11708 1761,'0'0,"-25"0,0 0,0 0,25-25,25 25,0 0,0-24,0 24,-1-25,26 25,-25 0</inkml:trace>
  <inkml:trace contextRef="#ctx0" brushRef="#br0" timeOffset="5960.17">12030 1637,'-25'0,"25"25,-24-25,48-25,1 25,0 0,-25-25,25 25,0 0,-1-25,1 25,0 0,0-24,0 24,0 0,-1 0,1 0,0 0,0 0,-25 24,0 1,0 0,-25 0,0 0,0 0,25-1,-24 26,-1-25,0 0,0-1,0 1,0 0,25 0,-24 0,24-1,0 1,24 0,1-25,0 0,25 0,-25-25,-1 25,26 0,-25-25,24 25,1-24,-25 24,24 0</inkml:trace>
  <inkml:trace contextRef="#ctx0" brushRef="#br0" timeOffset="7493.91">13643 1563,'-25'0,"0"0,0 0,25 24,-25-24,1 0,-1 0,25 25,-25-25,0 25,0-25,25 25,0 0,-24-25,24 25,0-1,-25 1,25 0,0 0,0 0,0-1,0 1,0 0,0 0,0 0,0-1,25-24,-25 25,24 0,1-25,0 25,0-25,0 0,-1 0,26 0,-25 0,24-25,-24 25,25-25,-1 0,1 1,-25-1,24 0,-24 0,0 0,0 1,0-1,-25 0,24 25,-24-25,-24 0,-1 25,0 25,0-25,0 0,1 25,24 0,-25 0,0-25,25 24,-25 1,25 0,0 0,0 0,0-1,0 1,25-25,-25 25,25-25,0 0,-1 0,1 0,-25-25,25 25,0 0,-25-25,25 25,-25-24,0-1,0 0,0 0,-25 25,25-25,0 1,0-1,25 25,-25-25,24 25,-24-25,25 25,0 0,-25-25,25 25,0 0,-25-24,24 24,-24 24,25-24,-25 25,0 0,25 0,-25 0,25-1,-25 1,25 0,-1-25,-24 25,25-25,0 0,0 25,0-25,0 0,-1 0,1-25,0 25,0 0,0-25,-1 0,-24 0,0 1,0-1,0 0,0 0,0 0,0 1,0-1,0 0,0 0,0 0,-24 0,24 1,0-1,0 0,-25 0,25 0,0 1,-25 24,25-25,0 0,0 50,-25-25,25 25,0-1,0 1,0 0,0 0,0 0,0-1,0 26,0-25,0 0,0 0,0 24,0-24,25 0,-25 0,0-1,25 1,0 0,-25 0,24 0,1-1,0 1,0-25,0 25,-1-25,1 0,0 0,0 0,0-25,-1 25,-24-25,25 25,0-24,0 24,-25-25,0 0</inkml:trace>
  <inkml:trace contextRef="#ctx0" brushRef="#br0" timeOffset="7666.1">14114 1463,'0'0,"-25"0,0 0</inkml:trace>
  <inkml:trace contextRef="#ctx0" brushRef="#br0" timeOffset="12543.84">6052 5457,'0'25,"0"0,0-1,0 1,0 0,0 0,0 0,0-1,25-24,-25 25,0 0,0 0,0 0,0-1,0 1,0 0,0 0,0 0,25 0,-25-1,0 1,0 0,0 0,0 0,0-1,0 1,0 0,0 0,0 0,0-1,0 1,0 0,0 0,0 0,0-1,0 1,0 0,0 0,0 0,0-1,0 1,0 0,0 0,0 0,0-1,0 1,0 0,0 0,0 0,0-1,0 1,0 0,0 0,0 0,0-1,0 1,0 0,0 0,0 0,0 0,0-1,0 1,0 0,0 0,0 0,0 24,0-24,0 0,0 0,0-1,0 1,0 0,0 0,0 0,0-1,0 26,0-25,0 0,0-1,0 1,0 0,0 0,25 0,-25-1,0 1,0 0,0 25,0-26,25 1,-25 25,0-25,0 24,0-24,0 0,0 24,0-24,0 25,0-25,0 24,0-24,24 0,-24 0,0 24,0-24,0 0,0 25,25-26,-25 1,0 0,0 25,0-26,0 1,0 25,25-25,-25 24,0-24,0 25,0-26,0 26,0-25,0 24,25-24,-25 25,0-25,0 24,0-24,0 25,0-25,0 24,0-24,0 25,0-26,0 26,0 0,0-1,0 1,0-25,0 24,0 1,0-1,0 1,0 0,0-1,0 1,0-1,0 1,0-25,0 24,0 1,0 0,0-1,0 26,0-26,0 1,0 0,0-1,0 1,0-1,0 1,0 0,0-1,0-24,0 25,0-1,0 1,0-1,0 1,0 0,0-1,0 1,0-1,0 1,0 0,0-25,0 24,0 1,0-1,0 1,0 0,0-1,0-24,0 25,0-1,0 1,0-1,0 1,0 0,0-1,0 1,25-1,-25 1,0-25,0 24,24-24,-24 25,0-25,0 24,25-24,-25 0,0 0,0 24,25-24,-25 0,0 0,0 0,0-1,25-24</inkml:trace>
  <inkml:trace contextRef="#ctx0" brushRef="#br0" timeOffset="14632.99">6176 5383,'0'0,"25"0,-25-25,25 25,0 0,0 0,-1 0,1 0,0 0,0-25,0 25,-1 0,1 0,0 0,0 0,0 0,-1 0,1-25,0 25,0 0,0 0,-1 0,1 0,0-25,0 25,0 0,24 0,-24 0,0-24,0 24,24 0,-24 0,0 0,0 0,24-25,-24 25,0 0,0 0,24 0,-24 0,0 0,0 0,24 0,-24 0,0 0,25 0,-26 0,26 0,-25 0,24 0,1 0,0 0,-26 0,26 0,0 0,-1 0,-24 0,25-25,-1 25,-24 0,25 0,-1 0,1 0,-25 0,24 0,1 0,0 0,-1 0,1 0,-1 0,1 0,0-25,-1 25,1 0,-25 0,24 0,1 0,-1-25,1 25,0 0,-1 0,1 0,0 0,-1 0,1 0,-25 0,24 0,1 0,-1 0,1 0,0 0,-1 0,1-24,-1 24,1 0,24 0,-24 0,0-25,-1 25,1 0,-1 0,1 0,0-25,-1 25,1 0,0 0,-1 0,1 0,-1-25,1 25,0 0,-1 0,1 0,-1 0,1 0,0-25,24 25,-24 0,-1 0,1 0,-1 0,1 0,24 0,-24 0,0 0,-1-24,26 24,-26 0,26 0,-26 0,1 0,24-25,-24 25,24 0,-24 0,0 0,24 0,-24 0,-1-25,26 25,-26 0,1 0,24 0,-24 0,24 0,-24-25,24 25,-24 0,24 0,1 0,-26 0,26 0,-1-25,-24 25,24 0,-24 0,24 0,1 0,-26 0,26-24,-26 24,26 0,-26 0,26 0,-26 0,1 0,24 0,-24 0,24 0,-24 0,24-25,-24 25,24 0,-24 0,24 0,-24 0,0 0,-1 0,26-25,-26 25,1 0,0 0,-1 0,1 0,-1 0,1 0,0 0,-1 25,1-25,-1 0,1 0,0 0,-1 0,1 0,-1 0,1 0,0 0,-1 0,1 0,0 0,-1 0,1 0,-1 0,1 0,-25 0,24 0,1 0,0 0,-1 25,1-25,-1 0,-24 0,25 0,-1 0,1 0,-25 0,24 0,1 0,-25 0,25 0,-26 0,26 0,0 0,-26 0,26 0,0 0,-1 0,-24 0,25 0,-1 0,-24 0,25 24,-26-24,1 0,25 0,-25 0,-1 0,1-24,0 24,0 0,0 0,-1 0,1 0,0 0,-25-25</inkml:trace>
  <inkml:trace contextRef="#ctx0" brushRef="#br0" timeOffset="15613.48">17214 4787,'0'25,"0"0,0 0,0 0,0-1,0 1,0 0,0 0,0 0,0-1,0 1,0 0,0 0,25 0,-25-1,0 1,0 0,0 0,0 0,0-1,0 1,25 0,-25 0,0 0,0 24,0-24,0 0,0 0,0 24,0-24,0 0,0 24,0-24,0 0,0 25,0-26,0 1,0 25,0-25,0 0,0 24,25-24,-25 0,0 24,0-24,25 25,-25-25,0 24,0 1,24-25,-24 24,0 1,0-25,25 24,-25 1,0-1,0-24,25 25,-25-25,0 24,0-24,0 25,0-26,25 26,-25 0,0-25,25 24,-25-24,0 25,24-26,-24 26,25 0,-25-26,25 26,-25-25,25 24,-25-24,0 25,25-25,-25 24,25-24,-25 25,0-1,24-24,-24 25,0-1,25-24,-25 25,0-1,25 1,-25-1,0 1,25 0,-25-25,0 24,25 1,-25-1,0 1,0 0,24-1,-24 1,0-1,0 1,0 0,0-1,25 1,-25-1,0 26,0-26,25 1,-25 0,0-1,0 26,0-26,25 1,-25 0,0 24,0-24,25-1,-25 26,0-26,0 26,24-26,-24 26,0-26,25 1,-25 24,0-24,0-1,0 26,25-25,-25 24,0-24,0 24,25 0,-25-24,0 24,0-24,0 24,0-24,25 24,-25-24,0 24,0-24,0 24,0 1,0-26,0 26,0-25,0-1,0 26,0-26,0 1,0 24,-25-24,25-1,0 1,0 24,0-24,0 0,-25 24,25-24,0-1,0 26,-25-26,25 1,0 0,0-1,0 1,0-25,-25 24,25-24,0 0,0 24,0-24,0 0,0 0,0 0,0-1</inkml:trace>
  <inkml:trace contextRef="#ctx0" brushRef="#br0" timeOffset="17487.8">6524 12923,'24'0,"1"0,0 0,0 0,0-25,-1 25,1 0,0 0,25-24,-26 24,1 0,25-25,-25 25,24 0,-24-25,25 25,-25 0,24-25,1 25,-25-25,24 25,-24 0,25-24,-1 24,-24 0,25 0,-1 0,-24-25,25 25,-1 0,-24 0,25 0,-1 0,1 0,-25-25,24 25,1 0,-1 0,1-25,0 25,-1 0,1 0,0-25,-1 25,1 0,-1 0,1 0,0-24,-1 24,1 0,-1 0,1-25,0 25,-1 0,1 0,-1 0,1-25,0 25,-1 0,1 0,0 0,-1 0,1-25,-1 25,1 0,0 0,-1 0,1 0,-1 0,1 0,0 0,-1 0,1 0,-1 0,1 0,0 0,-1 0,26 0,-26 0,1 0,0 0,-1 0,1 0,-1 0,1 0,0 0,-1 0,1 0,-1 0,26 0,-26 0,1 0,0 25,24-25,-24 0,-1 0,26 0,-26 0,1 0,-1 25,26-25,-25 0,-1 0,26 0,-26 0,1 25,24-25,-24 0,-1 0,26 0,-26 24,1-24,0 0,24 0,-24 25,-1-25,1 0,24 25,-24-25,24 0,-24 0,24 0,-24 25,24-25,1 0,-26 0,26 0,-1 0,1 0,-26 0,26 0,-1 25,0-25,-24 0,25 0,-1 0,-24 24,24-24,0 0,-24 25,24-25,-24 0,0 0,24 25,-24-25,24 0,-24 0,24 25,-24-25,24 0,-24 0,24 25,-24-25,24 0,-24 0,24 24,1-24,-1 0,-24 0,24 0,0 25,-24-25,24 0,1 0,-1 25,1-25,-26 0,26 0,-1 0,1 0,-1 25,-24-25,24 0,0 0,-24 0,24 0,-24 0,24 0,-24 0,24 0,-24 0,24 0,-24 0,0 0,24 0,-24 0,-1 0,26-25,-26 25,1 0,0 0,-1 0,1 0,-1 0,1-25,0 25,-1 0,-24 0,25 0,-1 0,1-25,-1 25,-24 0,25 0,-1 0,-24 0,25-24,-25 24,24 0,-24 0,0 0,25-25,-26 25,1 0,0-25,0 25,0 0,-25-25,24 25,-24-25</inkml:trace>
  <inkml:trace contextRef="#ctx0" brushRef="#br0" timeOffset="20745.99">8384 8334,'0'-24,"-25"24,0 0,1 0,-1 0,0 0,0 24,0-24,1 25,-1-25,0 25,0-25,0 0,25 25,-24-25,24 25,-25-25,0 24,25 1,-25-25,25 25,-25 0,25 0,0-1,-25 1,25 0,0 0,0 0,0 24,0-24,0 0,0 24,0-24,0 0,0 25,0-26,0 1,0 0,0 25,25-50,-25 25,25-1,-25 1,25-25,0 25,0-25,-1 25,1-25,25 0,-25 0,24 0,-24-25,25 25,-1 0,-24-25,25 25,-26-25,1 25,25-24,-25-1,-1 25,1-25,0 0,0 0,0 0,-1 1,-24-1,25 0,-25-25,25 26,-25-1,0-25,0 25,0-24,0 24,0-25,-25 26,25-26,-25 25,1 0,24 1,-25-1,0 0,0 0,0 0,1 25,-1-24,0 24,-25 0,26 0,-26 0,25 0,0 0,-24 0,24 0</inkml:trace>
  <inkml:trace contextRef="#ctx0" brushRef="#br0" timeOffset="23083.2">8954 9773,'-24'-25,"24"0,-25 25</inkml:trace>
  <inkml:trace contextRef="#ctx0" brushRef="#br0" timeOffset="23522.22">8880 9699,'0'0,"0"-25,0 0,0 0,0 0,-25 25,25-24,-25 24,25 24,-24-24,24 25,0 0,-25 0,25 0,0-1,0 1,0 0,0 0,0 0,0-1,0 1,0 0,0 0,0 0,25-25,-25 24,24 1,1 0,0 0,0-25,0 0,-1 25,1-25,0 0,0-25,0 25,0-25,-1 25,1-25,0 0,0 1,0 24,-1-25,1-25,0 25,0 1,0-1,-25 0,0-25,0 26,0-1,0-25,0 25,0 1,-25-26,25 25,-25 0,0-24,0 24,-24 0,24 25,-25-25,26 1,-26 24,0 0,1 0,24 0</inkml:trace>
  <inkml:trace contextRef="#ctx0" brushRef="#br0" timeOffset="24113.72">9897 8434,'0'0,"0"-25,-25 25,0 0,1 0,-1 0,0 25,0-1,0 1,25 0,-24 0,24 0,-25-1,25 26,-25 0,25-26,0 26,-25 0,25-1,0 1,0-1,0 1,0 0,0-1,0-24,25 25,-25-25,25-1,0 1,-1 0,1-25,25 0,-25 0,-1 0,26-25,0 0,-26 1,26-1,0 0,-25-25,24 26,-24-26,25 0,-26 25,1-24,-25-1,25 1,-25-1,0 0,0 1,-25-1,0 1,1-1,-1 0,0 26,-25-1,26-25,-26 50,25-25,-25 1,26 24,-1 0</inkml:trace>
  <inkml:trace contextRef="#ctx0" brushRef="#br0" timeOffset="24610.51">11187 9054,'-25'0,"25"-25,-25 25,0 0,1 0,-1 25,0 0,0-1,0 26,1-25,-1 0,25-1,-25 26,25 0,-25-1,25-24,0 25,0-1,0-24,0 25,25-26,0 1,-25 0,25 0,-1-25,1 0,25 0,-25 0,-1-25,1 25,25-25,-25 0,24 1,-24-26,0 25,0 0,0 1,-1-26,-24 25,0 0,0-24,0 24,-24-25,24 26,-50-1,25 0,0-25,-24 26,-1-1,0 0,1 0,-1 0</inkml:trace>
  <inkml:trace contextRef="#ctx0" brushRef="#br0" timeOffset="25037.71">11063 7541,'0'0,"0"-25,-25 0,0 0,25 0,-25 25,1-24,-1 24,0 0,0 0,0 0,1 0,-1 24,0 1,0 0,0 0,1 0,-1-1,0 26,25 0,-25-1,25-24,0 25,0-1,25 1,-25-1,25 1,0-25,24 0,-24 24,0-24,24 0,1-25,-25 25,24-25,1 0,0-25,-1 0,1 0,0 1,-26-1,26-25,0 0,-26 26,26-26,-50 0,25 1,0-1,-25 1,0-1,-25 0,0 26,0-26,0 0,-24 26,24-1,-25-25,1 25,24 25,-25-24,1 24,24-25,0 25</inkml:trace>
  <inkml:trace contextRef="#ctx0" brushRef="#br0" timeOffset="25422.36">12303 7590,'-25'0,"1"0,-1 0,0 0,0 0,25 25,-25 0,25 0,-25-1,25 26,-24-25,24 24,0 1,0-25,0 24,0 1,24-25,1 25,0-26,0 1,25-25,-26 25,26-25,-25 0,24-25,1 25,0-25,-26 1,26-1,-25-25,24 25,-24-24,0 24,-25-25,25 1,-25 24,0-25,-25 25,0-24,0-1,-24 25,24 1,-25-26,-24 25,24 0,1 1,-1-1,1 25,-1 0</inkml:trace>
  <inkml:trace contextRef="#ctx0" brushRef="#br0" timeOffset="25957.64">12328 9029,'-25'-25,"25"0,-25 25,25-25,-24 25,24 25,-25-25,25 25,-25 0,0 0,0 0,0-1,1 26,-1 0,25-1,-25 1,0-1,25 1,0 0,0-1,0 1,25-1,0-24,0 25,-1-25,26-25,-25 24,0-24,24 0,1 0,-25-24,24-1,1 25,0-50,-26 25,26 1,-25-26,24 0,-24 26,0-26,-25 0,25 1,-25-1,0 1,-25-1,0 25,0-24,1-1,-26 25,0-25,1 26,-1-1,1 0,-1 0,0 25,26 0,-1 0</inkml:trace>
  <inkml:trace contextRef="#ctx0" brushRef="#br0" timeOffset="26481.7">13444 8682,'0'-25,"-25"25,25 25,0-1,-24 1,24 0,-25 25,0-1,25 1,-25-1,0 1,25 0,0-1,-24 1,24 24,0-24,0 0,24-1,-24-24,25 25,-25-26,25 1,0 0,0 0,-1-25,1 0,0-25,0 25,0-25,-1 0,1-24,0 24,0-25,0 26,-25-26,24 0,-24 26,0-26,0 0,0 1,0-1,0 25,-24-24,-1-1</inkml:trace>
  <inkml:trace contextRef="#ctx0" brushRef="#br0" timeOffset="26853.57">14015 7665,'0'0,"-25"-25,0 25,0 0,0 0,25 25,-24-25,-1 24,25 1,-25 0,0 0,25 24,-25-24,25 25,0-1,0 1,0 0,0-25,25 24,0-24,0 0,0 0,24-1,-24 1,25-25,-1 0,-24 0,25-25,-1 1,1 24,-25-25,-1 0,1 0,0-24,0 24,0 0,-25-25,0 25,0-24,-25 24,0-25,0 1,0 24,1-25,-26 26,0-26,1 25,-1 0,1 1,-1-1,0 0,26 25,-1-25</inkml:trace>
  <inkml:trace contextRef="#ctx0" brushRef="#br0" timeOffset="27235.69">15081 7640,'0'0,"-25"0,25-25,-24 25,-1 0,0 25,0 0,0-1,1 26,-1-25,0 24,0 1,0 0,25-1,0 1,0-25,0 24,25-24,0 0,25-25,-26 0,26 0,-25 0,24 0,1-25,-25 0,24 25,-24-49,0 24,0 0,0 0,-1-24,-24 24,0-25,0 25,0-24,-24 24,-1 0,0-24,0 24,0 0,1 0,-26 0,25 1,0-1,1 25,-1 0</inkml:trace>
  <inkml:trace contextRef="#ctx0" brushRef="#br0" timeOffset="27645.58">14660 8830,'0'0,"-25"0,0-24,0 24,25 24,-25-24,25 25,-24-25,-1 25,25 0,-25 0,0-1,0 1,25 0,-24 0,24 0,-25 0,25-1,0 1,0 25,0-25,0-1,0 1,25 0,-1-25,1 25,0-25,0 0,0 0,-1 0,1-25,0 25,25-25,-26 0,1 1,0-1,-25 0,25-25,0 26,-25-1,0-25,0 25,0 0,0-24,-25 24,0-25,0 26,0-26,-24 25,24 0,-25 1,26-1,-26 0,25 25,0 0</inkml:trace>
  <inkml:trace contextRef="#ctx0" brushRef="#br0" timeOffset="28025.71">15304 9054,'0'-25,"-24"25,-1 25,0 0,25-1,-25 1,0 0,1 0,24 0,-25 24,0-24,0 25,25-26,-25 1,25 25,0-25,25-25,0 24,0-24,0 0,-1 0,1 0,0-24,25 24,-26-25,1 0,0 0,0 0,0 1,0-1,-1 0,-24 0,0 0,0 1,0-26,0 25,-24 0,24 1,-25-1,-25 0,25 0,0 25,-24-25,-1 25,1 0,-1 0</inkml:trace>
  <inkml:trace contextRef="#ctx0" brushRef="#br0" timeOffset="28457.68">12700 10269,'0'-25,"0"1,-25 24,25 24,-25-24,1 25,24 0,-25 0,0 0,0-1,25 26,-25-25,25 24,-24-24,24 0,0 25,0-26,24 1,1 0,0 0,0 0,0-1,-1-24,26 25,-25-25,0 0,24 0,-24 0,0-25,0 25,24-24,-24 24,-25-25,25 0,0 0,-25 0,0 1,0-1,0-25,-25 25,0-24,0 24,0-25,1 1,-26 24,0-25,1 1</inkml:trace>
  <inkml:trace contextRef="#ctx0" brushRef="#br0" timeOffset="28917.67">12055 8384,'-25'0,"0"0,1 0,24 25,-25-25,0 25,0-25,0 24,25 1,-24 0,-1 0,0 0,0-1,25 1,0 0,0 0,0 0,25-25,0 0,0 0,-1-25,26 25,-25-25,24 0,-24 0,25 1,-25-1,24 0,-24 0,0 0,0 1,-25-1,25 0,-25 0,0 0,-25 1,0-1,0 0,-25 25,26 0</inkml:trace>
  <inkml:trace contextRef="#ctx0" brushRef="#br0" timeOffset="29321.68">10815 10319,'0'-25,"0"0,0 0,-25 25,25 25,-25 0,25 0,0 0,0-1,0 1,0 0,0 25,0-26,0 1,0 0,25 0,0 0,0-25,-1 0,1 0,25 0,-25 0,24 0,-24-25,25 25,-26-25,26 0,-25 0,0 1,0-1,-1-25,1 25,-25 1,0-1,0 0,0-25,0 26,-25-1,1 0,-26 0,25 0,-25 1,26-1,-26 25,25 0,-24 0,24 0</inkml:trace>
  <inkml:trace contextRef="#ctx0" brushRef="#br0" timeOffset="29657.69">11633 10021,'0'25,"0"0,0 0,-24-1,24 1,0 0,-25 0,25 0,0-1,0 26,0-25,25-25,-1 25,-24-1,25-24,25 25,-25-25,24 0,1-25,-1 25,1-24,0 24,-26-25,26 0,0 0,-26 25,1-25,0 1,0-1,-25 0,0 0,0 0,-25 1,0-1,0 25,1-25,-26 0,0 25,1-25,-1 25,1 0,-1 0,0 0</inkml:trace>
  <inkml:trace contextRef="#ctx0" brushRef="#br0" timeOffset="36161.92">6325 5358,'0'0,"-25"0,1 0,24 25,-25-25,0 24,0-24,25 25,-25-25,25 25,-24-25,-1 25,50-25,-25-25</inkml:trace>
  <inkml:trace contextRef="#ctx0" brushRef="#br0" timeOffset="37097.34">9128 4217,'0'0</inkml:trace>
  <inkml:trace contextRef="#ctx0" brushRef="#br0" timeOffset="37673.6">9327 4167,'0'-25,"0"1,0 48,0 1,0 0,0 0,0 0,0-1,0 1,0 0,0 0,0 0,0 24,0-24,24 0,-24 24,0-24,25 0,-25 25,0-26,0 1,25 25,-25-25,25-1,-25 1,25 0,-1 0,1 0,0-25,0 0,0 0,-1-25,1 25,25-25,-25 0,-1 0,1-24,0 24,0-25,0 1,-1 24,1-25,-25 1,25-1,0 1,-25-1,0 25,0-24,0-1,0 0,0 1,0 24,0-25,-25 26,25-1,0 0,-25 0</inkml:trace>
  <inkml:trace contextRef="#ctx0" brushRef="#br0" timeOffset="38034.61">10220 3969,'-25'0,"25"25,0-1,0 1,0 0,0 0,0 0,0-1,0 1,0 0,0 25,0-26,0 26,25-25,-25 24,0-24,0 25,0-1,0-24,0 25,0-25,0 24,0-24,0 25,24-26,-24 1,0 0,0 0,25 0,-25 0</inkml:trace>
  <inkml:trace contextRef="#ctx0" brushRef="#br0" timeOffset="38474.45">10244 4415,'0'0,"-24"0,48 0,1 0,0 0,-25-25,25 25,0 0,-25-24,24 24,1-25,0 25,0-25,-25 0,25 25,-1-25,-24 1,25-1,-25 0,0 0,0 0,0 1,0-1,0 0,0 0,0 0,0 1,0-1,-25 0,25 0,-24 0,24 50,0 0,0 0,0 0,0-1,24 1,-24 0,0 0,25 24,-25-24,25 25,-25-25,25 24,-25-24,25 25,-25-26,24 26,-24-25,0 0,25 24,-25-24,25 25,-25-26,25 1,-25 0,0 0,25 0,-25-1,24-24,-24 25,25-50</inkml:trace>
  <inkml:trace contextRef="#ctx0" brushRef="#br0" timeOffset="38845.58">10889 4043,'0'-25,"0"1,25-1,0 25,0 25,-25-1,0 1,24 0,-24 0,25 24,-25 1,25 0,-25-1,25 1,0-1,-25 1,24 0,-24-1,25 1,0-1,0 1,-25-25,25 0,0-1,-1-24,1 0,-25-24,25 24,-25-50,0 25,25 0,-25-24,0-1,0 1,25-1,-25 0,0 1,0-1,0 1,24-26,-24 26,0-1,0 0,0-24,25 24,-25 1,0 24,0-25,0 1,0 24,0 0</inkml:trace>
  <inkml:trace contextRef="#ctx0" brushRef="#br0" timeOffset="43555.5">6598 4936,'0'-25,"-25"25,25-24,0-1,-25 25,25-25,0 0,-24 25,24-25,0 0,-25 25,25-24,-25-1,0 0,25 0,-25 25,25-25,-24 25,24-24,-25 24,0-25,0 0,0 25,25-25,-24 25,-1-25,0 1,0 24,25-25,-25 25,1-25,-1 25,25-25,-25 25,0 0,0 0,1-25,-1 25,0 0,0 25,0-25,1 0,-1 25,0-25,0 0,25 25,-25-25,0 0,1 25,-1-25,25 24,-25-24,0 25,0-25,1 25,-1 0,0-25,25 25,-25-25,0 24,1 1,-1 0,0 0,0 0,0-1,25 1,-24-25,24 25,-25 0,25 0,-25-25,25 25,-25-1,0 1,25 0,-24-25,24 25,-25 0,0-1,25 1,-25-25,25 25,-25 0,25 0,-24-1,24 1,-25 0,25 0,0 0,-25-1,25 1,-25 0,25 0,0 0,-25-1,25 1,0 0,0 0,-24 0,24-1,0 1,-25 0,25 0,0 0,0-1,-25 1,25 0,0 0,0 0,0-1,-25-24,25 25,0 0,0 0,0 0,0 0,0-1,0 1,0 0,-25 0,25 0,0-1,0 1,0 0,0 0,0 24,0-24,0 0,0 0,0 0,0-1,0 1,0 0,0 0,0 0,0-1,0 26,0-25,0 0,0-1,0 1,0 0,0 0,0 0,0-1,0 1,0 0,0 0,0 0,0-1,0 1,0 0,0 0,0 0,0 0,0-1,0 1,0 25,0-25,0-1,0 1,0 0,0 0,0 0,0-1,0 1,0 0,0 0,0 0,0 24,0-24,0 0,0 0,0-1,0 1,0 0,0 0,0 0,0-1,0 1,0 0,0 0,0 0,0 24,0-24,0 0,-24 24,24-24,0 0,0 25,0-26,0 1,0 25,0-25,0 24,0-24,0 0,0 25,0-26,0 26,-25-25,25 24,0-24,0 0,0 25,0-26,0 26,0-25,0 24,0 1,0-25,0 24,0 1,0-25,0 24,0 1,-25-25,25 24,0 1,0-25,0 25,0-26,0 26,0-25,0 24,0 1,0-25,0 24,0 1,0-25,0 24,0 1,0-25,0 24,0-24,0 25,0-25,0 24,0-24,0 25,25-26,-25 26,0-25,0 0,0 24,0-24,0 25,0-25,0 24,0-24,0 25,0-26,25 26,-25-25,0 24,0-24,0 25,0-25,24 24,-24-24,0 25,0-26,0 26,25-25,-25 0,0 24,0-24,25 25,-25-26,0 26,0-25,25 24,-25-24,0 25,25-25,-25 24,24-24,-24 25,0-25,25 24,-25-24,0 25,25-26,-25 26,25-25,-25 0,25 24,-25-24,24 25,-24-26,0 26,25-25,-25 24,25-24,-25 25,25-1,-25-24,25 25,-25-25,24 24,-24-24,25 0,-25 24,25-24,-25 0,25 25,-25-25,25-1,-25 1,24 25,-24-25,25 24,0-24,-25 0,25 24,-25-24,25 25,-25-1,24-24,1 25,-25-25,25-1,-25 26,25-25,0 0,-25 24,24-24,1 0,-25 0,25-1,-25 1,25 25,0-25,-25-1,24 1,-24 0,25-25,-25 25,25 0,0 0,-25-1,25 1,0 0,-25 0,24 0,1-1,0 1,0 0,-25 0,25-25,-1 25,1-1,0 1,0-25,0 25,-25 0,24-25,1 0,0 25,0-1,0-24,-1 25,1-25,0 0,0 25,0-25,-1 25,1-25,0 0,0 0,0 0,-1 0,1 0,0 0,0 0,0 0,-1 0,1 0,0 0,0 0,0-25,24 25,-24 0,0 0,0 0,0 0,-1-25,1 25,0 0,0 0,0-25,-1 25,1 0,0-24,0 24,0-25,-1 25,-24-25,25 25,0-25,0 0,0 1,-25-1,24 0,-24 0,25 0,-25 1,25 24,-25-25,0 0,25 0,-25 0,0 1,0-1,0 0,0 0,0 0</inkml:trace>
  <inkml:trace contextRef="#ctx0" brushRef="#br0" timeOffset="46187.47">7764 12750,'0'24,"0"1,0 0,0 0,0 0,0-1,25-24,-25 25,0 0,0 0,0 0,0-1,0 1,0 0,0 0,24 0,-24-1,0 1,0 0,0 0,0 0,0 0,0-1,0 1,0 0,0 0,0 0,0-1,0 1,0 0,0 0,0 0,0-1,0 1,0 0,0 0,0 0,0-1,0 1,0 0,-24 0,24 0,0-1,0 1,0 0,-25 0,25 0,0-1,-25 1,25 0,0 0,0 0,-25-1,25 1,-25 0,25 0,-24 0,24-1,-25 1,25 0,-25-25,25 25,-25 0,25-1,-25-24,1 25,24 0,-25-25,25 25,-25 0,0 0,25-1,-25-24,1 25,-1 0,0 0,0 0,0-25,25 24,-24-24,-1 25,0-25,25 25,-25-25,0 0,25 25,-24-25,-1 25,0-25,0 0,0 24,1-24,-1 0,0 25,0-25,0 0,1 25,-1-25,0 0,0 0,0 0,0 0,1 0,-1 0,0 0,0 0,0 0,1 0,-1 0,0 0,0 0,0 0,1 0,-1 0,0 0,0 0,0-25,1 25,-1 0,0-25,0 25,0 0,1-24,-1 24,0-25,0 25,0-25,1 25,-1-25,0 25,25-25,-25 1,0 24,1-25,-1 25,0-25,0 0,0 0,1 1,-1-1,0 0,0 25,0-25,25 0,-25 0,1 1,-1-1,0 0,0 25,0-25,1 0,-1 1,0-26,0 25,0 0,25 1,-24-1,-1 0,0 0,0 0,0-24,1 24,24 0,-25 0,0 1,0-26,0 25,25 0,-24 1,-1-26,0 25,0 0,25-24,-25 24,1-25,-1 26,0-26,25 25,-25-24,0 24,1-25,-1 25,25-24,-25 24,0-25,0 25,25-24,-24-1,-1 25,25-24,-25-1,0 1,25 24,-25-25,0 1,25-1,-24 0,-1 1,25 24,-25-25,0 1,25-1,-25 25,25-24,-24 24,24-25,-25 1,25 24,-25-25,25 1,-25-1,25 25,0-24,-25-1,25 0,-24 26,24-26,-25 0,25 26,0-26,-25 25,25-24,-25 24,25-25,0 25,-25-24,25 24,-24-25,24 26,-25-1,25-25,-25 25,25-24,-25 24,25-25,0 25,-25-24,25 24,-24 0,24-24,0 24,-25 0,25-25,-25 26,25-1,-25 0,25 0,0 0,-25-24,25 24,0 0,-24 0,24 1,0-1,-25 0,25-25,0 26,0-1,-25 0,25 0,0-24,-25 24,25 0,0 0,0-24,-25 24,25 0,0-25,-24 25,24 1,0-1,-25-25,25 25,0 1,-25-26,25 25,0 0,-25-24,25 24,0-25,0 26,-25-26,25 25,0-24,-24-1,24 25,0-24,0 24,-25-25,25 1,0 24,0-25,0 25,-25-24,25 24,0-25,0 25,-25-24,25 24,0-25,0 26,-25-26,25 25,0-24,0 24,-24-25,24 1,0-1,0 25,0-24,-25-1,25 25,0-24,0-1,0 25,-25-24,25-1,0 0,0 1,0-1,0 0,0 1,0-1,0 1,0-1,0 0,0-24,0 49,0-24,0-1,0 0,0 1,0-26,0 26,0-1,0 1,0-1,0 0,0 1,0-1,0 25,0-24,0-1,0 0,25 26,-25-26,0 25,0-24,25-1,-25 25,0-24,0-1,24 0,-24 26,0-26,25 0,-25 26,0-26,0 0,25 26,-25-26,0 25,25-24,-25 24,0 0,25-25,-25 26,24-1,-24 0,0-25,25 25,-25 1,25-26,-25 25,25 0,-25 1,0-26,25 25,-25 0,0 1,24-1,-24-25,0 25,25 1,-25-1,0 0,0 0,25 0,-25 1,0-1,25 0,0-25,-25 1,24 24,-24 0,25 0,-25 1,25-1,-25-25,25 25,-25 1,25-1,-25-25,24 25,-24 0,25 1,-25-1,25-25,-25 25,25 1,-25-1,25 25,-25-25,24 0,1 0,-25 1,25-1,0 25,-25-25,25 0,-1 0,1 1,0-1,0 0,-25 0,25 0,-1 1,1 24,-25-25,25 0,-25 0,25 0,0 1,-1-1,-24 0,25 25,-25-25,25 0,0 25,-25-24,25-1,0 25,-25-25,24 25,1-25,0 0,0 25,-25-24,25 24,-1 0,-24-25,25 25,0 0,-25-25,25 25,0 0,-1 0,-24-25,25 25,0 0,0 0,0 0,-1 0,1-25,0 25,0 0,0 0,-1 0,1 0,0 0,0 0,0 0,-1 0,1 0,0 25,0-25,0 0,-1 0,1 25,0-25,0 0,0 25,-1-25,1 0,0 25,0-25,0 24,0 1,-1-25,1 25,0 0,0-25,0 25,-1-1,1 1,0 0,0 0,0 0,-1-1,1 1,0 0,0 0,0 0,-1-1,-24 1,25 0,0 0,0 0,0-1,-1 1,1 25,-25-25,25-1,0 26,0-25,-1 0,1 24,-25-24,25 25,0-26,0 26,-25-25,24 25,1-26,-25 1,25 0,0 0,-25 0,25-1,-25 1,0 0,24 0,-24 0</inkml:trace>
  <inkml:trace contextRef="#ctx0" brushRef="#br0" timeOffset="47277.46">4192 8806,'0'0,"0"-25,25 25,-25-25,0 0,-25 50,0 0,25 0,-25 24,1-24,-1 25,0-1,0 26,0-26,-24 26,24 24,-25-25,1 26,24-26,-25 25,1-24,24 24,-25-50,25 26,1-26,-1 1,25 0,-25-25,25-1,0 1,0 0,0-50,0 0,25 1,-25-1,25-25,-1 0,1 1,0-1,0-24,0 24,0-24,24-25,-24 24,0 1,0-25,-1 24,26-24,-25 25,0-26,24 26,-24-1,25-24,-26 50,26-26,-25 26,0-1,-1 25,1 0,0 25,0 0,0 0,-1 25,1 0,0 25,0-26,0 26,24 0,1-1,-25 1,24-1,1 1,-1 0,1-1,25 1,-26 0,1-1,-25-24,24 25,1-26,-25 26,-1-25,26 24,-50-24,25 0,0 0,-25 0,24-1,-24 1,0 0,25-25</inkml:trace>
  <inkml:trace contextRef="#ctx0" brushRef="#br0" timeOffset="50327.61">16570 4961,'-25'0,"25"-25,0 0,0 1,0-1,0 0,-25 0,25 0,0 0,0 1,0-1,0-25,0 25,0 1,-25-1,25 0,0 0,0 0,0 1,0-26,0 25,0 0,0 1,0-1,0 0,25 0,-25 0,25-24,-25 24,0 0,25 0,-25 1,24-1,-24 0,0 0,25 0,-25 1,0-1,25 0,-25 0,25 0,-25 1,0-1,25 25,-25-25,24 0,-24 0,25 25,-25-24,25-1,-25 0,25 25,0-25,-1 0,-24 0,25 25,-25-24,25 24,0-25,0 25,-25-25,24 25,1-25,0 25,-25-25,25 25,0 0,-25-24,24 24,1 0,0 0,0 0,0 0,-1 0,1 0,0 24,0-24,0 0,-25 25,24-25,1 25,0 0,0-25,0 25,-1-25,1 24,-25 1,25-25,0 25,0 0,0-25,-1 25,-24 0,25-1,0 1,-25 0,25 0,0 0,-25-1,24 1,-24 0,25 0,0 24,-25-24,25 0,-25 0,25 24,-1-24,-24 0,25 0,-25 24,25-24,-25 0,25 25,0-26,-25 1,24 25,-24-25,25 24,-25-24,25 25,-25-26,25 26,-25-25,25 24,-25-24,24 25,-24-25,25 24,-25-24,25 25,-25-25,25 24,-25 1,25-25,-25 24,24-24,-24 25,25-1,-25-24,0 25,25-1,-25 1,25-1,-25 1,25-25,-25 24,24 1,-24 0,0-26,25 26,-25 0,0-25,25 24,-25 1,0-1,25-24,-25 25,25-1,-25 1,0 0,24-1,-24 1,25-1,-25 1,0 0,25-1,-25 1,25-1,-25 1,25 0,-25-1,0 1,25 0,-25-1,24 1,-24-1,0 1,25 0,-25-1,0 1,0-1,25 1,-25 0,0-1,25 1,-25-1,0 1,0 0,25-1,-25 1,0 24,0-24,0-1,0 1,0 0,0-1,0 26,0-26,0 1,0 0,0-1,24 1,-24 24,0-24,0-1,0 1,0 0,0 24,0-24,25-1,-25 1,0-1,0 1,0 0,0-1,0 1,0 24,0-24,0 0,0-1,0 1,0-1,0 1,0 0,0 24,0-24,0-1,0 1,0-1,0 1,0 0,0-1,0 1,0 0,0-1,0 1,0-1,0 1,0 0,0-1,0 1,0-1,0 1,0 0,0-26,0 26,0 0,0-1,0-24,0 25,0-1,0 1,0-25,0 24,0 1,0-1,0-24,0 25,0-25,0 24,0 1,-25-25,25 0,0 24,0-24,0 25,0-26,-24 1,24 25,0-25,0 24,-25-24,25 25,0-26,0 26,-25 0,25-26,0 26,0-25,-25 24,25-24,0 0,0 25,0-26,-25 26,25-25,0 0,0 24,-24-24,24 25,0-25,-25 24,25-24,0 25,-25-26,25 26,-25-25,25 24,-25-24,25 25,-25-25,25 24,-24-24,-1 25,25-26,-25 1,25 25,-25-25,25-1,-25 1,25 0,0 0,-24 0,24-1,0 1,0 0,-25 0,25 0,0 0,-25-1,25 1,-25 0,25 0,0 0,-25-1,25 1,-24 0,24 0,-25-25,0 25,25-1,-25 1,0 0,25 0,-24 0,-1-25,25 24,-25 1,0-25,25 25,-25 0,1-25,24 25,-25-25,0 24,0-24,0 25,1-25,-1 25,0-25,0 0,0 0,1 25,-1-25,-25 0,25 0,1 0,-1 25,0-25,0 0,0 0,0 0,1-25,-1 25,0 0,25-25,-25 0,0 25,25-25,-24 25,24-24,-25 24,0-25,25 0,-25 25,25-25,-25 0,1 25,24-24,-25-1,0 0,25 0,0 0,-25 1,25-1,0 0,0 0,0 0,0 1,0-1,0-25,0 25,0 1,0-1,0 0,0-25,0 25,0 1,0-1,0 0,0 0,-25 0,25 1</inkml:trace>
  <inkml:trace contextRef="#ctx0" brushRef="#br0" timeOffset="52231.4">16818 13196,'0'25,"0"0,0 0,-25-25,25 24,0 1,0 0,0 0,0 0,0-1,0 1,0 0,0 0,0 0,0-1,0 1,0 0,0 0,0 0,0-1,0 1,0 0,25 0,-25 0,0-1,0 1,0 0,0 0,0 0,24-1,-24 1,0 0,0 0,25 0,-25-1,25 1,-25 0,0 0,25 0,0-1,-25 1,24 0,-24 0,0 0,25-1,-25 1,25 0,-25 0,25 0,-25 0,25-25,-25 24,24 1,1 0,-25 0,25-25,-25 25,25-1,0 1,-25 0,24-25,-24 25,25 0,0-1,0-24,-25 25,25-25,-25 25,24-25,1 0,-25 25,25-25,0 0,0 0,-25 25,24-25,1 0,0 0,0 0,0 0,0 0,-1 0,1 0,0 0,0 0,0 0,-1 0,1 0,0 0,0 0,-25-25,25 25,-1 0,1 0,0 0,0-25,0 25,-1 0,1-25,0 25,0-25,0 25,-1-24,1 24,0-25,0 25,0-25,-1 25,1-25,0 25,0-25,0 25,-1-24,1-1,0 25,0-25,0 0,-1 25,1-25,0 1,0-1,0 25,0-25,-1 0,1 0,0 0,0 1,0-26,-1 25,1 0,0 1,0-1,0 0,-1-25,1 26,0-1,-25-25,25 25,0-24,-1 24,1-25,-25 26,25-26,0 0,-25 26,25-26,-25 0,24 1,1-1,-25 1,25 24,0-25,-25 1,25-1,-1 0,-24 1,25-1,0 0,-25 26,25-26,0 0,-25-24,24 24,1 1,-25-1,25 1,-25-1,25 0,-25-24,0 24,25 1,-25-1,24 1,-24-1,25 0,-25 1,0-1,25-24,-25 24,25-24,-25 24,0-24,25 24,-25-24,25 24,-25-24,0 24,24-24,-24-1,0 26,25-26,-25 1,0-1,25 1,-25 24,0-24,0-1,0 1,0 24,0-24,0 0,25-1,-25 1,0 24,0-24,0-1,0 1,0-1,0 26,0-26,0 26,0-26,0 1,0 24,0-24,0 0,0 24,0-24,25-1,-25 26,0-26,0 1,0 24,0-24,24-1,-24 1,0 24,0-24,0-1,0 1,0 24,0-24,0 0,0 24,0-24,0-1,0 26,0-26,0 25,0-24,0 24,25 1,-25-26,0 26,0-1,0-24,0 24,0 1,-25-26,25 26,0-1,-24-24,24 24,-25-24,25-1,-25 26,0-26,25 25,-25-24,25 24,-24 1,-1-26,25 26,-25-26,25 26,-25-1,25-24,-25 24,25-24,-25 24,1 1,24-1,-25-24,0 24,25 0,-25 1,0-1,1 0,24 1,-25-1,0 1,0-1,0 0,25 1,-24-1,-1 25,0-24,25-1,-25 25,0-24,25-1,-24 25,-1-24,25 24,-25-25,25 1,-25 24,0-25,25 25,-24 1,-1-26,25 25,-25 0,0 1,25-1,-25 0,25 0,-24 0,-1 1,0-1,25 0,-25 0,0 0,1 1,24-1,-25 25,0-25,25 0,-25 0,0 1,1-1,24 0,-25 0,0 0,0 25,25-24,-25-1,0 0,25 0,-24 0,-1 1,25-1,-25 0,0 0,0 0,25 1,-24-1,-1 0,0 0,25 0,-25 1,0 24,25-25,-24 0,-1 0,0 0,0 25,25-25,-25 1,1 24,24-25,-25 25,0-25,0 0,0 25,25-25,-24 25,-26-24,25 24,0-25,1 25,-1-25,-25 25,25-25,1 25,-26-25,25 25,-24 0,24-24,-25 24,25 0,-24 0,24 0,-25 24,25-24,-24 25,-1-25,25 25,-24 0,-1 0,1-1</inkml:trace>
  <inkml:trace contextRef="#ctx0" brushRef="#br0" timeOffset="53983.38">18951 8062,'0'-25,"-25"50,0-1,25 1,-25-25,1 25,-1 0,-25 24,25-24,-24 25,24-25,-25 24,1 1,-1-1,0 1,1-25,-1 24,25 1,-24-25,24 0,0-1,0 1,25 0,-24-25,24 25,0-50,24 25,1-25,0 0,0 1,0-26,24 25,-24-24,25-1,-1 0,-24 26,25-26,-25 0,24 1,-24-1,25 1,-26 24,26-25,-25 1,0 24,-1-25,1 25,-25 0,25 1,0 24,0 0,-1 0,-24 24,25-24,0 50,0-25,24 25,-24-26,25 26,-1 24,1-24,0 0,-1-1,-24 1,25-1,-26 1,1 0,0-1,0-24,0 25,-25-26,25 1,-25 0,0 0,0 0,0-1,-25-24,25 25,-25-25</inkml:trace>
  <inkml:trace contextRef="#ctx0" brushRef="#br0" timeOffset="60679.18">2158 8434,'-25'-25,"0"25,25-25,-24 25,24-25,-25 25,25-25,-25 1,25-1,0 0,-25 25,25-25,0 50,0 0,0 0,0-1,0 1,25 25,-25 49,0-49,25 24,-25-24,0 24,0 0,25 1,-25-1,0 1,0-1,24 1,-24-1,0 0,0 1,0-26,0 1,25 24,-25-49,0 25,0-1,0-24,0 0,0 0,0 0,0-1</inkml:trace>
  <inkml:trace contextRef="#ctx0" brushRef="#br0" timeOffset="61235.3">1712 8434,'-25'0,"0"0,25 24,-25-24,25 25,-25-25,50 0,0 0,0 0,0-25,-1 25,1-24,0 24,25-25,-26 0,26 0,0 0,-26 25,26-24,0-1,-26 0,26 0,0 0,-1 1,-24 24,25-25,-26 0,26 25,-25 0,0-25,-1 25,1 0</inkml:trace>
  <inkml:trace contextRef="#ctx0" brushRef="#br0" timeOffset="61574.28">1761 10567,'0'0,"25"0,-25-25,25 25,0-25,-1 0,1 25,0-49,25 24,-1 0,26-24,-26-1,26 25,-1-24,0-1,1 0,-1 1,1-1,-1 25,1-24,-1 24,-24-25,24 25,-24 1,-1-1,1 0,-25 0,24 25,-24-25,0 25</inkml:trace>
  <inkml:trace contextRef="#ctx0" brushRef="#br0" timeOffset="63248.38">20092 7392,'25'0,"-25"25,24-25,1 0,0 0,25 0,-26 0,26 0,0 0,-1 0,1 0,-1 0,1 0,0 0,-1 0,-24 0,25 0,-25 0,24-25,-24 25</inkml:trace>
  <inkml:trace contextRef="#ctx0" brushRef="#br0" timeOffset="63504.31">20464 7491,'0'0,"0"25,0 0,0-1,0 1,0 25,0-1,0 1,0 0,0-1,0 1,0 24,-25-24,25 0,-25-1,25 26,-25-26,25 1,-24-1,24 26,-25-26,25 1,0 0,-25-1</inkml:trace>
  <inkml:trace contextRef="#ctx0" brushRef="#br0" timeOffset="63750.48">19893 8905,'25'0,"25"0,-25 0,24 0,1 0,-1 0,1 0,24 0,-24-25,0 25,24 0,-24 0,24 0,-24 0,24 0,-24-25,24 25,-24 0,-1 0,1 0,0 0,-26 0,26 0,-25-25,0 25,-1 0,1 0,0 0</inkml:trace>
  <inkml:trace contextRef="#ctx0" brushRef="#br0" timeOffset="66701.12">10096 2629,'-25'0,"0"0,0 0,0 25,0-25,1 0,24 25,-25-25,50 0,-1 0,1 0,0 0,25-25,-1 25,1 0,24-25,1 25,49-25,-25 1,25-1,25 0,0 0,24 0,1 1,0-1,-1 0,1 25,-1-25,-24 0,0 1,0 24,0-25,-25 25,-25-25,0 25,0-25,-24 25,-1-25,1 25,-26 0,1-24,-25 24,24 0,-24 0,-25-25,25 25</inkml:trace>
  <inkml:trace contextRef="#ctx0" brushRef="#br0" timeOffset="80855.39">5779 15106,'0'-25,"-24"25,24-25,0 50,-25 0,25 0,-25 0,25-1,0 1,-25 0,25 25,-25-26,25 1,-24 25,24-25,-25 0,25-1,0 1,-25-25,25 25,0-50,0 0,0 1,25-1,-25-25,0 25,25-24,-25-1,24 25,-24-24,0-1,25 0,-25 26,0-26,25 25,-25-24,0 24,25 0,-25 0,25 25,-1 25,1 0,0 0,0-1,0-24,0 25,-1 0,1 0,0-25,-25 25,25-1,0-24,-1 25</inkml:trace>
  <inkml:trace contextRef="#ctx0" brushRef="#br0" timeOffset="81358.75">5953 15106,'0'25,"0"0,0-1,0 1,25 0,-25 0,25 0,-25-1,0 1,0 0,25 0,-25 25,0-26,0 1,24 25,-24-1,0 1,0 0,25-1,-25 1,0 24,0-24,25-1,-25 26,0-26,25 1,-25 24,0-24,0 0,25 24,-25-24,0 24,0 1,24-26,-24 26,0-1,0-24,25 24,-25 0,0 1,25-1,-25 1,0-1,0 0,25 1,-25-26,0 26,0-1,0-24,0 24,0-24,0-25,0 24,0-24,25 25,-25-25,0-1,0 1,0 0,0 0,24-25</inkml:trace>
  <inkml:trace contextRef="#ctx0" brushRef="#br0" timeOffset="82863.38">6573 18083,'-25'0,"25"24,25-24,0 0,0-24,0 24,-1 0,1 0,0 0,-25-25,25 25,0 0,-1 0,1 0,0 0,0 0,0 0,0 0,-1 0,-24-25,25 25,0 0,0 0,0 0,-1 0,1 0,25 0,-25-25,-1 25,1 0,0 25,0-25,0 0,24 0,-24 0,0 0,24 0,-24 25,0-25,25 0,-26 0,26 0,-25 0,24 0,-24 0,0 0,25 0,-26 0,26 0,-25-25,24 25,-24 0,25 0,-25-25,24 25,-24-25,25 25,-25 0,24-24,1 24,-25-25,24 25,1 0,-25 0,24-25,1 25,-1 0,-24 0,25 0,-1 0,-24 0,25-25,-1 25,-24 0,25 0,-25 0,24 0,1 0,0 0,-26 0,26 0,0-25,-1 25,1 0,-1 0,-24 0,25-24,-1 24,1 0,-25 0,24 0,-24 0,25 0,-25-25,24 25,1 0,-25 0,24 0,-24 0,25 0,-1 0,1 0,0 0,-1 0,1 0,-1 0,1 0,0 0,-1 0,26 0,-26 0,1 0,-1 0,1 0,0 0,-1 0,1 25,-1-25,1 0,0 0,24 0,-24 0,-1 0,1 0,0 0,-1 0,1 0,24 0,-24 0,-1 0,1 0,24 0,-24 0,24-25,-24 25,24 0,-24 0,24 0,1 0,-1 0,1 0,-1 0,1 0,-1-25,0 25,1 0,-1 0,25 0,-24 0,24 0,-25 0,26 0,-1 0,-25 25,26-25,-1 0,0 0,0 0,0 0,1 0,24 0,-25 0,0 0,25 25,0-25,-25 0,25 0,0 0,0 0,0 24,0-24,0 0,1 0,-1 0,0 0,0 0,0 0,-25 0,25 0,-25 0,25 0,-25-24,1 24,-1 0,0 0,-25 0,26 0,-26 0,25 0,-24 0,-1 0,0 0,1 0,-1 0,-24 0,24 0,-24 0,0 0,-1 0,1-25,-1 25,-24 0,0 0,0-25,0 25,-1 0,1-25,0 25,-25-25,25 25,-25-24,25 24,-25-25,0 0,-25 25,25-25,-25 25,25-25,-25 25,0-24,1 24,-1 0,50 0,-25 24,24-24,1 0,0 25,0-25,0 0,24 0,-24 0,-25 25,25-25,0 0,-25 25,-25-25,25 25,-25-25,0 0,0 24,1-24,-1 0,-25 25,1-25</inkml:trace>
  <inkml:trace contextRef="#ctx0" brushRef="#br0" timeOffset="83427.05">13444 18331,'0'-25,"25"25,0-25,0 25,-1-25,1 25,25 0,-25 0,-1 0,26 0,-25 0,24 0,1 0,-25 0,0 25,24-25,-24 25,-25 0,25-25,-25 24,0 1,0 0,-25-25,0 25,0 0,1-1,-1-24,0 25,0 0,0-25,-24 0,24 25,0-25,0 0</inkml:trace>
  <inkml:trace contextRef="#ctx0" brushRef="#br0" timeOffset="83675.08">14238 18207,'0'-25,"-25"25,0 25,25-1,0 1,0 0,0 0,0 0,25-25,-25 24,25 1,0 0,-1-25,1 25,0-25,25 0,-25 0,24 25,-24-25,25 0,-1-25,1 25,-1-25,1 25,0-25</inkml:trace>
  <inkml:trace contextRef="#ctx0" brushRef="#br0" timeOffset="84848.01">3671 16272,'0'0,"-25"-25,25 0,-25 25,25-25,0 50,0 0,0 0,25 0,-25-1,0 26,25-25,-25 25,25-1,-25 1,0-1,0 1,25 0,-25-1,0 1,0-1,0 1,0-25,25 24,-25-24,0 0,0 0,0 0,0-1,0-48,-25-1,25 0,0 0,0 0,-25 1,25-1,0 0,-25 0,25-24,0 24,-25 0,25-25,0 26,-25-26,25 25,0-24,-24 24,24-25,0 25,0-24,0 24,0 0,0-25,0 26,0-1,0 0,24 0,1 0,-25 1,25 24,-25-25,25 25,0 0,-25 25,25-25,-25 24,0 1,0 0,0 25,0-26,0 26,-25 0,25-25,0-1,0 26,0-25,25-25,-25 25,24-25,1 24,0-24,0 0,0 25,-1-25,1 0,0 0,0 25,0 0,-25 0,24-1,-24 1,0 0,-24 25,24-26,0 1,-25 0,0 0,25 0,-25-1,0 1,25 0,-24 0,-1 0,0-1</inkml:trace>
  <inkml:trace contextRef="#ctx0" brushRef="#br0" timeOffset="85083.06">4266 16321,'0'-24,"-24"24,-1 0,0 0,25 24,-25 1,0-25,25 25,-24 0,24 0,0 0,-25 24,25-24,0 25,0-26,0 26,25-25,-25 24,0-24,24 25,1-25,-25-1,25 26,0-25,0-25,-1 25,1-1</inkml:trace>
  <inkml:trace contextRef="#ctx0" brushRef="#br0" timeOffset="85310.03">4415 16495,'0'-25,"25"25,0 0,-25 25,25-25,-1 25,-24 0,25-25,-25 49,25-24,-25 0,0 25,0-1,0-24,0 25,0-1,-25-24,25 0,0 24,-25-49,25 25,-24 0</inkml:trace>
  <inkml:trace contextRef="#ctx0" brushRef="#br0" timeOffset="85499.49">4539 16470,'0'0,"0"-24,0 48,0 1,0 0,0 0,0 0,0 24,0-24,25 0,-25 24,0-24,25 0,0 0,-25 0,24-1,1 1,0-25,0 0</inkml:trace>
  <inkml:trace contextRef="#ctx0" brushRef="#br0" timeOffset="85726.92">4663 16247,'0'0,"0"-25,0 0,0 1,25 24,-25-25,25 25,0 0,-1-25,1 25,25 0,-25 25,0-25,24 25,-24-25,25 24,-1 1,-24 0,0 0,0 24,-1-24,1 25,0 0,-25-1,0 26,0-26,-25 1,0-1,25-24</inkml:trace>
  <inkml:trace contextRef="#ctx0" brushRef="#br0" timeOffset="88530.02">6152 15776,'0'0,"24"0,1 0,0 0,0-25,0 25,-1 0,1 0,0 0,0 0,0 0,-1 0,1 0,0 0,0 0,0-25,-1 25,1 0,0 0,0 0,0 0,-1 0,1 0,0 0,0 0,0 0,-1 0,1 0,0 0,0 0,0 0,0 0,-1 0,1 0,0-25,0 25,0 0,-1-24,1 24,25 0,-25 0,-1-25,1 25,0 0,0 0,0 0,-1 0,1 0,0 25,0-25,0 0,-1 0,1 0,25 0,-25-25,-1 25,1 0,0 0,25 0,-26 0,1 0,0 0,0 0,0 0,-1 0,1 0,0 0,0 0,24 0,-24 0,0 0,0-25,0 25,0 0,24 0,-24 0,25-25,-26 25,1 0,25-25,-25 25,-1 0,1 0,0 0,0 0,0 0,-1 0,1 0,0 0,0 0,0 0,-1 0,1 0,0 0,0 0,24 0,-24 0,0-24,0 24,0 0,-1 0,1-25,0 25,0 0,0 0,-1 0,1 0,0 0,0 0,-25-25,25 25,0 0,24 0,-24 0,0 0,0 0,-1-25,26 25,-25 0,0 0,-1 0,1-25,0 25,0 0,0 0,-1 0,1 0,0 0,0 0,0 0,-1 0,1 0,0 0,0 0,0 0,-1-24,1 24,0 0,0 0,24 0,-24-25,0 25,0 0,24 0,-24-25,0 25,0 0,0 0,0 0,-1 0,1 0,0 0,0 0,0-25,-1 25,1 0,0 0,0 0,0 0,24-25,-24 25,0 0,0 0,-1-25,1 25,25 0,-25 0,-1-24,1 24,0 0,25 0,-26-25,1 25,0 0,25 0,-26 0,1-25,0 25,25 0,-26 0,1 0,0 0,0-25,24 25,-24 0,0 0,0 0,25 0,-26 0,1 0,25 0,-25-25,-1 25,1 0,25 0,-25 0,-1 0,26 0,-25 0,0-24,-1 24,26 0,-25 0,0 0,24 0,-24 0,0-25,0 25,24 0,-24 0,0 0,0 0,24 0,-24 0,0 0,0 0,24 0,-24-25,0 25,0 0,0 0,-1 0,1 0,0 0,0 0,0 0,-1 0,1 0,0 0,0 0,0 0,-1 0,1 0,0 0,0 0,24 25,-24-25,0 0,0 0,0 0,-1 0,1 0,0 0,0 0,0 0,-1 0,1 0,0 0,0 0,0 0,-1 0,1 0,0 0,0 0,0 0,-1 0,1 0,0 0,0 0,0 0,0 0,-1 0,1 0,0 0,0 0,0 0,-1 0,1 25,0-25,0 0,0 0,-1 0,26 0,-25 0,0 0,-1 0,26 0,-25 0,0 0,24 0,-24 0,0 0,24 0,-24 0,0 0,25 0,-26 0,1 0,0 0,25 0,-26 0,1 0,0 0,25 0,-26 0,26 0,-25 0,0 0,24 0,1 24,-25-24,24 0,-24 0,25 0,-25 0,24 0,1 0,-25 0,24 0,-24 0,25-24,-1 24,-24 0,25 0,-26 0,26 0,0 0,-26 0,26 0,0 0,-26 0,26 0,0 0,-1 0,-24 0,25 0,-1 0,1 0,0 0,-1 0,1 0,-25 0,24 0,1 0,-1 0,1 0,0 0,-1 0,1 0,-1 0,1 0,0 0,-1 0,1 0,0 0,24 0,-24 0,-1 0,1 0,24 0,-24 0,-1 0,1 0,0 0,-1 0,1 0,-1 0,1 0,0 0,-26 0,26-25,0 25,-1 0,1 0,-25 0,24 0,1-25,0 25,-1 0,1 0,-1 0,1 0,0 0,-1 0,1 0,-1 0,1 0,-25 0,24 0,-24 0,0-25,25 25,-26 0,1 0,0 0</inkml:trace>
  <inkml:trace contextRef="#ctx0" brushRef="#br0" timeOffset="90842.05">6102 15751,'-25'0,"25"-25,-25 25,1 0,24-25,0 1,0-1,0 50,24-25,1 0,0-25,0 25,0 0,-1 0,1-25,0 25,0 0,0 0,-1 0,1 0,0-25,0 25,0 0,24 0,-24 0,0 0,0 0,-1 0,1-25,0 25,25 0,-26 0,1 0,25 0,-25-24,24 24,-24 0,25 0,-25 0,24-25,-24 25,0 0,0 0,24 0,-24 0,0 0,0 0,-1 0,1 25,0-25,0 0,0 0,-1 0,1 24,0-24,0 0,0 0,-1 0,1 0,0 0,0 0,0 0,-1 0,1 0,0 0,0 0,0 0,-1 0,1 0</inkml:trace>
  <inkml:trace contextRef="#ctx0" brushRef="#br0" timeOffset="92145.08">7689 15677,'0'0,"-24"0,24-25,0 0,24 25,1-25,0 25,0-25,0 25,-1 0,26-24,-25 24,0 0,-1 0,1 0,0 0,25 0,-25 0,24 0,-24 0,25 0,-1 0,1 0,-1-25,1 25,0 0,-1 0,26-25,-26 25,1 0,24-25,1 25,-26 0,26-25,-26 25,26-24,-1 24,-24 0,24-25,-24 25,24 0,-24 0,-1 0,26 0,-26 0,1 0,0 0,-1 0,1 0,-25 0,24 0,1 0,-1-25,1 25,0 0,-25 0,24 0,1 0,-1 0,1-25,-25 25,24 0,1 0,-25 0,24 0,-24 0,0 0,0 0,0 0,24 0,-24 0,0 0,0 0,-1 0,1 0,0 0,0 0,0 0,24 0,-24-25,0 25,24 0,-24 0,0 0,25 0,-26 0,1 0,0 0,25 0,-25 0,-1 0,1 0,0 0,0 0,0 0,-1 0,1 25,0-25,0 0,0 0,-1 0,1 0,0 0,0 0,24 0,-24 0,0 0,25 0,-26-25,26 25,-25 0,24 0,-24 0,25 0,-25 0,24 0,-24 0,0-25,24 25,-24 0,0 0,25 0,-25 0,24 0,-24 0,0 0,24 0,1 0,-25 0,24 0,1 0,-25 0,24 0,1 0,-25 0,24 0,1 0,-25 0,24-24,-24 24,25 0,-25 0,24 0,1 0,-25 0,24 0,-24 0,25 0,-25 0,24 0,-24 0,25 0,-26 0,1 0,25 0,-25 0,24 0,-24 0,25-25,-26 25,26 0,-25 0,24 0,-24 0,0 0,25 0,-26 0,1 0,0 0,0 0,0 0,-1 0,1 0,0 0,0 0,0 0,-1 0,1-25,0 25,0 0,0 0,-1 0,1 0,25 0,-25 0,0 0,-1 0,1 0,0 0,0 0,24 0,-24 0,0 0,0 0,0 0,-1 0,1 0,0 0</inkml:trace>
  <inkml:trace contextRef="#ctx0" brushRef="#br0" timeOffset="92624.98">13791 15230,'25'0,"0"-25,0 25,0 0,-1 0,1 0,25-25,-25 25,24 0,-24 0,25 0,-1 0,-24 0,25-24,-1 24,1 0,0 0,-1 0,1 0,-1 0,1 0,0 0,24 24,-24-24,-1 0,1 0,24 0,-24 0,-1 0,26 0,-26 0,26 0,-26 0,1 0,25 25,-26-25,26 0,-26 0,1 0,24 0,-24 0,-1 0,26 0,-26 0,1 0,24 0,-24 0,24 0,-24 0,0 0,24 0,-24 25,-1-25,1 0,0 0,-1 0,-24 0,25 0,-26 0,26 0,-25 0,0 0,24 0,-24 0,0 0,0 0,-1 0,1 0,0 0,0 0</inkml:trace>
  <inkml:trace contextRef="#ctx0" brushRef="#br0" timeOffset="93336">12080 14858</inkml:trace>
  <inkml:trace contextRef="#ctx0" brushRef="#br0" timeOffset="93967.92">11881 15205,'25'0,"0"0,0 0,0 0,-1 0,26-25,-25 25,24 0,1 0,0 0,-1-24,1 24,0 0,-1 0,26-25,-26 25,26 0,-26 0,26-25,-26 25,26 0,-1 0,0 0,-24 0,24 0,1 0,-1-25,-24 25,24 0,1 0,-26 0,26 0,-26 0,1 0,24 0,-24-25,0 25,-26 0,26 0,-25 0,0 0,-1 0,1 0</inkml:trace>
  <inkml:trace contextRef="#ctx0" brushRef="#br0" timeOffset="94356.97">13419 15131,'0'0,"25"0,25 0,-25 0,24 0,-24 0,25 0,24-25,-24 25,-1 0,26 0,-26 0,26 0,-26 0,26 0,-1 0,0 0,1 0,-1 0,1 0,24 0,-25 0,1 0,24 0,-25 0,1 0,-1 0,1 0,24 0,-25 0,-24 0,24 0,1 0,-1 0,-24 0,24 0,-24 0,24 0,-24 0,-1 0,1-25,0 25,-1 0,-24 0,25 0,-26 0,26 0,-25 0,0 0,-1 0,1 25,0-25,0 0,0 0,0 0</inkml:trace>
  <inkml:trace contextRef="#ctx0" brushRef="#br0" timeOffset="94873.64">17462 11931,'0'0,"25"-74,25-1,-25 1</inkml:trace>
  <inkml:trace contextRef="#ctx0" brushRef="#br0" timeOffset="95716.62">20216 14560,'0'0,"0"-24,-25-1,0 0,0 0,25 0,-24 25,24-24,0-1,0 50,0-1,24-24,-24 25,25 0,-25 0,25 0,-25-1,25 1,0 25,-25-25,24 24,1-24,-25 25,25-1,-25-24,25 25,-25-26,0 26,25-25,-25 0,24-1,-24 1,0 0,0 0,25-25</inkml:trace>
  <inkml:trace contextRef="#ctx0" brushRef="#br0" timeOffset="96228.9">20265 14486,'0'0,"-24"0,24-25,0 0,0 1,0-1,0 0,0 0,0 0,0 0,0 1,0-1,0 0,0 0,0 0,24 25,-24-24,25-1,0 25,0 0,-25-25,25 25,-1-25,1 25,0 0,0 0,0 0,-1 25,1 0,-25 0,0-1,0 26,0-25,0 0,0 24,-25-24,25 0,0 0,-24 24,24-24,0 0,0 0,0 0,24-25,-24 24,25 1,-25 0,25 0,0-25,0 25,-1-1,-24 1,25 0,0 0,-25 0,0-1,0 1,0 0,0 0,-25 0,25-1,-25 1,1 0,-1-25,0 25,0-25,0 25,1-25,-1 0,0 0,0 0,0 0,1 0,-1 0</inkml:trace>
  <inkml:trace contextRef="#ctx0" brushRef="#br0" timeOffset="96545.73">20985 14312,'0'0,"0"-25,0 1,0-1,-25 25,0 0,25 25,-25-25,25 24,-24 1,-1 0,25 25,-25-25,25 24,-25-24,25 25,-25-1,25-24,0 25,0-1,0 1,0-25,0 24,0 1,0-25,25 24,-25-24,25 25,0-26,-25 1,25 0,-1 0,1-25,0 25,0-25,24 0,-24 0</inkml:trace>
  <inkml:trace contextRef="#ctx0" brushRef="#br0" timeOffset="96796.93">20985 14536,'0'0,"25"-25,-1 0,1 25,0-25,0 25,0 0,-1 25,1-25,0 25,-25 0,0-1,0 1,0 0,0 0,0 0,0-1,-25 26,25-25,-25 0,1-1,24 1,-25 0,25 0,-25-25,25 25</inkml:trace>
  <inkml:trace contextRef="#ctx0" brushRef="#br0" timeOffset="97046.04">21382 14536,'0'-25,"-25"25,0 0,0 25,25-1,-25 1,25 0,0 0,0 0,0-1,0 1,0 0,0 0,0 0,25-1,-25 26,25-25,0 0,-25-1,25 1,-1-25,1 25,0-25,0 0,0 25,-1-25</inkml:trace>
  <inkml:trace contextRef="#ctx0" brushRef="#br0" timeOffset="97284.93">21456 14337,'0'-25,"0"0,25 25,0-24,-1 24,1 0,0 24,0-24,0 25,-1 0,1 0,0 0,0 0,0-1,0 26,-1 0,-24-26,25 26,-25 0,0-1,0 26,0-26,0 1,-25-1,25 1,-24 0,24-1,-25-24,25 0</inkml:trace>
  <inkml:trace contextRef="#ctx0" brushRef="#br0" timeOffset="97481.37">22076 14660,'0'-25,"0"0,25 0,0 25,0 0,-1-25,1 25,0 0,25 0,-26 0,1 0</inkml:trace>
  <inkml:trace contextRef="#ctx0" brushRef="#br0" timeOffset="97645.15">22151 14759,'0'0,"-25"0,0 0,0 0,50-25,0 25,0 0,-1 0,26 0,0 0,-26 0,51 0</inkml:trace>
  <inkml:trace contextRef="#ctx0" brushRef="#br0" timeOffset="97912.93">22796 14064,'0'-25,"24"50,-24 0,0 0,25 0,-25-1,0 1,25 25,-25-25,25 24,-25 1,0-25,25 24,-25 1,24 0,-24-26,25 26,-25 0,25-26,-25 26,25-25,-25 0,25-1</inkml:trace>
  <inkml:trace contextRef="#ctx0" brushRef="#br0" timeOffset="98384.6">22920 14188,'0'-25,"-25"1,25-1,0 0,0 0,0 0,0 1,0-1,0 0,25 25,-25-25,24 25,1-25,0 1,0 24,0 0,-1-25,1 25,0 0,0 0,0 0,-25 25,0-1,-25-24,25 25,-25 0,0-25,25 25,-25 0,25-1,-24 1,24 0,0 0,0 0,0-1,0 1,24 0,-24 0,25 24,0-24,0 0,-25 0,25 0,-1 0,-24-1,25 1,-25 25,0-25,0-1,0 1,-25 0,25 0,-24 0,-1-25,0 24,0 1,0-25,1 25,-1-25,0 0,0 0,0 0,1 0,24 25</inkml:trace>
  <inkml:trace contextRef="#ctx0" brushRef="#br0" timeOffset="98680.85">23515 14511,'-25'0,"25"-25,-25 25,0 25,1 0,24-1,0 1,0 0,0 0,0 24,0-24,24 0,-24 0,25 0,0-1,25-24,-26 25,1-25,25 0,-25 0,-1 0,26 0,-25 0,0 0,-25-25,24 25,-24-24,0-1,0 0,0 0,0 0,-24 1,24-1,-25 0,-25 0,25-24,1 24,-26 0,0 25,26-25,-26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20T11:08:54.49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11286 2332,'0'0,"-25"0,1-25,-1 25,0 0,0 0,0 0,0 0,1 0,-1 0,0 0,0 0,-24 25,24-25,0 24,-25-24,26 25,-26-25,0 25,26 0,-26-25,0 25,26-1,-26 1,0 0,26 0,-26 24,0-24,1 0,24 0,-25 25,26-26,-26 26,25-25,-24 24,24 1,0-25,0 24,-25 26,26-26,-1 1,0 0,0 24,0-24,1 24,-1-24,25 24,-25-24,0 24,25-24,-25 24,25-24,0 24,0 1,0-26,0 26,0-26,0 1,25 24,-25-24,25 24,-25-24,25-1,0 1,-1 24,1-24,0 0,0-1,0 1,24 24,-24-49,25 25,-25-1,24-24,1 25,-1-25,1-1,0 1,-1 0,26 0,-26 0,1-25,24 24,-24-24,24 0,-24 25,24-25,-24 0,24-25,1 25,-26-24,26 24,-1-25,-24 0,24 0,1 0,-1 1,-24-1,24 0,-24 0,24-24,-24 24,24 0,-24-25,-1 26,1-1,-1-25,-24 25,25-24,-25-1,0 0,24 1,-24-1,0 1,0-1,-1-24,1 24,0-24,0-1,0 1,-1-1,-24 26,25-26,0 1,-25 0,0-1,0 1,0 24,0-24,0-1,0 1,-25 24,25-24,-25-1,1 1,-1 24,0-24,0 24,0 1,1-26,-1 26,0-1,0 0,0 1,1-1,-1 1,0-1,0 0,0 1,0 24,-24 0,24-24,-25 24,26 0,-26 0,0 25,1-25,-1 25,-24-24,24 24,-24 0,-1 0,1 0,-25 0,24 24,1 1,-1 0,-24 0,25 0,-1-1,26 1,-26 25</inkml:trace>
  <inkml:trace contextRef="#ctx0" brushRef="#br0" timeOffset="1370.08">10939 5680,'25'0,"-25"-25,24 25,-24-24,25 24,-25 24,25-24,0 25,0 0,-25 0,24 0,-24-1,0 1,25 25,-25-25,0 24,25-24,-25 25,0-1,25-24,-25 25,0-1,25-24,-25 25,25-25,-25-1,0 1,24 0,-24 0,25 0,0-1,-25 1,25-25,0 25,-1-25,1-25,0 0,0 25,-25-24,25-1,-25-25,24 25,-24-24,0 24,25-25,-25 1,0 24,0-25,0 1,0 24,0-25,-25 1,25 24,-24 0,24-25,-25 26,25-1,0 0,-25 25,25-25,-25 0,25 1</inkml:trace>
  <inkml:trace contextRef="#ctx0" brushRef="#br0" timeOffset="3119.95">11832 4018,'-25'0,"25"-24,-25 24,50 0,0 0,0 0,-1 0,26 0,-25 0,24 0,1 0,0 0,-1 0,1-25,24 25,-24 0,24 0,-24-25,24 25,1 0,-1-25,1 25,-1 0,0-25,1 25,-1-24,1 24,-1-25,1 25,-26-25,26 25,-1-25,0 25,-24 0,24-25,-24 25,24-24,-24 24,0 0,-26-25,26 25,0 0,-26-25,1 25,0 0,0 0,-25-25,25 25,-1 0,-24-25,0 0,0 1,-24-1,-1 25,25-25,-25 25,0-25,0 25,1 0,-1 0,0 0,0 0,25-25,-25 25,1 0,24 25,24-25,1 0,0 0,-25 25,25-25,0 0,-1 25,1-25,0 25,0-1,-25 1,25-25,-25 25,0 0,0 0,0 0,0-1,0 26,-25-25,25 0,-25 24,0-24,0 25,1-26,-1 1,0 0,-25 0,26 0,-1-1,0 1,0-25,0 25,1-25,24 25</inkml:trace>
  <inkml:trace contextRef="#ctx0" brushRef="#br0" timeOffset="4899.92">12278 7094,'0'-25,"-24"25,-1-24,0 24,25-25,-25 25,0 0,0 0,1 0,-1 0,0 0,0 0,0 0,1 25,-1-25,0 24,0-24,25 25,-25-25,1 25,-1-25,0 25,0 0,0-25,1 24,-1 1,0 0,0 0,0 0,1-1,-1 1,0 0,0 0,0 0,1-1,-1 26,-25-25,25 0,1-1,-1 26,0-25,-25 24,26 1,-1 0,0-26,-25 26,25 0,1 24,-1-24,0-1,0 1,0 0,1-1,-1 1,0-1,25-24,-25 25,25-25,0 24,0 1,0-1,25-24,-25 25,25-1,-25 1,25 0,-1-26,1 26,-25 0,25-26,25 26,-26-25,1 0,0 24,25-24,-1 0,-24 25,25-26,-1 1,1 25,24-25,-24-1,0 26,24-25,-24 0,24-1,0 1,-24 0,24-25,-24 25,24 0,1-25,-1 0,-24 24,24-24,1 0,-1-24,1 24,-1-25,0 25,1-25,-26 0,26 0,-1 1,1-1,-26 0,26-25,-26 26,1-26,0 25,-1-24,1 24,-25-25,24 25,-24-24,0-1,0 25,-1-24,-24-1,25 0,-25 1,25-26,-25 26,25-1,-25-24,0 24,0-24,0 24,0-24,0 24,0-24,0 24,0 1,0-26,-25 25,25-24,0 24,-25 1,25-1,-25 1,1-1,24 0,-25 1,0 24,0-25,0 26,1-1,-26-25,25 25,-24 1,-1-1,0 0,1 0,-1 0,-24 1,24-1,-24 25,24-25,-24 0,-1 25,26 0,-26-25,1 25,-1 0,1 0,0 25,-26-25,26 25,-25 0,24 0,-24-1,25 1,-1 25,1-25</inkml:trace>
  <inkml:trace contextRef="#ctx0" brushRef="#br0" timeOffset="6152.91">12626 9897,'0'-25,"0"50,24-25,-24 25,25-25,-25 25,0-1,25 1,-25 0,0 0,0 0,0 0,0 24,0-24,25 0,-25 24,0-24,0 0,25 0,-25 0,0-1,0 1,24 0,-24 0,25-25,0 0,0-25,0 0,-25 0,24 1,-24-1,25 0,-25 0,0 0,0 1,0-1,0 0,0 0,0 0,0 1,0-1,0 0,25 0</inkml:trace>
  <inkml:trace contextRef="#ctx0" brushRef="#br0" timeOffset="6380.82">13097 9748,'0'0,"0"-25,25 25,-1 0,1 25,0 0,0-25,-25 25,25 0,-25-1,0 1,25 0,-25 0,0 24,0-24,0 0,0 0,-25 0,25 0,-25-1,25 1</inkml:trace>
  <inkml:trace contextRef="#ctx0" brushRef="#br0" timeOffset="7555.9">13543 8334,'-24'0,"-1"0,50 0,-1 0,1 0,0 0,25 0,-26 0,26 0,0 0,-1 0,1 0,24 0,-24 0,24 0,-24-24,24 24,-24 0,24 0,1-25,-26 25,26-25,-26 25,1-25,24 25,-49-25,25 25,-1-24,-24 24,0-25,0 25,0-25,-1 25,-24-25,25 25,-25-25,-25 1,1-1,-1 25,0-25,0 25,0 0,1 0,24 25,24 0,1-25,0 24,0-24,24 25,-24-25,0 25,0-25,0 25,-1 0,1-25,0 24,-25 1,0 0,0 0,0 0,-25-1,0 1,1 0,-1 0,0 0,-25-25,26 24</inkml:trace>
  <inkml:trace contextRef="#ctx0" brushRef="#br0" timeOffset="8795.85">12601 11013,'-25'0,"0"0,0 0,1 0,24-25,-25 25,0 0,0 0,0 0,1 0,-1 25,0-25,0 0,0 0,1 25,-26-25,25 0,0 25,0-25,-24 25,24-1,0 1,-24 0,24-25,-25 50,25-25,-24-1,24 1,-25 0,26 25,-26-26,25 1,-24 0,24 25,0-26,0 1,0 0,1 25,-1-26,0 26,25-25,-25 24,0 1,25-25,-24 24,24 1,0 0,-25-1,25 1,0-1,0 26,0-25,25-1,-25 1,24-1,1 1,0 0,0-1,0 1,-1-25,1 24,25 1,-25-25,24 24,1-24,-1 25,-24-26,25 1,-1-25,26 25,-26-25,1 25,24-25,-24 0,0-25,24 25,-24 0,24-25,-24 0,-1 25,26-24,-26-1,1 0,24 0,-24 0,0 1,-1-1,1 0,-1-25,-24 26,25-1,-25 0,24-25,-24 26,0-26,0 0,0 1,-1-1,1 1,0-1,-25 0,0 1,25-1,-25-24,0 24,0 0,0-24,-25 24,25 1,-25-26,0 26,1-1,-1 1,-25-1,25 0,-24 26,-1-26,0 0,1 26,-1-1,1 0,-26 0,26 0,-26 0,26 25,-1 0,-24 0,24 0,25 0,-24 0,24 0,-25 0</inkml:trace>
  <inkml:trace contextRef="#ctx0" brushRef="#br0" timeOffset="9523.9">12675 13494,'0'-25,"0"0,25 25,0 0,-25-25,25 25,-1 25,1-25,-25 25,25 0,-25 0,0-1,0 1,25 0,-25 0,0 0,0-1,0 1,0 25,0-25,0-1,0 1,0 0,0 0,0 0,0-1,0 1,25-25,-1 0,1 0,0-25,0 1,0-1,-25 0,24 25,-24-25,25 0,-25 1,0-1,0 0,0 0,0 0,0 1,0-1,25 0,-25 0,0 0</inkml:trace>
  <inkml:trace contextRef="#ctx0" brushRef="#br0" timeOffset="9759.94">13196 13122,'0'0,"0"-25,0 0,25 25,-25-25,25 25,0 0,-1 0,1 0,0 0,0 25,-25 0,0 0,0-1,0 1,0 0,-25 0,25 0,-25 0,25-1,-25 1,1 0,24 0</inkml:trace>
  <inkml:trace contextRef="#ctx0" brushRef="#br0" timeOffset="10523">13543 12998,'0'-25,"-24"25,24-25,24 25,-24 25,25-25,-25 25,25-25,-25 24,25-24,-25 25,0 0,0 0,0 0,0-1,0 26,0-25,0 0,-25 0,25-1,-25 1,0 0,25 0,-24 0,24-1,-25-24</inkml:trace>
  <inkml:trace contextRef="#ctx0" brushRef="#br0" timeOffset="11128.63">14436 12229,'0'-25,"25"25,0 0,0 0,0 0,24 0,-24 0,25 0,-1 0,1 0,-1 0,1 0,0 0,-1-25,26 25,-26 0,26-25,-26 25,1 0,24-25,-24 25,0-24,24 24,-24-25,-1 25,1-25,-25 25,24-25,-24 25,0-25,0 25,-1 0,1-24,-25-1,0 0,-25 25,25-25,0 50,0 0,25-25,-25 25,25-25,-25 24,0 1,25-25,-25 25,0 0,0 0,-25-1,25 1,-25 0,0 0,1-25,-1 25,0 0,0-25</inkml:trace>
  <inkml:trace contextRef="#ctx0" brushRef="#br0" timeOffset="11719.71">12353 14684,'0'-24,"-25"-1</inkml:trace>
  <inkml:trace contextRef="#ctx0" brushRef="#br0" timeOffset="11864.77">12477 15106,'0'0,"0"25,0 0,0-1,0 1,0 0,-25 0,25 0,0-1,0 1,0 0,0 0,0 0,0 0</inkml:trace>
  <inkml:trace contextRef="#ctx0" brushRef="#br0" timeOffset="11967.99">12502 15701,'0'0,"0"25,0 0,-25 0,25 0,0-1,0 1</inkml:trace>
  <inkml:trace contextRef="#ctx0" brushRef="#br0" timeOffset="12087.87">12526 16247,'0'0,"0"25,-24 0,24-1</inkml:trace>
  <inkml:trace contextRef="#ctx0" brushRef="#br0" timeOffset="12235.69">12700 16644,'0'0,"-25"0,25 25,-25-25</inkml:trace>
  <inkml:trace contextRef="#ctx0" brushRef="#br0" timeOffset="15778.52">13395 16594,'-25'0,"25"-24,-25 24,0-25,0 25,1 0,-1 0,0 0,0 0,0 0,0 0,1 0,-1 25,0-25,0 0,0 24,1-24,-1 25,-25-25,25 25,1 0,-26 0,25-1,-24 1,24 0,-25 0,25 0,-24 24,-1-24,25 0,-24 0,24-1,-25 26,26-25,-26 24,25-24,0 25,-24-25,24 24,0 1,0-25,0 24,25 1,-24-1,24-24,-25 25,25 0,0-1,0-24,25 25,-25-1,24 1,-24-1,25-24,0 25,0-1,0 1,0 0,24-26,-24 26,25 0,-26-26,26 1,0 25,-1-25,1-1,-1-24,1 25,24-25,-24 25,0-25,24 0,-24-25,24 25,-24 0,24-25,-24 25,24-24,-24-1,24 0,-24 0,24 0,-24 1,-1-1,1 0,0-25,-1 26,-24-1,25-25,-26 1,1 24,0-25,0 1,0-1,-25 0,24 1,-24-1,0 1,25-26,-25 25,0-24,0 0,0 24,-25-24,25-1,-24 26,24-26,-25 26,0-1,0 0,0 1,1 24,-26-25,0 26,26-1,-26 0,0 25,-24-25,24 25,1 0,-1 0,1 25,24-25</inkml:trace>
  <inkml:trace contextRef="#ctx0" brushRef="#br0" timeOffset="16653.46">14263 17835,'0'0,"0"-25,0 0,24 25,-24 25,0 0,25-25,-25 24,0 1,0 0,0 0,0 0,0-1,0 1,25 25,-25-25,0-1,0 26,25-25,-25 0,0-1,25 1,0 0,-25 0,24-25,1 25,0-25,0-25,0 25,-1-25,1 25,-25-25,25 0,-25 1,25-1,-25 0,25 0,-25 0,0-24,0 24,0-25,0 26,-25-26,25 25,0 0,-25 1,25-1,0 0,0 0,-25 25,25-25</inkml:trace>
  <inkml:trace contextRef="#ctx0" brushRef="#br0" timeOffset="17249.77">14932 17735,'-24'0,"24"25,0 0,0 0,0 0,0-1,0 1,0 0,0 0,0 0,0-1,0 1,0 0,24 0,-24 0,0-1,0 1,0 0,-24 0,-1-25,25 25,-25-25,0 24,0-24,1 25,-1 0,0-25,0 25,-24 0,24-1,25 1,-25-25,0 25,25 0,-25 0,25-1,25-24,0 0,0 0,0 0,-1 0,1-24,0 24,0-25,0 25,-1-25,1 0,0 0,-25 1,0-1,0 50,25-25,-25 24,25-24,-1 0,1 25,0-25,25 0,-26 0,1 0,25 0,-25 0,24 0,-24-25,25 25,-26 0,1 0</inkml:trace>
  <inkml:trace contextRef="#ctx0" brushRef="#br0" timeOffset="26442.68">670 3547,'0'0</inkml:trace>
  <inkml:trace contextRef="#ctx0" brushRef="#br0" timeOffset="27079.64">744 3448,'0'-25,"-25"0,25 0,-24 25,-1 25,0 0,25 0,-25 24,0-24,25 25,-24-1,-1-24,0 25,25 0,-25-26,25 26,0-25,0 0,0-1,0 1,25-50,0 1,-25-1,25-25,-1 25,-24-24,25 24,-25-25,25 25,0 1,-25-26,0 25,25-24,-25 24,0 0,0 0,24 0,-24 1,0-1,0 0,25 25,-25 25,25 0,-25-1,25 1,-25 0,25 25,-25-26,24 1,-24 0,25 0,-25 0,25-1,-25 1,25 0,-25 0</inkml:trace>
  <inkml:trace contextRef="#ctx0" brushRef="#br0" timeOffset="27526.79">719 3597,'-24'0,"24"-25,-25 25,50 25,-25-1,24 1,-24 0,0 0,0 0,0 24,0-24,25 0,-25 0,0 24,0-24,25 25,-25-25,0 24,0 1,0-1,25-24,-25 25,0-1,0 1,0 0,25-1,-25 1,0-1,0 1,0 24,24-24,-24 24,0 1,0-1,0 1,25-1,-25 1,0 24,0-25,0 1,25 24,-25-25,0 1,0 24,0-25,25 1,-25-1,0 1,0-1,25 0,-25 1,0-26,0 26,0-1,0-24,0 24,0-24,0-1,0 1,0 0,0-26,0 26,0-25,0 25,0-26,0 1,24 0,-24 0,0 0</inkml:trace>
  <inkml:trace contextRef="#ctx0" brushRef="#br0" timeOffset="28404.94">1042 6970,'25'0,"-25"-25,24 25,1 0,0 0,0 0,0 0,-1 0,1 0,0-24,0 24,24 0,-24 0,25 0,-25-25,24 25,-24 0,25 0,-1 0,1-25,0 25,-1 0,1 0,24 0,-24 0,24 0,-24-25,24 25,1 0,-26 0,26-25,-1 25,0 0,26-25,-26 25,1 0,-1-24,25 24,-24 0,-1-25,25 25,-24-25,24 25,0 0,-25-25,26 25,-26 0,25-25,-24 25,24 0,0 0,-24-24,24 24,0 0,-25-25,26 25,-1 0,0-25,0 25,1 0,-1-25,-25 25,25 0,1-25,-1 25,0 0,-25 0,26-24,-1 24,-25 0,26 0,-1 0,-25-25,1 25,24 0,-25 0,1 0,24 0,-25 25,1-25,-1 0,0 0,1 0,-1 0,1 0,-1 0,1 0,-1 0,0 0,1 0,-1-25,1 25,-1 0,0 0,1 0,-26 0,26-25,-1 25,1 0,-26 0,26 0,-26 0,1 0,24 0,-24-25,0 25,-1 0,-24 0,25-25,-26 25,1 0,25-24,-25 24,-1-25,-24 0,0 0,0 0,-24 25,-1 0,25-24,-25 24,0-25,0 25,1 0,-1-25,0 25,0 0,0 0,50 0,0 0,0 0,0 25,-1-25,1 0,0 0,0 25,0-25,-1 24,1 1,-25 0,0 0,0 0,-25-1,1-24,-1 25,0-25,0 25,-24-25,-1 0,25 0</inkml:trace>
  <inkml:trace contextRef="#ctx0" brushRef="#br0" timeOffset="30423.6">1463 7020,'25'0,"-25"-25,25 25,0 0,0 0,-1 0,1-25,0 25,0 0,25 0,-26-25,26 25,-25 0,24-24,1 24,-25 0,24 0,1-25,0 25,-1 0,-24-25,25 25,-1 0,1-25,-1 25,1-25,0 25,-1-25,1 1,-1 24,1-25,0 0,24 25,-24-25,-1 0,1 1,24-1,-24 0,0 0,-1 25,1-25,-1 1,1-1,0 25,-26-25,26 25,-25-25,0 0,24 25,-24-24,0 24,0-25,24 25,-24-25,0 0,0 25,0-25,24 1,-24-1,0 25,24-25,-24 0,0 0,0 25,24-24,-24-1,0 0,0 25,0-25,-1 0,1 25,-25-24,25-1,0 25,0-25,-25 0,24 0,1 25,0-24,-25-1,25 0,0 0,-1 0,1 0,0 1,0-1,0 0,-1 0,1 0,0 1,0-26,0 25,-1 0,-24 1,25-26,0 25,-25 0,25-24,0 24,-25 0,0 0,24 1,-24-26,25 25,-25 0,0 1,25-1,-25 0,0-25,25 26,-25-1,25-25,-25 25,25 1,-25-26,0 25,24-25,-24 26,25-26,-25 25,25-24,-25 24,0-25,25 25,-25-24,0 24,25 0,-25 0,0 1,0-26,0 25,24 0,-24 1,0-1,0 0,25-25,-25 26,0-1,25-25,-25 25,0-24,25-1,-25 25,0-24,25 24,-25 0,24-24,-24 24,25-25,-25 25,0 0,25 1,-25-1,25 0,-25 0,0 0,25 1,-25-1,24 0,-24 0,25 0,-25 1,25 24,-25-25,25 25,-25-25,25 0,-1 25,-24-25,25 25,0-24,0-1,0 25,-1-25,1 0,0 25,0 0,0 0,-1 0,1 0,0 0,0 0,-25 25,25-25,-1 25,1 0,-25-1,25 1,0-25,-25 25,25 0,-25 0,25-1,-1 1,-24 0,25 0,0 0,-25-1,25 1,0 0,-25 0,24 0,1-1,-25 26,25-25,0 0,-25 0,25 24,-25-24,24 25,1-26,-25 26,25-25,0 24,-25-24,25 0,-1 25,-24-26,25 26,0-25,0 0,-25-1,25 26,-1-25,-24 0,25-1,0 26,-25-25,25 0,0 24,-25-24,24 25,1-26,-25 26,25-25,0 24,-25-24,25 25,-1-25,-24 0,25 24,0-24,0 0,-25 24,25-24,-1 0,1 25,-25-26,25 1,0 25,0-25,0-1,-25 26,24-25,1 24,0-24,-25 25,25-1,0-24,-25 25,24-25,1 24,-25-24,25 0,-25 0,25-1,0 1,-25 0,24 0,1 0,0 0,-25-1,25 1,0-25,-1 25,-24 0,25-25,0 25,0-1,0-24,-1 25,1-25,0 25,0-25,0 0,-1 0,1 0,25 0,-25 0,24 0,-24 0,0 0,24-25,-24 25,0-25,25 25,-26-24,1 24,25-25,-25 0</inkml:trace>
  <inkml:trace contextRef="#ctx0" brushRef="#br0" timeOffset="30968.22">5507 3349,'0'-25,"0"50,0-1,0 1,24 0,-24 0,25-25</inkml:trace>
  <inkml:trace contextRef="#ctx0" brushRef="#br0" timeOffset="31091.62">5631 4093,'0'0,"-25"25,25-1,0 1,-25 0,25 0,0 0,0-1,0 1,0 0,0 0,0 0,0-1</inkml:trace>
  <inkml:trace contextRef="#ctx0" brushRef="#br0" timeOffset="31219.33">5655 4837,'0'0,"-24"25,24 0,-25-1,25 1,0 0,0 0</inkml:trace>
  <inkml:trace contextRef="#ctx0" brushRef="#br0" timeOffset="31343.62">5779 5358,'0'0,"0"25,0-1,0 1,-24 0,24 0,0 0,0-1,0 1,0 0,0 0,0 0,24-25</inkml:trace>
  <inkml:trace contextRef="#ctx0" brushRef="#br0" timeOffset="31500.45">5978 6176,'0'0,"0"25,0 0,0 0,-25 0,25-1,25-24,0 25,0-25,-1 25,1-25,0 0</inkml:trace>
  <inkml:trace contextRef="#ctx0" brushRef="#br0" timeOffset="32315.65">5904 6995,'0'0,"0"-25,0 50,24-25,-24 25,25 0,-25-1,25-24,-25 25,0 0,25-25,-25 25,0 0,25-1,-25 1,0 0,24 0,-24 0,0-1,0 1,0 0,0 0,25 0,-25-1,0 1,0 0,0 0,0 0,25-1,-25 1,0 0,25-25,-25 25,0 0,25-25,-1 0,-24-25,25 0,0 0,0 0,-25 1,25-1,-1-25,-24 25,25-24,-25 24,0-25,25 26,-25-26,0 25,0-24,0 24,25-25,-25 25,0 1,0-1,0 0,0 0,0 0</inkml:trace>
  <inkml:trace contextRef="#ctx0" brushRef="#br0" timeOffset="32687.39">2629 7094</inkml:trace>
  <inkml:trace contextRef="#ctx0" brushRef="#br0" timeOffset="34692.58">1910 6796,'25'0,"0"0,-1 0,1-24,0 24,0 0,0-25,-1 25,1-25,0 25,0 0,-25-25,25 25,-1-25,1 25,0-24,0-1,0 25,-1-25,1 0,0 0,0 1,0-1,-1 25,1-25,-25 0,25 0,0 1,0-1,-1 0,-24 0,25 25,-25-25,25 1,-25-1,25 25,-25-25,25 0,-25 0,25 1,-25-1,24 0,-24 0,25 0,-25 1,25-1,-25 0,25 0,-25 0,25 1,-25-1,24 0,-24 0,25 0,-25 0,25 1,-25-1,0 0,0 0,25 0,-25 1,0-1,25 0,-25 0,0 0,24 1,-24-1,0 0,0 0,25 0,-25 1,25-1,-25 0,25 0,-25 0,0 1,25-1,-25 0,24 0,-24 0,25 1,-25-1,0 0,25 25,-25-25,0 0,0 1,25-1,-25 0,0 0,25 0,-25-24,0 24,0 0,24 0,-24 0,0 1,0-26,0 25,0 0,0 1,0-1,0 0,0 0,25 0,-25 1,0-1,0 0,0 0,0 0,0 1,0-1,25 25,-25-25,0 0,0 0,0 1,0-1,0 0,0 0,0 0,0 1,0-1,0 0,0 0,25 0,-25 1,0-1,0 0,0 0,0 0,0 1,0-1,0 0,0 0,0 0,0 1,0-1,0 0,0 0,25 25,-25-25,0 0,24 25,-24-24,25-1,0 0,0 25,-25-25,25 25,-25-25,24 25,-24-24,25 24,0-25,0 25,-25-25,25 25,-1 0,-24-25,25 25,0 0,0 0,0 0,0 0,-1 0,1 0,-25 25,25-25,0 0,0 0,-25 25,24-25,1 0,-25 25,25-25,-25 24,25-24,-25 25,25-25,-25 25,24-25,-24 25,25-25,-25 25,0-1,25-24,-25 25,25-25,-25 25,0 0,25 0,-25 0,24-1,1 1,-25 0,25 0,0 0,-25-1,25 1,-25 0,0 0,24 0,-24-1,25 1,-25 0,0 0,25 0,0-1,-25 1,25 0,-25 0,0 0,24-25,-24 24,25 1,-25 0,0 0,25 0,-25-1,0 1,25 0,-25 0,0 0,0-1,25 1,-25 0,0 0,0 24,24-24,-24 0,0 0,25 0,-25-1,25 1,-25 0,25 0,-25 0,0 0,25-1,-25 1,24 0,-24 0,0 0,25-25,-25 24,0 1,25 0,-25 0,0 0,25-1,-25 1,0 0,25-25,-25 25,24 0,-24-1,0 1,25 0,-25 0,25 0,-25-1,0 1,25 0,-25 0,25 0,0-1,-25 1,24 0,1 0,-25 0,25-1,0 1,-25 0,25-25,-25 25,24 0,1-1,-25 1,25 0,0 0,-25 0,25 0,-25-1,24 1,-24 0,25 0,-25 0,25-1,-25 1,25 25,-25-25,25-1,-1 1,-24 0,25 0,0-25,0 25,0-1,-25 1,24-25,1 25,0 0,0-25,0 25,24-25,-24 24,0-24,24 0,-24 25,25-25,-1 0,1 0,0 0,-25 0,24-25,26 25,-26 0,1-24,-1 24,-24-25,25 25,-1 0,-24-25,25 25,-25 0,-1-25,1 25,0 0,0 0,0-25,-1 25,1 0</inkml:trace>
  <inkml:trace contextRef="#ctx0" brushRef="#br0" timeOffset="35223.58">3696 3547,'0'25</inkml:trace>
  <inkml:trace contextRef="#ctx0" brushRef="#br0" timeOffset="35359.57">3746 4192,'0'0,"24"25,-24 0,0-1,0 1,0 0,0 0,25-25,-25 25,0-1,25 1</inkml:trace>
  <inkml:trace contextRef="#ctx0" brushRef="#br0" timeOffset="35488.1">3870 5060,'0'0,"-25"25,25 25,0-26,0 1,0 0,-25-25,25 25,0 0,25-25</inkml:trace>
  <inkml:trace contextRef="#ctx0" brushRef="#br0" timeOffset="35607.56">3894 5680,'0'0,"-24"25,24 0,0 0,0-1,-25-24,25 25,0 0,0 0,25 0</inkml:trace>
  <inkml:trace contextRef="#ctx0" brushRef="#br0" timeOffset="35850.64">4018 6276,'0'0,"0"24,0 1,-24 0,24 0,0 0,-25-1,25 1,0 0,0 0,0 0,25-1,-25 1,24 0,1 0,-25 0,25 24,0-24,-25 0,25 0,-25-1,24 1,-24 0,25 0,-25 0,0 0,0-1,0 1,0 0,-25-25,25 25,-24 0,-1-1,25 1</inkml:trace>
  <inkml:trace contextRef="#ctx0" brushRef="#br0" timeOffset="36723.41">3820 7665,'25'0,"-25"-25,25 25,-1 0,1 0,0 0,-25 25,25-25,-25 24,25 1,-25 0,0 0,0 0,0-1,24 1,-24 0,0 0,0 0,25-1,-25 26,0-25,0 0,25 0,-25-1,0 1,25 0,-25 0,25 0,-1-25,-24 24,25-24,0 0,0-24,0 24,-25-25,0 0,24 25,-24-25,0 0,0 1,25-26,-25 25,0 0,0 0,0 1,0-1,0-25,0 25,-25 25,25-24,0-1,-24 0,24 0,-25 0</inkml:trace>
  <inkml:trace contextRef="#ctx0" brushRef="#br0" timeOffset="36991.55">4440 7541,'25'0,"0"0,-1 24,1 1,0 0,-25 0,25 0,-25-1,0 1,0 0,0 0,0 0,-25-1,25 1,0 0</inkml:trace>
  <inkml:trace contextRef="#ctx0" brushRef="#br0" timeOffset="38784.35">1513 7045,'0'0,"25"0,-25-25,25 25,-25-25,24 0,1 0,0 1,0-1,0 0,-25 0,25 0,-25 0,24 25,1-24,0-26,-25 25,25 0,0 1,-1-1,-24 0,25 0,-25 0,25 1,-25-1,25 0,-25 0,25 0,-25 1,0-1,24 0,-24-25,25 26,-25-1,0-25,25 25,-25-24,0 24,25-25,-25 26,0-1,25 0,-25-25,0 26,0-1,0 0,0-25,0 25,0 1,0-1,0 0,0-25,0 26,0-1,0 0,0 0,0-24,0 24,0 0,0-25,0 26,0-26,0 0,0 26,0-26,0 0,0 26,0-26,0 0,0 26,0-26,0 0,0 26,0-26,0 25,0-25,0 26,0-1,0-25,0 25,0 1,0-1,0 0,0 0,0 0,0 1,0-1,0 0,0 0,24 0,-24 1,0-1,0 0,25 25,-25-25,0 0,0 1,25-1,-25 0,0 0,0 0,0 1,0-1,0 0,0 0,25 0,-25 1,0-1,0 0,25 0,-25 0,0 1,0-1,24 0,-24 0,0 0,25 25,-25-24,25-1,-25 0,25 25,0-25,-25 0,24 25,1 0,-25-25,25 25,0 0,-25 25,25-25,-25 25,24 0,-24 0,25 0,-25-1,25 1,-25 0,0 0,25-25,-25 25,25-1,-25 1,24-25,-24 25,25 0,-25 0,25 24,-25-24,25 0,-25 0,25 24,-25-24,25 0,-25 24,24-24,1 25,-25-25,25-1,0 1,-25 25,25-25,-1-1,-24 26,25-25,0 24,-25-24,25 25,-25-25,25 24,-1-24,-24 25,25-25,-25 24,25-24,0 0,-25 24,25-24,-1 0,-24 25,25-26,0 1,0 0,-25 25,25-26,-1 26,-24-25,25 24,-25-24,25 25,0-1,-25 1,25 0,-25-26,24 26,-24 0,25-1,0 1,-25 0,25-26,0 26,-1-25,-24 24,25 1,0-25,0 24,0 1,-1-25,1 24,25 1,-25-25,0 24,-1 1,1-25,0 24,25-24,-26 0,1 0,0 0,25-1,-26 1,1-25,0 0,0 25,24-25,-24 0,0-25,0 25</inkml:trace>
  <inkml:trace contextRef="#ctx0" brushRef="#br0" timeOffset="39276.51">2480 3919,'-24'0,"-1"0,25 25,-25-25,25 25,0 0,25-25,-25 24</inkml:trace>
  <inkml:trace contextRef="#ctx0" brushRef="#br0" timeOffset="39403.51">2629 4614,'0'0,"0"24,0 1,0 25,0-25,0 24,0-24,0 0,0 0,0 0,0-1,0 1,25-25</inkml:trace>
  <inkml:trace contextRef="#ctx0" brushRef="#br0" timeOffset="39523.08">2753 5457,'0'0,"0"50,-24-26,24 1,0 0,0 0,0 0,0-1,0 1,0 0</inkml:trace>
  <inkml:trace contextRef="#ctx0" brushRef="#br0" timeOffset="39743.64">2927 6276,'0'0,"-25"24,25 1,0 0,-25 0,25 0,0-1,0 1,25 0,-25 0,25 0,-25-1,25 26,-25-25,25 0,-25-1,24 1,-24 25,0-25,25-1,-25 1,0 0,0 0,25 0,-25 0,0-1,0 1,0 0,0 0,0 0</inkml:trace>
  <inkml:trace contextRef="#ctx0" brushRef="#br0" timeOffset="40280.5">2927 8210,'0'-24,"25"24,0 0,-25 24,24-24,-24 25,0 0,25 0,-25 0,25-1,-25 1,0 0,25 25,-25-26,25 1,-25 0,0 0,24 0,-24-1,25 1,-25 0,25-25,-25-25,25 25,-25-25,25 1,-1-1,-24 0,0 0,25 0,-25 1,0-1,0 0,0 0,0 0,0 1,0-1,0 0,0 0,0 0,0 1</inkml:trace>
  <inkml:trace contextRef="#ctx0" brushRef="#br0" timeOffset="40456.34">3225 7863,'0'0,"0"-25,0 0,24 25,-24-24,25 24,0 0,-25 24,0 1,0 0,25 0</inkml:trace>
  <inkml:trace contextRef="#ctx0" brushRef="#br0" timeOffset="40636.5">3423 7640,'25'-25,"0"0,-1 25,1 0,0 0,-25 25,25-25,-25 25,25 0,-25-1,0 1,0 0,-25 0,25 0,-25 24</inkml:trace>
  <inkml:trace contextRef="#ctx0" brushRef="#br0" timeOffset="42800.3">1042 7045,'0'-25,"25"25,-25-25,0 0,24 25,-24-25,0 1,25 24,-25-25,0 0,25 25,-25-25,0 0,25 25,-25-25,0 1,25-1,-25 0,0 0,24 25,-24-25,0 1,0-1,25 25,-25-25,0 0,0 0,25 1,-25-1,0 0,0 0,0 0,0 1,0-1,25 25,-25-25,0 0,0 0,0 1,0-1,0 0,25 0,-25 0,0 1,0-1,0 0,0 0,0 0,0 1,0-1,0 0,0 0,0 0,0 1,0-1,0 0,0 0,0 0,0 0,0 1,0-1,0 0,0 0,0 0,0 1,0-1,0 0,0 0,0 0,0 1,0-1,0 0,0 0,0 0,0 1,0-1,0 0,-25 25,25-25,0 0,0 1,0-1,0 0,0 0,0 0,0 1,0-1,0 0,0 0,-25 0,25 1,0-1,0 0,0 0,0 0,0 1,0-1,0 0,0 0,0 0,-25 0,25 1,0-1,0 0,0 0,0 0,0 1,0-1,0 0,0 0,0 0,0 1,0-1,0 0,0 0,0 0,0 1,0-1,0 0,0 0,0 0,0 1,0-1,0 0,0 0,0 0,0 1,0-1,0 0,0 0,0 0,0 1,25-1,-25 0,0 0,0 0,25 25,-25-24,0-1,25 0,-25 0,24 0,-24 1,25 24,-25-25,25 0,-25 0,25 25,0 0,-25 25,24 0,-24 0,25-25,-25 24,25 1,-25 0,0 0,25 0,-25-1,0 1,25 0,-25 0,0 0,24-1,-24 1,25 0,-25 0,0 0,25-1,-25 1,25 0,-25 0,25 24,-25-24,25 0,-25 0,24 0,1 24,-25-24,25 0,-25 0,25 24,0-24,-25 25,24-26,1 1,-25 25,25-25,-25 24,25-24,-25 25,25-25,-1-1,-24 26,25-25,-25 0,25-1,0 26,-25-25,25 0,-1-1,-24 1,25 0,0 25,-25-26,25 1,0 0,-1 25,-24-26,25 1,0 25,-25-25,25 24,0-24,-25 0,24 24,1-24,-25 25,25-25,0 24,0-24,-25 0,24 25,1-26,0 1,0 25,0-25,-1-1,1 26,0 0,0-26,0 26,0 0,-1-1,1 1,0-1,0 1,0 0,24 24,-24-24,0-1,0 1,-1-1,1 1,25-25,-25 0,-1 24,1-24,25-25,-25 25,-1 0,1-25,0 0,25 0,-26-25,1 25</inkml:trace>
  <inkml:trace contextRef="#ctx0" brushRef="#br0" timeOffset="43396.58">1414 3795,'-25'0,"25"-25,0 1,0 48,25-24</inkml:trace>
  <inkml:trace contextRef="#ctx0" brushRef="#br0" timeOffset="43515.51">1488 4192,'0'0,"0"25,0 0,25-1,-25 1,0 0,25 0</inkml:trace>
  <inkml:trace contextRef="#ctx0" brushRef="#br0" timeOffset="43668.47">1612 4787,'0'0,"0"25,-25 0,25 0,0 0,0-1,25 1,-25 0,25-25,-25 25</inkml:trace>
  <inkml:trace contextRef="#ctx0" brushRef="#br0" timeOffset="43758.86">1662 5283,'0'0,"0"25,0 0,0 0,0 0,0-1</inkml:trace>
  <inkml:trace contextRef="#ctx0" brushRef="#br0" timeOffset="43872.34">1736 5854,'0'0,"0"25,0 0,0-1,0 1</inkml:trace>
  <inkml:trace contextRef="#ctx0" brushRef="#br0" timeOffset="44068.52">1860 6300,'0'0,"0"25,0 0,0 0,0 0,0-1,-24 1,24 0,0 0,0 0,0-1,0 1,0 0,0 0,24 0,-24-1,0 1,0 0,50 124</inkml:trace>
  <inkml:trace contextRef="#ctx0" brushRef="#br0" timeOffset="46102.57">1439 7565,'24'0,"1"0,0 0,-25 25,25-25,0 25,-25 0,24 0,-24-1,25 1,-25 0,25 25,-25-26,25 1,-25 25,0-25,25 24,-25-24,0 25,0-25,0-1,25 1,-25 0,0 0,0 0,24-25,1 0,-25-25,0 0,25 0,-25 0,0 1,25-1,-25 0,0 0,0 0,0-24,25 24,-25 0,0 0,0 0,0 1,0-1,0 0,0 0,0 0,0 1,0-1</inkml:trace>
  <inkml:trace contextRef="#ctx0" brushRef="#br0" timeOffset="46613.66">2034 7640,'0'25,"0"-1,0 1,0 0,0 0,0 0,0-1,0 1,0 25,0-25,25-1,-25 1,0 25,0-25,0 0,0-1,0 1,25 0,-25 0,0 0,0-1,0 1,-25 0,0 0,0 0,25-1,-25 1,25 0,-24 0,24 0,0-1,0 1,24-25,1 0,-25-25,25 25,-25-24,25-1,0 0,-25 0,24 25,-24-25,25 1,-25-1,0 0,0 0,0 50,0 0,25-25,-25 25,25-25,0 24,-1-24,1 0</inkml:trace>
  <inkml:trace contextRef="#ctx0" brushRef="#br0" timeOffset="46749.46">2356 8235</inkml:trace>
  <inkml:trace contextRef="#ctx0" brushRef="#br0" timeOffset="50175.42">1836 10740,'-25'0,"0"0,0 0,0 0,25 25,-24-25,-1 25,0-25,25 25,-25-25,25 25,0-1,-25-24,25 25,-25 0,25 0,0 0,0-1,0 1,0 0,0 0,0 0,0-1,0 1,0 0,0 0,25-25,-25 25,0 0,0-1,25-24,-25 25,0 0,25-25,0 25,0-25,-1 0,1 0,0-25,0 0,0 25,-25-25,24 25,-24-24,0-1,25 0,-25 0,0 0,0 0,0 1,0-1,0 50,25-25,-25 24,25 1,0 0,-1 0,1-25,0 25,0-25,0 0,-1 0,1 0,-25-25,25 25,0-25,0 0,-25 0,24 25,-24-24,25-1,-25 0,0 0,0 0,0 1,0-1,0 0,0 0,0 0,-25 25,25-24,-24-1,-1 25,25-25,-25 25,0 0,25-25,-25 25,1 0,-1 0</inkml:trace>
  <inkml:trace contextRef="#ctx0" brushRef="#br0" timeOffset="50783.37">2580 11137,'0'25,"0"0,0 0,0 0,0-1,0 1,0 0,0 0,0 0,0-1,0 1,0 0,0 0,0 0,0-1,-25-24,25 25,0 0,25-25,-1 0,1 0,0 0,0 0,0 0,0 0,-1 0,1 0,0-25,0 25,0 0,-1 0,1 0,0 0,0 0,0-25,-1 25,1 0,0 0</inkml:trace>
  <inkml:trace contextRef="#ctx0" brushRef="#br0" timeOffset="51431.4">3200 10964,'0'0,"25"0,-1 0,1 0,0 0,0 0,0 0,-1 0,1-25,0 25,0 0,0 0,-1-25,1 25,0 0,0-25,0 25</inkml:trace>
  <inkml:trace contextRef="#ctx0" brushRef="#br0" timeOffset="51635.36">3249 11112,'25'0,"0"0,0 0,0 0,-1 0,1-24,0 24,0 0,0 0,-1-25,1 25,0 0,0-25</inkml:trace>
  <inkml:trace contextRef="#ctx0" brushRef="#br0" timeOffset="55601.31">4539 10592,'-25'0,"1"0,-1 0,25 24,-25-24,0 0,25 25,-25-25,25 25,-24-25,24 25,-25-25,25 25,0-1,0 1,0 0,0 0,0 0,0-1,0 1,0 0,0 0,0 0,0-1,25-24,-25 25,24 0,1-25,0 0,0 0,0-25,-1 25,-24-25,25 1,-25-1,0 0,0 0,0 0,0 1,0-1,0 0,0 50,0 0,0-1,25 1,-25 0,25-25,-25 25,25-25,-25 25,24-1,1-24,-25 25,25-25,0 0,-25-25,25 25,-1-24,1-1,-25 0,25 0,-25 0,25 1,-25-1,0 0,0 0,0 0,0 1,-25-1,25 0,-25 25,0-25,1 25</inkml:trace>
  <inkml:trace contextRef="#ctx0" brushRef="#br0" timeOffset="55917.3">5011 10864,'0'25,"0"0,0 0,-25 0,25-1,0 1,0 0,0 0,0 0,0-1,0 1,25-25,-25 25,24 0,1-25,0 0,0 0,0 0,-25-25,24 0,-24 0,0 1,0-1,-24 25,24-25,-25 25,25-25,-25 25,0-25,0 25,25-24,-24 24,-1 0,0 0</inkml:trace>
  <inkml:trace contextRef="#ctx0" brushRef="#br0" timeOffset="56185.27">5407 10790,'0'0,"25"-25,0 25,0 0,0 0,-1 0,1 0,0 0,0 0,0 0,24 0,-24 0,0 0,0 0,24 0,-24 0,0 0,0 0,0 0,-1 0,1 0,0 0,0 0,0 0</inkml:trace>
  <inkml:trace contextRef="#ctx0" brushRef="#br0" timeOffset="56489.1">6201 10492,'0'-24,"0"48,0 1,0 0,0 0,0 0,0-1,0 1,0 0,0 0,0 0,0-1,0 1,0 25,0-25,0-1,0 1,0 0,0 0,0 0,-25-1,25 1,0 0,0 0</inkml:trace>
  <inkml:trace contextRef="#ctx0" brushRef="#br0" timeOffset="56810.08">6424 10641,'0'0,"0"-25,-24 25,-1 0,25 25,-25-25,0 0,25 25,-25-25,1 25,24 0,0-1,0 1,0 0,24-25,-24 25,25-25,-25 25,25-25,0 24,0 1,-1-25,1 0,0 0,0 0,0 25,-1-25,1 0,0 0,0 0,0 0</inkml:trace>
  <inkml:trace contextRef="#ctx0" brushRef="#br0" timeOffset="57637.28">6796 10691,'0'-25,"0"50,-24-25,-1 0,25-25,25 25,-25 25,24-25,-24 25,25-25,-25 24,25 1,-25 0,25 0,-25 0,0-1,25-24,-25 25,0 0,25 0,-25 0,0-1,24-24,-24 25,25-25,-25-25,25 25,-25-24,25-1,-25 0,0 0,25 0,-25 1,0-1,0 0,0 0,0 0,0 1,0-1,0 0,-25 0,25 0,-25 1,25-1,-25 0,25 0,-25 25</inkml:trace>
  <inkml:trace contextRef="#ctx0" brushRef="#br0" timeOffset="69690.42">2530 12254,'0'0,"-25"0,25 24,-25-24,1 0,-1 0,25-24,-25 24,25 24</inkml:trace>
  <inkml:trace contextRef="#ctx0" brushRef="#br0" timeOffset="69819.12">2530 12774,'0'0,"0"25,0 0,-25 0,25 0</inkml:trace>
  <inkml:trace contextRef="#ctx0" brushRef="#br0" timeOffset="69946.11">2604 13395,'0'0,"0"24</inkml:trace>
  <inkml:trace contextRef="#ctx0" brushRef="#br0" timeOffset="70707.92">2183 13047,'0'-25,"-25"25,25-24,-25 24,0 0,1 0,24 24,-25 1,25 0,-25 0,25 0,-25-1,25 1,-25 25,25-25,-24 0,24 24,0-24,-25 0,25 0,0-1,0 1,0 0,0 0,25 0,-1-1,1-24,0-24,0 24,-25-25,25 25,-1-25,1 0,-25 0,25 25,-25 25,25-25,-25 25,25 0,-25 0,24-25,-24 24,25 1,0-25,0 25,0-25,-1 0,1 0,0 0,0 0,0-25,-1 25,1-25,0 1,-25-1,25 0,-25 0,25 0,-25 1,0-1,0 0,0 0,0 0,0 1,0-1,0 0,-25 25,25-25,-25 25,0-25,0 25,25-25</inkml:trace>
  <inkml:trace contextRef="#ctx0" brushRef="#br0" timeOffset="71003.52">2654 13122,'25'0,"-25"24,0 1,25 0,-25 0,0 0,0 0,0 24,0-24,0 0,0 0,0 24,0-24,0 25,0-26,-25 26,25-25,0 0,0 24,0-24,0 0,0 0,0-1,0 1,25 0,0-25,-1-25,1 25,0-25,0 25,0-24,-1 24,26-25,-25 25,0-25</inkml:trace>
  <inkml:trace contextRef="#ctx0" brushRef="#br0" timeOffset="71238.77">3225 13519,'0'-25,"-25"25,25 25,0-1,0 1,0 0,0 0,0 0,0-1,0 26,0-25,0 0,0 24,0-24,0 25,0-26,25 1,-25 25,0-25,24-1</inkml:trace>
  <inkml:trace contextRef="#ctx0" brushRef="#br0" timeOffset="71810.36">3621 13221,'0'25,"0"-50,25 0,0 25,0 0,0-25,0 25,-1 0,1-25,0 25,0 0</inkml:trace>
  <inkml:trace contextRef="#ctx0" brushRef="#br0" timeOffset="71995.06">3696 13345,'0'0,"-25"25,0-25,25 25,25-25,0 0,0-25,0 25,-1 0,1-25,0 25,0-25,0 25,-1-25,1 25,0-24,25-1</inkml:trace>
  <inkml:trace contextRef="#ctx0" brushRef="#br0" timeOffset="73694.89">4936 12923,'0'-25,"-25"25,1 0,24 25,0 0,-25 0,25 0,-25-1,25 1,0 0,0 0,0 0,0-1,0 1,0 0,0 0,25 0,-25 0,25-25,-25 24,24 1,1-50,0 25,-25-24,25 24,-25-25,25 25,-25-25,24 0,-24 0,0 0,25 1,-25-1,0 0,0 50,0 0,0-1,0 1,0 0,0 0,25-25,-25 25,25 0,0-1,-1 1,1-25,0 0,0 0,-25-25,25 25,-1-24,1-1,-25 0,25 0,-25 0,25 25,-25-25,0 1,0-1,0 0,0 0,-25 0,25 1,-25 24,25-25,-25 25,25-25,-24 25,24-25,-25 25,25-25,0 50</inkml:trace>
  <inkml:trace contextRef="#ctx0" brushRef="#br0" timeOffset="74079.07">5556 13097,'-25'0,"25"25,0-1,0 1,-24 0,24 0,0 0,0 0,0-1,0 1,0 0,0 0,0 0,24-1,-24 1,25 0,0-25,0 25,0-25,-25-25,24 25,1 0,-25-25,25 25,-25-25,25 25,-25-24,25-1,-25 0,0 0,0 0,-25 1,25-1,-25 25,25-25,-25 25,0-25,1 25,-1-25,0 25,0 0,25-25,-25 25</inkml:trace>
  <inkml:trace contextRef="#ctx0" brushRef="#br0" timeOffset="74615.15">6201 12998,'-25'0,"50"0,0 0,0-25,0 25,-1 0,1 0,0 0,0 0,0 0,-1 0,1 0,0 0,0-25,0 25,-1 0,1 0,0 0,0 0,0 0,-50 0,25-25,-25 25</inkml:trace>
  <inkml:trace contextRef="#ctx0" brushRef="#br0" timeOffset="75014.27">6821 12675,'-25'-25,"25"50,0 0,25 0,-25 0,0-1,0 1,25 0,-25 25,0-26,0 1,0 0,0 0,0 0,0-1,0 1,0 0,0 0,0 0,0-1</inkml:trace>
  <inkml:trace contextRef="#ctx0" brushRef="#br0" timeOffset="75370.13">6970 12725,'0'-25,"-25"50,1-25,-1 25,0-1,0 1,0-25,25 25,0 0,0 0,25-25,-25 24,25-24,-25 25,25-25,0 25,-1 0,1-25,-25 25,25-25,-25 24,25-24,0 0,-25 25,24-25,1 0,-25 25,25-25,0 0,0 0,-1 0</inkml:trace>
  <inkml:trace contextRef="#ctx0" brushRef="#br0" timeOffset="76034">7218 12725,'0'-25,"0"0,25 25,0 25,-25 0,25-25,-25 25,0-1,24 1,-24 0,0 0,0 0,0-1,0 1,25 0,-25 0,0 0,25-25,-25 24,0 1,0 0,25-25,-25 25,25-25,-1-25,-24 0,0 0,0 1,0-1,0 0,0 0,0 0,0 1,0-1,-24 25,24-25,0 0,-25 25,25-25,0 1,-25 24,25-25,-25 0</inkml:trace>
  <inkml:trace contextRef="#ctx0" brushRef="#br0" timeOffset="76588.03">7417 12278,'0'-24,"0"-1,24 25,1 0,-25-25,25 25,0 0,0 25,-1-25,-24 25,25-25,-25 24,0 1,0 0,0 0,0 0,0-1,-25 1,25 0,-24 0,-1 0,0-1</inkml:trace>
  <inkml:trace contextRef="#ctx0" brushRef="#br0" timeOffset="78270.97">2183 14610,'0'-25,"-25"25,25 25,-25-25,25 25,0 0,0-1,-25 1,25 0,0 0,0 0,0-1,0 1,0 0,0 0,0 0,0-1,0 1,0 0,0 0,0 0,0-1,0 1,0 0,25-25,0 0,0-25,0 0,-25 1,24-1,1 0,-25 0,0 0,0 1,0-1,0 0,0 0,0 50,0 0,0 0,0-1,0 1,25 0,-25 0,25 0,-25-1,25 1,-25 0,24-25,-24 25,25 0,0-25,-25 24,25-24,0 0,-1 0,1-24,0-1,-25 0,25 0,-25 0,0 1,0-1,0 0,0 0,0 0,0 1,0-1,-25 0,25 0,-25 25,25-25,-25 25,25-24,-24 24</inkml:trace>
  <inkml:trace contextRef="#ctx0" brushRef="#br0" timeOffset="78571.95">2729 14883,'0'25,"0"-1,0 1,0 0,-25-25,25 25,0 0,0-1,-25 1,25 0,0 0,0 0,0-1,-25 1,25 0,0 0,0 0,0-1,0 1,0 0,0 0,25 0,0-25,0 0,-1-25,1 25,0 0,0-25,0 25,-1 0,1-25,0 0,25 25</inkml:trace>
  <inkml:trace contextRef="#ctx0" brushRef="#br0" timeOffset="78879.58">3026 15280,'-25'0,"25"-25,0 0,25 25,0 0,0 0,0 0,-1 25,-24 0,0-1,0 1,0 0,0 0,0 0,0 0,0-1,-24 1,24 0,0 0,-25 0,25-1,0 1,0 0,25-25,-25 25,24-25,1 0,0 0,0-25,0 25,-1-25,1 0</inkml:trace>
  <inkml:trace contextRef="#ctx0" brushRef="#br0" timeOffset="79068">3696 15131,'0'0,"0"-25,25 0,0 0,-1 25,1 0,0-24,0 24</inkml:trace>
  <inkml:trace contextRef="#ctx0" brushRef="#br0" timeOffset="79220.03">3870 15180,'0'0,"-25"0,0 25,25-50,25 25,0-24,-1 24,1-25,0 25</inkml:trace>
  <inkml:trace contextRef="#ctx0" brushRef="#br0" timeOffset="80005.95">5358 14560,'0'0,"0"-24,0-1,0 0,-25 25,0 0,0 0,1 25,-1 0,0-1,25 1,-25-25,25 25,-25 0,25 0,-24-1,24 1,0 0,0 0,24-25,1 0,0 0,-25-25,25 25,0 0,-25-25,24 25,-24 25,0 0,25 0,-25-1,25 1,0 0,-25 0,25-25,-1 25,1-25,-25 24,25-24,0 0,0 0,-1-24,1 24,-25-25,25 25,0-25,-25 0,25 25,-25-25,24 1,-24-1,25 0,-25 0,0 0,0 1,-25-1,25 0,-24 25,24-25,-25 25,25-25,-25 25,25-24</inkml:trace>
  <inkml:trace contextRef="#ctx0" brushRef="#br0" timeOffset="80283">5854 14635,'0'0,"0"25,0-1,0 1,0 0,0 0,0 0,25-25,-25 24,0 1,25 0,-1 0,1 0,0-1,0-24,0 0,-1-24,1-1,-25 0,0 0,0 0,-25 1,1-1,-1 25,0-25,0 25,0 0,1 0,-1-25</inkml:trace>
  <inkml:trace contextRef="#ctx0" brushRef="#br0" timeOffset="80520.08">6400 14610,'0'25,"24"-50,1 25,0 0,0 0,-25-25,25 25,-1 0,1 0,0 0,0 0,0-25,-1 25,1 0,25 0,-25 0,24 0,-24 0,0 0,25-24</inkml:trace>
  <inkml:trace contextRef="#ctx0" brushRef="#br0" timeOffset="80763.98">7144 14362,'0'-25,"25"25,-25 25,0 0,0 0,24-1,-24 1,0 0,0 0,0 0,0-1,0 1,0 0,0 0,25-25,-25 25,0-1,0 1,0 0</inkml:trace>
  <inkml:trace contextRef="#ctx0" brushRef="#br0" timeOffset="81024.03">7417 14436,'0'0,"0"-24,-25 24,25 24,-25-24,0 0,0 25,1 0,24 0,0 0,24-25,-24 24,25-24,0 0,0 25,0-25,-1 0,1 0,0 25,0-25,0 0,-1 0</inkml:trace>
  <inkml:trace contextRef="#ctx0" brushRef="#br0" timeOffset="81347.64">7764 14461,'25'0,"-1"0,-24 25,25-25,-25 25,0 0,25-1,0 1,-25 0,25 0,-1 0,1-1,0 1,0-25,0 0,0 0,-1-25,1 1,0-1,-25 0,0 0,0 0,0 1,0-1,0 0,-25 0,25 0,-25 25,25-24,-24-1,24 0,0 0,-25 25</inkml:trace>
  <inkml:trace contextRef="#ctx0" brushRef="#br0" timeOffset="81603.61">8111 13915,'0'0,"25"0,-25-24,25 24,0 0,-1 0,1 0,0 0,0 24,0-24,-1 25,-24 0,0 0,0 0,0-1,0 1,0 0,0 0,-24 24,-1-24,25 0</inkml:trace>
  <inkml:trace contextRef="#ctx0" brushRef="#br0" timeOffset="82159.88">8434 13742,'24'0,"1"0,0 0,0 0,-25 25,25-25,-1 0,-24 24,25-24,-25 25,25 0,-25 0,0 0,0-1,0 1,-25 25,25-25,-25 24,1-24</inkml:trace>
  <inkml:trace contextRef="#ctx0" brushRef="#br0" timeOffset="82842.83">2704 16247,'0'-25,"-25"25,25-25</inkml:trace>
  <inkml:trace contextRef="#ctx0" brushRef="#br0" timeOffset="82971.5">2803 16545,'0'0,"0"25,-25-25,25 24,-25-24</inkml:trace>
  <inkml:trace contextRef="#ctx0" brushRef="#br0" timeOffset="83099.95">2853 16966,'-25'25,"25"0,-25 0</inkml:trace>
  <inkml:trace contextRef="#ctx0" brushRef="#br0" timeOffset="83229.92">2853 17264,'0'25,"0"0,-25-25</inkml:trace>
  <inkml:trace contextRef="#ctx0" brushRef="#br0" timeOffset="84067.69">2431 17810,'0'-25,"-25"25,25-25,-25 25,0 0,1 0,24 25,-25-25,25 25,-25-25,25 25,-25-25,25 24,0 1,-25-25,25 25,0 0,0 0,-24-25,24 24,0 1,24-25,-24 25,0 0,25-25,0 25,0-25,0-25,-1 25,-24-25,25 25,0-25,0 0,0 25,-25-24,24 24,-24 24,0 1,0 0,0 0,25 0,-25-1,25-24,0 25,0-25,-1 0,1 0,0-25,0 25,0-24,0-1,-1 0,1 0,0 0,0 1,0-1,-25 0,24 0,-24 0,0 1,0-1,0 0,-24 0,24 0,-25 1,0-1,0 0,0 25,25-25,-24 25,24-25,-25 25,0 0,50 0</inkml:trace>
  <inkml:trace contextRef="#ctx0" brushRef="#br0" timeOffset="84691.35">3150 18008,'-25'0,"25"25,0 0,0 0,0-1,0 1,0 0,0 0,0 0,0-1,0 1,0 0,0 0,0 0,0-1,0 1,0 0,0 0,0 0,0-1,0 1,25-25,0 0,0 0,0 0,-1 0,1 0,0-25,0 25,0 0,-1 0,51-24</inkml:trace>
  <inkml:trace contextRef="#ctx0" brushRef="#br0" timeOffset="85278.9">3646 18157,'0'-25,"0"50,0 0,25 0,-25-1,25 1,-25 0,25-25,-25 25,25-25,-25 25,24-25,-24 24,-24-24,-1 0,0 0,25 25,-25-25,0 25,0 0,25 0,0-1,25-24,0 0,0 0,0 0,0-24,-1 24,1-25,0 0,0 25,-25-25,25 25,-25-25,24 25,-24-24,0-1,0 0,-24 25,24 25,0 0,24-25,1 0,0 0,0 0,0 0,-1-25,1 25</inkml:trace>
  <inkml:trace contextRef="#ctx0" brushRef="#br0" timeOffset="85568.03">4266 17735,'0'0,"0"25,25-25,0 0,0 0,0 0,-1-25,1 25,0 0,0 0,0-24,-1 24,1 0,0 0,0 0,0-25,-1 25,1 0,0 0,0 0</inkml:trace>
  <inkml:trace contextRef="#ctx0" brushRef="#br0" timeOffset="85746.92">4465 17859,'0'0,"0"25,25-25,-1 0,1-25,0 25,0 0,0 0,-1-24,1 24,25 0,-25-25,-1 25,26-25</inkml:trace>
  <inkml:trace contextRef="#ctx0" brushRef="#br0" timeOffset="86590.69">6350 17413,'-25'0,"25"-25,0 0,-25 25,25-25,-24 25,-1 25,0-25,0 25,0 0,25 0,-24-1,-1 1,0 0,25 0,-25 0,25 24,-25-24,25 0,0 0,0 0,0-1,0 1,25-25,0 0,0 0,0 0,-1-25,1 25,0-24,0-1,0 25,-25-25,24 25,-24 25,0 0,0-1,25 1,-25 0,25-25,0 0,0 0,-1 0,1 0,0 0,0 0,0 0,-1-25,-24 0,25 25,0-24,0-1,0 0,-25 0,24 0,-24 1,0-1,0 0,0 0,0 0,-24 25,24-25,-25 1,0 24,25-25,-25 25,0 0,25-25,-24 25</inkml:trace>
  <inkml:trace contextRef="#ctx0" brushRef="#br0" timeOffset="86863.81">6896 17512,'0'0,"0"25,0 0,0 0,0-1,-25 1,25 0,0 0,0 0,25-1,-25 1,25 0,-1 0,1 0,0-25,-25 24,25-24,0 0,-1 0,1 0,-25-24,0-1,0 0,0 0,-25 25,1-25,-1 1,0 24,0-25,0 25,1-25,-1 25,25-25</inkml:trace>
  <inkml:trace contextRef="#ctx0" brushRef="#br0" timeOffset="87078.9">7342 17388,'0'25,"25"-50,0 25,0 0,-1 0,-24-25,25 25,0 0,0 0,24 0,-24-25,0 25,25 0,-26-24,26 24,0 0</inkml:trace>
  <inkml:trace contextRef="#ctx0" brushRef="#br0" timeOffset="87318.9">8037 17090,'25'0,"-25"25,24 0,1 0,-25 0,0-1,25 1,0 0,-25 25,25-26,-25 1,0 0,24 25,-24-26,25 1,-25 0,0 0,0 0,25 0,-25-1</inkml:trace>
  <inkml:trace contextRef="#ctx0" brushRef="#br0" timeOffset="87591.37">8384 17190,'0'-25,"-25"25,0 25,1-25,-1 24,0 1,0 0,25 0,0 0,0-1,0 1,0 0,25 0,-25 0,25-25,0 24,-1 1,1-25,0 0,0 25,0-25,-1 0,26 0</inkml:trace>
  <inkml:trace contextRef="#ctx0" brushRef="#br0" timeOffset="87886.96">8682 17289,'0'25,"0"-1,0 1,0 0,24-25,-24 25,0 0,25-1,-25 1,0 0,25 0,0 0,0 0,-1-1,1-24,0 0,0 0,0-24,-25-1,24 0,-24 0,0 0,0 0,25 1,-25-1,0-25,0 25,-25 1,25-26,0 25,0-24,-24 24,24 0,0 0,0 0,0 1</inkml:trace>
  <inkml:trace contextRef="#ctx0" brushRef="#br0" timeOffset="88318.56">9178 17363,'0'0,"0"25,0 0,25-25,-25 25,24-1,-24 1,25-25,-25 25,0 0,0 0,25-25,-25 25,0-1,0 1,0 0,0 0,-25-25,25 25,-25-1,25 1,-24 0,-1 0,25 0,-25-1,25 1,0 0,0 0,0 0,0-1,25-24,-25 25,25-25,-1 0,1-25,0 25,0-24,0-1,-1 25,1-25,0 0,0 0,-25 1,0-1,25 25,-25-25,0 0,-25 0,25 50,0 0,25-25,-25 25,24-25,1 25,0-25</inkml:trace>
  <inkml:trace contextRef="#ctx0" brushRef="#br0" timeOffset="95198.66">17512 1439,'-25'0,"25"24,25-24,0 0,-25-24,25 24,0 0,-1 0,1 0,0 0,25-25,-1 25,1 0,-1-25,26 25,-26 0,26-25,-1 25,1-25,24 25,-25-24,25 24,1 0,-1-25,0 25,0 0,1-25,24 25,-25 0,25 0,0-25,-25 25,25 0,0 0,0 0,0-25,0 25,0 0,0 0,0 0,0 0,0-24,0 24,0 0,0 0,-24 0,-1 0,0 0,0 24,-24-24,24 0,-49 0,24 0,-24 25,-1-25,1 0,-25 0,-1 25</inkml:trace>
  <inkml:trace contextRef="#ctx0" brushRef="#br0" timeOffset="96298.78">18033 8880,'-25'0,"25"-25,25 25,0-25,0 25,-1 0,1 0,0 0,0 0,0 0,-1 0,26 0,-25 0,24 0,-24 0,25 0,-1 0,1 0,25 0,-26-24,26 24,-1 0,0 0,1 0,-1 0,25 0,-24-25,24 25,0 0,0 0,1 0,24 0,-25 0,25 0,-25 0,25 0,0 0,-25 0,25 0,0 0,1-25,-1 25,24 0,-24 0,0 0,0 0,0-25,0 25,1 0,-1 0,-25-25,25 25,-25 0,25 0,-25-24,0 24,1 0,-26 0,1-25,-1 25,-24 0,-1 0,1-25,-25 25</inkml:trace>
  <inkml:trace contextRef="#ctx0" brushRef="#br0" timeOffset="97530.73">20439 1265,'0'25,"-25"0,25-1,-25 26,1-25,24 0,-25-1,0 1,0 0,0 0,25 0,-24-1,-1 1,0 0,0 0,25-50,0 0,25 25,-25-25,0 1,25-1,-25 0,25 0,-25 0,24 1,1-1,-25 0,25 0,0 0,-25 1,25 24,-25-25,24 25,1 0,-25 25,25-1,-25 1,0 0,25 0,-25 0,25-25,-25 24,24 1,-24 0,25 0,0 0,0-1,-25 1,25-25,-1 25</inkml:trace>
  <inkml:trace contextRef="#ctx0" brushRef="#br0" timeOffset="98591.16">20513 1612,'0'0,"-24"0,24 25,0 0,0 0,0 0,0-1,0 1,0 0,0 0,0 0,0-1,0 1,0 0,0 0,0 0,0-1,0 1,0 0,0 0,0 0,0-1,0 26,0-25,0 0,0-1,24 1,-24 25,0-25,0-1,0 26,0-25,0 0,0-1,0 1,0 25,0-25,0-1,0 1,0 0,0 0,0 0,0 0,0-1,0 1,0 0,0 0,0 0,25-1,-25 1,0 0,0 0,0 0,0 24,0-24,0 0,0 24,0-24,0 25,0-25,0 24,0 1,0-25,0 24,0-24,0 25,25-26,-25 26,0 0,0-26,0 26,0-25,25 25,-25-26,0 26,0 0,0-1,0-24,0 25,0-1,0-24,-25 25,25-1,0-24,0 25,-25-26,25 26,0-25,0 24,0 1,0-25,0 24,0 1,0-25,0 24,0 1,0 0,0-1,-25 1,25 0,0-1,0 1,0-1,0 1,0 0,0-1,0 1,0-1,0 1,0 24,0-24,0 0,0-1,0 1,0-1,0 1,0 0,0-1,0-24,0 25,0-1,0 1,0 0,0-1,0 1,0-1,0 1,0 0,0-1,0 1,0-1,0 26,0-26,0 1,0 0,0 24,0-24,0-1,0 26,0-26,0 1,0 0,0-1,0 1,0-1,0 1,0-25,0 24,0-24,0 25,0-25,0-1,0 1,0 0,0 0,0 0,0-1,0 1,0 0,0 0,25 0,-25-1,0 1,0 0,0 0,0 0,0-1,0 1,0 0,0 0,0 0,0-1,0 1,25 0,-25 0,0 0,0 0,0-1,0 1,25 0,-25 0,0 0,0-1,0 1,25 0,-25 0,0 0,0-1,0 1,0 0,0 0,0 0,0-1</inkml:trace>
  <inkml:trace contextRef="#ctx0" brushRef="#br0" timeOffset="99478.67">21729 4316,'0'0,"0"-25,0 0,0 1,-25 24,25-25,0 0,-25 25,0 0,1 0,24 25,-25 0,0-1,0 1,0 0,25 0,-24 0,-1 24,0-24,0 25,25-26,-25 26,25-25,0 0,0 24,0-24,0 0,0 0,25-1,0-24,0 0,0 0,-1 0,26 0,-25-24,0 24,-1-25,1 25,0-25,0 0,0 25,0-25,-25 1,0 48,24-24,-24 25,0 0,25-25,0 25,0-25,0 0,-1 0,1 0,0 0,0 0,0 0,-1 0,1-25,0 25,-25-25,25 0,0 25,-1-24,-24-1,0 0,25 0,-25 0,0 1,0-1,-25 0,25 0,-24 0,-1 1,25-1,-25 25,25-25,0 0,0 0</inkml:trace>
  <inkml:trace contextRef="#ctx0" brushRef="#br0" timeOffset="99747.54">22523 4217,'0'0,"0"25,0-1,-25-24,25 25,-25-25,25 25,-25 0,25 0,-25-1,25 1,-24 0,24 0,0 0,0-1,24 1,1 0,0-25,0 0,0 0,-1 0,1 0,0-25,0 25,0 0,-25-25,24 1,-24-1,0 0,0 0,-24 25,-1-25,0 25,0-24,0 24,1-25,-1 25,0 0,-25-25,26 25,-1 0</inkml:trace>
  <inkml:trace contextRef="#ctx0" brushRef="#br0" timeOffset="101690.75">18058 5655,'0'-24,"0"48,-25 1,25 0,-25 0,25 0,-25-1,25 1,-24 0,-1 0,25 0,-25 0,25-1,0 1,-25-25,25 25,0 0,0-50,0 0,25 25,-25-25,0 1,25-1,-25 0,25 0,-25 0,0 0,24 1,-24-1,0-25,25 25,-25 1,0-1,0 0,25 0,-25 0,25 1,-25-1,25 25,-1 0,1 0,0 0,0 25,0-1,-25 1,24-25,-24 25,0 0,25 0,-25-1,25 1,-25 0,25 0,0 0</inkml:trace>
  <inkml:trace contextRef="#ctx0" brushRef="#br0" timeOffset="102798.84">18132 5531,'0'0,"0"-24,0 48,0 1,0 0,0 0,0 0,25-25,-25 24,0 1,0 0,0 0,25 0,-25-1,0 1,0 0,25 0,-25 0,0 0,0-1,0 1,0 0,0 0,0 0,0-1,0 1,0 0,24 0,-24 0,0-1,0 1,0 0,0 0,0 0,0-1,0 1,25 0,-25 0,0 0,0-1,0 1,0 0,0 0,25 0,-25-1,0 1,0 0,25 25,-25-26,0 1,0 0,0 0,0 0,25-1,-25 1,0 0,0 25,0-25,0-1,0 1,0 0,0 25,24-26,-24 1,0 0,0 25,0-26,0 1,0 0,0 0,0 24,0-24,0 0,25 0,-25 0,0-1,0 1,25 25,-25-25,0-1,0 1,0 0,0 0,25 0,-25-1,0 26,0-25,0 0,0-1,0 1,0 0,25 0,-25 0,0-1,0 1,0 0,0 0,24 0,-24 0,0-1,0 1,0 0,0 0,25-25,-25 25,0-1,0 1,0 0,0 0,0 0,0-1,0 1,0 0,0 0,0 0,0-1,0 1,0 0,25-25,-25 25,0 0,0-1,0 1,0 0,0 0,0 0,0-1,25-24,-25 25,0 0,0 0,25-25</inkml:trace>
  <inkml:trace contextRef="#ctx0" brushRef="#br0" timeOffset="109016.62">4762 446,'0'0,"-24"-24,24-1,-25 25,25-25,-25 25,0 0,0 0,1 25,-1 0,0-25,25 24,-25-24,0 25,25 0,-24 0,24 0,-25 0,0-1,25 26,-25-25,25 0,0 24,0-24,0 0,0 0,0-1,0 1,0 0,25-25,-25 25,25-25,0 0,-1-25,1 0,0 0,0 1,0-26,-1 25,1 0,0 1,-25-1,25 0,-25 0,25 25,-25 25,0 0,0 0,0-1,0 1,24 0,-24 0,25 0,-25-1,25 1,0-25,-25 25,25-25,0 0,24-25,-24 25,0-25,0 1,24-1,-24 0,0 0,0 0,24-24,-24 24,0-25,0 26,-1-1,-24 0,25-25,-25 25,25 25,-25-24,0-1,0 0,-25 25,25-25,-25 25,25-25,-24 25,-1 0,0 0,25 25</inkml:trace>
  <inkml:trace contextRef="#ctx0" brushRef="#br0" timeOffset="109625.05">5507 1091,'0'-24,"-25"24,25-25,-25 25,25-25,-25 25,0 0,25-25,-24 25,24 25,-25-25,0 25,0 0,0-1,1 1,-1 0,0 0,25 0,-25-1,25 1,-25 0,25 0,0 0,25-25,-25-25,25 25,0-25,0 0,-1 25,-24-25,25 1,-25-1,25 25,-25-25,0 0,0 50,0 0,0 0,25-1,-25 1,25 0,-1-25,-24 25,25-25,0 0,0 0,0 0,-25-25,24 25</inkml:trace>
  <inkml:trace contextRef="#ctx0" brushRef="#br0" timeOffset="110088.9">5631 1017,'-25'0,"25"-25,-25 25,25 25,0 0,0 0,0-1,0 1,0 0,25 0,-25 0,25-1,-25 1,24-25,-24 25,25-50,-25 0,0 1,0-1,0 0,-25 25,25-25,25 50,0-25,0 0,0 0,-1 0,-24-25,25 25,0 0,-25-25,25 25,-25-24,0 48,0 1,0 0,25-25</inkml:trace>
  <inkml:trace contextRef="#ctx0" brushRef="#br0" timeOffset="110504.68">6300 645,'25'0,"0"0,-25-25,25 25,0 0,-1 0,1 0,0 0,0 0,-25-25,25 25,-1 0,1 0</inkml:trace>
  <inkml:trace contextRef="#ctx0" brushRef="#br0" timeOffset="110748.62">6375 769,'25'0,"-1"0,1 0,0 0,0 0,0 0,-1-25,1 25,0 0,0 0,0 0,-1-25,1 25</inkml:trace>
  <inkml:trace contextRef="#ctx0" brushRef="#br0" timeOffset="111384.28">7045 372,'0'-25,"0"0,-25 25,25 25,0 0,-25 0,25 0,0-1,0 1,-25 0,25 0,0 0,0 0,0-1,0 1,0 0,0 0,25-25,-25 25,25-25,-25-25,25 25,-1-25,-24 0,25 0,-25 1,25 24,-25-25,0 50,25-25,-25 24,25-24,-1 25,1 0,0-25,0 25,0-25,-1 0,-24-25,25 25,-25-25,25 25,-25-25,0 1,0-1,0 0,0 0,0 0,0 0,-25 1,25-1,-25 25,1-25</inkml:trace>
  <inkml:trace contextRef="#ctx0" brushRef="#br0" timeOffset="111660.55">7516 322,'0'25,"25"-25,-25 25,0 0,0 0,0-1,0 1,0 0,0 0,0 0,0 24,0-24,0 0,0 0,0 24,0-24,0 0,0 0,0 0,24-1,-24 1,0 0,25-25,-25 25,25-25,0 0,0 0,-1 0,1 0,0 0,0 0,24-25,-24 25,0-25</inkml:trace>
  <inkml:trace contextRef="#ctx0" brushRef="#br0" timeOffset="111880.9">8062 620,'0'0,"24"0,1 0,0 0,0-25,0 25,-1 0,1 0,0-24,25 24,-26 0,26 0,-25-25,0 25,24 0</inkml:trace>
  <inkml:trace contextRef="#ctx0" brushRef="#br0" timeOffset="112092.5">8334 347,'0'0,"0"25,0 0,0 0,25-1,-25 1,25 25,-25-25,25 0,-25-1,25 1,-25 25,0-25,24 24,-24-24,25 25,-25-26,0 26,25-25,-25 24</inkml:trace>
  <inkml:trace contextRef="#ctx0" brushRef="#br0" timeOffset="112328.47">8706 496,'0'-25,"25"0,-25 50,25-25,-25 25,0 0,0 0,25 0,-25-1,0 1,0 0,0 25,0-26,-25 26,25 0,0-26,-25 26,25-25,0 0,0 24,0-24,0 0</inkml:trace>
  <inkml:trace contextRef="#ctx0" brushRef="#br0" timeOffset="112580.57">8880 595,'0'-24,"-25"24,0 24,25 1,-24 0,24 0,0 0,0-1,0 1,0 0,0 0,0 0,0-1,0 1,0 0,24 0,-24 0,25-1,0 1,0 0,0-25,-1 25,1-25,0 25,0-25,0 0,0 0,-1 0,1 0,0 0</inkml:trace>
  <inkml:trace contextRef="#ctx0" brushRef="#br0" timeOffset="112968.54">9203 670,'0'0,"0"-25,0 0,0 50,0 0,0 0,0-1,0 1,0 0,0 0,0 0,24-1,-24 1,0 0,25-25,-25 25,25-25,-25 25,25-25,0 0,-1-25,-24 0,0 0,25 25,-25-25,0 1,0-1,0 0,0-25,0 26,0-1,0 0,0 0,0 0,0 1,0-1,0 0,0 0</inkml:trace>
  <inkml:trace contextRef="#ctx0" brushRef="#br0" timeOffset="113176.34">9426 322,'0'0,"0"-24,0-1,25 25,-1 0,1 0,0 0,0 0,-25 25,25-25,-25 24,0 1,0 0,0 0,-25 0,25-1,-25 1</inkml:trace>
  <inkml:trace contextRef="#ctx0" brushRef="#br0" timeOffset="128812.15">16346 5978,'0'-25,"0"0,-25 25,1 0,-1 0,25 25,-25 0,0 0,0 0,1-1,24 1,-25 0,0 0,25 0,0-1,0 1,0 0,0 0,25-25,0 0,-1 0,1 0,0-25,0 25,0 0,-1 0,1 0,0 0,0 0,-25 25,25-25,0 25,-1-1,-24 1,25-25,0 25,0-25,0-25,-1 25,1-25,-25 1,25 24,-25-25,25 0,-25 0,25 0,-25 1,0-1,0 0,0 0,0 0,-25 1,25-1,-25 25,25-25,0 0</inkml:trace>
  <inkml:trace contextRef="#ctx0" brushRef="#br0" timeOffset="129057.4">16842 5928,'0'0,"0"25,0 0,0 0,25-25,-25 25,0-1,0 1,0 0,0 0,0 0,0-1,0 1,0 0,0 0,0 0,25-25,-25 24,25-24,0 0,-1-24,1 24,25 0,-25-25,24 25</inkml:trace>
  <inkml:trace contextRef="#ctx0" brushRef="#br0" timeOffset="130680.34">19323 8632,'0'0,"0"25,-25-25,25 25,0-50,0 0,0 0,0 0,0 1,0-1,0 0,0 0,0 0,0 1,0-1,-25 25,25-25,0 0,0 0,0 1,-25-1,25-25,0 25,0 1,0-1,-24 0,24-25,0 26,0-1,-25-25,25 25,0 0,0-24,0 24,0-25,-25 26,25-1,0-25,0 25,-25 1,25-26,0 25,0 0,0 1,-25-1,25-25,0 25,0 1,-24-1,24-25,0 25,0 1,0-26,0 25,-25-24,25 24,0-25,0 25,0-24,0-1,0 25,0-24,0 24,-25-25,25 25,0 1,-25-26,25 25,0-24,0 24,-25 0,25-25,0 26,-24-26,24 25,0-24,-25-1,25 25,0-24,-25-1,25 25,0-24,-25-1,25 0,-25 26,25-26,0 0,0 26,-24-26,24 0,0 1,-25 24,25-25,-25 1,25-1,-25 0,25 1,-25-1,1 1,24-1,-25 0,0 1,25-1,-25 1,25 24,-25-25,1 1,24-1,-25 25,0-24,25-1,-25 0,25 25,-25-24,25 24,-25-25,25 26,0-26,-24 25,24 0,-25 1,25-1,0 0,-25 0,25 0,0 1,0-1,0 0,0 0,-25 0,25 1,0-1,0 0,0 0,0 0,0 1,0-1,0 0,0 0,-25 25,1 25,24 0,-25-25,25 25,-25-1,25 1,0 0,-25 0,25 0,0-1,0 1,0 0,0-50,0 0,25 25,-25-24,25-1,-25 0,25 25,-1-25,-24 0,25 1,0-1,-25 0,25 0,-25 50,0 0,25-25,-25 25,24-1,-24 1,25 25,-25-25,25-1,-25 1,25 0,0 0,0 0,-1-1,1 1</inkml:trace>
  <inkml:trace contextRef="#ctx0" brushRef="#br0" timeOffset="131452.01">16718 3646,'-24'25,"-1"-25,25 25,-25-25,25 25,-25 0,25-1,-25-24,25 25,-24 0,24 0,0 0,24-25,1 0,0 0,0-25,0 25,-1-25,1 25,0 0,-25 25,0 0,25-1,0 1,-25 0,24 0,1-25,0 25,0-25,0 0,-1 24,1-24,25 0,-25-24,-1 24,26-25,-25 25,0-25,-1 25,1-25,0 0,0 25,-25-24,25-1,-25 0,0 0,0 0,-25 1,0-1,0 0,0 25,1-25,-1 25,0 0,0 0,0 0</inkml:trace>
  <inkml:trace contextRef="#ctx0" brushRef="#br0" timeOffset="131837.29">17462 3969,'-24'0,"24"25,0-1,-25 1,25 0,0 0,0 0,-25-1,25 1,0 0,-25 0,25 0,0-1,0 1,0 0,-25-25,25 25,25 0,0-50,0 25,0-25,-1 25,1 0,0-25,0 25,0-25</inkml:trace>
  <inkml:trace contextRef="#ctx0" brushRef="#br0" timeOffset="132941.34">17810 4316,'0'-25,"-25"25,25-25,-25 25,25 25,0 0,0 0,0 0,0-1,0 1,0 0,0 25,0-26,25 1,-25 25</inkml:trace>
  <inkml:trace contextRef="#ctx0" brushRef="#br0" timeOffset="134530.29">20141 8632,'0'0,"0"25,0-50,-24 0,24 0,0 1,-25 24,25-25,0 0,0 0,0 0,0 1,-25-1,25 0,0 0,0 0,0-24,0 24,-25 0,25-24,0 24,0-25,0 1,0 24,0-25,0 0,0 26,-25-26,25 0,0 1,0-1,0 25,0-24,0-1,0 1,0-1,0 25,0-24,0-1,0 0,0 1,0-26,0 26,0-1,0 1,25-1,-25 0,0 1,0-1,0 25,0-24,-25-1,25 0,0 1,-24-1,24 1,0-1,-25 0,25 1,-25-1,25 1,-25-1,25 0,-25-24,25 24,-24 1,24-1,-25 1,25-26,-25 25,25 1,-25-26,25 26,-25-26,25 26,-24-26,24 26,-25-26,25 26,-25-1,0 1,25-1,-25 0,1 1,24 24,-25-25,0 1,0-1,0 25,25-24,-25 24,1-25,24 25,-25 1,25-26,-25 25,25 0,-25 1,25-1,-25 0,25 0,0 0,-24 1,24-1,0-25,0 25,0 1,0-1,0 0,0-25,0 26,0-1,0-25,24 25,-24-24,0 24,0-25,0 26,0-26,25 25,-25-24,0 24,0 0,0 0,0-25,0 26,0-1,0 0,0 0,25 0,-25 1,0-1,0 0,0 0,0 0,0 1,0-1,0 0,0 50,-25-25,25 25,-25-25,1 24,24 1,-25 0,0 0,0 0,0-1,1 1,24 0,-25 0,0 0,25-1,-25 1,25 0,0-50,0 0,0 1,25 24,-25-25,0 0,25 25,-25-25,0 0,25 25,-25 25,24-25,-24 25,25 0,-25 0,25-1,0 26,-25-25,25 0,-1 0,1-1,0 1,25-25,-26 25</inkml:trace>
  <inkml:trace contextRef="#ctx0" brushRef="#br0" timeOffset="135266.51">17264 2853,'0'0,"0"-25,-25 25,0 0,1 25,-1-25,0 24,0 1,0 0,1 0,-1 0,25-1,25-24,-1 0,1 0,0 0,0 0,-25 25,0 0,0 0,25 0,-25-1,24 1,-24 0,25-25,0 0,0 25,0-25,-1 0,1 0,0 0,0-25,0 25,24-25,-24 25,-25-25,25 25,0-24,0-1,-1 0,-24 0,0 0,0 1,0-1,0 0,0 0,-24 25,24-25,-25 25,0 0</inkml:trace>
  <inkml:trace contextRef="#ctx0" brushRef="#br0" timeOffset="135555.34">17810 2877,'0'25,"0"0,0 0,-25 0,25-1,0 1,0 0,-25 0,25 0,0-1,0 1,0 0,0 0,0 0,25-25,0 0,0 0,-25-25,24 25,1 0,0-25,0 25,0 0,-1-25,1 25</inkml:trace>
  <inkml:trace contextRef="#ctx0" brushRef="#br0" timeOffset="136003.26">18083 2977,'-25'0,"25"24,0 1,0 0,0 0,0 0,0-1,0 1,0 0,0 0,0 0,0-1,0 1,0 0,0 0,0 0,25-25,-1 0,-24-25,25 25,-25-25,25 25,-25-25,25 25,0-25,-25 1,24-1,-24 0,25 25,0 25,-25 0,0-1,0 1,25-25,0 0,-1 0,1 0,0 0</inkml:trace>
  <inkml:trace contextRef="#ctx0" brushRef="#br0" timeOffset="136398.18">19174 3249,'0'-24</inkml:trace>
  <inkml:trace contextRef="#ctx0" brushRef="#br0" timeOffset="136553.97">19199 3101,'-25'-25,"0"25,25-25,-25 0</inkml:trace>
  <inkml:trace contextRef="#ctx0" brushRef="#br0" timeOffset="136681.25">19224 2927,'0'-25,"-25"25,25-25,-25 25,25-24</inkml:trace>
  <inkml:trace contextRef="#ctx0" brushRef="#br0" timeOffset="136798.04">19199 2704,'0'0,"-25"0,25-25</inkml:trace>
  <inkml:trace contextRef="#ctx0" brushRef="#br0" timeOffset="136925.25">19323 2480,'-25'0,"0"-24</inkml:trace>
  <inkml:trace contextRef="#ctx0" brushRef="#br0" timeOffset="137097.25">19447 2332,'-25'-25,"0"0,0 25,25-25,-24 25</inkml:trace>
  <inkml:trace contextRef="#ctx0" brushRef="#br0" timeOffset="138141.21">19496 1786,'0'-25,"0"0,0 1,0-1,0 50,0-1,-24-24,-1 25,25 0,-25-25,25 25,-25 0,0-1,1 1,-1-25,25 25,0-50,0 0,0 1,25 24,-25-25,0 0,24 0,-24 0,25 1,-25-1,0 0,25 0,-25 0,25 0,-25 1,25-1,-1 25,1 0,-25 25,0-1,25-24,-25 25,25 0,0 0,-25 0,25 0,-1-1,1 1,-25 0,25-25,-25 25</inkml:trace>
  <inkml:trace contextRef="#ctx0" brushRef="#br0" timeOffset="139644.81">19546 1736,'25'0,"-25"25,25 0,-25 0,25-25,-25 25,0-1,24 1,-24 0,0 0,0 0,0-1,0 1,0 0,25 0,-25 0,0-1,0 1,0 0,25-25,-25 25,0 0,0-1,0 1,0 0,0 0,0 0,25-1,-25 1,0 0,0 0,0 0,0-1,0 1,0 0,0 0,0 0,25-1,-25 1,0 0,0 0,0 0,0 0,0-1,24-24,-24 25,0 0,0 0,0 0,0-1,25-24,-25 25,0 0,0 0,0 0,25-25,-25 24,0 1,0 0,0 0,25 0,-25-1,0 1,0 0,0 0,0 0,0-1,0 1,0 0,0 0,0 0,0-1,0 1,0 0,0 0,0 0,0-1,0 1,0 0,0 0,0 0,0-1,0 1,0 0,0 0,0 0,0 0,25-1,-25 1,0 0,0 0,0 0,0-1,0 1,0 0,0 0,0 0,0-1,0 1,0 0,0 0,0 0,0-1,0 1,0 0,0 0,0 0,0-1,0 1,0 0,0 0,0 0,0-1,0 1,0 0,0 0,0 0,0-1,0 1,0 0,0 0,0 0,0-1,0 1,0 0,0 0,0 0,0-1,0 1,0 0,0 0,0 0,0 0,0-1,0 1,0 0,0 0,0 0,0-1,24-24,-24 25,0 0,0 0,0 0,0-1,0 1,0 0,0 0,0 0,0-1,0 1,0 0,0 0,0 0,0-1,0 1,0 0,0 0,0 0,0-1,0 1,0 0,25 0,-25 0,0-1,0 1,0 0,0 0,0 0,0-1,0 1,0 0,0 0,0 25,0-26,0 1,0 0,0 25,0-26,25 1,-25 25,0-25,0 24,0-24,0 25,0-26,0 26,0 0,0-1,0-24,0 25,0-1,0 1,0-1,0 1,0 0,0-1,0 1,0 0,0-1,0 26,0-26,0 26,0-26,0 26,0-1,0 0,0-24,-25 24,25 1,0 24,-25-25,25 1,0-1,0 26,0-26,0 0,0 1,0 24,0-25,0 1,0-1,0 1,25-1,-25 0,0-24,0 24,0 1,0-25,25-1,-25 26,0-26,0 1,25-1,-25 1,0 0,25-1,-25 1,0-25,0 24</inkml:trace>
  <inkml:trace contextRef="#ctx0" brushRef="#br0" timeOffset="141092.21">19372 1612,'0'25,"-24"-25,-1 0,25 25,0 0,25 0,-1-25,1 0,0 24,0-24,0 0,-1 0,-24-24,-24 24,-1 0,25 24,-25-24,0 0,0 0,50 0,0 0,0 0,0 0,-1-24,1 24,0 0,0 0,-50 0,0 0,0 0,1 0,24 24,-25-24,0 0,0 0,50 0,-25-24,25 24,0 0,-1 0,1 0,-25-25,25 25,0 0,0 0,0 0,-1 0,1 0,-25-25,25 25,0 0,-25 25,-25-25,0 0,0 0,1 25,-1-25</inkml:trace>
  <inkml:trace contextRef="#ctx0" brushRef="#br0" timeOffset="155355.99">18132 1687,'0'-25,"0"0,-25 25,25-25,0 0,-24 25,-1 0,25 25,-25-25,25 25,-25 0,0 0,1 0,24-1,-25 1,0 0,25 0,0 0,25-25,0 0,-25-25,24 25,1 0,-25 25,25-25,-25 24,0 1,25-25,-25 25,25 0,-1-25,1 0,0 0,0 0,0 0,-1 0,1-25,0 25,0 0,0-25,-1 0,1 25,0-24,0-1,0 0,-25 0,24 0,-24 1,0-1,0 0,0 0,0 0,0 0,0 1,0-1,-24 25,24-25,-25 25,25 25</inkml:trace>
  <inkml:trace contextRef="#ctx0" brushRef="#br0" timeOffset="155777.01">18579 1910,'0'-25,"0"50,0 0,0 0,0-1,0 1,-25 0,25 0,0 0,0-1,0 1,0 0,25 0,0-25,-1-25,1 25,0 0,0-25,0 25,-1 0,1 0</inkml:trace>
  <inkml:trace contextRef="#ctx0" brushRef="#br0" timeOffset="156287.97">18926 1910,'0'25,"0"0,0-1,0 1,0 0,0 0,0 0,0-1,0 1,25-25,-25 25,-25-25,0 0,25 25,-25-25,1 25,-1-1,25 1,-25 0,25 0,0 0,0-1,25-24,0-24,-1 24,1-25,0 25,-25-25,25 25,-25-25,25 0,-1 1,-24-1,0 0,0 50,0 0,0-1,25-24,0 0,0 0,0 0,-1 0</inkml:trace>
  <inkml:trace contextRef="#ctx0" brushRef="#br0" timeOffset="156419">19348 2034,'0'-25</inkml:trace>
  <inkml:trace contextRef="#ctx0" brushRef="#br0" timeOffset="158749.65">18132 5308,'0'0,"0"25,-25-25,25 25,-24 0,24-1,0 1,0 0</inkml:trace>
  <inkml:trace contextRef="#ctx0" brushRef="#br0" timeOffset="159455.06">17859 5804,'0'-25,"25"25,-25-24,0-1,25 25,-25-25,0 0,25 0,-25 1,0-1,0 0,0 0,25 25,-25-25,0 1,0-1</inkml:trace>
  <inkml:trace contextRef="#ctx0" brushRef="#br0" timeOffset="159878.91">18579 3696,'0'0,"0"-50,25 25,-25 1</inkml:trace>
  <inkml:trace contextRef="#ctx0" brushRef="#br0" timeOffset="160022.07">18678 3423,'174'-446,"-348"892,372-917,-173 421,0 25,0 1,-25-26,25 25,-1 0,-24 1,25-1,0-25,-25 25,25 0,-25-24,25 24,-25-25</inkml:trace>
  <inkml:trace contextRef="#ctx0" brushRef="#br0" timeOffset="160136.94">19273 2059,'223'-496,"-446"992,471-1042,-223 521,0 0,-25 1,25-1,-25 0,25 25</inkml:trace>
  <inkml:trace contextRef="#ctx0" brushRef="#br0" timeOffset="-165737.1">16644 10716,'0'0,"-25"24,0 1,1 0,24 0,-25 0,0 24,0-24,0 25,1-26,-1 26,25-25,-25 0,0-1,25 1,-25-25,25 25,0-50,0 0,0 1,25-1,0-25,-25 25,25-24,-25 24,25-25,-1 26,-24-26,25 25,0-24,0 24,-25 0,25 0,-25 0,24 1,-24-1,25 25,0 0,-25 25,0-1,25 1,-25 0,0 0,0 0,25-1,-25 1,0 0,0 0,24 0</inkml:trace>
  <inkml:trace contextRef="#ctx0" brushRef="#br0" timeOffset="-164914.12">16644 10716,'0'-25,"0"50,0-1,25-24,-25 25,0 0,25-25,-25 25,0 0,0-1,0 1,24 0,-24 0,0 0,0-1,0 1,0 0,0 0,25 0,-25-1,0 1,0 0,0 0,0 0,25 0,-25-1,0 1,0 0,25 0,-25 0,0-1,0 26,0-25,0 0,25-1,-25 1,0 0,0 0,0 0,0-1,24 1,-24 0,0 25,0-26,0 1,0 0,0 25,0-26,0 26,0-25,0 24,0-24,0 25,0-25,0 24,0-24,0 25,0-25,0 24,0-24,0 0,0 24,0-24,0 25,0-1,0-24,0 25,0-25,0 24,0 1,0-1,0-24,0 25,-24-1,24 1,0-25,0 24,0 1,0-25,0 24,0 1,0 0,0-1,0 1,-25-25,25 24,0 1,0 0,0-1,0 1,0-1,0-24,0 25,0-1,0-24,0 25,0-25,0 24,0-24,0 0,0 0,0 24,0-24,0 0,0 0,0-1,0 1,0 0,0 0</inkml:trace>
  <inkml:trace contextRef="#ctx0" brushRef="#br0" timeOffset="-163821.12">16942 14139,'-25'0,"0"0,50 24,0-24,-1 0,1 0,0-24,0 24,24 0,-24 0,0 0,25 0,-26-25,26 25,0 0,-26 0,26 0,0 0,-1 0,1 0,0 0,-1 0,1-25,24 25,-24 0,-1 0,26 0,-26 0,26 0,-1 0,-24-25,24 25,1 0,-26 0,26 0,-1-25,1 25,-26 0,26 0,-1 0,-24 0,24 0,0 0,-24 0,24 0,-24 0,0 0,24 0,-24 0,-1 0,1 0,24 0,-24 0,0 0,-1 0,1 0,-1 0,1 0,0 0,-1 0,1 25,-1-25,26 0,-26 0,1 0,0 0,-1 0,1 0,-1 0,1 0,0 0,-1 25,1-25,-1 0,-24 0,25 0,0 0,-1 0,-24 0,25 0,-1 0,1 0,-25 0,24 0,1 0,-1 0,1 0,0 0,-1 0,1 0,-1 0,1 0,0 0,-1 0,1 0,24 0,-24 0,0 0,-1 0,1 0,24 0,-24 0,-1 0,1 0,0 0,-1 0,1 0,-1 0,1 0,24 0,-24 0,0 0,24 0,-24 0,-1 0,26 0,-26 0,26 0,-26 0,26 0,-26 0,26 0,-26 0,1 0,24 0,-24 0,0 0,-1 0,1 0,-1 0,1 0,0 0,-1 0,1 0,-1-25,1 25,-25 0,25-25,-26 25,26 0,-25-24,0 24,-1 0,1-25,0 25,0 0,-25-25,25 25,-25-25,0 0,-25 25,25-24,-25 24,25 24,25-24,0 25,-1 0,1-25,0 25,0-25,-25 25,25-25,-1 24,1-24,-25 25,25-25,-25 25,0 0,-25-25,0 25,1-25,-26 0,25 0,-24 0,-1 0</inkml:trace>
  <inkml:trace contextRef="#ctx0" brushRef="#br0" timeOffset="-161802.31">16173 11981,'-25'0,"0"0,25-25,-25 25,0 0,1 0,24 25,-25-25,25 24,0 1,-25-25,25 25,0 0,0 0,0-1,0 1,0 0,0 0,0 0,0 0,25-25,-25 24,25-24,-1 0,1-24,0-1,0 25,-25-25,25 25,-25-25,24 0,-24 0,0 1,0-1,0 0,0 50,0 0,0-1,0 1,0 0,0 0,25-25,0 25,0 0,0-25,-1 0,1 0,0-25,0 25,-25-25,25 25,-25-25,25 25,-25-25,0 0,0 1,24-1,-24 0,0 0,0 0,-24 1,24-1,-25 0,25 0,-25 25,0-25,0 1,0 24,1 0</inkml:trace>
  <inkml:trace contextRef="#ctx0" brushRef="#br0" timeOffset="-160778.18">21853 14784,'0'-25,"-25"25,25 25,0-1,0 1,0 0,0 0,0 0,0-1,0 1,0 25,0-25,0-1,0 1,0 0,0 0,0 0,0-1,0 1,0 0,25-25,-25 25,25 0,0-25,-1 24,1-24,0 0,0-24,0 24,-1 0,1-25,0 25,-25-25</inkml:trace>
  <inkml:trace contextRef="#ctx0" brushRef="#br0" timeOffset="-160534.18">21704 15056,'0'0,"-25"0,25-24,25 24,0 0,-25-25,25 25,0 0,-1 0,1 0,0 0,0 0,0 0,24 0,-24 0,0-25,0 25,24 0,-24-25,0 25,0 0,-1-25</inkml:trace>
  <inkml:trace contextRef="#ctx0" brushRef="#br0" timeOffset="-158854.16">16818 13196,'24'-25,"1"25,-25-25,25 25,-25-24,25 24,0 0,-25-25,24 25,1-25,0 25,0-25,0 25,-1-25,1 25,0-24,0 24,0-25,-1 25,26-25,-25 0,0 0,-1 25,26-24,-25-1,24 0,-24 0,0 0,25 1,-1-1,-24 0,25 0,-1 0,-24-24,25 49,-25-25,24 0,-24 0,0 25,0-24,-1-1,1 25</inkml:trace>
  <inkml:trace contextRef="#ctx0" brushRef="#br0" timeOffset="-157866.22">15553 13146,'0'0,"0"-24,0-1,0 0,-25 25,0 0,25-25,-25 25,0 0,25 25,-24-25,24 25,-25 0,25-1,0 1,0 0,-25-25,25 25,0 0,0 0,0-1,0 1,0 0,25-25,0 0,-1 0,1 0,-25-25,25 25,0-25,0 25,-25-24,24 24,-24 24,0 1,0 0,0 0,0 0,25-25,-25 24,25-24,-25 25,25-25,-25-25,25 25,-1-24,1-1,-25 0,25 0,-25 0,25 1,-25-1,0 0,0 0,25 0,-25 0,0 1,-25-1,25 0,-25 25,0 0</inkml:trace>
  <inkml:trace contextRef="#ctx0" brushRef="#br0" timeOffset="-157561.66">15949 13097,'0'25,"0"-1,0 1,0 0,0 0,0 0,0 0,0-1,0 1,0 0,0 0,0 0,0-1,-24 1,24 0,0 0,0 0,0-1,0 1,24-25,1-25,0 25,0-24,0 24,24-25,-24 0,0 25,24-25</inkml:trace>
  <inkml:trace contextRef="#ctx0" brushRef="#br0" timeOffset="-153782.18">17066 13122,'0'0,"24"-25,1 25,-25-25,25 25,0-25,0 25,-1-25,1 25,-25-24,25 24,0-25,0 0,-1 25,1-25,0 0,0 25,-25-24,25 24,-25-25,24 25,1 0,-25-25,25 25,-25-25,25 25,0 0,-25-25,25 25,-1-24,1 24,0-25,0 25,0 0,-25-25,24 25,1-25,0 25,-25-25,25 25,0 0,-25-24,24 24,-24-25,25 25,0-25,0 25,-25-25,25 25,-25-25,24 25,1-24,0 24,-25-25,25 25,0-25,-1 25,1-25,0 25,-25-25,25 25,0 0,-25-24,24 24,-24-25,25 25,0 0,0-25,0 25,-1-25,1 25,0 0,-25-25,25 25,0-24,-1 24,-24-25,25 25,0 0,-25-25,25 25,0 0,-25-25,25 25,-1-25,1 25,0-25,0 25,0-24,-1 24,-24-25,25 25,-25-25,25 25,0-25,0 25,-1-25,1 25,-25-24,25 24,0 0,-25-25,25 25,-25-25,24 25,1-25,0 25,-25-25,25 25,-25-24,25 24,-1 0,-24-25,25 25,0-25,0 25,-25-25,25 25,-25-25,24 25,1-24,0-1,0 25,-25-25,25 25,-1 0,-24-25,25 25,-25-25,25 25,0-24,0 24,-25-25,24 25,1 0,-25-25,25 25,0 0,0 0,-25-25,25 25,-1 0,-24-25,25 25,0 0,0 0,-25-24,25 24,-1 0,-24-25,25 25,0-25,0 25,-25-25,25 25,-1 0,-24-25,25 25,0 0,-25-24,25 24,0 0,-1-25,1 25,-25-25,25 25,0 0,0-25,-1 25,1 0,-25-25,25 25,0 0,0 0,-25-24,24 24,1 0,0-25,0 25,0-25,-1 25,-24-25,25 25,0 0,0-25,0 25,-25-25,24 25,1 0,-25-24,25 24,-25-25,25 25,0 0,-25-25,24 25,1 0,-25-25,25 25,0-25,0 25,-25-24,25 24,-1-25,1 25,-25-25,25 25,0-25,0 25,-25-25,24 25,1 0,-25-24,25 24,0-25,0 25,-1-25,1 25,0-25,0 25,-25-25,25 25,-1 0,-24-24,25 24,0-25,0 25,-25-25,25 25,-1 0,-24-25,25 25,0 0,-25-25,25 25,0-24,-1 24,-24-25,25 25,-25-25,25 25,0 0,-25-25,25 25,-1-25,1 25,-25-24,25 24,-25-25,25 25,0 0,-25-25,24 25,-24-25,25 25,0 0,-25-25,25 25,-25-24,25 24,0 0,-25-25,24 25,-24-25,25 25,-25-25,25 25,-50 0,25 25,-25-25,25-25,25 25,-25-25,-25 50,25 0,0 0,25-25,0-25,-25 0,-25 25,25 25,25-25,-50 0,0 25,25 0,0-50</inkml:trace>
  <inkml:trace contextRef="#ctx0" brushRef="#br0" timeOffset="-149590.25">22051 10393,'-24'0,"24"-25</inkml:trace>
  <inkml:trace contextRef="#ctx0" brushRef="#br0" timeOffset="-149446.26">22027 10567,'0'0,"0"25,-25-25,25 24,0 1</inkml:trace>
  <inkml:trace contextRef="#ctx0" brushRef="#br0" timeOffset="-149333.26">22051 11013,'0'0,"-24"25,24 0,0 0,0-1,-25-24,25 25,0 0</inkml:trace>
  <inkml:trace contextRef="#ctx0" brushRef="#br0" timeOffset="-149218.31">22051 11534,'0'0,"0"25,0 0,0 0,25-25</inkml:trace>
  <inkml:trace contextRef="#ctx0" brushRef="#br0" timeOffset="-149094.99">22126 12055,'0'25,"0"-50,0 75,0-26,0 1,0 0,0 0,0 0,25 0</inkml:trace>
  <inkml:trace contextRef="#ctx0" brushRef="#br0" timeOffset="-148977.32">22250 12750,'0'124,"0"-248,0 272,0-123,0 0,0 0,0 0,0-1,0 1</inkml:trace>
  <inkml:trace contextRef="#ctx0" brushRef="#br0" timeOffset="-148822.32">22324 13717,'0'0,"0"25,25 0,-25-1,0 1,0 0,0 0,0 0,0-1,0 1,0 0,0 0</inkml:trace>
  <inkml:trace contextRef="#ctx0" brushRef="#br0" timeOffset="-148701.75">22374 14263,'0'49,"0"-98,-25 98,25-24</inkml:trace>
  <inkml:trace contextRef="#ctx0" brushRef="#br0" timeOffset="-147251.32">16743 10641,'0'-25,"-25"25,25-24,0-1,-24 0,24 0,0 0,0 1,0-1,0 0,0 0,0 0,0 1,0-1,0-25,0 25,0-24,0 24,24-25,-24 1,0 24,0-25,25 1,-25 24,0-25,0 1,0-1,0 0,0 26,0-26,-25 0,25 1,0-1,-24 25,-1-24,25-1,-25 25,0-24,25 24,-25-25,25 26,-24-1,24 0,-25 0,25 0,0 1,0-1,0 0,0 0,0 0,0 0,0 1,0-1,0 0,0 50,0 0,-25-25,25 24,-25 1,25 0,-25-25,25 25,-24-25,24 25,-25 0,25-1,0-48,25 24,-25-25,24 25,1-25,0 0,0 0,0 25,-1-25,1 1,0-1,0 25,0 0,-1 0,1 25,-25-1,0 1,25-25,-25 25,25 0,-25 0,25 24,-25-24,24 0</inkml:trace>
  <inkml:trace contextRef="#ctx0" brushRef="#br0" timeOffset="-146838.82">16842 10443,'0'-25,"-24"25,-1-25,25 0,25 25</inkml:trace>
  <inkml:trace contextRef="#ctx0" brushRef="#br0" timeOffset="-146707.72">17115 10418,'0'0,"25"0,0 0,0 0</inkml:trace>
  <inkml:trace contextRef="#ctx0" brushRef="#br0" timeOffset="-146575.69">17686 10393,'0'25,"0"-50,25 50,-1-25,1 0,0 0,0 0,0 0</inkml:trace>
  <inkml:trace contextRef="#ctx0" brushRef="#br0" timeOffset="-146457.36">18355 10418,'0'0,"25"0,0 0,0 0,0 0</inkml:trace>
  <inkml:trace contextRef="#ctx0" brushRef="#br0" timeOffset="-146324.36">19100 10393,'0'0,"24"0,1 0,-25-25,25 25</inkml:trace>
  <inkml:trace contextRef="#ctx0" brushRef="#br0" timeOffset="-146191.6">19621 10368,'24'0,"1"0,0 0,0-24,0 24,-1 0,26 0</inkml:trace>
  <inkml:trace contextRef="#ctx0" brushRef="#br0" timeOffset="-146064.35">20265 10294,'0'0,"25"0,-25-25,25 25,0 0,-25-25,25 25,24 0</inkml:trace>
  <inkml:trace contextRef="#ctx0" brushRef="#br0" timeOffset="-145940.63">20886 10220,'24'0,"1"0</inkml:trace>
  <inkml:trace contextRef="#ctx0" brushRef="#br0" timeOffset="-145796.25">21481 10195,'25'0,"-1"0,1 0</inkml:trace>
  <inkml:trace contextRef="#ctx0" brushRef="#br0" timeOffset="-144517.38">15255 10071,'0'-25,"-25"25,25-25,-25 25,0 0,1 25,-1-25,0 25,0 0,0-1,1 1,24 0,-25 0,0 0,25-1,0 1,-25-25,25 25,0 0,0 0,25-25,0 0,0 0,-1 0,1 0,0-25,0 25,0-25,-1 0,1 0,0 25,-25-24,25 24,-25-25,0 50,0-1,0 1,0 0,25 0,-25 0,0-1,24-24,-24 25,25-25,-25 25,25-25,0 0,0 0,0-25,-1 25,-24-25,25 1,-25-1,25 0,-25 0,25 0,-25 1,0-1,0 0,0 0,0 0,0 1,0-1,0 0,-25 25,25-25,-25 25</inkml:trace>
  <inkml:trace contextRef="#ctx0" brushRef="#br0" timeOffset="-144226.32">15701 10071,'0'25,"0"-1,0 1,0 0,0 0,0 0,0-1,0 1,0 0,-24 0,24 0,0-1,0 1,0 0,-25-25,25 25,0 0,0-1,0 1,0 0,25-25,-1 0,1-25,0 25,0 0,0 0,-1-25,1 25</inkml:trace>
  <inkml:trace contextRef="#ctx0" brushRef="#br0" timeOffset="-143669.34">16098 10170,'0'25,"0"0,25-1,-25 1,25 0,-25 0,0 0,25-25,-25 24,24 1,-24 0,-24-25,24 25,-25-25,0 25,0-1,0 1,1 0,-1 0,25 0,0-1,25-24,-1 0,1 0,-25-24,25 24,0-25,0 0,-1 0,1 0,-25 1,25 24,-25-25,0 50,0-1,0 1,25 0,0-25,-1 0,1 0,0 0,0 0,0 0,24-25,-24 25,0-25,0 25</inkml:trace>
  <inkml:trace contextRef="#ctx0" brushRef="#br0" timeOffset="-140634.46">16917 14536,'0'-25,"-25"25,25 25,-25-25,0 0,1 24,-1-24,25 25,-25-25,25 25,-25-25,0 25,1 0,24-1,0 1,0 0,24 0,1 0,0-1,0-24,-25 25,25-25,-1 0,1 25,0 0,0-25,0 0,-1 25</inkml:trace>
  <inkml:trace contextRef="#ctx0" brushRef="#br0" timeOffset="-140310.43">16917 14734,'0'0,"-25"-25,0 25,0 0,25-25,25 25,0 0,0 0,0 0,-1 0,1 0,25 0,-1 0,1 0,0 0,24 0,0-24,1 24,-1 0,1-25,-1 25,25 0,-24 0,-1-25,-24 25,24 0,-24 0,-1 25,-24-25,0 0,0 0,0 25,-1-25,-24 24</inkml:trace>
  <inkml:trace contextRef="#ctx0" brushRef="#br0" timeOffset="-139662.39">19149 14610,'-25'0</inkml:trace>
  <inkml:trace contextRef="#ctx0" brushRef="#br0" timeOffset="-137898.47">19199 14560,'25'0,"-1"0,-24-24,25 24,-50 0,25 24,-24-24,-1 0,0 0,0 0,0 0,25 25,-24-25,-1 0,0 0,0 0,0 0,25 25,0 0,0 0,0-1,0 1,0 0,0 0,0 0,25-25,-25-25,25 25,0 0,0-25,-1 25,1 0,0 0,0 0,0 0,-1 25,1-25,-25 25,0-1,0 1,0 0,-25-25,1 25,-1 0,0-25,0 24,0-24,1 25,-1-25,0 0,0 0,0 0,1 0,-1 0</inkml:trace>
  <inkml:trace contextRef="#ctx0" brushRef="#br0" timeOffset="-137526.51">19596 14660,'-25'0,"0"0,0 0,0 0,1 24,-1-24,25 25,0 0,0 0,-25-25,25 25,0-1,0 1,25 0,-25 0,25-25,-25 25,24-25,-24 24,25-24,0 0,0 0,0 0,0 0,-1 0,-24-24,25 24,0-25,0 0,0 0,-1 0,-24 1,25-1,-25 0,0 0,0 0,-25 1,25-1,-24 0,-1 25,0-25,0 0,0 25,1-24,-1 24</inkml:trace>
  <inkml:trace contextRef="#ctx0" brushRef="#br0" timeOffset="-137221.9">19943 14610,'0'0,"-25"0,25 25,-25 0,25-1,0 1,0 0,0 0,0 0,0-1,0 1,0 0,25 0,0 0,-25-1,25 1,0-25,-25 25,24-25,1 0,-25-25,25 25,0-25,-25 1,0-1,0 0,0 0,0 0,0 1,0-1,-25 0,25 0,-25 25,0-25,25 1,-24 24,24-25,-25 25</inkml:trace>
  <inkml:trace contextRef="#ctx0" brushRef="#br0" timeOffset="-136572.46">20216 14808,'0'0,"0"-24,0-1,0 50,0-1,25-24,-25 25,0 0,0 0,0 0,0-1,0 1,24-50,-24 1,0-1,25 0,-25 0,0 0,25 25,-25-24,25 24,-25 24,25-24,-25 25,24 0,1-25,0 0,-25-25,25 0,-25 1,0-1,0 0,-25 25,50 25,0 0,-1-1,1 1,0 0,-25 0,0 0,0-1,-25-24,0 0</inkml:trace>
  <inkml:trace contextRef="#ctx0" brushRef="#br0" timeOffset="-136126.52">20886 14709,'0'0,"-25"-25,0 25,0 0,25-24,25 24,0 24,0-24,-1 0,1 0,0 0,25 0,-26 0,26-24,0 24,24 0,-24 0,-1 0,26 0,-1 0,0-25,1 25,-1 0,1 0,-1-25,1 25,-1 0,0-25,1 25,-26-25,1 25,0-24,-1 24,-24-25,0 25,0 0,-1-25,-24 0,-24 25,-1 25,25 0,-25-25,25 25,-25-25,25 24</inkml:trace>
  <inkml:trace contextRef="#ctx0" brushRef="#br0" timeOffset="-135466.62">19571 15329,'0'-25,"0"1,0-1,0 50,0-1,0 1,0 0,0 0,0 0,0 0,0-1,0 1,0 0,0 0,0 0,0-1,0 1,0 0,-25-25,0 0,0-25,1 25,24 25,0 0,24 0,-24-1,25-24,0 0,0 0,0 0,0 0,-1-24,1-1,0 25,-25-25,25 25,0-25,-25 0,0 1,0-1,0 0,0 0</inkml:trace>
  <inkml:trace contextRef="#ctx0" brushRef="#br0" timeOffset="-135118.28">19149 15999,'0'-25,"0"0,-25 25,25-24,0 48,0 1,0 0,0 0,0 0,0-1,0 1,0 25,0-25,0-1,0 1,0 0,0 25,0-26,0 1,0 0,0 0,0 0,0 0,25-1,-25 1,0 0,25 0</inkml:trace>
  <inkml:trace contextRef="#ctx0" brushRef="#br0" timeOffset="-134814.54">19769 16222,'0'0,"0"-25,0 1,-24 24,24-25,-25 25,0 0,0 25,0-1,25 1,0 0,0 0,25 0,-25-1,25-24,-25 25,25 0,0 0,-1 0,-24 0,25-1,0-24,-25 25,0 0,0 0,-25-25,0 0,1 0,-1 0,0 0,0 0,0-25,1 25,-1 0,0-25,0 25,0 0,25-25</inkml:trace>
  <inkml:trace contextRef="#ctx0" brushRef="#br0" timeOffset="-133766.55">20935 14858,'0'-25,"-25"0,25 1,-24 24,24-25,-25 0,25 0,-25 0,25 1,0-1,-25 25,25-25,0 0,-25 0,25 1,-24-1,24 0,-25 0,0 25,0-25,25 1,-25 24,0-25,-24 0,24 25,0-25,0 0,1 25,-26-25,25 1,0 24,-24-25,24 25,-25-25,1 25,-1-25,1 25,-1 0,0-25,1 25,-1 0,-24-24,24 24,-24 0,-1 0,26 24,-26-24,1 0,24 0,-24 25,-1-25,1 25,24-25,-24 25,0 0,-1-1,1 1,-1 0,1 25,0-1,24-24,-25 25,1 24,24-24,-24-1,24 26,1-1,-1 1,25-1,-24 0,24 1,0-1,0 1,1-1,-1 1,0-1,25-24,0 24,0 0,0 1,0-1,0 1,0-1,0 0,0 1,25-1,0 1,-25-1,24 25,1-24,25-1,-25 1,24-1,-24 0,25 1,-1-1,1-24,-1 24,1 1,24-26,-24 1,0-1,24 1,-24-25,24 0,1-1,-26 1,26-25,-1 0,0 0,26 0,-26 0,0-25,26 1,-1-1,-25 0,26 0,-1 0,0 1,0-26,-24 0,24 26,0-51,-25 26,26-1,-26-24,25-1,-24 1,24-1,-25 1,1-25,-1 0,-24-1,24 26,-24-50,-1 25,-24-1,25 1,-25 0,-25-25,24 25,-24 0,-24-1,-1 1,0 0,0 24,-24-24,-1 25,0-25,-24 49,0-24,-1-1,1 26,-25-1,-1 25</inkml:trace>
  <inkml:trace contextRef="#ctx0" brushRef="#br0" timeOffset="17602.26">20414 14684,'0'0,"25"0,-25-24,25 24,-25-25,25 25,-25-25,24 25,-24-25,0 0,0 1,0-1,0 0,0 0,-24 0,24 1,0-1,-25 0,25 0,-25 0,25 0,-25 1,0-1,1 0,-1 0,0 0,-25 1,26 24,-26-25,0 0,1 0,-1 25,1-25,-26 25,26-24,-1 24,0 0,1 0,-1 0,1 0,-1 24,0-24,1 25,-1 0,0 25,-24-26,24 26,-24-25,24 24,-24 1,0 25,24-26,-24 1,24 24,-24-24,24 24,0 1,1-1,-1-24,0 24,1 0,24 1,-25-1,26 1,-1-1,0-24,25 24,-25 1,25-1,0 0,0 1,0-1,0 1,0-1,25-24,0 24,0 0,-1 1,1-26,25 26,-1-25,1 24,0-24,-1-1,1 1,0-1,24-24,0 25,-24-25,24-1,-24-24,24 25,1-25,-26 0,26 0,-26 0,26 0,-26-25,26 25,-25-24,24-26,0 0,1 26,-26-51,26 26,-1-26,1 26,-1-26,0 1,1-26,-26 26,26-25,-26 0,1-1,0 1,-1-25,-24 25,0-25,0 25,-25-1,0 1,-25 0,0 0,-25 0,-24-1,24 26,-24 0,-25-1,0 1,-1-1,1 26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1:43:05.343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9674 1885,'25'0,"-1"25,1-25,0 0,25 0,-26 0,26-25,0 25,-1 0,26-25,-26 25,26-24,-1 24,1 0,-1-25,0 25,1-25,-1 25,1-25,-1 25,-24-25,24 25,0-24,1 24,-26 0,26-25,-25 25,-1 0,1-25,-1 25,-24 0,25-25,-25 25,-1 0,1 0,0 0,-25-25,25 25</inkml:trace>
  <inkml:trace contextRef="#ctx0" brushRef="#br0" timeOffset="804.03">9823 4465,'24'0,"1"0,0 0,0 0,0 0,-1 0,26 0,0-25,-25 25,24 0,1-25,24 25,-24-25,-1 25,1-24,24 24,-24-25,24 25,-24-25,24 25,1-25,-1 25,1-25,-26 25,26-24,-1 24,1-25,-1 25,0-25,1 25,-1-25,1 0,-26 25,26-24,-26 24,1-25,-1 0,1 25,-25-25,24 25,-24-25,0 25,0 0,-25-24,25 24,-1 0</inkml:trace>
  <inkml:trace contextRef="#ctx0" brushRef="#br0" timeOffset="1240.08">12477 3870,'25'0,"-1"0,1 0,0-25,0 25,0 0,-1 0,1 0,0-25,0 25,24 0,-24 0,0-25,0 25,0 0,-1-25,1 25,0 0,0 0,0 0,-1-24,1 24</inkml:trace>
  <inkml:trace contextRef="#ctx0" brushRef="#br0" timeOffset="1540.52">12750 3845,'0'0,"0"25,24-25,-24 24,25-24,-25 25,25 0,0 0,0 0,-1-1,-24 1,25 25,0-25,0-1,-25 26,25-25,-25 24,0-24,0 0,0 0,0 0,0-1,0 1,-25 0,0 0,25 0,-25-1,0-24,1 25,-26-25,25 25,-24-25,-1 0,25 25,-24-25,-1 0,25 0,0 0,1 0,-1 0,25-25,25 0</inkml:trace>
  <inkml:trace contextRef="#ctx0" brushRef="#br0" timeOffset="1820.1">13419 4167,'25'0,"-25"-25,25 25,0 0,0 0,-25-24,24 24,1 0,0 0,0 0,-25-25,25 25,-1 0,1 0,0 0,0 0,0 0</inkml:trace>
  <inkml:trace contextRef="#ctx0" brushRef="#br0" timeOffset="2000.07">13419 4316,'0'0,"-24"25,-1 0,25-1,25-24,-1 0,1 0,0 0,0 0,0-24,-1 24,1 0,0 0,25-25</inkml:trace>
  <inkml:trace contextRef="#ctx0" brushRef="#br0" timeOffset="2309.09">14015 4167,'-25'0,"25"25,0 0,0 0,0-1,0 1,0 0,0 0,0 0,25-1,-25 1,24 0,1-25,-25 25,25-25,0 0,0 0,-1 0,1-25,0 0,-25 0,0 1,0-1,0 0,0 0,-25 0,0 1,1-1,-1 0,-25 0,25 0,-24 1,-1-1,1 25,24-25,-25 0,25 25,1-25</inkml:trace>
  <inkml:trace contextRef="#ctx0" brushRef="#br0" timeOffset="3010.2">11931 1191,'0'-25,"25"25,0 0,-25-25,24 25,1 0,0 0,0 0,0 0,24 0,-24 0,0-25,25 25,-26 0,1 0,25-25,-25 25,-1 0,1 0,0 0</inkml:trace>
  <inkml:trace contextRef="#ctx0" brushRef="#br0" timeOffset="3319.02">12278 1141,'0'0,"0"25,25-25,-25 25,25-25,0 24,0 1,-1 0,1 0,0 0,0-1,0 26,-25-25,24 0,1-1,-25 1,25 0,-25 25,0-26,0 1,-25 0,0 0,1 0,-1-25,-25 25,25-25,1 0,-26 0,25 0,0 0,-24 0,24 0,0 0,25-25</inkml:trace>
  <inkml:trace contextRef="#ctx0" brushRef="#br0" timeOffset="3603.08">13047 1265,'25'0,"-25"-25,25 25,0 0,-1 0,1 0,0 0,0-25,0 25,0 0,-1 0,1 0,0-24,0 24,0 0,-1 0,1-25,0 25</inkml:trace>
  <inkml:trace contextRef="#ctx0" brushRef="#br0" timeOffset="3822.08">13097 1439,'25'0,"-1"0,1 0,0 0,0 0,0-25,0 25,-1 0,26 0,-25 0,0-25,24 25,-24 0,25 0,-26-25</inkml:trace>
  <inkml:trace contextRef="#ctx0" brushRef="#br0" timeOffset="4066.98">13841 744,'0'0,"25"25,-25 0,25 0,-25-1,24 26,1-25,0 24,-25 1,25 0,0-1,-1 1,-24-25,25 24,0 1,-25-1,25 1</inkml:trace>
  <inkml:trace contextRef="#ctx0" brushRef="#br0" timeOffset="28657.76">1885 6573,'0'25,"-25"-25,25 25,-24 0,24-1,-25 1,25 0,0 0,-25 0,25-1,0 1,-25 0,25 0,0 0,-25 0,25-1,0 1,0 0,0 0,-24-25,24 25,0-50,0 0,0 0,0 0,0 1,0-1,0 0,0 0,0-25,24 26,-24-1,0 0,25 0,-25-24,0 24,0 0,0 0,25 0,-25 1,0-1,0 0,25 25,0 0,-25 25,24-25,1 0,-25 25,25-25,-25 24,25-24,-25 25,25-25,-1 25</inkml:trace>
  <inkml:trace contextRef="#ctx0" brushRef="#br0" timeOffset="30289.78">1935 6573,'-25'0,"25"25,-25-25,25 25,-25-25,1 0,24 25</inkml:trace>
  <inkml:trace contextRef="#ctx0" brushRef="#br0" timeOffset="32209.72">1712 6672,'0'25,"-25"-25,25 25,-25-25,25 25,-25 0,25-1,-25 1,25 0,-25 0,25 0,0 0,-24-1,24 1,0 0,-25 0,25 0,0-1,0 1,0 0,-25 0,25 0,0-1,0 1,0 0,-25 0,25 0,0-1,0 1,0 0,-25 0,25 0,0-1,0 1,-24 0,24 0,0 0,0-1,0 1,0 0,-25 25,25-26,0 1,0 0,0 25,0-26,0 26,-25-25,25 24,0 1,0 0,0-25,-25 24,25 1,0-25,0 24,0-24,0 25,0-26,0 1,0 25,-25-25,25-1,0 26,0-25,0 0,0 24,0 1,0-25,25 24,-25 1,0-25,0 24,0 1,25-1,-25 1,0 0,0-1,0 1,0 0,25-1,-25 1,0-1,0 1,0 24,0-24,0 0,0-1,0-24,0 25,0-1,0 1,0-1,0 1,0 0,0-1,0 26,0-26,0 1,0 0,25 24,-25-24,0-1,0 1,0 24,0-24,24-1,-24 26,0-26,0 26,25-26,-25 26,0-26,25 26,-25-26,0 26,0-25,25-1,-25 1,0-1,25 1,-25-25,0 24,0 1,0-25,24 24,-24 1,0-25,0 24,25 1,-25 0,0-1,0-24,25 25,-25-1,0 1,25-25,-25 24,25 1,-25 0,25-26,-25 26,0 0,24-1,-24 1,25-25,-25 24,25 1,-25-25,25 24,-25-24,0 0,25 0,-25-1,0 1,24 0,-24 0,0 0,0-1,25 1,-25 0,0 0,0 0,25-1,-25 1,25 0,-25 0,25-25,-25 25,24-25,1 24,0-24,0 25,0-25,-1 0,1 25,0-25,0 0,0-25,-1 25,1-25,0 25,-25-24,25-1,0 25,-25-25,24 0,1 0,0 1,0-1,0 0,-25 0,24 0,1 1,-25-1,25 0,0 0,-25 0,25 1,-1-1,-24-25,25 25,-25 1,25-26,0 25,-25-24,25-1,-25 25,25-24,-1-1,-24 0,25 1,-25-1,0 0,25 1,-25-26,0 26,0-1,25 1,-25-1,0-24,0 24,0 0,0 1,0-26,0 26,0-1,0-24,0 24,0-24,0-1,0 1,0-1,0 1,0 0,25-1,-25 1,0-1,0 1,0 0,0-1,-25 1,25 24,0-24,0-1,-25 26,25-26,-25 26,25-26,0 26,-25-1,25-24,-24 24,24-24,-25 24,25-24,-25-1,25 26,-25-26,25 1,-25 24,25-24,-25-1,25 26,-24-26,24 1,-25-1,25 26,-25-26,25 26,-25-1,25 1,-25-1,25 0,-24 26,24-1,-25-25,25 25,-25 1,25-1,-25 0,25 0,-25-24,25 24,-24 0,24 0,-25 0,25 0,-25-24,25 24,-25 0,25-24,-25 24,25-25,-24 25,24 1,-25-26,25 25,0 0,-25 1,25-1,-25 0,0 0,1 0,24 1,-25 24,25-25,-25 25,25-25,-25 25,25-25,-25 25,1-25,-1 25,25-24,-25 24,0-25,0 25,1 0,-1 0,0 0,0 0</inkml:trace>
  <inkml:trace contextRef="#ctx0" brushRef="#br0" timeOffset="33725.71">1960 6796,'0'0,"-25"0,0 0,25 25,-25-25,25 25,-25-25,25 25,-24 0,-1 0,25-1,-25-24,25 25,-25 0,25 0,-25 0,25-1,0 1,-24 0,24 0,0 0,-25-1,25 1,0 25,-25-25,25-1,0 26,-25-25,25 24,0 1,-25-25,25 24,-25-24,25 25,0-25,0-1,-24 26,24-25,0 0,0 24,-25-24,25 25,0-1,0-24,0 25,0-1,0-24,-25 25,25-1,0 1,0 0,0-1,0 1,0 24,0-24,0-1,0 26,0-26,0 26,0-26,25 1,-25 0,0-1,0-24,0 25,0-25,0 24,0-24,0 25,0-26,0 26,0 0,25-26,-25 26,0 0,0-1,0 1,24 24,-24-24,0-1,0 26,25-1,-25-24,0 24,25 1,-25-1,25 1,-25-1,0-24,25 24,-25-24,25 24,-25-24,0-1,24 1,-24-1,0 1,25 0,-25-1,0 1,25-1,-25 1,0 24,25-24,-25 0,0-1,25 1,-25 0,0-1,24 1,-24-1,25 1,-25 0,25-1,-25 1,25-1,0 1,-25 0,24-1,-24 1,25-1,-25-24,25 25,-25-1,25-24,-25 25,25-25,-1 0,-24 24,25-24,-25 0,25 24,-25-24,25 25,-25-25,25 24,-1-24,-24 0,25 24,0-24,-25 0,25 0,-25 0,25-1,-25 1,24 0,-24 0,0 0,25-1,-25 1,25 0,0 0,0-25,-1 0,1 0,0 0,0 0,0 0,-1 0,-24-25,25 25,-25-25,25 25,-25-25,25 25,-25-24,25-1,0 0,-25 0,24 0,1 1,-25-26,25 25,0 0,-25-24,25 24,-1-25,-24 26,25-26,0 0,-25 1,25 24,-25-49,25 24,-25 0,24-24,-24 24,0-24,25-1,-25 1,0 0,25-1,-25-24,0 25,0-1,0 1,0-25,0 24,-25 1,25-26,0 26,-25 0,25-26,-24 26,24 0,-25-1,0-24,25 25,-25-1,0-24,1 0,-1 24,0-24,0 0,0 24,1-24,-1 0,0 0,25 0,-25-1,25 1,-25 0,0 0,25-1,-24 1,24 0,0 25,-25-1,0-24,25 25,-25 24,25-24,-25-1,1 26,-1-1,0-25,25 26,-25-1,0 1,1-1,-1 0,0 26,0-26,0 25,1-24,-1 24,0 0,-25 0,26 0,-1 1,0-1,0 0,0 0,-24 0,24 25,0-24,0-1,1 25,-1-25,0 25,25-25,-25 25</inkml:trace>
  <inkml:trace contextRef="#ctx0" brushRef="#br0" timeOffset="39181.65">20836 6003,'-25'0,"25"25,0-1,0 1,-25-25,25 25,0 0,0 0,0-1,-24-24,24 25,0 0,-25 0,25 0,0-1,0 1,0 0,-25-25,25 25,0 0,0-1,-25 1,25 0,0 0,-25 0,25-1,0 1,-25-25,25 25,0 0,0 0,-24-1,24 1,-25 0,25 0,0 0,-25-1,25 1,0 0,-25 0,25 0,-25 0,25-1,0 1,-24 0,24 0,-25 0,25-1,-25 1,25 0,0 0,-25 0,25-1,0 1,-25 0,25 0,0 0,-24-1,24 1,-25 0,25 0,-25 0,25 24,-25-24,25 0,-25 0,25-1,-24 26,24-25,0 24,-25-24,25 25,-25-25,25 24,0-24,-25 25,25-1,0 1,0-25,0 24,-25 1,25 0,0-26,0 26,0 0,-24-1,24 1,0-25,-25 24,25 1,0-1,0 1,0 0,0-1,0 1,0-1,0 1,0-25,0 24,0 1,0-25,0 25,0-1,0-24,0 25,0-1,0 1,0-25,0 24,0 1,0-1,0 1,0 0,0-1,0 1,0-1,0 1,-25 0,25-1,0 26,0-26,0 1,0 0,0-1,0 1,0-1,0 1,0 24,0-24,0 0,25-1,-25 1,0-1,0 1,25 0,-25-1,0 1,24-1,-24-24,0 25,25-1,-25 1,25 0,-25-26,25 26,0 0,-25-25,24 24,1-24,0 25,-25-26,25 1,0 25,-1-25,1-1,-25 1,25 0,0 0,0 24,-25-24,24 0,1 0,0 0,0-1,-25 1,25 0,-1 0,1-25,-25 25,25-1,0 1,0-25,-25 25,25 0,-1-25,1 25,0-25,0 0,0 24,-1 1,1-25,0 0,0 0,0 25,-1-25,1 0,0 0,0 0,0 0,-1 0,1 0,0 0,0 0,0 0,-1-25,1 25,-25-25,25 25,0 0,-25-24,25 24,-25-25,24 25,1-25,0 0,-25 0,25 25,-25-24,25-1,-1 0,-24 0,0 0,25 1,-25-1,25 0,-25 0,25 0,-25 1,25-26,-25 25,24 0,-24 1,25-26,0 25,-25-24,25 24,-25-25,25 1,0 24,-1-25,-24 0,25 1,0-1,-25 1,25-1,-25 0,25 1,-1-1,-24 1,25-26,0 26,-25-26,25 26,-25-26,25 1,-1 24,-24-24,25-1,-25 1,25 24,-25-24,25 24,0-24,-25-1,24 26,-24-26,25 1,-25 24,25-24,-25 0,0 24,25-24,-25 24,0-24,25 24,-25-25,0 26,0-26,24 26,-24-26,0 1,0 24,0-24,0 0,0 24,25-24,-25-1,0 26,0-26,0 1,0 24,-25-24,25-1,-24 26,24-26,0 1,-25 24,25-24,0 24,-25-24,25 24,-25-24,25 24,-25-24,25 24,0-24,-24 24,24-24,0 24,-25 0,25-24,0 24,0 1,-25-1,25-24,0 24,-25 1,25-1,0 0,-25 1,25 24,-24-25,24 1,-25-1,25 25,-25-24,25-1,-25 25,25-24,-25 24,25-25,-24 25,-1 1,25-26,-25 25,25 0,-25 1,0-1,25 0,-24 0,24 0,-25 1,0-1,0 0,25 0,-25 25,25-25,-25 25,25-24,-24 24,-1-25,0 25,0-25,0 25,1 0,-1 0,0-25,0 25,0 25,1-25,-1 0,25 25,-25-25,0 0,0 0,25 25,-24-25,-1 0,25 24,-25-24,0 25,0-25,1 25,-1 0,0-25,0 25,25-1,-25 1,1-25,-1 25,25 0,-25 0,0-1,0 1,1 0,-1 0,0 0,0-1,25 1,-25-25,1 25,24 0,-25 0,25 0,-25-25,25 24,-25 1,0 0,25 0,-25 0,25-1,-24 1,-1 0,25 0,-25 24,25-24,-25 0,0 25,25-26,-24 26,-1 0,25-26,-25 26,0 0,0-26,1 26,24 0,-25-26,0 26,0 0,0-1,25-24,-24 25,-1-1,25 1,-25 0,0-1,25 1,-25-1,25 1,-24-25,24 24,-25 1,25 0,-25-1,25 1,-25-1,25 26,0-26,-25 1,25 0,-24 24,24-24,-25 24,25-24,-25-1,25 26,-25-26,0 26,25-26,-24 26,24-1,-25-24,25 24,-25 1,25-26,-25 26,25-26,0 26,0-26,-25 26,25-26,0 26,0-1,-24-24,24 24,0 1,0-26,0 26,0-1,-25 0,25 1,0-1,0-24,0 24,0 1,0 24,0-25,0 1,0-1,0 1,0-1,0 0,0 1,25-1,-25-24,24 24,-24 1,25-1,0-24,0 24,0-24,-1 24,26-24,-25-1,0 26,-1-26,26 1,-25 0,24-1,-24 1,25-1,-25 26,24-26,-24 1,25 0,-1-1,-24 1,25-1,-1 1,-24 0,25-25,-1 24,-24 1,25-25,-1 24,1-24,0 25,-1-26,26 1,-26 0,26 0,-26 0,26-25,-1 24,0-24,-24 0,24 0,1 0,-1 0,1 0,-26-24,26-1,-1 25,-24-25,-1 0,1-24</inkml:trace>
  <inkml:trace contextRef="#ctx0" brushRef="#br0" timeOffset="40071.61">19918 8806,'0'-25,"0"50,-25-25,25 24,-49 1,24 0,0 0,0 24,1-24,-1 0,-25 0,25 25,1-26,-1 1,0 0,0 0,0 0,25-1,-25-24,25 25,25-25,-25-25,25 1,0 24,0-25,0 0,-1 0,26-24,-25 24,0 0,24 0,-24-25,0 26,0-1,-1 0,1 0,0 0,0 1,0 24,-1 0,1 0,0 0,-25 24,25 1,0 0,-25 0,24 0,1 24,0-24,0 0,0 25,-1-26,1 1,0 0,0 0,0 0,-1-1,1-24,0 25,0 0,0-25,-1 25</inkml:trace>
  <inkml:trace contextRef="#ctx0" brushRef="#br0" timeOffset="41569.88">1414 10071,'0'25,"0"-1,0 1,-25 0,25 25,0-26,-25 26,25-25,-25 24,25 1,-24-25,24 24,0-24,-25 0,25 0,-25-25,25 25,0-50,25 0,-25 0,0 0,0 1,25-26,-25 25,0-24,24-1,-24 25,0-24,25 24,-25-25,0 25,0 1,25-1,-25 0,0 0,25 50,0 0,-1 0,-24-1,25 1,0 0,0 0,0 0,-1-1,1 1,0 0,0 0,0 0,0-1,-1 1,1-25,0 25,-25 0,25-25</inkml:trace>
  <inkml:trace contextRef="#ctx0" brushRef="#br0" timeOffset="48152.54">11807 7516,'-25'0,"0"0,25-25,-24 25,-1 0,0 0,0 0,0 0,1 0,-1 0,0 0,0 0,0 0,1 0,-1 0,0 0,0 25,0-25,1 0,-1 0,0 25,0-25,0 0,25 24,-24-24,-1 0,0 0,25 25,-25-25,0 0,0 25,1-25,-1 0,25 25,-25-25,0 0,25 25,-25-25,1 24,-1-24,0 0,25 25,-25-25,25 25,-25-25,1 25,-1-25,25 25,-25-25,25 24,-25-24,0 25,1 0,24 0,-25-25,0 25,0-1,25 1,-25 0,25 0,0 0,-24-25,24 25,-25-1,25 1,-25-25,25 25,0 0,-25-25,25 25,0-1,-25 1,25 0,-24 0,24 0,0-1,-25 1,25 0,0 0,0 0,-25-25,25 24,0 1,0 0,-25 0,25 0,0-1,0 1,0 0,0 0,0 0,-25-25,25 24,0 1,0 0,0 0,0 0,0-1,0 1,0 0,0 0,0 0,0-1,0 1,0 0,0 0,0 0,0 0,0-1,0 1,0 0,0 0,0 0,0-1,0 1,0 0,0 0,0 0,0-1,0 1,0 0,0 0,0 0,0-1,0 1,25 0,-25 0,0 0,0-1,0 1,0 0,0 0,0 0,25-25,-25 24,0 1,0 0,0 0,0 0,25-1,-25 1,0 0,25 0,-25 0,24-1,-24 1,25-25,-25 25,25 0,-25 0,25 0,-25-1,0 1,25-25,-25 25,0 0,0 0,24-25,-24 24,25 1,-25 0,25 0,-25 0,25-25,-25 24,0 1,25-25,-25 25,24-25,-24 25,25 0,0-1,0 1,0 0,-1 0,1 0,0-1,-25 1,25-25,0 25,-1 0,1 0,0-25,-25 24,25-24,0 0,-1 0,1 0,0 25,0-25,0 0,0 0,-1 0,1 0,0 25,0-25,0 0,-1 0,1 0,0 0,0 0,-25 25,25-25,-1 0,1 0,0 0,0 0,0 0,-1 25,1-25,0 0,0 0,0 0,-1 0,1 0,0-25,25 25,-26 0,1 0,0 0,0 0,0 0,-1-25,1 25,0 0,0 0,24 0,-24 0,0-25,0 25,0 0,24 0,-24 0,0-25,0 25,0 0,-1 0,1 0,25-24,-25 24,-1 0,1 0,0-25,0 25,0 0,24-25,-24 25,0 0,24-25,-24 25,0 0,25-25,-26 25,1 0,0-24,0 24,24-25,-24 25,0-25,0 25,0-25,-1 25,26-25,-25 1,0 24,0-25,-1 25,1-25,0 25,0-25,0 25,-1-25,1 1,0-1,0 0,0 25,-1-25,-24 0,25 1,0 24,-25-25,25 0,0 0,-25 0,24 25,1-24,-25-1,25 0,0 0,-25 0,0 0,25 25,-25-24,0-1,24 0,-24 0,0 0,0 1,0-1,25 0,-25 0,0 0,0 1,0-26,0 25,0 0,25 1,-25-1,0 0,0-25,0 26,0-1,0 0,0 0,0 0,0 1,0-1,0 0,0-25,0 26,0-1,0 0,0 0,0 0,0-24,0 24,0 0,-25 0,25-24,0 24,0 0,0 0,-25 0,25 1,0-26,0 25,0 0,-24 1,24-1,-25 0,25 0,0 0,-25 1,25-1,-25 0,25 0,-25 0,25 1,0-1,-24 0,24 0,-25 0,25 1,0-1,-25 25,25-25,-25 0,25 0,-25 25,25-24,-24-1,24 0,-25 25,25-25,-25 0,0 25,25-24,-25-1,1 0,24 0,-25 0,25 0,-25 1,0-1,25 0,-25 25,25-25,-24 0,-1 1,0-1,0 0,0 25,25-25,-25 25,25-25,-24 25,24-24,-25 24,0 0,25-25,-25 25,25-25,-25 25,1-25,-1 25,0-25,0 25,0 0,25-24,-24 24,-1 0,0 0,25-25,-25 25,0 0,1 0,-1 0,0-25,0 25,0 0,1 0,-1 0,0 0,0 0,25-25,-25 25,1 0,-1 0,0 0,25-25,-25 25,0 0,1 0,-1 0,0-24,0 24,0 0,25-25,-24 25,-1 0,25-25,-25 25,0 0,0 0,0 0,1 0,-1 0,0 0,0 0,0 0,1 0,-1 0,0 0,0 0,0 0,1 0,-1 0,0 0,-25 0,26 0,-1 0,0 25,-25-25,26 0,-26 25,0-25</inkml:trace>
  <inkml:trace contextRef="#ctx0" brushRef="#br0" timeOffset="50425.21">11162 10344,'0'24,"25"-24,0 25,0-25,-1 0,1 0,0 0,0 0,0 0,-1 0,1 0,0 0,0 0,0 0,-1 0,1 0,0 0,0 0,0-25,-1 25,1 0,0 0,0 0,0 0,-1 0,1 0,0 0,0 0,0 0,-1 0,1 0,0 0,0 0,0 0,-1-24,1 24,0 0,0 0,0 0,-1 0,1 0,0 0,-25 24,25-24,0 0,0 0,-1 0,1 0,0 0,0 0,0 0,-1 0,1 0,0-24,0 24,0 0,-1 0,1 0,0 0,0 0,0 0,-1 0,1-25,0 25,0 0,0 0,-1 0,1 0,25 0,-25-25,-1 25,1 0,0 0,0 0,0 0,-1-25,1 25,0 0,0 0,0 0,-1 0,1 0,0 0,25 0,-25 0,-1 0,-24-25,25 25,0 0,0 0,0 0</inkml:trace>
  <inkml:trace contextRef="#ctx0" brushRef="#br0" timeOffset="50997.54">13841 10244,'25'0,"0"0,-1 0,1 0,0 0,0 0,0-24,-1 24,1 0,0 0,0-25,0 25,-1 0,1 0,0 0,0-25</inkml:trace>
  <inkml:trace contextRef="#ctx0" brushRef="#br0" timeOffset="51313.53">14039 10244,'0'25,"0"0,25 0,-25 0,0-1,0 1,25 0,-25 0,0 0,0-1,25-24,-25 25,0 0,0 0,25 0,-25-1,0 1,0 0,-25-25,0 0,0 25,0-25,1 0,-1 0,0 0,0 0,0 0,1 0,-1-25</inkml:trace>
  <inkml:trace contextRef="#ctx0" brushRef="#br0" timeOffset="51584.99">14337 10418,'25'0,"0"0,-25-25,25 25,-1 0,1-25,0 25,0 0,0 0,-25-24,24 24,1 0,0 0</inkml:trace>
  <inkml:trace contextRef="#ctx0" brushRef="#br0" timeOffset="51757.82">14387 10492,'-25'25,"0"-25,50 0,-25-25,25 25,0 0,-1-24,1 24,0 0</inkml:trace>
  <inkml:trace contextRef="#ctx0" brushRef="#br0" timeOffset="52053.18">14784 10344,'0'24,"-25"-24,25 25,-25-25,25 25,0 0,25-25,-25 25,25-25,-1 0,1 0,0 0,0 0,0-25,-1 25,-24-25,25 25,-25-25,25 0,-25 1,0-1,0 0,0 0,-25 0,0 1,1 24,-1 0,0 0,0 0,0 0</inkml:trace>
  <inkml:trace contextRef="#ctx0" brushRef="#br0" timeOffset="62515.46">15478 2183,'-25'0,"1"0,-1 0,50 0,-1 0,1 0,0 0,0-25,24 25,-24 0,0 0,0 0,0-25,24 25,-24 0,0 0,0 0</inkml:trace>
  <inkml:trace contextRef="#ctx0" brushRef="#br0" timeOffset="62707.38">15528 2257,'0'0,"-25"25,50-25,0 0,-1-25,1 25,25 0,-25-25,-1 25,26 0,-25-24,24 24,1 0,0-25</inkml:trace>
  <inkml:trace contextRef="#ctx0" brushRef="#br0" timeOffset="63411.37">16421 1786,'0'0,"0"-25,-25 25,25 25,25 0,-25 0,25-1,-25 1,0 0,24 0,-24 0,0-1,25 1,-25 0,0 0,25 0,-25-1,25 1,-25 0,0 0,25-25,-25 25,0-1,0 1,24-25,-24 25,0-50,0 0,0 1,0-1,0 0,-24 0,24 0,0 1,0-1,-25 0,25 0,0 0,0 1,-25-1,25 0,0 0,0 0,0 1,0-1,0 0,0 0,0 0,0 1,0-1,25 0,-25 0,25 25,-25-25,24 25,1-25,0 1,0 24,0-25,-1 25,1 0,-25 25,25-25,-25 24,0 1,0 0,0 0,0 0,0 0,0-1,0 1,0 0,0 0,0 0,0-1,0 1,25 0,-25 0,25-25,-25 25,0-1,24-24,-24 25,0 0,0 0,0 0,-24-1,-1 1,0-25,0 0,0 25,1-25,-1 0</inkml:trace>
  <inkml:trace contextRef="#ctx0" brushRef="#br0" timeOffset="63651.63">17165 1811,'-25'0,"25"-25,25 25,0 0,-1-25,1 25,0 0,0 0,0-25,-1 25,1 0,0 0,0-24,0 24</inkml:trace>
  <inkml:trace contextRef="#ctx0" brushRef="#br0" timeOffset="63827.71">17214 1836,'0'0,"-24"0,-1 24,0-24,0 0,25 25,25-25,0 0,0 0,-1-25,26 25,-25 0,24 0,-24 0</inkml:trace>
  <inkml:trace contextRef="#ctx0" brushRef="#br0" timeOffset="64035.51">17686 1687,'-25'0,"0"0,0 25,1-25,24 24,-25-24,25 25,0 0,0 0,0 0,25-1,-1-24,1 0,0 0,25 0,-26 0,26-24,-25 24,0-25,24 25,-24-25,0 0,-25 0,25 1,-25-1,0 0,-25 0,0 0,0 0</inkml:trace>
  <inkml:trace contextRef="#ctx0" brushRef="#br0" timeOffset="72427.39">1116 2183,'-25'0,"1"0,-1 0,0 0,25-25,25 25,0 0,-1-25,1 0,0 1,25-1,-26 0,26 0,0 0,-1 1,1-1,-1 0,1 0,0 0,-26 1,26-1,0 0,-25 25,24-25,-24 25,0-25,0 25,-1 0,-24 25,25-25,-25 25,0 0,-25 0,1-1,-1 1,0 25,0-1,-24 1,-1 0,0-1,1 1,-1 24,0-24,1-1,-26 1,26 24,-1-49,1 25,24-1,-25-24,25 0,1 25,-1-50,25 25,-25-1,50 1,0-25,-1 0,1 0,0-25,25 25,-1-24,-24 24,25-25,-1 0,1 0,-1 0,1 0,0 1,-1-1,1 0,24 0,-24 0,0 1,-1-1,1 0,-1 0,-24 0,25 25</inkml:trace>
  <inkml:trace contextRef="#ctx0" brushRef="#br0" timeOffset="73023.5">2208 2232,'0'0,"0"25,-25-25,25-25,25 25,-1-24,-24-1,25 25,0-25,0 0,-25 0,25 1,-1 24,1-25,0 0,0 0,-25 0,-25 25,0 0,0 25,1-25,-1 25,25 0,-25-25,0 25,25-1,-25 1,25 0,0 0,0 0,0-1,0 1,0 0,25-25,-25 25,25 0,0-1,0-24,-1 0,1 0,0-24,0 24,0-25,24 25,-24-25,0 0,24-24,-24 24,25 0,-25 0,24-24,-24 24,0 0,25 0,-26-24,-24 24,25 0,0 0,-25 0,0 1,0-1,0 0,0 0,-25 25,0 0,1 0,-1 25,0-25,0 25,0-25,25 25,-24-1,-1-24,25 25,0 0,-25 0,25 0,0-1,0 1,0 0,25 0,-25 0,25-1,-1-24,1 0,0 25,0-25,0 0,-1-25,1 25,25-24,-25 24,24-25,-24 25,25-25,-26 0,26 0</inkml:trace>
  <inkml:trace contextRef="#ctx0" brushRef="#br0" timeOffset="73607.14">3150 1836,'-25'0,"25"-25,0 0,25 25,0 0,0 0,0 0,-25 25,24-25,1 25,0-1,0 1,0 0,-25 0,24-25,1 25,-25-1,25-24,-25 25,25-25,-25 25,0-50,0 0,0 1,-25 24,25-25,0 0,0 0,0 0,0 1,0-1,0 0,0 0,0 0,25 25,-25 25,25 0,-25 0,24-25,-24 25,25-1,-25 1,25-25,-25 25,0-50,0 0,0 1,0-1,0 0,0 0,25 0,-25 1,25 24,-1 0,-24-25,25 25,0 0,0 0,0 0,0 0,-1 25,1-25,-25 24,25-24,-25 25,25-25,-25 25,25-25,-1 0</inkml:trace>
  <inkml:trace contextRef="#ctx0" brushRef="#br0" timeOffset="73907.33">3994 1563,'0'0,"0"-25,-25 25,25 25,-25-25,25 24,-25-24,0 25,25 0,-24-25,24 25,0 0,-25-25,25 25,0-1,25-24,-1-24,1-1,0 0,-25 0,0 0,25 25,-25-25,25 1,-25-1,24 25,-24-25,25 25,0 0,0 0,0 0,-1 0,-24 25,25-25,0 0,0 0,0 0,-1 0,1 0,0 0</inkml:trace>
  <inkml:trace contextRef="#ctx0" brushRef="#br0" timeOffset="74272.08">4266 1315,'0'0,"25"0,-25 24,25-24,0 25,0 0,-25 0,24-25,-24 25,25-25,-25-25,0 0,0 0,0 0,0 1,0-1,0 0,0 0,25 0,0 1,0-1,-1 0,1 25,0 0,0 0,0 0,-25 25,24-25,1 25,0-25,0 0,0 24,-1-24,1 25,0-25,0 0,0 25,0-25,-1 0,1 0,0 0,0 0,0 0,-1 0</inkml:trace>
  <inkml:trace contextRef="#ctx0" brushRef="#br0" timeOffset="74899">1761 3671,'-25'0,"25"-25,-24 25,48-25,1 1,0 24,0-25,0 0,24 0,1-24,24 24,-24-25,24 1,25-1,1 0,-1-24,0 24,25-24,-25 24,25-24,-24 24,24 1,-25-26,25 26,-25-1,0 0,0-24,-24 24,24 1,0-1,-24 1,-1-1,1 0,-1 1,0 24,1-25,-26 1,1 24,24 0,-49 0,25 1,-25-1,-1 0,1 25,0-25</inkml:trace>
  <inkml:trace contextRef="#ctx0" brushRef="#br0" timeOffset="75412.52">2456 3721,'0'0,"24"-25,26-25,0 1,-1 24,1-25,24 1,-24-1,24-24,1 24,-1-24,-24 24,49-24,-25 24,1-24,-1 24,1-24,-1 24,0-24,1 24,-1 0,1 1,-26-1,26 0,-26 26,-24-26,25 25,-25 25,-1-25,1 25</inkml:trace>
  <inkml:trace contextRef="#ctx0" brushRef="#br0" timeOffset="87122.69">11584 8359,'0'0,"25"0,-1 0,1 0,0 0,0 0,0 0,-1 0,1 0,-25-25,25 25,0 0,0 0,-1 0,1 0,-25-24,25 24,0 0,0 0,-1 0,1 0,0 0,0 0,0 0,-1 0,1 0,0 0,0 0,-25-25,25 25,0 0,-1 0</inkml:trace>
  <inkml:trace contextRef="#ctx0" brushRef="#br0" timeOffset="88271.14">10939 8359,'0'25,"25"-25,-1 0,1 0,0 0,0 0,0 0,-1-25,1 25,0 0,0 0,0 0,0 0,-1 0,1 0,0 0,0 0,0 0,-1 0,1 0,0-25,0 25,0 0,-1 0,1 0,0 0,0 0,0 0,-1 0,1 0,0 0,0 0,0 0,-1 0,1 0,0 0,0 0,0 0,-1 0,1 0,0 0,0 0,0 0,-1-24,1 24,0 0,0 0,0 0,-1 0,1 0,0 0,0 0,0 0,0 0,-1 0,1 0,-25-25,25 25,0 0,0 0,-1 0,1 0,0 0,0 0,0 0,-1 0,1 0,-25-25,25 25,0 0,0 0,-1 0,1 0,0 0,0 0,0-25,-1 25,1 0,0 0,0 0,0 0,-1-25,1 25,0 0,0 0,0 0,-1 0,1 0,0 0,0 0,0 0,-1 0,1 0,0 0,0 0,0 0,0 0,-1 0,1 0</inkml:trace>
  <inkml:trace contextRef="#ctx0" brushRef="#br0" timeOffset="90102.36">8483 8310,'25'0,"0"0,-25-25,25 25,-1 0,1 0,0-25,0 25,0 0,-1-25,1 25,0-25,0 25,0 0,-1 0,1-24,0 24,0 0,0 0</inkml:trace>
  <inkml:trace contextRef="#ctx0" brushRef="#br0" timeOffset="90282.06">8830 8260,'-24'0,"24"-25,0 50</inkml:trace>
  <inkml:trace contextRef="#ctx0" brushRef="#br0" timeOffset="90443.12">8830 8310,'25'49,"-50"-98,50 123,-25-49,0 0,0-1,0 1,0 0,0 0,0 0,-25-1,1 1,-1 0,25 0,-25-25,0 25,0-25,1 24,-1 1,0-25,0 0,0 0,25-25,0 1,0-1</inkml:trace>
  <inkml:trace contextRef="#ctx0" brushRef="#br0" timeOffset="90698.69">9029 8359,'0'-25,"25"25,0 0,-1-24,1 24,0 0,0-25,0 25,-1 0,1 0,0-25,0 25,0 0,-1 0</inkml:trace>
  <inkml:trace contextRef="#ctx0" brushRef="#br0" timeOffset="90887.1">9103 8508,'25'0,"-25"-25,25 25,0 0,0-25,-1 25,1 0,0-24,0 24,0 0,-1-25,1 25</inkml:trace>
  <inkml:trace contextRef="#ctx0" brushRef="#br0" timeOffset="92495.07">9599 8161,'0'-25,"0"50,0 0,25-1,-25 1,0 0,25-25,-25 25,0 0,25-1,-25 26,0-25,0 0,0-1,0 26,0-25,0 24,0-24,25 25,-25-25,0 24,0-24,0 0,0 0,0-1,0 1</inkml:trace>
  <inkml:trace contextRef="#ctx0" brushRef="#br0" timeOffset="93964.67">13667 8111,'0'-25,"25"25,0 0,-25 25,25-25,-25 25,0 0,25 0,-25-1,0 1,0 0,0-50,0 0,24 25,-24-24,0-1,0 0,0 0,25 25,-25-25,25 1,0 24,-25 24,25-24,-25 25,0 0,24-25,-24 25,0 0,25-25,-25 24,0-48,0-1,0 0,25 0,-25 0,0 1,0-1,0 0,0 0,25 0,-25 0,25 25,-1 25,-24 0,25-25,-25 25,0 0,25-25,-25 25,0-1,25 1,-25 0,0 0,0 0,0-1,25 1,-25 0,0 0,0 0,0-1</inkml:trace>
  <inkml:trace contextRef="#ctx0" brushRef="#br0" timeOffset="94205.68">14263 8186,'-25'0,"50"-25,-1 25,1 0,0 0,0-25,0 25,0 0,-1 0,1 0,-25-25,25 25</inkml:trace>
  <inkml:trace contextRef="#ctx0" brushRef="#br0" timeOffset="94481.08">14387 8136,'0'25,"0"0,0-1,0 1,25-25,-25 25,0 0,0 0,24-1,-24 1,0 0,0 0,0 0,0-1,0 1,-24 0,-1-25,0 0,0 0,25-25,-25 25,25-25</inkml:trace>
  <inkml:trace contextRef="#ctx0" brushRef="#br0" timeOffset="94786.12">14784 8062,'-25'0,"50"0,-1 0,1 0,0 0,0 0,0 0,-1-25,1 25,0 0,0 0</inkml:trace>
  <inkml:trace contextRef="#ctx0" brushRef="#br0" timeOffset="94958.16">14808 8210,'0'0,"-24"0,24-24,24 24,1 0,0-25,0 25,0 0</inkml:trace>
  <inkml:trace contextRef="#ctx0" brushRef="#br0" timeOffset="95237.04">15304 7987,'-24'0,"-1"0,25 25,-25 0,25 0,0-1,0 1,0 0,25 0,0-25,-1 0,1 0,0 0,0 0,-25-25,25 25,0-25,-1 25,1-25,-25 1,25 24,-25-25,0 0,0 0,0 0,-25 25,25-25,-25 25,1-24,-1 24,0 0,0 0,0 0,0 0,-24 24</inkml:trace>
  <inkml:trace contextRef="#ctx0" brushRef="#br0" timeOffset="96953.24">11162 9029,'0'25,"25"-25,0 0,0 0,-1 0,1 0,0 0,0 0,0 0,-1 0,1 0,0 0,0 0,0 0,-1 0,1 0,0 0,0 0,0 0,-1 0,1-25,0 25,0 0,0 0,-1 0,1 0,0 0,0 0,0 0,-1 0,1 0,0 0,0 0,0 0,-1 0,1 0,0 0,0 0,0 0,-1 0,1 0,0 0,0 0,0 0,0 0,-1 0,1-25,25 25,-25 0,-1 0,1 0,0 0,0-25,0 25,-1 0,1 0,0 0,0 0,0 0,-1 0,1 0,0 0,0 0,0 0,-1 0,1 0,0 0,0 0,0 0,-1 0,1 0,0 0,0 0,0 0,-1 0,1 0,0 0,-25-25,25 25,0 0,-1 0,1 0,0 0,0 0,0 0,0 0,-1 0,1 0,0 0,0 0,0 0,-1 0,1-24,0 24,25 0,-26 0,1 0,0 0,0 0,0-25,-1 25,1 0,0 0,0 0,0 0,-50 0,0 0</inkml:trace>
  <inkml:trace contextRef="#ctx0" brushRef="#br0" timeOffset="97792.69">14039 8905,'-24'0,"24"-25,24 25,-24 25,25-25,0 0,-25 25,25-1,-25 1,0 0,0 0,0 0,0 0,0-50,0 0,0 0,0 0,25 25,-25-25,0 1,0-1,24 25,-24 25,25-25,-25 24,0 1,25-25,-25 25,0-50,25 0,-25 1,25-1,-25 0,24 25,-24-25,25 0,-25 1,25 48,-25 1,0 0,25 0,-25 0,0-1,0 1,0 0,25-25,-25 25,0 0,25 0</inkml:trace>
  <inkml:trace contextRef="#ctx0" brushRef="#br0" timeOffset="97993.12">14536 9029,'0'-25,"24"25,1-25,0 25,0 0,0-25,-1 25,1 0</inkml:trace>
  <inkml:trace contextRef="#ctx0" brushRef="#br0" timeOffset="98244.52">14635 8954,'0'25,"-25"-25,25 25,25-25,-25 25,25 0,-25 0,24-25,-24 24,0 1,25-25,-25 25,0 0,0 0,0-1,-25-24,1 0,24 25,-25-25,0 0,0 0,0 0,1-25</inkml:trace>
  <inkml:trace contextRef="#ctx0" brushRef="#br0" timeOffset="98474.17">14908 8979,'0'-25,"24"25,1-24,0 24,0 0,0 0,-25-25,24 25,1 0,0 0,0-25,0 25,-1 0</inkml:trace>
  <inkml:trace contextRef="#ctx0" brushRef="#br0" timeOffset="98656.93">15007 9004,'-25'0,"25"25,25-50,0 25,-1 0,1 0,0 0</inkml:trace>
  <inkml:trace contextRef="#ctx0" brushRef="#br0" timeOffset="98925.42">15528 8905,'25'0,"-1"0,1-25,0 25,0 0,0 0,-1 0</inkml:trace>
  <inkml:trace contextRef="#ctx0" brushRef="#br0" timeOffset="99152.89">15850 8682,'0'0,"0"-25,0 50,0-1,0 1,0 0,0 0,0 0,0-1,0 26,25-25,-25 0,0-1,25 1,-25 0,0 0,25 0,-25 0,0-1</inkml:trace>
  <inkml:trace contextRef="#ctx0" brushRef="#br0" timeOffset="100392.05">11137 7789,'0'0,"25"-25,0 25,0 0,24 0,-24 0,0 0,0 0,24 0,-24 0,25 0,-1-25,-24 25,25 0,-1 0,1 0,0 0,-1-25,1 25,-1 0,1 0,-25 0,24 0,1-25,0 25,-1 0,-24 0,25 0,-25 0,24 0,1 0,-25 0,24 0,-24-24,25 24,-1 0,-24 0,25 0,-26 0,26-25,-25 25,24 0,-24 0,0 0,0 0,0 0,-1 0,1 0,0 0,0 0,0 0,-1 0,-24-25,25 25,0 0,0 0,0 0,-1-25,1 25,0 0,0 0,0 0,0 25,-1-25</inkml:trace>
  <inkml:trace contextRef="#ctx0" brushRef="#br0" timeOffset="101137.87">13295 7367,'0'0,"0"-25,0 0,25 1,0 24,0 0,0 0,-25 24,24-24,1 25,0 0,0 0,-25 0,25-1,-25 1,0 0,0 0,0 0,0-1,0-48,0-1,0 0,0 0,0 0,0 1,0-1,0 0,0 0,24 25,1 0,-25 25,25 0,-25 0,0-1,0 1,25-25,-25-25,0 1,25 24,-25-25,24 0,-24 0,25 25,-25-25,25 25,0-24,0 48,-25 1,24-25,-24 25,0 0,0 0,0-1,25 1,-25 0,25 0,-25 0</inkml:trace>
  <inkml:trace contextRef="#ctx0" brushRef="#br0" timeOffset="101393.02">13940 7491,'0'-25,"25"25,0-25,0 25,-1 0,-24-24,25 24,0 0,0-25,0 25,-1 0</inkml:trace>
  <inkml:trace contextRef="#ctx0" brushRef="#br0" timeOffset="101640.07">14015 7441,'0'0,"24"0,1 0,-25 25,25-25,-25 25,25-25,-25 25,25-25,-25 25,0-1,24-24,-24 25,0 0,0 0,-24 0,-1-1,0-24,0 25,0-25,1 0,-1 0,0 0</inkml:trace>
  <inkml:trace contextRef="#ctx0" brushRef="#br0" timeOffset="101889.1">14362 7317,'0'-24,"25"24,0 0,-1 0,1 0,-25-25,25 25,0 0,0 0,-1 0,1 0,0 0</inkml:trace>
  <inkml:trace contextRef="#ctx0" brushRef="#br0" timeOffset="102128.96">14362 7441,'25'0,"0"0,-25-24,24 24,1 0,0 0,-25-25,25 25,0 0,-1 0,1-25,0 25,0 0,0 0</inkml:trace>
  <inkml:trace contextRef="#ctx0" brushRef="#br0" timeOffset="102900.96">14932 7218,'25'0,"0"0,0 0,0 0,-1-25,1 25,0 0</inkml:trace>
  <inkml:trace contextRef="#ctx0" brushRef="#br0" timeOffset="103145.38">14957 7094,'0'0,"0"25,0 0,0 0,25-25,-25 24,0 1,0 0,0 0,25 0,-25-1,0 1,0 0,0 0,0 0,0-1</inkml:trace>
  <inkml:trace contextRef="#ctx0" brushRef="#br0" timeOffset="103420.95">15280 6970,'0'25,"24"0,-24 0,0-1,25 1,-25 0,0 0,0 0,0 24,25-24,-25 25,0-26,0 1,0 25,25-25,-25-1,0 1,25 25,-25-25</inkml:trace>
  <inkml:trace contextRef="#ctx0" brushRef="#br0" timeOffset="104453.79">14957 7193,'-25'0,"1"0,48 0,1 0,0 0,0 0,0 0,-1 0,1 0,0 0,0 0,-50 0,0 0,0 0,1 0,-1 0</inkml:trace>
  <inkml:trace contextRef="#ctx0" brushRef="#br0" timeOffset="110106.9">6499 15453,'0'-24,"0"48,0 1,-25 0,25 0,-25 0,0-1,1 26,-1 0,0-26,0 26,0 0,1-1,-1-24,-25 25,25-26,25 1,-24 0,-1 0,0 0,0-1,25 1,-25-25,50 0,0 0,0-25,0 25,-1 0,1 0,25 0,-25 0,-1 0,26 0,-25 0,24 0,-24 0,25 0,-1 0,-24 0,25 0,-25 0,-1 0,1 0,25 0,-25 0,-1 0,1 0,-25 25,25-25,-25-25,0 1,-25-1,25 0,0 0,-25 0,1 1,24-26,-25 25,25-24,-25 24,0-25,0 25,25-24,-24 24,24 0,-25 0,25 1,-25-1,25 0,0 0,-25 25</inkml:trace>
  <inkml:trace contextRef="#ctx0" brushRef="#br0" timeOffset="110438.84">6970 15503,'0'-25,"0"50,25 0,-25 0,0-1,25 1,-25 25,0-25,25-1,-25 26,0-25,0 0,0 24,24-24,-24 0,0 24,0-24,25 0,-25 0,0 24,25-24,-25 0,25 0,-25 0,25-25,-1 24,1-24,0 0,0 0,0 0,-1 0,1 0,0 0,0-24,0 24,-1-25,1 25</inkml:trace>
  <inkml:trace contextRef="#ctx0" brushRef="#br0" timeOffset="110730.86">6921 15528,'0'0,"-25"0,25-25,25 25,-25-25,24 25,1 0,0-25,0 25,0 0,-1-24,1 24,0 0,0 0,0-25,-1 25,1 0,0-25,0 25,0 0,-1 0,1-25,0 25,0 0,0 0,-1 0</inkml:trace>
  <inkml:trace contextRef="#ctx0" brushRef="#br0" timeOffset="110914.82">7144 15652,'0'0,"-25"25,25-1,0 1,25-25,-25-25,25 25,-1 0,1-24,0 24,0-25,0 0,24 25,-24-25,25 0</inkml:trace>
  <inkml:trace contextRef="#ctx0" brushRef="#br0" timeOffset="111122.86">7838 15528,'0'25,"25"-25,-25-25,25 25,0 0,-1-25,1 25,0 0,0-25,25 25,-26 0,1 0,0-25</inkml:trace>
  <inkml:trace contextRef="#ctx0" brushRef="#br0" timeOffset="111311.85">7937 15751,'0'0,"0"25,-24 0,48-25,1-25,0 0,0 25,0-25,0 25,-1-25,1 25,0-24,0 24,24-25,-24 0,0 25</inkml:trace>
  <inkml:trace contextRef="#ctx0" brushRef="#br0" timeOffset="112474.71">8954 15553,'0'-25,"0"0,0 0,25 25,0 0,0 0,0 0,0 25,-1 0,1 0,-25-1,25 1,-25 0,0 0,25 0,-25-1,0 1,0 0,0 0,0 0,0-1,0 1,0-50,0 1,0-1,0 0,0 0,0 0,0 1,0-1,0-25,0 25,0 1,0-1,0 0,25 25,-25 25,24 0,-24-1,25 1,-25 0,0 0,0 0,25-1,-25 1,0 0,25-25,-25-25,0 0,0 1,25-1,-25 0,0 0,24 0,-24 1,0-26,25 25,-25 0,25 1,-25-1,25 0,0 0,-25 0,24 25,1 0,-25 25,25 0,-25 0,25 0,-25-1,0 1,25 25,-25-25,0-1,0 26,24-25,-24 24,0-24,0 25,25-25,-25-1,0 26,25-25,-25 0,0-1</inkml:trace>
  <inkml:trace contextRef="#ctx0" brushRef="#br0" timeOffset="112702.85">9872 15751,'-25'0,"25"-25,25 0,0 25,0-24,0 24,-1 0,1-25,0 25,0-25,0 25,0 0,-1-25,1 25,0 0,-25-25</inkml:trace>
  <inkml:trace contextRef="#ctx0" brushRef="#br0" timeOffset="112947.81">10096 15627,'0'0,"-25"0,25 25,0 0,0-1,0 1,25 0,-1 0,1 0,0-1,-25 1,25 0,0 0,-25 0,24-1,-24 26,25-25,-25 24,0-24,0 0,-25 0,25 24,-24-24,-1 0,0 0,0 0,0-25,1 0,-1 24,0-24,0 0,0 0,0 0,1 0,24-24,-25 24</inkml:trace>
  <inkml:trace contextRef="#ctx0" brushRef="#br0" timeOffset="114083.79">10740 15354,'-24'0,"-1"0,0 0,0 0,25 25,-25-25,25 25,-24 0,-1-25,25 24,-25-24,25 25,0 0,-25 0,25 0,0-1,0 1,0 0,0 0,25 0,0-25,0 0,-1 0,1 0,0 0,-25-25,25 25,0-25,-1 0,1 0,0 1,0-1,0 0,-25 0,24 0,-24 1,0-1,0 0,0 0,0 0,0 0,0 1,0-1,-24 0,24 50,0 0,0-1,0 1,0 0,0 0,24 25,-24-26,25 1,-25 25,25-25,0 24,-25 1,25-1,-1 1,-24 0,25-1,-25 1,25-1,-25 1,0 0,0-1,0-24,0 0,0 0,0-1,-25 1,0-25,25 25,-24-25,-1 0,25-25,-25 25,0 0,0-25,25 1,-24 24,24-25,-25 0,25 0,0 0,0 1,0-1,0 0,25 0,-1 0,-24 1</inkml:trace>
  <inkml:trace contextRef="#ctx0" brushRef="#br0" timeOffset="114567.65">11311 15652,'0'25,"-25"-25,0 0,25 24,25-24,0-24,0 24,0 0,-1-25,1 25,0 0,0-25,0 25,-1 0,26-25,-25 25,0-25,-1 25,1 0,0 0</inkml:trace>
  <inkml:trace contextRef="#ctx0" brushRef="#br0" timeOffset="114830.79">11559 15627,'0'0,"-25"0,25 25,0 0,25-25,-25 24,25-24,-25 25,25 0,-1 0,1 0,0-1,0 1,0 25,-1-25,1 24,0 1,0-25,-25 24,25-24,-25 25,0-26,0 1,-25 0,25 0,-25 0,0-25,0 0,1 24,-1-24,0 0,0 0,0-24,1 24,-1 0,25-25,-25 0,0 0</inkml:trace>
  <inkml:trace contextRef="#ctx0" brushRef="#br0" timeOffset="115406.78">12005 15280,'-24'-25,"24"0,0 0,0 0,0 50,0 0,24 0,-24 0,0-1,0 1,0 25,0-25,0 24,0-24,0 25,0-1,0-24,0 0,0 0,0 0,0-1,0 1,0-50,0 1,0-1,0 50,25-1,0 1,-25 0,25-25,-25 25,25-25,-1 25,1-25,0-25,0 0,0 0,-25 0,25 1,-25-1,24 0,-24-25,25 26,-25-1,0-25,0 25,0 1,0-26,0 25,0-25,0 26,0-26,0 25,0 0,0-24,0 24,0 0,0 50,0 0,0 24,0-24,0 0,25 25,-25-26,0 26,0-25,25 25,-25-1,0-24,25 25,-25-1,24 1,-24-25,25 24,-25 1,25-25,-25 24</inkml:trace>
  <inkml:trace contextRef="#ctx0" brushRef="#br0" timeOffset="116006.77">12576 15677,'0'0,"-25"-25,25 0,0 50,0 0,0-1,0 1,0 0,0 0,25 0,-25 24,0-24,0 0,25 0,-25-1,0 26,25-25,-25 0,24-1,-24 1,0 0,0 0,25-25,-25-25,0 0,0 0,0 1,0-1,0 0,-25 0,25 0,0 1,0-1,0 0,0 0,0 0,0 1,0-1,0 0,0 0,0 0,0 1,25-1,-25 0,25 0,-25 0,25 25,-25-24,25 24,-25-25,24 25,1 0,-25 25,0-1,0 1,0 0,0 0,0 0,0-1,0 1,0 0,0 0,0 0,0-1,25 1,-25 0,25-25,0 25,-1-25,-24 25,25-25,-25 24,25-24,-25 25,0 0,0 0,0 0,-25-25,25 24,-25-24,1 25,-1 0,0-25,0 25,0-25,1 0</inkml:trace>
  <inkml:trace contextRef="#ctx0" brushRef="#br0" timeOffset="116473.97">12055 15677,'0'0,"25"0,-25 24,0 1,0 0,0 0,0 0,0-1,-25 1,25 0,0 0,-25 0,25-1,0 1,0 0,0 0,-25 0,25-1</inkml:trace>
  <inkml:trace contextRef="#ctx0" brushRef="#br0" timeOffset="117374.76">13246 14858,'0'0,"-25"-25,25 50,0 0,25 0,-25-1,25 1,-25 25,24-25,-24 24,25-24,-25 25,25-1,-25 1,0-1,25 1,-25 0,0-1,25 1,-25 0,0-1,0 1,24-1,-24 1,0-25,25 24,-25-24,0 25,0-25,0-1,0 1,25-25</inkml:trace>
  <inkml:trace contextRef="#ctx0" brushRef="#br0" timeOffset="117974.36">13271 15007,'0'0,"0"-25,-25 0,25 0,0 1,0-1,0 0,0 0,0 0,0 1,0-1,25 25,-25-25,24 25,1-25,0 0,0 25,0 0,-1-24,1 24,25 0,-25 0,-1 24,1 1,0-25,-25 25,25 0,-25 24,0-24,0 25,-25-1,25 1,-25 0,25-1,-25 1,1-25,-1 24,0-24,25 0,-25 0,25-1,-25-24,25 25,0-50,25 25,0 0,0-24,0 24,24 0,-24-25,0 25,24 0,-24 0,0 25,25-25,-26 0,1 24,0 1,0 0,0 0,-1 0,1 0,-25 24,0-24,0 25,0-26,-25 26,25 0,-24-26,-1 26,0-25,-25 0,26 24,-26-24,25 0,-24 0,24-1,-25-24,25 25,-24-25,24 25,0-25,0 0,1 0,-1 0</inkml:trace>
  <inkml:trace contextRef="#ctx0" brushRef="#br0" timeOffset="118682.74">14312 15949,'0'-24,"-25"24,1 0,-1 0,0 0,25 24,-25-24,25 25,-25-25,25 25,-24 0,24 0,-25-1,25 1,-25 0,25 0,0 0,0-1,0 1,0 0,0 0,25-25,-25 25,25-25,-1 0,-24 24,25-24,0 0,0 0,0-24,-1 24,1 0,0-25,0 0,0 25,-25-25,25 0,-1 25,-24-24,0-1,0 0,0 0,0 0,-24 1,24-1,-25 25,0-25,0 25,0 0,0 0,1 0,-1 0,0 0,0 0</inkml:trace>
  <inkml:trace contextRef="#ctx0" brushRef="#br0" timeOffset="122970.76">9401 16470,'0'-24,"0"48,0 1,0 0,0 0,0 0,0-1,25-24,-25 25,0 0,0 0,25-25,-25 25,0-1,0 1</inkml:trace>
  <inkml:trace contextRef="#ctx0" brushRef="#br0" timeOffset="123287.62">9649 16470,'0'0,"-25"0,25-24,0 48,0 1,0 0,25 0,-25 0,0-1,0 1,0 0,0 0,0 0,0-1,0 1,0 0</inkml:trace>
  <inkml:trace contextRef="#ctx0" brushRef="#br0" timeOffset="124690.74">9327 17314,'-25'0,"0"0,50 0,0 0,-1 0,1 0,0 0,0-25,0 25,-1 0,1-25,0 25,0 0,-25-25,25 25,-1 0,1 0,0 0,-25-25,25 25</inkml:trace>
  <inkml:trace contextRef="#ctx0" brushRef="#br0" timeOffset="125122.4">9475 17140,'-24'0,"24"25,0 0,24-1,-24 1,0 0,0 0,0 0,25-1,-25 1,0 0,0 0,25 0,-25-1,0 1</inkml:trace>
  <inkml:trace contextRef="#ctx0" brushRef="#br0" timeOffset="125727.77">9996 17016,'-25'0,"25"-25,0 0,0 50,0 0,0 0,25-25,-25 25,0-1,0 1,25 0,-25 0,0 0,25-1,-25 1,0 0,0 0,25 0,-25-1,0 1,0 0,0 0,0 0,0-1</inkml:trace>
  <inkml:trace contextRef="#ctx0" brushRef="#br0" timeOffset="126462.82">9599 18405,'-24'0,"24"-25,24 25,1 0,0-25,0 25,0 0,-1-24,1 24,0 0,0-25,0 25,-1 0,1 0,0 0</inkml:trace>
  <inkml:trace contextRef="#ctx0" brushRef="#br0" timeOffset="126882.68">10170 18033,'-25'0,"50"25,-25 0,0-1,25 1,0 0,-25 0,0 0,24-1,-24 1,0 0,25 0,-25 0,0-1,25 1,-25 0,0 0,25 0</inkml:trace>
  <inkml:trace contextRef="#ctx0" brushRef="#br0" timeOffset="130861.63">15280 16222,'-25'0,"25"-25,-25 25,25-24,25 48,0 1,-1 0,1 0,0 0,-25-1,0 26,25-25,-25 25,0-1,0-24,-25 25,25-1,-25 1,0-1,25-24,-24 25,-1-25,0 24,25-24,-25 0</inkml:trace>
  <inkml:trace contextRef="#ctx0" brushRef="#br0" timeOffset="132658.7">16570 15205,'-25'0</inkml:trace>
  <inkml:trace contextRef="#ctx0" brushRef="#br0" timeOffset="136250.25">16793 15106,'-25'0,"25"-25,0 0,0 1,0-1,25 0,0 25,-25-25,24 25,1 0,0 0,0 0,-25 25,25-25,-1 0,-24 25,25 0,-25-1,25 1,-25 0,25 25,-25-26,0 26,0 0,0-1,0 1,0-25,0 24,0 1,-25 0,25-1,0-24,0 25,0-26,0 1,0 0,0 0,25 0,-25-1,25 1,-1-25,1 0,0 0,0-25,0 25,-25-24,24-1,1 0,-25 0,25 0,0 1,-25-1,25-25,-25 25,24 1,-24-26,0 25,25 0,-25-24,0 24,0-25,0 25,0-24,0 24,-25 0,25 0,-24-24,24 24,-25 25,25-25,0 0,-25 25,25-24</inkml:trace>
  <inkml:trace contextRef="#ctx0" brushRef="#br0" timeOffset="137406.6">17512 15677,'0'-25,"0"50,25-50,0 25,0 0,-1 0,-24-25,25 25,0 0,0 0,-25-25,25 25,-1 0,1 0,-25-25,25 25,0 0,0 0,-25-24,0 48</inkml:trace>
  <inkml:trace contextRef="#ctx0" brushRef="#br0" timeOffset="137678.56">17686 15677,'0'0,"0"24,25 1,-25 0,24 0,-24 0,25-1,-25 1,25 0,-25 0,0 0,0 24,0-24,0 0,0 0,0-1,-25-24,25 25,-25 0,1 0,-1-25,0 25,0-25,0 0,1 0,-1 0,0-25,0 25,0 0,25-25,-25 25</inkml:trace>
  <inkml:trace contextRef="#ctx0" brushRef="#br0" timeOffset="138006.37">18157 15429,'25'0,"0"0,-1 0,1 0,0 0,0 0,0 0,-1 0,1 0,0 0,0 0,0 0,-1 0,1 0</inkml:trace>
  <inkml:trace contextRef="#ctx0" brushRef="#br0" timeOffset="138209.51">18207 15577,'-25'0,"25"25,25-25,-1 0,1 0,0 0,0 0,0-25,-1 25,1 0,0 0,0-24,0 24,24 0,-24 0,0 0,0-25,0 25,-1 0,1 0</inkml:trace>
  <inkml:trace contextRef="#ctx0" brushRef="#br0" timeOffset="145544.56">19596 15156,'-25'0,"25"24,-25-24,0 0,25 25,-25-25,25 25,25-25,0 0,0 0,0 0,0 0,-1 0,1 0,0 0,0 0,0 0,-1 0,1 0,0 0,0 0,0-25,-1 25,1 0,0 0</inkml:trace>
  <inkml:trace contextRef="#ctx0" brushRef="#br0" timeOffset="146425.23">20414 14932,'0'0,"-25"0,25-24,-24 24,-1 0,0 0,0 0,0 24,1-24,24 25,-25-25,25 25,-25 0,25 0,0-1,0 1,0 0,0 0,0 0,0-1,25-24,-25 25,25-25,-1 0,1 25,0-25,0-25,0 25,-1 0,-24-25,25 25,-25-24,0-1,0 0,0 0,0 0,0 1,0-1,-25 0,25 0,0 50,0 0,25 0,-25-1,25 1,-25 0,25 0,-25 0,25-1,-1 1,-24 0,25 0,-25 0,25-1,0 1,-25 0,25 0,-25 0,0 0,0-1,0 1,0 0,0 0,0 0,-25-25,25 24,-25-24,0 0,0 0,1-24,-1 24,25-25,-25 25,25-25,0 0,25 0,0 1,-1-1,1 25</inkml:trace>
  <inkml:trace contextRef="#ctx0" brushRef="#br0" timeOffset="146796.47">20811 15255,'-25'0,"50"0,0 0,0-25,0 25,-1 0,1 0,-25-25,25 25,0 0,0 0,-1 0,1 0,-25-25,25 25</inkml:trace>
  <inkml:trace contextRef="#ctx0" brushRef="#br0" timeOffset="147060.49">20985 15255,'-25'0,"25"25,0-1,25-24,-25 25,25 0,-1 0,-24 0,25-25,-25 25,0-1,25 1,-25 0,0 0,0 0,0-1,-25 1,0 0,1 0,-1-25,0 0,0 25,0-25,1 0,-1 0,0 0,0 0,0-25</inkml:trace>
  <inkml:trace contextRef="#ctx0" brushRef="#br0" timeOffset="148757.4">21208 14883,'0'-25,"0"50,0 0,0-1,0 1,25 0,-25 0,0 0,0 24,25 1,-25-1,24-24,-24 25,0-25,0-1,25 1,-25 0,0 0,0 0,0 0,25-25,-25 24,0 1,0-50,0 1,-25 24,25-25,0 0,0 0,0 0,0 0,-25-24,25 24,0 0,0 0,0 1,0-1,0 0,0 0,-24 0,24 1,0-1,0 0,0 0,0 0,0 1,-25 24,25-25,0 0,-25 25,25-25,0 0,0 1,-25 24,25 24,0 1,25-25,-25 25,0 0,25 0,-25-1,0 1,25 0,-25 0,0 24,24-24,-24 0,0 0,0 0,25-1,-25 1,0 0,0 0,25 0,-25-1,0 1,25-25,0 0,-25 25,24-25,1-25,0 0,-25 1,0-1,25 25,-25-25,0 0,0 0,0 1,25-1,-25 0,0 0,0 0,0 1,0-1,0 0,0-25,0 26,0-1,0 0,0 0,0 0,0 50,0 0,0 0,0 0,24-1,-24 1,0 0,25 25,-25-26,0 26,25-25,-25 0,0-1,0 1,25 25,-25-25,0-1,25 1,-25 0,0 0</inkml:trace>
  <inkml:trace contextRef="#ctx0" brushRef="#br0" timeOffset="149288.51">21729 15230,'0'25,"0"0,0-1,0 1,0 0,0 0,0 0,0 0,0-1,25 1,-25 0,0 0,0 0,0-1,25-24,-25 25,0-50,0 1,0-1,-25 25,25-25,0 0,0 0,0 1,0-1,0 0,0 0,0 0,0 0,0 1,0-1,0 0,0 0,0 0,25 25,-25 25,0 0,24 0,-24 0,0-1,25 1,-25 0,0 0,25 0,-25 0,25-1,-25 1,25 0,-25 0,24 0,-24-1,25-24,-25 25,0 0,-25-25,1 0,24-25,-25 25</inkml:trace>
  <inkml:trace contextRef="#ctx0" brushRef="#br0" timeOffset="149972.37">22027 14932,'0'0,"0"-24,0 48,0 1,0 0,0 0,0 0,0 24,0-24,0 0,0 24,24-24,-24 25,0-25,25-1,-25 26,0-25,0 0,25 0,-25-1,0 1,25 0,-25 0,0 0,0-1,0-48,-25-1,25 0,0 0,-25 25,25-25,0 1,0-1,-25 0,25-25,0 25,0 1,0-26,-24 25,24-24,0 24,0 0,0-25,0 26,-25-1,25-25,0 25,0 1,0-1,0 0,0 0,0 0,0 1,0-1,0 0,0 0,25 25,-25-25,0 1,24 24,1 0,0 24,-25 1,25 0,-25 0,0 0,0 24,0-24,0 0,0 0,25 24,-25-24,0 0,24 0,-24 24,25-24,-25 0,25 0,-25-1,25 1,-25 0,0 0,0 0,0-1,0 1,0 0,-25 0,0-25,0 25,1-25</inkml:trace>
  <inkml:trace contextRef="#ctx0" brushRef="#br0" timeOffset="150245.41">22473 15280,'0'-25,"-25"25,25 25,-25-25,25 24,0 1,0 0,0 0,25 0,-25 0,25-1,0 1,-25 0,25 0,-1-25,1 25,0-25,0 0,0 0,-1 0,1-25,0 25,0-25,-25 0,25 0,-25 1,0-1,0 0,-25 0,25 0,-25 25,0-25,0 1,1 24,-1-25,-25 25</inkml:trace>
  <inkml:trace contextRef="#ctx0" brushRef="#br0" timeOffset="150596.16">20389 16222,'-24'25,"-1"-25,50 0,-1 0,1 0,25 0,-25-25,49 25,-24 0,24 0,25-25,-24 25,24 0,-25-24,26 24,-26 0,25 0,-24 0,-1-25,25 25,-49 0,24 0,1 0,-26 0,1-25,0 25,-1 0,-24 0,0 0,0 0,-25-25,24 25</inkml:trace>
  <inkml:trace contextRef="#ctx0" brushRef="#br0" timeOffset="151008.04">21134 16446,'0'24,"0"1,0 0,24-25,-24 25,0 0,25-1,-25 1,0 25,0-25,25-1,-25 26,0 0,0-26,0 26,0-25,0 0,0-1,25 1,-25 0,0 0,0-50,0 0,25 0,-25 1,0-1,0 0,24 0,-24 0,0-24,0 24,25 0,0 0,-25 1,25 24,0 0,-1 24,1 1,-25 0,25 0,0-25,-25 25,25-1,-25 1,24 0,-24 0,25-25,0 25,-25-1,25-24,0 25,-1-25,1 0,0 0</inkml:trace>
  <inkml:trace contextRef="#ctx0" brushRef="#br0" timeOffset="151252.67">20960 16718,'25'0,"0"0,-1 0,-24-24,25 24,25 0,-25 0,-1 0,26 0,0-25,-26 25,26 0,0 0,-26-25,26 25,0 0,-1 0,-24 0,25-25,-26 25,26 0,-25 0,0 0</inkml:trace>
  <inkml:trace contextRef="#ctx0" brushRef="#br0" timeOffset="154012.27">12774 8384,'0'-25,"0"0,0 50,-24-25,24 25,0 0,0 0,0-1,0 1,24-25,-24 25,0 0,0 0,25-25,-25 24,0 1,0 0,0 0,0 0,25-25,-25 24,0 1,0 0,25-25,-25 25,0 0,0-1,0 1,0 0,0 0,0 0,25-25,-25 24,0 1,0 0,0 0,0 0,24-25,-24 25,0-1,0-48,-24 24,24-25,-25 25,25-25,-25 25,25-25,-25 25,25-25,-25 25,25-25,0 50,25-25,-25 25,25-25,-25 25,25-25,-25 25,25-25,-1 0,1 0,-25-25,25 25,-25-25,25 0,-25 0,0 1,25 24,-25-25,0 0,0 0,0 0</inkml:trace>
  <inkml:trace contextRef="#ctx0" brushRef="#br0" timeOffset="156282.03">17165 17810,'-25'0,"25"-25,-25 25,25-25,0 0,25 1,-25-1,25 25,0-25,-1 0,1 25,0 0,0 0,0 0,-25 25,24-25,-24 25,25 0,-25-1,0 1,25 0,-25 0,0 24,0-24,0 0,0 25,0-1,-25-24,25 25,0-1,-25 1,25-25,0 24,-24-24,24 0,0 0,0-1,0 1,0 0,0 0,24 0,1-25,-25 24,25-24,0-24,0 24,-1-25,1 25,0-25,0 0,-25 0,25 1,0-1,-25 0,0 0,0 0,0 1,0-26,0 25,0 0,-25-24,25 24,0 0,-25 0,0-24,25 24,-25 0,0 0,25 1,-24 24,24-25,0 0</inkml:trace>
  <inkml:trace contextRef="#ctx0" brushRef="#br0" timeOffset="156546.34">17735 18157,'0'0,"25"0,0 0,0 0,0-25,-1 25,1 0,0-25,0 25,0 0,-1 0</inkml:trace>
  <inkml:trace contextRef="#ctx0" brushRef="#br0" timeOffset="156802.37">18008 18157,'-25'0,"1"0,48 0,-24 25,25-25,0 25,0-25,-25 24,0 1,25-25,-25 25,0 0,0 0,0-1,0 1,0 0,-25-25,25 25,-25 0,0-1,0-24,25 25,-24-25,-1 25,0-25,0 0,0 25,1-25,-1 0,0 0,0 0</inkml:trace>
  <inkml:trace contextRef="#ctx0" brushRef="#br0" timeOffset="158782.29">17214 16396,'-24'0,"24"25,-25-25,0 0,0 25,25-1,-25-24,25 25,-24 0,24 0,-25 0,25-1,0 1,0 0,0 0,0 0,0-1,25 1,-25 0,24-25,-24 25,25-25,0 25,0-25,0 0,-1 0,1-25</inkml:trace>
  <inkml:trace contextRef="#ctx0" brushRef="#br0" timeOffset="159530.54">17338 16594,'0'-24,"25"24,-25 24,25-24,0 0,-25 25,25 0,-25 0,0 0,0-1,0 1,0-50,0 1,0-1,0 0,0 0,24 25,-24-25,25 25,-25 25,0 0,0 0,25-25,-25 25,0-50,25 25,-25-25,0 0,25 25,-25-25,25 1,-25-1,24 25,1 0,0 0,0 25,-25-1,25-24,-25 25,0 0,24-25,-24 25,0 0</inkml:trace>
  <inkml:trace contextRef="#ctx0" brushRef="#br0" timeOffset="159746.18">17810 16718,'-25'0,"25"-24,25 24,-25-25,25 25,-1 0,1 0,0 0,-25-25,25 25</inkml:trace>
  <inkml:trace contextRef="#ctx0" brushRef="#br0" timeOffset="159962">17959 16669,'0'25,"0"-1,0 1,24 0,-24 0,0 0,0-1,0 1,0 0,0 0,-24 0,-1-25,0 0,0 0</inkml:trace>
  <inkml:trace contextRef="#ctx0" brushRef="#br0" timeOffset="160202.53">18157 16594,'0'-24,"25"24,0-25,-1 25,1-25,0 25,0 0,0 0</inkml:trace>
  <inkml:trace contextRef="#ctx0" brushRef="#br0" timeOffset="160363.07">18231 16718,'0'0,"-24"0,48 0,1-24,0 24</inkml:trace>
  <inkml:trace contextRef="#ctx0" brushRef="#br0" timeOffset="160646.29">18579 16644,'25'0,"-1"0,1-25,0 25,0 0</inkml:trace>
  <inkml:trace contextRef="#ctx0" brushRef="#br0" timeOffset="160930.27">18802 16446,'0'24,"0"1,25-25,-25 25,0 0,25 0,-25-1,0 1,24-25,-24 25,0 0,25 0,-25-1</inkml:trace>
  <inkml:trace contextRef="#ctx0" brushRef="#br0" timeOffset="161258.71">18852 16297,'0'-25,"0"0,24 25,-24-25,25 25,0 0,0 0,0 0,-1 25,1-25,0 25,0-25,0 25,-1-1,1 1,0 0,0 0,-25 0,25 24,-25-24,0 25,0-1,0-24,0 25,-25-1,0-24,25 25,-25-1,0-24,1 0,-26 0,25 24,0-49,1 25</inkml:trace>
  <inkml:trace contextRef="#ctx0" brushRef="#br0" timeOffset="161705.31">18479 18455</inkml:trace>
  <inkml:trace contextRef="#ctx0" brushRef="#br0" timeOffset="162270.1">18479 18430,'0'-25,"0"0,-24 25,-1 0,25 25,-25-25,25 25,-25-25,25 25,-25-25,25 24,-24-24,24 25,-25 0,25 0,0 0,0 0,0-1,0 1,25-25,-25 25,24-25,1 25,0-25,0 0,0 0,-1-25,1 25</inkml:trace>
  <inkml:trace contextRef="#ctx0" brushRef="#br0" timeOffset="162962.51">18554 18430,'-25'0,"25"-25,25 25,-25 25,0 0,25-25,-25 24,0 1,0 0,0 0,0 0,0 0,0-50,25 25,-25-25,0 0,24 0,-24 0,25 1,-25-1,25 0,-25 0,25 25,-25 25,0 0,0 0,25-25,-25-25,0 0,24 0,1 0,0 1,0 24,-25 24,25-24,-25 25,0 0,0 0,24 0,-24-1,0 1,0 0,25-25</inkml:trace>
  <inkml:trace contextRef="#ctx0" brushRef="#br0" timeOffset="163161.81">18976 18479,'-25'0,"25"-24,25 24,-1 0,-24-25,25 25,0 0,0 0,0-25,-1 25</inkml:trace>
  <inkml:trace contextRef="#ctx0" brushRef="#br0" timeOffset="163373.2">19100 18430,'-25'0,"50"0,-50 25,25-1,0 1,0 0,25-25,-25 25,0 0,0 0,-25-1,0-24,25 25,-25-25,0 0,1 0</inkml:trace>
  <inkml:trace contextRef="#ctx0" brushRef="#br0" timeOffset="163561.99">19224 18455,'24'-25,"1"25,0-25,0 25,0 0,-1 0</inkml:trace>
  <inkml:trace contextRef="#ctx0" brushRef="#br0" timeOffset="163707.51">19273 18529,'-25'25,"1"-25,48 0,1-25,0 25,0 0,0 0</inkml:trace>
  <inkml:trace contextRef="#ctx0" brushRef="#br0" timeOffset="163926.26">19546 18405,'25'0,"0"0,-25-25,25 25,-1 0,1 0,0 0,0 0,0-25,-1 25,1 0,0 0,0 0,0 0</inkml:trace>
  <inkml:trace contextRef="#ctx0" brushRef="#br0" timeOffset="164145.91">19720 18306,'-25'0,"50"0,-25 25,25-25,-25 24,0 1,24-25,-24 25,0 0,0 0,0-1,25 1</inkml:trace>
  <inkml:trace contextRef="#ctx0" brushRef="#br0" timeOffset="164362.07">19918 18281,'0'-25,"25"50,-25 0,0 0,25-25,-25 24,0 1,25-25,-25 25,0 0,0 0</inkml:trace>
  <inkml:trace contextRef="#ctx0" brushRef="#br0" timeOffset="164653.28">20017 18132,'0'0,"0"-25,25 25,0 0,0 0,0 25,-1-25,1 25,0 0,0-25,0 25,-1-1,1 1,0 0,0 25,-25-26,0 1,0 0,0 25,0-26,0 1,-25 0,25 0,-25 0,0 0,1-1,-1 1,0-25,0 25</inkml:trace>
  <inkml:trace contextRef="#ctx0" brushRef="#br0" timeOffset="164850.22">20588 18331,'-25'0,"25"-25,0 0,25 25,0 0,-25-25,24 25,1 0,0-25,0 25,0 0</inkml:trace>
  <inkml:trace contextRef="#ctx0" brushRef="#br0" timeOffset="164994.25">20613 18380,'-25'0,"0"25,25-50,25 25,0 0,-1-25,1 25,0 0</inkml:trace>
  <inkml:trace contextRef="#ctx0" brushRef="#br0" timeOffset="165709.26">21431 18182,'0'0,"-25"0,1 0,48 0,1 0,0 0,-25-25,25 25,0 0,24-25,-24 25,0-25,24 25,-24 0,0-24,0 24,25-25,-26 25,1 0,0-25,0 25,0 0,-1 0,1 0,0-25,0 25,-50 0</inkml:trace>
  <inkml:trace contextRef="#ctx0" brushRef="#br0" timeOffset="165952.24">21605 17909,'0'25,"0"0,25-1,-1 1,-24 25,25-25,-25-1,25 1,-25 0,25 0,-25 0,0-1,25 1,-25 0,0 0,25-25</inkml:trace>
  <inkml:trace contextRef="#ctx0" brushRef="#br0" timeOffset="166864.16">22498 17537,'0'-25,"-25"0,25 0,-25 1,25-1,-25 25,1 0,-1 0,0 0,0 25,0-1,1 1,24 0,-25 0,25 0,0 0,0-1,0 1,25-25,-1 0,-24 25,25-25,0 0,0-25,0 25,-25-25,24 25,-24-24,25 24,-25-25,0 0,0 0,0 0,0 0,0 1,0-1,0 50,0-1,25 1,-25 0,0 0,25 0,0 0,-25-1,24 1,1 0,-25 25,25-26,0 1,-25 0,25 0,-1 0,-24-1,25 1,-25 0,0 0,25 0,-25-1,0 1,-25 0,0 0,1-25,-1 0,0 0,0 0,0-25,1 25,-1-25,0 25,25-25,0 1,0-1,25 0,0 25,-25-25,24 25</inkml:trace>
  <inkml:trace contextRef="#ctx0" brushRef="#br0" timeOffset="167136.21">22771 17735,'0'-24,"-25"24,25-25,25 0,0 25,-1 0,-24-25,25 25,0 0,0 0,0 0,-1 0,1-25,0 25,0 0,0 0,-1 0</inkml:trace>
  <inkml:trace contextRef="#ctx0" brushRef="#br0" timeOffset="167391.97">22969 17686,'0'0,"0"25,0-1,0 1,0 0,25 0,-25 0,25-25,-25 24,25 1,-1 0,-24 0,25-25,-25 25,0-1,25 1,-25 0,-25-25,0 25,1-25,-1 0,25 25,-25-25,0 0,0 0,1 0,-1 0,0 0,25-25,-25 25</inkml:trace>
  <inkml:trace contextRef="#ctx0" brushRef="#br0" timeOffset="168395.94">23391 17314,'0'-25,"0"0,0 50,0 0,0-1,0 1,-25 0,25 0,0 24,0-24,-25 25,25-25,0 24,0-24,-25 25,25-25,0-1,0 1,0 0,0 0,0 0,-24-25,48 0,-24-25,0 0,0 0,0 0,0 1,0-1,0 0,0 0,0 0,25 50,-25 0,0 0,25-25,-25 25,25-25,-25 24,25-24,-1 0,1 0,-25-24,25 24,-25-25,25 25,-25-25,25 0,-25 0,0 1,24-1,-24 0,0 0,0-25,0 26,0-1,0 0,0-25,0 26,0-26,0 25,0 0,0 1,0-1,0 0,0 0,0 50,25-25,-25 25,0 0,0-1,0 1,0 0,25 25,-25-26,0 26,0-25,25 24,-25-24,0 25,0-25,25 24,-25-24,0 25,0-25,24-1,-24 1,0 0,0 0,25 0,-25-1</inkml:trace>
  <inkml:trace contextRef="#ctx0" brushRef="#br0" timeOffset="169069.91">23812 17661,'0'0,"-24"0,48 0,-24 25,0 0,0-1,0 1,0 0,25 0,-25 0,0-1,0 1,0 0,0-50,0 0,-25 25,25-24,0-1,0 0,0 0,0 0,25 1,-25-1,0 0,0 0,0 0,0 1,25-1,-25 0,25 25,-25-25,25 25,-25 25,0 0,0 0,0-1,-25 1,25 0,0 0,0 0,25-25,-25 24,25 1,-1 0,1-25,0 25,0-25,-25 25,25-25,-25 24,-25-24,25 25,-25-25,0 0,0 25,1-25,-1 0,25 25,-25-25</inkml:trace>
  <inkml:trace contextRef="#ctx0" brushRef="#br0" timeOffset="170130.3">24135 17214,'0'0,"0"-24,-25 24,25-25,0 0,0 50,25 0,-25-1,0 1,0 0,25 0,-25 0,0 24,0-24,0 0,0 0,0 24,0-24,0 0,0 0,0 0,0-1,0 1,25 0,-25 0,0 0,0-1,0 1,0-50,0 1,0-1,-25 0,25 0,0 0,0 1,0-26,-25 25,25 0,0 0,0 1,0-26,-25 25,25 0,0 1,0-26,0 25,-25 0,25-24,0 24,0 0,0 0,0 1,0-1,0 0,0 0,0 0,0 1,0-1,0 0,0 0,0 0,25 25,-25-24,25 24,-25-25,25 25,0 0,-1 0,-24 25,25-1,-25 1,0 0,0 0,0 0,0-1,0 1,-25 0,25 0,0 0,0-1,0 1,0 0,0 0,0 0,0-1,25 1,-25 0,25-25,-25 25,25 0,0-1,-25 1,24-25,-24 25,25 0,-25 0,0-1,0 1,0 0,0 0,-25 0,1 0,-1-1,0-24,0 25,0-25,1 0,48 0</inkml:trace>
  <inkml:trace contextRef="#ctx0" brushRef="#br0" timeOffset="170386.15">24507 17438,'0'0,"0"-25,-25 50,0-25,25 24,0 1,-24-25,24 25,0 0,0 0,0 0,0-1,0 1,24 0,-24 0,25 0,-25-1,25-24,0 25,0-25,-1 25,1-25,0 0,0-25,0 25,-25-25,0 1,0-1,0 0,-25 0,0 0,0 1,0 24,1-25</inkml:trace>
  <inkml:trace contextRef="#ctx0" brushRef="#br0" timeOffset="170794.9">23044 18306,'-25'-25,"50"25,-25-25,24 25,1 0,0 0,0-25,0 25,24 0,-24 0,25 0,-26 0,26 0,0-24,-1 24,1 0,-1 0,-24 0,25 0,-1 0,1 0,0 0,-26 0,1 24</inkml:trace>
  <inkml:trace contextRef="#ctx0" brushRef="#br0" timeOffset="171223.18">23688 18281,'-24'0,"24"25,0 0,-25-25,25 24,0 1,0 0,0 0,25 0,-25-1,0 1,0 0,24 0,-24 0,0 0,0-1,25 1,-25 0,0 0,0 0,0-1,-25-24,25 25,0 0,-24-25,24-25,0 0,0 1,24-1,-24 0,25 0,0 0,0 25,0 0,-1 0,1 0,-25 25,25-25,-25 25,25-25,-25 25,25-25,0 25,-1-25,-24 24,25-24,0 0,0 0,-25-24,25 24,-1 0,-24-25,25 25</inkml:trace>
  <inkml:trace contextRef="#ctx0" brushRef="#br0" timeOffset="171434.18">23664 18455,'-25'0,"50"0,-1 0,1 0,0 0,0 0,24 0,-24-25,0 25,25 0,-25 0,24-25</inkml:trace>
  <inkml:trace contextRef="#ctx0" brushRef="#br0" timeOffset="173533.4">12378 7590,'-25'25,"25"0,-25 0,25-1,0 1,-25-25,25 25,0 0,0 0,0-1,-25-24,25 25,0 0,0-50,25 0,-25 1,25-1,-25 0,25 0,-25 0,25 25,-25-24,0-1,24 25,1 0,-25-25,25 25,-25 25,25-25,-25 25,25-25,-25 24,0 1,24-25,-24 25,25-25</inkml:trace>
  <inkml:trace contextRef="#ctx0" brushRef="#br0" timeOffset="174223.52">12477 7689,'0'0,"-25"0,25 25,0 0,0 0,25 0,-25-1,0 1,25 0,-25 0,0 0,24-1,-24 1,0 0,0 0,0 0,0 0,25-25,-25 24,0 1,25-25,-25 25,0 0,25-25,-25 25,0-1,0 1,-25-25,0-25,25 1,-25 24,25-25,0 0,0 50,0 0,0-1,25-24,0 0,0 0,-25-24,25 24,-25-25,24 0,-24 0,0 0,25 1</inkml:trace>
  <inkml:trace contextRef="#ctx0" brushRef="#br0" timeOffset="183794.08">7119 13618,'0'-25,"0"0,0 0,0 50,0 0,0 0,0 0,0-1,0 1,-25 0,25 0,0 0,0-1,0 1,0 0,0 25,-25-26,25 26,0-25,-24 24,24 1,0 0,0-26,-25 1,25 25,0-25,0-1,25-24,-25 25,24-25,-24 25,25-25,0 0,0 0,0 0,-1 0,1 0,0 0,25 0,-26-25,26 25,-25 0,24-25,-24 25,25-24,-25 24,24 0,-24-25,0 25,0 0,-1-25,1 25</inkml:trace>
  <inkml:trace contextRef="#ctx0" brushRef="#br0" timeOffset="184114.95">7020 13643,'0'0,"0"24,-25-24,0 0,0 0,25-24,25 24,0 0,-25-25,25 25,0-25,-1 25,1 0,0-25,25 25,-26-25,26 25,-25 0,24-24,-24 24,0-25,25 25,-26-25,26 25,-25 0,0 0,-1-25,1 25,0 0</inkml:trace>
  <inkml:trace contextRef="#ctx0" brushRef="#br0" timeOffset="184290">7218 13791,'-25'25,"50"-25,0-25,0 25,0 0,24-24,-24 24,25-25,-26 25</inkml:trace>
  <inkml:trace contextRef="#ctx0" brushRef="#br0" timeOffset="184474.02">8037 13791,'0'0,"25"-24,-1 24,1-25,0 25,0 0,0-25,-1 25,26-25,-25 25,0 0</inkml:trace>
  <inkml:trace contextRef="#ctx0" brushRef="#br0" timeOffset="184647.01">8136 13990,'0'0,"-25"25,0-25,25 24,-24-24,48 0,-24-24,25 24,0 0,0-25,0 25,-1 0,1-25,25 25,-25-25,24 25</inkml:trace>
  <inkml:trace contextRef="#ctx0" brushRef="#br0" timeOffset="185333.81">9128 13643,'0'-25,"0"50,0-1,-25-24,25 25,0 0,0 0,-24 24,24-24,0 25,-25-1,25-24,-25 25,25-1,-25 1,25 0,-25-1,25 1,0-25,0-1,-25 26,25-25,0 0,0-50,0 0,25 25,-25-25,0-24,25 24,-25-25,25 25,-25-24,25-1,-25 25,0-24,25 24,-25-25,0 26,0-1,24 0,-24 0,0 50,25 0,-25 0,0-1,25 1,-25 0,0 0,25 0,-25-1,25 1,-25 0,24 0,1-25,0 0,0-25,0 0,-25 0,24 1,-24-26,0 25,25 0,-25 1,0-26,0 25,0 0,0-24,0 24,0-25,0 26,0-1,0 0,0 0,0 0,25 1,-25 48,0 1,0 0,0 0,0 24,0 1,25 0,-25-1,0 1,25-1,-25 1,24 0,-24-26,25 26,-25 0,25-26,-25 26,25-25,-25 24,0-24,25 0,-25 0,0 0</inkml:trace>
  <inkml:trace contextRef="#ctx0" brushRef="#br0" timeOffset="185660.98">8781 13543,'0'0,"-25"0,0 0,25-24,-25 24,25-25,0 0,0 0,25 25,0 0,0-25,0 25,-1 0,1-24,25 24,-1 0,-24-25,25 25,-25-25,24 25,1 0,0-25,-26 25,26-25,0 25,-26-24,26 24,-25 0,24-25,-24 25,0 0,0-25,0 25,-1 0,1 0</inkml:trace>
  <inkml:trace contextRef="#ctx0" brushRef="#br0" timeOffset="185966.55">9996 13990,'0'0,"-25"25,1-25,-1 0,25-25,0 0,25 0,-1 25,-24-25,0 50,0 0,-24-25,24 25,-25-25</inkml:trace>
  <inkml:trace contextRef="#ctx0" brushRef="#br0" timeOffset="186333.9">10418 13494,'0'0,"-25"-25,25 0,-25 25,25 25,0 0,0 0,25-1,-25 1,0 0,25 25,-25-26,25 26,-25-25,25 24,-25-24,24 0,-24 25,25-26,-25 26,25-25,-25 0,25 24,-25-24,0 0,25 24,-25-24,0 0,0 0,0 0,0-1,0 1,0 0</inkml:trace>
  <inkml:trace contextRef="#ctx0" brushRef="#br0" timeOffset="186834.7">10269 13519,'0'-25,"-25"25,25-25,0 0,0 0,0 1,0-1,0 0,25 0,0 0,0 25,-25-24,25 24,-1-25,1 25,0 0,0 0,0 0,-1 0,-24 25,25-25,-25 24,0 1,0 0,0 0,0 24,0-24,-25 0,25 25,0-26,-24 1,24 0,0 0,0 0,0-1,0 1,24-25,1 0,0 25,0-25,0 0,-1 0,1 25,0-25,0 0,0 25,24-25,-49 24,25 1,0-25,0 25,-25 0,24 0,-24-1,0 1,0 0,0 0,-24 0,24 24,-25-24,0 0,25 0,-25-25,0 24,1 1,-1-25,0 25,0-25,0 0,1 0,-1 0,0 0,0 0,0 0,1 0</inkml:trace>
  <inkml:trace contextRef="#ctx0" brushRef="#br0" timeOffset="187318.44">9897 13196,'25'-25,"0"25,-1-25,1 25,0 0,0-24,0 24,24 0,-24 0,25-25,-1 25,1 0,0 0,-1 0,1-25,-1 25,1 0,0 0,-1 0,-24 0,0-25,24 25,-24 0,0 0,-50 0,0 0,1 0,-1 0,0 0,-25 0,26 25,-1-25,-25 0,25 0,1 0,24-25,24 0,1 25,0 0,25 0,-26-24,26 24,-25 0,24 0,-24 0,25 0,-25 0,-1 0,1 24,-25 1,-25-25,1 25,-1 0,0-25,0 25,-24-25</inkml:trace>
  <inkml:trace contextRef="#ctx0" brushRef="#br0" timeOffset="188658.13">11931 12849,'-25'-25,"25"0,0 0,-25 25,1-24,-1 24,0 0,25-25,-25 25,0 0,1 0,-1-25,0 25,0 0,0 0,1-25,-1 25,0 0,-25 0,1-25,24 25,-25 0,1-24,-1 24,1 0,-1-25,0 25,-24-25,24 25,1-25,-26 25,26-25,-1 25,-24 0,24-24,-24 24,24 0,-24 0,24-25,-24 25,-1 0,26 0,-26 0,1-25,-1 25,26 0,-26 0,1 0,-1 0,1 0,0 0,24 0,-24 25,-1-25,1 0,24 25,-24-25,-1 24,1 1,-1-25,26 25,-26 0,1 0,0-1,-1 1,26 0,-26 0,1 0,24-1,-24 1,-1 0,1 0,24 0,-24-1,24 1,-24 0,-1 0,26 0,-26-1,1 1,24 0,-24 0,24 24,-24-24,24 0,1 0,-26 0,26 24,-1-24,-24 0,24 25,1-26,-26 26,25-25,1 24,-1-24,1 25,-1-25,0 24,1-24,24 0,-25 24,26-24,-26 0,25 0,0 0,1-1,-1 26,0-25,0 0,25-1,-25 1,25 0,-24 0,24 24,-25-24,25 0,0 0,-25 0,25-1,0 1,-25 0,25 0,0 0,0 0,0-1,0 1,0 0,0 0,0 0,0-1,0 1,0 0,25-25,-25 25,25-25,-25 25,25-25,-1 0,1 0,0 24,0-24,0 0,-1 0,1 25,0-25,25 0,-26 25,26-25,0 0,-1 25,1-25,-1 0,26 0,-1 0,1 0,-1 0,1 0,24 0,-25 0,25 0,1 0,-26 25,25-25,-24 0,24 0,-25 24,25-24,1 25,-1-25,-25 25,26-25,24 0,-25 0,0 0,25 0,0-25,-25 25,25 0,0-25,-24 25,24-24,-25 24,0-25,0 25,0-25,1 0,-1 25,0-25,-24 1,24-1,-25 0,1 0,24 0,-25 1,1-26,-1 25,0-24,-24 24,24-25,-24 0,0 26,-1-26,1 25,0 0,-1-24,-24 24,0 0,24 0,-24 1,0-1,0 0,0 0,24 0,-24 1,0-1,0 0,-1 0,1 0,0 1,0-1,-25 0,25 0,-1 0,1-24,-25 24,25-25,-25 26,0-1,0-25,0 25,0-24,0 24,-25 0,25-24,-25 24,25 0,-24-25,-1 25,25 1,-25-1,0-25,-24 25,24 1,-25-1,25-25,-24 25,-26 1,26-1,-26 25,26-25</inkml:trace>
  <inkml:trace contextRef="#ctx0" brushRef="#br0" timeOffset="196418.93">12055 11088,'0'0,"0"24,0 1,0 0,0 0,0 0,0 0,25-25,-25 24,0 1,0 0,0 0,25 0,-25-1,0 1,0 0,24 0,-24 0,0-1,25 1,-25 0,25 0,-25 0,0-1,0 1,25-25,-25 25,0 0,25 0,-25-1,0 1,0 0,25-25,-25 25,0 0,0-1,0 1,0 0,24 0,-24 0,0-1,0 1,0 0,0 0,0 0,0-1,0 1,0 0,0 0,25 0,-25 0,0-1,0 1,0 0,0 0,0 0,0-1,0 1,25-25</inkml:trace>
  <inkml:trace contextRef="#ctx0" brushRef="#br0" timeOffset="197289.92">12129 12328,'0'25,"0"0,25-25,-25 24,0 1,25-25,-25 25,25 0,-25 0,25-25</inkml:trace>
  <inkml:trace contextRef="#ctx0" brushRef="#br0" timeOffset="197638.25">12278 12427,'0'-25,"0"50,25-25,-25 25,25-25,0 25,0-25,-25-25,24 25,-24-25,0 0,25 25,-25-24,0-1,0 0</inkml:trace>
  <inkml:trace contextRef="#ctx0" brushRef="#br0" timeOffset="204967.71">12849 12105,'-25'0,"25"-25,0 0,25 25,0 0,-1 0,1 0,0 0,0 0,0 0,-1 25,1-25,0 25,0-25,-25 24,25 1,-1-25,1 25,-25 0,25 0,-25 0,0-1,0 1,0 0,0 0,-25 0,25-1,-25-24,1 25,-1 0,0-25,0 25,0-25,1 0,-1 0,25 25,-25-25,0 0,0 0,1 0,24-25</inkml:trace>
  <inkml:trace contextRef="#ctx0" brushRef="#br0" timeOffset="205300.79">13444 12030,'0'-25,"0"1,-25 24,1 0,24 24,-25-24,25 25,-25 0,25 0,-25-25,25 25,0-1,-25 1,25 0,0 0,0 0,-24 0,24-1,0 1,0 0,0 0,0 0,0-1,0 1,24-25,-24 25,25 0,0-25,-25 25,25-25,0 0,-1 24,1-24,0 0,0 0,0 0,24 0,-24-24</inkml:trace>
  <inkml:trace contextRef="#ctx0" brushRef="#br0" timeOffset="206399.75">13965 12378,'0'-25,"-25"25,0 25,1-1,24 1,-25 0,25 0,-25 0,25-1,0 1,0 0,0 0,0 0,0-1,0 1,0 0,25 0,0 0,-1-25,1 0,0 0,0 0,0 0,-1 0,1-25,0 0,0 25,0-25,-25 0,24 1,-24-1,0 0,0 0,0 0,-24 1,24-1,-25 0,0 25,0-25,0 0,-24 25,24-24,0 24</inkml:trace>
  <inkml:trace contextRef="#ctx0" brushRef="#br0" timeOffset="208179.15">3646 12080,'0'-25,"0"0,0 0,0 1,25 24,0-25,0 0,0 25,-25-25,24 25,1-25,0 25,0 0,0-24,-1 24,1 0,0 0,0 0,0 0,-1 24,1 1,-25 0,0 0,0 0,-25-1,25 1,-24 0,-1 0,0 0,0-1,-24 1,24 0,-25 0,1-25,24 25,-25 0,0-1,26-24,-1 25,0-25,0 0,0 25,1-25,-1 0,25 25</inkml:trace>
  <inkml:trace contextRef="#ctx0" brushRef="#br0" timeOffset="208556.75">4192 11782,'0'0,"0"-25,0 50,-25-25,25 25,-25 0,25 0,-24-25,24 24,-25 1,25 0,-25 0,25 0,0-1,-25 1,25 0,0 0,0 0,-25-1,25 1,0 0,0 0,0 0,25-25,-25 25,25-1,0-24,0 0,-1 0,1 0,0 0,0 0,0 0,-1 0,1 0,0-24,0 24,0 0,-1-25</inkml:trace>
  <inkml:trace contextRef="#ctx0" brushRef="#br0" timeOffset="209139.6">4589 12179,'0'-25,"0"50,0 0,0 0,0 0,0-1,0 1,0 0,0 0,0 24,0-24,25 0,-25 25,0-26,0 26,24-25,-24 24,0-24,0 0,25 0,-25 0,0-1,0 1,0 0</inkml:trace>
  <inkml:trace contextRef="#ctx0" brushRef="#br0" timeOffset="213456.66">5928 7466,'-24'0,"-1"-25,0 25,0-24,0 24,0 0,1 0,24-25,-25 25,0 0,0 0,0 0,1 0,-1 0,0 0,0 0,0 0,1 0,-1 0,0 0,0 0,0 0,1-25,-1 25,0 0,0 0,0 0,1 0,-1 0,0 0,0 0,0-25,1 25,-1 0,0 0,0 0,0 0,1 0,-1 0,0 0,0 0,0 0,1 0,-1 0,0 0,0 0,0 0,0 25,1-25,-1 0,0 0,0 0,0 0,1 0,-1 0,0 25,0-25,0 0,1 0,-1 25,0-25,0 0,0 0,1 0,-1 24,0-24,0 0,0 0,1 0,24 25,-25-25,0 0,0 0,0 25,1-25,-1 0,25 25,-25-25,0 0,0 25,1-1,-1-24,0 25,0-25,25 25,-25-25,25 25,-24-25,-1 25,25-1,-25-24,25 25,-25 0,25 0,-25 0,25-1,-24 1,24 0,-25-25,25 25,0 0,-25-25,25 24,0 1,-25-25,25 25,-25-25,25 25,0 0,0 0,-25-25,25 24,0 1,-24 0,24 0,-25 0,25-1,-25-24,25 25,0 0,-25-25,25 25,0 0,-25-1,25 1,0 0,0 0,0 0,-24-1,24 1,0 0,0 0,0 0,-25-1,25 1,0 0,-25 0,25 0,0-1,-25-24,25 25,0 0,0 0,-25 0,25-1,0 1,-24 0,24 0,0 0,-25-1,25 1,0 0,-25 0,25 0,0 0,0-1,-25 1,25 0,0 0,0 0,-25-1,25 1,0 0,0 0,0 0,0-1,0 1,0 0,0 0,0 0,-24-1,24 1,0 0,0 0,0 0,0-1,0 1,0 0,0 0,0 0,0-1,0 1,0 0,0 0,0 0,0-1,24 1,-24 0,0 0,0 0,0-1,25 1,-25 0,0 0,0 0,25 0,-25-1,0 1,25 0,-25 0,25-25,-25 25,0-1,24-24,-24 25,25 0,0 0,0 0,0-1,-25 1,24-25,1 25,-25 0,25-25,-25 25,25-25,0 24,-25 1,24-25,-24 25,25-25,-25 25,25-25,-25 25,25-1,0 1,0 0,-1-25,-24 25,25-25,0 0,-25 25,25-25,0 0,-1 24,1-24,-25 25,25-25,0 0,-25 25,25-25,-1 0,-24 25,25-25,0 0,0 25,0-25,-1 0,1 24,0-24,0 0,0 25,-1-25,1 0,0 25,0-25,0 0,-1 0,1 0,0 0,0 25,0-25,-1 0,1 0,0 0,0 0,0 25,-1-25,1 0,0 0,0 24,0-24,-1 0,-24 25,25-25,0 0,0 0,0 0,0 25,-1-25,1 0,0 0,0 0,0 0,-1 0,1 25,0-25,0 0,0 0,-1 0,1 0,0 0,0 0,0 0,-1-25,1 25,0 0,0 0,0 0,-1 0,1-25,0 25,0 0,0 0,-1 0,1 0,0 0,0 0,0 0,-1 0,-24-25,25 25,0 0,0 0,0 0,-1-24,1 24,0-25,0 25,0 0,0-25,-1 25,1 0,0-25,0 25,0-25,-1 25,1-24,0 24,0-25,0 25,-1-25,1 0,0 25,0-25,0 25,-1-24,1-1,0 25,0-25,0 0,-1 25,1-25,0 1,0-1,0 0,-1 25,1-25,-25 0,25 1,0-1,0 25,-1-25,1 0,0 0,-25 1,25 24,0-25,-25 0,24 0,1 0,-25 1,0-1,25 0,-25 0,25 0,0 1,-25-1,25 0,-25 0,24 0,-24 0,0 1,25-1,-25 0,0 0,0 0,25 1,-25-1,0 0,0 0,0 0,0 1,0-1,0 0,25 0,-25 0,0 1,0-1,0 0,0 0,0 0,0 1,0-26,0 25,0 0,25 1,-25-1,0-25,0 25,0 1,0-1,0 0,0 0,0 0,0 1,0-1,0 0,0 0,0 0,0 0,-25 1,25-1,0 0,0 0,0 0,-25 1,25-1,0-25,0 25,-25 1,25-1,0 0,-25 0,25-24,0 24,-24 0,24 0,-25 0,25 1,0-1,-25 0,25 0,0 0,-25 1,25-1,0 0,0 0,-25 0,25-24,0 24,0 0,-25 0,25 1,0-1,-24 0,24 0,-25 0,25 0,-25 1,25-1,-25 0,0 0,25 0,0 1,-24-1,24 0,0 0,-25 0,25 1,0-1,-25 0,25 0,0 0,-25 25,25-24,0-1,-25 25,25-25,-24 0,-1 25,25-25,-25 25,25-24,-25 24,25-25,-25 25,1 0,-1 0,0 0,0 0,0 0,1 0,-1 0,-25 25,25-25,-24 24,24-24</inkml:trace>
  <inkml:trace contextRef="#ctx0" brushRef="#br0" timeOffset="214459.69">3969 8161,'-25'0,"0"0,50 0,-25-25,25 25,0 0,-1 0,1 0,0 0,0-25,0 25,-1 0,26-25,-25 25,0 0,24-24,-24 24,25-25,-26 25,26-25,-25 25,24 0,-24-25,25 25,-25-25,24 25,1-25,-25 25,24-24,1 24,-25 0,24-25,1 25,-25-25,24 25,1 0,-25-25,24 25,-24-25,25 25,-25 0,-1-24,26 24,-25 0,0 0,-1 0,1 0,0 0,0-25,0 25,-1 0,-24 25</inkml:trace>
  <inkml:trace contextRef="#ctx0" brushRef="#br0" timeOffset="-213973.36">4043 8582,'25'0,"-25"-24,25 24,0 0,-1 0,1 0,0-25,0 25,0 0,-1 0,1-25,0 25,25 0,-26 0,1-25,0 25,0 0,0 0,-1-25,1 25,0 0,0-24,0 24,-1 0,1 0,25-25,-25 25,-1 0,1-25,0 25,0 0,0-25,24 25,-24 0,0 0,0-25,0 25,24 0,-24 0,0-24,0 24,-1 0,1 0,0-25,0 25,0 0,-1 0,1 0,0 0,-25-25,25 25,0 0,-1 0,1 0,0 0,0 0,0-25,-1 25,1 0,0 0,0-25,0 25,-1 0,1 0,0 0,0 0,0 0,-1 0,1 0</inkml:trace>
  <inkml:trace contextRef="#ctx0" brushRef="#br0" timeOffset="-212708.98">4291 9054,'-25'0,"1"0,24 25,-25-25,50 0,-1 0,1 0,0 0,0 0,0 0,-1 0,1 0,0 0,25 0,-26 0,26 0,-25-25,24 25,1 0,0 0,-1 0,1 0,0 0,-1 0,1-25,-1 25,1 0,0 0,-1 0,1 0,-1 0,1 0,0 0,-1 0,1 0,-1 0,-24 0,25-25,-25 25,-1 0,1 0,0 0,0 0,0 0,-25-25</inkml:trace>
  <inkml:trace contextRef="#ctx0" brushRef="#br0" timeOffset="-211803.97">4390 10616,'25'0,"0"0,0 0,0 0,24 0,-24 0,0 0,24-24,1 24,-25 0,49 0,-24 0,0-25,24 25,0 0,1-25,-1 25,1 0,-1 0,0 0,1-25,-1 25,1 0,-1 0,0 0,1 0,-25 0,24 0,-24 0,-1 0,-24 0,25 0,-26 0,1 0,0 0,0 0,0 0,-1 0,-24-25</inkml:trace>
  <inkml:trace contextRef="#ctx0" brushRef="#br0" timeOffset="-209817.64">5259 6796,'0'0,"0"-24,0-1,0 0,0 0,0 0,0 1,24-1,-24 0,25 0,0 0,0 1,-25-1,25 25,-1-25,1 0,0 0,25 1,-26-1,26 0,-25 0,24-24,1 24,24 0,-24 0,0-24,24 24,-24 0,24-25,1 26,-1-1,0 0,1 0,-1 0,25 1,1-1,-26 0,25 0,1 0,-1 25,0-25,0 1,0 24,25-25,-24 25,24 0,-25-25,25 25,0 0,0 0,0 25,-25-25,25 0,-25 25,25-25,-24 24,-1 1,0 0,0 0,25 0,-24 0,-1-1,0 26,0-25,0 0,1 24,-1-24,0 25,0-1,-24-24,24 25,-25-26,-24 1,24 25,-24-25,-25-1,24 1,-24 0,0 0,0-25,0 25,-50-25,25-25,-25 25,25-25,-25 25,0-25,1 0,24 1,-25 24,25-25,-25 25,25-25,25 25,-25 25,25-25,-1 0,26 25,-25-25,-25 24,25-24,-50 0</inkml:trace>
  <inkml:trace contextRef="#ctx0" brushRef="#br0" timeOffset="-209194.23">4837 6276,'0'-25,"0"50,25-25,-25 24,0 1,0 0,0 0,0 24,0-24,0 0,0 0,0 24,-25-24,25 0,0 0,0 0,0-1,0 1,0 0,0 0,25-25,0 0,24 25,-24-25,25 0,-26 0,51-25,-26 25,26 0,-1-25,1 25,-1-25,25 25</inkml:trace>
  <inkml:trace contextRef="#ctx0" brushRef="#br0" timeOffset="-206805.45">6672 10716,'-24'-25,"24"50,0-50,24 25,-24-25,25 25,0-25,0 25,0 0,-1-25,1 25,0 0,0-24,0 24,0 0,-1 0</inkml:trace>
  <inkml:trace contextRef="#ctx0" brushRef="#br0" timeOffset="-206537.43">6796 10616,'0'25,"0"0,25-25,0 25,-25 0,25-25,-25 24,25 1,-25 0,0 0,25 0,-25-1,0 1,0 0,0 0,-25 0,25-1,-25 1,0 0,0-25,0 25,1-25,-1 0,0 0</inkml:trace>
  <inkml:trace contextRef="#ctx0" brushRef="#br0" timeOffset="-206345.14">7020 10815,'0'-25,"25"25,-1 0,1-25,0 25,0 0,0 0,-1-25,1 25</inkml:trace>
  <inkml:trace contextRef="#ctx0" brushRef="#br0" timeOffset="-206206.15">7119 10840,'-25'24,"0"-24,50-24,0 24</inkml:trace>
  <inkml:trace contextRef="#ctx0" brushRef="#br0" timeOffset="-205980.65">7417 10765,'-75'75,"150"-150,-175 174,76-74,24 0,-25 0,25 0,0-1,25-24,-1 0,1-24,0 24,0 0,0-25,-1 0,1 25,-25-25,25 0,0 1,-25-1,0 0,0 0,-25 25,0 0,25-25,-25 25</inkml:trace>
  <inkml:trace contextRef="#ctx0" brushRef="#br0" timeOffset="-202225.22">19372 6945,'-24'0,"24"-24,0-1,0 0,0 0,-25 25,25-25,-25 25,0 0,25-25,-25 25,1 0,-1 0,0-24,0 24,0 0,1 0,-1 0,0 24,0-24,0 0,1 0,-1 0,0 0,0 0,0 0,1 0,-1 0,0 0,25 25,-25-25,0 0,1 0,-1 0,0 0,25 25,-25-25,0 0,1 0,24 25,-25-25,0 0,0 0,25 25,-25-25,0 0,25 25,-24-25,-1 24,0 1,0-25,25 25,-25-25,1 25,-1 0,0-25,25 24,-25 1,0 0,1-25,-1 25,25 0,-25-25,0 24,25 1,-25-25,25 25,-24 0,-1-25,25 25,0-1,-25 1,0 0,25 0,-25-25,25 25,-24-1,24 1,-25 0,0 0,25 0,-25-1,25 1,-25 0,1 0,24 0,-25-1,25 26,-25-25,25 0,-25-1,25 1,-25 25,25-25,0-1,-24 1,24 0,0 0,-25 0,25 24,0-24,0 0,0 0,-25 0,25-1,0 1,0 0,0 0,0 0,-25-1,25 26,0-25,0 24,0-24,0 25,0-1,-25 1,25 0,0-1,-24 1,24-25,0 24,-25 1,25-25,0 24,0-24,0 0,0 0,0 0,0-1,0 1,0 0,0 0,0 0,0-1,0 1,0 0,0 0,25 0,-25-1,0 26,0-25,0 0,0-1,24 26,-24-25,0 24,0-24,25 25,-25-25,0-1,25 26,-25-25,0 0,0-1,25 1,-25 0,25 0,-25 0,0-1,24 1,-24 0,0 0,25 0,-25 0,25-1,-25 1,25 0,-25 0,0 0,25-1,-25 26,24-25,-24 0,25-1,-25 1,0 0,25 0,-25 0,25-1,0 1,-25 0,24 0,-24 0,25-25,-25 24,25-24,-25 25,25-25,0 25,-1-25,1 25,0-25,0 25,0-25,-1 0,1 24,0-24,0 0,0 25,-1-25,1 0,0 25,0-25,0 0,-1 0,1 0,0 0,25 0,-25 0,-1 0,1 0,0 0,0 0,0 0,24 0,-24 0,0-25,24 25,-24 0,25-25,-25 25,-1 0,26-24,-25 24,24 0,-24 0,0-25,25 25,-26 0,1 0,0-25,0 25,0 0,-1 0,-24-25,25 25,0 0,0-25,0 25,-1-24,1 24,0-25,0 0,0 25,0-25,-1 0,1 25,0-24,0-1,0 0,-1 0,-24 0,25 1,0 24,-25-25,25 0,0 0,-25 0,24 25,-24-24,25-1,-25 0,25 25,0-25,-25 0,25 1,-1 24,1-25,0 0,0 0,0 0,-1 0,1 1,0-1,0 0,-25 0,25 0,-1 1,1-1,0 0,-25 0,25 0,0 1,-25-1,24 0,1 0,-25 0,25-24,-25 24,25-25,0 26,-1-26,-24 25,25-24,0 24,-25-25,25 25,-25-24,25 24,-25-25,0 26,0-26,0 25,0-25,0 26,0-26,0 0,0 26,0-26,0 0,0 1,0-1,0 1,0 24,24-25,-24 1,0-1,0 0,0 26,0-26,25 0,-25 1,0-1,0 1,0 24,0-25,0 0,0 26,-25-26,25 25,-24-24,24 24,-25 0,0-25,25 26,-25-1,25 0,-25 0,25 0,-24 1,24-1,0 0,-25 0,25 0,0 1,-25 24,25-25,-25 0,25 0,0 0,-25 1,1-1,-1 0,0 0,0 0,0 25,25-24,-24-1,-1 25,0-25,0 0,0 25,25-25,-24 25,-1-24,0-1,0 0,0 0,1 0,-1 1,0-1,0 0,-24 0,24 0,-25 0,25 25,-24-24,-1-1,25 0,-24 0,-1 0,0 25,26-24,-26 24,25-25,0 25</inkml:trace>
  <inkml:trace contextRef="#ctx0" brushRef="#br0" timeOffset="-201460.62">18281 7466,'-25'0,"50"0,0 0,0 0,-1 0,1 0,0 0,25 0,-26 0,1 0,25-25,0 25,-1 0,-24 0,49 0,-24 0,0 0,-1 0,1 0,24-24,-24 24,-1 0,1 0,0 0,-1 0,1 0,-1 0,1 0,-25 0,24 0,-24 0,0 0,0-25,0 25,0 0,-25-25</inkml:trace>
  <inkml:trace contextRef="#ctx0" brushRef="#br0" timeOffset="-200809.49">18405 8111,'0'0,"-25"0,50 0,-25 25,25-25,0 0,-1 0,1 0,0-25,0 25,0 0,0 0,-1 0,1 0,25 0,-25 0,24 0,1 0,-1 0,1 0,0 0,-1 0,1 0,-1 0,1-25,24 25,-24 0,-25 0,24 0,1-24,-25 24,24 0,-24 0,0 0,0 0,0 0,0-25,-1 25,-24-25</inkml:trace>
  <inkml:trace contextRef="#ctx0" brushRef="#br0" timeOffset="-200322.25">18355 8483,'-24'0,"-1"0,0 0,50 0,0 0,-1 0,1 25,0-25,0 0,0 0,-1 0,26 0,-25-25,25 25,-26 0,26 0,0 0,-1 0,1-25,24 25,-24 0,-1 0,26-24,-1 24,-24 0,24-25,1 25,-1 0,-24-25,24 25,-24 0,-1 0,1-25,0 25,-26 0,1 0,0 0,0 0,-25-25,25 25</inkml:trace>
  <inkml:trace contextRef="#ctx0" brushRef="#br0" timeOffset="-199528.8">18430 10269,'-25'0,"50"0,0 0,-25-25,24 25,1 0,25 0,-25-24,0 24,24 0,1-25,-25 25,24 0,1-25,-1 25,1 0,0-25,24 25,-24 0,-1 0,1-25,24 25,-24 0,24-24,-24 24,-1 0,1 0,0 0,-1-25,-24 25,0 0,0 0,0 0,-1 0,-48 0</inkml:trace>
  <inkml:trace contextRef="#ctx0" brushRef="#br0" timeOffset="-199089.25">20117 10195,'0'-25,"24"25,-24-25,25 25,0 0,0 0,0-25,-1 25,1 0,0 0,0 0,0-24,-1 24,1 0,0 0,0 0,0 0,-1 0,1 0,0-25</inkml:trace>
  <inkml:trace contextRef="#ctx0" brushRef="#br0" timeOffset="-198829.26">20389 10120,'-24'0,"24"25,24 0,-24 0,25-25,-25 25,25-1,0 1,0 0,-25 0,24 0,-24-1,25 26,-25-25,0 0,0-1,0 1,0 0,0 0,-25 0,1-25,24 24,-25-24,0 0,0 25,0-25,1 0,-1 0</inkml:trace>
  <inkml:trace contextRef="#ctx0" brushRef="#br0" timeOffset="-198672.22">20588 10443,'25'0,"-25"-25,24 25,1-25,0 25,-25-25,25 25,0 0,0-24,-1 24,1 0</inkml:trace>
  <inkml:trace contextRef="#ctx0" brushRef="#br0" timeOffset="-198537.27">20737 10393,'0'0,"-25"25,0-25,25-25,25 25</inkml:trace>
  <inkml:trace contextRef="#ctx0" brushRef="#br0" timeOffset="-198280.13">21034 10344,'0'0,"-24"24,-1 1,0 0,50 0,0-25,-1 0,1 0,0 0,0 0,24-25,-24 25,0-25,0 25,0-25,-1 1,-24-1,0 0,0 0,-24 25,-1 0,0-25,0 25,0 0,1 0,-1 0,0 0,-25 0,26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1:48:34.827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5904 9451,'0'0,"0"-25,-25 25,25-25,-25 25,25 25,0 0,-25-1,25 1,-25 0,25 0,-25 24,25-24,-24 0,24 25,-25-26,0 1,25 0,-25 0,25 0,-25-1,25 1,0-50,0 1,0-1,25 0,-25-25,25 26,-25-26,25 25,-25-24,25-1,-25 25,24-24,1-1,-25 25,25-24,-25 24,25 0,-25 0,25 0,-25 1,25-1,-25 0,24 25,-24 25,25-25,-25 25,0-1,25-24,-25 25,0 0,25 0,-25 0,0-1,25 1,-25 0</inkml:trace>
  <inkml:trace contextRef="#ctx0" brushRef="#br0" timeOffset="1135.08">5928 9451,'0'0,"0"24,0 1,0 0,0 0,0 0,0-1,0 1,0 0,0 0,0 0,0-1,0 1,0 0,0 0,0 0,0-1,0 1,0 0,0 0,0 0,0 24,0-24,0 0,0 0,0 24,25-24,-25 25,0-25,0 24,0 1,25-25,-25 24,0 1,0-1,25-24,-25 25,0-1,25-24,-25 25,0-1,0-24,24 25,-24-1,0 1,25 0,-25-1,0 1,0-1,25 1,-25-25,0 25,25-1,-25 1,0-1,25-24,-25 25,0-1,24 1,-24-25,0 24,0 1,0 0,25-1,-25 1,0-1,0 26,0-26,0 1,25 0,-25-1,0 1,25 0,-25-1,0 1,0-1,0 26,0-26,25 1,-25 24,0-24,0 0,0 24,0-24,0-1,0 26,0-26,0 1,0 24,0-24,0 24,0-24,0 24,0-24,0 24,0-24,0 24,0-24,0 24,-25-24,25 0,0-1,0 1,0 24,0-24,0-1,0 26,0-26,0 1,0 25,0-26,0 26,0-26,0 1,0 24,0-24,0 24,0-24,0 24,0-24,0 24,0-24,0 24,25-24,-25 24,0-24,0 24,0-24,0 24,0-24,0 0,0 24,0-24,24-1,-24 1,0-1,0 1,0 0,0-1,25-24,-25 25,0-1,0-24,0 25,0-26,0 26,25-25,-25 25,0-26,0 26,0-25,0 24,0-24,25 25,-25-25,0-1,0 26,0-25,0 0,0 24,0-24,0 0,0 0,0-1,0 1,0 0,25 0,-25 0,0-1,0 1,0 0,0-50,-25 25,25-25,-25 1,0-1,0 0,1 0,-1 0,25 50,0 0,25-25,-25 25,24-25,1 0,0-25,-25 0</inkml:trace>
  <inkml:trace contextRef="#ctx0" brushRef="#br0" timeOffset="3279.22">6276 12849,'0'25,"24"-25,1 0,0 0,0 0,0-25,-1 25,1 0,0 0,0-25,0 25,-1 0,26 0,-25-25,0 25,-1 0,26 0,-25-25,24 25,-24 0,25 0,-25 0,24-24,-24 24,25 0,-1 0,-24 0,25-25,-25 25,24 0,1 0,-25 0,24 0,1 0,-1-25,-24 25,25 0,-1 0,1-25,0 25,-1 0,1-25,-25 25,24 0,1 0,-1-24,-24 24,25 0,0-25,-1 25,-24 0,25-25,-1 25,1 0,-25-25,24 25,1 0,-1-25,1 25,0 0,-1 0,1-24,-1 24,-24 0,25 0,-1 0,-24 0,25 0,-25 0,24 0,-24 0,0 0,25 0,-26 0,26 0,-25 0,24 0,-24 0,25 0,-1 0,-24 0,25 0,-1-25,1 25,0 0,-1 0,-24 0,25 0,-1 0,1-25,-25 25,24 0,1 0,-25 0,24 0,1 0,0 0,-1 0,1 0,24 0,-24 0,-1 0,1 0,24 0,-24-25,24 25,-24 0,0 0,24-25,-24 25,24 0,-24 0,24 0,-24-24,24 24,-24 0,24 0,1 0,-26-25,26 25,-1 0,0 0,-24 0,24-25,1 25,-1 0,1 0,-1 0,0 0,1 0,-1-25,1 25,-1 0,25 0,-24 0,-1 0,25-25,-24 25,24 0,-25 0,26 0,-1 0,-25-24,26 24,-1 0,0 0,-25 0,26 0,-1 0,0 0,-25 0,26 0,-1 24,0-24,0 0,1 0,-1 0,0 0,0 0,0 0,1 0,24 0,-25 0,0 25,0-25,1 0,24 0,-25 0,0 25,0-25,25 0,-25 25,1-25,24 0,-25 25,0-25,0 0,25 24,-24-24,-1 0,25 0,-25 25,25-25,-25 0,25 0,-24 25,24-25,0 0,0 0,0 0,0 25,-25-25,25 0,0 0,0 0,0 0,0 0,0 0,0 0,0 0,0 0,0 0,0 0,0 0,0 0,0 0,0 0,-25 0,25 25,0-25,1 0,-1 0,0 0,0 0,0 0,0 0,-25 0,25 0,-25 0,25 0,-25 0,1 0,24 0,-25 0,0 0,-25 0,26 0,-1 0,-25 0,26 0,-26 0,0-25,1 25,-26 0,26 0,-26-25,1 25,-25-25,0 25,-1 0,1-25,0 1,-25-1,0 0,-25 25,25 25,-25-25,1 25,-1-1,0-24</inkml:trace>
  <inkml:trace contextRef="#ctx0" brushRef="#br0" timeOffset="4592.95">3795 11559,'-25'0,"25"-25,-24 25,-1 0,0-25,25 50,25-25,-25 25,0 0,25 0,-25-1,0 1,24 0,-24 25,0-1,25 1,-25-1,0 1,0 0,25-1,-25 1,0-1,0 1,25 0,-25-1,0-24,0 25,25-25,-25 24,0-24,24 0,-24 0,0-1,0 1,0 0,25-25,-25 25,0-50,-25 0,25 0,0 1,-24-1,24 0,-25 25,25-25,0 0,-25 1,25-26,0 25,-25 0,25 1,0-1,-25-25,25 25,0 0,-24 1,24-26,0 25,0 0,0 1,0-1,0 0,0 0,0 0,0 1,0-1,0 0,0 0,0 0,0 1,0-1,24 0,-24 0,25 0,-25 1,25-1,0 0,0 0,-1 0,1 1,0 24,0-25,0 25,-25 25,0-1,0 1,0 0,0 0,0 0,-25 24,25 1,0-25,-25 24,25-24,-25 25,25-26,0 1,0 0,0 0,0 0,25-25,0 0,0 24,-1-24,1 0,0 0,0 0,0 0,-1 25,1-25,0 0,0 25,0 0,-25 0,0-1,0 1,0 0,-25 0,0 0,25 0,-25-1,0 1,1 0,-1 0,25 0,-25-1,0 1,0-25,25 25,-24-25,24 25,-25-25</inkml:trace>
  <inkml:trace contextRef="#ctx0" brushRef="#br0" timeOffset="4851.96">4192 12080,'0'-25,"25"25,-25-25,25 0,-1 1,-24-1,25 0,0 25,0-25,0 25,-1-25,1 25,0 0,-25 25,25 0,-25 0,0 0,0-1,0 1,-25 0,25 0,-25 0,0-1,25 1,-24 0,-1 0,25 0,-25 0,0-1,25 1</inkml:trace>
  <inkml:trace contextRef="#ctx0" brushRef="#br0" timeOffset="5125.06">4539 11857,'-25'0,"1"0,24 24,-25 1,25 0,0 0,0 0,-25-1,25 1,0 25,0-25,0-1,0 1,25 0,-25 0,0 0,25 0,-1-1,1 1,0-25,0 0,0 0,-1 0,1 0,25-25,-25 25</inkml:trace>
  <inkml:trace contextRef="#ctx0" brushRef="#br0" timeOffset="5905.34">4490 11509,'-25'25,"0"-25,0 25,25 0,-25-25,1 25,24-1,-25 1,25 0,-25 0,25 24,0-24,-25 0,25 25,0-1,0-24,0 25,0-1,0 1,0-1,0 1,0 0,0-1,0 1,0 0,0-1,25 1,-25-1,25-24,0 25,-1-1,-24 1,25-25,0 24,0-24,0 0,24 0,-24 0,0-1,0-24,-1 0</inkml:trace>
  <inkml:trace contextRef="#ctx0" brushRef="#br0" timeOffset="6193.96">4787 11658,'0'0,"0"-25,0 1,25-1,-25 0,25 25,-25-25,25 0,0 25,-1-24,1 24,0 0,25 0,-26 0,1 0,0 24,25 1,-26 0,1 0,-25 24,25 1,0 0,-25 24,0 0,0 1,-25-1,25 1,0 24,-25-25,0 1,25-1,-24 1,24-1,-25 0,25 1</inkml:trace>
  <inkml:trace contextRef="#ctx0" brushRef="#br0" timeOffset="7137.95">23391 13320,'0'0,"25"0,-25-25,24 25,1-24,0 24,0 0,0 0,-1 24,1-24,-25 25,25-25,-25 25,0 0,0 0,0-1,0 1,0 0,0 0,0 0,-25-1,0 1,25 0,-24 0,24 0</inkml:trace>
  <inkml:trace contextRef="#ctx0" brushRef="#br0" timeOffset="7361.21">23788 13295,'0'0,"0"-24,-25 24,25 24,-25-24,25 25,-25 0,0 0,25 0,-24-1,24 26,0-25,0 0,0 24,0-24,0 0,24 0,1-1,0 1,0-25,0 25,-1-25,1 25,25-25,-25 0,24-25,1 25,0 0,-26-25</inkml:trace>
  <inkml:trace contextRef="#ctx0" brushRef="#br0" timeOffset="9108.81">6697 17016,'25'0,"-25"-25,25 25,-25-25,25 25,-1 0,-24-24,25-1,-25 0,25 0,-25 0,25 25,-25-24,25 24,-25-25</inkml:trace>
  <inkml:trace contextRef="#ctx0" brushRef="#br0" timeOffset="11325.32">6821 16942,'0'24,"0"-48,25-1,-25 0,25 25,-25-25,25 25,-25-25,25 25,-25-24,24 24,-24-25,25 25,-25-25,25 25,0-25,0 0,-1 1,1-1,0 0,0 0,0 0,-1 1,1-1,0 0,0 0,0-24,-1 24,1 0,0-25,0 25,24 1,-24-1,0 0,0 0,0 0,-1 1,1 24,-25-25,25 25,0-25,0 25,-1-25,-24 0,25 25,0-24,0-1,0 0,-1 25,1-25,0 0,0-24,0 24,-1 0,1 0,0 1,0-1,0 0,0 25,-1-25,1 0,0 1,0 24,0-25,-1 0,1 25,0-25,0 0,0 25,-1-24,-24-1,25 0,0 0,0 0,0 1,-1-1,1 0,0 25,0-25,0 0,-25 0,24 25,1-24,0 24,0-25,0 25,-25-25,24 25,1 0,0-25,0 25,0-25,-1 1,1 24,0-25,0 0,0 0,-1 0,1 1,-25-1,25 0,0 25,0-25,0 0,-1 1,1 24,-25-25,25 25,0-25,0 25,-25-25,24 25,1-25,0 25,0-24,-25-1,25 25,-1-25,1 0,0 0,0 1,24-1,-24 0,0 0,0 0,24-24,-24 24,0 0,0 0,0 1,-1 24,1-25,0 25,0-25,0 0,-1 0,1 25,0-25,0 1,0 24,-1-25,1 0,0 0,0 0,25 1,-26-1,1 0,25 0,-25 0,-1 1,1-1,0 0,25 0,-26 0,1 1,0 24,0-25,0 0,-1 25,1-25,0 0,0 25,0-24,-1 24,1-25,0 25,0-25,24 0,-24 0,0 1,25-1,-26 0,1 0,25 0,-25 1,-1-1,1 0,0 0,25 25,-26-25,1 25,-25-24,25-1,0 25,0-25,0 25,-1-25,1 0,0 25,0-24,0-1,-1 0,1 0,0 0,25 0,-26 1,1-1,25 0,-25 0,-1 0,26-24,-25 24,0 0,24 0,-24 1,0-1,0 0,-1 0,26 25,-25-25,0 1,-1-1,1 0,0 0,25-24,-26 24,1 0,25 0,-25-24,0 24,24 0,-24-25,25 26,-1-1,-24 0,25 0,-26-24,1 24,25 0,-25 0,-1 0,1 25,0-25,0 1,0-1,-1 0,-24 0,25 0,0 1,0 24,-25-50,25 25,-1 0,1 1,0-1,0 0,0-25,-1 26,1-1,25 0,-25 0,-1 0,1 1,0-1,0 0,0 0,0 25,-1-25,-24 1,25 24,0-25,-25 0,25 25,0-25,-1 0,-24 1,25 24,0-25,0 0,0 0,-1 0,1 1,0-1,0 0,24 0,-24 0,0 0,0 1,0-1,24 0,-24 0,0 0,0 1,-1-1,1 0,0 0,0 0,0 1,-1-1,26 0,-25 0,0 0,-1-24,1 24,25 0,-25 0,-1 1,1-1,25-25,-25 25,0 1,-1-1,1 0,25 0,-25 0,-1 1,1-1,0 0,25 0,-26 0,1 1,0-1,25 0,-26 0,1 0,0 1,25-26,-26 25,1 0,25 0,-25 1,-1-1,26 0,-25-25,24 26,-24-1,0 0,0 0,24 0,-24 1,0-1,0 0,0 0,0 0,-1 1,26-1,-25-25,0 25,-1 1,1-1,0-25,0 25,0 1,-1-1,1 0,0 0,25 0,-26 1,1-1,0 0,0 0,24 0,-24 25,0-24,0-1,0 0,-1 0,1 0,0 25,25-25,-26 1,1-1,0 0,25 0,-26 25,1-25,0 1,0-1,0 25,0-25,-1 0,1 0,0 25,0-24,0-1,-1 25,1-25,0 0,0 25,0-25,-1 1,1-1,0 0,0 0,0 0,-1 25,1-24,-25-1,25 0,0 25,0-25,-1 0,1 25,-25-24,25 24,0-25,0 0,-1 0,1 25,0-25,0 1,0 24,-25-25,24 25,-24-25,25 25,-25-25,25 25,0-25,0 1,-1 24,-24-25,25 25,-25-25,25 25,-25-25,25 25,-25-25,25 25,-25-25,24 1,1-1,0 0,0 0,-25 0,0 1,25 24</inkml:trace>
  <inkml:trace contextRef="#ctx0" brushRef="#br0" timeOffset="12398.91">4366 17686,'-25'-25,"0"0,0 25,0 0,25-25,-24 25,48 0,-24-24,25 24,0 0,0-25,24 25,-24-25,25 0,-25 25,24-25,1 25,-25-25,24 25,1 0,-25 0,24 0,-24 0,25 0,-25 0,-1 0,1 0,0 0,0 0,0 0,-25 25</inkml:trace>
  <inkml:trace contextRef="#ctx0" brushRef="#br0" timeOffset="13118.84">5308 16942,'-25'0,"25"24,25-24,-25 25,0 0,25 0,-25 0,25-1,-25 1,25 0,-25 25,24-26,1 1,-25 0,25 25,-25-26,25 1,0 0,-25 0,24-25,-24 25,25-1,-25 1,25-25,-25 25,25-25,-50 0,25-25,-25 25,25-25,0 1,-25 24,25-25,-24 0,24 0,-25 0,25 1,0-1,-25 0,25 0,-25 0,25 1,0-1,0 0,0 0,-25 0,25 1,0-1,0 0,0 0,0 0,0 1,25-1,-25 0,0 0,25 0,0 1,0-1,-1 0,1 25,0 0,0 25,0 0,-25-1,0 26,0-25,-25 0,25-1,0 1,-25 0,25 0,0 0,0-1,0 1,25-25,-25 25,25-25,-1 0,1 0,0 0,0 0,0 0,-1 0,-24 25,25-25,-25 25,0-1,25 1,-25 0,-25 25,25-26,0 1,-25 25,25-25,-24 24,-1-24,0 0,0 0,0 0,1-1,-26 1,25 0,0 0,-24 0,24-1,0-24,0 25,1-25,-1 0</inkml:trace>
  <inkml:trace contextRef="#ctx0" brushRef="#br0" timeOffset="14474.65">17462 7689,'-24'0,"-1"0,50 0,-1 0,1 0,0 0,0 0,25 0,-26-24,1 24,25 0,-25 0,24 0,1 0,-25-25,-1 25,26 0,-25 0,0 0,-1 0,1 0,-25-25,25 25</inkml:trace>
  <inkml:trace contextRef="#ctx0" brushRef="#br0" timeOffset="14694.92">17859 7491,'0'-25,"-24"25,24-25,0 50,0 0,0 0,0 0,0-1,0 26,0-25,0 0,24-1,-24 1,0 0,25 0,-25 0,0-1,25 1</inkml:trace>
  <inkml:trace contextRef="#ctx0" brushRef="#br0" timeOffset="15370.92">18331 7392,'0'-25,"0"50,0 0,0-1,0 1,24 0,-24 0,0 24,0-24,25 25,-25-25,0 24,0 1,25-1,-25 1,0-25,0 24,25-24,-25 25,0-25,0 0,25-1,-25 1,0 0,0 0,0 0,0-50,0 0,0 0,0 0,-25 1,25-1,0 0,0 0,0 0,-25-24,25 24,0-25,0 25,0 1,0-26,0 25,0-24,0 24,0-25,0 25,0 1,0-1,0 0,0 0,0 0,0 1,0-1,0 0,25 0,-25 0,25 1,-1 24,-24-25,25 25,0-25,0 25,0 0,0 0,-1 0,1 0,-25 25,25-25,-25 25,0-1,0 1,0 0,0 0,-25 0,25-1,-25 1,25 0,-24 0,24 0,0-1,0 1,0 0,0 0,24-25,1 25,0-25,0 24,0-24,-1 25,1 0,0-25,0 25,-25 0,25-1,-25 1,0 0,-25 0,25 0,-25-25,0 24,0-24,-24 25,24-25,0 25,-24-25,24 25,0-25,0 0,-25 25,26-25,-1 0</inkml:trace>
  <inkml:trace contextRef="#ctx0" brushRef="#br0" timeOffset="17277.86">12576 12254</inkml:trace>
  <inkml:trace contextRef="#ctx0" brushRef="#br0" timeOffset="17406.91">12576 12179,'0'-25,"-25"25,25-25,-25 1,25-1,-24 25,24-25,0 0,0 0</inkml:trace>
  <inkml:trace contextRef="#ctx0" brushRef="#br0" timeOffset="17522.82">12502 11609,'0'0,"-25"-25,25 0,0 0,-25 25,25-25,0 1,-25-1</inkml:trace>
  <inkml:trace contextRef="#ctx0" brushRef="#br0" timeOffset="17682.32">12452 11038,'0'-25,"-25"25,25-25,0 1,0-1,0 0,0 0,0 0,0 1,0-1,0 0,0 0</inkml:trace>
  <inkml:trace contextRef="#ctx0" brushRef="#br0" timeOffset="17801.94">12477 10393,'0'-25,"-25"1,25-1,0 0</inkml:trace>
  <inkml:trace contextRef="#ctx0" brushRef="#br0" timeOffset="17943.64">12477 9847,'0'0,"-25"0,25-24,-25-1,25 0,0 0,-25 0,25 1,0-1,0 0,0 0</inkml:trace>
  <inkml:trace contextRef="#ctx0" brushRef="#br0" timeOffset="18079.22">12452 8979,'-25'-25,"25"1,-25-1,1 0,24 0,0 0,-25 25,25-24,0-1,0 0,0 0</inkml:trace>
  <inkml:trace contextRef="#ctx0" brushRef="#br0" timeOffset="18406.36">12254 6499,'0'0,"-25"-25,0 0,25 0,0 1,-25-1</inkml:trace>
  <inkml:trace contextRef="#ctx0" brushRef="#br0" timeOffset="18550.82">12254 6176,'0'-24,"-25"-1,25 0,0 0,-25 25,25-25,-25 1,25-1,-25 0,25 0,-25 0</inkml:trace>
  <inkml:trace contextRef="#ctx0" brushRef="#br0" timeOffset="19289.91">13072 12725,'-25'0</inkml:trace>
  <inkml:trace contextRef="#ctx0" brushRef="#br0" timeOffset="20161.76">12948 12601,'0'-25,"-25"25,0 0,1 0,24 25,-25-25,25 25,-25-25,25 24,-25 1,25 0,-25 0,25 0,0-1,0 1,0 0,0 0,25 0,-25-1,0 1,25 0,0 0,-25 0,25-1,-1-24,1 25,0-25,0 25,0-25,-1 0,1 0,0 0,0 0,0-25,-1 25,1-25,0 1,0 24,0-25,-25 0,25 0,-1-24,-24 24,25 0,-25 0,0 0,0 1,-25-1,1 0,24 0,-25 0,0 1,0 24,0-25,-24 25,24-25,0 25,-25 0,26 0,-1 0,0 0</inkml:trace>
  <inkml:trace contextRef="#ctx0" brushRef="#br0" timeOffset="25980.73">4118 273,'0'25,"24"-1,-24 1,0 0,0 0,25-25,-25 25,0-1,0 1,0 0,25-25,-25 25,0 0,0 0,0-1,0 1,0 0,0 0,0 0,25-25,-25 24,0 1,0 0,0 0,0 0,0-1,0 1,0 0,0 0,0 0,0-1,0 1,0 0,0 0,0 0,0-1,0 1,0 0,0 0,0 0,0-1,0 1,0 0,0 0,0 0,0-1,0 1,0 0,0 0,0 0,0-1,0 1,0 0,0 0,0 0,0-1,0 1,0 0,0 0,0 0,0 0,0-1,0 1,0 0,0 0,0 0,0-1,0 1,0 0,0 0,0 0,0-1,0 1,0 0,0 0,0 0,0-1,0 26,0-25,0 0,0-1,0 1,0 25,0-25,0-1,25 26,-25-25,0 0,0-1,0 26,0-25,0 0,0-1,0 1,0 0,0 0,0 0,0 24,0-24,0 0,0 0,0 0,0 24,0-24,0 0,0 0,0 24,0-24,0 0,0 24,0-24,24 0,-24 25,0-26,0 1,0 0,25 25,-25-26,0 1,0 0,0 0,25 0,-25 24,0-24,25 0,-25 0,0-1,0 26,25-25,-25 0,0 24,0-24,24 25,-24-25,0 24,0-24,25 0,-25 24,0-24,0 25,25-25,-25-1,0 1,0 25,25-25,-25-1,0 1,25 0,-25 0,0 0,0-1,0 1,0 0,0 0,24-25,-24 25,0-1</inkml:trace>
  <inkml:trace contextRef="#ctx0" brushRef="#br0" timeOffset="27725.68">4614 4688,'24'0,"1"0,0 0,0 0,0-25,-1 25,1 0,0 0,0 0,0 0,0-25,-1 25,1 0,0 0,0 0,0 0,-1 0,1 0,0 0,0 0,0 0,-1 0,1 0,0 0,0 0,0 0,-1 0,1 0,0 0,0 0,24 0,-24 0,0 0,25 0,-26 0,26 0,-25 0,24 0,-24 0,25 0,-25 0,-1 0,26 0,-25 0,25 0,-26 0,26 0,-25 0,0 0,24 0,-24 0,25 0,-26 0,26 0,-25 0,24 0,-24 0,25-24,-25 24,24 0,1 0,-25 0,24 0,1 0,-25 0,24-25,1 25,-1 0,-24 0,25 0,0 0,-1 0,-24 0,25 0,-1-25,-24 25,25 0,-26 0,26 0,0 0,-26 0,26 0,0 0,-26-25,26 25,0 0,-1 0,1 0,-1 0,1 0,0-25,-1 25,1 0,-1 0,1 0,0 0,-1 0,1 0,0 0,-1 0,1 0,-25 0,24 0,1 0,-1 0,1 0,0 0,-1 0,1 0,-1 0,1 0,0 0,-1 0,-24 0,25 0,-1 0,1 0,0 0,-1 0,1 0,-1 0,1 0,0 0,-1-24,1 24,-1 0,1 0,0 0,-1 0,1 0,-1 0,1 0,0-25,-1 25,1 0,-1 0,1 0,0 0,-1 0,1 0,0 0,-1 0,-24 0,25 0,-1 0,1 0,-1 0,1 0,0 0,-26 0,26 0,0 0,-1 0,1 0,-1 0,1 0,0-25,-1 25,1 0,-1 0,1 0,0 0,-1 0,1 0,0 0,-1 0,1 0,-1 0,1 0,0 0,-1 0,1 0,-1 0,1 0,0 0,-1 0,1 0,-1 0,1 0,0 0,-1 0,1 0,0 0,-1 0,1 0,24 0,-24 0,-1 0,1 0,24 0,-24-25,0 25,-1 0,1 0,24 0,-24 0,-1 0,1 0,0 0,-26 0,26 25,0-25,-1 0,-24 0,25 0,-1 0,-24 0,25 0,-25 0,24 0,1 0,-25 25,24-25,1 0,-25 0,24 0,1 0,-1 0,1 0,0 0,-1 0,1 0,-1 0,1 0,24 0,-24 0,0 0,-1 0,1 0,24 25,-24-25,0 0,-1 0,1 0,-1 0,1 0,0 0,24 0,-24 0,-1 0,1 0,-1 0,26 0,-26 0,26 0,-25 0,24 0,-24 24,24-24,0 0,-24 0,24 0,-24 0,24 0,-24 0,24 0,-24 0,0 0,24 0,-24 0,-1 0,26 0,-26 0,26 0,-26 0,1-24,24 24,1 0,-26 0,26 0,-26 0,26 0,-26 0,1-25,24 25,-24 0,-25 0,24 0,1-25,-25 25,0 0,-1 0,1-25,0 25,0 0,-25-25,0 1</inkml:trace>
  <inkml:trace contextRef="#ctx0" brushRef="#br0" timeOffset="29176.66">4142 124,'0'0,"25"0,0-25,0 25,0 0,-1 0</inkml:trace>
  <inkml:trace contextRef="#ctx0" brushRef="#br0" timeOffset="29264.32">4440 50,'25'0,"-50"0,75 0,-1-25,-24 25,0 0,0 0,24-25,-24 25,0 0,0 0,-1 0,26 0,-25 0,0 0,24 0</inkml:trace>
  <inkml:trace contextRef="#ctx0" brushRef="#br0" timeOffset="31504.66">4663 347,'25'0,"0"0,0 0,-1 0,1 0,25 0,-25-25,24 25,-24 0,25 0,-1-24,-24 24,25 0,-1 0,1-25,0 25,-26 0,26 0,0 0,-1 0,1 0,-1 0,1 0,0 0,24 0,-24 0,-1 0,26 0,-26 25,1-25,24 0,-24 0,24 0,-24 0,24 0,-24 0,24 0,-24 0,24 0,-24 0,0 0,24 0,-24 0,-1 0,26 0,-26 0,1 0,24 0,-24 0,0 0,24 0,-24 0,-1 0,26 24,-26-24,26 0,-1 0,-24 0,24 0,0 0,-24 0,24 0,-24 0,0 0,24 0,-24 0,-1 0,26 0,-26 0,1 0,0 0,-1 0,26 0,-26 0,1 0,-1 0,1 0,24 0,-24 0,0 0,24 0,-24 0,-1 0,26 0,-26 0,1 0,24 0,-24 0,0 0,24 0,-24 0,24 0,-24 0,24 0,-24 0,-1 0,26 0,-26 0,26 0,-26 0,1 0,24 0,-24 0,0 0,24 0,-24 0,24 0,-24 0,24 0,-24 0,24 0,0 0,-24 0,24 0,1 0,-1-24,-24 24,24 0,1 0,-1 0,-24 0,24 0,1 0,-26 0,26-25,-1 25,-24 0,24 0,-24 0,24 0,-24 0,24 0,1 0,-26 0,26 0,-26-25,26 25,-1 0,-24 0,24 0,0 0,-24 0,24 0,-24-25,24 25,1 0,-26 0,26 0,-25 0,24 0,-24 0,24 0,-24 0,-1 0,26 0,-26 0,26-25,-26 25,26 0,-26 0,26 0,-26 0,26 0,-26 0,1 0,24 0,-24-24,0 24,24 0,-24 0,-1 0,1 0,-1 0,1 0,24 0,-24-25,0 25,-1 0,1 0,-1 0,1 0,0 0,-1-25,26 25,-26 0,1 0,0 0,-1 0,26-25,-26 25,1 0,-1 0,1 0,0 0,24 0,-24 0,-1-25,1 25,-1 0,1 0,0 0,-26 0,26 0,0-24,-1 24,-24 0,25 0,-25 0,24 0,-24-25,25 25,-26 0,1 0,25 0,-25-25,-1 25,1 0,0 0</inkml:trace>
  <inkml:trace contextRef="#ctx0" brushRef="#br0" timeOffset="32159.91">16867 0,'0'0,"0"25,0 0,-25-1,25 1,0 0,0 0,0 0,-24-1,24 1,0 0,0 0,0 0,-25 24,25-24,0 0,0 0,0-1,0 1,0 25,0-25,0 0,0 24,-25-24,25 25,0-1,0-24,0 25,0-1,0 1,0-1,0-24,0 25,0-1,0 1,25-25,-25 24,0 1,0 0,0-1,0 1,0-1,0 1,0 0,0-1,0 1,0 0,0-1,0 1,0-1,0 1,0 0,0 24,0-24,0-1,0 1,0-1,0 1,0 0,0-1,0 1,0-1,0 1,0 0,25-1,-25 1,24 0,-24-1,0 1,25 24,-25-24,25-1,0 1,-25 0,25 24,-1-24,1 24,0-24,0-1,0 26,-1-26,1 26,0-1,25 1,-26-1,1 0,0 1,0-1,24-24,-24 24,0 1,0-26,0 1,-25-1,24-24,-24 25,25-25,-25 24,0-24,0 0,0 0,0-1,0 1,0 25,0-25,0-1,0 1,0 0,0 0,0 0,0 0,-25-25,25 24,-24-24</inkml:trace>
  <inkml:trace contextRef="#ctx0" brushRef="#br0" timeOffset="34570.55">3423 0,'0'0,"-25"25,0 0,1-1,-1 1,0 0,0-25,25 25,-25-25,1 25,24-1,-25-24,25 25,-25-25,25 25,0 0,-25-25,25 25,-25-25,25 24,-24 1,24 0,-25-25,25 25,-25 0,25-1,-25 1,25 0,0 0,0 0,0 0,-25-1,25 1,0 0,0 0,0 0,0-1,0 1,0 0,0 0,0 24,0-24,0 0,0 0,-24 0,24 24,0-24,0 0,0 0,0 24,0-24,0 0,0 0,0-1,0 26,0-25,0 0,0-1,0 26,0-25,0 24,0-24,0 25,0-1,0 1,0 0,0-25,0 24,0 1,0-1,0 1,0-25,0 24,0 1,0 0,0-1,24 1,-24-1,0 1,0 24,0-24,25 0,-25-1,0 1,0 24,0-24,0 0,0-1,0 1,0-25,0 24,25 1,-25-1,0 1,0 0,25-1,-25-24,0 25,0-1,25 1,-25-1,0 1,24 0,-24-26,25 26,-25 0,0-1,25 1,-25-25,25 24,-25 1,0 0,25-1,-25 1,24-1,-24 1,25 0,-25-1,0 1,25-1,-25 1,25 0,-25-26,0 26,25 0,-25-26,24 26,-24-25,0 24,25 1,-25-25,25 24,-25-24,25 25,-25-25,25 24,-25-24,24 0,1 25,-25-26,25 1,0 0,-25 0,25 0,-1-1,-24 26,25-25,0 0,-25-1,25 1,-25 0,25 0,0 0,-25-1,24 1,-24 0,25-25,0 25,-25 0,25-25,-25 24,25-24,-1 25,1-25,0 25,0-25,0 0,-1 0,1-25,0 25,0 0,0-25,-1 25,1-24,0-1,0 25,0-25,-1 0,1 0,0 1,0 24,0-25,-1 0,1 0,0 0,0 1,0-1,-1 0,1 0,0 0,0 1,-25-1,25 0,-1 0,1-24,0 24,0 0,0 0,-25 0,24-24,1 24,-25 0,25 0,-25 0,0 1,25-1</inkml:trace>
  <inkml:trace contextRef="#ctx0" brushRef="#br0" timeOffset="35661.61">3076 322,'0'0,"-25"25,0 0,0-25,1 25,24 0,-25-1,0 1,25 0,-25 0,0 0,1 0,24-1,-25 1,25 0,-25 0,0 0,25-1,0 1,-25 25,25-25,0 24,-24-24,24 25,0-1,-25-24,25 25,0-1,0 1,-25-1,25 1,0 0,0 24,0-24,0 24,-25-24,25-1,0 26,0-26,0 1,0 0,0 24,0-24,0-1,0 1,25-1,-25 1,0 0,0-1,25 1,-25-1,0 1,25 0,-25-1,0 1,24-1,-24 1,25 0,-25-1,25-24,-25 25,25-1,-25 1,25 0,-25-1,24 1,-24-1,25 1,0 0,-25-1,25 1,0-1,-25 1,24 0,1-1,0 1,-25-1,25 1,0 0,-1-1,-24 1,25 24,0-24,0 24,0 1,-25-26,24 26,1-1,0 1,0-26,0 26,-1-26,1 26,0-26,0 1,0-1,-1 1,1 0,25-1,-25 1,-1 0,1-26,0 26,0-25,0 0,0 24,24-24,-24 0,0 24,0-24,-1 0,1 0,0 0,0 24,0-24,-1 0,1 0,0-25,0 24,24 1,-24 0,0-25,0 0,0 0,-1 0,1 0,0 0,0-25,0 0,-1 25,1-24</inkml:trace>
  <inkml:trace contextRef="#ctx0" brushRef="#br0" timeOffset="36722.34">1488 1885,'-25'0,"25"-25,0 50,25 0,-25 0,0 0,0-1,25 26,-25-25,0 49,25-24,-25 24,0 1,25-1,-25 0,0 26,24-26,-24 25,0-24,0-1,0 1,25-1,-25 0,0-24,0 0,0-1,0 1,0-1,0-24,0 0,0 0,0 0,-25-25,25-25,0 0,-24 0,24 0,-25 1,25-26,-25 25,25-24,-25-1,0 0,25 1,-24 24,24-25,-25 26,25-1,-25 0,25 0,-25 0,25 50,25 0,-25 0,0 0,25-1,-25 26,0 0,25-26,-25 26,24 0,-24-1,25 1,-25-1,25-24,-25 0,0 25,25-26,-25 1,0 0,25-25,-25 25,0 0,24-25,-24 24,25-24,0-24,-25-1,25 25,-25-50,25 25,-25 1,25-26,-1 0,1 1,0-26,0 26,24-26,-24 26,0-26,0 26,24-26,-24 26,0-1,0 25,0-24,-25 24,24 0,-24 0,25 25,-25-25,0 50</inkml:trace>
  <inkml:trace contextRef="#ctx0" brushRef="#br0" timeOffset="39424.6">17413 0,'0'0,"25"0,-25 25,24 0,1-1,0 1,-25 0,25 0,-25 0,25-1,-25 1,0 0,25 0,-25 0,24-25,-24 24,25 1,-25 0,25 0,0 0,0-1,-25 1,24 0,-24 0,25 0,-25 0,25-1,-25 1,25 0,-25 25,0-26,25 1,-25 25,0-25,24 24,-24-24,25 25,-25-1,0-24,25 25,-25-26,0 26,25-25,-25 24,0-24,25 25,-25-25,24 24,-24-24,0 0,25 24,-25-24,0 25,25-25,-25 24,0-24,25 25,-25-1,0-24,0 25,0-1,0 1,25-25,-25 24,0 26,0-26,0 1,0 0,0 24,0-24,0 24,0-24,0 24,0-24,0 24,0-24,0-1,0 1,0 0,0-1,0 1,0-1,0 1,0 0,0 24,0-24,0-1,0 1,0 24,0-24,0-1,0 26,0-26,0 26,0-25,0 24,-25 0,25-24,0 24,-25 1,25-26,0 26,0-26,0 26,0-26,0 1,0-25,-25 24,25 1,0-25,0 24,0-24,0 0,0 0,-25 0,25 24,-24-24,24 0,-25 0,25 0,-25-1,0 26,25-25,-25 0,1-1,-1 1,25 25,-25-25,0-1,25 1,-25 0,1 0,24 24,-25-24,0 0,0 0,25 0,-25-25,1 24,-1 1,0-25,0 0,0 0,0 0,1 0,-1 0,0-25,0 25,0-24,1-1,-1 0,0 0,0 0,25-24,-25 24,25 0,-24 0,24 1,0-1,0-25,0 25,0 1,0-1,0 0,0 0,0 0,0 1,0-1,24 25,-24-25,25 25,-25-25,25 25</inkml:trace>
  <inkml:trace contextRef="#ctx0" brushRef="#br0" timeOffset="40043.54">17165 5184,'0'0,"25"25,-25 0,0 0,24-25,-24 24,0 1,25 0,-25 0,25-25,-25 25,25-1,0 1,-1 0,1-25,0 25,0-25,0 25,-1-25,26 0,-25 0,0 0,24 0,-24 0,25-25,-25 25,24-25,-24 0,0 0,24 1,-24-1,25 0,-25 0,24 0,-24 1,0-26,0 25,-1 0,1-24,0-1,0 25,0-24,-25-1,24 1,1-1,-25-25,0 26,25-26,-25 26,25-26,-25 1,0 0,25-1,-25-24,0 25,24-26,-24 1,25 0,-25 0,25-25,0 24,-25-24,25 25,-1-25,-24 0,25 0,-25 0,25 0,-25 0,0 0,0 0,0 0,0 0,0 0,0 0,-25 25,25-25,-25 24,25 1,-24 25,24-25,-25 24,0-24,25 25,-25-1,0 1,25 24,-24-24,-1-1,0 26,25-1,-25 0,0 1,1-1,-1 1,0 24,0-25,25 25,-25 1,1-1,-1 0,0 0</inkml:trace>
  <inkml:trace contextRef="#ctx0" brushRef="#br0" timeOffset="42012.46">18777 1761,'0'0,"0"-25,25 25,-25-24,0-1,25 0,-25 0,0 50,0-50,0 0,0 50,0 0,0 0,0 0,0-1,0 1,0 25,0-25,25-1,-25 1,0 25,0-25,0 24,0 1,0-1,0 1,0 0,24-1,-24 26,0-26,0 26,0-26,0 1,0 24,0-24,0 0,-24-1,24 1,-25-1,25 1,0-25,0 0,0-1,0 1,0 0,0 0,0-50,0 0,0 0,-25 1,25-1,0 0,0 0,-25-24,25 24,0-25,0 1,0-1,0 0,0 1,0-1,0 0,0-24,0 24,0 1,0-26,0 26,25-26,-25 26,0-1,0-24,0 24,0 1,0-1,0 0,0 1,0-1,0 25,0-24,0 24,0-25,-25 25,25 1,0-1,-25 25,25-25,0 50,-24-25,24 25,0-1,-25 1,25 0,0 25,-25-26,25 26,-25 0,25-25,-25 24,25 1,-24-1,24-24,-25 25,25-25,-25-1,25 1,-25 0,25 0,0 0,0-50,25 25,-25-25,25 0,0 0,-1 1,1-26,0 25,0-24,0-1,24 25,-24-24,0-1,0 25,-1-25,26 1,-25 24,0 0,-1 0,1 1,0 24,0 0,0 24,-1-24,1 25,0 25,0-25,0 24,-1 1,1 0,0-1,0 1,0-1,-1-24,1 25,0-1,0-24,-25 25,25-25,-25-1,24 1,-24 0,0 0,25 0</inkml:trace>
  <inkml:trace contextRef="#ctx0" brushRef="#br0" timeOffset="43338.54">2977 6499,'0'0,"-25"0,0 25,0-25,0 0,1 24,-1-24,0 0,25 25,25-25,0 0,-1 0,1 0,0 0,0 0,24 0,-24 0,25 0,-1 0,-24 0,25 0,-1 0,-24 0,25-25,-1 25,-24 0,0 0,25 0,-26 0,1 0,0 0,0 0,0 0</inkml:trace>
  <inkml:trace contextRef="#ctx0" brushRef="#br0" timeOffset="44118.91">3795 6152,'-25'0,"25"-25,0 0,-24 25,24-25,0 50,0 0,24 0,-24-1,0 1,0 25,25-25,-25-1,0 26,25-25,-25 24,0-24,25 25,-25-25,0-1,0 26,25-25,-25 0,0-1,0 1,24-25,-24 25,0 0,0 0,0-50,-24 25,24-25,-25 0,0 0,25 1,-25-1,25 0,-25 0,25 0,-24 1,24-1,0 0,-25 0,25 0,0 1,0-1,0 0,0 0,0 0,0 1,0-1,0 0,0 0,0 0,25 1,-1-1,-24 0,25 0,0 25,0-25,0 1,-1-1,1 25,0 0,0-25,0 25,-1 0,1 0,0 25,0 0,0-25,-25 24,0 1,0 0,0 25,0-26,0 1,-25 0,25 0,-25 0,25-1,0 1,-25-25,25 25,-25 0,25 0,25-25,0 0,0-25,0 25,-1 0,1 0,0 0,25 0,-26 25,1-25,0 24,0-24,-25 25,25 0,-25 0,24 0,-24-1,0 1,-24 25,24-25,-25-1,0 1,0 25,-24-25,24-1,-25 1,25 0,-24 0,-1 0,1 0,-1-25,0 24,26-24,-26 25,0-25,26 0,-1-25,0 25</inkml:trace>
  <inkml:trace contextRef="#ctx0" brushRef="#br0" timeOffset="46131.07">18430 4911,'0'0,"-25"25,50-25,0 0,-25-25,24 25,1 0,0 0,50 0,-51 0,1 0,25 0,-25 0,-1 0,1 0,25 0</inkml:trace>
  <inkml:trace contextRef="#ctx0" brushRef="#br0" timeOffset="46310.51">18703 4762,'0'0,"-25"-24,0 24,25-25,-25 25,25 25,25-1,-25 1,25 0,-25 0,25 0,-25 0,25-1,-25 1,24 0,-24 0</inkml:trace>
  <inkml:trace contextRef="#ctx0" brushRef="#br0" timeOffset="46818.01">18951 4738,'0'-25,"-25"25,25-25,0 50,25 0,-25-1,0 1,25 0,-25 25,0-25,24-1,-24 1,25 0,-25 0,0 0,25-1,-25 1,25 0,-25 0,0 0,0-50,0 0,0 0,-25 0,0 1,25-26,-25 25,25 0,-24 1,24-26,-25 25,25 0,-25 0,25-24,0 24,0 0,0 0,0 1,0-1,25 25,0 0,-1 0,1 25,0-1,-25 1,25 0,0 0,-25 24,24-24,-24 0,25 25,-25-25,25-1,-25 26,0-25,25 0,-25-1,25-24,-25 25,0 0,0 0,24-25,-24 25,0-1</inkml:trace>
  <inkml:trace contextRef="#ctx0" brushRef="#br0" timeOffset="46962.21">19546 5060,'-25'0,"25"-25</inkml:trace>
  <inkml:trace contextRef="#ctx0" brushRef="#br0" timeOffset="48338.75">11633 2332,'0'-25</inkml:trace>
  <inkml:trace contextRef="#ctx0" brushRef="#br0" timeOffset="48494.12">11733 2456,'0'24,"-25"-24,25 25,0 0,0 0</inkml:trace>
  <inkml:trace contextRef="#ctx0" brushRef="#br0" timeOffset="48766.68">11757 2877,'0'0,"0"25,-24-25,24 25,-25 0,25 0,0-1,0 1,25-25,-25 25,24-25,-24 25,25-25,-25 25,0-1,0 1,0 0,0 0,0 0,0-1,0 1,0 0,25-25</inkml:trace>
  <inkml:trace contextRef="#ctx0" brushRef="#br0" timeOffset="49105.46">11857 3845,'-25'25,"25"-1,-25-24</inkml:trace>
  <inkml:trace contextRef="#ctx0" brushRef="#br0" timeOffset="49230.47">11857 4118,'-25'0,"25"24,0 1,-25 0</inkml:trace>
  <inkml:trace contextRef="#ctx0" brushRef="#br0" timeOffset="49361.67">12005 4638,'0'0,"0"25,-24-25,24 25</inkml:trace>
  <inkml:trace contextRef="#ctx0" brushRef="#br0" timeOffset="49494.11">12055 5060,'0'0,"0"25,-25-25,25 25,-25-25,1 25</inkml:trace>
  <inkml:trace contextRef="#ctx0" brushRef="#br0" timeOffset="49618.46">12055 5432,'0'0,"0"25,0 0,-25-25,25 25,-25-1,25 1</inkml:trace>
  <inkml:trace contextRef="#ctx0" brushRef="#br0" timeOffset="49741.55">12080 5829,'0'0,"-25"25,0 0,0-25</inkml:trace>
  <inkml:trace contextRef="#ctx0" brushRef="#br0" timeOffset="50718.42">11782 7020,'0'-25,"0"0,25 25,0 0,0 0,-1 0,1 0,0 0,-25 25,25-25,0 25,-1 0,-24-1,0 1,0 0,0 0,0 0,0-1,0 1,-24 0,-1 0,25 0,-25-1,0 1,0-25,1 25,-1 0,0-25,0 25,0-25,1 0,-1 0,0 0</inkml:trace>
  <inkml:trace contextRef="#ctx0" brushRef="#br0" timeOffset="51075.45">12204 6896,'-25'0,"0"25,0-25,25 24,0 1,-24-25,24 25,-25 0,25 0,-25-1,25 1,0 0,-25 0,25 0,0-1,0 1,0 0,0 0,0 0,0-1,0 1,0 0,0 0,0 0,25-25,-25 24,25 1,0-25,-1 0,1 0,0 0,25 0,-25-25</inkml:trace>
  <inkml:trace contextRef="#ctx0" brushRef="#br0" timeOffset="51387.35">12700 7243,'-25'0,"0"25,1-25,24 25,0-1,0 1,0 0,0 0,24 0,1-25,0 0,0 0,0 0,-1 0,1 0,0 0,0-25,0 0,-1 25,-24-25,25 25,-25-25,0 1,0-1,-25 0,1 25,24-25,-25 25,0 0,-25-25,26 25,-1 0,-25 0,25 0</inkml:trace>
  <inkml:trace contextRef="#ctx0" brushRef="#br0" timeOffset="53102.75">5259 4589,'-25'0,"25"-25,0 0,0 0,0 50,0 0,0 0,0 0,0-1,25-24,-25 25,0 0,0 0,0-50,0 0,0 0,0 1,0-1,0 0,0 50,0 0,0-1</inkml:trace>
  <inkml:trace contextRef="#ctx0" brushRef="#br0" timeOffset="53794.42">5159 5556,'0'-25,"25"25,-25-24,25 24,0 0,0 0,-25 24,24-24,-24 25,0 0,0 0,0 0,0-1,0 1,-24 0,-1 0,25 0,-25-1,0 1,0-25,25 25,-24-25,-1 25,0-25,0 25,0-25</inkml:trace>
  <inkml:trace contextRef="#ctx0" brushRef="#br0" timeOffset="54166.42">5407 5383,'0'-25,"0"50,-24-1,24 1,0 0,-25 0,25 0,0-1,0 1,0 0,0 0,0 0,0-1,0 1,0 0,0 0,0 0,0-1,25-24,-25 25,24-25,1 0,-25 25,25-25,0 0,0 0</inkml:trace>
  <inkml:trace contextRef="#ctx0" brushRef="#br0" timeOffset="54414.41">5705 5606,'0'25,"0"-1,25 1,-25 0,0 0,0 0,0-1,0 1,25 25,-25-25,0 0,0-1,0 1,0 0,0 0,0 0,24-1,-24 1,0 0,0 0,0 0</inkml:trace>
  <inkml:trace contextRef="#ctx0" brushRef="#br0" timeOffset="56002.53">16842 4465,'-24'0,"24"-25,0 50,0 0,0-1,0 1,0 0,0 0,0 0,0-1,0-48,0-1,0 0,0 0,0 0,0 1,0-1,0 50,0-1,0 1,0 0,0 0,0 0,0-1,0 1,0 0,0 0</inkml:trace>
  <inkml:trace contextRef="#ctx0" brushRef="#br0" timeOffset="56710.11">16396 5804,'0'-25,"25"25,0 0,-1-24,1 24,0 0,0 0,0 0,-1 0,1 0,0 0,0 0,0 24,-1-24,1 25,-25 0,25 0,-25 0,0 0,0-1,-25-24,25 25,-25-25,25 25,-24-25,24 25,-25-25,0 0,25 25,-25-25,0 0</inkml:trace>
  <inkml:trace contextRef="#ctx0" brushRef="#br0" timeOffset="57079.38">16942 5680,'0'-25,"0"1,-25 24,0 24,0 1,0 0,25 0,-24 0,24-1,0 1,0 0,0 0,0 0,0 0,0-1,0 1,0 0,0 0,24-25,1 0,0 0,0 0,0 0,-1 0,1-25,0 25</inkml:trace>
  <inkml:trace contextRef="#ctx0" brushRef="#br0" timeOffset="57490.55">17363 5904,'-25'0,"25"-25,0 0,25 25,0 0,0 25,0-25,-25 25,24-25,-24 24,0 1,0 0,0 0,0 0,-24-1,24 1,-25 0,25 0,-25 0,25-1,-25-24,25 25,-25 0,25 0,25-25,0 0,0 0,0 0,24-25,-24 25,25-25,-1 25,1-25,0 1</inkml:trace>
  <inkml:trace contextRef="#ctx0" brushRef="#br0" timeOffset="58222.59">16669 6127,'-25'0,"0"0,25 25,-25-25,1 0,-1 24,0-24,0 0,0 0,25 25,-24-25,24-25</inkml:trace>
  <inkml:trace contextRef="#ctx0" brushRef="#br0" timeOffset="58590.17">17066 6077,'24'0,"1"-25</inkml:trace>
  <inkml:trace contextRef="#ctx0" brushRef="#br0" timeOffset="75581.25">10517 1364,'-25'0,"25"-25,25 25</inkml:trace>
  <inkml:trace contextRef="#ctx0" brushRef="#br0" timeOffset="77460.89">10517 1414</inkml:trace>
  <inkml:trace contextRef="#ctx0" brushRef="#br0" timeOffset="77510.11">10517 1414</inkml:trace>
  <inkml:trace contextRef="#ctx0" brushRef="#br0" timeOffset="77986.45">10492 1414,'0'25,"25"-25,0 24,0-24,0 0,-1 0,1-24,25 24,-25 0,-1 0,26 0,-25 0,24 0,-24 0,25 0,-25 0,24-25,1 25,-25 0,24 0,-24 0,25 0,-1 0,1 0,-25-25,24 25,1 0,0 0,-26 0,26 0,0 0,-1 0,-24 0,25-25,-1 25,-24 0,25 0,-1 0,1 0,-25 0,24 0,-24 0,25 0,-26 0,26-25,-25 25,25 0,-26 0,1 0,0 0,0 0,0 0,-1 0,1 0,0 0,0-24,0 24,-1 0,1 0,0 0,0 0,0 0,-1 0,1-25,0 25,0 0,0 0,-1 0,1 0,0 0,0 0,0 0,-1 0,1 0,0 0,0 0,0 0,-1 0,1 0,0 0,-25-25,25 25,0 0,-50 0</inkml:trace>
  <inkml:trace contextRef="#ctx0" brushRef="#br0" timeOffset="79022.14">10740 3820,'0'-25,"0"0,25 1,0 24,0 0,0 0,-1 0,26 0,-25 0,0 0,24 0,1 0,-25 0,24 0,1-25,0 25,-1 0,26 0,-26 0,26-25,-26 25,26 0,-26 0,26-25,-1 25,-24 0,24 0,-24 0,-1 0,26 0,-26 0,1 0,0 0,-1 0,-24 0,25 0,-1 0,1 0,-25 0,24 0,1 0,-25 0,24 0,1 0,-25 0,24 0,-24 0,0 0,0 0,-1 0,1-25,0 25,0 0,0 0,-1 0,1 0,0 0,0-25,0 25</inkml:trace>
  <inkml:trace contextRef="#ctx0" brushRef="#br0" timeOffset="79709.23">13072 3274,'0'0,"25"0,0 0,-1-25,1 25,0 0,0 0,0 0,0 0,-1-24,1 24,0 0,0 0,0 0,-1 0,1 0,0 0,0 0,0 0</inkml:trace>
  <inkml:trace contextRef="#ctx0" brushRef="#br0" timeOffset="80030.12">13271 3274,'0'25,"0"0,24-25,-24 25,0-1,25-24,-25 25,25 0,-25 0,25 0,-25 24,0-24,25 0,-25 0,0-1,24 1,-24 0,0 0,0 0,0 0,0-1,0 1,-24-25,-1 0,0 0,0 0,0 0,1 0,-1 0,0 0,0 0,0 0,0-25,1 25,24-24</inkml:trace>
  <inkml:trace contextRef="#ctx0" brushRef="#br0" timeOffset="80330.12">13593 3572,'25'0,"0"0,-1 0,1-25,0 25,0 0,0 0,-1 0,-24-25,25 25,0 0,0 0,0 0,-1 0,-24-25,25 25</inkml:trace>
  <inkml:trace contextRef="#ctx0" brushRef="#br0" timeOffset="80539.31">13643 3671,'-25'0,"0"25,50-25,0 0,-1 0,1 0,0 0,0 0,0-25,-1 25,1 0</inkml:trace>
  <inkml:trace contextRef="#ctx0" brushRef="#br0" timeOffset="80858.09">14213 3522,'-25'0,"0"0,25 25,-24-25,24 25,-25-25,25 25,-25-1,25 1,0 0,0 0,0 0,0 0,25-1,0-24,-25 25,24-25,1 0,0 0,0 0,0 0,24 0,-24-25,0 25,-25-24,25-1,0 25,-25-25,0 0,0 0,0 0,0 1,-25-1,0 0,0 25,0-25,0 25,1 0,-1-25,-25 25</inkml:trace>
  <inkml:trace contextRef="#ctx0" brushRef="#br0" timeOffset="82138.1">12973 918,'25'0,"-1"0,-24-25,25 25,0 0,0 0,0-25,-1 25,1 0,0 0,0-25,0 25,0 0,-1-24,1 24,0 0,0 0,0-25</inkml:trace>
  <inkml:trace contextRef="#ctx0" brushRef="#br0" timeOffset="82478.05">13171 893,'0'25,"0"0,0-1,25 1,0 0,0 0,-25 0,25-1,-1 1,1 0,-25 0,25 0,-25-1,25 1,-25 0,0 0,0 0,0-1,0 1,-25 0,0 0,0 0,1-25,-1 0,0 0,0 24,0-24,0 0,1 0,-1-24,0 24,0 0,0 0,25-25</inkml:trace>
  <inkml:trace contextRef="#ctx0" brushRef="#br0" timeOffset="82855.06">13543 1067,'25'0,"0"0,0 0,-25-25,25 25,-1 0,1 0,0 0,0-25,0 25,-1 0,-24 25</inkml:trace>
  <inkml:trace contextRef="#ctx0" brushRef="#br0" timeOffset="83153.83">13469 1215,'25'0,"0"0,-1 0,1 0,0 0,0 0,0 0,-1 0,1 0,0 0,0 0,0-24,-1 24</inkml:trace>
  <inkml:trace contextRef="#ctx0" brushRef="#br0" timeOffset="83766.1">13891 794,'0'25,"0"-1,0 1,0 0,0 0,0 0,0-1,0 1,0 0,0 0,0 24,0-24,0 25,0-25,0-1,0 26,0-25,0 0,0-1,0 1,-25 0</inkml:trace>
  <inkml:trace contextRef="#ctx0" brushRef="#br0" timeOffset="87578.09">5358 4440,'0'25</inkml:trace>
  <inkml:trace contextRef="#ctx0" brushRef="#br0" timeOffset="87697.86">5333 4266,'0'0</inkml:trace>
  <inkml:trace contextRef="#ctx0" brushRef="#br0" timeOffset="87825">5234 4018</inkml:trace>
  <inkml:trace contextRef="#ctx0" brushRef="#br0" timeOffset="90987.03">4887 4142,'-25'0,"25"25,0-50,0 50,0-50,-25 25,0 0,0 0,0 0,25-24,25 24,0 0,0 0,0 0,-25-25,25 25,-1 0,1 0,0 0,0 0,-25-25,25 25,-1 0,1 0,0 0,0 0,0 0,-1 0,1 0,0 0,0 0,0 0,-1 0,1 0,0 0,0 0,0 0,-1 0,1 0,0 0,0 0,0-25,-1 25,1 0,0 0,0 0,-25 25,25-25,-1 0,1 0,0 0,0 0,0 0,-1-25,1 25,0 0,0 0,0 0,0 0,-1 0,1-25,0 25,0 0,0 0,-1 0,1 0,0 0,0 0,0 0,-1 0,1 0,0 0,0 0,0 0,-1 0,1-24,0 24,0 0,0 0,-1 0,1 0,0 0,0 0,0 0,-1 0,1 0,0-25,0 25,0 0,-1 0,1 0,0 0,0 0,0 0,-1 0,1 0,0 0,0 0,0 0,0 0,-25-25,24 25,1 0,0 25,-25 0</inkml:trace>
  <inkml:trace contextRef="#ctx0" brushRef="#br0" timeOffset="91489.71">7119 3696,'25'0,"0"-25,-1 25,1 0,0 0,0 0,0 0,-25-25,24 25,1 0,0 0,0 0,0-25</inkml:trace>
  <inkml:trace contextRef="#ctx0" brushRef="#br0" timeOffset="91797.95">7317 3671,'-24'0,"24"25,0 0,24-25,-24 25,25-1,-25 1,25 0,-25 0,0 0,25-25,-25 24,0 1,0 0,25 0,-25 0,0-1,0 1,-25-25,0 25,0-25,0 0,1 0,-1 0,0-25,25 0</inkml:trace>
  <inkml:trace contextRef="#ctx0" brushRef="#br0" timeOffset="92134.07">7590 3820,'0'-25,"25"25,0 0,0 0,-25-25,24 25,1 0,0 0,0-24,0 24</inkml:trace>
  <inkml:trace contextRef="#ctx0" brushRef="#br0" timeOffset="92342.2">7615 3894,'0'0,"0"25,25-50,0 25,-1 0,1-24,0 24,0 0,0-25,-1 25,1 0</inkml:trace>
  <inkml:trace contextRef="#ctx0" brushRef="#br0" timeOffset="92670.03">8037 3746,'-25'0,"25"24,0 1,0 0,0 0,0 0,0-1,25 1,-25 0,25 0,-1 0,1-25,0 0,0-25,0 25,-1 0,1-25,0 25,0-25,0 25,-25-25,24 1,1-1,-25 0,0 0,0 0,0 1,0-1,-25 25,1-25,-1 25,0 0,-25 0,26 0,-1 0,-25 0,25 0</inkml:trace>
  <inkml:trace contextRef="#ctx0" brushRef="#br0" timeOffset="104816.84">3597 12502,'0'-25</inkml:trace>
  <inkml:trace contextRef="#ctx0" brushRef="#br0" timeOffset="120264.74">4812 1860</inkml:trace>
  <inkml:trace contextRef="#ctx0" brushRef="#br0" timeOffset="121182.03">4837 1836,'0'-25,"25"25,-50 0,25 25,-25-25,0 0,25-25,25 25,0 0,0 0,0-25,-1 25,1 0,0 0,0 0,0 0,-1 0,1 0,0 0,-25-25,25 25,0 0,-1 0,1 0,0 0,0 0,0 0,-1 0,1 0,0-25,0 25,0 0,-1 0,1 0,0 0,0 0,0 0,-1 0,-24-24</inkml:trace>
  <inkml:trace contextRef="#ctx0" brushRef="#br0" timeOffset="121341.52">5631 1712,'74'0,"-198"0,174 0,49 0,-74 0,-1 0,1 0,-25 24,25-24,0 0,-25 25,0 0</inkml:trace>
  <inkml:trace contextRef="#ctx0" brushRef="#br0" timeOffset="122201.34">4787 967</inkml:trace>
  <inkml:trace contextRef="#ctx0" brushRef="#br0" timeOffset="122589.64">4787 967,'50'0,"-25"0,0 0,-1 0,1 0,0 0,0 0,0 0,-1 0,1 0,0 0,0 0,0 0,-1 0,-24-24,25 24,0 0,0 0,0 0,-1 0,1 0,0 0,0 0,0 0,-1 0,1 0,0 0,0 0,0 0,-1 0,1 0,0 0,0 0,0 0,-1 0,1 0</inkml:trace>
  <inkml:trace contextRef="#ctx0" brushRef="#br0" timeOffset="123165.9">5928 769,'-24'0,"-1"0,50 0,-1 0,1 0,0 0,0 0,0-25,-1 25,1 0,0-25,0 25,0 0</inkml:trace>
  <inkml:trace contextRef="#ctx0" brushRef="#br0" timeOffset="123689.85">6276 571,'0'-25,"0"50,0-1,0 1,24-25,-24 25,0 0,0 0,25-25,-25 24,0 1,25 0,-25 0,25 0,-25-1,0 1,25 0,-25 0,0 0,24-25,-24 24</inkml:trace>
  <inkml:trace contextRef="#ctx0" brushRef="#br0" timeOffset="124758.03">6226 1712,'0'0,"0"24,-25 1,25 0,-25 0,25 0,0-1,0 1,25-25,0 0,0 0,0 0,-1 0,1 0,0 0,-25-25,25 25,-25-24,25 24,-25-25,0 0,24 25,-24-25,0 0,0 1,0-1,0 0,0 0,0 0,-24 25,-1-25,0 25,0 0,25 25,-25-25</inkml:trace>
  <inkml:trace contextRef="#ctx0" brushRef="#br0" timeOffset="126381.57">5011 2853,'0'-25,"24"25,1 0,0 0,0 0,0 0,-1 0,1-25,0 25,0 0,0 0,-1-25,1 25,0 0,0 0,0 0,-1 0,-24-25,25 25,0 0,0 0,0 0,-1 0,1 0,-25-24,25 24,0 0,0 0,-1 0,1-25,0 25,0 0,0 0,-1 0,-24-25,25 25,0 0,0 0,0 0,0 0</inkml:trace>
  <inkml:trace contextRef="#ctx0" brushRef="#br0" timeOffset="126989.63">6499 2555</inkml:trace>
  <inkml:trace contextRef="#ctx0" brushRef="#br0" timeOffset="127841.67">6350 2580,'-25'-25,"0"25,25 25,25-25,0 0,0 0,0 0,-1 0,1 0,0-25,0 25,0 0,-50 0,0 0,0 0,0 0,1 25,-1-25,0 0,0 0,0 0,1 0,-1 0,50 0,-1 0,1 0,0 0,0 0,0 0,-1 0,1 0,0 0,0 0,0 0,-25-25</inkml:trace>
  <inkml:trace contextRef="#ctx0" brushRef="#br0" timeOffset="128301.63">6400 2431,'0'25,"0"-1,0 1,24-25,-24 25,0 0,0 0,0-1,25 1,-25 0,25 0,-25 0,0 0,25-25,-25 24,0 1</inkml:trace>
  <inkml:trace contextRef="#ctx0" brushRef="#br0" timeOffset="128785.32">6772 2431,'0'25,"0"-1,0 1,0 0,0 0,0 0,0-1,0 1,0 0,0 0,0 0,24-25,-24 25,0-1,0 1,0 0,0 0,0 0</inkml:trace>
  <inkml:trace contextRef="#ctx0" brushRef="#br0" timeOffset="139263.25">15701 3572,'25'0,"0"0,0 0,0 0,-1 0,1 0,0 0,0 0,0 0,-1 0,1 0,0 0,0 0,0 0,-1-25,1 25,0 0,25 0,-26 0,1 0,0 0,0 0,0 0,-1 0,1 0,0 0,0 0,0 0,0 0,-1 0,1 0,25 0,-25 0,-1 0,1 0,0 0,0 0,0 0,-1 0,1 0,0 0,0 0,0 0,-1 0,1 0,0 0,0 0,0 0,-1 0,1 0,0 0,0 0,0 0,-1 0,1 0,-25-25,25 25,0 0,0 0,-1 0,1 0,0 0,0 0,0 0,-1 0,1 0,0 0,0 0,0 0,-1 0,1 0,0 0,-25-25,25 25,0 0,0 0</inkml:trace>
  <inkml:trace contextRef="#ctx0" brushRef="#br0" timeOffset="139899.47">17711 3373,'24'0,"1"0,0 0,0 0,0 0,-1 0,1 0,0 0,0 0,-25-24,25 24,-1 0,1 0,0 0</inkml:trace>
  <inkml:trace contextRef="#ctx0" brushRef="#br0" timeOffset="140182.54">17810 3423,'0'0,"0"25,25-25,-25 25,0-1,24-24,-24 25,0 0,25-25,-25 25,25 0,-25-1,0 1,25-25,-25 25,0 0,0 0,-25-25,0 0,0 0,1 0,-1 0,0 0,0 0,0 0,1 0,-1-25,0 25</inkml:trace>
  <inkml:trace contextRef="#ctx0" brushRef="#br0" timeOffset="140520.57">18207 3572,'24'0,"1"0,0 0,0 0,0 0,-1 0,1 0,0 0,0 0</inkml:trace>
  <inkml:trace contextRef="#ctx0" brushRef="#br0" timeOffset="140695.44">18182 3621,'0'0,"-25"0,25 25,25-25,0 0,-1 0,1 0,0 0,0 0,0 0,24 0,-24 0</inkml:trace>
  <inkml:trace contextRef="#ctx0" brushRef="#br0" timeOffset="140939.43">18628 3547,'0'0,"-24"0,-1 0,25 25,0 0,0-1,0 1,25 0,-1 0,1-25,0 0,0 0,0 0,-1 0,1 0,0 0,0-25,0 25,-25-25,0 0,-25 1,0 24,25-25,-25 25,-24-25,24 25</inkml:trace>
  <inkml:trace contextRef="#ctx0" brushRef="#br0" timeOffset="148977.43">15825 1265,'25'0,"0"0,0 0,0 0,-1 0,1 0,0 0,0 0,0 0,-1 0,1 0,0 0,0 0,0 0,-1 0,1 0,0 0,0 0,0 0,-1 0,1 0,0 0,0 0,0 0,0 0,-1 0,1 0,0 0,0-25,0 25,-1 0,1 0,0 0,0 0,0 0,-1 0,1 0,0 0,0 0,0 0,-1 0,1 0,0 0,0 0,0 0,-1 0,-24-25,25 25,0 0,0 0,0 0,-1 0,1 0,0 0,0 0,0 0,-1 0,1 0,0 0,0-24,0 24,-1 0,1 0,0 0,0 0,0 0,-25 24</inkml:trace>
  <inkml:trace contextRef="#ctx0" brushRef="#br0" timeOffset="149861.1">17735 1141,'0'-25,"-24"25,24 25,-25-25,25 25,-25-25,25 25,-25-25,25 24,0 1,-25-25,25 25,0 0,0 0,0-1,0 1,0 0,25-25,-25 25,25-25,0 0,0 0,-1-25,1 25,0-25,0 0,-25 1,0-1,25 25,-25-25,0 0,-25 0,0 1,0 24,25-25,-25 25,1 0</inkml:trace>
  <inkml:trace contextRef="#ctx0" brushRef="#br0" timeOffset="153527.25">15726 496,'0'0,"25"0,0 25,0-25,-1 0,1 0,0 0,0 0,0 0,-1 0,1 0,0 0,0 0,0 0,-1 0,1 0,0 0,0 0,0 0,-1 0,-24 25,25-25,0 0,0 0,0 0,-1 0,1 0,-25-25,25 25,0 0,0 0,0 0,-1 0,1 0,0 0,0 0,0 0,-1 0,1 0,0 0,0 0,0 0,-1 0,1 0,0 0,0 0,0 0,-1 0,1 0,0 0,0 0,0 0,-1 0,1 0,0 0,0 0,0 0,-1 0,1 0,0 0,0 0,0 0,-1 0,1 0,0 0,0 0,0 0,-1 0,1 0,0 0,0 0,0 0,-1-25,1 25,0 0,0 0,0 0,0 0,-1 0,1 0</inkml:trace>
  <inkml:trace contextRef="#ctx0" brushRef="#br0" timeOffset="154015.28">17785 347,'0'0,"25"0,0 0,-1 0,1 0,0 0,0 25,0-25,-1 0,1 0,0 0,0 0,0 0,-1 0,-24-25,25 25</inkml:trace>
  <inkml:trace contextRef="#ctx0" brushRef="#br0" timeOffset="154311.09">17909 223,'0'25,"0"0,25-25,-25 25,0-1,25-24,-25 25,0 0,0 0,24 0,-24-1,0 1,0 0,0 0,0 0</inkml:trace>
  <inkml:trace contextRef="#ctx0" brushRef="#br0" timeOffset="154602.87">18256 149,'0'0,"0"25,0-1,25 1,-25 0,0 0,25 0,-25-1,0 1,0 0,25 0,-25 0,0-1,0 1,0 0</inkml:trace>
  <inkml:trace contextRef="#ctx0" brushRef="#br0" timeOffset="155875.19">16346 2133,'0'25,"25"-25,0 0,0 0,0 0,-1 0,1 0,0 0,0 0,0 0,-1 0,26 0,-25 0,0 0,24 0,-24 0,0 0,0 0,24 0,-24 0,0 0,0 0,-1 0,1 0,0 0,0 0,0 0,-1 0,1 0,-25-25,25 25,0 0,0 0,-1 0,1 0,0 0,0-25,0 25,-1 0,1 0,0 0,0 0,-50 0</inkml:trace>
  <inkml:trace contextRef="#ctx0" brushRef="#br0" timeOffset="156600.22">17264 2084,'25'0,"0"0,-1 0,1 0,0 0,0 0,0 0,-1 0,1 24,0-24,0 0,0 0,0 0,-1 0,1 0,0 0,0 0,0 0,-1 0,-48 0</inkml:trace>
  <inkml:trace contextRef="#ctx0" brushRef="#br0" timeOffset="157031.31">17909 2059,'25'0,"0"0,-1 0,1 0,0 0,0 0,0 0,-1 0,1 0,0 0,0 0,0 0</inkml:trace>
  <inkml:trace contextRef="#ctx0" brushRef="#br0" timeOffset="157306.24">18256 1910,'0'-25,"0"50,0 0,0 0,0-1,0 1,0 0,0 0,0 0,0-1,0 1,0 0,0 0,0 0,0-1,0 1,0 0,0 0,0 0</inkml:trace>
  <inkml:trace contextRef="#ctx0" brushRef="#br0" timeOffset="192130.76">8310 1563,'-25'0,"0"0,0 24,50-24,-25-24,25 24,0 0,-25 24,24-24,-24-24,25 24,0 0,0 0,0 0,-1 0,1 0,0 0,0 0,0 0,-1 0,1 0,0 0,0 0,-25-25,25 25,-1 0,1 0,0 0,0 0,0 0,-1 0,1 0,0 0,-25-25,25 25,0 0,-1 0,1 0,0 0,0 0,0-25,0 25,-1 0,1 0,0 0,0-25,0 25,-1 0</inkml:trace>
  <inkml:trace contextRef="#ctx0" brushRef="#br0" timeOffset="193154.68">8558 1215,'0'0</inkml:trace>
  <inkml:trace contextRef="#ctx0" brushRef="#br0" timeOffset="193216.59">8607 1215,'25'0</inkml:trace>
  <inkml:trace contextRef="#ctx0" brushRef="#br0" timeOffset="193282.06">8682 1215,'24'0,"-123"0,347-24</inkml:trace>
  <inkml:trace contextRef="#ctx0" brushRef="#br0" timeOffset="193398.6">8930 1166,'-25'25,"50"-50,-50 25,0 0</inkml:trace>
  <inkml:trace contextRef="#ctx0" brushRef="#br0" timeOffset="194030.8">8210 1265,'0'0,"25"0,0 0,0 0,0 0,-1 0,1 0,0 0,0 0,0 0,-1 0,-24-25,25 25,0 0,0 0,0 0,-1 0,1 0,0 0,0-25,0 25,-1 0,1 0,0 0,-25-24,25 24,0 0,-1 0,1 0,-25-25,25 25,0 0,0 0,-1 0</inkml:trace>
  <inkml:trace contextRef="#ctx0" brushRef="#br0" timeOffset="194975.22">8260 2009,'25'0,"0"0,-1 0,1 0,0 0,0 0,0 0,-1 0,1-25,0 25,0 0,0 0,-1 0,1-24,0 24,25 0,-26 0,1-25,0 25,0 0,0 0,-1 0,1-25,0 25,0 0,0 0,-1 0,1 0,0 0,0 0,0-25,0 25,-1 0,1 0,0 0,0 0,-25-25</inkml:trace>
  <inkml:trace contextRef="#ctx0" brushRef="#br0" timeOffset="196459.8">8905 3870,'0'-25,"-25"25,25 25,25-25,0 0,-1 0,1 24,0-24,0 0,0 0,0 0,-1-24,1 24,0 0,0 0,0 0,-1 0,1 0,0-25,0 25,0 0,24 0,-24 0,0-25,0 25,24 0,-24 0,0-25,0 25,-1 0,26-25,-25 25,0 0,-1 0,1-24,0 24,0 0,0 0,-1 0,1-25,0 25,-25 25,-25-25</inkml:trace>
  <inkml:trace contextRef="#ctx0" brushRef="#br0" timeOffset="202444.73">8533 1315,'0'-25,"-25"25,25-25,0 50,-25-25,25 25,0-1,-25-24,25 25,0-50,25 1,-25-1,25 25,-25-25,25 25,0 0,-25 25,24-25,1 0,-25 25,25-25,-25 24,25-24,-25 25,0 0</inkml:trace>
  <inkml:trace contextRef="#ctx0" brushRef="#br0" timeOffset="202760.76">8558 1315,'0'24,"0"1,0 0,0 0,0 0,0-1,0 1,0 0,24-25,-24 25,0-50,-24 0,24 0,0 1</inkml:trace>
  <inkml:trace contextRef="#ctx0" brushRef="#br0" timeOffset="203304.45">8632 1637,'0'0,"-25"25,25 0,0 0,-25-25,25 24,0 1,0-50,0 1,25-1,-25 0,0 0,0 0,25 0,-25 1,0 48,25 1,-25 0,25-25,-25 25,0 0,24-25</inkml:trace>
  <inkml:trace contextRef="#ctx0" brushRef="#br0" timeOffset="203754.22">8731 2084,'0'0,"0"-25,0 0,-25 0,25 0,-24 1,24 48,24-24,1 0,0 0,-25-24,0-1</inkml:trace>
  <inkml:trace contextRef="#ctx0" brushRef="#br0" timeOffset="204527.71">8657 1687,'0'25,"25"-1,-25 1,24-25,-24 25,0 0,25 0,-25-1,0 1,25-25,-25 25,0 0,25 0,-25-1,0 1,0-50,-25 25,0 0,0 0,1-24,-1 24,25-25,0 50,0-1,25-24,-25 25,24-25,1 0,0 0</inkml:trace>
  <inkml:trace contextRef="#ctx0" brushRef="#br0" timeOffset="205374.46">8930 1116,'-25'0,"25"-25,25 25,-1 0,1 0,0 0,0-24,0 24,0 0,-1 0,1-25,0 25,0 0,0-25,-1 25,1-25</inkml:trace>
  <inkml:trace contextRef="#ctx0" brushRef="#br0" timeOffset="205682.8">9351 819,'0'-25,"0"50,0-1,0 1,0 0,0 0,0 0,0-1,25 1,-25 0,0 0</inkml:trace>
  <inkml:trace contextRef="#ctx0" brushRef="#br0" timeOffset="205753.94">9376 1191,'25'49</inkml:trace>
  <inkml:trace contextRef="#ctx0" brushRef="#br0" timeOffset="206743.81">9500 1439,'-25'0,"1"0,-1 0,25 24,0 1,-25-25,25 25,0 0,0 0,25-1,0-24,-25 25,24-25,1 0,0 0,0-25,0 25,-25-24,24 24,-24-25,25 0,0 0,-25 0,0 1,0-1,0 0,-25 25,0-25,1 25,-1 0,0 25</inkml:trace>
  <inkml:trace contextRef="#ctx0" brushRef="#br0" timeOffset="207368.69">9376 2257,'0'-25,"25"25,-25-24,25 24,0 0,-1 0,-24-25,25 25,0 0,0 0,-25-25,25 25,-1 0,-24-25,25 25</inkml:trace>
  <inkml:trace contextRef="#ctx0" brushRef="#br0" timeOffset="209360.31">9723 2133,'0'0,"-24"0,24-25,0 1,-25 24,25-25,0 0,0 50,-25-25,25 25,-25-25,0 0,25 24,-24-24,24 25,0 0,0 0,24 0,-24-1,25 1,-25 0,0 0,0 0,0-1,0 1,0 0,25-25</inkml:trace>
  <inkml:trace contextRef="#ctx0" brushRef="#br0" timeOffset="209532.66">9748 2158,'0'25,"0"0,25-25,-25 24,0 1,0 0,0 0,0 0,0 24,0-24,0 0,0 0</inkml:trace>
  <inkml:trace contextRef="#ctx0" brushRef="#br0" timeOffset="211444.63">14585 843,'25'0,"0"0,0 0,-25-24,24 24,1 0,0 0,0-25,0 25,-1 0,1 0,0 0,-25-25,25 25,0 0,-1 0,1 0,0 0,0 0,0 0,-1 0,1-25</inkml:trace>
  <inkml:trace contextRef="#ctx0" brushRef="#br0" timeOffset="212144.63">14784 1166,'0'0,"24"0,1-25,0 25,0 0,0 0,-1 0,1 0,0 0,0 0,0 0,-1-25,1 25,0 0,0 0,0 0,-1 0,1 0,0 0,0-25,0 25,-1 0,1 0,0 0,0 0,0 0,0-24</inkml:trace>
  <inkml:trace contextRef="#ctx0" brushRef="#br0" timeOffset="212764.6">14932 471,'25'0,"0"0,0-25,0 25,-1 0,1 0,0 0,0 0,0 0,-1 0,1 0,0 0,0 0,-25-24</inkml:trace>
  <inkml:trace contextRef="#ctx0" brushRef="#br0" timeOffset="213021.96">15280 322,'0'25,"0"0,24-25,-24 25,0 0,0-1,25-24,-25 25,0 0,25-25,-25 25</inkml:trace>
  <inkml:trace contextRef="#ctx0" brushRef="#br0" timeOffset="214212.57">15652 1191,'0'0,"-25"24,0 1,25 0,-25 0,25 0,-24-25,24 24,0 1,0 0,24-25,1 0,0 0,0 0,0-25,-1 0,1 25,-25-24,25 24,-25-25,25 25,-25-25,0 0,0 0,-25 25,25-24,-25 24,0 0</inkml:trace>
  <inkml:trace contextRef="#ctx0" brushRef="#br0" timeOffset="214696.6">14858 1563,'0'0,"25"0,0 0,-1 0,1 0,0 0,0-25,0 25,-1 0,1 0,0 0,0 0,0-25,-1 25,1 0,0 0,25 0,-26-25,1 25,0 0,0 0,0 0,0 0,-1-25,1 25,0 0,0 0</inkml:trace>
  <inkml:trace contextRef="#ctx0" brushRef="#br0" timeOffset="-214509.05">15032 1736,'24'0,"1"0,-25-24,25 24,0 0,0 0,-1 0,1 0,0 0,0 0,0 0,-1 0,1 0,0 0</inkml:trace>
  <inkml:trace contextRef="#ctx0" brushRef="#br0" timeOffset="-214293.14">15255 1637,'0'-25,"0"50,0 0,0 0,0 0,0-1,0 1,0 0,0 0,25 0</inkml:trace>
  <inkml:trace contextRef="#ctx0" brushRef="#br0" timeOffset="-214092.18">15453 1637,'-24'0,"24"25,0 0,0 0,0-1,0 1,0 0,0 0,0 0</inkml:trace>
  <inkml:trace contextRef="#ctx0" brushRef="#br0" timeOffset="-212992.19">14883 3572,'0'25,"25"-25,-1 0,1-25,0 25,0 0,0 0,-1 0,1 0,0-25,0 25,0 0,-1 0,1 0,0 0,0 0,0 0,-1 0,1 0,0 0,-50 0,0 0,1 0,-1 0,0 0,0 25,0-25,1 0,-26 0,25 0,-24 0,24 0,0 0,0 0,0 0,1 0,-1 0,0 0,50 0,0 0,-1 0,1-25,0 25,0 0,24 0,-24 0,0 0,0 0,0 0,-1 0,1 0,0 0,0-25,0 25,-1 0</inkml:trace>
  <inkml:trace contextRef="#ctx0" brushRef="#br0" timeOffset="-205560.01">5234 893,'25'0,"-25"-25,24 25,1 0,0 0</inkml:trace>
  <inkml:trace contextRef="#ctx0" brushRef="#br0" timeOffset="-204989.25">5730 1017,'0'0</inkml:trace>
  <inkml:trace contextRef="#ctx0" brushRef="#br0" timeOffset="-204716.16">6077 1067,'0'-25</inkml:trace>
  <inkml:trace contextRef="#ctx0" brushRef="#br0" timeOffset="-204563.66">6251 1067,'-25'0,"0"0,25-25,-25 25,50 0</inkml:trace>
  <inkml:trace contextRef="#ctx0" brushRef="#br0" timeOffset="-204412.61">6400 1091,'-25'0,"25"-24,-25 24,50 0</inkml:trace>
  <inkml:trace contextRef="#ctx0" brushRef="#br0" timeOffset="-204268.3">6499 1091,'-25'-24</inkml:trace>
  <inkml:trace contextRef="#ctx0" brushRef="#br0" timeOffset="-204124.36">6598 1091,'0'-24,"25"24</inkml:trace>
  <inkml:trace contextRef="#ctx0" brushRef="#br0" timeOffset="-203984.37">6871 1067,'0'0,"-25"0</inkml:trace>
  <inkml:trace contextRef="#ctx0" brushRef="#br0" timeOffset="-203840.67">6995 1091</inkml:trace>
  <inkml:trace contextRef="#ctx0" brushRef="#br0" timeOffset="-203677.16">7045 1091</inkml:trace>
  <inkml:trace contextRef="#ctx0" brushRef="#br0" timeOffset="-203505.2">7144 1091</inkml:trace>
  <inkml:trace contextRef="#ctx0" brushRef="#br0" timeOffset="-202380.37">8012 1240,'25'0,"0"0,-1 0,1 25,0-25,0 0,0 0,-1 0</inkml:trace>
  <inkml:trace contextRef="#ctx0" brushRef="#br0" timeOffset="-201453.95">7466 1116,'25'0,"0"0,0 0,-1 0,1 0,0 25,0-25,0 0,-1 0,1 0,0 0,0 25,0-25</inkml:trace>
  <inkml:trace contextRef="#ctx0" brushRef="#br0" timeOffset="-201317.28">7913 1191,'24'0,"1"0</inkml:trace>
  <inkml:trace contextRef="#ctx0" brushRef="#br0" timeOffset="-201190.36">8186 1240,'0'0,"24"0</inkml:trace>
  <inkml:trace contextRef="#ctx0" brushRef="#br0" timeOffset="-201059.44">8483 1265,'-25'0,"1"0,24-25</inkml:trace>
  <inkml:trace contextRef="#ctx0" brushRef="#br0" timeOffset="-200915.02">8806 1315,'0'0,"-25"0,25-25</inkml:trace>
  <inkml:trace contextRef="#ctx0" brushRef="#br0" timeOffset="-200775.3">9178 1389,'0'0,"-25"0,25-25,-25 25,25-25</inkml:trace>
  <inkml:trace contextRef="#ctx0" brushRef="#br0" timeOffset="-200623.25">9401 1389,'0'0,"-25"0,25-25,-25 25,25-25</inkml:trace>
  <inkml:trace contextRef="#ctx0" brushRef="#br0" timeOffset="-200482.58">9624 1389,'-25'0,"25"-25,-24 25,48 0</inkml:trace>
  <inkml:trace contextRef="#ctx0" brushRef="#br0" timeOffset="-200354.27">9947 1389,'0'-25,"24"25,-24-25,25 25</inkml:trace>
  <inkml:trace contextRef="#ctx0" brushRef="#br0" timeOffset="-200218.64">10319 1414,'0'-25,"25"25,-1 0</inkml:trace>
  <inkml:trace contextRef="#ctx0" brushRef="#br0" timeOffset="-200084.86">10567 1463,'0'-24,"25"24</inkml:trace>
  <inkml:trace contextRef="#ctx0" brushRef="#br0" timeOffset="-199041.19">10616 1315,'25'0,"0"0,0 0,0 24,-1-24,1 0,0 0</inkml:trace>
  <inkml:trace contextRef="#ctx0" brushRef="#br0" timeOffset="-198906.32">11212 1439,'0'-25,"-25"25,0 0,0 0</inkml:trace>
  <inkml:trace contextRef="#ctx0" brushRef="#br0" timeOffset="-198769">11807 1637,'0'0,"-25"0,0 0,1 0,24-25</inkml:trace>
  <inkml:trace contextRef="#ctx0" brushRef="#br0" timeOffset="-198632.75">12254 1736,'-25'0,"0"0,25-24</inkml:trace>
  <inkml:trace contextRef="#ctx0" brushRef="#br0" timeOffset="-198484.56">12502 1811,'0'0,"-25"0,25-25</inkml:trace>
  <inkml:trace contextRef="#ctx0" brushRef="#br0" timeOffset="-198341.26">12774 1910,'-24'0,"24"-25</inkml:trace>
  <inkml:trace contextRef="#ctx0" brushRef="#br0" timeOffset="-198216.66">13072 1960,'0'0,"0"-25</inkml:trace>
  <inkml:trace contextRef="#ctx0" brushRef="#br0" timeOffset="-198072.3">13444 2009,'-25'0,"25"-25</inkml:trace>
  <inkml:trace contextRef="#ctx0" brushRef="#br0" timeOffset="-197957.3">13667 2034,'0'0,"0"-25</inkml:trace>
  <inkml:trace contextRef="#ctx0" brushRef="#br0" timeOffset="-197691.72">14163 2084,'0'-25,"0"0</inkml:trace>
  <inkml:trace contextRef="#ctx0" brushRef="#br0" timeOffset="-197424.29">14660 2208,'0'-25</inkml:trace>
  <inkml:trace contextRef="#ctx0" brushRef="#br0" timeOffset="-197292.59">14908 2257,'0'-25,"-25"25</inkml:trace>
  <inkml:trace contextRef="#ctx0" brushRef="#br0" timeOffset="-197152.6">15056 2232,'-24'-24,"24"-1,0 0</inkml:trace>
  <inkml:trace contextRef="#ctx0" brushRef="#br0" timeOffset="-196880.35">15528 2158,'0'0</inkml:trace>
  <inkml:trace contextRef="#ctx0" brushRef="#br0" timeOffset="-196757.25">15751 2183</inkml:trace>
  <inkml:trace contextRef="#ctx0" brushRef="#br0" timeOffset="-196448.34">16197 2307,'0'-25,"-24"25,-1 0,25-25</inkml:trace>
  <inkml:trace contextRef="#ctx0" brushRef="#br0" timeOffset="-196288.35">16346 2356,'0'0,"-25"0,25-24,-24 24,24-25,-25 0,25 0</inkml:trace>
  <inkml:trace contextRef="#ctx0" brushRef="#br0" timeOffset="-195511.29">5755 1538,'0'0,"-50"25,25-1,-24 1</inkml:trace>
  <inkml:trace contextRef="#ctx0" brushRef="#br0" timeOffset="-194685.37">6424 2530</inkml:trace>
  <inkml:trace contextRef="#ctx0" brushRef="#br0" timeOffset="-194497.29">6548 2530</inkml:trace>
  <inkml:trace contextRef="#ctx0" brushRef="#br0" timeOffset="-194339.96">6573 2480,'0'25,"0"-50,0 1</inkml:trace>
  <inkml:trace contextRef="#ctx0" brushRef="#br0" timeOffset="-194192.37">6747 2381,'25'0,"-25"-25,24 25</inkml:trace>
  <inkml:trace contextRef="#ctx0" brushRef="#br0" timeOffset="-194052.41">6970 2282,'0'0,"25"0,0 0,-25-25</inkml:trace>
  <inkml:trace contextRef="#ctx0" brushRef="#br0" timeOffset="-193920.89">7193 2282,'0'0,"0"-25</inkml:trace>
  <inkml:trace contextRef="#ctx0" brushRef="#br0" timeOffset="-193760.69">7342 2232,'25'0,"-25"-24,25 24</inkml:trace>
  <inkml:trace contextRef="#ctx0" brushRef="#br0" timeOffset="-193613.25">7615 2183,'0'-25,"25"25</inkml:trace>
  <inkml:trace contextRef="#ctx0" brushRef="#br0" timeOffset="-193465.38">7962 2108</inkml:trace>
  <inkml:trace contextRef="#ctx0" brushRef="#br0" timeOffset="-193293.34">8235 2084,'0'0</inkml:trace>
  <inkml:trace contextRef="#ctx0" brushRef="#br0" timeOffset="-193120.68">8458 2009,'0'0,"0"-25,25 25</inkml:trace>
  <inkml:trace contextRef="#ctx0" brushRef="#br0" timeOffset="-192968.7">8855 1910,'0'25,"0"-50,25 25,-25-25,25 25</inkml:trace>
  <inkml:trace contextRef="#ctx0" brushRef="#br0" timeOffset="-192820.38">9178 1811,'0'25,"0"-50,25 25,-1-25</inkml:trace>
  <inkml:trace contextRef="#ctx0" brushRef="#br0" timeOffset="-192680.32">9500 1712,'25'0,"-25"-25,25 25</inkml:trace>
  <inkml:trace contextRef="#ctx0" brushRef="#br0" timeOffset="-192540.5">9823 1637,'0'0,"0"-25</inkml:trace>
  <inkml:trace contextRef="#ctx0" brushRef="#br0" timeOffset="-192388.34">10244 1513,'25'0,"0"0</inkml:trace>
  <inkml:trace contextRef="#ctx0" brushRef="#br0" timeOffset="-192248.62">10592 1439,'-25'0,"25"-25</inkml:trace>
  <inkml:trace contextRef="#ctx0" brushRef="#br0" timeOffset="-192099.28">10765 1414,'-25'0,"25"-25,25 25</inkml:trace>
  <inkml:trace contextRef="#ctx0" brushRef="#br0" timeOffset="-191952.03">11088 1315,'0'0,"24"0,-24-25,25 25</inkml:trace>
  <inkml:trace contextRef="#ctx0" brushRef="#br0" timeOffset="-191811.99">11509 1215,'0'0,"25"-24</inkml:trace>
  <inkml:trace contextRef="#ctx0" brushRef="#br0" timeOffset="-191676.79">11757 1141,'0'0,"0"25,-24-50,48 25</inkml:trace>
  <inkml:trace contextRef="#ctx0" brushRef="#br0" timeOffset="-191537.4">12129 1116,'0'0,"-24"0,-1 0,25-25</inkml:trace>
  <inkml:trace contextRef="#ctx0" brushRef="#br0" timeOffset="-191384.44">12402 1042,'0'0,"-24"0,24-25,24 25,1 0</inkml:trace>
  <inkml:trace contextRef="#ctx0" brushRef="#br0" timeOffset="-191254.83">12725 943,'0'0,"25"0</inkml:trace>
  <inkml:trace contextRef="#ctx0" brushRef="#br0" timeOffset="-191124.63">13097 893,'0'-25,"-25"25,25-25</inkml:trace>
  <inkml:trace contextRef="#ctx0" brushRef="#br0" timeOffset="-190980.92">13469 794,'0'0,"-25"0</inkml:trace>
  <inkml:trace contextRef="#ctx0" brushRef="#br0" timeOffset="-190831.49">13841 670,'0'0,"-25"0</inkml:trace>
  <inkml:trace contextRef="#ctx0" brushRef="#br0" timeOffset="-190687.31">14139 620,'-25'0,"25"-25</inkml:trace>
  <inkml:trace contextRef="#ctx0" brushRef="#br0" timeOffset="-190554.41">14436 521,'0'-25</inkml:trace>
  <inkml:trace contextRef="#ctx0" brushRef="#br0" timeOffset="-190422.48">14660 471,'0'0,"0"-25,-25 25,25-24</inkml:trace>
  <inkml:trace contextRef="#ctx0" brushRef="#br0" timeOffset="-190286.45">14883 422,'-25'0,"25"-25,-25 25,25-25</inkml:trace>
  <inkml:trace contextRef="#ctx0" brushRef="#br0" timeOffset="-190147.37">15056 372,'0'0,"0"-25</inkml:trace>
  <inkml:trace contextRef="#ctx0" brushRef="#br0" timeOffset="-190010.63">15180 322,'0'0,"0"-24</inkml:trace>
  <inkml:trace contextRef="#ctx0" brushRef="#br0" timeOffset="-189622.38">15354 298,'-25'0,"0"0,1 0</inkml:trace>
  <inkml:trace contextRef="#ctx0" brushRef="#br0" timeOffset="-189471.31">15478 298,'-25'0,"1"0,-1-25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1:55:37.65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4713 4589,'-25'0,"25"-25,-25 25,0 0,1 0,-1 0,0 0,25 25,-25-25,0 25,1-1,-1 1,0 0,0 0,25 0,-25-1,1 1,-1 0,0 0,0 0,25 0,-25-1,25 1,-24 0,24 0,0 0,0-1,0 1,0 0,0 0,0 0,24-25,-24 24,25 1,0-25,-25 25,25-25,0 0,-25 25,24-25,1 0,0 0,0 0,0 0,-1 0,1 0,0 0,0-25,0 25,-1 0,1-25,0 25,0 0,0-25,-1 25,1 0</inkml:trace>
  <inkml:trace contextRef="#ctx0" brushRef="#br0" timeOffset="342.83">4986 4961,'0'-25,"-25"25,25-25,-25 25,25-24,0 48,0 1,0 0,0 0,0 0,0-1,0 1,0 0,0 0,0 0,25-1,-25 1,25 0,-25 0,25-25,-25 25,24-25,-24 24,25-24,0 0,0 0,0-24,-1-1</inkml:trace>
  <inkml:trace contextRef="#ctx0" brushRef="#br0" timeOffset="502.08">5085 4812,'0'0,"0"-25,-25 25,0 0,1-25,24 1,24 24</inkml:trace>
  <inkml:trace contextRef="#ctx0" brushRef="#br0" timeOffset="1011.77">5259 5333,'24'-25,"-24"0,25 25,-25-24,0-1,25 25,-25-25,0 0,0 0,0 1,0-1,0 0,-25 0,0 0,1 25,24-24,24 24,1 0,0 0,0 24,0-24,-1 0,-24 25,25 0,-25 0,25 0,-25-1,0 1,25-25,-25 25,0 0,25-25,-1 25,1-25,0 0</inkml:trace>
  <inkml:trace contextRef="#ctx0" brushRef="#br0" timeOffset="1326.94">5829 4887,'-25'0,"0"0,1 0,24 24,-25-24,25 25,0 0,0 0,0 0,0-1,0 1,0 0,0 0,0 0,0-1,0 1,25 0,-25 0,24-25,-24 25,25-1,0-24,0 0,0 0,0 0,-1 0</inkml:trace>
  <inkml:trace contextRef="#ctx0" brushRef="#br0" timeOffset="1927.43">6052 5011,'0'24,"0"1,0 0,0 0,0 0,0-1,0 1,25 0,-25 0,25 0,0-25,0 0,-25-25,24 0,1 0,0 0,-25 1,25-1,-25 0,0 0,0 0,0 50,0 0,0 0,0 0,25-1,-25 1,24 0,1-25,0 0,0-25,0 0,-25 1,24-1,-24 0,0 0,0 0,0 1,0-1,0 0,0 0,0 0,0-24,0 24,0 0,0 0,0 0,-24 1,24-1,0 0,0 0,-25 25,25-25,0 1,0 48,0 1,0 0,0 0,0 0,0-1,0 1,0 0,0 25,25-25,-25-1,0 1,0 25,24-25,-24-1,0 1,25 0,-25 0,25 0,-25-1,25-24,0 25,-1 0</inkml:trace>
  <inkml:trace contextRef="#ctx0" brushRef="#br0" timeOffset="2508.3">6846 4986,'-25'0,"0"0,25 25,-24-1,-1 1,25 0,-25-25,25 25,0 0,-25-1,25 1,0 0,0 0,25-25,0-25,0 0,-25 0,24 1,1-1,-25 0,0 0,0 0,0 1,0-1,0 0,-25 25,25 25,0 0,0-1,0 1,0 0,0 0,0 0,0-1,25-24,0 0,-25 25,25-25,0-25,0 25,-25-24,24 24,-24-25,25 25,-25-25,25 0,-25 0,0 1,0-1,25 0,-25 0,25 25,-1 0,-24 25,25-25,-25 25,0 0,25-1,-25 1,0 0,25 0,-25 0,0-1,25-24,-25 25,24 0,1 0,0-25,0 0</inkml:trace>
  <inkml:trace contextRef="#ctx0" brushRef="#br0" timeOffset="11364.58">8235 4887,'0'-25,"25"0,0 25,0 0,-1 0,1 0,-25 25,25-25,-25 25,25-25,-25 24,0 1,0 0,0 0,0 0,0-1,0 1,0 0,0 0,0 0,-25-1,25 1,0 0,-25-25,25 25,-25-25,25 25,-24-25,24 24,-25-24,0 25,0-25,0 0,1-25,-1 25,25-24,-25 24,25-25,-25 25,25-25,0 0,-25 0,25 1,0-1,0 0,0 0,-24 0,24 1,0-1,0 0,0 0,0 0,0 1,0-1,0 0,0 0,0 0,0 0,24 25,1-24,0 24,0-25,0 25,-1 0,26-25,-25 25,0 0,-1-25,26 25,-25 0,0 0,24 0,-24 0,0 0,0 0,-1 0,26 0,-25 25,0-25,-1 0,1 25,0-25,-25 25,25-25,-25 24,25-24</inkml:trace>
  <inkml:trace contextRef="#ctx0" brushRef="#br0" timeOffset="11776.84">8855 4440,'25'0,"0"0,-25-25,25 25,-1 0,1 0,0 0,0 0,0-25,0 25,-1 0,1 0,0 0,0-24,0 24,-1 0,1 0,-25-25,25 25,0 0</inkml:trace>
  <inkml:trace contextRef="#ctx0" brushRef="#br0" timeOffset="11993.84">9029 4242,'0'0,"0"24,0 1,25-25,-25 25,0 0,0 0,0-1,25 1,-25 0,0 0,0 0,24 24,-24-24,0 0,0 0,25-1,-25 1,0 0</inkml:trace>
  <inkml:trace contextRef="#ctx0" brushRef="#br0" timeOffset="18912.08">8235 6424,'0'-24,"25"24,0 0,0 0,-25 24,24-24,1 25,0 0,-25 0,25-25,-25 25,0-1,25 1,-25 0,0 0,0 24,0-24,0 0,0 0,0 0,-25-1,25 1,0 0,-25 0,25 0,0 0,-25-1,25 1,-25-25,25 25,-24-25,-1 0,0 0,0 0,0-25,1 25,-1-25,0 25,0-24,0 24,25-25,-24 0,-1 0,0 0,0 0,25 1,-25-26,25 25,-25 0,25-24,0 24,0 0,0 0,0 1,0-1,0 0,0 0,25 0,-25 1,25 24,-25-25,25 25,0-25,0 0,-1 25,1-25,0 25,25-24,-26 24,1-25,25 25,-25 0,24-25,-24 25,25-25,-1 25,-24 0,25-25,-1 25,-24 0,0 0,24 0,-24 0,0 0,0 0,0 0,-1 0,1 0,0 0,-25 25,0 0,25-25</inkml:trace>
  <inkml:trace contextRef="#ctx0" brushRef="#br0" timeOffset="19267.88">8756 5854,'0'25,"25"-25,-25-25,25 25,-1 0,1 0,0 0,0 0,0 0,-1 0,1 0,0 0,0 0,0 0,0-25,-1 25,1 0</inkml:trace>
  <inkml:trace contextRef="#ctx0" brushRef="#br0" timeOffset="25140.68">7937 4242,'0'-25,"0"0,-24 25,24 25,-25-25,0 25,0-1,0 1,25 0,-24-25,24 25,0 0,-25-25,25 24,0 1,-25 0,25 0,0 24,0-24,-25 0,25 0,0 24,-25-24,25 25,0-25,0-1,-24 26,24-25,0 25,0-26,0 26,-25-25,25 0,0-1,0 26,0-25,0 0,0-1,0 1,0 0,-25 25,25-26,0 1,0 25,0-25,0 24,0-24,0 25,0-26,0 26,-25 0,25-26,0 26,0-25,0 24,0 1,0-25,0 25,0-1,25-24,-25 25,0-1,0-24,25 25,-25-1,0-24,0 25,25-26,-25 26,0-25,24 24,-24-24,0 0,25 25,-25-26,0 1,25 0,-25 0,0 0,25-1,-25 1,25 0,-25 0,24 0,-24-1,25 1,-25 0,25 0,-25 0,25 0,0-1,-25 1,24 0,-24 0,25 0,0-1,-25 1,25 0,-25 0,25 0,0-1,-25 1,24-25,1 25,0-25</inkml:trace>
  <inkml:trace contextRef="#ctx0" brushRef="#br0" timeOffset="26195.65">9277 3919,'25'0,"0"0,-1 25,1-25,0 25,0-25,-25 25,25-25,-25 24,24 1,1 0,-25 0,25-25,0 25,-25-1,25 1,-25 0,24 0,1 24,0-24,-25 0,25 0,-25 24,25-24,-25 25,24-1,-24 1,0 0,25 24,-25-24,0 24,25 1,-25-1,0 0,25 1,-25-26,0 51,0-26,0 0,0 1,0-1,25-24,-25 24,0 1,0-26,0 26,24-26,-24 1,0 24,0-24,0 0,0-1,0 1,0-1,0-24,0 25,-24-1,24 1,-25 0,25-26,-25 26,0 0,0-26,-24 26,24 0,0-26,-24 26,24-25,0 0,-25 0,26 24,-1-24,0 0,0-25,0 25,1-1,-1-24</inkml:trace>
  <inkml:trace contextRef="#ctx0" brushRef="#br0" timeOffset="31267.95">13022 4366,'0'24,"0"1,0 0,0 0,0 0,0-1,0 1,0 25,0-25,0 24,0 1,0-25,0 24,-24 1,24 0,0-1,-25 1,25-25,0 24,-25-24,25 0,0 0,-25-1,25 1,0 0,-25 0,25-50,25 25,0 0,0 0,0 0,-1 0,1 0,0 0,0 25,0-25,-1 0,1 0,0 25,0-25,0 0,24 0,-24 0,0 0,0-25,24 25,-24 0,0-25,0 25,0-25,-1 25,1-25,0 25,-25-24,25 24,-25-25,25 0,-25 0,0 0,0 1,0-1,0 0,0 0,0 50,0 0,0 0,0-1,0 1,0 0,0 0,0 0,24-1,-24 1,25 0,0 0,0-25,0 0,-1 0,1 0,0 0,0-25</inkml:trace>
  <inkml:trace contextRef="#ctx0" brushRef="#br0" timeOffset="31436.41">13791 4787,'-24'-25,"24"1</inkml:trace>
  <inkml:trace contextRef="#ctx0" brushRef="#br0" timeOffset="32096.59">13990 4862,'0'0,"25"25,-25-1,24 1,-24 0,0 0,25 0,-25-1,0 1,0 0,0 0,0-50,0 0,-25 25,25-25,0 1,0-1,0 0,0 0,25 0,-25 1,25 24,-25-25,25 25,-25-25,25 25,-1 0,1 0,-25 25,25-25,-25 25,25-1,-25 1,25 0,-25 0,24-25,-24 25,0-1,25-24,-25 25,25-25,0 25,0-25,0 0,-1 0,1 0,-25-25,25 25,0 0,-25-25,25 25,-1-24,1-1,0 25,-25-25,0 0,25 0,-25 1,0-1,0 0,0 0,0 0,0 0,-25 25,25 25,-25-25,0 25,1 0,-1 0,25 0,0-1,-25-24,25 25,0 0,0 0,0 0,0-1,0 1,25-25,-25 25,25-25,-1 25,1-25</inkml:trace>
  <inkml:trace contextRef="#ctx0" brushRef="#br0" timeOffset="32913.5">14883 4911,'-25'0,"0"25,0 0,1 0,24 0,-25-1,25 1,0 0,0 0,25-25,-1 0,1 0,0-25,-25 0,25 0,-25 1,0-1,0 0,0 0,0 0,0 50,0 0,0 0,0 0,25-50,-1 0,1 25,-25-25,25 25,-25-25,25 25,-25-24,25 24,-1 0,-24 24,25 1,0 0,-25 0,25 0,-25-1,25-24,-25 25,24 0,1-25,0 0,0 0,0 0,-1-25,1 0,0 1,-25-1,25 0,-25 0,0 0,0 1,0-1,0-25,0 25,0 0,0-24,-25 24,25-25,0 26,0-26,-25 25,25 0,0 1,0-1,0 0,-25 25,25-25,0 50,0 0,0 0,0-1,0 1,0 0,0 0,0 0,0 24,25-24,-25 0,0 24,0-24,0 0,25 25,-25-25,0-1,0 1,25 0,-25 0,25-25,-25 25,25-1,-1-24,1 0,0 0,0 0</inkml:trace>
  <inkml:trace contextRef="#ctx0" brushRef="#br0" timeOffset="33540.58">15701 4787,'-24'-25,"24"50,-25-25,25 25,0 0,-25 0,25 0,0-1,0 1,0 0,0 0,0 0,0-1,25-24,-25 25,25-25,-1-25,1 25,-25-24,25 24,-25-25,25 0,-25 0,25 0,-25 1,24-1,-24 0,0 0,0-25,0 26,0-1,0 0,0 0,0 0,0 1,0 48,0 1,0 0,0 0,0 0,0 24,0-24,0 25,0-25,0 24,25 1,-25-1,25-24,-25 25,25-1,-25 1,25 0,-25-1,0 1,24-1,-24 1,0 0,0-1,0 1,0-1,0-24,0 25,0-25,-24-1,-1 1,0-25,0 0,25-25,-25 25,1-24,24-1,-25 25,25-25,-25 0,25 0,0 1,0-1,25-25,-25 25,25 1,-1-1,1 0,0 0,0 0,24 1,-24-1</inkml:trace>
  <inkml:trace contextRef="#ctx0" brushRef="#br0" timeOffset="45112.36">16942 3994,'0'24,"-25"-24,0 25,0 0,0 0,25 0,-24-25,24 24,-25 1,25 0,-25-25,25 25,0 0,-25-1,25 1,-25 0,25 25,0-26,-24 1,24 25,-25-25,25 24,0-24,-25 25,25-1,-25 1,25-1,-25 1,1 0,24-1,-25 26,25-26,-25 1,25 0,-25-1,25 1,0 24,0-24,0-1,0 1,0 24,25-24,-25 0,25-1,0 1,-25 24,24-24,1 0,0-1,0 1,0-1,-1-24,1 25,25-1,-25 1,-1-25,1 24,0-24,0 0,0 0,-1 0,1-1,0-24,0 0</inkml:trace>
  <inkml:trace contextRef="#ctx0" brushRef="#br0" timeOffset="46107.63">17165 4217,'0'25,"-25"-25,50-25,0 25,-1 0,1 0,0 0,0-25,0 25,-1 0,1 0,0 0,0 0,0 0,-1 0,1 0,0-25,0 25,0 0,0 0,-50 0,0 0,25 25,-25-25,25 25,-25-25,25 25,-25-1,1 1,24 0,-25 0,0 0,0 24,0-24,25 0,-24 24,-1-24,0 0,25 25,-25-26,25 1,-25-25,25 25,0 0,25-50,0 0,-25 0,25 1,0-1,-25 0,24 0,1 0,-25 1,25-1,-25 0,25 0,-25 0,0 1,25-1,-25 0,24 0,-24 0,0 1,25 48,-25 1,25 0,-25 0,0 0,25-1,-25 1,0 0,25 0,-25 24,0-24,25 0,-25 25,0-26,24 1,-24 25,0-25,25-1,-25 26,25-25,-25 0,0 0,25-1,-25 1,0 0,25-25</inkml:trace>
  <inkml:trace contextRef="#ctx0" brushRef="#br0" timeOffset="46684.42">17884 3721,'25'0,"0"0,0 0,-1 25,1-25,0 0,0 24,0 1,-1-25,1 25,25 0,-25 0,-1 24,1-24,0 25,25-1,-26 1,1-1,0 1,0 0,0 24,-1-24,-24 24,25 0,0 1,-25-1,0 1,0-1,0 1,0-1,0 0,0 26,0-26,-25 0,25 1,0-1,-25 25,1-24,24-1,-25-24,0 24,0 1,0-26,-24 26,24-26,-25 1,26 0,-26-1,0-24,1 25,-1-26,25 26,-24-25,-1-25,1 25,-1-1,0-24</inkml:trace>
  <inkml:trace contextRef="#ctx0" brushRef="#br0" timeOffset="48590.4">198 4242,'0'-25,"0"0,0 0,0 0,0 1,0-1,0 0,0 50,25-25,-25 25,25-1,-25 1,25 25,-25-25,25-1,-1 26,-24 0,25-26,-25 26,25 0,-25-1,25 1,-25-1,25 1,-25-25,0 24,24 1,-24-25,0 0,0 24,0-24,0 0,0 0,25 0,-25-1,0-48,0-1,-25 25,25-25,-24-25,24 26,-25-1,25-25,-25 0,0 1,25-1,-25 1,1-1,24 0,-25 1,0-1,25 1,0 24,-25-25,25 1,0 24,0 0,0-25,0 26,0-1,0 0,25 0,-25 0,25 1,0-1,-1 0,1 25,0-25,25 25,-26 0,1 0,25 0,-25 0,0 25,-1 0,1-25,0 25,0-1,-25 1,0 0,0 0,0 24,-25-24,25 0,-25 0,0 24,-24-24,24 0,0 25,0-26,-24 1,24 0,0 0,0-25,25 25</inkml:trace>
  <inkml:trace contextRef="#ctx0" brushRef="#br0" timeOffset="49294.25">893 4316,'-25'0,"25"25,-25-25,25 25,0-1,0 1,0 0,-24 0,24 0,0-1,0 1,-25 0,25 0,0 0,0-1,0 1,0 0,0 0,25-25,-1 0,-24-25,0 0,25 0,-25 1,0-1,0 0,0 0,0 0,0 1,0-1,0 0,-25 25,25 25,0 0,0-1,0 1,0 0,0 0,25-25,-25 25,25-25,0-25,0 25,-1-25,1 0,0 0,-25 1,25-1,-25 0,25 0,-25 0,0 1,0-26,0 25,0 0,0-24,-25 24,25-25,-25 26,25-26,0 25,-25 0,25 1,-25-1,25 0,0 0,-24 25,24 25,0 0,0 0,0-1,0 1,0 25,24-25,-24-1,0 26,25-25,-25 0,0 24,25-24,-25 0,25 24,-25-24,0 0,25 0,-25 24,0-24,24 0,-24 0,0 0,25-1,-25 1,25-25,-25 25,25-25,-25 25,25-25</inkml:trace>
  <inkml:trace contextRef="#ctx0" brushRef="#br0" timeOffset="50235.39">1439 4415,'-25'0,"0"0,25 25,-25 0,0 0,1-1,24 1,-25 0,25 0,0 0,-25-1,25 1,0 0,0 0,25-25,-25-25,25 25,-25-25,24 0,-24 1,25 24,-25-25,0 0,25 0,-25 0,0 1,0-1,0 0,0 0,-25 25,25 25,-25-25,25 25,0 0,0-1,0 1,0 0,0 0,0 0,25-25,-25 24,25 1,0-25,-25 25,25-25,-25-25,24 25,1-25,-25 1,25 24,-25-25,0 0,25 25,-25-25,0 0,0 1,0-1,0 0,-25 0,25 0,-25 1,0-1,50 25,0 0,0 0,0 25,-1-1,1 1,-25 0,25 0,0 0,-25-1,25 1,-25 0,25-25,-1 0,1 0,0 0,0-25,0 0,-1 1,-24-1,0 0,0 0,0 0,0 1,-24 24,-1 0,25 24,0 1,0 0,0 0,0 0,0-1,0 1,0 0,0 0,0 0,25-25,-25 24,24 1,1-25,0-25,0 1</inkml:trace>
  <inkml:trace contextRef="#ctx0" brushRef="#br0" timeOffset="50383.81">1885 4242,'0'0,"-25"0,50 0</inkml:trace>
  <inkml:trace contextRef="#ctx0" brushRef="#br0" timeOffset="50991.16">1984 4390,'0'25,"0"-50,0 1,25 24,0-25,0 25,0 0,-1-25,1 25,0 0,-25 25,25-25,-25 25,0-1,-25 1,25 0,-25 0,25 0,-25-1,1 1,24 0,-25 0,0 0,25-1,-25-24,25 25,0 0,0 0,25-25,0 0,-25-25,25 25,-1-25,1 25,0-25,25 25,-26-24,1-1,0 25,0-25,0 0,-1 0,1 1,0-1,0 0,-25 0,25 25,-25-25,0 1,0-1,-25 25,0 0,0 0,0 0,25 25,-24-25,24 24,0 1,0 0,0 0,0 0,0-1,0 1,24 0,-24 0,25-25,0 25,0-25,0 0,-1 0,1 0,0 0,0 0,0 0</inkml:trace>
  <inkml:trace contextRef="#ctx0" brushRef="#br0" timeOffset="51398.63">2679 4093,'-25'0,"25"25,0-1,0 1,0 0,0 0,0 0,-25-1,25 1,0 0,0 0,-25 0,25-1,0 1,-24 0,24 0,0 0,-25-1,25 1,0 0,0 0,25-50,-1 25,-24-25,25 25,-25-25,25 25,-25-24,25 24,-25-25,25 25,-25-25,0 50,0 0,0-1,0 1,0 0,25-25,-1 0,1 0,0 0,0 0,0 0,-1 0,26-25,-25 25,0 0</inkml:trace>
  <inkml:trace contextRef="#ctx0" brushRef="#br0" timeOffset="51951.35">918 5482,'-25'0,"0"0,0 0,25 25,25-25,0 0,0 0,0 0,-1-25,1 25,25 0,-1-25,1 25,24-25,-24 25,24-25,26 1,-26-1,0 0,26 25,-1-25,-25 0,26 1,-26-1,25 25,-24-25,-1 0,0 25,-24-25,24 25,-24 0,-25-24,24 24,-24 0,0-25,0 25,0 0,0 0,-25-25</inkml:trace>
  <inkml:trace contextRef="#ctx0" brushRef="#br0" timeOffset="53202.5">4068 4093,'0'-25,"-25"25,0 0,25 25,-24-25,24 25,-25-25,25 24,0 1,-25-25,25 25,0 0,-25 0,25-1,0 1,0 0,-25 25,25-26,0 26,-24 0,24-1,0 1,-25 24,25-24,-25 24,25 1,0-1,-25 1,25-1,-25 0,1 1,24-1,-25 1,25 24,0-25,-25 1,25-1,0 0,0 1,0-25,0 24,0-24,25 24,-25-24,25-1,-1 26,-24-26,25 1,0-1,0 1,0 0,-1-1,1-24,0 25,0-26,0 1,24 0,-24 0,0 0,24-1,-24-24,25 25,-1-25</inkml:trace>
  <inkml:trace contextRef="#ctx0" brushRef="#br0" timeOffset="59596.28">18703 3845,'0'-25,"-25"25,25 25,25-25,-25 25,25-25,-25 24,24 1,1 0,0 0,0 0,0-1,-1 26,1-25,0 24,0 1,0 0,24-1,-24 1,0-1,0 26,-1-26,-24 26,25-1,0 1,-25 24,25-25,-25 1,25 24,-25-25,0 26,0-1,0-25,0 25,0 1,-25-26,0 25,0 1,0-26,-24 25,24 0,-25 1,1-26,-1 25,1-24,-26 24,26-25,-26 1,26-1,-26 1,1-26,24 1,-24-1,-1 1,1-25,-1 24,1-24,0-25</inkml:trace>
  <inkml:trace contextRef="#ctx0" brushRef="#br0" timeOffset="108175.47">5159 8037,'-24'0,"24"-25,-25 25,25-25,0 0,0 0,25 25,-25-24,24 24,1-25,0 25,0 0,-25 25,25-25,-1 0,-24 24,25-24,0 25,0-25,0 25,-1 0,1 0,0 0,0-1,-25 1,25 25,-25-25,0-1,0 1,0 0,0 0,0 0,0-1,-25-24,25 25,-25-25,25 25,-25-25,25 25,-25-25,1 0,-1 0,0 0,0 0,0-25,1 25,-1-25,0 25,0-25,0 1,1-1,-1 0,25 0,-25 0,25 1,-25-1,25 0,0 0,0 0,0 1,0-1,0 0,0 0,0 0,25 25,0-25,0 25,-1 0,1-24,0 24,0 0,24 0,1-25,-25 25,24 0,1 0,-25 0,24 0,1 0,-25 0,24 0,1 0,-25 0,24 25,-24-25,0 0,25 24,-25 1,-1-25,-24 25,25-25,-25 25,25 0</inkml:trace>
  <inkml:trace contextRef="#ctx0" brushRef="#br0" timeOffset="108499.68">6176 7838,'0'-25,"25"25,0 0,0-24,0 24,-1 0,1 0,0-25,0 25,0 0,-1 0,1-25,0 25,0 0,0 0,-1-25,1 25,0 0,0 0,0-25</inkml:trace>
  <inkml:trace contextRef="#ctx0" brushRef="#br0" timeOffset="108727.76">6449 7590,'0'0,"0"-25,-25 25,25-24,0 48,0 1,0 0,25 0,-25 0,0-1,25 1,-25 0,0 25,25-26,-25 26,0-25,0 24,25-24,-25 25,0-25,0 0,24 24,-24-24</inkml:trace>
  <inkml:trace contextRef="#ctx0" brushRef="#br0" timeOffset="109299.75">7243 8334,'0'25,"25"-25,-25 25,25-25,-25 25,0 0,0-1,0 1,0 0,0 0,-25 0,25 24,-25-24,25 0,-25 0,0-1,1 1,24 0,-25-25,0 25</inkml:trace>
  <inkml:trace contextRef="#ctx0" brushRef="#br0" timeOffset="111210.85">8632 7838,'0'0,"25"0,0 0,-1 0,1-25,0 25,0 0,24-24,-24 24,0 0,25-25,-26 25,26 0,-25 0,0-25,24 25,-24 0,0-25,0 25,0 0,-1-25,1 25,0 0,0 0,0 0</inkml:trace>
  <inkml:trace contextRef="#ctx0" brushRef="#br0" timeOffset="111555.36">9004 7813,'25'25,"0"0,0 0,-1-25,-24 25,25-1,0 1,-25 0,25 0,0 0,-25 0,24-1,-24 1,25 0,-25 0,0 0,0-1,0 1,0 0,0 0,0 0,0-1,-25-24,25 25,-24 0,-1 0,0-25,0 0,0 0,1 0,-1 0,0 0,0 0,0 0,0 0,25-25,-24 25,24-25</inkml:trace>
  <inkml:trace contextRef="#ctx0" brushRef="#br0" timeOffset="111955.72">9624 8062,'25'0,"-25"24,25-24,0 0,-1 0,1 0,0 0,0 0,-25-24,25 24,-1 0,1 0,0 0,0 0,0 0,-1 0,1 0,-25-25,25 25</inkml:trace>
  <inkml:trace contextRef="#ctx0" brushRef="#br0" timeOffset="112211.69">9748 8210,'0'0,"-25"0,50 0,0 0,0 0,-25-24,25 24,-1 0,1 0,0 0,-25-25,25 25,0 0,-1 0,1 0,0-25,0 25,0 0,0 0,-1 0,1-25,0 25,0 0,0 0</inkml:trace>
  <inkml:trace contextRef="#ctx0" brushRef="#br0" timeOffset="113299.6">10468 7789</inkml:trace>
  <inkml:trace contextRef="#ctx0" brushRef="#br0" timeOffset="113959.37">10592 7764,'0'25,"-25"-25,25 24,0 1,-25-25,25 25,0 0,0 0,0-1,0 1,0 0,0 0,0 0,0 0,0-1,0 1,25-25,-25 25,0 0,25-25,-25 25,24-25,1 24,0-24,0 0,0 0,-1-24,1 24,0-25,0 25,-25-25,0 0,25 25,-25-25,0 1,0-1,0 0,0 0,0 0,0 0,0-24,0 24,-25 0,25 0,-25 1,0-1,25 0,-25 0,1 0,-1 1,0 24,0-25,0 0</inkml:trace>
  <inkml:trace contextRef="#ctx0" brushRef="#br0" timeOffset="115139.65">11708 7689,'0'0,"0"-24,0 48,0 1,-25-25,25 25,0 0,0 0,0-1,0 1,-25 0,25 25,0-26,0 26,-25-25,25 0,0 24,0-24,0 0,0 0,0 0,25-1,-25 1,25 0,0-25,0 0,-1 0,1 0,-25-25,25 25,0-25,0 1,-1-1,-24 0,25 0,-25 0,0 1,-25 24,25 24,0 1,0 0,0 0,0 0,0-1,25-24,-25 25,25-25,-25 25,25-25,0 0,-1 0,-24-25,0 0,0 1,-24-1</inkml:trace>
  <inkml:trace contextRef="#ctx0" brushRef="#br0" timeOffset="115336.39">11658 7888,'-25'0,"1"0,-1 0,50 0,-1 0,1 0,0 0,0-25,0 25,-1 0,1 0,0-25,0 25,0 0</inkml:trace>
  <inkml:trace contextRef="#ctx0" brushRef="#br0" timeOffset="116081.78">12799 7640,'25'0,"0"-25,0 25,-1 0,1 0,0 0,0-25,0 25,-1 0,1 0,0 0,0 0,0-25,-1 25,1 0,0 0,0 0,0 0</inkml:trace>
  <inkml:trace contextRef="#ctx0" brushRef="#br0" timeOffset="116344.66">13097 7615,'-25'0,"50"25,0-25,-25 25,24-25,-24 24,25-24,0 25,0 0,0 0,-25 0,25-1,-1 1,1 0,-25 0,25 0,-25 24,0-24,0 0,0 0,-25 0,25-1,-25 1,1-25,-1 25,0 0,0-25,-25 0,26 0,-1 25,0-25,-25 0,26 0,-1-25,0 25,0 0,25-25</inkml:trace>
  <inkml:trace contextRef="#ctx0" brushRef="#br0" timeOffset="116693.64">13791 7714,'-24'0,"48"0,1 0,0 0,0 0,-25-25,25 25,-1 0,1 0,0 0,0 0,0 0,-1 0,1 0,0-24,0 24,0 0,-1 0,1 0,0 0,0-25</inkml:trace>
  <inkml:trace contextRef="#ctx0" brushRef="#br0" timeOffset="116913.66">13915 7863,'25'0,"0"0,0-25,0 25,-1 0,1 0,25-25,-25 25,-1 0,1 0,25-24,-25 24,-1 0,26 0,-25 0,25 0,-26-25</inkml:trace>
  <inkml:trace contextRef="#ctx0" brushRef="#br0" timeOffset="117189.63">14560 7392,'0'-25,"0"0,0 50,25 0,-25 0,0-1,25 1,-25 0,0 0,25 0,-25 24,0-24,25 0,-25 24,0-24,24 0,-24 25,0-26,25 26,-25-25</inkml:trace>
  <inkml:trace contextRef="#ctx0" brushRef="#br0" timeOffset="118763.61">15329 7962,'-25'0,"25"-25,25 25,0 25,0 0,-25 0,0 0,0 0,0-1,0 1,-25 0,25 0,-25-25,0 25,1-25</inkml:trace>
  <inkml:trace contextRef="#ctx0" brushRef="#br0" timeOffset="119371.62">16321 7590</inkml:trace>
  <inkml:trace contextRef="#ctx0" brushRef="#br0" timeOffset="122307.77">9004 9103,'0'-24,"25"24,0 0,0 0,-1 0,1 24,-25 1,25 0,-25 0,0 0,0-1,0 1,0 0,0 0,0-50,0 0,0 0,0 1,0-1,0 0,25 0,-25 0,0 1,25-1,-25 0,24 25,1 0,0 0,-25 25,25-25,-25 25,0-1,0 1,25-25,-25 25,0 0,0-50,0 0,0 0,0 1,0-1,24 25,-24-25,25 25,-25-25,25 25,0 0,-25 25,25-25,-25 25,0 0,0-1,24-24,-24 25,0 0,0 0,0 0,0-1,25 1,-25 0,0 0</inkml:trace>
  <inkml:trace contextRef="#ctx0" brushRef="#br0" timeOffset="122532.27">9550 9302,'0'-25,"25"25,-1-25,1 25,0 0,-25-25,25 25,0 0,-1 0,1 0</inkml:trace>
  <inkml:trace contextRef="#ctx0" brushRef="#br0" timeOffset="122775.6">9723 9252,'0'25,"25"0,-25 0,25-25,-25 24,25 1,-25 0,0 0,0 0,0-1,0 1,0 0,0 0,-25 0,0-1,0 1,1-25,-1 25,0 0,0-25,0 0,1 0,-1 25</inkml:trace>
  <inkml:trace contextRef="#ctx0" brushRef="#br0" timeOffset="122996.67">9897 9351,'0'-24,"25"24,-25-25,25 25,-1-25,1 25,0-25,0 25,0 0,0 0,-25-25,24 25,1 0</inkml:trace>
  <inkml:trace contextRef="#ctx0" brushRef="#br0" timeOffset="123167.59">9996 9351,'0'25,"25"-25,0-25,0 25,0 0,-1 0,1 0,0-24</inkml:trace>
  <inkml:trace contextRef="#ctx0" brushRef="#br0" timeOffset="123443.64">10418 9178,'-25'0,"0"25,25-1,0 1,0 0,25 0,-25 0,25-25,-25 24,25-24,-25 25,25-25,-1 0,1 0,-25-25,25 25,-25-24,0-1,0 0,0 0,0 0,0 1,-25-1,0 25,1-25,-1 0,0 25,0-25,0 25,1-24</inkml:trace>
  <inkml:trace contextRef="#ctx0" brushRef="#br0" timeOffset="124111.69">11981 8806,'0'-25,"-25"25,25 25,0-1,-25 1,25 0,0 0,-25 0,25-1,0 1,-25 0,25 0,0 0,0 0,0-1,0 1,0 0,0 0,25-25,0 0,0 0,0 0,-25-25,0 50,24-25,1 0,0-25</inkml:trace>
  <inkml:trace contextRef="#ctx0" brushRef="#br0" timeOffset="124279.78">11807 8979,'0'-25,"-25"25,50 0,0 0,0 0,-1 0,1 0,0 0,0-24,0 24</inkml:trace>
  <inkml:trace contextRef="#ctx0" brushRef="#br0" timeOffset="125755.4">13494 8855,'0'-25,"25"25,-25 25,24 0,1 0,-25 0,0-1,25-24,-25 25,0 0,0 0,0 0,0 0,0-50,0 0,0 0,0 0,0 0,0 1,25 24,-25-25,0 0,25 0,-25 0,24 25,1 25,-25 0,0 0,0 0,0-50,25 25,-25-25,25 25,-25-25,25 0,-25 1,24 24,1 0,-25-25,25 25,0 25,0-1,-25 1,24-25,-24 25,0 0,0 0,25-25,-25 24,0 1,0 0,0 0,0 0,25 0</inkml:trace>
  <inkml:trace contextRef="#ctx0" brushRef="#br0" timeOffset="125979.58">14089 9054,'0'0,"-25"0,25-25,25 25,-25-25,25 25,0 0,-1-25,1 25,0 0,0 0,0 0,-1 0,1 0</inkml:trace>
  <inkml:trace contextRef="#ctx0" brushRef="#br0" timeOffset="126215.53">14312 9004,'0'0,"-25"0,25 25,0 0,0 0,0-1,25 1,-25 0,25 0,-25 0,0-1,0 1,0 0,0 0,0 0,0-1,-25-24,25 25,-25-25,1 0,-1 0,0 0,0 0,0 0,1 0,-1 0,0 0,25-25</inkml:trace>
  <inkml:trace contextRef="#ctx0" brushRef="#br0" timeOffset="126499.7">14610 8954,'25'0,"0"0,-1 0,-24-24,25 24,0 0,0 0,0 0,-1 0,1 0,0 0,0 0,0 0,-1-25,1 25</inkml:trace>
  <inkml:trace contextRef="#ctx0" brushRef="#br0" timeOffset="126684.18">14660 9054,'-25'25,"50"-50,-1 25,1 0,0-25,0 25,0 0,-1 0,1-25,0 25,25 0</inkml:trace>
  <inkml:trace contextRef="#ctx0" brushRef="#br0" timeOffset="126983.55">15280 8880,'24'0,"-24"-25,25 25,0 0,0 0,0-25,0 25,-1 0,1 0,0 0,0-24,0 24,-1 0,1 0,0 0,0-25</inkml:trace>
  <inkml:trace contextRef="#ctx0" brushRef="#br0" timeOffset="127211.27">15453 8682,'0'0,"-24"0,24 24,0 1,0 0,0 0,24-25,-24 25,0-1,0 1,0 0,0 0,0 0,0-1,0 1,0 0,0 0,0 0,0 0</inkml:trace>
  <inkml:trace contextRef="#ctx0" brushRef="#br0" timeOffset="127483.55">15776 8558,'0'-25,"0"50,0-1,0 1,25-25,-25 25,0 0,0 24,0-24,0 0,24 25,-24-26,0 26,0-25,0 24,0-24,0 25,0-25,0 0,0-1,0 1,0 0,0 0,25 0</inkml:trace>
  <inkml:trace contextRef="#ctx0" brushRef="#br0" timeOffset="130171.42">17066 7714,'0'-25,"0"50,0 0,-25 0,25 0,-25-1,25 1,-25 0,0 0,1 0,-1-1,0 1,0 0,0 0,1 0,-1-25,0 25,25-1,-25-24,25 25,0 0,25-25,0 0,0 0,24 0,-24 0,0 0,0 0,24 25,-24-25,0 0,24 0,-24 0,0 0,0 0,0 0,-1 0,1 0,0 25,0-25,-25-25,0 0,-25 0,25 0,-25 1,25-1,-25 0,1 0,-1 0,25 0,-25 1,0-1,0 0,25 0,-24 0,24 1,0-1,0 0</inkml:trace>
  <inkml:trace contextRef="#ctx0" brushRef="#br0" timeOffset="130867.47">17462 7813,'0'0,"0"-24,0-1,0 0,25 50,-25 0,25-25,-25 24,0 1,25 0,-25 0,0 0,0-1,0 1,0 0,0 0,0-50,0 0,0 0,0 1,25-1,-25 0,0 0,25 0,-25 50,0 0,0 0,24-25,-24-25,25 25,0-25,-25 0,25 25,-25-24,25 24,-25-25,24 25,-24-25,25 25,-25-25,25 25,0 0,-25 25,25-25,-25 25,24 0,-24-1,0 1,0 0,0 0,0 0,0-1,0 1,25 0,-25 0,0 0,0 0,0-1,0 1,0 0,0 0,0 0,25-25</inkml:trace>
  <inkml:trace contextRef="#ctx0" brushRef="#br0" timeOffset="131327.57">18107 7913,'0'-25,"0"50,0-1,0 1,0 0,25 0,-25 0,0 0,0-1,0 1,0 0,0 0,0 0,0-1,0 1,25 0,-25 0,0 0,0-1,0 1,0-50,-25 1,25-1,0 0,0 0,-25 0,25 1,0-1,0 0,0-25,-24 26,24-1,0-25,0 25,0 0,0 1,0-1,24 0,-24 0,25 25,0-25,0 25,0 0,-1 0,1 0,-25-24,25 24,0 0,0 24,-1-24</inkml:trace>
  <inkml:trace contextRef="#ctx0" brushRef="#br0" timeOffset="131543.54">18132 8037,'0'0,"25"0,0 0,0 0,-1 0,1 0,0 0,0 0,0 0,-1 0,1 0</inkml:trace>
  <inkml:trace contextRef="#ctx0" brushRef="#br0" timeOffset="131818.61">18827 7789,'25'0,"-1"0,1 0,0 0,0 0,0 0,-1 0,1 0,0 0,0 0,0 0,-1 0</inkml:trace>
  <inkml:trace contextRef="#ctx0" brushRef="#br0" timeOffset="132039.5">18777 8012,'25'0,"0"0,0-25,-1 25,1 0,0 0,0 0,0-25,-1 25,1 0,0 0</inkml:trace>
  <inkml:trace contextRef="#ctx0" brushRef="#br0" timeOffset="132637.25">19596 7739,'25'0,"-25"-25,24 25,1 0,0 0,0 0,0-25,-1 25,1 0,0 0,0 0,0 0,-1 0,1 0,0 0,0-24,0 24,-1 0</inkml:trace>
  <inkml:trace contextRef="#ctx0" brushRef="#br0" timeOffset="132889.47">19769 7541,'0'24,"0"1,0 0,0 0,0 0,0-1,0 1,25 0,-25 0,0 0,0 24,0-24,0 0,0 24,0-24,0 0,0 0,0 0,0 0,0-1,0 1</inkml:trace>
  <inkml:trace contextRef="#ctx0" brushRef="#br0" timeOffset="133169.56">20290 7392,'0'25,"0"-1,25 1,-25 0,0 0,0 24,0-24,0 25,0-1,0 1,0 0,0-1,0 1,-25 24,25-24,-25 0,25-1,0 1,-24-25</inkml:trace>
  <inkml:trace contextRef="#ctx0" brushRef="#br0" timeOffset="138725.19">5432 16173,'-25'-25,"25"0,0 0,0 0,0 1,0-1,25 0,-25 0,25 25,0-25,0 25,-1 0,1 0,0 0,0 0,0 25,-1-25,1 25,0 0,0-25,-25 25,25-1,-25 1,24 0,-24 0,25 0,-25-1,0 1,0 0,-25 0,25 0,-24-25,24 24,-25 1,0 0,0 0,0-25,1 25,-1-25,0 0,0 0,0 0,1 0,-1 0,-25 0,25 0,1-25,-1 25,0-25,0 25,0-25,1 0,-1 25,25-24,-25-1,25 0,-25 0,25 0,0 1,0-1,0 0,25 25,-25-25,25 0,0 1,-1-1,1 25,0-25,25 0,-26 0,26 25,-25-24,24-1,1 25,0-25,-26 25,26-25,0 25,-1 0,-24 0,25 0,-25 0,24 0,-24 0,0 0,0 0,-1 25,1-25,0 0,-25 25,25-25</inkml:trace>
  <inkml:trace contextRef="#ctx0" brushRef="#br0" timeOffset="139073.07">5879 15304,'0'0,"0"-24,-25 24,25-25,25 25,0 0,-1 0,1 0,25 0,-25 0,-1 0,26-25,-25 25,24 0,1 0,0 0,-26-25,26 25,0 0,-26 0,26-25,-25 25,24 0,-24 0,0 0,-25-24,25 24,-25 24</inkml:trace>
  <inkml:trace contextRef="#ctx0" brushRef="#br0" timeOffset="139893.4">6871 16272,'25'0,"0"0,-1 25,1-1,0 1,-25 0,0 0,25 0,-25 24,0-24,-25 25,25-25,-25 24,25-24,-25 25,1-26,-1 26,0-25,0 0,0-1,0 1,1 0,-1 0</inkml:trace>
  <inkml:trace contextRef="#ctx0" brushRef="#br0" timeOffset="141185.37">8806 15577,'-25'0,"50"0,-1 0,1-24,0 24,0 0,0 0,-1-25,1 25,0-25,0 25,0 0,0-25,-1 25,1 0,0 0,0 0,-25-25,25 25,-1 0</inkml:trace>
  <inkml:trace contextRef="#ctx0" brushRef="#br0" timeOffset="141464.66">9128 15478,'0'25,"25"-25,-25 25,25-25,0 25,-1-1,1-24,0 25,0 0,0 0,-1 0,-24-1,25 1,0 0,-25 25,0-26,0 1,0 0,0 0,0 0,0-1,0 1,-25 0,25 0,-25 0,1-25,-1 24,0-24,0 25,0-25,1 0,-26 25,25-25,0 0,1 0,-1 0,25-25,-25 25</inkml:trace>
  <inkml:trace contextRef="#ctx0" brushRef="#br0" timeOffset="141753.37">9723 15627,'25'-25,"0"25,-25-25,25 25,0 0,-1-24,1 24,0 0,0 0,24-25,-24 25,0 0,0 0,25 0,-26-25,1 25,0 0,0 0,0 0,-1 0</inkml:trace>
  <inkml:trace contextRef="#ctx0" brushRef="#br0" timeOffset="141953.37">9922 15726,'0'0,"25"0,-1 0,-24-25,25 25,0 0,0 0,0 0,0 0,-1-24,1 24,0 0</inkml:trace>
  <inkml:trace contextRef="#ctx0" brushRef="#br0" timeOffset="142300.34">10468 15503,'0'-25,"0"50,0 0,0 0,0-1,0 1,0 0,0 0,0 0,24-1,-24 1,25 0,0 0,-25 0,25-25,0 0,-1 0,1 0,0 0,0 0,-25-25,25 25,-1-25,1 0,0 0,-25 1,0-1,0 0,0 0,0 0,0 1,0-1,-25 0,0 0,1 0,-1 1,0 24,0-25,-24 25,24-25,0 25,0 0,0 0,1 0</inkml:trace>
  <inkml:trace contextRef="#ctx0" brushRef="#br0" timeOffset="143045.12">11534 15255,'0'0,"0"-25,0 0,-25 25,25-25,0 50,0 0,0 0,0 0,0-1,0 1,0 0,0 0,0 0,0 0,0-1,0 26,0-25,0 0,25 24,-25-24,0 0,0 24,0-24,0 0,25 0,-25 0,0-1,25 1,0 0,-1-25,1-25,0 0,-25 1,25 24,-25-25,0 0,-25 25,0 0,25 25,-25-25,25 25,0-1,0 1,0 0,0 0,25-25,-25 25,25-25,0 0,0 0,-1 0,1 0,0-25,-25 0,0 0,0 0,-25 1,0-1,1 25,-1-25</inkml:trace>
  <inkml:trace contextRef="#ctx0" brushRef="#br0" timeOffset="143274.51">11361 15478,'0'0,"24"0,1-25,0 25,0 0,0 0,24 0,-24-24,0 24,0 0,-1 0,26-25,-25 25</inkml:trace>
  <inkml:trace contextRef="#ctx0" brushRef="#br0" timeOffset="143901.03">12502 15304,'0'25,"24"-25,1 0,0-25,0 25,0 0,-1 0,1 0,-25-24,25 24,0 0,0 0,-1-25,1 25,0 0,0 0,0-25,-1 25,1 0,0 0,0-25,0 25</inkml:trace>
  <inkml:trace contextRef="#ctx0" brushRef="#br0" timeOffset="144185.43">12725 15280,'-25'0,"50"24,0-24,-25 25,24-25,1 25,-25 0,25 0,0 0,0-1,-25 1,24 0,1 0,-25 24,0-24,25 0,-25 25,0-26,0 1,-25 0,25 0,-25-25,1 25,-1-1,0-24,0 25,0-25,-24 0,24 0,-25 25,26-25,-1 0,0 0,0-25,0 25,1 0,24-25</inkml:trace>
  <inkml:trace contextRef="#ctx0" brushRef="#br0" timeOffset="144476.34">13221 15429,'0'-25,"25"25,0 0,-1 0,1 0,0 0,0 0,0 0,-1 0,1 0,0-25,0 25,24 0,-24 0,0 0,0 0,0 0,-1 0,1 0,0 0,0 0</inkml:trace>
  <inkml:trace contextRef="#ctx0" brushRef="#br0" timeOffset="144705.31">13345 15553,'0'0,"-25"0,25 24,0-48,25 24,0 0,0 0,-1-25,1 25,0 0,0-25,0 25,-1 0,26 0,-25 0,0-25,-1 25,1 0,0 0,0 0,0-25,24 25</inkml:trace>
  <inkml:trace contextRef="#ctx0" brushRef="#br0" timeOffset="144981.62">14015 15081,'0'0,"0"-25,0 1,0-1,0 0,0 50,0 0,24-1,-24 1,0 0,25 25,-25-26,0 26,25-25,-25 0,0 24,25-24,-25 0,0 0,25 24,-25-24,24 0,1 0,0 0</inkml:trace>
  <inkml:trace contextRef="#ctx0" brushRef="#br0" timeOffset="147121.31">9451 16966,'-25'0,"25"-24,25 24,-25 24,0 1,24-25,-24 25,0 0,25 0,-25-1,0 1,25 0,-25 0,0 0,0-1,0 1,0 0,0 0,0-50,0 0,-25 0,25 1,0-1,0 0,0 0,0 0,0 1,0-1,0 0,25 0,0 25,-25 25,25-25,-25 25,24-25,-24 25,0-1,0 1,25-25,-25 25,0 0,0 0,0-1,0-48,0-1,0 0,0 0,0 0,25 1,-25 48,0 1,25-50,-25 1,25 24,-25-25,24 25,-24-25,25 25,0 25,-25 0,0-1,0 1,0 0,0 0,0 0,0-1,0 1,0 0,0 0,0 0</inkml:trace>
  <inkml:trace contextRef="#ctx0" brushRef="#br0" timeOffset="147436.94">9847 17363,'0'0,"25"-25,0 1,0 24,0-25,-1 25,1-25,0 25,0-25,0 25,0 0,-1-25,1 25,0 0</inkml:trace>
  <inkml:trace contextRef="#ctx0" brushRef="#br0" timeOffset="147685.31">10021 17338,'0'0,"25"25,0 0,0-25,-25 25,24-25,-24 25,0-1,25-24,-25 25,0 0,0 0,0 0,0 0,-25-1,1 1,-1 0,0-25,0 25,0-25,0 25,1-25,-1 0,0 0,0 0,25-25</inkml:trace>
  <inkml:trace contextRef="#ctx0" brushRef="#br0" timeOffset="147945.31">10269 17115,'0'-25,"25"25,0 0,0 0,-1 0,1 0,0 0,0 0,0 0,-1 0</inkml:trace>
  <inkml:trace contextRef="#ctx0" brushRef="#br0" timeOffset="148153.2">10393 17239,'0'0,"25"0,0-25,0 25,-1 0,-24-24,25 24,0 0</inkml:trace>
  <inkml:trace contextRef="#ctx0" brushRef="#br0" timeOffset="148668.99">10914 16917,'0'0,"-25"0,25 25,-25-25,25 24,0 1,-24 0,24 0,0 0,0-1,0 1,0 0,0 0,0 0,0-1,0 1,0 0,0 0,24-25,-24 25,25-25,0 0,0 0,0 0,-25-25,24 25,-24-25,25 0,-25 0,0 1,0-1,0 0,0 0,0 0,0 1,-25-1,25 0,-24 25,24-25,-25 0,0 25,25-24,-25 24,0 0,25-25,-24 25</inkml:trace>
  <inkml:trace contextRef="#ctx0" brushRef="#br0" timeOffset="149488.84">11931 16694,'0'-25,"0"0,0 0,0 50,-25 0,25 0,0-1,0 1,0 0,0 0,0 0,-25-1,25 1,0 0,0 0,0 0,0-1,0 1,0 0,0 0,0 0,0-1,25-24,0 0,0 0,0 0,-1 0,1-24,-25 48,0 1,0 0,0 0,25-25,-25 25,25-25,-25-25,25 25,-25-25,0 0,-25 25,25-25</inkml:trace>
  <inkml:trace contextRef="#ctx0" brushRef="#br0" timeOffset="149641.84">11757 16966,'0'0,"-24"0,24-24,24-1,1 25,0 0,0-25,0 25,-1 0,26-25,-25 25,24-25</inkml:trace>
  <inkml:trace contextRef="#ctx0" brushRef="#br0" timeOffset="150853.81">13072 16793,'0'-25,"0"0,25 25,0 0,-25 25,24-25,-24 25,0 0,25-1,-25 1,25 0,-25 0,0 0,25-1,-25 1,0 0,0 0,0-50,0 0,0 0,0 1,0-1,25 0,-25 0,0 0,25 25,-25-24,24-1,1 25,-25 25,25-25,-25 24,25 1,-25 0,0 0,0 0,0-1,0-48,0-1,0 0,0 0,0 0,25 1,-25-1,24 0,-24 0,25 25,-25-25,25 25,0 0,0 0,-1 25,-24 0,25-25,-25 25,0 0,25-1,-25 1,0 0,25 0,-25 0,0-1,0 1,25-25,-25 25,0 0,24-25,-24 25</inkml:trace>
  <inkml:trace contextRef="#ctx0" brushRef="#br0" timeOffset="151069.29">13816 16942,'-25'0,"1"0,24-25,24 25,1 0,0-25,0 25,0 0,-1 0,1 0</inkml:trace>
  <inkml:trace contextRef="#ctx0" brushRef="#br0" timeOffset="151304.2">13965 16942,'0'24,"0"1,25 0,0 0,-1 0,-24-1,25-24,-25 25,0 0,25 0,-25 0,0-1,0 1,0 0,-25 0,0-25,25 25,-24-25,-1 0,0 24,0-24,0 0,1 0,-1 0,0-24</inkml:trace>
  <inkml:trace contextRef="#ctx0" brushRef="#br0" timeOffset="151569.27">14312 16768,'25'0,"0"-25,0 25,0 0,-1 0,1 0,0-25,0 25,0 0,-1 0,1 0,0 0,0 0,0 0</inkml:trace>
  <inkml:trace contextRef="#ctx0" brushRef="#br0" timeOffset="151757.25">14436 16942,'0'0,"0"24,25-24,0-24,25 24,-26-25,1 25,0 0</inkml:trace>
  <inkml:trace contextRef="#ctx0" brushRef="#br0" timeOffset="152121.56">15106 16818,'-25'0,"50"0,0 0,0 0,-1 0,1 0,0 0,0-25,0 25,-1 0,1 0,0-25,0 25,0 0,0 0,-25-25</inkml:trace>
  <inkml:trace contextRef="#ctx0" brushRef="#br0" timeOffset="152389.26">15503 16470,'0'-24,"0"48,0 1,0 0,25-25,-25 25,0 24,0-24,25 25,-25-25,24-1,-24 26,25-25,-25 24,25-24,-25 0,25 25,-25-26,0 1,25 0,-25 0,24 0</inkml:trace>
  <inkml:trace contextRef="#ctx0" brushRef="#br0" timeOffset="153708.31">16644 15726,'0'25,"-25"0,25 0,-25-1,25 1,-24-25,24 25,-25 0,0 0,0-1,0 1,1 0,-1 0,0 0,0-1,0 1,0 0,1 0,-1 0,25-1,-25 1,0-25,25 25,0 0,25-25,0 0,-25 25,25-25,-1 0,1 0,0 0,0 0,25 0,-26 0,1 0,0 0,25 0,-26 0,1 0,0 0,0 0,0 0,-1 0,1 0,0 0,0 0,0 0,-1 0,-24-25,0 0,-24 0,-1 0,0 1,25-1,-25 0,0 0,25 0,-24 1,-1-1,25 0,-25 0,25 0,0 1,-25-1,25 0,0 0,0 0,0 1</inkml:trace>
  <inkml:trace contextRef="#ctx0" brushRef="#br0" timeOffset="154412.91">16966 15850,'0'0,"0"-25,25 25,0 25,0 0,-25 0,25 0,-25-1,24 1,-24 0,0 0,0 0,25-1,-25 1,0 0,0 0,0 0,0-1,0 1,0-50,0 1,0-1,0 0,0 0,25 25,-25-25,0 1,0-1,25 0,-25 0,25 25,-25-25,24 25,-24 25,25-25,-25 25,0 0,0 0,0-1,0 1,0 0,0 0,0 0,0-50,25 25,-25-25,0 0,0 0,0 1,25-1,-25 0,25 0,-25 0,24 1,1-1,-25 0,25 25,0 0,-25 25,25 0,-25-1,24 1,-24 0,0 0,0 0,25-25,-25 24,0 1,0 0,25 0,-25 0,0-1,0 1,25-25,-25 25</inkml:trace>
  <inkml:trace contextRef="#ctx0" brushRef="#br0" timeOffset="154656.11">17661 16173,'0'0,"0"-25,25 25,0 0,-1 0,-24-25,25 25,0 0,0 0,0 0,-1 0,1 0,0 0</inkml:trace>
  <inkml:trace contextRef="#ctx0" brushRef="#br0" timeOffset="154913.71">17835 16173,'0'0,"0"24,0 1,0 0,24-25,-24 25,0 0,25-1,-25 1,0 0,25 0,-25 0,0 0,0-1,0 1,0 0,-25 0,0 0,1-1,-1-24,0 0,0 0,0 0,1 0,-1 0,0 0,0-24,25-1</inkml:trace>
  <inkml:trace contextRef="#ctx0" brushRef="#br0" timeOffset="155309.21">18182 15875,'0'-25,"25"25,-1-25,1 25,0 0,0 0,0 0,-1-24,1 24,0 0,0 0</inkml:trace>
  <inkml:trace contextRef="#ctx0" brushRef="#br0" timeOffset="155509.64">18207 16024,'24'0,"1"0,0-25,0 25,0 0,-1 0,1 0,0-25</inkml:trace>
  <inkml:trace contextRef="#ctx0" brushRef="#br0" timeOffset="155909.22">18653 16197,'0'-24,"25"24,0 0,0-25,-1 25,1 0,0 0,0 0,-25-25,25 25,-1 0,1 0</inkml:trace>
  <inkml:trace contextRef="#ctx0" brushRef="#br0" timeOffset="156221.22">19050 15875,'0'-25,"25"25,-25 25,0 0,0 0,25-1,-25 1,0 0,0 0,24 24,-24-24,25 25,-25-25,25-1,-25 26,25-25,-25 0,25 24,-25-24,24 0,-24 0,0 0</inkml:trace>
  <inkml:trace contextRef="#ctx0" brushRef="#br0" timeOffset="157437.13">19869 16321,'24'25,"-24"0,25 0,-25 0,25 0,-25-1,0 1,25 0,-25 25,0-26,-25 1,25 25,-25-25,0-1,1 1</inkml:trace>
  <inkml:trace contextRef="#ctx0" brushRef="#br0" timeOffset="160869.64">17983 5283,'25'0,"0"0,0 0,-25 25,25-25,-1 0,1 0,25 0,-25 0,24 0,1 0,-1 0,1 0,24 0,-24 0,25 0,-1 0,0 0,1 0,-1 0,25 0,-24 0,-1 25,1-25,-1 0,25 0,-24 25,-26-25,26 0,-1 0,-24 0,24 25,-24-25,24 0,-24 0,-1 0,-24 0,25 0,-25 0,-1 0,1 0,0 0,0 0,-25-25,0 0,-25 25,0 0,25-25,-25 25,-24 0,24-25,0 25,-24 0,-1-24,25 24,-24 0,24 0,0-25,0 25,50 0,0 0,0 25,-1-25,1 0,0 0,0 24,0-24,-1 0,-24 25,25-25,-25 25,0 0,0 0,-25-25,1 24,-1-24,0 0,0 25,0-25,1 25,-1-25,25 25,-25-25,0 0,0 25,25-1,-24-24</inkml:trace>
  <inkml:trace contextRef="#ctx0" brushRef="#br0" timeOffset="162659.11">20414 4192,'-25'0,"1"0,-1 0,0 0,25 25,-25-25,25 25,25-25,0 0,0-25,-1 25,1 0,0 0,0-25,0 25,-1 0,1 0,0-25,0 25,0 0,-1-25,1 25,0 0,0 0,0-24</inkml:trace>
  <inkml:trace contextRef="#ctx0" brushRef="#br0" timeOffset="162983.34">20489 4192,'24'0,"-24"25,25-25,-25 25,25-25,-25 24,0 1,25-25,-25 25,25 0,-25 0,0-1,0 1,0 0,0 0,0 0,0-1,0 1,-25 0,0-25,25 25,-25-25,0 0,1 25,-1-25,0 0,25-25,-25 25,25-25</inkml:trace>
  <inkml:trace contextRef="#ctx0" brushRef="#br0" timeOffset="163302.87">20786 4366,'25'0,"0"0,0 0,0 0,-1 0,1 0,0 0,0 0,0 0,-1-25,1 25,0 0,0 0,0 0,-1 0</inkml:trace>
  <inkml:trace contextRef="#ctx0" brushRef="#br0" timeOffset="163499.14">20786 4490,'25'0,"0"0,0 0,0 0,-1 0,1 0,0 0,0 0,24 0,-24-25</inkml:trace>
  <inkml:trace contextRef="#ctx0" brushRef="#br0" timeOffset="163835.1">21382 4242,'0'24,"-25"-24,25 25,-25 0,25 0,-25 0,25-1,0 1,0 0,0 0,0 0,0-1,0 1,0 0,25-25,0 0,0 0,-1 0,1-25,0 25,0 0,-25-25,25 25,-1-24,-24-1,25 25,-25-25,0 0,0 0,0 1,-25-1,1 0,-1 0,0 25,0-25,0 25,1 0</inkml:trace>
  <inkml:trace contextRef="#ctx0" brushRef="#br0" timeOffset="164891.09">22002 4266,'0'-24,"0"-1,0 50,0-1,0 1,0 0,0 0,0 0,0-1,0 1,0 0,0 0,0 0,0-1,0 1,0 0,0 0,0 0,0-1,0 1,0 0,25-25,-25 25,24-25,-24-25,25 25,-25-25,25 25,-25-25,25 1,-25-1,25 0,-25 0,-25 50,0 0,25 0,0-1,25-24,-25 25,25-25,-1 0,-24-25,25 25,-25-24,25 24,-25-25</inkml:trace>
  <inkml:trace contextRef="#ctx0" brushRef="#br0" timeOffset="165087.6">22002 4390,'-25'0,"50"0,0 0,-1 0,1 0,0-24,0 24,0 0</inkml:trace>
  <inkml:trace contextRef="#ctx0" brushRef="#br0" timeOffset="165371.07">22349 4217,'0'-25,"25"25,0 0,-1 0,1 0,-25-25,25 25,0 0,0 0,-1 0,1 0,0 0</inkml:trace>
  <inkml:trace contextRef="#ctx0" brushRef="#br0" timeOffset="165643.15">22473 4217,'0'25,"25"-25,-25 24,25 1,-25 0,24 0,-24 0,25-1,-25 1,0 0,0 0,0 0,0-1,0 1,-25 0,25 0,-24-25,24 25,-25-25,0 24,0-24,0 0,1 0,-1 0,0 0,25-24</inkml:trace>
  <inkml:trace contextRef="#ctx0" brushRef="#br0" timeOffset="165887.21">22796 4316,'24'0,"-24"-25,25 25,0 0,0 0,0 0,-1 0,1 0,0 0</inkml:trace>
  <inkml:trace contextRef="#ctx0" brushRef="#br0" timeOffset="166091.11">22796 4390,'24'0,"1"0,0 0,0 0,0 0,-1 0,1 0,0-24,0 24,0 0</inkml:trace>
  <inkml:trace contextRef="#ctx0" brushRef="#br0" timeOffset="166400.47">23267 4043,'0'25,"0"0,0 0,0-1,0 1,0 0,25 0,-25 0,0-1,0 1,0 0,0 0,24 0,-24-1,0 1,0 0,0 0,0 0,0-1,0 1,0 0,0 0</inkml:trace>
  <inkml:trace contextRef="#ctx0" brushRef="#br0" timeOffset="168176.08">20439 5383,'25'0,"-25"24,25 1,-25 0,24 0,-24 0,0-1,25 1,-25 0,0 0,0 0,0-1,0 1,0 0,0 0,0-50,0 0,0 0,0 1,25-1,-25 0,0 0,0 0,0 1,0-1,25 25,-25-25,0 0,25 25,-1 0,-24 25,25 0,-25 0,0-1,0 1,25-25,-25 25,0 0,0 0,0-1,0 1,0 0,0-50,0 0,0 1,0-1,0 0,0 0,0 0,0 1,25 24,-25-25,0 0,25 25,-25 25,25-25,-25 25,0-1,0 1,24 0,-24 0,0 0,25-1,-25 1,0 0,0 0,0 0,25-1,-25 1</inkml:trace>
  <inkml:trace contextRef="#ctx0" brushRef="#br0" timeOffset="168731.03">20637 5978,'25'0,"0"0,0 0,0-25,0 25,-1 0,1 0,0 0,0-25,0 25,-1 0,1 0,0 0</inkml:trace>
  <inkml:trace contextRef="#ctx0" brushRef="#br0" timeOffset="168994.68">20712 6003,'0'25,"25"-25,0 24,-1-24,-24 25,25-25,-25 25,25 0,-25 0,25-1,-25 1,0 0,0 0,0 0,0-1,0 1,-25-25,25 25,-25-25,0 0,1 0,-1 0,0 0,0-25,0 25</inkml:trace>
  <inkml:trace contextRef="#ctx0" brushRef="#br0" timeOffset="169254.84">21010 6102,'-25'0,"50"0,-1 0,1 0,0 0,0 0,0 0,-1 0,1-25</inkml:trace>
  <inkml:trace contextRef="#ctx0" brushRef="#br0" timeOffset="169455.07">21059 6152,'0'-25,"25"25,0 0,0 0,-1 0,1-25,0 25,0 0,0 0,-1 0</inkml:trace>
  <inkml:trace contextRef="#ctx0" brushRef="#br0" timeOffset="169943.84">21382 5730,'-25'25,"0"-1,25 1,-25 0,25 0,0 0,0 0,0-1,0 1,0 0,0 0,0 0,25-25,0 0,0 0,-1 0,-24-25,25 25,-25-25,25 25,-25-25,0 0,0 1,0-1,-25 25,25-25,-25 25,1-25,-1 0,0 25,0-25,0 25,25-24</inkml:trace>
  <inkml:trace contextRef="#ctx0" brushRef="#br0" timeOffset="170564.13">22151 5457,'0'-25,"0"50,0 0,-25-25,25 25,0-1,0 1,0 0,-25-25,25 25,0 0,0-1,0 1,0 0,0 0,0 0,0-1,25-24,0 0,-1 25,-24 0,0 0,0 0,-24 0,24-1,24-24,1 0,-25-24,0-1,0 0,0 0,0 0</inkml:trace>
  <inkml:trace contextRef="#ctx0" brushRef="#br0" timeOffset="170720.06">22027 5655,'0'0,"24"0,1 0,0 0,0 0</inkml:trace>
  <inkml:trace contextRef="#ctx0" brushRef="#br0" timeOffset="171419.01">22671 5531,'0'-24,"0"48,0 1,0 0,0 0,0 0,0-1,0 1,0 0,25-25,-25 25,0 0,0-1,0 1,0 0,0 0,0-50,0 0,0 0,25 25,-25-24,0-1,0 0,0 0,25 25,-25-25,0 1,0-1,25 25,0 0,-25 25,0-1,0 1,24 0,-24 0,0 0,0-50,25 0,-25 0,0 0,25 1,-25-1,0 0,25 25,-25-25,25 0,-1 25,-24 25,25 0,-25 0,25 0,-25-1,0 1,25 0,-25 0,0 0,0-1,25 1,-25 0,24 0,-24 0</inkml:trace>
  <inkml:trace contextRef="#ctx0" brushRef="#br0" timeOffset="171630.81">23168 5829,'0'0,"0"-25,0 0,0 1,24 24,1 0,0 0,0 0,0 0,-1 0</inkml:trace>
  <inkml:trace contextRef="#ctx0" brushRef="#br0" timeOffset="171855.01">23292 5779,'0'25,"0"0,0 0,0 0,24 0,-24-1,0 1,0 0,25 0,-25 0,0-1,0 1,0 0,-25-25,1 25,-1-25,0-25,0 25,0 0,1-25,-1 25,25-25,0 1</inkml:trace>
  <inkml:trace contextRef="#ctx0" brushRef="#br0" timeOffset="172098.99">23515 5606,'0'-25,"25"25,-1 0,1 0,-25-25,25 25,0 0,0 0,-1 0,1 0,0 0,0 0,0 0,-1 0</inkml:trace>
  <inkml:trace contextRef="#ctx0" brushRef="#br0" timeOffset="172256.01">23490 5655,'0'0,"25"0,0 0,-1 0,1 0,0 0</inkml:trace>
  <inkml:trace contextRef="#ctx0" brushRef="#br0" timeOffset="172551.03">23937 5581,'-25'25,"25"0,-25-1,25 1,0 0,0 0,0 0,0-1,0 1,0 0,0 0,25-25,-25 25,25-25,-1 0,1 0,0 0,0 0,0-25,-25 0,0 0,0 0,0 1,-25-1,0 0,0 0,0 0,1 25,-1 0</inkml:trace>
  <inkml:trace contextRef="#ctx0" brushRef="#br0" timeOffset="173634.72">24135 4192,'25'0,"-25"-25,0 50,0 0,0 0,0-1,0 1,0 0,-25 0,25 0,-25-1,0 1,1 0,-1 0,0 24,0-24,0 0,1 0,-1 0,0-1,25 1,-25 0,0 0,50 0,0-25,0 0,0 0,-1 0,1 0,0 0,0 0,0 0,-1 0,1 0,0 0,0 0,0 0,-1 0,1 0,0 0,-25-25,0 0,0 0,0 0,0 1,0-1,0 0,-25 0,25 0,0 1,-25-26,25 25,-24 0,24 1,-25-1,25 0,0 0,-25 0,25 1,0-1</inkml:trace>
  <inkml:trace contextRef="#ctx0" brushRef="#br0" timeOffset="174406.63">24333 4291,'25'0,"-25"25,0 0,25-25,-25 25,0-1,25 1,-25 0,0 0,25 0,-25-1,0 1,0 0,0 0,0 0,0-1,-25-24,25 25,0 0,0-50,0 0,0 1,0-1,0 0,0 0,0 0,0 1,0-1,25 0,-25 0,0 0,24 25,-24 25,0 0,0 0,0 0,0-1,0 1,25-25,-25 25,25-50,-25 0,0 1,25-1,-25 0,0 0,25 0,-25 1,0-1,0 0,24 25,-24-25,0 50,0 0,0 0,0-1,0 1,0 0,0 0,0 24,0-24,0 0,0 0,0 0,0-1,0 1,0 0,0 0,0 0,0-1,0 1,0 0,0 0</inkml:trace>
  <inkml:trace contextRef="#ctx0" brushRef="#br0" timeOffset="174638.77">24557 4911,'0'-24,"24"24,1-25,0 25,0 0,0 0,-1 0,1 0,0 0,0 0</inkml:trace>
  <inkml:trace contextRef="#ctx0" brushRef="#br0" timeOffset="174871.18">24705 4887,'-24'24,"48"-48,-48 73,48-24,-24 0,25 0,-25-1,0 1,0 0,25 0,-25 0,0-1,0 1,0 0,-25 0,0-25,1 25,-1-25,0 0,0-25,0 25,1 0,24-25,-25 25</inkml:trace>
  <inkml:trace contextRef="#ctx0" brushRef="#br0" timeOffset="175199">24954 4465,'24'-25,"1"25,0 0,0 0,0 0,-1 0,1 0</inkml:trace>
  <inkml:trace contextRef="#ctx0" brushRef="#br0" timeOffset="175382.96">24929 4614,'25'0,"-1"0,1 0,0 0,0 0,0-25,-1 25</inkml:trace>
  <inkml:trace contextRef="#ctx0" brushRef="#br0" timeOffset="175702.54">25276 4366,'-25'24,"0"1,25 0,-24 0,24 0,-25-1,25 1,0 0,0 0,0 0,0-1,0 1,0 0,25-25,-1 0,1 0,0 0,0 0,0-25,-1 25,1-25,-25 1</inkml:trace>
  <inkml:trace contextRef="#ctx0" brushRef="#br0" timeOffset="175772.25">25375 4440,'-173'-99</inkml:trace>
  <inkml:trace contextRef="#ctx0" brushRef="#br0" timeOffset="70498.8">1984 14312,'0'25,"25"-25,0 0,0 0,0 0,-1 0,1 0,0 0,0 0,0 0,-1-25,1 25,0 0,25 0,-26 0,1 0,0 0,25 0,-26 0,1 0,0 0,0 0,24 0,-24 0,0 0,25 0,-25 0,-1 0,26 0,0 0,-26 0,26 0,0-25,-1 25,-24 0,25 0,-1 0,1 0,-25-24,24 24,-24 0,25 0,-26-25,26 25,-25 0,0-25,24 25,-24-25,0 0,0 25,-1-24,1 24,0-25,0 0,-25 0,0 0,-25 1,0 24,0 0,1 0,-1 0,0 0,0 0,0 0,1 0,24 24,-25-24,25 25,25-25,-1 0,1 0,0 25,0-25,0 0,-1 0,1 0,0 0,0 0,0 0,0 0,-1 0,1 25,0-25,-25 25,0-1,-25 1,25 0,-25 0,1 0,24-1,-25 1,0 0,-25 0,25 0,1 0,-1-25,0 24,0 1,0 0,1-25,24 25</inkml:trace>
  <inkml:trace contextRef="#ctx0" brushRef="#br0" timeOffset="72150.57">3125 15205,'-24'0,"24"-25,24 25,1-24,0 24,0 0,0 0,-1 0,1 0,-25 24,25-24,-25 25,25-25,-25 25,25-25,-25 25,0 0,0-1,0 1,0 0,0 0,0 0,0 0,-25-1,0 1,25 0,-25-25,0 25,1-25,-1 25,0-25,0 0,0 0,1 0,-1 0,0-25,0 25,25-25,-25 0,1 25,24-25,-25 1,25-1,-25 0,25 0,0-25,0 26,0-1,0 0,0 0,0 0,0 1,0-1,25 0,0 0,-1 0,1 1,0 24,0-25,0 25,-1 0,1-25,0 25,0 0,0-25,24 25,-24 0,0 0,0-25,24 25,-24 0,0 0,24 0,-24 0,0 0,0 0,0 0,24 0,-24 25,0-25,0 0,0 0,-25 25,24-25,1 0,0 0,-25 25</inkml:trace>
  <inkml:trace contextRef="#ctx0" brushRef="#br0" timeOffset="72593.7">3994 14709,'0'0,"0"25,24-25,1 0,0 0,0 0,0 0,-1 0,1-25,0 25,0 0,0 0,-1 0,-24-25,25 25,0 0,0 0,-25-24</inkml:trace>
  <inkml:trace contextRef="#ctx0" brushRef="#br0" timeOffset="72863.56">4167 14585,'0'0,"0"25,0 0,0 0,0-1,0 1,25 0,-25 0,0 0,0-1,25 26,-25-25,0 0,0-1,0 26,0-25,0 0,0-1,25 1,-25 0</inkml:trace>
  <inkml:trace contextRef="#ctx0" brushRef="#br0" timeOffset="76622.63">4390 11187,'0'-25,"0"50,0 0,0 0,0-1,0 1,-24-25,24 25,0 0,0 0,0-1,0 1,24 0,-24 0,0 0,-24-25,24-25,-25 25,25-25</inkml:trace>
  <inkml:trace contextRef="#ctx0" brushRef="#br0" timeOffset="77486.27">4366 11509,'-25'0,"25"-24,0 48,0 1</inkml:trace>
  <inkml:trace contextRef="#ctx0" brushRef="#br0" timeOffset="80870.83">4663 11733,'-25'0,"25"24,-24 1,24 0,-25-25,25 25,-25 0,0-1,25 1,-25-25,25 25,-24 0,24 0,-25-25,25 24,0-48,0-1,0 0,25 25,-25-25,0 0,24 1,-24-1,25 0,-25 0,25 0,-25 1,25-1,0 0,-25 0,24 25,-24-25,25 25,-25-24,0-1,25 25,-25 25,0-1,25-24,-25 25,25-25,-25 25,24 0,-24 0,25-25,-25 24,0 1,25-25,-25 25</inkml:trace>
  <inkml:trace contextRef="#ctx0" brushRef="#br0" timeOffset="81646.09">4713 11782,'0'-25,"0"50,0 0,0 0,25-25,-25 25,0-1,0 1,24 0,-24 0,0 0,25-25,-25 24,0 1,0 0,25-25,-25 25,0 0,0-1,25 1,-25 0,0 0,0 0,0 0,0-1,25-24,-25 25,0 0,0 0,25-25,-25 25,0-1,0 1,0 0,0 0,0 0,0-1,0 1,0 0,24-25,-24 25,0 0,0-1,25 1,-25 0,0 0,0-50</inkml:trace>
  <inkml:trace contextRef="#ctx0" brushRef="#br0" timeOffset="82278.5">4787 11782,'-25'0,"25"-25,-24 25,48 0,-24 25,25-25,-25 25,25-25,0 25,0 0,0-1,-1-24,1 25,0-25,0 25,-25 0,25-25,-1 25,1-25,0 0</inkml:trace>
  <inkml:trace contextRef="#ctx0" brushRef="#br0" timeOffset="87678.4">23465 13543,'0'0,"0"-24,-25 24,1 0,-1 0,0 0,0 0,0 0,1 0,-26 0,25 0,0 0,1 0,-26 0,25 0,0 0,-24 0,24 0,0 0,-24 0,-1 0,-24 0,24 0,0 24,1-24,-1 0,0 0,1 0,-1 0,25 0,-24 25,-1-25,25 0,-24 0,24 0,0 0,-24 0,24 0,0 0,0 0,0 0</inkml:trace>
  <inkml:trace contextRef="#ctx0" brushRef="#br0" timeOffset="88022.39">22225 13395,'0'-25,"25"25,-50 0,0 0,0 0,1 25,-1-25,0 0,0 24,-24-24,24 25,0-25,-25 25,26-25,-1 25,0 0,0-25,0 24,1 1,-1-25,0 25,25 0,-25-25,25 25,-25-1,25 1,25 0,0 0,0-25,0 25,-1-1,1-24,25 25,-25-25,24 0,-24 25,25-25,-1 25,-24-25,25 0,-26 0,26 25,-25-25,0 0,-1 0,1 24,0-24</inkml:trace>
  <inkml:trace contextRef="#ctx0" brushRef="#br0" timeOffset="89942.61">21282 12402,'0'-24,"0"-1,0 0,-24 0,24 0,0 1,0-1,0 0,0 0,0 0,0 0,0 1,0-1,0 0,0 0,0 0,0 1,0-1,0 0,24 0,-24 0,0 1,0-1,25 0,-25 0,25 0,-25 1,0-1,25 25,-25-25,0 0,0 0,25 25,-25-24,0-1,24 0,-24 0,0 50,-24-25,24 25,-25-25,25 25,-25-25,25 24,-25 1,0 0,25 0,-24 0,-1-1,25 1,-25 0,0 0,0 0,25-1,-24-24,24 25,0-50,0 1,24 24,-24-25,25 0,-25 0,25 0,-25 1,25-1,0 0,-25 0,24 0,-24 1,25-1,0 0,-25 0,0 50,0 0,25-25,-25 25,25-1,-25 1,0 0,24 0,-24 0,25-1,-25 1,25 25,-25-25,25-1,-25 1,25 0</inkml:trace>
  <inkml:trace contextRef="#ctx0" brushRef="#br0" timeOffset="91126.37">21258 14362,'-25'0,"25"-25,25 25,-1 0,1 0,-25 25,25-25,-25 25,25-25,0 25,-25-1,0 1,24-25,-24 25,0 0,0 0,0-1,0 1,0 0,0 0,-24 0,24-1,-25 1,0-25,25 25,-25 0,0-25,1 0,-1 25,0-25,0 0,0 0,1 0,-1 0,0-25,0 25,0-25,1 25,24-25,-25 25,25-25,-25 1,25-1,0 0,0 0,0 0,0 1,25 24,-25-25,25 25,-1-25,1 25,0 0,0-25,0 25,-1 0,26 0,-25 0,24 25,-24-25,25 0,-25 25,24-25,1 0,-25 25,24-25,-24 24,0-24,0 0,24 25,-24-25,0 25,0-25</inkml:trace>
  <inkml:trace contextRef="#ctx0" brushRef="#br0" timeOffset="91422.11">21803 14362,'-24'0,"48"0,1 0,0 0,0 0,0 0,-1 0,1 25,0-25,25 0,-26 0,26 0,-25 25,0-25,24 0,-24 0,0 0,0 0,-1 24,1-24,0 0,0 0,0 0,-1 0</inkml:trace>
  <inkml:trace contextRef="#ctx0" brushRef="#br0" timeOffset="101984.09">6028 14015,'0'0,"-25"0,25 24,25 1,-1-25,1 0,-25 25,25-25,0 0,0 0,-1 0,1 0,0 0,0 0,0 0,-1 0,1 0,0 0,0 0,0 25,-1-25,1 0,0 0,0 0,0 0,-1 0,1 0,0 0,0 0,0 0,-1 0,1 0,0 0,0 0,0 0,-1 0,1 0,0 0,0 0,0 0,0 0,-1 0,1 0,0 0,0 0,0 0,-1 0,1 0,25 0,-25 0,-1-25,26 25,-25 0,24 0,-24 0,0-25,25 25,-26 0,1 0,25 0,-25 0,-1 0,1 0,25 0,-25 0,-1 0,1 0,0 0,25 0,-26 0,1 0,0 0,25 0,-26 0,1 0,0 0,25 0,-25-25,24 25,-24 0,0 0,24 0,-24 0,0 0,25 0,-26 0,1 0,25 0,-25 0,24 0,-24 0,0-24,24 24,-24 0,25 0,-25 0,24 0,-24 0,25 0,-26 0,26-25,-25 25,0 0,24 0,-24 0,0 0,0 0,24 0,-24 0,0 0,0 0,0 0,-1 0,1 0,25 0,-25 0,-1 0,1 0,25 0,-25 0,-1 0,26 0,-25 0,0-25,-1 25,26 0,-25 0,0 0,-1 0,1 0,0 0,25 0,-26 0,1 0,0 0,0-25,0 25,-1 0,26 0,-25 0,0 0,0 0,24 0,-24 0,0 0,24 0,-24 0,0 0,0 0,24-25,-24 25,0 0,0 0,0 0,-1 0,1 0,25 0,-25 0,-1 0,1 0,0 0,0 0,24 0,-24 0,25 0,-25 0,-1 0,26 0,-25-24,0 24,24 0,-24 0,25 0,-26 0,1 0,25 0,-25 0,0 0,24 0,-24 24,25-24,-26 0,26 0,-25 0,24 0,-24 0,25 0,-1 0,1 0,-25 25,24-25,1 0,0 0,-1 0,1 0,-25 0,24 0,1 0,-1 0,-24 0,25 0,0 25,-26-25,26 0,0 0,-26 0,26 0,0 0,-26 0,26 0,-25 0,24 0,1 0,-25 0,24 0,1 0,0 0,-1 0,-24 0,25 25,-1-25,1 0,-25 0,24 0,1 0,0 0,-26 0,26-25,0 25,-26 0,26 0,-25 0,24 0,1 0,-25 0,24 0,1 0,-25 0,24 0,1 0,-25 0,24 0,1 0,-25 0,24 0,1 0,0 0,-1 0,1 0,-1 25,1-25,-25 0,25 0,-1 0,1 0,-1 0,-24 0,25 0,-1 0,1 0,-25 0,24 0,-24 0,25 0,-1 0,-24 0,25 0,-25 0,24 0,-24 0,25 0,-26 0,26 0,0 0,-26 0,26 0,-25 0,25 0,-1 0,1 0,-25 25,24-25,1 0,-1 0,-24 0,25 0,-1 0,-24 0,25 24,-1-24,-24 0,25 0,-1 0,-24 0,25 0,-1 0,1 25,-25-25,24 0,1 0,0 0,-1 0,1 0,0 0,-1 0,-24 0,25 0,-1 0,1-25,-25 25,24 0,1 0,-25 0,24 0,-24 0,25-24,-26 24,26 0,-25 0,24 0,-24 0,25-25,-25 25,-1 0,26 0,-25-25,0 25,-1 0,1 0,0-25,0 25,-25-25,0 1,0-1,-25 25,25-25,-25 25,0 0,1-25,-1 25,0 0,50 25,0-25,-1 0,1 25,0-25,0 25,0-25,-25 24,25-24,-1 25,-24 0,0 0,-24-25,-1 25,0-25,0 0,0 0,0 0,25 24,-24-24,-1 0</inkml:trace>
  <inkml:trace contextRef="#ctx0" brushRef="#br0" timeOffset="104960.51">17661 13940,'25'0,"0"0,-1 0,26 0,-25-25,0 25,24 0,-24 0,25 0,-26 0,26 0,0-24,-1 24,1 0,-1 0,1 0,0-25,-1 25,1 0,24 0,-24 0,24 0,-24 0,24 0,1 0,-26 0,26-25,-1 25,1 0,-26 0,26 0,-26 0,1 0,-1 0,1 0,0 0,-1-25,-24 25,25 0,-25 0,24 0,-24-25,0 25,0 0,-1 0,1-24,0 24,0 0,-25-25,25 25,-25-25,0 0,0 0,24 50,1-25,0 0,0 25,0-25,-1 0,1 0,0 25,0-25,-50 0,0 0,0 0,1 0,-1 0,25-25</inkml:trace>
  <inkml:trace contextRef="#ctx0" brushRef="#br0" timeOffset="106300.15">20910 9227,'0'-24,"0"-1,0 0,0 0,0 0,0 1,25-1,-25 0,0 0,0 0,0 0,0 50,0 0,0 0,25 0,-25 0,0-1,0 1,0 0,0 0,25 0,-25-1,0 1,0 0,0 0,0 0,0-1,25 1,-25 0,0 0,0 0,0-1,0 1,0 0,0 0,0 0,0-1,-25-24,25-24,-25-1,0 0,0 0,25 0,-24 1,24-1,-25 0,25 0,0 0,-25 25,25-24,25 24,0 24,-1 1,1 0,0 0,0 0,0-25,24 24,-24 1,25 0,-1 0,-24-25,25 25,-26-25,26 0,-25 24,0-24,-1 0,1 0,0-24,0 24,-25-25,0 0,0 0,0 0,-25 25,25-24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44.32901" units="1/cm"/>
          <inkml:channelProperty channel="Y" name="resolution" value="44.13793" units="1/cm"/>
        </inkml:channelProperties>
      </inkml:inkSource>
      <inkml:timestamp xml:id="ts0" timeString="2023-03-23T12:20:20.48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6921 12799,'0'25,"0"0,0 0,0-1,0 1</inkml:trace>
  <inkml:trace contextRef="#ctx0" brushRef="#br0" timeOffset="138.29">6921 13171,'0'0,"0"25,0 0</inkml:trace>
  <inkml:trace contextRef="#ctx0" brushRef="#br0" timeOffset="278.55">6995 13469,'0'25,"-25"-25,25 25,0-1,0 1</inkml:trace>
  <inkml:trace contextRef="#ctx0" brushRef="#br0" timeOffset="411.57">7069 13866,'-24'25,"24"-1,0 1</inkml:trace>
  <inkml:trace contextRef="#ctx0" brushRef="#br0" timeOffset="549.63">7144 14263,'0'0,"0"24,-25-24</inkml:trace>
  <inkml:trace contextRef="#ctx0" brushRef="#br0" timeOffset="690.53">7193 14536,'0'0,"-24"24,24 1,0 0</inkml:trace>
  <inkml:trace contextRef="#ctx0" brushRef="#br0" timeOffset="818.3">7218 14932,'0'0,"0"25,0 0,0 0,0 0</inkml:trace>
  <inkml:trace contextRef="#ctx0" brushRef="#br0" timeOffset="945.62">7367 15354,'0'0,"0"25,0 0,-25 0</inkml:trace>
  <inkml:trace contextRef="#ctx0" brushRef="#br0" timeOffset="1082.27">7417 15825,'0'0,"0"25,-25-25</inkml:trace>
  <inkml:trace contextRef="#ctx0" brushRef="#br0" timeOffset="1222.46">7466 16197,'0'25,"0"0,0 0,-25-25,25 25,0-1</inkml:trace>
  <inkml:trace contextRef="#ctx0" brushRef="#br0" timeOffset="1342.61">7491 16495,'0'0,"0"25,0 0,-25-25,25 25,0-1</inkml:trace>
  <inkml:trace contextRef="#ctx0" brushRef="#br0" timeOffset="1494.39">7541 16818,'0'24,"-25"1,25 0</inkml:trace>
  <inkml:trace contextRef="#ctx0" brushRef="#br0" timeOffset="1630.61">7565 16966,'0'0,"0"25,0 0,-24-25,24 25,0 0</inkml:trace>
  <inkml:trace contextRef="#ctx0" brushRef="#br0" timeOffset="2226.37">7590 17165,'0'25,"-25"-25,25 24,-24-24,24 25,0 0,0 0,0 0,0-1,24-24,-24-24,25 24,-25-25,0 0,0 0,25 0,-25 1,-25 24,0 0</inkml:trace>
  <inkml:trace contextRef="#ctx0" brushRef="#br0" timeOffset="8607.64">6400 9872,'0'-25,"0"1,0 48,-25-24,25 25,-25-25,25 25,-25-25,0 50,25-26,-24-24,24 25,0 0,-25-25,25 25,0-50,0 0,25 25,-25-25,0 1,24-1,-24 0,25 0,0 0,0 25,0 0,-25 25,24-25,1 0,-25 25,25-25</inkml:trace>
  <inkml:trace contextRef="#ctx0" brushRef="#br0" timeOffset="10875.4">6449 9947,'0'-25,"0"50,0-1,0 1,0 0,0 0,0 0,0 0,0-1,0 1,0 0,0 0,0 0,0-1,0 1,25-25,-25 25,0 0,0 0,0-1,0 1,0 0,0 0,0 0,0-1,25-24,-25 25,0 0,0 0,0 0,25-25,-25 24,0 1,0 0,24 0,-24 0,0-1,0 1,0 0,0 0,0 0,0-1,0 1,0 0,0 0,25 0,-25-1,0 1,0 0,0 0,0 0,0-1,0 1,0 0,25-25,-25 25,0 0,0 0,0-1,0 1,0 0,25 0,-25 0,0-1,0 1,0 0,0 0,25 0,-25-1,0 1,0 0,0 0,0 0,0-1,0 1,0 0,0 0,0 0,24-1,-24 1,0 0,0 0,0 0,25-1,-25 1,0 0,0 0,0 0,0-1,25-24,-25 25,0 0,0 0,0 0,0-1,0 1,0 0,0 0,0 0,0 0,0-1,0 1,0 0,0 0,25 0,-25-1,0 1,0 0,0 0,0 0,0-1,0 1,0 0,0 0,0 0,0-1,0 1,25-25,-25 25,0 0,0-50,-25 25,0 0,25-25,-25 25,25-25,-25 25,25-24,-24 24,24-25,-25 25,25-25,-25 25,0-25,0 25,25-25,0 50,25-25,-25 25,25-25,-25 25,25-25,-25 25,25-25,-25 24,24-24,-24 25,25-25,-25 25,25-25,-25 25,25-25,-25 25,25-25,-25 24,24-24,1 25,0-25,-25-25,25 1,0-1,-25 0,25 0,-25 0,24 1,-24-1,25 0,0-25,0 26,-25-1,25-25,-1 25,-24 1,25-26,0 25</inkml:trace>
  <inkml:trace contextRef="#ctx0" brushRef="#br0" timeOffset="12110.18">6449 9897,'-25'0,"25"25,-24 0,-1-1,25 1,-25-25,25 25,-25 0,25 0,-25-25,1 25,24-1,-25 1,25 0,-25 0,0 0,25-1,-25 1,25 0,-24-25,24 25,0 0,0-50,0 0,24 25,-24-25,25 0,-25 1,25-1,-25 0,25 0,-25 0,25 1,-1-1,-24 0,0 0,25 25,-25-25,0 0,25 25,-25-24,0-1,25 25,-25-25,25 25,-1 0,1 0,0 0,0 25,0-25,-1 25,1-1,0-24,0 25,-25 0,25 0,-1-25,1 25,0 0,0-1,-25 1,25 0,-1-25,-24 25,25 0,-25-1,25-24,-25 25</inkml:trace>
  <inkml:trace contextRef="#ctx0" brushRef="#br0" timeOffset="23608.25">8905 13816,'0'-25,"-25"25,0 0,25 25,-25-25,25 25,-24-25,24 25,-25-25,25 25,-25-25,25 24,0 1,0 0,0 0,0 0,0-1,0 1,0 0,0 0,25-25,-25 25,25-25,-25 24,24-24,1 0,0 0,-25-24,25 24,0 0,-25-25,24 25,-24-25,25 25,-25-25,0 0,25 25,-25-24,0-1,0 50,0-1,0 1,0 0,25 0,-25 0,25-1,-25 1,25-25,-1 25,1-25,0 0,0 0,0 0,-1 0,1 0,-25-25,25 25,-25-25,25 25,-25-24,25 24,-25-25,0 0,0 0,0 0,0 1,0-1,0 0,0 0,-25 25,25-25,-25 25,25-24,-25 24,25-25,-25 25,1-25,-1 25,25-25</inkml:trace>
  <inkml:trace contextRef="#ctx0" brushRef="#br0" timeOffset="26784.22">9699 14287,'0'-24,"0"-1,0 0,-25 25,25-25,-25 25,25-25,-25 25,25 25,0 0,-25 0,25 0,0-1,0 1,0 0,0 0,0 0,0 0,25-1,0 1,0-25,0 25,-1-25,1-25,0 25,0-25,0 1,-1-1,-24 0,0 0,0 0,0 0,0 1,-24-1,-1 0,0 25,25-25,-25 25,25-25</inkml:trace>
  <inkml:trace contextRef="#ctx0" brushRef="#br0" timeOffset="27597.32">9103 13940,'0'0,"-24"0,-1 0,0 0,0 0,0 0,0 0,1 0,24 25,-25-25,25 25,0 0,0-1,0 1,25-25,-25 25,24-25,1 0,0-25,0 25,25 0,-26-25,26 1,-25-1,24 0,-24 0,0 0,25-24,-50 24,24 25,1-25,-25 0,0 1,-25 24,1 0,-1 24,-25 1,25 0,1 0,-1 24,0-24,0 25,0-25,1 24,24-24,0 25,0-26,24 1,1 0,0 0,25-25,-26 0,26 0,0 0,24 0,-24-25,-1 0,1 0,-1 1,1-1,-25 0,24 0,-24 0,0 1,-25-1,25 25,-25-25,-25 25,0 0,0 25,1-25,-1 25,0-1,0 1,0 25,-24-25,24-1,25 26,-25-25,25 0,0-1,0 1,0 0,25-25,0 25,0-25,-1 25,1-25,25 0,-25-25,24 25,-24 0,0 0,24-25,-24 25,0 0,0-25,0 25,-25 25,-25-25,0 25,0-25,0 25,1-25,24 25,-25-25,25-25,0 0,0 0</inkml:trace>
  <inkml:trace contextRef="#ctx0" brushRef="#br0" timeOffset="28881.39">12278 9872,'0'-25,"-24"25,24-24,-25 24,0 0,25 24,-25 1,25 0,-25 0,0 0,25-1,-24 1,-1 0,25 0,-25-25,25 25,-25 0,50-50,-25 0,25 0,0 0,-1 0,-24 1,25-1,-25 0,25 25,-25-25,25 0,-25 1,25 24,-25-25,0 0,25 25,-1 0,1 25,0-25,-25 25,25-25,0 24,-1 1,-24 0,25-25,-25 25,25-25,-25 25</inkml:trace>
  <inkml:trace contextRef="#ctx0" brushRef="#br0" timeOffset="31329.25">12328 9971,'0'25,"0"0,0 0,0 0,0 0,25-1,-25 1,0 0,0 0,0 0,0-1,0 1,25 0,-25 0,0 0,0-1,0 1,0 0,0 0,0 0,0-1,0 1,0 0,0 0,0 0,0-1,0 1,0 0,0 0,0 0,0-1,0 1,0 0,0 0,0 0,0-1,0 1,0 0,0 0,0 0,0-1,0 1,0 0,0 0,0 0,0-1,0 1,0 0,0 0,0 0,0 0,0-1,0 1,0 0,0 0,0 0,0-1,0 1,0 0,0 0,0 0,0-1,0 1,0 0,0 0,0 0,0-1,24 1,-24 0,0 0,0 0,0-1,0 1,0 0,0 0,0 0,0-1,0 1,0 0,0 0,0 0,-24-1,24 1,0 0,0 0,0 0,0-1,0 1,0 0,0 0,0 0,0 0,0-1,24-24,-24 25,0 0,0 0,0 0,0-1,0 1,0 0,0 0,25 0,-25-1,0 1,0 0,0 0,0 0,0-1,0 1,0 0,25 0,-25 0,0-1,0 1,0 0,0 0,0 0,0-1,0 1,0 0,0 0,0 0,25-1,-25 1,0 0,0 0,0 0,0-1,0 1,0 0,0 0,25 0,-25 0,0-1,0 1,0 0,0 0,0 0,0-1,0 1,0 0,0 0,0 0,0-1,0 1,0 0,0 0,0 0,0-1,0 1,0 0,0 0,0 0,0-1,0 1,0 0,0 0,0 0,0-1,0 1,0 0,0 0,0 0,0-1,0 26,0-25,0 0,0-1,0 1,0 0,0 0,0 0,0-1,0 26,0-25,0 0,0 0,0-1,0 1,0 0,0 25,0-26,0 1,-25 0,25 0,0 24,0-24,0 0,0 0,0 24,0-24,-25 0,25 0,0 24,0-24,0 0,0 0,0 0,0-1,0 1,-25 0,25 0,0 0,0-1,-25 1,25 0,0 0,0 0,0-1,-24 1,24 0,0 25,0-25,0-1,0 1,0 0,-25 0,25 0,0 24,0-24,0 0,0 0,0-1,-25 1,25 0,0 0,0 0,0-1,0 1,0 0,0 0,0 0,0-1,0 1,0 0,0 0,0 0,-25-1,25 1,0 0,0 0,0 0,0-1,0 1,0 0,0 0,0 0,0-1,0 1,0 0,0 0,0 0,0 0,0-1,0 1,0 0,0 0,0 0,0-1,0 1,0 0,0 0,0 0,0-1,0 1,0 0,0 0,0 0,0-1,0 1,0 0,0 0,0 0,0-1,0 1,0 0,0 0,0 0,-25-25,1-25,-1 0,25 0,-25 25,25-25,0 1,-25-1,25 0,-25 0,0 0,25 1,-24-1,-1 0,0 0,0 0,50 50,-25 0,25-25,-25 25,25 0,-25-1,24 1,-24 0,25 0,-25 0,25-1,-25 1,25-25,-25 25,25-25,-25 25,25-25,-1 0,1 0,-25-25,25 25,0 0,-25-25,25 0,-1 25,-24-24,25-1,0 0,0 0</inkml:trace>
  <inkml:trace contextRef="#ctx0" brushRef="#br0" timeOffset="32396.12">14486 13742,'0'-25,"-25"25,0 0,25-25,-24 25,-1 0,0 0,0 0,25 25,-25-25,0 25,1 0,-1-25,25 24,-25-24,25 25,-25 0,25 0,-25 0,25-1,0 1,-24 0,24 0,0 0,0-1,-25 1,25 0,0 0,0 0,0-1,0 1,25 0,-25 0,0 0,24-25,1 24,0-24,0 0,0 0,-1 0,1 0,0-24,0 24,-25-25,25 25,0-25,-1 0,1 0,-25 1,25-1,-25 0,0 0,0 50,-25 0,25 0,0-1,0 1,0 0,0 0,0 0,25-1,-25 1,25 0,0 0,-1 0,1-25,0 0,0 25,0-25,24 0,-24 0,0-25,0 25,-1-25,1 25,0-25,0 0,0 0,-1 1,-24-26,25 25,-25-24,25 24,-25-25,0 25,0-24,0-1,0 25,-25 1,25-26,-25 25,25 0,-24 1,-1-1,0 0,25 0,-25 25,25 25,25-25,-25 25,25 0</inkml:trace>
  <inkml:trace contextRef="#ctx0" brushRef="#br0" timeOffset="32755.89">15329 14015,'0'24,"-25"-24,1 25,24 0,-25 0,25 0,-25-1,0 1,25 0,-25 25,25-26,-24 1,24 0,0 25,0-25,0-1,24 1,1 0,0 0,0-25,-25 25,25-25,24 0,-24 0,0 0,0 0,0 0,-1-25,1 25,0-25,0 0,0 0,-1-24,-24 24,0 0,0 0,0-24,0 24,0 0,0-25,0 26,-24-1,-1 0,0 0,0 0,-24 1,24 24,0-25,0 25,-25 0,26 0,-1 0</inkml:trace>
  <inkml:trace contextRef="#ctx0" brushRef="#br0" timeOffset="35943.99">8260 16371,'-25'0,"0"0,1 0,-1 0,0 0,0 0,0 0,1 0,-1 0,0 0,0-25,0 25,0 0,1 0,-1 0,0 0,0 0,0 0,1 0,-1 0,0 0,0 0,-24 0,24 0,0 0,-25 0,26 0,-26 0,25 0,-24 0,-1 0,0 0,1 0,-1 0,1 0,-1 0,0 0,1 25,-26-25,26 0,-26 0,26 0,-26 0,26 0,-26 0,1 25,24-25,-24 0,24 0,-24 0,24 0,-24 0,24 0,-24 25,24-25,1 0,-1 0,0 0,1 0,-1 0,25 0,-24 0,24 0,0 0,0 0,0-25,1 25</inkml:trace>
  <inkml:trace contextRef="#ctx0" brushRef="#br0" timeOffset="36640.03">6077 16148,'-25'0,"25"-25,-24 25,-1 0,0 25,0-25,0 0,1 25,-1-25,0 0,0 24,0-24,-24 25,24-25,0 25,0-25,0 25,1-25,-26 25,25-1,0-24,1 25,-1-25,0 25,0-25,25 25,-25 0,1-25,24 25,-25-25,25 24,-25 1,25 0,-25-25,25 25,0 0,0-1,25-24,-25 25,25 0,0 0,-1 0,-24-1,25-24,0 25,0 0,0-25,-1 25,1-25,25 25,-25-25,24 24,-24-24,25 25,-26-25,26 25,0-25,-25 0,24 0,-24 25,25-25,-26 0,1 0,25 0,-25 0,-1 0,1 0,0 0,0 0,0 0,-25-25</inkml:trace>
  <inkml:trace contextRef="#ctx0" brushRef="#br0" timeOffset="38650.08">1761 15255,'-25'0,"50"-25,0 25,0 0,0 0,-1 0,1 0,0 25,0-25,0 25,-1-25,-24 24,25-24,-25 25,25 0,-25 0,25-25,-25 25,0 0,25-1,-25 1,0 0,0 0,0 0,0-1,-25 1,25 0,-25 0,25 0,0-1,-25 1,0-25,25 25,-24 0,-1-25,0 25,0-25,0 24,1-24,-1 0,0 0,0 0,0-24,1 24,-1 0,0-25,0 0,0 0,0 0,1 1,24-26,-25 25,25 0,-25 1,25-1,0 0,-25 0,25 0,0 1,0-1,0 0,0 0,25 0,-25 0,25 25,0-24,-25-1,24 25,1-25,0 25,0-25,0 25,0-25,24 25,-24-24,0 24,24-25,-24 25,0 0,25 0,-26-25,26 25,-25 0,24 0,-24 0,25 0,-25 0,-1 0,26 0,-25 0,0 0,24 0,-24 0,0 0,24 0,-24 25,0-25,0 0,0 0,-1 0,1 0,0 0,0 0</inkml:trace>
  <inkml:trace contextRef="#ctx0" brushRef="#br0" timeOffset="38977.33">2580 14784,'0'0,"0"-25,-25 25,50 0,-1 0,1 0,0 0,0 0,0 0,0 0,-1 0,1 0,0 0,0 0,0 0,-1 0,1 0,0 0,0 0,0-25,-1 25,1 0,-25-25</inkml:trace>
  <inkml:trace contextRef="#ctx0" brushRef="#br0" timeOffset="39235">2803 14585,'0'0,"0"-25,-25 25,25 25,0 0,0 0,0 0,0-1,0 1,25 0,-25 25,0-26,0 1,0 25,0-25,0-1,0 26,0-25,0 0,0-1,0 26,0-25,0 0,0-1,0 1</inkml:trace>
  <inkml:trace contextRef="#ctx0" brushRef="#br0" timeOffset="40545.9">2654 16371,'-25'0,"0"0,1 0,48 0,1 0,0 0,0 0,0 0,0 0,-1 0,1 0,25 0,-25 0,-1 0,1 0,25 0,-25 0,24 0,-24 0,25 0,-26 25,26-25,-25 0,24 0,1 0,-25 0,24 0,1 25,0-25,-26 0,26 0,0 0,-1 0,-24 0,25 0,-1 0,-24 0,25 0,-25 0,24-25,-24 25,0 0,0 0,24 0,-24-25,0 25,0 0,-1 0,-24-25,25 25,0 0,0 0,-25-25,25 25,-1 0,1 0,-25-24,25 24,-50 0,25-25,-25 25,1 0,-1-25,0 25,0 0,0 0,25-25,-24 25,-1 0,0 0,25-25,-25 25,0 0,1 0,48 0,1 0,0 0,0 0,0 0,-1 0,1 0,0 0,0 25,24-25,-24 0,0 0,0 0,0 0,24 25,-24 0,0-25,-25 25,0-1,0 1,0 0,-25 0,0 0,0 0,1-1,-1 1,0 0,-25 0,26 0,-1-1,-25 1,25-25,1 25,-1 0,0 0,0-25,25 24,-25-24,25 25</inkml:trace>
  <inkml:trace contextRef="#ctx0" brushRef="#br0" timeOffset="52465.77">15478 14188,'0'-25,"0"50,-25 0,25 0,0 0,0-1,0 1,0 0,25-25,0-25,0 25,0-25,-1 25,-24-24,25-1,0 0,-25 0,0 0,0 1,-25 24,0 0,1 0,-1 24,-25-24,25 25,1 0,-1 0,0-25,0 25,25-1,-25 1,25 0,0 0,25-25,0 0,0 0,0 0,24-25,-24 25,0-25,24 0,-24 1,0-1,0 25,0-25,-25 0,24 0,-24 1,0-1,0 0,-24 25,24-25,-25 25,0 0,0 0,-24 0,24 25,-25-25,25 25,1 0,-26-1,25-24,0 25,0 0,25 0,0 0,0-1,0 1,0 0,25-25,0 0,0 0,0 0,0 0,-1 0,1 0,0 0,0-25,0 25,-25-25,-25 50,0-25,0 0,0 0,1 25,-1-25,-25 25,0-25,26 25,-26 0,25-25,0 24,1-24,-1 0,25 25,-25-25,25 25,25-25,0 0,-1 0,1 0,-25-25,25 25,0 0,0 0,-25-25,24 25,-24-24,-24 24,-1 0,0 24,0-24,25 25,-25-25,1 25,24 0,0 0,24-25</inkml:trace>
  <inkml:trace contextRef="#ctx0" brushRef="#br0" timeOffset="53117.89">14883 13990,'0'0,"0"-25,-25 25,0 0,25 25,-25-25,1 25,-1-1,0-24,0 25,25 0,-25 0,25 0,-24-1,24 1,24 0,1-25,0 0,0 0,24-25,-24 25,0-25,0 1,24 24,-24-25,0 0,0 0,0 0,-1 1,-24-1,25 0,-25 0,0 0,-25 25,1 0,-1 25,0-25,0 25,0 0,1 0,24-1,-25 1,25 0,0 0,0 0,25-1,-1 1,1-25,0 25,0-25,0 25,-1-25,26 0,-25 0,0 0,24-25,-24 25,0 0,0-25,-1 25</inkml:trace>
  <inkml:trace contextRef="#ctx0" brushRef="#br0" timeOffset="55442.91">3225 15429,'0'24,"0"1,0 0,0 0,0 0,24-25,-24 24,0 1,25-25,-25 25,25-25,-25 25,25 0,0-25,-1 24,1 1,0-25,0 25,0-25,-1 0,1 0</inkml:trace>
  <inkml:trace contextRef="#ctx0" brushRef="#br0" timeOffset="56030.1">3497 15007,'0'25,"-24"-25,24 24,-25-24,25 25,-25-25,25 25,-25 0,25 0,-25-25,25 24,0 1,0 0,-24 0,24 0,0-1,0 1,-25 0,25 0,0 0,0 0,0-1,-25 1,25 0,0 0,0 0,0-1,0 1,0 0,25-25,-25 25,0 0,0-1,0 1,25 0,-25 0,0 0,24-25,-24 24,25-24,0 0,0 0,0 0,-1 0,1 0</inkml:trace>
  <inkml:trace contextRef="#ctx0" brushRef="#br0" timeOffset="56689.48">3770 15156,'-24'0,"-1"0,0 0,25 24,-25-24,25 25,0 0,0 0,-25 0,25-1,-25 1,25 0,0 0,0 0,0 0,0-1,25 1,-25 0,25-25,0 0,0-25,-25 0,25 25,-25-24,24 24,-24-25,0 50,25-1,-25 1,25-25,-25 25,25-25,0 25,-1-25,1 0,0-25,0 0,0 0,-25 1,0-1,24 0,-24 0,25 0,-25 0,0 1,0-1,0 0,-25 25,25-25,-24 25,24-25,-25 25</inkml:trace>
  <inkml:trace contextRef="#ctx0" brushRef="#br0" timeOffset="57061.46">4192 15180,'0'0,"-25"0,25 25,0 0,0 0,0 0,0-1,0 1,0 0,0 0,0 0,0 0,0-1,0 1,0 0,0 0,-25 0,25-1,0 1,0 0,25-25,0 0,0-25,0 25,-1 0,-24-25,25 25,0 0,0-24,0 24,-1-25,1 25,0-25,0 25,0-25,-1 25</inkml:trace>
  <inkml:trace contextRef="#ctx0" brushRef="#br0" timeOffset="57455.05">4341 14908,'0'0,"-25"0,25-25,-25 25,25-25,0 0,25 25,-25-25,25 25,0 0,-1 25,1-25,0 0,0 0,0 25,-1-25,26 25,-25 0,0-1,-1 1,1 0,0 0,0 24,0 1,-1-25,1 49,-25-24,25-1,-25 26,0-1,0-24,0 24,0 1,0-1,0 1,-25-26,25 26,-25-26,1 1,24-1,-25-24,25 25</inkml:trace>
  <inkml:trace contextRef="#ctx0" brushRef="#br0" timeOffset="60085.81">15553 15106,'0'-25,"0"0,0 1,-25 24,0 0,25-25,-25 25,0 0,25 25,-24-25,-1 24,0-24,25 25,0 0,-25 0,0 0,25 24,-25-24,25 0,-24 0,24-1,0 1,0 0,0 0,0 0,0 0,24-25,-24 24,25-24,0 0,0 0,0-24,0 24,-1-25,1 25,0-25,0 0,0 25,-1-25,1 25,-25-25,0 50,0 0,25-25,-25 25,25-25,-25 25,0 0,25-25,-1 24,1 1,0-25,0 25,0-25,-1 0,26 0,-25 0,0-25,-1 0,1 25,0-24,-25-1,25 25,-25-25,25 0,-25 0,0 0,0 1,0-1,0 0,-25 0,25 0,-25 1,0-1,0 0,25 0,-24 25,-1-25,0 25</inkml:trace>
  <inkml:trace contextRef="#ctx0" brushRef="#br0" timeOffset="62009.64">13816 15131,'25'-25,"-50"25,25 25,-25-25,1 25,-1-25,25 24,-25-24,25 25,-25-25,25 25,-25 0,25 0,-24-1,24 1,0 0,0 0,0 0,0 0,24-25,-24 24,0 1,25-25,-25 25,25 0,-25 0,25-25,-25 24,25-24,-25 25,24-25,1 0,0 0,0 0,0 0,-25-25,24 25,1-24,0-1,0 0,-25 0,0 0,0 1,0-1,0 0,0 0,0 50,0 0,-25-25,25 25,0-1,0 1,0 0,0 0,0 0,25-25,-25 24,25 1,-1-25,1 25,0-25,0-25,0 25,-25-25,24 25,-24-24,25-1,0 0,0 0,-25-24,25 24,-25 0,0 0,0 0,0 0,0 1,0-1,-25 0,25 0,0 0,-25 25</inkml:trace>
  <inkml:trace contextRef="#ctx0" brushRef="#br0" timeOffset="62342.03">14412 15503,'0'0,"-25"0,25 25,0 0,0-1,0 1,0 0,-25 0,25 0,0-1,0 1,0 25,-25-25,25-1,0 1,0 0,-25 0,25 0,0-1,0 1,0 0,0 0,25-25,0 0,0 0,0-25,-1 25,1 0,0-25,0 25,0 0,-25-25,24 25,1 0,0-24</inkml:trace>
  <inkml:trace contextRef="#ctx0" brushRef="#br0" timeOffset="62685.81">14387 14932,'0'0,"0"-24,0-1,25 25,-25-25,24 25,1 0,0 0,0 0,-25 25,25-25,-1 25,-24-1,0 1,0 0,0 0,0 0,-24-1,-1 1,25 0,-25 0,0 0,25-1,-25 1,1-25,24 25,-25 0</inkml:trace>
  <inkml:trace contextRef="#ctx0" brushRef="#br0" timeOffset="62914.1">14610 15304,'0'0,"25"0,0 0,-1 0,1 0,0 0,0-24,0 24,-1 0,1 0</inkml:trace>
  <inkml:trace contextRef="#ctx0" brushRef="#br0" timeOffset="63073.71">14709 15503,'0'-25,"25"25,-25-25,25 25,0-24,-1 24,1-25,0 25</inkml:trace>
  <inkml:trace contextRef="#ctx0" brushRef="#br0" timeOffset="63885.8">16346 15553,'0'-25,"0"0,0 0,0 50,0 0,0 0,-25-1,25 1,0 0,0 0,-24 0,24 24,-25-24,25 0,0 0,-25-1,25 1,25-25,0 0,-1 0,1-25,0 25,0 0,0 0,24-24,-24 24,0 0,25-25,-26 25,1 0,0 0</inkml:trace>
  <inkml:trace contextRef="#ctx0" brushRef="#br0" timeOffset="64221.78">16917 15304,'0'0,"-25"0,0 0,50 0,0 0,0 0,-1 0,1 0,0 0,0 0,0 0,-1 0,1 0,0 0,0-24,0 24,-1 0,1 0,0 0,0 0,0-25,-1 25,1 0</inkml:trace>
  <inkml:trace contextRef="#ctx0" brushRef="#br0" timeOffset="64465.8">17041 15180,'0'-24,"-25"-1,25 50,0-1,0 1,0 0,0 0,0 0,0-1,0 1,0 0,25 25,-25-25,0-1,0 1,0 0,25 0,-1 0,-24-1,0 1,25-25</inkml:trace>
  <inkml:trace contextRef="#ctx0" brushRef="#br0" timeOffset="64833.62">17785 14908,'0'-25,"-25"25,25-25,0 50,25 0,-25-1,25 1,-25 0,0 0,0 0,25 24,-25-24,0 0,0 24,0-24,0 0,0 0,0 24,0-24,0 0,0 0,0 0,0 0,0-1,0 1,24-25</inkml:trace>
  <inkml:trace contextRef="#ctx0" brushRef="#br0" timeOffset="65264.78">18083 15056,'24'0,"-24"-24,-24 24,-1 0,0 0,0 24,0-24,1 0,-1 25,0-25,0 0,0 25,1-25,24 25,0 0,24-25,-24 24,25-24,-25 25,25-25,-25 25,25-25,-25 25,25-25,-1 25,1-25,-25 24,25 1,0-25,0 25,-1-25,1 25,0 0,0-25,0 25,-1-25,-24 24,25-24,0 0,-25 25,25-25,0 0,-1 0</inkml:trace>
  <inkml:trace contextRef="#ctx0" brushRef="#br0" timeOffset="65666.59">18430 15156,'0'-25,"0"0,0 50,25 0,-25-1,24 1,-24 0,0 0,25 0,-25-1,0 1,0 0,25 0,-25 0,25 0,-25-1,0 1,25-25,-25 25,25-25,-25 25,24-25,-24-25,25 25,0-25,-25 0,25 1,-25-1,25 0,-1-25,-24 25,25-24,-25 24,25-25,-25 26,0-26,25 0,-25 1,0 24,0-25,0 26,0-26,0 25,0 0</inkml:trace>
  <inkml:trace contextRef="#ctx0" brushRef="#br0" timeOffset="67045.66">15850 15999,'0'25,"0"0,0-1,25 1,-25 0,0 0,25 0,-25-1,0 1,0 0,25 0,-25 0,0-1,24 1,-24 0,0 0,0 0,0 0,25-1,-25 1,0 0,-25-25,25-25,-24 25,24-25,-25 25,25-24,-25 24,25-25,-25 25,25-25,-25 25,25-25,0 50,0 0,0 0,25-25,-25 24,25-24,-25 25,25-25,0 0,-1 0,1-25,0 1,0-1,0 0,-25 0,0 0,0 0</inkml:trace>
  <inkml:trace contextRef="#ctx0" brushRef="#br0" timeOffset="68905.73">17115 16594,'0'-24,"-25"24,1 0,-1 0,0 0,0 0,25 24,-25-24,1 0,24 25,-25-25,25 25,-25 0,25 0,-25-1,25 1,-25 0,25 0,0 0,25-1,0-24,0 0,0 0,-1 0,1 0,0-24,0 24,0 0,-1-25,1 25,-25-25,25 25,-25-25,25 25,-25-25,0 50,0 0,0 0,0 0,0-1,0 1,25-25,-25 25,24-25,-24 25,25-25,0 0,0 0,0 0,-1-25,1 25,0-25,0 25,0-25,-1 1,-24-1,25 25,-25-25,25 0,-25 0,0 1,0-1,0 0,0 0,-25 0,25 1,-25 24,25-25,-24 25</inkml:trace>
  <inkml:trace contextRef="#ctx0" brushRef="#br0" timeOffset="69318.7">17810 16694,'0'-25,"0"50,-25-1,25 1,0 0,-25 0,25 0,0-1,0 1,0 0,0 0,25 0,0-1,0-24,-1 0,1 0,0-24,0 24,0-25,-1 25,-24-25,25 25,-25-25,25 25,-25-25,0 1,0-1,0 0,0 0,-25 0,0 1,1-1,-1 25,0 0,0 0</inkml:trace>
  <inkml:trace contextRef="#ctx0" brushRef="#br0" timeOffset="69717.8">18455 16644,'24'0,"1"0,0 0,0 0,0 0,0-25,-1 25,26 0,-25 0,0 0,-1 0,1-25,0 25,0 0,24 0,-24 0,0 0,0-24,0 24,-1 0</inkml:trace>
  <inkml:trace contextRef="#ctx0" brushRef="#br0" timeOffset="70045.67">19149 16346,'0'0,"0"-25,0 1,25 48,-25 1,0 0,0 0,0 0,0 0,0-1,25 1,-25 0,0 0,0 24,0-24,0 0,0 0,-25 0,25-1,0 1,0 0,0 0,0 0</inkml:trace>
  <inkml:trace contextRef="#ctx0" brushRef="#br0" timeOffset="70396.8">19496 16421,'0'-25,"-24"25,24-25,-25 25,0 0,0 25,0-25,1 0,24 25,-25-25,25 25,0-1,0 1,25 0,-1 0,-24 0,25-25,0 24,0 1,0 0,-1-25,1 25,0-25,0 25,0-1,0-24,-1 25,1-25,0 25</inkml:trace>
  <inkml:trace contextRef="#ctx0" brushRef="#br0" timeOffset="70725.82">19769 16520,'0'0,"0"-25,0 50,0 0,25-25,-25 25,0-1,25 1,-25 0,25 0,0 0,-25-1,24-24,1 0,0 0,0 0,-25-24,25 24,-25-25,24 0,-24 0,25 0,-25 1,0-1,25 0,-25 0,0 0,0-24,0 24,0 0,0 0,0 0,0 1,0-1,0 0,0 0</inkml:trace>
  <inkml:trace contextRef="#ctx0" brushRef="#br0" timeOffset="76845.65">12278 9922,'0'-25,"25"25,-25-25,0 50,-25-25,25 25,-24-25,24 25,-25-25,25 24,-25-24,25 25</inkml:trace>
  <inkml:trace contextRef="#ctx0" brushRef="#br0" timeOffset="77206.42">12675 10046,'0'-25,"0"0,0 0,25 25,-25-24</inkml:trace>
  <inkml:trace contextRef="#ctx0" brushRef="#br0" timeOffset="78217.39">12427 11807,'-25'0,"1"0,-1 0,0 25,0-25,0 0,25 25,-24-25,-1 24,0 1,0 0,25 0,-25-25,25 25,0-1,0 1,-25-25,25 25,0 0,0 0,0-1,0 1,0 0,25-25,0 0,0 0,-25-25,25 25,0 0,-25-25,24 25,-24-24,25 24,0-25,0 0,-25 0,25 25,-25-25,0 1,0 48,-25 1,25 0,-25 0,25 0,0-1,0 1,0 0,0 0,25-25,-25 25,25-25,-25 25,24-25,1 0,0 0,0 0,0-25,-1 25,1 0,0-25,0 0,0 25,-1-25,-24 0,25 1,-25-1,0 0,0 0,0 0,0 1,0-1,0 0,-25 0,25 0,-24 1,-1-1,25 0,-25 25,25-25,0 50</inkml:trace>
  <inkml:trace contextRef="#ctx0" brushRef="#br0" timeOffset="78513.63">12898 11906,'0'0,"-24"0,-1 0,25 25,-25-25,0 25,25 0,0-1,0 1,0 0,0 0,0 0,25-25,-25 24,25-24,0 0,-1 0,1 0,0-24,0 24,0-25,-1 0,-24 0,0 0,0 1,0-1,-24 25,-1-25,0 0,0 25,0 0,1 0,-1 0,0 0,0 0,0 0</inkml:trace>
  <inkml:trace contextRef="#ctx0" brushRef="#br0" timeOffset="79767.92">6772 13022,'0'-24,"24"24,1 0,-25-25</inkml:trace>
  <inkml:trace contextRef="#ctx0" brushRef="#br0" timeOffset="80438.66">6921 12874,'0'-25,"-25"25,25 25,-25-25,25 24,-25 1,25 0,-25-25,25 25,0 0,-25-25,25 24,0 1,-24-25,-1 25,25 0,-25 0,25-1,-25 1,25 0,-25 0,1 0,24 0,0-1,0-48,24-1,-24 0,25 0,0 0,-25 0,25 1,0-1,-1 0,1 0,0 0,-25 1,25-1,0 0,0 25,-1-25,1 0,0 1,0 24,-25-25,25 25,-25 25,24-25,-24 24,0 1,25 0,-25 0,0 0,25-25,-25 24,25-24,-25 25,25 0,-1-25,-24 25,25-25</inkml:trace>
  <inkml:trace contextRef="#ctx0" brushRef="#br0" timeOffset="82571.55">6970 13022,'-25'0,"25"25,0 0,0 0,25-25,-25 25,0-1,0 1,0 0,0 0,0 0,0 0,25-25,-25 24,0 1,0 0,0 0,0 0,0-1,0 1,0 0,0 0,0 0,0-1,25-24,-25 25,0 0,0 0,0 0,0-1,25-24,-25 25,0 0,24 0,-24 0,0-1,25-24,-25 25,0 0,25 0,-25 0,0-1,0 1,0 0,25-25,-25 25,0 0,0-1,0 1,0 0,0 0,0 0,25-1,-25 1,0 0,0 0,0 0,0-1,0 1,0 0,0 0,0 0,0 0,0-1,0 1,0 0,0 0,0 0,0-1,24-24,-24 25,0 0,25-25,-25 25,0 0,0-1,0 1,0 0,0 0,0 0,0-1,0 1,0 0,0 0,25-25,-25 25,0-1,0 1,0 0,0 0,0 0,0-1,0 1,0 0,0 0,0 0,0-1,0 1,0 0,0 0,0 0,0-1,0 1,0 0,0 0,0 0,25 0,-25-1,0 1,0 0,0 0,0 0,0-1,0 1,25 0,-25 0,0 0,0-1,0 1,0 0,0 0,0 0,0-1,0 1,0 0,24-25,-24 25,0 0,0-1,0 1,0 0,0 0,0 0,0-1,0 1,0 0,0 0,0 0,0-1,0 1,0 0,25 0,-25 0,0-1,0 1,0 0,0 0,0 0,0 0,0-1,0 1,0 0,0 0,0 0,0-1,0 1,0 0,0 0,25 0,-25-1,0 1,0 0,0 0,0 0,0-1,0 1,25 0,-25 0,0 0,0-1,25 1,-25 0,0 0,0 0,0-1,0 1,0 0,0 0,0 0,0-1,24-24,-24 25,0 0,0 0,-24-25,-1 0,0 0,0 0,0 0,1-25,-1 25,25-25,-25 25,25-25,-25 1,25-1,0 0,25 25,-25 25,25-25,0 0,-25 25,24-25,1 24,0-24,0 0,0 0,-1 0,-24-24,25 24,-25-25,25 0,-25 0,25 0,-25 1,0-1,25 25,-25-25,0 0,0 0,0 1,0-1,0 0,0 0</inkml:trace>
  <inkml:trace contextRef="#ctx0" brushRef="#br0" timeOffset="88850.83">8359 14436,'0'-24,"-25"24,1 0,-1 0,25 24,-25-24,25 25,-25-25,25 25,-25-25,25 25,0 0,0-1,-24-24,24 25,0 0,0 0,0 0,0-1,0 1,0 0,0 0,24 0,1-25,0-25,0 25,0-25,-1 0,1 0,0 25,-25-24,25-1,-25 0,-25 25,25 25,0 0,0-1,0 1,0 0,0 0,0 0,25-25,-25 24,25-24,-1 0,1 0,-25-24,25-1,-25 0,0 0,0 0,0 1,0-1,0 0,0 0,0 0,0 1,0-1,0 0,-25 0,25 0,0 1,-25 24,25-25,25 25</inkml:trace>
  <inkml:trace contextRef="#ctx0" brushRef="#br0" timeOffset="89272.62">8781 14883,'-25'0,"0"0,25 25,-25-1,25 1,-24 0,24 0,-25 0,25-1,0 1,-25 0,25 0,0 0,0-1,0 1,0 0,25-25,0 0,-1 0,-24-25,25 25,-25-25,25 25,-25-24,0-1,0 0,0 0,0 0,0 1,0-1,0 0,-25 25,25-25,-25 25,25-25,-24 25,24-24,-25 24</inkml:trace>
  <inkml:trace contextRef="#ctx0" brushRef="#br0" timeOffset="89677.3">8979 14833,'-25'0,"50"0,0 0,0 0,0 0,0 0,-1-25,1 25,0 0,0 0,0 0,-25-24,24 24</inkml:trace>
  <inkml:trace contextRef="#ctx0" brushRef="#br0" timeOffset="89953.3">9054 14932,'25'-24,"-1"24,1 0,0-25,0 25,0 0,-1 0,1-25,0 25,0 0,0-25,-1 25,-48 0,-1 25</inkml:trace>
  <inkml:trace contextRef="#ctx0" brushRef="#br0" timeOffset="91609.45">9128 14858,'0'0,"-25"0,25-25,-24 25,48 0,1 0,0 0,0 0,0 0,-1 0,1 0,0 0,0 0,0 0,-1-25,1 25,0 0,0 0,0 0,-1 0,1-24,0 24,0 0,0 0,-50 0,0 0,0 0,0 0,-24 24,24-24,0 0,0 0,1 0,-26 0,25 0,0 0,1 0,-1 0,50 0,-1 0,1 0,0 0,0-24,0 24,-1 0,1 0,0 0,0 0,0 0,-1-25,1 25,0 0,0 0,0 0,-1-25,1 25,0 0,0 0,0 0,-1-25,-48 25,24 25,-25-25,0 0,0 0,0 25,1-25,-1 0,0 0,-25 25,26-25,-1 0,0 24,-25-24,26 0,-1 0,-25 25,25-25,1 0,-1 0,0 0,50 0,0 0,-1 0,1 0,0 0,0 0,24 0,-24-25,0 25,0 0,24 0,-24-24,0 24,0 0,0 0,-1 0,1 0,0 0,0-25,0 25,-1 0,1 0,-25 25,-25-25,1 0,-1 0,0 24,0-24,-24 0,24 0,0 25,0-25,-24 0,24 0,0 0,-25 25,26-25,-1 0,0 0,25 25,-25-25,50 0,0 0,0 0,-1 0,1 0,0 0,0 0,0-25,-1 25,1 0,0 0,0 0,0-25,-1 25,1 0,0 0,0-25,0 25,-1 0,1 0,0 0,-25-24,0 48,-25-24,0 0,1 25,-1-25,0 0,0 25,0-25,1 0,-1 25,0-25,-25 0,50 25,-24-25,-1 0,0 24,0-24,50 0,0 0,0 0,-1 0,1-24,0 24,0 0,0 0,-1-25,1 25,0 0,0-25,0 25,-1 0,1-25,0 25,0 0,-25-25,0 50,-25-25,0 0</inkml:trace>
  <inkml:trace contextRef="#ctx0" brushRef="#br0" timeOffset="93232.49">6796 12923,'0'25,"-24"-25</inkml:trace>
  <inkml:trace contextRef="#ctx0" brushRef="#br0" timeOffset="96204.93">10319 14387,'0'-25,"0"0,-25 25,25-25,-25 25,0 0,25 25,-24-25,24 25,-25-25,25 25,-25-25,25 25,0-1,0 1,-25 0,25 0,0 0,0-1,25-24,0 25,0-25,-1-25,1 25,0-24,0 24,-25-25,25 25,-25-25,0 0,0 0,0 1,0-1,0 0,0 0,-25 0,25 0,0 1,0-1,0 50,0-1,0 1,25 0,-25 0,0 0,24 0,-24-1,25 1,-25 0,25 0,-25 0,0-1,25-24,-25 25,0 0,0 0,0 0,0-1,0 1,0 0,0 0,0 0,-25-1,25 1,-25-25,25 25,-25 0,1-25,-1 25,0-25,0 0,0 0,25-25,0 0,0 0,0 0,0 1,25 24,-25-25,25 0,0 0</inkml:trace>
  <inkml:trace contextRef="#ctx0" brushRef="#br0" timeOffset="97167.45">10616 14734,'-24'0,"-1"0,50 0,-25-25,24 25,1 0,-25-25,25 25,0-24,0 24,-1-25</inkml:trace>
  <inkml:trace contextRef="#ctx0" brushRef="#br0" timeOffset="97515.24">10691 14709,'0'0,"25"0,-25 25,24-25,-24 25,0 0,0-1,0 1,0 0,0 0,-24-25,24 25,-25-25,25 24,-25-24,0 0,25 25,-25-25,1 0,-1 0,25-25</inkml:trace>
  <inkml:trace contextRef="#ctx0" brushRef="#br0" timeOffset="98447.42">10889 14238,'0'25,"0"-1,0 1,0 0,-25 0,25 0,0 0,0-1,-24 1,24 0,0 25,-25-26,25 1,0 0,-25 0,25 0,0-1,0 1,0 0,0 0,0-50,0 0,25 0,-25 1,0-1,25 0,-25 0,0 0,0 50,0 0,0 0,0 0,24-1,1-24,0-24,0-1,-25 0,25 0,-25 0,24 1,-24-1,0 0,0 0,0 0,0 1,0-1,0 0,0 0,0 0,0 0,0 1,0-1,0 50,0-1,25 1,-25 0,0 0,0 0,0 0,0-1,0 1,25 0,-25 0,0 0,0-1,0 1,0 0,0 0,0 0,0-1,0 1,0 0,0 0,0 0,25-1</inkml:trace>
  <inkml:trace contextRef="#ctx0" brushRef="#br0" timeOffset="99363.4">11187 14610,'0'0,"0"-25,0 50,0 0,0 0,0-1,0 1,0 0,0 0,0 0,0-1,0 1,0 0,0 0,25-25,-25-25,0 0,-25 25,25-25,0 1,0-1,0 0,0 0,0 0,0 1,0-1,0 0,0 0,0 0,0 1,25 24,0 0,-25 24,0 1,0 0,0 0,0 0,0-1,0 1,0 0,0 0,24-25,1 0,0 25,-25-1,0 1,0 0,-25-25,25 25,-25 0,1-1,-1 1,0-25,0 25,0-25,0 0,1 0,-1 0,25-25</inkml:trace>
  <inkml:trace contextRef="#ctx0" brushRef="#br0" timeOffset="102835.42">11460 14139,'0'24,"0"1,0 0,0 0,25 0,-25-1,0 1,24 0,-24 0,0 0,0 0,25-1,-25 1,0 0,25 0,-25 0,0-1,0 1,0 0,25 0,-25 0,0-1,0 1,0-50,0 1,-25-1,25 0,0 0,-25 0,25 1,0-1,-25 0,25 0,0 0,-24 1,24-1,0 0,-25 0,25 0,-25 0,25 1,0-1,0 0,-25 0,25 0,0 1,0-1,0 0,-25 0,25 0,0 1,0-1,0 0,0 0,25 25,-25-25,25 25,0 0,0 0,-1 25,1-25,-25 25,25-25,-25 25,0 0,25-25,-25 24,25 1,-25 0,0 0,24 0,-24-1,0 1,0 0,0 0,0 0,0-1,0 1,-24-25,24 25,0 0,-25-25,25 25,-25-25,25 25,25-25,0 0,-1 0,-24 24,25-24,-25 25,25-25,-25 25,25 0,-25 0,0-1,0 1,0 0,0 0,0 0,-25-25,25 24,-25 1,0 0,1-25,24 25,-25-25,0 0,25 25,-25-25,0 0,1 0,24-25</inkml:trace>
  <inkml:trace contextRef="#ctx0" brushRef="#br0" timeOffset="103275.59">11857 14015,'0'-25,"0"50,0-1,-25 1,25 0,0 0,0 0,0-1,0 1,0 0,0 0,0 0,0-1,0 1,0 25,0-25,0 0,0-1,0 1,0 0,0 0,0 0,0-1,0 1,0 0,0 0,0 0,25-25,-25 24,24 1,-24 0,25-25,0 0,-25 25,25-25,0 0,-25-25,24 25</inkml:trace>
  <inkml:trace contextRef="#ctx0" brushRef="#br0" timeOffset="103587.06">11956 14263,'0'-25,"0"0,25 25,-1 25,1 0,-25-1,0 1,0 0,0 0,0 0,0 0,0-1,0 1,-25 0,25 0,-24 0,24-1,-25-24,25 25,0 0,-25-25,25 25</inkml:trace>
  <inkml:trace contextRef="#ctx0" brushRef="#br0" timeOffset="103851.51">12129 14238,'0'-25,"-24"25,-1 0,25 25,-25-25,25 25,0-1,0 1,0 0,0 0,0 0,0 0,0-1,0 1,0 0,0 0,25 0,0-1,-1-24,1 0,0 0</inkml:trace>
  <inkml:trace contextRef="#ctx0" brushRef="#br0" timeOffset="104123.92">12105 13990,'0'0,"0"-25,0 0,0 0,24 25,1 0,0 25,0-25,0 25,0 0,-1 0,1-1,0 1,0 0,-25 25,25-26,-25 26,0 0,0-1,0 1,0 0,-25-1,25 1,-25-1,0 1,0 0,1-1,-1 1,0-25,0 24</inkml:trace>
  <inkml:trace contextRef="#ctx0" brushRef="#br0" timeOffset="108299.4">11981 14287,'-25'0,"25"-24,25 24,-1 0,-24-25,25 25,0 0,0 0,-25-25,25 25,-1 0,1 0,-50 0,1 0,24 25,-25-25,0 0,0 25,0-25,1 0,24 24,-25-24,50 0,-25-24,24 24,1 0,0 0,-25-25,25 25,0 0,-1 0,1 0,-50 0,1 0,-1 0,25 25,-25-25,50 0,0 0,-25-25,24 25,1 0,0 0,-25-25,25 25,0 0,-50 0,25 25,-25-25,25 25,0-1,0 1,0 0,-25 0,25 0,0 0,0-1,-25-24,25 25,0 0,0 0,0 0,0-1,-24-24,24 25,0-50,0 1,24 24,-24-25,0 0,25 0,-25 0,0 1,25-1,-25 0,0 0,0 0,0 0,-25 50,25 0,-25 0,25 0,-24 0,24-1,-25 1,25 0,-25 0,25 0,0-1,0 1,0-50,25 1,0-1,-25 0,24 25,-24-25,0 0,25 1,-25-1,0 0,0 0,0 0,-25 25,25 25,0 0,-24-25,24 25,-25 0,25-1,0 1,-25-25,25 25,0 0,0 0,0-1,-25-24,50 0,-25-24,25 24,-25-25,25 25,-25-25,24 25,-24-25,25 25,-25-25,0 1,25 24,-50 0,25 24,-25-24,25 25,0 0,-24-25,24 25,-25 0,25-1,0 1,-25-25,25 25,-25 0,25 0,0-1,0 1,25-25,0-25,0 25,-1 0,1 0,0-24,0 24,0 0,0-25,-1 25,1 0,-25-25,25 25,0 0,-25-25,25 25,-1 0,1 0</inkml:trace>
  <inkml:trace contextRef="#ctx0" brushRef="#br0" timeOffset="109159.49">11931 14263,'-25'0,"25"24,25-24,0 0,0-24,-1 24,1 0,0-25,0 25,0 0,-25-25,24 25,1 0</inkml:trace>
  <inkml:trace contextRef="#ctx0" brushRef="#br0" timeOffset="113449.28">10567 15354,'-25'0,"25"-25,-25 25,50 0,0 0,0 0,-1 0,1 0,0 0,0 0,24 0,-24 0,25 0,-1 0,-24 0,50 0,-26 0,1 0,24 0,1 0,-26 0,26-25,-1 25,-24 0,-1 0,26-24,-26 24,1 0,0 0,-26-25,26 25,-25 0,24 0,-24-25,0 25,0 0,0-25,-1 25,1 0,0-25,0 25,0 0,-25-24,24 24,-48 0</inkml:trace>
  <inkml:trace contextRef="#ctx0" brushRef="#br0" timeOffset="114228.4">11137 15553,'0'-25,"0"50,0-1,0 1,0 0,0 0,0 0,0-1,0 1,0 25,0-25,0 24,-25-24,25 0,0 24,0-24,0 25,-24-25,24-1,0 26,0-25,0 0,0-1,0 1,0 0,0-50,0 0,0 1,0-1,24 0,-24 0,0 0,0 1,25-1,-25 0,0 0,0 0,25 25,-25-24,0 48,25-24,-25 25,25 0,-25 0,25 0,-25-1,0 1,24-25,-24 25,25 0,0-25,0 25,0-25,-25-25,24 25</inkml:trace>
  <inkml:trace contextRef="#ctx0" brushRef="#br0" timeOffset="114593.24">11013 15801,'-25'0,"1"0,48 0,1 0,-25-25,25 25,0 0,0 0,-1 0,1 0,0-25,0 25,0 0,0 0,-1-25,1 25,0 0,0 0,0 0,-25-25</inkml:trace>
  <inkml:trace contextRef="#ctx0" brushRef="#br0" timeOffset="118503.15">17264 17016,'-25'0,"0"0,25-25,-24 0,-1 25,25 25,0 0,-25 0,25 0,0-1,0 1,0 0,-25 0,25 0,0-1,0 1,0 25,0-25,0 24,-25-24,25 25,0-1,0-24,0 0,25 25,-25-26,0 26,0-25,0 0,0-1,0 1,25 0,-25 0,0 0,0-1,0 1,-25-25,25 25,-25-25,1 0,24-25,-25 25,0 0,0-25,0 1,1 24,-1-25,0 25,25-25,-25 25,0-25,1 25,-1-25,0 25,25-24,-25 24,25 24,25 1,-25 0,25 0,0 0,-25-1,24 1,1 0,0-25,-25 25,25 0,0-1,-1-24,-24 25,25-25,0 0,0 0,0-25,-25 1,24 24,-24-25,25 0,-25 0,25 0,-25 1,0-1,25 0,-25 0,0 0,0 1</inkml:trace>
  <inkml:trace contextRef="#ctx0" brushRef="#br0" timeOffset="128934.17">19199 9798,'0'-25</inkml:trace>
  <inkml:trace contextRef="#ctx0" brushRef="#br0" timeOffset="129098.97">19199 9773,'25'0</inkml:trace>
  <inkml:trace contextRef="#ctx0" brushRef="#br0" timeOffset="132359.97">12502 13618,'0'0,"0"-25,0 0,24 25,-24-25,0 1,0-1,-24 25,-1 0,25-25,-25 25,25-25,-25 25,0 0,25-25,-24 25,-1-24,0 24,0-25,0 25,1 0,-1-25,0 25,0 0,0-25,0 25,1 0,-1 0,0 0,0 0,0 0,1 0,-1 0,0 0,0 0,0 25,1-25,-1 0,0 0,0 0,25 25,-25-25,1 0,-1 0,0 25,0-25,0 0,1 24,-1-24,0 0,0 0,0 25,1-25,-1 0,0 25,0-25,0 25,1-25,-1 0,0 25,0-25,0 24,1 1,-1-25,0 25,0-25,0 25,0-25,25 25,-24-25,24 24,-25-24,25 25,-25-25,25 25,-25-25,25 25,-25-25,25 25,-24-25,-1 24,0 1,25 0,-25-25,0 25,1-25,24 25,-25-25,0 24,0 1,25 0,-25-25,25 25,0 0,-24-25,24 24,-25 1,25 0,-25 0,0 0,25-1,-25-24,25 25,0 0,-24-25,24 25,0 0,-25-25,25 24,0 1,0 0,-25-25,25 25,-25 0,25 0,0-1,-25 1,25 0,0 0,-24-25,24 25,0-1,-25 1,25 0,0 0,0 0,0-1,0 1,-25-25,25 25,0 0,0 0,0-1,0 1,0 0,0 0,0 0,-25-25,25 24,0 1,0 0,0 0,0 0,0-1,0 1,0 0,0 0,0 0,0-1,0 1,0 0,0 0,0 0,0-1,0 1,0 0,0 0,0 0,0 0,0-1,0 1,0 0,0 0,0 0,0-1,0 1,0 0,0 0,0 0,0-1,0 1,0 0,0 0,0 0,0-1,0 1,0 0,0 0,25 0,-25-1,0 1,0 0,0 0,25-25,-25 25,0-1,0 1,25-25,-25 25,24 0,-24 0,25-1,0 1,-25 0,25-25,-25 25,25-25,-25 25,24-25,-24 24,0 1,25-25,-25 25,25-25,0 0,-25 25,25-25,-25 25,24-25,1 25,0-25,-25 24,25-24,0 0,-1 25,1-25,0 0,0 0,0 0,-1 0,1 0,0-25,0 25,0 0,-1 0,1 0,0 0,0 0,0 0,0 0,-1 0,1 0,0 0,0 0,-25-24,25 24,-1 0,1 0,0-25,0 25,0 0,-1 0,1-25,0 25,0-25,0 25,-1-25,1 25,0-25,0 1,0 24,-1-25,1 25,-25-25,25 25,0-25,0 0,-1 25,1-24,0-1,0 0,0 0,-1 0,1 1,0-1,0 0,0 0,-1 0,-24 1,25 24,0-25,-25 0,25 0,-25 0,25 1,0-1,-1 0,-24 0,25 0,0 1,-25-1,25 0,0 0,-25 0,24 1,-24-1,25 0,0 0,-25 0,25 1,-25-1,25 0,-25 0,24-25,-24 26,25-1,0 0,-25-25,25 26,-25-1,0 0,25 0,-25-24,0 24,24 0,-24 0,0 0,0 1,0-26,25 25,-25 0,0-24,0 24,0 0,0-24,0 24,25-25,-25 1,0-1,0 0,0 1,0-1,0-24,0 24,0-24,0 24,0 0,-25-24,25 24,0 1,-25 24,25-25,-24 1,24 24,-25 0,0 0,25 1,-25-1,0 0,25 0,-24 25,-1-25,0 25</inkml:trace>
  <inkml:trace contextRef="#ctx0" brushRef="#br0" timeOffset="134782.56">18976 9872,'-25'0,"25"25,-25-25,25 25,-25-25,25 25,-25-25,25 24,-24 1,-1 0,25 0,-25-25,25 25,0 0,0-1,0-48,0-1,25 25,-25-25,25 0,-25 0,24 25,-24-25,25 1,-25-1,25 25,-25-25,25 25,-25-25,25 25,-1 0,-24-25,25 25,0 0,0 0,-25 25,25-25,-1 0,1 25,0-25,-25 25,25-25,0 0,-1 25,1-25,-25 24,25-24,0 0,0 25,-1-25</inkml:trace>
  <inkml:trace contextRef="#ctx0" brushRef="#br0" timeOffset="135474.2">19273 9872,'0'-25,"0"50,0 0,0 0,0 0,0-1,0 1,0 0,0 0,0 0</inkml:trace>
  <inkml:trace contextRef="#ctx0" brushRef="#br0" timeOffset="137058.97">19273 10096,'0'99,"0"-74,0-1,0 1,0 0,0 0,0 0,0-1,25-24,-25 25,0 0,0 0,0 0,0-1,25-24,-25 25,0 0,0 0,25 0,-25-1,0 1,24-25,-24 25,0 0,0 0,0-1,0 1,0 0,0 0,0 0,0-1,0 1,0 0,0 0,0 0,-24-25,24 24,0 1,0 0,0 0,0 0,0-1,0 1,0 0,0 0,0 0,0 0,0-1,24-24,-24 25,0 0,0 0,0 0,25-25,-25 24,0 1,0 0,0 0,0 0,0-1,25-24,-25 25,0 0,0 0,0 0,0-1,0 1,0 0,0 0,0 0,0-1,0 1,0 0,0 0,0 0,0-1,0 1,0 0,0 0,0 0,0-1,0 1,0 0,25 0,-25 0,0-1,0 1,0 0,0 0,0 0,0 0,0-1,0 1,0 0,0 0,0 0,0-1,0 1,0 0,0 0,0 0,0-1,0 1,0 0,0 0,0 0,0-1,0 1,0 0,0 0,0 0,0-1,0 1,0 0,-25 0,25 0,0-1,0 1,0-50,-25 25,25-24,-25 24,25-25,-24 25,24-25,-25 25,25-25,-25 25,25-25,-25 25,25-24,-25 24,25-25,-24 25,24-25,0 0,0 0,0 50,0 0,0 0,24-25,-24 25,25-1,-25 1,25 0,0 0,0-25,-1 0,-24-25,25 25,-25-25,25 0,0 1,0-1,-25 0,24 0,1-24,0 24,-25 0,25 0,0 0,-25 1,25-1,-25 0,24 0</inkml:trace>
  <inkml:trace contextRef="#ctx0" brushRef="#br0" timeOffset="137842.61">19447 13246,'0'25,"0"-1,-25-24,25 25,0 0,-25 0,25 0,0-1,-25-24,25 25,0-50,25 1,-25-1,25 0,-25 0,0 0,25 1,0-1,-25 0,24 0,-24 0,25 25,0 25,0 0,0-25,-25 25,25-25,-1 25,1-25,-25 24,25 1,0-25,-25 25</inkml:trace>
  <inkml:trace contextRef="#ctx0" brushRef="#br0" timeOffset="139919.34">19546 13246,'0'-25,"-25"25,25-25,0 0,0 0,0 50,0 0,0 0,0 0,0 0,0-1,0 1,0 0,0 0,0 0,0-1,0 1,0 0,0 0,0 0,0-1,0 1,0 0,0 0,0 0,0-1,0 1,0 0,0 0,0 0,0-1,0 1,0 0,25-25,-25 25,0 0,0-1,0 1,25 0,-25 0,0 0,0-1,25 1,-25 0,0 0,0 0,0-1,0 1,0 0,0 0,0 0,0-1,0 1,0 0,25 0,-25 0,0 0,0-1,0 1,24 0,-24 0,0 0,0-1,25 1,-25 0,0 0,0 0,0-1,0 1,25 0,-25 0,0 0,0-1,0 1,0 0,0 0,0 0,0-1,0 1,0 0,0 0,0 0,25-25,-25 24,0 1,0 0,0 0,0 0,25-1,-25 1,0 0,24 0,-24 0,0-1,0 1,0 0,0 0,25 0,-25 0,0-1,0 1,0 0,0 0,0 0,0-1,0 1,-25 0,25 0,0 0,0-1,0 1,0 0,0 0,0 0,25-25,-25 24,0 1,0 0,0 0,0 0,0-1,0 1,0 0,0 0,25-25,-25 25,0-1,0 1,0 0,0 0,0 0,25-25,-25 24,0 1,0 0,0 0,0 0,25-1,-25 1,0 0,0 0,0 0,0 0,0-1,0 1,0 0,0 0,0 0,24-1,-24 1,0 0,0 0,0 0,0-1,0 1,25 0,-25 0,0 0,0-1,0 1,0 0,25-25,-25 25,0 0,0-1,25 1,-25 0,0 0,25 0,-25-1,0 1,0 0,0 0,24 0,-24-1,0 1,0 0,-24-25,-1 0,0 0,0 0,0 0,1 0,24-25,-25 25,25-25,-25 25,25-24,-25 24,50 24,-25 1,25-25,0 0,-25 25,24-25,1 0,-25-25,25 25,-25-25,25 25,-25-24,0-1,25 25,-25-25,0 0,0 0,24 25,-24-24,0-1,25 0</inkml:trace>
  <inkml:trace contextRef="#ctx0" brushRef="#br0" timeOffset="144428.87">22944 14957,'0'-25,"25"25,0 0,0 0,0 0,-1 25,1-25,0 25,0-25,0 25,-1-25,1 25,-25-1,25 1,0 0,0-25,-25 25,24 0,-24-1,25 1,-25 0,0 0,0 0,0-1,0 1,0 0,-25 0,25 0,-24-25,24 25,-25-25,0 0,25 24,-25-24,0 0,1 0,-1 0,0 0,0-24,0 24,1 0,-1-25,0 25,0-25,0 0,1 0,-1 25,25-25,-25 1,25-1,-25-25,25 25,0 1,0-1,0 0,0 0,0 0,25 1,0 24,0-25,-1 0,1 0,0 25,0-25,24 25,1-24,-25 24,24-25,1 25,0-25,-26 25,26 0,0 0,-1-25,1 25,-25 0,24 0,1 0,-25 0,24 0,-24 0,0 0,24 0,-24 0,0 0,0 0,0 0,0 0</inkml:trace>
  <inkml:trace contextRef="#ctx0" brushRef="#br0" timeOffset="144861.25">24011 14536,'0'-25,"25"25,0 0,-1 0,1 0,0 0,0 0,0 0,-1 0,26 0,-25 0,0 0,-1 0,26 0,-25 25,24-25,-24 0,0 0,0 0,0 0,-1 0,1 0,0 0,0 0,-25-25,-25 25,25-25,-25 25</inkml:trace>
  <inkml:trace contextRef="#ctx0" brushRef="#br0" timeOffset="153882.74">20241 15007,'0'-25,"0"0,0 0,0 1,0-1,0 0,0 0,-25 25,25-25,-25 25,0 0,0 0,1 0,-1 0,0 0,0 0,0 0,1 25,-1-25,0 0,0 0,0 0,1 25,-1-25,0 0,0 25,0-25,1 25,-1-25,0 24,0-24,0 25,1-25,-1 25,0 0,0 0,25-1,-25-24,0 25,25 0,-24 0,24 24,-25-24,25 0,-25 0,25 0,-25 24,25-24,0 0,0 0,-25 24,25-24,0 0,0 25,0-26,0 1,0 25,25-25,-25-1,0 26,25-25,0 0,-25-1,25 1,-1 0,1-25,0 25,0-25,0 25,24-25,-24 24,0-24,25 0,-26 0,1 0,25 0,-25 0,24 0,-24 0,0 0,24 0,-24 0,25 0,-25-24,-1 24,26 0,-25-25,0 25,-1-25,26 0,-25 0,0 25,-1-24,-24-26,25 25,0 0,0-24,0 24,-25-25,24 26,-24-26,25 0,-25 26,0-26,0 0,0 25,0-24,0 24,-25-25,25 26,-24-26,-1 25,0 0,0 1,0-26,1 25,-1 0,-25 1,25-1,1 25,-26-25</inkml:trace>
  <inkml:trace contextRef="#ctx0" brushRef="#br0" timeOffset="155466.56">20365 16272,'0'0,"24"0,1 0,0 0,0 0,0 0,-1 0,1 0,0 0,0 0,0 0,24 0,-24 0,0 0,25 0,-26 0,26 0,-25 0,24 0,1 0,-25 0,24 0,-24-25,25 25,-1 0,-24 0,25 0,-25 0,24 0,1 0,-25 0,24-25,-24 25,25 0,-26 0,26-25,-25 25,0 0,-1-24,1 24,0 0,-25-25,25 25,0-25,-25 0,0 0,0 1,-25-1,0 0,0 25,0-25,1 25,-1-25,-25 25,25 0,1-24,-1 24,0 0,25 24,25-24,0 25,-1-25,1 25,0-25,0 0,0 25,-1-25,1 0,0 25,0-25,0 24,0-24,-1 25,1-25,-25 25,0 0,0 0,0-1,-25-24,25 25,-24 0,-1 0,0-25,0 25,-25-1,26 1,-26-25,25 25,-24 0,24-25,0 25,-25-25,26 0,-1 25,-25-25,25 0,25 24,-24-24,-1 0,25 25,-25-25,25 25</inkml:trace>
  <inkml:trace contextRef="#ctx0" brushRef="#br0" timeOffset="163391.37">7565 15776,'0'-25,"0"0,0 0,-24 25,24-24,-25 24,0 0,25-25,-25 25,0 0,1 0,-1 0,0 25,0-25,0 0,1 0,24 24,-25-24,0 25,0 0,0 0,1 0,-1-1,0 1,25 0,-25-25,0 25,25 24,-24-24,24 0,-25 0,25 0,-25-1,25 1,-25 0,25 0,0 24,0-24,0 0,0 0,0 0,0-1,0 1,0 0,0 25,25-25,-25-1,25 1,-25 0,25 0,-1 0,1-1,0 1,0-25,0 0,-1 25,26-25,-25 0,24 0,-24 0,25-25,-25 25,24 0,-24 0,25-25,-26 25,1-24,25 24,-25-25,-1 25,1-25,0 0,0 25,0-25,-1 1,1-1,0 0,0 0,0 0,-25 0,24 1,-24-1,25 0,-25 0,0 0,0-24,0 24,0-25,0 26,0-26,0 0,0 26,0-26,-25 0,25 1,-24-1,-1 25,0-24,25 24,-25-25,-24 26,24-1,0 0,-25 0,26 0,-26 1,25 24,-24-25,-1 0,0 25,26-25,-26 25</inkml:trace>
  <inkml:trace contextRef="#ctx0" brushRef="#br0" timeOffset="164487.81">7640 14139,'0'-25,"-25"25,25 25,-25-25,0 0,1 24,-1-24,0 0,-25 25,26-25,-1 25,-25-25,25 0,-24 25,-1-25,25 25,-24-25,24 0,0 24,-24-24,24 0,0 0,0 0,0 0,50 0,0 0</inkml:trace>
  <inkml:trace contextRef="#ctx0" brushRef="#br0" timeOffset="164826.62">7193 14089,'0'-25,"-24"25,-1 0,25 25,-25-25,0 25,0-25,1 25,-1-1,0-24,0 25,-24 0,24 0,0 0,-25-1,25-24,1 25,-1 0,0 0,0 0,25 0,-25-25,25 24,0 1,-24-25,24 25,0 0,24 0,-24-1,25 1,0-25,0 25,0-25,-1 25,26-25,0 0,-1 25,1-25,0 0</inkml:trace>
  <inkml:trace contextRef="#ctx0" brushRef="#br0" timeOffset="186150.91">5680 6152</inkml:trace>
  <inkml:trace contextRef="#ctx0" brushRef="#br0" timeOffset="188257.78">5730 6201,'0'25,"0"0,0 0,0-1,0 1,25-25,-25-25,0 1,0-1,0 50,0-1,-25 1,25 0,-25-25,25 25,0 0,-25-25,25 24,0 1,-25-25,25 25,0-50,0 0,0 1,0-1,25 25,-25-25,25 0,-25 0,25 25,0-24,-1-1,1 25,0 0,0 25,0-25,-25 24,25-24,-1 25,-24 0,25-25,-25 25,25-25,0 25</inkml:trace>
  <inkml:trace contextRef="#ctx0" brushRef="#br0" timeOffset="189043.34">5978 7491,'0'0,"0"50,0-1,0 1,0-25,25 24,-25 1,25-1,-25-24,24 25,-24-1,25-24,0 25,-25 0,25-26,0 26,-25-25,0 24,24-24,-24 25,0-25,25-1,-25 1,0 25,0-25,0-1,0 1,25 0,-25 0,0 0,0-1,0 1,25 0,-25 0,0 0,0-1,25 1,-25 0,0 0,24 0,-24-1,25 26,-25-25,0 0,0-1,25 1,-25 0,0 0,0 0,0 0,0-1,0 1,0 0,0 0,0 0,0-1,25-24,-25 25,0 0,0 0,0 0,0-1,0 1,0 0,0 0,0 0,0-1,0 1,-25 0,25 0,0 0,0-1,0 1,-25 0,25 0,0 0,-25-1,25 1,-24-25,24-25,0 1,-25 24,25-25,0 0,0 0,-25 0,25-24,0 24,-25 0,25 0</inkml:trace>
  <inkml:trace contextRef="#ctx0" brushRef="#br0" timeOffset="189187.06">5804 7342,'0'0,"0"-25,0-24,0 24</inkml:trace>
  <inkml:trace contextRef="#ctx0" brushRef="#br0" timeOffset="189541.33">5904 6821,'0'0,"0"-25,0 1,0-1,0 0,0 0,0 0,0 1,0 48,24 1,-24 0,25 0,-25 0,25 24,-25 1,25-25,-25 49,25-24,-25-1,0 26,0-26,0 26,0-1,0-24,0 24,0-24,0-1,-25 1,25 0,-25-1,25-24,0 25,0-26,-25 1,25 0,0 0</inkml:trace>
  <inkml:trace contextRef="#ctx0" brushRef="#br0" timeOffset="-201812.75">7491 14932,'0'-24,"0"-1</inkml:trace>
  <inkml:trace contextRef="#ctx0" brushRef="#br0" timeOffset="-174179.1">6400 8086,'0'0,"24"0,1 0,0 0,0 0,0 0,-1 0,1 0,0 0,0 0,0-24,-1 24,1 0,0 0,0-25,0 25,-1 0,1 0</inkml:trace>
  <inkml:trace contextRef="#ctx0" brushRef="#br0" timeOffset="-173982.86">6697 7863,'0'-25,"0"0,-25 25,25 25,0 0,0 0,0 0,0-1,0 1,0 25,25-25,-25 24</inkml:trace>
  <inkml:trace contextRef="#ctx0" brushRef="#br0" timeOffset="-154979.22">1513 4440,'-25'-25,"25"0,0 1,0-1,25 0,0 25,-25-25,25 25,24-25,-24 25,25 0,-1-24,-24 24,25 0,-1 0,1 0,0 24,-1-24,-24 25,0 0,24 0,-49 0,25-1,-25 26,0-25,0 24,0-24,-25 25,1-1,-1 1,0-25,-25 24,26 1,-26-25,0 0,-24 24,24-24,1 0,-26-25,26 25,-1-25,-24 0,24 0,0 0,1 0,-1-25,1 25,24-25,-25 0,25 1,1-26,24 25,-25-25,25 26,0-26,0 0,25 26,-25-26,24 0,1 1,25 24,-1-25,1 1,0-1,24 25,-24-24,24 24,0-25,1 26,-1-26,1 25,-1 0,1 1,24-1,-25 0,1 0,-1 0,0 1,1 24,-26 0,26-25,-26 25,1 0,0 0,-1 0,-24 0,0 25,0-25,0 0,-25 24,24-24,1 25</inkml:trace>
  <inkml:trace contextRef="#ctx0" brushRef="#br0" timeOffset="-154694.82">3001 3398,'0'0,"-24"0,-1 0,25-25,25 1,-1 24,26-25,-25 25,24-25,1 0,0 25,24-25,-24 1,-1-1,26 0,-26 25,26-25,-26 0,1 1,0 24,-1-25,1 25,-1-25</inkml:trace>
  <inkml:trace contextRef="#ctx0" brushRef="#br0" timeOffset="-145113.43">5854 6524,'-25'0,"25"-25,-25 25,25 25,0-1,-25-24,25 25,0 0,-24-25,24 25,0-50,0 0,24 0,-24 1,0-1,25 0,-25 0,25 25,-25-25,25 25,0 25</inkml:trace>
  <inkml:trace contextRef="#ctx0" brushRef="#br0" timeOffset="-134952.58">5606 4837,'0'0,"-25"-25,25 0,-25 25,25-25,-25 1,25-1,-24 25,24 25,-25-25,25 24,-25 1,25 0,-25 0,25 0,-25 0,25-1,-24 1,24 0,0 0,-25 0,25-1,0 1,0 0,-25 0,25 24,0-24,0 0,0 0,0 0,-25 24,25-24,0 25,0-26,0 26,-25 0,25-1,0 26,0-26,0 1,-24 24,24-24,0 24,0-24,0 24,0 1,0-1,0 1,-25-26,25 26,0-1,0 0,0 1,0-26,0 26,25-26,-25 1,0 0,0 24,0-24,24-1,-24 1,0 0,25-26,-25 26,25-25,-25 24,25-24,-25 0,25 0,-1 0,-24-1,25-24,0 25,0-25,0 25,-1-25,1 0,0 0,0 0,0 0,-1-25,26 25,-25-25,0 25,-1-24,-24-1,25 0,0 0,0 0,0 1,-25-26,25 0,-1 26,-24-51,25 26,0-26,0 26,-25-26,25 1</inkml:trace>
  <inkml:trace contextRef="#ctx0" brushRef="#br0" timeOffset="-133139.44">19248 5135,'0'-25,"0"0,0 0,0 0,0 1,0-1,0 0,-24 25,-1 0,0 0,0 25,0-25,1 25,-1-25,25 24,-25-24,0 25,0-25,1 25,-1 0,0-25,0 25,0-1,25 1,-24 0,-1 0,0 0,0 24,-24-24,24 0,0 24,0 1,0 0,1-1,-1 1,0-1,0 1,0 24,0-24,1 0,-1 24,0 1,0-26,25 26,-25-1,25 0,-24 1,24-1,0 1,0-1,0 0,0 1,0-1,0 1,0 24,0-25,24-24,-24 24,25 1,0-1,0-24,-25 24,49-24,-24-1,0 1,0 0,0-1,24 1,-24-1,0-24,25 25,-26-25,1-1,25 1,-25 0,-1-25,1 25,0-25,25 0,-26 0,1 0,0 0,25-25,-26 25,1-25,25 0,-25 1,24-26,-24 25,25-24,-1-26,-24 26,25-26,-1 1,1-1,0-24,-1 0,1 0,-1-25,1 0,0 0,-1 0,-24 0,0 24,24-24,-49 0,25 0,0 25,-25 0</inkml:trace>
  <inkml:trace contextRef="#ctx0" brushRef="#br0" timeOffset="-130367.57">19273 6995,'-25'0,"1"0,24-25,-25 25,25 25,0 0</inkml:trace>
  <inkml:trace contextRef="#ctx0" brushRef="#br0" timeOffset="-127195.46">19571 4564,'0'0,"0"-25,0 0,0 1,0-1,25 0,-25 0,0 0,0 1,25-1,-25 0,0 0,0 0,24 25,-24-24,25-1,0 25,0-25,0 25,-1 0,1 25,25-25,-25 25,24-1,1-24,-25 25,24 0,1 0,-25 24,24-24,-24 0,0 0,0 24,-1-24,-24 0,0 0,0 0,0-1,-24-24,-1 25,-25-25,25 25,-49-25,24 0,1 0,-26-25,1 25,24-25,-24 25,0-24,24-1,-25 0,26-25,-1 26,1-1,24 0,-25 0,25 0,1-24,24 24,0 0,0 0,24-24,26 24,0 0,-1 0,26-24,24 24,0 0,0 0,25 1,-24-1,24 0,0 25,0-25,0 25,-25 0,25 0,-25 0,25 0,-25 0,-24 0,24 0,-25 0,26 0,-51 0,26 0,-26 0,1 25,-25-25,-1 0</inkml:trace>
  <inkml:trace contextRef="#ctx0" brushRef="#br0" timeOffset="-126943.39">21481 3696,'0'0,"-25"0,25-25,25 0,0 25,-1 0,1-25,0 25,25-24,-1 24,1 0,0-25,-1 25,1 0,24-25,-24 25,-1 0,26 0,-26-25,1 25</inkml:trace>
  <inkml:trace contextRef="#ctx0" brushRef="#br0" timeOffset="-126735.81">21828 3249,'0'0,"-25"0,25 25,0 0,0 0,0 24,0-24,-24 25,24-1,-25 26,25-1,-25 1,-25-1,25 25,1 1,-26 24,25-25,-24 25,24 0,-25 0,25 0,1-25</inkml:trace>
  <inkml:trace contextRef="#ctx0" brushRef="#br0" timeOffset="-121909.82">18281 5407,'-25'0,"0"0,1 0,-1 0,0 0,0 0,0 0,1 0,-1 0,0 0,0 0,0 25,1-25,-1 0,0 0,0 0,0 25,1-25,-1 0,0 0,0 25,0-25,1 0,-1 0,25 25,-25-25,0 0,0 0,1 0,-1 0,0 0,25 24,-25-24,0 0,0 0,1 0,-1 0,0 25,0-25,0 0,1 0,-1 0,0 0,0 0,0 0,1 0,-1 0,0 0,0 0,0 25,1-25,-1 0,0 0,0 0,0 25,1-25,-1 0,0 0,0 0,0 0,1 0,-1 0,0 0,0 0,0 0,1 0,-1 25,0-25,0 0,0 0,1 0,-1 0,0 0,0 0,0 0,1 0,-1 0,0 0,0 0,0 0,0 0,1 24,-1-24,0 0,0 0,0 0,1 0,-1 0,0 0,0 0,0 0,1 0,-1 0,0 0,0 0,0 0,1 0,-1 0,0 0,0 0,0 0,-24 0,24 0,0 25,0-25,1 0,-26 0,25 0,0 0,-24 0,24 0,0 0,-24 0,24 0,0 0,-25 0,25 25,1-25,-1 0,-25 0,25 0,1 0,-1 0,-25 0,25 25,1-25,-26 0,25 0,0 0,-24 0,24 0,-25 0,1 25,24-25,-25 0,26 0,-26 0,0 0,26 0,-26 0,0 0,26 0,-26 0,0 0,1 0,24 24,-25-24,1 0,24 0,-25 0,1 0,24 0,-25 0,25 0,-24 0,-1 25,25-25,-24 0,-1 0,1 0,-1 0,0 0,1 0,-1 0,1 0,-1 0,0 25,1-25,-1 0,0 0,1 0,-26 0,26 0,-1 0,1 0,-26 0,26 0,-1 0,0 0,-24 0,24 0,-24 0,24 0,-24 0,0 0,-1 0,25 0,-24 0,0 0,-1 0,1 0,-1 0,1 0,0 0,-1 0,1 0,-1 0,26 0,-26 0,1 0,-1 0,26 0,-26 0,1 0,24 0,-24 0,0 0,-1 0,1-25,-1 25,1 0,0 0,-26 0,26 0,0-25,-26 25,26 0,-25 0,24 0,-24-24,25 24,-26 0,26 0,0 0,-26-25,26 25,0 0,-26 0,26 0,-1-25,1 25,0 0,-1 0,1 0,-1 0,1 0,0 0,24 0,-24 0,24-25,0 25,-24 0,24 0,1 0,-1 0,25 0,-24-25,-1 25,0 0,1 0,-1 0,1-24,-1 24,0 0,1 0,-1 0,1 0,-26 0,26 0,-1 0,-24 0,24 0,-24 0,24-25,0 25,-24 0,24 0,-24 0,24 0,-24 0,24 0,1 0,-1 0,0 0,1-25,-1 25,25 0,1 0,-1 0,0-25,0 25,0 0,25-25,-24 25,-1 0</inkml:trace>
  <inkml:trace contextRef="#ctx0" brushRef="#br0" timeOffset="-121621.57">6648 5110,'0'0,"0"-25,0 0,0 0,-25 25,0 0,0 0,0 0,1 0,-1 25,0-25,0 25,-24-25,24 25,0 0,-25-1,26 1,-26 0,25 0,-24 0,24-1,0 1,-25 0,26 0,-1 0</inkml:trace>
  <inkml:trace contextRef="#ctx0" brushRef="#br0" timeOffset="-121521.73">5953 5457,'99'248,"-198"-496,223 496,-74-223,24 0,-24-25,24 24,25-24,-24 0,-1 25,25-25</inkml:trace>
  <inkml:trace contextRef="#ctx0" brushRef="#br0" timeOffset="-118893.64">7069 13122,'0'24,"-24"1,-1 0,25 0,-25-25,25 25,-25-25,25 25,-25-1,25 1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4:27:32.25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5931 15170 156 0,'-7'11'377'0,"-6"0"-126"0,7 8-100 15,-7-1-61-15,6 0-29 0,0 4-10 0,1 4 2 0,0-1 0 16,6 9 4-16,-7-2 3 0,7 8 2 0,0 1 2 16,0 3 1-16,0 3 0 0,0 6-1 0,7 1 2 0,-7 1 0 15,0 3 1-15,0 1 1 0,6 3 4 0,-6-4 6 16,0 1 7-16,6 0 4 0,-6-4 2 0,7-4 1 0,-7 1-3 15,7-9-2-15,-7 5-8 0,6-7-9 0,1 2-14 0,-7-2-14 16,6-9-8-16,0 5-11 0,-6-7-7 0,7-1-12 0,-7-4-4 16,7-3-1-16,-7-2-4 0,6-10-12 0,0 1-27 15,1-3-31-15,0-6-35 0,6-4-28 0,-7-6-39 0,8-3-50 16,-8-7-77-16,7-1-110 0,-6-7-78 0,-7 1-29 0</inkml:trace>
  <inkml:trace contextRef="#ctx0" brushRef="#br0" timeOffset="234.37">5846 15195 119 0,'0'-14'457'0,"6"8"-107"0,-6-6-119 0,7 7-79 0,0-1-51 16,-1 2-23-16,0-3-10 0,8 3 1 0,-8 0 4 15,13 4 2-15,1-4 3 0,0 1 1 0,6-1 3 0,7 1 3 16,-1-1-2-16,1 1-2 0,6-1-3 0,-1-4-2 0,2 5-4 15,5-1-6-15,-6-3-7 0,7 4-11 0,-7-5-11 16,7 4-8-16,-1 1-9 0,1-2-8 0,-7 2-4 0,7-3-3 16,-7 6-5-16,-1-5-3 0,2 2-17 0,0 3-31 15,-9 0-34-15,3 0-33 0,-2 0-38 0,-6 0-57 0,1 0-91 16,-9 0-153-16,2 0-66 0,-13 3-10 0</inkml:trace>
  <inkml:trace contextRef="#ctx0" brushRef="#br0" timeOffset="405.96">6002 15632 29 0,'-19'15'468'0,"6"-5"1"0,0 2-193 15,-1-2-128-15,8-2-68 0,6-1-31 0,0 0-10 0,6 1-1 16,1-5 3-16,6 1 2 0,7 0 3 0,-1-4 3 16,13 0-2-16,1-4-5 0,7 0-9 0,5 1-11 0,1-5-7 15,6 1-5-15,0 0-7 0,7-1-12 0,5 1-22 0,-4-4-25 16,5 4-36-16,0-7-59 0,1 2-102 0,-1 4-115 15,0 1-73-15,0-3-35 0</inkml:trace>
  <inkml:trace contextRef="#ctx0" brushRef="#br0" timeOffset="609.04">7253 15895 174 0,'-14'8'584'0,"9"0"7"0,-1-5-68 0,6-3-225 0,-7 4-139 15,7-4-73-15,0 2-34 0,7-2-13 0,-1-2-2 0,-1 2 5 16,15-4 4-16,0 1 1 0,6-5 0 0,7 0-3 0,-2 1-10 16,10 3-11-16,-2-3-21 0,0 0-35 0,0 3-32 15,1-3-33-15,5 7-28 0,-13-4-28 0,8 0-26 0,-15 4-35 16,9 0-39-16,-9 4-50 0,-12 0-98 0,0 3-48 16,-7 1-16-16</inkml:trace>
  <inkml:trace contextRef="#ctx0" brushRef="#br0" timeOffset="781.06">7279 16254 226 0,'-32'12'580'0,"6"-2"11"0,7 1-151 0,-1-3-158 16,7-5-99-16,6 5-64 0,7-4-34 0,0-2-7 0,13-2 6 15,0 0 13-15,7 0 14 0,6-2 7 0,7-6 3 0,5 4-8 16,9-7-11-16,4 0-17 0,14 1-24 0,7-5-20 16,6-3-23-16,7-1-35 0,6-4-50 0,0 6-53 0,1-5-53 15,-1 0-59-15,-7 0-95 0,8 1-162 0,-14-2-75 16,-7 4-50-16,-5-2-3 0</inkml:trace>
  <inkml:trace contextRef="#ctx0" brushRef="#br0" timeOffset="1296.55">9005 15738 319 0,'-11'0'482'0,"2"3"-128"0,4-3-150 0,-1 4-90 0,6-4-53 16,0 4-25-16,0-4-7 0,6 0 1 0,-1 0 0 15,10 0 8-15,-3 0 7 0,8 0 6 0,0 0 8 0,6-4 2 16,7 0 0-16,-1 1-4 0,1-1 0 0,6 0-3 0,0 1-3 16,7 3-4-16,-1-3-8 0,1-1-6 0,-1 0-7 0,1 0-5 15,-1 4-6-15,1 0-21 0,-7-3-30 0,7-1-36 16,6 4-45-16,-6-4-87 0,-1 1-174 0,-5-5-94 15,-2 5-59-15,1-1-17 0</inkml:trace>
  <inkml:trace contextRef="#ctx0" brushRef="#br0" timeOffset="1686.94">10453 15332 532 0,'6'-7'598'0,"1"2"5"0,-2 5-219 15,10 0-167-15,-10 5-99 0,9 2-54 0,-1 3-30 16,-7 2-15-16,1 5-7 0,-7 2-3 0,0 7-2 0,0-1 0 16,-7 4 0-16,-5 5 0 0,-9 2-1 0,1 4 1 15,-4 0-1-15,-2 5-2 0,-7 2-1 0,1-3-1 0,-8 0-2 16,7 1 0-16,-6-6 0 0,1-3-1 0,-2 1-1 0,1-7 1 16,0-5 1-16,-1-3 0 0,15 0 1 0,-8-10 2 15,7-2-1-15,0-1 3 0,6-6 2 0,8-3 3 16,-2-8 1-16,1-2 2 0,7-1-3 0,6-9 0 0,0 3 3 15,0-5 4-15,6-4 1 0,1 1 1 0,6-1 4 0,-6 0 6 16,5-3 5-16,2 4 3 0,5-1 1 0,1 0 4 0,-1 3 2 16,7 2 0-16,0 2 0 0,0 1-3 0,0 7-2 15,0 0 2-15,7 0-3 0,-7 8-5 0,7-1-5 0,-1 4-4 16,1 4-2-16,-1 3-2 0,1 4-3 0,5 0-5 16,-4 8 0-16,-1-5-5 0,-1 9-1 0,7-6-2 0,-6 5-2 15,-1 0-2-15,6 4-3 0,-5-4-13 0,7 3-34 16,-7 0-39-16,-1-2-45 0,1 3-45 0,-1-8-43 0,1 4-48 15,-1-4-79-15,1-4-119 0,-2 1-74 0,-4-3-24 0,0-5 7 16</inkml:trace>
  <inkml:trace contextRef="#ctx0" brushRef="#br0" timeOffset="2108.81">11163 15467 406 0,'-6'-8'558'0,"-1"2"-53"16,1-2-182-16,-1 4-133 0,7 0-85 0,0 1-48 15,0 3-27-15,7 0-13 0,-1 3-3 0,-6 1 0 0,7 0 9 16,5 4 12-16,-5 6 11 0,0 1 6 0,4 3 5 16,-2 3 4-16,2 6 0 0,-3 2-3 0,5-1-11 0,0 7-11 15,-1 1-9-15,-4 0-8 0,4 1-6 0,2 0-5 0,-1 3-4 16,-1-7-2-16,2 3 1 0,-3-3 9 0,-3-4 13 16,5-3 24-16,0-7 30 0,-6-1 30 0,6-4 36 0,-7-3 32 15,0-3 19-15,8-8 14 0,-8-4-7 0,1-7-16 16,6-3-22-16,0-5-23 0,-7-3-27 0,8-4-24 0,-2 1-12 15,-5-4-20-15,6 0-2 0,0-4-5 0,-7 0-7 0,1 0-7 16,0-4-9-16,5 0-10 0,-4 1-11 0,-2-1-16 16,5-3-21-16,4 3-28 0,-2-3-40 0,7 4-99 15,-8-2-107-15,8 1-116 0,6 6-222 0,-1-4-97 0,2 6-67 16,-1 3-23-16,0 5 13 0</inkml:trace>
  <inkml:trace contextRef="#ctx0" brushRef="#br0" timeOffset="2514.92">12459 15745 290 0,'0'-7'326'0,"0"-1"-190"0,7 5-172 16,-7-4-129-16,0 3-91 0</inkml:trace>
  <inkml:trace contextRef="#ctx0" brushRef="#br0" timeOffset="3108.62">12401 15745 90 0,'0'0'115'0,"-6"0"2"0,0 4-2 16,-2-4-3-16,2 0-7 0,6 4-12 0,-6-4-10 0,-1 0-8 16,0 0-7-16,7 3-10 0,-7-3-9 0,1 0-8 15,6 5-7-15,0-5-5 0,-6 0-7 0,6 2-6 0,0-2-4 16,0 0-5-16,0 0-2 0,0 0-3 0,0 0 0 0,0 0 1 16,0 0-2-16,0 0 3 0,0 0 0 0,0 0 1 15,0 0 1-15,0 4 2 0,0-4 2 0,0 0 2 0,0 0 1 16,0 0 0-16,0 0 0 0,0 0 2 0,0 0 0 15,0 0 0-15,0 0-2 0,0 0-1 0,0 3-2 0,0-3 1 16,0 0-1-16,0 0-1 0,0 0 0 0,0 5 0 0,0-5-1 16,0 0 2-16,0 0 1 0,0 0 3 0,0 0 1 15,0 0 4-15,0 0 3 0,6 0 2 0,-6 0 0 0,6-5 2 16,-6 5-4-16,7-3-3 0,0 3-2 0,0-4-4 16,-1 4-4-16,0 0-2 0,2 0-1 0,-2-2-2 0,0 2 1 15,0 0 0-15,1 0-2 0,0 0-2 0,-1 0 0 0,-6 0-1 16,7 0 0-16,-2 0 0 0,2 0 0 0,1 2-2 15,-3-2 2-15,2 0 0 0,-7 0 1 0,6 0 0 16,2 0 0-16,-2 0 2 0,0 0 2 0,7 0 3 0,-6-2 3 16,0 2 1-16,5-5 1 0,2 5 0 0,-2-3 1 0,1-1-1 15,1 0-2-15,-9 4-1 0,9-4-3 0,-1 4-2 0,-7-3-2 16,8 3 1-16,-8-4-2 0,1 4 0 0,-7 0-1 16,6 0-3-16,1 0 2 0,-7 0 0 0,6 0-1 15,-6 0 1-15,0 0-1 0,7 0 0 0,-7 0 0 0,0 0 1 16,5 0 3-16,2 0 5 0,6-4 4 0,1 4-1 0,-1 0 5 15,6-3 2-15,1 3 1 0,0-3-1 0,4 3-3 16,3-4-4-16,0 4-3 0,5-4 0 0,-7 0-3 0,15 1-2 16,-6-1-1-16,4 4 1 0,0-4-3 0,2 1-3 15,6-1-17-15,-1 0-27 0,1-3-47 0,-2 0-99 0,10 0-158 16,-8-1-95-16,-1 1-48 0</inkml:trace>
  <inkml:trace contextRef="#ctx0" brushRef="#br0" timeOffset="4030.17">13802 15313 70 0,'0'-4'413'0,"-6"4"-81"0,6-4-95 0,0 1-87 16,0-1-62-16,0 4-37 0,0-3-23 0,0 3-12 0,6-4-6 15,-6 4 0-15,0-4-1 0,0 4 3 0,0 0 1 0,0 0 2 16,6 0 1-16,-6 0 3 0,0 0 0 0,0 0-1 0,0 0 1 16,0 0 0-16,0 0 1 0,0 0 1 0,7 0 2 15,-7 4 1-15,0-4-3 0,0 0 0 0,0 0-2 16,0 4-3-16,0-4-2 0,7 3 0 0,-7 1 4 0,0-1 6 15,6 8 11-15,0 0 8 0,1 4 8 0,-7 6 8 0,7 2 10 16,-1 3 11-16,1 7 3 0,-7 4 0 0,6 2-3 16,-6 6 2-16,0 2 0 0,-6 9-3 0,6 2-9 0,-7 5-9 15,1-2-9-15,-1 6-8 0,-6-2-8 0,7 5-11 16,-1-7-2-16,0-2-10 0,1 2-7 0,6-8-3 0,-6-1-2 16,6-1-1-16,0-6 2 0,0-3 3 0,0-4-3 0,0-4 5 15,0-3 10-15,0-3 5 0,0-4 2 0,6-4 7 16,-6-4 5-16,0 0 2 0,6-7 5 0,-6 0 5 0,0 0 6 15,0-7 7-15,0 3 10 0,0-4 9 0,0 1 5 0,0-4 5 16,0 0 0-16,0-4-5 0,0 1-1 0,0-4-9 0,0-1-12 16,0-6-12-16,0-1-11 0,0-3-8 0,0-5-4 0,-6 2-2 15,6-9-5-15,0 5 1 0,0-8 2 0,0 0-4 16,0 0-4-16,6-7-11 0,-6 3 5 0,7-3-1 16,0-4-2-16,-1 0-1 0,7 0-5 0,0 1 1 0,0-3 1 15,1 3 8-15,-2-1-5 0,2 0-3 0,-2 0-1 0,8 4-2 16,-7 4 3-16,7-5 1 0,-8 4 0 0,8 1 1 0,-7 0 2 15,7 2 0-15,-2-3 0 0,-4 4 3 0,6 4 0 16,-1 0 2-16,1-1-2 0,0 1 3 0,-1 4-1 16,0 0-2-16,8 2-1 0,-8 4-1 0,1 1-1 0,-8 0-2 15,8 6 0-15,-8 2 0 0,2 3-2 0,-1-1 2 0,1 4-1 16,-2 4-1-16,2 0 2 0,-8 4-5 0,0 4 0 16,1-1 0-16,-1 3 2 0,-6 9-2 0,0-1 2 0,0 4 3 15,0 1-4-15,-6 6 5 0,-1 0-1 0,7 0-2 16,-6 1-1-16,6 3-2 0,0 0-2 0,0-4-3 0,0 4 1 15,6 1-3-15,1-5-4 0,6 3-1 0,-6-3-1 0,5 1 1 16,-4-5 0-16,4 1 3 0,-6-1-1 0,0-2 2 16,2-1 3-16,-8-4 1 0,0 0 2 0,0-3 1 0,0 4-1 15,-8-4-1-15,-4-1 3 0,0 1 0 0,-2-1 1 0,-6-3-1 16,1 0 1-16,-1-1-5 0,1 2 1 0,-1-1 2 16,-6-5 0-16,6 2-3 0,8 1-4 0,-8-6-12 0,7 0-31 15,7 1-66-15,-8-4-92 0,14 0-83 0,0-4-107 16,0 1-181-16,14-5-100 0,-1-4-61 0,0 2-15 0</inkml:trace>
  <inkml:trace contextRef="#ctx0" brushRef="#br0" timeOffset="4311.51">14975 15423 595 0,'6'-15'630'0,"-6"1"7"0,7-1-204 15,-1 5-169-15,1-2-112 0,6 1-63 0,1-1-31 0,4 3-9 16,2-3 5-16,-1 4 9 0,1 5 11 0,6-1 9 16,1 1 7-16,-8 3 1 0,7 7-5 0,0 0-11 0,0 4-11 15,7 3-14-15,-13 6-13 0,6 1-8 0,-7 9-5 0,1-1-4 16,-14 4-2-16,0 4-1 0,-6 3-2 0,0 0 1 16,-12 4 0-16,-2 4-1 0,-5 0-2 0,-7 3 0 0,-8-4 0 15,3 5-4-15,-2-6-2 0,1 3-5 0,-2-9-2 16,9 0-2-16,-1-2-5 0,0-6-7 0,-1-3-21 0,9-3-38 15,4-9-57-15,-6 3-59 0,14-6-53 0,-7-6-55 0,13-4-95 16,0-4-147-16,6-4-78 0,1-4-24 0,-1-3 24 16</inkml:trace>
  <inkml:trace contextRef="#ctx0" brushRef="#br0" timeOffset="4561.32">15835 15254 276 0,'14'-14'675'0,"-14"-1"12"0,6 8-38 0,-12 0-223 0,6 3-166 16,-8 8-116-16,-4-2-69 0,-2 6-38 0,-5 7-18 16,-7-1-12-16,0 9-1 0,-7 2-3 0,-6 4 2 0,0 7 3 15,0 1 4-15,0 8 3 0,0 0 0 0,-1 2 6 0,8 0 9 16,-2-3 10-16,9 4 10 0,13 0 10 0,-2-5 5 16,8-2 5-16,6-1 10 0,6-4 0 0,8 0-3 15,-2-2-10-15,13-5-9 0,9 0-13 0,-2-7-10 0,13-3-7 16,2-4-11-16,11-5-7 0,1 2-12 0,6-5-26 0,7-3-45 15,0-1-65-15,6-3-71 0,0 0-64 0,1-3-83 16,-2-1-160-16,-5 0-95 0,0 1-60 0,-14-5-12 0</inkml:trace>
  <inkml:trace contextRef="#ctx0" brushRef="#br0" timeOffset="5607.96">9580 17526 24 0,'-7'0'469'0,"7"-4"-59"0,-6 4-126 0,6-3-117 16,0 3-77-16,-7 0-43 0,7 0-26 0,0-4-13 0,7 4-4 15,-7 0 0-15,0 0 2 0,0 0 3 0,0 0 2 0,6 0 3 16,-6 0 3-16,7-3 0 0,5 3 1 0,-4 0 0 0,4 0-1 15,8-4 4-15,-1 4 4 0,1 0 0 0,6-5-1 16,0 2 2-16,7 0-5 0,-7-1-2 0,13 0-3 0,-7 1-6 16,7-2-3-16,1 2-4 0,-8 3-2 0,13-4 0 0,-6 1 0 15,7-2-1-15,-1 5 0 0,2-2 0 0,5 2 0 0,-7 0 0 16,8-4 0-16,-1 4 0 0,7 0 0 0,-8 4 1 0,2-4 0 16,5 0-1-16,1 0 0 0,0 0 2 0,-1 0-2 15,7 0 0-15,0-4 0 0,0 4 0 0,8-4 2 0,4 4 3 16,2-4 3-16,6 1 5 0,-1-1 7 0,1 0 5 0,6 0 6 15,6 2 9-15,2-6 6 0,5 4 1 0,-1-3 2 0,9 3-3 16,-1-3 3-16,-1 3 0 0,7-3-2 0,1 4 1 16,-1-1 1-16,1-1 1 0,5 2 5 0,-5 0 4 0,6-5 1 15,-7 5-2-15,7 0-2 0,-1-6-5 0,1 6-1 0,0-2 3 16,0 3-3-16,6-2-4 0,1 1-1 0,5-5 1 0,1 4 10 16,0 0 1-16,-1 0-2 0,8-3-3 0,-7 4-3 0,13-1-2 15,-6-3-5-15,-2 3-5 0,-6-3-4 0,9 3-3 16,-9-3-2-16,2 0 0 0,-2-1-3 0,-6-3-1 0,-6 5 6 15,1-3 3-15,-9-1-7 0,-5 3-1 0,-8-1-6 0,3-4 0 16,-10 5-2-16,-3-3 3 0,-9 2-7 0,-6-3-4 0,1 4-2 16,-8-5 1-16,-12 6 2 0,-2-5-2 0,-9 3 0 0,-3 1-1 15,-13-4 2-15,1 0 10 0,-13-3-4 0,-1 3-2 16,-6-5 1-16,-7 7-1 0,-6-7 3 0,-6-2 3 0,-7 3-3 16,-13 1-8-16,0-1 5 0,-6 1 0 0,-7-1 0 0,-1 3 0 15,1 2-3-15,0 2-2 0,7 1-1 0,-1-1 0 0,7 5-2 16,0 0 1-16,12 3-5 0,2-4-1 0,-1 8-3 0,13-4 0 15,-7 3 2-15,14 4-3 0,-7 0-1 0,13 1-1 16,-7 0 2-16,8-2 2 0,-2 6 2 0,8-1 0 0,-1 0-1 16,1-1 1-16,-8 5 2 0,8-4 1 0,0 4-4 0,-7-4-9 15,-1 4-17-15,2-1-32 0,-9 5-56 0,-5-6-65 0,0 7-62 16,0-6-70-16,-5 1-113 0,-1-1-154 0,-8-2-79 0,-11 2-28 16,5-3 22-16</inkml:trace>
  <inkml:trace contextRef="#ctx0" brushRef="#br0" timeOffset="5998.56">17679 17537 351 0,'-6'-8'694'0,"6"5"9"0,0-4-45 0,6 3-211 16,1-3-172-16,6 2-122 0,0 5-72 0,7-3-42 0,-1 0-19 15,7 3-14-15,-6-4-4 0,6 8-2 0,-1-4-3 16,1 3-1-16,-6 0-1 0,6 6 4 0,-7-2-5 0,-5 3-3 15,6 5 8-15,-8-1 5 0,-5 5 4 0,-1-1 4 0,1 4 1 16,-1 0 0-16,-12 0 1 0,6 4 7 0,-13 0-4 0,6 3 2 16,-13 0-5-16,2 4-1 0,-9 0-4 0,1-4 0 15,0 1-7-15,-7-1-11 0,1-4-15 0,6-2-29 16,0-2-45-16,-1-6-51 0,8-1-49 0,13-5-50 16,-1-3-73-16,7 2-132 0,7-5-105 0,6 2-48 0,7-10 0 15</inkml:trace>
  <inkml:trace contextRef="#ctx0" brushRef="#br0" timeOffset="6264.05">18370 17556 210 0,'-13'-8'684'0,"6"4"9"0,-5 1-2 0,-2 3-221 0,-6 3-193 16,8 1-126-16,-1 4-73 0,-1 2-32 0,1 1-23 15,0-1-13-15,1 5-2 0,-2 4 7 0,1-1 12 0,1 1 16 16,-2-1 15-16,8 4 14 0,0 3 13 0,6-3 11 0,0 4 9 15,6 3-1-15,6-2-6 0,2 2-11 0,5-4-8 16,1 0-12-16,6-2-10 0,0-2-6 0,13-2-11 16,-6-1-6-16,5-3-8 0,8-4-6 0,6-1-6 15,0-1-5-15,1-6-3 0,5 4-5 0,7-7-3 16,-6 0-5-16,5 0-14 0,2-4-23 0,-7 4-45 0,0-3-82 16,-2-5-86-16,3-2-88 0,-8-5-136 0,-6 4-152 15,-14-7-86-15,2-1-36 0,-17-6 15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19T06:46:03.829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9401 5953,'-24'0,"-1"-25,-124 1,124 24,0 0,0 0,1 24,-1-24,0 0,0 0,0 0,1 0,-1 25,0-25,0 0,0 0,1 0,-1 0,0 25,0-25,0 0,1 0,-1 25,0-25,0 0,0 25,1-25,-1 0,0 24,0-24,0 25,1-25,-1 0,0 25,0-25,0 25,1 0,-26-25,25 24,0 1,1 0,-26-25,25 25,0 0,0-1,-24 1,24 0,0 0,0-25,1 25,-1-1,0-24,0 25,0 0,1-25,-1 25,0 0,0-1,0 1,1-25,24 25,-25 0,0-25,25 25,-25-1,0 1,25 0,-24-25,-1 25,25 0,-25-1,0 1,25 0,-25 0,1 0,24 24,-25-24,0 0,25 0,-25 0,25-1,0 1,0 0,0 0,0 0,0-1,-25 1,25 0,0 0,0 0,0-1,0 1,0 0,0 0,0 0,0-1,0 1,0 0,0 0,0 0,0-1,0 1,0 0,0 0,0 0,0-1,0 1,0 0,0 0,25 0,-25-1,0 1,0 0,25-25,-25 25,25 0,-25-1,25 1,-25 0,24 0,-24 0,25-25,-25 25,25-1,0 1,-25 0,25 0,-1 0,1-1,-25 1,25 0,-25 0,25 0,-25-1,25-24,-1 25,-24 0,25 0,-25 0,25-1,0-24,-25 25,25 0,-1 0,1-25,-25 25,25-1,0-24,0 25,-1 0,1-25,-25 25,25 0,0-25,0 24,-1-24,1 25,0 0,0 0,0 0,0-1,-1-24,1 25,0 0,0-25,0 25,-1 0,1-25,0 24,25 1,-26-25,1 25,0-25,0 25,0-25,-1 25,26-25,-25 25,0-25,-1 0,26 24,-25-24,0 25,-1-25,1 0,25 0,-25 25,-1-25,1 0,25 25,-25-25,-1 0,1 0,25 25,-25-25,-1 0,26 24,-25-24,25 0,-26 0,26 0,-25 0,24 0,-24 0,25 0,-1 0,-24 0,25 0,-25 0,-1 0,26 0,-25 0,24 0,-24-24,0 24,25 0,-26 0,26-25,-25 25,24 0,1-25,-25 25,24 0,-24-25,25 25,-25-25,24 1,-24 24,0-25,25 25,-26-25,26 0,-25 0,0 25,24-25,-24 1,0-1,0 0,-1 0,1 0,25 1,-25-1,-1 0,1 0,0 0,0 1,0-1,-1-25,1 25,0 1,0-1,0 0,-1-25,1 26,0-1,-25 0,25 0,0 0,-25 1,24-26,-24 25,25 0,-25 1,25-1,-25 0,0 0,0 0,25 1,-25-1,0-25,0 25,25 0,-25 1,0-1,25 0,-25-25,0 26,24-1,-24-25,0 25,0 1,0-1,0-25,0 25,0 1,0-1,0-25,0 25,-24 1,24-1,-25 0,25-25,0 26,-25-1,25 0,-25-25,25 26,-25-1,25 0,-25-25,25 26,-24-1,-1 0,25 0,-25 0,25 1,-25-1,0 0,25 0,-24 0,-1 0,25 1,-25 24,25-25,-25 0,0 25,25-25,-24 0,-1 25,25-24,-25-1,0 0,0 0,1 0,-1 1,0-1,0 25,25-25,-25 25,1-25,24 0,-25 25,0-24,0 24,25-25,-25 0,1 25,-1-25,0 0,0 25,0-24,1-1,-1 25,0-25,25 0,-25 25,0-25,1 25,-1-24,0-1,0 25,0-25,0 0,1 25,-1 0,0-25,0 25,0-24,1 24,-1-25,0 25,0 0,0-25,1 25,-1-25,0 25,0 0,0-25,1 25,-1 0,0-24,0 24,0 0,1 0,-1 0,25-25,-25 25,0 0,0 0,1 0,-1 0,0 0,25-25,-25 25,0 0,1 0,-1 0,0 0,0 0,0 0,1 0,-1 0,0 0,-25 0,25 0,1 0,-26 0,0 25,1-25,-1 0,1 25,-1-25,0 0,1 24</inkml:trace>
  <inkml:trace contextRef="#ctx0" brushRef="#br0" timeOffset="808.25">8409 6871,'25'0,"0"0,-25-25,25 25,-1 0,1 0,0 0,0 0,0 0,-1 0,26 0,-25 0,0 0,24 0,-24 0,25 0,-1 0,-24-25,25 25,-1 0,1 0,-25 0,24 0,1 0,-1 0,1 0,0 0,-1 0,1 0,0 0,-1 0,1 0,-1 0,1 0,-25 0,24 0,1-25,-25 25,24 0,-24 0,0 0,25 0,-26 0,26 0,-25 0,0 0,24 0,-24 0,0 0,0 0,-1 0,-24-24,25 24,0 0,0 0</inkml:trace>
  <inkml:trace contextRef="#ctx0" brushRef="#br0" timeOffset="1843.97">8905 8582,'0'25,"25"-25,0 0,0 0,-1 25,1-25,0 0,0 0,0 0,-1 0,1 0,0 0,0 0,0 0,24 0,-24 0,0 25,25-25,-26 0,1 0,25 0,-25 0,24 0,1 25,-1-25,-24 0,25 0,-1 0,1 0,0 0,-1 0,1 0,-1 0,1 0,-25 0,24 0,1 0,-25 0,24 0,-24 0,0 0,25 0,-25 0,-1 0,26 0,-25 0,0 0,24 0,-24 0,25 24,-26-24,1 0,0 0,25 0,-26 0,1 0,0-24,0 24,0 0,-1 0,1 0,0 0</inkml:trace>
  <inkml:trace contextRef="#ctx0" brushRef="#br0" timeOffset="3549.92">9525 7193,'-24'0</inkml:trace>
  <inkml:trace contextRef="#ctx0" brushRef="#br0" timeOffset="4405.26">9550 6871,'-25'0,"1"0,24 25,-25 0,25-1,-25 1,0 0,25 0,-25 0,25-1,-24 1,24 0,-25 0,25 0,0-50,25 0,-25 0,24 25,-24-25,0 1,25 24,-25-25,0 0,25 25,0-25,-25 0,25 25,-25-24,24 24,1 0,0 0,-25 24,25 1,0 0,-25 0,24-25,-24 25,25-1,-25 1</inkml:trace>
  <inkml:trace contextRef="#ctx0" brushRef="#br0" timeOffset="6149.27">9501 6970,'0'25,"0"0,0 0,0-1,0 1,0 0,0 0,0 0,0-1,0 1,0 0,0 0,0 0,0-1,0 1,0 0,0 0,0 0,0-1,0 1,0 0,0 0,0 0,0-1,0 1,0 0,0 0,0 0,0-1,24-24,-24 25,0 0,0 0,0 0,0-1,0 1,0 0,0 0,0 0,0-1,0 1,0 0,0 0,0 0,0 0,0-1,0 1,0 0,0 0,0 0,0-1,0 1,0 0,0 0,0 0,0-1,0 1,0 0,0 0,0 0,0-1,0 1,0 0,0 0,0 0,0-1,0 1,0 0,0 0,0 0,0-50,-24 25,-1 0,25-25,-25 25,25-25,-25 25,25-25,-25 25,1-24,-1-1,0 0,0 0,25 0,-25 25,25-24,0 48,25-24,-25 25,25-25,-25 25,25-25,-25 25,25-25,-25 25,24-25,-24 24,25-24,-25 25,25-25,-25 25,25-25,0 25,-1-25,1 25,0-25,0 0,-25-25,0 0,0 0,25 0,-25 1,24-1,-24 0,25 0,0 0</inkml:trace>
  <inkml:trace contextRef="#ctx0" brushRef="#br0" timeOffset="7276.26">10145 7665,'-24'0,"-1"24,0-24,0 0,25 25,-25-25,25 25,-24-25,24 25,-25-25,25 25,0-1,-25 1,25 0,0 0,0 0,0-1,0 1,25-25,0 0,-1 0,1 0,0 0,0 0,0-25,-1 25,-24-24,25 24,-25-25,25 25,-25-25,0 50,0 0,25-25,-25 24,25 1,-1-25,1 25,0-25,0 0,0 0,-25-25,25 25,-1 0,-24-25,25 1,-25-1,0 0,0 0,0 0,-25 1,1-1,24 0,-25 0,25 0</inkml:trace>
  <inkml:trace contextRef="#ctx0" brushRef="#br0" timeOffset="7680.25">10542 7838,'-24'0,"24"25,-25-25,25 25,0 0,0-1,0 1,0 0,25-25,-25 25,24-25,1 0,0 0,0 0,0 0,-25-25,24 25,-24-25,0 0,0 1,0-1,0 0,0 0,-24 25,24-25,-25 25,25-24,-25 24,0-25,0 25</inkml:trace>
  <inkml:trace contextRef="#ctx0" brushRef="#br0" timeOffset="9712.14">9972 9649,'-25'0,"0"0,50 0,0 0,0 0,-1 0,1 0,0 0,0 0,0 0,24 25,-24-25,0 0,24 0,1 0,0 0,-1 0,1 0,0 0,-1 0,26 0,-26 0,26 0,-26 0,26 0,-1 0,-24 0,24 0,0-25,-24 25,24 0,1 0,-25 0,24-25,-24 25,-1 0,1 0,-1-25,1 25,-25 0,24 0,-24 0,25-24,-25 24,-1 0,1 0,0 0,0-25,0 25,-1 0,-24-25,0 0,-24 25,-1 0,25-25,-25 25,0 0,0 0,1 0,-1-24,0 24,0 0,0 0,50 0,0 0,0 0,0 0,-1 0,1 24,0-24,0 0,0 0,-1 0,1 0,0 0,0 0,0 25,-1-25,1 25,-25 0,0 0,0-1,0 1,-25-25,25 25,-24-25,-1 0,0 25,0-25,0 0,1 25,-1-25,0 0,0 0,0 24,1-24,-1 0</inkml:trace>
  <inkml:trace contextRef="#ctx0" brushRef="#br0" timeOffset="10532.18">10642 10269,'0'0,"0"-25,0 50,24-25,-24 25,25 0,-25 0,25-1,-25 1,0 0,25 0,-25 0,25-1,-25 1,24 25,-24-25,0-1,25 1,-25 0,25 0,-25 0,25-1,-25 1,25-25,-25 25,24-25,-24 25,0 0,25-25,-25-25,0 0,0 0,0 0,0 1,0-1,0 0,25 0,-25 0,0 1,0-1,25 0,-25-25,25 26,-25-1,24-25,1 25,-25 1,25-1,-25 0,25 0,0 0,-25 1,24-1,1 0,-25 0,25 25</inkml:trace>
  <inkml:trace contextRef="#ctx0" brushRef="#br0" timeOffset="12492.18">18802 7665,'0'-25,"-25"25,25-25,-24 25,24-25,-25 0,0 25,25-24,-25 24,25-25,-25 25,25-25,-24 25,-1 0,25-25,-25 25,0-25,0 25,1-24,24-1,-25 25,0-25,0 25,0-25,1 25,-1 0,0-25,0 25,-24 0,24-24,0 24,0 0,0 0,-24-25,24 25,0 0,0 0,1 0,-1 0,0 0,0 0,0 0,1 0,-1 0,0 0,0 0,0 0,1 25,-1-25,0 0,0 24,0-24,0 25,1-25,-1 25,0-25,0 25,-24-25,24 25,0-1,0-24,0 25,1 0,-1-25,0 25,-25-25,26 25,-1-25,-25 24,25 1,1-25,-26 0,25 25,-24-25,-1 25,25-25,-24 0,-1 0,0 25,1-25,-1 0,0 0,1 0,-1 0,1 0,-1 0,0 0,1 0,-1 0,1-25,-1 25,0 0,1 0,24-25,-25 25,1 0,24-25,0 25,0-25,1 25,-1-24,0 24,0-25,0 25,1-25,-1 25,25-25,-25 25,25-25,-25 25,25-24,-25 24,25-25,0 0,-25 25,25-25,-24 25,-1 0,0 0,0 0,0 0,1 0,-1 25,-25-25,25 0,-24 0,24 25,-25-25,1 0,24 0,-25 25,1-25,24 0,-25 0,26 0,-26 0,25 0,-24 0,24 0,0 0,0 0,0 0,1 0,-1 0,0-25,0 25,0 0,1-25,-1 25,25-25,-25 25,25-25,-25 25,25-24,0-1,0 0,0 0,0 0,0 1,0-1,0 0,25 25,-25-25,25 0,-25 1,25 24,-25-25,-25 25,0 0,0 0,0 25,0-25,1 24,-1-24,0 0,0 25,0-25,1 0,24 25,-25-25,0 0,25 25,-25-25,25 25,-25-25,25 24,0 1,0 0,25 0,0-25,0 25,0-1,-1-24,-24 25,25-25,0 25,0-25,-25 25,25-25,-1 25,1-25,-25 24,25-24,-25 25,25-25,0 0,-25 25</inkml:trace>
  <inkml:trace contextRef="#ctx0" brushRef="#br0" timeOffset="13456.42">15900 8086,'0'-24,"0"-1,0 50,0-1,0 1,0 0,0 0,0 0,0-1,0 1,0 0,0 0,0 0,0-1,0 1,0 25,0-25,0-1,0 1,0 0,0 0,0 0,0-1,0 1,0 0,0 0,0 0,-25-50,25 0,0 0,0 0,0 1,0-1,0 0,25 0,0 25,-25-25,25 25,0 0,-1 0,1 0,0 0,0 25,0 0,-1-25,-24 25,0 0,25-25,-25 24,25-24,-25 25,25-25,-25 25,25-25,-1-25</inkml:trace>
  <inkml:trace contextRef="#ctx0" brushRef="#br0" timeOffset="14320.11">15677 8235,'-25'0,"25"-25,-25 25,50 0,0 0,0 0,0 0,-1 0,1 0,0 0,0 0,0 0,-1 0,1 0,0 0,25 0,-26 0,1 0,0 0,0 0,0 0,-1 0</inkml:trace>
  <inkml:trace contextRef="#ctx0" brushRef="#br0" timeOffset="14712.34">16322 8210,'-25'-24,"25"48,0 1,0 0,0 0,0 0,0-1,0 1,0 0,0 0,0 0,0-1,0 1,0 0,0 0,0 0</inkml:trace>
  <inkml:trace contextRef="#ctx0" brushRef="#br0" timeOffset="15157.15">16446 8334,'0'-24,"25"24,-50 0,25 24,-25-24,0 0,25 25,-25-25,1 0,-1 0,25 25,-25-25,0 0,25 25,25-25,0 0,0 25,-1-25,-24 24,25-24,0 0,-25 25,25-25,0 25,-1-25,-24 25,25-25,0 25,0-25,0 0,-25 24,24-24,1 0</inkml:trace>
  <inkml:trace contextRef="#ctx0" brushRef="#br0" timeOffset="15348.12">16818 8558,'0'-25,"25"25</inkml:trace>
  <inkml:trace contextRef="#ctx0" brushRef="#br0" timeOffset="18480.08">16173 10269,'-25'0,"0"0,1 25,-1-25,0 0,25 25,-25-25,0 0,25 25,-24-25,24 24,-25-24,25 25,-25-25,25 25,0 0,-25 0,25-1,0 1,0 0,0 0,0 0,0-1,25 1,0 0,0-25,-1 0,1 0,0 0,0 0,0 0,-1 0,1-25,0 0,0 25,0 0,-1-24,1-1,0 25,-25-25,0 0,0 50,0 0,0 0,25-1,-25 1,25-25,-25 25,24-25,1 25,0-25,0 0,0 0,-1 0,1 0,0-25,0 25,-25-25,25 25,-25-25,24 1,-24-1,0 0,0 0,0 0,-24 25,24-24,-25 24,0-25,0 25</inkml:trace>
  <inkml:trace contextRef="#ctx0" brushRef="#br0" timeOffset="21684.07">16818 10616,'0'25,"0"0,0 0,25-25,-25 25,0-1,0 1,0 0,0 0,25-25,-25 25,0-1,0 1,0 0,24-25,-24-25,25 25,0 0,0 0,0 0,-1 0,1 0,0 0,0 0,0 0,-1 0,1 0</inkml:trace>
  <inkml:trace contextRef="#ctx0" brushRef="#br0" timeOffset="22561.05">16297 11162,'-25'0,"0"0,25 25,-24-25,-1 0,0 0,0 25,0-25,1 25,-1-1,25 1,-25-25,25 25,0 0,0 0,-25-25,25 24,0 1,0 0,0 0,0 0,0-1,25 1,0-25,0 0,-1 25,1-25,0 0,0 0,0 0,-1 0,1 0</inkml:trace>
  <inkml:trace contextRef="#ctx0" brushRef="#br0" timeOffset="23439.99">16669 11336,'-25'-25,"0"25,1 0,24 25,-25-25,0 0,0 25,0-1,1-24,24 25,-25 0,25 0,0 0,25-25,-25 24,24-24,1-24,0 24,0 0,-25-25,25 25,-1-25,1 25,-25-25,25 25,-25-25,0 1,0-1,0 0,0 50,0 0,0-1,0 1,0 0,25-25,-25 25,25-25,0 0,-25-25,24 25,1 0,-25-25,25 25,-25-25,25 25,-25-24,25 24,-25-25,0 0,0 0,0 0,0 1,0 48,-25-24,25 25,0 0,0 0,0 0,0-1,0 1,0 0,0 0,25-25,-25 25,24-25,1 24,0-24,0 0</inkml:trace>
  <inkml:trace contextRef="#ctx0" brushRef="#br0" timeOffset="23641.03">16793 11385,'25'0,"0"0,0 25,-1-25</inkml:trace>
  <inkml:trace contextRef="#ctx0" brushRef="#br0" timeOffset="24567.99">17066 11410,'-25'0,"25"25,0 0,0 0,25-25,-25 24,25-24,0 0,-1 0,1 0,0 0,0 0,0-24,-1 24,-24-25,0 0,-24 0,-1 25,0 0,0 0,0-25,1 25,48 0,1 0,0 0,0 0,0 0,-1 0,1 0,0 0,0 0,0 0,-1 25,-24 0,0 0,0-50,25 25,-25-25,25 25,-25-25,25 25,0 0,-1 0,1 0,-25 25,0 0,0 0,0-50,0 0,25 0,0 25,-25 25,25-25,-25 25,24-25,1 0,-25 25,25-25</inkml:trace>
  <inkml:trace contextRef="#ctx0" brushRef="#br0" timeOffset="24908.99">17661 11212,'0'-25,"25"25,0 0,0 0,0 0,-1 0,1 0,0 25,0-25,0 0,-1 25,26-1,-25-24,0 25,-1 0,1 0,0 0,0-1,0 1,-1 0,1 0,-25 0,25-1,-25 1,0 0,0 0,0 0,-25-1,0 1,1 0,-1 0,0-25,0 25,0-1,-24-24,24 25,0-25,0 0,1 25,-1-25</inkml:trace>
  <inkml:trace contextRef="#ctx0" brushRef="#br0" timeOffset="25455.74">18455 10641,'25'0,"0"0,-1 0,1 0,0 0,0 0,0 0,-1 0,1 0,0 0,0 0,0 0,-1 0</inkml:trace>
  <inkml:trace contextRef="#ctx0" brushRef="#br0" timeOffset="25732.34">18430 10790,'25'0,"-25"25,25-25,0 0,-1 0,1 0,0 0,0 0,0 0,-1 0,1 0,0 0,0 0,0 0,-1 0,1 0</inkml:trace>
  <inkml:trace contextRef="#ctx0" brushRef="#br0" timeOffset="31359.94">19919 10170,'-25'0,"0"0,0 0,25 25,-25-25,25 25,-25-25,25 24,-24-24,24 25,-25-25,25 25,-25-25,25 25,0 0,-25-25,25 24,0 1,0 0,-25-25,25 25,0 0,0-1,0 1,0 0,25-25,-25 25,25-25,-25 25,25-25,0 0,-1 24,1-24,0 0,0-24,0 24,0 0,-1 0,-24-25,25 25,0-25,0 25,0-25,-25 0,24 25,-24-24,0-1,0 0,0 50,0 0,0-1,0 1,0 0,25-25,-25 25,25-25,-25 25,25-25,0 0,-1 0,1 0,0 0,0 0,0 0,-25-25,24 25,1-25,0 0,-25 0,25 1,-25-1,0 0,0 0,0 0,0 1,0-1,0 0,0 0,-25 25,25-25,-25 25,25-24</inkml:trace>
  <inkml:trace contextRef="#ctx0" brushRef="#br0" timeOffset="34147.91">20539 10542,'0'25,"0"0,0-1,0 1,0 0,0 0,0 0,0-1,0-48,0 48,0 1,0 0,24-25,1 0,0 0,0 0,0 0,-1 0,1 0,0 0,0 0,0 0,-1 0,1 0,0 0,0 0,0 0,0 0</inkml:trace>
  <inkml:trace contextRef="#ctx0" brushRef="#br0" timeOffset="36112.83">21159 10517,'0'0,"49"0,-24 0,0 0,0 0,0 0,-1 0,26 0,-25 0,0 0,-1 0,1 0,0 0,25 0,-26 0,1 0,0 0,0 0,0 0,-1 0,1 0,0 0,-25-25,25 25,-50 0</inkml:trace>
  <inkml:trace contextRef="#ctx0" brushRef="#br0" timeOffset="36407.88">21506 10393,'0'25,"0"0,0 0,0-1,0 1,0 0,0 0,0 0,0-1,25 1,-25 0,0 0,0 0,0-1,0 1,0 0</inkml:trace>
  <inkml:trace contextRef="#ctx0" brushRef="#br0" timeOffset="36996.93">22225 10294,'0'25,"0"0,0-1,0 1,0 0,0 0,0 0,0-1,0 1,0 0,0 0,0 0,0-1,0 1,0 0,0 0,0 0,0-1,0 1,0 0</inkml:trace>
  <inkml:trace contextRef="#ctx0" brushRef="#br0" timeOffset="37463.83">22523 10393,'-25'0,"0"0,25 25,-24-25,-1 0,0 0,25 25,-25-25,25 25,0-1,0 1,25 0,0 0,0 0,-1-1,1 1,0-25,-25 25,25-25,0 0,-1 25,1 0,0-25,0 0,-25 24,25-24,-1 0,1 0,-25 25,25-25,0 0,0 0,-1 0</inkml:trace>
  <inkml:trace contextRef="#ctx0" brushRef="#br0" timeOffset="37883.85">22821 10418,'0'-25,"24"25,-24 25,0 0,25 0,-25-1,25 1,-25 0,25 0,-25 0,0-1,25 1,-25 0,24 0,-24 0,25-25,-25 24,25-24,0 0,-25-24,25 24,-25-25,0 0,0 0,25 25,-25-25,0 1,0-1,0 0,0 0,0 0,0 1,24 24,-24-25</inkml:trace>
  <inkml:trace contextRef="#ctx0" brushRef="#br0" timeOffset="38056.86">23490 10517,'25'0,"-25"-25,25 25,-25-24,25 24</inkml:trace>
  <inkml:trace contextRef="#ctx0" brushRef="#br0" timeOffset="48073.41">1712 13519,'0'-25,"25"25,-25-25,24 25,-24-25,25 25,0 0,-25 25,25-25,-25 25,0 0,0-1,25 1,-25 0,0 0,0 0,0-1,0 1,0 0,0 0,0 0,0-1,25-24,-25 25,0 0,24-25,1 0,0 0,0-25,0 25,-25-25,24 25,-24-24,25-1,-25 0,25 0,-25 0,0 1,0-1,0 50,0-1,0 1,0 0,25-25,-25 25,0 0,0-1,25-24,-25 25,24-25,-24 25,25-25,0 0,-25-25,25 0,0 25,-25-24,24-1,-24 0,0 0,0 0,0 1,0 48,0 1,0 0,25-25,-25 25,25-25,0 25,0-25,-1 0,1 0,0-25,0 25,0-25,-1 25,-24-25,25 25,-25-25,25 25,-25-24,0-1,0 0,0 0,-25 25,0 0,1 25,24 0,-25-25,25 25,0-1,0 1,0 0,25-25,-25 25,24-25,-24 25,25-25,0 0,0 0,0 0,-1 0,1 0,-25-25,25 25,0 0,0 0,-25-25,24 25</inkml:trace>
  <inkml:trace contextRef="#ctx0" brushRef="#br0" timeOffset="50277.7">3895 13841,'0'-25,"24"25,-24-25,25 1,-25-1,25 0,-25 0,0 0,25 25,-25-24,0-1,0 0,0 0,25 0,-25 1,0-1,-25 25,0 0,25 25,0-1,25 1,0-25,0 25,-1-25,1 0,0 0,0 25,0-25,-1 0,1 25,0-25,0 0,0 24,-1-24,-24 25,0 0,-24 0,-1-25,0 25,0-25,0 0,1 24,-26-24,25 0,0 0,1 25,-1-25,0 0</inkml:trace>
  <inkml:trace contextRef="#ctx0" brushRef="#br0" timeOffset="50593.64">4540 13494,'0'0,"0"-25,0 0,0 0,-25 25,25-24,0 48,0 1,0 0,0 0,0 0,0-1,0 1,0 0,0 0,0 0,0-1,0 1,25 25,-25-25,24-1,-24 1,0 0,25-25,-25 25,25-25,-25 25,25-25,0 0,-1 0,1-25,0 25,-25-25</inkml:trace>
  <inkml:trace contextRef="#ctx0" brushRef="#br0" timeOffset="50770">4440 13692,'0'0,"25"0,0 0,0 0,0-25,24 25,-24 0</inkml:trace>
  <inkml:trace contextRef="#ctx0" brushRef="#br0" timeOffset="51217.71">4862 13717,'25'0,"0"0,-1 0,1-25,0 25,0-25,-25 1,-25 24,0 0,0 0,25 24,0 1,0 0,-24-25,24 25,0 0</inkml:trace>
  <inkml:trace contextRef="#ctx0" brushRef="#br0" timeOffset="51917.59">3771 13791,'24'0,"1"0,0 0,25 0,-26-24,1 24,0 0,0-25,25 25,-26-25,1 25,25-25,-25 0,-1 25,1-24,0-1,0 25,0-25,-1 25,-24-25,-24 25,-1 25,0-25,0 0,0 25,1 0,-1-25,0 24,0 1,25 0,-25 0,25 0,0-1,25-24,0 0,0 25,0-25,24 0,-24 0,25 0,-1-25,-24 25,25-24,-1 24,-24-25,25 25,-26-25,26 0,-25 0,0 1,-1 24,1-25,0 0,0 25,-25-25,0 0,0 1,-25 24,0 0,0 0,1 0,-1 24,0-24,25 25,-25-25,25 25,-25-25,25 25</inkml:trace>
  <inkml:trace contextRef="#ctx0" brushRef="#br0" timeOffset="52518.59">5755 13717,'0'-25,"25"25,-25-25,25 25,-25-24,24-1,1 25,-25-25,25 0,0 0,-25 1,25-1,-25 0,24 0,-24 0,0 1,-24-1,-1 25,25 25,0-1,0 1,25-25,-1 25,1-25,0 25,25-25,-26 0,26 25,-25-25,0 24,24-24,-24 0,0 25,0-25,0 0,-1 25,-24 0,-24-25,-1 25,0-25,0 0,0 0,-24 0,24 24,0-24,0 0,0 0,1 0,-1 0,0 0</inkml:trace>
  <inkml:trace contextRef="#ctx0" brushRef="#br0" timeOffset="53134.55">6549 13519,'25'0,"-1"-25,1 25,-25-25,25 25,0-25,-25 0,-25 25,0 0,0 0,1 0,-1 25,0 0,0-25,25 25,0 0,-25-1,25 1,0 0,25-25,-25 25,25-25,0 0,0 0,-1 25,1-25,0 0,0 0,0-25,-1 25,1 0,0 0,0-25,0 25,-25-25,24 0,1 25,0-24,-25-1,25 0,0 0,-25 0,0 1,0-1,0 0,0 0,0 0,0 1,0-1,0 0,0 0,0 50,-25-25,25 25,0 0,0-1,0 1,0 0,0 0,0 0,0-1,0 1,25 0,-25 0,24 0,1-1,-25 1,25 0,0 0,0-25,-1 0,-24 25,25-25,0 0,-25-25</inkml:trace>
  <inkml:trace contextRef="#ctx0" brushRef="#br0" timeOffset="53314.63">6822 13419,'0'0,"24"0,-24-24,25 24,0 0,0-25,0 25,24 0,-24-25,25 25,-26 0,26 0</inkml:trace>
  <inkml:trace contextRef="#ctx0" brushRef="#br0" timeOffset="54075.16">8111 13320,'0'25,"-24"-25,24 25,-25-25,25 25,-25-25,25 24,-25 1,25 0,0 0,0 0,0-1,0 1,0 0,25-25,0 0,0 0,-1 0,1-25,0 25,0-25,0 25,-25-24,25 24,-25-25,24 25,-24-25,0 0,25 25,-25-25,0 50,-25-25,25 25,0 0,0 0,0-1,25 1,0 0,0-25,0 0,-1 0,1 25,0-25,0 0,0 0,-1-25,1 25,0 0,0-25,0 0,-1 25,1-24,-25-1,25 0,-25 0,0 0,0 1,0-1,0 0,-25 0,0 0,1 25,24-24,-25 24,0 0</inkml:trace>
  <inkml:trace contextRef="#ctx0" brushRef="#br0" timeOffset="54402.99">8831 13419,'0'25,"0"0,0 0,0 0,0-1,0 1,0 0,0 0,0 0,0-1,0 1,0 0,0 0,0 0,25-25,-1 0,1 0,0 0,0 0,0 0,-1 0,1-25,0 25,0 0,0 0</inkml:trace>
  <inkml:trace contextRef="#ctx0" brushRef="#br0" timeOffset="54710.57">9377 13395,'24'0,"1"0,0 0,0 0,0 0,-1 0,1 0,0 0,0 0,0 0,-1 0,1 0,0 0,0 0,0 0,-1 0,1 0,-25-25</inkml:trace>
  <inkml:trace contextRef="#ctx0" brushRef="#br0" timeOffset="54957.57">9426 13519,'0'0,"25"0,0 0,0 0,-1 0,1 0,0-25,0 25,0 0,-1 0,1 0,0 0,0 0,0-25,-1 25,1 0</inkml:trace>
  <inkml:trace contextRef="#ctx0" brushRef="#br0" timeOffset="56213.59">10840 13295,'-25'0,"25"25,-25-25,1 0,-1 25,0-25,25 25,-25-25,0 0,25 25,-24-1,-1 1,0 0,0 0,25 0,-25-25,25 24,0 1,0 0,0 0,0 0,25-25,-25 24,25-24,0 0,0 0,-1 0,1 0,0-24,0 24,0 0,-1-25,1 25,0-25,0 25,-25-25,25 25,-25-25,24 25,-24-24,0-1,0 0,0 50,0 0,0-1,0 1,0 0,0 0,0 0,25-25,-25 24,25-24,0 0,0 0,-1 0,1 0,0 0,0 0,0-24,-1 24,1 0,-25-25,25 25,0-25,0 0,-25 0,0 1,0-1,0 0,0 0,0 0,-25 25,25-24,-25-1,25 0,-25 25</inkml:trace>
  <inkml:trace contextRef="#ctx0" brushRef="#br0" timeOffset="56898">11584 13568,'0'-25,"0"50,-25-25,1 0,24 25,-25-25,0 25,25 0,0-1,0 1,0 0,0 0,25 0,0-25,-1 0,1 0,0 0,0 0,0 0,-25-25,24 25,1 0,0-25,0 25,-25-25,25 25,-25-25,0 1,0-1,0 0,0 0,-25 25,0-25,0 25,25-24,-25 24,1 0,-1 0,0 0</inkml:trace>
  <inkml:trace contextRef="#ctx0" brushRef="#br0" timeOffset="59449.54">12179 13469,'0'25,"0"-50,25 25,0 0,0 0,0 0,-1 0,1 0,0 0,0 0,0 0,-1-25,1 25,0 0,25 0,-25 0,-1 0,1 0,0 0,0 0,0 0,-1 0,1 0,0 0,0-25,0 25,-1 0</inkml:trace>
  <inkml:trace contextRef="#ctx0" brushRef="#br0" timeOffset="59853.57">13147 13196,'0'25,"0"0,0 0,0-1,25-24,-25 25,0 0,0 0,0 0,0-1,0 1,24 0,-24 0,0 0,0-1,0 1,0 0,0 0,0 0,0-1</inkml:trace>
  <inkml:trace contextRef="#ctx0" brushRef="#br0" timeOffset="60269.32">13444 13320,'-24'0,"-1"0,0 25,0-25,0 0,25 25,-24-25,-1 0,0 25,0-25,0 0,1 24,24 1,0 0,24-25,1 25,0-25,0 25,0-1,-1 1,1-25,0 25,0-25,0 0,-25 25,24-25,1 0,0 25,0-25,0 0,0 0,-25 24,24-24</inkml:trace>
  <inkml:trace contextRef="#ctx0" brushRef="#br0" timeOffset="60669.57">13668 13345,'0'0,"0"-25,0 50,0 0,0 0,25-25,-25 24,0 1,0 0,24-25,-24 25,0 0,0-1,25-24,-25 25,0 0,25-25,-25 25,25-25,-25-25,25 25,-25-25,24 25,-24-25,0 1,0-1,0 0,25 25,-25-50,25 1,-25 24,0 0,0 0,0 1,0-1,25 0,-25 0,0 0,0 0</inkml:trace>
  <inkml:trace contextRef="#ctx0" brushRef="#br0" timeOffset="62654.49">1141 14858,'0'-25,"-24"25,-1 0,0 0,0 0,25 25,-25-25,1 0,24 25,-25-25,0 25,0-25,25 24,-25-24,25 25,-24 0,24 0,0 0,0-1,0 1,0 0,24 0,1-25,0 0,0 0,0 0,-1 0,-24-25,25 25,0 0,-25-25,25 25,0-25,-25 1,24 24,-24-25,25 25,-25-25,0 0,0 0,0 1,0 48,0 1,0 0,0 0,0 0,25-25,-25 24,25-24,-25 25,25-25,-1 0,1 0,0 0,0 0,0 0,-1 0,1-25,0 25,0 0,24-24,-24 24</inkml:trace>
  <inkml:trace contextRef="#ctx0" brushRef="#br0" timeOffset="63501.5">1687 14585,'0'-25,"0"1,0 48,0 1,0 0,0 0,0 0,0-1,0 1,0 0,0 0,0 0,0 24,0-24,0 0,0 24,0-24,0 25,0-1,0-24,0 25,25-1,-25 1,0-25,0 24,0 1,0 0,0-25,0 24,0-24,0 25,25-26,-25 1,0 0,0 0,24 0,-24-1,25-24,-25-24,0-1,0 0,25 0,-25 0,0 1,0-1,0 0,0 0,0 0,0 1,0-1,0 0,-25 0,25 0,0 0,-25 25,25-24,-24-1,-1 0,0 0,0 25,25-25,0 50,25-25,0 0,0 0,-25-25,24 25,1 0,0-24,0-1,0 0,-25 0,25 0,-1 1,-24-1,0 0,0 0,0 0,0 1,0-1,0 0,0 0,-24 0,24 1,-25-1,25 0,-25 25,25 25,0 0,0-1,0 1,25 0,-25 0,25 0,-25-1,0 1,24 0,-24 0,25 0,-25-1,25 1,-25 0,25 0,-25 0,25-25,-25 24,24-24,-24 25,25-25,0 0,0 0</inkml:trace>
  <inkml:trace contextRef="#ctx0" brushRef="#br0" timeOffset="63693.52">1960 14957,'25'-25,"0"25,-1 0</inkml:trace>
  <inkml:trace contextRef="#ctx0" brushRef="#br0" timeOffset="64342.36">2307 15007,'0'0,"25"0,0 0,0-25,-1 25,-24-25,0 0,-24 1,-1 24,0 24,0-24,25 25,0 0,0 0,0 0,0-1,0 1,25-25,0 0,0 0,-1 0,-24-25,25 25,0-24,0 24,-25-25,25 25,-25-25,0 0,0 0,0 1,0 48,24 1,1 0,0-25,-25 25,25 0,0-1,-1 1,1 0,-25 0,25-25,0 0,0 0,-1 0,-24-25</inkml:trace>
  <inkml:trace contextRef="#ctx0" brushRef="#br0" timeOffset="65855">3771 14883,'-25'0,"0"0,25 25,-25-25,0 0,1 24,-1-24,0 25,0-25,25 25,-25-25,1 25,24 0,-25-25,25 24,0 1,0 0,0 0,0 0,0-1,25-24,-1 0,1 0,0 0,0 0,0 0,-1-24,1 24,0 0,-25-25,25 25,-25-25,25 25,-25-25,0 0,0 1,0-1,0 0,0 0,0 0,0 1,24 24,1 0,0 0,0 0,0 24,-1-24,-24 25,25-25,0 25,-25 0,0 0,0-1,0 1,-25-25,25-25,0 1,0-1,0 0,0 0,25 0,-25 1,25 24,-25-25,25 25,0-25,-1 25,1 0,-25 25,25-25,-25 25,25-25,-25 24,25-24,-25 25,24-25,-24 25,25 0,0 0,-25-1,25-24,0 0,-25 25,24-25,1 0,0 0,-25-25,25 25,0 0,-1-24,1 24,-25-25,25 0,0 25,-25-25,0 0,25 1,-25-1,0 0,0 0,-25 25,0 0,0 0,0 0,25 25,0 0,-24-25,24 25,0-1,0 1,0 0,0 0,24-25,-24 25,25-25,0 0,0 0,0 0,-1 0,1 0,0 0,0 0,-25-25,25 25</inkml:trace>
  <inkml:trace contextRef="#ctx0" brushRef="#br0" timeOffset="66818.45">5457 15081,'25'0,"-25"-25,25 25,-25-24,25-1,-25 0,25 25,-25-25,24 0,-24 1,25-1,-25 0,0 0,-25 25,25-25,0 50,25-25,-25 25,25-25,-25 25,25-25,-25 25,25-25,-25 24,24 1,1 0,0 0,0-25,-25 25,25-25,-1 0,1 0,-25-25,25 25,0-25,0 25,-25-25,0 0,24 25,-24-24,0-1,0 0,-24 25,24-25,-25 25,0 0,25 25,-25 0,25 0,0-1,0 1,0 0,25-25,-25 25,25-25,0 0,-1 0,1 0,0 0,0 0,0 0</inkml:trace>
  <inkml:trace contextRef="#ctx0" brushRef="#br0" timeOffset="67129.97">6400 14808,'-25'0,"25"-24,-25 24,1 0,-1 0,0 0,0 24,0-24,25 25,0 0,-24-25,24 25,0 0,0-1,0 1,0 0,0 0,24-25,1 0,-25 25,25-25,0 0,0 0,-1 0,1 0,0-25,25 25,-26 0</inkml:trace>
  <inkml:trace contextRef="#ctx0" brushRef="#br0" timeOffset="68033.07">6673 14808,'0'0,"-25"0,0 0,0 25,1-25,24 25,-25 0,25 0,0-1,0 1,0 0,0 0,25-25,-25 25,24-25,1 24,0-24,0 0,0 0,-1 0,-24-24,25 24,0 0,-25-25,0 0,0 0,-25 0,0 25,1-24,-1 24,50 0,-1-25,1 25,0 0,0-25,0 25,-1 0,1-25,0 25,0 0,-25 25,0 0,0 0,25-1,-25 1,24 0,1 0,-25 0,25-25,0 0,0 0,-1 0,1 0,0 0,0-25,0 0,0 25,-25-25,24 0,1 1,-25-1,25 0,-25 0,25 0,-25 1,0-1,0 0,0 0,0 0,0 1,0-1,0 0,-25 0,25 0,-25 1,25-1,-25 25,25-25,0 50,0 0,0-1,0 1,0 0,0 0,0 0,0-1,0 1,0 0,0 0,25 0,-25-1,0 1,25-25,-25 25,25-25,-25 25,25-25,-1 25,1-25,0 0,0 0,0 0,-25-25,24 25,1 0,0-25,0 25,-25-25,25 25,-25-25</inkml:trace>
  <inkml:trace contextRef="#ctx0" brushRef="#br0" timeOffset="68257.28">6673 14486,'-25'0,"0"0</inkml:trace>
  <inkml:trace contextRef="#ctx0" brushRef="#br0" timeOffset="74917.11">8508 14635,'0'0,"0"25,0-1,0 1,0 0,0 25,-24-26,24 1,-25 25,25-25,0-1,-25 26,25-25,0 0,-25-1,25 1,0 0,-25-25,25 25,0-50,0 0,25 25,-25-25,25 25,0 0,0 0,-1 0,1 0,0 25,0-25,0 0,-1 0,1 25,0-25,0 0,0 0,-1 0,1-25,0 25,0 0,0 0,-1-25,1 25,0 0,0-24,0-1,-1 25,-24-25,0 0,0 0,-24 1,-1 24,0 0,0 0,0 0,1 0,-1 24,25 1,0 0,0 0,25-25,-1 25,1-25,0 0,0 24,0-24,-1 0,1-24,0 24,0 0,0-25,-1 25,-24-25,25 25,0-25,-25 0,25 25,0-24,-25-1,24 0,-24 0,0 0,25 25,-25-24,0-1,0 0,0 0,0 0,0 1,0-1,0 0,0 0,0 0,-25 25,25-24,-24 24,24 24,0 1,0 0,0 0,0 0,0-1,0 1,0 0,0 0,24 0,-24-1,0 1,25 0,-25 0,25 0,-25-1,0 1,25-25,-25 25,0 0,25-25,0 0,-25 25,24-25,1 0,0 0,0 0,0 0,-1-25,1 25,0 0,-25-25,25 25,-25-25,25 25,-25-25,24 25,-24-24,0-1,0 0,0 0,0 0,0 1,0-1,-24 25,24 25</inkml:trace>
  <inkml:trace contextRef="#ctx0" brushRef="#br0" timeOffset="75242.2">8930 14808,'25'0,"-25"-24,25 24,-1 0,1 0,0 0,0-25,0 25,24 0,-24 0,0-25,24 25,-24 0,0-25,0 25,25 0,-26 0,1-25,0 25</inkml:trace>
  <inkml:trace contextRef="#ctx0" brushRef="#br0" timeOffset="76409.05">10493 14784,'0'0,"-25"0,25-25,0 0,25 25,0 0,-25 25,0 0,0-1,0 1,0 0,0 0,0 0,0-1,0 1,0 0,0 0,0 0,0-1,0 1,24-25,1 0,0-25,0 25,0-24,-1 24,-24-25,25 25,-25-25,25 25,-25-25,25 0,-25 1,0-1,0 0,0 0,0 0,0 1,0-1,0 50,0-1,0 1,0 0,0 0,0 0,0-1,25 1,-1-25,1 0,0 0,0 0,0-25,-1 1,1 24,0-25,0 0,0 0,-1 25,-24-25,25 25,-25-24,25-1,-25 0,0 0,0 0,0 50,0 0,0 0,0 0,25-1,0 1,-1 0,1 0,-25 0,0-1,0 1,-25-25,1 0,-1 0,0 0,0 0</inkml:trace>
  <inkml:trace contextRef="#ctx0" brushRef="#br0" timeOffset="77060.65">11807 14932,'25'0,"0"0,-25-24,25 24,0-25,-1 25,-24-25,25 0,0 25,-25-25,25 1,0-1,-25 0,24 25,-24-25,0 0,0 1,0-1,-24 25,-1 0,0 0,0 0,0 0,25 25,0-1,25 1,0-25,0 0,0 25,-1-25,1 25,0-25,0 0,0 25,-1-25,1 24,-25 1,-25-25,1 0,24 25,-25-25,0 0,0 0,0 0,1 25,-1-25,0 0,0 0</inkml:trace>
  <inkml:trace contextRef="#ctx0" brushRef="#br0" timeOffset="78210.07">12452 14709,'0'-25,"-25"25,1 0,-1 0,0 25,0-25,25 25,-25-25,25 25,-24-25,24 25,-25-25,25 24,0 1,0 0,25-25,-1 0,1 0,0 0,-25-25,25 25,0 0,-1-25,1 25,-25-24,0-1,25 25,-25-25,25 25,-25-25,0 0,-25 50,25 0,0 0,0 0,0-1,25-24,-25 25,25-25,0 0,-1 0,-24-25,25 25,0 0,0-24,0 24,-25-25,24 25,-24-25,25 25,-25-25,0 0,0 1,0 48,-25 1,25 0,0 0,25-25,0 0,0 0,0 0,-1 0,1-25,0 25,0-25,0 0,-1 1,1-1,-25 0,0 0,0 0,0 50,0 0,0 0,25 0,-25-1,25 1,-25 0,0 0,0 0,25-1,-25 1,24 0,-24 0,0 0,0-1,25 1,-25 0,0 0,0 0,-25-25,1 0,-1-25,0 0,25 0,-25 0,25 1,0-1,0 0,0 0,25 0</inkml:trace>
  <inkml:trace contextRef="#ctx0" brushRef="#br0" timeOffset="78897.25">13742 14610,'0'-25,"0"50,0 0,0 0,0-1,0 1,0 0,0 0,25-25,0 25,0-25,-1 0,1 0,0 0,0-25,0 25,-25-25,24 25,1-25,-25 0,25 1,0-1,-25 0,0 0,25 0,-25 1,0-1,0 0,0 0,0 0,0 1,0-1,-25 0,25 0,0 0,-25 0,25 1,0-1,-25 25,25 25,0-1,0 1,0 0,0 0,0 0,0 0,0-1,0 26,0-25,0 0,0-1,25 1,-25 0,25-25,-25 25,25 0,-1-1,1 1,0 0,0-25,0 0,-1 0,1 0,0 0,0 0</inkml:trace>
  <inkml:trace contextRef="#ctx0" brushRef="#br0" timeOffset="79122.32">13866 14536,'25'0,"0"0,0-25,-1 25,1 0,0 0,0 0,0 0,-1 0,1 0,0 0,0 0</inkml:trace>
  <inkml:trace contextRef="#ctx0" brushRef="#br0" timeOffset="79297.28">13569 14436,'0'0,"-25"0,25-24,25 24,-1 0</inkml:trace>
  <inkml:trace contextRef="#ctx0" brushRef="#br0" timeOffset="80238.27">15106 14759,'-24'0,"24"25,0-50,24 0,1 0,-25 0,25 25,-25-24,0-1,25 0,-25 0,0 0,0 1,-25 24,25-25,-25 25,25-25,0 50,25-25,0 25,0-25,-25 24,24-24,1 25,-25 0,25-25,0 25,0 0,-1-1,1 1,0-25,0 25,0-25,-1 0,1 0,0-25,0 0,0 1,-1 24,-24-25,25 25,-25-25,25 25,-25-25,0 0,25 25,-25-24,0-1,-25 25,0 25,0-1,25 1,0 0,0 0,25 0,0-25,0 0,0 0,0 0,-1 0,1 0,0 0,25 0,-26-25,1 25</inkml:trace>
  <inkml:trace contextRef="#ctx0" brushRef="#br0" timeOffset="82558.28">16049 14163,'0'-24,"-25"24,25 24,0 1,0 0,0 0,0 0,25-1,-25 1,0 0,25-25,-25 25,0 0,0 0,0-1,0 1,-25-25,25 25,-25-25,25 25,-25-25,25 25,-24-1,24 1,0 0,0 0,0 0,24-25,1 0,0 0,0 0,-25-25,25 25,-1-25,1 25,-25-25,25 25,-25-25,0 1,0-1,0 50,-25-25,25 24,0 1,0 0,25-25,0 0,-25 25,25-25,-25-25,24 25,1 0,-25-25,25 25,-25-25,25 1,-25-1,0 0,0 0,0 50,0 0,0 0,0-1,0 1,25-25,-25 25,24-25,1 0,0 0,0 0,-25-25,25 25,-1-25,-24 1,0-1,0 0,0 0,0 0,0 1,0 48,0 1,0 0,0 0,0 0,25-25,0 24,0-24,0 25,-1-25,1 0,0 0,0 0,-25-25,25 25,0 0,-1-24,1 24,0-25,0 25,-25-25,0 0,0 0,0 1,-25 24,25-25,25 25,0-25,-1 25,1 0,-25-25,25 25,0 0,-25-25,25 25,-1 0,1 0,-50 0,1 0,24 25,-25-25,0 0,0 0,0 0,25 25,-24-25,-1 0,0 25,0-25,0 25,1-1,24 1,-25 0,25 0,0 0,25-1,-1-24,1 25,0-25,0 0,0 0,-1 0,1 0,0 0,0 0,0 0,-1-25,1 25,0 0,0-24,0 24,-1 0,1-25,0 0,0 25,-25-25,0 0,0 1,-25-1,0 50,0-25,25 24,-24-24,24 25,0 0,0 0,24 0,1-25,0 0,0 0,0 0,-1-25,1 25,0 0,0-25,0 25,-1-25,1 25,0-25,0 1,0 24,-25-25,0 0,0 0,-25 50,25 0,0 0,0-1,0 1,0 0,0 0,25-25,-25 25,24-25,-24 24,25-24,-25 25,-25-25,1 0,-1 0,0 0,0 0</inkml:trace>
  <inkml:trace contextRef="#ctx0" brushRef="#br0" timeOffset="83357.72">18133 14139,'24'-25,"1"0,-25 0,25 25,-25 25,-25 0,25 0,0-1,0 1,-25 0,25 0,0 0,0-1,-24 1,24 0,0 25,0-25,0-1,0 1,0 0,0 0,0 0,0-1,24 1,1 0,0-25,0 0,-25 25,25-25,-1 0,-24-25,25 25,0-25,0 25,-25-25,25 25,-25-24,0-1,24 25,-24-25,0 0,0 0,0 50,0 0,0 0,0 0,0-1,0 1,25 0,0-25,0 0,0 0,-1 0,1 0,-25-25,0 0,0 1,0-1,0 0,-25 25,1-25,-1 25,0-25</inkml:trace>
  <inkml:trace contextRef="#ctx0" brushRef="#br0" timeOffset="84005.34">17885 14312,'24'0,"1"0,0 0,0 0,0 0,-1 0,1 0,0-25,25 25,-26 0,1 0,0 0,25-24,-26 24,1 0,0 0,0 0,0 0,-25-25,24 25</inkml:trace>
  <inkml:trace contextRef="#ctx0" brushRef="#br0" timeOffset="85465.08">19323 14263,'0'-25,"0"50,0-1,0 1,0 0,25-25,-25 25,0 0,25 0,-25-1,25 1,-25 0,24-25,-24 25,25 0,0-1,-25 1,25-25,-25 25,25-25,-1 0,-24-25,0 0,25 25,-25-24,25-1,-25 0,0 0,25 0,-25 1,0-1,25 0,-25 0,0 0,0 0,0 1,0-1,0 0,24 0,-24 0,0 1,0-1</inkml:trace>
  <inkml:trace contextRef="#ctx0" brushRef="#br0" timeOffset="85762.39">19770 13965,'24'-25,"1"0,0 25,0 0,0 0,0 0,-1 0,-24 25,25-25,-25 25,0 0,-25 0,25-1,-24 1,-1-25,0 25,0 0,0 0,0-1</inkml:trace>
  <inkml:trace contextRef="#ctx0" brushRef="#br0" timeOffset="94741.46">17016 15726,'-24'0,"-1"0,0 0,25 25,-25-25,25 25,-25-25,25 25,-24-1,24 1,-25-25,25 25,-25 0,25 0,0-1,0 1,0 0,0 0,25 0,0-25,-1 0,1 0,0 0,0 0,0-25,-1 25,1 0,-25-25,25 25,0-25,0 0,-1 25,1-24,-25-1,25 25,0-25,0 0,-1 0,-24 1,25 24,-25-25,0 50,0-1,0 1,0 0,0 0,0 0,0-1,25-24,-25 25,25 0,0-25,-1 25,1-25,0 0,0 0,0 0,-1 0,1 0,-25-25,25 25,0 0,-25-25,25 0,-1 1,1-1,-25 0,0 0,25 25,-25-25,0 1,0-1,0 0,0 0,0 0,-25 1,0-1,25 0,-24 25,24-25,-25 25,25 25</inkml:trace>
  <inkml:trace contextRef="#ctx0" brushRef="#br0" timeOffset="95097.12">17909 15701,'0'0,"0"25,0 0,0 0,0 0,0-1,0 1,0 0,0 0,0 0,0-1,-24-24,24 25,0 0,0 0,0 0,0-1,-25-24,25 25,0 0,25-25,-1-25,1 25,0 0,0 0,0 0,24 0,-24 0,0-25,24 25,-24 0,0 0</inkml:trace>
  <inkml:trace contextRef="#ctx0" brushRef="#br0" timeOffset="95969.8">17289 16321,'0'0,"-25"0,1 25,-1-25,0 25,0-25,0 0,25 25,-24-25,24 25,-25-25,0 25,25-1,-25 1,25 0,0 0,0 0,0-1,25 1,0-25,0 25,-1-25,1 25,0-25,0 0,0 0,-1 0,1 0,0 0</inkml:trace>
  <inkml:trace contextRef="#ctx0" brushRef="#br0" timeOffset="96720.1">17711 16446,'0'-25,"-25"25,0 0,0 0,25 25,-24-25,-1 24,0 1,25 0,-25-25,25 25,0 0,0-1,25-24,-25-24,25 24,-25-25,25 25,-1-25,-24 0,25 25,-25-25,0 1,0-1,0 50,0-1,0 1,0 0,0 0,0 0,25-25,-25 24,25-24,0 0,0 0,-1 0,1-24,0-1,0 0,0 0,-1 0,-24 1,25 24,-25-25,0 0,25 25,-25-25,0 0,0 0,0 1,0-1,0 50,0-1,0 1,0 0,0 0,0 0,0 0,0-1,0 1,25-25,-25 25,25-25,-1 0,-24 25,25-25,0 0,0 0</inkml:trace>
  <inkml:trace contextRef="#ctx0" brushRef="#br0" timeOffset="96926.52">17885 16396,'0'0,"-25"0,0 0,25-25,25 25,0 0,-1 0,1 0,0 0,0 0,0 0</inkml:trace>
  <inkml:trace contextRef="#ctx0" brushRef="#br0" timeOffset="97765.09">18281 16371,'-24'0,"-1"0,25 25,0 0,0 0,0-1,0 1,0 0,25-25,-25 25,24-25,1 0,0 0,0 0,0 0,-25-25,24 25,-24-25,25 25,-25-25,25 25,-25-24,0-1,-25 25,0-25,1 25,-1 0,0 0,50 0,0 0,-1 0,-24-25,25 25,0 0,0 0,0 0,-1 0,1 0,-25 25,0 0,25-25,-25 25,0-1,0 1,0 0,0-50,0 0,25 1,0 24,-25-25,24 25,-24 25,0-1,25-24,-25-24,25 24,-25-25,25 25,0 0,-25 25,24-25,-24 24,0 1,0 0</inkml:trace>
  <inkml:trace contextRef="#ctx0" brushRef="#br0" timeOffset="98073.78">18678 16222,'0'0,"25"0,0 0,0 0,-1 0,1 0,0 0,0 0,0 25,0-25,-1 0,26 25,-25-25,0 25,-1-25,1 24,0 1,0-25,-25 25,25 0,-25 0,0 0,0-1,-25 1,25 0,-25 0,0 0,0-1,1 1,-1 0,-25 0,25 0,1-1,-1-24,0 25,0-25</inkml:trace>
  <inkml:trace contextRef="#ctx0" brushRef="#br0" timeOffset="98536.86">19472 15900,'-25'0,"50"0,0 0,0 0,-1 0,1 0,0 0,0 0,0 0,-1 0,1 0,0 0,0 0,0 0,-1 0,1 0,0 0,0 0,0 0,0 0,-1 0,1 0</inkml:trace>
  <inkml:trace contextRef="#ctx0" brushRef="#br0" timeOffset="98725.08">19522 16049,'24'0,"1"0,0 0,0 0,0 0,24 0,-24 0,0 0,24 0,1 0,-25-25</inkml:trace>
  <inkml:trace contextRef="#ctx0" brushRef="#br0" timeOffset="99688.97">21060 15602,'-25'0,"0"0,0 0,0 25,1-25,-1 25,0-25,0 25,25-1,-25-24,0 25,25 0,-24 0,-1 0,25-1,-25 1,25 0,0 0,0 0,0-1,0 1,25-25,0 0,-1 0,1 0,0-25,0 25,0 0,0-24,-1-1,1 25,0-25,0 0,0 25,-25-25,24 25,-24-24,0-1,0 0,0 50,-24 0,24-1,-25 1,25 0,0 0,0 0,0-1,25-24,-25 25,24-25,1 25,0-25,0 0,0 0,-1 0,1 0,0 0,0 0,0-25,-1 25,-24-25,25 25,0-24,-25-1,0 0,25 25,-25-25,0 0,0 1,0-1,0 0,-25 25,25-25,0 0,-25 25,25-24,-25 24,25-25,-24 25</inkml:trace>
  <inkml:trace contextRef="#ctx0" brushRef="#br0" timeOffset="100321.29">21655 15949,'0'25,"0"0,0 0,-25 0,25-1,0 1,-25-25,25 25,0 0,-25 0,50-25,0 0,0-25,0 25,-1 0,1 0,25 0,-25-25,-1 25,1 0,25 0</inkml:trace>
  <inkml:trace contextRef="#ctx0" brushRef="#br0" timeOffset="100653.03">22325 15776,'0'-25,"24"25,1 0,0 0,0 0,0 0,-1 0,26 0,-25-25,0 25,-1 0,26 0,-25 0,0 0,24 0,-24 0,0 0,0 0,24 0,-24 0,0 0,0 0</inkml:trace>
  <inkml:trace contextRef="#ctx0" brushRef="#br0" timeOffset="100874.04">22647 15577,'0'0,"0"25,0 0,0 0,0 0,0-1,0 1,0 0,0 0,25 0,-25-1,0 1,0 0,0 0</inkml:trace>
  <inkml:trace contextRef="#ctx0" brushRef="#br0" timeOffset="101309.04">23466 15503,'0'-25,"0"0,0 50,0 0,0 0,0 0,0-1,0 1,0 0,-25 0,25 0,0-1,0 26,0-25,-25 0,25-1,0 1,-25 0,25 0,0 0,0-1,-25 1</inkml:trace>
  <inkml:trace contextRef="#ctx0" brushRef="#br0" timeOffset="101692.98">23664 15577,'0'0,"-25"25,0-25,1 0,-1 25,0-25,0 0,0 0,25 25,-24-25,24 25,24-25,-24 24,25-24,-25 25,25 0,0-25,-25 25,25 0,-1-25,-24 24,25-24,0 25,0 0,0-25,-25 25,24-25,1 0,-25 25,25-25,0 24,0-24</inkml:trace>
  <inkml:trace contextRef="#ctx0" brushRef="#br0" timeOffset="102108.99">23937 15652,'0'-25,"25"25,-1 0,-24-25,0 50,0 0,0 0,0-1,0 1,0 0,0 0,0 0,0-1,25-24,-25 25,25 0,0 0,0-25,0 0,-1 0,-24-25,25 25,-25-25,25 25,-25-25,25 25,-25-24,25-1,-25 0,24 0,-24 0,25 1,-25-1,0 0,25 0,-25 0,0 1,0-1,0 0,0 0</inkml:trace>
  <inkml:trace contextRef="#ctx0" brushRef="#br0" timeOffset="102373.87">24383 15056,'0'0,"25"-24,0 24,0 0,0 0,-1 24,1-24,0 0,0 25,0-25,-1 25,1-25,-25 25,25 0,-25-1,0 1,0 0,-25 0,0 0,25-1,-24 1,-26 0,25 0,0 0,1 0,-26-25</inkml:trace>
  <inkml:trace contextRef="#ctx0" brushRef="#br0" timeOffset="104488.96">20638 17041,'0'-25,"25"25,-1 0,-24-25,25 25,0 0,-25 25,25-25,-25 25,0 0,0-1,0 1,0 0,0 0,0 0,25-25,-25 24,0 1,0 0,0 0,24-25,1 0,0 0,-25-25,25 25,0-25,0 0,-1 1,-24-1,25 25,-25-25,25 0,0 0,-25 1,25-1,-25 0,0 0,0 0,0 1,0-1,0 0,0 0,-25 25,25 25,-25-25</inkml:trace>
  <inkml:trace contextRef="#ctx0" brushRef="#br0" timeOffset="105256.98">20563 16942,'25'0,"-25"-25,0 50,25-1,-25 1,0 0,0 0,25-25,-25 25,25-1,-1 1,1-25,-25 25,25-25,0 25,-25 0,25-25,-25 24</inkml:trace>
  <inkml:trace contextRef="#ctx0" brushRef="#br0" timeOffset="105836.82">21258 16594,'25'-24,"0"24,-1 0,1 0,0 0,0 0,0 0,-1 0,1 0,-25 24,0 1,0 0,0 0,0 0,0-1,-25 1,1 0,-1 0,0 0,0-1,0-24,1 25,-1-25,25 25,-25-25,0 0,25 25,-25-25</inkml:trace>
  <inkml:trace contextRef="#ctx0" brushRef="#br0" timeOffset="106401.12">22300 16842,'0'0,"25"0,-25-24,0 48,-25-24,25 25,-25-25,0 25,0-25,1 25,-1-25,0 25,0-25,0 24,1-24,-26 25,25-25,0 25,0-25,1 25,-1-25,0 0,25 25,0-1,25 1,0-25,-1 0,1 0,0 25,0-25,0 0,0 0,24 0,-24 25,0-25,24 0,-24 0,25 0,-25 25,-1-25,1 0,0 0,0 0,0 0,-1 0,1 24,-25-48</inkml:trace>
  <inkml:trace contextRef="#ctx0" brushRef="#br0" timeOffset="106829.97">22622 16867,'0'0,"0"-25,0 1,0 48,0 1,0 0,0 0,0 0,0-1,25 1,-25 0,0 0,0 0,0-1,25 1,-25 0,25 0,-25 0,24-25,1 0,-25-25,0 0,25 25,-25-25,25 0,-25 1,25-1,-25 0,0 0,0 0,24 1,-24-1,25 0,-25 0,0 0,25 1,-25-1,25 25</inkml:trace>
  <inkml:trace contextRef="#ctx0" brushRef="#br0" timeOffset="106992.76">23218 16892,'24'0</inkml:trace>
  <inkml:trace contextRef="#ctx0" brushRef="#br0" timeOffset="108754.89">1414 17611,'0'0,"-25"-24,1 24,24-25,-25 25,0 0,25 25</inkml:trace>
  <inkml:trace contextRef="#ctx0" brushRef="#br0" timeOffset="108902.71">1042 18033,'-25'0,"25"25,-24-25</inkml:trace>
  <inkml:trace contextRef="#ctx0" brushRef="#br0" timeOffset="109058.89">1439 18033,'25'-25,"-25"0,25 25</inkml:trace>
  <inkml:trace contextRef="#ctx0" brushRef="#br0" timeOffset="110233.92">2555 17661,'25'-25,"-25"0,0 1,25-1,0 0,-1 0,1 0,0 25,-25-25,25 25,0-24,-1 24,-24 24,25-24,-25 25,25 0,-25 0,0 0,0 24,25-24,-25 0,0 0,0 0,0 24,0-24,25 0,-25 0,0-1,0 1,0 0,0 0,24-25,-24 25,0-1,0 1,25-25,-25 25,0-50,25 25,-25-25,0 1,0-1,25 25,-25-25,0 0,0 0,0 1,0-1,0 0,0 0,0 0,0 50,0 0,0 0,25 0,-25-1,0 1,25-25,-25 25,24-25,-24 25,25-25,0 0,0 0,-25-25,25 25,-25-25,24 25,-24-25,25 25,-25-24,25 24,-25-25,25 0,-25 0,0 50,0 0,25-25,-25 25,0-1,24-24,1 25,0-25,0 0,0 0,-1 0,1 0,0-25,0 25,-25-24,25 24,-25-25,24 0,-24 0,0 0,0 1,0-1,0 0,-24 25,-1-25,0 25,25 25,-25-25,25 25,0 0,-25-1,25 1,25 0,-25 0,25 0,0-25,-25 24,25-24,-1 0,1 0,0 0,0 0,0 0,-1 0,1 0</inkml:trace>
  <inkml:trace contextRef="#ctx0" brushRef="#br0" timeOffset="110877.72">4366 17934,'25'0,"-25"-25,25 25,-25-25,24 25,-24-25,25 1,-25-1,25 25,0-25,-25 0,25 0,-1 1,-24-1,25 0,-25 0,0 0,0 1,-25 24,25 24,25-24,-25 25,25-25,0 0,0 25,-1-25,1 0,0 25,0-25,0 0,-25 25,24-25,1 0,-25 24,0 1,0 0,-25-25,25 25,-24-25,-1 0,0 25,0-25,0 0,1 24,-1-24,0 0,0 0</inkml:trace>
  <inkml:trace contextRef="#ctx0" brushRef="#br0" timeOffset="111460.82">4961 17760,'25'0,"0"0,-25-25,25 25,0-24,-25-1,24 25,-48-25,-1 25,0 0,25 25,-25-25,25 25,-25-25,25 24,0 1,0 0,25-25,-25 25,25 0,0-25,0 24,-1-24,1 0,0 0,0 0,0 0,-1-24,1 24,0 0,-25-25,25 25,0-25,-1 25,-24-25,25 0,0 1,-25-1,0 0,25 0,-25 0,0 1,0-1,0 0,-25 0,25 0,0 0,0 1,-25 24,25-25,0 50,0-1,0 1,0 0,25 0,-25 0,0 0,0-1,25-24,-25 25,0 0,25 0,-25 0,24-1,1 1,0-25,-25 25,25-25,0 25,-1-25,1 0,0 0,0 0</inkml:trace>
  <inkml:trace contextRef="#ctx0" brushRef="#br0" timeOffset="111661.9">5209 17636,'0'0,"-24"0,-1 0,0 0,0 0,50-25,0 25,0 0,-1-24,26 24,-25 0,0 0,24-25,-24 25</inkml:trace>
  <inkml:trace contextRef="#ctx0" brushRef="#br0" timeOffset="112590.54">6747 17438,'-25'0,"25"-25,-24 25,-1 0,25 25,-25-25,0 0,0 24,1-24,24 25,-25-25,0 25,0 0,0 0,25 0,-24-25,24 24,0 1,-25-25,25 25,0 0,0 0,0-1,25 1,-1-25,1 0,0-25,0 25,0-24,-1 24,-24-25,25 25,0-25,0 0,0 0,-25 1,24 24,-48 0,24 24,0 1,0 0,24 0,-24 0,25-1,-25 1,25 0,0 0,0-25,-1 0,1 0,0 0,0 0,-25-25,25 25,-25-25,24 0,1 1,-25-1,25 0,-25 0,0 0,0 1,25-1,-25 0,0 0,-25 0,25 0,0 1,-25 24,25-25,0 0,0 0,0 50</inkml:trace>
  <inkml:trace contextRef="#ctx0" brushRef="#br0" timeOffset="112929.22">7169 17587,'0'0,"0"24,25-24,-25 25,0 0,0 0,25-25,-25 25,0-1,0 1,24 0,-24 0,0 0,0-1,0 1,25 0,-25 0,0 0,0-1,0 1,0 0,0 0,0 0,0-1,-25-24,25 25,25-25,-25-25,25 25,0 0,0-24,-1 24,1 0,0 0,0-25</inkml:trace>
  <inkml:trace contextRef="#ctx0" brushRef="#br0" timeOffset="113185.88">7739 17636,'0'-25,"25"25,0 0,-25-24,25 24,0 0,-1-25,1 25,0 0,25-25,-26 25,1 0,0 0,0 0,0 0,-25-25,24 25,1 0,0 0</inkml:trace>
  <inkml:trace contextRef="#ctx0" brushRef="#br0" timeOffset="113373.69">7814 17661,'0'0,"0"25,-25-25,50 0,0 0,-1 0,1 0,25-25,-25 25,-1 0,1 0,0-25,25 25,-26 0,1 0,0-25</inkml:trace>
  <inkml:trace contextRef="#ctx0" brushRef="#br0" timeOffset="114388.79">9401 17239,'-24'0,"-1"0,0 0,0 0,0 25,0-25,1 25,-1 0,0-25,25 24,-25 1,0-25,25 25,-24 0,24 0,-25-1,25 1,0 0,0 0,0 0,0 0,0-1,25 1,-1-25,1 0,0 0,0-25,0 25,-1-24,1 24,0-25,0 0,0 25,-25-25,25 25,-25 25,0 0,0 0,24-1,1 1,0 0,0-25,0 0,-1 0,1 0,0 0,0 0,0-25,-1 25,1-25,0 1,0-1,-25 0,25 25,-1-25,-24 0,0 0,25 1,-25-1,0 0,0 0,0 0,0 1,-25-1,1 0,24 0,-25 25,25-25,0 50</inkml:trace>
  <inkml:trace contextRef="#ctx0" brushRef="#br0" timeOffset="114777.87">9972 17512,'0'25,"0"0,-25-25,25 25,0-1,0 1,0 0,0 0,0 0,0-1,0 1,25 0,-25 0,25-25,-1 0,-24 25,25-25,0-25,0 25,-25-25,25 25,-25-25,24 25,-24-25,25 1,-25-1,0 0,0 0,0 0,-25 1,25-1,-24 0,-1 25,25-25,-25 25,25-25,-25 25,25-25,-25 25</inkml:trace>
  <inkml:trace contextRef="#ctx0" brushRef="#br0" timeOffset="115161.11">10369 17512,'0'0,"25"0,-1 0,1 0,0 0,0 0,0 0,-1 0,1 0,0-25,0 25,0 0,-1 0,1 0,0-25,0 25,0 0,-1 0,1 0,0-24,0 24</inkml:trace>
  <inkml:trace contextRef="#ctx0" brushRef="#br0" timeOffset="115944.85">11187 17314,'0'-25,"0"50,0-1,0 1,0 0,25 0,-25 0,0-1,0 1,25 0,-25 0,0 0,0 0,25-1,-25 1,24 0,-24 0,0 0,0-1</inkml:trace>
  <inkml:trace contextRef="#ctx0" brushRef="#br0" timeOffset="116328.86">11311 17438,'0'0,"25"0,-25-25,25 25,0-25,0 25,-25-25,24 25,-48 0,24 25,-25-25,0 0,25 25,-25-25,0 25,0-25,25 24,0 1,0 0,25-25,0 25,0-25,0 25,0-25,-1 25,1-25,0 24,0-24,0 0,-25 25,24-25,1 0,-25 25,25-25</inkml:trace>
  <inkml:trace contextRef="#ctx0" brushRef="#br0" timeOffset="116713.76">11783 17438,'0'0,"0"-25,24 25,-24 25,25-25,-25 24,0 1,25 0,-25 0,25-25,-25 25,0 0,25-25,-25 24,24 1,1-25,-25 25,25-25,0 0,-25 25,25-25,-1 0,1-25,-25 0,25 25,-25-25,0 1,0-1,0 0,0 0,0 0,0 0,0 1,0-1,0 0,0 0,-25 0,25 1,0-1,0 0,0 0,0 0</inkml:trace>
  <inkml:trace contextRef="#ctx0" brushRef="#br0" timeOffset="117105.8">12204 16966,'0'0,"0"-24,25 24,-25-25,25 25,0 0,-1 0,1 0,0 0,0 0,0 25,-25-1,0 1,0 0,-25 0,0 0,25-1,-25 1,0 0,1-25,-1 25</inkml:trace>
  <inkml:trace contextRef="#ctx0" brushRef="#br0" timeOffset="122752.7">7367 18157,'-24'0,"48"0,-24-25,25 25</inkml:trace>
  <inkml:trace contextRef="#ctx0" brushRef="#br0" timeOffset="123468.73">7392 18107,'0'-24,"25"24,0 0,-25-25,25 25,-1 0,-24-25,25 25,0 0,-25-25,25 25,0 0,-50 0,25 25,-25-25,0 0,25 25,-25-25,1 25,-1-25,0 24,0-24,0 0,25 25,-24-25,-1 0,0 0,25 25,0-50,25 25,0 0,-1-25,1 25,0 0,0-24,0 24,-50 0,25 24,-25-24,0 0</inkml:trace>
  <inkml:trace contextRef="#ctx0" brushRef="#br0" timeOffset="124493.21">7764 18182,'0'25,"0"-1,0 1,0 0,25 0,-25 0,0-1,0 1,0 0,25-25,-25 25,0 0</inkml:trace>
  <inkml:trace contextRef="#ctx0" brushRef="#br0" timeOffset="134247.6">12924 18231,'24'-24,"-24"-1</inkml:trace>
  <inkml:trace contextRef="#ctx0" brushRef="#br0" timeOffset="134404.61">12651 18529,'-25'0</inkml:trace>
  <inkml:trace contextRef="#ctx0" brushRef="#br0" timeOffset="134581.57">13097 18504,'0'0,"25"0,0 0,-25-25,25 25</inkml:trace>
  <inkml:trace contextRef="#ctx0" brushRef="#br0" timeOffset="135525.57">13841 18157,'0'0,"-24"0,-1 0,25-25,-25 25,25 25,-25-25,0 0,25 25,-24-25,24 25,-25-25,25 24,0 1,-25-25,25 25,0 0,0 0,0-1,0 1,0 0,25 0,0-25,-25 25,24-25,1 0,0 0,0 0,0 0,-1-25,1 25,0 0,0-25,0 0,-1 25,1-25,0 1,0 24,-25-25,25 25,-25-25,0 50,0 0,24-1,1-24,-25 25,25-25,0 0,0 0,-1 0,-24-25,25 25,0 0,0-24,0 24,-25-25,24 0,1 25,0-25,0 0,0 1,-25-1,24 25,-24-25,25 0,-25 0,0 1,0-1,0 0,-25 25,1 0,24 25</inkml:trace>
  <inkml:trace contextRef="#ctx0" brushRef="#br0" timeOffset="135952.93">14536 18306,'0'-25,"0"50,0 0,0-1,0 1,0 0,0 0,0 0,0-1,0 1,0 0,0 0,0-50,25 25,0 0,-1 0,1 0,0-25,0 25,0 0,-1 0</inkml:trace>
  <inkml:trace contextRef="#ctx0" brushRef="#br0" timeOffset="136248.72">14908 18455,'0'-25,"0"50,25-25,-25 24,0 1,0 0,25 0,-25 0,0 0,0-1,24-24</inkml:trace>
  <inkml:trace contextRef="#ctx0" brushRef="#br0" timeOffset="139122.51">15305 18058,'25'0,"-25"25,24-25,1 0,-25 24,25-24,0 0,0 0,-1 0,1 0,-25 25,25-25,0 0,0 0,-1 25,1-25,0 0,0 0,-25 25,25-25,0 0,-1 0,1 0,0 0,-50 25,0-1,1 1,-1 0,0-25,0 25,25 0,-25-25,0 24,1 1,-1-25,0 25,0 0,0-25,1 25,-1-25,25 24,-25-24,0 25,0-25,1 0,-1 0,50 0</inkml:trace>
  <inkml:trace contextRef="#ctx0" brushRef="#br0" timeOffset="140154.34">16371 18083,'0'-25,"-24"25,-1 0,0 0,0 0,0 0,1 0,-1 25,0-25,25 24,-25-24,25 25,-25-25,25 25,-24 0,-1 0,25-1,-25 1,25 0,0 0,0 0,0-1,0 1,0 0,25-25,0 0,-1-25,1 25,0 0,0-25,0 25,-1 0,1-24,0 24,0-25,0 0,-1 25,1-25,0 25,-25-25,-25 25,25 25,0 0,-25-25,25 25,0 0,0-1,25-24,-25 25,25-25,0 0,0 0,-1 0,1 0,0 0,0 0,0 0,-1-25,1 25,0 0,-25-24,25 24,0-25,0 25,-25-25,24 25,-24-25,0 0,25 25,-25-24,0-1,0 0,-25 0,1 0,24 1,-25 24,25-25</inkml:trace>
  <inkml:trace contextRef="#ctx0" brushRef="#br0" timeOffset="140487.51">16892 18132,'0'0,"25"0,-25 25,-25 0,25 0,0-1,0 1,0 0,0 0,0 0,0-1,0 1,0 0,0 0,25-25,0 0,0 0,0 0,-1-25,1 25,0 0,0 0,0-25,-1 25</inkml:trace>
  <inkml:trace contextRef="#ctx0" brushRef="#br0" timeOffset="143062.68">18703 18207,'-25'-25,"0"25,1 25,-1-25,0 24,0-24,0 25,1 0,-1-25,25 25,-25-25,0 25,25-1,-25 1,25 0,0 0,25-25,0 25,0-25,0 0,-25-25,24 25,1 0,0 0,0-25,0 25,-25-25,24 25,-24-25,25 25,-25-24,0-1,-25 50,25-1,0 1,0 0,25 0,0-25,-25 25,25-25,0 0,-1 0,-24-25,25 25,0-25,0 0,-25 0,25 25,0 0,-25-24,24 24,-24 24,25-24,-25 25,0 0,0 0,0-50,25 25,-25-25,25 25,-25-25,25 25,-1-24,1 24,0 0,0 0,-25 24,25-24,-25 25,0 0,24-25,1 0</inkml:trace>
  <inkml:trace contextRef="#ctx0" brushRef="#br0" timeOffset="143543.6">19398 18157,'0'-25,"0"0,24 25,-24 25,0 0,0 0,0 0,-24-25,24 24,-25 1,0 0,0 0,0 0,25-1,-24-24,24 25,-25 0,25 0,25-25,-25-25,24 25,1-25,0 0,0 1,-25 48,25-24,-1 0,1 0,-25 25,25-25,0 0,0 0,-1 0</inkml:trace>
  <inkml:trace contextRef="#ctx0" brushRef="#br0" timeOffset="144200.44">20291 18405,'0'0,"0"-25,24 25,-24-25,25 25,0-24,0-1,0 25,-25-25,24 25,1-25,0 0,0 1,-25-1,0 0,-25 25,0 0,0 0,1 0,24 25,0 0,24-25,-24 24,25-24,0 25,0-25,-25 25,25-25,-1 0,-24 25,25-25,0 0,-25 25,-25-1,0-24,1 0,-1 0,0 25</inkml:trace>
  <inkml:trace contextRef="#ctx0" brushRef="#br0" timeOffset="144552.51">20762 18256,'0'25,"0"0,-25-25,25 25,0-1,25 1,0 0,-1-25,-24 25,25-25,0 0,0-25,0 25,0-25,-1 25,-24-25,25 25,-25-24,0-1,0 0,0 0,-25 25,25-25,-24 25,-1-24,0 24,0 0</inkml:trace>
  <inkml:trace contextRef="#ctx0" brushRef="#br0" timeOffset="145508">21729 18231,'0'-24,"-25"24,1 0,-1 0,0 0,25 24,-25-24,25 25,-25 0,1 0,24 0,0-1,0 1,24-25,-24 25,25-25,0 0,0 0,0 0,-1 0,1-25,0 0,-25 1,0-1,0 0,0 0,25 25,-25-25,25 25,-1 0,1 0,0 0,0 25,-25 0,0 0,0 0,0-50,25 0,-25 0,24 25,1-25,0 25,0 0,0 0,0 0,-1 0,1 0,0 25,0-25,-25 25,0 0,25-25,-25 25,0-1,24-24</inkml:trace>
  <inkml:trace contextRef="#ctx0" brushRef="#br0" timeOffset="145737.87">22647 18380,'0'0,"-25"0,50 0</inkml:trace>
  <inkml:trace contextRef="#ctx0" brushRef="#br0" timeOffset="145892.4">22945 18380,'0'-25</inkml:trace>
  <inkml:trace contextRef="#ctx0" brushRef="#br0" timeOffset="146036.17">23317 18331,'0'0</inkml:trace>
  <inkml:trace contextRef="#ctx0" brushRef="#br0" timeOffset="146172.28">23689 18306,'0'-25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19T08:16:16.051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70C0"/>
    </inkml:brush>
  </inkml:definitions>
  <inkml:trace contextRef="#ctx0" brushRef="#br0">5160 1240,'-25'0,"25"-25,-25 25,0 0,25-24,0 48,0 1,-24-25,24 25,-25 0,25 0,-25 24,25-24,-25 25,0-26,0 26,1 0,-1 24,0-24,0-1,0 1,1 0,-1-1,-25 1,25-1,1 1,-1 0,0-26,0 1,25 0,-25 0,1 0,24-50,0 0,0 0,24 0,-24 1,25-1,-25 0,25 25,-25-25,25 25,0-25,-1 25,1 0,-25 25,25-25,0 25,0 0,-1-25,-24 25,25-1,0-24,0 25,0 0,-1-25,1 25,0-25,0 0,0 25,0-25,-1 0,1 0,0 0,0 0,0 0,-1 0,1-25,0 25,0 0,0-25,-1 25,1-25,0 0,0 25,-25-24,0-1,25 25,-25-25,0 0,-25 25,0 0,0 25,0-25,1 25,24 0,-25-1,25 1,0 0,0 0,0 0,0-1,0 1,25 0,-25 0,24-25,-24 25,25-25,0 0,-25 24,25-24,0 0,-1 0,1 0,0-24,0 24,0-25,-1 25,1-25,0 25,0-25,-25 0,25 1,-1-1,-24 0,25 25,-25-25,25 0,-25 1,0-26,0 25,0 0,0 1,0-1,0 0,0-25,0 26,0-1,0 0,0 0,-25 25,0 0,25 25,0 0,-24 0,24-1,0 1,0 0,0 25,0-26,0 1,0 0,24 0,-24 0,25-1,0 1,-25 0,25 0,0 0,-25-1,24 1,1-25,-25 25,25-25,0 0,-25 25,25-25,-1 0,1 0,0-25,0 25,0-25,-25 0</inkml:trace>
  <inkml:trace contextRef="#ctx0" brushRef="#br0" timeOffset="183.99">5631 2009,'0'0,"-25"0,0 0,1 0,48 0,1 0,0 0,0-25,0 25,-1 0,1 0,0-24,25 24,-26 0,1-25,0 25,25 0</inkml:trace>
  <inkml:trace contextRef="#ctx0" brushRef="#br0" timeOffset="1320.66">7045 1935,'-25'0,"25"-25,-25 25,0 0,1 0,-1 0,0 0,0 25,0 0,1-1,-1-24,25 25,-25 0,25 0,-25 0,0-1,25 1,0 0,0 0,0 0,25-25,0 0,0-25,0 25,-1-25,1 25,0-25,-25 0,25 25,0-24,-1-1,-24 0,0 0,0 0,0 50,0 0,25-25,-25 25,0 0,25-25,-25 24,25 1,0 0,-1 0,1-25,-25 25,25-25,0 0,0 0,0 0,-1-25,1 25,0-25,0 0,0 25,-25-25,24 1,1-1,-25 0,0 0,0 0,0 1,0-1,0 0,0 0,0-24,0 24,0 0,0 0,0 0,-25 1,25-1,0 0,-24 0,-1 25,25 25,0 0,0 0,0-1,0 1,0 25,0-25,0-1,0 1,0 0,0 0,25 0,-25-1,0 1,24 0,-24 0,25 0,-25-1,0 1,25 0,0 0,0 0,-1-25,1 0,0 0,0 0,-25-25,25 25,-25-25</inkml:trace>
  <inkml:trace contextRef="#ctx0" brushRef="#br0" timeOffset="1508.97">7219 1935,'-25'0,"50"0,-1 0,1 0,0 0,0 0,0 0,24-25,-24 25,0 0</inkml:trace>
  <inkml:trace contextRef="#ctx0" brushRef="#br0" timeOffset="2608.03">7789 1860,'0'0,"0"25,-25-25,25 25,0 0,0 0,0-1,0 1,0 0,0 0,0 0,0-1,0 1,0 0,25-25,0 25,0-25,-1 0,1 0,-25-25,25 25,-25-25,25 25,-25-25,0 1,0-1,0 0,0 0,-25 0,0 25,25-24,-25 24,1 0,-1 0,0 0,0 0,0 0,1 0,-1 0,25 24,-25-24,25 25,0 0,25 0,0-25,-1 0,1 0,0 0,-25-25,25 25,0 0,-1 0,1-25,0 25,0 0,0 0,-1-25,1 25,0 0,-25-24,25 24,0 0,-1 0,-24 24,25-24,-25 25,25-25,-25 25,25 0,-25 0,25-25,-25 24,0 1,0-50,0 1,0-1,0 0,25 25,-25-25,24 25,1 0,-25-25,25 25,0 0,0 25,-25 0,24-25,-24 25,0 0,0-1,0 1,0 0,0-50,0 0,0 1,25 24,-25-25,25 25,-25-25,25 0,0 25,-25-25,24 25,1-24,0 24,0 0,0 0,-25 24,24-24,-24 25,0 0,0 0,25-25,-25 25,0-1,25 1,-25 0,25-25,-25 25,25-25,-1 0,-24-25,25 25</inkml:trace>
  <inkml:trace contextRef="#ctx0" brushRef="#br0" timeOffset="4159.84">9228 1984,'0'-24,"0"48,0 1,0 0,24-25,-24 25,0 0,25-1,0-24,-25 25,25-25,0 0,0 0,-1-25,1 25,0 0,0 0,0-24,-1 24,26-25,-25 25,0-25,-1 0,1 25,0-25,0 1,0-1,-1 0,1 25,0-25,-25 0,25 1,-25-1,0 0,0 0,-25 0,0 25,0 0,1 0,-1 0,25 25,-25-25,25 25,25-25,0 25,24-25,-24 25,0-25,0 24,24-24,-24 0,0 25,0-25,-1 25,1-25,0 25,0-25,-25 25,0-1,0 1,-25-25,0 0,25 25,-25-25,1 0,-1 0,-25 0,25 0,1 0,-1 0,0 0,0 0,0 0,25-25</inkml:trace>
  <inkml:trace contextRef="#ctx0" brushRef="#br0" timeOffset="4631.62">10319 1786,'0'0,"0"25,0 0,0-1,0 1,0 0,0 0,0 24,25-24,-25 0,0 25,25-26,-25 26,0 0,0-26,0 26,25 0,-25-26,0 1,0 0,24 0,-24 0,0-1,0 1,0-50,0 1,-24 24,24-25,0 0,-25 0,25 0,-25 1,25-26,-25 25,25 0,-25 1,25-26,-25 25,25 0,0 1,0-26,0 25,0 0,0 1,25-1,0 0,-25 0,25 0,0 1,0 24,-25-25,24 25,1 0,0 0,0 0,0 0,-25 25,0-1,0 1,0 0,0 0,-25 0,25-1,-25 1,0-25,0 25,1 0,-1-25,0 25</inkml:trace>
  <inkml:trace contextRef="#ctx0" brushRef="#br0" timeOffset="5247.96">10741 2009,'25'0,"-1"-25,1 25,0-24,0 24,-25-25,0 0,-25 25,0 0,0 0,1 0,24 25,-25-25,25 25,-25-1,25 1,0 0,0 0,25-25,-25 25,25-25,-1 0,-24 24,25-24,0 0,0 0,0 0,-1 0,1-24,0 24,0 0,0-25,-1 25,-24-25,25 25,0-25,0 25,-25-25,25 25,-25-24,24 24,-24-25,0 0,0 0,0 0,0 1,-24 24,-1 0,25 24,-25-24,25 25,-25-25,25 25,0 0,-25 0,25-1,0 1,0 0,0 0,25-25,-25 25,25-25,0 0,0 24,-1-24,1 0,0 0,0 0,0 0,-1-24,1 24,0 0,0 0,0-25</inkml:trace>
  <inkml:trace contextRef="#ctx0" brushRef="#br0" timeOffset="5660.42">11683 1538,'-24'0,"24"25,-25-25,25 24,0 1,0 0,0 0,0 0,0 0,0-1,-25-24,25 25,0 0,0 0,0 0,0-1,-25 1,0 0,25 0,-24-25,24 25,0-1,-25 1,25 0,-25-25,25 25,25-25,-25-25,25 25,-1 0,-24-25,25 25,0-25,0 25,-25-24,25 24,-25-25,24 25,1 0,-25 25,25-25,0 24,0-24,-1 0,1 25,0-25,0 0</inkml:trace>
  <inkml:trace contextRef="#ctx0" brushRef="#br0" timeOffset="6623.91">12725 1761,'0'-25,"-25"25,1 0,-1 25,0-25,0 25,0-25,1 0,24 25,-25 0,0-25,0 24,0 1,25 0,-25 0,25 0,-24-1,24 1,0 0,24-25,1 0,0 0,0 0,0 0,0 0,-1-25,26 25,-25-25,0 25,24-24,-24-1,0 25,0-25,-1 25,-24-25,25 0,0 1,-25-1,0 0,0 0,-25 25,25 25,-25 0,25 0,0-1,0 1,0 0,0 0,25 0,0-25,0 24,0-24,-1 0,1 0,0 25,25-25,-26 0,26 0</inkml:trace>
  <inkml:trace contextRef="#ctx0" brushRef="#br0" timeOffset="7363.9">13444 1786,'-24'-25,"-1"25,0 0,0 0,0 0,1 0,-1 25,0-25,0 0,25 25,-25-25,1 25,24-1,-25-24,25 25,0 0,25-25,-1 0,1 0,0 0,0-25,0 25,-1-25,1 1,0 24,-25-25,0 0,25 25,-25-25,25 0,-1 50,-24 0,25 0,-25 0,25 24,-25-24,25 25,-25-26,25 26,-25 0,25-26,-25 26,24 0,-24-1,25-24,-25 25,0-26,0 1,0 0,0 0,0 0,0-1,-25-24,25 25,-24-25,-1 0,0 0,0-25,0 25,0-24,1 24,-1-25,0 0,0 0,0 0,25 1,-24-1,-1 0,25 0,0 0,0 1,0-1,0-25,0 25,25 1,-1-1,1 0,0 25,25-25,-26 0,26 25</inkml:trace>
  <inkml:trace contextRef="#ctx0" brushRef="#br0" timeOffset="7812.01">13965 1836,'-24'0,"24"-25,-25 25,25 25,-25-25,0 24,0 1,1-25,24 25,-25 0,0 0,25-1,0 1,0 0,0 0,25-25,0 0,-1 0,1-25,0 25,-25-25,25 25,0-25,-1 1,1-1,-25 0,0 0,0 0,0 1,0-1,0 0,0 50,0 0,0-1,0 1,25-25,-25 25,25 0,0 0,-1-1,1-24,0 0,0 25,0-25,-1 0,1 0</inkml:trace>
  <inkml:trace contextRef="#ctx0" brushRef="#br0" timeOffset="8351.6">14412 1836,'0'-25,"0"0,-25 25,25 25,0 0,0-1,0 1,0 0,0 0,0 0,0-1,0 1,25 0,0-25,-1 0,1-25,0 25,-25-25,25 25,-25-24,25 24,0-25,-1 0,1 25,-25 25,25-25,-25 25,0-1,0 1,0 0,0 0,0-50,25 25,-25-25,25 25,-25-25,24 25,-24-24,25 24,0-25,0 25,0-25,-1 25,1 0,0 25,0-25,0 25,-1-25,-24 24,25-24,-25 25,25-25,-25 25,25-25,0 0,-1 25,1-25,0 0</inkml:trace>
  <inkml:trace contextRef="#ctx0" brushRef="#br0" timeOffset="8500.67">14834 1488,'-25'-25,"0"1,0 24,25-25,25 25</inkml:trace>
  <inkml:trace contextRef="#ctx0" brushRef="#br0" timeOffset="9406.44">15776 2084,'25'-25,"-25"0,0 0,25 25,-25-25,0 1,0-1,25 25,-25-25,0 0,0 0,0 1,0-1,0 0,24 25,1 0,0 0,0 25,0-25,-1 25,1-25,0 24,0-24,-25 25,25 0,-1-25,1 25,-25 0,25-25,0 24,0 1,-1 0,1-25,0 0,0 0,0 0,-1 0,1 0,0-25,0 25,-25-25,25 25,-1-24,-24-1,25 25,-25-25,25 25,-25-25,0 0,0 1,0-1,0 0,-25 25,25-25,-25 25,1 0,24 25,-25-25,25 25,0 0,0-1,0 1,0 0,0 0,25 0,-1-1,1-24,0 25,0-25,0 25,-1-25,26 0,0 0,-25 0,24 0,-24 0</inkml:trace>
  <inkml:trace contextRef="#ctx0" brushRef="#br0" timeOffset="10233.9">17190 1389,'0'25,"0"0,0-1,0 1,25 0,-25 0,0 0,0-1,25 1,-25 0,0 0,0 0,0 0,0-1,-25 1,0 0,25 0,-25 0,0-1,1 1,24 0,-25 0,0-25,0 25,25-1,-25-24,25 25,0 0,25-25,0 0,0 0,-25-25,25 25,-25-25,24 25,-24-24,25 24,-25-25,25 0,-25 0,0 0,0 1,0-1,0 50,0-1,0 1,0 0,0 0,0 0,25-25,-25 24,25-24,-25 25,24-25,1 0,0 0,0 0,0 0,-1-25,1 25,0-24,0 24,0-25,-1 0,-24 0,0 0,0 1,0-1,0 50,-24-25,24 24,0 1,0 0,-25-25,25 25,0 0,0-1,25-24,-1 25,1-25,0 0,0 0,-25-25,25 25,-1 0,1-24,0 24,0-25,0 25,-25-25,25 0,-25 0,0 1,0-1,0 0,0 50,0 0,0-1,0 1,24 0,1 0,0-25,0 25,0-25,-1 0,26 24</inkml:trace>
  <inkml:trace contextRef="#ctx0" brushRef="#br0" timeOffset="10693.89">18381 1736,'-25'-24,"0"24,0-25,0 25,25 25,-24-25,-1 24,0 1,0 0,0 0,25 0,0-1,0 1,0 0,0 0,25 0,0-25,0 24,0-24,-1 0,1 0,0 0,0 0,0 0,-1 0,1 0,0-24,0 24,0 0,-25-25,24 25,1-25,0 0,0 0,-25 1,0-1,0 0,25 0,-25 0,0 1,0-1,-25 0,0 25,0 0,25 25,-25-25,25 25,-24-1,24 1,0 0,0 0,0 0,0-1,0 1,24-25,-24 25,25-25,0 25,0-25,0 0,-1 25,1-25,0 0,0 0,0 0,-1 0,1 0,0 0,0 0</inkml:trace>
  <inkml:trace contextRef="#ctx0" brushRef="#br0" timeOffset="11042">19125 1439,'0'-25,"-25"25,25 25,-25-1,25 1,-25 0,1 0,24 0,-25-1,25 1,-25 0,25 0,-25 25,25-26,-25 1,25 0,-24 0,24 0,0-1,-25-24,25 25,25-25,-1 0,1 0,0 0,-25-25,25 25,0 0,-1 0,1 0,-25-24,25 24,0 0,0 0,-1 0,1 0,25 0,-25 0</inkml:trace>
  <inkml:trace contextRef="#ctx0" brushRef="#br0" timeOffset="11446.82">20117 1265,'0'-25,"0"50,0 0,-25 0,25-1,0 1,0 0,-25 0,25 24,-24-24,24 0,-25 25,25-1,-25-24,25 25,0-25,-25 24,25-24,0 0,0 24,0-24,0 0,25 0,-25 0,25-25,0 24,-1-24,1 0,0 0,0 0,0 0,-1 0,1-24,0 24,0 0,0-25,-1 25,1-25,0 0</inkml:trace>
  <inkml:trace contextRef="#ctx0" brushRef="#br0" timeOffset="11634.2">19844 1488,'25'0,"0"-25,0 25,-1 0,26 0,-25 0,0 25,24-25</inkml:trace>
  <inkml:trace contextRef="#ctx0" brushRef="#br0" timeOffset="11902">20489 1513,'0'0,"-25"0,0 0,1 0,-1 25,0 0,0-25,25 24,-25-24,25 25,0 0,0 0,0 0,25 0,-25-1,25-24,0 25,0-25,-1 25,1-25,0 0,0 0,0 0,-1 0,-24-25,25 25,-25-25,0 1,0-1,-25 0,1 0,24 0,-25 25,0-25,0 1,0 24,1-25,-1 25</inkml:trace>
  <inkml:trace contextRef="#ctx0" brushRef="#br0" timeOffset="12674.42">21580 1836,'0'0,"0"24,0 1</inkml:trace>
  <inkml:trace contextRef="#ctx0" brushRef="#br0" timeOffset="12900.97">21556 2034,'0'25,"0"0,24-25,-24 24,25-24,0 25,0-25,0 0,-1 0,1 0,0 0,0 0,0 0,-1-25,1 25,-25-24,25 24,0-25,0 0,-25 0,24 25,1-25,-25 1,25-1,-25 0,25-25,-25 26,25-1,-25 0,25-25,-25 26,0-1,0 0,0-25,0 25,0 1,0-1,0 0,0 0</inkml:trace>
  <inkml:trace contextRef="#ctx0" brushRef="#br0" timeOffset="13557.59">21332 1463,'25'0,"-25"25,25-25,-25 25,25-25,-25 25,25-25,-25 25,24-1,-24 1,25 0,-25 0,25 0,-25 0,25-25,-25 24,0 1,0 0,0 0,25 0,-25-1,0 1,0 0,0 0,0 0,-25-1,25 1,0 0,0 0,0 0,0-1,0 1,0 0</inkml:trace>
  <inkml:trace contextRef="#ctx0" brushRef="#br0" timeOffset="14366.46">22151 1191,'25'0,"0"0,-1 0,1 0,0 24,0-24,0 25,-25 0,24-25,-24 25,25 0,-25-1,25 1,-25 0,0 0,0 0,0-1,0 1,0 0,-25 0,25 0,-25-25</inkml:trace>
  <inkml:trace contextRef="#ctx0" brushRef="#br0" timeOffset="14786.06">22622 1141,'0'-25,"25"25,0 0,-25 25,25-25,-1 0,1 25,-25 0,25-25,0 24,-25 1,25-25,-25 25,0 0,0 0,0-1,0 1,0 0,0 0,0 0,0-1,0 1,-25 0,0 0,25 0</inkml:trace>
  <inkml:trace contextRef="#ctx0" brushRef="#br0" timeOffset="16468.89">6474 3621,'0'0,"-24"0,-1 0,0-24,25-1</inkml:trace>
  <inkml:trace contextRef="#ctx0" brushRef="#br0" timeOffset="16612.8">6003 3894,'0'0,"-25"0,0 25,1-25,-1 0</inkml:trace>
  <inkml:trace contextRef="#ctx0" brushRef="#br0" timeOffset="16773.25">6549 4068,'0'25,"0"-50</inkml:trace>
  <inkml:trace contextRef="#ctx0" brushRef="#br0" timeOffset="17641.76">8657 3696,'0'-25,"0"0,-25 25,1 0,24-25,-25 25,0 0,0 0,0 0,1 25,-1-25,0 0,25 25,-25-25,0 25,1 0,24 0,-25-1,0 1,0 0,0 0,1 24,24-24,-25 25,25-25,0-1,0 1,0 0,0 0,0 0,0-1,25 1,-1-25,1 0,0 0,0 0,0-25,-1 25,1-24,0 24,0-25,0 25,-1-25,-24 0,25 0,0 25,-25-24,25-1,0 0,-25 0,24 25,-24 25,25-25,-25 25,0 0,25-1,-25 1,25 0,-25 0,25 24,-25-24,24 0,1-25,0 25,0 0,0-25,-1 0,26 0,-25 0,0 0,24 0,-24-25,0 25,0-25,24 0,-24 0,0 1,0-1,-1 0,1 0,0-24,0 24,-25 0,25-25,-25 26,0-26,0 25,0 0,0-24,0 24,0 0,0 0,0 0,-25 1,25-1,-25 0</inkml:trace>
  <inkml:trace contextRef="#ctx0" brushRef="#br0" timeOffset="17909">9575 4490</inkml:trace>
  <inkml:trace contextRef="#ctx0" brushRef="#br0" timeOffset="18317.74">9575 4465,'0'0,"0"-25,0 0,-25 25,0 0,1 0,-1 0,0 25,0 0,0-25,1 0,24 25,-25-25,0 24,25 1,-25-25,25 25,0 0,0 0,0-1,25-24,0 0,0 0,-1-24,1 24,0-25,0 0,0 25,-25-25,24 25,-24-25,25 1,-25-1,0 0,0 0,0 50,0 0,0 0,0-1,0 1,0 0,0 0,25 0,0-25,-25 24,25-24,-1 0,1 25,0-25,0 0,0 0,-1 0,1 0,0-25,0 25</inkml:trace>
  <inkml:trace contextRef="#ctx0" brushRef="#br0" timeOffset="18577.87">9997 4291,'0'0,"0"-25,0 50,-25-25,25 25,0 0,-25 0,25-1,0 1,0 0,0 0,0 0,0-1,0 1,0 0,0 0,0 0,25-1,0 1,-1-25,1 0,-25 25</inkml:trace>
  <inkml:trace contextRef="#ctx0" brushRef="#br0" timeOffset="18801.72">9724 4440,'0'0,"-25"0,0 0,50 0,0 0,0 0,-1 0,1 0,25 0,-25 0,-1 0,1 0,0 0,0 0,0 0,24 0</inkml:trace>
  <inkml:trace contextRef="#ctx0" brushRef="#br0" timeOffset="19785.79">10170 4415,'-25'25,"25"0,-24-25,24 25,0-1,0 1,0 0,0 0,24 0,1-25,-25 24,25-24,0 0,0 0,-1 0,-24-24,25 24,0-25,0 0,0 0,-25 0,0 1,0-1,0 0,0 0,-25 0,0 25,0 0,0 0,1 25,-1-25,25 25,-25-25,0 25,25 0,0-1,0 1,0 0,25-25,-25 25,25-25,0 0,-1 0,-24-25,25 25,0 0,0 0,-25-25,25 25,0 0,-25-25,24 25,1-24,0 24,0-25,0 25,-25 25,0-1,0 1,0 0,0 0,0 0,0-1,24-24,-24-24,25 24,-25-25,25 25,-25-25,25 25,0-25,-1 25,1 0,-25 25,0 0,0 0,0-1,0 1,0-50,25 1,0 24,-25-25,25 25,-1 0,-24-25,25 25,0 0,0 0,-25 25,0 0,0-1,0 1,0 0,0 0,0 0</inkml:trace>
  <inkml:trace contextRef="#ctx0" brushRef="#br0" timeOffset="20089.62">11386 4043,'0'0,"25"0,-1 0,1 0,0 0,0 0,0 0,-1 0,1 0,0 0,0 0,24 0,-24 0,0 0,0 0,0 0,-1 0,1 0,0 0</inkml:trace>
  <inkml:trace contextRef="#ctx0" brushRef="#br0" timeOffset="20269.77">11435 4167,'-24'25,"48"-25,1 0,0 0,0 0,0 0,-1 0,26 0,-25 0,24 0,-24 0,25 0,-25 0,-1 0</inkml:trace>
  <inkml:trace contextRef="#ctx0" brushRef="#br0" timeOffset="21389.5">13097 3646,'-25'0,"25"-25,-24 25,-1 0,25 25,-25-25,0 0,0 25,1-25,-1 25,0 0,0 0,0-1,1 1,24 0,-25 0,0 24,25-24,-25 0,25 0,0 24,0-24,0 0,0 0,25 0,0-1,0-24,-1 25,1-25,0 0,25 0,-26 0,26 0,-25-25,24 25,-24 0,25-24,-25 24,-1-25,26 0,-25 25,-25-25,25 0,-1 25,-24-24,0-1,0 0,0 0,0 0,0 50,0 0,0 0,0 0,0-1,0 1,0 0,0 0,0 0,0-1,0 1,25 0,0-25,0 25,0-25,-1 25,1-25,0 0,0 0,0 0,0 0,-1-25,1 25,-25-25,25 25,0-25,0 0,-25 1,24-1,-24 0,25 0,-25 0,0 1,0-1,0-25,0 25,0 1,0-26,0 25,0 0,0 1,0-1,0 0,0 0,0 0,0 0</inkml:trace>
  <inkml:trace contextRef="#ctx0" brushRef="#br0" timeOffset="21721.3">14089 3994,'0'24,"0"1,0 0,-24 0,24 0,-25-1,25 1,0 0,-25 0,25 0,-25-1,25 1,0 0,0 0,0 0,-25-1,25 1,0 0,-24 0,24 0,0-1,24-24,1 0,0 0,0 0,0 0,-1 0,26 0,0-24,-26 24,26 0,0 0</inkml:trace>
  <inkml:trace contextRef="#ctx0" brushRef="#br0" timeOffset="22124.74">15007 4043,'0'0,"25"0,0 0,0 0,-1 0,1 0,0 0,0 0,0 0,-1 0,26 0,-25 0,24 0,1 0,-25 0,24 0,-24-25,25 25,-1 0,-24 0,0 0,25 0,-25 0,-1 0,1 0,0 0,0-24</inkml:trace>
  <inkml:trace contextRef="#ctx0" brushRef="#br0" timeOffset="22433.56">15404 3795,'0'0,"0"25,0 0,0 0,0-1,0 1,0 0,0 0,0 0,0 24,0-24,0 0,0 0,0 24,-25-24,25 0,0 24,0-24,0 0,0 0,0 0</inkml:trace>
  <inkml:trace contextRef="#ctx0" brushRef="#br0" timeOffset="23041.6">16247 3671,'0'-25,"0"0,0 1,0 48,0 1,0 0,0 0,0 0,0 0,0-1,0 26,0-25,0 24,0-24,0 25,0-25,0-1,0 26,0-25,0 0,0-1,0 1,0 0,0 0,0 0,0-1,0 1,0 0</inkml:trace>
  <inkml:trace contextRef="#ctx0" brushRef="#br0" timeOffset="23437.52">16868 3721,'0'25,"-25"-25,0 24,0-24,0 0,-24 25,24-25,0 25,-25 0,26-25,-1 0,0 25,0-25,0 0,1 0,-1 24,0-24,25 25,25-25,-25 25,25-25,-1 25,1-25,0 25,0-25,0 24,-1 1,1-25,0 25,25 0,-25-25,-1 25,1-1,0-24,0 25,0-25,-1 25,1 0,0-25,0 25,0-25,-1 24,1-24,0 25,0-25,-25 25</inkml:trace>
  <inkml:trace contextRef="#ctx0" brushRef="#br0" timeOffset="24020.68">17364 3820,'0'-25,"24"25,1 0,0 0,-25 25,25-25,-25 25,25-25,-25 25,24-1,-24 1,0 0,25 0,-25 24,0-24,0 0,0 25,0-26,0 26,0-25,0 0,25-1,-25 1,25 0,-25 0,0 0,25-1,-1 1,1-25,0 0,0 0,0 0,0 0,-1-25,1 25,0-24,0 24,-25-25,25 0,-1 0,1 0,-25 1,25-1,0 0,0-25,-25 26,24-26,-24 25,25-24,-25-1,0 25,0-24,25-1,-25 25,0-24,0 24,0-25,0 25,0 0,0 1,0-1,-25 25,25-25</inkml:trace>
  <inkml:trace contextRef="#ctx0" brushRef="#br0" timeOffset="24397.83">18232 3299,'0'-25,"25"25,-1 0,1-25,0 25,0 0,0 0,24 25,-24-25,0 0,0 25,-1-25,1 25,0 0,-25-1,25 1,-25 0,0 0,0 0,0-1,0 1,0 0,-25 0,0-25,0 25,1-1,-1-24</inkml:trace>
  <inkml:trace contextRef="#ctx0" brushRef="#br0" timeOffset="24642.33">19075 3299,'0'0,"0"25,0 0,0-1,0 1,0 0,-25 0,25 24,-24-24,-26 0,25 0,0 0,-24 24,-1-24,0 0,1 0</inkml:trace>
  <inkml:trace contextRef="#ctx0" brushRef="#br0" timeOffset="28052.62">5705 6201,'-24'0,"24"-25,0 1,0-1,0 0,24 25,1 0,-25-25,25 25,0-25,0 25,-1 0,1-24,0 24,0 24,0 1,-25 0,0 0,0 0,0-1,0 1,0 25,0-25,0-1,0 26,0-25,0 0,0-1,0 1,0 0,0 0,0 0,0-1,0 1,0 0,0 0,24-50,1 0,0 0,0 1,-25-1,25 25,-1-25,-24 0,25 0,0 1,-25-1,0 0,0 50,0 0,0-1,0 1,0 0,0 0,0 0,0-1,0 1,25-25,-25 25,0 0,0 0,25-25,-25 24,25-24,-25 25,24-25,1 0,0-25,0 1,0 24,-1-25,1 0,0 0,-25 0,25 1,0 24,-25-25,0 0,0 0,0 0,0 1,0-1,0 0,0 50,0 0,0-1,0 1,0 0,0 0,0 0,24-1,1 1,0-25,0 0,-25-25,25 25,-1-24,1-1,-25 0,25 25,-25-25,25 0,-25 1,25 24,-25-25,0 0,0 0,0 0,0 1,0-1,0 50,0-1,0 1,0 0,0 0,0 0,0-1,24 1,-24 0,25 0,0 0,-25-1,25-24,0 0,-25 25,24-25,1 0,0 0,0 0,-25-25,25 25,-1-24,1-1,-25 0,25 25,-25-25,0 0,25 1,-25-1,0 0,0 0,0 0,0 1,0-1,0-25,0 25,0 1,0-1,-25 0,25 0,-25 0,25 1,-25 24,25 24,0 1,0 0,0 0,0 0,0-1,0 1,0 25,0-25,25-1,-25 1,25 0,-25 0,0 0,25-1,0-24,-25 25,24 0,1 0,0-25,-25 25,25-25,0 0,0 0,-1 0,1 0,0-25,0 0,0 25,-25-25,24 0,1 1,-25-1,0 0,0-25,25 26,-25-1,0 0,0-25,25 26,-25-1,0 0,0-25,0 26,0-1,0 0,0 0,-25 25,25-25,-25 25,0 0,25 25,-24 0,24 0,-25 0,25-1,0 26,0-25,0 0,0 24,0-24,0 0,0 24,25-24,-1 0,-24 0,25 0,0-1,0 1,-25 0,25-25,-1 25,1-25,0 0,25 25,-26-25,1 0,0 0,0 0,0 0,-1-25,1 25,0-25,-25 0</inkml:trace>
  <inkml:trace contextRef="#ctx0" brushRef="#br0" timeOffset="28225.98">6524 5928,'0'0,"-25"25,0-25,1 0,-1 0,25-25,25 25</inkml:trace>
  <inkml:trace contextRef="#ctx0" brushRef="#br0" timeOffset="28956.65">8558 6623,'0'-25,"0"0,25 0,0 1,-25-1,24 0,-24 0,25 0,0 1,-25-1,25-25,-25 25,25 1,-25-1,0 0,0 0,0 0,0 1,-25-1,0 0,0 25,0 0,1 25,-1-25,0 0,25 25,-25-25,25 24,0 1,0 0,25-25,0 25,0-25,-1 0,1 25,0-25,0 24,24-24,-24 25,0-25,0 25,0-25,-1 25,1 0,0-1,-25 1,0 0,0 0,-25 0,0-25,25 24,-24-24,-1 0,25 25,-25-25,0 0</inkml:trace>
  <inkml:trace contextRef="#ctx0" brushRef="#br0" timeOffset="29545.73">9104 6424,'0'0,"24"0,1 0,-25-24,25 24,0 0,0-25,-1 0,1 25,-25-25,25 25,-25-25,0 1,0-1,-25 25,0 0,25-25,-24 25,24 25,-25-25,25 25,0-1,-25-24,25 25,0 0,0 0,0 0,0-1,0 1,25 0,0 0,-25 0,24-25,1 0,0 24,25-24,-25 0,-1 0,1 0,25 0,-25 0,-1-24,26 24,-25-25,0 25,-1-25,1 0,0 0,0 1,0-1,-25 0,24 0,-24 0,0 1,0-1,0 0,0 0,0-24,0 24,0 0,0 0,-24 0,24 1,-25-1,25 0,0 50,-25 0,25-1,0 1,0 0,0 0,0 0,0-1,0 26,25-25,-25 0,25-1,-25 1,24 0,1-25,0 25,0 0,0-1,-1-24,1 25,0-25,0 0,0 0</inkml:trace>
  <inkml:trace contextRef="#ctx0" brushRef="#br0" timeOffset="29726.19">9550 6201,'0'0,"25"0,0 0,0-25,-1 25,1 0,25 0,-1 0</inkml:trace>
  <inkml:trace contextRef="#ctx0" brushRef="#br0" timeOffset="30449.76">11138 6176,'0'-24,"-25"24,0 0,0 0,0 0,1 24,-1-24,0 25,0 0,0 0,1 0,24-1,-25 1,25 0,0 0,-25 0,25-1,0 1,0 0,25 0,0-25,-25 25,24-25,1-25,0 25,0-25,0 25,-25-25,24 0,-24 1,0-1,25 25,-25-25,0 0,0 0,0 50,0 0,0 0,0 0,0-1,25 1,-25 0,25 0,0 0,-1-1,1 1,0 0,0-25,0 25,-1-25,1 0,25 0,-25 0,0 0,-1-25,26 0,-25 25,0-25,-1 1,1-1,0 0,0 0,0 0,-25 1,24-1,-24 0,0 0,0 0,0 1,0-1,-24-25,24 25,-25 1,0 24,25-25,-25 0,25 0,-25 25,1 0,24-25,-25 25,0 0,0 25</inkml:trace>
  <inkml:trace contextRef="#ctx0" brushRef="#br0" timeOffset="31385.54">11857 6548,'0'25,"0"0,-25 0,25 0,-25-1,25 1,-24-25,24 25,0 0,-25 0,25-1,0 1,-25-25,25 25,0 0,-25-25,25 25,0 0,0-1,25-48,0 24,0 0,-1 0,1 0,0 0,0 0,0 0,-1 0,26 0,-25 0,24 0,-24 0,0 0,25-25,-26 25,26 0,-25 0,0 0,-1 0,1 0,0 0,0-25,-50 25</inkml:trace>
  <inkml:trace contextRef="#ctx0" brushRef="#br0" timeOffset="31917.77">12527 6375,'-25'0,"50"0,0 0,-1 0,1 0,0 0,0 0,0 0,-1 0,1 0,0 0,0 0,0 0,-1-25,1 25,0 0,0 0,0 0,-1 0,1 0</inkml:trace>
  <inkml:trace contextRef="#ctx0" brushRef="#br0" timeOffset="32209.7">12626 6474,'25'0,"0"0,-1 0,1 0,0 0,0 0,0 0,-1 0,26 0,-25 0,0 0,-1 0,1 0,0 0,0 0,0 0,-1 0,1-25</inkml:trace>
  <inkml:trace contextRef="#ctx0" brushRef="#br0" timeOffset="34201.58">13990 6176,'0'-24,"0"48,-25 1,1 0,24 0,-25 0,0-1,25 1,-25 0,25 0,0 24,0-24,-25-25,25 25,0 0,0 0,0-1,25-24,0 0,0 0,0 0,-1-24,1 24,0-25,25 25,-26-25,26 0,-25 0,24 1,-24-1,0 25,25-25,-26 0,1 0,-25 1,25 24,-25-25,25 25,-25-25,0 50,-25 0,25-1,0 1,0 0,0 0,0 0,25-1,0 1,-1 0,1-25,0 0,0 25,0-25,0 0,-1 0,1-25,0 25,0 0,0-25,-1 0,1 1,0 24,-25-25,25 0,-25 0,0 0,0 1,0-1,0 0,0 0,0 0,-25 25,25-24,0-1,-25 25,25-25</inkml:trace>
  <inkml:trace contextRef="#ctx0" brushRef="#br0" timeOffset="34581.28">15206 6400,'-25'0,"0"0,0 0,25 24,0 1,0 0,0 0,-25 0,25-1,0 1,0 0,0 0,25-25,-25 25,25-25,-25 24,25-24,0 0,-1 25,1-25,0 0,-25-25,25 25,0 0,-25-24,24 24,1-25,-25 0,25 25,-25-25,0 0,0 1,0-1,-25 0,0 0,1 0,-1 1,0 24,0-25,0 25,1 0</inkml:trace>
  <inkml:trace contextRef="#ctx0" brushRef="#br0" timeOffset="35000.67">15826 6300,'-25'0,"0"0,0 0,50 0,0 0,0 0,0 0,-1 0,1 0,25 0,-25 0,24 0,-24 0,25-24,-1 24,1 0,-1 0,1 0,-25 0,24 0,-24 0,25 0,-25-25,-1 25,1 0,-50 0,1 0</inkml:trace>
  <inkml:trace contextRef="#ctx0" brushRef="#br0" timeOffset="35781.56">17140 6077,'0'-25,"0"50,0 0,0 0,0 0,25-1,-25 26,0-25,0 0,0-1,0 26,0-25,25 0,-25-1,0 1,0 25,0-25,0-1,0 1,25 0,-25 0,0 0,0-1</inkml:trace>
  <inkml:trace contextRef="#ctx0" brushRef="#br0" timeOffset="36181.65">17537 6176,'0'-24,"0"48,-25-24,1 0,-1 25,0-25,0 25,0-25,1 25,-1-25,0 25,0-25,0 0,25 24,-24-24,24 25,24-25,1 25,0 0,0-25,0 25,-1-1,1 1,0 0,0 0,0 0,-1-1,1 1,0-25,-25 25,25-25,-25 25,25-25,-1 25,1-25</inkml:trace>
  <inkml:trace contextRef="#ctx0" brushRef="#br0" timeOffset="36685.55">17885 6251,'0'-25,"0"0,24 25,1 0,-25 25,25-25,-25 25,25 0,-25-1,0 1,0 0,0 0,0 24,0-24,0 0,-25 25,25-26,0 1,-25 0,25 25,0-26,0 1,0 0,25 0,0 0,0-25,-1 0,1 0,0 0,0 0,-25-25,25 25,-1-25,1 25,-25-25,25 25,0-25,-25 1,25-1,-25 0,0 0,0 0,24 1,-24-1,0 0,0 0,0-24,0 24,0 0,0-25,0 26,-24-1,24 0,0 0,-25 0,25 1</inkml:trace>
  <inkml:trace contextRef="#ctx0" brushRef="#br0" timeOffset="36989.6">18381 5804,'24'-25,"1"25,0 0,0 0,0 0,-1 0,1 25,-25 0,0 0,0 0,0 0,0-1,0 1,0 0,-25-25,25 25,-24-25,24 25,0-1,-25-24</inkml:trace>
  <inkml:trace contextRef="#ctx0" brushRef="#br0" timeOffset="37230.42">18554 5655,'25'0,"0"-24,0 24,-1 0,1 0,0 0,0 0,0 24,-1-24,1 0,0 25,0-25,0 25,-25 0,25-25,-25 25,0-1,0 1,0 0,0 0,0 0,-25 0,0-1,0 1,0-25,0 25,1-25</inkml:trace>
  <inkml:trace contextRef="#ctx0" brushRef="#br0" timeOffset="40869.58">12328 7144,'0'-25,"25"25,-25-25,25 25,0 0,-25-25,24 25,1 0,0-24,0 24,-25 24,0 1,0 0,0 0,0 0,-25-25,25 24,-25-24,25 25,-25 0,1 0,-1-25,0 25,0-25,25 24,-25-24,25 25,0-50,25 25,0 0,0 0,0 0,-1-24,1 24,0 0,0 0,0-25,0 25,-1 0</inkml:trace>
  <inkml:trace contextRef="#ctx0" brushRef="#br0" timeOffset="51484.32">3746 10542,'-25'0,"25"25,-25-25,25-25,0 0,0 0,25 1,0 24,0-25,-1-25,1 25,0 1,25-1,-26-25,26 25,-25-24,0 24,24-25,-24 26,0-1,-25 0,25 0,-25 0,0 0,0 1,0-1,-25 0,0 25,0 0,1 0,-1 0,25 25,0 0,25-25,-1 24,1 1,0-25,25 25,-26 0,26-25,0 25,-26 0,26-25,-25 24,0 1,-1 0,1-25,-25 25,0 0,0-1,0 1,-25 0,1 0,-1 0,0-25,0 24,0-24,1 0,-1 25,0-25,0 0</inkml:trace>
  <inkml:trace contextRef="#ctx0" brushRef="#br0" timeOffset="51769.45">4540 10170,'24'0,"-24"25,0 0,0-1,0 1,0 0,0 0,0 0,0-1,0 1,25 0,0-25,0 25,0-25,-1 0,1 0,0 0,0 0,0 0,-1-25,1 25,0-25,0 0,0 25,-25-24,0-1,0 0,0 0,0 0,0 1,-25-1,25 0,-25 0,0 25,0-25,1 1,-26 24,25-25,0 25,1-25,-1 25,0 0</inkml:trace>
  <inkml:trace contextRef="#ctx0" brushRef="#br0" timeOffset="52109.23">5730 10344,'0'-25,"-25"25,25-25</inkml:trace>
  <inkml:trace contextRef="#ctx0" brushRef="#br0" timeOffset="53322">6350 10096,'0'0,"-24"0,-1 0,0 0,0 24,0-24,25 25,-24 0,24 0,0 0,0-1,0 1,0 0,0 0,0 0,24-25,1 24,0-24,0 25,0-25,-1 0,1 0,0 0,0-25,0 25,-1 0,1 0,0-24,0 24,0-25,-1 25,-24-25,25 25,-25-25,0 0,-25 25,1-24,24-1,-25 25,0-25,0 25,25-25,-25 25,1 0,-1 0,0 0,0 0,0 0,25-25,25 25,-25-24,25 24,0-25,0 25,-1 0,1 0,0 0,0 0,0 0,-1 0,1 25,0-25,-25 24,25-24,-25 25,0 0,0 0,25-25,-25 25,0-1,0 1,0-50,0 1,0-1,0 0,24 25,-24-25,25 0,0 1,0-1,0 0,-1 25,1-25,0 25,-25 25,25-25,-25 25,0 0,25-1,-1 1,-24 0,25 0,-25 0,25-1,-25 1,25-25,-25 25,25-25,-1 25,-24 0,25-25,0 0,-25 24</inkml:trace>
  <inkml:trace contextRef="#ctx0" brushRef="#br0" timeOffset="53509.23">7268 10269,'0'-25</inkml:trace>
  <inkml:trace contextRef="#ctx0" brushRef="#br1" timeOffset="82932.95">17661 7119,'0'25,"0"0,0-1,0 1,0 0,0 0,0 0,0-1,0 1,0 0,0 0,0 0,0-1,0 1,0 0,0 0,0 0,0-1,0 1,0 0,0 0,0 0,25-25,-25 24,0-48,-25 24,0 0,1-25,-1 0,0 25,25-25,-25 25,0-25,1 1,-1 24,25-25,-25 25,25-25,0 50,0 0,0-1,25-24,-25 25,25-25,-25 25,24 0,-24 0,25-25,-25 24,25-24,-25 25,25-25,-25 25,25-25,-25 25,24-25,1 0,0 0,0 0,-25-25,25 25,-25-25,25 25,-25-25,24 25,-24-24,0-1,25 0,-25 0,0 0,0 1</inkml:trace>
  <inkml:trace contextRef="#ctx0" brushRef="#br1" timeOffset="83985.31">18902 7541,'0'-25,"-25"25,25-25,0 50,0 0,0-1,0 1,0 0,0 0,0 0,0-1,0 1,0 0,25 0,-25 0,0-1,0 1,24-25,-24 25,0 0,0 0</inkml:trace>
  <inkml:trace contextRef="#ctx0" brushRef="#br1" timeOffset="84473.02">19323 7541,'0'-25,"25"25,-25 25,-25-25,0 0,1 24,-1 1,0-25,0 0,0 25,1-25,-1 25,0-25,0 0,25 25,-25-25,50 0,-25 24,25-24,0 0,0 25,-1-25,1 25,0-25,0 25,0 0,-1-25,-24 24,25-24,-25 25,25-25,-25 25,0 0,25-25,-25 25,25-25,-25 24,0 1,24-25,1 0</inkml:trace>
  <inkml:trace contextRef="#ctx0" brushRef="#br1" timeOffset="84905.01">19596 7714,'25'0,"-25"-25,0 50,0 0,0 0,0 0,0-1,0 1,0 0,0 0,0 0,0-1,0 1,0 0,25 0,-25 0,24-25,-24 25,25-25,0 0,0 0,0 0,-1 0,-24-25,25 25,-25-25,25 25,-25-25,25 25,-25-25,0 0,25 25,-25-24,0-1,0 0,0 0,0 0,0 1,0-1,0 0,0 0,-25 0,0 1</inkml:trace>
  <inkml:trace contextRef="#ctx0" brushRef="#br1" timeOffset="85200.7">20043 7392,'24'0,"1"0,-25 25,25-1,-25 1,0 0,0 0,0 0,0-1,0 1,0 0,-25-25,25 25</inkml:trace>
  <inkml:trace contextRef="#ctx0" brushRef="#br1" timeOffset="85452.93">20142 7342,'0'0,"25"0,-1 0,1 0,0 25,0-25,0 0,-1 25,1-25,-25 25,25-25,-25 24,0 1,0 0,0 0,0 0,-25-25,25 24,-25-24,25 25,-24-25</inkml:trace>
  <inkml:trace contextRef="#ctx0" brushRef="#br1" timeOffset="87476.99">20911 7813,'0'25,"0"0,0 0,-25-25,25 25,0-1,25-24,0 0,-1 0,1 0,0 0,0-24,0 24,-1 0,1-25,0 25,-25-25,25 25,-25-25,0 0,0 1,0-1,-25 25,25 25,25-25,-25 24,25-24,-1 0,1 25,0 0,0-25,-25 25,0 0,-25-25,0 0,0 0,1 0,-1 0,0 0,0 0,25-25,-25 25</inkml:trace>
  <inkml:trace contextRef="#ctx0" brushRef="#br1" timeOffset="87659.93">21035 7565,'0'-24</inkml:trace>
  <inkml:trace contextRef="#ctx0" brushRef="#br1" timeOffset="88656.8">21853 7937,'0'-24,"25"-1,0 25,-25-25,25 25,-25-25,24 25,-24-25,25 1,0-1,-25 0,0 0,0 0,0 1,0-1,-25 25,0-25,25 0,-24 25,24 25,24-25,-24 25,25-25,0 0,-25 25,25-25,0 24,0-24,-25 25,24-25,-24 25,25-25,-25 25,0 0,0-1,-25-24,25 25,-24-25,-1 0,0 0,0 0</inkml:trace>
  <inkml:trace contextRef="#ctx0" brushRef="#br1" timeOffset="89343.87">22250 7689,'0'25,"0"0,0 0,0 0,0-1,0 1,0 0,0 0,0 0,0-50,0 0,25 25,-25-25,25 0,0 1,-25-1,24 25,1 0,0 0,-25 25,0-1,0 1,0 0,0 0,0-50,25 25,-25-25,25 25,-25-25,0 1,24 24,1-25,0 25,-25-25,25 25,0-25,-1 25,1 0,-25 25,25-25,-25 25,0 0,25-25,-25 24,25 1,-25 0,24-25</inkml:trace>
  <inkml:trace contextRef="#ctx0" brushRef="#br1" timeOffset="90669.25">23019 7714,'0'-25,"-25"25,0 0,1 0,-1 25,0-25,25 25,-25-25,25 25,-25 0,25-1,0 1,0 0,25 0,0-25,0 0,0 0,-25-25,24 25,-24-25,25 25,-25-25,25 1,-25-1,0 0,0 0,0 0,25 25,-25 25,0 0,0 0,0 0,0-1,25 1,0 0,-1-25,1 25,0-25,-25-25,25 25,0-25,-1 0,1 1,-25-1,25 0,-25 0,0 0,0 1,25 24,-25-25,0 0,0 0,0 0,0 1,0-1,0 0,0 0,0 0,0 50,0 0,0 0,0 0,-25-1,25 1,0 0,0 0,0 0,0-1,0 1,0 0,25 0,-25 0,0-1,25-24,-25 25,24-25,-24 25,25-25,0 0,0 0,-25-25,25 25,-1-25,1 1,-25-1,25 25,-25-25,0 0,0 0,25 1,-25-1,0 0,0 0,0 0,0 1,0-1,0 0,0 0,0 0,0 50,-25-25,25 25,0 0,-25 0,25-1,0 1,0 0,0 0,0 0,-25-25,25 24,0 1,0 0,0 0,0 0,0-1,0 1,25 0,0 0,0-25,0 0,-1 0,1 0,0 0,0 0,0-25,-1 25,1-25,-25 0,25 1,-25-1,0 0,0 0,0 0,0 1,0-1,0 0,-25 25,0 0,25 25,-24-25,24 25,0-1,0 1,0 0,0 0,24-25,-24 25,25-25,0 0,0 0,0 0,-1-25,1 25,-25-25,25 25,-25-25,25 25,-25-25,25 25,-25-24,24 48,-24 1,25 0,0 0,0 0,0-25,0 24,-1-24,1 0,0 25,0-25,0 0,-1 0,26 0,-25 25</inkml:trace>
  <inkml:trace contextRef="#ctx0" brushRef="#br1" timeOffset="91640.69">19943 8607,'0'-25,"0"1,0-1,0 0,0 0,0 50,0 0,0 0,0-1,0 1,0 0,0 0,0 0,0 24,0-24,25 0,-25 0,0-1,25-24,-25 25,25 0,-25 0,25 0,-1-1,-24 1,25-25,-25 25,25-25,0 0,0 0</inkml:trace>
  <inkml:trace contextRef="#ctx0" brushRef="#br1" timeOffset="91825.27">19844 8731,'-25'0,"0"0,25-25,25 25,0 0,0 0,0 0,0 0,-1 0,1 0,0-24,25 24,-26 0,1 0,25 0</inkml:trace>
  <inkml:trace contextRef="#ctx0" brushRef="#br1" timeOffset="92375.83">20315 8458,'-24'0,"24"-24,-25 24,25 24,0 1,-25-25,25 25,0 0,0 0,0-1,0 1,0 0,0 0,0 0,0-1,0 1,0 0,0 0,0 0,-25-1,25-48,25 24,0 0,-25-25,25 25,-1 0,1 0,0 0,0 0,-25 25,25-25,-25 24,24-24,1 25,0-25,0 0,0 0,-1 0,1 0,-25-25,25 25,-25-24,0-1,-25 25,25-25,-25 25,1 0,24 25,-25-25,25 25,0-1,25-24,-1 0,-24 25,25-25,0 0,0 0,0 0,-1 0</inkml:trace>
  <inkml:trace contextRef="#ctx0" brushRef="#br1" timeOffset="92745.69">20737 8731,'0'25,"0"0,0 0,0-1,0 1,0 0,0 0,0 0,0-50,25 25,-25-25,25 25,-25-25,24 0,1 1,0 24,-25-25,25 25,-25 25,0-1,0 1,25-25,-25 25,0 0,25-25,-1 25,1-25</inkml:trace>
  <inkml:trace contextRef="#ctx0" brushRef="#br1" timeOffset="93060.1">21407 8533,'0'25,"0"-1,0 1,0 0,0 0,0 0,0-1,0 1,0 0,0 0,0 0,0-1,0 1,0 0,0 0,0 0,25-1,-25 1,0 0,0 0,0 0</inkml:trace>
  <inkml:trace contextRef="#ctx0" brushRef="#br1" timeOffset="93344.83">21680 8682,'-25'0,"0"0,0 0,25 24,-25-24,1 0,24 25,-25-25,25 25,-25-25,25 25,0 0,0-1,25 1,0-25,-25 25,24-25,1 25,0-25,0 25,0-25,-1 0,1 24,0-24,0 0,0 25,-1-25,1 0</inkml:trace>
  <inkml:trace contextRef="#ctx0" brushRef="#br1" timeOffset="93744.82">21928 8781,'0'0,"0"-25,24 25,-24 25,25-25,-25 25,0-1,0 1,0 0,0 0,0 0,0-1,0 1,25-25,-25 25,0 0,25-25,-25 25,25-25,-25 25,25-25,-1 0,1 0,0 0,0 0,0-25,-25 0,24 25,-24-25,0 0,0 0,0 1,0-1,0 0,-24 0,24 0</inkml:trace>
  <inkml:trace contextRef="#ctx0" brushRef="#br1" timeOffset="93980.82">22349 8409,'25'25,"0"-25,-25 24,25 1,-25 0,0 0,0 0,0-1,0 1,0 0,0 0,0 0,0-1,-25 1,0 0,0 0,25 0</inkml:trace>
  <inkml:trace contextRef="#ctx0" brushRef="#br1" timeOffset="95067.88">11460 9798,'0'-25</inkml:trace>
  <inkml:trace contextRef="#ctx0" brushRef="#br1" timeOffset="95228.61">11212 10046,'0'0,"-25"0,0 0,25 25</inkml:trace>
  <inkml:trace contextRef="#ctx0" brushRef="#br1" timeOffset="95412.88">11807 10170,'0'-25</inkml:trace>
  <inkml:trace contextRef="#ctx0" brushRef="#br1" timeOffset="96456.82">13023 9996,'0'-25,"0"1,0-1,-25 25,0 0,0 0,1 0,-1 0,0 0,0 0,25 25,-25-25,25 24,0 1,0 0,-24 0,24 0,0 0,0-1,0 1,0 0,0 0,0 0,0-1,0 1,24 0,1-25,-25 25,25-25,0 25,0-25,-1 0,1 0,0 0,25 0,-26 0,1-25,0 25,0-25,0 25,-1 0,1-25,0 25,0-25,0 1,-25-1,0 0,0 50,0 0,0-1,24-24,1 0,0 25,0-25,0 0,-1 0,1-25,0 25,0 0,-25-24,25 24,0-25,-25 0,24 25,-24-25,25 0,-25 1,0-1,0 0,25 0,-25 0,0 0,0-24,0 24,0 0,-25 0,25 1,0-1,-25 0,1 0,24 0,-25 50</inkml:trace>
  <inkml:trace contextRef="#ctx0" brushRef="#br1" timeOffset="96845.72">13990 10096,'-25'-25,"25"50,0-1,0 1,0 0,0 0,0 0,0-1,0 1,0 0,0 0,0 0,0-1,-24-24,24 25,24-25,1 0,0 0,0 0,0 0,-1 0,1-25,0 25,0 0</inkml:trace>
  <inkml:trace contextRef="#ctx0" brushRef="#br1" timeOffset="97293.69">14337 10368,'0'-24,"25"24,-25-25,25 25,-25 25,0-1,0 1,0 0,-25 0,0 0,1-1,-1-24,25 25,-25-25,0 25,50-25,0 0,0 0,-1 0,1 0,0 0,0 0,0 0,-1 0</inkml:trace>
  <inkml:trace contextRef="#ctx0" brushRef="#br1" timeOffset="106297.43">14610 9823,'0'-25,"25"50,0-25,0 0,0 24,-1-24,1 0,0 0,0 0,0 0,-1 0,1 0,0 25,0-25,0 0,-1 0,1 25,-25 0,0 0,0-1,-25 1,1-25,24 25,-25 0,0 0,0-25,0 25,1-1,-1 1,0 0,0 0,0-25,1 25,-1-1,0-24,0 25,0 0,25 0,25-25,0 0,0 0</inkml:trace>
  <inkml:trace contextRef="#ctx0" brushRef="#br1" timeOffset="107196.64">16024 9922,'0'-25,"0"0,-25 25,1 0,-1 0,25-25,-25 25,0 0,0 0,1 0,24 25,-25-25,0 0,0 25,0-25,25 25,-24 0,-1-25,0 24,25 1,-25 0,25 0,-25 0,25 0,0-1,0 1,25-25,0 25,0-25,0 0,-1 0,-24-25,25 25,0 0,-25-25,25 25,-25-24,25 24,-25 24,24-24,1 0,-25 25,25-25,0 25,0-25,-1 25,1-25,25 25,-25-25,-1 0,26 0,-25 0,24-25,-24 25,0-25,25 25,-26-25,1 25,0-25,0 1,0-1,-1 0,-24 0,0 0,0 0,0 1,0-1,0 0,-24 0,24 0,-25 25,25-24,-25 24,25-25,-25 25</inkml:trace>
  <inkml:trace contextRef="#ctx0" brushRef="#br1" timeOffset="107557.28">16644 9922,'0'25,"0"-1,0 1,0 0,0 0,0 0,0 0,0-1,0 1,0 0,0 0,0 0,0-1,0 1,0 0,0 0,0 0,0-1,0 1,0 0,25-25,0 0,0 0,0 0,-1 0,1 0,0 0,0 0,0 0,24 0,-24 0,0-25,0 25,-1 0</inkml:trace>
  <inkml:trace contextRef="#ctx0" brushRef="#br1" timeOffset="107796.43">17140 10294,'-24'0,"24"-25,0 50,0 0,0 0,0-1,0 1,-25 0,25 0,0 0,0-1,0 1,0 0,0 0,0 0</inkml:trace>
  <inkml:trace contextRef="#ctx0" brushRef="#br1" timeOffset="108316.63">17463 9947,'-25'0,"25"-25,-25 25,0-25,50 25,-25 25,25-25,0 0,0 0,-1 0,1 25,0-25,0 0,24 0,-24 24,0-24,25 0,-25 0,24 25,-24-25,25 0,-26 0,1 25,0-25,0 0,0 0,-1 25,1-25,-25 25,0 0,0-1,0 1,-25 0,1 0,24 0,-25-25,0 24,0 1,0 0,1 0,-1 0,0-25,-25 24,26 1,-1-25,0 25,0-25,0 25</inkml:trace>
  <inkml:trace contextRef="#ctx0" brushRef="#br1" timeOffset="109255.93">18529 9947,'0'-25,"0"0,-24 25,24 25,-25-25,25 25,-25-25,25 24,-25-24,25 25,0 0,-25-25,25 25,0 0,0 0,0-1,0 1,0 0,25-25,0 0,0 0,0 0,-1 0,1 0,-25-25,25 25,-25-25,25 25,-25-24,0 48,25-24,-25 25,24-25,-24 25,25-25,-25 25,25-25,0 25,0-25,-1 24,1-24,0 0,25 0,-25 0,-1-24,1 24,0-25,0 25,0-25,-1 0,1 25,0-25,0 1,0-1,-1 0,-24 0,25 0,-25 0,0 1,0-1,0 0,0 0,0 0,0 1,-25 24,25-25,-24 25</inkml:trace>
  <inkml:trace contextRef="#ctx0" brushRef="#br1" timeOffset="109561.48">19323 10046,'25'0,"-25"25,0 0,0-1,0 1,0 0,0 0,0 0,-25-1,25 1,0 0,0 0,-25 0,25-1,0 1,0 0,0 0,0 0,0-1,25-24,0 0,0 0,0 0,-1 0,1 0,0 0,0 0,24 0,-24-24,0 24,25 0</inkml:trace>
  <inkml:trace contextRef="#ctx0" brushRef="#br1" timeOffset="109717.02">20018 10269,'0'-25,"0"1,25 24,-1 0,1 0</inkml:trace>
  <inkml:trace contextRef="#ctx0" brushRef="#br1" timeOffset="112787.25">2605 12229,'0'-25,"-25"25,25-25,0 0,-25 25,0 0,25-25,-24 25,-1 0,0 0,0 0,25 25,-25-25,1 0,24 25,-25-25,0 25,0 0,25 0,-25-1,25 1,0 0,-24-25,24 25,0 0,0-1,0 1,24 0,1-25,0-25,0 25,0-25,-1 25,1-24,0-1,0 0,0 0,-25 0,24 25,-24-24,0-1,0 0,0 50,0 0,0-1,25 1,0 0,0 0,0-25,-1 0,1 0,0 0,0 0,0 0,-25-25,24 25,-24-25,25 25,-25-25,25 25,-25-24,25-1,-25 0,25 0,-25 0,24 0,-24 1,0-1,25 0,-25-25,0 26,0-1,0 0,0 0,25-24,-25 24,0 0,0 0,0 0,0 1,0-1,0 0,0 0,0 0,0 1,0 48,0 1,0 0,0 0,0 24,0-24,0 0,0 25,0-1,0-24,0 25,0-1,0 26,0-26,-25 1,25 24,0-24,-25 24,25 1,0-1,0 1,-24-1,24-24,0 24,0 0,0 1,0-26,0 1,0 0,0-1,0-24,0 25,0-25,24-1,1 1,0 0,0-25,0 0,0 0,-1 0,1 0,-25-25,25 25,-25-25,25 1,-25-1,0 0,0 0,0 0,0 0,0 1,0-1,-25 0,0 0,25-24,-25 24,1 0,24 0,-25 0,0 1,25-1,-25 0,25 0,-25 0,25 1,-25-1,25 0,-24 25,24-25,24 25,1 0,0 0,0 0,0 0,0 0,-25-25,24 25,1 0,0-24,0 24,0-25,-1 25,-24-25</inkml:trace>
  <inkml:trace contextRef="#ctx0" brushRef="#br1" timeOffset="113098.29">3423 11906,'0'0,"0"-25,0 1,-24 24,24 24,0 1,0 0,0 0,0 0,0 24,0-24,0 25,0-26,0 26,0-25,0 25,0-1,0-24,0 25,0-26,0 26,0-25,0 24,0-24,24 0,-24 0,25 0,-25-1,25-24,-25 25,25-25,0 0</inkml:trace>
  <inkml:trace contextRef="#ctx0" brushRef="#br1" timeOffset="113258.6">3275 12402,'-25'0,"25"-24,25 24,24 0,-24 0,0-25,24 25</inkml:trace>
  <inkml:trace contextRef="#ctx0" brushRef="#br1" timeOffset="113835.14">3696 12353,'-25'0,"1"25,48-25,1 0,0 0,0 0,0 0,-25-25,24 25,1 0,-25-25,25 25,-25-25,0 0,-25 25,25-24,-25 24,1 0,-1 0,0 24,0 1,25 0,0 0,0 0,0-1,0 1,0 0,0 0,25-25,-25 25,25-25,0 0,-1 0,1 0,0 0,0 0,-25-25,25 25,-1-25,1 0,0 0,-25 1,25 24,-25-25,25 0,-25 0,25 25,-25-25,0 1,24 48,-24 1,25 0,-25 0,25 0,0-1,-25 1,25-25,-25 25,24-25,1 25,0-25,0 25,0-25,-1 0,1 0,0 0</inkml:trace>
  <inkml:trace contextRef="#ctx0" brushRef="#br1" timeOffset="114462.59">4936 12378,'0'24,"25"-24,-25-24,25 24,-25-25,25 25,0-25,0 0,-1 0,-24 1,0-1,0 0,0 0,-24 0,-1 25,0 0,25-25,-25 25,25 25,25-25,-25 25,25-25,0 25,24-25,-24 0,0 25,24-25,-24 25,25-25,-25 24,-1-24,1 0,0 25,0-25,-25 25,0 0,-25-25,0 25,0-25,1 24,-1-24,0 0,0 25,-24-25,24 0,0 0,0 0,25 25,-25-25,25-25</inkml:trace>
  <inkml:trace contextRef="#ctx0" brushRef="#br1" timeOffset="115583.51">5656 12179,'-25'0,"0"0,0 0,25 25,-24-25,-1 25,25 0,0-1,0 1,0 0,0 0,0 0,25-1,-25 1,24-25,1 25,0-25,0 25,0-25,-1 0,1 0,0 0,0-25,0 25,-1-25,1 25,-25-25,25 1,0-1,-25 0,0 0,0 0,0 1,0-1,-25 25,0-25,0 25,1-25,-1 25,0 0,0 0,0 25,1-25,-1 0,0 25,0-25,25 25,0-1,0 1,25-25,0 0,0 0,-1 0,1 0,0 0,0-25,0 25,-1 0,1-24,0 24,0 0,0-25,-1 25,1 0,0-25,0 25,0 0,-1 0,1 0,0 0,-25 25,0 0,0-1,25 1,-25 0,0 0,25-25,-25 25,0-1,0 1,0 0,0-50,0 0,0 1,25 24,-25-25,24 0,-24 0,25 25,-25-25,25 25,-25-24,25 24,0-25,-1 25,1 25,-25-1,0 1,0 0,0 0,0 0,0-50,25 25,-25-25,25 25,-25-25,25 25,-1 0,-24-25,25 25,0 0,0 0,-25 25,25-25,-1 25,1-25,-25 25,25-25,0 0,0 0,-1 0,1 0,0 0,-25-25,25 25,0 0,-25-25,24 25,-24-25,25 25,-25-24,0-1,25 25,-25-25,0 0,0 0,0 0,-25 25,0-24,1 24,-1 24,25 1,-25-25,25 25,0 0,0 0,0 0,0-1,0 1,25-25,-25 25,25-25,-1 0,1 0,0 0,25 0,-26 0</inkml:trace>
  <inkml:trace contextRef="#ctx0" brushRef="#br1" timeOffset="115990.45">7690 11807,'0'0,"-25"-25,0 0,25 1,0 48,0 1,0 0,0 0,0 0,0-1,0 26,25-25,-25 24,25-24,-25 25,25-1,-25-24,0 0,24 25,1-25,-25-1,25 1,0 0,-25 0,25 0,-1-1,-24 1,25-25</inkml:trace>
  <inkml:trace contextRef="#ctx0" brushRef="#br1" timeOffset="116326.53">7541 12229,'0'0,"-50"0,26 0,-1 0,50 0,-1 0,1 0,25 0,-25 0,24 0,1-25,-25 25,24 0,1-25,-25 25,24 0,-24-25,0 25,0-25,-1 25,1 0,0-24,0 24,-25 24,0 1,0 0,0 0,0 0,25-25,-1 25,1-1,0-24,0 0,0 0,0 25,-1-25,1 0</inkml:trace>
  <inkml:trace contextRef="#ctx0" brushRef="#br1" timeOffset="116457.52">8285 12080,'-49'-25,"98"50,-123-75,49 50,25-25,-25 25</inkml:trace>
  <inkml:trace contextRef="#ctx0" brushRef="#br1" timeOffset="117103.21">8360 12030,'0'0,"-25"0,50 25,-25 0,24-25,-24 25,25-1,0-24,-25 25,25 0,-25 0,0 0,25-25,-25 25,0-1,24-24,-24 25,0 0,0-50,0 0,0 1,0-1,25 25,-25-25,25 0,0 25,-25-25,25 25,-25-25,24 25,-24-24,25 24,0-25,0 25,0 0,-1 0,1 25,-25-1,25-24,-25 25,25-25,-25 25,25-25,-1 0,1 25,0-25,0 0,0 0,-1-25,1 25,0-25,0 0,0 1,-25-1,0 0,0 0,0 0,0 1,-25-1,0 25,0 0,25 25,-25-1,25 1,0 0,0 0,25-25,-25 25,25-25,0 0,0 0,-1 0,26 0</inkml:trace>
  <inkml:trace contextRef="#ctx0" brushRef="#br1" timeOffset="117942.51">9674 12502,'0'0,"0"-25,0 0,0 0,-25 25,1 25,-1 0,0-25,25 25,-25-1,0 1,1 0,-1 0,0 0,0-1,0 1,1 0,24 0,0 0,0-1,0 1,24-25,1 0,0 0,0 0,-25-25,25 25,-1-24,1 24,0-25,0 0,-25 0,0 50,0 0,0 0,25-1,-25 1,24 0,1-25,0 25,0 0,0-25,-1 24,1-24,0 0,25 0,-26 0,1 0,25 0,-25-24,-1 24,1-25,0 0,0 0,0 0,-1 1,1-1,0 0,-25 0,25 0,-25-24,0 24,0 0,0-24,0 24,0 0,0 0,0 0,-25 1,0-1,0 0,25 0,-24 25,-1-25,0 25,0 0,25 25</inkml:trace>
  <inkml:trace contextRef="#ctx0" brushRef="#br1" timeOffset="118318.43">10542 12452,'-24'0,"-1"0,25 25,-25 0,25-1,0 1,0 0,0 0,0 24,0-24,0 25,0-25,0 24,0 1,0-25,0 24,0-24,-25 25,25-26,-25 1,25 0,0 0,0 0,-24-1,24 1,-25 0,25 0,25-25,-1 0,1 0,0 0,0-25,0 25,-1 0,1 0,25-25,-25 25,-1-25,26 25,-25 0,0-24,24 24,-24 0,0-25,24 25</inkml:trace>
  <inkml:trace contextRef="#ctx0" brushRef="#br1" timeOffset="118710.43">11014 13097,'0'-25,"0"0,24 25,1 0,0 0,0 25,-25 0,0 0,0-1,0 1,-25-25,0 25,0 0,25 0,-24 0,-1-1,0 1,0-25,0 25,1 0,24 0,24-25,1 0,0-25,0 25,0 0,24 0,-24-25,25 25,-26 0,26-25,-25 25,0 0,24-25,-24 25,0 0,25 0</inkml:trace>
  <inkml:trace contextRef="#ctx0" brushRef="#br1" timeOffset="120097.47">12254 12477,'-25'0,"0"0,25 25,-25-25,25 24,0 1,0 0,0 0,0 0,25-25,-25 24,25-24,0 0,0 0,-1 0,1 0,-25-24,25 24,0 0,0-25,-1 0,1 25,-25-25,25 25,0-25,0 1,0-1,-1 0,1 25,-25-25,25 25,0-25,0 25,-1 0,-24-24,25 24,0 0,0 24,0-24,-25 25,24-25,-24 25,25-25,0 25,-25 0,25-25,-25 24,25 1</inkml:trace>
  <inkml:trace contextRef="#ctx0" brushRef="#br1" timeOffset="120478.03">12502 12849,'0'25,"0"-50,25 25,-25-25,25 25,-25-25,24 25,-24-25,25 25,0 0,0-24,0 24,-1-25,1 25,0 0,0 0,0 0,-1 0,1 0,0 0,0 25,0-25,-25 24,24-24,-24 25,25-25,-25 25,25-25,-25 25,0 0,25-1,-25 1</inkml:trace>
  <inkml:trace contextRef="#ctx0" brushRef="#br1" timeOffset="121418.21">14015 12303,'0'-25,"0"1,-25 24,0 24,1-24,-1 0,0 0,25 25,-25-25,25 25,-25 0,1-25,24 25,-25-1,25 1,-25 0,0 0,25 0,-25-1,25 26,0-25,0 0,0-1,0 1,0 0,0 0,25 0,0-25,0 0,0 0,-1 0,1-25,0 25,0 0,-25-25,25 25,-1-25,1 0,-25 1,25 24,-25-25,0 0,0 50,0 0,0-1,0 1,25 0,-25 0,25 0,-25-1,24 1,1 0,0-25,0 25,0 0,-1-25,1 0,0 24,0-24,0 0,-1-24,1 24,0-25,0 25,0-25,-1 0,1 0,0 1,-25-1,25 0,0 0,-25 0,0 1,25-1,-25 0,0 0,0 0,0 1,0-1,0 0,0 0,-25 0,25 1,-25-1,0 0</inkml:trace>
  <inkml:trace contextRef="#ctx0" brushRef="#br1" timeOffset="121778.42">14933 12675,'0'0,"-25"0,0 25,0-25,25 25,-24 0,-1-25,25 24,-25 1,25 0,0 0,-25 0,25-1,0 1,0 0,0 0,0 0,0-1,25-24,-25 25,25-25,0 25,-1 0,1-25,0 0,0 0,0-25,-1 25,1-25,0 25,0-25,0 25,-25-24,24-1,-24 0,25 25,-25-25,0 0,0 1,0-1,0 0,0 0,-25 0,1 1,-1-1,0 0,0 0,0 0,1 25,-26-24,25 24,-24 0,24 0,0 0,-25 0</inkml:trace>
  <inkml:trace contextRef="#ctx0" brushRef="#br1" timeOffset="127926.4">16520 12204,'-25'0,"25"-25,0 0,-24 25,24 25,24 0,-24 0,0 0,25-1,-25 1,0 0,25 0,-25 0,25 24,-25-24,25 0,-25 0,24 24,-24-24,25 0,-25 0,25-25,-25 24,0 1,25 0,-25 0,0-50,0 0,-25 0,25 1,0-1,0 0,0 0,0 0,0 1,25-1,0 0,0 25,-25-25,24 25,1 0,0 0,0 0,0 0,-1 25,1-25,-25 25,0 0,0-1,0 1,0 0,0 0,-25 0,1-25,24 24,-25-24,0 25,0-25,0 0,-24 25,24-25,0 0,0 25,0-25,1 0,-1 0,0 0</inkml:trace>
  <inkml:trace contextRef="#ctx0" brushRef="#br1" timeOffset="128634.37">17140 12452,'0'-25,"0"50,0 0,0 0,0-1,0 1,0 0,0 0,0 0,0-1,0 1,25-25,0 0,0 0,0 0,-1 0,-24-25,25 25,0-24,0-1,0 0,-1 0,-24 0,0 1,0-1,0 0,0 0,0 0,0 1,0 48,0 1,0 0,0 0,0 0,0-1,0 1,25 0,0 0,0 0,0-25,-1 0,1 0,0 0,0 0,-25-25,25 25,-25-25,24 0,1 0,-25 1,0-1,25 25,-25-25,0 0,0 0,0 1,0-1,0 0,0 0,0 0,0 1,-25-1,0 25,25-25,0 0,0 0,-24 25,24-25,-25 50,25 0,0 0,0 0,0 0,0-1,0 26,0-25,0 0,0-1,25 1,-25 0,24 0,1 0,-25-1,25 1,-25 0,25 0,0 0,0-1,-1-24,1 0,-25 25,25-25,0 0</inkml:trace>
  <inkml:trace contextRef="#ctx0" brushRef="#br1" timeOffset="128810.37">17488 12353,'0'0,"-25"0,0 0,50 0,0 0,-1 0,1 0,0 0,0 0,24 0,-24-25,25 25,0 0</inkml:trace>
  <inkml:trace contextRef="#ctx0" brushRef="#br1" timeOffset="129554.83">18529 12204,'0'-25,"0"0,25 25,-25-25,25 25,0 0,0-24,-1 24,1 0,0 0,0 0,0 0,-1 0,1 0,-25 24,0 1,0 0,25 0,-25 0,0 0,0 24,0-24,0 25,0-26,0 26,0-25,0 24,0-24,0 25,0-25,25-1,-25 1,25 0,-25 0,25 0,-1-1,1-24,0 25,0-25,0 0,-1-25,1 25,0-24,0 24,0-25,-1 0,1 0,0 0,-25 1,25-1,0-25,-25 25,24 1,-24-26,25 0,-25 26,0-26,0 25,0-24,0 24,0-25,-25 25,25-24,-24 24,-1 0,25 0,-25 0,0 1,25-1</inkml:trace>
  <inkml:trace contextRef="#ctx0" brushRef="#br1" timeOffset="131954.01">20266 11981,'0'0,"0"-25,-25 0,25 0,0 50,0 0,25 0,-25-1,0 1,25 25,-25-25,0-1,0 26,0 0,24-25,-24 24,0 1,0-25,0 24,0-24,0 25,0-26,0 1,0 0,0 25,0-26,0 1,0 0,0 0,0-50,0 0,0 0,0 1,0-1,25 0,0 0,-25 0,0 1,25 24,0-25,-25 0,24 25,-24-25,25 25,0 0,-25-25,25 25,0 0,-25 25,24-25,-24 25,0 0,25-25,-25 25,25-25,-25 24,0 1,25-25,-25 25,0 0,25-25,-25 25,24-25</inkml:trace>
  <inkml:trace contextRef="#ctx0" brushRef="#br1" timeOffset="132664.04">20985 12303,'-25'0,"1"0,-1 0,25 25,-25-25,0 0,25 25,-25-25,0 25,25-1,-24 1,24 0,0 0,-25 0,25-1,0 1,0 0,0 0,25-25,-1 0,1 0,-25-25,25 25,-25-25,25 25,-25-25,25 1,-25-1,25 25,-25-25,0 0,0 0,0 1,0-1,0 0,0 50,-25-25,0 25,25-1,0 1,0 0,0 0,0 0,25-1,0-24,-1 0,1 0,0 0,0 0,0 0,-1 0,1 0,0-24,0 24,0-25,-1 25,1-25,0 25,0-25,0 25,-1-25,-24 1,25 24,-25-25,0 0,0 0,0 0,0 1,0-1,-25 25,1-25,-1 25,25 25,0 0,25-1,-1-24,-24 25,25 0,0-25,-25 25,25-25,-25 25,25-25,-25 24,24-24,-24 25,0 0,0 0,0 0,-24-1,-1-24,0 0,0 25,0-25,1 0</inkml:trace>
  <inkml:trace contextRef="#ctx0" brushRef="#br1" timeOffset="133234.31">22647 12254,'-25'0,"0"0,1 0,-1 24,0-24,0 25,0-25,1 25,-1-25,25 25,-25-25,0 25,25-1,-25 1,25 0,25 0,0-25,0 0,0-25,-1 25,1 0,0-25,0 25,0-25,-1 1,1 24,-25-25,25 25,-25-25,0 0,25 25,-25-25,0 50,0 0,-25-25,25 25,0 0,0-1,0 1,25-25,-25 25,25-25,-1 0,26 0,-25 0,0 0,24 0,-24 0,25 0,-1 0,-24-25,25 25,-1 0,-24-25,25 25,-25-24,24 24,-24 0,0-25,0 25,-1 0</inkml:trace>
  <inkml:trace contextRef="#ctx0" brushRef="#br1" timeOffset="134143.03">1389 15677,'0'0,"25"0,-25-25,25 0,-25 0,25 25,-25-25,25 25,-25-24</inkml:trace>
  <inkml:trace contextRef="#ctx0" brushRef="#br1" timeOffset="135310.14">1513 15528,'-24'0,"24"-25,24 25,1-25,-25 0,25 1,0-1,-25 0,25 0,-25 0,24 0,-24 1,25-1,0-25,-25 25,25-24,0 24,-1-25,-24 26,25-26,-25 25,25-24,-25 24,0-25,0 25,0 1,0-1,-25 0,0 25,25-25,-24 25,-1 0,0 0,0 25,0-25,1 25,-1 0,0-25,0 24,25 1,-25-25,25 25,0 0,0 0,25-25,0 0,0 0,0 0,24 0,-24-25,0 25,24 0,-24 0,0 0,25 0,-25 0,-1 0,1 25,0-25,0 24,0 1,-25 0,0 0,24 0,-24-1,0 1,0 0,25-25,-25 25,0 0,25-1,0 1,0 0,-1 0,1-25,0 0,0 0,0 0,-1 0,-24-25,25 25,0-25,0 25,-25-25,25 25,-1-24,-24-1,25 0,0 0,-25 0,0 1,0-1,0 0,0 0,0 0,0 1,-25 24,25-25,-25 25,1 0,-1 0,0 0,0 25,25-1,-25 1,25 0,-24 0,24 0,0-1,0 1,0 0,0 0,0 0,24-1,1 1,0 0,0-25,0 0,-1 0,1 0,0 0,0 0,0-25,-1 25,1-25,0 1,0-1,0 0,-1 0,1 0,-25 1,25 24,0-25,-25 0,0 0,0 0,0 1,0-1,0 0,-25 25,0 0,25-25,-25 25,25 25,0 0,0 0,25-1,0 1,0-25,0 25,-1 0,1-25,0 25,25-1,-26-24,1 25,0-25,0 25,0-25,-25 25,25-25,-25 25,0-1,-25 1,0-25,0 25,0-25,0 0,1 25,-1-25,0 0,0 0,0 0</inkml:trace>
  <inkml:trace contextRef="#ctx0" brushRef="#br1" timeOffset="135586.87">3101 14585,'-25'0,"0"0,25 25,0 0,0 0,0-1,0 1,0 0,0 0,0 0,0 24,0-24,0 25,25-1,-25-24,0 25,0-1,25-24,0 0,-25 24,25-24,-25 0,0 0,24 0,1-1,-25 1,25-25,-25 25,25-25</inkml:trace>
  <inkml:trace contextRef="#ctx0" brushRef="#br1" timeOffset="135778.28">2878 15081,'0'0,"-25"0,0 0,25-25,25 25,0-24,-1 24,1-25,25 25,-25-25,24 25,-24-25,25 25,-1 0,1-25</inkml:trace>
  <inkml:trace contextRef="#ctx0" brushRef="#br1" timeOffset="136383.12">3349 15230,'0'-25,"25"25,-25-25,25 25,-1-24,-24-1,25 25,-25-25,25 0,0 0,-25 1,25-1,-25 0,0 0,0 0,0 1,0-1,0 0,-25 25,25-25,-25 25,25 25,0 0,0 0,25-25,-25 24,25-24,-25 25,24 0,1-25,-25 25,25 0,0-25,-25 24,25 1,-1 0,1-25,-25 25,25-25,-25 25,25-25,0 0,-1 0,-24-25,25 25,-25-25,25 0,-25 0,0 1,0-1,0 0,0 50,0 0,0-1,0 1,25-25,-25 25,25-25,-1 25,1-25,0 25,0-25,0-25,0 25,-1 0</inkml:trace>
  <inkml:trace contextRef="#ctx0" brushRef="#br1" timeOffset="136509.26">4019 14734,'0'0,"-25"0,25-25,-25 25,25-25</inkml:trace>
  <inkml:trace contextRef="#ctx0" brushRef="#br1" timeOffset="136874.37">4564 14784,'-24'0,"-1"0,0 0,0 0,0 24,1-24,24 25,-25-25,0 25,0 0,25 0,0-1,-25-24,25 25,0 0,0 0,0 0,0-1,25-24,-25 25,25-25,0 25,0-25,-1 0,1 0,0 0,25 0,-26 0,1 0,25 0,-25-25</inkml:trace>
  <inkml:trace contextRef="#ctx0" brushRef="#br1" timeOffset="137145.37">4688 14536,'0'0,"-24"0,24-25,0 50,0-1,0 1,24 0,-24 0,25 0,-25-1,25 1,-25 25,25-25,-25-1,25 26,-25-25,24 24,-24-24,25 0,-25 25,25-26,-25 1,0 0,25 0,-25 0,25-25,-25 24,24-24,-24 25</inkml:trace>
  <inkml:trace contextRef="#ctx0" brushRef="#br1" timeOffset="137338.37">4664 14982,'0'0,"0"-25,-25 25,0 0,25-25,0 1,25 24,0-25,-1 25,1 0,25 0,-25-25,24 25,-24 0,25 0,-1 0,-24 0</inkml:trace>
  <inkml:trace contextRef="#ctx0" brushRef="#br1" timeOffset="137554.47">5135 14808,'-50'25,"100"-50,-100 75,50-25,0 0,0-1,0 1,25 0,0 0,-25 0,25-1,0 1,-1-25,-24 25,25-25,0 0,0 0,0 0,-1-25,1 25</inkml:trace>
  <inkml:trace contextRef="#ctx0" brushRef="#br1" timeOffset="137681.97">5333 14734,'0'0,"-24"-25,-1 25,25-25</inkml:trace>
  <inkml:trace contextRef="#ctx0" brushRef="#br1" timeOffset="138210.12">5383 14759,'0'0,"-25"0,0 25,25-1,-24 1,24 0,0 0,0 0,0-1,0 1,0 0,0 0,0 0,0-1,0 1,24-25,1 0,-25-25,25 1,0-1,0 0,-25 0,24 0,-24 1,25 24,-25-25,25 25,-25 25,0-1,0 1,0 0,-25 0,25 0,25-50,0 0,0 0,-1 0,1 1,0-1,0 25,0 0,-25 25,0-1,24 1,-24 0,25-25,0 25,0-25,0 0,-25 25,24-25,1 0,25 0,-25 0</inkml:trace>
  <inkml:trace contextRef="#ctx0" brushRef="#br1" timeOffset="139038.41">6722 14486,'0'0,"0"-25,-24 25,24-25,0 1,0-1,0 0,24 0,1 0,0 25,-25-25,25 25,0-24,-1 24,1 0,-25 24,25-24,-25 25,25 0,-25 0,25 0,-25 0,0-1,0 26,24-25,-24 24,0 1,0-25,0 24,25 1,-25 0,25-1,-25 1,25-25,-25 24,25-24,-25 25,24-26,-24 1,25-25,-25 25,25 0,0-25,0 0,0 0,-1 0,1-25,0 0,0 25,0-25,-25 1,24-1,1 0,0 0,0 0,-25 1,25-1,-1-25,-24 25,25 1,-25-1,0-25,0 25,0 1,0-26,0 25,0 0,0-24,0 24,-25 0,25-24,-24 24,-1 0,25 0,-25 0,0 25,25-25,-25 25,25-24,-24 48</inkml:trace>
  <inkml:trace contextRef="#ctx0" brushRef="#br1" timeOffset="141074.29">8186 14684</inkml:trace>
  <inkml:trace contextRef="#ctx0" brushRef="#br1" timeOffset="143666.26">8186 14684,'-25'-24,"50"24,0 0,0 0,-1 0,1 0,0-25,0 25,0 0,-1 0,1 0,0-25,0 25,0 0,-1 0,1 0,0-25,0 25,0 0,-1 0,1 0,0-25,0 25,0 0,-1 0</inkml:trace>
  <inkml:trace contextRef="#ctx0" brushRef="#br1" timeOffset="144178.16">8186 14883,'25'0,"0"0,24 0,-24 0,25 0,-26-25,26 25,0 0,-1-25,1 25,-1 0,1-25,0 25,-1 0,1-24,-25 24,24 0,-24-25,0 25,0 0,-1 0,1 0,0 0,-25-25</inkml:trace>
  <inkml:trace contextRef="#ctx0" brushRef="#br1" timeOffset="145090.16">9501 14312,'0'0,"24"0,-24-25,25 25,-25-24,25 24,0 0,-25-25,25 25,-1 0,1 0,0 0,-25 25,25-1,-25 1,0 25,25-25,-25 0,0 24,0-24,0 25,0-1,0-24,0 25,0-1,-25 1,25-25,0 24,0 1,0-25,0 24,0-24,0 0,0 0,25-1,-25 1,24 0,1-25,-25 25,25-25,0 0,0 0,-1 0,1 0,-25-25,25 25,25-25,-26 0,1 25,0-24,0-1,0 0,24 0,-24-24,0 24,0-25,-1 25,1-24,0-1,0 1,-25 24,25-25,-25 1,0-1,0 0,0 1,0 24,0-25,-25 1,25 24,-25-25,25 25,-25 1,25-1,-25 0,1 25</inkml:trace>
  <inkml:trace contextRef="#ctx0" brushRef="#br1" timeOffset="145842.15">10815 14858,'0'0,"-74"-50,74 26,0 48,0 1,0 0,0 0,0 0,0-1,0 1,0 0,25 0,-25 0,0-1,0 1,0 0,24-25,-24 25,0 0,-24-25,-1 0,0 0,25 24,-25-24,0 0,1 25,-1-25,0 25,0-25,0 25,1 0,-1-1,0 1,0 0,25 0,0 0,25-25,0 0,0 0,-1 0,1 0,0-25,0 25,0-25,-1 25,-24-25,25 25,0-25,-25 1,25 24,0-25,-25 0,0 0,24 0,-24 1,0 48,0 1,0 0,0 0,0 0,0-1,25-24,0 0,-25 25,25-25,0 0,-1 0</inkml:trace>
  <inkml:trace contextRef="#ctx0" brushRef="#br1" timeOffset="146606.71">11162 15106,'0'0,"-24"-25,-1 25,0 25,0-25,0 25,25 0,-24-25,24 24,0 1,0 0,0 0,24 0,1-25,-25 24,25-24,0 0,0 25,-1-25,1 0,0 0,0 0,-25-25,0 1,0-1,-25 0,0 25,25-25,-25 25,1-25,24 1,0-1,0 0,24 0,1 0,0 25,0-24,0 24,-1 0,-24-25,25 25,-25 25,25-25,-25 24,0 1,0 0,25 0,-25 0,0-1,25 1,-25 0,0 0,25 0,-25-1,0 1,0 0,24 0,-24 0,25 0,-25-1,0 1,0 0,0 0,0 0,25-25,-25 24,0 1,0-50,-25 25,25-24,0-1,-25 0,25 0,0 0,-24 1,24-26,0 25,0 0,0 0,0 1,0-26,0 25,0 0,0 1,24-26,-24 25,25 0,0 1,0 24,-25-25,25 25,-1 0,1 0,0 25,-25-1,0 1,0 0,-25 0,0 0,1-25,24 24,-25 1,0 0,0 0,0 0</inkml:trace>
  <inkml:trace contextRef="#ctx0" brushRef="#br1" timeOffset="146890.29">11683 15007,'0'0,"-24"0,24 25,0-1,0 1,0 0,0 0,0 0,0-1,0 1,0 0,24 0,-24 0,0-1,0 1,0 0,25 0,-25 0,0 0,25-1,-25 1,0 0,25 0,-25 0,25-1,-25 1</inkml:trace>
  <inkml:trace contextRef="#ctx0" brushRef="#br1" timeOffset="147167.13">11609 15205,'0'0,"0"-25,-25 1,25-26,0 25,0 0,0 1,0-1,25 25,0-25,0 0,-1 25,1 0,0 0,0 0,0 0,-1 0,1 25,0-25,0 25,-25 0,0-1,0 1,0 0,0 0,0 0,-25-1,0 1,0 0,1-25,-1 25,0 0,25-1,-25-24,0 25,25 0,-24-25</inkml:trace>
  <inkml:trace contextRef="#ctx0" brushRef="#br1" timeOffset="148006.15">12006 15230,'25'0,"-1"0,-24-25,25 25,-25-25,25 25,-25-24,0-1,0 0,0 0,0 0,0 1,0-1,-25 25,25-25,0 0,-25 0,25 1,0-1,0 0,-24 25,24-25,0 0,-25 25,25 25,0 0,0 0,0 0,0-1,0 1,0 0,0 0,0 0,0-1,0 1,0 0,0 0,0 0,0-1,0 1,0 0,0 0,25-25,-25 25,24-25,1 24,0-24,0 0,0 0,-25-24,24 24,-24-25,25 25,-25-25,0 0,0 0,0 1,0-1,0 0,-25 25,1 25,24 0,0-1,0 1,0 0,0 0,0 0,0-1,24-24,1 0,0 0,0 0,0-24,-1-1,1 0,0 25,-25-25,25 0,0 1,-1-1,-24 0,25 0,-25 0,0 50,0 0,0 0,0 0,0-1,0 1,0 0,0 0,25-25,0 0,0 0,0 0,-1 0,1 0,0 0,25 0</inkml:trace>
  <inkml:trace contextRef="#ctx0" brushRef="#br1" timeOffset="148842.11">12775 15180,'0'25,"-25"-25,25 25,25-50,0 25,-1 0,-24-25,25 25,0-24,0 24,-25-25,25 25,-1-25,-24 0,25 0,0 1,0-1,-25 0,25 0,-25-24,0 24,0 0,0 0,0 0,0 1,0-1,0 0,0 0,0 0,-25 1,25-1,0 0,-25 25,25 25,-25-25,25 25,-25-25,25 24,0 1,0 0,-24 0,24 0,0-1,0 1,0 25,0-25,0-1,0 26,0-25,24 0,1-1,-25 26,25-25,0 0,0-1,-1 1,1-25,0 25,25 0,-26-25,1 0,0 0,0 0,0 0,-1 0,1-25,0 25,0-25,0 0,-1 1,1-1,-25 0,0 0,0 0,0 1,0-1,0 0,0 0,0 0,0 50,0 0,0 0,0 0,0-1,0 1,25-25,-25 25,25-25,-25 25,25-25,0 25,-1-25,1 24,0-24,0 0,0 0,-1 0,1 0,0 0,0 0</inkml:trace>
  <inkml:trace contextRef="#ctx0" brushRef="#br1" timeOffset="148982.15">13693 14982,'-149'-174,"298"348,-323-348,174 150,25 24,-25 24</inkml:trace>
  <inkml:trace contextRef="#ctx0" brushRef="#br1" timeOffset="150037.07">13767 14957,'-25'0,"25"-25,25 25,-25 25,25-25,-25 25,0 0,25-25,-25 25,0-1,0 1,24-25,-24 25,0 0,0 0,0-1,0 1,0 0,0 0,0 0,0-50,-24 0,24 0,0 0,0 1,0-1,0 0,24 25,-24-25,25 0,0 1,0-1,0 25,-1 0,-24 25,25-25,-25 24,0 1,0 0,25-25,-25 25,0 0,25-25,-25-25,25 25,-1-25,-24 0,25 25,-25-25,25 25,0 0,-25 25,25 0,-25 0,24-25,-24 25,25-25,0 0,0 0,0 0,-1 0,1 0,-25-25,25 25,-25-25,25 25,-25-25,25 0,-25 1,0-1,0 0,0 0,0 0,0 1,-25 24,25 24,0 1,0 0,0 0,0 0,0-1,0 1,25 0,-25 0,24-25,-24 25,25-25,0 0,0 24,0-24,0 0,-1-24,1 24,0 0,0 0,-25-25,25 25,-1-25,1 0,0 0,-25 1,25 24,-25-25,0 0,0 0,0 0,0 1,0-1,0 0,0 0,0 0,0 1,0-1,0 0,0 0,0 0,0 1,0-1,0 0,-25 25,25 25,-25 0,25-1,0 1,0 0,0 0,0 0,0-1,0 26,0-25,0 0,0-1,0 1,0 0,25 0,0 0,0-1,-1-24,-24 25,25-25,0 0,0 0</inkml:trace>
  <inkml:trace contextRef="#ctx0" brushRef="#br1" timeOffset="150226.31">14635 14759,'0'0,"0"-25,25 25,-25-25,25 25,0 0,-1 0,1 0,0 0,0 0,0 0,-1 0,1 0,0 0</inkml:trace>
  <inkml:trace contextRef="#ctx0" brushRef="#br1" timeOffset="150370.54">14213 14684,'0'0,"-24"0,-26 0,25 0,-24 0,24 0,0-24</inkml:trace>
  <inkml:trace contextRef="#ctx0" brushRef="#br1" timeOffset="150509.31">14982 14734</inkml:trace>
  <inkml:trace contextRef="#ctx0" brushRef="#br1" timeOffset="151482.11">6102 16991,'0'0,"-25"0,25-25,25 1</inkml:trace>
  <inkml:trace contextRef="#ctx0" brushRef="#br1" timeOffset="151622.56">5929 17214,'-50'25,"100"-50,-125 50,50-25,25 25,25-25</inkml:trace>
  <inkml:trace contextRef="#ctx0" brushRef="#br1" timeOffset="151785.81">6375 17239,'25'0,"-50"0,75 0,-25 0</inkml:trace>
  <inkml:trace contextRef="#ctx0" brushRef="#br1" timeOffset="153205.87">8186 16793,'25'0,"-25"-25,0 0,-25 25,0 0,0 0,0 0,1 0,24 25,-25-25,0 0,25 25,-25-25,0 25,1-1,-1-24,25 25,-25 0,25 0,-25-25,25 25,-25-1,25 1,-24 0,24 0,-25 24,25-24,0 0,0 0,-25 24,25-24,0 0,0 0,25 0,-25-1,25-24,-25 25,24-25,1 25,0-25,0 0,0 0,-1 0,1-25,0 25,0 0,0-25,-1 1,1 24,0-25,0 0,0 0,0 25,-1-25,-24 1,25-1,0 0,-25 0,0 0,25 25,-25-24,0 48,0 1,0 0,0 0,0 0,0-1,25 26,-25-25,24 0,1-1,0 1,0 0,0 0,24-25,-24 25,25-25,-26 0,26 0,-25 0,24 0,-24-25,25 25,-25-25,-1 0,1 0,25 1,-25-1,-1 0,-24 0,25 0,0-24,-25 24,0 0,25 0,-25 1,0-1,0 0,0-25,0 26,-25-1,25 0,-25 0,25 0,-25 1,25-1,-24 25,-1-25,25 0,-25 0,0 1,0 24,25-25,-24 25,24 25,-25-1</inkml:trace>
  <inkml:trace contextRef="#ctx0" brushRef="#br1" timeOffset="153778.11">9079 17239,'0'-25,"0"50,25 0,-25 0,24 0,-24-1,0 1,25 0,-25 0,0 0,25-1,-25 1,0 0,0 25,0-25,0-1,25 1,-25 0,0 0,0 0,0-1,0 1,0 0,0 0,0 0,25-25,-1 0,1 0,0 0,0 0,0 0,0 0,-1 24,26-24,-25 0,0 0,24 0,-24 0,0 0,24-24,-24 24,0 0,0 0,0 0,-1 0,1 0,0-25,0 25,0 0,-50 0</inkml:trace>
  <inkml:trace contextRef="#ctx0" brushRef="#br1" timeOffset="155046.06">9922 17859,'0'25,"0"0,25 0,-25 0,0-1,0 1,0 0,0 0,25 0,-25-1,0 1,25 0,-25 0,0 0,24-25,-24 24,0 1,-24-25,-1 0,0 0,0 0,0 0,25 25,-24-25,-1 0,0 25,0-25,0 25,1-25,24 24,-25 1,0-25,25 25,0 0,0 0,0-1,25-24,0 0,-1-24,1 24,0-25,0 25,0-25,-1 0,1 25,-25-25,25 25,-25-24,25-1,-25 0,0 50,25-25,-25 25,24-25,1 24,0-24,0 0,0 0</inkml:trace>
  <inkml:trace contextRef="#ctx0" brushRef="#br1" timeOffset="155730.11">10269 18182,'0'-25,"0"50,0-25,0 25,0-1,25-24,-25 25,25-25,-25 25,25-25,-25 25,25-25,-25-25,-25 25,25-25,-25 0,25 1,25-1,-25 0,25 0,-25 0,25 25,-25-24,24 24,-24 24,0 1,25-25,-25 25,0 0,25 0,-25-1,25 1,-25 0,0 0,25-25,-25 25,0-1,24-24,-24 25,25-25,-25 25,0-50,-25 0,25 1,0-1,0 0,0 0,0 0,25 1,-25-1,25 0,-25 0,25 0,0 25,-25-24,24 24,-24 24,-24-24,24 25,-25 0,0 0,0 0,0-25,25 24,-24-24</inkml:trace>
  <inkml:trace contextRef="#ctx0" brushRef="#br1" timeOffset="156206.14">10766 18033,'24'0,"-24"25,25-25,-25 25,0-1,0 1,0 0,0 0,25 0,-25-1,0 1,0 0,0 0,25-25,-25 25,0-1,0-48,0-1,0 0,0 0,0 0,0 1,0-1,0 0,0 0,25 0,-1 1,1-1,0 25,0 0,0 0,-25 25,0-1,-25 1,0 0,0 0,0-25,1 25,-1-1,0-24,0 0,25 25,-25-25</inkml:trace>
  <inkml:trace contextRef="#ctx0" brushRef="#br1" timeOffset="156738">11708 17487,'25'0,"0"-25,0 25,-1 0,1 0,25-24,-25 24,-1 0,26-25,0 25,-26 0,26-25,-25 25,24 0,-24 0,25-25,-25 25,-1 0,1 0,0 0,0-25,0 25,-1 0,-24 25</inkml:trace>
  <inkml:trace contextRef="#ctx0" brushRef="#br1" timeOffset="156918.13">11832 17587,'-25'24,"50"-48,-25 48,25-24,0 0,24 0,-24 0,25-24,-25 24,24 0,1 0,-1-25,-24 25,25 0,-1-25,-24 25,25 0,-25 0</inkml:trace>
  <inkml:trace contextRef="#ctx0" brushRef="#br1" timeOffset="157953.99">13569 17090,'0'-24,"-25"24,25 24,-25-24,0 0,25 25,-25-25,0 25,1 0,-1-25,25 25,-25-1,0-24,25 25,-25 0,1 0,24 0,-25-1,25 1,-25 0,25 0,0 0,0-1,25-24,0 0,-1 0,1 0,0-24,0 24,0-25,24 25,-24-25,0 0,0 25,0-25,-1 1,1-1,-25 0,25 25,-50 25,25 0,0-1,0 1,0 0,0 0,0 0,25-1,0 1,0 0,-1-25,1 0,25 25,-25-25,-1 0,26 0,-25-25,24 25,-24-25,25 25,-25-25,-1 1,26-1,-25 0,0 0,-1 0,1 1,0-1,-25 0,25 0,-25 0,0 1,0-1,0 0,0 0,0 0,0 1,-25-1,0 0,25 0,-25 25,25-25,-24 25,-1-24,25 48,0 1</inkml:trace>
  <inkml:trace contextRef="#ctx0" brushRef="#br1" timeOffset="158353.77">14412 17264,'0'-25,"0"50,0 0,0 0,-25-1,25 1,0 0,0 0,0 0,0-1,0 1,0 0,25-25,-25 25,25 0,-1-25,-24 25,25-25,0 0,0 0,0 0,0 0,-1-25,1 25,0-25,0 0,-25 0,0 0,0 1,-25 24,25-25,0 0,-25 25,0-25,1 0,-1 1,0 24,25-25,-25 25,25-25,-25 25,0 0</inkml:trace>
  <inkml:trace contextRef="#ctx0" brushRef="#br1" timeOffset="158881.87">15181 17214,'0'0,"-25"0,50 0,0 0,-1 0,1 0,0 0,0 0,0 0,24 0,-24 0,0 0,24 0,1 0,0 0,-26 0,26 0,0 0,-1 0,1 0,0-24,-26 24,26 0,-25 0,24 0,-24 0,0 0,0 0,0 0,-25-25,-25 25,0 0</inkml:trace>
  <inkml:trace contextRef="#ctx0" brushRef="#br1" timeOffset="159902.25">16793 16768,'-25'0,"25"-25,0 50,0 0,0 0,0-1,25 1,-25 0,0 0,25 0,-25-1,0 1,25 25,-25-25,0-1,25 1,-25 0,0 0,0 0,24-1,-24 1,0 0,25 0,-25 0,0-1,0 1,0 0</inkml:trace>
  <inkml:trace contextRef="#ctx0" brushRef="#br1" timeOffset="160333.81">17240 16892,'0'0,"24"0,-24-25,25 25,-25-25,0 50,-25-25,1 0,-1 25,0-25,0 25,0-25,-24 25,24-25,0 24,0-24,1 25,-1-25,0 0,0 0,25 25,-25-25,1 0,24 25,24-25,1 25,0-25,0 24,0 1,-1-25,1 25,0-25,0 25,0 0,-1-25,1 24,0 1,0 0,0 0,-1 0,-24-1,25-24,-25 25,25-25,0 25,0 0</inkml:trace>
  <inkml:trace contextRef="#ctx0" brushRef="#br1" timeOffset="160778.43">17686 16867,'0'0,"0"-25,0 50,0 0,25 0,-25 0,0-1,0 1,0 0,25 0,-25 24,0-24,25 25,-25-25,24 24,-24-24,25 0,-25 24,25-24,0 0,0 0,-1-25,1 25,0-25,0 0,0 0,-1 0,1-25,0 25,-25-25,25 25,0-25,-1 0,-24 1,25-1,0 0,-25 0,0 0,0 1,0-26,0 25,0 0,0 1,-25-1,25 0,0 0,-25 0,25 1,-24-1,24 0</inkml:trace>
  <inkml:trace contextRef="#ctx0" brushRef="#br1" timeOffset="161069.94">18133 16272,'0'-25,"0"0,24 25,1 0,-25 25,25-25,0 25,0 0,-25-1,0 1,0 0,0 25,-25-25,25-1,-25 1,25 0,-25 0,25 0,-25-1,25 1,-24-25</inkml:trace>
  <inkml:trace contextRef="#ctx0" brushRef="#br1" timeOffset="161290.94">18207 16247,'0'-25,"0"50,25-50,0 0,-1 25,1 0,0-24,0 24,0 0,-1 0,1 0,-25 24,25-24,0 25,0 0,-25 0,0 0,0-1,0 1,-25 0,25 0,-25 0,25 0,-25 24</inkml:trace>
  <inkml:trace contextRef="#ctx0" brushRef="#br1" timeOffset="163324.11">18232 17909,'-25'0,"25"-25,-25 0,0 1,25 48,0 1,0 0,0 0,25-25,-25 25,0-1,25-24,-25 25,-25-25,0 25,1-25,-1 25,0-25,0 25,0-1,1 1,-1 0,0 0,0 0,25-1,0 1,25-25,0 0,0 0,-1 0,1-25,0 25,0-24,0 24,-1-25,1 0,0 25,25-25,-50 0,24 25,1-24,0 24,-25-25,25 25,-25-25,25 25,-50 0,25 25,-25-25,0 25,25-1,0 1,25-25,0 0,0 0,-1 0,1-25,0 25,0-24,0 24,-1-25,1 25,0-25,0 25,-25-25,0 50,0 0,0 0,25-25,-25 24,24-24,-24 25,25-25,-25-25,-25 25,25-24,-24 24,24-25,-25 25,25-25,0 0,0 0,25 1,-1 24,-24-25,25 25,0-25,0 25,-25-25,25 25,-1-25,1 25,0 0,-25 25,25 0,-25 0,0 0,0-1,0 1,25 0,-25 0,0 0,0-1,25 1,-25 0,0 0,24 0,-24-1,0 1,25-25,-25 25,0 0,25-25,-25 25,0-1,-25-48,25-1,-25 25,25-25,0 0,0 0,0 1,0-1,0 0,0 0,25 0,-25-24,25 24,-25 0,25 0,0 1,-1 24,1-25,-25 0,25 25,0-25,0 25,-1 0,-24 25,-24 0,-1 0,0-1,0 1,0-25,25 25,-24-25,24 25,-25-25,25 25</inkml:trace>
  <inkml:trace contextRef="#ctx0" brushRef="#br1" timeOffset="163762.63">19224 17884,'0'-25,"25"25,-25 25,0 0,25-25,-25 25,0 0,0-1,0 1,24 0,-24 0,0 0,0-1,0 1,0 0,0 0,0 0,0-1,0 1,0-50,0 1,0-1,0 0,0 0,0 0,0 1,0-1,0 0,25 0,-25 0,25 1,-25-1,25 0,-25 0,25 0,-1 1,-24 48,-24 1,-1 0,25 0,-25-25,0 25,25-1,-25 1</inkml:trace>
  <inkml:trace contextRef="#ctx0" brushRef="#br1" timeOffset="164574.91">19546 18058,'25'0,"0"-25,0 0,0 25,-25-25,24 25,1-24,0-1,0 25,-25-25,25 0,-25 0,24 1,1-1,-25 0,0 0,0 0,0 1,0-1,0 0,0-25,0 26,0-1,0 0,0 0,-25 0,25 0,-24 25,-1 0,25 25,-25-25,25 25,-25-25,25 25,0 0,0 0,-25-25,25 24,0 1,0 0,-24 0,24 0,0-1,0 1,0 0,0 0,0 0,0-1,0 1,24 0,-24 0,0 0,25-25,-25 24,25 1,0-25,0 0,-1 0,-24-25,25 25,0-24,0-1,-25 0,25 25,-25-25,25 0,-25 1,0-1,0 0,0 0,-25 25,25 25,-25 0,25 0,0-1,0 1,25 0,0 0,-1-25,1 0,0 0,0-25,0 25,-1-25,1 0,0 25,-25-24,25 24,0 0,-25-25,24 25,1-25,0 25,0 0,-25 25,0 0,0-1,0 1,0 0,0 0,0 0,25-25,-25 24,24-24,1 0,0 0,0 0,0 0,-1 0,1 0</inkml:trace>
  <inkml:trace contextRef="#ctx0" brushRef="#br1" timeOffset="165365.84">19968 16768,'25'0,"0"0,0 0,-1 0,26 0,-25 0,24 0,1 0,0 0,-1 0,1-25,-1 25,1 0,0-25,-1 25,26 0,-26-24,1 24,-1-25,1 25,-25-25,25 25,-26 0,1-25,0 0,-25 1,-25 24,0-25,1 25,-1 0,0-25,0 25,0 0,0 0,1-25,-1 25,0 0,0 0,50 0,0 0,24 0,-24 0,0 0,25 0,-25 25,24-25,-24 0,25 25,-26-25,1 25,25-1,-25 1,-1-25,-24 25,25 0,-25 0,0-1,0 1,0 0,-25-25,25 25,-24 0,-1-25,0 24,0 1,0-25,-24 0,24 25,0-25,0 0</inkml:trace>
  <inkml:trace contextRef="#ctx0" brushRef="#br1" timeOffset="166066.84">22126 15974,'0'0,"0"-25,-25 25,25 25,0 0,0 0,0 0,0-1,0 1,0 0,0 25,0-1,-24-24,24 25,-25-1,0 1,0 24,0-24,0 0,1-1,-1 1,-25-1,25-24,1 25,24-25,-25-1,0-24,25 25,-25-25,25-25,25 1,0 24,0 0,-1-25,1 25,0 0,0 0,0 0,-1 0,1 0,0 25,0-25,0 0,0 0,-1 0,26 0,-25 0,0 0,-1 0,26-25,-25 25,0-25,-1 0,26 25,-25-25,0 1,-1-1,1 0,0 0,-25 0,25 25,-25-24,25-1,-25 0,0 0,0 0,0 1,0-1,-25 25,25 25,-25-1,25 1,-25 0,25 0,0 0,0-1,0 1,0 0,0 0,25-25,-25 25,25-1,0-24,-1 25,1-25,0 25,0-25,24 0,-24 0,0 25,25-25,-26 0,1 0,0 0,0 0,0 0,-1 0,1 0,0 0</inkml:trace>
  <inkml:trace contextRef="#ctx0" brushRef="#br1" timeOffset="166214.31">22920 16247,'-149'-99,"298"198,-298-223,149 149,25-25</inkml:trace>
  <inkml:trace contextRef="#ctx0" brushRef="#br1" timeOffset="167421.84">22920 16470,'0'-24,"25"24,-1 0,1 0,0 24,0 1,-25 0,0 0,0 0,25-1,-25 1,0 0,0 25,0-26,0 1,0 0,0 0,0 0,0-1,0 1,0 0,0-50,0 0,0 1,0-1,25 0,-25 0,0 0,0 1,24-1,-24 0,0 0,25 0,-25 1,25-1,-25 0,25 0,0 25,-1-25,-24 1,25 24,0-25,0 25,-25-25,0 50,0 0,0-1,0 1,0 0,0 0,0 0,0-1,0 1,0 0,0 0,0 0,0-1,25-48,-1-1,1 25,0-25,-25 0,25 25,-25-25,25 25,-25-24,24 24,-24-25,25 0,0 0,-25 50,0 0,0 0,0-1,0 1,0 0,0 0,25 0,0-25,-1 24,1-24,0 0,0 0,0 0,-25-24,24 24,1 0,0-25,0 25,-25-25,25 0,-1 0,-24 1,0-1,0 0,25 0,-25 0,0 1,0-1,0 50,-25-1,25 1,0 0,0 0,0 0,0-1,25 1,-25 0,25-25,-25 25,25 0,0-25,-1 24,1 1,0-25,0 0,0 0,0 0,-1 0,1 0,0-25,0 1,0-1,-25 0,0 0,24 0,-24 1,0-1,0-25,0 25,0-24,0 24,0-25,0 25,-24-24,24 24,-25-25,25 26,0-26,0 25,-25-24,25 24,0-25,0 25,0 1,0-1,0 0,0 0,-25 25,25 25,0 0,0 0,0-1,0 1,0 25,0-25,0-1,0 26,25-25,-25 24,25-24,-25 0,25 25,-1-26,-24 1,25 0,0 25,-25-25,25-1,0 1,-1 0,1-25,0 25,0 0,0-25,-1 24,1-24,0 25,0-25,0 0,-1 0,1 0,0 0</inkml:trace>
  <inkml:trace contextRef="#ctx0" brushRef="#br1" timeOffset="167657.69">23986 16197,'-24'-24,"48"48,-73-48,74 24,-1 0,1 0,0 0,0 0,0 0,0 0,24 0,-24 0,25 0,-26 0,1 0,25-25,-25 25,-1 0,1 0,0 0</inkml:trace>
  <inkml:trace contextRef="#ctx0" brushRef="#br1" timeOffset="167805.53">23639 16049,'-25'-25,"50"50,-74-75,73 50,1 0</inkml:trace>
  <inkml:trace contextRef="#ctx0" brushRef="#br1" timeOffset="167989.86">24557 16222,'0'0,"25"0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19T08:33:25.62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6549 3150,'-25'0,"0"0,50 0,0 0,-25 25,25-25,-1 0,26 0,-25 0,0 0,24-25,1 25,-25 0,24 0,1 0,24 0,-24 0,24 0,-24 0,24 0,26-25,-26 25,0 0,26 0,-1 0,-25 0,25-24,1 24,-1 0,0 0,0 0,-24 0,24-25,0 25,0 0,-24 0,24 0,-25 0,26 0,-26 0,0 0,1 0,-1 0,-24-25,24 25,-24 0,0 0,-26 0,26 0,-25-25,0 25,-1 0,1 0,0 0,-25-25</inkml:trace>
  <inkml:trace contextRef="#ctx0" brushRef="#br0" timeOffset="1036.22">6871 9475,'-25'0,"1"0,24 25,24-25,1 0,0 0,0 25,0-25,-1 0,1 0,0 0,0 0,24 0,1 0,0 0,-1-25,26 25,-1 0,1 0,-1 0,0 0,1 0,-1 0,25-25,1 25,-26 0,25 0,1 0,-1 0,0 25,0-25,0 0,1 0,-1 0,0 0,0 0,0 0,-24 0,24 0,-24 0,-1-25,0 25,-24 0,0 0,-1 0,1 0,-1 0,-24 0,0 0,0 0,-25-24,-25 24,0 0</inkml:trace>
  <inkml:trace contextRef="#ctx0" brushRef="#br0" timeOffset="4161.45">9128 3175,'0'0,"-24"0,24-25,-25 25,25 25,0 0,-25 0,0-25,25 24,-25 1,25 0,-24-25,24 25,-25 0,25-1,-25-24,25 25,0-50,0 1,0-1,25 0,-25 0,25 0,-1 1,-24-1,25 0,0 0,0 0,0 25,-1 0,-24 25,25-25,-25 25,25 0,-25 0,25-25,-25 24,25 1</inkml:trace>
  <inkml:trace contextRef="#ctx0" brushRef="#br0" timeOffset="5788.36">9104 3249,'0'25,"0"0,0 0,0 0,0-1,0 1,0 0,0 0,0 0,0-1,0 1,0 0,0 0,0 0,0-1,0 1,0 0,0 0,0 0,0 0,24-25,-24 24,0 1,0 0,0 0,0 0,0-1,0 1,0 0,0 0,0 0,0-1,0 1,0 0,0 0,0 0,25-1,-25 1,0 0,0 0,0 0,0-1,0 1,25 0,-25 0,0 0,25-25,-25 24,0 1,0 0,25 0,-25 0,0-1,0 1,0 0,24 0,-24 0,0-1,0 1,25 0,-25 0,0 0,0-1,0 1,0 0,0 0,0 0,0 0,0-1,0 1,25 0,-25 0,0 0,0-1,0 1,0 0,0 0,0 0,0-1,0 1,0 0,0 0,0 0,0-1,25 1,-25 0,0 0,0 0,0-1,0 1,0 0,0 0,0 24,25-24,-25 0,0 0,0 0,0 24,0-24,0 0,0 24,0-24,0 0,0 25,0-25,0 24,0-24,0 25,0-1,25-24,-25 25,0-1,0-24,0 25,0-1,0 1,0-1,24 1,-24-25,0 24,0 1,0 0,25-1,-25-24,0 25,0-1,0 1,0-25,0 24,25 1,-25 0,0-1,0-24,0 25,0-1,25 1,-25-25,0 24,0 1,0-1,0-24,25 25,-25-25,0 24,0 1,0-25,0 24,0-24,0 25,24-1,-24-24,0 25,0-26,0 26,0-25,0 0,0 0,0-1,0 1,0 25,0-25,0-1,0 1,0 0,0 0,0 0,0-1,0 1,0 0,0 0,0 0,0-1,0 1,0 0,0 0,0 0,0-1,0 1,0 0,0 0,0 0,0-1,0 1,0 0,0 0,0 0,0-1,0 1,0 0,0 0,0 0,0-1,0 1,0 0,0 0,0 0,0 0,0-1,0 1,0 0,0 0,0 0,0-1,0 1,0 0,0 0,0 0,0-1,0 1,0 0,0 0,0 0,0-1,0 1,0 0,0 0,0 0,0-1,0 1,0 0,0 0,0-50</inkml:trace>
  <inkml:trace contextRef="#ctx0" brushRef="#br0" timeOffset="6883.35">10468 6474,'0'0,"-25"0,0 0,1 0,-1 0,25 25,-25-25,0 0,25 25,-25-1,0 1,25 0,-24 0,24 0,-25-1,25 1,-25 0,25 0,0 0,0-1,0 1,0 0,25 0,0-25,-1 0,1 25,0-25,0-25,0 25,0 0,-1-25,1 25,-25-25,25 0,0 25,-25-24,25 24,-25-25,0 0,0 50,24 0,1-25,0 24,0-24,0 0,-1 0,1 0,0-24,0 24,0-25,-1 0,1 0,-25 0,0 1,0-1,0 0,0 0,0 0,-25 1,25-1,0 0,-24 25,24-25,0 0,24 25</inkml:trace>
  <inkml:trace contextRef="#ctx0" brushRef="#br0" timeOffset="7127.35">11162 6449,'0'0,"0"25,0 0,0 0,0-1,0 1,0 0,25-25,0 0,0 0,0 0,24-25,-24 25,0 0,25-25,-26 25,1-24,0 24,0-25,0 25,-1-25,-24 0,-24 0,-1 25,0 0,-25 0,26 25,-26-25,0 0,1 25,-1-25</inkml:trace>
  <inkml:trace contextRef="#ctx0" brushRef="#br0" timeOffset="8877.02">7219 9550,'0'-25,"0"0,0 0,0 1,0-1,0 0,0 0,0 0,0 1,0-1,0 0,0 0,0 0,0 1,-25-1,25 0,0 0,0 0,0 1,0-1,0 0,-25 0,25 0,0 0,0 1,0-26,0 25,-25 0,25 1,0-1,0 0,0-25,0 26,0-1,0 0,0 0,-25 0,25 1,0-1,0 0,0 0,0 0,0 1,0-1,0 0,0 0,0 0,0 1,0-1,0 0,0 0,0 0,0 1,0-1,0 0,0 0,0 0,-25 25,25-24,-24 48,-1-24,25 25,-25-25,25 25,-25 0,0 0,25-1,-24-24,24 25,-25 0,25 0,-25 0,50-50,0 0,-1 0,1 0,-25 1,25-1,-25 0,25 0,0 25,-25-25,0 1,24-1,-24 0,0 0,25 0,-25 0,0 50,25 0,-25 0,25 0,0 0,-25-1,25-24,-25 25,24 0,1 0,0-25,-25 25,25-25,-25 24,25-24,-25 25,24-25</inkml:trace>
  <inkml:trace contextRef="#ctx0" brushRef="#br0" timeOffset="9820.42">5358 8037,'-25'0,"25"-25,-24 25,-1 0,25 25,-25-25,0 0,25 25,-25-25,1 24,24 1,-25 0,25 0,-25 0,25-1,0 1,0 0,0 0,0 0,0-1,0 1,0 0,25-25,0 0,-1 0,1-25,0 0,0 25,-25-24,25 24,-1-25,1 0,-25 0,0 50,0 0,25-25,-25 25,25-1,0-24,-25 25,24-25,1 0,0 0,0 0,0 0,-1-25,1 25,0-24,0-1,-25 0,25 0,-25 0,0 1,0-1,0 0,0 0,-25 0,0 1,0 24,25-25,0 0</inkml:trace>
  <inkml:trace contextRef="#ctx0" brushRef="#br0" timeOffset="10161.29">5904 8062,'0'24,"0"1,0 0,-25-25,25 25,0 0,0-1,0 1,0 0,0 0,-25 0,25-1,0 1,0 0,0 0,0 0,0-1,-25-24,25 25,0 0,25-25,0 0,0-25,0 25,-1 0,26-25,-25 25,0-24,24 24,-24-25</inkml:trace>
  <inkml:trace contextRef="#ctx0" brushRef="#br0" timeOffset="12264.1">7789 9475,'0'-24,"0"-1,25 0,-25 0,0 0,0 1,0-1,0 0,0 0,0 0,0 1,0-1,0 0,0 0,0 0,0 1,0-1,0 0,0 0,0 0,0 0,0 1,0-1,0 0,0 0,0 0,0 1,0-1,0 0,0 0,0 0,0 1,0-1,0 0,0 0,0 0,0 1,0-1,0 0,0 0,0 0,0 1,0-1,0 0,0 0,0 0,0 1,0-1,0 0,0 0,0 0,0 1,0-1,0 0,0 0,0 0,0 1,0-1,0 0,0 0,0 0,0 0,0 1,0-1,0 0,0 0,0 0,0 1,0-1,0 0,0 0,0 0,0 1,0-1,0 0,0 0,0 0,-25 25,25-24,0-1,0 0,0 0,0 0,0 1,0-1,0 0,0 0,0 0,0 1,0-1,0 0,0 0,0 0,0 1,-25-1,25 0,0 0,-25 0,25 1,0-1,0 0,0 0,0 0,-24 25,24-24,0-1,-25 0,25 0,0 0,-25 25,25-25,0 1,-25 24,25-25,0 0,0 0,0 0,-25 25,1 0,24 25,-25 0,0-25,0 25,25 0,-25-25,25 24,-24-24,-1 25,25 0,-25-25,25 25,-25 0,25 0,-25-25,25 24,0 1,0-50,25 1,0-1,-25 0,25 25,0-25,-25 0,24 25,1-25,0 1,0-1,-25 0,25 25,-1-25,1 0,-25 1,25 24,-25-25,25 0,-25 0,25 25,-1 0,-24 25,25-25,0 25,0 0,0-25,-25 24,24-24,1 25,0 0,0 0,0-25,-25 25,24-25,1 0,-25 24,25-24,-25 25,25-25,0 25</inkml:trace>
  <inkml:trace contextRef="#ctx0" brushRef="#br0" timeOffset="13315.34">6251 6325,'-25'0,"1"0,24 25,-25-25,0 25,0 0,0-1,25 1,-25-25,25 25,-24 0,24 0,-25-1,25 1,0 0,-25 0,25 0,0-1,25-24,0 25,-1-25,-24-25,25 25,0 0,-25-24,25 24,0-25,0 25,-1-25,-24 0,0 50,0 0,0 0,25-25,-25 24,25-24,0 25,0-25,-1 0,1 0,0 0,-25-25,25 25,0 0,-1-24,1-1,-25 0,25 0,-25 0,0 1,0-1,0 0,0 0,0 0,0 1,0-1</inkml:trace>
  <inkml:trace contextRef="#ctx0" brushRef="#br0" timeOffset="13781.66">6747 6350,'0'25,"-25"-25,25 25,0-1,0 1,0 0,0 0,0 0,0-1,0 1,0 0,0 0,0 0,0-1,0 1,0 0,0 0,0 0,0-1,25-24,0 0,0 0,0-24,-1 24</inkml:trace>
  <inkml:trace contextRef="#ctx0" brushRef="#br0" timeOffset="14033.3">7045 6598,'0'25,"0"0,0-1,0 1,0 0,0 0,0 0,0-1,25 1,-25 0,0 0</inkml:trace>
  <inkml:trace contextRef="#ctx0" brushRef="#br0" timeOffset="15805.24">8459 9500,'0'0,"25"-25,-25 1,0-1,0 0,0 0,0 0,0 1,0-1,0 0,24 0,-24 0,0 1,0-1,0 0,0 0,0 0,0 1,0-1,0 0,0 0,0 0,0 0,0-24,0 24,0 0,0 0,0-24,0 24,0 0,0 0,0 1,0-1,0-25,0 25,-24 1,24-1,0 0,0 0,0 0,0 1,0-26,0 25,0 0,0 1,0-1,0 0,-25-25,25 26,0-1,0-25,0 25,0 1,0-26,-25 25,25-25,0 26,0-26,0 25,0-24,0 24,0-25,0 25,0 1,0-26,0 25,0 0,0 1,0-26,0 25,0 0,-25 1,25-1,0 0,0-25,0 26,0-1,0 0,0 0,0 0,0-24,0 24,0 0,0 0,0 1,0-1,0 0,0 0,0 0,0 1,0-1,-25 0,25 0,0 0,0 0,-24 1,24-1,0 0,0 0,-25 0,25 1,0-1,-25 0,25 0,0 0,-25 1,25-1,0-25,0 25,-25 1,25-1,0 0,0 0,-24-24,24 24,0 0,0 0,-25 0,25 1,0-1,-25 0,25 0,0 0,-25 1,25-1,0 0,-25 0,25 0,0 1,0-1,0 0,-25 0,25 0,-24 0,24 1,0-1,0 50,-25-1,25 1,0 0,-25-25,25 25,-25 0,25 0,-25-25,25 24,-24 1,24 0,-25-25,25 25,0 0,-25-25,25-25,0 0,25 0,-25 0,25 1,-25-1,0 0,24 0,-24 0,25 25,-25-25,25 25,0 0,0 0,-25 25,24-25,1 0,-25 25,25-25,0 25,0-25,0 25,-1-25,-24 25,25-25,0 24,0-24,0 25,-1-25,1 0,-25 25,25-25</inkml:trace>
  <inkml:trace contextRef="#ctx0" brushRef="#br0" timeOffset="16720.16">6152 5482,'0'-25,"-25"25,0 25,0-25,1 25,24-1,-25-24,25 25,-25-25,25 25,0 0,0 0,0-1,25-24,0 0,-1 0,1 0,0-24,0 24,0-25,0 25,-25-25,0 50,0 0,24-1,-24 1,0 0,25-25,-25 25,25 0,0-25,-25 24,25-24,-1 0,1 0,0 0,0 0,0 0,-1 0,1-24,0-1,0 0,0 0,-1 0,-24 1,0-1,0 0,0 0,0 0,0 1,0-1,0 0,-24 0,-1 0</inkml:trace>
  <inkml:trace contextRef="#ctx0" brushRef="#br0" timeOffset="17037.28">6797 5482,'0'25,"-25"-1,25 1,-25 0,0-25,25 25,0 0,-24-1,24 1,0 0,0 0,0 0,0-1,0 1,0 0,0 0,0 0,24-25,1 0,0 0,0 0,-25-25,25 25,-1 0,1 0,0-25,0 25</inkml:trace>
  <inkml:trace contextRef="#ctx0" brushRef="#br0" timeOffset="17332.98">7020 5705,'-25'0,"50"0,-25 25,25-25,-25 25,0-1,0 1,0 0,0 0,0 0,25-25,-1-25,1 25,0 0,0 0,0-25</inkml:trace>
  <inkml:trace contextRef="#ctx0" brushRef="#br0" timeOffset="17856.32">7863 5531,'-24'0</inkml:trace>
  <inkml:trace contextRef="#ctx0" brushRef="#br0" timeOffset="18004.2">8062 5283,'-25'0,"25"-24,-25-1</inkml:trace>
  <inkml:trace contextRef="#ctx0" brushRef="#br0" timeOffset="18147.26">8211 4986,'0'-25,"0"0</inkml:trace>
  <inkml:trace contextRef="#ctx0" brushRef="#br0" timeOffset="18288">8409 4713,'-25'0</inkml:trace>
  <inkml:trace contextRef="#ctx0" brushRef="#br0" timeOffset="18444.27">8508 4539,'-24'0,"-1"-25,0 25,25-24</inkml:trace>
  <inkml:trace contextRef="#ctx0" brushRef="#br0" timeOffset="18688.54">8484 4316,'0'-25</inkml:trace>
  <inkml:trace contextRef="#ctx0" brushRef="#br0" timeOffset="20157.79">8533 3795,'0'25,"-25"-25,25 25,-24-25,-1 25,0-1,0 1,0 0,1 0,-1 0,25-1,-25-24,25 25,-25-25,50-25,0 1,-25-1,25 25,-25-25,24 25,-24-25,25 0,0 1,0-1,0 0,-1 0,1 25,-25-25,0 1,25 24,-25 24,25 1,-25 0,25-25,-25 25,24-25,-24 25,25-25,-25 24,25 1</inkml:trace>
  <inkml:trace contextRef="#ctx0" brushRef="#br0" timeOffset="21824.57">8558 3919,'0'25,"0"0,0 0,0-1,0 1,0 0,0 0,0 0,0-1,0 1,0 0,0 0,0 0,0-1,0 1,0 0,0 0,0 0,0-1,0 1,0 0,0 0,0 0,0-1,0 1,0 0,0 0,0 0,0-1,0 1,0 0,0 0,0 0,0-1,0 1,0 0,0 0,0 0,0 0,25-25,-25 24,0 1,0 0,0 0,0 0,0-1,0 1,0 0,0 0,0 0,25-25,-25 24,0 1,0 0,0 0,0 0,0-1,0 1,0 0,24 0,-24 0,0-1,0 1,0 0,0 0,0 0,0-1,0 1,25 0,-25 0,0 0,0-1,0 1,0 0,0 0,0 0,0-1,0 1,0 0,0 0,0 0,25-25,-25 25,0-1,0 1,0 0,0 0,25 0,-25-1,0 1,0 0,25-25,-25 25,0 0,0-1,0 1,0 0,24-25,-24 25,0 0,0-1,0 1,0 0,25-25,-25 25,0 0,0-1,0 1,0 0,0 0,25 0,-25-1,0 1,0 0,0 0,25 0,-25-1,0 1,0 0,0 0,0 0,25-25,-25 24,0 1,0 0,0 0,24 0,-24 0,0-1,0 1,0 0,0 0,25 0,-25-1,0 1,0 0,25 0,-25 0,0-1,0 1,25 0,-25 0,0 0,0-1,25 1,-25 0,0 0,0 0,24-1,-24 1,0 0,0 0,0 0,0-1,25 1,-25 0,0 0,0 0,25-1,-25 1,0 0,0 0,0 0,0 24,0-24,0 0,0 0,0 24,0-24,0 0,0 25,0-26,0 1,0 25,0-25,0-1,0 1,0 0,0 25,0-26,0 1,0 0,0 0,0 24,0-24,0 0,0 25,0-26,0 1,0 25,0-25,0-1,0 26,0-25,0 0,0-1,-25 26,25-25,0 0,0-1,0 1,0 0,0 0,0 0,0 0,0-1,0 1,-25 0,25 0,0 0,0-1,0 1,0 0,0 0,0 0,0-1,0 1,-24 0</inkml:trace>
  <inkml:trace contextRef="#ctx0" brushRef="#br0" timeOffset="23133.22">8310 3770</inkml:trace>
  <inkml:trace contextRef="#ctx0" brushRef="#br0" timeOffset="23257.76">8434 3746</inkml:trace>
  <inkml:trace contextRef="#ctx0" brushRef="#br0" timeOffset="23547.12">8310 3746,'0'0,"-25"0,0 0,1 24,-1-24</inkml:trace>
  <inkml:trace contextRef="#ctx0" brushRef="#br0" timeOffset="23689.71">7541 3820,'0'0,"-25"0,0 0,-24 0,24 0,0 0,0 0</inkml:trace>
  <inkml:trace contextRef="#ctx0" brushRef="#br0" timeOffset="23818.14">6846 3894,'0'0,"-24"0,-1 0,25 25</inkml:trace>
  <inkml:trace contextRef="#ctx0" brushRef="#br0" timeOffset="23954.12">6400 3994,'0'0,"-25"24,0-24,1 0</inkml:trace>
  <inkml:trace contextRef="#ctx0" brushRef="#br0" timeOffset="24089.12">6003 4093,'0'0,"-25"0,0 0,1 0</inkml:trace>
  <inkml:trace contextRef="#ctx0" brushRef="#br0" timeOffset="24229.23">5705 4118,'0'0,"-24"0,-1 0,0-25</inkml:trace>
  <inkml:trace contextRef="#ctx0" brushRef="#br0" timeOffset="25287.1">4019 3597,'-25'-25,"0"25,0 0,0 0,1 0,24 25,-25-25,0 0,0 24,0-24,1 25,24 0,-25-25,25 25,0 0,-25 0,25-1,0 1,0 0,0 0,0 0,0-1,25-24,-25 25,25 0,-1-25,1 0,0 0,25 0,-26 0,1-25,0 25,0-25,0 25,0-24,-1-1,1 25,-25-25,25 0,-25 0,0 1,-25 24,25 24,-25-24,25 25,0 0,0 0,0 0,25-25,0 24,0-24,0 0,24 0,-24 0,0 0,0 0,-1-24,1 24,0-25,25 0,-26 0,1 0,0 1,-25-1,0 0,0 0,0 0,0 0,0 1,-25-1,0 25,1 0,24-25,-25 25,25 25</inkml:trace>
  <inkml:trace contextRef="#ctx0" brushRef="#br0" timeOffset="25618.98">4540 3770,'0'0,"0"25,0 0,0 0,0 0,0-1,0 1,0 0,-25 0,25 0,0-1,0 1,-25 0,25 0,0 0,0-1,0 1,0 0,25-25,0 0,-1 0,1 0,0 0,0 0,0 0,-1-25,1 25</inkml:trace>
  <inkml:trace contextRef="#ctx0" brushRef="#br0" timeOffset="25843.68">4912 3969,'-25'0</inkml:trace>
  <inkml:trace contextRef="#ctx0" brushRef="#br0" timeOffset="26291.1">4887 3994,'0'24,"0"-48,0 73,0-24,0 0,0 0,0-1,25 1,-25 0,24-25,-24 25,-24-25,-1 25,0-25,0 0,0 0,25 24,-24-24,-1 0,0 25,0-25,0 25,1-25,24 25,-25-25,25 25,-25-1,25 1,0 0,25-25,0 0,-1 0,1 0,0 0,0-25,0 25,-1-25,1 25,0-24,0-1,-25 0,0 0,25 25,-25-25,0 50,0 0,24-25,1 0,0 0,0 0,0 0,0-25</inkml:trace>
  <inkml:trace contextRef="#ctx0" brushRef="#br0" timeOffset="26454.19">5333 4018,'0'-24,"0"-1,0 0,0 0</inkml:trace>
  <inkml:trace contextRef="#ctx0" brushRef="#br0" timeOffset="29877.09">6077 14833,'25'-25,"0"25,-25-24,0 48,0-48,-25 24,25 24</inkml:trace>
  <inkml:trace contextRef="#ctx0" brushRef="#br0" timeOffset="31526.03">6127 14833,'25'0,"0"0,0 0,-25-25,24 25,1 0,-25-24,25 24,0 0,-25-25,25 25,-1 0,1-25,0 25,0 0,-25-25,25 25,-1 0,1-25,0 25,0 0,0-24,-1 24,1 0,0-25,0 25,0 0,-1-25,1 25,0 0,0-25,0 25,-1-25,1 25,0-24,0 24,0-25,-1 25,1-25,0 25,0 0,0-25,-1 0,1 25,0-24,0 24,0 0,0-25,-1 25,-24-25,25 25,0-25,0 25,0-25,-1 25,1-25,0 25,0-24,0 24,-1-25,1 25,0-25,0 25,0 0,-1-25,1 25,0-25,0 1,0 24,-1-25,1 25,0-25,0 25,0-25,-1 25,1-25,0 25,0-24,0 24,-1 0,1-25,0 25,0-25,0 25,-1-25,1 25,0 0,0-25,0 25,24-24,-24 24,0-25,25 25,-26-25,1 25,25-25,-25 25,-1-25,1 25,0-24,25 24,-26-25,1 25,0-25,0 25,0-25,24 25,-24-25,0 25,0-24,24 24,-24-25,25 25,-26-25,26 0,-25 25,24-25,-24 1,25 24,-25-25,-1 0,26 25,-25-25,25 25,-26-25,1 1,0 24,25-25,-26 0,1 25,25-25,-25 0,-1 25,26-24,-25-1,0 25,-1-25,26 0,-25 25,0-25,24 0,-24 25,0-24,24-1,-24 25,0-25,25 25,-26-25,1 25,25-25,-25 25,-1-24,1 24,25-25,-25 25,0-25,-1 0,1 25,25-25,-25 25,-1-24,26-1,-25 25,24-25,-24 0,25 0,-25 1,24 24,-24-25,25 0,-26 0,26 25,0-25,-26 1,26-1,0 0,-26 25,26-25,0 0,-1 1,-24-1,25 25,-1-25,1 0,-25 0,24 1,1-1,0 25,-26-25,26 0,0 0,-26 25,26-24,-25-1,24 0,-24 0,25 25,-25-25,24 0,-24 25,25-24,-26-1,26 0,-25 25,24-25,-24 25,25-25,-25 1,24 24,-24-25,0 25,25-25,-26 0,1 25,25-25,-25 25,-1-24,26 24,-25-25,0 25,-1-25,26 25,-25-25,0 25,-1-25,1 25,25-24,-25 24,-1-25,1 25,25 0,-25-25,-1 25,1-25,0 25,0 0,0-25,-1 25,1 0,0-24,0 24,0-25,-1 25,1 0,0-25,0 25,0 0,-25-25,25 25,-1-25,1 25,0 0,0-24,0 24,-1-25,1 25,0-25,0 25,0 0,-1 0,-24-25,25 25,0 0,-25-25,25 25</inkml:trace>
  <inkml:trace contextRef="#ctx0" brushRef="#br0" timeOffset="33005.68">4639 11460,'0'-25,"0"50,-25 0,25-1,-25 1,25 0,0 0,-25 0,25-1,0 1,-24 0,24 0,0 0,0-1,-25 1,25 0,0 0,0-50,0 0,0 0,25 1,-25-1,24 0,-24 0,25 0,-25 1,25-1,-25 0,25 0,0 0,-25 1,24-1,1-25,-25 25,25 1,0-1,0 0,-25 0,24 0,-24 1,0-1,0 0,25 25,-25 25,0 0,25-1,0 1,-25 0,0 0,25-25,-25 25,24-1,-24 1,0 0,25 0,-25 0,25-25,-25 24,0 1,25 0,-25 0,0 0,25-1,-25 1,25 0</inkml:trace>
  <inkml:trace contextRef="#ctx0" brushRef="#br0" timeOffset="33854.01">4639 11509,'0'25,"0"0,0 0,0 0,25-1,-25 1,0 0,24 0,-24 0,0-1,25 1,-25 25,0-25,0-1,0 1,0 0,25 25,-25-26,0 1,25 25,-25-25,0-1,0 26,0-25,25 25,-25-26,0 26,0-25,24 24,-24 1,0-25,25 24,-25 1,0-25,0 24,0 1,0 0,0-1,0-24,0 25,0-1,25 1,-25-25,0 24,25-24,-25 25,0-1,0-24,25 25,-25-1,0 1,0 0,0-26,0 26,0 0,24-1,-24 1,0-1,0 1,0 0,0-1,0 1,0-25,0 24,0-24,0 25,25-1,-25-24,0 25,0-26,0 26,0-25,25 24,-25 1,0-25,0 25,0-26,25 26,-25 0,0-26,0 26,25 0,-25-1,0 1,0-1,25 1,-25 0,0-1,0 1,0-1,0 1,0 0,0-1,24 1,-24-25,0 24,0-24,0 25,0-25,0-1,0 1,0 0,0 0,0 0,0 24,0-24,0 0,0 0,0-1,0 1,0 0,25 25,-25-1,0-24,0 0,25 0,-25-1,0 1,0 0,0-50,25 0</inkml:trace>
  <inkml:trace contextRef="#ctx0" brushRef="#br0" timeOffset="35463.01">5185 15751,'24'0,"1"0,0 0,0 0,0 0,-1 0,1 0,0-25,0 25,0 0,-1 0,1 0,0 0,0-25,0 25,-1 0,1 0,0 0,0 0,0 0,-1 0,1 0,0 0,0 0,0 0,-1 0,1 0,0 0,0 0,24 0,-24 0,0 0,0 0,0 0,24-24,-24 24,25 0,-25 0,24 0,-24 0,25 0,-26 0,26 0,-25 0,24 0,1 0,-25 0,24 0,1 0,0 24,-1-24,-24 0,25 0,-1 0,1 0,-1 0,1 0,0 0,-1-24,26 24,-26 0,1 0,24 0,-24 0,0 0,24 0,0 0,-24 0,24 0,-24 0,24 0,1 0,-1 0,1 0,-1 0,1 0,-1 0,0 0,26-25,-26 25,0 0,26 0,-1 0,-25 0,25 0,1-25,-1 25,-25 0,26 0,-1 0,0 0,25 0,-25 0,0 0,1 0,24 0,-25 0,25 0,-25 0,25 0,-25 0,25 0,0 0,0 0,-24 0,24 0,0 0,0 0,0 0,0 0,0 0,0 0,0 0,0 0,0 0,0 0,0 0,25 0,-25 0,0 0,0 25,0-25,0 0,0 0,0 25,0-25,0 0,0 0,-25 24,25-24,0 25,0-25,-24 0,24 25,-25-25,0 0,25 25,-25-25,0 0,1 25,-1-25,25 0,-25 24,0-24,1 0,-1 25,0-25,-25 0,26 25,-1-25,0 0,-25 25,26-25,-26 0,1 0,24 25,-25-25,1 0,24 0,-25 24,1-24,-1 0,0 0,26 0,-26 25,0-25,1 0,-1 0,1 0,-1 25,1-25,-1 0,0 0,-24 0,24 0,1 0,-1 25,-24-25,24 0,-24 0,-1 0,26 0,-26 0,1 0,0 0,-1 0,-24 0,25 0,-25 0,24-25,-24 25,0 0,0 0,-1 0,-24-25,25 25,-25-25,0 1,-25-1,1 0,-1 0,0 25,0 0,25-25,-25 25,1 0,-1-24,0 24,0 0,0 0,1 0,48 0,1 0,0 0,0 0,0 0,-1 0,1 0,0 0,0 0,0 0,-1 0,1 24,0-24,0 0,-25 25,0 0,-25-25,0 25,0-25,1 0,-1 25,0-25,-25 0,26 24,-26-24,25 0,0 0,-24 0</inkml:trace>
  <inkml:trace contextRef="#ctx0" brushRef="#br0" timeOffset="36894.95">18976 15801,'0'0,"-25"0,50 0,-25 24,25-24,0 0,-1 0,1 25,0-25,0 0,0 25,-1-25,26 25,-25-25,0 0,-1 25,1-25,0 0,0 24,0-24,-1 25,1 0,-25 0,0 0,-25-1,1-24,-1 25,0-25,0 25,-24 0</inkml:trace>
  <inkml:trace contextRef="#ctx0" brushRef="#br0" timeOffset="37746.9">11187 16396,'-25'0,"1"0,24-25,-25 25,25 25,0 0,-25-25,25 25,0-1,-25 26,25-25,0 0,0 24,-25 1,25-25,0 24,0 1,0-25,0 24,0-24,0 0,0 0,0-1,0 1,0 0,25 0,0 0,0-1,0-24,-1 25,1-25,0 0,0 0,0-25,24 25,-24 0,0 0,0-24,0 24</inkml:trace>
  <inkml:trace contextRef="#ctx0" brushRef="#br0" timeOffset="38058.71">10666 16793,'0'0,"-24"0,-1 0,0 0,0 0,0 0,25-25,25 0,0 25,0 0,0 0,-1-25,26 25,-25 0,24 0,-24 0,25 0,-1 0,1-24,0 24,-1 0,26 0,-26 0,26-25,-26 25,26 0,-26 0</inkml:trace>
  <inkml:trace contextRef="#ctx0" brushRef="#br0" timeOffset="38747.01">12601 16644,'0'0,"0"25,25-25,0 0,0 0,-1 0,1 0,25 25,-25-25,24 0,1 0,-1 0,1 0,0 24,-1-24,1 0,-1 0,26 0,-26 0,1 0,24 0,-24 0,25 0,-1 0,-24 0,24 0,0 0,-24 25,24-25,-24 0,24 0,-24 0,0-25,-1 25,1 0,-1 0,1 0,-25-24,24 24,-24 0,0 0,0-25,0 25,0 0,-25-25,0 0,-25 25,0 0,0 0,0-25,0 25,1 0,-26 0,25 0,-24 0,24-24,0 24,-25 0,26 0,48 0,1 0,0 24,25-24,-26 0,1 0,25 0,-25 0,24 0,-24 0,0 0,25 0,-26 25,1-25,0 0,0 25,0 0,-25 0,0-1,0 1,0 0,-25 0,0 0,0-25,0 24,1 1,-1 0,-25 0,25-25,-24 25,24-1,0-24</inkml:trace>
  <inkml:trace contextRef="#ctx0" brushRef="#br0" timeOffset="40125.92">3200 13122,'0'-25,"-25"25,25 25,-24-25,24 24,-25 1,25 0,0 0,-25 0,25 0,0-1,0 1,0 0,0 0,0 24,0-24,0 0,0 0,0 0,25-1,0 1,-1-25,1-25,0 1,0 24,0-25,-25 0,24 0,1 0,0 1,-25-1,25 0,-25 0,25 0,-25 1,0-1,0 0,0 50,0 0,0-1,0 1,0 0,0 0,24-25,-24 25,25-1,0-24,0 25,0-25,-1 0,1 0,0 0,0 0,0 0,-1 0,1-25,0 25,0-24,-25-1,25 0,-1 0,-24 0,25 1,-25-1,0 0,0 0,0 0,0 0,0 1,-25 24,25-25,0 0,-24 25,-1-25,0 0,0 25,0-24,1 24</inkml:trace>
  <inkml:trace contextRef="#ctx0" brushRef="#br0" timeOffset="41333.96">4812 15106,'0'0,"-24"0</inkml:trace>
  <inkml:trace contextRef="#ctx0" brushRef="#br0" timeOffset="41493.99">5209 14982,'25'0</inkml:trace>
  <inkml:trace contextRef="#ctx0" brushRef="#br0" timeOffset="41634.6">5681 14908,'24'0,"1"0</inkml:trace>
  <inkml:trace contextRef="#ctx0" brushRef="#br0" timeOffset="41757.94">6102 14808,'25'0,"0"-24</inkml:trace>
  <inkml:trace contextRef="#ctx0" brushRef="#br0" timeOffset="41881">6425 14734</inkml:trace>
  <inkml:trace contextRef="#ctx0" brushRef="#br0" timeOffset="43369.84">3523 14858,'-25'0,"0"0,0 0,0 0,25 25,-24-25,24 25,-25-25,25 24,-25 1,25 0,0 0,0 0,0-1,0 1,0 0,0 0,0 0,25-1,-25 1,25-25,-25 25,24-25,1 0,0 0,0-25,0 25,-1-25,1 1,0-1,0 0,-25 0,25 0,-25 1,0-1,-25 25,25 25,0-1,0 1,0 0,0 0,25-25,-25 25,24-1,1-24,0 25,0-25,0 0,-1 0,1 0,0-25,0 1,0-1,-25 0,24 0,-24 0,0 1,0-1,0 0,0 0,0 0,0 1,-24 24,24-25,-25 0,0 0,0 0,0 25,25-24</inkml:trace>
  <inkml:trace contextRef="#ctx0" brushRef="#br0" timeOffset="43758.37">4217 14982,'-25'0,"1"0,24 25,0 0,0-1,0 1,0 0,0 0,0 0,0-1,0 1,0 0,0 0,0 0,0-1,0 1,24-25,1 0,0 0,0-25,24 25,-24-24,0 24,0 0,0-25,-1 25,1-25,0 25,0 0,0-25</inkml:trace>
  <inkml:trace contextRef="#ctx0" brushRef="#br0" timeOffset="44889.95">4887 11336</inkml:trace>
  <inkml:trace contextRef="#ctx0" brushRef="#br0" timeOffset="45045.15">5160 11286</inkml:trace>
  <inkml:trace contextRef="#ctx0" brushRef="#br0" timeOffset="45189.6">5953 11212,'0'0,"25"-25</inkml:trace>
  <inkml:trace contextRef="#ctx0" brushRef="#br0" timeOffset="45329.44">6673 11187,'0'0,"0"-25,25 25</inkml:trace>
  <inkml:trace contextRef="#ctx0" brushRef="#br0" timeOffset="45473.71">7442 11137,'0'0,"25"0,-1 0,1 0,0 0,-25-25,25 25,0 0</inkml:trace>
  <inkml:trace contextRef="#ctx0" brushRef="#br0" timeOffset="45617.73">8360 11112,'0'0,"24"0,1 0,0 0,0 0,0-24,-1 24,1 0,0 0</inkml:trace>
  <inkml:trace contextRef="#ctx0" brushRef="#br0" timeOffset="45757.85">9525 11088,'0'0,"25"0,0 0,0 0,0 0,-1 0,1 0,0 0,0 0</inkml:trace>
  <inkml:trace contextRef="#ctx0" brushRef="#br0" timeOffset="45885.85">10567 11212,'0'0,"50"0,-25 0,-1 0,1 0,25 25,-25-25</inkml:trace>
  <inkml:trace contextRef="#ctx0" brushRef="#br0" timeOffset="46021.78">11857 11286,'0'0,"25"0,0 0,-1 0,1 0,0 0,25 0,-26 0</inkml:trace>
  <inkml:trace contextRef="#ctx0" brushRef="#br0" timeOffset="46149.42">12527 11261,'0'0,"25"0,-1 0</inkml:trace>
  <inkml:trace contextRef="#ctx0" brushRef="#br0" timeOffset="46269.98">13023 11237,'0'0,"25"0,-1 0,1 0,0 0</inkml:trace>
  <inkml:trace contextRef="#ctx0" brushRef="#br0" timeOffset="46382.54">13519 11237,'25'0,"0"0,-1 0,1 0,0 0,0 0,0 0,-1 0</inkml:trace>
  <inkml:trace contextRef="#ctx0" brushRef="#br0" timeOffset="46577.81">14164 11261,'0'0,"25"0,-25-24,24 24,1 0,0 0,0 0,0 0,-1 0,1 24,0-24,0 0,0 0,-1 0,1 0</inkml:trace>
  <inkml:trace contextRef="#ctx0" brushRef="#br0" timeOffset="47819.38">3051 11038,'0'-25,"-24"0,-1 25,25-24,-25 24,25 24,-25-24,25 25,-25-25,25 25,-25 0,1 0,24-1,0 1,-25 0,25 0,0 0,0 0,0-1,0 1,0 0,25-25,-1 0,-24 25,25-25,0 0,0 0,0-25,0 25,-1-25,1 25,0-25,0 25,0-24,-25-1,24 25,1-25,-25 0,0 0,0 50,0 0,0 0,25-25,0 0,0 25,-1-25,1 0,0 0,0 0,0-25,-1 25,1 0,0-25,0 25,0-25,-1 0,-24 0,25 1,0-1,-25 0,0 0,0 0,0 1,0-1,0 0,0 0,0 0,-25 1,0-1,25 0,-24 25,24-25,-25 25</inkml:trace>
  <inkml:trace contextRef="#ctx0" brushRef="#br0" timeOffset="48271.82">3721 11088,'0'-25,"25"25,-25-25,0 50,0 0,0-1,0 1,25 0,-25 0,0 0,0 0,0-1,0 1,0 0,0 0,0 0,0-1,0 1,24-25,-24-25,25 25,0 0,0 0,0 0,-1-24,1 24,0 0</inkml:trace>
  <inkml:trace contextRef="#ctx0" brushRef="#br0" timeOffset="49144.34">4118 11088,'0'-25,"0"50,0-1,25 1,-25 0,0 0,0 0,0 0,0-1,25 1,-25 0,0 0,24-25,-24 25,-24-25,-1 0,0 0,25 24,-25-24,0 0,25 25,-24-25,24 25,0 0,24-25,1 0,0 0,-25-25,25 25,-25-25,25 0,-25 1,0-1,24 50,1-25,0 0,0 0,0 0,-1 0,1-25,0 25,0 0,-25-25,25 25,-1 0,1 0,-25-25,25 25</inkml:trace>
  <inkml:trace contextRef="#ctx0" brushRef="#br0" timeOffset="51873.42">13817 11435,'24'0,"1"0,-25-25,25 25,0-25,0 25,-25-24,24 24,1-25,-25 0,-25 50,1-25,-1 25,0-25,0 24,0-24,50 0,0 0,0 0,-25-24,25 24,-1 0,-24-25,25 25,-50 0,25 25,-24-25,-1 0,50 0,-1-25,1 25,-25-25,0 0,25 25,0 0,-25-25,25 25,-25-24,24 24,-24-25,0 0,0 50</inkml:trace>
  <inkml:trace contextRef="#ctx0" brushRef="#br0" timeOffset="52181.87">14089 11187,'0'25,"0"-50</inkml:trace>
  <inkml:trace contextRef="#ctx0" brushRef="#br0" timeOffset="57320.7">14933 9203,'0'-25,"25"0,-1 0,-24 0,25 1,-25-1,25 0,-25 0,25 0,-25 0,25 1,-25-1,0-25,24 25,-24 1,0-26,0 25,0 0,25-24,-25 24,0-25,0 26,0-1,0-25,0 25,0 1,0-1,0 0,0 0,0 0,0 1,0 48,0 1,-25 0,25 0,0 0,0-1,0 1,0 0,0 25,0-26,0 26,0 0,0-1,0-24,0 25,0-1,0 26,0-26,0 1,0 24,0-24,0 24,-24 1,24-1,-25 1,25-1,0 0,0-24,-25 24,25 1,0-26,0 1,0 0,0-1,0-24,0 25,25-25,-25-1,0 26,0-25,25 0,-25-1,24-24,-24 25,25-25,-25-25,25 25,-25-24,25-1,-25 0,0 0,0 0,0 1,0-1,0 0,0 0,0 0,0 0,0 1,0-1,0 0,0-25,0 26,0-1,0 0,0 0,0 0,-25 1,25-1,-25 0,25 0,0 0,-25 25,25-24,-24-1,24 0,-25 0,0 0,25 1,0-1,0 50,0-1,25-24,0-24,-1 24,1 0,-25-25,25 25,0-25,0 0,-1 25,-24-25,25 25,-25-24,25-1,-25 0,0 0,0 0,0 1,25 24,0 0,-25 24,24-24,-24 25,25-25,-25 25,25 0,-25 0,25-25,-25 24,25 1,-25 0,24-25,1 0,-25 25,25-25,0 0,0 0,-25-25,24 25,1 0,0-25,0 0,0 25,-25-24,25 24,-25-25,0 0,0 0,0 0,0 1,-25-1,0 25,25 25,-25-25,25 24,0 1,0 0,0 0,0 0,25-25,-25 24,25-24,0 0,-25 25,24-25,1 0,25 0</inkml:trace>
  <inkml:trace contextRef="#ctx0" brushRef="#br0" timeOffset="58717.21">16247 9178,'0'0,"-24"0,-1 0,0 0,0 0,0 0,1 0,-1 25,0-25,0 24,25 1,0 0,0 0,0 0,25-25,0 0,0 0,-1-25,1 25,0 0,-25-25,25 25,-25-25,25 0,-25 1,0-1,0 50,0-1,0 1,0 0,0 0,0 0,0-1,0 1,0 0,0 0,0 0,0-1,24 1,-24 0,0 0,25 0,-25-1,25-24,0 0,0 0,-1-24,1-1,-25 0,25 0,0 0,-25 1,0-1,0 0,25 0,-25 0,0 1,0-1,0 0,0 0,0 0,0 1,0-1,0 50,0-1,0 1,0 0,0 0,0 0,24-25,-24 24,0 1,25-25,0 0,0 0,0-25,-1 25,-24-24,25-1,-25 0,25 25,-25-25,0 0,25 25,-25-24,0-1,0 0,0 50,0 0,0-1,0 1,0 0,25-25,-25 25,25-25,-1 25,1-25,0 24,0-24,0 0,-1 0,1-24,0 24,0-25,0 25,-1-25,1 25,-25-25,25 25,-25-25,0 1,0-1,0 0,-25 0,0 25,25-25,-24 25,-1 0,25 25,-25-25,25 25,0 0,0 0,0-1,0 1,0 0,0 0,25-25,-25 25,25-25,-1 0,1 0,0 0,0 0,-25-25,25 25,-1 0,-24-25,25 25,-25-25,25 25,0 0,-25-25,25 25,-25 25,0 0,0 0,0 0,0-1,24-24,-24 25,0-50,25 25,-25-24,0-1,25 25,-25-25,25 25,0 0,-1-25,1 25,0 0,-25 25,25-25,-25 25,25 0,-1-1,-24 1,25-25,0 25</inkml:trace>
  <inkml:trace contextRef="#ctx0" brushRef="#br0" timeOffset="59468.74">17736 9178,'-25'-25,"0"25,0 0,25 25,-25-25,1 0,24 25,-25-25,25 24,0 1,0 0,0 0,0 0,0-1,0 1,25-25,-1 0,1 0,0-25,0 25,-25-24,0-1,25 25,-25-25,0 0,25 25,-25-25,0 50,0 0,0 0,0 0,0-1,24-24,1 0,-25 25,25-25,0 0,0-25,-1 25,1-24,0-1,0 0,-25 0,25 25,-25-25,0 1,0-1,0 0,0 0,0 50,0 0,0 0,0-1,24 1,-24 0,0 25,25-26,-25 1,25 25,-25-25,0-1,0 26,0-25,0 0,0-1,0 1,0 0,0 0,0 0,-25-1,0-24,1 0,-1 0,0-24,0 24,25-25,-25 25,1-25,-1 0,25 0,0 1,0-1,0 0,25 25,-1-25,1 25,0-25</inkml:trace>
  <inkml:trace contextRef="#ctx0" brushRef="#br0" timeOffset="60344.63">18529 9252,'0'0,"0"-25,0 50,-24-25,24 25,-25-25,0 25,0 0,25-1,0 1,-25 0,25 0,0 0,0-1,0 1,0 0,25 0,0-25,0 0,0 0,-1-25,1 25,-25-25,25 0,-25 1,0-1,0 0,0 0,-25 25,25-25,-25 25,25-24,-24 24,-1 0,0 0,50 0,0 0,-1 0,1-25,0 25,0-25,0 25,-1-25,-24 0,25 25,-25-24,25-1,-25 0,25 0,-25 0,0 1,0-1,0 0,0 0,0 0,0 0,0 1,0 48,0 1,0 0,0 25,0-25,0-1,0 1,0 25,0-25,0 24,0 1,25-1,-25 1,0 0,0-1,0 1,0-1,0 1,0 0,0 24,0-49,24 24,-24 1,0 0,25-26,-25 1,25 0,-25 0,25 0,0-25,-25 25,25-25,-1 0,-24-25,0 0,0 0,0 0,0 0,-24 1,24-1,-25 25,25-25,-25 0,0 0,25 1,-25 24,25-25,0 0,0 0,0 0,0 1,25 24,0-25,0 25</inkml:trace>
  <inkml:trace contextRef="#ctx0" brushRef="#br0" timeOffset="60943.78">19398 9054,'-25'0,"0"-25,50 25,0 0,-1 0,1 0,25-25,-25 25,-1 0,26 0,0 0,-26-25,26 25,0 0,-1 0,1 0,0 0,-26-25,26 25,-25 0</inkml:trace>
  <inkml:trace contextRef="#ctx0" brushRef="#br0" timeOffset="61199.66">19720 8979,'0'0,"-25"0,25 25,0 0,25 0,-25 0,0-1,0 1,0 25,0-25,0 24,0-24,0 25,0-1,0-24,0 25,0-1,0-24,0 25,0-26,0 26,0-25,0 0,25-1,-25 1,25-25,-25 25</inkml:trace>
  <inkml:trace contextRef="#ctx0" brushRef="#br0" timeOffset="61632.36">20142 9475,'-25'0,"0"25,25 0,-25 0,25 0,0-1,0 1,0 0,25 0,0-25,0 0,0 0,-1 0,1-25,0 25,0-25,0 0,-1 25,-24-24,0-1,25 25,-25-25,0 0,0 0,0 1,0-1,0 0,0 0,0 0,0 50,0 0,0 0,0 0,0-1,0 1,0 0,0 0,0 0,0-1,25-24,-25 25,25 0,0 0,-1-25,1 0,-25 25,25-25,0 0,0 0,-1 24</inkml:trace>
  <inkml:trace contextRef="#ctx0" brushRef="#br0" timeOffset="62020">20712 9475,'0'25,"0"0,0 0,0 0,0-1,0 1,0 0,0 0,0 0,0-50,0 0,0 0,0 0,25 25,-25-24,0-1,25 0,0 0,-1 25,1 0,-25 25,25 0,-25 0,0-1,0 1,25-25,-25 25,0 0,25 0,0-25</inkml:trace>
  <inkml:trace contextRef="#ctx0" brushRef="#br0" timeOffset="62340.44">21233 9525,'0'0,"-25"0,1 0,-1 0,0 0,0 0,0 0,1 25,-1-25,0 25,0-1,0-24,25 25,0 0,0 0,25-25,-25 25,25-25,0 0,0 0,-1 0,1 0,0 0,-25-25,25 25,0 0,-1 0,1 0,0 0</inkml:trace>
  <inkml:trace contextRef="#ctx0" brushRef="#br0" timeOffset="62648.5">21332 9227,'-24'-24,"24"-1,0 50,0-1,0 1,0 0,24 0,-24 0,0-1,0 1,0 0,25 0,-25 24,0-24,0 0,0 0,0 0,0-1,0 1,0 0,0 0,0 0,25-25,0 0,0 0,-1 0,1 0,0 0,0 0,0 0</inkml:trace>
  <inkml:trace contextRef="#ctx0" brushRef="#br0" timeOffset="63216.52">21407 9823,'25'0,"-1"0,1 0,-25-25,25 25,0 0,24-25,-24 25,0-25,0 25,24-25,-24 25,0-24,0-1,0 0,-1 0,1 0,0 1,0-1,0-25,-25 25,24 1,-24-26,0 25,0 0,0-24,0 24,0 0,0 0,0 1,-24-1,24 0,-25 25,0 25,25 0,-25-1,25 1,0 25,0-25,0-1,0 26,0-25,0 0,0 24,0-24,0 25,0-26,0 1,0 25,0-25,25-1,0 1,0-25,-25 25,24-25,1 25,0-25,0 0,0 0,0 0,-1 0,1-25,0 25,0 0,0-25,-1 0,1 1,-25-1,25 0,-25 0,0 0,0 1,0-1,0 0,0 0,-25 0,25 1,-25 24,1 0,-1 0,0 24,0 1,25 0,0 0,0 24,0-24,0 0,0 0,0 0,0-1,25 1,-25 0,25-25,0 25,-1-25,26 25,-25-25,0 0,24 24,1-24,-25 0,24 0,1 0</inkml:trace>
  <inkml:trace contextRef="#ctx0" brushRef="#br0" timeOffset="64015.78">19621 10641,'0'-25,"0"1,25 24,-25-25,0 0,24 25,-24-25,0 50,0 0,0 0,0-1,0 1,-24 0,24 0,0 24,-25-24,25 0,-25 25,25-26,-25 26,25-25,-25 0,25 24,-24-24,24 0,0 0,0-1,-25-24,25 25,0-50,25 1,-1-1,1 25,0-25,0 25,0 0,-1 0,1 0,0 25,0-25,0 0,-1 0,26 25,-25-25,0 24,24-24</inkml:trace>
  <inkml:trace contextRef="#ctx0" brushRef="#br0" timeOffset="64651.61">20439 10914,'0'0,"-24"0,-1 0,0 25,0-25,-24 0,24 25,0-1,-25-24,26 25,-1 0,0 0,25 0,-25-25,25 24,0 1,0 0,0 0,0 0,25-25,0 0,0 0,-1 0,1 0,0 0,-25-25,25 25,0 0,-1-25,-24 0,25 25,-25-25,25 1,-25-1,0 0,0 0,0 0,0 1,0-1,-25 25,0 25,25-1,0 1,0 0,-24-25,24 25,0 0,0-1,0 1,24 0,1 0,0-25,0 25,0-25,-1 0,1 0,0-25,0 25,0-25,-1 25,1-25,0 0,0 1,-25-1,25 0,-25 0,0 0,0 1,0-1,0 0,0 0,0 0,24 50,1 0,-25 0,25-25,0 25,-25-1,25 1,-25 0,24 0,1 0,-25-1,0 1,0 0,0 0,0 0,-25-25,25 25,-24-25,-1 0,0 0,0 0</inkml:trace>
  <inkml:trace contextRef="#ctx0" brushRef="#br0" timeOffset="65259.13">21060 11137,'24'0,"1"0,-25-25,25 25,0-24,0 24,-1-25,1 25,-25-25,25 0,-25 0,0 1,-25 24,0 0,1 0,-1 0,0 0,25 24,-25-24,25 25,-25-25,1 25,24 0,-25 0,25-1,0 1,0 0,0 0,0 0,25-25,-1 0,1 0,0 0,0 0,0 0,-1 0,1-25,0 25,0 0,-25-25,25 25,-1-25,1 25,0-25,-25 1,25 24,-25-25,0 0,0 0,0 0,0 1,0-1,0 0,0 0,0 50,0 0,0 0,25-25,-25 24,24 1,1 0,-25 0,25 0,-25-1,25 1,0 0,-1 0,1 0,-25 0,25-25,0 0,0 0,-1 0,1 0</inkml:trace>
  <inkml:trace contextRef="#ctx0" brushRef="#br0" timeOffset="65431.32">21878 11162,'0'0,"-25"0,25-25</inkml:trace>
  <inkml:trace contextRef="#ctx0" brushRef="#br0" timeOffset="65568.28">22349 11162,'0'-25</inkml:trace>
  <inkml:trace contextRef="#ctx0" brushRef="#br0" timeOffset="65690.58">22821 11112</inkml:trace>
  <inkml:trace contextRef="#ctx0" brushRef="#br0" timeOffset="65822.69">23044 11112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44.20712" units="1/cm"/>
          <inkml:channelProperty channel="Y" name="resolution" value="44.13793" units="1/cm"/>
        </inkml:channelProperties>
      </inkml:inkSource>
      <inkml:timestamp xml:id="ts0" timeString="2023-03-19T12:26:03.31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4143 11286,'0'-25,"-25"25,0 0,0 0,1 0,-1 0,0 0,25 25,-25-25,0 0,0 0,25 25,-24-25,24 25,-25-25,25 25,0-1,-25-24,25 25,0 0,25-25,-25 25,25-25,-1 0,1 0,0 0,0 0,-25-25,25 25,0 0,-1-25,1 25,0 0,-25-25,25 25,0-24,-25-1,24 25,-24-25,0 0,0 0,0 1,0-1,0 0,0 50,0 0,0-1,0 1,0 0,0 0,25-25,-25 25,25-25,-25 24,25-24,-25 25,25-25,-25 25,24-25,1 0</inkml:trace>
  <inkml:trace contextRef="#ctx0" brushRef="#br0" timeOffset="2585.04">918 10716,'0'-25,"-25"25,1 0,24 25,-25-25,0 0,0 24,0-24,0 25,1-25,-1 25,0-25,0 25,0-25,25 25,-24-25,24 24,-25-24,25 25,-25 0,0 0,25 0,-25-25,25 24,0 1,0 0,-24-25,24 25,0 0,0-1,0 1,0 0,0 0,0 0,24 0,-24-1,25 1,-25 0,25-25,-25 25,25-25,-25 25,25-25,-25 24,24-24,1 0,-25 25,25-25,0 0,0 0,-1 0,1 0,0 0,0 0,0 0,0 0,-1 0</inkml:trace>
  <inkml:trace contextRef="#ctx0" brushRef="#br0" timeOffset="3559.98">1216 10815,'-25'0,"0"0,0 0,1 0,-1 25,0-25,0 24,0 1,1 0,-1 0,0 0,0-1,25 1,0 0,-25 0,25 0,0-1,0 1,0 0,25-25,-25 25,25-25,0 0,0 0,-1 0,1 0,0-25,0 25,0 0,-25-25,24 25,1-25,0 1,-25-1,0 0,25 25,-25-25,0 50,0 0,0 0,0-1,0 1,0 0,0 0,0 0,0 0,25-1,-1 1,1-25,0 0,0 0,-25-25,25 25,-1-24,1 24,-25-25,25 0,0 0,-25 0,25 0,-25 1,24-1,-24 0,0 0,25 0,-25 1,0-1,0 0,0 0,0 0,0 1,0-1,0 0</inkml:trace>
  <inkml:trace contextRef="#ctx0" brushRef="#br0" timeOffset="4500.99">1662 11311,'0'25,"0"0,0-1,-25-24,25 25,0 0,-24-25,24 25,0 0,-25-25,25 24,0 1,-25-25,25 25,-25-25,0 25,50-25,0 25,0-25,0 0,-1 0,1 0,0 0,0 0,0 0,-1 0,1 0,0 0</inkml:trace>
  <inkml:trace contextRef="#ctx0" brushRef="#br0" timeOffset="6628.31">1935 11534,'0'25,"0"0,0 0,0-1,0 1,0 0,0 0,-25-25,1 0,-1 0,25 25,-25-25,25 24,-25-24,25 25,-25-25,25 25,0 0,0 0,25-25,0 0,0 0,0-25,-1 25,-24-25,25 25,0-25,-25 0,0 1,25 24,-25-25,0 50,0-1,0 1,0 0,0 0,25-25,-25 25,24-25</inkml:trace>
  <inkml:trace contextRef="#ctx0" brushRef="#br0" timeOffset="7895.94">2134 11807,'0'25,"0"0,24-25,1 0,-25-25,0 0,0 0,-25 25,25-25,-24 25,24-24,24 24,-24-25,25 25,0 0,0 0,0 0,-1 0,-24-25,0 50,0 0,25-25,-25-25,0 50,0-1,0 1,0 0,0 0,0 0,0-1,0 1,0 0,0 0,0 0,0-1,0 1,0-50,0 1,0-1,0 0,0 0,0 0,0 1,0-1,0 0,0 0,25 0,-25 1,0-1,25 0,0 25,-1 0,1 0,0 0,-25 25,0 0,0-1,0 1,0 0,-25-25,0 25,1-25,24 25,-25-25,0 0</inkml:trace>
  <inkml:trace contextRef="#ctx0" brushRef="#br0" timeOffset="8196.53">2555 11708,'0'25,"0"-1,0 1,0 0,0 0,0 0,0-1,0 1,0 0,0 0,0 0,0-1,0 1,0 0,0 0,0 0,0-1</inkml:trace>
  <inkml:trace contextRef="#ctx0" brushRef="#br0" timeOffset="8469.66">2580 11733,'0'0,"25"0,-25-25,25 25,-1 0,1 0,-25 25,0-1,0 1,0 0,0 0,-25-25,25 25,-24-1,-1 1</inkml:trace>
  <inkml:trace contextRef="#ctx0" brushRef="#br0" timeOffset="9231.84">2803 11931,'0'-25,"25"25,-25-25,25 1,-25-1,0 0,0 0,0 0,0 1,0-1,0 0,0 0,0 0,0 1,0 48,-25-24,25 25,0 0,0 0,0 0,-25-1,25 1,0 0,0 0,0 0,0-1,0 1,0 0,25-25,-25 25,25-25,0 0,-1 0,1 0,0 0,-25-25,25 25,0-25,-25 0,0 1,-25 24,25 24,0 1,25-25,0 0,-1 0,1-25,0 25,0 0,-25 25,0 0,25-25,-25 25,24-25,-24 25,25-25</inkml:trace>
  <inkml:trace contextRef="#ctx0" brushRef="#br0" timeOffset="9891.73">2654 11088,'0'0,"0"-25,0 50,25-25,-25 24,25-24,-25 25,25-25,-25 25,25 0,-1-25,1 25,0 0,-25 24,25-24,0 0,-1 24,-24-24,25 25,-25-1,25 1,-25 0,25-1,-25 1,0 24,0-24,25-1,-25 1,0 0,0-1,0 1,0-25,0 24,0-24,0 0,-25 0,25 0,-25-1,0 1,0-25,1 25,-1-25,0 25,0-25,0 0,1 25,-1-25,-25 0,25 0</inkml:trace>
  <inkml:trace contextRef="#ctx0" brushRef="#br0" timeOffset="18116.16">14561 3696,'0'25,"0"0,0-1,0 1,0 0,0 0,0 0,-25-1,25 26,-25-25,25 24,-25 1,0 0,1-1,24 1,-25-1,0 1,0 0,0-1,1 1,24-1,-25 1,0 0,0-26,25 26,-25 0,1-1,24-24,0 25,0-25,-25-1,25 1,0 0,0 0,-25 0,25-1,0 1,0 0</inkml:trace>
  <inkml:trace contextRef="#ctx0" brushRef="#br0" timeOffset="19376.18">14313 3671,'0'25,"0"0,0 0,0-1,0 1,0 0,0 0,0 0,0-1,0 1,0 0,-25 25,25-26,-25 1,25 25,0-25,-25 24,25-24,0 25,0-26,-25 1,25 25,-24-25,24 24,0-24,0 25,-25-1,25-24,-25 25,25-26,-25 26,25 0,-25-26,25 26,-24-25,-1 0,25 24,-25-24,25 0,-25 0,25 0,-25-1,25 1,0 0,0 0,0 0</inkml:trace>
  <inkml:trace contextRef="#ctx0" brushRef="#br0" timeOffset="20447.8">14412 3746,'0'24,"25"-24,-1 25,1-25,0 0,0 25,0-25,0 25,-1-25,26 25,-25-25,24 24,-24 1,25-25,-1 25,1-25,-25 25,24 0,26-25,-26 24,1 1,0-25,-1 25,1-25,-1 25,1-25,0 25,-1-25,1 24,-1-24,1 25,0-25,-1 25,-24-25,25 25,-1-25,-24 25,25-25,-25 0,-1 24,26-24,-25 0,0 0,-25 25,24-25,1 0,-25 25,0 0,0 0,0-1,0 1,0 0,0 0,0 0,0-1,0 26,-25-25,25 24,0 1,0 0,0-1,0 1,-24-25,24 24,0 1,0 0,0-26,0 26,0-25,0 24,24-24,-24 0,25 0,-25 0,0-1,25-24,-25 25</inkml:trace>
  <inkml:trace contextRef="#ctx0" brushRef="#br0" timeOffset="21211.67">13965 4961,'0'25,"25"-25,0 25,0-25,-25 24,25-24,-1 0,1 25,0-25,0 25,0-25,-1 0,26 25,-25-25,24 25,-24-25,25 24,-1-24,1 25,-25-25,25 25,-1-25,1 0,-1 25,1-25,0 25,-1-25,1 0,24 24,-24-24,-1 0,1 25,0-25,-1 25,26-25,-26 0,1 25,-1-25,1 25,0-25,-1 0,1 24,0-24,-1 0,1 25,-1-25,1 0,-25 0,24 0,-24 25,25-25,-25 0,24 0,-24 0,0 0,0 0,-1 0,1 0,0 0,0 0,-25-25</inkml:trace>
  <inkml:trace contextRef="#ctx0" brushRef="#br0" timeOffset="22223.79">15851 3795,'0'0,"-25"25,0 0,0 0,-24-1,-1 26,0 0,1-1,-26 1,26-1,-26 1,-24 0,25 24,-26 0,26-24,-25 24,0 1,-1-1,1 1,25-1,-26-24,1 24,25-24,-1-1,-24 26,25-50,-1 24,26 1,-26-25,1 24,24-24,1 0,-1 0,1 24,-1-49,25 25,-25 0,26 0,-1-1,0-24,0 0,0 25,1-25</inkml:trace>
  <inkml:trace contextRef="#ctx0" brushRef="#br0" timeOffset="23231.74">15255 3497,'25'0,"-25"25,25-25,0 0,-1 0,1 0,25 25,-25-25,24 0,-24 0,25 0,-1 0,1 25,0-25,-1 0,1 0,-1 0,1 0,0 0,-26 25,26-25,0 0,-26 0,1 0,0 0,0 0,0 0,-50 24,0-24,25 25,-25 0,0 0,1 25,-1-26,0 1,0 25,-24-25,24 24,-25 1,1-1,24-24,-25 25,1-1,-1-24,0 25,25-25,-24 24,24-24,-25 0,26 0,-1-1,0 1,0 0,25 0</inkml:trace>
  <inkml:trace contextRef="#ctx0" brushRef="#br0" timeOffset="24691.8">17959 5184,'0'0,"25"0,0 0,-1 0,1 0,0 0,0 0,0 25,-1-25,1 0,0 0,0 0</inkml:trace>
  <inkml:trace contextRef="#ctx0" brushRef="#br0" timeOffset="26447.73">16123 4862,'0'0,"0"-25,25 25,0 0,0 0,0 0,-1 0,1 0,0 0,0 0,0 0,-1 0,1 0,0 0,0 0,0 0,-1 0,1 0,0 0,0 0,0 0,-1 0,1 0,0 0,0 0,0 0,0 0,-1 0,1 25,0-25,0 0,0 0,-1 0,1 0,0 0,0 0,0 0,-1 0,-24 25,25-25,0 0,0 0,0 0,-1 0,1 0,0 0,0 0,-25 24,25-24,-1 0,1 0,0 0,0 0,0 0,-25 25,24-25,1 0,0 0,0 0,0 0,-1 0,1 0,0 25,0-25,0 0,-1 0,1 0,0 0,0 0,0 0,0 0,-1 0,1 0,0 0,0 0,0 0,-1 0,1 0,0 0,0 0,0 0,-1 0,1 0,0 0,0 0,0 0,-1 0,1 0,0 0,0 0,0 25,-1-25,1 0,25 0,-25 0,-1 0,1 0,0 0,0 0,0 0,-1 0,1 25,0-25,0 0,0 0,-1 0,1 0,0 0,25 0,-26 0,1 0,0 0,0 0,25 0,-26 0,1-25,0 25,25 0,-26 0,1 0,0 0,25 0,-26 0,1 0,0 0,0 0,0 0,-1 0,26 0,-25 0,0 0,-1 0,1 0,25 0,-25 0,-1 25,26-25,-25 0,0 0,24 24,-24-24,25 0,-26 0,26 25,0-25,-25 0,24 0,-24 25,25-25,-26 0,1 0,25 25,-25-25,-1 0,26 0,-25 25,24-25,-24 0,0 24,25-24,-26 0,1 25,25-25,-25 0,-1 0,26 25,-25-25,24 0,-24 0,25 0,-1 0,-24 0,25 25,0-25,-1 0,1 0,-25 0,24 0,1 0,-1 0,1 0,0 0,-1 0,1 25,-1-25,1 0,24 0,-24 0,0 0,-1 0,26 0,-26 0,1 0,24 0,-24 24,0-24,-1 0,1 0,-1 0,1 0,0 0,-1 25,-24-25,25 0,-1 0,-24 25,25-25,-26 0,26 0,-25 0,0 25,-1-25,1 0</inkml:trace>
  <inkml:trace contextRef="#ctx0" brushRef="#br0" timeOffset="27375.72">19298 4564,'0'0,"0"25,25 0,0-1,0-24,0 25,-1-25,1 25,0 0,25-25,-26 25,1-25,25 24,-25 1,-1-25,1 25,25 0,-25-25,-1 25,1-25,0 25,0-25,0 0,-25 24,25-24,-1 0,-24 25,0 0,0 0,-24 0,-1-25,0 24,25 1,-50 0,25-25,1 25,-26 0,0-1,26 26,-51-25,26 0,-1 24,0-24,-24 0,24 24,1-24,-1 0,1 0,-1 0,0-1,26 1,-26 0,25-25,-24 25,24-25,0 25,0-25,0 24</inkml:trace>
  <inkml:trace contextRef="#ctx0" brushRef="#br0" timeOffset="28643.62">19274 3051,'0'-25,"-25"25,0 0,0 0,0 25,1-25,-1 0,0 25,0-25,0 25,1-25,-1 24,0-24,0 25,0 0,1-25,-1 25,0 0,25-1,-25 1,0-25,25 25,-25 0,25 0,0-1,0 1,0 0,0 0,0 0,0-1,25 1,0 0,0-25,0 0,0 25,-1-25,1 0,0 0,25 0,-26 0,26 0,-25 0,24 0,-24-25,25 25,-25-25,-1 25,1 0,0-25,0 1,0 24,-1-25,1 0,0 0,-25 0,0 1,0-1,0 50,-25-1,25 1,0 0,-25-25,25 25,0 0,0-1,0 1,0 0,0 0,0 0,25-25,0 24,-25 1,25 0,0 0,-1-25,1 25,0-25,0 0,0 25,-1-25,1 0,0-25,0 25,0 0,-1-25,1 25,0-25,0 25,0-25,0 0,-1 1,1-1,0 0,0 0,-25 0,0-24,0 24,0 0,0 0,0 1,0-1,0 0,0 0,0 0,-25 25,25-24,-25 24,25-25,-25 25,1 0</inkml:trace>
  <inkml:trace contextRef="#ctx0" brushRef="#br0" timeOffset="29375.7">20191 3671,'0'-25,"0"0,0 1,0 48,0 1,0 0,0 0,-24 0,24 0,0-1,0 1,-25 0,25 0,0 0,-25-1,25 1,0 0,0 25,0-26,0 1,0 0,-25 0,25 0,0-1,0 1,-25-25,25 25,0 0,-24-25,24 25,24-25,1-25,0 25,0 0,0 0,-1 0,1 0,0 0,0 0,24 0,-24 0,0 0,0 0,0 0,-1 0,1 0,0 0,0 0,0 0,-1 25,1-25,0 0,0 0</inkml:trace>
  <inkml:trace contextRef="#ctx0" brushRef="#br0" timeOffset="30855.42">20861 4018,'0'-24,"0"-1,0 50,0-1,-25-24,25 25,0 0,0 0,0 0,0-1,0 1,0 0,0 0,0 0,0-1,0 1,0 0,0-50,-25 25,25-25,-24 25,-1 0,25-24,-25 24,0 0,25 24,-25-24,1 0,24 25,-25-25,25 25,-25-25,25 25,0 0,0-1,25-24,-25 25,25-25,-1 0,1 0,0 0,0 0,0-25,-1 25,-24-24,25 24,-25-25,25 25,-25-25,25 25,-25-25,0 50,0 0,0 0,0-1,25 1,0-25,-1 0,-24 25,25-25,0 0</inkml:trace>
  <inkml:trace contextRef="#ctx0" brushRef="#br0" timeOffset="32015.66">21159 4242,'-25'0,"0"24,0-24,25 25,-24-25,-1 25,25 0,0 0,0-1,25 1,-1-25,1 0,-25-25,25 25,0 0,-25-24,25 24,-25-25,0 0,0 0,0 0,0 1,-25 24,25-25,25 25,-25 25,24-25,1 0,0 0,0 0,0 0,-1 0,1 0,-25-25,25 25,-25-25,0 0,0 50,-25-25,25 25,0 0,0-1,0 1,0 0,0 0,0 0,-25-1,25 1,0 0,0 0,0 0,0-1,0-48,0-1,25 25,-25-25,0 0,25 0,-25 1,0-1,25 0,-25 0,0 0,25 1,-25-1,0 0,24 25,-24-25,25 25,-25-25,25 50,0-25,0 25,-1 0,-24 0,0-1,0 1,-24-25,-1 25,0-25,0 0,0 0,1 0,-1 0,0-25,0 25,0 0</inkml:trace>
  <inkml:trace contextRef="#ctx0" brushRef="#br0" timeOffset="32647.48">21655 4167,'0'25,"0"0,0 0,0-1,0 1,0 0,0 0,0 0,0-1,0 1,0 0,0 0,0 0,0-1,0 1,0 0,0 0</inkml:trace>
  <inkml:trace contextRef="#ctx0" brushRef="#br0" timeOffset="33411.61">21853 4390,'25'0,"0"0,-25-24,25 24,-25-25,24 25,1-25,-25 0,25 25,-25-25,25 1,-25-1,0 0,0 0,0 0,25 1,-25-1</inkml:trace>
  <inkml:trace contextRef="#ctx0" brushRef="#br0" timeOffset="34007.47">21655 4192,'0'-25,"0"0,25 25,-25 25,24-25,-24 25,25-25,-25 25,0 0,25-25,-25 24,0 1,-25-25,0 0,1 0,-1 0,0 0,0 0,0 0,1 0</inkml:trace>
  <inkml:trace contextRef="#ctx0" brushRef="#br0" timeOffset="35520.61">21878 4316,'0'-25,"0"0,25 1,-25-1,0 0,25 0,-25 0,0 1,24-1,-24 0,0 0,0 0,0 1,0-1,0 0,0 0,0 50,-24-25,24 25,-25-25,25 25,-25-1,25 1,0 0,0 0,0 0,0-1,-25-24,25 25,0 0,0 0,0 0,0-1,0 1,0 0,0 0,25-25,-25 25,25-25,0 24,-1-24,1 0,-25-24,25 24,0 0,0 0,0-25,-1 25,-24-25,25 25,0-25,-25 0,25 25,-25-24,-25 24,0 0,0 24,25 1,-24-25,24 25,0 0,0 0,24-25,1 0,0 0,0 0,-25-25,25 25,-1 0,-24-25,25 25,-25-25,25 25,-25-25,25 25,-25 25,0 0,0 0,0 0,25-1,-25 1,24-25,-24 25,25-25,0 0,0 25,0-25,-1 0</inkml:trace>
  <inkml:trace contextRef="#ctx0" brushRef="#br0" timeOffset="35693.44">22672 4390,'0'25,"25"-25,-1 0,1 0</inkml:trace>
  <inkml:trace contextRef="#ctx0" brushRef="#br0" timeOffset="45262.25">13668 1984,'-25'0,"0"0,0 25,1-25,-1 0,0 0,25 25,-25-25,0 25,0 0,1-25,24 24,-25-24,0 25,25 0,-25-25,0 25,25 0,-24-1,24 1,-25 0,25 0,0 0,-25-25,25 24,0 1,0 0,25-25,0 0,-1 0,1 0,0 0,0-25,0 25,-1-25,26 25,-25-24,0 24,0-25,-1 0,1 25,0-25,0 25,0-25,-25 1,24 24,-24-25,0 0,0 0,0 50,-24 0,-1 0,25-1,0 1,-25 0,25 0,0 0,0-1,0 1,0 0,0 0,0 0,0-1,25-24,0 25,-1 0,1-25,0 0,0 0,0 0,-1 0,1 0,0 0,0 0,0-25,-1 25,1-25,0 25,0-24,0-1,-1 25,-24-25,25 0,-25 0,25 1,-25-1,0 0,0 0,0 0,0 1,0-1,0 0,0 0,0 0,0 1</inkml:trace>
  <inkml:trace contextRef="#ctx0" brushRef="#br0" timeOffset="45721.48">14213 2480,'25'0,"-25"-24,0 48,0 1,-25-25,25 25,-24 0,24 0,-25-1,25 1,-25 0,25 0,-25-25,0 25,1 0,-1-1,25 1,-25 0,0 0,0-25,1 25,-1-1,0 1,25 0,25-25,0 0,-1 0,1 0,0 0,0 25,0-25,-1 0,1 0,25 25,-25-25,-1 0,26 24,-25-24,0 25</inkml:trace>
  <inkml:trace contextRef="#ctx0" brushRef="#br0" timeOffset="46982.47">17091 2232,'0'-24,"-25"24,25 24,0 1,-25-25,25 25,-25 0,25 0,0-1,-24-24,-1 50,25-25,-25 0,25-1,-25 1,0 0,25 0,-24 0,24-1,0 1,-25 0,25 0,0 0,0 0,0-1,0 1,0 0,25 0,-25 0,24-25,-24 24,25-24,0 0,0 25,0-25,-1 0,1 0,0 0,0 0,0 0,-1 0,1 0,0 0,0-25,0 25,-1 0,-24-24,25 24,-25-25,25 25,-25-25,25 0,-25 0,0 1,-25 24,0 0,25 24,-25-24,25 25,-24-25,-1 25,25 0,0 0,0-1,0 1,0 0,0 0,0 0,25-1,-25 1,24-25,1 25,0-25,0 25,0-25,-1 0,1 0,0 0,0 0,-25-25,25 25,-25-25,24 25,-24-25,0 1,0-1,0 0,0 0,-24 0,-1 1,25-1,-25 25,0-25,0 0,1 25,-1 0,0 0</inkml:trace>
  <inkml:trace contextRef="#ctx0" brushRef="#br0" timeOffset="47290.56">16520 2282,'25'0,"0"0,0 25,-1-25,1 0,0 25,25-25,-1 24,1 1,0-25,-1 25,1 0,-1-25,1 25,0-1,-1-24,26 25,-26-25,1 25,-1-25,1 25,0-25,-1 0,-24 25,25-25,-26 0,1 0,0 0,0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34:22.44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6523 3213 63 0,'0'0'200'0,"-7"0"-32"0,7 0-32 0,0 0-31 0,0 0-28 15,0 0-20-15,0 0-17 0,0 0-14 0,0 0-6 16,0 0-4-16,0 0-1 78,0 0-3-78,0 0 1 0,0 0 0 0,0 0-1 0,0 0-3 0,0 0-2 0,0 0-1 0,0 0-1 0,0 0-1 0,0 0-1 0,-5 0 0 0,5 0 3 0,0 0 1 0,0 0 4 0,0 0 2 0,0 0 5 0,0 0 4 0,0 0 4 0,0 0 2 0,0 0 1 0,0 0 1 0,0 0 0 0,-7 0 0 0,7 0-3 0,0 0-2 0,0 0-2 16,0 0-3-16,0 0-3 0,0 0 0 0,0 0-4 15,-6 0-2-15,6 0-3 0,0 0-1 0,0 0 0 0,0 0-2 16,0 0 1-16,0 0 0 0,0 0 1 0,0 0 2 0,0 0 0 16,0 0 2-16,0 0 0 0,0 0 3 0,0 0 4 15,0 0 1-15,0 0 1 0,0 0 2 0,0 0 2 0,0 0 1 16,0 0 0-16,0 0-2 0,0 0-2 0,0 0-1 15,0 0-1-15,0 0-3 0,0 0-3 0,0 0-1 0,0 0-3 16,0 0-2-16,0 0-2 0,0 0-1 0,0 0-1 0,0 0-1 16,0 0-2-16,0 0 1 0,0 0 0 0,0 0 1 15,0 0 1-15,0 0 0 0,0 0 1 0,0 0-1 16,0 0 1-16,0 0 1 0,0 0-1 0,0 4-1 0,0-4-2 16,0 0-1-16,0 0 0 0,0 2 0 0,0-2 1 0,0 5-1 15,0-2 2-15,0 1 1 0,0-1 3 0,0 5 1 0,0-4-2 16,0-1 0-16,0 4 1 0,0-3-2 0,0-1 0 15,0 6 1-15,0-6-3 0,0 4 1 0,0-3 0 16,6-1-1-16,-6 5 2 0,0-4 0 0,7 4-1 0,-7-5 0 16,0 4 2-16,5-3-2 0,-5 3 1 0,0 1 2 0,7-1-2 15,-7 0 1-15,0-4-1 0,0 5-1 0,0-4 1 0,0 3-1 16,8 0 2-16,-8 0-3 0,0-3 2 0,5 3 1 16,-5-3 0-16,0 3 1 0,7 1 1 0,-7-4 0 0,0 4 1 15,7-2-1-15,-7 1 0 0,6-3 0 0,-6 4-2 16,7-1-3-16,-7-3 0 0,0 3-2 0,6 0-1 0,-6 1 0 15,7-1 1-15,-7-4 0 0,0 4 0 0,6 1 1 16,-6-1 2-16,0 1 0 0,7-2-2 0,-7-1 0 0,0 2 0 16,0 0 1-16,7-3 0 0,-7 3-2 0,0-3 0 0,6 3 0 15,-6-2 0-15,0 2 0 0,6-5 0 0,-6 6 0 16,0 0 0-16,0-4 0 0,0 3 0 0,0-5 0 0,7 6 1 16,-7-4 0-16,0 4 1 0,0-5 0 0,0 1-2 15,0 0 1-15,0-1-1 0,0-3 0 0,0 3 0 0,0 2-1 16,7-5-1-16,-7 0 0 0,0 3 2 0,0-3-1 0,0 0 1 15,0 0 1-15,0 0 3 0,0 0 3 0,0 0 3 16,0 0 4-16,0 0 5 0,0 0 5 0,0 0 3 0,0 0 5 16,0-3 0-16,0 3 2 0,0 0-1 0,0-5-2 15,6 2-6-15,-6 3-4 0,0-3-6 0,0-5-2 0,0 5-5 16,6-5-3-16,-6 2-4 0,7-6-2 0,-7 5 1 0,5-5 0 16,-5-1 0-16,8 1 0 0,-8-3-1 0,7 4 0 15,-2-3 0-15,2-1 0 0,1 0 1 0,-8 1 0 16,6-4-2-16,0 3 2 0,0 0-1 0,1-3 1 0,0 3-1 15,-1 0 0-15,1-3 0 0,-1 3-1 0,0-2 2 0,2 2-1 16,3-4 1-16,-4 4 0 0,1 1 1 0,-3-1 1 0,2 4-1 16,0-4 0-16,-1 5 1 0,1-1-2 0,-7 0 0 15,7 0 0-15,-7 0 0 0,6 0 0 0,0 4-1 16,-6-1-1-16,6-4 0 0,-6 5 1 0,8 0 0 0,-8 0 1 16,0 3 0-16,6 0-7 0,-6 1 4 0,0-1 1 0,0 1 1 15,0-2 0-15,0 5 0 0,0-2-3 0,0 2-5 16,0-4-4-16,0 4-16 0,6 0-18 0,-6 0-23 0,0 0-21 15,0 0-26-15,7 4-42 0,-7-4-94 0,7 2-117 16,-1-2-88-16,-6 0-35 0</inkml:trace>
  <inkml:trace contextRef="#ctx0" brushRef="#br0" timeOffset="984.14">7078 3399 33 0,'0'0'186'15,"0"0"-24"-15,0 0-25 0,0-3-18 0,6 3-24 0,-6 0-19 16,0 0-16-16,0-4-13 0,0 4-7 0,0 0-3 16,0 0-3-16,0 0-1 0,0 0 1 0,0 0 0 0,0 0-1 15,0 0-3-15,0 0-4 0,0 0-6 0,0 0-3 0,0 0-5 16,0 0-3-16,0 0-2 0,0 0-1 0,0 0-1 15,0 0 0-15,0 0 2 0,-6 0 2 0,6 0 2 0,0 0 2 16,0 0 2-16,-7 0 2 0,7 0 0 0,0 0 3 16,-7 0-1-16,1 0 0 0,0 4 0 0,-1-4-4 0,7 0-2 15,-7 3 0-15,1-3-3 0,0 4-2 0,-2 0-2 0,2-4-1 16,0 3 1-16,-2 5-1 0,-3-8 2 0,3 4 0 16,2 4 1-16,0-6-2 0,0 2 0 0,-1 3 0 0,0-3-1 15,1 0-3-15,-1 0 1 0,1 3-2 0,-1-3-1 16,0 3 1-16,0 0 3 0,2 1-1 0,-1-1-2 0,-3 3 4 15,9-2-1-15,-5-1 3 0,-1 4 0 0,6-3 0 0,-7-1 0 16,7 0 1-16,0 4 2 0,0-4-2 0,-6 2 0 16,6 0-1-16,0-1 0 0,0 0 0 0,0-1 0 15,6-1-2-15,-6 2-2 0,0-4 2 0,0 4 0 0,7-5-1 16,-7 5 0-16,6-5 1 0,-1 0 0 0,-5 2 1 0,0-2 5 16,9-3-1-16,-3 4 0 0,-1-4 0 0,2 0 2 0,0 0-2 15,0 0 0-15,-1-4-1 0,7 1-3 0,-6-2-3 16,6 2 2-16,-1-4-3 0,-4 3 1 0,3-3-1 15,-3-1-1-15,-2 0 1 0,0 2-1 0,2 3 0 0,-2-5-1 16,-6 0 0-16,0 2 1 0,6-1 0 0,-6-2 0 0,0 2 1 16,0-4 1-16,0 4 2 0,0 0 0 0,0-1 1 15,0-3 0-15,-6 0-2 0,6 4 1 0,0 0-1 0,0 0-2 16,-6-1 0-16,6 1 2 0,0 2 1 0,0 3 2 0,0-5 2 16,0 7 0-16,-8-4 3 0,8 4-1 0,0-4-1 15,0 4-4-15,0 0-1 0,0 0-4 0,0 0-1 0,0 0-1 16,0 4-2-16,0-4 1 0,0 4 0 0,8-1 0 15,-8 1 1-15,0-2 1 0,0 3-1 0,6-2 0 0,-6 5 0 16,0-4 0-16,6 3-1 0,1-4 2 0,-7 4 0 0,7-3-1 16,-7 4 1-16,6-1 0 0,0-3 0 0,-6 2 0 15,7 2 1-15,0-4 0 0,-7 3-1 0,6-3 1 0,-6 3 0 16,7-3-1-16,-1 3 0 0,-6-2 0 0,6-3 0 16,1-2 0-16,0 5 0 0,-7-3-3 0,11-2-3 0,-2 4-9 15,-3-4-12-15,7 0-13 0,-7 0-19 0,7 0-20 0,-6-4-28 16,5 2-38-16,2-3-62 0,-8 3-110 0,1-7-78 15,0 2-43-15</inkml:trace>
  <inkml:trace contextRef="#ctx0" brushRef="#br0" timeOffset="1484.02">7423 3403 186 0,'0'0'257'0,"0"0"-58"0,0 0-55 0,0 0-43 15,0 0-31-15,0 0-22 0,-6 0-11 0,6 0-8 0,0 0-6 16,0 0-3-16,0 0 0 0,-7 0-3 0,7 0-1 16,0 0 0-16,-7 0-2 0,7 0 0 0,0 0 1 0,-6 0 1 15,-2 4 0-15,8-4 0 0,-5 0 1 0,-1 3 1 0,6 0-1 16,-9 2 1-16,4-1-2 0,-1-1 0 0,0 2 0 0,-2 1-2 16,2 1-1-16,0-3 1 0,-1 4-3 0,1-1 0 15,-1-1-2-15,7 2-1 0,-7 0 1 0,1-1 0 16,0 4-1-16,0-4-1 0,6 1 0 0,-8 3 1 0,2 0 0 15,6-4 1-15,-6 4-2 0,6-4 1 0,0 0 0 0,-8 2 0 16,8-2-1-16,8-1 1 0,-8 2 1 0,0-4 1 16,6 3 1-16,-6-3 1 0,6 4 1 0,2-6 0 0,-8 2 2 15,6 0-1-15,0 0 1 0,0-1 2 0,8-3-1 16,-8 4-2-16,7-4 1 0,-7 0-3 0,8 0 0 0,-3 0-2 16,4-4-2-16,-2 4-3 0,0-3-1 0,0 3-1 0,0-4-3 15,0 4-5-15,0-4-9 0,0 0-8 0,-6 2-12 16,5 2-13-16,2-6-17 0,-2 0-23 0,-5 3-30 0,6-1-51 15,0-4-84-15,1 0-102 0,-8 1-52 0</inkml:trace>
  <inkml:trace contextRef="#ctx0" brushRef="#br0" timeOffset="2186.98">7599 3439 64 0,'6'0'356'0,"-6"0"-90"0,0-3-88 16,7 3-66-16,-7 0-40 0,0 0-25 0,6 0-9 0,-6 0-6 15,7 0-2-15,-7 0-3 0,0 0-2 0,7 0-1 0,-7 0-4 16,0 0-5-16,6 0-2 0,-6 3-1 0,0-3 0 16,6 4-2-16,-6 0 2 0,0 0 1 0,6 0 2 0,-6 3 4 15,0-3 1-15,8 3 0 0,-8 0 1 0,0 1-1 0,0-1 0 16,0 0 0-16,0 4 1 0,0-4-2 0,0 4-2 16,0-3-1-16,0 3-2 0,0-1 1 0,0 1 1 15,0-2-3-15,0 0-1 0,0-1-2 0,0 4-2 0,0-5 1 16,0 1 1-16,0-2-4 0,6 2-1 0,-6-1 1 0,0-3 1 15,6-1 1-15,-6 0 3 0,0 2 1 0,7-2 1 0,-7-3 2 16,0 4 1-16,7-4-1 0,-7 0 1 0,0 0 0 16,6 0-2-16,1-4-2 0,-7 1-1 0,6-2-3 15,7-1 0-15,-6 2 0 0,-1-3-1 0,8-1-2 0,-8-4-1 16,0 6-1-16,1-5 0 0,-1 3 0 0,1-3-2 0,-7 4 0 16,6-4 0-16,-6 0 0 0,0 4 1 0,7-5-2 15,-7 2 1-15,0-1-1 0,0 0 1 0,0 0-1 0,0 4 0 16,0-4 1-16,0 0 0 0,0 4 3 0,0-1-1 15,0 0 1-15,0 1 1 0,-7 5 3 0,7-3 0 0,0 2 0 16,0-1 0-16,0 4-1 0,0 0-1 0,0 0-1 0,0-5-3 16,0 5-2-16,0 0-1 0,-6 0-2 0,6 5 0 15,0-5 2-15,0 0-1 0,0 4 0 0,6-4 1 0,-6 8 1 16,0-8-1-16,0 6 1 0,0-3 0 0,0 5 0 16,0-4 0-16,0 4 0 0,0-1 0 0,0 3-1 0,0-2 1 15,0 3 1-15,0-1-1 0,0 2 0 0,0-1 1 0,0-5 0 16,7 6-1-16,-7-1 0 0,0 0-1 0,0-4 0 15,0 5 1-15,6-6 0 0,-6 2 3 0,6 0 1 0,-6-1 1 16,8-5-1-16,-2 6 1 0,-6-4 2 0,6 0-2 16,1-4 1-16,0 4-2 0,-1-1 1 0,0-3-3 0,1 0 2 15,6 0-1-15,-6 0 0 0,5 0-4 0,2 0-14 16,-2-3-13-16,2-1-18 0,-1 0-22 0,-1 0-23 0,2-4-33 16,-1 2-58-16,0-1-100 0,0-5-98 0,-7 6-53 0</inkml:trace>
  <inkml:trace contextRef="#ctx0" brushRef="#br0" timeOffset="2889.94">7938 3443 88 0,'6'-4'312'16,"-6"4"-78"-16,6 0-73 0,-6-3-56 0,8 3-35 0,-2 0-23 15,-6 0-13-15,6-4-7 0,1 4-6 0,-1 0-5 0,1 0 0 16,-1 0-2-16,1 0-1 0,-7 4-2 0,6-4-1 0,1 3 0 16,-1 1 1-16,-6 0 4 0,7 4 2 0,-7-4 4 15,0 3-3-15,6 3 2 0,-6-2 2 0,0-1 0 16,0 4-1-16,6 0-3 0,-6 0-2 0,0-1-2 0,0 2 1 16,0-1 0-16,0 0-1 0,8 1 0 0,-8-5-2 0,0-1-2 15,0 6 1-15,0-5-6 0,6-1 1 0,-6 0 1 16,0-4 0-16,6 6 1 0,-6-4 2 0,7-4-1 0,-7 3 3 15,6-3 5-15,1 4 1 0,0-4-2 0,-1-4-1 16,0 4-2-16,2-3 1 0,-2-1-3 0,0 0-1 0,0-2-1 16,0 0-2-16,2 0-2 0,-2-5-1 0,0 3 3 0,7-3 0 15,-13 4 0-15,8-4 1 0,-2 0 0 0,-6 4-1 16,6-5-1-16,-6 2 2 0,0-1-2 0,0 0-1 0,0 0-1 16,0 0-1-16,-6-1 0 0,6 3-2 0,0-3 3 15,-6 1-2-15,6 0-2 0,-8 4 0 0,8-1-1 0,-6 5 1 16,6-1-2-16,0 0 2 0,-7 1-1 0,7-1-1 0,0 4 2 15,0-4-2-15,0 4 0 0,0 0 0 0,0 0 1 16,0 4-1-16,0 0 0 0,0-4 0 0,0 3 1 0,0 1-1 16,0 3 1-16,7-4 1 0,-7 2 0 0,0 2 0 0,6-2 0 15,-6 1 0-15,0 1-1 0,8 1 2 0,-8 0 0 16,6-1-1-16,-6 0 0 0,6 0-1 0,-6 1 0 16,6-1 0-16,-6 0 1 0,8 0-2 0,-8 1 2 0,6-1 0 15,-6 0 0-15,6-4 3 0,1 5-2 0,-7-4 0 0,6 3-1 16,1-3 0-16,0-1-1 0,-1 1 1 0,6-4-1 0,-5 4 0 15,0-1-2-15,-1-3-4 0,8 4-8 0,-8-4-10 16,7 0-11-16,-7 0-15 0,1 0-20 0,0-4-32 16,-1-3-54-16,0 3-105 0,1-3-94 0,-7 0-56 0</inkml:trace>
  <inkml:trace contextRef="#ctx0" brushRef="#br0" timeOffset="14590.41">8446 3355 56 0,'0'0'259'0,"7"0"-43"0,-7-3-52 0,6 3-44 16,-6-4-34-16,6 4-23 0,-6-3-15 0,7 3-9 0,-7-4-1 15,7 4 0-15,-7-3 1 0,0 3-1 0,6-4 2 0,-6 4-3 16,0-4-4-16,6 4-1 0,-6 0-5 0,0-4-4 16,7 1-3-16,-7 3-2 0,6-4-4 0,-6 0-2 15,7 4-2-15,-7-3-2 0,7 0 0 0,-7 3-3 0,5-5-3 16,-5 5 2-16,7-3-1 0,-7 3 0 0,7 0-1 0,-7 0-2 16,7 0 0-16,-7 0 1 0,6 0 1 0,0 0-2 15,-6 3 0-15,8-3 0 0,-2 5-1 0,0-2 2 0,1 0 0 16,-7 1 1-16,6 3-1 0,1-3 0 0,-1 4 3 15,1-1 1-15,-7 3 1 0,5-2 1 0,2-1 1 0,-7 4 1 16,8 0 1-16,-3 4 2 0,-5-4-2 0,7 3 2 0,-7 1 1 16,7-3 0-16,-7 2 0 0,7 1 2 0,-7-1-2 15,0 1-2-15,0-1-1 0,6-3-1 0,-6 4-1 16,0-4-7-16,6 1 3 0,-6-3-2 0,7 3 1 0,-7-4 1 16,0-1 1-16,6 1 1 0,-6-2 1 0,0-2 5 0,0 0-2 15,0-1-1-15,0 1-2 0,7 0 1 0,-7-4 0 16,0 3-1-16,0-3 3 0,0 0 1 0,0 0 4 0,0 3 3 15,0-3 3-15,0 0 0 0,-7 0 2 0,7 0 1 16,0 0-2-16,0 0 0 0,0-3-1 0,0 3-3 0,-6 0-1 16,6-3-3-16,-7 3-3 0,7-4-1 0,-6 0-2 0,6 1-2 15,-6-1-5-15,6 0-1 0,-7-2 0 0,7 0 0 16,-7 0 1-16,7-1-1 0,-7-1 1 0,7 4-1 0,0-2 0 16,0-1 1-16,-5-2-1 0,5 2-2 0,0 0 0 15,0 0-1-15,-8-1 2 0,8 0 0 0,0 2 1 0,8-5-1 16,-8 3 1-16,0 1 0 0,0-4 1 0,5 4 1 0,-5-1-4 15,0 0 1-15,0-1-1 0,7 1 1 0,-7 0 1 16,7 4-2-16,-7-3-1 0,7 0 0 0,-7 4-1 0,6-6-2 16,-6 6 1-16,6-4-2 0,1 3-3 0,-7-3 1 0,6 3-1 15,-6-3 1-15,7 3 2 0,0 1 0 0,-1-4 1 16,-6 3 2-16,6 0 1 0,2 4 0 0,-2-4 1 0,-6 1-1 16,6 3-2-16,-6-4-1 0,6 4 0 0,-6 0-1 15,7 0-2-15,-7 0 1 0,6 0 0 0,-6 0 1 0,7 4 0 16,0-4 0-16,-7 3 0 0,5-3 3 0,2 0 1 0,1 4 1 15,-2-4-1-15,-6 0 0 0,6 0 1 0,0 4 1 16,-6-4 0-16,8 0-1 0,-2 0 1 0,-6 4 0 16,6-4 2-16,1 0 0 0,-1 3-1 0,-6-3-1 0,7 4 1 15,0-1 0-15,-7 1 0 0,6-4-1 0,-6 7 1 0,5-3-4 16,-5 0 2-16,8 3 0 0,-8-3-1 0,0 2 0 0,0-1-2 16,0 2 0-16,0-2-5 0,0 1-3 0,0-3-8 15,0 5-9-15,7-4-11 0,-7 0-14 0,0 0-16 16,5-1-22-16,-5 1-31 0,7-4-49 0,0 2-74 0,0-2-112 15,-1-2-49-15</inkml:trace>
  <inkml:trace contextRef="#ctx0" brushRef="#br0" timeOffset="15840.03">8967 3502 97 0,'0'0'271'0,"0"3"-48"0,0-3-51 0,0 0-45 0,0 0-35 16,0-3-24-16,0 3-16 0,0 0-13 0,0 0-8 16,-6 0-5-16,6 0-2 0,0-4-2 0,0 4-3 0,0 0-1 15,0 0-5-15,0 0-2 0,-7 0-2 0,7-3-1 0,0 3-1 16,0 0 0-16,0 0 0 0,0-4 2 0,0 4 7 15,0 0-1-15,0-3-2 0,0-1 0 0,7 4 1 0,-7-8-1 16,0 5 0-16,0-2-1 0,0-1-3 0,0 3 5 16,6-5 3-16,-6 4 2 0,0-4 2 0,0 5-1 0,0-3 3 15,0 1 1-15,7 2-1 0,-7-1-2 0,0-4-1 0,0 5-2 16,0-1-1-16,0-3-1 0,6 3-2 0,-6 0-1 16,0-3-3-16,0 3-1 0,5-3-2 0,-5 0 1 15,9-1-1-15,-3-2 0 0,-1 3 5 0,-5-1 4 0,7 1 5 16,-7-1 2-16,8 5 2 0,-2-5-2 0,-6 5-1 0,6-1-1 15,1-1-4-15,-7 2-7 0,6 0-5 0,1-1-4 0,0 4-1 16,-1-4-1-16,-6 4-1 0,6-3-1 0,1 3 0 16,0 0 1-16,-7 0 0 0,6 0 2 0,-1 0 0 0,3 0 1 15,-1 0 0-15,-7 0 1 0,5 0-1 0,-5 3 0 16,8 1 0-16,-8-4-1 0,6 7 2 0,-6-4-2 0,0 6 0 16,0 2 1-16,6-4 1 0,-6 4 0 0,0 4-1 15,0-5 0-15,0 5 0 0,0-4 1 0,0 4 1 0,0-4 0 16,7 4-1-16,-7-1-1 0,0-3 2 0,0 1 0 0,0-3-1 15,0 3 0-15,7-1-1 0,-7-4-1 0,0 0 1 16,0 5 1-16,0-5 2 0,0 0-1 0,0 1-3 0,6-1 2 16,-6 0 2-16,0-3 1 0,0-1 0 0,6 1 0 15,-6 0 0-15,0-1 5 0,8 1 5 0,-8 1-1 0,0-3 0 16,6-2 0-16,0 5 0 0,-6-5 0 0,7 0-2 0,6 0-11 16,-7 0-12-16,7 0-20 0,1-5-22 0,-3 3-31 15,4-3-39-15,4 1-65 0,1-3-138 0,-8 0-92 0,2 0-57 16</inkml:trace>
  <inkml:trace contextRef="#ctx0" brushRef="#br0" timeOffset="16480.53">9020 3418 171 0,'0'0'207'0,"0"0"-34"16,0 0-40-16,6 0-37 0,-6 0-29 0,0 0-23 16,0 0-12-16,0 0-7 0,0 0-3 0,0 0-2 0,0 0 0 15,-6 0 0-15,6 0 0 0,0-5 1 0,0 5 1 16,0 0-1-16,-8-3-1 0,8 3 1 0,0 0-1 0,0 0-1 15,0-3-2-15,0 3-1 0,-7 0-1 0,7 0-3 0,0-4-3 16,0 4-2-16,0 0-3 0,0 0 0 0,0-4-1 16,0 4-1-16,0 0 0 0,0 0-1 0,-5 0 1 15,5 0 2-15,0 0-1 0,0 0 1 0,0 0 3 0,-6 0 0 16,6 0 0-16,-9 0-2 0,9 0 0 0,-5 0 2 0,-1 4-1 16,-1-4 0-16,1 4-1 0,-8-1 0 0,8 0 0 0,-6 2 1 15,4-1-1-15,2 4-1 0,-7-6-4 0,7 2-5 16,-1 3-7-16,-7-3-8 0,9 4-13 0,-2-4-25 15,-1-1-45-15,8 1-83 0,-5-4-127 0,-1 2-62 0</inkml:trace>
  <inkml:trace contextRef="#ctx0" brushRef="#br0" timeOffset="18526.89">6928 3942 54 0,'-7'3'198'0,"0"-3"-44"0,0 0-42 0,2 0-31 15,5 4-22-15,-6-4-18 0,6 0-8 0,-9 0-2 0,9 0 1 16,0 0-1-16,-5 0 1 0,5 0 2 0,-6 0 0 0,6 0-1 16,-7 0-5-16,7 0-4 0,0 0-5 0,-6 0-1 15,6 4-5-15,-7-4-3 0,7 0-3 0,0 0 0 0,-7 3-3 16,7-3-1-16,0 0-2 0,-6 0 1 0,6 4-1 16,0-4 2-16,0 0 1 0,-6 0 1 0,6 4 5 0,0-4 2 15,0 0 0-15,0 0 1 0,0 0 3 0,0 0 1 0,0 0 1 16,0 0 1-16,6 0-5 0,-6 0 3 0,0 0 0 15,0 0-2-15,0 0-1 0,6 0-2 0,-6 0 0 0,7 0-1 16,0 0 0-16,-7 0-1 0,6 0-3 0,1 0 1 0,-1 0 0 16,-1 0-1-16,4 0-2 0,2 0-2 0,-4 0 0 15,7 0-1-15,-1 0 3 0,0 0-1 0,-6-4 0 16,11 4 1-16,-4 0 0 0,-1-4 0 0,-1 4 2 0,8-3-1 16,-6 3-1-16,5-4 1 0,1 4-2 0,-1-4 2 0,-1 4-2 15,-3-3-1-15,4 3-1 0,1 0 0 0,0-4-1 0,-8 4-1 16,8 0-1-16,-7 0-2 0,-1 0 2 0,2 0 1 15,0 0 0-15,4 0 1 0,-4 0 0 0,-1 0 1 16,-1 0 0-16,2 0-1 0,6 0-1 0,-9-4 0 0,10 4 0 16,-8 0 0-16,7-3-1 0,-1 3 0 0,-6-4 0 0,6 4 2 15,1-3 1-15,0-1-2 0,-1 4 2 0,1-4 0 16,0 4 4-16,-1-4-3 0,-6 1-1 0,6 3 0 0,1-4-1 16,0 4-1-16,-7-4-2 0,6 4 0 0,0-4-2 15,1 2 3-15,-7 2 0 0,7 0 0 0,-8-4 1 0,8 0 0 16,-6 4 3-16,5-4-1 0,1 4 0 0,-8 0-1 0,8-3 2 15,-7-2 0-15,7 5 0 0,-8-3 1 0,8-1-1 16,0 4 1-16,-7-4 3 0,6 0 4 0,0 4 0 16,-5-2-1-16,5-2 0 0,1 0-1 0,0 0-1 0,-2 4 0 15,-4 0-4-15,5-3-3 0,-5 3-1 0,-2-4 2 0,2 4-1 16,-1 0 1-16,0 0-2 0,0 0 1 0,-7 4 0 0,7-4 0 16,-6 0 0-16,-1 0 0 0,0 0 0 0,8 0-1 15,-7 0 0-15,-1 0-1 0,7 0 0 0,-6-4 1 0,5 4 0 16,-5 0-1-16,0 0 0 0,-1 0 0 0,1-4 1 15,-2 4 0-15,3 0 1 0,-1 0-1 0,-2 0 0 0,2 0 0 16,-1 0-1-16,2 0 1 0,-2 0 0 0,7 0 2 16,-7 0-2-16,1 0 0 0,6 0-1 0,-7 0 1 0,1 0 0 15,0 0 0-15,5 0 0 0,-5 0-2 0,-1 0 2 0,8 0 0 16,-9 0 1-16,9 0-1 0,-1 0-1 0,-7 0 1 16,8 0 0-16,-1-4 0 0,0 4 0 0,0 0 0 0,-1 0 1 15,1-3-1-15,8 3 0 0,-9 0 0 0,1-4-1 16,1 4-1-16,-2 0 1 0,2 0 0 0,5-3-1 0,-6 3 1 15,-1 0-1-15,3 0-1 0,-9-4 0 0,6 4-1 0,2 0-1 16,-8 0 0-16,7 0-1 0,-6 4 2 0,0-4 0 16,-1 0 0-16,7 0 2 0,-6 0 1 0,-2 0 0 0,2 0 1 15,0 0-1-15,-7 0 1 0,7 0 0 0,-7 0 0 16,6 0 1-16,-6 0 1 0,0 0 0 0,7 0 1 0,-1 0 2 16,-6 0 1-16,6-4 0 0,-6 4 1 0,8 0-1 0,4-4 0 15,-6 4-2-15,1-3-1 0,6-1-2 0,-6 4 1 16,4-4 0-16,-2 4-2 0,2-3 2 0,-4 3-2 15,7-4 1-15,-8 4-1 0,7 0 0 0,-6 0 0 0,6 0 0 16,-7-4 1-16,1 4 0 0,0 0-1 0,-1 0 1 0,-1 0 0 16,3 0 0-16,-8 0-1 0,7 0 2 0,-7 0 1 0,0 0 1 15,5 0 3-15,-5 0 0 0,0 0 0 0,0 0 2 16,0 0 4-16,0 0 0 0,8-3 4 0,-8 3 3 16,0 0 4-16,0 0 4 0,0 0 2 0,0 3 2 0,0-3 0 15,0 0 0-15,0 0-3 0,0 0-5 0,0 0-5 0,6-3-5 16,-6 3-6-16,0 0-2 0,6 0-2 0,-6-4-1 15,7 4-3-15,-7 0 0 0,0 0 0 0,7 0 0 0,-7 0 0 16,0 0 0-16,6 0 0 0,-6 0 2 0,0 0-1 16,6 0-1-16,2 0 0 0,-8 0-1 0,6 0 3 0,0 0-2 15,-6 0 0-15,7 0-2 0,-1 0 2 0,-6 0-1 0,7 0 1 16,-7 0 0-16,6 0-2 0,1 0-1 0,-7 0-2 16,6 4-2-16,-1-4-4 0,-5 0-2 0,9 0-2 0,-3 3-1 15,-6-3-3-15,5 0 3 0,3 4 1 0,-8-4 3 0,7 0 1 16,-1 0 3-16,0 0 2 0,-6 4 3 0,7-4 1 15,-1 0 2-15,1 0 0 0,-7 3-6 0,7-3 3 0,-1 0 3 16,-6 4-1-16,6-4 0 0,-6 0-4 0,7 0-6 16,-7 0-9-16,7 0-6 0,-7 0-18 0,6 0-27 0,1 0-49 15,-7-4-95-15,6 4-118 0,-6-3-74 0,0 3-38 0</inkml:trace>
  <inkml:trace contextRef="#ctx0" brushRef="#br0" timeOffset="21479.32">6804 4590 2 0,'-7'0'108'0,"7"0"-12"16,0 0-13-16,0 0-13 0,0 0-11 0,0 0-14 15,0 0-6-15,0 0-10 0,0 0-3 0,0 0 2 0,0 0 3 16,0 0 4-16,0 0 0 0,0 0 2 0,-6 0 1 0,6 0 3 16,0 0-4-16,0-4-6 0,0 4-5 0,-7 0-5 15,7 0-7-15,0 0 3 0,0 0-1 0,0 0 0 16,0 0 1-16,-7-4 0 0,7 4 2 0,0 0 2 0,0 0 3 15,0-3-3-15,0 3-4 0,0 0 1 0,0 0-1 0,-5-4 0 16,5 4-2-16,0 0 0 0,0 0 1 0,0-3 0 0,0 3 0 16,0 0-1-16,0 0 0 0,0-5 1 0,0 5 0 15,0 0-1-15,-8-2 0 0,8 2 3 0,0-4-1 16,0 4 2-16,0-4-1 0,0 4 0 0,0-4 0 0,-7 4 0 16,7-3 2-16,0 3 0 0,0-4 0 0,0 4-2 0,0 0 1 15,0-4-2-15,0 4 1 0,0 0-3 0,0 0-2 16,0 0 0-16,0 0-1 0,0-4-1 0,0 4 2 0,0 0 0 15,0 0-1-15,0 0 1 0,0 0-1 0,0 0 1 16,0 0 1-16,0 0-3 0,0 0 0 0,0 0-1 0,0 0 0 16,-5 4-1-16,5-4 0 0,0 0-2 0,0 4-2 0,-6-4 0 15,6 7-3-15,0-3 1 0,-8 4-1 0,8-1 2 16,-6 3 1-16,6 1 1 0,0 0 2 0,0 1 2 0,0 2 0 16,0-2-1-16,0 5 1 0,0-2-1 0,0-1-1 15,0 5 0-15,0-1-1 0,0 0-1 0,0 2-1 0,0 1 0 16,0-2-1-16,0 2 0 0,0-2-3 0,0 3 1 0,0-3 2 15,6 2-2-15,-6-2 2 0,0-1-2 0,0 0 1 16,0 0 0-16,8 1 0 0,-8-4 1 0,0-1-2 0,0 1 2 16,0-1-2-16,0 1-2 0,0 0 2 0,0-8 0 15,0 4 0-15,0-4-1 0,0 0-1 0,0 1 0 0,0-5 2 16,0 2 0-16,0-2-2 0,0 0 2 0,0 1-1 0,0-4 1 16,0 0 0-16,0 0 1 0,0 0-2 0,0 0 2 15,0 0 1-15,-8 0 0 0,8-4-2 0,0 4 0 0,0-3 2 16,0 3-2-16,0-3 1 0,0-2 0 0,-6 2-2 0,6 3 0 15,0-4 0-15,0 0-1 0,0 1 0 0,0-1-1 16,0 1 1-16,0 3-2 0,0-4-1 0,0 0-1 16,0 4-1-16,6-4-1 0,2 4 0 0,-2-3-1 0,-1 3-1 15,2-4 1-15,1 4 1 0,4 0 2 0,-5 0 0 0,6 0 1 16,-6 0 2-16,-1 0 0 0,6 4 1 0,-4-1-1 16,-2-3 1-16,7 0 0 0,-6 0 0 0,-1 4 0 0,1-4 0 15,4 4-1-15,-2 0-4 0,-3-4-4 0,6 0-8 16,-5 3-8-16,0-3-11 0,6 0-10 0,-7 4-14 0,8-4-18 15,-2-4-20-15,-6 4-41 0,8-3-67 0,-1-1-145 0,-1 0-67 16,-4-3-29-16</inkml:trace>
  <inkml:trace contextRef="#ctx0" brushRef="#br0" timeOffset="26587.72">7169 4843 49 0,'0'0'302'0,"0"0"-82"0,-7-4-76 0,7 4-54 16,0 0-41-16,0 0-19 0,-6 0-8 0,6 0-1 0,0 0 3 15,-8 0 2-15,8 0 5 0,0 0 3 0,0 0 2 16,0 0-2-16,0-3-5 0,0 3-3 0,0 0-5 0,0 0-4 16,0-4-4-16,0 4-2 0,8 0-1 0,-8 0-1 15,0-4 2-15,6 4-1 0,-6 0 0 0,0-4-2 0,7 4-1 16,-7 0-1-16,0 0-1 0,6 0-1 0,-6-3 0 16,0 3-1-16,7 0-5 0,-1-4 4 0,0 4 4 0,2 0 1 15,-2 0 2-15,-6-4 4 0,6 4 1 0,1 0 2 0,-7-4 8 16,7 4-3-16,-7 0-2 0,0 0 1 0,0 0 0 15,0 0 0-15,0 0-4 0,0 0-1 0,0 0-3 0,0 0-1 16,0 0 0-16,0 4-5 0,-7-4-2 0,7 4-1 16,-7-4 0-16,7 4-1 0,-6-1-1 0,6 1 1 0,-6 0-1 15,6 0 0-15,-8-1-1 0,8 1-1 0,0-1 0 0,-6-3 1 16,6 4 0-16,0 1-1 0,0-3 0 0,-6 2 0 16,6 0 2-16,0 3 0 0,-7-3 2 0,7 4-2 0,-6-1 0 15,-1 0 0-15,7 0 2 0,-6 4 1 0,-2-3-1 0,3 2-1 16,-1 1-1-16,-3 1 0 0,4-5-1 0,-1 0 0 15,6 4 0-15,0-4 0 0,0 1-2 0,0-1 0 16,0-4 1-16,0 5 1 0,0-1 0 0,0-3 0 0,0-1 0 16,0 2 2-16,6-2 0 0,-6 1 0 0,0-4 0 0,0 3-3 15,0-3 1-15,5 0 1 0,-5 0 1 0,0 0-1 0,9 0 1 16,-9 0 2-16,6 0 0 0,-1-3 2 0,3-1 0 16,-2 1 0-16,1-2-3 0,6-2 0 0,-7 3-3 15,8-2 0-15,-2-2 2 0,-5 1-2 0,6-1 0 0,-8-3 0 16,9 4 0-16,-8 0 0 0,8 0-3 0,-8-1 2 0,2 1-1 15,-2-1 1-15,0 2 0 0,0-2 1 0,-6 1 1 16,0-1 4-16,7 4 4 0,-7-3 3 0,0 4 1 0,0-4 3 16,0-1 2-16,-7 4 4 0,7 0 0 0,0 1-1 15,0-1-1-15,0 4-1 0,-6-4-2 0,6 4-3 0,0 0-3 16,0 0-3-16,0-2-2 0,0 2-1 0,0 0-5 0,0 0 0 16,0 2 1-16,0-2-1 0,6 4 0 0,-6 0 1 15,0-1-1-15,0 1 0 0,7 0 0 0,-7 4 0 0,0-6 0 16,7 6 0-16,-7-1 0 0,0 1-1 0,6-1 1 15,-6 1 1-15,0-2 1 0,7 2-2 0,-7 3 0 0,6-3 1 16,-6-1 0-16,6 0 0 0,-6 0-1 0,8 1 1 0,-8-1-1 16,0-3 0-16,6 3 2 0,-6-4-2 0,6 5 0 15,-1-5-1-15,-5 5 1 0,0-5-1 0,9 2 1 16,-9-2-1-16,6 1-1 0,-6-1-2 0,5 2 2 0,3-3-5 16,-2-2-6-16,1 0-8 0,0 0-11 0,5 0-13 0,-5 0-20 15,12-2-41-15,-6-3-73 0,1 2-156 0,-2-4-79 16,8-1-45-16</inkml:trace>
  <inkml:trace contextRef="#ctx0" brushRef="#br0" timeOffset="27556.17">7670 4803 22 0,'7'0'174'0,"-7"-4"-21"16,7 4-20-16,-1-4-23 0,-6 1-18 0,7 3-15 16,-1-4-12-16,-6 0-10 0,6 4-7 0,1-4-5 0,-7 1-2 15,7-1 0-15,-7 4-2 0,6-3-1 0,-6 3-3 16,0-4-3-16,6 4-4 0,-6-3-1 0,0 3-5 0,0 0-2 16,0 0-6-16,8-4-3 0,-8 4-2 0,0-4-1 0,0 4 1 15,0 0 3-15,0 0 0 0,0-4 3 0,0 4 3 16,0 0 2-16,0 0 3 0,0 0 0 0,0 0-3 15,0 0-2-15,-8 0-1 0,8 0-7 0,-6 0-2 0,0 0-3 16,-1 0-2-16,0 4-1 0,1-4 0 0,-7 4-1 0,7 0 0 16,-8-1 1-16,8 1 0 0,-8-1 0 0,8 1-1 0,0 3 0 15,0-3-1-15,-1-4 1 0,0 7 0 0,7-7 1 16,-6 4-2-16,6 0 2 0,-7 0 0 0,7-2-1 16,0 2 1-16,0 0 0 0,0-4 2 0,0 7-2 0,0-7 1 15,0 8 2-15,7-8 1 0,-7 4 1 0,6-1 3 0,-6 1-3 16,7-1 0-16,0 1 0 0,-1 1 0 0,6 1-2 0,-4-2 0 15,-2-1 0-15,7 5-4 0,-6-8 0 0,6 8 1 16,-7-6 0-16,0-2 1 0,8 5-2 0,-8-2 0 16,0 1 1-16,8 3-1 0,-8-3 0 0,1 0 0 0,-1 3-1 15,7-3 0-15,-13 2 0 0,7 2 0 0,-1-4 0 0,0 3 0 16,2 1 2-16,-8-1-1 0,6-4-1 0,-6 5 0 16,-6-5 1-16,6 5 0 0,0-5 0 0,-8 5 0 0,2-5-1 15,0 4 2-15,-1-2 1 0,-6-2 0 0,0 0 1 0,1 1-2 16,-2 0 2-16,1-1-3 0,-6 2 1 0,6-2-2 15,-7 1 3-15,0-1-1 0,1 2 0 0,6-3 0 0,-6-2 3 16,5 0 0-16,2 0 1 0,-2 0 1 0,8-2 1 16,-1 2 1-16,-6 0-1 0,6 0 0 0,7-5-1 0,-6 5-2 15,6-3-7-15,0-1-10 0,0 1-15 0,0-5-16 16,6 0-27-16,1 2-36 0,6-2-70 0,-6 1-130 0,5-4-80 16,2 3-53-16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46:23.9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3884 6026 99 0,'0'0'160'0,"0"0"-21"15,-6 0-24-15,6 0-19 0,-6 0-16 0,6 0-13 0,0 0-11 16,-7 0-7-16,7 4-9 0,0-4-9 0,0 0-8 0,0 0-9 15,0 0-5-15,-6 0-3 0,6 0-3 0,0 0-3 16,-7 0 0-16,7 0 0 0,0 0 0 0,-7 0 0 0,7 0 0 16,0 0 0-16,0 0 0 0,0 0 1 0,0 0-1 15,0 0-1-15,0 0 0 0,0 0-3 0,0 0-1 0,0 0-3 16,0 0-2-16,0 0-3 0,0 0 0 0,-6 0-1 16,6 0-2-16,0 0 2 0,0 0 1 0,0 0 4 0,0 0 3 15,-6 0 1-15,6 0 2 0,0 0 1 0,0 0 6 0,0-4 5 16,-8 4 4-16,8 0 3 0,0 0 2 0,-6-4-3 15,6 4 4-15,0 0 2 0,0-3-1 0,0 3-5 0,0-4-2 16,-6 4-1-16,6-4 0 0,0 4 7 0,0-4-2 16,0 4 2-16,0-3 1 0,-6-1 3 0,6 4 0 0,0 0-2 15,0-3-2-15,0-1 0 0,0 1-4 0,0 3-1 0,0-4-1 16,0 0 0-16,0 0 0 0,0 1 3 0,0 3 2 16,0-4 2-16,0 4 0 0,0 0 0 0,0 0 0 0,0 0 1 15,0 0-4-15,0 0-2 0,0 0-1 0,0 0-3 16,0 0-2-16,0 4-2 0,0-1-1 0,0 1-1 0,0 0 1 15,0 3 2-15,0 4 4 0,0 0-1 0,6 0 3 0,-6 4 1 16,0 3 2-16,0 0 2 0,6 1-1 0,-6 3 0 16,0 0-2-16,6 4 0 0,-6-1 0 0,0-3-1 15,8 7 1-15,-8-3-3 0,0-1-1 0,0 1-2 0,0 4-3 16,0-5 0-16,0 0 0 0,0 1-1 0,0-4-3 0,0 5 1 16,0-10-1-16,0 2 1 0,0-1 0 0,0-3 0 0,0-4 0 15,0 3-1-15,0-7 0 0,0 1 3 0,0-1 4 16,0-2 7-16,0-3 11 0,0 3 11 0,0-5 8 15,0 0 9-15,0 0 4 0,0-5-1 0,0 3-4 0,0-3-8 16,0 2-9-16,0-1-13 0,0-4-7 0,0 5-8 0,0-1-4 16,0 1-5-16,0-1 1 0,0 1-2 0,0-1 0 15,0 4 1-15,6 0-1 0,-6-5-2 0,6 5 1 0,8 0 1 16,-8-3-1-16,7 3 1 0,7-3 0 0,-8 3 0 16,8 0 0-16,0-4 0 0,-1 4-1 0,7 0-7 0,-6-4-12 15,7 4-13-15,5-3-14 0,-6 3-13 0,-1-4-19 0,8 0-22 16,0 4-29-16,0-4-39 0,-8 1-48 0,9-1-110 15,-10-3-87-15,3 4-47 0</inkml:trace>
  <inkml:trace contextRef="#ctx0" brushRef="#br0" timeOffset="1124.53">4548 6264 458 0,'0'-3'379'0,"-5"-1"-142"0,-2 4-93 0,1-4-54 16,6 4-32-16,-7-4-16 0,1 4-8 0,-1 0-3 15,1 4-4-15,-8 0-1 0,8 0-5 0,-7 6-2 0,-1-3-3 16,2 8-2-16,-1-4 0 0,0 9-1 0,-7-3-4 16,7 2 0-16,1-1 1 0,-2 0-2 0,8 4 1 0,-8-3-2 15,14-2 0-15,-6 3-1 0,-1-6 1 0,7 1-1 0,0-1 0 16,7 1 0-16,-1-4-1 0,2 0 1 0,-2-4-1 15,0 0 2-15,8-3-1 0,-2-1 2 0,1 1-3 0,7-4 2 16,-7-4 0-16,6-3 0 0,1 0 0 0,-1 0-1 0,1-8 1 16,0 4 2-16,-2-4 3 0,2-3 0 0,-6-1 2 15,5 2 4-15,-6-2 2 0,1 1 4 0,-8-1 3 0,0 1-2 16,2 0 6-16,-8-4 10 0,6 7 3 0,-6-3 4 16,0 3 1-16,0 0 2 0,0 1 3 0,0 3 3 0,-6 3-4 15,6 1-9-15,-8 4-7 0,8-2-7 0,-6 3-4 0,0 2-4 16,6 0-7-16,-7 0-6 0,0 2-5 0,7 6-2 15,-6-1 0-15,6 5-2 0,-7-2 2 0,7 6-1 16,0-2 0-16,0 1-1 0,7-1 0 0,-7 5 0 0,6-1-1 16,1-3 1-16,0 2 0 0,-1-2-2 0,0-1 1 0,8 3 1 15,-8-8 0-15,7 3 0 0,0 3 0 0,-6-8 0 0,5 4 1 16,2-4 1-16,-8 0 0 0,8 0 0 0,-8-3 0 16,0 0 0-16,7-4 1 0,-6 0-2 0,6 0 1 15,-8-4 2-15,2-3 4 0,6 0 3 0,-6 0 2 0,7-8 4 16,-8 3 2-16,1 2 7 0,-1-5 6 0,7 1 10 0,-13-1 7 15,7 1 2-15,-1 2 2 0,0-2-2 0,-6 2-1 16,8 2-4-16,-8-1-8 0,0 0-11 0,6 3-7 0,-6 2-5 16,6 1-2-16,-6-2-6 0,7 2 0 0,-1 2-4 15,0 3 0-15,8 0-3 0,-2 0-2 0,2 0-1 0,-1 3 1 16,7 2 0-16,-8-1 0 0,8-1 2 0,-7 4-1 0,7 1 0 16,-7 3-1-16,0-3-1 0,7 2-1 0,-14 1-3 15,7 0-1-15,-7 0 1 0,1 4 1 0,-1-1 1 0,-6 1 0 16,0-1 0-16,-6 6 0 0,-1-3 3 0,-6-2 1 15,1 3-2-15,-2-3-2 0,1 0 2 0,-6-1 1 0,6-3 1 16,-2 0 0-16,-3 1 0 0,5-5 1 0,0 0 2 0,0-3 2 16,6 0-2-16,1-1 1 0,0 1 1 0,-2-1 0 15,1-3 2-15,7 0-2 0,-5 0 1 0,5 0-2 0,0 0 1 16,5 0-2-16,-5 0-1 0,7 0 0 0,1-3-1 16,-2-1-1-16,7 1 0 0,0-1 0 0,0 0 0 0,0-3 1 15,5 0 0-15,-3 0 0 0,4-1 0 0,1 0 0 16,0-3 0-16,-1 1 0 0,0-2-1 0,-1 1 1 0,2 0 0 15,1-3 1-15,-2 3 0 0,-5-4 1 0,6 5-1 0,-8-5 1 16,1 1-1-16,-1 2-1 0,2 1 5 0,-8 0-3 16,2-1 3-16,-2 2 1 0,-6 3 2 0,6-5 1 0,-6 5 3 15,0-1 1-15,-6 2-3 0,6-2 3 0,-6 1 0 16,-2 3 0-16,2 0-2 0,0-3 0 0,-2 4-3 0,3-1-1 16,-2 4-5-16,-1-5 1 0,3 5-3 0,-1 0-1 0,0 0 0 15,-2 5-1-15,8-1 1 0,-6-1-2 0,6 4 3 16,0 1-2-16,0-1 1 0,6 5 1 0,-6-5 0 15,8 3-1-15,-2 2 2 0,0-2-1 0,-1 1 1 0,3 0 0 16,-1 0 0-16,6 1-1 0,-7-2 0 0,0-3 0 0,2 5-1 16,-2-4-1-16,6-1 2 0,-4 0-1 0,4-4 1 0,-5 1 0 15,6 0 0-15,0-4 0 0,-2-4 1 0,9 0-1 16,-5 1 2-16,4-4 0 0,-5 0 0 0,4-1-1 16,-4-4 2-16,5 3 1 0,-5-3-2 0,-2 1 3 0,2 3-2 15,-2-3 0-15,1 0-2 0,-6 1 0 0,6 2 1 0,-7 1 1 16,1 3-2-16,0-4-1 0,-7 6 0 0,6-2 1 15,-6 4-3-15,0-4-2 0,6 4 2 0,-6 4-1 0,0-4-1 16,0 4 0-16,7-2 1 0,-7 6 0 0,0-4 3 16,7 7 0-16,-7-4 0 0,0 0 0 0,6 0 0 0,-6 2 2 15,0-3-2-15,7-2 1 0,-7 3-1 0,0-4 0 0,6 6 0 16,-6-6 0-16,6 2 1 0,-6-3-1 0,7 2 2 16,0-1-1-16,-1 2 0 0,0-2-1 0,8 1 1 0,-1-4-3 15,6 0-7-15,0-4-21 0,7 4-26 0,1-3-37 0,5-2-42 16,1 2-38-16,-1-1-42 0,1-3-54 0,7 0-93 15,-8-4-140-15,7 3-55 0,-7-3-13 0</inkml:trace>
  <inkml:trace contextRef="#ctx0" brushRef="#br0" timeOffset="2139.92">6387 5876 36 0,'0'-4'391'0,"-6"1"-99"0,6-1-99 0,0 4-69 0,0-4-40 16,0 0-26-16,0 1-13 0,0 3-8 0,0-4-6 16,-8 4-1-16,8-4 0 0,0 4-1 0,0 0-2 0,0-4-6 15,0 4-5-15,0 0-2 0,0 4-1 0,0 0 0 0,0 0 0 16,0-1 1-16,8 5 2 0,-8 3 4 0,0-1 0 15,0 6 0-15,0-1 2 0,6-1 1 0,-6 8 10 0,0 0-2 16,6 3 2-16,1-3 1 0,-2 8-1 0,-5 0 2 16,8-1 3-16,-1 3 0 0,-2 1-5 0,2 4 1 0,-7 3-1 15,7 0 0-15,0 1-1 0,-1 3-1 0,0-4-4 0,1 1-1 16,0 3-3-16,6-4-1 0,-7 0-2 0,7 1 0 16,-1-5 0-16,3 4-2 0,-3-3-2 0,1 3-3 0,0-3-2 15,7-1-3-15,-7-3-1 0,0 4-3 0,0-8 1 0,0 1-2 16,0-5 2-16,6 2 0 0,-5-10 0 0,5 2 3 15,-6-8 5-15,6-1 6 0,-5-2 6 0,-2-4 6 16,8-1 4-16,-7-3 6 0,7-3 5 0,-8-5 5 0,2 1 3 16,-1-4 5-16,-6-1 3 0,-1-2 3 0,1-1 5 0,-1 1 0 15,-6-5 0-15,0 1-7 0,-6-4-7 0,-1 4-7 16,-6-4-11-16,0 0-9 0,-7-3-9 0,1 2-4 0,-1 1-7 16,0 0-5-16,-6 1-2 0,7-2-1 0,-7 6-1 15,6-3 0-15,-7 6 0 0,15 3-4 0,-7-4 3 0,6 9 0 16,7-6 2-16,-1 5-3 0,0 3-2 0,1-3-4 0,6 3-3 15,-7-3-3-15,7 3-3 0,0 1-2 0,0-1-6 16,7-3-5-16,-1 3-4 0,-6-3-5 0,7 0-2 0,0 2-5 16,-1-2-3-16,0 0 1 0,8-1 3 0,-8 1 5 15,0-3 6-15,1 1 6 0,-2-1 8 0,3 3 7 0,-1-5 4 16,5 5 5-16,-12-3 1 0,8-2 2 0,4 5 0 0,-12-3 1 16,6 2 0-16,8-4-1 0,-8 5 1 0,-6 5-2 15,7-6 1-15,-1 4 1 0,0-1-1 0,-6 2 0 16,8 0-2-16,-2 3 0 0,-6 0 0 0,5 0-1 0,2 3 1 15,1 0-1-15,-3 6 1 0,9-6 0 0,-8 8 2 0,8-3 1 16,-8 3 0-16,6 0 0 0,2-1 0 0,-1 2 0 0,0-2 1 16,-6-3 0-16,4 1-1 0,4-1 1 0,-3 1 0 15,8-5 0-15,-7 0 0 0,1-3 0 0,4 0-1 16,-4-3 0-16,5-4 0 0,1 0 0 0,0-5 0 0,-1 2-1 16,7-5 0-16,-6-4 1 0,0 5 1 0,-1-3 0 0,0-3 1 15,-6 3 3-15,1-2 5 0,-2 0 11 0,-5 2 5 16,0-2 4-16,-1 4 2 0,-6 0-4 0,0 1 2 0,0-5 1 15,-6 5-3-15,-1 3-8 0,-6-3-3 0,7 2-4 0,-2 1-2 16,-4 5 7-16,5-2-5 0,-6 4-4 0,7-1-1 16,-7 5-1-16,7 0-2 0,-3 9 0 0,-2-6-3 0,4 8-1 15,0-3-1-15,1 7 1 0,6-5-1 0,-6 5-1 16,6-1 0-16,6 2 1 0,-6-2 0 0,6 4 0 0,8-7 0 16,-8 4-1-16,8 0 1 0,-3-1-1 0,10-3-1 0,-8 3-6 15,7-5-11-15,6 1-13 0,-7-3-19 0,7 1-22 16,0-4-30-16,7-1-29 0,-7 2-28 0,5-5-29 0,-3 0-36 15,-2-5-56-15,-1 2-122 0,1-1-64 0,0-1-38 16</inkml:trace>
  <inkml:trace contextRef="#ctx0" brushRef="#br0" timeOffset="3124.28">7709 6217 315 0,'-6'-4'377'16,"-7"4"-113"-16,7-4-98 0,-1 4-58 0,-6 0-38 0,7 0-19 15,-8 0-10-15,2 4-5 0,-2 0 0 0,8-1-1 16,-13 5-1-16,5 3-5 0,2-4-2 0,-2 4-4 0,1 3-3 16,0 2-4-16,6-6-5 0,1 5-4 0,-6-1-1 0,4 1-2 15,8-3-1-15,-6 2-2 0,6-3 2 0,0 0 1 16,0-4 1-16,0 0 3 0,6 1 0 0,-6-5 4 0,8 1 2 15,-2-4 2-15,0 0 5 0,0-4 0 0,8 1 1 16,-8-5 5-16,7-3 2 0,1 1 3 0,-8-5 1 0,6 1 2 16,-4-1 2-16,4 1 2 0,-5-6 5 0,-1 6 4 0,8-1 6 15,-8-3 6-15,0 3 2 0,0 5 4 0,-6-5 4 16,8 3 7-16,-8 2 1 0,0 1-6 0,0 3-7 16,0-2-7-16,6 5-6 0,-6 0-7 0,0-2-13 0,0 5-11 15,0 0-8-15,0 0-3 0,0 0-4 0,0 5-3 0,0 1-3 16,0 2 0-16,6 3 2 0,-6-4 1 0,0 4-2 0,0 4-1 15,7 0 0-15,-7-1-1 0,7 1 0 0,-1-1 1 16,1 5 0-16,-7-4 0 0,6 3 0 0,0 1 1 16,1-2-1-16,0 2 0 0,-7 0 1 0,6 1 0 0,0-1 0 15,2 0-1-15,-2 3 1 0,0-4 0 0,1 0-2 0,-1-3-1 16,-6 4 2-16,7-5-2 0,-1 1-1 0,1 0 1 16,-1-5 0-16,-6 2 0 0,6-5 1 0,2 0 1 0,-2 0 0 15,0-3 0-15,1 3 1 0,0-7 0 0,-1 0 1 16,0 0-1-16,7-3 2 0,-6-1 1 0,0-4-1 0,5 1 1 15,-6-3 2-15,2-5 4 0,-2 1 8 0,0-2 8 0,1 2 5 16,0-5 4-16,-7-3 11 0,6 4 10 0,-6-4 3 16,0 4-4-16,0-8-2 0,0 4 0 0,0 0-1 0,-6 0 0 15,6 1-9-15,0-2-8 0,0 0-2 0,0 6 0 16,0-2-3-16,-7 5-7 0,7-1-3 0,0 5-5 0,0-2-1 16,0 1-2-16,0 7-2 0,0-3-3 0,0 4-3 0,0 3-2 15,0 0-1-15,0 3 0 0,0 4-1 0,0 1 0 16,0 3 0-16,0 4 0 0,0-5 2 0,0 9-1 0,0-5-4 15,0 5-1-15,7-1-1 0,-7 1 0 0,6-4 0 0,-6-1 0 16,7 1-1-16,-7-5-1 0,6 1 3 0,0-3 1 16,2-1 0-16,-2 0-1 0,0-4-2 0,7-3 3 15,0 0 0-15,-6-3 2 0,6 0 0 0,0-5 0 0,-1 2 0 16,2-6 0-16,-8 5 2 0,7-4-1 0,1 0 1 0,-8-1-2 16,0 6 2-16,2-2 1 0,-2 1-1 0,0 3 0 15,-6 0-1-15,6-3-1 0,-6 7-1 0,6 0 2 0,-6 0-1 16,8 0-3-16,-2 0 3 0,7 5 0 0,-7-3 4 15,8 2 0-15,-2 0-1 0,2 0 0 0,-1-4 0 0,7 0-1 16,-8 0 0-16,8 0-1 0,-8 0-1 0,9-4 0 0,-9 0 1 16,8-2 0-16,-7 1 2 0,7-7-2 0,-7 6 0 15,-1-2 2-15,1-3 7 0,-5 0-3 0,-2-3-1 16,7 3 0-16,-7-1-2 0,-6-2 2 0,0 3 0 0,0 0 0 16,0-3-8-16,-6 2 3 0,-1 1 0 0,1 0 0 0,-8 1 1 15,8-2-1-15,-6 5-1 0,-3-1 1 0,3 6-1 0,-1-6 1 16,6 8-2-16,-5-4 1 0,5 4-2 0,0 0 2 15,1 4 0-15,6 0-1 0,-6 0 0 0,-1 3 1 16,1 3 0-16,6-2 0 0,-8 3 0 0,8-4 0 0,0 5 0 16,0 2 1-16,0-3 0 0,0 1 0 0,0 2 0 0,8-3 0 15,-8 3 2-15,6-3 0 0,1 0-2 0,-1 3 0 16,0-2 1-16,8-1-1 0,-2-5-6 0,8 6 1 0,-8-5 2 16,15 1 1-16,-7-1 1 0,6-3-2 0,0 0-2 15,6 0-7-15,1-2-6 0,0-2-19 0,-7 0-25 0,7 0-35 16,-1 0-41-16,-6 0-41 0,1 0-38 0,4 0-34 0,-12-2-43 15,8-2-60-15,-1-4-132 0,-6 1-50 0,-7 3-22 16</inkml:trace>
  <inkml:trace contextRef="#ctx0" brushRef="#br0" timeOffset="3498.97">8726 6136 129 0,'0'-8'474'0,"0"5"-86"0,0 3-154 0,6-4-101 0,-6 1-53 0,7-2-27 16,-1 5-15-16,-6 0-6 0,7 5-4 0,5-2-1 16,-5 4-1-16,1 1-2 0,-2-1-2 0,6 0-3 0,2 4-6 15,-8 0-3-15,7 1-4 0,-6 2-3 0,6-3-1 16,-8 0-1-16,3 1 0 0,-1-2-1 0,-2 1-1 0,2-3 1 16,0-1 1-16,0-4 5 0,-7 4 7 0,0-3 7 15,6-4 6-15,-6-4 7 0,0 1 8 0,7-1 5 0,-7-3 5 16,6-4 2-16,-6 4 0 0,0-5-2 0,0-2 5 15,0 3 3-15,6-3-2 0,-6 3-3 0,0-1-1 0,8-3-6 16,-2 5-3-16,0-1-6 0,-6 0-8 0,6 4-7 0,1 0-3 16,0-1-5-16,-1 4-1 0,1 1-1 0,-1 3-4 0,-1 0-1 15,4 3-2-15,2 1-1 0,-4 0-3 0,1 2 0 16,-2 2 0-16,7-1-1 0,-7 5 0 0,1-2-1 16,6 1 1-16,-7 0-1 0,8 1-2 0,-3 2-4 0,4-3-18 15,-2 0-24-15,6 1-27 0,0-2-30 0,8-6-32 0,-1-1-41 16,0-3-58-16,6 0-116 0,-5-3-87 0,-1-1-53 15,0-4-20-15</inkml:trace>
  <inkml:trace contextRef="#ctx0" brushRef="#br0" timeOffset="4295.89">9417 6055 8 0,'-13'0'505'0,"0"-3"7"15,-7 6-175-15,14-3-147 0,-7 4-85 0,0 0-46 0,0 3-22 16,-1-3-11-16,8 4-4 0,-7-2-2 0,6 2 0 15,1 3 1-15,-1 0 0 0,1-1-2 0,6 5-4 0,0-1-4 16,0 1-1-16,0-1-3 0,0 3-3 0,6-3 0 0,1 1-1 16,-1-1 1-16,1 1 1 0,6-5-1 0,-7 6 1 15,8-6 2-15,-1 0-1 0,5 2 1 0,-4-1-2 16,6-3-1-16,-1-5 2 0,1 1-2 0,6 0-1 0,-6-4-3 16,5 0 4-16,-5-4 0 0,6 0 0 0,-6-3 0 0,-1-1 1 15,1-2 1-15,0-2 3 0,-8 1 5 0,1 0 3 0,-6 0 3 16,6-3 7-16,-7-1 10 0,0-3 8 0,-6 3 8 15,8 1 6-15,-8-1 5 0,-8 1 5 0,8-2 3 16,-6 2 0-16,0 3-6 0,0-1-5 0,-1 2-5 0,0 3-6 16,1-1-9-16,-1 4-8 0,7 4-7 0,-6-2-7 0,0 4-4 15,-2 2-8-15,2 0-7 0,0 3 0 0,6 5-2 16,-6-2 0-16,6 1 1 0,0 0 1 0,0 3 0 0,0 1 2 16,0-3 5-16,6 2-2 0,-6 1 0 0,6-4 0 15,8 4-2-15,-8-5 1 0,0 2-2 0,7-5-1 0,-6 0 2 16,6 0 0-16,-1-2-1 0,2-2 0 0,6 0 0 0,-7-3 0 15,-1-3 1-15,2 0 1 0,5-2 0 0,-6-2-1 16,0 0 2-16,-6-4 3 0,6 0 6 0,-7-1 0 0,0 2 5 16,2-1 3-16,-2-4 4 0,-6 1 3 0,0 2 2 15,0-3 1-15,0 5-3 0,0-1-2 0,0 0-3 0,-6-1-4 16,-2 2-3-16,8 3-5 0,0-5-4 0,-6 5-3 0,6 4-4 16,0-1 0-16,0 1-2 0,0-1 0 0,0 0 0 15,0 4 2-15,0-4-1 0,0 4 0 0,0 0-3 0,0-3-1 16,0 3-1-16,0 0 0 0,0 0-1 0,0 0-6 15,0 0 3-15,0 0 4 0,0 0 0 0,0 0 1 0,0 0 3 16,0 0-2-16,0 0 1 0,0 0 2 0,0 0 1 16,0 0-3-16,0 0 2 0,0 0 0 0,0 0-1 0,0 0 2 15,0 0-1-15,0 0 0 0,0 0 1 0,0 0 0 0,0 0-2 16,0 3 1-16,0-3 0 0,0 0 0 0,0 0-1 16,0 0 1-16,-6 0-3 0,6 0 1 0,0 0 1 0,0 4-2 15,-6-4 2-15,6 0-1 0,0 0 2 0,-7 0-2 16,0 0 2-16,7 0-1 0,-6 0 1 0,-1 0 1 0,1 0-1 15,-1 0 1-15,7 0 0 0,-7 4-1 0,1-4 0 0,6 0 1 16,-6 0-1-16,6 4-1 0,0-4 1 0,-7 3-3 16,7 1-1-16,0-1 2 0,7 2-1 0,-7 1 0 0,6-2 3 15,0 3 0-15,1 1-2 0,6-2 1 0,0 2 1 16,1-1 0-16,-2 1 0 0,2-1 0 0,5 4-3 0,-6-4 3 16,0 4 0-16,0 1 0 0,0-5 0 0,-7 5 0 0,8-2 0 15,-8 1 0-15,1-1 0 0,-7 2 0 0,0 3 0 16,0-5-1-16,-7 1 0 0,7 4 0 0,-13-5 2 15,6 2-1-15,-5-1 2 0,-8 0 0 0,7 1 1 0,-7-5 0 16,0 0 1-16,2-4-2 0,4 1-1 0,-5 0-21 0,-1-4-43 16,0 0-57-16,8-8-62 0,-8 1-83 0,7-3-156 0,-7-5-98 15,8-4-84-15,-2 1-29 0</inkml:trace>
  <inkml:trace contextRef="#ctx0" brushRef="#br0" timeOffset="4451.88">9508 5842 264 0,'0'-6'545'0,"-7"-2"-5"0,7 5-211 16,0-1-138-16,-6 0-74 0,6 0-40 0,0 4-25 15,0 0-14-15,0-3-8 0,0 3-4 0,0 3-6 0,0-3-19 16,6 4-30-16,-6 0-44 0,7 3-67 0,-7-3-143 0,7 4-92 16,-14-2-90-16,0 5-56 0</inkml:trace>
  <inkml:trace contextRef="#ctx0" brushRef="#br0" timeOffset="13309.18">13292 4693 4 0,'0'-5'325'0,"0"3"-101"16,0-6-83-16,-5 4-44 0,5 1-25 0,0-1-8 15,0-4-5-15,0 6-3 0,0-3-1 0,0 2 3 0,0-4-3 16,-6 3-4-16,6 0-4 0,0 0-7 0,0 4-6 0,0-3-5 16,0-1-3-16,0 4-4 0,0 0-2 0,0-4-1 15,0 4-2-15,0 0 0 0,-6 0 0 0,6 0 0 0,0 0-1 16,0 0 1-16,0 4-2 0,0-4-1 0,0 0-1 16,0 0-2-16,-7 4-1 0,7-4-1 0,0 3 2 0,0-3 2 15,-7 8 3-15,7-4 1 0,0 3-1 0,-6 1 2 16,6-2 2-16,0 5 1 0,0-3 1 0,-7 3 1 0,7 3 4 15,0-3 3-15,0 7 2 0,0 1 3 0,-6-1 2 0,6 1 3 16,0 2 1-16,0 5 2 0,-7-4-1 0,7 3 1 16,0 5 10-16,0-1 0 0,7-3 3 0,-7 7 1 0,6-3 6 15,-6-1 5-15,7 3 3 0,-1-2 3 0,1 3-2 16,0 0 3-16,-1-4 0 0,0 5 2 0,-1-2-3 0,4-2-3 16,-3-1-4-16,-1 1-7 0,3-1-6 0,5-4-7 0,-6 0-4 15,-1 0-8-15,0 2-5 0,1-5-5 0,0 0-1 16,-1-1-3-16,0-1 0 0,1-3-2 0,0 2-3 0,-1-4-2 15,1-1 0-15,-1 1-4 0,0-4-12 0,0-1 2 16,-6-2 0-16,8-1 1 0,-8 1 2 0,6-2-1 0,-6-1-3 16,0-2-8-16,6 1-9 0,-6-4-31 0,8 3-42 0,-8-3-47 15,0 0-48-15,6-3-43 0,0-4-47 0,1-8-59 16,-1 0-80-16,1 1-123 0,6-8-42 0,-7-1 2 16</inkml:trace>
  <inkml:trace contextRef="#ctx0" brushRef="#br0" timeOffset="14027.75">13275 4659 88 0,'6'-2'261'0,"5"-6"-82"16,-2 4-61-16,-3 1-34 0,7-1-17 0,0 0-10 0,0 0-3 16,0 1-1-16,-6-1 2 0,12 0-2 0,-6-2-4 15,0 2-5-15,7-1-5 0,-8 2-1 0,8 0-3 16,0-2-4-16,-1 2-5 0,1 3-1 0,0-4-2 0,-1 0-3 16,7 1 0-16,-6-1-3 0,6 4-2 0,-1-3-1 0,2 3-1 15,-1-5 0-15,6 5-1 0,7 0-1 0,-6-2-3 16,6 2 0-16,6-4 1 0,-5 0-1 0,12 0 0 0,-6 1 0 15,6-5-1-15,7 4 1 0,-8-3-1 0,2 0-2 16,-1 0 0-16,7-1-2 0,-8 1 2 0,2-3-3 0,-1 1 3 16,7 3-3-16,-14-5 2 0,7 3-1 0,1 1 0 0,-8-1-1 15,1 1 0-15,-1 3 1 0,-6-3-1 0,1-1-1 16,-8 5-1-16,1-1 1 0,-2-3 2 0,-10 4 0 16,4-1-1-16,-5 0 0 0,-6 0 0 0,5 4 0 0,-13-3 3 15,8 3 4-15,-8-4 1 0,-1 4 3 0,-5 0 2 0,8 0 4 16,-8-3 2-16,0 3 1 0,7 0 0 0,-7 0-3 0,0 0-2 15,0 0-4-15,0 3-3 0,0-3-3 0,-7 0-2 16,7 4-3-16,0-1-1 0,0 1 1 0,-8 4-1 16,16 2 0-16,-8-3 1 0,7 8 2 0,-1-1 2 0,0 3 4 15,1 0 6-15,6 2 6 0,0 3 10 0,1 3 8 0,3 1 8 16,-2 3 8-16,4 0 6 0,1 4 1 0,0 4-2 16,-1-3-4-16,-6 2-3 0,6 1-6 0,1 2-5 0,-7-1-6 15,7 2-6-15,-8-4-7 0,8 4-2 0,-6-3-2 16,5 0-3-16,-6-1-6 0,6-3-4 0,1 0-1 0,0-3-3 15,-8-1 1-15,8-4-2 0,-1-2-9 0,1-2-21 0,-7 2-29 16,0-5-28-16,0 0-29 0,1-3-40 0,-8-1-73 16,-6 1-123-16,0-8-92 0,0 4-64 0,-14-3-21 0</inkml:trace>
  <inkml:trace contextRef="#ctx0" brushRef="#br0" timeOffset="14543.25">13593 5788 352 0,'0'0'257'16,"8"-4"-106"-16,4 4-65 0,-6-3-40 0,8-1-17 0,-1 4-5 15,-1-4-2-15,2 1 1 0,-1 0 2 0,0-6 4 16,6 6 2-16,1 3 1 0,0-7 1 0,5 3-4 16,-5-4-1-16,12 5-2 0,1-4-1 0,-1 0-1 0,1-1-1 15,7 1 0-15,-1-1 0 0,5 1 1 0,3-4-2 0,-1 0 1 16,-1 0 2-16,7 1 1 0,-1-5 0 0,2 4 2 16,6-4 0-16,-7 1 1 0,1-2 2 0,-2 2 2 0,8 3-2 15,-7-4-2-15,1 1-1 0,-3-1-1 0,4 0 0 16,-2 1-1-16,-8-1-2 0,3 3-2 0,-8 3-1 0,0-3 1 15,-13 1-2-15,6 0-2 0,-5 4-3 0,-7-1 0 0,-9 5 2 16,4-5 0-16,-9 5 0 0,0-5 0 0,1 4-2 16,-7 1-1-16,0-1-6 0,-13 4-13 0,7-3-20 0,-9 3-26 15,-4 0-37-15,0 0-63 0,-1 3-112 0,-6-3-108 16,1 0-85-16,-1 0-40 0</inkml:trace>
  <inkml:trace contextRef="#ctx0" brushRef="#br0" timeOffset="15496.23">13593 6403 302 0,'0'0'253'16,"0"0"-93"-16,0 0-65 0,0-4-39 0,0 4-20 0,0-3-8 16,0 3 1-16,0-4 1 0,0-3 3 0,8 4 6 15,-8-5 1-15,6 1 2 0,0-5-2 0,0 6 2 0,1-5-6 16,0-1-1-16,6 2-1 0,-7-2-4 0,0-2-2 0,8-1-1 16,-1 1 2-16,-6 2-3 0,5-3 0 0,1-2-3 15,1 3-3-15,-8-5 0 0,7 4 0 0,0-4-3 16,0-3-3-16,0 5-1 0,6-10-2 0,-5 2 0 0,-2 0 3 15,8-5 3-15,-1-3 1 0,1-4 2 0,0 5 0 0,6-9 0 16,-7 1 1-16,7-4-2 0,-6 0-2 0,6 0-4 16,-7-3-4-16,7-4-2 0,-6-5-4 0,-1 0 0 0,8-2-3 15,-7 0 0-15,5-5 0 0,2 5-1 0,-8-8-1 16,7 4 0-16,0-1-1 0,0 1 2 0,1 1 3 0,-1 1-1 16,-1 1-1-16,1 1 0 0,0 7 0 0,1-4 0 0,-7 8 1 15,-2-1-1-15,9 4-2 0,-14 1 1 0,6 1-1 16,1 6 0-16,-7-4-1 0,0 6 1 0,0-2 0 0,0-1-2 15,0 4 1-15,-7 3-2 0,7-2 2 0,-6 6 0 0,5-3 0 16,-4 4 0-16,-1 3 0 0,5-1 0 0,-12 1-2 16,6 0-1-16,2 4 0 0,-2 0-1 0,-6 0 1 0,6-1 1 15,1 5-1-15,-7-1 1 0,0 1 2 0,0-1 1 16,0 3 0-16,0 2 0 0,0-1-2 0,0 3 2 0,-7 1-1 16,7 0 1-16,-6 3 0 0,0-4 0 0,-2 6 0 0,2-2 1 15,6 0 1-15,-6 4-2 0,0 0 0 0,-9 0-1 16,15 0 1-16,-5 0-1 0,-2 0 1 0,0 0 1 15,7 0 0-15,-6 4 1 0,6-4 0 0,-7 0 0 0,1 4 0 16,6-4 1-16,-13 2-1 0,6 2 0 0,1 0 0 0,-7 3 0 16,0 1 0-16,-6-1 0 0,5 4 4 0,-5 0-2 0,-1 4-1 15,0 0 0-15,8-5-1 0,-8 5-1 0,7-3 0 16,-1-2 1-16,8-3-2 0,-7 1 0 0,8-1 1 16,-3 0 0-16,8-3 0 0,-6 0 1 0,6-1-1 0,0 1-1 15,0 0 1-15,0-4 0 0,6 3 0 0,7-3 1 0,-6-3 1 16,5 3 0-16,2-4 1 0,-1 0-1 0,1 1 0 15,-2-5 0-15,8 5 1 0,-2-1-1 0,-3-3-1 0,3 3 1 16,2 0-1-16,0-3 0 0,-1 3 0 0,1-2 0 16,-1 2-1-16,0 0 0 0,8 0 1 0,-7-4 0 0,-1 5-1 15,1-1 1-15,-7 4 2 0,6-4 0 0,-5 4-1 0,5 4-1 16,-13-4 1-16,8 7 1 0,-8 1 2 0,0 0 0 16,2 2-1-16,-8 1 3 0,6 4 1 0,-6 0 2 15,0 3 1-15,-6-4 1 0,6 8-1 0,-8-2-2 0,2 1-1 16,6 1-2-16,-6 4-1 0,6-5-1 0,-7 2-10 0,0 2-17 15,7 1-39-15,0-1-94 0,-6 1-144 0,6-4-102 0,0 0-66 16</inkml:trace>
  <inkml:trace contextRef="#ctx0" brushRef="#br0" timeOffset="16386.57">14864 5012 62 0,'-6'-5'341'0,"-1"5"-83"16,7 0-79-16,-7-3-53 0,7-1-39 0,0 4-21 0,0-3-15 16,-6 3-7-16,6-4-7 0,0 4-5 0,0 0-4 15,0-4-3-15,0 4-9 0,0 0-3 0,0 0-4 0,0-3-3 16,6 3-3-16,-6 0 0 0,7-4-3 0,0 4 2 0,-1 0 3 15,8-4 0-15,-8 4 0 0,7-3-1 0,-1-1 1 16,2 4-1-16,6 0 3 0,-1-4-1 0,0 1 0 0,8-1 1 16,-1-3 0-16,13 3 0 0,-7-3 0 0,13-1 0 15,8 2 0-15,-1-2 0 0,7 1 1 0,0-5-1 0,6 2 0 16,6-5 1-16,1 4 3 0,0 1-1 0,-1-6 3 0,14 1 3 16,-7-2 2-16,7 2 2 0,6 0 2 0,0-3 4 15,7-1-4-15,0-3 2 0,7 4 1 0,5 0-2 16,1-5 1-16,-2 6-1 0,9-6-1 0,-7 5 5 0,7-4 2 15,-2 0-1-15,3 3 1 0,-3-2-2 0,9 3-4 0,-9-4-1 16,2 3-4-16,-1 1-5 0,1-1-5 0,-7 5-5 0,-7-5-1 16,-7 5 0-16,1 3-1 0,0-4 0 0,-14 4 0 15,0 4 0-15,-4-4-1 0,-9 3 2 0,-6 1 0 16,1-1-1-16,-8 1 1 0,-6 4-1 0,0-1 0 0,-6 1 1 16,-7-1 1-16,-6 0 0 0,-7 0-1 0,-7 4 2 0,1-3 7 15,-8 3 2-15,2 0 0 0,-14-4 0 0,6 4 0 0,-12 0-5 16,0 0-8-16,-8 0-17 0,2 0-26 0,-16 0-27 15,3 0-32-15,-1 4-51 0,-7-4-77 0,-5 3-149 16,-2 1-64-16,1-4-42 0</inkml:trace>
  <inkml:trace contextRef="#ctx0" brushRef="#br0" timeOffset="17276.99">17073 4095 363 0,'0'-3'329'0,"0"3"-121"0,0-4-87 0,0 1-53 15,0-1-26-15,0 0-11 0,0 4-6 0,0-3 0 0,0 3 2 16,0-4-1-16,0 4 1 0,0-4 1 0,0 4-3 0,0-3-1 16,0 3 0-16,0 0-2 0,0 0 3 0,0 0 1 15,0 0 6-15,0-4 6 0,0 4 2 0,0-4 2 0,0 4 1 16,0-3-1-16,0 3 0 0,-6 0-1 0,6 0-3 16,0-5-3-16,0 5-1 0,0 0-2 0,0 0-4 0,0-2 0 15,0 2-1-15,-7 0-1 0,7 0-1 0,0 0-2 0,0 0-3 16,0 0 0-16,0 0-4 0,-7 0-1 0,7 0-1 15,0 0-3-15,0 0-2 0,0 0-2 0,0 0-2 16,0 2 0-16,0-2 0 0,0 0-2 0,0 5-1 0,-6-2 0 16,6 1-1-16,-6 3 1 0,6-3 1 0,-7 3 0 0,-1 4 2 15,3-4 1-15,5 1-1 0,-7 3 1 0,0 0 1 0,2 1 1 16,-2-3 5-16,7 3 3 0,-8 3 2 0,8-5-5 16,-5 2 2-16,5 2 2 0,0 1 1 0,0-4-3 15,5 0-1-15,-5 3-4 0,8-3-1 0,-8 0 3 0,7 0-2 16,-7 0-3-16,5 1-1 0,2-3 0 0,0-1 0 0,6 1 1 15,-6-6 4-15,5 0 4 0,2 1 4 0,5-4 3 16,1-4 3-16,0 1 1 0,-1 0 2 0,0-6 3 0,8-1 2 16,-1-2 7-16,-7-3 8 0,7 1 7 0,-6-1 6 15,-1 1 11-15,1-1 8 0,-8 1 11 0,2-1 5 0,-8 1-2 16,-1 2-3-16,4 2-5 0,-9-1-8 0,0 3-9 0,0 0-10 16,0 1-14-16,-9 5-12 0,4 2-9 0,-1 0-7 15,0 2-4-15,-2 2-5 0,-4 3-2 0,5 1-4 0,1 0 0 16,-1 1-1-16,7-1-1 0,0 4-3 0,0-2 1 15,7-2-2-15,-1 3 1 0,7-4 1 0,-7 0 0 0,8 1 0 16,-3-4 1-16,9-4 3 0,1 0 0 0,-2-4 1 16,1 0-1-16,0-3 8 0,-7-1 9 0,5-3 9 0,-4 0 10 15,0 1 6-15,-2-5 11 0,1 1 6 0,-6-6 6 0,0 3 0 16,-1 2-5-16,-6-4-6 0,6 1-9 0,-6 4-7 0,0-4-6 16,-6 3-9-16,0 1-5 0,-1-2-7 0,0 1-5 15,-6 1-3-15,7 3-2 0,-9 0-3 0,4 4-1 16,-9-1-6-16,7 5-6 0,7-1-14 0,-8 4-25 0,8-3-41 15,6 6-54-15,-6-3-60 0,6 4-60 0,6 3-52 0,0-3-62 16,8 3-87-16,5-3-150 0,1-1-31 0,0 1 0 0,5 0 24 16</inkml:trace>
  <inkml:trace contextRef="#ctx0" brushRef="#br0" timeOffset="17558.18">17900 3924 300 0,'0'-4'512'0,"0"0"-133"0,-6 4-138 0,6-4-79 16,0 4-44-16,0 0-28 0,0 0-16 0,-6 0-11 16,6 4-7-16,0 0-7 0,0 3-7 0,0 0-7 0,0 8-2 15,0-4-1-15,6 3 1 0,-6 1-4 0,0 4-2 0,0-2-2 16,6 3-2-16,-6-2-2 0,0 4-4 0,0-1-2 16,0-2-2-16,0-1 0 0,0 5 3 0,0-9 1 0,0 4-2 15,0-3 0-15,0 3 1 0,0-7 2 0,0 4 4 16,-6-5 5-16,6 2 2 0,0-5 7 0,0 0 11 0,0 0 14 15,6-3 18-15,-6 3 27 0,7-7 22 0,0 0 16 0,6 0 8 16,-1 0 2-16,8-3-7 0,6-5-12 0,7 1-22 16,6 0-26-16,1-4-28 0,4 0-37 0,3 0-45 15,-2 0-75-15,1 4-84 0,-1-4-80 0,1-4-113 0,-1 4-208 16,-6 0-85-16,-6-3-47 0,0 3-18 0</inkml:trace>
  <inkml:trace contextRef="#ctx0" brushRef="#br0" timeOffset="20573.09">18689 4045 374 0,'-6'0'312'0,"-1"-4"-106"0,7 4-77 15,-7 0-42-15,7 0-21 0,-6-4-15 0,-1 4-3 16,7-4-3-16,0 4-2 0,-6-3-4 0,6 3 0 0,-6 0-6 16,6 0-5-16,-7 0 1 0,7 0-3 0,0 0-4 0,-7 0-3 0,7 0-2 0,0 0-3 0,0 0-3 0,0 0 1 15,-7 0-3-15,7 3-1 0,0-3 2 0,0 4-1 0,7 0 2 16,-7-4 2-16,0 6 5 0,0-1 1 0,7-2 2 31,0 1 3-31,-1 0 3 0,7 3 2 0,0 0-1 16,0 1 2-16,1-5-3 0,4 4-1 0,-5-2-3 0,6-5-3 15,2 3-3-15,-1 0-1 0,5 1-3 0,-5-4 0 0,5 4-1 16,2-1 1-16,-1 1-2 0,-7 0 1 0,8-4 0 0,-1 4-2 0,0-1-2 0,-6 2-2 0,5-3-2 0,-5 2-2 31,0-1 0-31,-1 5-3 0,1-4-1 0,0 0 1 0,-8 0 1 0,1-2 0 0,0 3 0 0,0-3 0 0,1 3 0 32,-8-2 1-32,7 1-1 0,-13-4 1 0,7 4 1 0,-1 0 1 15,-6-1 4-15,0 4 5 0,0 1 3 0,0 0 4 16,-6 2 6-16,-1 1 7 0,-1 4 5 0,-3-1 2 0,2 4 3 15,-9 1 1-15,5 3 5 0,-6 0 3 0,-7 4-1 0,6-1-4 0,-6 1-5 0,0-1-3 0,0 4-4 0,-6-3-5 16,5 3-9-16,1 0-7 0,0-3-5 0,0 4 0 0,-7-1-7 16,13-3-22-16,-12 3-34 0,7 0-34 0,-1-2-37 31,-1-2-47-31,1 0-67 0,0 1-124 0,0-4-117 0,0-3-56 0,7-1-15 0</inkml:trace>
  <inkml:trace contextRef="#ctx0" brushRef="#br0" timeOffset="32835.83">4686 8385 246 0,'-7'0'204'0,"-6"0"-61"0,7 5-47 16,0-5-28-16,0 0-19 0,6 0-13 0,-8 0-6 15,2 0-4-15,6 0 0 0,0 3 1 0,-6-3-1 0,6 0-1 16,0 0-2-16,0 0-3 0,0 0-1 0,0 0-4 0,6 0 0 16,-6 0 2-16,0 0 0 0,0 0 3 0,0 0 3 0,6 0 3 15,-6 0-1-15,0 0 0 0,0 0 2 0,0 3-3 16,0-3-3-16,8 0-2 0,-8 0-1 0,0 0-3 16,0 0 0-16,6 0-1 0,-6 0-3 0,6 0 0 0,0 0 2 15,7 0 2-15,-6 0 1 0,5 0 1 0,3 0-4 0,3-3 0 16,2 3 0-16,0 0-2 0,-2-3 0 0,9 3-5 15,-7-5-1-15,6 5-2 0,1 0 0 0,-8-3-1 0,7 3 2 16,6 0-2-16,-5-4-2 0,5 4 0 0,1 0-1 16,-1-4 0-16,1 4 1 0,4-3 0 0,4-1 1 0,-2 1 1 15,7-1 2-15,-1-4-1 0,1 5 2 0,-2-1-1 0,10 1-1 16,-9-4 0-16,7 3-3 0,1 0 2 0,-2-3-2 16,2 2 1-16,5-2-1 0,-5 5 1 0,-1-3-1 15,-1 2 1-15,2-1 1 0,-8 0 1 0,1 0-1 0,-1 1-1 16,-5-1 1-16,5 4 1 0,-5-4-1 0,-8 1 1 0,7 0-1 15,-6-2 1-15,-1 2 2 0,0-1 3 0,-5 0 0 0,-1 1 2 16,0-1 1-16,-7 1 1 0,-6 3 3 0,1-4 3 16,-1 4 1-16,-7-4 1 0,1 4 1 0,-1 0-1 15,-6-3-1-15,0 3-4 0,0 0-8 0,-6 0-15 0,6 0-27 16,-7 3-43-16,1-3-89 0,-7 4-163 0,6-4-86 0,-5 4-57 16</inkml:trace>
  <inkml:trace contextRef="#ctx0" brushRef="#br0" timeOffset="33819.98">4993 12811 28 0,'0'0'184'0,"0"0"-34"15,0 0-32-15,0 0-29 0,0 0-24 0,0 0-19 0,0-4-12 16,0 4-13-16,0 0-6 0,0-3-4 0,0 3-5 0,0-4-3 16,0 4 0-16,0-4 2 0,0 4 2 0,0-4 5 15,0 4 3-15,0 0 2 0,0-3 3 0,0 3 3 0,-7 0 1 16,7-5 0-16,0 5 1 0,-6 0 3 0,6-2 3 16,0 2 0-16,-7 0 1 0,7-4 1 0,0 4 1 0,-7 0 0 15,7 0-3-15,-6-3-3 0,6 3-5 0,-6 0-3 0,6 0-5 16,-8-4-4-16,8 4-3 0,-7 0-2 0,7 0-1 15,-5-4-2-15,-2 4 2 0,7 0-1 0,-7-4 4 0,7 4 4 16,-6 0 4-16,0 0 2 0,6 0 4 0,-7 0 3 0,7 0 4 16,-6 0 3-16,6 0-3 0,-6 0-2 0,6 0-2 15,-8 0-3-15,8 0-3 0,-6 0-4 0,6 0-4 16,-6 0-3-16,6 0 0 0,0 0-2 0,-7 0 0 0,7 4-3 16,0-4 3-16,0 4-1 0,0-4-3 0,0 4 0 0,-7-4 0 15,7 3 0-15,0-3-2 0,0 0 4 0,7 4-4 16,-7-4 2-16,0 0 2 0,0 0 3 0,7 2 2 0,-1-2 3 15,8 0 4-15,-2 0 1 0,1 5 3 0,7-5 3 16,0 0 0-16,6 0-2 0,-1 0-2 0,8 0-2 0,0 0-3 16,0 0-5-16,5 0-1 0,0-5-1 0,9 5 0 0,-3 0-1 15,4 0 0-15,3-2 1 0,0 2 0 0,9-4 0 16,-1 4 0-16,6-3-2 0,0-1 1 0,0 0 0 0,7 0 0 16,-1-4 1-16,-6 5 0 0,1-3 4 0,-1 1 2 15,-7-2 4-15,1 3 1 0,0 0 3 0,-7 1 2 0,0-5-1 16,-6 5 1-16,-14 0-3 0,8 3-2 0,-14-4-3 0,-1 4-2 15,-5-5 2-15,0 5-3 0,-7 0 0 0,-7 0 2 16,1-3 4-16,0 3 2 0,-7 0 0 0,0 0-1 0,0 0-7 16,-7 3-12-16,-6-3-27 0,0 0-30 0,-7 0-41 15,8 0-73-15,-8 0-116 0,0-3-118 0,-6 0-84 0,0-5-42 16</inkml:trace>
  <inkml:trace contextRef="#ctx0" brushRef="#br0" timeOffset="34882.23">5572 8525 163 0,'0'-4'145'0,"-6"4"-23"0,6 0-16 0,-6 0-15 0,6 0-11 16,-8-4-5-16,8 4-9 0,0-3-7 0,-6 3-7 0,6-3-5 15,0 3-8-15,0-5-3 0,0 5-4 0,-6-4-1 0,6 4-2 16,0-3-3-16,0 3-6 0,0-4-2 0,0 4-3 15,0-3-3-15,0 3-3 0,0 0-2 0,0-4-1 0,6 4-2 16,-6-3 2-16,0 3 3 0,0-4 2 0,6 4 1 16,-6-4 4-16,0 4 2 0,0-4 2 0,0 4 2 0,8 0 1 15,-8 0-1-15,0-3-1 0,0 3-1 0,0 0-3 16,0-5-2-16,0 5-1 0,-8 0-1 0,8 0-1 0,0 5-2 16,0-5-3-16,0 0-1 0,0 3-1 0,-6-3-2 0,6 8-1 15,-6-4 0-15,0 3-2 0,-1 0 0 0,0 5 1 16,1-2 2-16,-1 0 0 0,1 6 3 0,-1-6-1 0,0 5 0 15,1-3 1-15,0 2 0 0,0 1-1 0,-2-1 1 16,2 1 0-16,0-5 0 0,6 2-1 0,-7-1 1 0,7 0 0 16,-6-4-2-16,6 4 1 0,0-8-1 0,-7 5-1 0,7-4-1 15,0-1 3-15,0 1 2 0,0 0 6 0,0 0 8 16,0-4 8-16,0 0 11 0,7 0 3 0,-7-4 2 0,6 0 2 16,1-3-1-16,-1-5-5 0,0 5-9 0,8-3-9 15,-2-5-7-15,-5 1-5 0,0-1-4 0,6 0-1 0,-7-1-4 16,1 2 0-16,6-1 1 0,-13 1-2 0,6-1 0 0,0 1-1 15,2-1 0-15,-8 4 2 0,6 0 0 0,-6 0-1 16,0 1 1-16,6 2 0 0,-6 4 1 0,0-4-3 16,7 6 3-16,-7 2-1 0,0-5-1 0,0 5 0 0,6 0-1 15,-6 0 0-15,0 0-1 0,7 5 1 0,0-3 0 0,-1 3-1 16,0-2 1-16,1 5 0 0,0-1-1 0,-1 0 1 0,0 0 1 16,1 2-1-16,0 1 0 0,6-3 0 0,-7 5-5 15,0-2-7-15,1 1-9 0,0 0-12 0,-1 1-17 16,0-2-17-16,2 2-23 0,-2 2-34 0,0-3-47 0,-6 0-80 15,7-1-129-15,-7-1-70 0,0 1-25 0</inkml:trace>
  <inkml:trace contextRef="#ctx0" brushRef="#br0" timeOffset="36694.56">5579 8675 42 0,'0'3'108'0,"-7"-3"-27"0,7 0-24 0,0 4-19 16,0-4-13-16,0 4-5 0,-6-4-5 0,6 4 3 15,0-1 2-15,0 1 4 0,0-4 6 0,0 7 4 0,0-4 3 16,0-3 0-16,0 8-3 0,0-4-1 0,0-1-1 0,0 1-3 15,0 4-1-15,0-6-2 0,6 6 0 0,-6-4 0 16,0-1 1-16,7 2-3 0,-7 2-1 0,6 0-5 0,-6-4-4 16,0 6-2-16,7-3-5 0,0 2 0 0,-7-1 0 15,6 1 0-15,-6-1-2 0,6 3 0 0,-6-2-1 0,7 3-1 16,-7-3 0-16,0 2 0 0,7 1 2 0,-7 1 0 0,0-2 1 16,0-2 0-16,0 3 1 0,0 0 2 0,0 0 0 15,6-4 1-15,-6 4-1 0,0-4-1 0,6 5 0 16,-6-6-1-16,7 2-1 0,0-1-2 0,-7 1 0 0,6-1 2 15,-6 0-3-15,7 0-1 0,-1 1-1 0,-6-1 1 0,6-3-1 16,-6 4 1-16,0-5-1 0,7 4-2 0,-7-3 2 0,0 3 3 16,7-3 2-16,-7 3 1 0,0 0 0 0,0-2 0 15,6 1 0-15,-6-2 0 0,0 3 0 0,0-3-4 16,0 4 1-16,0-6-2 0,6 6 2 0,-6 0-3 0,0-5 0 16,-6 5 2-16,6-1 0 0,0 0-1 0,0-2 1 0,0 2-1 15,0 0-1-15,-6 0 2 0,6 1-1 0,0-1 0 16,0 1 1-16,0-6 0 0,0 6 1 0,0-1 0 0,0 1-2 15,0-2 1-15,0 2-1 0,6-1 0 0,-6 1-2 0,0-1 1 16,6 0-1-16,-6 0 1 0,0 2 1 0,0-3-1 16,0 2 0-16,8 0 2 0,-8-1 0 0,0 1 4 0,0 2-1 15,0-3-1-15,0 5-2 0,0-5 2 0,0 0 0 16,0 4-1-16,0-4-1 0,-8 4-5 0,8-4 1 0,0 4 1 16,0 0 2-16,0 1-1 0,-6-4 0 0,6 1-1 0,0 3 2 15,0-2 0-15,0 2 3 0,0-1-1 0,0 0-1 16,0 3 0-16,0-6 0 0,0 3-1 0,0 0 0 0,0 1-1 15,0-3-1-15,0-1-1 0,0 4 1 0,0-3 1 16,0 3 2-16,0-4-1 0,0 2 2 0,0 1-2 0,6-3 2 16,-6 3-2-16,0-5 1 0,0 6 0 0,8-1-2 0,-8-4 1 15,6 4-2-15,-6 0 1 0,6 0 0 0,-6-3 0 16,0 3-1-16,7-1 1 0,-7 2 0 0,0-1-1 0,0 0 1 16,0-1 0-16,0 5-1 0,0-4 0 0,0 3 1 15,0 1 0-15,0-1 1 0,0 2-1 0,-7-1 1 0,7 3 1 16,0 0-1-16,0 0 1 0,0 1 0 0,0-2-2 0,-6 3 0 15,6-3 1-15,0 6-2 0,0-5 0 0,0 4 0 16,0-3 1-16,0 2 1 0,-6-3-1 0,6 1-1 16,0-1 0-16,0 0 0 0,0 1 1 0,0-1 2 0,0 1-2 15,0-2 1-15,0 2 0 0,0-5 0 0,6 1 1 0,-6 4-1 16,0-5 1-16,0 1 0 0,0 0 0 0,6-1 0 0,-6 1 3 16,7-1 1-16,-7 1 0 0,6 4 1 0,1-5 2 15,-7 1-3-15,6 3 1 0,1 1-2 0,-7-2-1 16,6 2-1-16,-6 0-2 0,6 3 1 0,-6-5 1 0,8 6-1 15,-8-2 0-15,6-2-1 0,-6 3 0 0,6 0-1 0,-6-4 0 16,6 1-1-16,-6-1 0 0,8 0 0 0,-2-4-1 16,-6 5 1-16,6-4 0 0,1-1 1 0,-7 1 0 0,6 0 0 15,1-1 0-15,-7 1-1 0,7-1 2 0,-7 1 0 16,6 0 0-16,-6 0-2 0,0-1 0 0,0 2 0 0,0-2 0 16,0 1 1-16,0-1 2 0,0 1 0 0,0 2 0 0,0-1 2 15,6 2 1-15,-6-4-2 0,0 5 0 0,0-2 0 16,7-1-2-16,-7 5 1 0,0-2 0 0,7 3-1 15,-7 0-1-15,0-1 0 0,6 2 1 0,-6 3-1 0,0-4 0 16,0-1-1-16,0 6 0 0,0-6 0 0,0 2 0 0,0-1 2 16,0-4-2-16,0 0 1 0,0 4 1 0,6-8 0 0,-6 6 1 15,0-3 0-15,0 2-1 0,0-5 3 0,7 5 0 16,-7-4-1-16,0-1 1 0,7 4-2 0,-7-4-1 0,0 1 0 16,0-1-1-16,6 6 0 0,-6-6-1 0,0 1-1 15,0 3 1-15,0-3 0 0,-6 3 1 0,6 0 3 0,0-3-3 16,0 4 0-16,-7-1 2 0,7 0-1 0,0 0 0 15,-7 1-2-15,7-2 2 0,0 6-3 0,0-5 1 0,0 1 0 16,0-1 0-16,0 0 0 0,0 0 0 0,7 1-1 0,-7-2 0 16,0 2 1-16,0-1 0 0,7 0-1 0,-7 2 2 15,0-5 0-15,6-1 0 0,-6 1 0 0,7-1 0 0,-7 1 0 16,6-1 1-16,-6-2-2 0,6-2 0 0,1 5-1 16,-7-3 0-16,7-2 1 0,-1 1 0 0,-6-1-1 0,6 6 0 15,-6-5 2-15,7-4 0 0,-7 4 2 0,7 3-1 0,-7-6 1 16,0 3-1-16,6 1 0 0,-6-6-2 0,0 5 0 15,7 1 0-15,-7-2 0 0,0-3 1 0,6 5-1 0,-6-5 6 16,0 3-1-16,7 2 1 0,-7-5-3 0,7 0-2 16,-7 5-1-16,6-4-1 0,-6-2 1 0,0 1-5 0,6-3 1 15,-6 4 2-15,0-4 2 0,0-2 0 0,0 3 2 0,7-3 5 16,-7-2 4-16,0 5 4 0,0-5 6 0,0 0 3 16,0 0 3-16,-7 0 7 0,7 3-1 0,0-3-4 15,0 0-3-15,0 0-4 0,0 0-6 0,0 0-3 0,0 0-4 16,0 0-7-16,0 0-1 0,0 0 1 0,0 0-2 0,0 0 0 15,-6 0 2-15,0 0-2 0,6 0 0 0,-7 0 0 0,0 0 1 16,1 0 1-16,-7 0-1 0,6-3 0 0,-6 3 1 16,7 0 6-16,-8-5 8 0,2 3 9 0,-1-3 3 0,-1 3 10 15,8-2 8-15,-7-4 7 0,6 0 6 0,-5 1-3 16,5 0 0-16,0-4-3 0,1 4-3 0,-1-4-6 0,1-4-4 16,0 4-7-16,-2-4-2 0,2 0 1 0,6 1 3 15,-6-1 8-15,0 5 14 0,6-5 13 0,0 4 15 0,-8 0 9 16,8 3 9-16,0 1 2 0,0 0-7 0,-6 3-10 15,6 1-15-15,0-5-17 0,0 8-17 0,6-3-14 0,-6 3-12 16,0 0-6-16,8 0-5 0,-8 3-1 0,6 1-4 0,0 0 1 16,0-1-2-16,2 5-3 0,4-1-2 0,-5 0-3 15,-1 0-3-15,8 4-6 0,-8-3-4 0,0 3-4 0,8 1-5 16,-8-2-4-16,0 1-1 0,8-1-2 0,-8 2-1 16,1-1 3-16,5 0 1 0,-5-1 5 0,6-1 4 0,-7-3 6 15,8 2-1-15,-8-5 5 0,7 1 7 0,-6 0 4 0,6-4 3 16,0 0 0-16,0 0 5 0,-7-4 0 0,7 0 5 15,0 1-2-15,0-5 0 0,-6 2 0 0,6-3-2 0,0-1 2 16,-6-1-3-16,-1 0 0 0,1-1 1 0,-1-2 0 0,0 3-2 16,8-7-18-16,-8 3-30 0,0-3-45 0,1 0-44 15,6-4-50-15,0-4-81 0,7 1-189 0,-8-4-68 16,2-5-48-16,6-3-11 0</inkml:trace>
  <inkml:trace contextRef="#ctx0" brushRef="#br0" timeOffset="37647.21">6465 10312 58 0,'0'0'211'16,"-7"0"-25"-16,7 0-28 0,0 0-27 0,0 0-22 0,0-3-20 16,0 3-16-16,0 0-14 0,0 0-10 0,0-4-9 15,0 4-6-15,0-4-4 0,0 4-4 0,0-4-5 0,0 4-7 16,0 0 0-16,0 0-2 0,0-3-1 0,-6-1 0 0,6 4-1 16,0 0 1-16,0-3 1 0,-6 3 4 0,6-5 2 15,-7 5 2-15,0-2 3 0,0 2 2 0,7-4 1 0,-5 4-1 16,-2-4 1-16,-1 4 1 0,8-4 0 0,-5 4-2 15,-2 0-1-15,7-3-3 0,-6 3 0 0,6 0-1 0,0 0-4 16,-6-4-3-16,6 4-4 0,0 0-3 0,0 0-2 0,0 0-1 16,-8 0-1-16,8 0-1 0,0 4 1 0,0-4-2 15,0 0 2-15,-6 3-1 0,6-3 1 0,0 4 1 0,-6 4 1 16,6-6 5-16,-7 6 0 0,1 3 4 0,-1-3-1 0,1 7 2 16,-1-4 1-16,1 3 0 0,6 1-1 0,-8-1-1 15,2 5-1-15,0-5-1 0,-1 5-1 0,7-5-2 0,0 1-2 16,-6 2 0-16,6 0-1 0,6-3 0 0,-6-3-3 15,7 3-2-15,-1-7 2 0,8 5 1 0,-8-5-1 0,7-4 1 16,0 4 0-16,0-7-1 0,7 0 2 0,-2 0-1 0,-3-3 1 16,4-4-2-16,0 0 0 0,1-1 0 0,-7-3-2 15,0 1 1-15,-1 2-1 0,3-3 0 0,-3 1 1 16,-5 2 1-16,-1-3 4 0,1 3 6 0,-1 4 5 0,-6-2 3 16,7 1 3-16,-7 5 2 0,0 0-2 0,-7 0-1 0,7 5 3 15,-6 1-9-15,-1 2-4 0,7 3-5 0,-6 1-5 0,6 2-1 16,-7 1 1-16,7 2 0 0,7 2-7 0,-7-5 3 15,6 5 0-15,1-4 1 0,-1-1 1 0,1 1 1 16,6-5 1-16,-6 2-1 0,5-9 1 0,2 1 2 0,-8 0 3 16,7-4 3-16,0-4 3 0,6-3 4 0,-11 0 3 0,4-4 7 15,1 0 13-15,0-5 9 0,0 1 8 0,-7 1 10 16,2-4 6-16,3 0 8 0,-11 3 8 0,7-7 3 0,-7 5-2 16,0-2-4-16,0 1-7 0,0-1-9 0,-7 0-8 15,2 4-10-15,-1-2-12 0,-2-2-9 0,8 5-11 0,-6-1-7 16,0 1-6-16,6 2-10 0,-7 5-24 0,7-1-39 0,-6 1-46 15,6 4-41-15,0 3-33 0,6 0-37 0,1 0-54 16,-1 3-91-16,8 1-115 0,4-1-56 0,2 1-11 0</inkml:trace>
  <inkml:trace contextRef="#ctx0" brushRef="#br0" timeOffset="37959.62">7182 10345 356 0,'-13'0'479'0,"-8"4"-161"0,10-4-147 16,-9 4-75-16,6-2-39 0,2 7-15 0,-1-6-7 0,6 8 3 15,-6-3 1-15,7 3 3 0,-1 3-1 0,0 1-1 16,7-1-2-16,0 5-3 0,0-4-3 0,7 4-5 16,0-2-2-16,-1-3-2 0,7 1 1 0,0 0 2 0,-6-1-3 15,12-2 4-15,-6-1 5 0,7-5 7 0,-7 3 7 0,6-6 11 16,0 0 9-16,1 2 10 0,-6-10 22 0,5 2 21 0,1 0 19 15,-8-6 18-15,2-1 12 0,-2-1 10 0,2 0 10 16,-8 0 3-16,7-4-12 0,-13 5-18 0,6-5-22 16,-12 0-25-16,6-3-22 0,-13 3-23 0,0 0-20 0,0-3-17 15,-13 3-12-15,6 5-10 0,-12-5-13 0,5 8-21 0,2-5-53 16,-7 10-84-16,-2-3-92 0,2 2-114 0,-1 3-203 16,1 3-81-16,-7-3-78 0,0 7-35 0</inkml:trace>
  <inkml:trace contextRef="#ctx0" brushRef="#br0" timeOffset="39459.28">4060 11261 49 0,'0'0'204'0,"0"-4"-40"0,0 1-42 0,0-1-38 16,0 1-28-16,0-1-18 0,0 0-11 0,0 1-7 15,0-2-1-15,0 3 0 0,0-2-1 0,0 0 0 16,-6 4-3-16,6-4-6 0,0 1-2 0,0 3-1 0,0-4-5 16,0 0-3-16,0 4-4 0,0-4-1 0,0 2-1 0,0-4 1 15,0 6 1-15,0-2 5 0,0-2 6 0,0 1 8 16,0 3 10-16,0-5 7 0,0 5 7 0,0 0 5 0,0 0 4 16,0-3 1-16,0-1 0 0,0 0-1 0,-6 4-6 15,6 0-5-15,0-4-3 0,0 2-2 0,0 2-4 0,0-5-3 16,0 5-5-16,0-3-3 0,0 3-2 0,0-4-2 0,0 4-1 15,0 0-1-15,0-4 0 0,0 4 0 0,0 0 0 16,0 0-2-16,0 0-1 0,0 0 0 0,0 4-2 16,0 0 0-16,0-1-1 0,-6 2 1 0,6-3 0 0,0 6 1 15,0-1 2-15,-8 5 1 0,8-2 1 0,-6 2 0 0,0-1 0 16,-1 3 0-16,1-3-1 0,6 4 1 0,-7-1 1 0,0-3-3 16,1 0 1-16,6 3-1 0,-6-2 1 0,6-1-3 15,0-3 0-15,-8 3-1 0,8-4-2 0,0-3 2 16,0-1-1-16,0 1 2 0,0 0 5 0,0-4 9 0,0 0 3 15,0 0 5-15,8-4 2 0,-8 0 1 0,6-3 1 0,0 0-2 16,8-4-5-16,-8-5-3 0,1 1-2 0,5 1 0 16,-4-1-2-16,4-3 1 0,-6 4 0 0,0-4 4 0,8-1 3 15,-8 2 0-15,1-3-1 0,-7 3-1 0,7 1 0 0,0-2-2 16,-7-1-2-16,6 5-4 0,-6-1-4 0,6 1-3 16,-6 3-2-16,0-1-3 0,6 5-2 0,-6 0 0 0,0 4-2 15,0-1 0-15,8 0-1 0,-8 0 1 0,6 4 1 16,-6 0 0-16,6 4-1 0,1 0-1 0,-1 0 0 0,1 4 0 15,-7-1 0-15,7 3 0 0,-1-2-4 0,0-1 2 0,1 4 1 16,-1-4 0-16,1 4 1 0,-1 0-2 0,0 0-3 16,2 0-8-16,-2 0-8 0,1 0-13 0,-1 3-11 0,-6-2-14 15,6-1-16-15,-6 1-22 0,7-2-34 0,-7-3-50 16,0 5-80-16,7-5-117 0,-7 0-55 0</inkml:trace>
  <inkml:trace contextRef="#ctx0" brushRef="#br0" timeOffset="40490.29">4100 11210 179 0,'0'0'297'0,"0"0"-80"0,0 0-74 0,0 0-53 0,0 0-33 15,0 0-19-15,0 0-12 0,0 4-2 0,7-4-2 0,-7 0 3 16,0 0 0-16,0 3 1 0,6-3-1 0,-6 4-3 16,6-4 1-16,0 4-3 0,-6-4-3 0,0 4-1 0,8-4-2 15,-8 2-1-15,6-2 2 0,-6 5 3 0,6-2-1 16,-6 1-1-16,0 0 0 0,7-1 1 0,-7 1 1 0,0-1 0 16,6 5-3-16,-6-5-4 0,0 5 1 0,7 0-1 15,-7-2-2-15,0 2 0 0,7-1 0 0,-7 1 1 0,6 0-2 16,0-2 3-16,-6 2-3 0,7 3 0 0,-1-5 0 0,1 2 1 15,-1 3 1-15,0 0-2 0,-6 0 2 0,8 1 0 16,-2-2 2-16,1 1 2 0,-1 5 1 0,0-7-1 0,-6 3 0 16,7 3 1-16,-7-4 0 0,7 0 2 0,-1 3 0 0,-6-2-2 15,6-2-1-15,2 1 0 0,-2 0 0 0,-6 3-2 16,6-2-3-16,1-2-2 0,-2 5-3 0,3-3-2 0,-8 2-1 16,6-3 1-16,0 4-3 0,1 0 1 0,-1-1 5 15,-6 1-2-15,8-1 2 0,-8 1 0 0,6 2 0 0,-6-1 3 16,0 2 1-16,6-3 0 0,-6 3-2 0,0 0 2 0,0 1 1 15,0-5-1-15,0 4 0 0,7-2-3 0,-7-1-1 16,0 2-2-16,7-2 1 0,-7-4-2 0,6 4-1 16,0 0 0-16,-6-5-1 0,7 5 0 0,-1-4 1 0,-6 1-1 15,7-3 0-15,-7 7 0 0,7-5 0 0,-7-1-1 0,6 2 1 16,-6-2 0-16,0 1 0 0,6 0 0 0,-6 1 1 0,0-2 1 16,7 1 1-16,-7 0 0 0,0 1-1 0,0-1 2 15,6-4-2-15,-6 4 0 0,0 0 0 0,7-1-1 16,-7 2 0-16,0-1 0 0,6-5-1 0,-6 6 0 0,0-1 0 15,6 0 3-15,-6 1-1 0,0-2-1 0,8 1-1 0,-8 0 0 16,0 1 0-16,0-2 0 0,6 1 0 0,-6-1-2 16,0 2 1-16,0-1 0 0,7-4 1 0,-7 4 0 0,0-4 0 15,6 4 1-15,-6 0-1 0,6-3 1 0,-6-1-1 16,8 4-1-16,-2-3 1 0,0 3 0 0,-6-5-1 0,7 2 1 16,-1 3 0-16,-6-3 0 0,7-1 1 0,-7 3 1 0,6-1-1 15,-6-3-1-15,7 2 1 0,-7-1-1 0,0 1 0 16,5 0 0-16,-5-2-1 0,0 1 1 0,8-3 0 0,-8 4 1 15,0-2-1-15,7-1 0 0,-7 2 0 0,0-4-1 16,0 1 2-16,0 4-2 0,0-5 1 0,0-3-1 0,5 4 0 16,-5-1 1-16,0-3 0 0,0 0 1 0,0 4-1 0,0-4 0 15,0 0 0-15,0 0 0 0,0 0 0 0,0 0 1 16,0 0 0-16,0 0 0 0,-5 0 2 0,5 0 0 0,0-4 0 16,-7 4 1-16,-1 0-2 0,3-3 2 0,-2-1-3 0,1 1 1 15,-1-1 0-15,1 4 0 0,-7-4 0 0,7 0 1 16,-2 4 0-16,-4-3 1 0,5 3 0 0,1-5 1 15,-8-2 0-15,1 7 1 0,7-6 1 0,-7 2 3 0,0 0 2 16,6 0 1-16,-6 0 7 0,1 1 8 0,-2-1 5 0,8 2 2 16,-8-3 1-16,1 2 3 0,7-1 0 0,0 0 2 0,-2 4-2 15,3-4-6-15,-2 4-2 0,1 0-3 0,6 0-3 16,0-3-4-16,-6 3-4 0,6 0-4 0,0 0-4 16,0 0-4-16,6 0-3 0,-6 3-2 0,6-3 0 0,-6 4 0 15,7 0 0-15,-2 3 0 0,3-2 0 0,-2 1 0 0,7-3 0 16,-7 5 0-16,8-4 0 0,-1 0 0 0,0 2-1 15,0-1-1-15,0-3 0 0,6 3 0 0,-6-2-1 0,6-3-1 16,2 0 1-16,-1 0-1 0,-1 0 1 0,0 0 0 16,1-3 1-16,-1-2 0 0,1-2 0 0,6 5 0 0,-7-6 2 15,1 0 0-15,-1 1 0 0,0-4 0 0,2 0 1 0,-1 4 2 16,-8-4 0-16,8-1 2 0,-7 2 0 0,-1-5 0 16,-4 4 1-16,4-3-2 0,-5 3-8 0,0-3-23 0,-1 2-34 15,1-3-46-15,-7-3-75 0,0 3-160 0,0-3-88 16,-13 0-84-16,6-1-45 0</inkml:trace>
  <inkml:trace contextRef="#ctx0" brushRef="#br0" timeOffset="41552.54">2242 11173 109 0,'0'0'178'0,"0"0"-59"16,-6 0-47-16,6 0-34 0,0 0-22 0,0 0-12 0,-7 0-8 15,7 0-2-15,0 0 0 0,-6 0 0 0,6 0 3 16,0 0 4-16,-7 0 4 0,7 0 3 0,0 0 5 0,-7 4 5 16,7-4 5-16,0 0 4 0,-5 3 6 0,5-3 2 0,-7 0-2 15,1 0 5-15,6 5 1 0,-7-5-1 0,7 3 1 16,-7-3 4-16,7 4 0 0,-6-4 3 0,6 0 4 16,0 2 0-16,0-2 0 0,-6 0 0 0,6 0 0 0,0 0-7 15,0 0-2-15,0 0-3 0,0-2-4 0,-7 2-5 0,7 0-3 16,0 0-3-16,-7-4-5 0,7 4-1 0,-6 0-3 15,6 0-3-15,-6 0-1 0,-1 4-3 0,7-4 0 0,-7 0-1 16,0 2-1-16,1-2 0 0,0 6 1 0,-1-4 0 16,0 2 1-16,1 0-1 0,0 0 1 0,0-1-1 0,-1 1-1 15,-6 0 0-15,13 0 1 0,-7 3 1 0,1 0 0 0,-1 0 4 16,-6 0 1-16,7 4 3 0,-1 0 3 0,0 0 1 16,1 0 1-16,-1 3 1 0,1 1 3 0,0 5 1 0,6-6 0 15,-8 4 0-15,2 0-2 0,6 1-1 0,-6-2-1 16,6 2 0-16,0-1-2 0,0-2-6 0,0 2-2 0,6-4 0 15,0 1-1-15,-6 0-1 0,14-4-1 0,-8-1-1 0,1 2-1 16,6-4 0-16,0-2-1 0,0-3-1 0,0 1 4 16,7 0-1-16,-7-8 0 0,6 4 0 0,-6-7-1 0,7 3 1 15,-7-3 3-15,0 0 7 0,0-4 2 0,0 0 9 16,-6 0 12-16,6 0 8 0,-8 1 13 0,2-2 12 0,0-2 5 16,-7 3 2-16,6 0-1 0,-6 0 1 0,0-1 0 0,-6 5-3 15,6 1-8-15,0-2-9 0,0 4-6 0,-7 0-6 16,7 0-4-16,0 4-10 0,-7 0-10 0,7 0-9 0,0 4-5 15,-5 4-5-15,5 0-2 0,0 1-3 0,0 3-3 16,5-2 1-16,-5 2 0 0,7-1-2 0,0 0 1 0,-1 0-1 16,7 0 1-16,-5 0-1 0,4-4 1 0,1 1-1 15,0-1 1-15,0-4 1 0,7 1 0 0,-7-4 1 0,6 0 0 16,1 0 1-16,-7-7 3 0,7 3-2 0,-1-3 3 0,-6-4 3 16,-1 0 7-16,3 0 13 0,-3-4 13 0,-6 1 18 15,2-4 15-15,-8 2 12 0,6-3 7 0,-6 2 8 0,0-5 2 16,-6 4-8-16,-2-4-1 0,2 0-13 0,-1 0-15 15,-6-1-19-15,-6 1-3 0,6 1-9 0,-6 3-4 0,5-1-6 16,2 1-10-16,-2 3-4 0,1 1-4 0,0 2 6 0,7 5-17 16,-1-4-36-16,1 7-58 0,0 1-68 0,6-1-63 15,0 8-55-15,6-1-57 0,0 1-88 0,7-1-171 0,-6 5-32 16,5-5-12-16,2 5 24 0</inkml:trace>
  <inkml:trace contextRef="#ctx0" brushRef="#br0" timeOffset="42083.66">2588 11617 334 0,'-8'-4'373'0,"8"0"-106"0,-5 4-93 15,5-4-61-15,0 0-30 0,0 1-15 0,-7-1-4 0,7 2-3 16,0-3 0-16,0 2-1 0,0-1-3 0,-6 0-5 15,6 0-3-15,0 4-8 0,0 0-8 0,0-3-10 0,0 3-7 16,0 0-6-16,0 0-3 0,0 3-3 0,6 1-3 0,-6 0 0 16,0 0 0-16,7 4 2 0,-7-2 0 0,0 5-1 15,5-3 1-15,-5 3 0 0,0 3-1 0,8 1 0 0,-8 0 0 16,0-1-2-16,0 5 0 0,0-2 1 0,7 6-1 0,-7-5 0 16,0 1 1-16,0-1 0 0,0 0 1 0,0 0 1 15,-7 1 0-15,7-2 0 0,0-2-1 0,0 1 1 0,0-1 0 16,-8-5 0-16,8 1-1 0,0 0-1 0,0-4 1 15,0 0 0-15,0 1 0 0,0-4 0 0,0-1 0 0,0 1 3 16,0 0 5-16,8-4 5 0,-1 0 4 0,-2 0 7 0,10-4-2 16,-9 4 2-16,6-4 1 0,8-3-2 0,-7 3-5 15,7-3-5-15,0 0-5 0,5 0-9 0,1-1-8 16,0-3-19-16,1 4-23 0,-1-1-30 0,0 1-41 0,0-4-76 16,-1 3-161-16,2 1-76 0,-1-4-52 0</inkml:trace>
  <inkml:trace contextRef="#ctx0" brushRef="#br0" timeOffset="42677.28">3071 11921 395 0,'0'-8'360'0,"0"1"-91"0,0 4-85 0,0-5-61 16,0 0-33-16,0 1-18 0,-9 3-8 0,9 0-2 16,0 1-2-16,0 0-2 0,0-1-1 0,-5 0-5 0,5 4-8 15,0 0-8-15,-6 0-7 0,6 0-8 0,-7 0-7 0,1 4-7 16,-1-4-2-16,1 7-3 0,-1-4-2 0,1 5 1 15,6 3-1-15,-7-4 0 0,0 4 0 0,1-2 1 0,6 1-1 16,0 1 0-16,-6 0 0 0,6 0-1 0,6-4 0 0,-6 4-1 16,0 1 2-16,0-2 0 0,6-3 0 0,1 4-1 15,0 0 1-15,-1-2 1 0,7 0-1 0,-6-1 1 0,6 4-1 16,-7-5 0-16,-1 3 0 0,10-2 0 0,-10-1 0 16,3 5-1-16,-2-10 1 0,1 6 0 0,-7-1 0 0,6-3 0 15,-6 0 1-15,0 0 0 0,0 3 0 0,-6-4 0 0,-1 1-1 16,1 3 0-16,-7-7 1 0,-2 8-1 0,4-5-1 15,-9-3 0-15,7 4 2 0,-7-1 0 0,8-3 1 0,-2 0-2 16,1 0 0-16,1 0 0 0,5-3-9 0,-1 3-17 16,3-4-23-16,5 1-29 0,0-5-41 0,5 1-65 0,3 0-125 15,-1-4-92-15,5 0-55 0</inkml:trace>
  <inkml:trace contextRef="#ctx0" brushRef="#br0" timeOffset="42989.7">3193 11918 88 0,'0'0'450'16,"-6"-5"-94"-16,6 1-133 0,0 4-98 0,0 0-58 0,0 0-30 15,0 0-14-15,0 0-7 0,6 0-2 0,-6 4 0 16,0 1 3-16,8-2 2 0,-8 4 2 0,6 0 1 0,0 1-1 15,2-1 1-15,-2 0 1 0,-6 0 1 0,6 5 0 0,-6-1-2 16,6-1-1-16,1 1 0 0,-7 4 2 0,7-4-3 16,-7 0-3-16,0 4-3 0,6-4-1 0,1 0-2 0,-7 0-1 15,6 0-1-15,-6-1-2 0,0 2-1 0,6-5 0 16,-6 1-1-16,8-1-2 0,-2 0-2 0,-6 0 1 0,6-3 0 16,-1 0-3-16,4-1-4 0,-3-3-7 0,-1 4-11 0,3-4-14 15,-2-4-21-15,1 4-30 0,6-3-45 0,-7-1-65 16,-6 0-100-16,6 2-85 0,-6-7-51 0</inkml:trace>
  <inkml:trace contextRef="#ctx0" brushRef="#br0" timeOffset="43161.54">3173 12060 22 0,'-5'0'452'0,"-1"-4"-85"0,6 4-108 0,-7 0-87 0,7-3-56 16,0 3-34-16,0-5-19 0,0 5-14 0,7-3-11 0,-1-1-8 15,-1 2-9-15,9-3-9 0,0 1-4 0,6 1-5 16,-8-1-5-16,8 0-6 0,-1 1-7 0,1-1-11 0,0 0-14 16,-1 4-21-16,1-3-39 0,-2-1-54 0,-4 0-91 0,6 4-97 15,-7-4-60-15</inkml:trace>
  <inkml:trace contextRef="#ctx0" brushRef="#br0" timeOffset="43911.36">3396 11993 2 0,'-7'0'434'0,"1"0"-95"15,0 4-113-15,-8 0-86 0,8 0-55 0,0-1-30 0,-1 5-15 16,0-5-9-16,1 5-4 0,-2-1-3 0,8 0-3 16,-5 0-2-16,5 1-3 0,0 4-4 0,0-5-2 0,0 0-3 15,0 4-1-15,5-4-2 0,-5 0-4 0,8-2 0 0,-2 1 0 16,-6-2 1-16,7 0 0 0,6-1 2 0,-7 1-2 15,0-4 0-15,2 4 2 0,-2-4 1 0,0-4-3 16,8 4 0-16,-8-4 1 0,1 1-2 0,-1-1 1 0,0-4 1 16,-6 6 4-16,6-6 1 0,-6 4 5 0,0-3 3 0,0-1 1 15,-6 5 4-15,6-4 1 0,-6 0 1 0,6-1-1 0,-6 4 0 16,-1-4-1-16,1 5-5 0,-1-1 0 0,0 2-2 16,1-3-2-16,0 1-3 0,6 4-2 0,0 0-3 15,-8 0-1-15,8 4 0 0,0-4-1 0,0 5-1 0,8-3 2 16,-8 5-1-16,0-2 1 0,6 2-1 0,0 1-1 0,1-1 0 15,0-4 0-15,-7 4 0 0,6-3-4 0,1 4 1 16,-1-5 0-16,0 1 0 0,0 4-1 0,8-8 1 0,-8 2-1 16,1 2 1-16,0-4 0 0,-1 4-1 0,1-4 1 15,-1 0 1-15,1 0 1 0,-7-4-1 0,6 4 0 0,1-4 0 16,-1 2 1-16,-6-3 0 0,6 2 0 0,2-4 1 0,-8 3 0 16,6-4-1-16,-6 1 2 0,6 0 1 0,-6 0 0 15,0 3 3-15,7-3 0 0,-7-1 2 0,0 4 2 16,0 2 1-16,0-3 0 0,0 5-1 0,0-4-1 0,0 4 0 15,0 0-2-15,0 0-3 0,0 4-1 0,0-4-1 0,6 5-1 16,-6 1 0-16,0-3 0 0,0 5 0 0,7-4-1 0,-7 0 0 16,0 3 0-16,7-3 0 0,-1-1-1 0,0 1 1 15,-6-1 1-15,7 1-1 0,0 0 1 0,-1-4 0 16,0 4 0-16,1-4 0 0,6-4 0 0,-6 4 1 0,-1-4-1 16,0 0 2-16,1 1-2 0,0-4 1 0,-1 3-2 0,0-3 2 15,2-1-1-15,-8 0 0 0,6-1-1 0,0 0 1 16,-6-2 3-16,7 0 4 0,-7 4 1 0,0-3 4 0,0 2 4 15,-7-3 4-15,7 0 3 0,0 4 4 0,-6-4 1 16,0 3-1-16,6 1 0 0,-8 0-3 0,2 4-1 0,6-6-4 16,-6 6-3-16,-1 3-3 0,7-3-6 0,0 3-1 0,-7 0-3 15,7 0-1-15,0 0-2 0,0 3 0 0,0 0 0 16,0 6 0-16,0-6 0 0,0 4-1 0,0 4 1 0,0-3 0 16,7 2 0-16,-7 1 0 0,0 0-1 0,7 1 1 15,-7-2 1-15,6-3-1 0,0 4-1 0,-6 0 1 0,8 0 0 16,-2-4-1-16,-6 1 1 0,6 0-1 0,1 3-1 0,-1-8-2 15,1 4 0-15,-1-3-4 0,1 0-5 0,5 0-5 16,-4-4-7-16,4 3-9 0,-5-3-10 0,0 0-12 0,5 0-14 16,-5-3-13-16,6 3-17 0,-6-4-28 0,5 0-45 15,-6 0-74-15,2-3-117 0,-2 0-56 0</inkml:trace>
  <inkml:trace contextRef="#ctx0" brushRef="#br0" timeOffset="44067.57">3611 11939 27 0,'-7'0'469'0,"7"0"-62"0,-6 0-140 16,6 0-113-16,0 0-67 0,0 0-39 0,6 0-22 15,1 0-13-15,6 0-6 0,0-4-7 0,0 4-13 0,6 0-16 16,8-3-37-16,-1-1-62 0,0 4-124 0,0-7-86 0,0 4-62 16</inkml:trace>
  <inkml:trace contextRef="#ctx0" brushRef="#br0" timeOffset="44208.16">3819 11939 318 0,'-6'0'379'0,"6"0"-155"0,0 0-154 0,0 0-148 16,0 0-177-16,0 0-91 0</inkml:trace>
  <inkml:trace contextRef="#ctx0" brushRef="#br0" timeOffset="55892.92">17053 6451 220 0,'0'0'176'0,"0"0"-50"15,0 0-36-15,-6 0-23 0,6 0-14 0,0 0-8 0,0 0-1 16,0 0 1-16,0 0-1 0,-6-4 1 0,6 4 0 15,0 0-2-15,0 0-3 0,0-2-3 0,0 2-3 0,0 0-3 16,-7 0-1-16,7-5-1 0,0 5-1 0,0 0-2 0,0-3-2 16,7 3-3-16,-7-4-4 0,0 4-2 0,0-5-2 15,6 2-1-15,-6 0 0 0,0-1 0 0,0 4 1 0,6-4 1 16,-6 1 3-16,7 0 0 0,-7 3 1 0,7-5-2 16,-7 1-2-16,6 4 0 0,-6-3-1 0,7-1-1 0,-1 4-2 15,1-3-2-15,-7 3-1 0,6-4 0 0,-6 4-1 16,7 0-3-16,-7 0 1 0,0 4-2 0,6-1 0 0,-6 1 1 15,0-1-1-15,0 6 2 0,0 1 0 0,5-3 1 0,-5 5 0 16,9-4-2-16,-9-2 0 0,0 2 0 0,6 3-1 16,-6 0 0-16,5-1-1 0,3 5 0 0,-2-1 0 0,-6 1 1 15,7-1-1-15,6 2-1 0,-13-2 0 0,6 2 1 16,1 1 0-16,0-2 0 0,-1 3-1 0,-6 1 1 0,6-4 1 16,1 2 0-16,0-2 0 0,-1 3-1 0,-1-2 0 0,3-2 0 15,-2 1 0-15,0-1 0 0,2-3 0 0,3 4 0 16,-2-8-1-16,-3 4 0 0,6-4-2 0,-5 0 2 0,6 1 0 15,-6-1 1-15,-1-3-1 0,8 0 0 0,-8 0 0 16,5-4 0-16,-2 0 4 0,2 0 0 0,-3-4-2 0,5-4 0 16,-6 5 1-16,-1-9 4 0,6 2 6 0,2-1 4 0,-8-4 5 15,8 0 4-15,-8-3 7 0,1 0 6 0,5-4 7 16,-6 0 3-16,2-4 0 0,-8 1-1 0,6-1-5 16,-6-3-1-16,0-1-6 0,0 0-6 0,-6 1-7 0,6 0-7 15,-8 0-5-15,2 0-4 0,0 4-3 0,0 2-4 0,-1-2 0 16,1 6-3-16,-1 4-10 0,0 1-15 0,1-1-21 0,6 8-26 15,-6-1-28-15,12 1-40 0,0 3-70 0,1 1-148 16,0 3-73-16,6 0-52 0</inkml:trace>
  <inkml:trace contextRef="#ctx0" brushRef="#br0" timeOffset="57408.31">17705 6895 50 0,'0'0'79'0,"-6"0"-16"0,6 0-10 0,0 0-7 0,0 0-5 16,0 0-3-16,0 0-4 0,-7 0 0 0,7 0 2 0,0 0 3 16,0 0 7-16,0 0 4 0,0 0 9 0,0 0 3 0,0 0 2 15,-6-5-2-15,6 5-1 0,0 0-6 0,0 0-7 16,0 0-8-16,0 0-8 0,0 0-7 0,-7 0-7 16,7 0-3-16,0-3-4 0,0 3-4 0,0 0-2 0,0 0-2 15,0 0-3-15,0 0 2 0,0 0 1 0,0 0 0 0,0 0 2 16,0 0 2-16,0 0 0 0,0 0 0 0,0 0 1 15,-6 0 2-15,6 0 0 0,0 0-1 0,0 0 0 0,0 0 1 16,0-4 0-16,0 4 3 0,-7 0 2 0,7 0 1 16,0 0 2-16,0 0 1 0,0-4-2 0,0 4 1 0,0 0-3 15,0 0-3-15,0 0-1 0,0 0-3 0,0 0-1 0,0 0-3 16,0 0-2-16,0 0 1 0,0 0-1 0,0 0-2 16,0 0 1-16,7 0 1 0,-7 0-2 0,0 4 0 0,6-4 1 15,1 0-1-15,-7 4 1 0,6-1 1 0,1 2-1 16,-1-2 0-16,1 5 1 0,-1-2 1 0,0 2 3 0,2-1 0 15,-2 4 1-15,-6 0-1 0,6 0 1 0,1 0 0 0,-7 4-1 16,6-5-2-16,-6 5-3 0,7-3 1 0,-7 2-2 16,0-3 3-16,6 0-2 0,1 0-1 0,-7 0 0 0,0 0 2 15,6-3 3-15,-6-1 0 0,0 1 0 0,0-2-1 16,0-2 2-16,0 0 3 0,0-1 7 0,0 1 5 0,0-4 7 16,0 0 9-16,0 0 6 0,0 0 0 0,0 0 7 15,0-4-1-15,0 1-4 0,0-1-7 0,0-4-6 0,0 1-8 16,0 0-6-16,0-4-1 0,0 4-6 0,0-4-1 0,7-1-1 15,-7 2 0-15,0-2-2 0,7 3-1 0,-7-7-2 16,6 5 2-16,-6 1-5 0,6-2 0 0,-6 1 0 0,7 0 2 16,-7 4-1-16,7 0-2 0,-7 3 0 0,6 0 1 15,0-3 2-15,1 7-3 0,-7-4 0 0,6 1-1 0,1 3 0 16,0 0 1-16,-1 0 0 0,0 3-1 0,0 1 0 0,2-4 1 16,-2 7 0-16,0-3-1 0,1 0 0 0,0 3-1 15,-7-3 0-15,6 3 2 0,-6-4-1 0,7 1 1 0,-7 0 0 16,0 0 0-16,6-1 0 0,-6 1 0 0,0-4 0 15,0 0 0-15,0 0 1 0,0 0 1 0,6-4-1 0,-6 1 1 16,8-1-1-16,-2-4 0 0,-6 1 1 0,6 0-1 0,0-4 1 16,2 0-1-16,-8 4 3 0,6-5 0 0,-6 6 2 15,6-2 0-15,-6 0 2 0,7 1 6 0,-7-1-2 16,0 6 1-16,0-2-2 0,6 0 0 0,-6 4-2 0,0 0-1 16,7 4-2-16,-7 0-6 0,6-2 0 0,1 2-1 0,-1 4 0 15,-6 3 0-15,6 0 1 0,2 0 0 0,-2 0 0 0,0 0 0 16,1 0 1-16,0 0-1 0,-7 0-2 0,6 0-2 15,1-1-7-15,-1 2-7 0,0-1-10 0,2 1-12 16,4-6-14-16,-6 2-16 0,0 3-16 0,2-5-19 0,-2-1-25 16,0 2-26-16,1-3-35 0,0-1-56 0,-7 1-86 0,0-4-67 15</inkml:trace>
  <inkml:trace contextRef="#ctx0" brushRef="#br0" timeOffset="57611.27">18083 6942 359 0,'0'-7'400'0,"0"3"-123"0,-6-3-111 15,6 3-66-15,0 0-38 0,0 0-20 0,0 4-11 0,0 0-5 16,6 0-6-16,-6 0-2 0,6 8-4 0,2-4-1 16,-2 3 0-16,0 0-2 0,6 4-4 0,-4 0-2 15,-2 0-1-15,7 4-1 0,-6-1 1 0,0 5 0 0,-1-1-2 16,6-3-1-16,-4 7 0 0,-2-4 1 0,0 5 1 0,1-6-2 16,-1 5-4-16,1-3-8 0,6-2-3 0,-7 6-11 0,1-8-12 15,-1 3-20-15,1-3-31 0,-7-4-41 0,6-1-54 16,0 2-99-16,-6-4-80 0</inkml:trace>
  <inkml:trace contextRef="#ctx0" brushRef="#br0" timeOffset="57845.59">18005 7008 244 0,'0'-14'427'0,"0"-1"-139"0,0 0-124 15,6 0-72-15,1 4-39 0,5 4-19 0,2-4-13 0,6 3-4 16,-1 2 1-16,1-2-3 0,-2 5-1 0,9-2-1 0,-7 5 1 15,6 0-3-15,-7 0-2 0,7 5-2 0,-6 2-3 16,-8 0 0-16,2 4-3 0,-1-4 2 0,0 4-2 0,-6 4 0 16,-1-4 0-16,-6 4 0 0,0-5-1 0,-6 5 2 15,-1 0 2-15,0-3 2 0,-5-3 0 0,5 3 3 0,-7-2 0 16,2 2 3-16,-1-5 2 0,0 0-3 0,-7 1-1 0,7-4-1 16,7-1-2-16,-8 1-4 0,8-4-11 0,0 0-18 15,6 0-33-15,0-4-53 0,6-3-101 0,0-1-116 0,8-2-74 16</inkml:trace>
  <inkml:trace contextRef="#ctx0" brushRef="#br0" timeOffset="58079.91">18474 6696 30 0,'-6'-3'466'0,"-1"-1"-54"16,7 4-170-16,-7 0-107 0,7 0-56 0,-6-4-30 0,6 4-13 15,0 0-7-15,0-3-1 0,6 3-2 0,-6 0-3 16,7 0-3-16,0 0-4 0,5 0-3 0,-5 0-4 0,6 0-2 16,7 0-3-16,-7 0 0 0,7-3-1 0,-1 3 0 0,0 0 0 15,1 0-3-15,-1 0 0 0,1 0-6 0,-1 0-11 16,1 0-16-16,0 0-29 0,-8 0-47 0,8 0-87 0,-1-4-136 16,-5 4-81-16,-8-5-39 0</inkml:trace>
  <inkml:trace contextRef="#ctx0" brushRef="#br0" timeOffset="58236.12">18526 6791 284 0,'0'4'432'0,"0"-4"-157"16,0 0-121-16,7 4-66 0,-1-4-35 0,8-4-18 0,-8 4-9 16,13 0-4-16,-6-4-4 0,7 4 0 0,6-3-4 15,0 0-7-15,0 3-14 0,6-4-24 0,-5 0-42 0,5 1-74 16,-6-1-149-16,7 0-83 0,-8-3-47 0</inkml:trace>
  <inkml:trace contextRef="#ctx0" brushRef="#br0" timeOffset="58939.08">19315 6839 278 0,'0'0'457'0,"0"-3"-149"0,-6 3-133 0,6 3-81 16,0-3-42-16,0 4-24 0,6-1-13 0,-6 5-6 15,6-4-4-15,-6 3 0 0,5 1-1 0,3 2 2 0,-1 2 1 16,6-1 0-16,-7 3 4 0,8-3 1 0,-2 7 2 0,2-3 2 15,5 3 0-15,-6 4 2 0,6-1 1 0,1 2 2 16,0-1 0-16,-1 4 1 0,1-1 2 0,-1-2-2 16,1 2 1-16,0 1-1 0,-2-1-2 0,-4 1-3 0,12-5-4 15,-7 6 0-15,1-6-4 0,0 2-2 0,-1-1-2 0,1 0-2 16,-8-4-1-16,8 0 2 0,0-4-2 0,-7 1 0 0,7-4 2 16,-8 1 0-16,2-4 3 0,-2-2 4 0,1 2 3 15,-6-8 5-15,6 3 5 0,-7-3 6 0,2 0 4 0,-2-3 16 16,-6-5 13-16,6 2 10 0,-6-6 12 0,0-2 12 15,0-6 5-15,0 3 10 0,-6-2 11 0,6-6-4 0,-6-6-7 16,-2 2-9-16,-4-3-11 0,5-5-14 0,-6-3-10 16,6-1-17-16,-5-5-16 0,-2-2-13 0,2-4-9 0,-8-3-2 15,7-3-9-15,0-5-1 0,0-2-3 0,-1-5-3 0,2-3-2 16,-2 0-3-16,2-4-1 0,5-5-4 0,-6-1 1 16,6-1 0-16,1-1 1 0,0 1-1 0,-1-4 2 0,7 4-4 15,-7 3-5-15,1-3-5 0,6 0-4 0,0 3 0 16,0 4-3-16,-6 0 2 0,6 11 3 0,0-1 3 0,-7 13 9 15,0 4 4-15,7 5 5 0,-6 8 2 0,-1 4 2 0,1 4-2 16,0 7 2-16,6 0 0 0,-8 7 1 0,8 1 1 16,-6 6-1-16,6-3-1 0,0 7 2 0,0-2-2 0,0 2-1 15,6 4 1-15,2-4-2 0,-2 1-1 0,7 3 0 16,7 0 0-16,-1-4 0 0,7 0 0 0,0 4-1 0,6-4-2 16,8 1-1-16,5-1-3 0,1 1-4 0,6-2-2 0,6 3-1 15,1-6-1-15,6 0 0 0,0 1 0 0,8 1 0 16,-2-3 3-16,7 2 4 0,0-4 2 0,1 0 1 15,-1 3 0-15,6-2 0 0,-5 3 0 0,-8-1 0 0,2-3-8 16,-2 4-12-16,-6 0-16 0,-6-1-16 0,-7 5-15 0,-7-2-15 16,1 2-12-16,-13-1-12 0,-7 4-9 0,0 0-6 0,-13 0-7 15,-1 4-14-15,2 4-33 0,-14-5-53 0,0 5-96 16,-6-4-61-16</inkml:trace>
  <inkml:trace contextRef="#ctx0" brushRef="#br0" timeOffset="59486.03">20239 5352 301 0,'0'-7'344'0,"0"-1"-91"15,0-2-82-15,0 3-58 0,0-1-32 0,7 0-18 0,0 1-13 16,0 1-10-16,-1-2-6 0,0 4-4 0,8-4-4 16,-8 1-3-16,7 3-5 0,-6 1-5 0,6 0-3 15,-1 3 0-15,-5 0-3 0,6 0-1 0,-7 6-3 0,0-2 0 16,8 3-3-16,-7 5 1 0,-1-2 1 0,1 5 0 0,-1-1 1 15,-6 5-1-15,0-1 0 0,0 1 1 0,0 3 1 16,-6 3 1-16,-1-2-3 0,1-1 0 0,-7 4-1 0,-1-6 0 16,1 3 1-16,-6-1-1 0,6 0 0 0,-7-5-1 15,0 3 0-15,2-3 0 0,-3-2 1 0,2-4 1 0,-6 1 1 16,5-2 2-16,0-6 3 0,7 3 5 0,-7-3 3 0,7-4 6 16,0 0 4-16,0 0 5 0,1 0 1 0,5-4 2 15,0-3-4-15,1 3-2 0,6-3-3 0,-6 0-4 16,6-1-5-16,0-3-3 0,0 5-2 0,0-6-3 0,6 5 7 15,-6 0-3-15,6-1-2 0,8 1-3 0,-8 0-2 0,0 3-2 16,7 1-3-16,0 3 0 0,0 0-8 0,1 0 3 0,-2 3 3 16,8 1 1-16,-7 3 1 0,7 4 0 0,-1-4 2 15,0 7-1-15,8-2 0 0,-7-1-1 0,6 4 0 0,-7-1 0 16,0 1 0-16,0 0-2 0,8-1-4 0,-7 1-4 16,0-5-8-16,-1 5-9 0,1-4-10 0,-8-3-15 0,8 3-18 15,0-4-20-15,-1-4-32 0,-6 1-46 0,6 0-81 16,-6-4-123-16,6-4-60 0</inkml:trace>
  <inkml:trace contextRef="#ctx0" brushRef="#br0" timeOffset="60016.95">20586 5264 343 0,'0'-7'388'0,"0"4"-157"0,5-2-103 15,-5-2-54-15,7 7-27 0,0 0-14 0,-2 0-4 0,3 0-2 16,-2 3 0-16,1 6 1 0,6-3-1 0,-6 5-2 16,5 4 0-16,-5-1-3 0,6 6-2 0,-7-3-2 0,1 2 0 15,6 3-2-15,-6 0-3 0,-2 3 1 0,-5-2-3 0,7 2-1 16,1 1-2-16,-2-4 0 0,0 3-1 0,-6-2-1 16,6 2 0-16,-6-3-3 0,7-1 1 0,-7-2-1 0,0 3 0 15,0-4-2-15,0-3 0 0,0 3 0 0,0-3 2 16,0-4 0-16,0 1-1 0,0-2 2 0,-7-3 2 0,7-3 7 15,0 0 10-15,0 0 13 0,0-1 7 0,0-3 6 0,0 0 5 16,-6-3 3-16,6-5 4 0,0 1-2 0,-6-1-4 16,6-2-8-16,0-5-2 0,-6 0 0 0,6 1-1 0,-8-5-3 15,8-3-4-15,-7 4-6 0,7-8-4 0,-5 4-5 16,5-4-4-16,0 1-4 0,-7-1-2 0,7 1-1 0,0-1 0 16,0 4-3-16,7-4 1 0,-7 4-1 0,5 3-1 0,2 2-3 15,1-2-1-15,-2 5-1 0,0-2-1 0,7 7-1 16,0 1 0-16,0 0-1 0,1 4-1 0,-2 1-1 15,2 3-3-15,-2 3-4 0,-5-3-8 0,6 8-5 0,0-4-6 16,-7 4-3-16,0 1-4 0,2 3-2 0,-2-4-1 0,0 2 3 16,-6 1 5-16,0 4 5 0,0-5 5 0,-6 2 2 0,6 2 5 15,-6-2 4-15,6-2 4 0,-8 1 2 0,2-3 2 16,6 3 2-16,-6-5 0 0,0 2 0 0,6 1 1 16,-7-3-1-16,7 2-1 0,0-5-1 0,0 5 2 0,0-4 0 15,0 3 0-15,7-4 0 0,-7 4 0 0,12 1 0 0,-6-1 0 16,2 0 2-16,4 0-1 0,2 1 0 0,5-1-1 15,-5 1-6-15,4-2-10 0,2 2-11 0,7 0-14 0,-9-1-17 16,9 1-21-16,-7-5-26 0,6 5-40 0,-7-4-59 16,1-4-118-16,-1 0-77 0,-1 0-49 0</inkml:trace>
  <inkml:trace contextRef="#ctx0" brushRef="#br0" timeOffset="60563.7">21158 5491 281 0,'0'-4'388'0,"0"4"-132"0,0 0-103 0,0 0-62 0,0 4-30 16,0 1-18-16,7-2-8 0,-7 4-6 0,7 0-1 15,-1 5-2-15,-1-2-3 0,4 1-2 0,2 4-4 0,-3 3-3 16,-2-3-2-16,1-1 1 0,6 5-1 0,-7 0-1 16,0-5-1-16,2 4-1 0,-2-4-1 0,7 1 0 0,-6 4 4 15,-1-9-2-15,0 6-1 0,-6-5 0 0,7-1 1 0,-1-2-1 16,-6-1 0-16,6 1 0 0,-6-5 3 0,8 4 1 15,-8-7 7-15,0 4 6 0,0-1 8 0,0-3 7 0,-8 0 7 16,8 0 8-16,0-3 4 0,0-1-1 0,-6-3-3 16,6 0-8-16,0-1-7 0,-6 1-5 0,6-3-4 0,0-5-7 15,-7 4-1-15,1-4-3 0,6 0 1 0,-6-4 4 16,6 5 4-16,-7-4 2 0,7 0 2 0,0-1-1 0,0 1-3 16,-7-1-2-16,7 2 0 0,0-6-3 0,0 5-2 0,0 0-1 15,0-1-1-15,0 1 2 0,7-1 3 0,-7 1 0 16,0 3 0-16,7 1-1 0,-1-1-3 0,-6 4-2 0,6 5-4 15,-6-6-4-15,7 8-5 0,-1-3-5 0,0 7-2 16,-6-3 0-16,8 6-2 0,-2-3-5 0,-6 7-3 0,0-3-3 16,5 8-1-16,-5-2 1 0,0 5-5 0,0-1-3 15,0 5-4-15,0-2-3 0,0 3-5 0,0 1-2 0,9 1-7 16,-3-3-2-16,0 3-3 0,7-5-1 0,0 6 1 0,-6-1 2 16,5-4 3-16,2 4 5 0,-1-3 4 0,0-2 5 15,-8 2 4-15,9-1 4 0,-7-3 6 0,0-1 3 0,-7 5 3 16,0-8 2-16,0 4 2 0,0-1 4 0,0-3 0 0,-7-3 0 15,0-2-1-15,1 6 1 0,-2-9 3 0,-3 1-2 16,-3 0 1-16,8 0-4 0,-8-1-1 0,8-3 1 16,-7 0 1-16,7 0-7 0,-1-3-18 0,7-1-24 0,-7 0-30 15,1-3-45-15,6-5-69 0,0-2-141 0,0-1-88 0,0 1-57 16</inkml:trace>
  <inkml:trace contextRef="#ctx0" brushRef="#br0" timeOffset="60782.4">21308 5114 184 0,'0'-4'338'0,"6"4"-101"16,-6-3-79-16,0 3-50 0,8-4-28 0,-2 0-19 16,-1 4-9-16,10-4-8 0,-3 1-2 0,-5-1-1 0,6 4 0 15,0-3-5-15,7-2-2 0,-7 3-3 0,5-6 0 0,3 4-3 16,-8 1-4-16,13-1-3 0,-6-4-3 0,5 6-4 0,-5-3-4 15,6 2-3-15,7-1-6 0,-7 4-7 0,0-3-11 16,-7 3-17-16,7 0-25 0,-6-5-38 0,-1 5-50 16,-5 0-88-16,-2-3-124 0,2-1-62 0</inkml:trace>
  <inkml:trace contextRef="#ctx0" brushRef="#br0" timeOffset="60954.32">21608 5074 208 0,'0'4'272'0,"-6"-2"-102"0,6 6-65 15,-7-4-32-15,7-1-13 0,0 5-6 0,0-1-2 0,7 4 4 16,-7 1 2-16,0-2-1 0,6 5-4 0,-6-1-7 0,7 5-7 16,-7-1-5-16,7 4-6 0,-1 1-7 0,-6-3-4 15,6 3-5-15,-6 2-1 0,6-2-4 0,-6 2-4 16,8 0-1-16,-2 1-7 0,-6 1-14 0,6-2-20 0,1 1-34 16,-1-4-60-16,1-4-120 0,0 0-89 0,-1 0-63 0</inkml:trace>
  <inkml:trace contextRef="#ctx0" brushRef="#br0" timeOffset="61344.76">20266 6466 133 0,'0'-4'412'0,"6"1"-127"0,0-2-123 0,2-2-75 16,11 0-32-16,-6 0-24 0,6-1-10 0,7 1-2 0,1 0 1 15,-1-1-1-15,6 1 5 0,7-4 3 0,1 4-5 0,5-4 5 16,7 4 1-16,7-4 0 0,0 3 2 0,0-3 2 0,6 0 5 15,0-1 4-15,0 2 2 0,0 3 1 0,7-5-1 16,-2 2 2-16,3-1 0 0,-7 0-1 0,5 4-4 16,0-4-4-16,-6 3-5 0,1 1-2 0,-8-1-3 0,-6 1-7 15,1 4-4-15,-8-6-5 0,-5 7-4 0,-8-2-7 0,-6 0-12 16,-7 0-10-16,1 4-12 0,-14 0-14 0,8 0-21 16,-14 0-26-16,-7 0-44 0,0 0-84 0,-5 0-146 0,-2 4-64 15,-12-4-36-15</inkml:trace>
  <inkml:trace contextRef="#ctx0" brushRef="#br0" timeOffset="62063.35">20884 6754 205 0,'0'-2'454'0,"0"-2"-132"0,0 4-137 0,0 0-82 0,8 0-48 16,-8 0-25-16,0 0-12 0,6 4-7 0,-6-2-5 15,0 6 0-15,6 0 1 0,-6-1 1 0,7 4 2 0,0 4 0 16,-1-4 0-16,-6 7 0 0,7-4 0 0,-1 5-1 0,-1-1 0 16,4 1 2-16,-9 3-1 0,6 0 3 0,-1-1 1 15,2 1-3-15,-7 4 2 0,7-1 1 0,0 2-1 0,-1-6-2 16,-6 6-1-16,7-10-2 0,-1 3-1 0,1-7 4 16,-7 3 1-16,7-7 4 0,-7 3 10 0,6-4 15 0,-6-5 14 15,6-3 14-15,-6 0 13 0,0-3 9 0,6-5 13 0,-6-4 10 16,0 3 5-16,0-7-1 0,0-3-2 0,0 2-8 15,0-5-4-15,-6 0-6 0,0-4-13 0,-7 0-12 16,6-3-14-16,-6 4-8 0,7-5-3 0,-8 1 6 0,2 4-1 16,-3-5 1-16,10 1-2 0,-1 3 1 0,-1 1-2 0,1 2-6 15,6 6-8-15,-7-3-11 0,7 10-8 0,0-1-6 0,0 3-5 16,0 1-4-16,0 3-2 0,0 1-1 0,7 6-2 16,-1 1-1-16,1 0-3 0,4 3 1 0,-2 4 1 15,2 0 0-15,-4 0 1 0,7 1-1 0,-8-3 1 0,7 3-2 16,1-1 3-16,-8 0 1 0,6-4 0 0,2-3 0 0,-8 3 1 15,7-7 0-15,1 4 1 0,-8-4 0 0,7-4 0 16,0 1 0-16,-7-5 0 0,8 1 0 0,-1 0 0 0,-1-4 1 16,-5 3-1-16,6-6 1 0,-8 3-2 0,10-1 0 15,-10 2 1-15,3-1-1 0,5 0 0 0,-7 0 0 0,1 4 1 16,-1-1-1-16,0 1 0 0,8 0 0 0,-8 3 0 0,8 4-1 16,-8-4 0-16,7 8-2 0,-1-4-2 0,2 7 0 15,-9-3 0-15,10 6-1 0,-3 2 2 0,-5 2-2 0,6 1 1 16,-6 3 2-16,-1 1 0 0,0 3 1 0,8-1 1 0,-8 2 1 15,1-1-1-15,0 0 2 0,-1-1 1 0,7 2 0 16,-7-1 1-16,1 0 1 0,6-1 0 0,-7-2 1 0,8-1-2 16,-2 3-7-16,2-6-25 0,-1 4-43 0,-1-4-57 15,2-1-61-15,-3-2-79 0,4-2-140 0,-2-3-117 0,0-3-103 16,0 0-36-16,-1-4 13 0</inkml:trace>
  <inkml:trace contextRef="#ctx0" brushRef="#br0" timeOffset="62782.02">22116 4593 201 0,'0'0'201'0,"0"-3"-38"0,0-1-37 15,0 0-25-15,-6 4-15 0,6-3-12 0,0-1-11 16,0 4-11-16,0-3-9 0,6-2-7 0,-6 3-4 0,0-2-4 16,7 0-1-16,-7 0 0 0,6-3 1 0,1 3 0 0,-7 4 3 15,7-4 0-15,-7 2 0 0,0-3 4 0,6 5 0 16,-6-3 2-16,0 3 0 0,6 0-2 0,-6-4-4 0,0 4-3 16,0 0-3-16,0 4-6 0,0-4-5 0,0 0-4 15,0 3-3-15,0 4-4 0,-6-3 0 0,6 7-1 0,-6 1 0 16,-1-2 0-16,0 1 0 0,-6 4-2 0,7 3 1 0,-8 1-1 15,2 2 1-15,-1 2-1 0,-7-2 0 0,7 1 1 16,0 4 3-16,-7-4-2 0,8 0 1 0,-8 0-1 0,7 0 0 16,-1 0 2-16,-4 1-2 0,4-2-2 0,2-2 0 15,-1-1 0-15,6 0 0 0,-6-7 0 0,7 4 0 0,-2-4 0 16,8-1 0-16,0-2 2 0,-6-1 1 0,6 0 0 16,6-2 2-16,-6 2-1 0,14-4 1 0,-8-3 2 0,8 5-1 15,5-5-1-15,1 0-3 0,-2 0 1 0,9 0-3 16,-1 0 0-16,7-5-1 0,-1 2-4 0,0 3-2 0,1-4-5 15,7 1-3-15,-8 3-10 0,7-8-9 0,-6 4-12 0,-1 0-16 16,0 1-20-16,-5 0-28 0,5-2-35 0,-5 2-52 16,-7-1-102-16,-2-3-73 0</inkml:trace>
  <inkml:trace contextRef="#ctx0" brushRef="#br0" timeOffset="63078.93">21980 4855 85 0,'-7'0'398'0,"7"-5"-113"0,0 5-110 0,7-4-68 0,-7 1-37 15,13-1-22-15,-1 1-12 0,2-1-7 0,5-4-2 0,1 1-1 16,12 3 0-16,-6-2-1 0,7-2-5 0,5-3-3 15,2 0-2-15,-1 0-1 0,6 0 0 0,2-4 1 0,-2 0 2 16,7 1 2-16,1-1 2 0,-2-3 3 0,1-1 3 16,1 2 1-16,-1-2 1 0,7 0 0 0,-8 1-2 0,2-1-2 15,5-2-3-15,-11 3-3 0,-2 3-3 0,-7-3-6 0,2 6-5 16,-14 2-6-16,0 0-12 0,-6 1-19 0,-8 1-27 16,-5 2-46-16,0-2-64 0,-1 5-127 0,-6-5-86 0,0 4-57 15</inkml:trace>
  <inkml:trace contextRef="#ctx0" brushRef="#br0" timeOffset="63859.8">22625 3509 42 0,'6'-4'129'0,"-6"4"-24"0,0-3-11 16,0 3-7-16,0 0-1 0,0 0-2 0,0 0 1 15,0 0-2-15,0 0-5 0,0-4-6 0,-6 4-9 16,6 0-7-16,0 0-9 0,0-3-4 0,0 3-4 0,0 0-5 15,0 0-4-15,0-4-1 0,0 4-1 0,0-3 2 0,0 3 4 16,-6-4 2-16,6 4-3 0,0-4 2 0,0 0 3 0,0 1 3 16,6-2-1-16,-6 3-2 0,0-5-2 0,6-1-1 15,1 4 2-15,-1-4-1 0,1 5-4 0,-1-3-3 0,1-2-3 16,5 4 0-16,1-4-4 0,1 1-2 0,-1 3-4 16,6-3-3-16,-5 3-3 0,-2 0-1 0,8 1-3 0,-7-1 0 15,0 4-1-15,6-3 1 0,-5 3-3 0,-2 0 0 16,2 0-2-16,-1 3 0 0,0-3 0 0,-6 4 0 0,4-1-1 15,-3 1 0-15,-1 4 1 0,-7-1 1 0,0 0-1 0,0 1 1 16,0 4 1-16,-7-6-1 0,-1 5-1 0,3 1 1 16,-8-3 0-16,6 3 0 0,1-1-1 0,-7-4 0 0,7 0 0 15,-2 1 0-15,8 3 0 0,-6-7-1 0,6 2 1 16,0 2-1-16,0-4 1 0,0 3-1 0,6 0 2 0,2 1 0 16,4-1 1-16,1 0-2 0,1 4 1 0,-3 1 0 0,4-5 0 15,4 7 0-15,-6-2-1 0,0-1-1 0,7 3 1 0,-8-3-1 16,-5 4 0-16,6-4 0 0,-6-1-1 0,-1 2 3 15,-6-4-1-15,0 1 0 0,0-1-2 0,-6 0 1 16,-1-1-1-16,-6 1 0 0,-6-2 0 0,-1 2-1 0,1-1 2 16,-7 1 0-16,0-5 2 0,-1 5 2 0,1-5 1 0,-1 1 0 15,2 3 0-15,0-3-1 0,5-4-1 0,-7 3 0 16,14 1 0-16,0-4-1 0,1 0-1 0,4 4-1 0,1-4-2 16,7 0-5-16,7-4-8 0,1 4-13 0,11 0-17 15,-6-4-21-15,13 1-24 0,1-1-36 0,-2-3-48 0,7 0-83 16,2-1-134-16,-2-3-66 0</inkml:trace>
  <inkml:trace contextRef="#ctx0" brushRef="#br0" timeOffset="64203.47">23166 3425 4 0,'0'-7'397'0,"0"2"-98"0,0-1-103 0,0 2-70 0,0 4-38 16,0-4-24-16,0 4-15 0,0 0-11 0,0 0-7 15,-7 4-8-15,7 0-3 0,0 7-4 0,0-4 0 0,-8 4-2 16,8 4-3-16,-5 0-3 0,5-5 2 0,0 9-2 0,0-5-1 16,0 5-1-16,0-5-1 0,5 4 1 0,3-3 1 0,-1-1 1 15,-2-2-1-15,3 3 0 0,4-5 3 0,-5-2 1 16,6-1 2-16,7 1 1 0,-7-5 0 0,0-3 1 16,0 0 6-16,7 0 5 0,-9 0 3 0,4-3 2 0,-3-5 2 15,1 5 4-15,1-5 2 0,-8-4 0 0,7 3 1 0,-6-3 2 16,-1 2-2-16,1-2 2 0,-1-3 0 0,-6 5-2 15,0-6-3-15,-6 2-2 0,-1-1-6 0,1 5-4 0,-8-5-5 16,2 3-6-16,-2 3-4 0,-5-3-3 0,-2 4-2 0,10-1-3 16,-9 4 0-16,0 2-1 0,1-1-1 0,-1 4-1 15,7 0-1-15,0 0-8 0,7 4-9 0,-2-1-15 0,8 4-18 16,0 0-23-16,14 1-28 0,-1-4-52 0,6 4-88 16,1-5-151-16,6 1-68 0,7-2-35 0</inkml:trace>
  <inkml:trace contextRef="#ctx0" brushRef="#br0" timeOffset="64500.47">23732 3359 70 0,'-12'4'429'0,"-2"3"-153"0,1 4-113 0,7 0-68 15,0 0-36-15,-2 4-14 0,8-1-8 0,0 5-5 0,0-4-2 16,8 3-1-16,-2 0-4 0,7-3 0 0,0 2-2 15,6-1-2-15,1-2-1 0,-7-3-4 0,13 1-2 0,-6-6-1 16,0 2 1-16,-1-4 2 0,1 3 2 0,-2-7 3 16,2 0 6-16,0 0 6 0,-7-3 4 0,0-1 4 0,0 0 2 15,-7-4 0-15,1 2 1 0,0-6 2 0,-7 1 1 0,0 0-1 16,0 0 0-16,-7 0-3 0,0-3-4 0,1-1-2 16,-14 4-3-16,7-4-9 0,-6 5-10 0,-8-5-3 0,2 3-5 15,-1 3-3-15,-7-3-1 0,7 4-3 0,-6 1-2 16,-1 3-8-16,7 1-7 0,0 3-14 0,6-4-16 0,1 4-18 15,-1 4-19-15,14-4-24 0,0 3-40 0,6-3-64 16,6 0-137-16,6 4-68 0,2-4-45 0</inkml:trace>
  <inkml:trace contextRef="#ctx0" brushRef="#br0" timeOffset="64812.87">24045 3242 228 0,'7'0'416'0,"-7"-4"-147"0,0 4-113 15,6 0-63-15,0 4-33 0,-6 0-22 0,7-1-12 16,0 4-3-16,6 0-2 0,-7 2 2 0,8 1 0 0,-8 0-1 16,7 7-2-16,0-3 0 0,0 1-1 0,0 2-1 0,-7-2-2 15,7 3-2-15,1 1 0 0,-8-4 0 0,7 2-4 16,-6 3-1-16,-1-3-2 0,1 2 0 0,-7-1-2 0,6 0-1 15,-6 4-2-15,0-7 0 0,0 4 0 0,0-5-1 16,-6 1-1-16,6-1 0 0,0-3 0 0,0 0-1 0,0 0-5 16,0-4-11-16,0 1-15 0,0-1-24 0,0-3-33 0,0-4-56 15,6 0-92-15,0-4-113 0,2-3-66 0</inkml:trace>
  <inkml:trace contextRef="#ctx0" brushRef="#br0" timeOffset="65031.41">24391 3334 203 0,'0'-8'398'0,"-7"1"-123"0,7 3-104 0,0 1-63 0,-6 0-43 16,6-2-19-16,-7 5-14 0,7 0-7 0,-7 0-7 15,7 5-4-15,-6-2-5 0,0 4-2 0,-1-3 2 0,7 3-1 16,-7 4 2-16,7-4 1 0,0 0 4 0,0 1 3 0,7-1 4 16,-7 4 4-16,7 0 0 0,-1-4 0 0,0 4 0 15,1-3-3-15,6-1-4 0,-6 4-3 0,5-4-4 0,1 1-2 16,0 0-4-16,1 1-1 0,5-1-2 0,-5 0 0 15,4-1-2-15,2 0-2 0,7-3-12 0,-8 3-21 0,7-3-28 16,0 0-55-16,6-1-95 0,-5 1-131 0,-1-4-81 0</inkml:trace>
  <inkml:trace contextRef="#ctx0" brushRef="#br0" timeOffset="65156.41">24853 3451 102 0,'-6'-4'495'0,"-7"0"-93"0,6-3-148 0,1 3-93 0,6 2-53 0,-7 2-31 15,7-5-19-15,0 5-12 0,0 0-8 0,0 5-12 16,7-5-24-16,-7 6-35 0,13 1-56 0,-7 1-118 0,7 0-117 16,-7 1-104-16,2-1-54 0</inkml:trace>
  <inkml:trace contextRef="#ctx0" brushRef="#br0" timeOffset="66234.28">19126 8565 24 0,'-7'0'58'0,"7"0"-13"0,-6 0 1 0,-2 0 3 15,3 0 11-15,-2 0 16 0,7 0 12 0,-8 4 11 0,3-4-3 16,-1 0 2-16,6 0-5 0,-7 0-7 0,7 0-10 0,-7 0-9 16,7 0-9-16,-6 0-11 0,0 0-6 0,6 0-8 15,-7 0-1-15,7 0-4 0,-6 0-2 0,6 0-2 0,0 0-4 16,0 0-2-16,-7 0-3 0,7 0-3 0,0 0-4 0,7 0-2 15,-7 0-3-15,0 0 0 0,6 0 2 0,1 0 2 16,-1 3 0-16,0-3 2 0,1 0 2 0,6 0 4 16,0 0 1-16,-1 0 2 0,2 0-3 0,6-3 2 0,0 3 2 15,-8-4 0-15,8 0-2 0,4 4 0 0,-4-4-1 0,7 1-3 16,0-1 1-16,-7 4-4 0,5-3-3 0,-5 3-1 0,6-4-4 16,-14 4-4-16,8 0-11 0,0 0-12 0,-7 0-18 15,-2 0-35-15,4 0-51 0,-2 0-82 0,-6-3-136 16,-1 3-77-16</inkml:trace>
  <inkml:trace contextRef="#ctx0" brushRef="#br0" timeOffset="66390.46">19074 8690 337 0,'0'0'355'0,"11"0"-133"0,-3 0-90 0,4 0-46 0,2-4-21 15,6 4-11-15,0-4-3 0,-1 4-4 0,0-4-3 0,8 1-4 16,-1-1-7-16,-1 4-9 0,9-4-9 0,-2 1-6 15,1 0-4-15,-1-1-10 0,1 4-15 0,-7-5-33 0,6 2-58 16,-5 3-122-16,-2-3-91 0,1-1-71 0</inkml:trace>
  <inkml:trace contextRef="#ctx0" brushRef="#br0" timeOffset="76028.82">21054 8246 242 0,'-6'-3'184'16,"0"3"-60"-16,-2 0-32 0,2-4-21 0,6 4-12 0,0 0-4 15,-6-4 0-15,6 4-5 0,0 0-2 0,0-3-8 16,0 3-8-16,0 0-6 0,0 0-6 0,0 0-5 16,6-4-3-16,-6 4-3 0,6 0-4 0,-6-4-3 0,8 4 0 15,-8 0-2-15,6 0 0 0,-6 0 1 0,6-3-1 0,-6 3 3 16,7 0 1-16,-7 0 4 0,0 0 2 0,6 0 7 0,-6 0 5 15,0 0 2-15,0 0 3 0,0 3 1 0,-6-3 0 16,6 0-1-16,0 0-2 0,0 0-4 0,-7 4-3 0,7-4-5 16,0 0-2-16,0 0-3 0,0 4-3 0,-6-4-1 15,6 0-2-15,0 3-2 0,-6 1 0 0,6 3 3 0,-8 0 1 16,2 1 1-16,6 0 2 0,-6 2 2 0,0-3-2 0,-1 5 3 16,0-2-1-16,1 5 0 0,-1-3 0 0,1-2-1 15,-1 5-1-15,0-4-1 0,0 3 2 0,7-3 0 0,0 0-1 16,0 1 0-16,0-2 0 0,0 1 0 0,7 0 1 15,0 1 0-15,-7-5-2 0,7 0 0 0,-1 1 1 0,7-1-2 16,-6 0 0-16,6-4 1 0,-1 1-2 0,2 1 0 16,-1-5 0-16,-1 0-1 0,2 0 0 0,-1-5 0 0,0 1-2 15,0 1-1-15,0-4 2 0,0 0 1 0,-7-5 2 0,8 4 7 16,-3-1 4-16,-2-3 3 0,-3 1 5 0,-1-3 6 0,-5 2 4 16,8-2 3-16,-8 3 2 0,-8-4-4 0,8 0 0 15,-5 0-2-15,-1 5-4 0,-8-9-6 0,1 5-5 16,0-1-4-16,0 0-3 0,0 4-6 0,-6 1-2 0,-1-1-1 15,6 0-1-15,2 4-1 0,-1-1-5 0,-1 4-11 0,8 1-17 16,0-1-16-16,0 0-16 0,6 4-20 0,0 0-32 16,6 0-52-16,-6 4-81 0,6-4-132 0,8 0-59 0,-8 0-25 15</inkml:trace>
  <inkml:trace contextRef="#ctx0" brushRef="#br0" timeOffset="76388.12">21452 8158 395 0,'0'0'381'0,"-8"4"-145"0,8-4-105 0,0 3-58 16,0 2-32-16,-5-2-16 0,5 1-5 0,-6 4 1 0,6 2-3 15,-7 1-1-15,7-1 3 0,-7 6-2 0,7-2-1 16,0 4-2-16,0-3-5 0,0 4 0 0,0-5-2 0,7 5 2 15,-7-5-1-15,7 1 1 0,4-1 3 0,-3-3-1 0,5 0 1 16,-6 0-1-16,5-3-1 0,2-1 0 0,-2 0 2 16,2-3 0-16,-1-1 1 0,-1-3 3 0,2 0 0 15,-3-3 4-15,-3-1 7 0,5 1 3 0,-6-4 2 0,6 3 4 16,-6-7 2-16,-1 3 4 0,0-3 2 0,-6 0 0 0,6 1-1 16,-6-2-2-16,0-3-3 0,-6 5-5 0,6-5-3 0,-6 4-4 15,-7-4-6-15,6 4-3 0,-6 0-5 0,0 0-4 16,-6 4-8-16,5 0-17 0,-5 0-23 0,6 3-26 15,0 0-33-15,7 1-54 0,-8-2-98 0,8 3-153 0,6 2-79 16,-6-4-33-16</inkml:trace>
  <inkml:trace contextRef="#ctx0" brushRef="#br0" timeOffset="76997.57">20559 8345 207 0,'-6'0'341'0,"-7"-3"-97"0,6 3-79 15,-6-5-50-15,6 3-27 0,1-2-16 0,0 4-6 0,6-4-4 16,-7 4 0-16,7 0 0 0,0-4-3 0,0 1-4 16,0 3-7-16,0-5-7 0,7 2-9 0,-7-1-7 0,6 4-7 15,7-2-7-15,-6-3-4 0,6 5-1 0,0 0 0 16,-7 5 0-16,7-5 1 0,1 2 0 0,-2 5 0 0,-5 1 0 16,-2 0 1-16,3 3 0 0,-2-1-1 0,-6 2-1 0,0 2-1 15,0 1-2-15,0-1-1 0,-6 5 0 0,6-5 0 16,-8 2-2-16,8-2 2 0,-5 1-1 0,5-1-1 0,0 1 0 15,0-4 0-15,5 4-1 0,3-5 1 0,5 1 0 16,0 0 0-16,0-4-1 0,7 4 1 0,4-3-1 0,-4 0 0 16,1-1 0-16,-2 0-2 0,1 0 0 0,-8 1-2 0,2-1 0 15,-2 0 0-15,-4 1 1 0,-3-1 1 0,-5 0-1 16,0-3 2-16,-5 3 0 0,-3 1-2 0,2-1 4 16,-14 3 0-16,8-2 0 0,-8-1 1 0,1 1 0 0,-2-2 1 15,1 2 0-15,2-1 2 0,-2-2 0 0,8 2-3 0,-8-3-2 16,7-1-10-16,5 0-17 0,-4 2-29 0,12-5-41 0,0 0-66 15,0-5-148-15,7 2-90 0,6 0-59 0</inkml:trace>
  <inkml:trace contextRef="#ctx0" brushRef="#br0" timeOffset="77887.83">21836 8228 273 0,'0'0'260'16,"0"-4"-83"-16,0 4-63 0,7-3-36 0,-7 3-19 0,6-5-7 15,-6 5-4-15,0-2 0 0,6 2 1 0,-6 0-3 16,0-4-4-16,8 4-4 0,-8 0-6 0,6 0-6 0,-6-4-8 16,6 4-5-16,1 0-5 0,-7 4-2 0,7-4 0 0,-1 0-2 15,1 4-1-15,-7-2 0 0,6 6 2 0,0 0 0 16,-6-1 0-16,0 0 2 0,7 4 0 0,-7 1-1 0,0-2 1 16,7 1-2-16,-7 5-1 0,0-7-1 0,6 7 1 15,-6-2-2-15,0-3-2 0,6 0 2 0,-6 0-1 0,0 1 2 16,6-2 0-16,-6-3 2 0,0 1-2 0,0-4 3 0,8 3 3 15,-8-4 5-15,0 1 8 0,0-4 8 0,0 3 9 16,0-3 6-16,6 0 4 0,-6 0 1 0,0-3 3 0,6-4-1 16,-6 0 0-16,7 3-7 0,0-7-7 0,-1 0-3 15,-6 0-1-15,7 0 1 0,5-4-1 0,-4 4-3 0,-2-3-3 16,0 3-1-16,1-3-3 0,-1 2-3 0,1 1-3 0,-1 0-4 16,1 3-4-16,-1 1-3 0,1 0-4 0,-7 0-1 15,6 3-1-15,-6 0 0 0,0 1 0 0,7-1-1 16,-7 0 0-16,0 4-4 0,0 0-3 0,0-3-3 0,6 3-4 15,-6 0-4-15,6 0-2 0,-6 0 1 0,8 0-1 0,-8 0 0 16,12 0 4-16,-5-5 1 0,-1 5 2 0,1-2 0 0,0-2 2 16,-1 0 1-16,0 0 1 0,2 4 2 0,-2-3 2 15,-6 3 0-15,6 0 3 0,-6-4-3 0,0 4 0 16,0 0 0-16,0 0 0 0,0 0 0 0,0 0-2 0,0 0 0 16,0 4 1-16,0-1 2 0,0 1 2 0,0 0-3 0,-6 0-2 15,6-2 0-15,0 3-3 0,0-2-1 0,6 1 1 16,-6 0-1-16,0-4-1 0,0 3 2 0,0 1 1 0,6-4 2 15,-6 0 4-15,0 4 1 0,0-4-1 0,6 0 2 16,2-4-1-16,-2 4 2 0,0 0 0 0,-6-4 0 0,7 1 1 16,-1 3 0-16,1 0-1 0,0-4 0 0,-1 4 1 0,0 4 0 15,2-4-2-15,-2 3 1 0,-6 1-1 0,6 0 0 16,1 3 1-16,-7 0 0 0,0 5 0 0,0-2 0 0,6-3 1 16,-6 5 1-16,0-4-2 0,0 1-1 0,0-1-1 15,0 0-3-15,0-2-2 0,0 2-3 0,0-4-3 0,0 3-6 16,0-3-4-16,7 0-6 0,-7-1-7 0,0-3-7 0,0 4-10 15,7-1-16-15,-7-3-29 0,6-3-42 0,-6-1-81 16,6 1-130-16,0-1-66 0</inkml:trace>
  <inkml:trace contextRef="#ctx0" brushRef="#br0" timeOffset="78372.02">22540 8056 318 0,'0'-4'319'0,"6"-3"-109"0,1 7-79 0,-7-8-49 0,6 4-26 16,-6 4-14-16,7-4-7 0,-7 2-3 0,7 2-6 15,-7 0-3-15,5 2-2 0,-5-2-2 0,0 4 0 16,0 4-2-16,0 0-2 0,0 1-3 0,0 3 1 0,-5 3 0 16,-2 3 0-16,0 1 0 0,1 2-4 0,-7 1 1 0,0 4-2 15,6-3 2-15,-5 6 0 0,-2-3 0 0,1 3 0 16,-7 0-2-16,7 0 0 0,1 0-4 0,-8 1 0 0,7-1 0 16,-6-3-1-16,5-1-1 0,2 1 1 0,5-4-2 0,-7 0-1 15,14-3 1-15,-6-5 0 0,0 1-2 0,6-1-3 16,6-6-9-16,0 3-13 0,2-8-25 0,-2 5-43 0,7-8-65 15,0 0-130-15,6-5-83 0,1 2-55 0</inkml:trace>
  <inkml:trace contextRef="#ctx0" brushRef="#br0" timeOffset="78669">22840 8170 98 0,'-6'-8'476'0,"-9"4"-86"0,3 0-142 0,5 4-101 0,-6 0-58 16,1 4-33-16,-2 0-20 0,2 4-10 0,5-1-6 0,0 3-3 15,1 2-4-15,6 3-2 0,0-1-4 0,0 1-1 16,6 3-1-16,1 0 1 0,0 1-2 0,-1-5-1 0,8 5 0 16,-2-1-1-16,1 0 0 0,-7-3-2 0,8 3 0 15,-9-3-1-15,10-4 0 0,-9 3 1 0,0-3 0 0,-6 1 0 16,6-2 1-16,2-2 1 0,-8-1 4 0,0 0 1 0,0-3 1 15,-8 3 2-15,2-2 2 0,0-2 3 0,0 0 4 16,-2 1-1-16,-4 0-1 0,5-1-1 0,-6-3-3 0,0 3 0 16,1-3-6-16,-8 5-4 0,13-5-11 0,-6 0-15 15,0 0-20-15,6-5-40 0,7 2-60 0,0 0-133 0,0-5-100 16,7 2-67-16</inkml:trace>
  <inkml:trace contextRef="#ctx0" brushRef="#br0" timeOffset="78840.75">23281 8253 66 0,'0'-3'492'0,"9"-1"-33"16,-9 4-184-16,0-3-128 0,0 3-74 0,0 0-43 0,0 0-36 16,0 0-44-16,0-4-82 0,0 4-172 0,-9 4-90 15,4-4-55-15</inkml:trace>
  <inkml:trace contextRef="#ctx0" brushRef="#br0" timeOffset="80574.82">6947 9858 23 0,'0'0'84'0,"0"-4"-28"0,0 4-22 16,7-3-14-16,-7 3-9 0,0 0-5 0,0 0-5 16,0-4-4-16,0 4-7 0,0 0-9 0,0 0-10 0,0 0-18 15,0 0-23-15</inkml:trace>
  <inkml:trace contextRef="#ctx0" brushRef="#br0" timeOffset="80746.56">6947 9840 56 0,'0'-4'160'0,"0"4"-35"0,0-4-34 0,-6 1-30 16,6 3-22-16,0-4-18 0,0 4-8 0,0-4-8 16,0 4-3-16,0-3-4 0,0 3-2 0,0 0-3 0,0-3-1 15,0 3-2-15,0 0-2 0,0 0-1 0,-7 0-3 16,7 0-1-16,0 0-1 0,0 0-1 0,0 0-4 0,-6 0-4 15,6 0-9-15,0 3-14 0,-7-3-23 0,7 0-38 16</inkml:trace>
  <inkml:trace contextRef="#ctx0" brushRef="#br0" timeOffset="88260.32">7259 9103 180 0,'-6'0'216'0,"6"0"-62"16,0-4-45-16,0 4-29 0,0 0-17 0,0 0-11 0,-6 0-4 15,6 0-7-15,0 0-4 0,-8 0-8 0,3 0-8 0,-1 0-5 16,-1 4-5-16,-6 0-2 0,-1 0-2 0,2 3 5 16,-1 1 2-16,0-1 6 0,-6 4 2 0,5-4 1 0,1 4 2 15,-6 1 4-15,6-2 0 0,-1 5-2 0,2-4 0 16,-2 3-4-16,8 1 2 0,-8-5-2 0,8 5-2 0,-8 0-2 15,9-1-5-15,-1 1 2 0,6 1-3 0,-8-1 1 0,8-1-2 16,0 3-2-16,0-2 2 0,0 4-3 0,0-5 2 16,8 1-1-16,-2 4 0 0,-1-5 1 0,3 1 2 15,4 3-2-15,2-3 0 0,-1-1 1 0,0-3 0 0,0 4-1 16,7-5-2-16,-1 2-1 0,-1-1-3 0,2 0 0 0,7-3 0 16,-8-2-2-16,8 1-1 0,-9-2-2 0,10-2 0 0,-2 1-1 15,-7-4-2-15,7 0-4 0,-6 0-5 0,0 0-7 16,-1 0-7-16,1 0-11 0,-8 0-15 0,2-4-25 15,-2 4-32-15,-5-8-47 0,6 6-104 0,-6-5-98 0,-7-1-49 16</inkml:trace>
  <inkml:trace contextRef="#ctx0" brushRef="#br0" timeOffset="88697.91">7369 9122 231 0,'9'0'271'0,"-3"-4"-101"16,-1 0-76-16,3 1-41 0,-2-1-19 0,8 0-7 0,-2 0-2 15,2-3 1-15,5 0-2 0,-6 0 2 0,6-1 2 16,-5 1 0-16,5-3-1 0,1 2-3 0,0-3-3 15,-2 1-1-15,-4-2 0 0,5 5 0 0,-5-5-2 0,4 5-1 16,-4-1-2-16,-8 1 0 0,8 4-1 0,-8-1-1 0,-6 1-2 16,7 3-2-16,-7 0-2 0,6 0 0 0,-6 0 1 0,0 0 1 15,-6 3 2-15,6 4 2 0,-7 0 0 0,7 1 1 16,-6-1 2-16,-1 5-2 0,0-2 0 0,7 1-2 16,-6 1-3-16,6-1-1 0,-6 3 1 0,6-3-2 0,-8 4 0 15,8-1-1-15,-6 1 1 0,6 0-1 0,-6-1 0 0,6 1 0 16,-6 4-1-16,6-5 1 0,-7 1-2 0,7 3-1 15,-7 1-1-15,1-5-4 0,6 4 2 0,-7-4 2 0,1 1 0 16,0 4-2-16,6-5 0 0,0 1 0 0,-8-3 1 16,8-2 4-16,0-3-5 0,8 1-5 0,-8-1-4 0,6 0-4 15,0-3-9-15,7-4-19 0,-6 3-28 0,6-3-45 0,-1-3-70 16,-4-1-128-16,4-3-80 0</inkml:trace>
  <inkml:trace contextRef="#ctx0" brushRef="#br0" timeOffset="89197.6">7925 8946 294 0,'-7'-4'381'0,"0"4"-127"0,7 0-108 0,-6 0-65 16,6 0-37-16,0 0-20 0,0 4-9 0,0-1-2 16,6 1-2-16,-6 0 1 0,14 3-1 0,-8 0 1 0,7 0 1 15,1 1 0-15,-2-4-2 0,1 7 0 0,7-4-2 0,-7 0-2 16,0 4-4-16,7 1 1 0,-14-1-2 0,7 0-1 0,0 3 2 16,-6-3-3-16,-1 3 0 0,-6-2 0 0,6 3 4 15,-6-1-1-15,0-3 0 0,-6 3-2 0,6-3 3 16,-6 1-1-16,6-1 4 0,-7-4 1 0,0 0 2 0,1 0 1 15,-1 1 2-15,-5-1 1 0,4-3-1 0,2 0 2 0,0 0 1 16,-1-4 3-16,1 2 1 0,-1-2 0 0,1 0 2 16,-1 0-1-16,7-2 0 0,0 2-1 0,-6-4-4 0,6 0-4 15,0-3-4-15,0-1-2 0,6 2-4 0,1-2 0 16,-7-3-2-16,6 0-1 0,1-1 0 0,6-2-2 0,-7-1-1 16,8 1 0-16,-8-5 1 0,0 4-3 0,7-2 0 0,-6-2 0 15,0 1 0-15,5 3 1 0,-4-3-1 0,-8 3 1 16,6 0 1-16,-6 1 1 0,0-1 3 0,0 4 0 0,-6 1 0 15,-2 2-1-15,2 1 1 0,0-1-1 0,-8 2 1 0,1 1 0 16,1 1 0-16,-8 4 0 0,7-3 0 0,-7 3 0 16,7 3 0-16,0-3 1 0,1 4-1 0,-2 1-2 0,8-2-7 15,-1 0-11-15,1 1-17 0,-1 3-21 0,0-3-35 16,7 0-62-16,0 0-110 0,7-1-94 0,0-3-57 0</inkml:trace>
  <inkml:trace contextRef="#ctx0" brushRef="#br0" timeOffset="89588.13">8348 8869 182 0,'-7'0'250'16,"1"0"-76"-16,6 3-59 0,-6 1-38 0,-1 0-19 0,0 0-11 16,7 3-6-16,-6 0-5 0,0 1-2 0,-1 3-5 0,1 0-3 15,-2 3-3-15,8-3-2 0,-6 4-3 0,0 3-3 16,6-3-1-16,-7-1-1 0,7 1-3 0,0 0-1 0,-7 0-1 16,7-1-1-16,0 1 0 0,7-1 1 0,-7-3 0 0,0 1-1 15,7-2 0-15,-1 1-1 0,-6-3 1 0,6-1 1 16,2-4 2-16,-2 1 3 0,1 1 2 0,-1-5 4 0,-6 2 1 15,6-2 3-15,1-2 1 0,0-3 3 0,-1 1 0 16,0-3-2-16,1 0-2 0,0-4-2 0,-1-1 0 0,1 2-2 16,-7-1-2-16,5-4-2 0,-5 1 1 0,0 3 1 0,0-3-2 15,0 2-1-15,0-3-1 0,-5 4 1 0,-2-3-4 16,1 3-1-16,-1-1-5 0,0 5-9 0,-5 0-13 16,-2 0-18-16,2 3-26 0,-1 4-47 0,-1-4-75 0,1 4-139 15,6 0-82-15,-5 0-45 0</inkml:trace>
  <inkml:trace contextRef="#ctx0" brushRef="#br0" timeOffset="90181.75">8550 9012 70 0,'0'-4'328'0,"0"1"-75"0,0-1-76 0,0 0-58 16,0-3-43-16,0 7-26 0,6-4-17 0,-6 4-11 0,0-4-5 15,0 4-5-15,8 0-1 0,-8 0-1 0,0 0 3 16,6 4-1-16,0 0 0 0,-6-1 0 0,7 5 0 16,-1-1-1-16,-6 0-2 0,7 2-2 0,-7 1-2 0,6-3-1 15,-6 5 1-15,0-2-3 0,7 1 0 0,-7 0 0 0,0 1-1 16,0-6 0-16,0 2 1 0,0 3-1 0,0-7 0 0,5 3 0 15,-5-4 1-15,0 1 5 0,0 0 6 0,0-4 2 16,7 0 3-16,-7 0 3 0,8-4 1 0,-3 0 1 0,-5 1-2 16,14-4-4-16,-7-1-4 0,-1 1-3 0,0-5-5 15,1 5-1-15,-1 0-2 0,-6-4 0 0,7 4 0 0,0 0 0 16,-7-4 1-16,6 3 0 0,-6 1 0 0,0-1 1 16,6 6-2-16,2-3 1 0,-2 1-1 0,-6 1-2 0,6-1 0 15,0 1 0-15,1 3 0 0,-1 3 0 0,8-3 0 0,-9 4-2 16,2-1 0-16,1 1 2 0,-2 3-1 0,0-3-1 0,0 4 2 15,2-5 0-15,-2 5 0 0,-6-1 0 0,6 0-1 16,1-3 0-16,-1 3-2 0,1 1-3 0,0-5-4 16,-1 4-11-16,-1-2-12 0,3-3-20 0,-1 2-37 0,-2-4-61 15,9 0-125-15,-7-4-86 0,-1 4-53 0</inkml:trace>
  <inkml:trace contextRef="#ctx0" brushRef="#br0" timeOffset="90822.22">8967 8832 325 0,'0'-4'323'0,"0"1"-112"16,0-1-86-16,7-3-50 0,-7 4-28 0,6-1-17 15,-6 0-11-15,5 4-7 0,4 0-4 0,-3 0-2 0,-1 0-1 16,-5 4 0-16,7 3 0 0,-7 0-2 0,8 0 1 15,-2 5-3-15,-6-1 1 0,6-1 1 0,-6 5 0 0,7 0 0 16,-7-3-1-16,6 2-1 0,-6-3 2 0,7 3 0 0,-7-3-2 16,7 4 0-16,-7-5 0 0,0 2 1 0,0-1 1 15,0-4 1-15,6 0-1 0,-6-3 4 0,0 3 2 0,0-3 6 16,0 0 6-16,0-4 5 0,0 0 4 0,0 0 2 16,0 0 3-16,0-4 1 0,6 0-2 0,-6 2-7 15,0-7-5-15,7 2-6 0,-7 0-3 0,7-4-2 0,-7 3-2 16,6-3-2-16,-6 4-1 0,0-4 0 0,0 4-1 0,5 0 1 15,-5 0-1-15,0-1-2 0,0 4-1 0,0 1-1 16,0-1 0-16,0 0-1 0,0 1-3 0,8 3-1 0,-8 0-1 16,0 0-1-16,0 0 0 0,7 0-1 0,-7 0-1 0,5 0 0 15,3 3 0-15,-2-3 1 0,0-3 0 0,1 3 1 0,0 0 0 16,-1-3 3-16,0-2 0 0,2 1 0 0,-2 1 2 16,7 0 0-16,-7-1 0 0,-6 0 0 0,7 0 1 15,-1 0-1-15,-6 1 1 0,7-1 0 0,-7 0 1 0,6 4-1 16,-6-4 0-16,5 4 1 0,-5 0 1 0,9 0-1 0,-9 0-1 15,6 4 1-15,-6 0 0 0,0 0 3 0,5-1-1 0,3 5-1 16,-8 0-2-16,7-2-1 0,-1 6 0 0,-6-5-2 16,6 0 0-16,1 5-8 0,-7-5-8 0,6 3-9 15,-6 2-16-15,7-5-31 0,0 3-50 0,-1-2-91 0,0 3-126 16,1-3-63-16</inkml:trace>
  <inkml:trace contextRef="#ctx0" brushRef="#br0" timeOffset="91603.29">7911 9851 198 0,'0'0'264'0,"-6"-4"-70"16,-8 4-60-16,8-3-35 0,0 3-21 0,0-4-9 0,6 4-5 16,-7 0-4-16,0-4-3 0,1 4-7 0,-1-4-1 15,7 1-4-15,0-1-6 0,0 0-6 0,0 1-3 0,0-4-5 16,0 2-7-16,0 2-3 0,7-4-2 0,-1 3 0 16,1-3 1-16,0 3 0 0,-1-3-1 0,0 0 2 0,8 3 1 15,-2-3 3-15,-5 3-4 0,6 0 0 0,0 0-1 0,1 0-2 16,-2 4 0-16,1-3-5 0,0-1-1 0,0 4-1 15,0 0 1-15,0 4-1 0,-7-4-3 0,8 3 0 16,-8 5-1-16,-6 0 2 0,0-1-2 0,0 4-1 0,-6 0-1 16,0 4 1-16,-8 3 0 0,1-4 0 0,7 5 0 0,-7-1-1 15,0 1 0-15,6-5 2 0,-6 1-1 0,7-5-2 0,0 2-1 16,6-1-3-16,-8-4-1 0,8 1 0 0,8-5-2 16,-8 1-1-16,12-1-3 0,-5 1-2 0,6-4-1 15,0 3 0-15,0-3 2 0,6 0 1 0,-5 0-1 0,-2 4 1 16,-5-4 3-16,6 4 3 0,0-4 0 0,-7 4 3 0,2 3-1 15,-2-4 1-15,0 2-1 0,-6 1 3 0,0 2-1 16,0-5 0-16,-6 5 3 0,0-2-1 0,-8 2 1 0,8 0 0 16,-8 3 2-16,-5-4 0 0,5 5 1 0,-5-2 1 15,0-3-1-15,-1 5 0 0,1-5 1 0,-1 3-3 0,7-2 1 16,-7-1-1-16,8 1-1 0,-2-4-1 0,2 3-2 0,5-4-10 16,0-3-9-16,7 4-16 0,0-4-27 0,0-4-43 15,7 1-72-15,0-2-126 0,5-1-84 0,2-5-40 0</inkml:trace>
  <inkml:trace contextRef="#ctx0" brushRef="#br0" timeOffset="92040.68">8238 9769 412 0,'6'-2'313'0,"6"-2"-125"0,-5 4-84 16,6-3-45-16,1 3-24 0,-1 0-12 0,6 0-6 0,-6 3-3 16,0 1 1-16,0-2-3 0,-1 6-1 0,3 0-3 15,-3 3-3-15,2-1-3 0,-8 5 1 0,0-4-1 0,1 4-1 16,-7-4 0-16,0 4 1 0,0 0 1 0,0-1 1 0,0-3 3 16,-7 3 4-16,7-2 3 0,-6-5 5 0,0 4 1 15,-2 0 2-15,2-4 2 0,-1 0 2 0,7-3-1 0,-5 0-1 16,-2 0-2-16,-1-4 0 0,3 0 0 0,5 0 0 15,0-4-1-15,-7 0-2 0,7 0-3 0,7-3-3 0,-7-3 0 16,5-2-6-16,3 1-3 0,-1-4-1 0,-2 1-2 0,2-1-2 16,-1 1 2-16,2-5 0 0,4 5-1 0,-5-5 2 15,-1 2 1-15,1-2 0 0,0-3 3 0,-1 4 6 0,-6-1 1 16,6 1 2-16,-6 3 5 0,0-4-1 0,-6 9 1 16,6-5 0-16,-6 4-1 0,-1 1-5 0,-6 2-4 0,0 1-4 15,-1 2-1-15,1 3-4 0,-7-3-1 0,2 5-1 16,-2 5-5-16,7-3-1 0,-6 3-5 0,6-2-7 0,-1 5-8 15,1-4-11-15,6 3-13 0,1 0-14 0,0-4-22 0,12 1-36 16,-6 0-58-16,13 0-110 0,-6-4-80 0,5 0-48 16</inkml:trace>
  <inkml:trace contextRef="#ctx0" brushRef="#br0" timeOffset="92353.19">8811 9554 147 0,'-6'4'405'16,"-2"2"-120"-16,-4 6-109 0,6-5-76 0,-2 8-41 0,1-3-23 15,2 2-10-15,-2 1-5 0,0-1-2 0,1 4-2 0,-1-4-1 16,7 1 0-16,0 4-4 0,0-5-2 0,0 5-3 16,0-4-1-16,7-1-3 0,-1-3 1 0,1 0-1 0,0 1 2 15,-2-2 1-15,2 1 0 0,1-3-1 0,4-1 2 16,-6-4 0-16,8 1-2 0,-8-1 1 0,1-3 2 0,-1 0 3 15,8 0 4-15,-8-3 5 0,-6-1 2 0,5-3 4 0,3 4 3 16,-8-9 4-16,7 5 4 0,-7-3-2 0,0-2 1 16,0 1-3-16,0-4-1 0,-7 5 0 0,7-5-4 0,-8 3-4 15,-3-2-5-15,4 3-5 0,-6 0-3 0,0 1-4 16,7-2-3-16,-8 1-9 0,2 4-12 0,-3-1-18 0,3 1-21 16,5 4-31-16,1-4-50 0,-1 3-80 0,1 0-148 0,6 0-74 15,-6 1-33-15</inkml:trace>
  <inkml:trace contextRef="#ctx0" brushRef="#br0" timeOffset="92571.95">9059 9491 367 0,'6'-2'285'0,"7"-2"-98"0,0 0-73 0,0 0-43 0,-1-4-25 16,8 5-16-16,-6-3-7 0,6-2-6 0,-1 4-4 16,0-4-5-16,-1 5-5 0,2-5-2 0,1 5-6 0,-2 0-8 15,-5-2-14-15,5 1-24 0,-6 1-35 0,0-1-57 16,-1 1-94-16,2-1-86 0</inkml:trace>
  <inkml:trace contextRef="#ctx0" brushRef="#br0" timeOffset="92790.77">9182 9477 244 0,'-6'4'337'0,"0"0"-109"0,-2 0-87 15,2-2-54-15,6 6-27 0,0-4-14 0,-6 3-5 16,6 1 0-16,0-1-3 0,0 3-3 0,0-1-3 0,0 5-5 16,6-3-5-16,-6 3-8 0,0 1-2 0,0 4-5 15,0-5-1-15,0 4-2 0,0 1-1 0,0 3-1 0,0-4 0 16,6 0 0-16,-6 4-2 0,0-3-1 0,0-1 1 0,8 0-2 15,-8 0 0-15,6-3-6 0,0 0-9 0,1-1-11 0,-1-3-15 16,1 1-28-16,6-2-46 0,-7-2-75 0,8-4-132 16,-8-1-65-16</inkml:trace>
  <inkml:trace contextRef="#ctx0" brushRef="#br0" timeOffset="93040.45">9357 9477 272 0,'0'4'410'0,"0"0"-140"0,-5 2-116 16,5-1-68-16,0 5-38 0,0 2-17 0,0-2-7 0,0 6-6 15,0-2 1-15,0 1 0 0,0-1-1 0,5 1-2 16,-5 2-1-16,8 3-3 0,-2-3-3 0,0 2-3 0,2 0-5 15,-2-2 0-15,0 3 0 0,1-3-3 0,-1-2-6 0,1 3-10 16,-1-3-15-16,7 0-27 0,-6-5-44 0,0 5-67 16,5-7-108-16,-12 2-78 0</inkml:trace>
  <inkml:trace contextRef="#ctx0" brushRef="#br0" timeOffset="93384.12">9404 9679 203 0,'0'-8'341'0,"6"1"-110"0,-6 3-90 0,7-3-56 16,-7 0-28-16,6 0-16 0,7-5-4 0,-6 4-3 0,6 1 0 16,-7-3-2-16,8-2-1 0,-3 5-5 0,3-3-1 0,0-2-4 15,-2 5-2-15,-4-3-3 0,4-2 2 0,-6 1 1 16,1 0-2-16,6 4-1 0,-13-5-2 0,7 2 0 0,-1 3 1 16,-6-5-1-16,6 5 0 0,-6-5-1 0,0 6 0 15,0-2 3-15,0 2 0 0,0-3-2 0,0 6-2 0,-6-1-1 16,6-3-3-16,0 4-2 0,0-1-1 0,0 4-3 0,0-4-1 15,0 4-1-15,0-4 0 0,0 4-1 0,0 0 1 16,0 0-1-16,0 0 1 0,0 0-1 0,0 0 1 0,0 4 0 16,0-4 0-16,0 4 1 0,0 3 0 0,0 0-1 15,0 0 0-15,-6 2 0 0,6 1 0 0,0 0 0 0,0 2-2 16,0-1-1-16,0 0 1 0,0 3 2 0,0-2 1 0,0 3 1 16,6-1 1-16,-6-2-1 0,6 5 1 0,-6-2 0 15,8-1 0-15,-2 2-2 0,0-3-3 0,0 3-6 16,2-2 0-16,4-3-9 0,-5 4-9 0,6 0-14 0,-6-1-26 15,5-3-44-15,2 0-65 0,-2 0-112 0,2-4-85 0,-8 1-53 16</inkml:trace>
  <inkml:trace contextRef="#ctx0" brushRef="#br0" timeOffset="93649.68">9782 9602 189 0,'0'-8'380'0,"6"1"-117"15,1 3-106-15,6 2-67 0,-6-3-38 0,-1 5-23 16,6 0-11-16,-4 5-5 0,-2 1-3 0,0 1-2 16,1 1-1-16,-1 2-3 0,1 5 1 0,-7 0 0 0,0-1-2 15,6 1-2-15,-6 4 0 0,0-5 1 0,0 5 0 0,0-5 3 16,0 1 0-16,0-4 2 0,0 0 4 0,7 0 4 16,-7-4 3-16,0 1 2 0,6-5 3 0,-6 0 3 0,7 2 2 15,0-5-1-15,5 0-2 0,-5 0-2 0,6-5-2 16,0 2-3-16,7-4-7 0,-1 0-9 0,0-1-14 0,1-4-18 15,7 3-31-15,-8-3-68 0,0 1-110 0,1-3-104 0,-7 2-66 16</inkml:trace>
  <inkml:trace contextRef="#ctx0" brushRef="#br0" timeOffset="94024.62">9443 8678 243 0,'7'-3'377'0,"5"-1"-129"0,8 0-105 0,-1 1-59 0,1 0-31 15,6-1-13-15,0 4-7 0,7-5-1 0,-1 5 0 0,1 0-1 16,6 0-3-16,0 5-3 0,7-1-2 0,0 6-3 0,-1-3-4 16,7 5-3-16,-7 2 0 0,8 1 1 0,-1 2 2 15,-7 6-2-15,1 3 0 0,-1 7-2 0,2 0 1 16,-2 7-2-16,-5 1 0 0,-8 5-2 0,1 6-3 0,-1 3-2 16,-14 4 0-16,2 3-4 0,-6 4 2 0,-1 3 1 0,-13 4-2 15,0-2-1-15,-6 2-3 0,-8-4 1 0,-5 1 1 0,-1-4-1 16,0-4-3-16,-12 1-2 0,-1-5-1 0,1-3-5 15,-7 0-7-15,-7-8-15 0,1-3-29 0,-1-7-51 16,-6 0-141-16,6-7-94 0,-6-5-66 0</inkml:trace>
  <inkml:trace contextRef="#ctx0" brushRef="#br0" timeOffset="94743.17">7808 8015 19 0,'0'7'284'0,"0"4"-87"0,0 1-66 0,6-1-39 0,0-1-23 16,1 5-14-16,0-3-8 0,-1 2-5 0,7 1-5 0,0-1-8 15,-6 1-4-15,5-1-7 0,2 0-4 0,-2 6-3 16,2-5-4-16,-1 3-1 0,-7 0-1 0,8 1-1 0,-8-2 1 16,0 3-3-16,1-6-1 0,-1 3-1 0,1 2-7 15,-1-4-15-15,-6-1-27 0,7-3-37 0,-1-3-63 0,-6-1-120 16,7-3-75-16</inkml:trace>
  <inkml:trace contextRef="#ctx0" brushRef="#br0" timeOffset="95118.16">7697 7993 93 0,'0'-14'421'0,"-7"-1"-132"0,7 0-117 0,0 1-69 16,7 3-37-16,-7-5-20 0,12 3-14 0,-5-3-14 0,6 7-7 16,1-7-4-16,-8 9-3 0,7-4 0 0,0 3-2 15,0 4 0-15,-1 1-1 0,8 0 1 0,-6 3-2 0,-2 0 0 16,1 3 0-16,1-3 0 0,-8 3 1 0,6 5-1 0,-4-1 1 16,4 1-1-16,-12-1 1 0,7 0 0 0,-7 8 0 15,7-4-2-15,-14 1 1 0,7 2 0 0,-7-3 0 0,7 4 1 16,-12-5 0-16,4 5 0 0,2 0 0 0,-6-4 1 0,5-1-1 15,-6 2 0-15,6-4-1 0,1 1-1 0,0-1 1 16,-1 0 0-16,0-4 0 0,7-1 0 0,-6 1-2 0,6-2 2 16,0 4 1-16,6 0 0 0,-6-2 0 0,7 0 1 15,0 3 0-15,5-3 2 0,1 2-2 0,1-1-1 0,4 2 0 16,2-3 1-16,0 3-1 0,7 0 0 0,-8 0-1 16,7 1-2-16,-7 0-2 0,8-2-1 0,-2 2-5 0,-5 0-11 15,6-1-13-15,-6 3-15 0,-8-2-19 0,9-1-24 16,-3 1-31-16,-4-2-44 0,5-1-62 0,-5-2-84 0</inkml:trace>
  <inkml:trace contextRef="#ctx0" brushRef="#br0" timeOffset="95524.24">8100 7824 181 0,'0'-3'380'0,"8"3"-123"16,-8 0-110-16,0 3-65 0,6 1-38 0,0 4-21 15,0-1-9-15,-6 4-5 0,6 5-2 0,2-3-3 0,-2 3-2 16,0 1 0-16,1 2 1 0,-1-1-2 0,2 1 1 0,-2-1-1 16,0 0-1-16,0 1 0 0,2-1 1 0,-8 1-1 15,12-2 0-15,-12-3 0 0,7 2-1 0,-1-5 1 0,-6-1 2 16,7 1-2-16,-7-3 1 0,7-5 5 0,-7 5 8 15,0-5 8-15,6-3 7 0,-6 5 5 0,0-5 1 0,6-5 4 16,-6 5-1-16,6-3-3 0,1-1-7 0,-7-3-8 0,13 4-7 16,-7-5-5-16,2 0-3 0,5 1-2 0,-1 0 0 15,2 3-1-15,-2 1-1 0,2-5-1 0,-1 5 1 16,0-2-1-16,-1 5-1 0,1 0-1 0,1 0 2 0,-8 0-1 16,1 5 0-16,-1-2 1 0,1 5-2 0,-7-1 1 0,0 0 3 15,-7 0-1-15,1 4-1 0,-1 4-1 0,-5-3 0 0,-2-3 1 16,2 7 0-16,-3-5 0 0,-3 4-5 0,-2-4 3 15,7 0-2-15,-6 3-6 0,-2-7-11 0,9 4-18 16,-8-3-25-16,8-1-43 0,-2-3-61 0,1 0-83 0,7-1-106 16,0-3-55-16</inkml:trace>
  <inkml:trace contextRef="#ctx0" brushRef="#br0" timeOffset="96086.61">8355 7393 4 0,'-7'-7'353'0,"0"3"-87"15,1 0-96-15,0 0-67 0,-8 4-40 0,8 4-18 0,-7 0-6 16,-1 0-6-16,8 3-4 0,-7 3-4 0,6-2-2 0,1-1-3 16,0 4 0-16,6 1-4 0,0-1-5 0,6-2-2 15,0 3-1-15,8-1-1 0,-2 0-1 0,2 1 0 16,5-2-2-16,1 1 0 0,0 0-2 0,6 3-1 0,-7-2-1 15,1 2 0-15,6-3 0 0,-13 4 0 0,7 0-2 0,-8 0 0 16,1-1 2-16,1 4 0 0,-9-3 0 0,-5 0 0 16,0-1 0-16,0 1 0 0,0-1 0 0,-5-2 1 0,-9-6-1 15,8 2 0-15,-1 0 3 0,-5-1 2 0,-2-3 3 16,8-1 2-16,-7-3 3 0,6 0 1 0,1-3 2 0,-1-1 1 16,1 1-3-16,0-5 0 0,6-4-1 0,0 3-4 0,0-3-2 15,0-3-7-15,0 1 2 0,6-1-2 0,-6-4 2 16,6 5-1-16,-6-4-1 0,7 0 0 0,-7-1 0 15,0 1 3-15,0-1 0 0,0 1-1 0,0 0-1 0,-7 0 0 16,1 3 1-16,0 0 2 0,-8 1 3 0,7-1 0 0,2 4 1 16,-10-1 0-16,3 5 0 0,-1 0-3 0,0 4 1 0,0-1-4 15,0 4-2-15,0 0-7 0,-1 4-11 0,2-1-16 16,-2 4-34-16,8-3-59 0,0 3-111 0,0-2-98 16,-1-2-67-16</inkml:trace>
  <inkml:trace contextRef="#ctx0" brushRef="#br0" timeOffset="96352.17">8453 7327 316 0,'12'-7'270'0,"2"-2"-105"15,-2 0-71-15,1 1-42 0,6-4-22 0,2 2-11 16,-1-1-6-16,-1 0-5 0,0 3-1 0,0-3-1 15,1 4-1-15,0 0-2 0,-7 0 0 0,0 3-2 0,0 0 1 16,1 1 0-16,-8 3-2 0,0 0 1 0,-6 0-4 0,6 3 5 16,-6 1 4-16,0 0 6 0,0 6 3 0,0-2 6 0,0 2 3 15,0 5 3-15,0-1 5 0,0 1-3 0,0 5-1 16,0-2-3-16,7 0-5 0,-1 4-4 0,1-4-7 16,0 4-1-16,-2 0-6 0,10 0-16 0,-3 0-37 0,2 0-65 15,-2-3-136-15,1-2-88 0,-6 2-59 0</inkml:trace>
  <inkml:trace contextRef="#ctx0" brushRef="#br0" timeOffset="96961.4">9456 7447 108 0,'-6'0'283'0,"6"0"-95"0,-7 0-74 0,0 5-46 0,1-5-23 15,-1 3-12-15,1 0-9 0,-1 5 1 0,1-1 1 0,-1 1 1 16,1-1 1-16,0 4 1 0,-2 0-1 0,2 0 0 16,6 4 3-16,-6 2-3 0,-2-2-1 0,3 7-1 0,-2-4-1 15,1 5-2-15,-1-1-2 0,7 3-3 0,-6 0-4 16,6 1-3-16,0 0-1 0,0 4-1 0,0-5 0 0,0 4-2 15,0 2-1-15,6-2 0 0,-6 0-1 0,7 0 0 0,-1 0-2 16,6-3 1-16,2-1-1 0,0 2 0 0,-2-2 0 16,8-7-3-16,-1 0 0 0,1 0 0 0,6-3 0 15,0-3 0-15,1-5-3 0,-2 1-7 0,1-6-12 0,6 2-24 16,1-8-48-16,-1-4-65 0,2 2-140 0,-9-5-72 0</inkml:trace>
  <inkml:trace contextRef="#ctx0" brushRef="#br0" timeOffset="97211.35">9730 7488 213 0,'0'4'351'0,"0"-1"-126"0,0 5-91 0,0 3-60 0,0-4-28 15,0 4-13-15,6 3-6 0,-6 1-2 0,0 0-1 0,6 3-2 16,-6 1-2-16,7 3 0 0,0 0-2 0,-1-1-7 16,0 1-3-16,1 0-2 0,0 1-2 0,-1-2 0 15,1 1-2-15,6-3-2 0,-6-2 0 0,5 6 1 0,-6-9-4 16,2 4-6-16,4-2-9 0,-5-3-17 0,-1-1-27 0,1-4-43 16,-1-1-64-16,1 1-107 0,-7-6-76 0</inkml:trace>
  <inkml:trace contextRef="#ctx0" brushRef="#br0" timeOffset="97508.15">9612 7565 119 0,'-6'-15'393'0,"6"1"-118"0,0 2-108 0,0-2-64 15,0-1-40-15,6 4-21 0,8 0-14 0,-8-1-7 0,7 3-5 16,7 1-4-16,-8-4-5 0,8 5 0 0,0 4 0 0,5-1-4 15,-5 4 0-15,6 0-2 0,-6 4 2 0,5-1-2 0,2 1 0 16,-1 3-1-16,-6 4-1 0,6 0 1 0,-7 4 1 16,-6 0-1-16,6 4-2 0,-12-2 2 0,6 5 0 15,-7 0 0-15,-6 4 0 0,0-4 0 0,-6 4 0 0,6-1 2 16,-13 1 0-16,0-1 0 0,0-3 0 0,0 4 1 0,0-7 2 16,-7 3-1-16,1-5 1 0,6 2 1 0,-7-1-1 15,1-3-1-15,5 0 1 0,2-4-1 0,-1 0-2 0,6 0-1 16,1-4-1-16,6-3-7 0,-7 4-15 0,14-8-32 15,-1 0-54-15,1-4-103 0,6 0-108 0,-1 0-65 0</inkml:trace>
  <inkml:trace contextRef="#ctx0" brushRef="#br0" timeOffset="97867.44">10159 7458 317 0,'7'-3'403'0,"-7"0"-150"0,7-2-115 0,-1 2-66 0,7-5-33 16,-7 8-19-16,8-4-9 0,-8 4-4 0,6 0-1 0,-4 0-4 16,4 4 0-16,-5 4 0 0,0-5-2 0,0 8 1 15,5-3-1-15,-12 4 0 0,7 2 0 0,-7 1 1 0,0-1-1 16,-7 4 3-16,7-4 0 0,-6 5-1 0,0-1 2 15,6-3-2-15,-7 0 0 0,0 3 2 0,7-7 1 0,-7 0 1 16,7 0 1-16,-6 0 3 0,6 0-1 0,-6-4 3 0,6 1 0 16,0-1 0-16,0-4 1 0,0 1 0 0,6 0-2 15,-6-1 0-15,6-3 2 0,-6 4 0 0,14-4-1 16,-7-4-2-16,5 4-2 0,2-3 0 0,-2-1-1 0,8-3-1 16,-1 3-2-16,1 1-2 0,6-5-1 0,-6 5-3 0,-1-5-7 15,7 1-10-15,-6 3-19 0,6-7-36 0,-7 1-65 0,-5-2-119 16,5-2-96-16,1 3-57 0</inkml:trace>
  <inkml:trace contextRef="#ctx0" brushRef="#br0" timeOffset="98820.34">10877 7602 357 0,'-7'0'263'0,"7"0"-92"0,-8-5-60 0,8 5-36 16,0-3-20-16,-5 3-10 0,5-4-8 0,0 1-5 0,0-2-3 16,0 2-3-16,0-4-1 0,0 3-1 0,0 1-2 15,0-5-2-15,0 1-2 0,0-4 0 0,0 4-2 0,0-8 3 16,0 5 0-16,0-2 3 0,0 1 5 0,0-3 3 0,0-1-1 15,0-4-2-15,-7 5-3 0,7-1-3 0,0-3-2 16,0 3-5-16,0-2-6 0,-7 0-4 0,7 0-2 0,-6-2-1 16,0 1-1-16,-1-1 0 0,1 2-1 0,-8 3-1 15,8-5 1-15,-7 4-1 0,0 1 1 0,0-1 1 0,7 3-3 16,-8 3 0-16,7-3 2 0,-5 4 0 0,4 1 0 0,3-1 0 16,-2 6 0-16,7 2-1 0,-6-5 4 0,0 5-3 15,6 5 1-15,-7-3 0 0,7 2 0 0,-7 4 0 16,7-1 0-16,0 1 0 0,0 2 1 0,0 1 2 0,0 1-2 15,0 1 1-15,0-1-1 0,0-1 0 0,7 4 0 0,-7-1 0 16,0 5 0-16,0-5-1 0,7 1 1 0,-7-1-1 0,6 5-1 16,-6-4 1-16,6 4 0 0,1-5 0 0,-2 4 0 15,-5 0-1-15,15-3-1 0,-15 4 2 0,5-2 0 16,9 3 0-16,-7-6-1 0,-1 4 1 0,7-4 1 0,0-2 2 16,0-2-1-16,1 1 0 0,5-3-1 0,-7-1 0 0,7 0 0 15,2-7-1-15,-1 3 1 0,-1-3-2 0,-6-3 1 0,5 3 0 16,2-7 0-16,-6 0 0 0,6-1 0 0,-8 1 0 15,2-4 0-15,-2 0 0 0,-4 0 0 0,4-3 0 16,-5 3 0-16,-1-3 0 0,-6-3-1 0,6 8 0 0,-6-7 0 16,0 2 1-16,0-1 1 0,-6 4-1 0,6-3 1 0,-6 3 4 15,-1 0 3-15,1 0 1 0,6 2 0 0,-6 3 1 16,6 3-1-16,-8-5 1 0,8 5-1 0,-6 3-2 0,6-5-6 16,0 5 0-16,0 0 0 0,0 0 0 0,6 5 0 0,-6-2 0 15,8 1-1-15,-8 0 0 0,6 3 3 0,0 0-3 16,7 0 0-16,-7 1 0 0,8 3 0 0,-9-4 0 0,10 1 0 15,-3 2 1-15,-5-3-2 0,6 1 1 0,0-1 0 16,0 0 0-16,-6 0-2 0,4 2-2 0,4-3-3 0,-2 2-6 16,0-5-10-16,0 0-14 0,-1 2-21 0,-4-1-33 15,4-4-53-15,2 0-92 0,-1 0-119 0,-7-4-63 0</inkml:trace>
  <inkml:trace contextRef="#ctx0" brushRef="#br0" timeOffset="98945.31">11007 7220 193 0,'-13'-3'388'0,"13"-1"-134"0,-7 1-109 0,7 3-65 15,0 0-44-15,7 0-30 0,-1 0-33 0,7 0-47 0,1 0-68 16,-2 0-132-16,2 0-74 0</inkml:trace>
  <inkml:trace contextRef="#ctx0" brushRef="#br0" timeOffset="99351.47">11130 7286 149 0,'0'8'319'0,"-6"0"-118"0,6-2-83 0,-6 1-51 0,6 1-25 16,0 0-15-16,0-1-5 0,6-5-6 0,-6 7-1 0,6-1-2 16,1-5-1-16,-7 0 0 0,13 1-3 0,-6 0-2 15,-1-4-1-15,0 3-3 0,8-3 1 0,-8-3 0 0,-1 3 4 16,4 0 1-16,-3-4 1 0,-1 0 3 0,3 4-1 15,-8-3 0-15,6 3 0 0,-6 0 0 0,7-3-5 0,-7 3 0 16,6 3-3-16,1-3-1 0,-7 3 0 0,6 1-1 0,0 0-1 16,2-1 0-16,-2 5 1 0,0-4 0 0,8-1-1 15,-1 4-1-15,-1-7 0 0,2 0 1 0,-3 0-1 0,10 0 1 16,-8-3-2-16,7-1 0 0,-8-3 0 0,2-1 2 0,-1-3 1 16,0 0 0-16,0-1 4 0,-7 3 2 0,1-7 4 15,0 3 6-15,-1-3 2 0,-6 5 3 0,0-3 2 0,0-1 2 16,0 0 2-16,0 4-3 0,0-3 3 0,-6 7-3 15,6-4-4-15,0 6-1 0,-7-1-2 0,7 6-4 0,-7-4-4 16,7 4-3-16,-6 4-4 0,6 0-2 0,-8-2 0 0,8 5-1 16,0 5-1-16,-5-1 0 0,5 0 0 0,5 1 1 15,-5 2-1-15,8-3 1 0,-8 3-1 0,13-3 0 16,-6 5-1-16,-1-3-2 0,7-1-5 0,0-1-10 0,0 0-16 16,7-3-22-16,-8-2-44 0,8-2-73 0,-7 0-134 0,0-4-79 15,0-4-43-15</inkml:trace>
  <inkml:trace contextRef="#ctx0" brushRef="#br0" timeOffset="99601.57">11325 6957 360 0,'8'-4'348'0,"3"-3"-118"15,4 3-95-15,-2 0-57 0,13 4-35 0,-6-3-15 16,5 3-7-16,8 3-3 0,0 1-2 0,-1 0-2 0,1 3-2 15,6 4 1-15,-7 0 0 0,7 3 1 0,1 1-5 0,-8 0-1 16,7 6-1-16,0 1 1 0,-7 4-1 0,1 1 1 16,-7 4 1-16,-6 4-3 0,0 1 3 0,-8 4-1 0,1 5 2 15,-13-2-4-15,-6 5-1 0,-1 3-1 0,-13 0-2 16,2 4-2-16,-8 0 0 0,-7 0 0 0,0 0-4 0,1-4-10 16,-8 1-25-16,8-9-51 0,-7 2-101 0,0-6-117 0,-7-5-87 15</inkml:trace>
  <inkml:trace contextRef="#ctx0" brushRef="#br0" timeOffset="106459.17">12830 11701 109 0,'-5'-4'209'0,"-2"4"-44"0,7 0-39 0,-8-4-26 16,3 4-18-16,5 0-17 0,-6 0-10 0,-1-3-11 0,7 3-7 16,0 0-7-16,-6 0-5 0,6 0-4 0,0-4-5 0,0 4-4 15,0 0-4-15,0 0-2 0,0 0-3 0,0 0-3 16,0 0-2-16,0 0 0 0,0 0 1 0,0 0 1 0,0 0 3 15,0 0 3-15,0 0 4 0,0 0 9 0,0 0 4 0,0 0 5 16,0-4 4-16,0 4 2 0,0 0 1 0,0 0-1 16,0 0-1-16,-7-3-7 0,7 3-3 0,0 0-2 0,0 0-1 15,0-3-4-15,0 3-1 0,-7 0-3 0,7 0-1 16,0-4-1-16,0 4-1 0,0 0-1 0,0 0-2 0,0 0 0 16,0 0 1-16,0 0 1 0,0 0 0 0,0 0 2 15,0 0-1-15,0 0 1 0,0 0 0 0,0 0-1 0,0 0 0 16,0 0-2-16,0 0 2 0,0 0-1 0,0 0-1 0,0 0-1 15,0 0 1-15,0 0-1 0,0 0 0 0,-6 0 2 16,6 0 0-16,0 0-1 0,0 0 1 0,0 0-1 0,0 0 0 16,0 0 2-16,0 0 0 0,0 0 0 0,0-4-1 15,0 4 3-15,0 0-1 0,-6 0 0 0,6 0 1 0,0 0 0 16,0 0-1-16,0 0-2 0,0-4-2 0,0 4-1 16,0 0-1-16,0 0-1 0,0 0-2 0,0 0-1 0,0 0-1 15,0 0-2-15,0 0 1 0,0 0 2 0,0 0 0 0,0 0 0 16,0 0 0-16,0 0 0 0,0 0 0 0,0 0 4 15,0 0-2-15,0 0-4 0,0 0 0 0,0 0 1 0,-7 0 0 16,7 0 0-16,0 0 0 0,0 0 0 0,0 0 1 16,0 0 2-16,0 0-1 0,0 0 0 0,0 0 2 0,0 0 0 15,0 0 1-15,0 0-1 0,0 0 0 0,0 0 1 0,0 0 0 16,0 0-2-16,0 0-1 0,0 0-1 0,0 0 0 16,0 0 0-16,0 0 0 0,0 0 1 0,-7 0-2 0,7 0 1 15,0 0-2-15,0 0 1 0,-6 0 0 0,6 0 0 16,-6 0 1-16,6 0 0 0,-7 0 0 0,7 0 1 0,0 0 1 15,-6 0 1-15,6 0 1 0,-7 0-2 0,7 0 0 0,-7 4 0 16,7-4-1-16,0 0-1 0,-7 4 0 0,2-4-3 16,-3 4 1-16,8-1 1 0,-12 4-1 0,5 0 0 15,1 1 1-15,-7-1 1 0,6 0 0 0,-5 4 0 0,4-3 0 16,2 3 0-16,0 0 0 0,-1 0 0 0,0 4 0 0,0-4 0 16,2 3 0-16,5 1 4 0,0 3-2 0,0-3 1 0,0 2-1 15,0-2 1-15,5 4-1 0,-5-4-1 0,7-1 2 16,0 1-4-16,0-1 1 0,-1 1-1 0,8-3 1 0,-8-2-1 15,7-3 1-15,0 4 1 0,5-3-1 0,-3-5 1 16,4 1 0-16,1-4 0 0,-1 0 2 0,7-7 0 0,-6 3 1 16,-1-3 2-16,0-1 1 0,1-3 3 0,0 5 2 15,-1-9 5-15,-5 3 6 0,-3-2 6 0,9 3 5 0,-13-4 5 16,6 0 4-16,-6 1 9 0,0-1 7 0,-1 1 1 0,-6 3 0 16,0-4-5-16,0 4-3 0,0-4-3 0,0 4-4 15,-6 5-8-15,6-2-9 0,0 4-5 0,-7 1-4 0,7-1-5 16,0 0-2-16,-7 4-4 0,7 4-4 0,0 0-4 15,-6-1-3-15,6 5 0 0,-7-1-1 0,7 4 1 0,0 0-1 16,0 0 1-16,0 3 1 0,0-3 0 0,0 3-2 0,7-2 0 16,-7 2-1-16,6-3 1 0,1 4 0 0,0-4-2 15,-1 1 0-15,0-2 1 0,8 1 0 0,-8-3 1 0,7-1 0 16,0 1-2-16,-6-2 0 0,4-2 1 0,4 0 1 16,-3-4-1-16,2 3 1 0,5-6 1 0,-5 3 0 0,-2-8 2 15,8 2 1-15,-7-2 2 0,-1-3-1 0,8-4 4 0,-6 1 3 16,-2-1 7-16,2-4 6 0,-1-3 8 0,0 4 10 15,-6-4 13-15,-1 1 11 0,0-2 7 0,-6 2 7 16,0 2 4-16,0-2 3 0,-6-2-2 0,0 1-3 0,-1 4-13 16,-6 0-11-16,6-1-10 0,-6 5-10 0,0-5-10 0,1 8-11 15,-2 0-11-15,8 0-17 0,-7 4-37 0,13 0-54 0,-7 3-52 16,7 1-46-16,0-1-39 0,7 4-46 0,-2 0-54 16,3 4-93-16,-2-4-81 0,8 3-20 0,-8 1 4 15</inkml:trace>
  <inkml:trace contextRef="#ctx0" brushRef="#br0" timeOffset="106912.19">13567 11811 138 0,'-6'-4'471'0,"6"0"-93"0,0 4-133 0,0-3-92 0,0 3-54 16,-8 0-34-16,8-3-16 0,0 3-15 0,0 0-7 0,0 3-7 16,0-3-8-16,0 0-5 0,8 3-4 0,-8 1-2 15,0 3 0-15,0 1-1 0,0-1-2 0,0 0 2 16,0 0 0-16,0 5 0 0,0-5 1 0,6 3 1 0,-6 2 2 15,0-1 0-15,0 0 2 0,0 1-2 0,0-2 2 0,7 5-1 16,-7-4-1-16,0-1 1 0,0 5-4 0,0-3-1 0,0-2 0 16,0 1 0-16,0 0-1 0,-7 0 1 0,7 0-1 15,0 0 0-15,0 1-1 0,0-5 2 0,0 0 0 16,0 0 0-16,0 1 0 0,0-5 0 0,0 1 0 0,0 4 0 16,0-6 1-16,0 2-1 0,0 0 1 0,0 0 1 0,0-4 1 15,7 0 2-15,-7 3 3 0,7-3 1 0,-1 0 2 16,0 0 3-16,8 0 0 0,-2-3-1 0,2 3-1 0,-1-4-2 15,7 0 0-15,-1 0-3 0,0 4-5 0,-6-2-7 16,13-3-10-16,-6 2-15 0,-1-1-21 0,7 1-36 0,-6-1-76 16,6-4-161-16,7 5-63 0,-7-4-49 0</inkml:trace>
  <inkml:trace contextRef="#ctx0" brushRef="#br0" timeOffset="107537.04">14148 12030 378 0,'0'-3'364'16,"0"-1"-100"-16,0 0-92 0,0 1-62 0,0-1-39 0,0 0-22 16,0 1-10-16,-7 3-9 0,7-4-3 0,-7 4-4 15,1 0-3-15,0 0-4 0,-2 4-4 0,2-1-3 0,-7-3-4 16,7 8 1-16,-8-5-1 0,8 1-3 0,-8 3 0 0,8 2 2 15,-6-7 0-15,12 5 1 0,-7 1 1 0,0 0-4 16,7-1 1-16,0 0 0 0,7 0-2 0,0 1 0 0,-1-1 0 16,0 5 0-16,0-6-1 0,8 2 0 0,-1-1 0 15,-6-3 0-15,6 2 0 0,-7 2 2 0,8 1-2 0,-8-7 0 16,0 6 0-16,1-1 0 0,0-4 0 0,-1 2 0 0,-6-1 1 16,7-2-1-16,-7 3 1 0,-7-3 1 0,7 3 2 15,-6-2 0-15,-1 1 0 0,-6 4 1 0,-1-5-1 16,2 1 0-16,-8 4 1 0,1-6-2 0,-1 2 1 0,0 0-1 15,1 0 0-15,6-4-1 0,0 3-1 0,-1-3-4 0,8 0-9 16,0 0-15-16,6-3-21 0,0 3-30 0,6-8-54 16,0 4-86-16,2-3-132 0,4-3-58 0</inkml:trace>
  <inkml:trace contextRef="#ctx0" brushRef="#br0" timeOffset="107802.82">14232 11964 387 0,'0'-3'360'0,"0"3"-111"15,0 0-97-15,0 0-65 0,0 0-41 0,0 3-18 0,0 1-12 16,7 0-2-16,-7 0 0 0,0 3 2 0,6 1 1 16,-6-2 0-16,0 2 2 0,7 3 1 0,-7 0-1 0,0 1-3 15,6-3-1-15,-6 3-1 0,0-1-1 0,6-4 0 16,-6 4-2-16,8 0 0 0,-8 1-1 0,6-2-2 0,0 1 0 15,-6-3-1-15,7 2-1 0,-2-1-2 0,3 1-4 0,-8-3 0 16,6 1 0-16,0-2 0 0,1 1-4 0,0-2-7 0,0-2-10 16,-1 1-13-16,7-4-18 0,-6 0-37 0,-1 0-67 15,0-4-122-15,1 1-81 0,-1-2-52 0</inkml:trace>
  <inkml:trace contextRef="#ctx0" brushRef="#br0" timeOffset="107974.69">14213 12068 116 0,'-8'0'454'0,"2"0"-87"15,6 0-137-15,0-4-99 0,6 4-58 0,-6 0-33 0,8 0-17 16,5 0-10-16,0-4-5 0,0 4-1 0,-1 0-6 16,8-4-7-16,0 4-9 0,-1 0-20 0,7 0-34 0,-6 0-58 15,6 0-109-15,-7-3-93 0,7 3-62 0</inkml:trace>
  <inkml:trace contextRef="#ctx0" brushRef="#br0" timeOffset="108880.65">14460 12034 345 0,'-6'0'371'0,"-2"5"-112"0,2 1-100 0,0-3-64 0,-1 5-36 15,7 0-19-15,-5-1-10 0,-3 0-5 0,2 4-2 16,6 0-3-16,-6 1-2 0,6-2-3 0,-7 1-2 16,7-1-3-16,0 7-2 0,0-7-2 0,7-3-2 0,-7 5 0 15,0-3-3-15,6-1 1 0,0 0 0 0,2-1 0 0,-3-3-1 16,2-1 1-16,5 2-1 0,-4-3 0 0,-2-2 0 16,7 0 0-16,-7 0 0 0,2 0 1 0,-2-2 0 0,0-3 0 15,0 2 3-15,2-4 2 0,-8-1 3 0,6 4 4 16,-6-4 0-16,6-1 3 0,-6 0 3 0,0 2 4 0,0-4-1 15,0 4-1-15,-6 0 1 0,6 0-3 0,0-5-1 0,-6 5-5 16,6-1 0-16,0 1-5 0,-8 0-2 0,8 4-2 16,0-1-4-16,0 0-1 0,0 0-1 0,0 1 1 0,0-1-2 15,8 4-3-15,-8 0 1 0,0 0-1 0,6 0 0 16,0 0 2-16,1 4-1 0,-7-4 1 0,5 3-1 0,3 1 3 16,-1 0-4-16,-2 0 1 0,2 3-2 0,-7-4 0 0,6 2-1 15,2-3-1-15,-8 6-1 0,6-4-1 0,-6-1 2 16,0 1 0-16,6 0 1 0,-6 0-1 0,7-2 1 15,-7-2 3-15,7 5 2 0,-7-5 0 0,0 0 1 0,6 0 0 16,-6 0 1-16,0 0 2 0,7-5-1 0,-7 5 0 0,6-2 0 16,-6-2 0-16,0 0 1 0,6 0 2 0,-6 1-2 0,7-1 0 15,-7 0 1-15,0 4-1 0,7-4 0 0,-7 4-1 16,6 0-1-16,-6 0-1 0,6 0 0 0,-6 0-1 16,7 4 0-16,-7 0-2 0,0-4-1 0,6 4 1 0,-6-4 0 15,0 3 0-15,0 1 0 0,7-4 1 0,-7 4 0 0,0-4 0 16,7 0 3-16,-7 0-1 0,5 0 0 0,3-4 1 15,-1 0 0-15,-1 1 1 0,0-5 1 0,0 2 1 0,2-2 1 16,-2 1 2-16,0-1 2 0,1 1 2 0,-1-4 1 0,-6 4 2 16,7-4 2-16,0 3 4 0,-7-3 0 0,0 4-1 15,6-1-1-15,-6 1 2 0,0 0 3 0,0-1-1 0,0 4-2 16,0 2-1-16,0-2-1 0,0 4-4 0,0 0-1 16,0 0-3-16,0 0-5 0,-6 0-2 0,6 4-2 0,0-2-1 15,-7 6 1-15,7-1-1 0,-7 1 1 0,7 3-4 0,0-4-2 16,0 0-2-16,0 5-2 0,0-5-2 0,0 1-3 15,0-1-1-15,7 0 0 0,-7-4 3 0,7 5 4 0,-1-4 2 16,-6-1 1-16,5 1 2 0,3-4 2 0,-1 3 1 16,-2-3 1-16,2 0-1 0,0 0-3 0,0 0 2 0,-1-3-1 15,1 3 1-15,-1-4 0 0,0 1 1 0,-6-1-3 0,7 0 2 16,0 0 0-16,-1-6 1 0,0 3 0 0,2-1 0 16,-8-4-1-16,6 3 1 0,0-3 1 0,1-3 1 0,-7 4 0 15,6-3 1-15,-6-1 0 0,0 0 1 0,0 5 3 16,0-5 4-16,0 1 0 0,-6 2 1 0,6 1 2 0,-7 0 2 15,7-1 3-15,0 9-1 0,-6-4-4 0,6 3 0 0,0 4-2 16,-6 0-3-16,6 0-2 0,-8 4-4 0,8 3-1 16,0 4-2-16,-6-4 0 0,6 4 0 0,6 0 0 15,-6 1 0-15,8 2-2 0,-8-2 2 0,6 2-1 0,-6-3 1 16,6 4 1-16,1-5 0 0,-1 1 0 0,-6 4-1 0,6-4 0 16,1 0 0-16,5 0-1 0,-5-3 1 0,1 3-7 0,-2-1-7 15,7-2-5-15,0-1-6 0,0 0-7 0,0 0-9 16,0 1-11-16,1-4-19 0,-3-1-19 0,10 1-32 15,-8-4-59-15,-1 0-98 0,8 0-80 0,-14 0-48 0</inkml:trace>
  <inkml:trace contextRef="#ctx0" brushRef="#br0" timeOffset="109067.94">14734 11947 124 0,'-14'-4'460'0,"8"4"-64"15,0-4-153-15,0 4-109 0,-1 0-60 0,7 0-31 0,0 0-19 16,0 0-7-16,0 0-4 0,7 0-1 0,-1 0 2 16,6 0-2-16,2 4-3 0,5-4-5 0,1 0-10 15,5 0-12-15,2 4-19 0,-1-4-28 0,7 0-44 0,-8-4-75 16,9 4-139-16,-2-4-75 0,-6 4-31 0</inkml:trace>
  <inkml:trace contextRef="#ctx0" brushRef="#br0" timeOffset="109474.23">15666 11529 347 0,'0'0'304'15,"-7"0"-98"-15,7 0-77 0,0 3-51 0,0-3-32 16,0 0-15-16,0 4-10 0,0-4-1 0,7 4 0 0,-7-1 4 15,6-3 3-15,1 4 1 0,-1 0 0 0,8-4-2 0,-8 0-1 16,13 0 1-16,-6 0-3 0,7 0-2 0,-7 0-2 16,7 0-3-16,-1-4 1 0,1 0-1 0,6 4-3 0,-7-3-3 15,7-1 1-15,0 0-1 0,0 1-1 0,1 0-2 16,-1 3-2-16,0-5 0 0,-1 2-2 0,1-1-1 0,-6 4-4 16,0-4-8-16,-1 4-11 0,-6-3-13 0,0 3-21 0,0 0-33 15,-6-4-50-15,0 4-79 0,-1 0-122 0,-6 0-55 16</inkml:trace>
  <inkml:trace contextRef="#ctx0" brushRef="#br0" timeOffset="109708.55">15718 11646 61 0,'-7'7'366'0,"7"-3"-97"0,0-4-96 0,0 4-65 15,7-1-35-15,-1-3-16 0,1 0-10 0,6 0-8 16,0 0-4-16,0 0-4 0,0 0-6 0,6 0-5 0,1 0-6 15,-1-3-8-15,1 3-2 0,6-4-2 0,-7 0 0 0,7 1 2 16,1-1 1-16,-1 4-1 0,-6-4 0 0,-1 1-1 16,0 3-1-16,-6 0 0 0,1-4 0 0,-8 4-2 0,0 0 0 15,1 0 0-15,0 0 0 0,-7 0 2 0,6 0 3 16,-6 0-1-16,-6 0 1 0,6 0-3 0,-7 0-5 0,0 0-9 16,1 0-16-16,0 0-31 0,-1 0-56 0,0 0-103 15,1-5-93-15,-1 5-65 0</inkml:trace>
  <inkml:trace contextRef="#ctx0" brushRef="#br0" timeOffset="111255.09">17770 11165 36 0,'0'0'188'0,"0"0"-35"0,0 0-34 0,0 0-29 15,0 0-22-15,0 0-13 0,0 0-8 0,7 0-5 16,-7-2-4-16,0 2 1 0,6 0-4 0,-6 0-1 0,0-5-3 16,7 5-4-16,-7 0-4 0,0 0-3 0,0 0-2 15,7 0-2-15,-7-3 2 0,0 3 1 0,0-4 1 0,0 4 0 16,0 0 2-16,0 0-1 0,0-4-1 0,0 4 1 0,0 0-1 15,0 0 0-15,0-3-2 0,0 3-1 0,0 0-2 16,0 0 0-16,-7 0 1 0,7 0-3 0,0 0 0 0,0 0-1 16,0 0-3-16,0 3 2 0,-7-6-4 0,7 3 0 15,-6 0-2-15,6 0-1 0,-7 0 1 0,1 0-3 0,6 3 2 16,-7-3-3-16,1 4 2 0,-1-4 1 0,1 4-1 0,0-4-2 16,-2 3-3-16,2 2 2 0,0-5 1 0,-1 2-2 15,1 2 2-15,-1 0 2 0,-6 3 2 0,7 1 5 16,-8-2 4-16,2 6 0 0,-2-1 1 0,2 3 6 0,-8 2-1 15,7-2 0-15,-1 1 0 0,-4 3-1 0,4-3-1 0,1 3-3 16,7-3-3-16,-9 3-2 0,10 1-2 0,5-5-2 0,-6 0-2 16,6 1-1-16,0-1-1 0,6-2 0 0,-6 3 0 15,5-5-1-15,4-3 0 0,-3 5 0 0,7-4-1 16,-7-1 3-16,8 0-1 0,4-3-1 0,-4-4 3 0,-1 3-1 16,7-3-1-16,-8-3-1 0,8 3 0 0,0-4-1 0,-7 0 1 15,0-3 1-15,6 0 3 0,-5 0 0 0,-2-2 2 16,1 0 1-16,0 1 1 0,0-4 3 0,-6 3 3 0,0-3 5 15,-1 1 2-15,0 3 2 0,1-3 2 0,-7 0 3 16,7 4 2-16,-7 0-2 0,0 0-4 0,0 3-5 0,0-3-6 16,-7 2-1-16,7 3-6 0,0 2-3 0,0 0-4 0,0 0-3 15,0 0-1-15,0 2 0 0,0 6 0 0,0 0-4 16,7-1-2-16,-7 0-3 0,6 4-2 0,0 1-2 0,1-2 0 16,6-3-4-16,-6 5 0 0,5-4 0 0,8 1 0 15,-7-1 1-15,0 0 1 0,6-2 1 0,1-1-2 0,0 2 2 16,-1-3 1-16,7-1 0 0,-6-3 4 0,0 0 1 0,5 0 2 15,-5-3 1-15,0-1 4 0,6-1 1 0,-7-2 4 16,1-3 6-16,6-2 4 0,-7 3 8 0,-6-7 7 0,6 1 10 16,-5 1 10-16,-1-1 7 0,-7-3 11 0,1 0 10 15,0-1 8-15,-1-3 5 0,-6 3 1 0,-6-2 0 0,6-1-1 16,-14 0-4-16,8 3-8 0,-7-3-11 0,-7 5-14 16,1-2-11-16,0 1-9 0,-1 2-9 0,1 6-9 0,-1-1-9 15,0 3-19-15,7 0-32 0,-1 2-36 0,8 3-34 0,0 3-36 16,6 0-48-16,6 0-93 0,-6 0-152 0,14 3-77 15,-8-3-15-15</inkml:trace>
  <inkml:trace contextRef="#ctx0" brushRef="#br0" timeOffset="119268.72">18585 11526 229 0,'0'0'205'0,"6"0"-38"0,-6 0-42 0,0 0-34 16,0-5-28-16,0 5-19 0,0 0-16 0,0-3-7 16,7 3-5-16,-7 0-2 0,0-4-1 0,0 4 0 0,0 0 1 15,0 0-1-15,0-4-1 0,0 4-2 0,0 0-3 0,0 0 0 16,0 0-3-16,0-3 2 0,5 3 1 0,-5 0 0 16,0-4-1-16,0 4 1 0,8 0-1 0,-8-3 1 0,0 3 3 15,0-4-1-15,7 4 0 0,-7-4 3 0,0 4 1 16,0-3 3-16,0 3 2 0,0-4 2 0,0 4-1 0,0-5-2 15,0 5-3-15,0 0-1 0,0-2 0 0,0 2-2 0,0 0-4 16,0 0-1-16,0-5 0 0,0 5 0 0,0 0-2 16,0 0-2-16,0 0-1 0,0 0 1 0,0 0 0 15,0 0-2-15,0 0 0 0,0 0 1 0,0 0 0 0,-7 0 1 16,7 0 1-16,0 5-3 0,0-5 1 0,0 0 0 0,0 0 0 16,0 2-4-16,-8-2 3 0,8 5 2 0,0-1 2 0,-5-1-1 15,5 5 3-15,0-5 3 0,-7 4 0 0,7 1 3 16,-6 0 0-16,6-2-2 0,-7 2-2 0,1-1 1 0,6 1-2 15,-7-1 0-15,7 0 0 0,0 0 0 0,-6 1-1 16,6 0 0-16,0-2-1 0,0-3-1 0,0 1-2 0,6 0 0 16,-6 0 0-16,0 0-1 0,0 0-1 0,7-1 0 15,-7 1 0-15,6-4 2 0,1 0 1 0,-1 2-4 0,1-2 1 16,-2-2 0-16,3 2 0 0,-1 0 2 0,-2-4-1 0,2 1 1 16,0-1-1-16,0-4 6 0,-1 4 1 0,-6 0-1 15,6 1 2-15,-6-3 2 0,7 1 2 0,-7-2 1 0,0-1-1 16,0 1-1-16,0 4 0 0,0-4 2 0,-7-1 0 15,7 1 0-15,0-1 0 0,-6 5 3 0,0-5 2 0,6 5 1 16,-7-5 0-16,0 5-2 0,0-1-3 0,2 1-2 0,5-1-2 16,-7 0-3-16,-1 1-4 0,3 3-1 0,-2 0-3 15,7-4 0-15,-6 4-1 0,6 0-2 0,-7 4-4 0,7-4-2 16,-6 0-5-16,6 3-7 0,0-3-6 0,0 4-4 16,0 0-3-16,0-4-3 0,0 3-1 0,0 1-3 0,0-1 1 15,0 1 3-15,0-4 1 0,0 4 3 0,0-1 1 0,6-3 0 16,-6 5 3-16,0-5 0 0,7 0 1 0,-7 0-1 15,0 0-4-15,6 0-5 0,-6 0-9 0,7 0-14 16,-7-5-21-16,5 2-32 0,-5-1-54 0,8 0-74 0,-8 1-78 16</inkml:trace>
  <inkml:trace contextRef="#ctx0" brushRef="#br0" timeOffset="121424.56">19139 11301 90 0,'-7'4'173'0,"7"-4"-25"0,0 0-30 0,0 0-24 15,0 4-17-15,0-4-14 0,0 0-10 0,0 0-8 0,-6 4-4 16,6-4-2-16,0 0 0 0,0 0 1 0,0 0-3 15,0 0 4-15,0 0-1 0,0 0 0 0,0 0-2 16,0 0-3-16,0 0-4 0,0 0-3 0,0 0-1 0,0 0-8 16,0 0-3-16,0 0-5 0,0 0-3 0,0 0-3 0,0 0-1 15,6 0-3-15,-6 2 2 0,0-2 0 0,7 0 1 16,-1 0 0-16,8-2 2 0,-2 2-1 0,1-4 1 0,0 4-2 16,5-4 0-16,2 0 0 0,1 4-2 0,-2-3-1 15,1-1 1-15,0 0-1 0,-1 0 2 0,1 4 0 0,6-7 0 16,-6 7 0-16,-1-3-1 0,7-1 0 0,-6 0-1 0,-1 4 0 15,-6 0 0-15,6-3-1 0,-5-1 1 0,-2 4-1 16,-5 0-1-16,0 0 1 0,-1 0 0 0,1 0-3 16,-7 0-1-16,6 0-7 0,-6 0-7 0,0 0-15 0,-6 0-30 15,6 4-62-15,0-4-145 0,-7-4-78 0,7 4-57 0</inkml:trace>
  <inkml:trace contextRef="#ctx0" brushRef="#br0" timeOffset="122049.26">19901 11027 288 0,'0'-4'306'0,"0"4"-91"0,0-4-77 16,6 4-49-16,-6-4-26 0,0 4-14 0,0-3-7 16,0 3 0-16,0 0-2 0,0-4-3 0,0 4-2 0,0 0-3 15,0 0-5-15,0-3-5 0,0 3-3 0,0 0-7 16,0 0-3-16,0 0-2 0,0 0-2 0,0 0 1 0,0 0-1 15,0 3-1-15,0-3 2 0,0 4 0 0,0 3 1 0,0 1 1 16,0 0 2-16,0 1 2 0,0 3 1 0,0-1 0 16,0 3-1-16,0 1 0 0,8-1 0 0,-8 2-1 0,6 2-1 15,-6 1-2-15,6-2-1 0,0 3 1 0,1-3 0 16,0 2-1-16,6-1 0 0,-7 0-1 0,0 0-1 0,1 1 1 16,0-5-2-16,-1 5-1 0,0-4-1 0,2-1 0 0,-2 1-1 15,0-1-1-15,-6-3 1 0,7 4 1 0,-7-5-2 16,0-2 1-16,0 3 0 0,6-3-1 0,-6 0 0 0,0-6 1 15,0 5-1-15,0-2 0 0,0-1 0 0,0-1-2 16,0-3-4-16,0 4-6 0,0-4-8 0,0 0-18 0,0 0-27 16,7-4-44-16,-7 1-81 0,0-1-144 0,0-3-73 0,0-4-43 15</inkml:trace>
  <inkml:trace contextRef="#ctx0" brushRef="#br0" timeOffset="122392.96">20246 11001 360 0,'0'-4'452'15,"0"1"-149"-15,0-1-134 0,7 4-79 0,-7-4-43 16,0 4-25-16,-7 4-9 0,7-4-6 0,0 4-4 0,-7-1 0 16,1 5 0-16,0-1 2 0,-8 0-3 0,2 4 2 0,-2 1-2 15,2-2 1-15,-1 2-2 0,-7-3 6 0,7 3-2 16,-7-1-2-16,1 0 2 0,6 0 3 0,-7-3 2 0,8-1 4 15,-2 0 6-15,1-3-1 0,1-1 4 0,4 1 9 16,2 0-1-16,0-4 1 0,-1 3-3 0,7-3-3 0,-7 5-5 16,7-5-4-16,0 0-5 0,0 0-4 0,0 2-3 0,0-2-3 15,7 4-2-15,-7-4-1 0,7 4-1 0,5 3 1 16,-4 1 0-16,4-2 0 0,8 2-1 0,-7 0 1 16,7-1 1-16,-1 5 0 0,0-2 1 0,8 1 0 0,-8-4-1 15,7 4-6-15,-6 0 0 0,6 0-1 0,-7 0-1 0,7-3-2 16,-6 4-4-16,0-3-3 0,-1 3-6 0,0-4-1 0,-6 2-7 15,1-2-8-15,-1 3-10 0,0-4-16 0,0 0-32 16,-7 0-58-16,0 0-120 0,8 1-82 0,-14-4-57 16</inkml:trace>
  <inkml:trace contextRef="#ctx0" brushRef="#br0" timeOffset="123174.17">20487 11015 161 0,'0'-3'368'0,"0"-1"-76"0,0 4-86 0,0-3-75 16,0-1-50-16,0 4-30 0,7-4-18 0,0 4-12 0,-7-3-5 15,6 3-3-15,0-4-4 0,1 4-1 0,0 0-1 0,-1 0 0 16,-6 0-1-16,7 0-3 0,-1 0-1 0,1 4-2 0,-7-4 0 16,6 3 0-16,-6 5 0 0,7-5 3 0,-7 4 0 15,6 1 2-15,-6 4 1 0,6-3 1 0,-6 7 0 16,8-3 0-16,-8 3 0 0,0 2-4 0,5-3 2 0,-5 3-3 15,0 0 2-15,0 4 0 0,7-2 0 0,-7-3-2 0,7 2 1 16,-2-1 0-16,-5 0-2 0,8 0 1 0,-2-3-1 16,7 1 1-16,-6-2 0 0,6 1-1 0,-7-5 1 0,8-2 1 15,-2 3-2-15,0-4-1 0,3 0 3 0,5-3 1 16,-8-1 0-16,8 2 2 0,-7-5 3 0,7-5 3 0,-2 2 5 16,2-5 5-16,0 1 5 0,-1-4 6 0,1-3 7 0,0-5 9 15,-1 2 12-15,-5-6 15 0,4-3 11 0,-4 1 12 16,5-1 15-16,-5-3 7 0,-2-5 5 0,-6 5 6 0,8-4-6 15,-8 1-13-15,-6-5-14 0,7 4-13 0,-7-1-21 16,-7 2-15-16,7-2-16 0,-6 2-14 0,0 3-13 0,-2 3-18 16,2 4-25-16,6 1-33 0,0 1-36 0,0 3-37 0,0 5-39 15,0 1-42-15,6 4-63 0,2-1-125 0,-2 5-70 16,7 3-41-16,-7 3-9 0</inkml:trace>
  <inkml:trace contextRef="#ctx0" brushRef="#br0" timeOffset="124080.17">20996 11650 198 0,'6'0'225'16,"-6"-4"-53"-16,7 0-44 0,0 1-28 0,-7 3-18 15,6-4-8-15,0-1-5 0,-6 3-6 0,0 2-8 0,6-4-6 16,-6 1-7-16,0-1-5 0,8 4-5 0,-8-4-2 16,0 0-1-16,6 0-1 0,-6 4 1 0,0-4 0 0,0 4-1 15,0-3-1-15,6 3-3 0,-6-4-4 0,7 4-3 0,-7-2-4 16,6 2-3-16,-6-5-4 0,0 5-2 0,6 0-2 15,-6 0-2-15,0 0 1 0,8 0-1 0,-8 0 1 16,6 0-1-16,-1 0 0 0,-5 5 0 0,8-3 2 0,-1 2 1 16,-1 3-1-16,-6-3-2 0,6 4 1 0,1-1 0 0,0-1 0 15,-7 6 0-15,6-1-1 0,1-3-1 0,-7 3 1 0,6-4 0 16,-6 4 1-16,6-4 0 0,1 4 0 0,0-4-1 16,-7 4 1-16,6-3-1 0,-6 0 0 0,5-5 1 15,-5 3-1-15,0-1 0 0,0-2-1 0,9 1 1 0,-9 0 3 16,0 0 2-16,0-4 7 0,0 3 5 0,0-3 7 0,0 0 6 15,0 0 3-15,-9-3 4 0,9-1 3 0,0 0-2 16,0 0-2-16,-5 1-1 0,10-2-3 0,-5-1-4 0,0-2-3 16,0-3-3-16,9 4-2 0,-9 0-2 0,0-4-4 15,6 0-5-15,-6 0-2 0,5 0 2 0,-5 4 3 0,8-4 2 16,-8 0 2-16,0 2 0 0,6 3 0 0,-6-1-1 0,0 3 0 16,7 0-4-16,-7 0-4 0,6 4-5 0,-6-4-2 15,7 4-1-15,-7 4-2 0,0-4 0 0,6 4 1 0,-6 0-2 16,6 4-1-16,2-5 0 0,-8 3-4 0,6 3-3 0,-6-2 0 15,6 0-1-15,-6 1-3 0,0-1 3 0,7-3 4 16,-7 0-1-16,0 2 3 0,0-2 4 0,0-4 3 0,7 4 2 16,-7-4 4-16,0 0-1 0,0 0 1 0,0-4-3 15,6 0 5-15,-6 1-2 0,6-4 0 0,1-4 0 0,-1 3-3 16,0-3 1-16,2-1 1 0,-8 3 0 0,6-3-2 0,-1 1 1 16,4 0-3-16,-3 0 2 0,0 0 1 0,0 1 1 15,1-2 0-15,0 5 4 0,-1 3-3 0,-6-2 0 16,7 1 1-16,-7 5-3 0,6-3-3 0,-6 3 0 0,6 3-2 15,2 2-4-15,-8-2 2 0,6 4 1 0,0 0 1 0,-6 1 1 16,7 3 0-16,0-1 0 0,-7-2 0 0,6 4 0 0,-1-3 0 16,-5 3 0-16,8-1-1 0,-2-5 1 0,-6 6-2 15,7-1-8-15,-7 0-6 0,7-3-8 0,-7-1-13 16,6 4-14-16,0-4-13 0,1 1-18 0,0-1-18 0,-1 0-24 16,0-4-35-16,1 1-61 0,6 0-116 0,-6 0-70 0,-1-4-37 15</inkml:trace>
  <inkml:trace contextRef="#ctx0" brushRef="#br0" timeOffset="124314.51">21582 11584 70 0,'0'-4'473'0,"-8"0"-49"0,8 0-154 0,0 4-117 16,0 0-67-16,0 0-40 0,0 0-18 0,0 4-10 15,0 0-3-15,0 0 2 0,0 4 1 0,0 1 0 16,0-1 1-16,0 7-1 0,8-4-1 0,-8 4-2 0,7-1-4 15,-1 4-3-15,-6-3-3 0,0 3 0 0,7 1 0 0,-7 3 0 16,6-4 0-16,1 5 0 0,-7-2 0 0,7-3 1 16,-1 4 0-16,0-4-2 0,-6 1-4 0,6-1-4 0,2 1-7 15,-2-4-9-15,0-1-10 0,7 1-14 0,-6-4-16 16,0 3-20-16,-1-7-28 0,0 4-36 0,1-3-54 0,0-1-101 16,-1-2-69-16</inkml:trace>
  <inkml:trace contextRef="#ctx0" brushRef="#br0" timeOffset="124564.46">21589 11635 86 0,'-7'-18'478'0,"-1"-1"-47"0,3 5-157 0,5-1-117 0,5 4-68 16,-5-4-36-16,15 8-24 0,-9 0-11 0,7-1-9 0,1 5-2 15,-2-1-4-15,2 0 0 0,5 4-1 0,-6 4-1 16,6 0-1-16,1-1-1 0,-7 5 0 0,0-1 1 0,6 0-1 15,-5 5 0-15,-8 2 0 0,0-3 1 0,2 3 0 0,-8 1 1 16,-8 0-1-16,8 3 0 0,-12-3 1 0,5 4-1 16,-12-5-2-16,6 4 1 0,-7-4 0 0,0 1-1 15,1-1-3-15,-7 2-3 0,6-5-4 0,1 0-8 0,-1-3-9 16,-1 2-16-16,4-3-28 0,-3-3-52 0,7 0-97 0,6 0-97 16,-6-4-64-16</inkml:trace>
  <inkml:trace contextRef="#ctx0" brushRef="#br0" timeOffset="128860.26">20721 10887 44 0,'-5'0'55'0,"5"0"-16"0,0 0-16 16,-7 0-18-16,7 0-19 0,0-2-18 0,-8 2-17 15,8 0-19-15</inkml:trace>
  <inkml:trace contextRef="#ctx0" brushRef="#br0" timeOffset="130063.01">21537 10708 17 0,'-7'4'197'0,"1"-4"-53"15,-1 3-43-15,0-3-35 0,7 0-24 0,-6 0-12 0,6 3-6 16,0 2-1-16,0-5-2 0,-6 0 0 0,6 4-2 16,0-4 0-16,0 0-1 0,0 0-1 0,6 3 0 0,-6-3-3 15,0 0-2-15,0 0-1 0,0 0 2 0,0 0 0 0,0 0 3 16,-6 0 4-16,6 0 2 0,0 0 3 0,0 3 3 15,0-3 2-15,-7 0 2 0,7 0 0 0,-7 0 1 16,7 0-2-16,-6 0-1 0,0 0-1 0,6 0-2 0,-7 0-2 16,0-3-2-16,7 3-2 0,-6 0-2 0,-2 0-1 0,8 0-1 15,-5 0-2-15,-1 0-1 0,6 0 0 0,-7 0 3 0,7-3 0 16,-7 3 0-16,7-4 2 0,0 4 2 0,0 0 4 16,-6-5 0-16,6 2 0 0,0 3 0 0,0-7-4 15,0 3-1-15,6 1-3 0,-6-5-2 0,7 4-2 0,-7-3 1 16,7-3-1-16,4 2-8 0,-3-3 4 0,5 1 1 0,-6-2 2 15,5 1 0-15,8-3-1 0,-7-1 1 0,0 0 0 16,6 0 6-16,1 1-1 0,6-1-1 0,-6-3-1 0,5 3-1 16,2-3 0-16,-1 3-2 0,0-4 0 0,0 5-1 15,0-4-4-15,7 4-1 0,-7-1-3 0,-1-4 0 0,2 5-1 16,-1-1 0-16,-6 3 0 0,-8 5 1 0,2-3-2 0,-2 6 2 16,-12-4 0-16,7 5-2 0,-14 3 0 0,7 0 1 15,-12 0-2-15,4 3-1 0,-10 1 1 0,4 0 0 16,-5 3-1-16,6-3-1 0,-6 4 2 0,5-6 0 0,8 2-1 15,-7 1-1-15,6-2-3 0,1-3-4 0,6 4-1 0,-7-1-1 16,7 1-4-16,0 0-2 0,0-2-2 0,0 3-1 0,7-1 0 16,-7-1-1-16,6 2 0 0,-6-3-1 0,7 2 0 15,-7 4-1-15,0-5-3 0,6 1-1 0,-6 4-4 0,0-6-6 16,0 6-9-16,0-4-14 0,7 3-28 0,-1-7-44 16,0 4-95-16,8-4-100 0,-8-4-58 0</inkml:trace>
  <inkml:trace contextRef="#ctx0" brushRef="#br0" timeOffset="130578.51">22187 9844 439 0,'0'-4'363'16,"0"-4"-118"-16,0 5-93 0,8-5-51 0,-8 2-27 15,6-3-13-15,0 6-11 0,1-4-2 0,-1 0-5 0,1-1-3 16,6 4-5-16,1-4-5 0,-2 6-6 0,1-2-7 0,1 1-2 15,-2-1-5-15,1 0-2 0,6 4-1 0,-5 0-2 16,-1 4-1-16,-7-4-3 0,8 7 0 0,-8-3 0 0,0 3 0 16,-6 0-1-16,0 4 1 0,0 0-1 0,-6 1 2 15,0 2 1-15,-1-3 1 0,7 3-2 0,-13 1 0 0,13-3 0 16,-6 1-1-16,6 3 0 0,0-5-1 0,0-1-1 0,6 1 0 16,0-3-2-16,1 3-1 0,6-4-3 0,0 4-6 15,7-4-2-15,-7 1-3 0,-1 2-1 0,8-3-1 16,-7 1 0-16,0-1 0 0,1 1 3 0,-8-2 4 0,0 2 1 15,1 0 5-15,0-1 0 0,-7 1 1 0,0-1 3 0,-7 1 1 16,7-1 0-16,-7-4 2 0,-5 4 2 0,5 1 1 0,-6-4 0 16,6-1 1-16,-6 1-2 0,0-1 1 0,1-3 0 15,5 5-3-15,-1-3-3 0,3-2-8 0,-2 0-15 0,1 0-18 16,6 0-26-16,0 0-42 0,6-2-73 0,1-6-126 16,-2 1-76-16,10-1-41 0</inkml:trace>
  <inkml:trace contextRef="#ctx0" brushRef="#br0" timeOffset="130875.32">22709 9825 388 0,'-6'-4'433'0,"-1"4"-151"0,0 0-128 0,2 0-71 0,-3 4-37 16,1 3-22-16,2-3-11 0,-2 7-3 0,1-4-3 16,6 4-3-16,0 0 2 0,0 1 0 0,0 2-1 0,6-3-2 15,1 3 1-15,-2-2-2 0,2-1-2 0,6-4 4 16,1 4-2-16,5-7 0 0,-6 3 3 0,7-7 3 0,0 3 3 15,-1-6 5-15,1 3 1 0,0-4 2 0,-2-3 4 0,2 0 3 16,-7 3 4-16,7-7 0 0,-7 4 1 0,-1-5 5 16,2 2 3-16,-1-1 2 0,0-5 6 0,-7 7 7 0,2-3 2 15,-8-3 2-15,0 5 0 0,0-2-6 0,-8-2-1 0,2-1-5 16,-7 4-11-16,0 0-10 0,-6-3-6 0,4 3-6 16,-10 3-6-16,6-3-4 0,-1 5-8 0,0-2-9 0,1 4-16 15,-1 0-21-15,8 0-24 0,6 4-19 0,-2 0-21 16,8 0-25-16,0 4-42 0,8 0-74 0,-2 0-129 0,6-1-59 15,-5 2-17-15</inkml:trace>
  <inkml:trace contextRef="#ctx0" brushRef="#br0" timeOffset="131172.29">23205 9598 247 0,'-14'-4'466'0,"2"0"-113"0,-1 4-156 0,-2 0-88 0,4 4-49 15,4 0-25-15,0 4-15 0,1-4-7 0,0 5-2 0,-1-1-4 16,7 4 0-16,0 2 0 0,7 1-2 0,-7-1-2 16,12 1 1-16,-5-1 0 0,6 1-1 0,0-1 0 0,-1-2 1 15,8-1-1-15,0 0 2 0,0-4 1 0,-7 1 3 0,6-5 3 16,-1 1 4-16,2-4 5 0,1 0 4 0,-8-4 6 16,7 1 5-16,-8-1 5 0,2-4 6 0,-8-2 7 15,7 3 7-15,-6-5 3 0,-7 1-1 0,0 0-2 0,0 0-5 16,0 0-6-16,-7-3-7 0,-6-1-11 0,-7 4-10 0,1-4-13 15,-1 5-2-15,-7-2-4 0,2-3-3 0,-7 5-4 0,5-2-7 16,-5 3-8-16,6 1-10 0,7-1-9 0,-1 3-14 16,0-2-22-16,7 5-20 0,7 3-20 0,0 0-21 15,6 0-29-15,0 3-58 0,12-3-121 0,-5 4-69 0,6 0-37 16</inkml:trace>
  <inkml:trace contextRef="#ctx0" brushRef="#br0" timeOffset="131734.49">23511 9583 130 0,'6'-2'422'0,"-6"-6"-95"0,0 4-112 0,0-1-84 0,0 2-49 16,0 0-27-16,0-1-16 0,7 4-10 0,-7 0-6 16,0-4-6-16,0 4-6 0,0 4-4 0,0-4-4 0,0 4-1 15,7-1-2-15,-7 0 1 0,0 6 0 0,0-1 0 16,0 1 0-16,6-1 0 0,-6 4-1 0,0-5 2 0,0 3-2 16,0-2 0-16,0-1 0 0,0 0 0 0,0 0 2 0,0 1 0 15,5-4 0-15,-5-1 4 0,0 1 7 0,0-4 7 16,0 4 8-16,0-4 9 0,8 0 5 0,-8-4 5 0,0 4 2 15,6-4-1-15,-6-3-1 0,7 3-5 0,0-3-2 16,-7 0-5-16,6 0-1 0,-6-1-1 0,6 1 0 0,-6 0 0 16,8 0-2-16,-8-1-3 0,6 0-5 0,-6 4-4 15,0-3-4-15,0 5-6 0,6-3-4 0,-6 2-3 0,0-1-2 16,0 4-2-16,0 0-1 0,0-5 0 0,6 5-2 16,-6 0 2-16,7 0-1 0,-7 0 0 0,7 0-1 0,-7 0 0 15,6 0-1-15,1 0 1 0,-1 0 1 0,-6 0 0 0,6 0 2 16,2-3-1-16,-2 3 2 0,0-3 1 0,-6-1 0 0,6 0 1 15,2 1 0-15,-2 0 0 0,0-2 0 0,-6 5 2 16,7-4-2-16,-1 1 0 0,-6 3-1 0,0 0-1 16,0 0-2-16,7 0 1 0,-7 0-4 0,0 3 2 0,0 1 0 15,0-4 0-15,0 8 2 0,7-1 0 0,-7 0 2 0,0 1 0 16,6-1 0-16,-6 0 0 0,6 0 1 0,0 5 0 16,2-4-2-16,-2-6-1 0,-6 5-4 0,13 1-6 0,-6-4-9 15,-1 0-15-15,7 0-18 0,0-1-21 0,0 1-24 16,1-4-33-16,-2 0-52 0,-5-4-83 0,6 1-111 0,-6-1-55 15</inkml:trace>
  <inkml:trace contextRef="#ctx0" brushRef="#br0" timeOffset="131953.19">23831 9360 231 0,'0'-7'432'0,"0"-1"-117"15,0 4-124-15,0 2-77 0,0-3-44 0,6 5-22 0,-6-3-11 16,6 3-9-16,1 3-7 0,-1-3-3 0,1 5-2 15,6-3-3-15,-1 6-1 0,-4-1-3 0,4 5-2 16,2-5 2-16,-2 3 0 0,-5 2-1 0,6-2-2 0,0 6-1 16,-7-6 0-16,1 5 0 0,0-1 3 0,-1 1-3 0,-6-1-2 15,0 1 0-15,7 0 0 0,-7-1-3 0,0 1-4 0,0-4-3 16,6 4-10-16,-6-8-7 0,0 4-8 0,0 1-15 16,0-6-20-16,7-1-35 0,-7 2-55 0,0-4-103 15,6-3-88-15,-6 0-55 0</inkml:trace>
  <inkml:trace contextRef="#ctx0" brushRef="#br0" timeOffset="132234.38">24123 9356 308 0,'7'-3'329'0,"-7"-1"-88"16,0 0-79-16,0 0-57 0,0 4-37 0,0-2-21 0,-7 2-15 15,7 0-8-15,0 0-3 0,-6 0-6 0,0 2-2 0,-2 2-6 16,2 0-3-16,0 3-1 0,-1-3 1 0,1 4 0 15,-1 2-1-15,0-3 0 0,1 1 4 0,0 3 3 16,-1-4 3-16,7 5 0 0,0-6 0 0,-7 2 1 0,7 3 0 16,0-4-1-16,7 0-5 0,-7 0-1 0,0 1 0 0,0 0-3 15,7-2 0-15,-1-1 2 0,-6 2-3 0,6-4 1 16,-6 1 2-16,7 4-1 0,6-5-2 0,-6 1 0 0,5-4-5 16,2 3-8-16,-1 1-9 0,0-4-14 0,6 3-19 15,-6-3-25-15,6 4-33 0,-5-8-61 0,6 4-101 0,-7-3-83 16,-1-1-46-16</inkml:trace>
  <inkml:trace contextRef="#ctx0" brushRef="#br0" timeOffset="132796.76">24221 9341 307 0,'0'-7'302'0,"0"4"-81"15,0-1-71-15,0 1-53 0,-7-2-32 0,7 2-17 16,0-1-16-16,-6 4-10 0,6-4-6 0,0 4-3 0,-6 0-5 16,6 0-1-16,-8 4-3 0,8 0-2 0,-6-1-1 15,6 2-1-15,0-2-1 0,0 1 2 0,6 4-1 0,-6-6 0 16,8 6 0-16,-2-1 1 0,0 1 0 0,8-2 1 0,-1 2 1 16,-7-1-3-16,8 1 0 0,-2 3 1 0,0-1-1 15,2 2 1-15,-8-5 1 0,8 3-3 0,-7 2 0 0,5 2 0 16,-12-2 0-16,7-2 1 0,0-2 1 0,-7 3 0 15,0-3 2-15,0-1 2 0,0 0 2 0,0 0 1 0,-7 1 0 16,0-5 0-16,1 1 0 0,0 0-2 0,-1-1-4 0,-7 0-7 16,8-3-19-16,0 0-37 0,-2 0-72 0,2 0-151 15,0-3-85-15,0 0-42 0</inkml:trace>
  <inkml:trace contextRef="#ctx0" brushRef="#br0" timeOffset="134405.93">21295 10440 60 0,'-6'-7'362'0,"6"7"-86"16,0-3-94-16,-6-1-77 0,6 0-47 0,-7 4-27 15,0-4-13-15,7 1-10 0,-6 3-2 0,0-4-1 16,-2 4-2-16,8-3 3 0,-6 3-2 0,0 0 0 0,6-5 1 15,-7 5-1-15,1 0 0 0,-1 0-1 0,1-2 1 0,6 2-2 16,-8 0 2-16,3 0 0 0,-10 0 3 0,10 0 0 16,-8 0 2-16,6 0 0 0,-5 0-2 0,-1 2 0 0,-1-2 0 15,8 5-1-15,-15-2-1 0,10 1-1 0,-3-4 1 16,1 3-4-16,-7 1 3 0,8 0 0 0,-1 3 1 0,0-7-3 16,0 7 1-16,-1-3 0 0,2-1 0 0,-3 1 1 0,-3 1-2 15,5-2 0-15,0 4-2 0,-7-3 0 0,8 2 0 16,-8 3 0-16,6-6 0 0,-5 4 0 0,7 1 0 15,-8-1-1-15,0 5 1 0,7-5 0 0,-7 3 0 0,8-2 0 16,-8 3-1-16,7-1 0 0,-7 2-1 0,8 2 0 0,-8-2-1 16,7 2 0-16,-7-3-2 0,8 3-2 0,-2-2-1 0,-5 3-2 15,6-5 1-15,0 5 1 0,-7-4 0 0,7-1 0 16,-1 5 1-16,2-4 2 0,-1 1 0 0,0 2 3 16,-1-3 1-16,2 1-1 0,-1 2 0 0,6-3 1 0,-6 4 0 15,-1-5 1-15,8 5 1 0,-7 0 0 0,7-1 0 0,-7 1 1 16,7 0-2-16,-7-1 0 0,6 5-1 0,-6-5 1 15,7 5-3-15,-8-5 2 0,8 4-2 0,0 2 1 0,-1-3 1 16,0 2 1-16,0-5 0 0,1 5-1 0,6-1 1 16,-6 4 0-16,6-3 1 0,-7 3 0 0,7-5 0 0,0 6-1 15,-7-1 0-15,7-4 0 0,0 3 2 0,0-2-1 0,0 3-2 16,-6-3 1-16,6-1 1 0,0 0 0 0,0 5 0 16,0-9 2-16,0 3 1 0,0 2 2 0,-6-1 2 0,6 1-1 15,6-1 0-15,-6-2 1 0,6 1-1 0,-6 2-2 0,7-1-1 16,0-4-2-16,-1 5-4 0,0-4 0 0,1 3 0 15,7-3-1-15,-8 3 1 0,6-4-1 0,-4 1-1 0,4-1 2 16,2 1 2-16,-8-1 0 0,7-2 1 0,6-1 0 16,-6 4-1-16,1-4 2 0,5 0-1 0,1 0 1 0,0 0-2 15,-1-1 1-15,1-2 2 0,-1-1-2 0,7 4 0 16,0-4-1-16,0-3-3 0,0 3-3 0,0-3-4 0,7-4-5 16,-1 4-5-16,0-4-5 0,1 0-4 0,0 0 2 15,-1-4 1-15,8 0-1 0,-7 1 2 0,-1-1 7 0,1-4 5 16,-1 5 6-16,1-4 7 0,-1 0 5 0,1-5 1 0,-1 5 4 15,1-3 4-15,-2-2 1 0,-3 1 1 0,4 1 3 0,-6-5 1 16,0 4-3-16,1-5 0 0,-1-1 0 0,-7 2 1 16,7-3-2-16,-6-1 3 0,6-2-1 0,-7-5 2 15,1 0 2-15,-7 1 4 0,6-4 1 0,-5 0 1 0,5-8 1 16,-5-1-1-16,-2 2-3 0,1-4-3 0,-6 0-2 0,-1-5-3 16,7 2 0-16,-13-2-4 0,7-2 0 0,-7 2 0 0,0 2-1 15,0-1 0-15,-7 0 0 0,1 0 1 0,-1 3 3 16,-6 1 2-16,0 0-2 0,-7 4-1 0,8-1 0 15,-8 0-2-15,-6 5-1 0,0 3-6 0,0 3-8 0,0 0-11 16,-7 7-13-16,-5 1-15 0,4 7-27 0,-5 4-41 0,-6 0-80 16,-1 7-145-16,1-5-73 0,-1 10-33 0</inkml:trace>
  <inkml:trace contextRef="#ctx0" brushRef="#br0" timeOffset="138639.28">17848 10715 39 0,'0'0'138'0,"-6"0"-8"0,6 0-11 15,-7 0-12-15,7 0-14 0,-6 0-17 0,6 0-14 0,0-3-10 16,0 3-13-16,0 0-5 0,0-4-2 0,0 4-4 15,0-4-3-15,0 4 1 0,0-3-1 0,0 3-1 16,0-4 0-16,0 4-4 0,0-4-2 0,0 4-3 0,0-4-1 16,0 4-1-16,0 0-4 0,0-3-2 0,0 3-2 0,0 0-1 15,0 0 0-15,0-4-2 0,0 4 0 0,0 0-3 16,0-3 1-16,0-1 0 0,6 1 0 0,-6-1 1 0,7 0-1 16,-7 0 0-16,6 1 0 0,-6-4 1 0,7 2 0 15,0 3 1-15,-1-6 4 0,-6 4 0 0,6-3 1 0,0 0 3 16,2-1 3-16,-2 1-1 0,-6 2 1 0,6-1 0 0,1-2-1 15,0 1 0-15,-1-1-1 0,1-2-2 0,-1 3 0 16,8-5 0-16,-2 5 1 0,2-3-1 0,-2-5 0 16,1 3 0-16,7-2-2 0,-8 3 0 0,8-3 0 0,0-2 0 15,-1 2 0-15,1-4 1 0,0 3-1 0,6-4 0 0,-7 0 2 16,7-1 3-16,-6-3-2 0,6 1 0 0,-1 0-1 0,-4 0-1 16,5 0 3-16,-6 1-1 0,-1-6-1 0,-6 10-1 15,-1-2 0-15,1 1 0 0,-5 7-1 0,-8-4-3 0,0 8-2 16,-8 4-4-16,2-1-2 0,-1 0-2 0,-5 8-1 15,-8 0-2-15,8-1 0 0,-8 1 2 0,0 3-1 0,7 0 3 16,-7 1 2-16,7-5-1 0,7 1 2 0,-1-1 1 16,1 2-1-16,0-3 0 0,12-2 1 0,-6 4-1 0,6-4 2 15,7 0-2-15,0 0-3 0,7 0-1 0,-7 0-1 16,13 0-1-16,-6-4-2 0,6 4-1 0,-7 0-2 0,7 0-1 16,-6 0 3-16,-1 0 1 0,1 4 0 0,-1 0-1 0,-6 0-2 15,1 3 0-15,-8-3-2 0,-6 7-1 0,0-4-4 16,0 4-1-16,-6 0-1 0,-2 0-2 0,2 4-1 0,-7-4-5 15,0 0-5-15,7-1-10 0,-7-2-16 0,6 3-28 0,-6-7-53 16,7 2-89-16,0-1-81 0</inkml:trace>
  <inkml:trace contextRef="#ctx0" brushRef="#br0" timeOffset="139154.89">18676 9635 283 0,'0'0'349'0,"7"-4"-124"0,-1 4-100 0,0 0-57 15,-6-4-32-15,8 4-13 0,-2 0-7 0,0 0-4 0,0-3-2 16,1 3-2-16,-1 0-1 0,1 0 0 0,-7 0 0 16,7 0-3-16,-7 0-1 0,5 3 2 0,-5-3-2 0,0 0 3 15,7 0 1-15,-7 0 5 0,0 4 2 0,0-4 3 0,-7 0 4 16,7 0 2-16,0 0 4 0,-5 0 0 0,5 0 0 16,-7 0-2-16,7 0-1 0,0 0-4 0,-7 0-2 0,7 0-5 15,-6 0-3-15,-1 0-8 0,7-4 1 0,-6 4 0 16,6 0-2-16,-6 0-1 0,6 0 0 0,-6 0 0 0,6 0 2 15,-8 0 3-15,8 0 0 0,0 0-3 0,-6 0 0 0,6 0 0 16,0 0 1-16,0 0-2 0,-6 0 2 0,6 0 1 16,0 0 2-16,0 0 0 0,6 0 0 0,-6 0 0 0,0 0-2 15,6-3 2-15,2 3 0 0,-2-5-3 0,0 3 0 0,0-3-1 16,7 3 1-16,-6-2-1 0,5 0 0 0,3-4-2 16,-3 4 0-16,2-3 0 0,5 5 0 0,-6-6 0 15,5 4 0-15,-3-4 0 0,4 1-1 0,-6 3 1 0,6-2-2 16,-5 1-2-16,-2 1-3 0,-4 1-6 0,4-1-4 0,-5 4-9 15,-1 0-9-15,0 0-14 0,-6 0-14 0,7 0-19 0,-7 0-25 16,0 0-45-16,0-3-81 0,0 3-96 0,0-4-49 16</inkml:trace>
  <inkml:trace contextRef="#ctx0" brushRef="#br0" timeOffset="139404.64">18806 9414 268 0,'-12'-3'331'0,"4"-1"-101"0,2 1-78 16,0-1-48-16,0 1-25 0,6 3-15 0,-8-4-11 0,8 4-9 16,0 0-7-16,0 0-6 0,0 0-9 0,0 0-7 0,8 4-7 15,-8-1-5-15,6 1-1 0,0-1-2 0,0 4 0 16,2 2-1-16,-2 1 1 0,0 0-1 0,1 2 0 0,6-1 2 16,-6 4-1-16,-1 0 1 0,-1 3 1 0,2-4 0 15,1 2 1-15,4 1-3 0,-5 3 1 0,0-3 0 0,-1 2-1 16,1-1-1-16,-1 0 0 0,0-3 1 0,1 2 1 0,-7 2-1 15,7-4-1-15,-1 3-3 0,0-3-5 0,2 0-9 16,-8-1-17-16,6-3-25 0,0 0-39 0,-6-3-61 0,7-1-102 16,-7-4-83-16,6 1-54 0</inkml:trace>
  <inkml:trace contextRef="#ctx0" brushRef="#br0" timeOffset="139685.91">19080 9349 211 0,'0'-4'408'0,"0"0"-122"0,5 2-120 0,-5 2-71 16,8 0-42-16,-8 0-20 0,7 0-14 0,-2 2-6 16,3 2-2-16,5 0-1 0,-7 3 0 0,1 1-1 15,5 3 1-15,-4-1 0 0,4 5-1 0,-5-1-1 0,6 1-2 16,-7 4-1-16,1-1 2 0,4 1-1 0,-2 2-2 0,-3-2 0 15,-1 0 0-15,3 1 0 0,-1-1 1 0,-7 4-3 0,6-5-1 16,-6 0 0-16,6 0 1 0,-6-3-4 0,0 4-7 16,7-5-6-16,-7-3-8 0,6 3-9 0,-6-7-8 15,7 1-13-15,0-4-23 0,-1-4-24 0,0 0-36 0,2-8-57 16,4 1-78-16,-7-7-73 0</inkml:trace>
  <inkml:trace contextRef="#ctx0" brushRef="#br0" timeOffset="139966.96">19406 9302 216 0,'-20'3'374'0,"8"0"-118"15,-8 1-107-15,7 3-64 0,-2-2-36 0,4 2-20 16,-3 1-10-16,8-2-6 0,-7 2-3 0,6-1-1 0,1 3-1 16,-1-2-1-16,1-1-1 0,6 1 0 0,-6 3-2 15,6-4-1-15,0 0-2 0,0 4 0 0,0-3 0 0,6-2 3 16,-6 6-1-16,6-5 0 0,1 0-1 0,-1 1 2 0,1 0 3 15,0-2 1-15,-1 6 0 0,8-5 2 0,-8 1 0 16,0 2 2-16,-1 1 4 0,10-3-2 0,-10 3-3 0,3 0 0 16,4-4-1-16,-4 4-3 0,-2-4 0 0,6 5-5 15,-4-6 0-15,4 1 0 0,1 1 0 0,1 0 0 0,3-4-1 16,3-1 1-16,-5 1-1 0,4-4 3 0,1 0-1 0,6 0-3 16,-7 0-2-16,1-4-8 0,0 4-9 0,5-3-16 15,-5 3-26-15,0-8-46 0,-8 4-86 0,8 1-115 16,-7-4-71-16</inkml:trace>
  <inkml:trace contextRef="#ctx0" brushRef="#br0" timeOffset="140310.71">19556 9290 175 0,'0'-4'402'0,"0"1"-130"15,6-1-120-15,1 4-68 0,-1-3-38 0,1 3-17 16,0 3-6-16,-1-3-6 0,0 4-3 0,8 3-1 0,-8 0-1 16,7 1-1-16,0 3-1 0,-6 4-3 0,5-5-6 15,2 5 3-15,-2 4-2 0,2-5-1 0,-1 4 2 0,-1-2-2 16,2-2 1-16,-2 1-1 0,-4-1 2 0,4-3 1 0,1 1 3 16,0-5 4-16,-6 0 5 0,5-7 8 0,-4 0 7 15,-2 0 6-15,0-4 4 0,1 1 4 0,0-4 3 16,-1-5 3-16,-6 1 0 0,6-3 1 0,1-1 1 0,-7-4-1 15,6 1 2-15,-6 0 0 0,7-4-2 0,-7 1-4 0,0-2-5 16,-7 0-7-16,7 2-7 0,-6-2-7 0,-1 2-6 0,1 3-7 16,0-4-12-16,-8 3-16 0,8 1-18 0,-8 3-19 15,8 1-26-15,0-1-40 0,-1 5-90 0,1-2-143 16,-1 5-93-16,7-1-40 0</inkml:trace>
  <inkml:trace contextRef="#ctx0" brushRef="#br0" timeOffset="141373.03">20083 9606 139 0,'0'-4'111'16,"7"4"-11"-16,-7-4-5 0,0 4 0 0,0-4-4 15,0 0 0-15,0 4-2 0,0-3-7 0,0-1-11 0,0 4-12 16,0-2-11-16,0-3-8 0,0 2-7 0,0-1-2 0,0-1-5 15,0 2-2-15,0 0-2 0,0 3-2 0,0-4-3 16,6 0 1-16,-6 1-3 0,0 0-2 0,7 3-4 0,-1-5-2 16,-6 5-1-16,7-4-1 0,-1 1 0 0,1 3-4 15,0 0 1-15,-1-4 2 0,0 4 1 0,1 0 0 0,0 0-2 16,-1 0 0-16,1 4-2 0,-1-4 1 0,0 3-1 0,2 1 0 16,-2 1-1-16,0-2 3 0,0 0-2 0,1 1 2 15,-7 3-2-15,7-4 1 0,-1 6-4 0,-6-6 3 0,6 2 0 16,-6 1 2-16,0-3 1 0,7-3 1 0,-7 4 4 0,0 0 4 15,0-4 9-15,0 0 4 0,0 0 2 0,7 0 2 16,-7 0 5-16,0 0-1 0,0-4-2 0,7 0-5 16,-7-3-4-16,0 5-6 0,6-6-4 0,-6-1-3 0,6 3-2 15,-6-2-1-15,6-3 3 0,-6 0 1 0,0 4 2 0,8 0 0 16,-8-4 0-16,0 4-1 0,0 2-1 0,6-1-1 0,-6 2-3 16,0 0-4-16,0 1-1 0,0-2-1 0,0 5-1 15,0 0 0-15,0 0-3 0,0 5 0 0,6-5 0 16,-6 3 1-16,0 1 1 0,7 0-1 0,-7 2 1 0,7-1-1 15,-7-2 1-15,6 1 1 0,1-1 0 0,-1 1 0 0,-6 0 2 16,6-4-1-16,1 4-1 0,-1-4 1 0,1 0 1 16,-1 0 0-16,-6 0 0 0,6 0 0 0,2-4-1 0,-2 0 0 15,1-3-1-15,-1 3 3 0,-6-4 2 0,7 2 2 16,-7 2 4-16,6-3 2 0,-6-1 4 0,0-3 1 0,0 4 2 16,0-4 0-16,0 3 1 0,0-3-1 0,0 4 0 0,-6 0-2 15,6 0-2-15,-7 3-2 0,7-4-1 0,0 5-3 16,0-1-3-16,-6 1-2 0,6-2-4 0,0 5-2 15,0-2-1-15,0 4-2 0,0-2 1 0,0 5-1 0,0 2 2 16,0 0-1-16,6 1 1 0,-6 2-1 0,7 1 1 0,-1 0 2 16,1 3-1-16,-7-2 0 0,12 2 1 0,-4 2 1 0,-2-5 0 15,0 3-1-15,6 1 1 0,-4-5 0 0,-1 5-1 16,-2-4 0-16,2 1 0 0,0-2-1 0,0 1 0 0,-7-3 1 16,6 0 0-16,-6-6-2 0,0 3 3 0,6-3 1 15,-6-2-1-15,-6 0 2 0,6-2-2 0,0-3 2 0,0-1 1 16,-6-2 3-16,6 0 0 0,-7-6 1 0,0 2 1 15,7-2 0-15,-7-1-1 0,7 1-1 0,-5-4-2 0,5 0-1 16,-7-1-1-16,7 1-2 0,-8-1 0 0,8 4-2 0,0-2 1 16,0-2 0-16,0 5 0 0,0-1-1 0,0 0-1 15,0 5 0-15,8 2-4 0,-8-3-3 0,7 3-4 0,-2 4-5 16,-5 1-3-16,7 3-3 0,-7 0-5 0,7 0-3 16,-7 3 1-16,0 1 2 0,0 1 2 0,0 1 3 0,0 2 4 15,-7 0 0-15,0 2 0 0,2-3 2 0,-10 5-3 0,3-1-6 16,0 0-7-16,-8 3-11 0,7-3-17 0,0 0-24 15,0 1-50-15,5-2-93 0,-4 0-100 0,5-1-70 0,-6-1-41 16</inkml:trace>
  <inkml:trace contextRef="#ctx0" brushRef="#br0" timeOffset="146168.64">1520 15551 112 0,'0'0'167'0,"-7"0"-36"0,7 0-28 0,0 0-19 16,0 0-13-16,0-3-9 0,0-1-8 0,7 4-4 0,-7-4-7 15,6-3-6-15,-6 3-7 0,6 1-4 0,1-2-7 16,-7 3-4-16,6-2-6 0,-6 0-7 0,0 4-4 0,7 0-5 16,-7-4-3-16,0 4-6 0,0 0-6 0,0 0-8 0,0 0-5 15,7 0-4-15,-7 0 0 0,0 0 1 0,0 0 5 16,0 0 4-16,0 0 4 0,0 0 5 0,0-3 7 15,0-1 6-15,0-4 2 0,6 0 4 0,-6 2-2 0,0-2 2 16,0 1 2-16,0-1 3 0,6 6 8 0,-6-6 8 0,0 4 8 16,0-3 6-16,0 3 6 0,0 0 6 0,7-3 1 0,-7 4 2 15,0-1-2-15,0 0-3 0,0-4-3 0,0 6-3 16,0-2-2-16,7-4 0 0,-7 5 2 0,0-5 0 16,0 4-2-16,6-4-2 0,-6 2-5 0,0-1-1 0,0 3-2 15,0-4-4-15,0 4-3 0,7-3-3 0,-7 5-2 0,0-3 2 16,0 1-1-16,0 4 0 0,0-3-2 0,0 3-2 15,0-4-2-15,0 4-2 0,0 0-2 0,0 0-4 0,0 0 0 16,-7 0-1-16,7 4 0 0,0-1 1 0,0 1-1 0,-6 3 0 16,6 0 1-16,-7 5 1 0,7 3-1 0,-7-1-1 15,7 1 0-15,-6 3 0 0,0 0 0 0,6 1 3 0,-7-5 0 16,7 5-2-16,0-1 0 0,-7-3 2 0,7 0 1 16,0-1 0-16,0-3-2 0,0 4-1 0,0-4 0 0,0-4 2 15,0 0 0-15,0 1 2 0,0-4 2 0,7-2 2 0,-7 4 7 16,0-4 5-16,0-2 4 0,0-2 3 0,7-4 0 15,-7 4 0-15,6-6-3 0,0 1-4 0,1-4-4 0,6-4-5 16,-6-3-3-16,6 3-3 0,-7-7-2 0,7 5 0 16,1-6-1-16,-8 1 2 0,0 0 0 0,-6 4 0 0,7-4-1 15,-7 2 1-15,6 7 0 0,-6-3 0 0,0 2-1 0,0-1 0 16,0 5 1-16,0-1-1 0,0 3-2 0,0 1-2 16,0 3 0-16,0 1-2 0,0-1 1 0,0 0-2 15,0 4 0-15,0-4-2 0,0 8 1 0,7-4 1 0,-7 4 0 16,6 0 0-16,1-1 1 0,-1 5 0 0,1-2 1 0,0 2 0 15,-7 3 0-15,6 0 0 0,0 5 0 0,-6-3 0 0,6 3 0 16,-6 1 0-16,0-2-2 0,8 4-4 0,-8-1-3 16,6 0-5-16,-6 0-11 0,6-2-12 0,1 1-14 15,-1-2-23-15,1-1-34 0,0-2-56 0,5-1-97 0,-4-4-92 16,-2 4-57-16</inkml:trace>
  <inkml:trace contextRef="#ctx0" brushRef="#br0" timeOffset="146934.16">1709 15453 41 0,'0'0'121'0,"0"-5"-16"0,0 5-13 0,0-3-15 15,0 3-9-15,0-4-11 0,0 0-3 0,0 4-5 0,0-3-2 16,6-1-3-16,-6 0-4 0,0 1 0 0,0 3-1 15,0-4-5-15,6 4-4 0,-6-3-2 0,0 3-2 0,0 0-2 16,0-4-3-16,0 4-4 0,0 0-3 0,0 0-1 16,0 0-2-16,0 0-1 0,0 0-3 0,0 0-3 0,0 0-1 15,0 0-1-15,0 0-1 0,0 4-1 0,0-4 1 0,0 0 0 16,0 3-1-16,0-3 0 0,0 4-1 0,0-1 1 16,0 1 0-16,6 0 0 0,-6-1 1 0,0 5 3 0,8-5 0 15,-8 4 3-15,6 5 3 0,0-4 2 0,1-1 1 16,-1 3 4-16,1 2-1 0,0 3-2 0,-1-5 0 0,0 1-1 15,2 0-1-15,4 4-2 0,-6-4-1 0,8 3-3 0,-1 0 0 16,-7 1-1-16,7 1-2 0,-6-2 2 0,5 1-3 16,-4 3-1-16,4-3 1 0,-5 3-1 0,6 0 0 15,-6 1 0-15,-1 3-1 0,6 0 0 0,-4-4 0 0,-2 4 2 16,6-4-1-16,-4 4 2 0,-2-4-2 0,0 5-1 0,1 2 2 16,-1-2-1-16,1-2 0 0,0 4-1 0,-1 4 1 0,0-2-1 15,1-2 2-15,0 1 0 0,-1 0 0 0,1-5 1 16,-1 4 0-16,1-2 1 0,6 3-2 0,-7 0 2 15,0-1-2-15,1 1-1 0,6 0 1 0,-7-4-1 0,8 3 1 16,-7 1-2-16,5-1 3 0,-5 1-2 0,0 0-1 0,5 4 2 16,-5-5-1-16,0 4 4 0,6 1-1 0,-8-5 1 0,2 4-2 15,6-3 1-15,-6-1 2 0,-1 5-1 0,2-5-2 16,4 2-2-16,-5-2 0 0,6 4-1 0,0 1 1 0,-7-1 0 16,8 0-1-16,-8-4 0 0,7 1 0 0,-7 3 1 0,7-3 0 15,-7 4 0-15,1-5 0 0,0 4-1 0,0 1 0 0,-1 0 0 16,0 2-1-16,-6-6 1 0,8 3 0 0,-8 0 0 0,0 0 0 15,0 2 0-15,0-6 2 0,0 4-1 0,0-4 0 0,0 5-2 16,0-4 2-16,0 3-1 0,0-4 1 0,0-3-2 16,0 4-3-16,0-4-5 0,0 0-4 0,0-4-7 0,6 0-12 15,-6-3-12-15,0-1-13 0,6-2-20 0,0-5-24 0,1 4-45 16,0-7-64-16,-1-1-100 0,6-3-51 0</inkml:trace>
  <inkml:trace contextRef="#ctx0" brushRef="#br0" timeOffset="148340.07">2295 17752 268 0,'0'0'233'0,"0"0"-50"0,0 0-47 0,0-3-41 0,0 3-37 16,0 0-23-16,6 0-18 0,-6 0-10 0,6 0-6 16,2 0-3-16,-2 0-2 0,0 0-1 0,1-4 3 0,6 4-2 15,-7 0 3-15,7-3 0 0,1 3 2 0,-2-4 3 0,2 4 5 16,-2 0 0-16,8-3 4 0,-8 3 1 0,8-4 0 0,1 4 3 16,-2-4 1-16,1 4 0 0,6-4-6 0,-7 4 1 0,1-3 0 15,6 3-4-15,-7 0 0 0,1 0 0 0,0 0-7 16,-2 0-2-16,2 0 0 0,0 0-1 0,-7 0-3 0,7 3 1 15,-1-3 0-15,-6 0-2 0,5 4 3 0,2-4 0 0,1 0 1 16,-8 4 0-16,6-4 1 0,0 0 0 0,0 0 0 0,1 4 0 16,0-4 0-16,0 0 0 0,0 0 0 0,-1 0 1 0,1 0 1 15,0 0-2-15,-1 0 1 0,0 3 0 0,8-3 1 16,-8 0-2-16,-1 0 0 0,2 4 0 0,8-4 0 0,-10 0 0 16,9 0 0-16,-1 0-1 0,0-4 0 0,-7 4 0 0,13-3 0 15,-5-1 0-15,-1 4-1 0,0-4 0 0,7 0-1 0,-7 1 1 16,6-1 0-16,-5 1 1 0,-1-2-1 0,0 5 1 0,-1-2 1 15,9-2-1-15,-9 4 1 0,7-4 0 0,-5 4 0 0,5-4 1 16,-6 1 2-16,7 3-1 0,-1-4 0 0,8 0 3 16,-8 0 1-16,7 1 2 0,-6-1 0 0,5-3 0 0,3 3 1 15,-3 1 2-15,1-1 1 0,1-3-3 0,-1 3-1 0,0 0-2 16,-1 1-2-16,2-2 1 0,-1-2 1 0,7 4 0 0,-7-1 1 16,0 1 0-16,0-1 3 0,0-4 2 0,0 5 5 15,-1-1-4-15,9 1-1 0,-8-2 1 0,0 3-4 0,0-2 0 16,0 0-2-16,-1 0-2 0,3 1-2 0,-2-1 0 0,0 0 1 15,7 4-2-15,-8-4 2 0,0 2 0 0,9-3 0 0,-8 2 0 16,0-1 1-16,7 1-2 0,-7-1 1 0,7 0-3 0,-1 0-1 16,-6-3 0-16,7 4 0 0,6-4 0 0,-6-2-1 0,6 3 1 15,-7-2 0-15,7 0 0 0,1 1 0 0,-2-1 0 16,-5 6 0-16,7-6-2 0,-8 1 0 0,1 3 0 0,-1-4 1 16,1 6-3-16,-1-6-3 0,-6 1-2 0,7 3 0 0,-1-4-2 15,-5 1-1-15,5 4 0 0,1-4-1 0,0-2 4 0,0 3 2 16,-1-2 2-16,1 5 4 0,5-5 1 0,-5 1 3 0,-1 0 1 15,8 0 0-15,-1-1 0 0,-7 0 4 0,8 4 3 16,-1-3-1-16,-8 4 3 0,10-4 0 0,-8 3 1 0,-1 4-2 16,1-8-2-16,4 8-1 0,-9-3-3 0,4 3-3 0,2-4 0 15,-2 4-3-15,-7-3 0 0,9 3-1 0,-2-4-1 0,1 1-2 16,6 3-2-16,-7-4 1 0,1-1-4 0,-1 2 1 0,2 0-5 16,-2-5 1-16,1 5 0 0,-1 0 0 0,1-6 1 0,-1 6 1 15,1-4 3-15,-7 3 0 0,6 1 5 0,1-5 2 16,-7 4 4-16,7 0 2 0,-7 0 1 0,6 2 3 0,-5-3 0 15,4 3-1-15,-3 2 1 0,4-5-2 0,-6 5-1 0,1-3 1 16,-2 3 1-16,8 0-1 0,-7 0-1 0,0-4 0 0,0 4-1 16,7 0 2-16,-1-4-2 0,-5 4-1 0,5-4-2 0,1 1 1 15,-7-1-1-15,6 4 1 0,-5-3-3 0,-1-1 0 16,0 4 0-16,0 0-1 0,-6 0-1 0,-1 0-1 0,1 0 1 16,-1 0-1-16,1 0 0 0,-1 0 0 0,-5 0-2 0,-1 4 1 15,6-4-1-15,-6 3 0 0,0-3-1 0,0 0-1 0,0 0 1 16,0 0-1-16,0 4 1 0,1-4 0 0,5 0 0 0,-6 0 0 15,7-4 1-15,-7 4 1 0,7 0-1 0,-7-3 1 16,6-1-3-16,-7 1-1 0,9-1-4 0,-9-1-1 0,1 2-5 16,0 0-1-16,-5-1-2 0,5 4 0 0,-7-4-1 0,1 1 0 15,-8 0 1-15,1-2 3 0,0 1 4 0,-7 1 4 0,2-1 4 16,-2 1 4-16,-6-1 3 0,-6 1 5 0,6-1 3 0,-14-4 2 16,8 5 2-16,-6-2 0 0,-8 3 2 0,0-3 2 15,-6 3 3-15,0-2-1 0,6 0 5 0,-12 0 0 0,6 4 0 16,-1-4-2-16,7 4-1 0,-5 0-1 0,5 0-5 0,8 0-3 15,-2 0-5-15,2 0-1 0,4 4-2 0,2-4-2 0,6 4-2 16,0 0-4-16,6-4-3 0,2 4 1 0,4-2 0 0,2 3-1 16,5-5-1-16,-6 2 0 0,6 3 1 0,-5-2 2 0,5-3 3 15,-6 4-2-15,6 0 0 0,-5 0 2 0,-2-1 1 16,2 4 0-16,-2-3 1 0,-5 3 0 0,0 1 0 0,0-5-1 16,-7 5-2-16,0-2-7 0,0 3-13 0,-7-2-21 0,0-4-47 15,-6 4-79-15,-7 1-142 0,-6-1-74 0,-6-2-38 0</inkml:trace>
  <inkml:trace contextRef="#ctx0" brushRef="#br0" timeOffset="151292.63">2718 17742 57 0,'13'-4'118'0,"1"1"-26"0,-2 3-23 0,-5-4-24 0,6 4-20 16,-7 0-11-16,8-4-5 0,-8 4 6 0,1 0 10 15,-1 0 11-15,-1-4 12 0,3 4 12 0,4 0 6 0,-5 0 7 16,1-3 1-16,-2 3-5 0,7 0-11 0,-7 0-10 0,1-4-13 15,6 4-9-15,-1-3-7 0,-4 3-7 0,3 0-5 0,4 0-1 16,-10 0-1-16,9 0-2 0,-1 0 0 0,0 0-2 0,0 0-1 16,0 0 0-16,0 0 1 0,0 0-1 0,0 0-3 15,1 0 1-15,-3 0 1 0,3 0 2 0,6 0 0 0,-7 0 1 16,0-5 1-16,7 5 2 0,-1-2-1 0,-7-2 4 0,8 0 2 16,0 4 0-16,0-4 1 0,-7 1-1 0,7-1-2 0,-3 0-1 15,3 0 1-15,-6 1-5 0,6-1-3 0,0 1-3 0,-1-1-1 16,1 0 1-16,-2 1-2 0,2-1-1 0,0 0 0 0,0 1 1 15,-7-1 1-15,7 0-1 0,-1 4 2 0,-6-3-2 16,6 3-1-16,-5-5 1 0,-2 5 1 0,2 0 0 0,-1-2 1 16,-1 2-1-16,2 0 1 0,-2 0 1 0,2 0 1 0,-1 0 1 15,0 0 0-15,0 0 0 0,-1 0 0 0,2 0 0 0,-1 0 0 16,0 0 0-16,0 0-1 0,0 0-1 0,6 0-1 16,-5 0-1-16,-2 0-2 0,2 0-1 0,-1-5-1 0,7 5-1 15,-8 0 0-15,2 0 2 0,-2-3 0 0,8 3 1 0,-7-4-1 16,-1 4 4-16,2-3 8 0,6 3 3 0,-7-4 4 0,-1 4 3 15,8-4 0-15,0 0 1 0,-8 4 3 0,9-3-4 0,-3-1-6 16,2 4-5-16,-7-3-7 0,7 3-5 0,-1-5-4 0,-6 5-2 16,7-2-1-16,-1 2-3 0,-5-4 3 0,6 4 1 15,-8-4 1-15,8 4 2 0,-1-4 3 0,-5 1 2 0,-2-1 2 16,8 0 1-16,-7 0 2 0,7 2 0 0,-1-3 1 0,-6 2-2 16,-1-1-3-16,9-3-2 0,-9 7-2 0,8-8-4 0,-7 5 0 15,0 3 0-15,-1-4 0 0,3 1 2 0,-3 3 1 0,2-4 3 16,-2 4 3-16,-5 0 4 0,6 0 4 0,-6-3 3 15,5 3 2-15,2 0 3 0,-2 0 3 0,1-4 2 0,1 4 1 16,-2 0-2-16,2-5-3 0,-2 5-1 0,2-3-1 0,-1 0-2 16,7 3-2-16,-9-4-2 0,4 0-2 0,4 1 1 0,-6-2 1 15,0 2-2-15,7-1 0 0,-8 1-1 0,2-2-2 0,-1 3 0 16,6-2 0-16,-7 0-1 0,3 0-2 0,4 1 1 16,-6-1 1-16,6 0 0 0,-5 0 1 0,5 2 1 0,-7-6-2 15,2 4 6-15,6-3-1 0,0 3 3 0,-8-3 0 0,8 0 1 16,-7 0 1-16,7-2 2 0,-1 3 2 0,0-2-4 0,1 2 2 15,-7-3-2-15,7 1-1 0,-1-1-1 0,1 1-1 0,-8 0 0 16,8 2-3-16,0 1-2 0,-7-2-1 0,7 0 0 0,-8-1-1 16,8 1-1-16,-7 0 0 0,7 0-1 0,-8-1 0 15,8 1 0-15,0 0 1 0,-7-1 1 0,7-4 1 0,-8 6-2 16,8-1 0-16,-7-5-1 0,0 6 1 0,6-1 0 0,-5-1 0 16,-2-4-1-16,8 5 0 0,-7 0 1 0,0 0 1 0,0-1-1 15,7 1 0-15,-7 0-1 0,6-5-1 0,-6 5 2 16,1 0 1-16,4-4-2 0,-4 4 1 0,5-5 2 0,-5 6 0 15,-2-6 3-15,8 5-1 0,-7-4 0 0,0 4 0 0,6-1-1 16,-5-3 0-16,-2 5-1 0,2-3-2 0,-1 3 0 0,-7-2 0 16,8 5-3-16,-8-5 0 0,7 1-2 0,-6 3-2 0,-1 1-1 15,6-4 0-15,-5 3 0 0,0 0-1 0,-1 0 0 16,1-4-1-16,-1 5 4 0,1-3 3 0,0 2 5 0,5-4 0 16,-5 0 0-16,6 1 4 0,0-3-1 0,1 1 3 0,-2-1-1 15,1 3-1-15,0-5-3 0,7 5-3 0,-7-3-3 0,7 2-8 16,-8-3-3-16,2 3-7 0,4 2-4 0,-4-5-4 0,-1 3-2 15,-1 0 0-15,2 2 0 0,-1-2 6 0,0 1 1 16,0-1 8-16,1 1 4 0,-8-1 7 0,7 1 4 0,0 0 6 16,-6 0 8-16,5-1 6 0,2 1 6 0,-8-1 6 0,7 2 3 15,0-5-1-15,-6 3-3 0,6 2-9 0,0-6-6 16,-1 4-6-16,1 1-7 0,1-3-6 0,5 2-4 0,-6 0 2 16,1-2 1-16,5 2 7 0,-6 1 0 0,5-5 7 0,-3 6 2 15,-3-2 1-15,8 1-1 0,-7-1-2 0,7 1-5 16,-8 0-1-16,2-4-2 0,-2 4-4 0,1 3-2 15,1-4 0-15,-1 1 2 0,-6 0 2 0,5 0 3 0,-6 3 2 16,8-3 0-16,-8 3 3 0,1-3-1 0,6 2 0 0,-6-1-5 16,4 2-1-16,-2-3-4 0,2-1-5 0,-4 2-3 0,7-2-3 15,-1 4-8-15,0-3-8 0,0-1-4 0,-1 1-5 16,2 0-7-16,-1 0-2 0,-1-1-5 0,-4 5-4 0,4-5 0 16,2 2 4-16,-8-3 5 0,0 6 10 0,8-4 7 15,-8 3 10-15,-6 0 14 0,7-3 17 0,-1 3 13 0,0 0 12 16,1 0 10-16,-7-3 6 0,7 4 2 0,-1-4 5 15,-1-1 3-15,-5 4-7 0,9-3-2 0,-3 0-5 0,7 0-10 16,-7 2-7-16,1-1-8 0,-1-2-12 0,1 2-10 16,5-3-8-16,-4 6-9 0,-2-5-8 0,7-3-6 0,-6 4-8 15,4-1-1-15,3 1 2 0,-8 0-4 0,8 0 4 0,0-1 3 16,-2-2 6-16,1 3 8 0,0-1 10 0,0 1 7 16,1-4 6-16,-2 3 12 0,-7 1 8 0,10-4 7 0,-2 3 1 15,-7 1 8-15,8 3 5 0,-2-3-1 0,-5 0 1 16,0 3-7-16,-1-3-1 0,7 3-3 0,-7-3-5 0,1 3-8 15,6 1-7-15,-7-4-3 0,8-1-5 0,-8 4-1 0,7-3 0 16,-6 3-2-16,6-2 5 0,-1-3 4 0,2 3 4 16,-2 2 3-16,2-3 5 0,-1-1 3 0,0 1 3 0,0 0 2 15,7 3-4-15,-8-4-3 0,2 1-1 0,5-1-4 0,-6 5-3 16,6-4-3-16,-5 3-2 0,5-3-2 0,-6-1-2 16,6 5 1-16,1-5-2 0,0 5 1 0,-1-4-1 0,1-1 0 15,0 5 0-15,-1-5 0 0,1 5 0 0,0-5 0 16,-8 5-1-16,8-5 1 0,-7 8-1 0,0-7-5 0,0 7-2 15,-1-3-1-15,-4-1-2 0,4 4 0 0,-5-4-1 0,-1 0 1 16,1 1 1-16,0 3 3 0,5-5 3 0,-4 2 1 16,-2 3 2-16,0-4 1 0,0 2 1 0,0 2-1 15,2-5-1-15,-2 2 2 0,7-1 0 0,-7 0-1 0,8 4 1 16,-8-4 0-16,8 1-1 0,-2-1 3 0,1 0-1 0,1 1-1 16,-8 0-3-16,6 3 0 0,2-4 0 0,-8 0-1 0,8 0-5 15,-8 4 0-15,7-3-2 0,-7 3-1 0,1-4 1 16,0 4 0-16,-1 0-2 0,7-4 3 0,-6 4 2 15,-1 0 0-15,1 0 1 0,-2 0 4 0,-5 0-1 0,15 0-1 16,-10 0 0-16,2 0 1 0,-1 0 2 0,2 0 3 0,-2 0-1 16,7 0-1-16,-7 0 0 0,8 0-1 0,-8 0 0 15,7-3-2-15,-6 3-1 0,5 0-2 0,1-4 2 0,1 4-2 16,-9 0 2-16,9 0 2 0,-1 0 2 0,1-4 3 16,-2 4 2-16,1 0 0 0,0 0 3 0,-1 0 2 0,3 0 2 15,-3 0-1-15,2 0 0 0,-2 0-1 0,1 0-2 0,1 4 0 16,-8-4-3-16,8 0 0 0,-2 0-3 0,1 4 0 15,0-4-1-15,-1 0-3 0,3 3 0 0,-3-3-2 0,2 4 2 16,-2-4-3-16,1 4 0 0,7-4 1 0,-15 3 0 16,15-3 0-16,-13 4-2 0,7 0 1 0,-1 0-3 0,-1-4 2 15,2 3 0-15,-8 0-3 0,7 1 2 0,-6-4 3 0,6 4 1 16,-7-1 2-16,-1 1 2 0,10 0 3 0,-10 0 2 16,2-1 3-16,1 2-2 0,-2 1 1 0,0-3 0 0,7 2 0 15,-6-2-1-15,0 5-2 0,-1-4 0 0,0-1 1 16,8 4 2-16,-8 1 0 0,7-5 0 0,-6 5 0 0,6-5-1 15,-7 5 0-15,7-5-1 0,-6 5-2 0,5-1-1 0,2-4-1 16,-1 5-2-16,0-1 0 0,0 1 1 0,-2-5 0 16,4 4-2-16,-10 0 1 0,10 1 0 0,-3-1-1 0,1-2-1 15,1 2 1-15,-2 0 0 0,2 0 1 0,-1 4 2 0,-7-3-1 16,6-2 4-16,2 3-1 0,0 1-1 0,-2-3 0 16,1 5-2-16,0-2 0 0,0-3-1 0,1 5 0 15,-2-5-3-15,2 3 0 0,5-2 2 0,-6 4-1 0,0-5 0 16,1 3 0-16,-2 2 0 0,8-1 0 0,-7 0 1 0,-1-4 0 15,8 4-1-15,-6 4-1 0,-2-5 0 0,1 1-5 0,7 0-1 16,-8 0 0-16,2 0 1 0,-1-2-1 0,7 1 1 16,-8 0 1-16,2-1 1 0,-2 1 3 0,2-3 2 15,-1 5-1-15,0-5 0 0,6 3 0 0,-5-2 0 0,-2 3 1 16,1-1 1-16,0 2-2 0,7-1 0 0,-7 0 0 0,7 1-2 16,-7-5 0-16,6 3-3 0,0 2-2 0,-5-2-1 15,5 1 0-15,-6-3-1 0,6 3-1 0,1-5 2 0,0 6 2 16,-1-5 0-16,-6 4 4 0,6 0 1 0,-5-4 0 15,6 5 1-15,-1-5 0 0,-5 4 0 0,4 1-1 0,2-2-6 16,-7-3-9-16,7 5-5 0,-7-2-7 0,6-3-3 0,1 5-4 16,-7-5-1-16,1 4 0 0,4 0 6 0,-4-4 9 15,5 5 8-15,-5-5 8 0,4 3 6 0,-4 2 6 0,-1-5 5 16,7 3 2-16,-8 2 2 0,8-1 2 0,-7 0-2 0,7-1-1 16,-1 5-2-16,0-4-3 0,1 1-5 0,0 2-5 0,5-3-6 15,-5 3-7-15,0-2-10 0,6 3-13 0,0-5-14 16,-6 1-17-16,6 4-12 0,0-5-8 0,-7 2-3 0,6 2 12 15,2-2 20-15,6-2 29 0,-7 5 29 0,6-3 28 0,-5-2 23 16,5 5 17-16,1 0 9 0,-2-5-2 0,3 5-10 0,-2 0-16 16,2-3-17-16,-2 1-14 0,1-1-18 0,6 1-20 0,-13-1-27 15,13 3-40-15,-13-5-61 0,6 2-103 0</inkml:trace>
  <inkml:trace contextRef="#ctx0" brushRef="#br0" timeOffset="151573.82">10303 17188 164 0,'-6'-2'247'0,"6"-3"-94"16,-7 2-83-16,7-1-63 0,-7 0-43 0,7 0-27 0,-6-3-17 16,0 4-9-16,6-1-3 0,-7 1 5 0,0-1 10 15,0-1 15-15,1 2 18 0</inkml:trace>
  <inkml:trace contextRef="#ctx0" brushRef="#br0" timeOffset="152011.17">10224 17126 28 0,'-6'-3'55'0,"0"0"18"0,0 3 12 0,-2-5 6 0,8 1 0 15,-6 4-9-15,0-3-11 0,-1 3-12 0,7 0-14 0,-6 0-10 16,-1 0-6-16,7 0-3 0,-7-4-3 0,7 4 0 0,-6 0 2 16,0 0 4-16,6 0 2 0,-8 0-1 0,8 0-1 0,-6-3-1 15,6 3-1-15,0 0-2 0,0 0-4 0,0 0-2 16,0 0-2-16,0 0-1 0,0-4 0 0,0 4 2 0,6 0 1 16,-6 0 1-16,8-3 2 0,-2 3-1 0,7 0 3 0,-6-4 5 15,6 4-3-15,-1-4-4 0,8 4-2 0,-8-4-5 0,8 4-3 16,7-3-2-16,-1 3-2 0,0-5-4 0,1 5 2 0,11-2 2 15,-5 2 2-15,6-5 5 0,0 3 3 0,0-2 0 16,6 4 0-16,1-4 0 0,0 0-2 0,5 0 1 0,-4 0-4 16,5 1-2-16,-6 3-4 0,5-4 0 0,1 2-1 0,7-3-2 15,-6-2 0-15,5 3-3 0,1 0 1 0,0 1-2 0,-2-5-1 16,3 5 0-16,-2 0-4 0,-6-2 2 0,7-2-1 0,0 4-1 16,-7-1-2-16,-7 0-1 0,8-3 1 0,-8 3-1 15,1-3 2-15,-1 3 0 0,1-3 0 0,-1 4 1 0,-5-5 5 16,-1 4 0-16,-1-4 2 0,2 1 2 0,-7 5 0 0,-1-6 1 15,1 0 2-15,-7 4 3 0,0-3 0 0,-7 3-1 0,1-2 1 16,-8-3-1-16,9 6 0 0,-15-4 0 0,0 3-2 0,2-3-2 16,-8 3-3-16,0-3 0 0,-8 3-1 0,-4 1-1 15,-2-1-2-15,-5 1-1 0,-1-1 1 0,-6 4 2 0,7-4 2 16,-1 4 3-16,-6 0 2 0,7 0 3 0,5 0 3 0,2 0 0 16,-2 0 0-16,8 0-3 0,0 4-2 0,-1 0-3 0,7-1-2 15,0 1-3-15,0-1-3 0,7 4-4 0,-7-3 0 16,6 0 1-16,0 3-2 0,1-3-4 0,0 3-6 0,-1-4-5 15,0 6-10-15,0-3-9 0,-6-2-21 0,8 3-35 0,-8-3-59 16,-8 4-125-16,2-4-80 0,-6 0-49 0</inkml:trace>
  <inkml:trace contextRef="#ctx0" brushRef="#br0" timeOffset="152682.9">8355 15811 419 0,'0'0'492'16,"0"0"-127"-16,0 0-136 0,0 0-91 0,0 0-57 15,0 0-35-15,0 0-23 0,0 0-10 0,6 0-9 0,-6 0-3 16,0 0-1-16,7 0-1 0,-7 4-3 0,5 0-6 0,-5-1-10 16,8 1-12-16,-1 0-12 0,-2 3-18 0,2-3-24 0,-1 3-32 15,2 0-36-15,-2-3-50 0,0 3-73 0,1 1-92 16,-1-1-40-16</inkml:trace>
  <inkml:trace contextRef="#ctx0" brushRef="#br0" timeOffset="152917.01">8465 16123 399 0,'0'7'361'0,"0"4"-117"0,0-4-96 0,0 0-59 0,0 0-35 16,0 1-23-16,0-1-12 0,0 1-8 0,0-2-4 0,7-1-4 16,-7 2-1-16,7-2-5 0,-7 1-4 0,0-2-11 15,6 3-7-15,-6-4-9 0,6 6-13 0,1-6-6 0,-1 4-6 16,-6-3-2-16,7 3-1 0,0 1 3 0,-2-5 7 0,-5 4 6 16,7 0 14-16,-7-3 15 0,0 4 17 0,0 3 17 15,0-5 13-15,0 6 11 0,-7-1 7 0,2-3 6 16,5 3 5-16,-14 0-4 0,14 3-9 0,-13-3-5 0,7 1-6 15,0-2-2-15,6 5-6 0,-14-4-4 0,8 0-4 0,6 0-5 16,-6 3-5-16,6-2-8 0,-7-2-9 0,7 2-12 16,0-2-16-16,0 1-20 0,7 0-25 0,-1-3-32 0,-6 3-42 15,6-4-52-15,1 4-61 0,-7-4-57 0</inkml:trace>
  <inkml:trace contextRef="#ctx0" brushRef="#br0" timeOffset="153010.91">8523 16694 5 0,'0'8'376'0,"0"-1"-60"0,0 0-80 16,0 0-78-16,0 1-60 0,7-1-40 0,-7-3-22 0,0 7-15 15,0-4-9-15,0 0-12 0,0 0-10 0,7 1-11 16,-7 4-17-16,0-6-15 0,7 2-36 0,-7-1-46 0,6 1-60 16,-6-1-82-16,6-4-67 0</inkml:trace>
  <inkml:trace contextRef="#ctx0" brushRef="#br0" timeOffset="153135.95">8570 16965 241 0,'-6'4'370'0,"6"3"-96"0,0 1-101 0,0-2-69 0,6-2-47 16,-6 4-28-16,0-1-17 0,6-3-13 0,1 3-14 0,-1-3-17 15,1 0-15-15,6-1-25 0,-8 4-33 0,10 0-41 16,-10-3-60-16,2 4-87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4095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1999.5116" units="1/in"/>
          <inkml:channelProperty channel="T" name="resolution" value="1" units="1/dev"/>
        </inkml:channelProperties>
      </inkml:inkSource>
      <inkml:timestamp xml:id="ts0" timeString="2023-10-18T03:34:53.21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8433 4817 14 0,'0'-4'487'0,"0"0"-24"0,0 2-174 0,0 2-156 0,6 0-96 0,-6 0-65 16,0 2-51-16,7 2-50 0,-7 4-62 0,7-5-94 15,-7 1-73-15</inkml:trace>
  <inkml:trace contextRef="#ctx0" brushRef="#br0" timeOffset="5733.03">9397 3938 155 0,'0'4'452'0,"0"-4"-130"0,0 3-130 0,-6-3-81 0,6 0-52 15,0 0-27-15,0 4-16 0,0-4-7 0,0 0-5 0,-6 0-1 16,6 0-1-16,0 4-1 0,-8-4-1 0,8 3 0 16,0-3 2-16,0 0 3 0,0 0 0 0,-6 0 2 0,6 0 2 15,0 0 5-15,0 0 4 0,0 0 4 0,0 0 2 16,0 0 1-16,0 0 3 0,0 0 0 0,0 0-2 0,0 0-2 16,6 0-3-16,-6-3-3 0,0 3-4 0,0 0 0 0,0 0-3 15,0-4-2-15,0 4 0 0,8 0-1 0,-8 0-1 16,0 0-2-16,0 0 0 0,0 0-3 0,0 0-2 0,0 0 0 15,0 0 0-15,0 0-1 0,0 0 0 0,0 0 1 0,0 4 0 16,6-4 0-16,-6 0 0 0,0 3-1 0,0-3 1 16,6 4-1-16,-6 0 0 0,0-4 1 0,7 3-1 15,-7 1 1-15,6-1 2 0,-6 2 0 0,7-3-1 0,-7 6 2 16,6-4-1-16,1-1-2 0,-1 5 1 0,-6-4 0 0,7 4-1 16,0-6 0-16,-1 5 2 0,0 1-1 0,1 0 0 0,0-4-1 15,-1 3 0-15,-1 0 0 0,3 0 1 0,-2 4 0 16,1-3 0-16,0-1-1 0,-1 4 1 0,0 0 0 15,2 0 2-15,-2 1-2 0,0-3 1 0,-6 3-1 0,6-2 1 16,8 2 1-16,-8-1 2 0,1 3 2 0,-1-3 0 0,0 0 0 16,8 4 0-16,-8-4 0 0,0 0 0 0,8 4-2 15,-8-5 1-15,1 5-3 0,-1-3-2 0,8 2 2 0,-8-2 0 16,0-2-3-16,0 1 1 0,8 0 0 0,-8 0-1 16,1 0 1-16,0 3 0 0,-1-7-1 0,1 5 0 0,-7-1 0 15,6-5 2-15,-6 6-1 0,6-4 0 0,-6-1-1 0,0 0 2 16,7-4 0-16,-7 6-1 0,0-6 0 0,7 1-1 15,-7-1 1-15,0 1 2 0,0-4 0 0,0 0 2 0,6 0 1 16,-6 0 0-16,0-4 0 0,6 1 0 0,1-4 0 16,-7-2 0-16,7-1-3 0,-1 0 0 0,-6-2-1 0,7-3 0 15,-1 0 0-15,1 1 0 0,0-5-1 0,-1 2-1 0,0-6 2 16,0 5-2-16,2-8-1 0,-2 4 0 0,0 0 0 16,1-3 0-16,-1-1 1 0,-6 4 0 0,7-3 1 0,-7 2 1 15,6-2 4-15,1 6 1 0,-7 1 6 0,6 0 2 16,-6 4 3-16,0-1 1 0,0 3 0 0,0 4 0 0,0 2-3 15,-6-2-3-15,6 5-5 0,0-1-8 0,0 0-13 0,-7 0-16 16,7 4-23-16,-6 0-26 0,6 4-47 0,0-4-96 16,0 4-138-16,0-4-85 0,0 0-35 0</inkml:trace>
  <inkml:trace contextRef="#ctx0" brushRef="#br0" timeOffset="6623.44">10271 4238 218 0,'0'-3'225'0,"0"3"-43"0,0-4-44 0,6 4-39 0,-6-4-23 16,0 1-17-16,0 3-11 0,6-3-3 0,-6 3-5 15,0-5-2-15,0 5-2 0,0-3-1 0,0 3 0 0,0-4-2 16,0 4 1-16,0 0-2 0,0-4-2 0,0 4-4 0,0 0-1 16,0 0-5-16,0 0-3 0,0 0-4 0,-6 0-4 15,0 0 1-15,6 0-1 0,-7 0 1 0,0 0 2 16,0 0 1-16,7 0 1 0,-6 0 1 0,0 4 1 0,-8-4 0 15,8 0-1-15,0 4 0 0,0-4-1 0,-2 3-1 0,-4-3-3 16,5 5-2-16,1-2-2 0,-8 0-1 0,8 5-2 0,-8-5-1 16,8 5-2-16,0-4-1 0,-7 3 1 0,6-4 0 15,1 4 0-15,-1 1 0 0,1-4 0 0,0 3-1 16,-1-4 2-16,7 4 1 0,-7-3 2 0,7 4 2 0,0-5 0 16,-6 9 2-16,6-5 1 0,-6 0 2 0,6 1 0 0,0 3-1 15,0 0-1-15,-8-4-2 0,8 4 0 0,0 0-3 16,8 0-2-16,-8-4-1 0,0 4 0 0,0-4 0 0,6 1 0 15,0-2 1-15,-6 2-1 0,7-4 2 0,-7 4 0 16,7-5 2-16,-1 1 0 0,0 0 0 0,7-4 1 0,-6 3 1 16,-1-3-2-16,7 0 1 0,1-3-2 0,-2 3 0 0,-5-4-1 15,6 0 2-15,0 1-2 0,-7 0-1 0,8-2 3 16,-8-2-1-16,0 2-1 0,0-1 1 0,2-2-3 0,-2 1-2 16,0-1 1-16,1 1 0 0,0-3-1 0,0-2 2 15,-1 2-1-15,0-1 1 0,-6 0 2 0,7-3 1 0,-7 2 0 16,7 1 3-16,-7-4 3 0,0 4-1 0,0 0 4 0,0 4 3 15,0-4 2-15,0 7 4 0,0-3 1 0,0 0-1 16,0-1-3-16,0 5 0 0,-7-1-4 0,7 0-2 0,0 1-3 16,0 3-4-16,0-3-3 0,0 3-1 0,0 0-2 15,0 0 0-15,0 3-1 0,0-3-1 0,0 7 0 0,7-3 0 16,-7-1 2-16,6 5-2 0,-6-1 1 0,6 0 0 16,-6 0-2-16,7 1 2 0,0 3 0 0,-1-4 0 0,-6 0 1 15,7 4 0-15,-1-3-1 0,-6-2-1 0,6 2 2 0,2 4 1 16,-3-5-1-16,2 0 1 0,-1 1 1 0,-6-1 0 0,6 0-2 15,2 0 0-15,-2 1 0 0,1-1-6 0,-1-3-3 16,1 3-5-16,0-4-10 0,-1 1-9 0,0 0-14 16,0-4-16-16,8 4-20 0,-8-4-28 0,6 0-45 0,-4 0-100 15,4-4-110-15,-5 0-62 0,0 0-30 0</inkml:trace>
  <inkml:trace contextRef="#ctx0" brushRef="#br0" timeOffset="7264.07">10785 4231 13 0,'0'-4'302'0,"7"1"-64"16,-7 3-62-16,0 0-53 0,6-3-39 0,-6-2-25 0,0 5-12 15,6-3-8-15,-6 3-1 0,0-4 0 0,0 4 2 16,8-4 0-16,-8 4 3 0,0 0-1 0,-8-3-1 0,8 3-4 16,0 0-4-16,-6 0-5 0,6 0-6 0,-6 0-4 15,-1 0-4-15,1 0-2 0,-1 0-2 0,-6 3 0 0,0-3-1 16,6 4-1-16,-5 0 0 0,-3-4 0 0,10 3-1 0,-8 2 0 15,0-2 0-15,0 0 0 0,-1 5-1 0,2-5 1 16,-1 1 1-16,5 0 1 0,-4 3 0 0,5-3 0 0,2-1 1 16,-3 1-1-16,2 3 1 0,0-3 1 0,-1 3 1 15,0-3-3-15,7 3 3 0,-6-4 3 0,6 5-1 0,-6-1 0 16,6 1 0-16,0-2-1 0,0 2 1 0,0 4-3 0,0-5 0 16,0 0-5-16,0 5 1 0,6-5-2 0,-6 0-1 15,6 4 1-15,1-4-5 0,0 0 2 0,-1 0-1 16,0 1 0-16,2-1 1 0,-3 1-1 0,9-5 2 0,-9 0 1 15,9 2 3-15,-7-2-2 0,5 1 0 0,-4-4-1 0,4 5 0 16,2-5-1-16,-8 3-1 0,7-3-1 0,0 0-1 16,-1 0 1-16,2 0 0 0,-7 0 0 0,6 0-1 0,0 0-2 15,0-3-7-15,7 3-12 0,-8-5-16 0,1 5-20 16,0-4-35-16,7 1-64 0,-7-5-120 0,7 1-94 0,-1-4-59 16</inkml:trace>
  <inkml:trace contextRef="#ctx0" brushRef="#br0" timeOffset="8154.33">11203 4180 134 0,'0'3'241'0,"-9"-3"-53"15,9 0-53-15,0 0-39 0,0 0-26 0,0 0-19 16,0 0-12-16,0 0-6 0,0 0-6 0,0 0 0 0,0 0-1 16,0 0-2-16,0 0-2 0,0 4-1 0,0-4-3 0,0 0-1 15,0 0 2-15,0 0-2 0,0-4 1 0,0 4-1 16,0 0 2-16,0 0-1 0,0 0 1 0,0 0 1 16,0 0 0-16,0 0-2 0,0 0-1 0,0 0-2 0,0 0-2 15,-5 0-2-15,5 0 0 0,-6 0-4 0,-1 0 1 0,0 0-2 16,1 4 1-16,0-4 3 0,-1 0 1 0,1 4-1 0,-8 0 1 15,8-4-1-15,0 3 4 0,-2 1-2 0,-4-1-2 16,6 5-3-16,-2-8 0 0,2 8-2 0,0-5 0 16,6 0 0-16,-7 5-5 0,1-5 2 0,0 5 0 0,6-4 1 15,-8 3-1-15,8 0 1 0,-6 0 1 0,6-3-1 0,0 3 1 16,0 0 3-16,0 0 0 0,0-3 0 0,0 4 1 16,0 0 2-16,6-1-2 0,2 0 0 0,-8-4 0 0,6 6-1 15,0-3-2-15,1 2 0 0,-1-1-1 0,0 1-4 0,2-1 2 16,-2 0 0-16,-1 0-2 0,2-3 2 0,1 3 0 15,4 0 0-15,-5-3 2 0,6-1 2 0,0 1 0 0,0 0 1 16,0-4 0-16,7 4 1 0,-1-4-1 0,1 0-1 16,0-4-1-16,-1 4-1 0,7-4-2 0,-6 0-2 0,6 4-1 15,-7-3-3-15,1-1-3 0,0 1-6 0,-1 3-9 0,-6-7-14 16,0 3-18-16,0 0-25 0,-6 0-36 0,-1 1-64 16,7-4-96-16,-13 0-92 0,7-5-50 0</inkml:trace>
  <inkml:trace contextRef="#ctx0" brushRef="#br0" timeOffset="8810.43">11424 4183 296 0,'6'0'270'16,"-6"-3"-88"-16,0-2-68 0,7 5-40 0,-7 0-22 0,0-2-10 16,6 2-4-16,-6 0 0 0,0-5-2 0,0 5-1 15,7 0-5-15,-7 0-3 0,0 0-5 0,0 0-4 0,5 0-3 16,-5 5-2-16,0-5-1 0,8 2-1 0,-8 3 1 16,0-2-3-16,6 1 3 0,-6 4 0 0,0-5 0 0,0 4 1 15,0 1 0-15,7 0 2 0,-7-2 1 0,0 2 1 16,0 3 0-16,0-4 1 0,0 0-1 0,0 4-2 0,0-3 2 15,0 2-3-15,0-3 0 0,7 1-2 0,-7-1-3 0,0 5 0 16,6-5-1-16,-6 0-1 0,6 1-3 0,-6-1 1 16,7 0-3-16,-7-3 2 0,7 0-1 0,-7 0 1 0,6-1-1 15,0 1 1-15,1-1-1 0,-7-3 1 0,6 0 6 16,1 0-2-16,0 0-2 0,-1 0-1 0,-6 0-1 0,14-3 1 16,-8-1-2-16,0 1 1 0,-1-1-8 0,3-4 4 0,-1 1 2 15,-1 3 0-15,1-2-1 0,-1-3 0 0,0-1 1 16,2 3 1-16,-2-1-2 0,0-4 0 0,-6 5-1 0,6-3 1 15,2-2-1-15,-8 2 1 0,0-1 0 0,0 3 1 16,0-3-1-16,0 0 2 0,0 4-2 0,0-4 1 0,0 4 1 16,-8-1 2-16,8 0 2 0,0 6 0 0,-6-3 1 0,6 3 0 15,-6-2 2-15,6 0-2 0,0 0-2 0,0 4-2 16,0 0-3-16,0-4-2 0,0 4-2 0,0 4 1 16,0-4 0-16,0 0 0 0,0 4 2 0,0 0-1 0,0 0 1 15,0 3 0-15,0-5 1 0,0 6 0 0,0 0 0 0,6-1 0 16,-6 4-1-16,0-4 0 0,6 1 0 0,-6 3 1 0,0 0-1 15,0 0 0-15,0-4 0 0,8 4 0 0,-8 0 0 16,0-1 1-16,6 2-1 0,-6-4 0 0,6 1 0 0,-6-1 0 16,7 1 0-16,-1-3 0 0,1 2 1 0,-7-1-1 15,7-3 3-15,-1 3-1 0,0-3 0 0,8-1-1 0,-2 1 1 16,2-1 0-16,-1 1-1 0,-1-4-1 0,2 0-1 16,5 0 0-16,-6 0-1 0,7 0-6 0,-7 0-12 0,7 0-17 15,-8 0-26-15,8-4-44 0,-1 1-94 0,-5-1-149 0,4-3-77 16,-4 0-35-16</inkml:trace>
  <inkml:trace contextRef="#ctx0" brushRef="#br0" timeOffset="9638.41">11925 4191 169 0,'-6'-4'321'0,"6"4"-77"0,0-4-70 0,0 1-58 15,0-2-37-15,0 5-26 0,6-2-12 0,-6 2-9 0,0-5-5 16,0 3-2-16,7 2-5 0,-7-4 0 0,7 4-2 15,-1-4 1-15,-6 4-3 0,6-4-2 0,-6 4-2 0,6 0 0 16,2 0-2-16,-8 0-1 0,6 0-1 0,0 0-1 0,1 4 0 16,-1 0 0-16,1 0 0 0,0-2 1 0,-1 3 1 15,0 2 1-15,2-4 1 0,-2 5 1 0,0-1-2 16,7 0 2-16,-6 1-3 0,-7 0-2 0,6 2 1 0,1-3 0 16,-7 1-1-16,6 3-3 0,-6-4 3 0,0 4-1 0,6 0-1 15,-6-4 0-15,0 0-1 0,0 4-2 0,0-3 0 0,0-2 0 16,0 2-1-16,0 1 0 0,0-6-1 0,0 4 2 15,-6-3-1-15,6-1 0 0,0 1 1 0,0 0 1 0,0-4 4 16,0 4 5-16,0-4 4 0,0 0 6 0,0 0 4 16,6-4 3-16,-6 0 0 0,0 0-1 0,0-3-3 0,0 3-4 15,0-2-2-15,7-6-5 0,-7 5-2 0,0-5-1 16,0 1 1-16,0 0 1 0,7 1 1 0,-7-2-1 0,0 2-2 16,6-1 0-16,-6-4-2 0,6 5 5 0,-6-2-5 0,8 1-2 15,-8 0-2-15,6 4-2 0,-6 0-1 0,6 0-1 0,-6-1 0 16,7 0-7-16,-1 4 3 0,1 1-1 0,0-1 3 15,-1 4-2-15,-6-2 2 0,13 2 0 0,-6 2 0 16,-1-2 0-16,0 4 0 0,8-1 0 0,-8 5 0 0,7 0 1 16,-7-2-1-16,2 1 0 0,-2 1 1 0,0 4-1 0,1-5 0 15,-7 4-2-15,6 0 0 0,-6 0 2 0,7 0-2 16,-7-4 0-16,0 4 2 0,0 0-1 0,0-4 0 0,-7 0 1 16,7 0 0-16,0 1 0 0,0-4 1 0,0-1 0 15,0 5 0-15,0-8 0 0,0 4 1 0,0-4 2 0,0 0 0 16,0 0-1-16,0 0 1 0,0-4-1 0,0 1-1 0,7-2 2 15,-7-2 0-15,0-1-2 0,6 1-1 0,-6 0 0 16,7 0 1-16,-7-4 1 0,6 4-2 0,-6 0 1 16,7-5-1-16,-7 5 0 0,7-3 0 0,-1 2 0 0,0-3 0 15,-6 4 0-15,7-5 0 0,6 4-2 0,-7 1 0 0,0 1 2 16,1-2-1-16,0 4 0 0,6 0-1 0,-7 1 0 0,2 3 1 16,-2-4-1-16,6 4 1 0,-5 0-1 0,0 0 0 15,-1 4 2-15,1-1 0 0,5 1 0 0,-4 0 0 16,-3 4 0-16,2-2 0 0,-1 1 0 0,2 1 0 0,-2 0 0 15,0 3-1-15,1 0 0 0,-1-3 1 0,1 2-1 0,0 1-1 16,-1 0 1-16,0 0 1 0,0 0-1 0,-6 0 2 16,8-1-1-16,-2 5 0 0,-6-3 0 0,6-5 0 0,1 5 0 15,-7-2-1-15,6 1-2 0,1-3-8 0,0 2-12 16,-2-3-20-16,2 5-33 0,-7-5-59 0,7 0-109 0,0-4-121 16,-7 5-75-16,0-4-40 0</inkml:trace>
  <inkml:trace contextRef="#ctx0" brushRef="#br0" timeOffset="10716.23">9945 4777 190 0,'0'0'158'0,"0"0"-36"0,0 0-29 16,0 0-22-16,6 0-16 0,-6 0-10 0,0 0-7 0,0 0-3 16,6 0-2-16,1 0-2 0,-7 0-4 0,7 0-1 15,-1 0-5-15,0 0 0 0,1 0-5 0,0 0-3 0,-1 0 0 16,7 3-2-16,0-3 0 0,0 0 0 0,1 4 0 0,5-4 1 15,0 0-1-15,1 0 0 0,-1 4 2 0,7-4-4 16,-6 0 0-16,7 0 1 0,-3 4-1 0,3-4-1 0,-1 0-2 16,0 3-1-16,1-3 1 0,-2 0 0 0,8 0-1 0,-6 4-1 15,-1-4-1-15,-2 0 1 0,10 0 0 0,-8 0-1 16,0 0 2-16,0 0-2 0,0 0 2 0,7-4-2 0,-7 4 2 16,0 0 0-16,7 0 0 0,-7-3 2 0,6 3-1 15,1-4 2-15,-1 4 0 0,1-4 2 0,6 0 0 0,-8 1 1 16,3 3-1-16,6-4-1 0,-8 1 0 0,7 3-2 0,-7-4 0 15,7 4-1-15,-5 0-3 0,-2-3 0 0,1 3-1 16,-1 0 2-16,1 0-1 0,-7 3-3 0,6-3 1 0,1 0-2 16,-7 0 1-16,7 4-1 0,-7-4 0 0,6 0-1 15,1 0 0-15,-7 0 3 0,7-4-1 0,-1 4 1 0,1-3 0 16,-7 3 0-16,6-4 0 0,-5 0 0 0,5 0 2 0,-6 1-3 16,7 3 1-16,-8-5 1 0,1 2 0 0,0-1 4 15,-6 2-2-15,6-2 0 0,-7 4 1 0,8-5-1 16,-8 2-1-16,0-1-2 0,1 4 1 0,-6-3-2 0,5-1 1 15,-6 4 1-15,6-4-1 0,-5 4-1 0,-2-4 1 0,2 4 0 16,-8-3-1-16,7 3 1 0,1-4 0 0,-8 4-1 0,7-3 0 16,-7 3 1-16,1-5 0 0,6 5 1 0,-7 0 0 0,1-2 0 0,6 2-2 0,-7 0 1 0,1-4-1 15,-1 4 1-15,1 0 0 0,-1 0-1 0,0-4 0 0,-6 4 0 16,7 0 2-16,-7 0-1 0,0 0 0 0,0 0 0 0,0 0 1 31,0 0 2-31,0 0 2 0,0 0 1 0,-7 0 1 0,7 0 5 0,-6 0-2 0,6 0 0 0,-6 0-1 0,6 4-3 31,-7-4-3-31,1 0-6 0,-1 0-11 0,1 4-25 0,0-4-47 0,-1 0-106 0,0 0-111 0,-6 0-73 0,0-4-51 16</inkml:trace>
  <inkml:trace contextRef="#ctx0" brushRef="#br0" timeOffset="11981.74">9918 5264 127 0,'0'0'212'0,"0"0"-38"15,-6 0-37-15,6-4-34 0,0 4-28 0,0 0-20 0,0-3-14 16,0 3-9-16,0-3-6 0,0 3-4 0,0-5-2 16,0 5-3-16,0-4 1 0,0 4 1 0,0-3 1 0,0 3-1 15,0 0 2-15,0-4 2 0,0 4 0 0,0 0 2 16,0-3-2-16,0 3-2 0,-6 0-1 0,6 0 0 0,0-4-4 15,-7 4 0-15,7 0 0 0,0 0-2 0,0 0 1 0,-7 0 1 16,7 0-1-16,0 0 0 0,-6 0 1 0,6 0-3 16,0 0-2-16,0 0-2 0,0 0-2 0,0 0-2 15,0 0 0-15,0 0-3 0,0 4-1 0,0-1-1 0,0 1 1 16,0 8 2-16,-7-6-1 0,7 5 1 0,0 1-1 0,0-2 0 16,0 5 3-16,0-1-1 0,0 1 0 0,0-3-1 0,0 2 0 15,7 1-1-15,-7-1 1 0,0 1 1 0,6-1-2 16,-6 1 1-16,0-1-1 0,0 2 1 0,0 2 1 15,0-3-1-15,0-1-1 0,0 5 0 0,-6-5-1 0,6 1 2 16,-7 3-1-16,1-3-1 0,-1-1 0 0,1 1 1 0,-1-1 0 16,1-2 0-16,0 2 1 0,-2-2-1 0,2-2 0 15,0-3-2-15,0 5 3 0,6-5 0 0,-7-3-1 0,7 0 2 16,-7 3 2-16,7-7 4 0,0 3 8 0,0 1 2 16,-6-4 2-16,6 0 0 0,0 0 1 0,0-4-1 0,0 1-2 15,0-2-4-15,0 3-6 0,0-2-2 0,6 0-1 0,-6 0-1 16,0-3-2-16,7 3 0 0,-7-3-1 0,7 3 1 15,-7 1-2-15,6-1 0 0,-6 1-2 0,6-1 0 16,0 0 0-16,-6 4 0 0,8-4 0 0,-2 4-1 0,0 0-1 16,1 0 1-16,-1 0 1 0,1 4-2 0,6-4 1 0,-7 4-1 15,8 0 1-15,-8-1 1 0,7 1 1 0,0-1 0 0,0 1-1 16,0-1 0-16,0 1 0 0,-7 0 0 0,8 0 0 16,-2-1 0-16,2 1 1 0,-1 0-1 0,-7 0 0 0,8-2 2 15,-2 3 0-15,-5-5-2 0,0 3 0 0,5-3 0 16,1 4 0-16,-6-4 0 0,6-4 0 0,-1 4-2 0,2 0-2 15,-1-3-1-15,0-2-5 0,6 3-8 0,-5 2-11 16,-2-8-15-16,8 4-22 0,0-3-32 0,-7-1-55 0,7 1-92 16,-8-3-117-16,8 2-57 0</inkml:trace>
  <inkml:trace contextRef="#ctx0" brushRef="#br0" timeOffset="29336.91">12589 5117 363 0,'0'-3'381'0,"0"-1"-133"16,0 1-102-16,0-1-58 0,0 0-35 0,0 0-22 0,0 1-11 15,0-1-6-15,0 4-3 0,7-3-2 0,-7 3-2 0,0 0-1 16,0 0 1-16,0 0-2 0,7 3-1 0,-7 1-3 16,7-1 0-16,-1 5 1 0,-6-1 0 0,6 4-1 0,2 1 1 15,-2 2 2-15,0 4 1 0,-6 1 1 0,7-2 0 16,-7 6 1-16,6-2 0 0,1 5 1 0,-7 0-1 0,6-1-1 15,1 2-1-15,-7-6-3 0,5 4 2 0,2-2-2 0,1 0 0 16,-8-2-2-16,5 1 0 0,2 0 2 0,-7-3-2 16,7-2 1-16,-7 2 0 0,0-1-1 0,7-6 0 0,-7 2 1 15,0-3 0-15,0-4-2 0,6 1 1 0,-6-2 0 16,0-1 0-16,0-1 3 0,0-1 2 0,0 0 4 0,0-3 3 16,0 0 0-16,7-3 0 0,-7 0 0 0,6-1 0 0,-6-1 0 15,6-1-4-15,1-2-3 0,0 1-2 0,-1-4 1 16,0 4-2-16,1 0-2 0,6-1 0 0,-6 0 0 0,-1 2-1 15,-1-2 0-15,3 4-1 0,-1 1 0 0,-2-1 1 16,-5 0 1-16,7 4-1 0,1 0-1 0,-2 0 2 0,0 0-1 16,1 0-1-16,6 4 1 0,-7-4 0 0,7 4 0 0,-6-4 0 15,6 3 1-15,-8-3-1 0,10 4 1 0,-10-1 0 16,9-3 0-16,-8 5-3 0,1-3 2 0,6-2-1 16,-7 4 2-16,2-4-1 0,-2 4-1 0,6-4 1 0,2 4-4 15,-8-4-2-15,7 0-9 0,1 0-14 0,4 0-21 0,-4 0-26 16,5-4-45-16,-5 0-78 0,4-2-140 0,-4-2-66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B2E5A7-36EF-44A1-B652-F8B29E825ECE}" type="datetimeFigureOut">
              <a:rPr lang="en-US" smtClean="0"/>
              <a:t>10/18/2023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73768-80FA-47F6-84B3-73ABEDE1A7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86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784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718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02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5105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399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418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857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88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12776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2950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3356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19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5749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3927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0874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555123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9977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26053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67217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47705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85164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749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57827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45856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138386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55490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623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9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42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1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31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595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862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7E96-D7F5-413B-A16D-380C86211E75}" type="datetimeFigureOut">
              <a:rPr lang="en-US" smtClean="0"/>
              <a:t>10/18/2023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38ED-F66A-474F-85E6-69E3A602B9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599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315155-68DA-420E-8B9B-A240EEF0B960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18-10-2023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7A6B0-D754-492F-BACD-0D3E0072F33F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7211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17E96-D7F5-413B-A16D-380C86211E7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10/18/2023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038ED-F66A-474F-85E6-69E3A602B90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303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customXml" Target="../ink/ink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ustomXml" Target="../ink/ink1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customXml" Target="../ink/ink1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2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2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23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customXml" Target="../ink/ink24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emf"/><Relationship Id="rId4" Type="http://schemas.openxmlformats.org/officeDocument/2006/relationships/customXml" Target="../ink/ink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customXml" Target="../ink/ink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customXml" Target="../ink/ink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customXml" Target="../ink/ink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85900" y="1600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67C9066-BEBB-74E9-F46F-5DE36B1E79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6357812"/>
              </p:ext>
            </p:extLst>
          </p:nvPr>
        </p:nvGraphicFramePr>
        <p:xfrm>
          <a:off x="762000" y="5398"/>
          <a:ext cx="6618462" cy="8713248"/>
        </p:xfrm>
        <a:graphic>
          <a:graphicData uri="http://schemas.openxmlformats.org/drawingml/2006/table">
            <a:tbl>
              <a:tblPr/>
              <a:tblGrid>
                <a:gridCol w="1478280">
                  <a:extLst>
                    <a:ext uri="{9D8B030D-6E8A-4147-A177-3AD203B41FA5}">
                      <a16:colId xmlns:a16="http://schemas.microsoft.com/office/drawing/2014/main" val="4128896318"/>
                    </a:ext>
                  </a:extLst>
                </a:gridCol>
                <a:gridCol w="1478280">
                  <a:extLst>
                    <a:ext uri="{9D8B030D-6E8A-4147-A177-3AD203B41FA5}">
                      <a16:colId xmlns:a16="http://schemas.microsoft.com/office/drawing/2014/main" val="812087756"/>
                    </a:ext>
                  </a:extLst>
                </a:gridCol>
                <a:gridCol w="1697601">
                  <a:extLst>
                    <a:ext uri="{9D8B030D-6E8A-4147-A177-3AD203B41FA5}">
                      <a16:colId xmlns:a16="http://schemas.microsoft.com/office/drawing/2014/main" val="3924899729"/>
                    </a:ext>
                  </a:extLst>
                </a:gridCol>
                <a:gridCol w="984639">
                  <a:extLst>
                    <a:ext uri="{9D8B030D-6E8A-4147-A177-3AD203B41FA5}">
                      <a16:colId xmlns:a16="http://schemas.microsoft.com/office/drawing/2014/main" val="1070354764"/>
                    </a:ext>
                  </a:extLst>
                </a:gridCol>
                <a:gridCol w="979662">
                  <a:extLst>
                    <a:ext uri="{9D8B030D-6E8A-4147-A177-3AD203B41FA5}">
                      <a16:colId xmlns:a16="http://schemas.microsoft.com/office/drawing/2014/main" val="1289834894"/>
                    </a:ext>
                  </a:extLst>
                </a:gridCol>
              </a:tblGrid>
              <a:tr h="444282">
                <a:tc>
                  <a:txBody>
                    <a:bodyPr/>
                    <a:lstStyle/>
                    <a:p>
                      <a:r>
                        <a:rPr lang="en-IN" sz="2800" dirty="0"/>
                        <a:t>lec7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20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IN" sz="1600" b="1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Lec5</a:t>
                      </a:r>
                      <a:endParaRPr lang="en-IN" sz="2400" b="1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err="1"/>
                        <a:t>Lec</a:t>
                      </a:r>
                      <a:r>
                        <a:rPr lang="en-US" sz="2400" b="1" dirty="0"/>
                        <a:t> 6</a:t>
                      </a:r>
                      <a:endParaRPr lang="en-IN" sz="2400" b="1" dirty="0"/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1008443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28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1921PH19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/>
                        <a:t>SAUMYASHREE BARAL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0719460"/>
                  </a:ext>
                </a:extLst>
              </a:tr>
              <a:tr h="411514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2321PH02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ARYA KUMAR SIDDHARTH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816737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2321PH07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NAINCY SHRIVASTAVA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5555580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2321PH09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PRITAM SAMANTA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4088420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REETU SAINI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5034857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SOUBHIK MUKHERJEE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845804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2321PH14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NEHA CHOUDHARY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7683620"/>
                  </a:ext>
                </a:extLst>
              </a:tr>
              <a:tr h="444282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2321PH15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RABI DAS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743314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2321PH19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SHRUTI SARSWAT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519423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2212PH02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/>
                        <a:t>AMAN KUMAR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  <a:prstDash val="solid"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5030496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BINAYAK ROUT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1823089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2212PH11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DARPAN SARKAR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993315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GAURAV JAISWAL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196916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2212PH17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KAUSHIP SAHA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311641"/>
                  </a:ext>
                </a:extLst>
              </a:tr>
              <a:tr h="411514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2212PH20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NEELLOHIT KARMAKAR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43421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2212PH23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RITIK PAL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135267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2212PH26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SOUMIK KARMAKAR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5287616"/>
                  </a:ext>
                </a:extLst>
              </a:tr>
              <a:tr h="310997">
                <a:tc>
                  <a:txBody>
                    <a:bodyPr/>
                    <a:lstStyle/>
                    <a:p>
                      <a:r>
                        <a:rPr lang="en-IN" sz="28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/>
                        <a:t>2212PH32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200" dirty="0"/>
                        <a:t>KAUSTAB BHARASA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a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2000" dirty="0"/>
                        <a:t>p</a:t>
                      </a:r>
                    </a:p>
                  </a:txBody>
                  <a:tcPr marL="31873" marR="31873" marT="15936" marB="1593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87C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986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5906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E4DFB-D9CF-2CEB-F918-0DFB70F6E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BEFE2-A336-3990-07F1-DBD6A3F85E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8B9E493-ECB2-F1FE-8590-5DE08927B7F0}"/>
                  </a:ext>
                </a:extLst>
              </p14:cNvPr>
              <p14:cNvContentPartPr/>
              <p14:nvPr/>
            </p14:nvContentPartPr>
            <p14:xfrm>
              <a:off x="2449440" y="678600"/>
              <a:ext cx="2899800" cy="73008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8B9E493-ECB2-F1FE-8590-5DE08927B7F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40080" y="669240"/>
                <a:ext cx="2918520" cy="74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25D1B53-3E62-94F0-053D-3C20B74BEC12}"/>
                  </a:ext>
                </a:extLst>
              </p14:cNvPr>
              <p14:cNvContentPartPr/>
              <p14:nvPr/>
            </p14:nvContentPartPr>
            <p14:xfrm>
              <a:off x="253800" y="98640"/>
              <a:ext cx="9329400" cy="65091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25D1B53-3E62-94F0-053D-3C20B74BEC1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4440" y="89280"/>
                <a:ext cx="9348120" cy="6527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52468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FE7FC-C35D-A35D-10EB-EC3F7459C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3B5AC-568B-A44E-7F46-066EA18D9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ED0062E4-4D1F-B6D5-C70E-A197E816AD0F}"/>
                  </a:ext>
                </a:extLst>
              </p14:cNvPr>
              <p14:cNvContentPartPr/>
              <p14:nvPr/>
            </p14:nvContentPartPr>
            <p14:xfrm>
              <a:off x="521280" y="1050840"/>
              <a:ext cx="8609400" cy="35258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ED0062E4-4D1F-B6D5-C70E-A197E816AD0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1920" y="1041480"/>
                <a:ext cx="8628120" cy="3544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394006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1804E-4AA6-17A4-25B5-97E548AAB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78F13-9551-1BD2-82BD-EAD566899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2BC114B-7F10-1A86-8EBB-4A9195AC1BFE}"/>
                  </a:ext>
                </a:extLst>
              </p14:cNvPr>
              <p14:cNvContentPartPr/>
              <p14:nvPr/>
            </p14:nvContentPartPr>
            <p14:xfrm>
              <a:off x="1743480" y="722520"/>
              <a:ext cx="6816960" cy="4968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2BC114B-7F10-1A86-8EBB-4A9195AC1BFE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34120" y="713160"/>
                <a:ext cx="6835680" cy="498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358501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Concept of Doppler Cooling of Atoms</a:t>
            </a:r>
          </a:p>
        </p:txBody>
      </p:sp>
    </p:spTree>
    <p:extLst>
      <p:ext uri="{BB962C8B-B14F-4D97-AF65-F5344CB8AC3E}">
        <p14:creationId xmlns:p14="http://schemas.microsoft.com/office/powerpoint/2010/main" val="515225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Some Limitations of Doppler Cooling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b="1" dirty="0"/>
              <a:t>Minimum Temperature attained in range of fraction of </a:t>
            </a:r>
            <a:r>
              <a:rPr lang="en-US" sz="2600" b="1" dirty="0" err="1"/>
              <a:t>milli</a:t>
            </a:r>
            <a:r>
              <a:rPr lang="en-US" sz="2600" b="1" dirty="0"/>
              <a:t> Kelvin ONLY…..</a:t>
            </a:r>
          </a:p>
          <a:p>
            <a:endParaRPr lang="en-US" sz="2600" b="1" dirty="0"/>
          </a:p>
          <a:p>
            <a:r>
              <a:rPr lang="en-US" sz="2600" b="1" dirty="0"/>
              <a:t>For seeing Quantum Behavior of atoms need to reach order of Nano Kelvin</a:t>
            </a:r>
          </a:p>
          <a:p>
            <a:endParaRPr lang="en-US" sz="2600" b="1" dirty="0"/>
          </a:p>
          <a:p>
            <a:r>
              <a:rPr lang="en-US" sz="2600" b="1" dirty="0"/>
              <a:t>Doppler Cooling has no position dependent force, atoms in periphery leave the cooling region. Force F take a form of F = -</a:t>
            </a:r>
            <a:r>
              <a:rPr lang="el-GR" sz="2600" b="1" dirty="0">
                <a:latin typeface="Calibri"/>
              </a:rPr>
              <a:t>α</a:t>
            </a:r>
            <a:r>
              <a:rPr lang="en-US" sz="2600" b="1" dirty="0">
                <a:latin typeface="Calibri"/>
              </a:rPr>
              <a:t>V</a:t>
            </a:r>
            <a:endParaRPr lang="en-US" sz="2600" b="1" dirty="0"/>
          </a:p>
          <a:p>
            <a:endParaRPr lang="en-US" sz="2600" b="1" dirty="0"/>
          </a:p>
          <a:p>
            <a:r>
              <a:rPr lang="en-US" sz="2600" b="1" dirty="0"/>
              <a:t>Laser Light has some heating effect also for some frequencies for certain velocity class of atoms: Not all the atoms experience the right frequency for cooling effect some atoms gets heating effects from co-propagating light as well………</a:t>
            </a:r>
          </a:p>
          <a:p>
            <a:pPr marL="0" indent="0">
              <a:buNone/>
            </a:pPr>
            <a:endParaRPr lang="en-US" sz="2600" b="1" dirty="0"/>
          </a:p>
          <a:p>
            <a:r>
              <a:rPr lang="en-US" sz="2600" b="1" dirty="0"/>
              <a:t>A competition between heating and cooling arise which leads to an equilibrium temperature.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B868D260-4B48-91A6-2B01-2F9ECA8D41C7}"/>
                  </a:ext>
                </a:extLst>
              </p14:cNvPr>
              <p14:cNvContentPartPr/>
              <p14:nvPr/>
            </p14:nvContentPartPr>
            <p14:xfrm>
              <a:off x="3781800" y="1924200"/>
              <a:ext cx="4079520" cy="40741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B868D260-4B48-91A6-2B01-2F9ECA8D41C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772440" y="1914840"/>
                <a:ext cx="4098240" cy="4092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4607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Some tricks to improve Doppler Cooling Using Magnetic field on Atoms</a:t>
            </a:r>
          </a:p>
        </p:txBody>
      </p:sp>
      <p:sp>
        <p:nvSpPr>
          <p:cNvPr id="4" name="Down Arrow 3"/>
          <p:cNvSpPr/>
          <p:nvPr/>
        </p:nvSpPr>
        <p:spPr>
          <a:xfrm>
            <a:off x="4267200" y="3276600"/>
            <a:ext cx="685800" cy="1066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4648200"/>
            <a:ext cx="56557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Magneto Optical Trap (MOT)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7713FE58-C59E-6354-C562-2E89A9FE465F}"/>
                  </a:ext>
                </a:extLst>
              </p14:cNvPr>
              <p14:cNvContentPartPr/>
              <p14:nvPr/>
            </p14:nvContentPartPr>
            <p14:xfrm>
              <a:off x="4509000" y="4647240"/>
              <a:ext cx="3499920" cy="16664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7713FE58-C59E-6354-C562-2E89A9FE465F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499640" y="4637880"/>
                <a:ext cx="3518640" cy="1685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33472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80320" y="437400"/>
              <a:ext cx="7992360" cy="6242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0960" y="428040"/>
                <a:ext cx="8011080" cy="6261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74206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66120" y="267840"/>
              <a:ext cx="8519400" cy="65012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56760" y="258480"/>
                <a:ext cx="8538120" cy="6519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54271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Effects of magnetic field on 2 Level atom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05200" y="838200"/>
            <a:ext cx="3948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Uniform magnetic field (Helmholtz coil)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152938" y="2285256"/>
            <a:ext cx="867141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17" name="Group 16"/>
          <p:cNvGrpSpPr/>
          <p:nvPr/>
        </p:nvGrpSpPr>
        <p:grpSpPr>
          <a:xfrm rot="5400000">
            <a:off x="2438400" y="0"/>
            <a:ext cx="5029200" cy="7924800"/>
            <a:chOff x="2819400" y="1600200"/>
            <a:chExt cx="4495800" cy="5257800"/>
          </a:xfrm>
        </p:grpSpPr>
        <p:sp>
          <p:nvSpPr>
            <p:cNvPr id="5" name="Rectangle 4"/>
            <p:cNvSpPr/>
            <p:nvPr/>
          </p:nvSpPr>
          <p:spPr>
            <a:xfrm>
              <a:off x="2819400" y="1664732"/>
              <a:ext cx="4495800" cy="519326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4502014" y="1600200"/>
              <a:ext cx="113678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Uniform B</a:t>
              </a:r>
            </a:p>
            <a:p>
              <a:endParaRPr lang="en-US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3657600" y="1923365"/>
              <a:ext cx="2851706" cy="547110"/>
              <a:chOff x="3505200" y="1999565"/>
              <a:chExt cx="2851706" cy="547110"/>
            </a:xfrm>
          </p:grpSpPr>
          <p:sp>
            <p:nvSpPr>
              <p:cNvPr id="9" name="Flowchart: Magnetic Disk 8"/>
              <p:cNvSpPr/>
              <p:nvPr/>
            </p:nvSpPr>
            <p:spPr>
              <a:xfrm>
                <a:off x="3505200" y="1999565"/>
                <a:ext cx="2851706" cy="547110"/>
              </a:xfrm>
              <a:prstGeom prst="flowChartMagneticDisk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4191000" y="2042133"/>
                <a:ext cx="1332466" cy="1676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1" name="Straight Arrow Connector 10"/>
              <p:cNvCxnSpPr/>
              <p:nvPr/>
            </p:nvCxnSpPr>
            <p:spPr>
              <a:xfrm>
                <a:off x="4466859" y="2362200"/>
                <a:ext cx="86714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oup 12"/>
            <p:cNvGrpSpPr/>
            <p:nvPr/>
          </p:nvGrpSpPr>
          <p:grpSpPr>
            <a:xfrm>
              <a:off x="3810000" y="6310890"/>
              <a:ext cx="2851706" cy="547110"/>
              <a:chOff x="3505200" y="1999565"/>
              <a:chExt cx="2851706" cy="547110"/>
            </a:xfrm>
          </p:grpSpPr>
          <p:sp>
            <p:nvSpPr>
              <p:cNvPr id="14" name="Flowchart: Magnetic Disk 13"/>
              <p:cNvSpPr/>
              <p:nvPr/>
            </p:nvSpPr>
            <p:spPr>
              <a:xfrm>
                <a:off x="3505200" y="1999565"/>
                <a:ext cx="2851706" cy="547110"/>
              </a:xfrm>
              <a:prstGeom prst="flowChartMagneticDisk">
                <a:avLst/>
              </a:prstGeom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4191000" y="2042133"/>
                <a:ext cx="1332466" cy="167667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accent1">
                    <a:lumMod val="40000"/>
                    <a:lumOff val="60000"/>
                  </a:schemeClr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16" name="Straight Arrow Connector 15"/>
              <p:cNvCxnSpPr/>
              <p:nvPr/>
            </p:nvCxnSpPr>
            <p:spPr>
              <a:xfrm>
                <a:off x="4466859" y="2362200"/>
                <a:ext cx="867141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" name="Oval 2"/>
          <p:cNvSpPr/>
          <p:nvPr/>
        </p:nvSpPr>
        <p:spPr>
          <a:xfrm>
            <a:off x="2133600" y="3631683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24384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52250" y="4495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4384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438400" y="3810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3962400" y="35424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267200" y="38731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281050" y="4406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267200" y="4025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4267200" y="37207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5791195" y="3514717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6095995" y="38454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109845" y="43788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6095995" y="39978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6095995" y="3693034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199826" y="1688068"/>
            <a:ext cx="2048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ZEEMAN SPLITTING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127314" y="380702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3048000" y="365462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+1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089565" y="395942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2040165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491040" y="0"/>
              <a:ext cx="8179920" cy="6393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81680" y="-9360"/>
                <a:ext cx="8198640" cy="6412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41961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33920" y="196560"/>
              <a:ext cx="8635320" cy="6581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24560" y="187200"/>
                <a:ext cx="8654040" cy="6600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37619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Effects of magnetic field on 2 Level atom (Using anti-</a:t>
            </a:r>
            <a:r>
              <a:rPr lang="en-US" b="1" dirty="0" err="1"/>
              <a:t>helmhlotz</a:t>
            </a:r>
            <a:r>
              <a:rPr lang="en-US" b="1" dirty="0"/>
              <a:t> coil)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 rot="5400000">
            <a:off x="7136663" y="3568155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5400000">
            <a:off x="8348564" y="3771534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610600" y="3420046"/>
            <a:ext cx="0" cy="1075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 rot="5400000">
            <a:off x="-1106506" y="3738636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5400000">
            <a:off x="-9319" y="3942015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-104011" y="4116694"/>
            <a:ext cx="97002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61722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-B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617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56884" y="60960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+B</a:t>
            </a:r>
          </a:p>
        </p:txBody>
      </p:sp>
      <p:sp>
        <p:nvSpPr>
          <p:cNvPr id="14" name="Oval 13"/>
          <p:cNvSpPr/>
          <p:nvPr/>
        </p:nvSpPr>
        <p:spPr>
          <a:xfrm>
            <a:off x="6934200" y="3631683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2390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52850" y="4495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390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39000" y="3810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48600" y="365462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+1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90165" y="395942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11992" y="38208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22" name="Oval 21"/>
          <p:cNvSpPr/>
          <p:nvPr/>
        </p:nvSpPr>
        <p:spPr>
          <a:xfrm>
            <a:off x="9144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1219200" y="39883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33050" y="4521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19200" y="4140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19200" y="38359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63430" y="368233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05000" y="385551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8629" y="3994058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+1</a:t>
            </a:r>
          </a:p>
        </p:txBody>
      </p:sp>
      <p:sp>
        <p:nvSpPr>
          <p:cNvPr id="30" name="Oval 29"/>
          <p:cNvSpPr/>
          <p:nvPr/>
        </p:nvSpPr>
        <p:spPr>
          <a:xfrm>
            <a:off x="40386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4343400" y="4025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57250" y="45589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5908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2895600" y="40386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95600" y="4572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956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956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102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Connector 39"/>
          <p:cNvCxnSpPr/>
          <p:nvPr/>
        </p:nvCxnSpPr>
        <p:spPr>
          <a:xfrm>
            <a:off x="5715000" y="40013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15000" y="45347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15000" y="39251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15000" y="40775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1"/>
          </p:cNvCxnSpPr>
          <p:nvPr/>
        </p:nvCxnSpPr>
        <p:spPr>
          <a:xfrm>
            <a:off x="1863430" y="3836222"/>
            <a:ext cx="5527970" cy="292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9" idx="1"/>
          </p:cNvCxnSpPr>
          <p:nvPr/>
        </p:nvCxnSpPr>
        <p:spPr>
          <a:xfrm flipV="1">
            <a:off x="1878629" y="3810000"/>
            <a:ext cx="5374221" cy="3379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905000" y="3962400"/>
            <a:ext cx="548640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863430" y="4533032"/>
            <a:ext cx="590897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Ink 2"/>
              <p14:cNvContentPartPr/>
              <p14:nvPr/>
            </p14:nvContentPartPr>
            <p14:xfrm>
              <a:off x="71280" y="1339560"/>
              <a:ext cx="9064080" cy="5036760"/>
            </p14:xfrm>
          </p:contentPart>
        </mc:Choice>
        <mc:Fallback xmlns="">
          <p:pic>
            <p:nvPicPr>
              <p:cNvPr id="3" name="Ink 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1920" y="1330200"/>
                <a:ext cx="9082800" cy="50554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71972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</p:spPr>
        <p:txBody>
          <a:bodyPr/>
          <a:lstStyle/>
          <a:p>
            <a:fld id="{777F9CBF-6EAA-4FCA-BECF-9A1A425A2D6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21</a:t>
            </a:fld>
            <a:endParaRPr lang="en-IN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09600" y="197024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b="1" dirty="0">
                <a:solidFill>
                  <a:schemeClr val="tx2"/>
                </a:solidFill>
                <a:latin typeface="+mn-lt"/>
                <a:cs typeface="Times New Roman" pitchFamily="18" charset="0"/>
              </a:rPr>
              <a:t>Magneto optical trapping</a:t>
            </a:r>
            <a:endParaRPr lang="en-IN" b="1" dirty="0">
              <a:solidFill>
                <a:schemeClr val="tx2"/>
              </a:solidFill>
              <a:latin typeface="+mn-lt"/>
              <a:cs typeface="Times New Roman" pitchFamily="18" charset="0"/>
            </a:endParaRPr>
          </a:p>
        </p:txBody>
      </p:sp>
      <p:cxnSp>
        <p:nvCxnSpPr>
          <p:cNvPr id="6" name="Straight Arrow Connector 5"/>
          <p:cNvCxnSpPr>
            <a:endCxn id="5" idx="2"/>
          </p:cNvCxnSpPr>
          <p:nvPr/>
        </p:nvCxnSpPr>
        <p:spPr>
          <a:xfrm flipV="1">
            <a:off x="4696264" y="1340024"/>
            <a:ext cx="28136" cy="48336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84040" y="6173688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710332" y="3523460"/>
            <a:ext cx="2948046" cy="144945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66191" y="3509392"/>
            <a:ext cx="3050573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87896" y="5381600"/>
            <a:ext cx="2520000" cy="0"/>
          </a:xfrm>
          <a:prstGeom prst="straightConnector1">
            <a:avLst/>
          </a:prstGeom>
          <a:ln w="4318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6596888" y="5381600"/>
            <a:ext cx="2520000" cy="0"/>
          </a:xfrm>
          <a:prstGeom prst="straightConnector1">
            <a:avLst/>
          </a:prstGeom>
          <a:ln w="431800" cap="sq">
            <a:solidFill>
              <a:srgbClr val="FF0000"/>
            </a:solidFill>
            <a:bevel/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72780" y="3509392"/>
            <a:ext cx="6336704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72446" y="1997224"/>
            <a:ext cx="94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942972" y="4508212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86188" y="1997224"/>
            <a:ext cx="885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5928" y="4589512"/>
            <a:ext cx="940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892752" y="3284076"/>
            <a:ext cx="8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91125" y="3284076"/>
            <a:ext cx="808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0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561801" y="5084857"/>
            <a:ext cx="62709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prstClr val="black"/>
                </a:solidFill>
              </a:rPr>
              <a:t>σ</a:t>
            </a:r>
            <a:r>
              <a:rPr lang="en-US" sz="3200" b="1" baseline="30000" dirty="0">
                <a:solidFill>
                  <a:prstClr val="black"/>
                </a:solidFill>
              </a:rPr>
              <a:t>-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endParaRPr lang="en-IN" sz="3200" b="1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75928" y="5093568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b="1" dirty="0">
                <a:solidFill>
                  <a:prstClr val="black"/>
                </a:solidFill>
              </a:rPr>
              <a:t>σ</a:t>
            </a:r>
            <a:r>
              <a:rPr lang="en-US" sz="3200" b="1" baseline="30000" dirty="0">
                <a:solidFill>
                  <a:prstClr val="black"/>
                </a:solidFill>
              </a:rPr>
              <a:t>+</a:t>
            </a:r>
            <a:r>
              <a:rPr lang="en-US" sz="3200" b="1" dirty="0">
                <a:solidFill>
                  <a:prstClr val="black"/>
                </a:solidFill>
              </a:rPr>
              <a:t> </a:t>
            </a:r>
            <a:endParaRPr lang="en-IN" sz="3200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7896" y="3293368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F=1</a:t>
            </a:r>
            <a:endParaRPr lang="en-I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0296" y="5856039"/>
            <a:ext cx="7008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F=0</a:t>
            </a:r>
            <a:endParaRPr lang="en-IN" sz="2400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87896" y="5516324"/>
            <a:ext cx="1084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+1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036768" y="5516324"/>
            <a:ext cx="103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b="1" baseline="-250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F </a:t>
            </a:r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= -1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1636440" y="4445496"/>
            <a:ext cx="6336704" cy="0"/>
          </a:xfrm>
          <a:prstGeom prst="line">
            <a:avLst/>
          </a:prstGeom>
          <a:ln>
            <a:prstDash val="sysDash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2780184" y="4481688"/>
            <a:ext cx="0" cy="169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204120" y="5885656"/>
            <a:ext cx="129614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652392" y="3509392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lang="en-IN" sz="2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716764" y="2042651"/>
            <a:ext cx="3050573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1772072" y="2042651"/>
            <a:ext cx="2918249" cy="146674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4580384" y="6173688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endParaRPr lang="en-IN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564160" y="63177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Z’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5" name="Straight Arrow Connector 34"/>
          <p:cNvCxnSpPr/>
          <p:nvPr/>
        </p:nvCxnSpPr>
        <p:spPr>
          <a:xfrm flipV="1">
            <a:off x="6596608" y="4481688"/>
            <a:ext cx="0" cy="16920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654385" y="5856039"/>
            <a:ext cx="1374271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452592" y="624569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Z’’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868416" y="1277144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Energy</a:t>
            </a:r>
            <a:endParaRPr lang="en-IN" b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 rot="16200000">
            <a:off x="-1038295" y="3329204"/>
            <a:ext cx="3605498" cy="1061891"/>
            <a:chOff x="2751408" y="1484784"/>
            <a:chExt cx="3605498" cy="1061891"/>
          </a:xfrm>
        </p:grpSpPr>
        <p:sp>
          <p:nvSpPr>
            <p:cNvPr id="40" name="Flowchart: Magnetic Disk 39"/>
            <p:cNvSpPr/>
            <p:nvPr/>
          </p:nvSpPr>
          <p:spPr>
            <a:xfrm>
              <a:off x="2751408" y="1484784"/>
              <a:ext cx="3605498" cy="1061891"/>
            </a:xfrm>
            <a:prstGeom prst="flowChartMagneticDisk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sp>
          <p:nvSpPr>
            <p:cNvPr id="41" name="Oval 40"/>
            <p:cNvSpPr/>
            <p:nvPr/>
          </p:nvSpPr>
          <p:spPr>
            <a:xfrm>
              <a:off x="3848733" y="1556792"/>
              <a:ext cx="1332466" cy="167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>
              <a:off x="4000538" y="2132856"/>
              <a:ext cx="8671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 rot="5400000">
            <a:off x="6652997" y="3405404"/>
            <a:ext cx="3605498" cy="1061891"/>
            <a:chOff x="2699792" y="4293096"/>
            <a:chExt cx="3605498" cy="1061891"/>
          </a:xfrm>
        </p:grpSpPr>
        <p:sp>
          <p:nvSpPr>
            <p:cNvPr id="44" name="Flowchart: Magnetic Disk 43"/>
            <p:cNvSpPr/>
            <p:nvPr/>
          </p:nvSpPr>
          <p:spPr>
            <a:xfrm>
              <a:off x="2699792" y="4293096"/>
              <a:ext cx="3605498" cy="1061891"/>
            </a:xfrm>
            <a:prstGeom prst="flowChartMagneticDisk">
              <a:avLst/>
            </a:prstGeom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sp>
          <p:nvSpPr>
            <p:cNvPr id="45" name="Oval 44"/>
            <p:cNvSpPr/>
            <p:nvPr/>
          </p:nvSpPr>
          <p:spPr>
            <a:xfrm>
              <a:off x="3848733" y="4365104"/>
              <a:ext cx="1332466" cy="167667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40000"/>
                  <a:lumOff val="60000"/>
                </a:schemeClr>
              </a:solidFill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4083874" y="5013176"/>
              <a:ext cx="86714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7" name="Oval 46"/>
          <p:cNvSpPr/>
          <p:nvPr/>
        </p:nvSpPr>
        <p:spPr>
          <a:xfrm>
            <a:off x="6452312" y="5309592"/>
            <a:ext cx="288312" cy="2248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48" name="Oval 47"/>
          <p:cNvSpPr/>
          <p:nvPr/>
        </p:nvSpPr>
        <p:spPr>
          <a:xfrm>
            <a:off x="2635888" y="5237584"/>
            <a:ext cx="288312" cy="224828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>
            <a:off x="2979658" y="5327688"/>
            <a:ext cx="52060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5773259" y="5381600"/>
            <a:ext cx="607325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Ink 1"/>
              <p14:cNvContentPartPr/>
              <p14:nvPr/>
            </p14:nvContentPartPr>
            <p14:xfrm>
              <a:off x="375120" y="1098360"/>
              <a:ext cx="8501400" cy="5384880"/>
            </p14:xfrm>
          </p:contentPart>
        </mc:Choice>
        <mc:Fallback xmlns="">
          <p:pic>
            <p:nvPicPr>
              <p:cNvPr id="2" name="Ink 1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65760" y="1089000"/>
                <a:ext cx="8520120" cy="540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12736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3" grpId="0"/>
      <p:bldP spid="24" grpId="0"/>
      <p:bldP spid="47" grpId="0" animBg="1"/>
      <p:bldP spid="4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</a:t>
            </a:r>
          </a:p>
        </p:txBody>
      </p:sp>
      <p:sp>
        <p:nvSpPr>
          <p:cNvPr id="4" name="Oval 3"/>
          <p:cNvSpPr/>
          <p:nvPr/>
        </p:nvSpPr>
        <p:spPr>
          <a:xfrm>
            <a:off x="4648200" y="2286000"/>
            <a:ext cx="26670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374098" y="44196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74098" y="34290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74098" y="32004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374098" y="2971800"/>
            <a:ext cx="1143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5562600" y="3200400"/>
            <a:ext cx="0" cy="12192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93098" y="3288268"/>
            <a:ext cx="417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+1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276816" y="5105400"/>
            <a:ext cx="7344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Counter propagating  </a:t>
            </a:r>
            <a:r>
              <a:rPr lang="el-GR" dirty="0">
                <a:latin typeface="Calibri"/>
              </a:rPr>
              <a:t>σ</a:t>
            </a:r>
            <a:r>
              <a:rPr lang="en-US" dirty="0"/>
              <a:t>+ Light </a:t>
            </a:r>
            <a:r>
              <a:rPr lang="en-US" dirty="0" err="1"/>
              <a:t>Absorb’s</a:t>
            </a:r>
            <a:r>
              <a:rPr lang="en-US" dirty="0"/>
              <a:t>:     </a:t>
            </a:r>
            <a:r>
              <a:rPr lang="el-GR" dirty="0">
                <a:latin typeface="Calibri"/>
              </a:rPr>
              <a:t>ω</a:t>
            </a:r>
            <a:r>
              <a:rPr lang="en-US" baseline="-25000" dirty="0">
                <a:latin typeface="Calibri"/>
              </a:rPr>
              <a:t>0</a:t>
            </a:r>
            <a:r>
              <a:rPr lang="en-US" dirty="0">
                <a:latin typeface="Calibri"/>
              </a:rPr>
              <a:t> -  </a:t>
            </a:r>
            <a:r>
              <a:rPr lang="el-GR" dirty="0">
                <a:latin typeface="Calibri"/>
              </a:rPr>
              <a:t>ω</a:t>
            </a:r>
            <a:r>
              <a:rPr lang="en-US" baseline="-25000" dirty="0" err="1">
                <a:latin typeface="Calibri"/>
              </a:rPr>
              <a:t>zeeman</a:t>
            </a:r>
            <a:r>
              <a:rPr lang="en-US" dirty="0">
                <a:latin typeface="Calibri"/>
              </a:rPr>
              <a:t>  + </a:t>
            </a:r>
            <a:r>
              <a:rPr lang="en-US" dirty="0" err="1">
                <a:latin typeface="Calibri"/>
              </a:rPr>
              <a:t>kv</a:t>
            </a:r>
            <a:endParaRPr lang="en-US" dirty="0">
              <a:latin typeface="Calibri"/>
            </a:endParaRPr>
          </a:p>
          <a:p>
            <a:endParaRPr lang="en-US" dirty="0">
              <a:latin typeface="Calibri"/>
            </a:endParaRPr>
          </a:p>
          <a:p>
            <a:r>
              <a:rPr lang="en-US" dirty="0">
                <a:latin typeface="Calibri"/>
              </a:rPr>
              <a:t>The atom emits: </a:t>
            </a:r>
            <a:r>
              <a:rPr lang="el-GR" dirty="0"/>
              <a:t>ω</a:t>
            </a:r>
            <a:r>
              <a:rPr lang="en-US" baseline="-25000" dirty="0"/>
              <a:t>0</a:t>
            </a:r>
            <a:r>
              <a:rPr lang="en-US" dirty="0"/>
              <a:t> -  </a:t>
            </a:r>
            <a:r>
              <a:rPr lang="el-GR" dirty="0"/>
              <a:t>ω</a:t>
            </a:r>
            <a:r>
              <a:rPr lang="en-US" baseline="-25000" dirty="0" err="1"/>
              <a:t>zeeman</a:t>
            </a:r>
            <a:r>
              <a:rPr lang="en-US" baseline="-25000" dirty="0"/>
              <a:t>  </a:t>
            </a:r>
            <a:r>
              <a:rPr lang="en-US" dirty="0"/>
              <a:t>in the  perpendicular direction by spontaneous</a:t>
            </a:r>
          </a:p>
          <a:p>
            <a:r>
              <a:rPr lang="en-US" dirty="0"/>
              <a:t>Emission. 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685800" y="3385066"/>
            <a:ext cx="2520000" cy="0"/>
          </a:xfrm>
          <a:prstGeom prst="straightConnector1">
            <a:avLst/>
          </a:prstGeom>
          <a:ln w="4318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419600" y="1676400"/>
            <a:ext cx="1562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562600" y="1688068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209800" y="6305729"/>
            <a:ext cx="55648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VICE VERSA FOR </a:t>
            </a:r>
            <a:r>
              <a:rPr lang="el-GR" dirty="0"/>
              <a:t>σ</a:t>
            </a:r>
            <a:r>
              <a:rPr lang="en-US" dirty="0"/>
              <a:t>-  LIGHT FOR THE ATOM IN OTHER SIDE 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945598" y="3200400"/>
            <a:ext cx="0" cy="228600"/>
          </a:xfrm>
          <a:prstGeom prst="straightConnector1">
            <a:avLst/>
          </a:prstGeom>
          <a:ln>
            <a:headEnd type="triangle" w="med" len="med"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5139086" y="3669268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ω</a:t>
            </a:r>
            <a:r>
              <a:rPr lang="en-US" baseline="-25000" dirty="0"/>
              <a:t>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324600" y="3119639"/>
            <a:ext cx="868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ω</a:t>
            </a:r>
            <a:r>
              <a:rPr lang="en-US" baseline="-25000" dirty="0" err="1"/>
              <a:t>zeeman</a:t>
            </a:r>
            <a:r>
              <a:rPr lang="en-US" baseline="-25000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21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 53"/>
          <p:cNvSpPr/>
          <p:nvPr/>
        </p:nvSpPr>
        <p:spPr>
          <a:xfrm>
            <a:off x="2895600" y="1600200"/>
            <a:ext cx="3657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Both these will see same energy gap</a:t>
            </a:r>
          </a:p>
          <a:p>
            <a:pPr algn="ctr"/>
            <a:r>
              <a:rPr lang="en-US" dirty="0"/>
              <a:t>At identical locations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Effects of magnetic field on 2 Level atom (Using anti-</a:t>
            </a:r>
            <a:r>
              <a:rPr lang="en-US" b="1" dirty="0" err="1"/>
              <a:t>helmhlotz</a:t>
            </a:r>
            <a:r>
              <a:rPr lang="en-US" b="1" dirty="0"/>
              <a:t> coil)</a:t>
            </a:r>
            <a:endParaRPr lang="en-US" dirty="0"/>
          </a:p>
        </p:txBody>
      </p:sp>
      <p:sp>
        <p:nvSpPr>
          <p:cNvPr id="4" name="Flowchart: Magnetic Disk 3"/>
          <p:cNvSpPr/>
          <p:nvPr/>
        </p:nvSpPr>
        <p:spPr>
          <a:xfrm rot="5400000">
            <a:off x="7136663" y="3568155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 rot="5400000">
            <a:off x="8348564" y="3771534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8610600" y="3420046"/>
            <a:ext cx="0" cy="107575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" name="Flowchart: Magnetic Disk 6"/>
          <p:cNvSpPr/>
          <p:nvPr/>
        </p:nvSpPr>
        <p:spPr>
          <a:xfrm rot="5400000">
            <a:off x="-1106506" y="3738636"/>
            <a:ext cx="3190044" cy="824630"/>
          </a:xfrm>
          <a:prstGeom prst="flowChartMagneticDisk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 rot="5400000">
            <a:off x="-9319" y="3942015"/>
            <a:ext cx="1490555" cy="252716"/>
          </a:xfrm>
          <a:prstGeom prst="ellipse">
            <a:avLst/>
          </a:prstGeom>
          <a:solidFill>
            <a:schemeClr val="bg1"/>
          </a:solidFill>
          <a:ln>
            <a:solidFill>
              <a:schemeClr val="accent1">
                <a:lumMod val="40000"/>
                <a:lumOff val="6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-104011" y="4116694"/>
            <a:ext cx="97002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04800" y="6172200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-B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495800" y="61722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56884" y="6096000"/>
            <a:ext cx="425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+B</a:t>
            </a:r>
          </a:p>
        </p:txBody>
      </p:sp>
      <p:sp>
        <p:nvSpPr>
          <p:cNvPr id="14" name="Oval 13"/>
          <p:cNvSpPr/>
          <p:nvPr/>
        </p:nvSpPr>
        <p:spPr>
          <a:xfrm>
            <a:off x="6934200" y="3631683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72390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7252850" y="4495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2390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239000" y="3810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7848600" y="3654623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+1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890165" y="395942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-1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7911992" y="382088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2" name="Oval 21"/>
          <p:cNvSpPr/>
          <p:nvPr/>
        </p:nvSpPr>
        <p:spPr>
          <a:xfrm>
            <a:off x="9144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1219200" y="39883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233050" y="4521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219200" y="41407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219200" y="3835917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863430" y="3682333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-1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05000" y="3855513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878629" y="3994058"/>
            <a:ext cx="3658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prstClr val="black"/>
                </a:solidFill>
              </a:rPr>
              <a:t>+1</a:t>
            </a:r>
          </a:p>
        </p:txBody>
      </p:sp>
      <p:sp>
        <p:nvSpPr>
          <p:cNvPr id="30" name="Oval 29"/>
          <p:cNvSpPr/>
          <p:nvPr/>
        </p:nvSpPr>
        <p:spPr>
          <a:xfrm>
            <a:off x="40386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4343400" y="40255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357250" y="4558949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" name="Oval 32"/>
          <p:cNvSpPr/>
          <p:nvPr/>
        </p:nvSpPr>
        <p:spPr>
          <a:xfrm>
            <a:off x="2590800" y="3694832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2895600" y="40386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895600" y="45720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2895600" y="39624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895600" y="4114800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410200" y="3657600"/>
            <a:ext cx="1371600" cy="118196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5715000" y="40013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715000" y="45347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5715000" y="39251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715000" y="4077568"/>
            <a:ext cx="6858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27" idx="1"/>
          </p:cNvCxnSpPr>
          <p:nvPr/>
        </p:nvCxnSpPr>
        <p:spPr>
          <a:xfrm>
            <a:off x="1863430" y="3836222"/>
            <a:ext cx="5527970" cy="29243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29" idx="1"/>
          </p:cNvCxnSpPr>
          <p:nvPr/>
        </p:nvCxnSpPr>
        <p:spPr>
          <a:xfrm flipV="1">
            <a:off x="1878629" y="3810000"/>
            <a:ext cx="5374221" cy="33794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 flipV="1">
            <a:off x="1905000" y="3962400"/>
            <a:ext cx="548640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1863430" y="4533032"/>
            <a:ext cx="5908970" cy="3896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>
            <a:off x="76200" y="1828800"/>
            <a:ext cx="2520000" cy="0"/>
          </a:xfrm>
          <a:prstGeom prst="straightConnector1">
            <a:avLst/>
          </a:prstGeom>
          <a:ln w="4318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1562100" y="1981200"/>
            <a:ext cx="0" cy="1438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>
            <a:off x="6553200" y="1981200"/>
            <a:ext cx="2520000" cy="0"/>
          </a:xfrm>
          <a:prstGeom prst="straightConnector1">
            <a:avLst/>
          </a:prstGeom>
          <a:ln w="431800" cap="sq">
            <a:solidFill>
              <a:srgbClr val="FF0000"/>
            </a:solidFill>
            <a:bevel/>
            <a:headEnd type="non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V="1">
            <a:off x="7543800" y="1905000"/>
            <a:ext cx="0" cy="143884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48200" y="1219200"/>
            <a:ext cx="0" cy="5486400"/>
          </a:xfrm>
          <a:prstGeom prst="line">
            <a:avLst/>
          </a:prstGeom>
          <a:ln>
            <a:prstDash val="dash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1447800" y="1600200"/>
            <a:ext cx="4235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σ</a:t>
            </a:r>
            <a:r>
              <a:rPr lang="en-US" dirty="0"/>
              <a:t>+</a:t>
            </a:r>
          </a:p>
        </p:txBody>
      </p:sp>
      <p:sp>
        <p:nvSpPr>
          <p:cNvPr id="52" name="Rectangle 51"/>
          <p:cNvSpPr/>
          <p:nvPr/>
        </p:nvSpPr>
        <p:spPr>
          <a:xfrm>
            <a:off x="7120286" y="1676400"/>
            <a:ext cx="378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/>
              <a:t>σ</a:t>
            </a:r>
            <a:r>
              <a:rPr lang="en-US" dirty="0"/>
              <a:t>-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633F6A3E-2C20-36E8-A7D9-1652086BA234}"/>
                  </a:ext>
                </a:extLst>
              </p14:cNvPr>
              <p14:cNvContentPartPr/>
              <p14:nvPr/>
            </p14:nvContentPartPr>
            <p14:xfrm>
              <a:off x="2104560" y="5416560"/>
              <a:ext cx="4853160" cy="108324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633F6A3E-2C20-36E8-A7D9-1652086BA23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5200" y="5407200"/>
                <a:ext cx="4871880" cy="110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9762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6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8560" y="98280"/>
              <a:ext cx="8599680" cy="656352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69200" y="88920"/>
                <a:ext cx="8618400" cy="6582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97159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Experimental sequence of laser cooling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312840" y="2107440"/>
              <a:ext cx="8572680" cy="45990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3480" y="2098080"/>
                <a:ext cx="8591400" cy="461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57923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500040" y="401760"/>
              <a:ext cx="8385480" cy="625104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680" y="392400"/>
                <a:ext cx="8404200" cy="6269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95410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027080" y="1080360"/>
              <a:ext cx="7269120" cy="508140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17720" y="1071000"/>
                <a:ext cx="7287840" cy="510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169920" y="714240"/>
              <a:ext cx="8019000" cy="3742200"/>
            </p14:xfrm>
          </p:contentPart>
        </mc:Choice>
        <mc:Fallback xmlns=""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60560" y="704880"/>
                <a:ext cx="8037720" cy="3760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48584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5DFAA-A1BC-55AD-A360-8A293BB1D9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55CB0-6A36-5C69-FD86-61DEE4595B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4853291F-7F2E-ECF2-E1CB-11DF28FF3037}"/>
                  </a:ext>
                </a:extLst>
              </p14:cNvPr>
              <p14:cNvContentPartPr/>
              <p14:nvPr/>
            </p14:nvContentPartPr>
            <p14:xfrm>
              <a:off x="2339280" y="1113120"/>
              <a:ext cx="1025280" cy="73872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4853291F-7F2E-ECF2-E1CB-11DF28FF303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329920" y="1103760"/>
                <a:ext cx="1044000" cy="75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3772DD94-9C14-87BE-B126-C151D5ED160F}"/>
                  </a:ext>
                </a:extLst>
              </p14:cNvPr>
              <p14:cNvContentPartPr/>
              <p14:nvPr/>
            </p14:nvContentPartPr>
            <p14:xfrm>
              <a:off x="544680" y="1165680"/>
              <a:ext cx="8407800" cy="52254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3772DD94-9C14-87BE-B126-C151D5ED160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5320" y="1156320"/>
                <a:ext cx="8426520" cy="524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966626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E28BF6-BEBF-35AE-57D6-5BEAA6209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67F8F-E5D2-60E8-AA95-6F82C98D3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C1F3C73-32EE-073F-CD8F-61D7894EE263}"/>
                  </a:ext>
                </a:extLst>
              </p14:cNvPr>
              <p14:cNvContentPartPr/>
              <p14:nvPr/>
            </p14:nvContentPartPr>
            <p14:xfrm>
              <a:off x="3035880" y="1417680"/>
              <a:ext cx="1701000" cy="64656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C1F3C73-32EE-073F-CD8F-61D7894EE263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026520" y="1408320"/>
                <a:ext cx="1719720" cy="66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BBEE3BBD-1C18-B8D5-BBF9-752C41E32135}"/>
                  </a:ext>
                </a:extLst>
              </p14:cNvPr>
              <p14:cNvContentPartPr/>
              <p14:nvPr/>
            </p14:nvContentPartPr>
            <p14:xfrm>
              <a:off x="596160" y="15840"/>
              <a:ext cx="8313840" cy="647280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BBEE3BBD-1C18-B8D5-BBF9-752C41E3213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6800" y="6480"/>
                <a:ext cx="8332560" cy="6491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87581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8539A-12A7-CDD1-45E2-0067BADC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E35ED-5AA1-E7E1-88CD-FB9400D6E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0C42C683-52FB-87A2-8F5C-9F720BFA7CE9}"/>
                  </a:ext>
                </a:extLst>
              </p14:cNvPr>
              <p14:cNvContentPartPr/>
              <p14:nvPr/>
            </p14:nvContentPartPr>
            <p14:xfrm>
              <a:off x="2702880" y="1153800"/>
              <a:ext cx="2343600" cy="1187640"/>
            </p14:xfrm>
          </p:contentPart>
        </mc:Choice>
        <mc:Fallback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0C42C683-52FB-87A2-8F5C-9F720BFA7CE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693520" y="1144440"/>
                <a:ext cx="2362320" cy="1206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7EC1A405-9E02-A641-A2BD-B6C1C2E6C165}"/>
                  </a:ext>
                </a:extLst>
              </p14:cNvPr>
              <p14:cNvContentPartPr/>
              <p14:nvPr/>
            </p14:nvContentPartPr>
            <p14:xfrm>
              <a:off x="363960" y="448200"/>
              <a:ext cx="8675280" cy="6208560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7EC1A405-9E02-A641-A2BD-B6C1C2E6C16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4600" y="438840"/>
                <a:ext cx="8694000" cy="6227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5906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18685</TotalTime>
  <Words>450</Words>
  <Application>Microsoft Office PowerPoint</Application>
  <PresentationFormat>On-screen Show (4:3)</PresentationFormat>
  <Paragraphs>167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Times New Roman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Experimental sequence of laser cooling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Concept of Doppler Cooling of Atoms</vt:lpstr>
      <vt:lpstr>Some Limitations of Doppler Cooling</vt:lpstr>
      <vt:lpstr>Some tricks to improve Doppler Cooling Using Magnetic field on Atoms</vt:lpstr>
      <vt:lpstr>PowerPoint Presentation</vt:lpstr>
      <vt:lpstr>PowerPoint Presentation</vt:lpstr>
      <vt:lpstr>Effects of magnetic field on 2 Level atom</vt:lpstr>
      <vt:lpstr>PowerPoint Presentation</vt:lpstr>
      <vt:lpstr>Effects of magnetic field on 2 Level atom (Using anti-helmhlotz coil)</vt:lpstr>
      <vt:lpstr>     Magneto optical trapping</vt:lpstr>
      <vt:lpstr>MOT</vt:lpstr>
      <vt:lpstr>Effects of magnetic field on 2 Level atom (Using anti-helmhlotz coil)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 of Doppler Cooling of Atoms</dc:title>
  <dc:creator>iitp</dc:creator>
  <cp:lastModifiedBy>Raghavan K Easwaran</cp:lastModifiedBy>
  <cp:revision>137</cp:revision>
  <dcterms:created xsi:type="dcterms:W3CDTF">2020-01-17T11:11:40Z</dcterms:created>
  <dcterms:modified xsi:type="dcterms:W3CDTF">2023-10-18T04:30:42Z</dcterms:modified>
</cp:coreProperties>
</file>