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91" r:id="rId3"/>
    <p:sldId id="392" r:id="rId4"/>
    <p:sldId id="400" r:id="rId5"/>
    <p:sldId id="398" r:id="rId6"/>
    <p:sldId id="393" r:id="rId7"/>
    <p:sldId id="397" r:id="rId8"/>
    <p:sldId id="396" r:id="rId9"/>
    <p:sldId id="395" r:id="rId10"/>
    <p:sldId id="258" r:id="rId11"/>
    <p:sldId id="259" r:id="rId12"/>
    <p:sldId id="261" r:id="rId13"/>
    <p:sldId id="274" r:id="rId14"/>
    <p:sldId id="262" r:id="rId15"/>
    <p:sldId id="263" r:id="rId16"/>
    <p:sldId id="264" r:id="rId17"/>
    <p:sldId id="265" r:id="rId18"/>
    <p:sldId id="266" r:id="rId19"/>
    <p:sldId id="267" r:id="rId20"/>
    <p:sldId id="272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8E188F5-BC0F-47CA-AE28-F92CD55F607B}">
          <p14:sldIdLst>
            <p14:sldId id="257"/>
            <p14:sldId id="391"/>
            <p14:sldId id="392"/>
            <p14:sldId id="400"/>
            <p14:sldId id="398"/>
            <p14:sldId id="393"/>
            <p14:sldId id="397"/>
            <p14:sldId id="396"/>
            <p14:sldId id="395"/>
            <p14:sldId id="258"/>
            <p14:sldId id="259"/>
            <p14:sldId id="261"/>
            <p14:sldId id="274"/>
            <p14:sldId id="262"/>
            <p14:sldId id="263"/>
            <p14:sldId id="264"/>
            <p14:sldId id="265"/>
            <p14:sldId id="266"/>
            <p14:sldId id="267"/>
            <p14:sldId id="272"/>
            <p14:sldId id="273"/>
          </p14:sldIdLst>
        </p14:section>
        <p14:section name="Untitled Section" id="{84C95F83-9A9B-4F04-8A37-493107AD098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71" d="100"/>
          <a:sy n="71" d="100"/>
        </p:scale>
        <p:origin x="-1356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0:39:25.51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6995 1984,'-25'0,"0"0,1 0,-1 0,0 0,0 0,0 0,25 25,-25-25,1 0,-1 0,25 25,-25-25,0 25,-24 0,24-1,0 1,0 0,25 0,-25 0,25-1,-24 26,24-25,0 0,0 24,0-24,0 0,0 49,0-49,0 0,0 0,0-1,0 26,0-25,0 0,0 0,0-1,24 1,-24 0,25 0,0 0,0-1,0 1,-1 0,1-25,0 25,0-25,0 0,-1 0,1 0,25 0,-25 0,0 0,24 0,-24-25,0 25,24-25,-24 25,0-25,25 1,-26 24,1-25,0 0,0 25,0-25,-1 0,1 1,0-1,-25 0,25 0,-25 0,25-24,-25 24,0-25,0 25,0-24,0-1,0 25,0-24,0 24,0-25,0 26,-25-1,0 0,0 0,0 0,1 1,-1-1,0 25,-25-25,26 25,-26 0,25-25,-24 25,24 0,-25-25,25 25</inkml:trace>
  <inkml:trace contextRef="#ctx0" brushRef="#br0" timeOffset="563.3089">8260 2108,'0'25,"0"0,0 0,25-25,-25 49,25 1,-25 0,0-26,24 51,-24-26,25 26,-25-50,0 24,0-24,0 50,0-51,0 26,0 0,0-26,0 26,0-25,0 0</inkml:trace>
  <inkml:trace contextRef="#ctx0" brushRef="#br0" timeOffset="884.1876">8682 2307,'0'0,"24"-25,1 25,-25-25,25 25,-25 25,-25-25,25 25,-25-25,1 25,-1-1,-25 1,25 0,1 0,-1-25,0 25,0-1,0-24,25 25,0 0,25 0,0-25,0 25,0-25,-1 24,1-24,25 25,-25-25,24 25,1-25,-1 25,1-25,-25 0,24 25,1-25,0 0,-1 0,-24 0,25 0,-25 25,-1-25</inkml:trace>
  <inkml:trace contextRef="#ctx0" brushRef="#br0" timeOffset="1482.8555">5556 1339,'-25'0,"1"0,-1 0,0 0,25 25,-25-25,25 25,-25-25,25 25,-24 0,24-1,-25 1,25 0,0 0,-25 0,25 24,0 26,0-50,0 24,0 26,25-26,-25 1,25-25,-1-1,1 1,25 0,-1 0</inkml:trace>
  <inkml:trace contextRef="#ctx0" brushRef="#br0" timeOffset="1918.1087">9178 918,'25'0,"-1"-25,1 25,25 0,-25 0,-1 0,1 0,0 25,0-25,0 25,-1-1,1 1,0 0,-25 25,0-26,0 26,-25-25,-24 74,24-25,-25-24,1 0</inkml:trace>
  <inkml:trace contextRef="#ctx0" brushRef="#br0" timeOffset="21329.9219">4762 4043,'-24'0,"24"-25,-25 25,0 0,0 0,0 25,1-25,-1 0,0 25,0-25,0 25,1-25,-1 0,25 25,-25-25,0 24,0-24,25 25,-24-25,24 25,0 0,24-25,1 0,0 25,0-25,0 0,24 0,26 24,-26-24,1 25,-1-25,1 25,-25-25,25 25,-26 0,1-1,0-24,0 25,0 0,-25 0,24 0,-24-1,0 1,0 0,-24 0,-1 24,0-49,0 25,-24 0,24-25,-25 25,25-25,-74 25,74-25,-24 0,-1 0,25 0,0 0,25-25</inkml:trace>
  <inkml:trace contextRef="#ctx0" brushRef="#br0" timeOffset="22202.0547">5283 4341,'0'25,"-24"-25,-1 0,0 24,0 1,0 0,25 0,0 0,0-1,0 1,0 25,0-25,0 24,25-24,-25 0,25 0,0-25,-25 24,25-24,-1-24,1-1,-25 0,0 0,0 0,0 1,0-1,-25 0,25 0,-24 25,-1-25,0 1,0-1,0 25,1 0,24 25,24-25,1 0,0 0,0 0,0 0,-1 0,1-25,0 25,0-25,0 0,-1 0,1 1,-25-1,0 0,0 0,0 0,0 1,0-1,0 0,0-25,0 26,0-1,0-25,-25 25,25 1,0-26,-24 25,24 0,0 1,0-1,-25 25,25 25,0-1,0 1,0 0,0 0,25 0,-25 24,0-24,0 0,24 49,-24-24,25-1,-25-24,0 25,25-1,-25 1,0-25,25 24,-25-24,25 25,-1-1,1-24,-25 0,25 0,273-273,-298 273,0-1,0 1,0 0,0 0,0 0,25 49,-25-49,24 0,-24-1,25 1,0-25,0 25,0 0,-1-25,26 0</inkml:trace>
  <inkml:trace contextRef="#ctx0" brushRef="#br0" timeOffset="22345.1249">6052 4291,'0'0,"-24"0,-1-25,25 1</inkml:trace>
  <inkml:trace contextRef="#ctx0" brushRef="#br0" timeOffset="23106.2539">6350 3994,'0'-25,"0"50,0-1,0 1,25 0,-25 0,0 0,0-1,25 1,-25 25,24-25,-24-1,0 1,0 0,25-25,-25 25,-25-25,1 0,-1 25,0-1,0 1,0-25,-24 50,24-25,0-1,25 1,-25 0,25 0,0 0,0 24,0-24,0 0,0 0,25-25,0 0,0 0,0 0,-1-25,1 25,-25-25,50 0,-25 0,-25 1,24-1,1 0,-25 0,0 0,0 1,0-1,0 0,0 50,0 0,0-1,0 1,0 0,25-25,-25 25,25-25,0 25,24-25,-24 0,0 0,24 0,-24-25,25 25</inkml:trace>
  <inkml:trace contextRef="#ctx0" brushRef="#br0" timeOffset="23786.9791">7689 4787,'0'-25,"0"1,25-1,0 25,-25-25,25 0,0-24,-1 24,-24 0,0 0,0 0,0 1,0-1,0 0,-24 25,-1 0,0 0,0 0,0 0,1 0,-1 0,25 25,-25-25,25 25,25-25,0 0,24 0,-24 24,25-24,-1 0,1 0,-1 0,1 0,0 0,-25 0,24 0,-24 0,0 0,0 25,-1-25,-24 25,-24-25,24 25,-25-25,0 25,0-1,-24-24,24 25,-25-25,25 0,0 25,1-25,-1 0</inkml:trace>
  <inkml:trace contextRef="#ctx0" brushRef="#br0" timeOffset="24423.0472">8434 4440,'0'0,"-25"25,0-25,25 25,0-1,25-24,0-24,-1 24,1 0,0-25,0 0,0 0,-1 25,1-25,-25 1,25-1,0 0,-25 0,0 0,0 1,0-1,-25 25,25-25,0 50,0 0,25-1,-25 1,25 0,-25 0,24 24,1-24,0 25,0-25,-25 24,25 1,-1-25,1 24,0 1,-25-1,25 1,-25 0,0-25,0 24,0 1,0-25,0-1,-25 1,25 0,-25-25,0 25,1-25,-1 0,0-25,0 25,25-25,0 0,0 1,0-1,0 0,0-25,0 26,0-26,0 0,25 1,-25 24,25-25,-25 1,25-1,-25 0,24 26,-24-1,25-25,0 25,-25 1,0-1,25 50,0-1,-1 1,-24 0,25-25,0 25,-25 0,25-25,0 24,-25 1,25 0,-25 0,0 0,0-1,0 1,-25-25,0 0,0 0,0 0,25-25</inkml:trace>
  <inkml:trace contextRef="#ctx0" brushRef="#br0" timeOffset="24636.1342">9203 4167,'0'-25,"0"1,0 48,0 1,0 0,0 0,0 24,24-24,-24 0,0 0,25 0,-25 24,25-24,-25 0,25 0,-25-1,25 1,-25 0,24-25,1 25</inkml:trace>
  <inkml:trace contextRef="#ctx0" brushRef="#br0" timeOffset="24796.0011">9103 4366,'0'0,"-24"0,-1 24,25-48,25 24,-1 0,1 0,0 0,25 0,-26 0</inkml:trace>
  <inkml:trace contextRef="#ctx0" brushRef="#br0" timeOffset="25612.3747">9599 4217,'0'0,"0"-25,-24 25,-1 0,0 0,25 25,-25-25,25 25,-25-1,25 1,0 0,0 0,0 0,0-1,0 1,0 0,0 0,25-25,-25 25,25-25,0 0,0 0,-1-25,1 25,-25-25,25 25,-25-25,25 0,-25 1,25 24,-25-25,24 25,-24 25,25-25,-25 24,0 1,25 0,-25 0,0 0,0-1,0 1,0 0,0-50,0 0,25 25,-25-24,0-1,25 0,-1 0,-24 0,25 25,-25-24,25 24,-25-25,25 25,0-25,-1 25,1 0,0 25,0-25,-25 25,0-1,0 1,0 0,0 0,0 0,0-1,0-48,0-1,0 0,0 0,0 0,0 1,25 24,0-25,-1 0,1 25,0 0,0 0,0 0,-25 25,0 0,24-1,-24 1,25-25,-25 25,0 0,25-25,-25 25,25-25,-25 24,25-24</inkml:trace>
  <inkml:trace contextRef="#ctx0" brushRef="#br0" timeOffset="95575.3013">11112 2406,'-24'0,"-1"0,0 0,50 0,0 25,-1-25,1 0,0 0,0 0,25 0,-1-25,1 25,24 0,1 0,-1-25,0 25,1 0,-1-25,25 25,-24-24,-1 24,25 0,-24-25,-25 25,24-25,-24 25,-1 0,-24 0,0-25,0 25,-25-25,-25 25,0 0,0 0,0 0,1 0,-1 0,0 0,0 0,0 0,50-24,0 24,0 0,0 0,24 0,1 0,-1 0,1 0,0 0,-1 0,1 0,-25 24,-1-24,1 0,0 25,-25 0,0 0,0 0,-25-1,0-24,1 25,-1 0,-25-25,25 25,1 0,-26-25,25 24,0-24</inkml:trace>
  <inkml:trace contextRef="#ctx0" brushRef="#br0" timeOffset="96112.551">14833 2530,'-25'0,"1"0,-1 0,25 25,-25-25,50 0,0 0,-25-25,24 25,1 0,0 0,0 0,24 0,-24-25,0 25,0 0,24-25,-24 25,0 0,-25-24,25 24</inkml:trace>
  <inkml:trace contextRef="#ctx0" brushRef="#br0" timeOffset="96737.2052">15701 2356,'0'-24,"0"-1,0 0,0 0,0 0,25 25,0-24,0-1,0 25,-1-25,26 25,-25-25,0 25,-1 0,1 0,0 0,0 25,0-25,-1 25,-24 0,0-1,0 26,0-25,0 0,0 24,-24-24,24 25,-50 24,25-49,-24 0,-1 24,0-24,26 0,-1 0,0-25,0 25,0-25,1 0,-1 0,0 0,0-25,25 0,0 0,0 0,25 0,0 25,0-24,-1 24,1 0,0 24,0-24,0 25,-1-25,1 25,0 0,0 0,0-25,24 49,-24-24,0 25,0-50,-1 25,1-1,-25 1,25-25,-25 25,25-25,-25 25,25-25,-1 0</inkml:trace>
  <inkml:trace contextRef="#ctx0" brushRef="#br0" timeOffset="97097.5511">16346 2406,'0'0,"0"-25,0 0,25 25,0 0,-25-24,25 24,0 0,-1 0,1 0,0-25,0 25,0-25,-1 25,1 0,0-25,0 25,-25-25,25 25,-25 25,0 0,0 0,-25-25,25 25,0-1,0 1,0 0,-25 0,25 0,0-1,0 26,-25-25,25 0,0-1,0 1,-25 0,25 0,0 0,0 0,0-1,0 1,0 0,0 0</inkml:trace>
  <inkml:trace contextRef="#ctx0" brushRef="#br0" timeOffset="97597.5632">16867 2456,'-25'0,"25"-25,0 0,0 0,0 0,25 25,0-24,0 24,-25-25,25 25,-25-25,24 25,1 0,0-25,-25 50,0 0,-25-25,25 25,0-1,-25 1,25 0,0 0,25 0,0-1,0 1,0 0,-1-25,1 25,0 0,0-1,0 1,-25 0,0 0,0 0,0 0,0-1,-25-24,25 25,-25-25,0 0,25 25,-25-25,1 0,-1 0,0 0,25 25,-25-25</inkml:trace>
  <inkml:trace contextRef="#ctx0" brushRef="#br0" timeOffset="97768.9119">17587 2729,'-25'0,"0"0,25-25,-25 25,25-25</inkml:trace>
  <inkml:trace contextRef="#ctx0" brushRef="#br0" timeOffset="98078.2654">17810 2257,'0'0,"0"-25,0 1,0 48,0 1,25-25,-25 25,24 0,-24 0,0-1,25 1,-25 0,25 25,-25-26,0 1,25 0,-25 49,0 1,0-50,0 0,0-1,0 1,0 0,0 0,0 0,0-1,0 1,0 0</inkml:trace>
  <inkml:trace contextRef="#ctx0" brushRef="#br0" timeOffset="98328.5332">18231 2480,'0'-24,"0"48,25-24,-25 25,25 0,25 0,-26 0,1 24,0 1,0-25,0 0,-25 24,24-24,-24 0,0 0,0-1,0 1,-24 0,-1-25</inkml:trace>
  <inkml:trace contextRef="#ctx0" brushRef="#br0" timeOffset="98493.4977">18157 2530,'0'0,"0"-25,0 0,25 25,-25-24,0-1,25 25,-25-25,24 25,1 0,-25-25,25 25,0 0,0 0,-1 0,26-25,-25 25,0 0,-1 0,26 0,-25 0,25 0</inkml:trace>
  <inkml:trace contextRef="#ctx0" brushRef="#br0" timeOffset="98798.2641">19025 2059,'-25'0,"1"0,-1 0,25-25,-25 25,0 25,0-25,25 25,0-1,0 1,0 0,25-25,0 25,0-25,0 0,-1 0,1 0,0-25,0 25,0 0,-25-25,0 0,0 1,0-1,-25 0,0 0,0 0,0 25,1-24,-1 24</inkml:trace>
  <inkml:trace contextRef="#ctx0" brushRef="#br0" timeOffset="99155.8223">19968 2555,'0'-25,"-25"25,25-25,-25 0,25 1,-25 24,25-25,-24 0,24 0,-25 25,0-25,0 25,0 0,1 0,-1 0,0 0,25 25,-25-25,0 25,1 0,-1 0,25-1,-25 1,0 25,25-25,-25-1,25 26,0-25,0 25,0-26,0 26,25-25,-25 24,25-24,0 0,24 0,1 0,-25-1,24 1,1 0,24 0,-24-25,0 25,-1-25,26 24,-26-24,1 0,-1 0</inkml:trace>
  <inkml:trace contextRef="#ctx0" brushRef="#br0" timeOffset="133412.9055">7689 6772,'0'0,"0"-25,-24 25,24-25,-25 25,25-25,-25 25,0 0,0 25,1-25,-1 0,25 25,-25-25,0 0,25 25,-25-25,-24 24,49 1,-25 0,0 0,0-25,25 25,-24 0,-1-1,25 1,-25 0,25 0,-25 24,25-24,-25 0,25 25,0-26,0 1,0 0,0 0,25 24,-25-24,0 0,25-25,0 25,0-25,-1 0,1-25,0 25,0-25,0 25,-1-25,-24 1,25-1,0-25,0 25,-25 1,0-1,0 0,0 0,0 0,0 1,0-1,0 0,0 50,0 0,25-1,-25 1,0 0,24 25,-24-26,0 1,0 0,25 25,-25-26,25 1,-25 0,25-25,-25 25,25-25,-1 25,1-25,0 0,0 0,24 0,-24 0,0-25</inkml:trace>
  <inkml:trace contextRef="#ctx0" brushRef="#br0" timeOffset="133701.8329">8062 6573,'0'0,"0"-25,0 1,0-1,0 0,0 0,0 0,0 1,0 48,0 1,0 0,0 0,0 0,0 24,24-24,-24 25,0-1,0 1,0-1,0 1,0 0,0-1,0 1,0 0,0-1,0 1,0-1,0-24,25 25,-25-25,0-1,25 1,-25 0,25 0,0-25,-1-25</inkml:trace>
  <inkml:trace contextRef="#ctx0" brushRef="#br0" timeOffset="133873.9987">7863 6995,'0'0,"-25"0,25-25,0 0,25 25,0 0,0-24,-1 24,1 0,25-25,-25 25,24 0,1-25,-25 25</inkml:trace>
  <inkml:trace contextRef="#ctx0" brushRef="#br0" timeOffset="135036.9515">8483 6796,'-25'0,"1"0,-1 0,25-24,-25 24,25 24,0 1,0 0,0 0,0 0,0 0,0-1,0 26,25 24,-25-49,25 25,-25-25,24-1,-24 1,50 25,-25-25,0-1,-1-24,1 0,0 0,0 0,24-24,-24 24,0-25,0 0,0 0,-25 0,24 1,-24-1,0 0,0 0,0 0,-24-49,24 49,-25 0,-25-24,25 49,1-25,-1 25,-50-25,51 25,-1 0,0 0,0 0,25 25,-25-25,1 0,24 25,24 0,1-25,0 0,0 0,0 0,-1 0,1 0,0-25,0 25,0 0,-1-25,1 25,0-25,0 25,0-25,-1 25,1 0,-25-25,25 25,0 0,0 0,-1 0,-24 25,25 0,-25 0,25-25,-25 25,0 0,0-1,0 1,0 0,25 0,-25 0,0-1,0 1,0 0,0 0,0 0,0-1,0 1,0-50,0 1,0-1,25 0,-25 0,0 0,25 1,-25-1,24 0,-24 0,25 0,0 1,0-1,0 0,-1 25,1 0,0 0,-25 25,25-25,-25 25,25-25,-25 24,0 1,0 0,0 0,0 0,0-1,0 1,0 0,0 0,-25-25,0 0,25-25,0 0,0 0,0 1,0-1,0 0,25 0,-25 0,25 1,-25-1,24 0,1 0,0 25,0-25,0 0,-1 25,1 0,0 0,0 25,0 0,-25 0,0 0,24 0,-24-1,0 1,0 0,0 0,25 0,-25-1,25-24,-25 25,25-25,0 0,-25-25,24 25,1-24,0-1,0 0,0 0,-1 0,26 1,-25-1,0-25,-25 25,24 0,1 1,-25-1,0 0,0 0,0 0,0 1,0-1,0 50,0-1,25 1,-25 0,25 0,0 0,0-1,-1 26,1-25,-25 0,25 0,0-1,-25 1,0 0,0 0,0 0,0-1,-25 1,25 0,-25 0,0-25,-24 25,24-1,-25-24,25 0</inkml:trace>
  <inkml:trace contextRef="#ctx0" brushRef="#br0" timeOffset="135490.6616">7020 5680,'0'25,"-50"0,100-75,-125 100,75-25,-24-1,-1 1,-25 25,50 0,-25-26,0 26,1 24,24-24,-25-25,25 24,0-24,0 25,0-1,25-24,-1 0,-24 0</inkml:trace>
  <inkml:trace contextRef="#ctx0" brushRef="#br0" timeOffset="135697.3138">7268 5879,'-25'0,"25"-25,-25 25,0 0,1 0,24 25,0 0,0 24,0-24,0 0,0 24,0-24,0 25,0-1,24-24,-24 25,25-1,0-24,0 25,0-25,24-1,1 1</inkml:trace>
  <inkml:trace contextRef="#ctx0" brushRef="#br0" timeOffset="136109.6944">9996 5606,'0'-25,"0"0,0 0,25 25,0 0,0 0,0 25,-1-25,1 25,0 0,-25 0,25-1,-25 1,0 25,0 24,-25-24,-25 24,50-49,-24 25,-1-25</inkml:trace>
  <inkml:trace contextRef="#ctx0" brushRef="#br0" timeOffset="136316.999">10195 5531,'0'0,"25"-24,-1 24,1-25,25 25,-25 0,24 0,-24 0,25 0,-1 0,-24 25,25-1,-26 1,26 0,-25 0,-25 24,25-24,-25 25,0-1,-25 1,0 0,0-1,0 1,-24 0,-1-1,25 1,-24-25</inkml:trace>
  <inkml:trace contextRef="#ctx0" brushRef="#br0" timeOffset="137160.4213">11212 7094,'-25'-25,"0"25,0-24,50 24,0 0,0 0,49-25,-24 25,-25-25,49 25,-24-25,24 25,0-25,1 25,-1-24,1-1,-1 0,75 0,-75 0,-24 25,0-25,-1 25,1-24,-1-1,-49 0,-24 25,-1 0,-25 0,25 0,-24 0,-1 0,-24 0,49 25,0-25,50 0,24 25,-24-25,25 0,0 24,49 1,-50-25,-24 0,25 25,-25-25,-1 25,1-25,-25 25,0 0,-25-1,1-24,-1 25,0-25,0 25,-24-25,24 0,-50 25,51-25,-26 0</inkml:trace>
  <inkml:trace contextRef="#ctx0" brushRef="#br0" timeOffset="138039.5324">14536 6598,'-25'0,"0"-25,0 25,25-25,-25 25,1 0,-1 0,0 0,0 0,0 25,0 0,1-25,24 25,-25 0,0-1,0 1,0 50,25-51,-24 1,24 0,0 25,0-25,0-1,0 1,0 25,24-25,1-1,-25 1,25 0,0 0,24-25,-24 25,25-25,-25 0,24 0,1 0,0 0,24 0,-24-25,-1 0,1 25,-1-25,-24 0,25 1,-25-26,-1 25,1-24,0 24,0-25,0 0,-25 1,24-1,-24 1,0-26,0 26,0-51,0 51,0-1,0 1,-24 24,24-25,-25 25,25 1,-25-1,0 25,25-25,-25 25,1 0,24 25,0 0,0-1,-25 26,25-25,0 0,0 24,0 1,-25-1,25 1,0 0,0-1,0 1,0-1,0 1,0-25,0 24,25 1,-25 0,25-25,-25 24,24-24,-24 0,25 0,0-1,0 1,0 0,-1-25,26 0,-25 25,0-25,24 0</inkml:trace>
  <inkml:trace contextRef="#ctx0" brushRef="#br0" timeOffset="138874.5606">15553 6772,'0'0,"0"-25,0 0,-25 25,0 0,0 0,0 0,25 25,-24-25,-1 25,25-1,-25 1,0 0,0 0,0 0,25 0,0-1,0 1,0 0,0 0,0 0,25-25,0 0,0-25,0 0,0 0,-1 0,1 1,-25-1,0 0,25 0,-25 0,0 0,0 1,0-1,0 0,-25 25,0 25,1 0,24-1,0 1,-25-25,25 25,0 0,0 0,0 0,0-1,0 1,25 0,-25 0,24-25,1 25,0-25,25 0,-26-25,1 25,25-25,-1 0,-24 0,50-24,-51 24,26 25,-25-25,0 0,-1 0,1 25,0-24,0-1,0 25,-25 25,0-1,0 1,0 0,0 0,0 0,-25 0,25-1,-25 1,0 0,25 0,-25-25,25 25,0-50,25 0,-25 0,25 25,0-25,0 1,24-26,-24 25,0 0,24-49,-24 49,0 0,0 0,-25 1,25-1,-25 0,0 0,0 50,0 0,0 0,24-1,-24 1,25 0,0 0,0 0,-25-1,25 1,0 0,-1 0,1 0,0 0,-25-1,0 1,0 0,-25-25,0 0,1 0,-1 0,0 0,0 0,0-25,0 25,25-25</inkml:trace>
  <inkml:trace contextRef="#ctx0" brushRef="#br0" timeOffset="139066.8777">16743 6697,'0'0,"0"-25,0 1,-25 24,1 24,-1-24,25 25,-25-25,25 25,0 0,-25 0,25-1,-25 1,25 0,0 0,0 0,0 0,0-1,25-24,0 25,0-25</inkml:trace>
  <inkml:trace contextRef="#ctx0" brushRef="#br0" timeOffset="139206.727">16966 6548,'0'0,"0"-24,-24 24,24-25,0 50</inkml:trace>
  <inkml:trace contextRef="#ctx0" brushRef="#br0" timeOffset="139515.6123">17314 6598,'-25'-25,"0"25,25-25,-25 25,0 25,1-25,24 25,-25-25,0 25,25 0,-25-25,0 24,1 1,24 0,-25-25,25 25,-25 0,0-1,25 1,0 0,0 0,25 0,0 0,0-25,-1 0,1 0,25 0,-25 0,24 0</inkml:trace>
  <inkml:trace contextRef="#ctx0" brushRef="#br0" timeOffset="140071.1992">17636 6672,'0'0,"-25"0,1 0,-1 0,0 0,0 0,0 0,0 25,1-25,-1 0,0 0,0 25,25 0,0 0,25-25,0 0,0 0,-1 0,26 0,-25 0,0 0,0-25,-1 0,1 25,-25-25,-25 25,25 25,0 0,0 0,25-25,0 0,0-25,0 25,-1-25,1 0,0 0,0 1,0-1,-1 0,-24 0,25-24,-25-1,25 25,-25-24,0-1,0-24,0 24,0 0,0 1,0-1,0 25,0-24,-25 24,25 0,0 0,-25 25,25 25,0 0,-24 0,24 24,0-24,0 25,0-1,0 1,0 0,24-1,1 1,-25-1,25 1,0 0,0-26,24 26,-24-25,25 0,-26-1,26 1,0-25,-1 25,1-25,-1 0,-24 25,25-25,-25 0,24-25,-24 25</inkml:trace>
  <inkml:trace contextRef="#ctx0" brushRef="#br0" timeOffset="142476.4771">13419 8434,'0'-25,"0"0,0 0,25 25,-25-25,25 25,0-24,0 24,-1-25,1 25,0-25,0 25,24-25,-24 25,0 0,0 0,0 25,-1-25,-24 25,0 0,0-1,0 1,0 0,-24 0,24 0,-25-1,0 26,0-25,0 0,25-1,-24 1,-1-25,25 25,-25-25,25-25,25 25,0-25,-1 25,1 0,0-24,0 24,0 0,-1 0,26 24,-25-24,0 0,-1 25,26-25,-25 25,0 0,-1 0,1-1,0-24,-25 25,0 0,0 0,0 0,0-1,-25 1,0 0,-24 0,24 0,0-1,-24-24,-1 25,-49 0,74-25,-25 0,1 0,-1 0,-49-25,74 25,-49-25,49 25,25-24,-25-1,25 0,25 0,0 25,0-25</inkml:trace>
  <inkml:trace contextRef="#ctx0" brushRef="#br0" timeOffset="142850.8678">14263 8483,'0'0,"24"-25,-24 1,-24 24,24 24,-25-24,25 25,0 0,-25 0,25 0,0-1,0 26,0-25,0 24,0-24,0 25,0-25,25-1,-25 1,25 0,-1-25,1 25,0-25,25 0,-25 0,-1 0,26-25,-25 25,0-25,-1 0,26 1,-25-1,0 0,-25 0,24-24,-24 24,0 0,0 0,0-24,0 24,-24 0,-1 0,0 0,0 1,0 24,-24-25,24 25,0 0,0 0,-24 0,24 0,0 0,25 25</inkml:trace>
  <inkml:trace contextRef="#ctx0" brushRef="#br0" timeOffset="143150.1762">14833 8384,'0'0,"25"0,-25 25,0 0,-25-25,25 24,-25 1,25 25,0-25,0-1,0 26,0-25,0 24,0 1,0-25,25 24,-25-24,25 0,0 0,0 0,-1-25,1 24,0-24,25 0,-26 0,1-24,25-1,-25 25,24-25,-24 0,0 0,0-24,-1 24,1 0,-25-24,0 24,0-25,0 25,0-24,-25 24,1 0,-1-24,0 49,-25-25,26 0,-26 25,25-25,0 25,1 0,-1 0</inkml:trace>
  <inkml:trace contextRef="#ctx0" brushRef="#br0" timeOffset="143371.4654">15429 8310,'0'-25,"0"50,0-1,0 1,0 25,0-25,0 24,0-24,0 25,0-26,0 26,0 0,24-26,-24 26,0-25,0 0,0 24,0-24,0 0,25-25</inkml:trace>
  <inkml:trace contextRef="#ctx0" brushRef="#br0" timeOffset="143655.5262">15801 8434,'0'0,"24"0,1 0,-25-25,0 50,-25-25,1 0,-1 24,0-24,0 25,0-25,1 50,-1-50,0 25,0-1,0-24,25 25,0 0,0 0,0 0,25-25,-25 24,25-24,0 25,0 0,-1-25,1 0,0 25,0-25,24 0,-24 0,0 25,25-25</inkml:trace>
  <inkml:trace contextRef="#ctx0" brushRef="#br0" timeOffset="143983.6108">16371 8434,'0'-25,"-25"25,25 25,-25-25,25 24,0 1,0 0,25-25,0 0,0-25,0 25,0-25,-1 25,1-24,0 24,0-25,0 25,-1-25,26 25,-25-25,0 25,-1 0,1 0,0 0,0 0,0 0,-25 25</inkml:trace>
  <inkml:trace contextRef="#ctx0" brushRef="#br0" timeOffset="144251.1702">16644 8483,'0'0,"-25"0,0 0,1 25,-1 0,0-25,25 25,-25-25,25 24,-25 1,25 0,0 0,25-25,0 0,0-25,0 25,-1-25,26 0,-25 25,0-24,-1 24,1-25,0 25,0 0,24 0,-24 0,0 0,0 0,0 0,-25 25,0-1,0 1,0 0,0 0</inkml:trace>
  <inkml:trace contextRef="#ctx0" brushRef="#br0" timeOffset="144998.5832">17611 8186,'0'-25,"0"0,0 0,0 0,0 1,25 24,0-25,0 25,0 0,-1 0,1 0,-25 25,0-1,0 1,0 0,0 0,-25 0,25-1,0 1,25 25,0-25,0-1,0 1,-1 0,1 0,25 0,-25-1,-1 1,1 0,0 0,0 24,-25-24,0 0,0 0,0 0,-25-1,0-24,0 0,1 25,-1-25,0 0,0 0,-24 0,24 0,25-25,-25 25</inkml:trace>
  <inkml:trace contextRef="#ctx0" brushRef="#br0" timeOffset="145295.0733">18355 8310,'-24'0,"-1"0,25 24,-25-24,0 0,25 25,-25 0,1 0,24 0,-25-25,25 49,-25-24,25 0,0 0,0-1,0 1,25 0,0 0,-1 0,1-25,0 24,25-24,-26 0,1 0,25-24,-25 24,24-25,-24 25,0-25,0 0,24-49,-24 49,-25 0,0-49,0 49,-25 0,1-24,-1 24,0 0,0 0,0 0,0 25,-24-24,24 24</inkml:trace>
  <inkml:trace contextRef="#ctx0" brushRef="#br0" timeOffset="145566.2672">18752 7913,'-24'0,"-1"0,0 0,0 24,0 1,25 0,0 0,25-25,0 0,0 0,0 0,-1-25,1 25,0-25,-25 0,0 1,0-1,-25 0,0 25</inkml:trace>
  <inkml:trace contextRef="#ctx0" brushRef="#br0" timeOffset="145919.2603">19298 8235,'0'0,"0"-25,0 1,-25 24,25-25,-25 25,1 0,-1 25,0-25,25 24,-25 1,0 0,1 0,-1 0,0-1,0 26,25-25,-25 0,25 24,0-24,0 25,0-26,25 1,-25 0,25 0,0 0,24-1,-24-24,25 25,-25-25,24 0,1 25,-1-25,1 0,0 0</inkml:trace>
  <inkml:trace contextRef="#ctx0" brushRef="#br0" timeOffset="146873.8239">16867 9674,'-25'0,"50"0,0-25,0 25,24-25,-24 25,25-25,-1 25,1 0,0-24,-1-1,75 25,-74-25,24 25,50-25,-74 25,24 0,26 0,-51 0,-24 0,0 0,24 0,-24 0,0 0</inkml:trace>
  <inkml:trace contextRef="#ctx0" brushRef="#br0" timeOffset="147082.6525">17016 9773,'0'25,"25"-25,0-25,-1 25,26 0,-25 0,24-25,26 25,-26 0,26-25,-26 25,26 0,-25-24,24 24,0 0,-24 0,0 0,-1 0,1 0,-1 0,-24 0</inkml:trace>
  <inkml:trace contextRef="#ctx0" brushRef="#br0" timeOffset="152623.8855">14337 10641,'0'-25,"0"50,0-50,0 1,0-1,25 25,-25-25,25 25,-25-25,25 25,-1 0,-24-25,25 25,0 0,0 0,-25 25,0 0,-25 0,25 0,-25-1,0-24,1 25,24 0,-25 0,0 0,25-1,25-24,0 0,-1 25,1-25,0 0,0 0,0 0,-1 25,1-25,0 0,0 25,0-25,-25 25,24-25,-24 24,0 1,0 0,0 0,-24 0,-1-1,0 1,0-25,0 25,1 0,-1 0,0-25,0 24,0-24,1 0,-1 25,0-25,0 0,0 0,0 0,1 0,24-25</inkml:trace>
  <inkml:trace contextRef="#ctx0" brushRef="#br0" timeOffset="152922.0337">15056 10691,'-24'25,"-1"-25,0 0,0 24,0-24,1 25,-1 0,0 0,25 0,0-1,0 1,0 0,0 25,25-1,0-49,-25 25,24-25,1 25,25-25,-25-25,-1 25,1 0,0-25,0 0,24 1,-49-1,25 0,-25 0,0 0,-25 1,1-26,-1 50,25-25,-25 0,0 25,0-24</inkml:trace>
  <inkml:trace contextRef="#ctx0" brushRef="#br0" timeOffset="153190.6739">15379 10666,'0'0,"0"25,0 0,0-1,0 1,-25 0,25 0,0 0,0-1,0 1,0 0,0 0,0 0,0-1,25 1,-25 0,25 0,0 0,-25-1,24-24,1 0,0 0,0 0,0 0,-1 0,1-24,0 24,0-25,-25 0,25 25,-25-25,0 0,0 1,0-1,0 0,0 0,-25 0,25 1,-25-1,0 0,0 0,1 25</inkml:trace>
  <inkml:trace contextRef="#ctx0" brushRef="#br0" timeOffset="153366.8344">15925 10716,'0'0,"24"0,-24 24,25-24,-25-24,25 24,0 0,0 0,-1-25,1 25,0 0,0 0,0 0,-1 0,26 0</inkml:trace>
  <inkml:trace contextRef="#ctx0" brushRef="#br0" timeOffset="153707.0824">16942 10616,'0'0,"0"-24,24 24,1-25,-25 0,-25 25,1 25,-1 0,0-25,0 24,0 1,1 0,-1 0,0 0,0-25,0 24,1 1,-1 0,0 0,25 0,0-1,0 1,25-25,0 0,-1 0,1 0,25 0,-25 0,24-25,-24 25,25-24,-1 24,1-25,-1 25,-24-25,25 25</inkml:trace>
  <inkml:trace contextRef="#ctx0" brushRef="#br0" timeOffset="153891.5537">17066 10517,'-25'0,"25"25,0 0,0 0,-25-25,25 24,0 1,0 0,0 25,0-26,-25 1,25 0,0 25,0-1,0-24,0 25,0-26,0 1,0 0</inkml:trace>
  <inkml:trace contextRef="#ctx0" brushRef="#br0" timeOffset="154166.2681">17388 10666,'0'25,"0"0,-25-1,25 1,0 0,0 0,0 0,0-1,0 1,0 0,0 0,25 0,0-1,0-24,-1 0,26-24,-25 24,-25-25,25 0,0 25,-25-25,0 0,0 1,0-1,0 0,-25-25,25 26,-25-1,0 0,0 25,0-50</inkml:trace>
  <inkml:trace contextRef="#ctx0" brushRef="#br0" timeOffset="154411.5034">17810 10592,'0'24,"0"1,0 0,0 0,0 0,0-1,0 1,0 0,25-25,-25 25,24-25,1 0,0 0,0 0,0 0,24-25,-24 25,0-25,0 0,-1 1,-24-1,0 0,-24-25,-1 26,25-1,-25 0,0 0,-24 0,24 1,0 24</inkml:trace>
  <inkml:trace contextRef="#ctx0" brushRef="#br0" timeOffset="155158.5302">18380 10716,'0'-25,"0"0,25 25,-25-25,25 25,0 0,-25 25,24-25,-24 25,0 0,0-1,25 1,-25 0,0 0,0 0,0-50,25 0,-25 0,25 25,-25-25,25 25,-25-24,25 24,-25-25,24 25,1 0,-25 25,25-1,0-24,0 0,-1-24,1 24,0 0,0 24,0-24,-1 0,1 0,-25 25,25-25</inkml:trace>
  <inkml:trace contextRef="#ctx0" brushRef="#br0" timeOffset="155382.5574">19149 10492,'0'0,"25"-24,-25-1,25 0,0 0,-25 0,0 50,0 0,0 0,0 0,0-1,0 26,-25-25,0 24,25-24,-25 25,0-1,1 1,-1 0,0-1,-49 50,49-49,0 24,25-49,-25 25,0 0</inkml:trace>
  <inkml:trace contextRef="#ctx0" brushRef="#br0" timeOffset="155650.0842">19521 10815,'0'0,"50"-25,-25-25,-25 26,25-1,-25 0,0 0,-25 0,0 25,0 25,25 0,-25 0,25 24,0-24,0 25,0-25,0 24,0 1,0-25,0 24,0 1,25-25,-25 24,0-24,0 0,0 0,0 0,0-1,-25-24,0 0,1 0,-1-24,0 24,0-25,-24 25,24-25,0 0</inkml:trace>
  <inkml:trace contextRef="#ctx0" brushRef="#br0" timeOffset="160530.8148">2654 9475,'0'-24,"0"48,0-73,-25 74,0-1,25 1,0-50,0 1,0-1,0 0,0 0,0 0,0 1,25-1,-25 0,0 0,25 25,-25 25,25-25,-25 25,25-25,-25 25,25-25</inkml:trace>
  <inkml:trace contextRef="#ctx0" brushRef="#br0" timeOffset="160957.9165">2753 9351,'-24'0,"24"25,24 0,-24 0,0 0,0-1,0 1,0 0,0 0,0 0,25-1,-25 26,0-25,0 0,0 24,25-24,-25 25,0-26,0 26,25 0,-25-26,0 26,25 25,-25-26,0 1,24-1,-24 26,0-26,25 26,-25-26,0 26,25-1,-25-24,0 24,25 25,-25-24,25-1,-25 25,0-24,24-1,-24 26,0-26,25 124,-25-123,0 24,0-25,0 26,25-26,-25 25,0-24,0-1,0-24,0 24,25 50,-25-74,0-1,25 1,-25 0,0-1,0-24</inkml:trace>
  <inkml:trace contextRef="#ctx0" brushRef="#br0" timeOffset="161975.4388">3150 12898,'-25'0,"1"0,-1 0,0 0,50 0,0 0,-1 0,1 0,0 0,0 0,0 0,-1 0,1 0,0 25,0-25,0 0,24 0,-24 25,0-25,0 0,-1 0,51 0,-26 0,-24 0,0 0,25-25,-25 25,24 0,-24 0,25 0,-26 0,26 0,0 25,-26-25,26 0,0 0,-26 0,26 25,0-25,-1 0,1 0,-1 25,1-25,0 0,-1 0,1 0,24 0,-24 0,-1-25,26 25,-25 0,-1 0,26-25,-26 25,26 0,-1 0,-24 0,24 0,-24 0,24 0,-24 0,24 0,-24 0,-1 0,26 0,-26 0,26 0,-26 0,26 0,-26 25,26-25,-1 0,-24 0,24 0,1 0,-26 0,26 0,-1 0,0-25,1 25,-1 0,1 0,-1 0,1 0,-1-25,0 25,1 0,-1 0,1 0,-1 0,0 0,1 0,-1 0,1 0,-1 0,25 0,-24 0,-1 0,1 0,24 0,-25 0,25 0,-24 0,-1 0,25 0,-24 0,24 0,-25 0,1 0,24 0,-24 0,24 0,-25 0,25 0,-24 0,-1 0,25 0,1 0,-26 0,25 0,-24 0,24 0,-25-25,26 25,-26 0,25-24,-24 24,-1-25,0 25,1-25,-1 0,-24 25,-1-25,1 1,0-1,-26 25,1-25,0 0,0 25,-25-25,0 1,-25 24,25-25,-25 0,0 25,1-25,-1 25,0 0,25 25,25-25,0 25,-1-25,1 25,0-1,-25 1,0 0,0 0,-25 0,0-25,1 24,-1-24,0 0,-25 25,26-25,-26 0,25 25</inkml:trace>
  <inkml:trace contextRef="#ctx0" brushRef="#br0" timeOffset="170721.5037">3200 12898,'0'25,"0"0,25-25,-1 0,1 0,0 0,0 25,0-25,-1 0,1-25,0 25,0 0,24 0,-24-25,0 25,0 0,0 0,-1-25,26 25,-25 0,0 0,0 0,-1-24,1 24,0 0,25 0,-26 0,1 0,25-25,-25 25,24-25,-24 0,0 25,0 0,-1-25,1 25,25-24,-25 24,24-25,-24 25,0-25,0 25,24-25,-24 25,0-25,0 1,-1 24,1-25,0 25,-25-25,50 0,-26 25,-24-25,25 1,0-1,0 25,0-25,-1 25,1-25,0 25,-25-25,25 25,0-24,0-1,-1 25,-24-25,50 0,-50 0,25 25,0-24,-1-1,1 0,0 0,0 0,0 25,-25-25,24 1,1-1,0 0,-25 0,25 25,-25-25,25 1,-1-1,1-25,0 25,-25 1,25-1,0 0,-1 0,-24 0,25 1,25-26,-50 25,25 0,-1 1,-24-1,25 0,-25 0,25 0,-25 1,25-1,-25 0,25 0,-25 0,24 1,-24-1,0 0,25 0,-25 0,25 1,0-1,-25 0,25 0,-25 0,24-24,1 24,0 0,-25 0,25-24,0 24,-25 0,25 0,-1 0,-24 1,25-1,-25 0,25 0,-25 0,0 1,25 24,-25-25,0 0,0 0,25 0,-25 1,24-1,-24 0,0 0,25 0,-25 1,0-1,25 0,-25 0,25 0,-25 1,0-26,25 25,-25 0,0 1,24-1,-24 0,0 0,25 0,-25 1,0-1,0 0,25 0,-25 0,0 0,25 1,-25-1,0 0,25 25,-25-25,24 0,-24 1,25 24,-25-25,25 25,-25-25,25 25,-25-25,25 25,-25-25,24 25,-24-24,25 24,0-25,-25 0,25 25,0-25,-1 0,1 25,-25-24,25 24,-25-25,25 25,0-25,-1 0,1 0,0 25,0 0,-25-24,25 24,-1 0,-24-25,25 25,0 0,0 0,-25-25,25 25,0 0,-1 0,1 0,0 0,-25-25,25 25,0 0,-1 0,1 25,0-25,0 25,0-25,-25 25,24-25,1 24,0 1,0 0,0 0,-1 0,1-1,0 1,-25 0,25-25,-25 25,25-25,-25 25,0-1,24-24,-24 25,0 0,25-25,-25 25,25 0,-25-1,25 1,-25 0,25-25,-25 25,24-25,-24 25,0-1,25-24,-25 25,25-25,-25 25,0 0,25 0,-25 0,25-1,-25 1,24 0,-24 0,0 0,0-1,25-24,-25 25,0 0,25-25,-25 25,0 0,0-1,0 1,25 0,-25 0,0 0,0-1,0 1,0 0,25-25,-25 25,0 0,24-1,-24 1,0 0,25 0,-25 0,25-1,-25 1,25-25,-25 25,0 0,0 0,25-1,-25 1,0 0,24 0,-24 0,0-1,0 1,25 0,-25 0,0 0,25-1,-25 1,25-25,-25 25,0 0,25-25,-25 25,25-25,-25 25,24-1,-24 1,25 0,0 0,-25 0,25-1,-25 1,25 0,-25 0,24 0,-24-1,0 1,25-25,-25 25,25-25,-25 25,25-25,-25 25,25-1,-1 1,1 0,-25 0,25-25,-25 25,25-1,0 1,-25 0,24-25,-24 25,25-25,-25 25,25-1,0 1,-25 0,25-25,-25 25,24-25,-24 25,25-1,-25 1,25-25,-25 25,25 0,0 0,-25-1,24 1,1 0,0 0,0 0,0-25,-1 25,1-25,0 24,0-24,-25 25,25-25,-1 25,1-25,-25 25,25-25,0 25,0-25,-25 24,25-24,-1 25,1-25,-25 25,25-25,0 25,0 0,-1-25,-24 24,25-24,0 25,0-25,0 0,-25 25,24-25,1 25,0-25,-25 25,25-25,0 0,-25 24,24-24,1 25,0-25,0 25,0-25,-1 0,1 25,0-25,0 0,0 0,-1 0,1 25,0-25,0 0,0 0,-1 0,1 0,0 0,0 0,0 0,-1 0,1 0,0 0,0 0,0 0,0 0,-1 0,1 0,0 0,0 0,0 0,-1 0,1 0,25 0,-25-25,-1 25,1 0,0 0,25 0,-26 0,1 0,0 0,0 0,0 0,-1-25,1 25,0 0,0 0,0 0,-1 0,1 0,0 0,0 0,0 0,-1-25,1 25,0 0,0 0,0 0,-1 0,1 0,0 0,0 0,0 0,-1 0,1 0,0 0,0 0,0 0,0 0,-1 0,1 0,0 0,0 0,0 0,-25 25,24-25,1 0,0 0,-50 0</inkml:trace>
  <inkml:trace contextRef="#ctx0" brushRef="#br0" timeOffset="173732.299">6697 9649,'0'0,"0"-25,25 0,-25 1,0-1,25 25,-25-25,25 25,-1 0,-24-25,25 25,0 0,-25-25,25 25,0 0,0 0,-1 0,1 0,0 0,0-24,0 24,-1 0,-24-25,25 25,0 0,0 0,0 0,-25-25,24 25,1 0,0 0,0 0,-25 25,25-25,-1 0,-24 25,25-25,0 0,-25 24,25-24,0 0,-25 25,24-25,1 25,0 0,0 0,0-1,-25 1,24 0,-24 0,25 0,-25-1,0 1,25-25,-25 25,25 0,-25 0,0-1,25-24,-25 25,24 0,-24 0,0 0,25-1,-25 1,25 0,-25 0,0 0,0 24,0-24,0 0,25 0,-25 0,0-1,0 1,0 0,0 0,25 0,-25-1,0 1,24 0,-24 0,0 0,25-1,-25 1,25 0,-25 0,0 0,25-25,-25 24,0 1,25 0,-25 0,24 0,-24-1,25 1,-25 0,25-25,-25 25,25 0,-25-1,25 1,-25 0,25-25,-25 25,0 0,0-1,24 1,-24 0,25 0,-25 0,25-25,-25 24,25 1,0 0,-25 0,24 0,1 0,-25-1,25 1,-25 0,0 0,25-25,-25 25,25-25,-25 24,24 1,1 0,0-25,-25 25,25-25,-25 25,25-25,-1 24,-24 1,25-25,0 25,0 0,-25 0,25-25,-25 24,24-24,1 25,0-25,-25 25,25-25,0 25,-25 0,24-25,1 24,0-24,-25 25,25-25,0 0,-25 25,24-25,1 25,0-25,0 25,0-25,-25 24,24-24,-24 25,25-25,-25 25,25-25,-25 25,25-25,0 25,0-1,-1-24,-24 25,25-25,-25 25,25-25,0 25,0-25,-25 25,24-25,1 24,0-24,0 0,-25 25,25-25,-1 0,-24 25,25-25,0 0,-25 25,25-25,0 0,-1 25,1-25,0 25,0-25,0 0,-1 24,1-24,0 0,0 25,0-25,-1 0,1 25,0-25,0 0,-25 25,25-25,-1 25,1-25,0 24,0-24,0 25,-1-25,1 0,-25 25,25-25,0 0,0 0,0 25,-1-25,1 0,0 0,0 25,0-25,-1 0,1 0,-25 24,25-24,0 0,0 0,-25 25,24-25,1 0,0 25,0-25,0 0,-25 25,24-25,1 0,0 25,0-25,0 0,-1 0,1 0,0 0,0 0,0 24,-1-24,1 0,0 0,0 0,0 0,-1 0,1 25,0-25,0 0,0 0,-1 0,1 0,0 25,0-25,0 0,-1 0,1 0,0 0,0 0,0 0,0 0,-1 0,1 0,0 0,0 0,0 0,-1 0,1 0,0 0,0 0,0 0,-1-25,1 25,0 0,0 0,0 0,-1 0,1-25,0 25,0 0,0 0,-1 0,1 0,0 0,0 0,0 0,-1 0,1 0,0 0,0 0,0 0,-1 0,1 0,0 0,0 0,0 0,-1 0,1 0,0 0,0-24,0 24,0 0,-1 0,1 0,0 0,0 0,0 0,-1 0,1 0,-25-25,25 25,0 0,0 0,-1 0,1 0,0 0,0 0,0 0,-1 0,1 0,0 0,0 25,0-25,-1 0,1 0,0 0,0 0,0 0,-1 0,1 0,0 0,0 24,0-24,-1 0,1 0,0 0,0 0,0 0,-1 0,1 0,0 0,0 0,0 0,0 0,-1 0,1 0,0 0,0 0,-25 25,25-25,-1 0</inkml:trace>
  <inkml:trace contextRef="#ctx0" brushRef="#br0" timeOffset="174575.9889">6995 9500,'-25'0,"25"-25</inkml:trace>
  <inkml:trace contextRef="#ctx0" brushRef="#br0" timeOffset="174708.976">7193 10120,'0'0,"-24"25,24 0,0 0,0 0,-25-25,25 24,0 1,0 0,0 0</inkml:trace>
  <inkml:trace contextRef="#ctx0" brushRef="#br0" timeOffset="174833.6216">7193 10864,'0'0,"-24"25,24 0,0 0,0 0,0-1</inkml:trace>
  <inkml:trace contextRef="#ctx0" brushRef="#br0" timeOffset="174952.0271">7218 11336,'0'25,"0"-1,-25-24,25 25,0 0</inkml:trace>
  <inkml:trace contextRef="#ctx0" brushRef="#br0" timeOffset="175072.597">7293 11906,'0'0,"-25"50,25-25,0-1,0 1,0 0,0 0,0 0,0-1,0 1</inkml:trace>
  <inkml:trace contextRef="#ctx0" brushRef="#br0" timeOffset="175218.0236">7243 12551,'0'0,"0"25,0 0,0 0,25-25,-25 24,25-24,-25 25,24-25</inkml:trace>
  <inkml:trace contextRef="#ctx0" brushRef="#br0" timeOffset="175853.9734">7045 13469,'-25'0,"25"-25,0 0,25 25,-25 25,0 0,24 0,-24 24,25-24,-25 0,0 0,0 0,25-1,-25 1,25 25,-25-25,0-1,25-24,-25-24,24-1,-24 0,0 0,0 0,25-24,-25 24,0-25,25 26,-25-26,25 0,-25 1,25-50,-1 49,-24 0</inkml:trace>
  <inkml:trace contextRef="#ctx0" brushRef="#br0" timeOffset="177658.0568">7466 13816,'0'-25,"0"1,0-1,25 25,0 0,0 25,-25-1,24-24,-24 25,0 0,25-25,-25-25,0 0,25 25,-25-24,25 24,0 0,-1 0,1-25,-25 0,25 25,-25-25,0 0,0 50,0 0,0 0,0 0,0-1,0 1,0 0,0 0,25-25,-25 25,25-25,-25-25,0 0,0 0,24 25,-24-25,0 1,0-1,0 0,25 25,-25-25,25 0,0 25,-25 25,0 0,0 0,-25-25,25 25,-25-25,25 24,-25-24</inkml:trace>
  <inkml:trace contextRef="#ctx0" brushRef="#br0" timeOffset="177819.8233">8012 13593,'-25'0,"0"0</inkml:trace>
  <inkml:trace contextRef="#ctx0" brushRef="#br0" timeOffset="197140.2626">10468 3746,'0'-25,"0"0,0 0,-25 25,25-25,-25 25,25-25,-25 25,0 0,25-24,-24 24,-26 0,25-25,0 25,-24 0,-1-25,1 25,24 0,-75-25,76 25,-26 0,0 0,1-25,-1 25,1 0,-75-24,74 24,0 0,-74-25,50 25,0-25,-75 25,74 0,1-25,-25 25,-1 0,1 0,0-25,0 25,0 0,-1 0,1 0,0 0,0 0,-1 0,1 0,0 0,0 0,0 0,-1 0,1 25,0-25,0 0,0 25,-1-25,-24 25,25-25,0 25,0-25,-1 24,1-24,0 25,0 0,0-25,24 25,1 0,-26-1,26 1,24-25,-24 25,0 0,-1 0,26 0,-1 24,-24-24,24 0,0 0,-49 49,50-24,24-1,-25-24,25 25,-24-1,24-24,0 25,0-1,25-24,-25 25,25 24,0-24,0-1,0 1,25 24,0 1,0-26,0 1,-1-25,51 74,-25-49,-1-26,26 26,73 0,1 24,-74-24,24-26,99 51,-123-26,24-24,0 25,25-1,75 26,-100-50,25 24,0-24,-25 0,25-25,124 25,-124-25,25 0,-25 0,25-25,124 0,-124 25,-1-25,1 0,-25 25,25-24,-25-1,25 0,-25 0,0-24,0 24,0-25,-25 25,25-24,-25-1,1 1,-1-1,-25 0,26 1,-26-26,-24 26,-1-1,1 1,-25-1,-1 0,1-24,-25 24,-25 1,1-1,-1-24,0 24,-25 0,-24 1,24-1,-24 1,-1 24,1-25,0 25,24 1,-24-1</inkml:trace>
  <inkml:trace contextRef="#ctx0" brushRef="#br0" timeOffset="197860.1422">12254 4093,'0'0</inkml:trace>
  <inkml:trace contextRef="#ctx0" brushRef="#br0" timeOffset="198188.7743">12204 3994,'0'0,"-25"0,25-25,0 0,-25 25,0 0,1 0,-1 0,0 0,0 25,0-25,1 0,-1 25,0-1,0-24,0 25,25 0,-24 0,-1-25,25 25,-25-1,25 1,-25 0,25 0,-25 0,25-1,-24 1,24 0,0 0,0 0,0-1,0 1,0 0,0 0,24-25,-24 25,25-25,0 24,0-24,0 0,-1 25,1-25,25 0,-25 0,24 0,1 0</inkml:trace>
  <inkml:trace contextRef="#ctx0" brushRef="#br0" timeOffset="198740.8169">12502 4390,'-25'0,"0"0,0 0,25 25,0 0,-25-25,25 25,0 0,0-1,-24-24,24 25,0 0,0 0,0-50,24 0,-24 0,25 1,0-1,-25 0,25 25,-25-25,25 25,-25-25,24 25,-24 25,25-25,-25 25,25 0,-25 0,0-1,0 1,0 0,0-50,0 0,25 25,-25-24,25-1,-1 0,1 25,0-25,0 25,0 0,-1-25,1 25,0 0,0 25,0-25,-25 25,24-25,-24 25,25-25,-25 25,0-1,25-24,-25 25,0 0,25-25,-25 25,25-25,-25 25</inkml:trace>
  <inkml:trace contextRef="#ctx0" brushRef="#br0" timeOffset="199448.562">13345 3894,'0'-24,"0"-1,25 50,-25-1,25 1,-25 0,0 0,24 0,-24-1,25 1,-25 0,0 0,25 0,-25-1,0 1,0 0,0 0,0 0,0-1,-25 1,0-25,25 25,-24 0,-1-25,0 25,0-1,0-24,1 25,-1-25,0 25,0-25,25 25,0 0,25-25,0-25,0 25,-1 0,1-25,0 25,0-25,0 25,-25-25,0 50,0 0,-25-25,25 25,0 0,25-25,-1 0,1 0,0 0,0-25,0 25,24 0,-24-25,0 25,0-25,-1 25,1-25,0 25,0-24,0 24,-1-25,1 0,25 0,-50 0,25 25,-25-24,0-1,-25 0,0 25,0 25,0-25,1 25,-1-25,25 24,-25-24,25 25,0 0,0 0,0 0,0-1,25-24,-25 25,25-25,-1 25,1-25,25 0,-25 0,-1 25,1-25,0 0,0 0,49 0,-49 0</inkml:trace>
  <inkml:trace contextRef="#ctx0" brushRef="#br0" timeOffset="199904.8517">14089 4316,'0'-25,"0"50,25-25,0 25,-25 0,24-25,-24 24,0 1,0 0,0 0,0 0,0-50,0 0,0 0,0 0,0 1,0-1,0 0,25 25,0 0,0 0,-25 25,25-25,-25 25,24-25,1 0,0 0,0 0,-25-25,25 0,0 25,-1 0,1 25,0 0,0-1,0 1,-25 0,0 0,0 0,-25-1</inkml:trace>
  <inkml:trace contextRef="#ctx0" brushRef="#br0" timeOffset="200228.8183">14784 4316,'0'-25,"24"25,-24-25,25 25,-25-24,0-1,-25 25,1 0,-1 0,0 0,25 25,-25-25,0 0,25 24,-24-24,-1 25,25 0,-25-25,25 25,0 0,0-1,25-24,0 0,-1 25,1-25,0 0,0 0,0 0,-1 0,26 0,-25 0</inkml:trace>
  <inkml:trace contextRef="#ctx0" brushRef="#br0" timeOffset="200628.765">15131 3919,'0'25,"0"0,0 0,0-1,0 1,0 0,0 25,-25-26,25 1,-25 0,25 0,-25 0,1-1,-1 1,0 0,0-25,25 25,-25 0,1-25,24 24,0-48,24 24,1-25,0 25,0 0,0-25,-1 0,1 25,-25-25,0 50,0 0,0 0,0 0,25-25,-25 24,25-24,0 0,-1 0,1 0,25 0</inkml:trace>
  <inkml:trace contextRef="#ctx0" brushRef="#br0" timeOffset="201580.9764">15677 4142,'0'-24,"24"24,1 0,0 24,-25 1,25-25,-25 25,25 0,-25 0,0-1,24 1,-24 0,0 0,0 0,0-1,0 1,0 0,0 0,0-50,0 0,0 0,25 25,-25-24,0-1,25 0,-25 0,25 0,0 25,-25-24,24 24,-24 24,25 1,-25 0,0 0,0 0,0-1,0 1,0-50,25 25,-25-24,25-1,-25 0,25 25,-25-25,24 0,1 25,0-24,0 24,-25-25,25 25,-1 0,1 0,0 0,-25 25,25-1,-25 1,25 0,-25 0,24-25</inkml:trace>
  <inkml:trace contextRef="#ctx0" brushRef="#br0" timeOffset="201993.0064">16669 4291,'0'-25,"0"50,-25-50,0 25,0 0,1 0,-1 0,0 0,0 0,0 25,1-25,-1 0,25 25,0 0,0 0,25-25,-1 0,1 0,0 0,0 24,0-24,-1 0,1 0,0-24,25 24,-26 0,1 0,-25-25,25 25,-25-25,25 25,-25-25,25 25,-25-25,0 1,0-26,0 25,0-24,0-1,0 25,0-49,-25 49,25 0,0 0,0 1,0-1,0 50,0-1,0 1,0 0,25 0,-25 0,0-1,24 1,-24 25,25-25,-25-1,25 1,0 25,-25-25,49 24,-49-24,25-25,0 25,-25 0</inkml:trace>
  <inkml:trace contextRef="#ctx0" brushRef="#br0" timeOffset="202161.0894">16718 4093,'0'0,"-24"0,24-25,24 25,-24-25,25 25,0 0,0 0,24 0,-24 0,25 0,-1 0,-24 0</inkml:trace>
  <inkml:trace contextRef="#ctx0" brushRef="#br0" timeOffset="202336.7784">17239 3746,'0'0,"-25"0,1 0,24 24,0 1,0 0,0 0,0 0,0-1,0 1,0 0,24 25,-24-26,25 1,-25 25,25-25,0-1,-25 26</inkml:trace>
  <inkml:trace contextRef="#ctx0" brushRef="#br0" timeOffset="202820.292">17190 4291,'0'0,"-25"0,25-25,25 25,-1 0,1-24,0 24,0 0,24-25,-24 25,0 0,0-25,0 25,-1 0,-24-25,25 25,-25-25,0 1,-25 24,1 0,-1 0,25 24,-25-24,0 25,0-25,25 25,-24-25,24 25,-25-25,25 25,0-1,0 1,25-25,-1 0,1 0,0 0,0 0,0 0,-1-25,1 25,0-24,25 24,-25-25,-1 0,1 25,0-25,0 0,0 25,-1-24,1 24,-25-25,0 50,0-1,0 1,0 0,0 0,0 0,0-1,0 1,25 0,-25 0,25-25,0 25,-25-1,24-24,1 25,0-25,0 25,0-25,-1 25,26-25,-25 0,0 0</inkml:trace>
  <inkml:trace contextRef="#ctx0" brushRef="#br0" timeOffset="203309.8851">13122 4961,'24'0,"1"0,0-25,25 25,-1-25,1 25,24 0,1-24,24-1,0 25,0-25,1 25,24-25,0 25,0-25,0 25,25 0,-25-25,24 25,1 0,-25 0,0 0,25 0,-25 0,0 0,0 0,-25 0,1 0,-1 0,-25 0,-24 0,24 0,-49 0,25 25,-75-25</inkml:trace>
  <inkml:trace contextRef="#ctx0" brushRef="#br0" timeOffset="205623.7793">15776 12973,'0'-25,"-25"25,25-25,0 0,-25 25,25-24,0-1,-25 0,25 0,0 0,-24 25,-1-24,0-1,0 25,0-25,1 25,-1 0,25-25,-25 25,0 0,-24 0,24 0,0-25,0 25,0 0,0 0,-24 0,24 0,0 0,-24 25,24-25,-25 0,25 0,-24 0,-1 25,25-25,-24 25,-1-25,25 25,-24-25,-1 24,25-24,-24 25,-1-25,25 25,-24 0,-1-25,25 25,-24-1,24-24,-25 25,1-25,24 25,-25 0,1 0,-1-25,0 24,1 1,24 0,-25 0,1 0,-1-1,1 1,-1 0,25 0,-24 25,24-26,-25 1,25 25,-24-1,24 1,-25-25,26 24,-1 1,-25 0,25-1,1-24,-1 25,0-1,0-24,0 25,0-26,1 26,24 0,-25-26,0 26,0 0,25-1,-25 1,25-1,-24 1,24 0,-25-1,25 26,0-26,0 1,0 0,-25 24,25 0,0-24,0 24,0 1,0-1,0 1,0-26,0 26,0-1,0-24,25-1,-25 26,25-26,-25 1,24 0,1-1,0 1,0-1,0 1,24-25,-24 24,0 1,0-25,0 24,-1-24,1 25,0-25,0 24,24-24,-24 25,0-26,0 1,0 25,-1-25,1 24,0-24,0 25,0-25,24 24,-24-24,0 0,24 24,-24-24,25 0,-1 0,-24 0,25-25,-1 24,-24 1,25-25,-1 25,1 0,0-25,-1 0,1 25,0-25,-1 24,1-24,24 0,-24 25,-1-25,1 0,24 0,-24 25,0-25,24 0,-24 0,24 0,-24 0,24 25,-24-25,24 0,-24 0,-1 0,26 0,-26 0,1 0,24 0,-24-25,0 25,-1 0,26-25,-26 25,1-25,-1 1,1 24,24-25,-24 0,0 0,-1 0,26 1,-26-1,1 0,-25-25,24 26,1-1,0-25,-26 25,26-24,-25 24,24-25,-24 26,0-26,25 0,-26 25,1-24,0-1,0 1,0 24,-1-25,1 1,-25-26,25 26,0-1,0-24,-25 24,24 0,1-24,-25 24,25 1,-25-1,25 1,-25-1,0 0,25 1,-25-1,0 0,0 1,0-1,0 1,-25-1,25 25,0-24,-25-1,25 0,0 1,-25-1,25 1,-25 24,25-25,0 1,0-1,0 0,-24 1,24-1,0 25,0-24,-25-1,25 25,0-24,-25 24,25-25,0 25,-25 1,25-1,-25-25,25 25,-24 1,24-1,-25 0,25 0,-25 0,25 1,-25-1,25 0,0 0,0 0,0 1,-25 24,25-25,0 0,0 0,-24 0,24 1,0-1,-25 25,25-25,-25 25,25-25,0 0,-25 25,25-24,-25 24,25-25,-24 25,24-25,-25 0,25 0,-25 25,25-24,-25-1,0 25,25-25,-24 0,-1 25,25-25,-25 25,0-25,25 1,-25 24,25-25,-24 25,24-25,-25 25,25-25,-25 0,0 1,0 24,25-25,-24 0,-1 25,0-25,0 0,0 25,0-24,1 24,-26-25,25 25,0-25,-49 0,24 0,1 25,24-24,-25-1,1 0,-50 0,49 0,0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18:35.57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6697 4688,'0'-25,"0"0,0 1,0 48,0 1,0 0,0 0,0 0,0-1,0 1,0 0,0 0,0 0,0 0,0-1,0 1,0 0,0 0,0 0,0-1,0 1,0 25,0-25,0-1,0 1,0 0,0 25,0-26,0 1,0 25,0-1,0-24,0 25,0-1,0-24,0 25,0-1,-25 1,25-25,0 24,-24 1,24 0,0-1,-25-24,25 25,0-1,-25 1,25 0,-25-1,25 1,0-1,-25 26,25-26,0 1,-24 0,24 24,0-24,-25-1,25 1,-25 24,25-24,0 24,-25-24,25 24,-25-24,25 24,-24-24,24 24,-25 1,25-26,-25 26,25-1,-25 1,25-26,-25 50,25-24,-24-1,24 1,-25-1,25 1,0 24,-25-25,25 1,0-1,0 25,0-24,0-1,0 0,0 1,0-1,0 1,0-1,0 1,0-1,25 0,-25 1,0-1,0 1,0-1,0-24,0 24,0-24,0-1,0 26,0-26,0 1,0 0,0-26,0 26,0 0,25-26,-25 1,0 0,0 0,24 0</inkml:trace>
  <inkml:trace contextRef="#ctx0" brushRef="#br0" timeOffset="1664.9428">6623 4688,'0'0,"25"0,-1 0,1 0,0 0,0 25,24-25,-24 0,0 0,0 0,25 0,-26 0,26 0,0 0,-26 0,26 0,-25 0,24 25,1-25,-25 0,24 0,1 0,0 0,-1 24,1-24,-1 0,1 0,24 0,-24 0,24 0,-24 0,24 0,1 0,-1 0,1 0,-1 0,1 0,-1 0,0 0,1 0,-1 0,1 0,-1 0,0 0,1 0,-1 0,1 0,-1 0,1 25,-1-25,0 0,1 0,-1 0,1 0,-1 0,0 0,26 0,-26 0,0 0,1-25,24 25,-24 0,-1 0,25-24,-24 24,24 0,-25 0,25 0,1 0,-26-25,25 25,0 0,-24 0,24 0,0 0,1-25,-26 25,25 0,-24 0,24 0,-25 0,25 0,-24 0,24 0,-24 0,24 0,-25 0,25 0,-24 0,24 0,-25 0,1 0,24 0,-25 0,1 0,-1 0,26 0,-26 25,0-25,1 0,-1 0,-24 0,24 0,1 0,-1 0,-24 0,24 0,-24 0,24 0,-24 0,24 0,-24 0,-1 0,1 0,0 0,-1 0,1 0,-25 0,24 0,1 0,-25 0,-1 0,26-25,-25 25,0 0,-1 0,1 0,0-25,0 25,0 0,-1 0,1 0,0 0,-25 25,0 0,0 0,0-1,0 1,0 0,0 0,0 0,0 0,0-1,0 1,-25 0,25 25,0-26,0 1,0 0,-25 25,25-26,0 1,0 25,0-25,0 24,0 1,0-1,0-24,0 25,0-1,0 1,0 0,0-1,-24 1,24-1,0 1,0 0,-25-1,25 26,0-26,-25 26,25-1,-25 1,25-1,-25 25,1-24,24 24,-25-25,25 25,-25 1,25-1,-25 0,25-24,0 24,0 25,0-25,0 0,0 0,0 1,0 24,0-25,0 25,0-25,25 25,-25 0,0-25,25 25,-25-24,25 24,-25-25,0 0,0 0,0 1,0-1,0 0,0-25,0 26,0-26,0 0,0 1,0-1</inkml:trace>
  <inkml:trace contextRef="#ctx0" brushRef="#br0" timeOffset="3035.9021">6400 10517,'24'0,"1"0,0 0,0 0,0 0,-1 0,-24 25,25-25,0 0,0 0,0 0,24 0,-24 25,0-25,24 0,1 0,0 0,-1 0,1 0,0 0,-1 0,26 0,-26 25,26-25,-1 0,-24 0,24 0,0 0,1 0,-1 0,1 0,-1 24,0-24,1 0,-1 25,26-25,-26 0,25 25,-24-25,24 0,0 0,-25 25,26-25,-1 0,0 0,0 25,25-25,-24 0,-1 0,0 0,0 24,25-24,-25 0,1 0,24 25,-25-25,0 0,25 0,-25 0,25 25,0-25,-24 0,24 0,0 0,0 25,0-25,0 0,0 0,0 0,0 25,0-25,-25 0,25 24,0-24,0 0,-25 25,25-25,0 0,-24 25,24-25,0 25,-25-25,25 25,-25-25,0 24,25-24,-24 0,-1 25,0-25,0 25,0-25,1 0,-26 0,25 0,-24 25,24-25,-25 0,1 0,-1 0,1 0,-26 0,26 0,-26 0,1 0,-1 0,1 0,0 0,-1-25,-24 25,25 0,-25 0,-1-25,1 25,0 0,-25-25,25 25,-25-24,0-1,0 0,25 25,-25-25,0 0,0-24,0 24,0 0,0 0,0 1,0-1,0-25,0 25,0 1,0-1,0-25,-25 25,25 1,0-1,-25-25,25 25,0 1,-25-1,25 0,-25 0,25 0,-24 1,24-1,-25 0,0 0,25 0,-25 1,0-1,25 0,-25 0,1 0,-1 0</inkml:trace>
  <inkml:trace contextRef="#ctx0" brushRef="#br0" timeOffset="9462.525">8880 6028,'-25'-25,"0"25,25-25,-24 25,-1 0,0 0,25-25,-25 25,0 0,25 25,-24-25,-1 0,0 25,0 0,0-25,25 24,-24 1,-1 0,25 0,-25 0,25-1,-25 1,25 0,-25 25,25-26,0 26,0-25,0 24,0 1,0-25,0 24,0 1,0 0,25-26,-25 26,25-25,0 24,-25-24,25 25,-1-25,26 0,-25 24,0-24,24 0,-24 0,25-25,-1 24,1-24,-1 25,-24-25,25-25,0 25,-1 0,1-24,-25-1,24 25,-24-25,0 0,0 0,-1-24,1 24,0 0,-25-25,25 1,-25-1,25 25,-25-24,0-26,0 26,0-1,0 1,0-1,-25 0,25 1,-25-1,25 1,-25 24,0 0,1-25,-1 26,0 24,0-25,0 0,-24 25,24-25,0 25,-24 0,24-25,-25 25,25 0,0 0</inkml:trace>
  <inkml:trace contextRef="#ctx0" brushRef="#br0" timeOffset="10190.8563">10517 6449,'0'0,"-25"0,25-25,-24 25,24-24,-25 24,0 0,0-25,0 25,1 0,-1 25,0-25,0 0,0 24,1-24,-1 25,0-25,25 25,-25 0,0 0,1-1,-1 1,0 0,0 0,0 0,0-1,25 26,-24-25,-1 24,25-24,-25 25,25 0,0-1,0 1,0-25,0 24,0 1,0-1,25-24,-25 25,25-25,-1 24,1-24,0 0,0 0,0-1,0-24,-1 25,1 0,0-25,25 0,-26 0,1 0,25 0,-25 0,24 0,-24-25,25 25,-1-25,-24 25,25-24,-26-1,26 0,-25 0,0-24,-1 24,1-25,0 1,0-1,-25 0,25 1,-25-26,0 26,0-1,0 0,0 1,-25-1,25 1,-25-1,0 25,0-24,1 24,-1 0,0-25,-25 26,26-1,-26 25,25-25</inkml:trace>
  <inkml:trace contextRef="#ctx0" brushRef="#br0" timeOffset="10985.847">8930 7962,'0'0,"-25"0,25-25,-25 25,25-24,-25 24,0 0,1-25,-1 25,0 0,0 0,0 25,1-25,-1 0,0 24,0 1,0 0,1 0,-1 0,0 0,0-1,0 26,1 0,-1-1,0-24,0 25,0 24,1-24,-1-1,25 1,-25-1,25 26,0-26,0 1,0 0,25-1,-25 1,25-1,-1-24,1 25,0-25,0 0,24-1,-24 1,25-25,-1 25,-24-25,25 0,-1 0,1 0,0 0,-1 0,-24-25,25 25,-1-25,-24 1,25-1,-25 0,-1 0,26 0,-25 0,0-24,24-1,-24 1,0-1,0 0,-1 1,-24-1,25 1,-25-26,0 26,0-1,0 0,-25 1,25-1,-24 1,-1-1,0 0,0 1,0-1,1 25,-26-24,25 24,0-25,-24 25,-1 1,25-1,-24 0,-1 0,25 25,-24 0,24-25,-25 25,25 0,1 0,-1 0</inkml:trace>
  <inkml:trace contextRef="#ctx0" brushRef="#br0" timeOffset="11662.8488">10592 8111,'0'0,"-25"0,0-25,0 25,0-24,1 24,-1-25,0 25,0 0,0 0,1 0,-1 0,0 0,0 25,0-25,1 24,-1 1,0 0,0 0,0 0,1-1,-26 26,25-25,0 24,0 1,1 0,-1-1,25 26,-25-26,0 1,25 24,0-24,0-1,0 1,0 0,25-1,0 1,-25 0,49-26,-24 26,0-25,25 0,-25-1,24 1,-24 0,25-25,-1 25,1-25,-1 0,1-25,0 25,-1-25,1 25,-1-25,1 1,0-1,-1 0,-24-25,0 26,24-26,-24 0,0 1,-25-1,25-24,-25 24,25-24,-25 24,0-24,0-1,-25 26,0-26,25 26,-25-26,-24 26,24-1,-25 0,1 1,24 24,-50 0,26-25,-1 26,1 24,-1-25,0 25,26-25</inkml:trace>
  <inkml:trace contextRef="#ctx0" brushRef="#br0" timeOffset="12274.8377">12105 7268,'0'0,"0"-25,-25 25,25-25,-25 25,25-25,-25 25,0 0,1 0,24 25,-25-25,0 25,0-25,0 25,1 0,-1-1,0 1,0 25,0-25,1 24,-1 1,-25-1,25 1,1 24,-1-24,0 24,0-24,0 24,25 1,-24-25,24 24,0 0,0-24,0 0,0 24,0-24,0-1,24 26,1-26,0 1,0-25,0 24,-1 1,1-25,25-1,-25 1,-1-25,26 25,0-25,-26 0,26 0,0-25,-1 0,-24 1,25-1,-1 0,1-25,-25 26,24-26,-24 0,0 1,0-26,0 26,-1-26,1 26,-25-26,0 1,0 24,0-24,0-1,-25 1,1 24,-1-24,0 0,0 24,-24 0,24 1,0-1,-25 25,25-24</inkml:trace>
  <inkml:trace contextRef="#ctx0" brushRef="#br0" timeOffset="12981.8325">11658 5556,'0'0,"0"-25,-25 25,25-24,-24-1,-1 0,25 0,-25 0,25 1,-25 24,25-25,-25 25,25-25,-24 25,-1 0,0 0,0 0,0 25,1 0,-1-1,0 1,0 0,0 25,1-26,-1 26,0 0,0-1,0-24,25 49,-25-24,1 0,24-1,0 1,0 0,0 24,0-24,0-1,24 1,1-1,0 1,0 0,0-26,24 1,1 0,0 0,-1 0,1-25,-1 0,1 0,0-25,24 25,-24-25,-1 0,26 0,-26 1,1-26,-1 25,-24-24,25 24,-25-25,-1 1,1-1,-25 0,25-24,-25 24,0 1,0-1,-25-24,25 24,-25 0,1 1,-1-1,0 1,-25-1,26 0,-26 26,0-26,26 25,-26 0,0 25,1-24,24 24,-25 0,26-25</inkml:trace>
  <inkml:trace contextRef="#ctx0" brushRef="#br0" timeOffset="13522.8275">13047 5755,'-25'-25,"1"25,-1 0,25-25,-25 25,0-25,0 25,1 0,-1 0,0 0,0 25,0 0,1-25,-1 25,25-1,-25 1,0 0,0 25,1-25,-1 24,25 1,-25-1,0 1,25 0,-25 24,25-24,0-1,0 26,0-26,0 1,25-1,0 1,0-25,0 0,-1-1,1 1,0-25,25 0,-26 0,26 0,-25-25,24 1,-24-1,25 0,-25 0,-1-24,26 24,-25-25,0 1,-25-1,24 0,-24 1,0-1,0 1,0-1,-24 0,-1 1,0-1,0 25,-24-24,24 24,-25 0,25 0,1 25,-1-25,0 25,0 0</inkml:trace>
  <inkml:trace contextRef="#ctx0" brushRef="#br0" timeOffset="14146.8203">13072 8037,'-25'-25,"0"0,1 25,24-25,-25 25,0 0,0 0,25 25,-25-25,1 25,-1 0,0 0,0-1,25 26,-25-25,1 24,-1-24,25 25,-25-1,0 1,25 0,0 24,-25-24,25-1,0 1,0-1,25 1,-25-25,25 24,0-24,0 25,-1-25,26-1,-25 1,24-25,-24 0,25 0,-1 0,1 0,-25 0,24-25,1 1,0-1,-25 0,-1 0,26 0,-25-24,0-1,-1 1,-24 24,25-50,-25 26,0-1,0 1,0-1,-25 0,25 1,-24-1,-26 25,25-24,0 24,-24 0,24 0,0 1,0-1</inkml:trace>
  <inkml:trace contextRef="#ctx0" brushRef="#br0" timeOffset="14830.4326">11385 9525,'0'0,"-24"0,-1 0,0 0,0 0,0 0,1 0,-1 25,0-25,0 25,0-25,0 24,1 1,-1 0,0 25,0-26,25 1,-25 25,1-25,24 24,-25 1,25-25,-25 24,25 1,0 0,0-1,0 1,0-1,25 1,0 0,-25-26,49 26,-24-25,0 0,0 24,24-49,1 25,0-25,-26 25,26-25,0 0,24-25,-24 25,-1-25,1 0,24 1,-24-1,-1 0,1 0,0-24,-26 24,26-25,-25 1,24-1,-24 25,0-49,0 24,-25 0,0 1,0-1,0 1,0-1,-25 0,0 1,0-1,1 1,-26-1,25 0,-24 1,-1-1,-24 25,24-24,0 24,1 0,-26 0,26 1</inkml:trace>
  <inkml:trace contextRef="#ctx0" brushRef="#br0" timeOffset="15589.6243">8558 8186,'0'0,"-25"0,25 24,25-24,-1 0,1-24,0 24,0 0,0 0,24 0,-24 0,0-25,24 25,-24 0,25 0,-25 0,-1-25,1 25,25 0,-25 0,0 0,-1-25,1 25,0 0,0 0</inkml:trace>
  <inkml:trace contextRef="#ctx0" brushRef="#br0" timeOffset="15870.467">8533 8855,'25'0,"-1"0,1 0,0 0,0-25,0 25,-1 0,26 0,-25 0,24 0,-24 0,25 0,-25 0,24 0</inkml:trace>
  <inkml:trace contextRef="#ctx0" brushRef="#br0" timeOffset="16402.1815">10145 8334,'25'-24,"0"24,0 0,-1 0,1 0,0 0,0-25,0 25,-1 0,1 0,25-25,-25 25,-1 0,1 0,25 0,-25 0,-1 0</inkml:trace>
  <inkml:trace contextRef="#ctx0" brushRef="#br0" timeOffset="16678.5728">10145 9004,'0'0,"25"0,0 0,0 0,-1 0,1 0,0 0,0 0,0 0,24 0,-24-25</inkml:trace>
  <inkml:trace contextRef="#ctx0" brushRef="#br0" timeOffset="17261.9129">11063 9599,'25'0,"-1"0,1 0,0 0,0 0,0 0,0 0,-1 0,1 0,0 0,0 0,0 0,-1 0,1 0,0 0,0 0,0-24,-1 24,1 0,0 0,0 0,0 0,-1 0,1 0,0 0,0 0</inkml:trace>
  <inkml:trace contextRef="#ctx0" brushRef="#br0" timeOffset="17594.8302">11212 10195,'0'0,"0"-25,25 25,-1 0,1-25,0 25,0 0,0 0,24-25,-24 25,0 0,0 0,24-24,-24 24,25 0,-26 0,26-25,0 25</inkml:trace>
  <inkml:trace contextRef="#ctx0" brushRef="#br0" timeOffset="18182.3125">11881 7913,'25'0,"0"0,0 0,0-25,-1 25,1 0,0 0,0 0,0 0,-1 0,26-25,-25 25,25 0,-26 0,1-25,0 25,25 0</inkml:trace>
  <inkml:trace contextRef="#ctx0" brushRef="#br0" timeOffset="18447.1152">11683 8533,'-25'0,"25"25,25-25,0 0,0 0,-1 0,1 24,0-24,0 0,24 0,-24 0,25 0,-1 0,1 0,-25 0,49 0,-24 25</inkml:trace>
  <inkml:trace contextRef="#ctx0" brushRef="#br0" timeOffset="18834.8728">13022 8384,'0'-25,"25"25,-25-25,25 25,0 0,0 0,-1 0,1 0,0 0,0 0,0 0,0 0</inkml:trace>
  <inkml:trace contextRef="#ctx0" brushRef="#br0" timeOffset="19046.3726">12898 8781,'0'0,"0"25,25-25,0 0,0 0,0 0,-1 0,1 0,0-25,0 25,24 0,-24 0,25 0,-25 0</inkml:trace>
  <inkml:trace contextRef="#ctx0" brushRef="#br0" timeOffset="19775.2742">12874 5978,'24'-25,"1"25,0 0,0 0,0 0,-1 0,26 0,-25 0,0 0,-1 0</inkml:trace>
  <inkml:trace contextRef="#ctx0" brushRef="#br0" timeOffset="20018.3328">12650 6499,'25'0,"0"0,0 0,0 0,-1 0,1 0,0 0,0 0,0 0</inkml:trace>
  <inkml:trace contextRef="#ctx0" brushRef="#br0" timeOffset="20546.8404">11485 5755,'0'-25,"24"25,-24-25,25 25,0 0,0-25,0 25,-1 0,1-25,0 25,25 0,-26 0,1 0,0 0,0-24,0 24,-1 0</inkml:trace>
  <inkml:trace contextRef="#ctx0" brushRef="#br0" timeOffset="20778.1898">11534 6251,'0'0,"25"0,0 0,0 25,-1-25,26 0,0-25,-26 25,26 0,0 0,-26 0,26-25</inkml:trace>
  <inkml:trace contextRef="#ctx0" brushRef="#br0" timeOffset="21398.2239">10244 6697,'0'0,"25"-25,0 25,0 0,0 0,-1-24,1 24,0 0,25 0,-26-25,26 25,-25 0,24 0,-24-25</inkml:trace>
  <inkml:trace contextRef="#ctx0" brushRef="#br0" timeOffset="21643.3097">10319 7144,'0'0,"0"-25,25 25,-1 0,1-25,25 25,-25 0,-1-25,26 25,0-24,-1 24,1-25,-1 25,1 0,-25-25,24 25,1 0,-25 0</inkml:trace>
  <inkml:trace contextRef="#ctx0" brushRef="#br0" timeOffset="22142.8502">8706 6325,'-24'-25,"-1"25,50 0,-1 0,1-24,0 24,0 0,0-25,-1 25,1-25,25 25,-25-25,24 25,1-25,-25 25,24-24,-24 24</inkml:trace>
  <inkml:trace contextRef="#ctx0" brushRef="#br0" timeOffset="22351.2422">8731 6747,'0'25,"0"-1,25-24,0 0,0 0,-1 0,1-24,25 24,-25 0,24-25,1 25,0-25,24 25,-24-25,-1 25</inkml:trace>
  <inkml:trace contextRef="#ctx0" brushRef="#br0" timeOffset="37843.6289">7913 6350,'0'0,"-25"-25,25 0,-25 25,0-24,0 24,1-25,24 0,-25 25,0-25,0 0,0 1,1-1,-26 0,25 0,0 0,1 1,-26-1,25 0,0 0,1 0,-26 1,25 24,0-25,1 0,-26 25,25-25,0 25,1-25,-1 25,0-25,0 25,25-24,-25-1,1 0,24 0,0 0,0 1,0-1,0 0,0 0,24 0,-24-24,0 24,0 0,0 0,0 1,0-1,0 0,0 0,0 0,-24 25,24-24,-25 24,25-25,-25 25,0 0,0-25,1 25,-1 0,25 25,25-25</inkml:trace>
  <inkml:trace contextRef="#ctx0" brushRef="#br0" timeOffset="38459.9431">9996 5556,'0'0,"0"-25,0 1,0-1,25 0,-25 0,0 0,25 1,-25-26,25 25,-25 0,25-24,-25-1,24 25,-24-24,25-1,0 1,-25-1,25 0,-25 1,0-1,25 0,-25 1,0-1,0 25,0-24,0 24,0-25,0 26,0-1,0 0,0 0,0 0,0 1,24 24,1 0,0 0,0 0,0 0</inkml:trace>
  <inkml:trace contextRef="#ctx0" brushRef="#br0" timeOffset="38847.6759">11708 5234,'-25'0,"25"-25,0 0,25 25,0-25,-1 1,1-1,0 0,25 0,-26 0,1 1,25-1,-25-25,24 25,1 1,-25-26,24 25,1-25,0 26,-1-26,1 25,-1-24,1-1,-25 25,24 0</inkml:trace>
  <inkml:trace contextRef="#ctx0" brushRef="#br0" timeOffset="39156.4372">13171 5507,'0'-25,"0"0,0 0,25 0,0 25,0-24,0 24,-1-25,1 0</inkml:trace>
  <inkml:trace contextRef="#ctx0" brushRef="#br0" timeOffset="39568.8829">13395 7144,'24'-25,"1"0,0 25,25-25,-26 25,1-24,25 24,-1-25</inkml:trace>
  <inkml:trace contextRef="#ctx0" brushRef="#br0" timeOffset="39940.1797">13767 8086,'24'0,"1"0,0 0,0 0,0 0,-1 0,1 0,0 0,25 0,-26 0,1 0,0 0,0 0,0 25,-1-25,1 0</inkml:trace>
  <inkml:trace contextRef="#ctx0" brushRef="#br0" timeOffset="42339.5589">21803 7367,'0'-25,"0"0,0 1,-24 24,24-25,0 0,-25 25,25-25,-25 25,25-25,-25 25,25-24,-25 24,0-25,1 0,-1 25,0-25,0 25,0-25,1 1,-1 24,0-25,0 25,0 0,25-25,-24 25,-1 0,0-25,0 25,0 0,1-25,-1 25,0 0,0-24,0 24,1 0,-1-25,-25 25,25 0,1 0,-1 0,0-25,0 25,0 0,1 0,-1 0,0 0,0 0,0 0,1 0,-1 0,0 0,0 0,0 0,0 0,1 0,-1 0,0 0,0 0,0 25,1-25,-1 0,0 0,0 0,0 0,1 0,-1 25,0-25,0 0,0 0,1 0,-1 24,0-24,0 0,0 0,25 25,-24-25,-1 0,0 0,0 0,25 25,-25-25,1 0,-1 0,0 25,0-25,0 25,1-25,-1 24,0-24,0 0,0 25,1-25,-1 0,0 0,0 0,0 0,1 0,-1 0,0 25,0-25,0 0,0 0,1 25,-1-25,0 0,0 0,0 0,1 25,-1-25,0 0,0 24,0-24,1 0,-1 0,-25 25,25-25,1 0,-1 0,0 25,0-25,0 0,1 0,-1 0,0 0,0 25,0-25,1 0,-1 0,0 0,0-25,0 25,1 0,-1 0,0 0,25-25,-25 25,0 0,1 0,-1-25,0 1,0-1,0 0,0 0,1 0,24 1,-25-1,25 0,0 0,0 0,-25 1,25-1,-25 25,25-25,-25 25,25-25,-24 25,-1 0,25-25,-25 25,0 0,0 0,1 0,-1 0,0 0,0 0,0 0,1 0,-1 25,0-25,0 0,0 0,1 25,-1-25,0 0,0 25,0-25,1 25,-1-25,0 0,0 0,25 24,-49-24,24 25,0-25,0 25,0-25,1 25,-1-25,0 25,0-25,0 24,0-24,1 0,-1 25,0-25,0 25,0-25,1 0,-1 25,0-25,0 0,0 25,1-25,-1 0,-25 0,25 24,1-24,-1 0,0 0,0 0,-24 0,24 0,0 0,0 0,-24 0,24 0,0 0,0 0,-24 0,24 0,0-24,0 24,0 0,1 0,-1-25,0 25,0 0,0-25,1 25,-1 0,0-25,0 25,0 0,0 0,1 0,24-25,-25 25,0 0,0 0,0-24,1 24,24-25,-25 25,25-25</inkml:trace>
  <inkml:trace contextRef="#ctx0" brushRef="#br0" timeOffset="42956.1972">16619 6524,'25'-25,"-25"0,25 25,-25-25,25 0,-25 1,0-1,0 50,-25-25,0 24,0 1,0-25,1 25,-1-25,0 25,-25 0,26-1,-1 1,-25 0,0 0,26 0,-26-1,0 1,1 0,-1 25,-24-26,24 26,1-25,-1 0,0 24,1-24,24 0,-25 0,1 0,24-1,0 1,0 0,1-25,-1 25,0-25,0 25,25-1,0 1,0 0,25-25,-25 25,25-25,0 25,-25-1,24 1,26-25,-25 25,0 0,24 0,1-1,-1 1,1 0,0 0,24 0,-24-1,24 1,0 0,1-25,-1 25,1 0,-1-1,-24-24,24 25,-24 0,-1-25,1 25,-25 0,24-25,-24 24,0-24,0 0,-25 25,25-25</inkml:trace>
  <inkml:trace contextRef="#ctx0" brushRef="#br0" timeOffset="45086.6475">695 7615,'0'-25,"-25"25,25-25,0 1,0-1,0 0,0 0,0 0,25 25,-25-24,24-1,1 0,-25 0,25 25,-25-25,25 25,-25-24,25-1,-1 25,-24-25,25 0,0 25,-25-25,25 25,-25-24,25 24,-1-25,1 25,0-25,0 25,0-25,-1 25,26-25,-25 1,24 24,-24-25,0 0,25 25,-26-25,26 25,-25-25,0 25,24 0,-24 0,0 0,0 0,24 0,-24 0,0 25,25-25,-26 0,26 25,-25 0,24-25,1 25,-25-1,24 1,-24 0,25 0,-25-25,24 25,-24-1,0 1,0 0,-1-25,1 25,0 0,0-25,0 24,-1-24,-24 25,25-25,0 0,-25-25,0 1,25 24,-25-25,0 0,25 0,-1 0,-24 1,25-1,0 0,-25 0,25 25,0-25,-1 1,1-1,0 25,0 0,0-25,0 25,-1 0,1 0,25 0,-25 0,-1 0,26 0,-25 0,24 0,1 0,-25 25,24-25,1 25,-25-25,24 24,1-24,-25 25,24 0,1-25,-25 25,24-25,-24 25,0-1,25 1,-26-25,1 25,25-25,-25 25,0-25,24 25,-24-25,0 0,24 24,-24-24,25 0,-1 0,-24 0,25-24,-1 24,1 0,0-25,-26 25,26 0,0-25,-26 25,26 0,-25-25,0 25,-1 0,1 0,0 0,0-25,0 25,-1 0,26-24,-25 24,0 0,-1 0,26-25,-25 25,0-25,24 25,-24 0,0-25,25 25,-26-25,1 25,0 0,0-24,0 24,-25-25,24 25,1-25,0 0,-25 0,0 1,25-1,-25 0,0 0,0 0,0 0,0 1,0-1,-25 0,0 0,0 25,1-25,-1 25,0 0,0-24,-24 24,24 0,0 0,0 0,0 0,1 0,24 24,24-24,1 25,0-25,0 0,0 0,-1 0,26 25,-25-25,24 0,1 0,-25 25,24-25,1 0,0 0,-1 25,1-25,-1 0,-24 24,25-24,-1 25,-24-25,25 25,-25 0,-1-25,-24 25,25 24,-25-24,0 25,-25-1,1 1,-1 0,0-1,-25 1,1 24,-1-24,-24-1,24 1,-24 0,-1-1,1-24,24 25,-24-1,0-24,-1 0,26 0,-1-1,25 1,0 0,0 0</inkml:trace>
  <inkml:trace contextRef="#ctx0" brushRef="#br0" timeOffset="49521.6848">10964 719,'0'0,"-25"0,0 0,0 0,0 0,1 0,-1 0,0 0,25 25,-25-25,0 0,1 25,-1-25,0 25,0 0,0-1,25 1,-24 0,24 0,0 0,-25-1,25 1,0 0,0 0,25 0,-25-1,0 1,0 0,24-25,-24 25,0 0,25-25,-25 24,25 1,0 0,0 0,-1 0,1-1,0 1,-25 0,25 0,-25 0,25-1,-25 1,24 0,-24 0,25 0,-25-1,25 26,-25-25,25 0,-25 0,25 24,-25-24,24 25,-24-26,25 26,-25-25,25 0,-25 24,25-24,-25 0,0 0,0-1,0 1,0 0,25 25,-25-26,0 1,0 0,0 0,0 0,0-1,0 1,0 0,-25 0,25 0,-25-1,25 1,-25 0,25 0,-25 0,25-1,-24 1,-1 0,25 0,-25 0,0 0,0-25,25 24,-24-24,24 25,0 0,0 0,24 0,-24-1,0 1,0 0,25 0,-25 0,0 24,0-24,0 0,25 0,-25 24,0-24,0 25,0-26,0 1,0 25,0-25,0-1,0 1,0 25,0-25,0-1,-25 1,25 0,0 0,-25 0,1-1,24 1,-25-25,0 25,0-25,0 25,1 0,-1-25,0 25,0-25,0 24,1-24,24 25,-25-25,0 25,0 0,0-25,25 25,-24-25,-1 24,0 1</inkml:trace>
  <inkml:trace contextRef="#ctx0" brushRef="#br0" timeOffset="49866.7022">10319 3572,'0'0,"0"-25,0 0,0 0,0 1,0-1,25 25,-1 0,1 0,-25 25,25-1,-25 1,0 0,25 0,-25 24,0-24,0 0,0 25,0-1,0 1,0-25,0 24,0 1,0-25,0 24,0-24,0 0,25 0,-25 0,0-1,24-24,1 0,0 0,0-24,0 24,-1-25,26 0,0 0,-1 0,1-24,-1 24,26 0,-26-24,26 24,-26 0,1 0,0 0,-1 1,-24-1,0 25,0 0,-25-25</inkml:trace>
  <inkml:trace contextRef="#ctx0" brushRef="#br0" timeOffset="51908.0419">10939 11609,'0'-25,"0"0,-25 25,0 25,0 0,1-1,-1 1,0 0,0 25,0-26,-24 26,24 0,-25-26,26 26,-1 0,0-26,-25 1,26 25,24-25,-25-1,0-24,25 25,0 0,0-50,25 0,0 25,-1-24,1-1,0-25,0 25,24 1,-24-26,0 0,25 26,-26-26,1 0,25 26,-25-26,-1 25,1 0,0 1,0-1,0 0,-1 25,1 0,0 0,0 25,-25 0,25-1,-1 1,-24 25,0-25,25-1,-25 1</inkml:trace>
  <inkml:trace contextRef="#ctx0" brushRef="#br0" timeOffset="52691.5401">10914 11757,'0'0,"-25"25,0-25,25 25,-24-25,24 25,-25 0,25-1,0 1,-25 0,25 0,0 0,0-1,0 1,-25 0,25 0,0 0,0 24,0-24,0 0,0 0,0 24,0-24,0 0,0 25,0-26,25 26,-25-25,25 24,-25-24,25 25,-25-1,24-24,1 25,0-1,-25 1,25-25,0 24,-1 1,-24 0,25-1,0 1,-25-25,25 24,-25 1,25 0,-25-1,0 1,0-1,24 1,-24 0,0-1,0-24,0 25,-24-1,24 1,-25-1,25-24,0 25,-25-1,25-24,-25 25,25-25,0 24,0-24,0 0,0 0,0 24,0-24,25 0,-25 0,25-1,-25 1,25 0,-25 25,24-25,1-1,-25 1,25 0,0 0,-25 24,25-24,-25 0,25 0,-25 24,24-24,-24 25,25-25,-25 24,25 1,0-1,-25 1,25-25,-25 24,24 1,-24 0,0-1,25 1,-25-1,0 1,0 0,0-25,25 24,-25 1,0-25,25 24,-25 1,0-25,25 24,-25-24,24 25,-24-26,0 26,25-25,-25 0,25-1,-25 1,0 25,25-25,-25-1,0 1,0 0,0 0,-25 0,25-1,-25 1,0 0,1 0,-1-25,0 25,0-25,0 24,-24-24,24 25,-25-25,1 0,24 0,-25 0,25 0</inkml:trace>
  <inkml:trace contextRef="#ctx0" brushRef="#br0" timeOffset="58366.465">10517 7466,'25'0,"0"-25,0 25,-1 25,1-25,0 0,0 25,0-25,-1 25,1-25,-25 25</inkml:trace>
  <inkml:trace contextRef="#ctx0" brushRef="#br0" timeOffset="59130.1337">10914 7466,'-25'0,"25"-25,0 1,-25 24,1 0,24 24,-25-24,0 0,25 25,-25 0,0 0,1 0,24-1,0 1,-25 0,25 0,0 0,0-1,0 1,0 0,0 0,0 0,0-1,0 1,0 0,25 0,-25 0,0-1,24 1,-24 0,0 0,25-25,-25 25,25-25,-25 25,25-25,-25-25,25 25,-25-25</inkml:trace>
  <inkml:trace contextRef="#ctx0" brushRef="#br0" timeOffset="60318.6521">16768 12353,'0'0,"0"-25,0 0,0 0,-25 25,25-24,0-1,-25 25,1-25,-1 25,0 0,0 0,0 0,-24 0,24 0,0 25,-24-25,24 25,-25-1,25-24,-24 50,-1-25,25 0,-24 24,-1 1,25-25,-24 49,24-24,0-1,0 26,0-26,1 26,24-1,0 0,0-24,0 24,0 1,0-1,24 1,1-1,-25 1,50-1,-25-24,-1 24,26-24,-25-1,24 1,1-25,24 24,-24-24,0 0,24 0,1-1,-1 1,0 0,1-25,-1 25,1-25,-1 0,0 0,1-25,-1 25,1-25,-1 0,0 1,-24-1,25-25,-26 1,1-1,-1 0,-24 1,25-26,-25 1,-1 0,-24-1,0 1,0-1,0-24,0 25,-24-1,-1 1,0-25,-25 24,1 1,-1-1,1 26,-1-26,-25 26,26-1,-1 1,-24 24,49 0</inkml:trace>
  <inkml:trace contextRef="#ctx0" brushRef="#br0" timeOffset="60897.5156">17314 12725,'-25'0,"0"0,25 25,-25-25,25-25,0 0,0 0,0 0,0 1,0 48,0 1,-25 25,1-25,-1-1,0 26,0 0,-24-1,-1 1,25-1,-24 26,-1-26,0 1,1 0,-1-1,25 1,-24 0,24-1,0-24,0 25,1-26,-1 1,0 0,25 0,0 0,0-1</inkml:trace>
  <inkml:trace contextRef="#ctx0" brushRef="#br0" timeOffset="61333.623">16669 12824,'0'-25,"-25"25,25-25,0 50,0 0,25-25,-25 25,0 0,25-1,-25 1,24 0,1 25,0-26,0 26,24-25,-24 24,0 1,25 0,-26-25,1 24,25 1,-25-25,-1 24,26-24,-25 25,0-26,-1 1,-24 0,25 0,0 0,0-1,-25 1</inkml:trace>
  <inkml:trace contextRef="#ctx0" brushRef="#br0" timeOffset="64710.4539">16842 5060,'-24'0,"24"-25,0 50,24-25,1 0,0 0,25 0,-26 0,26 25,0-25,-1 0,1 0,24 0,1 0,-1 0,25 0,1 0,-1 0,0 0,25 0,-25 25,25-25,0 0,0 0,-25 0,26 25,-1-25,0 0,0 0,0 0,0 0,-25 0,25 0,-25 0,25 24,-25-24,1 0,-26 0,25 0,-24 0,-1 0,-24 0,-1 0,1 0,-25 0,-1 0,1 0,0 0,0 0</inkml:trace>
  <inkml:trace contextRef="#ctx0" brushRef="#br0" timeOffset="65502.4476">17140 9128,'0'0,"-25"-25,0 25,25-24,-24 24,48 0,-24 24,25-24,0 0,0 0,0 0,24 0,-24-24,25 24,-1 0,1 0,24 0,1 0,24-25,-25 25,26 0,24 0,0 0,0 0,0-25,24 25,1 0,0 0,0 0,0-25,0 25,-1 0,1-25,0 25,0 0,0 0,0 0,-25 0,24-25,-24 25,-24 0,24 0,-25 0,-25 0,26 0,-51 0,26 0,-26 0,1 0,-25 0,-1 0,1 0,-25-24,-25-1</inkml:trace>
  <inkml:trace contextRef="#ctx0" brushRef="#br0" timeOffset="68837.3055">9153 198,'0'-24,"0"-1,0 0,0 50,0 0,0-1,0 1,0 0,0 0,0 0,0-1,0 1,0 0,0 0,0 0,0 24,0 1,0 0,0-1,0 1,0 24,0 1,0 24,0-25,0 25,0 1,0-1,0 25,0 0,0-25,0 25,0-25,0 25,0 0,0-24,25-1,-25 0,0 0,0 0,0 1,0-26,0 25,25-24,-25-1,0-24,0 24,0-24,24-1,-24 1,0 0,0-26,0 1,0 0,0 0,0 0,0-1,0 1</inkml:trace>
  <inkml:trace contextRef="#ctx0" brushRef="#br0" timeOffset="69606.3967">12576 0,'0'0,"0"25,0 24,0-24,0 25,0-25,0 24,0 1,0-1,0 1,0 0,0-1,0 26,-25-1,25 1,0 24,0 0,-25 0,25 0,0 25,0 0,-24-24,24 24,0 0,-25 0,25-25,-25 25,25 0,0-25,-25 0,25 1,0-26,0 0,0 1,0-1,0-24,0 24,0-24,0 0,0 24,0-24,25-1,-25 1,0-1,0 1,0-25,0 24,25-24,-25 25,0-25,0-1,0 1,0 0,0 0,-25-25</inkml:trace>
  <inkml:trace contextRef="#ctx0" brushRef="#br0" timeOffset="72848.3919">695 5779,'0'0,"24"0,1 0,0 0,25-24,-26 24,26-25,0 25,-1-25,26 25,-1-25,0 25,1-25,24 1,0 24,-24-25,49 25,-25-25,0 25,25-25,-25 25,25-25,0 25,0-24,0 24,25 0,-25-25,0 25,0-25,0 25,-24 0,24 0,0-25,-25 25,0 0,0-25,1 25,-26 0,25-24,-24 24,-1 0,0-25,-24 25,24 0,-24-25,0 25,-1 0,1 0,-25 0,-1 0,1 0</inkml:trace>
  <inkml:trace contextRef="#ctx0" brushRef="#br0" timeOffset="73392.388">1587 9872,'0'0,"-24"0,-1 0,0 25,-25-25,26 0,-1 0,25 25,-25-25,0 0,0 0,50 0,0 0,0 0,0 0,24 0,-24 0,25 0,-1 0,26 0,-1 0,1 0,-1 0,25 0,0 0,25-25,-24 25,24-25,0 25,0-25,0 25,0-24,0 24,0-25,0 25,-25-25,25 25,-25-25,25 25,-24-25,-26 25,0 0,1 0,-1 0,-24 0,-1 0,1 0,-25 25,0-25,-1 0</inkml:trace>
  <inkml:trace contextRef="#ctx0" brushRef="#br0" timeOffset="74628.3781">9277 11410,'0'-25,"-25"25,25 25,0 0,-25-25,25 25,0 0,0-1,-24 1,24 25,0-25,0 24,0 26,-25-26,25 26,0-1,0 25,-25-24,25 24,0 0,0 25,0-25,0 25,0 0,0 0,25 25,-25-25,25 0,-25 0,0 25,24-25,-24 25,25-25,-25 25,0-25,0 25,25-25,-25 0,0 0,0 0,0-25,0 0,0 0,0 1,0-1,-25-25,25 26,0-26,-25-24,25 24,0-24,-24-1,24 1,0-1,0 1,0-25,0 0,0-1</inkml:trace>
  <inkml:trace contextRef="#ctx0" brushRef="#br0" timeOffset="75348.4267">12898 11237,'0'-25,"25"25,-25-25,25 25,-25 25,0 0,0-1,0 1,0 0,0 0,-25 24,25 1,0 0,-25 24,25 0,-24 26,24-1,-25 50,25-25,-25 49,0-24,25 25,-25 24,25-24,0 24,0-24,0 0,0-1,0 1,0-25,0-1,0 1,0-25,25 0,-25 0,25 0,0-24,-25-26,25 25,-25-24,24-1,1 0,-25 1,25-25,-25-1,25 1,-25-1,25 1</inkml:trace>
  <inkml:trace contextRef="#ctx0" brushRef="#br0" timeOffset="79954.3784">4738 5482,'24'25,"1"-25,0 0,0 0,0 0,24 0,-24 0,50 0,-26 0,26 0,-1 0,0-25,1 25,24-25,-25 25,26 0,-1-25,0 25,-24 0,24 0,0 0,0 0,0-25,1 25,-1 0,25 0,-25 0,25-24,-25 24,25 0,0-25,0 25,0-25,-24 25,24 0,0-25,0 25,0-25,-25 25,25 0,-25 0,0-24,-24 24,24 0,-25 0,-24 0,24 0,-24 0</inkml:trace>
  <inkml:trace contextRef="#ctx0" brushRef="#br0" timeOffset="81021.3313">5953 9351,'0'0,"50"0,-1 0,1 0,0 0,-1 0,1 0,-1 0,1 0,0 0,-1 0,26 25,-26-25,1 0,-1 0,1 0,0 0,24 0,-24 0,24 0,-24 0,24 0,-24 0,24 0,-24 0,24 0,-24 0,24 0,1 0,-26 0,26 0,-1 0,-24 0,24 0,-24 0,24 25,-24-25,24 0,-24 0,24 25,1-25,-26 0,26 0,-1 0,-24 25,24-25,0 0,1 0,-26 0,26 24,-1-24,1 0,-26 0,26 0,-1 0,-24 25,24-25,1 0,-1 0,-24 25,24-25,0 0,1 25,-26-25,26 0,-1 25,1-25,-1 0,1 24,-1-24,0 0,1 0,-1 25,1-25,-1 0,0 0,1 0,24 25,-25-25,1 0,-1 0,26 25,-26-25,0 0,1 25,-1-25,1 0,24 0,-25 24,1-24,-1 0,25 0,-24 25,-1-25,25 0,-24 0,24 0,-25 0,26 0,-1 0,0 0,0 0,-24 0,24 0,0 0,25 0,-25 0,1 0,-1 0,0 0,0 0,-24 0,24 25,0-25,-25 0,1 0,-1 0,1 25,-26-25,1 0,0 0,-1 0</inkml:trace>
  <inkml:trace contextRef="#ctx0" brushRef="#br0" timeOffset="81805.2939">9500 5606,'0'0,"50"0,-25 0,-1 0,26 0,-25 0,24 0,1 0,0 0,-1 0,1 0,-1 0,26 0,-25 25,24-25,0 0,1 0,-1 0,1 0,24 0,0 0,0 0,0 0,1 0,24 0,0 0,-25 0,50 0,-25 0,0 24,25-24,-1 0,1 0,-25 0,25 0,0 25,0-25,0 0,-25 25,24-25,1 0,0 25,0-25,0 25,0-25,-1 24,1-24,0 25,0 0,-25-25,25 25,0 0,-25-25,0 0,0 25,0-25,-25 24,0-24,0 0,-24 0,-1 0,1 0,-26 0,1 0,-1 0</inkml:trace>
  <inkml:trace contextRef="#ctx0" brushRef="#br0" timeOffset="82121.3604">8979 4291,'0'0,"0"-25,0 1,25-1</inkml:trace>
  <inkml:trace contextRef="#ctx0" brushRef="#br0" timeOffset="82774.4132">8880 3994,'0'0,"0"24,25 1,-25 0,25 0,-25 24,24-24,-24 0,25 25,-25-26,25 26,0 0,-25-1,25 1,-25-1,0 1,25 0,-25 24,24-24,-24-1,0 26,25-26,-25 26,0-26,0 26,25-26,-25 26,0-26,0 26,0-1,0-24,25 24,-25 1,0-1,0 0,0 1,0 24,0-24,0-1,0 0,0 26,0-26,-25 25,25-24,0-1,0 25,0-24,0-1,0 1,0-1,0 0,0 1,0-1,25 1,-25-1,0 0,25 1,-25-1,0 1,24-1,-24 0,0 1,0-1,0 26,0-1,0-25,0 25,0 1,-24-26,24 25,-25 0,25 1,-25-26,25 0,0 26,0-26,0 1,0-1,0 0,0 1,0-1,0 1,-25 24,25-25,0 1,0 24,-25-25,25 26,-24-1,24 0,-25-25,25 26,0-1,-25 25,25-25,0 0,-25 0,25 1,0-1,0 0,-25 0,25 1,0-26,0 25,0-24,0-1,0 0,0-24,0 24,0-24,0 0,0-1,25-24</inkml:trace>
  <inkml:trace contextRef="#ctx0" brushRef="#br0" timeOffset="83763.3134">12427 4266,'0'25,"0"0,0 0,0 0,0-1,0 1,0 25,0-25,0 24,0 1,25-1,-25 1,0 0,25 24,-25-24,0 24,0-24,25 24,-25 1,0-26,0 26,0 24,0-25,0 1,0 24,0-25,0 25,0 1,0-1,0 25,0-25,0 25,0-25,-25 25,25 0,0 25,-25-25,25 25,-25-25,25 25,-25 0,25 0,-24-1,-1 1,0 0,25 0,-25 0,25 0,0-25,0 24,0-24,0 1,0-1,0 0,0 0,0 0,25 0,-25-25,25 25,-25 0,25-25,-25 25,0 0,0-25,0 25,0-24,24 24,-24-25,0 0,0 25,0-25,25-24,-25 24,0-25,0 26,25-26,-25 0,25-24,-25 24,0-24,25 0,-25-1,24-24,-24 25,25-26</inkml:trace>
  <inkml:trace contextRef="#ctx0" brushRef="#br0" timeOffset="84558.0929">10021 5457,'0'0,"0"-25,0 0,0 1,0-1,0 50,0-1,-25 26,25-25,-25 24,1 1,-1 24,-25 1,25 24,-24-24,-1 24,1 25,-26-25,26 0,-26 25,26-25,-1 1,-24-26,24 25,0-24,26-1,-26-24,0 24,26-24,-1-1,0 1,0 0,0-26,25 26</inkml:trace>
  <inkml:trace contextRef="#ctx0" brushRef="#br0" timeOffset="84925.7071">11063 5234,'-25'0,"0"0,0 25,1-25,-1 24,0 26,0-25,0 24,-24 26,-1-1,1 1,-26 24,26 0,-26 0,26 25,-26 0,1-24,-1 24,1 0,0-25,-1 25,25-25,-24 0,24 1,1-26,-1 25,1-24,24-1,-25 0,25-24,1 0,-1-1,0 1,0-25,25 24</inkml:trace>
  <inkml:trace contextRef="#ctx0" brushRef="#br0" timeOffset="85254.3879">11460 5779,'0'0,"0"-24,0-1,0 0,-25 25,0 0,0 0,1 25,-1 0,0 24,-25-24,26 25,-26 24,0 1,-24 24,-1 25,1 0,0 0,-26 25,1-1,0 1,0 0,0 0,-1 0,26-25,-25 25,-1-25,26 0,0-25,24 0,-24-24,24-1,0 0,26-24,-26 0,25-1,0 1,25-25,-24 24,24-24</inkml:trace>
  <inkml:trace contextRef="#ctx0" brushRef="#br0" timeOffset="85589.8406">11584 6102,'0'0,"49"-25,-24 0,0 1,0 24,0-25,-25 0,24 25,-48 0,24 25,-25 0,-25-1,25 1,-24 25,-1 24,1 1,-26-1,26 25,-26 25,-24-25,24 25,-24 1,25 23,-25-24,24 0,1 0,-25 0,24 0,1-24,24-1,-24 0,24-24,1-1,24 0,-25-24,25 24,1-24,-26 0,50-1,-25 1,0-25,25-1</inkml:trace>
  <inkml:trace contextRef="#ctx0" brushRef="#br0" timeOffset="85903.3467">11683 6896,'0'0,"50"-50,-26 25,26 0,-25 1,0-1,-1 0,1 0,0 0,-25 50,-25 0,0 0,1 24,-1 1,-25 25,-24 24,-1 0,1 0,-25 50,24-25,-24 25,-25 0,25-1,0 1,-1 0,1 0,0-25,25 0,-26-25,51 0,-26-24,26-1,-1-24,1 24,-1-49,25 25,0-25,1-1,24 1,-25 0,25 0</inkml:trace>
  <inkml:trace contextRef="#ctx0" brushRef="#br0" timeOffset="86196.4003">11981 7392,'0'0,"49"-25,1-25,-25 26,-1-1,1 25,-25-25,-25 25,1 25,-1 0,0-1,-25 1,26 25,-26-1,0 1,1 24,-26 1,26 24,-26 0,1 0,0 1,-1 24,1 0,-1 0,1 0,-1-25,1 25,0-25,24-24,0 24,-24-49,24 24,26-24,-26-26,25 26,0-25,1 0,24-1</inkml:trace>
  <inkml:trace contextRef="#ctx0" brushRef="#br0" timeOffset="86481.4026">12204 8285,'0'0,"25"0,0 25,-25-1,-25 1,0 0,0 0,0 24,-24 1,-1 24,0-24,1 24,-1 1,-24-1,24 1,-24-1,24 1,1-1,-1 0,0 1,1-26,-1 26,1-26,24 1,0-25,-25 24,26-24,-1-25,25 25,-25 0,0-25</inkml:trace>
  <inkml:trace contextRef="#ctx0" brushRef="#br0" timeOffset="86696.0478">11981 8781,'0'0,"24"-25,26 0,-25 0,0 1,-25-1,24 0,-24 50,0 0,-24-1,24 1,-25 25,-25-25,25 24,-24 26,24-26,-25 1,1 0,-1 24,1-24,-1-1,0 1,26-1,-26 1,25-25,-24 24,24-24</inkml:trace>
  <inkml:trace contextRef="#ctx0" brushRef="#br0" timeOffset="86931.5993">11658 7094,'0'0,"0"-25,25-24,-25 24,0 0,-25 25,25 25,-25 0,1 0,-1-1,0 26,0 0,-24 24,-1-24,25 24,-49 25,24-24,1 24,-1 0</inkml:trace>
  <inkml:trace contextRef="#ctx0" brushRef="#br0" timeOffset="86987.3338">10815 8334,'-199'298</inkml:trace>
  <inkml:trace contextRef="#ctx0" brushRef="#br0" timeOffset="87269.4702">11757 6970,'0'0,"25"0,0-25,0 25,0 0,-50 25,0-25,0 50,-24-25,24 24,-25 26,-24-26,-1 26,26 24,-50-25,24 25,1 25,-26-24,1 24,25 0,-25 0,24-25,1 25,-1-25,1-24,24-1,1 0,24-24,-25 0,26-1,24-24,-25-25,25 25</inkml:trace>
  <inkml:trace contextRef="#ctx0" brushRef="#br0" timeOffset="87529.7131">10914 7491,'0'0,"25"25,-25 24,25 1,-1 0,1 24,0-24,0 24,24 0,-24-24,25 25,-25-1,24 0,1-24,-25 24,24-24,-24 24,0-24,25 24</inkml:trace>
  <inkml:trace contextRef="#ctx0" brushRef="#br0" timeOffset="87834.6087">10567 7888,'0'0,"0"25,0-1,0 1,0 0,25 0,-1 25,1-26,0 26,0 0,24 24,-24-24,25 24,-1-24,1 24,0-24,24 24,-24-24,-1-1,26 1,-26-1,1 1,24-25,-24 24,0-24,24 0,-24 0,-26 0,26 0,-25-25</inkml:trace>
  <inkml:trace contextRef="#ctx0" brushRef="#br0" timeOffset="88105.2992">10170 7838,'0'0,"-50"0,1 0,24-25,25 50,0 25,25-25,0 24,-1-24,1 25,0-1,25 26,-1-26,-24 1,25 0,24-1,-24 1,-1-1,26 1,-1 0,0-26,-24 26,24-25,1 0,-1-25,-24 24,24 1,-24-25,0 0,-1 0,-24 0</inkml:trace>
  <inkml:trace contextRef="#ctx0" brushRef="#br0" timeOffset="88393.2788">10195 6375,'0'0,"-25"0,0-25,0 0,25 0,0 1,0-1,25 25,0 25,0-25,0 24,-1-24,26 25,0 0,-1-25,1 25,24 0,-24 24,24-24,1 0,-1 0,0 24,1-24,-1 0,1 0,-1-25,1 24,-26-24,26 25,-26-25,1 0,-1 0,-24-25,25 25</inkml:trace>
  <inkml:trace contextRef="#ctx0" brushRef="#br0" timeOffset="88650.3741">9971 5978,'25'0,"0"0,0 0,25 0,-26 0,26 0,0 0,-1 25,1-25,-1 0,26 0,-26 25,26-25,-26 24,26-24,-1 25,-24-25,24 25,1-25,-1 25,-24-25,24 25,-24-25,-1 0,1 24,0-24,-1 0</inkml:trace>
  <inkml:trace contextRef="#ctx0" brushRef="#br0" timeOffset="88885.2748">10046 5755,'0'0,"0"24,25-24,0-24,24 24,-24 0,25 24,-1-24,1 0,-1 0,26 25,-26-25,26 0,-1 25,1-25,-1 0,25 0,-24 0,24 0,-25 0,26 0,-26 25,0-25,1 0,-1 25</inkml:trace>
  <inkml:trace contextRef="#ctx0" brushRef="#br0" timeOffset="89126.3099">9798 7193,'0'0,"0"25,0 0,25 0,-1 0,1-25,25 24,-25 1,24 0,1 0,0 0,24-1,-24 1,24 0,0 0,-24 0,24-1,1 26,-1-25,1 0,-1 24,-24-24,24 25</inkml:trace>
  <inkml:trace contextRef="#ctx0" brushRef="#br0" timeOffset="89337.4227">9773 8880,'0'0,"0"25,0 0,25-25,0 0,-1 24,1-24,25 25,-25 0,24 0,1 0,0-25,-1 25,-24-1,25-24,-1 25</inkml:trace>
  <inkml:trace contextRef="#ctx0" brushRef="#br0" timeOffset="89522.7171">9748 9624,'0'0,"25"0,25 0,-26 0,26 0,-25 0,24-25,1 25,0 0,24-24,-24 24,24-25,1 25,-1 0,25-25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24:08.9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12452 11013,'0'0,"-25"0,0-25,1 25,-1 0,0 0,0 0,0 0,1 0,-1 0,0 0,0 0,0 0,0 0,1 0,-1 25,0-25,0 0,0 0,1 0,-1 25,0-25,0 0,0 0,1 0,-1 0,0 25,0-25,-24 0,24 0,0 25,0-25,-24 0,24 0,0 24,-25-24,26 25,-1-25,-25 25,25-25,-24 25,24-25,-25 25,26 0,-26-25,0 24,25 1,-24-25,24 25,-25 0,26 0,-26-1,25-24,-24 25,24 0,0 0,-25 0,26-1,-1 1,0 0,-25 0,26 0,-1-1,0 26,0-25,-24 0,24 24,0-24,0 0,0 24,1-24,-1 25,0-25,25 24,-25-24,0 25,1-26,24 26,-25 0,0-25,25 24,-25-24,0 25,25-1,-24-24,24 25,-25-1,25-24,-25 25,25-1,0 1,-25-25,25 24,0 1,0-25,0 24,0 1,0-25,0 24,0 1,0-25,0 24,0 1,0-25,0 24,25 1,-25 0,0-26,25 26,-25-25,25 24,-25 1,24-25,-24 0,25 24,-25-24,25 0,0 24,0-24,-25 0,24 0,1 24,0-24,0 0,0 0,-1 0,1-1,0 26,0-25,0 0,-1-1,26 1,-25 25,0-25,-1-1,26 1,-25 0,24 0,-24 25,25-26,-25 1,24 0,-24 0,25-25,-1 25,1-1,-25 1,24 0,1 0,0-25,-1 25,1-1,-1-24,1 25,0 0,-1-25,1 25,-1-25,26 25,-26-25,1 24,0-24,-1 0,26 25,-26-25,1 0,-1 0,1 0,25 0,-26 0,1 0,-1 0,26 0,-26 0,1 0,0 0,-1 0,1 0,24-25,-24 25,-1 0,1-24,0 24,-1-25,1 25,-1-25,1 25,25-25,-26 0,1 25,-1-24,26-1,-26 0,1 0,0 0,-1 1,26-1,-51 0,26 0,0 0,-1 1,-24-1,25 0,-1-25,-24 25,0 1,24-26,-24 25,25-24,-25 24,24-25,-24 1,25-1,-25 25,24-24,-24-1,25 0,-26 26,1-26,0 0,0 26,0-26,-1 25,-24-24,25-1,-25 25,0-24,0-1,25 25,-25-24,0-1,0 25,0-25,0 1,0-1,0 25,0-24,0-1,0 1,0-1,0 0,0 1,0-1,0 1,0-1,0 0,0 1,0 24,0-25,0 26,-25-26,25 25,-25-24,25 24,-24 0,24-25,-25 25,25 1,-25-26,25 25,-25 0,0-24,25 24,-24-25,-1 26,25-26,-25 25,0 0,25-24,-25 24,1 0,-1-24,25 24,-25 0,0 0,0 0,0 1,1-1,24 0,-25 0,0 0,0 1,0-1,1 25,-1-25,0 0,0 25,0-25,1 1,-1 24,0-25,0 0,0 25,1-25,-1 0,0 25,0-25,0 25,1-24,-1 24,0-25,0 25,0-25,1 25,24-25,-25 25,0-25,0 25,0 0,1-24,-1 24,0-25,0 25,0 0,1-25,-1 25,0 0,0 0,0-25,-24 25,24 0,0 0,0-25,-24 25,24 0,0 0,-25 0,26-24,-26 24,0 0,26 0,-26 0,0 0,1 0,-1-25,1 25,-1 0,0 0,1 0,-1 0,1 0</inkml:trace>
  <inkml:trace contextRef="#ctx0" brushRef="#br0" timeOffset="802.8593">11361 11857,'0'0,"-25"0,25-25,-25 25,50 0,0 0,-1 0,1 0,0 0,0 0,0 0,-1 0,1 0,25 0,-25 0,24-25,1 25,-1 0,1 0,0 0,24 0,-24 0,-1 0,26 0,-1-25,1 25,-26 0,26 0,-1 0,0 0,1-25,-26 25,26 0,-1 0,-24 0,24-24,-24 24,-1 0,1 0,-25 0,24-25,-24 25,0 0,0 0,0 0</inkml:trace>
  <inkml:trace contextRef="#ctx0" brushRef="#br0" timeOffset="1555.1945">11410 13965,'-25'0,"25"-25,-24 25,24 25,24-25,1 0,0 0,0 0,0 0,-1 0,1 0,0 0,0 0,24 0,-24 0,25 0,-1 0,-24 0,25 0,24 0,-24 0,-1 0,1 0,24 0,-24 0,25-25,-26 25,26 0,-26 0,26 0,-1 0,0 0,-24 0,24 0,1 0,-1 0,-24 0,24 0,-24 0,24 0,-24 0,0 0,-26 0,26 0,-25 0,0 25,-1-25,1 0,0 0,-25 25</inkml:trace>
  <inkml:trace contextRef="#ctx0" brushRef="#br0" timeOffset="2903.9812">12378 13816,'0'-25,"0"50,0 0,-25-25,25 25,0 0,0-1,25-24,-1 0,-24-24,25 24,-25-25,-25 25,1 25,-1-1,0 1,25 0,0 0,25-25,0 0,-1-25,1 0,0 25,-25-25,0 1,0-1,-25 0,0 25,1 0</inkml:trace>
  <inkml:trace contextRef="#ctx0" brushRef="#br0" timeOffset="4706.9662">3150 13097,'-25'-25,"25"0,0 0,0 1,0-1,25 0,0 0,0 0,0 25,-25-24,24-1,1 25,0-25,0 0,24 25,-24-25,0 1,25 24,-26-25,1 0,25 25,-25 0,24-25,1 25,-25 0,24 0,1-25,-25 25,24 0,1 0,0 0,-1 0,1 0,-25 0,24 25,1-25,-1 0,1 0,0 25,-1-25,1 25,-25-25,24 25,1-25,-1 24,1-24,0 25,-1 0,-24-25,25 25,-1 0,1-1,-25 1,24-25,1 25,0 0,-1 0,1-1,-25-24,24 25,1 0,-1 0,1 0,0-25,-1 24,1-24,-1 25,1-25,0 25,-26-25,26 25,0-25,-25 25,24-25,-24 0,25 25,-26-25,1 0,25 0,-25 24,24-24,1 0,-25 0,24 0,-24 0,25 0,-1 0,-24 0,25 0,-1 0,-24 0,25 0,-26 0,1 0,25 0,-25 0,-1 0,1-24,25 24,-25 0,0 0,-1 0,1 0,0 0,0-25,0 25,-1 0,1 0,0 0,0 0,0 0,-1-25,26 25,-25 0,0 0,-1 0,1-25,0 25,25 0,-26 0,1 0,0 0,25 0,-26 0,1 0,0 0,25 0,-26 0,1 0,25 25,-25-25,-1 0,1 25,25-25,-25 25,-1-25,1 24,0-24,0 0,0 25,0-25,-1 0,1 0,0 0,0 0,0 0,-1 0,1-25,0 1,0 24,0 0,-25-25,24 0,-24 0,0 0,0 0,0 1,0-1,-24 25,24-25,-25 0,0 0,0 25,0 0,1-24,-1 24,0 0,0 0,0 0,50 0,0 24,0-24,0 25,-1-25,1 0,0 25,25-25,-26 25,1-25,25 25,-25-25,-1 24,1 1,0 0,0 0,-25 0,25 0,-25-1,0 1,0 0,-25 25,25-26,-25 1,0 0,-24 25,24-26,-25 1,1 0,-1 0,0 0,1-25,-1 24,1-24,-1 25,0-25,25 25,-24-25,24 0,0 0</inkml:trace>
  <inkml:trace contextRef="#ctx0" brushRef="#br0" timeOffset="6285.0179">21580 12328,'0'0,"0"-25,-25 25,0-25,1 1,-1 24,0-25,0 0,0 0,1 25,24-25,-25 25,0 0,0 0,0-25,1 25,-1 0,0 0,0-24,0 24,1 0,-26 0,25 0,0 0,1 0,-26 0,25 0,0 0,1 0,-1 0,0 24,-25-24,26 0,-1 0,0 25,-25-25,25 25,-24-25,-1 25,25-25,-24 25,-1 0,1-1,-1 1,0 0,1 0,-26 0,26-1,-1 1,1 0,-1 0,0 0,1-1,-1 1,25 0,-24 0,-1 0,25-25,-24 24,24-24,-25 0,1 25,24-25,-25 0,1 0,24 0,-25 0,1-25,-1 25,0 0,1 0,24-24,-25 24,1-25,-1 25,1-25,-1 25,0-25,1 0,-1 25,1-24,24-1,-25 0,25 25,0-25,1 0,-1 25,25-24,-25-1,0 0,25 0,-25 25,1-25,-1 25,0 0,0 0,0 0,1 0,-1 0,0 0,-25 0,26 25,-26-25,0 0,1 0,24 0,-25 25,1-25,-26 0,26 0,-1 25,1-25,-26 0,25 0,-24 25,24-25,-24 24,24-24,1 25,-26-25,26 25,-1 0,1-25,-1 25,25-25,-24 24,-1 1,25-25,-24 25,24-25,0 0,-25 25,26-25,-1 25,0-25,0 0,0 24,1-24,-1 0,25 25,-25-25,0 0,25 25</inkml:trace>
  <inkml:trace contextRef="#ctx0" brushRef="#br0" timeOffset="6649.9556">17041 12154,'0'0,"25"0,-25-25,0 1,24 24,-24-25,-24 25,-1 0,0 25,0-25,0 24,-24-24,24 25,0 0,-24 0,-1 0,25 0,-24-1,24 1,-25 0,1 25,24-26,0 1,-25 0,26 0,-1 0,0-1,0 1,0 0,25 0,-25 0,25-1,0 1,0 0,0 0,0 0,25-1,0 1,0 0,0 0,24 0,1-1,0 1,-1 0,26-25,-1 25,0 0,1-1,-1-24,1 25,-1 0,0-25,1 25,-26 0</inkml:trace>
  <inkml:trace contextRef="#ctx0" brushRef="#br0" timeOffset="7774.8672">11261 15205,'0'0,"0"25,25-25,0 25,0-25,0 0,-1 0,1 25,0-25,25 0,-1 0,1 0,-1 0,26 0,-1 0,-24 0,49 0,-25-25,1 25,24 0,-24 0,24-25,-25 25,25 0,-24-25,24 25,-25 0,26-25,-26 25,0 0,1-24,-1 24,1 0,-1-25,-24 25,24 0,-24-25,-25 25,24 0,-24-25,0 25,-25-25,0 1,-25-1,0 0,0 25,1 0,-1-25,-25 25,25 0,1-25,-26 25,25 0,0 0,1 0,-1 0,0 0,50 0,0 0,-1 0,26 25,-25-25,0 0,24 0,1 25,-25-25,24 25,1-25,-1 25,1-25,-25 24,24 1,-24 0,0 0,0 0,0-25,-25 24,0 1,0 0,0 0,-25 0,25-1,-25 1,-25 0,26 0,-26 0,25 0,-24-1,-1-24,0 25,26-25,-26 25,0-25,1 25,-1-25,25 0,-24 0,24 0,0 25,0-25</inkml:trace>
  <inkml:trace contextRef="#ctx0" brushRef="#br0" timeOffset="7995.6067">14536 15577,'-25'0,"25"-24,-25 24,0 0</inkml:trace>
  <inkml:trace contextRef="#ctx0" brushRef="#br0" timeOffset="8623.4592">12378 16396,'0'0,"0"-25,0 50,0 0,0 0,24-1,-24 26,0-25,0 24,25-24,-25 25,0-1,25-24,-25 25,25-25,-25-1,25 26,-1-25,1 0,-25-1,25-24,0 0,0 0,-1-24,1-1,0 0,0-25,0 26,-1-26,-24 25,25-24,0-1,-25 0,25 1,-25 24,0-25</inkml:trace>
  <inkml:trace contextRef="#ctx0" brushRef="#br0" timeOffset="12939.2524">6548 1984,'0'0,"0"-24,0-1,0 0,0 50,0 0,0-1,0 1,25 25,-25-25,0 24,25-24,-25 25,0-1,25 1,-25-1,0 1,25 24,-25-24,0 0,24-1,-24 1,0 0,0-1,0 26,0-26,25-24,-25 25,0-1,0 1,0-25,0-1,0 26,0-25,0 0</inkml:trace>
  <inkml:trace contextRef="#ctx0" brushRef="#br0" timeOffset="13314.9387">6524 1736,'0'0,"24"0,1 0,0 0,0 0,0 0,24 0,-24 0,25 0,-1 0,1-24,-25 24,24 0,1 0,0 0,-1 0,-24 0,25 0,-26 0,26 0,-25 24,0-24,-1 0,1 0,0 25,0-25,0 25</inkml:trace>
  <inkml:trace contextRef="#ctx0" brushRef="#br0" timeOffset="13599.7786">6722 2307,'0'0,"-25"0,25 25,-25-25,25 24,-24-24,24 25,0 0,0 0,24-25,1 0,0 0,25 0,-26 0,1 0,25 0,0 0,-1 0,1-25,-1 25,1 0,24 0,-24-25,0 25,24 0,-24 0,24-25,-24 25,-1 0,-24 0,25 0,-26 0</inkml:trace>
  <inkml:trace contextRef="#ctx0" brushRef="#br0" timeOffset="14226.8952">6251 1339,'0'0,"25"0,-1 0,1 0,0 0,25 0,-26 0,26 0,0 0,-1 0,1-24,-1 24,1 0,24-25,-24 25,25-25,-26 25,1-25,-1 25,26-25,-26 25,-24-24,25 24,-25-25,-1 25,1 0,0-25,0 25,-25-25,-25 25,25-25,-25 25,0 0,1 0,-1 0,0 0,0 0,0 0,1 0,-1 0,0 0,50 0,0 0,-1 0,26 0,-25 0,24 0,1 0,-25 0,24 0,1 0,-25 0,24 0,-24 0,25 0,-25 25,-1-25,-24 25,0 0,-24 0,-1-25,0 24,0-24,0 25,-24 0,24-25,-25 25,26-25,-1 25,0-25,0 0,0 0</inkml:trace>
  <inkml:trace contextRef="#ctx0" brushRef="#br0" timeOffset="14982.9882">8508 2332,'0'0,"-25"0,50 0,0 24,0-24,-1 0,1 0,0-24,0 24,0 0,24 0,-24 0,25-25,-1 25,1 0,-25 0,24-25,1 25,-25 0,24-25,1 25,-25 0,0 0,-1 0,1-25,0 25,0 0,0 0</inkml:trace>
  <inkml:trace contextRef="#ctx0" brushRef="#br0" timeOffset="15300.4631">8607 2555,'0'25,"25"-25,0 0,0 0,-1-25,1 25,25 0,-25 0,24 0,1-25,-25 25,24 0,1-25,0 25,-1 0,-24 0,25-25,-1 25,-24 0,25 0,-26 0,26 0,-25 0,0 0,-1 0,1 0,0 0,-50 0</inkml:trace>
  <inkml:trace contextRef="#ctx0" brushRef="#br0" timeOffset="16402.9901">11013 1885,'0'-25,"0"1,0 48,0 1,25 0,-25 0,25 0,-25-1,0 26,25 0,-25-1,24 1,-24 24,0-24,25 24,-25 1,0-1,0-24,0 24,0-24,25-1,-25 1,0 0,25-1,-25-24,0 25,0-26,25 1,-25 0,0 0</inkml:trace>
  <inkml:trace contextRef="#ctx0" brushRef="#br0" timeOffset="16712.2514">10889 1960,'0'0,"0"-25,0 0,0 0,25 0,0 25,0-24,-1 24,1 0,0-25,0 25,0-25,24 25,-24 0,25-25,-1 25,1-25,24 25,-24-24,0 24,24-25,-24 25,24-25,-24 25,-1-25,1 25,-1 0,1-25,0 25,-26 0,1 0,0 0,0 0,0 0,-1 0</inkml:trace>
  <inkml:trace contextRef="#ctx0" brushRef="#br0" timeOffset="16967.9611">11162 2282,'0'0,"0"25,0 0,-25-25,25 24,25-24,0 0,0 25,0-25,-1 0,26 0,-25 0,24 0,1-25,0 25,-1 0,26 0,-26-24,1 24,24 0,-24 0,24-25,-24 25,-1 0,26 0,-26-25,1 25,0 0,-1-25,-24 25,25-25</inkml:trace>
  <inkml:trace contextRef="#ctx0" brushRef="#br0" timeOffset="17467.1373">10691 1463,'-25'0,"25"-24,25 24,0 0,24 0,-24 0,0 0,24 0,1 0,0-25,24 25,-24-25,24 25,1-25,-1 0,0 25,1-24,-1-1,-24 25,24-25,-49 25,25-25,-26 25,1-25,0 25,-25-24,-25-1,0 25,1-25,-1 25,0 0,-25-25,26 25,-26 0,25 0,0-25,1 25,-1 0,50 0,-1 0,1 0,0 0,25 0,-26 0,26 0,0 0,-1 25,-24-25,25 0,-26 0,1 25,0-25,0 0,0 0,-25 25,0 0,-25-25,0 0,0 24,0-24,1 25,-1-25,0 0,0 25,0-25</inkml:trace>
  <inkml:trace contextRef="#ctx0" brushRef="#br0" timeOffset="18262.8661">11956 3249,'-25'0,"25"-24,-25 24,0 0,1-25,-1 25,0 0,0 25,0-25,1 24,-1-24,0 25,0 0,0 0,1-25,-1 25,0-1,0 1,0 0,1 0,24 0,-25-1,25 1,-25-25,25 25,0 0,0 0,0-1,0 1,0 0,0 0,0 0,25-25,0 25,-1-25,1 24,0-24,0 0,0 0,24 0,-24-24,0 24,24 0,-24 0,0-25,25 25</inkml:trace>
  <inkml:trace contextRef="#ctx0" brushRef="#br0" timeOffset="19666.8591">12055 3547,'0'0,"0"25,-25-25,25 25,0-1,-25-24,25 25,0 0,-24-25,24 25,0 0,0 0,0-1,0 1,0 0,24 0,1-25,-25 25,25-25,0 0,0 0,-25-25,0 0,0 0,-25 25,25-25,-25 1,0-1,0 25,25-25,0 0,25 25,-25-25,25 25,0 0,0-25,-1 25,1 0,0-24,0 24,0 0,0 0,-1-25,1 25,-25 25,0-1,0 1,0 0,0 0,0 0,0 0,0-1,25-24,-25 25,25-25,-25 25,25-25,-1 0,1 0,0 0,-25-25,25 25,0-25,-25 1,0-1,0 0,0 0,0 0,0 0,0 50,0 0,24 0,-24 0,0 0,25-1,-25 1,25 0,-25 0,25-25,-25 25,25-25,-25 24,24-48,1-1,0 0,0 0,0 0,-1 1,1 24,-25-25,25 25,0 0,0 0,-1 0,-24 25,25-25,-25 24,0 1,0 0,0 0,0 0,0-50,0 0,0 0,25 0,-25 1,25 24,-25-25,25 25,-25-25,24 25,1 0,0 0,0 25,0 0,-25-1,24-24,-24 25,25-25,-25 25,0 0,25-25,0 25,0-25,0 0,-25-25,24 25,-24-25,0 0,0 0,0 1,0-1,0 0,0 0,0 0,0 0,0 1,0-26,0 25,0 0,0 1,0-26,-24 25,24 0,0 1,0-1,0 0,0 0,0 50,0 0,0 0,0-1,0 1,0 0,0 0,0 0,0-1,0 1,0 0,0 0,0 0,0-1,0 1,24 0,-24 0,0 0,0 0,25-25,-25 24,0 1,25 0,0 0,0-25,-1 0,1 0</inkml:trace>
  <inkml:trace contextRef="#ctx0" brushRef="#br0" timeOffset="20235.5332">13122 3646,'-25'0,"25"25,0-50,25 25,-1-25,1 25,0 0,0 0,25 0,-26 0,1 0,25 0,-1-24,-24 24,25 0,-25 0,-1 0,26 0,-25 0,0 0,-1 0,-24-25,-24 25,24 25,-25-25,0 0,25 24,-25-24,25 25,0 0,0 0,0 0,25-25,0 0,0 0,-1-25,1 25,0-25,0 25,-25-25,25 25,-25-25,0 1,0-1,0 0,0 0,-25 50,25 0,0 0,-25-25,25 24,0 1,0 0,0 0,0 0,0 0,25-1,-25 1,25-25,-1 25,1-25,0 0,0 25,0-25,-1 0,1 0,0 0,0 0</inkml:trace>
  <inkml:trace contextRef="#ctx0" brushRef="#br0" timeOffset="20763.883">14908 2431,'0'25,"24"-25,1 0,0 0,0 0,0 0,-1 0,26 0,0 0,-26 0,51 0,-26 0,1 0,0-25,24 25,-24 0,-1-25,26 25,-26 0,1 0,0 0,-26 0,26 0</inkml:trace>
  <inkml:trace contextRef="#ctx0" brushRef="#br0" timeOffset="20983.2317">15379 2009,'0'0,"0"-25,0 50,0 0,25 0,-25 0,25-1,-25 26,24-25,-24 24,25 26,0-26,-25 1,0 24,25 1,-25-26,25 26,-25-25,24 24,-24-24,0-1,25 26,-25-26,0 1,0-1</inkml:trace>
  <inkml:trace contextRef="#ctx0" brushRef="#br0" timeOffset="21451.3381">17388 1662,'0'0,"0"-25,0 0,-25 0,25 1,0-1,0 50,0-1,0 1,25 25,-25-25,0 24,0 1,0 0,25-1,-25 26,0-26,0 26,0-1,0 0,0 1,0-26,0 26,0-1,0-24,0-1,0 26,0-50,0 24,25-24,-25 25</inkml:trace>
  <inkml:trace contextRef="#ctx0" brushRef="#br0" timeOffset="21743.3521">17363 1538,'0'0,"0"-25,0 0,25 0,0 1,0 24,-1 0,1 0,25 0,-25 0,0 0,24 0,1 0,-1 0,1 0,0 0,-1 24,26-24,-26 0,1 0,24 25,-24-25,-1 0,1 0,-25 0,24 25,-24-25,0 0,0 0,0 0</inkml:trace>
  <inkml:trace contextRef="#ctx0" brushRef="#br0" timeOffset="21959.8747">17462 2034,'0'0,"-24"25,-1-25,25 25,0-1,25-24,-1 0,26 0,-25 0,0 0,24 0,1-24,0 24,-1 0,1 0,24 0,-24-25,24 25,-24 0,24 0,-24 0,-1-25</inkml:trace>
  <inkml:trace contextRef="#ctx0" brushRef="#br0" timeOffset="22414.8388">16917 1042,'25'0,"-1"0,1 25,0-25,25 0,-1 0,-24 0,49-25,-24 25,0 0,24 0,-24 0,24-25,1 25,-26 0,26-25,-26 25,1 0,-1-25,-24 25,0-24,0 24,0 0,-25-25,0 0,-25 25,0-25,0 25,0-25,1 25,-1 0,0 0,0 0,50 0,0 25,0-25,-1 25,26-25,0 25,-26-25,26 25,-25-25,24 0,-24 24,0-24,0 25,0-25,-25 25,-25 0,0-25,0 25,0-1,1 1</inkml:trace>
  <inkml:trace contextRef="#ctx0" brushRef="#br0" timeOffset="23022.8129">18058 3225,'0'-25,"0"0,-25 25,25-25,0 0,-25 25,25-24,-25 24,1 0,24 24,-25-24,0 0,25 25,-25-25,0 25,25 0,-24-25,-1 25,0-1,25 1,-25 0,25 0,-25 0,1-1,24 1,0 0,0 0,0 0,0-1,0 1,24 0,1-25,-25 25,25 0,0-25,0 0,24 24,-24-24,0 0,24 0,-24 25,25-25</inkml:trace>
  <inkml:trace contextRef="#ctx0" brushRef="#br0" timeOffset="23311.2824">18430 3324,'-25'0,"25"25,-25-25,0 0,25 24,-24-24,24 25,-25-25,25 25,-25 0,25 0,-25-1,25 1,0 0,0 0,0 0,0-1,25 1,0 0,0-25,-1 0,1 0,0 0,0 0,0 0,-1 0,1 0,0-25,0 25,-25-25,0 1,0-1,0 0,0 0,-25 0,25 1,-25 24,0-25,-24 0,24 0,0 25,0-25,1 25,-1 0</inkml:trace>
  <inkml:trace contextRef="#ctx0" brushRef="#br0" timeOffset="23496.0311">18802 3448,'25'0,"0"0,-1 0,1 0,0 0,0 0,-25-25,25 25,-1 0,26 0,-25 0,0 0</inkml:trace>
  <inkml:trace contextRef="#ctx0" brushRef="#br0" timeOffset="23914.825">19224 3324,'0'0,"0"25,0-1,0 1,0 0,0 0,0 0,24-1,-24 26,0-25,0 24,0-24,0 25,0 0,25-1,-25-24,0 25,0-1,25-24,-25 0,0 0,0-1,0 1,25 0,-25-50,0 0,0 1,0-26,0 25,-25-24,25-1,-25 0,25 1,-25 24,25-25,0 1,-24-1,24 0,0 26,0-26,0 25,0 0,0 1,24-1,1 0,0 25,0 0,0 0,-1 0,-24 25,25-25,0 25,0-25,0 24,-25 1,0 0,24 0,-24 0,0-1,-24 1,24 0,-25-25,25 25,-25-25,0 25</inkml:trace>
  <inkml:trace contextRef="#ctx0" brushRef="#br0" timeOffset="24738.9308">19472 3696,'0'25,"24"-25,-24-25,25 0,-25 0,25 0,-25 1,0-1,25 0,-25 0,0 0,0 1,0-1,25 0,-25 0,25 25,-1 0,1 0,-25 25,0 0,25 0,-25-1,25-24,-25 25,25-25,-25 25,24-25,1 0,0 0,0 0,-25-25,25 25,-25-25,-25 25,25 25,-25-25,25 25,25-25,-25 25,25-25,-1-25,1 25,0 0,-25-25,25 25,0-25,-1 1,1-1,-25 0,0 0,0 0,25 1,-25 48,0 1,-25 0,25 0,0 0,-25 24,25-24,0 0,0 0,0 24,0-24,0 0,0 0,0 0,0-1,0 1,0 0,25-25,-25-25,25 25,-25-25,0 1,25-1,-25 0,0 0,0 0,0-24,0 24,0 0,0-25,25 26,-25-1,0 0,24 0,-24 0,25 1,0-1,0 25,0 0,-1 0,-24 25,25-25,-25 24,0 1,0 0,0 0,0 0,-25-1,1 1,24 0,-25 0,0 0,0-1,0-24,1 25,-1 0</inkml:trace>
  <inkml:trace contextRef="#ctx0" brushRef="#br0" timeOffset="24878.9292">20439 3547,'0'0,"0"-25</inkml:trace>
  <inkml:trace contextRef="#ctx0" brushRef="#br0" timeOffset="30091.9978">6648 4118,'0'-25,"0"0,0 0,24 25,1 0,0 25,0 0,0 0,-25-1,24 1,-24 0,0 0,0 0,0-1,0 1,0 0,0 0,0 0,0-50,0 0,0 0,0 0,25 1,-25-1,25 0,0 25,-25-25,25 25,0 0,-1 25,-24 0,25 0,-25-1,25 1,-25 0,25-25,-25 25,25-25,-1 0,1 0,-25-25,25 25,-25-25,25 0,-25 1,25-1,-25 0,0 0,0 0,0 1,-25 24,0 0,0 0,25 24,0 1,-25 0,25 0,0 0,0-1,25 1,-25 0,25-25,-25 25,25-25,0 0,-1 0,1 0,0 0,0-25,0 0,-1 25,1-25,0 1,-25-1,25 25,-25-25,0 0,0 0,0 1,-25 24,0 0,0 24,25 1,0 0,0 0,0 0,0-1,0 1,25 0,0 0,0-25,0 0,-1 0,-24-25,25 25,0 0,-25-25,25 0,0 25,-25-24,24-1,1 0,-25 0,0 0,25 1,-25-1,0 0,0 0,0 0,0 1,0-1,0 0,-25 0,0 25,25 25,0 0,0 0,0-1,0 1,0 0,0 0,0 0,0-1,0 1,25 0,-25 0,25 0,-25-1,25-24,-25 25,25-25,-1 0</inkml:trace>
  <inkml:trace contextRef="#ctx0" brushRef="#br0" timeOffset="30287.8131">7367 4068,'-25'25,"50"-25,0 0,0-25,-1 25,1 0,0 0,0-25,24 25,1 0,0-25</inkml:trace>
  <inkml:trace contextRef="#ctx0" brushRef="#br0" timeOffset="30755.7769">9227 5631,'25'0,"-25"-25,25 25,0 0,0 0,-1 0,1-25,0 25,0 0,24-25,-24 25,25-25,-25 25,24 0,-24 0,25 0,-26-24,1 24,0 0,0 0</inkml:trace>
  <inkml:trace contextRef="#ctx0" brushRef="#br0" timeOffset="30942.773">9252 5755,'0'0,"-25"0,1 0,-1 24,50-24,-1 0,1-24,0 24,0 0,0 0,24-25,-24 25,25 0,-1-25,1 25,-1 0,1-25,0 25,-1 0,1 0,-1-25</inkml:trace>
  <inkml:trace contextRef="#ctx0" brushRef="#br0" timeOffset="31899.0369">11460 5829,'0'25,"-25"-25,50 0,0 0,-1 0,26 0,-25 0,24 0,1 0,0-25,-1 25,1 0,24 0,-24 0,24-25,-24 25,-1 0,26 0,-25 0,-1 0,1 0,-1 0,-24 0,25 0,-25 0,-1 0,1 0,-25-25</inkml:trace>
  <inkml:trace contextRef="#ctx0" brushRef="#br0" timeOffset="32690.7622">13965 5432,'-25'0,"25"-25,-25 50,1 0,24 0,-25-25,0 25,25-1,-25 1,0 0,1 0,-1 24,0-24,0 25,-24-25,24 24,-25-24,25 25,-24-25,-1-1,25 1,-24 0,24 0,-25 0,26-25,-26 24,25-24,-25 0,26 0,-1 0,0 0,0 0,0-24,1 24,-1-25,25 0,-25 25,25-25,0 0,0 1,0-1,0 0,0 0,0 0,0 0,25 1,-25-26,25 25,-25 0,24 25,1-24,0-1,-25 0,25 25,0 0,-1 0,1 0,0 0,0 0,0 25,0 0,-1-1,1 1,25 0,-25 0,-1 24,1-24,0 0,0 25,0-25,-1-1,1 26,0-25,0 0,0-1,-1 1,1 0,0 0,0 0,0-1,-1-24,-24 25,25-25,0 0,0 0,0 0,24 25,-24-25,0 0,24-25</inkml:trace>
  <inkml:trace contextRef="#ctx0" brushRef="#br0" timeOffset="33415.8423">14610 5358,'0'25,"0"-1,25 1,-25 0,0 0,25 24,-25-24,0 25,24-25,-24 24,25-24,-25 25,25-1,-25-24,25 25,-25-25,25-1,-25 26,24-25,1 0,-25-1,25-24,-25 25,25-25,-25 25,25-25,-1-25,-24 0,25 1,-25-1,0 0,25 0,-25 0,25 1,-25-26,0 25,25-25,-25 26,24-26,-24 0,0 1,25-1,-25 1,25-1,-25 0,25 1,-25 24</inkml:trace>
  <inkml:trace contextRef="#ctx0" brushRef="#br0" timeOffset="36747.7321">14486 5135,'-25'0,"25"24,25-24,0 0,0 0,-1 0,1 0,0 0,0 0,24 0,-24 0,0 0,0 0,24-24,-24 24,0 0,25 0,-26 0,1-25,0 25,0 0,0 0,-1-25,-24 0,-24 25,24-25,-25 25,25-24,25 24,-1 0,1 24,0-24,0 25,0-25,-1 0,1 25,0 0,-25 0,0-1,-25-24,25 25,-25-25,1 25,-1-25,0 0,0 25</inkml:trace>
  <inkml:trace contextRef="#ctx0" brushRef="#br0" timeOffset="37975.0979">7020 5556,'0'-25,"0"1,0-1,0 0,0 0,0 0,0 1,0 48,25 1,-25 0,0 0,0 24,0-24,0 25,0-1,0 1,0 0,0-1,0 26,0-26,0 1,0-25,24 24,-24 1,0-25,0 24,25-24,-25 0,0 0,0 0,25-25,-25 24,0-48,0-1,0 0,0 0,0 0,0 1,-25-1,25-25,0 25,0-24,-25-1,25 25,-24-24,24-1,0-24,-25 24,25 0,-25 1,25-1,-25 1,25-1,-25 0,25 1,-24 24,24 0,0 0,-25 1,25-1,25 25,-1 0,1 0,0 0,0 0,0-25,-1 25,26 0,-25 0,0 0,24 0,1 0,-25 0,24 0,1 0,-1 0,-24-25,25 25,-1 0,1 0,-25 0,24 0,-24 0,0 0,0 0,0 0,-1 0</inkml:trace>
  <inkml:trace contextRef="#ctx0" brushRef="#br0" timeOffset="38215.2801">7069 5531,'0'0,"0"25,-24-25,24 25,0 0,0 0,24-25,1 24,0-24,0 0,0 0,-1 0,1 0,0 0,25 0,-1-24,-24 24,25 0,-1 0,1-25,-1 25,1 0,-25-25,24 25,1-25,-25 25</inkml:trace>
  <inkml:trace contextRef="#ctx0" brushRef="#br0" timeOffset="38678.8704">6449 4986,'0'0,"-25"0,25-25,25 25,0 0,0 0,0 0,-1-25,1 25,25 0,-25 0,24 0,1-25,-1 25,26 0,-25-24,-1 24,26-25,-26 25,1-25,-1 25,1-25,0 25,-26 0,1-25,0 25,0 0,-25-25,-25 25,50 0,0 0,-1 0,1 0,0 0,0 0,0 0,24 0,-24 0,0 0,0 25,-1-25,1 0,0 25,-25 0,-25-25,0 25,1-25,-1 25,0-1,0-24,-24 25,24 0,0-25,0 25,0-25,1 25</inkml:trace>
  <inkml:trace contextRef="#ctx0" brushRef="#br0" timeOffset="39279.1185">6226 4936,'0'-25,"0"1,0 48,0 1,0 0,0 0,0 24,0 1,0 24,0 1,25 24,-25-25,0 50,0-24,0-1,0 25,0 0,0-25,25 0,-25 1,0-26,0 0,24 1,-24-26,25 1,-25-25,25 0,-25-1,0 1,25 0</inkml:trace>
  <inkml:trace contextRef="#ctx0" brushRef="#br0" timeOffset="40654.707">5904 4762,'0'0,"-25"-24,25-1,-25 0,25 0,-25 25,25-25,0 1,-25 24,25-25,0 0,25 25,0 0,0 0,0 0,-1-25,1 25,25 0,-25 0,24-25,1 25,-1 0,1 0,24 0,-24 0,0 0,24 0,-24 0,24 25,0-25,1 0,-1 0,1 0,-1 0,1 0,-1 0,0 0,26 0,-26-25,25 25,0 0,1-24,-1 24,0 0,0-25,1 25,24 0,-25 0,25-25,-25 25,25 0,-25 0,25 0,-25 0,26 0,-26 0,25 0,-25 0,25 0,-25 0,25 0,0 0,-25 0,26 0,-26 25,25-25,0 0,-25 0,25 0,0 0,0 0,0 0,0 0,0 0,0 0,0 0,25 0,-25 0,0 0,0 25,0-25,0 0,0 0,0 0,-25 0,25 0,-24 0,24 24,-25-24,25 0,-25 0,0 0,1 0,-1 0,0 0,0 0,0 0,1 0,-1 0,-25 0,1 0,24 0,-25 0,-24 0,24 0,-24 0,24 0,-24 0,0 0,-1 0,1-24,-25 24,24 0,-24 0,0 0,0 0,-1 0,1 0,0 0,0 0,0 0,-1 0,1 0,0 0,-25 24,25-24,0 0,-1 0,-24 25,25-25,0 0,-25 25,25 0,0 0,-25-1,25-24,-1 25,-24 0,25 0,0 24,-25-24,25 25,0-25,-1 24,-24 1,25 0,0 24,-25-24,25 24,-25 0,25 1,-25 24,0 0,0-24,0 24,0 0,0 0,0 1,0-1,0-25,0 25,0-24,0-1,0 1,0-26,0 1,0-1,0 1,0-25,0 24,0-24,0 0,0 0,0 0,0 0,0-1,-25 1,0 0,0 0,0-25,1 25,-1-1,-25-24,1 25,-1-25,0 25,1-25,-1 0,0 0,-24 25,24-25,-24 0,24 0,-24 0,24-25,-24 25,0 0,24 0,-24 0,-1 0,1-25,-1 25,1 0,-1 0,-24 0,25-25,-25 25,-1 0,1-24,0 24,0-25,-25 25,0 0,0-25,0 25,0-25,-25 25,0-25,25 1,-25 24,0-25,25 25,-25-25,1 25,24-25,-25 25,25 0,0-25,-25 25,25-25,0 25,-25 0,25 0,-25 0,0-24,1 24,23 0,-23 0,-1 0,0 0,0 0,0 0,1 0,-1 0,0 0,25 0,-25 0,25 0,0 0,0 0,0-25,25 25,-25 0,24 0,1-25,0 25,25-25,-26 25,26 0,-25-25,24 25,1 0,0-24,-1 24,25 0,-24 0,24 0,1 0,-1 0,1 0,24 0,0 0,0 0,0 0</inkml:trace>
  <inkml:trace contextRef="#ctx0" brushRef="#br0" timeOffset="49895.4478">13965 5110,'-25'-25,"0"25,25-25,-24 25,-1-25,0 1,0 24,0-25,1 25,-1 0,0 0,0 0,0-25,1 25,-1 0,0 0,0 25,0-25,1 0,-1 0,0 25,0-25,0 24,-24 1,24-25,-25 25,26 0,-26 24,0-24,25 25,-24-25,-1 24,25 1,-24-1,24 26,-25-26,1 26,24-1,-25 1,1-1,24 1,-25-1,26 25,-1-24,0-1,0 25,0-24,1 24,24-25,-25 25,25-24,0-1,0 1,0-1,0 1,0-1,0-24,0-1,25 26,-1-51,1 26,0 0,0-26,24 26,-24-25,25 0,-1-25,-24 24,25-24,24 0,-24 0,-1 0,26-24,-26-1,26 0,-1 0,-24-24,24 24,1-25,-1-24,1 24,-26-24,26-1,-26 1,26-25,-26 24,1-24,-1-25,1 25,-25 0,24-25,-24 24,0-24,0 25,-25-25,25 25,-25 0,0 24,-25-24,0 25,0-1,0 26,1-1,-26 0,0 26,1-26,-1 25,25 25,-24-25</inkml:trace>
  <inkml:trace contextRef="#ctx0" brushRef="#br0" timeOffset="50871.7501">13568 6524,'0'0,"0"-25,25 25,-25 25,25-25,0 0,-1 0,-24 24,25-24,0 0,0 25,0 0,24-25,-24 25,25 0,-1-25,1 24,-1 1,26 0,-26 0,26 24,-1-24,1 0,-1 25,1-25,24 24,-25 1,25-25,-24 24,24 1,0-25,0 24,25-24,-24 25,24-1,0-24,0 0,0 24,0-24,0 0,0 0,0 0,0-1,-25 1,25 0,0-25,0 25,0-25,-25 25,25-25,0 0,-24 0,24 0,-25 0,0-25,0 25,1-25,-1 25,0-25,-25 25,1 0,-1-25,1 25,-26-24,1 24,-25-25,24 25,-24 0,-25-25,25 25,-25-25,0 0,-25 1,0-1,1 0,-26 0,25 0,-24 1,-1-1,25 0,0 0,-24 25,49-25,-25 25,50 0,-1 0,1 25,0-25,0 25,0-25,24 25,-24 0,0-25,0 24,0 1,-25 0,24-25,-24 25,25 0,-25-1,-25 1,25 0,-24-25,-1 25,-25 0,25-25,-24 24,-1 1,0-25,-24 0,24 25,-24-25,24 0,1 0,-1 25,1-25,24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0:43:34.11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6573 1761,'0'0,"0"50,0-25,0 24,0-24,0 25,0-26,0 26,0 0,0-26,0 26,0 49,0-49,0-25,0 24,0 1,0-25,0 24,25-24,-25 0,0 0,0-1,25 26,-25-25,25 0,-25 0</inkml:trace>
  <inkml:trace contextRef="#ctx0" brushRef="#br0" timeOffset="490.8209">7466 2108,'0'0,"0"-24,-25 24,25-25,-24 0,24 0,-25 25,0-25,0 25,0 25,25 0,-24-25,24 25,0 0,0-1,0 1,24-25,-24-25,25 25,0-24,-25-1,25 25,0-25,-25 0,24 0,-24 1,25-1,-25 50,0-1,0 1,0 0,0 0,0 0,0 24,0-24,0 49,0-24,0 0,0-26,25 51,-25-50,0 24,0-24,0 0,0 0,0-1,0 1,25 0,0-25</inkml:trace>
  <inkml:trace contextRef="#ctx0" brushRef="#br0" timeOffset="890.6245">7888 2034,'25'0,"-25"-25,24 25,-24-25,25 25,0-24,0 24,0-25,0 25,-1-25,1 25,-25-25,25 25,0 0,0-25,-1 25,1-24,0 24,0 0,-25 24,25-24,-25 25,0 0,0 0,24 0,-24 24,0-24,0 0,0 0,0 24,0-24,0 0,0 74,0-74,0 24,0-24,0 25,0-25,0 24,0 1,0-1,0-24,0 0,0 0,25 0</inkml:trace>
  <inkml:trace contextRef="#ctx0" brushRef="#br0" timeOffset="1267.0953">8830 2009,'0'-25,"0"1,-24 24,24 24,-25-24,25 25,-25 0,25 0,-25 0,25 24,0-24,-25 25,25-1,0 1,0-1,0 1,0 0,0-26,0 26,0-25,0 0,25-1,-25 1,25-25,0 25,0-25,-1 0,1 0,0 0,0-25,24 0,-24 25,0-24,0-1,0 0,0-25,-1 26,1-1,-25-25,25 25,-25-24,0 24,0 0,0-24,0 24,-25 0,25 0,-25 0,1 1,24-1,-25 25</inkml:trace>
  <inkml:trace contextRef="#ctx0" brushRef="#br0" timeOffset="1482.8393">9227 1563,'0'0,"25"0,0-25,0 25,-25-25,25 25,-1 0,-24-25,25 25,0 25,-25 0,0 0,0-1,0 1,0 0,-25 0,0 25,25-26,-24 1</inkml:trace>
  <inkml:trace contextRef="#ctx0" brushRef="#br0" timeOffset="1746.4798">9823 1935,'0'0,"0"25,-25-25,25 24,0 1,0 0,25 0,-1 0,-24-1,25 1,-25 25,25-25,-25-1,25 26,-25-25,0 0,0-1,0 1,-25 0,25 0,-25-25,0 25,1-25,-1 0,0 0,0 0</inkml:trace>
  <inkml:trace contextRef="#ctx0" brushRef="#br0" timeOffset="2207.1017">10716 2208,'0'0,"0"-25,0 0,24 25,1-25,0 25,0 0,0 0,-1-25,1 25,50 0,-26-24</inkml:trace>
  <inkml:trace contextRef="#ctx0" brushRef="#br0" timeOffset="2666.9807">11757 1712,'0'24,"25"-24,-25 25,25 0,-25 0,0 0,0-1,25 26,-25-25,0 0,0 74,0-74,0 24,0 50,0-49,0 0,0-1,0-24,0 25,0-26,0 26,0-25,0 0</inkml:trace>
  <inkml:trace contextRef="#ctx0" brushRef="#br0" timeOffset="3127.123">12303 1885,'0'0,"0"-25,0 1,0-1,-25 25,1 0,-1 25,0-25,0 24,0-24,25 25,-25 0,1-25,-1 25,25 0,-25-1,25 1,0 0,25-25,0 0,-1 0,1 0,0 0,0-25,0 25,0-25,-1 1,1-1,0 0,0 0,0 25,-1-25,1 1,-25-1,0 0,25 0,-25 0,0 1,0 48,-25-24,25 25,0 0,0 0,0 0,0-1,0 26,0-25,0 0,0 24,0-24,25 25,-25-26,0 26,0-25,0 24,0 1,0 0,0-26,25 26,-25 0,0-26,0 1,0 25,25-25,-25-1,0 1</inkml:trace>
  <inkml:trace contextRef="#ctx0" brushRef="#br0" timeOffset="3539.0136">12824 2059,'25'-25,"0"25,-1 25,1-25,-25 25,50-1,-25 1,-1 0,1 0,0 24,-25 1,25-25,-25 24,25 1,-25 0,0-26,0 26,-25 0,25-26,-25 1,0 0,0-25,25 25,-24-25,-1 0,0 0,0 0,0-25,25 0,-24 25,24-25,0-24,0 24,0 0,0-24,0 24,24-25,1 1,0-1,0 0,0 26,-1-26,1 0,0 1,0 24,0 0,-1-24,1 24,-25 0,0 0,0 0,0 1,-25 24,1 0,-1 0,0 0,-25 0,26 0,-1 0,0 0,0 24</inkml:trace>
  <inkml:trace contextRef="#ctx0" brushRef="#br0" timeOffset="3851.0732">13692 1935,'0'0,"0"25,0-1,-25-24,25 25,-24 0,-1 0,0 0,25-1,-25 26,0-25,1 24,24 1,-25-25,25 24,0 1,0-25,0 0,0-1,0 26,25-50,-1 25,1-25,0 25,0-25,0 0,24-25,-24 25,0-25,0 25,-1-25,1 0,0 1,0-1,-25-25,25 25,-25 1,0-26,0 0,0 26,-25-26,25 25,-25-24,0 24,25 0,-25 0,1 0</inkml:trace>
  <inkml:trace contextRef="#ctx0" brushRef="#br0" timeOffset="4231.5877">14287 1960,'-24'0,"-1"-25,0 25,0 0,0 0,1 0,24 25,0-1,24 1,-24 0,50 25,-25-26,-25 26,49 0,-49-26,25 26,-25-25,0 0,25-1,-25 1,0 0,-25-25,0 0,-24 0,24 0,0 0,-24 0,24 0,-74-25</inkml:trace>
  <inkml:trace contextRef="#ctx0" brushRef="#br0" timeOffset="6735.0119">6672 4837,'0'-25,"-24"0,24 0,-25 25,0-24,0 24,0 0,1 0,-1 0,0 0,0 24,0-24,1 0,-1 25,0 0,-25 0,26 0,-26 0,25-1,0 1,1 0,-26 0,25 0,-49 49,49-49,-25 0,26 24,-1-24,-25 25,-24 24,49-24,-25-1,25 1,1-1,-1 1,0 0,-25 49,50-50,-24 1,24 0,-25-1,25 51,0-26,0-24,0-1,0 26,0-26,0 26,25-1,-25-24,24 24,-24 0,25-24,0 24,0-24,0 25,24-26,-24 1,25-1,-26 1,26 0,-25-1,25-24,-1 0,1 24,-1-24,1-25,0 25,-1 0,1-25,-1 25,26-25,-26 0,1 0,24 0,-24 0,24 0,-24-25,24 25,1 0,-25-25,24 0,0 25,-24-25,24 1,-24-1,24 0,-24 0,0 0,24 1,-24-1,-1-25,1 25,-1 1,1-26,-25 25,24 0,-24-24,25 24,-25-25,-1 25,1-24,0-1,0 1,-25-1,25 0,-25 1,0-1,0-24,0 24,0 1,0-26,0 1,0 24,-25-24,25 24,-25-24,25 24,-25 0,0-24,1 24,24 1,-25-1,0-24,0 49,0-25,1 1,-1 24,-25-25,25 26,1-1,-1 0,0-25,0 26,0-1,-24 0,24 0,0 0,0 1,-24-1,24 0,-25 0,26 0,-26-24,25 24,-24 0,-1 0,25 0,-24 1,-1 24,0-25,1 0,-1 25,0 0,26 0,-26 0,0 0,1 25,24-25,-25 25,26-1,-1 1</inkml:trace>
  <inkml:trace contextRef="#ctx0" brushRef="#br0" timeOffset="7795.8043">13891 5407,'-25'-24,"25"-1,-25 25,25-25,0 0,-25 25,25-25,-25 25,25-24,-24 24,24-25,-25 25,25-25,-25 25,0-25,0 25,1-25,-1 25,0 0,0-24,0 24,1 0,-26 0,25-25,0 25,1 0,-26 0,25 0,0 0,-24 25,24-25,0 0,-49 24,49 1,-25 0,25 0,-24 0,-1-1,25 1,-24 0,-1 0,1 24,-1-24,-24 50,24-26,-24-24,24 0,0 24,1-24,-1-25,1 25,-76 0,51-25,24 0,-74 0,50 0,0-25,24 25,0-25,-24 0,24 25,26-24,-26-1,25 0,-24 0,24 25,0-25,0 1,0-1,1 0,-1 25,0-25,-25 0,25 25,1 0,-26-24,0 24,1 0,24 0,-49 24,24-24,0 25,-24-25,24 0,-24 25,0-25,24 25,0-25,-24 25,24-25,26 0,-26 0,25 24,0-24,1 0,-1 25,0-25,25 25,-25-25,0 25,0-25,25 25,-24-1,-1 1,0 0,0 0,0-25,25 25,-24-25</inkml:trace>
  <inkml:trace contextRef="#ctx0" brushRef="#br0" timeOffset="8096.8115">10418 5234,'0'-25,"-25"25,0 0,1 0,-1 25,0-25,0 25,0-1,-24-24,-1 25,25 0,-24 25,-1-26,0 26,-24-25,24 24,1 1,-1 0,1-1,-1 1,25-1,0-24,1 25,-1-25,25 24,0-24,0 0,0 0,25 0,-1-1,1 1,25-25,-1 25,1-25,0 25,24-25,0 0,1 0,-1 0,26 0,-26 0,25 0,0-25</inkml:trace>
  <inkml:trace contextRef="#ctx0" brushRef="#br0" timeOffset="9302.0567">4887 8062,'0'0,"-25"-25,0 25,25-25,0 0,25 25,0 0,-1 0,1 0,0 0,0 0,24 0,26 0,-26 0,1 0,24 0,-24-25,24 25,75-25,-74 25,-1-24,0 24,1-25,24 25,50-25,-75 25,26-25,-26 25,0 0,1-25,-1 25,1-24,73 24,-73-25,-25 25,74-25,-75 0,-24 25,49-25,-49 25,-25-24,0-1,-25 25,1-25,-1 25,0 0,-25 0,26-25,-26 25,0 0,-24 0,24 0,25 0,1 25,48-25,1 0,25 0,-25 0,24 0,26 0,-26 0,1 0,0 0,-1 0,-24 0,25 0,-1 25,-24 0,0-25,-25 24,0 1,-25 0,0 0,0 0,-24-1,-1 1,-49 0,25 0,24 0,-24-25,-1 24,25-24,-24 25,24-25</inkml:trace>
  <inkml:trace contextRef="#ctx0" brushRef="#br0" timeOffset="22432.8827">11807 4118,'0'-25,"0"50,0-1,0 1,0 0,0 0,-25 0,25-1,0 1,0 0,0 0,0 0,0-1,0 1,0 0,0 0,0 24,0-24,0 0,0 0,0-50,0 0,0 0,0 1,0-1,0 0,0 0,25 25,-25-25,25 1,0 24,-25-25,24 25,1 0,0-25,0 25,0 0,-1 0,1 0,0 25,0-25,-25 25,0-1,25-24,-25 25,0 0,0 0,0 0,0-1,0 1,0 0,0 0,0 0,24-25,-24 24,25-24,0 0,0 0,-25-24</inkml:trace>
  <inkml:trace contextRef="#ctx0" brushRef="#br0" timeOffset="22926.5017">11609 4192,'0'25,"24"-25,1 0,0-25,0 25,0 0,24 0,-24 0,0 0,0-25,24 25,-24 0</inkml:trace>
  <inkml:trace contextRef="#ctx0" brushRef="#br0" timeOffset="23784.7541">12427 4043,'0'-25,"0"50,0 0,0 0,25-25,-25 25,0-1,0 1,0 0,0 0,0 0,25-1,-25 26,0-25,0 0,0-1,0 1,0 0,0 0,0 0,0-1,0 1,0 0,0 0,0-50,0 0,0 0,0 1,0-1,0 0,0 0,-25 0,25 1,0-1,0 0,0 0,0 0,0 1,0-1,25 0,-25 0,25 0,-25 1,24 24,1-25,0 25,-25-25,25 25,0 0,-25-25,24 25,1 0,0 0,0 25,-25 0,0 0,-25-1,0 1,0-25,25 25,-24-25,-1 0,0 0,25 25,-25-25,25 25,25-25,0 24,0-24,-25 25,24 0,1-25,0 25,0 0,0-25,24 49,-24-49,0 25,24 0,-24 0,0-25,-25 24,25-24,-50 0</inkml:trace>
  <inkml:trace contextRef="#ctx0" brushRef="#br0" timeOffset="25746.0601">14039 3845,'0'-25</inkml:trace>
  <inkml:trace contextRef="#ctx0" brushRef="#br0" timeOffset="26287.7752">13965 3994,'0'-25,"0"0,0 0,0 0,0 50,25-25,-25 25,0 0,0 0,25-1,-25 26,0-25,0 24,24 26,-24-50,0 24,0-24,0 25,0-26,0 1,0 25,0-25,0-1,0 1,0 0,0 0,0 0,0-1</inkml:trace>
  <inkml:trace contextRef="#ctx0" brushRef="#br0" timeOffset="26745.1541">14238 4118,'0'0,"0"-25,0 0,0 50,-25-25,25 25,-25-25,25 24,-25-24,25 25,-24-25,24 25,0 0,0 0,0-1,24-24,-24 25,25-25,-25 25,25-25,-25 25,25-25,0 25,-1-25,1 24,0-24,0 25,0-25,-25 25</inkml:trace>
  <inkml:trace contextRef="#ctx0" brushRef="#br0" timeOffset="27224.8743">14089 3944,'0'0,"0"-25,0 0,25 25,0 0,-1 25,1-25,-25 25,25-25,-25 25,25 0,-25-1,25 1,-25 0,0 0,0 0,0-1,0 1,-25-25,0 25</inkml:trace>
  <inkml:trace contextRef="#ctx0" brushRef="#br0" timeOffset="27580.4931">14759 4192,'25'0,"-25"-25,24 25,1 0,0 0,0 0,0 0,-1 0,1 0,0 0,-25-25,25 25,0 0,-1 0</inkml:trace>
  <inkml:trace contextRef="#ctx0" brushRef="#br0" timeOffset="27760.3162">14808 4366,'0'0,"25"0,0 0,0 0,-25-25,25 25,24 0</inkml:trace>
  <inkml:trace contextRef="#ctx0" brushRef="#br0" timeOffset="28284.0982">15404 4043,'0'0,"0"-25,0 1,0-1,25 25,-1 0,1 0,0 25,0-25,-25 24,25-24,-25 25,0 0,0 0,0 0,0-1,0 1,0 0,0 0,-25-25,25 25,-25-1,0-24,0 50,1-50,-1 0,0 0,0 25,0-25,0 0,25-25,0 0,0 0,25 25,0-24,0 24,0 0,0 0,-25 24,24-24,-24 25,25-25,-25 25,25-25,-25 25,0 0,25-1,0 1,-25 0,0 0,24-25,-24 25,0-1,25-24,-25 25,25-25,-25 25,25-25</inkml:trace>
  <inkml:trace contextRef="#ctx0" brushRef="#br0" timeOffset="28824.5201">15825 4142,'0'-24,"25"-1,0 25,0 0,-25-25,25 25,-1 0,1 0,-25-25,25 25,-50 25,25 0,-25-25,25 25,-24-25,24 24,-25 1,0 0,25 0,-25 0,25-1,25-24,-25-24,25 24,-25-25,25 25,-25-25,0 0,24 25,-24 25,0 0,0 0,0-1,0 1,0 0,0 0,0 0,0-1,0 1,0 0,0 0,25 0,-25-1,25 1</inkml:trace>
  <inkml:trace contextRef="#ctx0" brushRef="#br0" timeOffset="29108.9414">15354 4713,'0'0,"0"25,25-25,0 0,0 0,-1 0,1 0,0 0,0 0,24 0,-24-25,25 25,-25 0,24 0,1 0,-25 0,24 0,1 0,-1 0,1 0,-25-25,24 25,1 0,-25 0,0 0,-1 0</inkml:trace>
  <inkml:trace contextRef="#ctx0" brushRef="#br0" timeOffset="29632.6969">15801 4911,'0'-24,"24"24,-24-25,25 25,0 0,0 0,0 0,-1 0,1 25,0-25,0 24,-25 1,25 0,-25 0,24 0,-24-1,0 1,0 25,0-25,0-1,0 1,0 0,0 0,0 0,0-1,0 26,0-25,25 0,-25-1,0 1,0 0,0 0,0 0,25-25,-25-25,0 0,25 25,-25-25,0 0,0 1,0-1,0 0,0 0,0 0,0 1,0-1,0 0,-25 25,25-25,0 0,-25 25,0 0,1 0,-1 25,0-25,0 25,0 0,-24 0,24-1,-25 1,26 0,-1 25,-25-26,25 1,-24 50,-26-26,75-24,-24 0,-1 0,0-1,25 1</inkml:trace>
  <inkml:trace contextRef="#ctx0" brushRef="#br0" timeOffset="30767.8779">6077 5655,'-25'0,"1"-24,-1 24,0 0,50 0,0 0,-1 0,1 0,0-25,49 25,-49 0,0-25,25 25,-26 0,26-25,0 25,-1-25,1 25,-1 0,1-24,0 24,-1 0,1 0,-25 0,24 0,-24-25,0 25,0 0,0 0,-1 25</inkml:trace>
  <inkml:trace contextRef="#ctx0" brushRef="#br0" timeOffset="31428.5245">6251 6896,'0'25,"25"-25,-1 0,1 0,0 0,0 0,24 0,1 0,0 0,-1 0,26-25,-26 25,26 0,-1-25,1 25,-1-25,75 25,-75-25,1 25,-26 0,26 0,-26 0,1-25,-1 25,-24 0,25 0,-25 0,-25 25</inkml:trace>
  <inkml:trace contextRef="#ctx0" brushRef="#br0" timeOffset="39948.3657">6573 5581,'-25'0,"25"25,0 0,-24-1,24 1,0 0,-25-25,25 25,0 0,-25-25,25 24,0 1,0 0,0-50,0 0,25 25,-25-24,25-1,-25 0,24 0,-24 0,0 1,0-1,25 25,-25 25,25-25,-25 24,0 1,25-25,-25 25,25-25,-25 25,24-25</inkml:trace>
  <inkml:trace contextRef="#ctx0" brushRef="#br0" timeOffset="40868.8538">6548 5730,'0'0,"0"-25,0 50,0 0,0-1,0 1,0 0,25-25,-25 25,0 0,0 0,0-1,0 1,0 0,0 0,0 0,0-1,25 26,-25-25,0 0,0-1,0 1,0 0,0 0,0 0,0-1,0 1,25 0,-25 25,0-1,0-24,0 0,0 0,0-1,0 26,0-25,0 0,25-25,-25 24,0 26,0-25,0 0,0-1,0 1,0 0,0 0,0 0,0 0,0-1,24-24,-24 25,0 0,0-50,-24 25,-1-25,0 25,25-24,-25 24,25-25,-25 25,25-25,-24 0,24 0,-25 25,25-25,0 1,0 48,25-24,-1 25,1-25,-25 25,25-25,0 0,-25 25,25-25,-25 25,24-25,1 0,0 0,-25-25,25 25,-25-25,0 0,0 0,0 1,25 24,-25-25,0 0,0 0</inkml:trace>
  <inkml:trace contextRef="#ctx0" brushRef="#br0" timeOffset="41724.2559">6945 5928,'0'-24,"25"24,-25-25,25 25,0-25,0 25,-1 0,1 0,0 0,-25 25,0 0,0-1,0 1,0 0,0 0,-25 0,25-1,0 1,0 0,0 0,-25-25,25 25,0-1,0 1,0 0,0 0,25-25,0 25,0-25,0 0,-25-25,24 25,1-25,0 0,0 0,-25 1,25-1,-25 0,0 0,0 0,0 1,0-1,0 0,0 0,0 0,0 1,0-1,-25 0,25 0,-25 25</inkml:trace>
  <inkml:trace contextRef="#ctx0" brushRef="#br0" timeOffset="42116.2597">7565 6077,'0'25,"-24"-25,24 25,0 0,-25-25,25 24,0 1,0 0,0 0,0 0,25-25,-1 0,1-25,-25 0,25 25,-25-25,0 0,0 1,0-1,0 0,-25 0,0 25,25-25,-24 25,-1 0,0 0,0 0,0 0,25 25</inkml:trace>
  <inkml:trace contextRef="#ctx0" brushRef="#br0" timeOffset="44172.4706">12526 5978,'0'-25,"0"0,0 1,25 24,-25-25,25 25,0 0,0-25,-1 25,1 0,0 0,0 0,-25 25,25-25,-25 25,0-1,0 1,0 0,0 0,0 0,0-1,0 1,0 25,0-25,0-1,0 1,0 25,0-25,0-1,0 1,0 0,0 0,0 0,0-1,0 1,24-25,-24 25,0 0,25-25,-25 25,25-25,0 0,0 0,-1-25,1 0,0 25,-25-25,25 25,-25-25,25 1,-25-1,0 0,24 0,-24 0,0-24,0 24,25 0,-25-24,0 24,0 0,0 0,0 0,0 1,0-1,-25 0,25 0,0 0,-24 25,24-24,-25-1,25 0,0 50</inkml:trace>
  <inkml:trace contextRef="#ctx0" brushRef="#br0" timeOffset="44619.1552">13320 6400,'0'-25,"0"0,0 50,0 0,0-1,0 1,0 0,0 0,0 0,0-1,0 1,0 25,-25-25,25-1,0 1,0 0,-24 0,24 0,0-1,0 1,24-50,1 25,0 0,25 0,-26-24,51 24,-26-25,-24 25,25 0,-25 0,24 0,-24 0</inkml:trace>
  <inkml:trace contextRef="#ctx0" brushRef="#br0" timeOffset="45964.3078">13866 6127,'0'25,"0"-1,0 1,25 0,-1-25,1 0,-25-25,0 0,25 25,-25-24,25 24,-25-25,25 25,-25-25,24 25,1 0,0 0,0 0,-25 25,0 0</inkml:trace>
  <inkml:trace contextRef="#ctx0" brushRef="#br0" timeOffset="46347.6717">13965 6449,'0'0,"25"0,-25-25,25 1,-25-1,24 25,-24-25,25 25,0 0,-25 25,25-25,-25 25,0-1,0 1,0 0</inkml:trace>
  <inkml:trace contextRef="#ctx0" brushRef="#br0" timeOffset="47151.6227">14436 6003,'25'0,"-25"-25,25 25,0 0,0 0,-1 0,1 0,0 25,-25 0,25-25,-25 24,25 1,-25 0,0 0,0 24,0-24,0 25,0-25,0-1,0 1,0 0,0 0,0 0,0-1,0 1,0 0,24 0,1-25,0 0,0 0,0 0,-1 0,-24-25,25 25,0-25,0 0,0 25,-25-24,24-1,-24 0,25-25,-25 26,0-1,0-25,0 25,0 1,0-26,0 25,0 0,0 1,0-1,-25 0,25 0,0 0,-24 25,24-24,0-1,-25 25</inkml:trace>
  <inkml:trace contextRef="#ctx0" brushRef="#br0" timeOffset="47508.858">15280 6400,'0'24,"-25"-24,25 25,-25-25,25 25,-25 0,25 0,0-1,0 1,0 0,0 0,25 0,0-25,0 24,-1-24,1 0,0 0,-25-24,50 24,-50-25,25 25,-25-25,24 0,-24 0,0 1,-24-1,24 0,-25 0,0 25,0-25,0 1,0 24,-49-25,49 25</inkml:trace>
  <inkml:trace contextRef="#ctx0" brushRef="#br0" timeOffset="92480.877">9227 9500,'-24'0,"24"-25,-25 25,25-24,-25 24,25-25,-25 25,0 0,1 0,-1 0,0 25,0-25,0 0,0 0,1 24,-1-24,0 0,-25 25,1-25,24 0,0 25,-24-25,24 25,-25-25,-24 25,49-1,-25 1,-24 0,24-25,26 25,-26 0,0-25,26 24,-26 1,0 0,1-25,24 25,-25 0,1-1,-1 1,0 0,26 25,-26-26,0 1,1 0,-1 25,25-25,-24 24,-1-24,1 25,24-1,-25 1,25-25,1 24,-26 1,25-1,0 1,1-25,-1 24,0 1,0 0,0-26,25 26,-24 0,-1-26,25 26,-25 0,25-1,0-24,0 25,0-1,0 1,0-25,0 24,0 1,0 0,0-26,0 26,25 0,-25-26,25 26,-1 0,-24-26,25 26,-25 0,25-1,0 1,0-1,-25 1,24 0,1-1,-25 1,25-1,0 1,0 0,-1-1,26-24,-25 25,0-1,24-24,1 25,-25-25,24 24,1-24,-1 0,1 24,0-24,-1 0,26 0,-26 0,1-1,0 26,-1-25,1 0,24-1,-24 1,-1 0,1 0,0 0,24-1,-24 1,-1 0,26-25,-26 25,26-25,-26 25,1-25,24 0,-24 0,24 0,-24 0,24 0,1-25,-1 25,-24-25,24 0,1 25,-1-25,0 1,-24 24,24-25,1 0,-1 0,1 0,-26 25,26-24,-26-1,26 0,-26 0,26 0,-26 1,1-1,0-25,-1 25,1 1,-1-26,1 0,0 26,-1-26,-24 0,25 1,-1 24,-24-25,25 1,-26-1,26 0,-25 26,0-26,0 0,-1 1,1-1,0 1,0-1,-25 0,25 1,-25-1,24 1,-24-1,0 0,0 1,0-1,0 1,0-1,0-24,0 24,0 0,0-24,0 24,-24 1,24-1,-25 0,25 1,-25-1,0 1,25 24,-25-25,-24 25,24 1,0-1,0-25,0 25,1 1,-26-1,25-25,0 25,1 1,-26-1,25-25,0 25,1 1,-26-26,25 25,0-24,1-1,-1 25,-25-25,25 26,1-1,-1-25,-25 25,25 1,1-1,-1 0,-25 0,25 0,-24 1,24-1,0 25,-24-25,24 0,-25 0,25 1,-24-1,24 0,-25 0,25 25,-24-25,24 1,-25-1,1 25,24-25,-25 0,1 25,-1-25,1 25,-1 0,25-24,-24 24,-1 0,0 0,1 0,-1 0,1 0,-1 0,0 0,1 0,-1 0,25 0,-24 0,24 24,-25 1,25-25</inkml:trace>
  <inkml:trace contextRef="#ctx0" brushRef="#br0" timeOffset="92886.0364">9054 9674,'0'-25,"0"50,-25 0,0 24,0-24,0 25,1-26,-1 51,0-26,-74 125,49-99,1 24,-75 99,74-74,-24-25,-1 1,-49 98,50-99,24-24,-74 74,74-75,1-24,24-1,-25-24,50 25,-24-26,-1 1,25 0</inkml:trace>
  <inkml:trace contextRef="#ctx0" brushRef="#br0" timeOffset="93209.9094">9649 9922,'0'0,"25"0,-50 0,0 25,0-1,25 1,-49 0,24 25,-49 74,24-50,0 1,1-1,-1 25,1 0,-75 125,74-100,-25-25,-49 124,75-124,-26 25,26-24,-75 98,74-99,1-24,-26 98,26-123,24 24,0-24,25 0</inkml:trace>
  <inkml:trace contextRef="#ctx0" brushRef="#br0" timeOffset="93492.1494">9798 10815,'0'0,"25"-25,-1 0,1 0,0 1,-25-1,0 50,-25-25,25 24,-25 26,1 0,-1-1,-25 26,1-1,-1 0,0 26,1-1,-26 0,26 25,-26-25,1 1,24-1,-24 0,24-25,1 26,-1-26,0-24,26 24,-26-24,25-1,0-24</inkml:trace>
  <inkml:trace contextRef="#ctx0" brushRef="#br0" timeOffset="93756.3779">10344 10914,'0'0,"49"-25,-24 25,0-25,0 25,-25 25,-25 0,25 0,-25 0,0 24,0 1,1 24,-26 1,25-26,-24 51,-1-26,0 0,1 26,-26-1,26 0,-1-25,-24 26,24-26,0 0,1 1,-1-1,25 1,-24-26,24 1,0-25,0 24</inkml:trace>
  <inkml:trace contextRef="#ctx0" brushRef="#br0" timeOffset="93988.4696">10592 11212,'0'0,"24"0,1 25,-25-1,0 1,-25 0,25 0,-24 24,-1 1,0 0,-25-1,26 1,-26 24,25 1,-24-1,-1 0,0 1,1-1,-26 1,26-1,-1 1,25-26,-24 1,24-1,-25 1</inkml:trace>
  <inkml:trace contextRef="#ctx0" brushRef="#br0" timeOffset="95839.967">11782 11112,'-25'0,"1"0,24-24,0-1,24 25,-24-25,0 0,25 0,0 1,0 24,0-25,-1 25,1 0,0-25,0 25,0 0,-1 0,1 0,0 0,0-25,0 25,-1 0,1 0,0 0,-25 25,25-25,0 0,0 25,-1-25,1 25,0-25,-25 24,25-24,-25 25,25-25,-1 25,1 0,0-25,0 0,-25 25,25-25,-1 0,1 0,-25 24,25-24,0 0,0 0,-1 0,1 0,0 0,0 0,0 0,-1 0,-24-24,25 24,0 0,0-25,0 25,-1 0,-24-25,25 25,0 0,0-25,0 25,-1 0,1-25,0 25,0 0,0 0,-1 0,1 0,0 0,0 0,0 0,0 0,-1 0,1 25,0-25,0 25,0-25,-1 0,1 25,0-25,0 0,0 25,-1-25,1 0,0 0,0 24,0-24,-1 0,1 0,0 0,25 0,-26-24,1 24,0 0,0 0,0-25,24 25,-24-25,25 25,-1-25,-24 25,25-25,-26 1,1-1,0 25,0 0,0-25,-1 25,1 0,0-25,0 25,0 0,24 0,-24 0,25 0,-25 0,-1-25,1 25,0 0,0 0,0 0,-1-24,1 24,0-25,0 25,0-25,-25 0,0 0,-25 1,0-1,-25 25,26 0,-1-25,-25 25,25 0,1 0,-1 0,0 25,25 0,25-1,0-24,-1 0,1 25,0-25,25 0,-26 25,26-25,-25 0,24 0,-24 0,25 0,-25 25,-1-25,1 0,0 0,0 0,0 25,-25-1,0 1,-25-25,0 25,-25 0,26-25,-26 25,0-1,1 1,-1 0</inkml:trace>
  <inkml:trace contextRef="#ctx0" brushRef="#br0" timeOffset="96903.1787">9500 13593,'0'25,"0"0,0-1,0 1,0 0,0 0,0 0,0 24,25-24,-25 49,0-49,0 25,0-1,0-24,0 25,0-1,25-24,-25 25,0-25,0-1,0 1,25 0,-25 0,24-25,1 0,-25-25,25 0,-25 0,25 1,-25-1,25 0,-25-25,24 1,1-1,-25 1,50-51,-25 51,-1-1,1 1,0-26,0 26,0-1,24-24,-49 49,25 0,-25 0,0 0,0 50</inkml:trace>
  <inkml:trace contextRef="#ctx0" brushRef="#br0" timeOffset="98352.4326">20191 10344,'25'0,"-25"-25,0 0,-25 25,0 25,0-25,25 25,-24-1,-1 1,0 0,0 0,0 124</inkml:trace>
  <inkml:trace contextRef="#ctx0" brushRef="#br0" timeOffset="99421.2478">18231 10368,'-24'0,"-1"0,0 25,25 0,-25-25,25 25,0 0,0-1,0 1,0 0,0 0,25-25,-25 25,25-1,0 1,-1-25,1 0,-25-25,25 25,-25-24,0-1,-25 0,0 25,1-25,-1 25,0 0,0 0</inkml:trace>
  <inkml:trace contextRef="#ctx0" brushRef="#br0" timeOffset="99740.4156">17810 10641,'-25'0,"25"-25,-25 25,0 0,25-24,-24 24,-1 0,0 0,0 0,0 0,25 24,-24-24,-1 0,25 25,-25-25,0 25,25 0,25-25,-25 25,25-25,0 0,-1 0,1-25,0 25,0-25,-25 0,0 0,-25 25,0 0,0 0</inkml:trace>
  <inkml:trace contextRef="#ctx0" brushRef="#br0" timeOffset="99992.8689">17214 10592,'0'0,"-24"0,-1 0,0 0,0 0,0 24,25 1,-24-25,24 25,0 0,24-25,1 0,0 0,-25-25,25 25,-25-25,0 0,-25 25,-25 0,26 0,-51-24,26 24</inkml:trace>
  <inkml:trace contextRef="#ctx0" brushRef="#br0" timeOffset="100289.2618">16446 10592,'-25'0,"0"24,0-24,0 0,25 25,-25-25,25 25,0 0,-24-25,24 25,24-1,1-24,0 0,0 0,0 0,0 0,-25-24,24 24,1-25,-25 0,25 25,-25-25,-25 0,0 25,25-24,-24 24,-1 0,0 0,0 24,0-24,0 0,1 25</inkml:trace>
  <inkml:trace contextRef="#ctx0" brushRef="#br0" timeOffset="100491.2657">16297 10666,'0'0,"-25"0,0 0,-25 25,26-25,-1 25,0-25,0 0,0 24,1 1,-1-25,0 25,0-25,0 0,25 0,25 0</inkml:trace>
  <inkml:trace contextRef="#ctx0" brushRef="#br0" timeOffset="100764.7939">18777 10815,'0'0,"25"0,-25-25,25 25,-25-25,0 0,0 1,0-1,-25 25,25-25,-25 25,0 0,50 0</inkml:trace>
  <inkml:trace contextRef="#ctx0" brushRef="#br0" timeOffset="101295.3211">18083 11683,'0'-25,"-25"25,0 0,0 0,0 0,1 0,-1 0,0 0,0 0,0 0,-49 0,24 0,1 25,-1-25,-49 25,-25-25,49 25,1-25,0 24,-26 1,26-25,-25 25,24-25,-24 0,-50 25,75-25,-50 0,74 25,1-25,24 0,0 0,-25 0</inkml:trace>
  <inkml:trace contextRef="#ctx0" brushRef="#br0" timeOffset="101864.4784">16818 11534,'24'0,"1"-25,-25 1,0-1,-25 25,1 0,-1 0,0 0,25 25,-25-25,0 0,1 24,-1-24,0 0,0 0,0 25,1-25,-1 0,0 0,0 25,0-25,1 0,-1 0,0 25,0-25,0 0,0 0,25 25,-24-25,-1 0,0 24,0-24,0 25,1-25,24 25,-25-25,0 25,0-25,25 25,-25-25,1 24,-1 1,0-25,0 0,0 0,1-25,-1 25,0 0,0 0,0 0,1 25,-1-25,0 0,25 25,-25-25,0 25,25 0,-24-25,24 24,0 1,0 0,0 0,24 0,1-1,-25 1,50 0,-25 0,-1 0,26-1,0 1,-1 0,50 50,1-26,-51-24</inkml:trace>
  <inkml:trace contextRef="#ctx0" brushRef="#br0" timeOffset="106554.5922">19794 9723,'0'0,"0"-24,0-1,0 0,0 0,0 0,0 1,0-1,0 0,-25 0,25 0,-24 1,24-1,-25 0,0 0,0 0,0 1,1-1,-1 0,0 25,0-25,0 0,0 1,1-1,-1 0,0 25,-25-25,26 0,-26 1,0-1,26 0,-26 25,-24-25,24 0,0 25,-24-25,24 1,-24-1,0 25,-1-25,26 0,-100 0,74 1,1-1,-1 25,1-25,0 25,-1 0,26-25,-26 25,1 0,-1 0,1 0,0 0,-1 0,1 0,-1 0,1 25,-1-25,1 0,0 25,-1-25,1 0,-1 25,1-1,0-24,24 25,-24 0,24 0,-24 0,24-1,-25 1,26 25,-26-25,26 24,-26-24,26 25,-26-1,1 1,24 24,-24-24,0 24,-1-24,1 24,24 1,-24-1,24-24,-24 24,24 1,0-1,1 1,-1-26,25 26,-24-1,24 0,-25 1,26-1,-1-24,0 24,0 1,0-1,25 0,-24 1,-1-1,0 25,25-24,-50 74,50-75,-24 1,24-1,0 0,0 1,0-1,0 1,24-26,-24 26,25-26,0 75,0-74,0 0,-1-1,26 1,-25-1,24 1,-24-25,25 24,-1 1,1 0,0-1,-1 1,1-25,24 24,-24-24,24 25,-24-26,24 1,-24 0,24 0,1 0,-1-1,1 1,-1 0,0-25,1 25,-1-25,1 0,-1 25,25-25,75 0,-100 0,26 0,-26-25,25 25,0 0,1-25,-1 0,0 25,0-25,-24 1,24-1,0 0,0 0,100-49,-100 24,-25 1,26-1,-1 0,-25 1,1-1,-1-24,25 24,-49-24,24-1,1 1,-26-1,26-24,-26 0,26 0,-26 0,1-1,0 1,-1 0,1 0,-1-25,-24 24,25 1,-50 0,25 0,-25 0,0 24,0-24,-25 25,0-1,0-24,0 49,-24-24,-1 24,1-24</inkml:trace>
  <inkml:trace contextRef="#ctx0" brushRef="#br0" timeOffset="109996.3701">8235 12402,'-25'25</inkml:trace>
  <inkml:trace contextRef="#ctx0" brushRef="#br0" timeOffset="111291.5665">7615 11906,'-25'0,"25"-25,-25 25,1 0,-1 0,0 0,0 25,0-25,1 0,-1 0,0 0,0 0,25 25,-25-25,1 0,-26 0,25 0,0 25,1-25,-51 0,50 0,-24 0,24 0,-25-25,1 25,24 0,-25-25,1 25,-26-49,26 24,24 0,-25 0,25 0,1 1,-1-1,0 0,-25 0,26 0,24 1,-25 24,25-25,0 0,-25 25,25-25,-25 25,0 0,1 25,-1-25,0 0,0 25,0-25,1 25,-1-25,0 0,0 24,0-24,1 0,-1 0,0 0,0 0,0 0,1 0,-1 0,-25 0,25 0,0-24,-24 24,-1 0,1 0,24 0</inkml:trace>
  <inkml:trace contextRef="#ctx0" brushRef="#br0" timeOffset="111617.1018">5854 11385,'0'-24,"0"48,-25-24,0 25,0 0,-24 0,-50 24,49 1,-49 0,24-26,26 26,-1-25,-24 0,24-1,25 1,-24 0,24 0,0 0,0-25,25 24,25-24,0 0,0 25,0-25,24 0,26-25,-26 25,26 0</inkml:trace>
  <inkml:trace contextRef="#ctx0" brushRef="#br0" timeOffset="125915.4792">8806 14784,'0'0,"-25"0,25-25,0 50,0-1,25-24,-25 25,0 0,24 0,-24 24,25 1,-25-25,25 24,-25 1,0 0,25-1,-25 26,0-26,0 1,0 0,0-1,0 1,0-25,0 24,0 1,0-25,-25-1,25 1,0 0,-25 0,0 0,1-50,-1 25,25-25,-25 0,0 0,25 1,-25-1,25 0,-24 0,24 0,0 1,0 48,24 1,1 0,0 0,0 0,0-25,-1 0,1 0,0 0,0 0,0 0,-1-25,-24 0,25 25,-25-25,25 0,-25 1,0-1,0 0</inkml:trace>
  <inkml:trace contextRef="#ctx0" brushRef="#br0" timeOffset="126696.1077">8855 16520,'0'25,"0"0,0-50,0 0,25 25,-25-25,0 0,25 25,-25-49,25 24,-25 0,24 0,-24 0,0 1,25-1,-25 0,0 0,0 0,0 1,0-1,-25 0,25 0,25 50,0-25,-25 25,25-25,0 25,0-1,-1 1,1 0,0 0,-25 0,25-1,0 1,-25 0,24 0,-24 0,25 0,-25-1,25 1,-25 0,25-25,0 25,-1-25,-24-25,25 25,0-25,0 0,-25 1,25-1,-1 0,-24 0,0 0,0 0,0 1,0-1,-24 0,24 0,-25 25,0 0,0 25,0 0,25 0,0-1,0 1,0 0,0 0,25 0,-25 0,25-1,-25 1,25-25,-25 25,25 0,-1-25,1 25,0-25,0 0,0 0,-1 0,1 0,0 0</inkml:trace>
  <inkml:trace contextRef="#ctx0" brushRef="#br0" timeOffset="126931.5934">9798 16049,'0'0,"0"-25,-25 0,25 0,0 50,0 0,0 0,0-1,0 1,0 0,25 25,-25-26,0 1,25 25,-25-25,0 24,24-24,-24 25,25-25,0 24,-25-24,25 0,-25 0,25-25,-25 24</inkml:trace>
  <inkml:trace contextRef="#ctx0" brushRef="#br0" timeOffset="127096.1391">9624 16321,'0'0,"-25"0,1 0,24-24,24 24,1 0,-25 24,25-24,0 0,0 0,24 0,-24 0,25 0</inkml:trace>
  <inkml:trace contextRef="#ctx0" brushRef="#br0" timeOffset="127627.4454">10269 16297,'0'0,"-25"0,1 0,-1 0,0 0,0 24,0-24,1 0,-1 25,0-25,0 25,0-25,25 25,0 0,-25-25,25 25,0-1,25 1,0-25,0 0,0 0,0 0,-1-25,1 25,-25-24,25 24,-25-25,25-25,-25 25,-25 50,25 0,0 0,0 0,0-1,0 1,25-25,-25 25,25 0,-1-25,1 0,0-25,0 25,-25-25,0 0,25 25,-25-24,24-1,-24 0,25 0,-25 0,25 25,-25-25,25 1,0 24,-25 24,24 1,-24 0,0 0,25-25,-25 25,0 0,25-1,-25 1,25 0,0 0,-1 0,1-25,0 0</inkml:trace>
  <inkml:trace contextRef="#ctx0" brushRef="#br0" timeOffset="128056.1128">10914 15974,'0'0,"-25"0,25 25,0 0,0 0,-25-1,25 1,0 0,0 0,0 0,0-1,0 1,25 0,-25 0,0 0,0-1,0 1,-25-25,25 25,-24 0,-1-25,25 25,-25 0,0-25,0 24,1 1,-1-25,0 25,0 0,50-25,-25-25,25 25,0-25,-1 0,1 1,0 24,-25 24,0 1,25 0,-25 0,25 0,-1-25,1 24,0-24</inkml:trace>
  <inkml:trace contextRef="#ctx0" brushRef="#br0" timeOffset="128552.2557">11336 16297,'-25'0,"0"0,0 0,1 0,-1 0,0 0,0 24,0-24,0 25,1-25,24 25,0 0,0 0,0 0,0-1,24-24,1 25,0-25,-25 25,25-25,0 0,0 0,-1 0,1-25,0 25,0 0,-25-25,25 1,-1 24,-24-25,25 0,0 0,-25 0,25 0,-25 1,25-1,-25 0,24 0,-24 0,0-24,0 24,0 0,0 0,0 1,0-1,0 0,0 0,0 0,0 50,-24 0,24 0,0 0,0-1,0 1,0 25,0-25,24-1,-24 1,0 0,0 0,25 0,-25-1,25 26,-25-25,25 0,-25 0,25-1,-25 1,24-25,1 25,-25 0,25-25,0 25,0-1,-1-24,1 0</inkml:trace>
  <inkml:trace contextRef="#ctx0" brushRef="#br0" timeOffset="128948.984">11460 16222,'0'0,"-25"0,50 0,0 0,-1 0,1 0,0 0,0 0,0 0,-1-25,1 25,50 0,-51-24,1 24,0 0,0 0,24 0,-24-25,-25 50,0-1,0 1,-25-25,25 25,0 0,0 0,0-1,25 1,0 0,0-25,0 25,-1-25,1 0,25 0</inkml:trace>
  <inkml:trace contextRef="#ctx0" brushRef="#br0" timeOffset="129078.935">12179 16197,'0'0,"0"-24,-25 24,25-25,-25 25,25-25,0 50</inkml:trace>
  <inkml:trace contextRef="#ctx0" brushRef="#br0" timeOffset="129588.2599">12353 16197,'0'-24,"-25"24,25-25,-25 25,25 25,-25-1,25 1,-24 0,24 0,0 0,0-1,0 1,0 0,24-25,-24-25,25 25,0-25,0 1,0 24,-25-25,49 0,-24 25,0 0,0 0,-25 25,0 0,0-1,0 1,0 0,0-50,0 0,24 25,-24-24,25-1,0 0,0 25,0 0,-1-25,1 25,0 0,0 0,0 0,-1 0,1 25,0-25,0 0,0 25,-1-25,-24 25,25-1,0-24,0 25,0-25,-25 25,24 0,1-25,0 25,0 0</inkml:trace>
  <inkml:trace contextRef="#ctx0" brushRef="#br0" timeOffset="130176.1792">8062 15801,'0'0,"-25"0,0 0,0 24,0 1,0 25,25-25,-24-1,24 1,0 0,0 0,0 49,24-49,-24 0,25 0,0-1,25 1</inkml:trace>
  <inkml:trace contextRef="#ctx0" brushRef="#br0" timeOffset="130363.6429">8285 15925,'-25'0,"25"24,-25-24,25 25,-25-25,25 25,0 0,-24 0,24-1,0 1,0 0,0 0,0 0,24-1,-24 1,25 0,0-25</inkml:trace>
  <inkml:trace contextRef="#ctx0" brushRef="#br0" timeOffset="130948.8574">12849 15478,'-25'0,"25"-25,0 1,25 24,0 0,-1 0,-24 24,25-24,-25 25,25 0,-25 0,25 0,-25-1,0 1,0 0,0 25,0-26,-25 26,0 0,25-26,-25 1</inkml:trace>
  <inkml:trace contextRef="#ctx0" brushRef="#br0" timeOffset="131128.1069">13122 15503,'0'0,"24"0,1 0,0 25,0-25,-25 25,25-25,0 24,-1 1,-24 0,0 0,0 0,0-1,0 1,-24 0,-1 25,0-26,0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0:46:11.75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10691 4465,'0'-25,"0"0,-25 25,0-25,0 25,1 0,24-24,-25 24,0 0,0 0,0 0,25-25,-24 25,-1 0,0 0,0 0,0 0,1 0,-1 0,0 0,0 0,0 0,1 0,-1 0,0 0,0 0,0 0,1 0,-1 0,0 25,0-25,0 0,0 0,1 0,-1 0,0 24,0-24,0 0,1 0,-1 25,0-25,0 0,0 0,1 0,-1 25,0-25,0 0,0 25,1-25,-1 0,0 0,0 25,0-25,1 0,-1 0,25 24,-25-24,0 0,0 0,1 25,-1-25,0 25,0-25,0 25,1-25,-1 25,0-1,0-24,25 25,-25-25,1 25,-1-25,0 25,0 0,0-1,0-24,25 25,-24 0,-1-25,0 25,0 0,0 0,1-1,-1 1,0-25,0 25,25 0,-25 0,1-1,-1 1,0 0,0 0,25 0,-25-1,1 1,-1 0,0 0,0 0,0-1,25 1,-24 0,-1 0,0 0,25-1,-25 1,0 0,25 0,-24 0,-1-1,25 1,-25 0,0 0,25 0,-25-1,1 1,24 0,-25 0,0 0,0-1,25 26,-25-25,1 0,24 24,-25-24,0 0,25 25,-25-26,0 1,25 0,-25 25,1-26,24 1,-25 0,25 0,-25 0,25-1,0 1,-25 0,25 0,0 0,0-1,-25 1,25 0,0 0,0 0,-24-1,24 1,0 0,0 0,0 0,0-1,-25 1,25 0,0 25,0-26,0 1,0 0,-25 0,25 0,0 0,0-1,0 26,0-25,0 0,0-1,0 1,0 0,0 0,0 0,0-1,0 1,0 0,0 0,0 0,0-1,0 1,0 0,0 0,0 24,0-24,0 0,0 0,25 0,-25-1,0 26,0-25,0 0,0-1,25 26,-25-25,0 0,24 24,-24-24,0 0,25 0,-25 24,0-24,25 0,-25 0,25 0,-25-1,25 1,-25 0,0 0,24 24,-24-24,25 0,-25 0,25 0,0-1,-25 1,25 25,-25-25,25-1,-1 1,-24 0,25 25,-25-26,25 1,0 0,0 25,-25-26,24 1,1 0,-25 0,25 0,0-1,-25 1,25 0,-1 0,1 0,-25-1,25 1,0 0,0 0,-25 0,24 0,1-25,0 24,0 1,0 0,-1-25,1 25,0 0,0-25,0 24,-1 1,1 0,0-25,0 25,0 0,-1-1,1-24,0 25,0 0,0-25,-1 25,1-25,0 25,25-25,-25 24,-1-24,1 0,0 25,0-25,0 25,-1-25,1 25,25-25,-25 25,-1-25,1 24,0-24,25 25,-26-25,1 25,0-25,0 0,0 25,-1-25,1 0,25 25,-25-25,-1 0,1 24,0-24,0 25,0-25,-1 0,1 0,0 25,25-25,-26 0,1 0,0 0,25 25,-25-25,-1 0,26 0,-25 0,0 0,24 0,-24 0,0 0,0 0,24 0,-24 0,25 0,-26 0,1 0,25 0,-25 0,24 0,-24 0,25 0,-26 0,26 0,-25 0,24 0,-24 0,0-25,25 25,-26 0,1 0,25 0,-25 0,24-25,-24 25,0 0,25-25,-26 25,26 0,-25-24,0 24,24-25,-24 25,25-25,-26 25,1-25,25 25,-25-25,-1 25,1-24,25 24,-25-25,-1 25,1-25,25 25,-25-25,-1 0,1 25,25-24,-25 24,-1-25,1 0,0 25,25-25,-26 0,1 25,0-24,0-1,0 25,24-25,-24 0,0 25,0-25,0 1,-1-1,26 0,-25 25,0-25,-1 0,1 1,0 24,0-25,0 0,-1 0,1 25,0-25,0 0,0 1,-25-1,24 25,1-25,0 0,0 0,0-24,-1 24,1 0,0 0,0 1,-25-26,25 25,-1-24,1 24,0 0,0-25,-25 26,25-1,-1-25,-24 25,25 1,0-1,-25 0,25-25,-25 26,25-1,-25-25,25 25,-25-24,0 24,24-25,-24 25,25-24,-25-1,0 25,0-24,25-1,-25 1,0 24,25-25,-25 1,0 24,25-25,-25 25,0-24,0 24,0-25,0 26,0-26,0 25,0-24,0-1,0 25,0-24,0 24,0-25,0 1,0 24,0-25,0 25,0-24,0-1,0 25,0-24,0-1,-25 25,25-24,0-1,0 0,0 26,-25-26,25 0,0 1,-25-1,25 25,0-24,0-1,-25 25,25 1,0-26,0 25,-24 0,24-24,0 24,0 0,-25 0,25 0,0-24,-25 24,25 0,0 0,-25 1,25-1,0 0,-25 0,25 0,-25 1,25-1,0 0,-24 0,24 0,-25 1,25-1,-25 0,25 0,-25 0,0 1,25-1,-24 25,24-25,-25 0,0 25,0-25,25 1,-25 24,1-25,24 0,-25 25,0-25,0 0,0 1,1-1,-1 25,25-25,-25 25,0-25,0 25,1-25,-1 25,0 0,25-24,-25 24,0-25,1 25,-1-25,0 25,-25 0,26-25,-1 25,0-25,0 25,0-25,1 25,-1-24,0 24,0-25,0 25,0 0,1-25,-1 25,0-25,0 25,0-25,1 25,-1-24,0 24,0-25,0 25,1 0,-1 0,-25-25,25 25,1 0,-1 0,-25-25,25 25,-24 0,-1-25,25 25,-24-24,-1 24,25-25,-24 25,24-25,-25 25,26-25,-26 25,25 0,0-25,-24 25,24 0,0-24,-25 24,26 0,-26-25,25 25,-24 0,24 0,-25 0,1-25,24 25,-25 0,1 0,-1 0</inkml:trace>
  <inkml:trace contextRef="#ctx0" brushRef="#br0" timeOffset="940.2299">9277 6028,'-25'0,"0"0,1-25,-1 25,50 0,-1 0,1 0,0-25,0 25,24 0,-24 0,25 0,49-25,-49 25,-1-25,26 25,-26 0,26 0,-1-24,0 24,1 0,-1 0,1-25,98 25,-98 0,-1-25,25 25,-24 0,-26 0,26 0,49 0,-50-25,-24 25,-1 0,51 0,-26 0,-49-25,25 25,-1 0,-24 0,0-25</inkml:trace>
  <inkml:trace contextRef="#ctx0" brushRef="#br0" timeOffset="1879.6684">9872 8533,'-25'0,"50"0,0 0,0 0,0 0,-1 0,26 0,0 0,-25 0,24-25,1 25,-1 0,1 0,24 0,-24 0,74 0,-50 0,-24 0,24 0,1 0,-1 0,1 0,-1 0,50 0,-74 0,24 0,-24 0,-1 0,1 0,0 0,-26 0,1 0,0 0,0 0,0 0</inkml:trace>
  <inkml:trace contextRef="#ctx0" brushRef="#br0" timeOffset="3210.7768">10666 8359,'0'0,"-25"0,0 0,25 25,-24-25,24 25,-25 0,25-1,0 1,0 0,0 0,0 0,25-25,-25 24,24-24,1 0,0 0,0 0,0 0,-25-24,0-1,0 0,0 0,0 0,0 1,-25 24,25-25,-25 25,0 0,0 25,25-1,-24-24,24 25,-25 0,25 0,25-25,-1 0,1 0,-25-25,25 25,0 0,-25-25,25 0,-25 1,0-1,-25 25,0 0,0 0,25 25,-25-25,25 24,-24-24,24 25,0 0,0 0,0 0,24-25,-24-25,25 25,-25-25,25 25,0-25,-25 0,0 1,-25 24,0 0,0 24,25 1,-24-25,24 25,0 0,0 0,24-25,1 0,0 0,0-25,0 25,-25-25,24 25,-24-25,25 25,-25-25,0 1,-25 24,25-25,-24 25,-1 0,0 0,0 0,25 25</inkml:trace>
  <inkml:trace contextRef="#ctx0" brushRef="#br0" timeOffset="5624.8965">19769 6722,'0'-25,"-24"25,24-25,-25 25,25-24,0-1,-25 25,25-25,-25 25,25-25,-25 25,25-25,0 1,-24 24,24-25,-25 25,25-25,-25 0,0 0,25 1,-25 24,0-25,1 0,-1 25,25-25,-25 25,0 0,25-25,-25 25,1 0,-1 0,0 0,0 25,0-25,1 0,-1 25,0-25,0 0,0 25,1-25,-1 25,0-25,0 0,0 24,1-24,-1 0,0 25,0-25,0 0,1 25,-1-25,0 0,0 25,0-25,1 25,-1-25,0 0,0 24,0-24,1 0,-26 0,25 0,0 25,0-25,1 0,-1 0,0 0,0 0,0 0,1 0,-1 0,0 0,0 0,0 0,25-25,-24 25,-1 0,0 0,0-24,0 24,1-25,-1 25,0-25,0 25,0 0,25-25,-24 25,-1-25,0 25,0-24,0 24,1-25,-1 25,0 0,0-25,0 25,1 0,-1 0,0 0,0 0,0 0,1 0,24 25,-25-25,0 0,0 0,0 0,0 25,1-25,-1 0,-50 24,51-24,-1 25,0-25,0 25,-24-25,24 25,0-25,0 0,0 25,1-25,-1 0,0 24,0-24,0 0,1 0,-1 25,0-25,0 0,0 0,1 0,-1 0,0 0,0 0,0 0,1-25,24 1,0-1,0 0,24 0,-24 0,25 1,-25-1,25 0,-25 0,25 0,-25 1,0-1,0 0,0 0,-25 25,25 25,-25-25,0 25,25 0,-24-25,-1 24,0 1,0 0,0-25,1 25,-1 0,0-1,0 1,0 0,25 0,-24-25,24 25,-25-25,25 24,0 1,0 0,0 0,25-25,-25 25,24-25,-24 24,25-24,0 0,0 25,0-25,-1 0,26 25,-25-25,24 0,-24 0,25 0,-25 25,24-25,-24 0,0 0,0 0,-1 0,-24 25</inkml:trace>
  <inkml:trace contextRef="#ctx0" brushRef="#br0" timeOffset="6804.5948">10195 6003,'0'-25,"0"50,-25 0,25-1,-25-24,25 25,-25-25,25 25,-24 0,24 0,-25-25,25-25,25 25,-25-25,24 25,-24-50,25 50,-25-24,25-1,0 0,-25 0,25 25,-25-25,24 25,-24 25,0 0,0 0,0 0,25-25,-25 24,0 1,25 0</inkml:trace>
  <inkml:trace contextRef="#ctx0" brushRef="#br0" timeOffset="7879.3362">10170 6052,'0'0,"-25"-24,25 48,25-24,-25 25,0 0,0 0,0 0,0-1,0 1,0 0,0 0,0 0,0-1,0 26,0-25,0 0,0 24,0-24,0 0,0 0,0-1,0 1,0 25,0-25,0-1,0 1,0 0,0 0,0 0,0-1,0 1,0 0,0 0,0 0,0 24,0-24,0 0,0 0,0 0,0-1,0 1,0 25,0-25,0-1,0 1,0 0,0 0,0 0,0-1,0 1,0 0,0 0,0 0,0-1,0 1,0 0,0 0,0 0,0-1,0 1,25 0,-25 0,0 0,0-1,0 1,0 0,0 0,25-25,-25 25,0-1,0 1,0 0,24 0,-24 0,0-1,0 1,0 0,0 0,0 0,25 0,-25-1,0 1,0 0,0 0,25-25,-25 25,0-1,0 1,0 0,0 0,0 0,0-1,-25-24,25-24,-25 24,1 0,24-25,-25 25,0 0,25-25,-25 25,0-25,1 25,24-25,0 1,0 48,0 1,24-25,-24 25,25 0,-25 0,25-25,-25 24,25-24,-25 25,25-25,-25 25,24-25,1 0,0 25,0-25,0 0,-25-25,24 25,-24-25,25 25,-25-25,0 1,25 24,-25-25,0 0,0 0,25 0,-25 1,0-1,25 0</inkml:trace>
  <inkml:trace contextRef="#ctx0" brushRef="#br0" timeOffset="8703.7646">10765 6722,'-25'0,"25"-25,-24 25,24-25,24 25,1-24,0 24,0 0,0 0,-1 24,1-24,0 25,0 0,0 0,-25 0,0-1,0 1,0 0,0 0,0 0,-25 49,0-49,25 0,-25 24,25-24,-25 0,25 0,0 0,0-1,25-24,0 0,0 0,0-24,-1-1,1 0,0 0,0 0,-25 1,0-1,25 0,-25-25,0 26,0-1,0 0,0 0,0-25,0 26,-25-1,25 0,-25 25</inkml:trace>
  <inkml:trace contextRef="#ctx0" brushRef="#br0" timeOffset="9082.7727">11435 6970,'0'0,"-25"25,25 0,-25-25,25 25,-24-1,24 1,-25-25,25 25,-25 0,25 0,0-1,0 1,0 0,25-25,-25 25,25-25,-1 0,1 0,0 0,-25-25,25 0,-25 0,0 1,0-1,0 0,0 0,-25 0,0 1,0 24,1-25,-1 25,0 0,0-25,0 25,25 25</inkml:trace>
  <inkml:trace contextRef="#ctx0" brushRef="#br0" timeOffset="10718.8585">17438 7045,'0'-25,"24"25,1 0,-25-25,25 25,0 0,0 0,0 0,-25 25,24-25,-24 25,0-1,0 1,0 0,0 0,0 0,0-1,0 1,0 0,0 0,0 0,0-1,0 1,0 0,0 0,0 0,0-1,0 1,25-25,-25 25,25-25,0 0,0 0,-1 0,-24-25,25 25,0 0,0-25,0 1,-25-1,24 25,-24-25,0 0,25 0,-25 1,25-1,-25 0,0 0,0 0,0-24,25 24,-25 0,0 0,0 1,0-1,0 0,0 0,-25 0,25 1,0-1,-25 25,25-25</inkml:trace>
  <inkml:trace contextRef="#ctx0" brushRef="#br0" timeOffset="11700.0855">18132 7491,'0'25,"0"0,0-1,0 1,-25-25,25 25,0 0,0 0,0-1,0 1,0 0,0 0,0 0,0-1,25-24,0 0,0 0,0 0,-1 0,1 0,0 0,25-24,-26 24,1 0,0 0,0 0,0 0,-1 0,1 0</inkml:trace>
  <inkml:trace contextRef="#ctx0" brushRef="#br0" timeOffset="14418.4999">16570 9426,'0'25,"0"-50,0 0,24 25,-24-25,25 25,-25-25,25 25,0-24,0 24,-1-25,1 25,0 0,0 0,0 0,-1-25,1 25,-25 25,25-25,0 0,-25 25,25-25,-25 24,0 1,0 25,0-25,0-1,0 1,-25 0,25 25,-25-26,25 1,-25 25,-24-1,49 1,-25-25,25 0,-25-1,25 1,-25 0,25 0,0 0,0-1,0 1,25-25,-25 25,25-25,0 0,24 25,1-50,-25 25,-1 0,26 0,-25-25,0 0,24 1,-24-1,0 0,0 0,-1-24,1-1,0 0,-25 1,25 24,-25 0,0 0,0-24,0 24,-25 0,25 0,-25 1,25-1,0 0,0 50</inkml:trace>
  <inkml:trace contextRef="#ctx0" brushRef="#br0" timeOffset="14816.0893">17413 9847,'0'25,"0"0,0 0,0 0,0-1,0 1,0 0,0 0,-25 0,25 0,0-1,0 1,-25 0,25 0,0 0,-25-1,25 1,25-25,0 0,0 0,0 0,-1 0,1 0,0 0,0-25,0 25,0 0,24 0,-24-24</inkml:trace>
  <inkml:trace contextRef="#ctx0" brushRef="#br0" timeOffset="15162.4984">17835 9773,'-25'0,"50"0,-1 0,1 0,0 0,0 0,0 0,-1 0,1 0,0 0,25 0,-26 0,1 0,0-25,0 25,0 0</inkml:trace>
  <inkml:trace contextRef="#ctx0" brushRef="#br0" timeOffset="15383.8878">17859 9897,'25'25,"0"-25,0 0,0 0,-1 0,26-25,-25 25,0 0,-1 0,26 0,-25 0,0 0,-1 0</inkml:trace>
  <inkml:trace contextRef="#ctx0" brushRef="#br0" timeOffset="16534.8268">18678 9227,'25'-24,"0"24,-1 0,1 0,0 0,0 0,0 0,-1 0,1 0,0 24,0-24,-25 25,25 0,-1 0,-24 0,0-1,0 1,0 25,0-25,-24-1,-1 51,25-50,-25-1,0 26,25-25,-25 0,25-1,-24 1,24 0,-25 0,25 0,-25-1,25 1,0 25,0-25,0-1,0 1,25-25,0 25,24-25,-24 0,0 0,0 0,24 0,-24 0,0-25,0 25,-1-25,26 1,-25-1,0 25,-1-25,26-25,-25 26,-25-1,25 0,-25-25,0 26,0-51,0 26,0 24,0-25,-25-24,25 49,-25 0,25 0,0-24,-25 24,25 0,0 50</inkml:trace>
  <inkml:trace contextRef="#ctx0" brushRef="#br0" timeOffset="17199.8038">19621 10046,'0'-25,"-25"25,0 0,0 0,0 0,25 25,0 0,0 0,-25-25,25 24,0 1,0 0,0 0,0 0,0-1,25 1,-25 0,25 0,0 0,0-25,0 0,-1 0,1 0,0-25,0 25,0-25,-1 0,1 25,-25-25,0 1,25 24,-25-25,0 0,0 0,0 0,-25 1,0-1,1 0,-1 0,0 25,0-25,0 25</inkml:trace>
  <inkml:trace contextRef="#ctx0" brushRef="#br0" timeOffset="30269.3885">9302 10616,'0'0,"25"0,-1-24,1 24</inkml:trace>
  <inkml:trace contextRef="#ctx0" brushRef="#br0" timeOffset="31217.4103">6846 12675,'-50'25,"26"-25,24 25,24-25,1 25,0-25,0 0,0 24,0-24,49 0,-24 25,-1-25,1 0,-1 0,1 0,24 0,26 0,-26 0,-24 0,-1 0,26 0,-26 0,-24 0,74-25,-49 25,-25 0,-1 0</inkml:trace>
  <inkml:trace contextRef="#ctx0" brushRef="#br0" timeOffset="31478.8688">7169 13022,'0'0,"-25"25,0-25,25 25,-25-25,0 0,25 25,0 0,25-25,0 24,0-24,0 0,-1 0,26 25,-25-25,74 0,-49 0,-1 0,26 0,-26 0,1 0,24 0,-24-25,49 25,-49 0,-1 0,26 0,-26-24,-24 24,0 0,0 0,0 0</inkml:trace>
  <inkml:trace contextRef="#ctx0" brushRef="#br0" timeOffset="31801.8096">7640 12626,'0'0,"-25"-25,25 0,25 25,0 0,-1 0,26 0,-25 0,0 0,24 0,-24 25,74-25,-74 25,25-25,24 24,-24 1,-25-25,-1 25,26 0,-25 0,0-1,-25 1,24 25,-24-1,0 26,-24-26,24 1,-25 0,-50 49,26-25,-1-24,25 0,-24-1,-1 1,0-1,1 26,-1-26,50-24,-25 0,1 0</inkml:trace>
  <inkml:trace contextRef="#ctx0" brushRef="#br0" timeOffset="33449.8141">12402 11683,'0'-25,"0"0,0 1,0-1,-24 25,24-25,-25 25,0-25,0 25,0 0,-24 0,24-25,0 25,0 0,0 0,1 0,-26 0,25 0,0 0,-24-24,-26 24,51 0,-26 0,0 0,1 0,-1 24,1-24,-26 0,26 0,-26 25,26-25,-1 0,-24 25,24-25,0 25,-24-25,24 25,1-25,-1 24,0 1,1-25,-1 25,1 0,-26 24,26-24,-1 0,0 0,-24 0,24-1,1 1,-1 0,1 25,-1-26,-24 1,24 0,-25 25,26-26,-1 26,1-25,24 0,-25 0,1 24,24-24,-25 25,25-26,-49 76,49-76,-24 26,24 0,0-1,0 26,0-26,1 1,-1-1,0 1,0 24,-24 26,24-51,25 1,-25 24,0-24,25 0,0-1,-25 1,25-1,0 1,0 0,0 24,0-24,0-1,0 1,0-1,0 1,0 0,0-1,0 1,0-1,25 1,-25 0,0-1,25 1,-25 0,25-1,0 1,-1-25,-24 24,25-24,0 25,0-26,0 26,-1-25,26 24,-25-24,24 50,-24-26,25-24,-25 25,24-26,-24 26,25-25,-26 24,26-24,0 25,-1-25,1 24,-1-24,1 0,0 25,24-26,25 51,-24-50,49 24,-50-24,1 25,-1-26,-24 1,24 0,0 0,1 0,-26-1,26 1,-1 0,50 25,-49-50,-1 24,-24 1,24-25,1 25,-1-25,0 25,1-25,-1 0,1 0,-1 0,0 0,26 0,-26 0,1 0,-1 0,25-25,-24 25,-1 0,0-25,1 25,-1-25,1 1,-1 24,0-25,1 0,-1 0,-24 0,24 1,1-26,49-24,-50 49,1-25,-26 1,26 24,-26-25,1 25,24-24,-24 24,-1-25,1 1,0-1,-1 25,-24-24,25-1,-1 0,-24-24,25 24,-25 1,24-1,-24-24,0 24,0-24,-1 24,1-24,0 24,-25-24,25-1,-25 1,25-1,-25 1,24 24,-24-24,0 24,0 1,0-1,0 1,-24-1,24 0,-25-24,25 24,-25 1,25-1,-25 1,0-1,25 0,-24-24,-1 24,25 1,-25-1,0 0,0 1,1-1,-1 1,25-1,-25 0,0 1,0-1,1 1,-1 24,0-25,0 25,0-24,0 24,1 0,-1-24,0 24,0 0,0 0,1 0,-1 1,0-1,0 0,0 0,1 0,-1 0,25 1,-25-1,0-25,0 25,1 1,-1-1,0 0,0 0,0 0,1 1,-26 24,25-25,0 0,-24 0,24 25,-25-25,1 1,-1-1,1 25,-1-25,0 0,1 0,-26 25,26-24,-26-1,1 25,-1-25,1 25,0-25,-1 25,1-25</inkml:trace>
  <inkml:trace contextRef="#ctx0" brushRef="#br0" timeOffset="34057.3809">10740 12849,'0'0,"-24"-25,-1 25,25-25,0 0,-25 25,25-24,0 48,25-24,0 0,-1 0,1 0,0 0,0 0,24 0,1 0,0 0,-1-24,100 24,-74 0,-1-25,0 25,26 0,-26 0,25 0,0 0,1-25,-1 25,-25 0,25 0,-24 0,24 0,-24 0,49 25,-75-25,26 0,-51 0,26 0,-25 0,0 0,-1 0,1 0</inkml:trace>
  <inkml:trace contextRef="#ctx0" brushRef="#br0" timeOffset="34581.6288">11038 15106,'0'-25,"-25"25,25-25,25 25,0 0,0 0,-1-24,1 24,25 0,0 0,-1 0,1-25,24 25,1 0,-1-25,0 25,26-25,-26 25,25 0,0-25,1 25,-1-24,0 24,0 0,1 0,-1 0,0-25,0 25,0 0,-24 0,24 0,-25 0,1 0,-1 0,-24 0,0 0,-1 0,1 0,-25-25</inkml:trace>
  <inkml:trace contextRef="#ctx0" brushRef="#br0" timeOffset="35533.1357">12055 12650,'0'-24,"-25"24,25-25,0 0,-25 25,25-25,-24 25,24-25,-25 25,0 0,25 25,-25-25,25 25,-25 0,1 24,24-24,0 0,0 0,0 0,0-1,24-24,1 0,0 0,0-24,0 24,-1-25,1 0,-25 0,25 25,-25-25,0 1,0-1,0 0,0 0,-25 25,0 0,1 0,-26 25,50 0,-25-25,0 25,1-1,24 1,-25 0,25 0,0 0,0-1,25 1,-1 0,1-25,0 0,0 0,0 0,-1 0,1-25,0 0,0 1,-25-1,0 0,-25 25,0 0,0 0,-24 0,24 0,25 25,-25-25,0 0,25 25,25-25,0 0,0 0,0 0,-1 0,1-25,0 25,0-25,-25 0,0 0,-25 1,0 24,0 0,1 0,-1 0,0 0,0 24,0-24</inkml:trace>
  <inkml:trace contextRef="#ctx0" brushRef="#br0" timeOffset="57005.8127">13246 12278,'-25'0,"25"-24,0-1,0 0,25 0,-25 0,0 0,25 25,-25-24,24-1,1 0,-25 0,25 25,0-25,-25 1,25 24,-1-25,1 0,0 25,25-25,-26 25,1-25,25 1,-25 24,24-25,-24 25,25 0,-1-25,-24 25,25 0,-1 0,-24 0,25 0,-1-25,1 25,-25 0,24 0,1 0,24 0,-24-25,0 25,-1 0,1-24,-1-1,1 25,-25-25,24 0,1 0,-25 1,24-1,-24-25,25 25,-25 1,-1-26,1 0,0 26,0-26,-25 0,25 26,-25-26,24 0,-24 25,0 1,0-1,0 0,0 0,0 0,0 1,0-1,0 0,0 0,25 25,0-25,0 25,0 0,-1 0,1 0,0 0,0 0,0 0,-25-24,24 24,1 0,0-25,-25 0,0 0,0 0,-25 25,0-24,1-1,-1 25,25-25,25 25,-1 0,1 0,-25 25,25-25,0 0,-25 25,25-25,-25 24,0 1,-25-25,25 25,-25-25,0 50,0-50,25 24,-24 1,-1 0,25 0,-25-25,25 25,0-1,0-48,0-1,0 0,0 0,0 0,0 1,25 24,-25-25,25 25,-25-25,24 25</inkml:trace>
  <inkml:trace contextRef="#ctx0" brushRef="#br0" timeOffset="57845.5052">14759 13767,'0'0,"25"0,-25-25,24 0,1 0,0 0,0 1,0 24,-25-25,24 25,1 0,0 0,0-25,0 25,-1 0,1 25,0-25,25 0,-1 25,-24-25,25 24,-1 1,1 0,24 0,-24 0,0-1,-1 26,26-25,-26 0,1-1,-1 26,-24-25,25 0,-1 24,-24-24,25 0,-25 0,24-25,-24 24,0 1,0-25,24 0,1 25,-1-25,1 0,-25 0,25-25,-1 25,26 0,-26-25,1 25,24-24,-24 24,24-25,-24 0,-1 25,1-25,0 0,-26 25,26-24,-25-1,0 25,-25-25,0 0,0 50,24-25,1 25,0-25,0 25,0-1,-1 1,26 25,-25-25,24-1,-24 26,0-25,0 24,0 1,0-25,-25 25,0 24,-25-49,25 0,-25 24,0-24</inkml:trace>
  <inkml:trace contextRef="#ctx0" brushRef="#br0" timeOffset="58806.0913">13791 15478,'25'-25,"-25"1,25-1,0 25,-25-25,0 50,25-25,-25 25,24-25,-24 24,25-24,-25 25,25 0,0 0,24 0,1-1,-25 26,24-25,-24 0,25-1,-1 26,1-25,25 0,-26-1,75 51,-74-50,24-1,-24 1,24 0,-24 0,24 0,-24-1,-1 1,1 0,0-25,-1 25,-24 0,0-25,0 0,-1 24,1-24,-25 25,25-25,-50-25,0 25,25-24,0-1,25 25,0 0,0 0,0-25,0 25,-1 0,26 0,0 0,24 0,-24 0,24 25,-24-25,-1 0,1 25,-1-25,1 24,0-24,-26 25,26 0,-25-25,0 25,-1 0,-24-1,25 1,-25 0,0 0,0 0,0 0,0-1,0 1,0 0,-25 0,1 0,24-1,-25 1,0 0,0-25,0 25,-24-25</inkml:trace>
  <inkml:trace contextRef="#ctx0" brushRef="#br0" timeOffset="59694.4094">12303 16371,'0'0,"25"-25,-25 0,25 1,-25-1,0 0,0 50,-25-25,25 25,-25-1,0 1,25 0,-24 0,-1 0,25 24,-25-24,0 0,25 25,-25-1,0 1,25-25,0-1,0 26,-24-25,24 24,-25 26,25-26,-25 51,25-51,-25 1,0-1,1 1,-1 0,0-26,0 26,0 0,1-1,-26 1,25-25,-24 24,24-24,-25 25,1-25,24-1,-25 1,25 0,1-25,-26 25,25 0,0-25,-24 24,24-24,0 0,0 25,1-25,-1 25,0-25,0 25,0 0,0-1,1 26,-1-25,0 24,-25 1,26 0,-26-1,25 1,0-25,-24 24,24 1,-25-25,26-1,-1 26,0-25,0 0,0 0,1-25,-1 24,0 1,0-25,0-25,25 1,-24 24,24-25,-25 25,25-25,0 0,25 0,-1 0,1 1,0-1,0 25,0 0,-25-25,24 25,1 0,0 0,0 0</inkml:trace>
  <inkml:trace contextRef="#ctx0" brushRef="#br0" timeOffset="60437.8019">10344 15850,'0'0,"24"0,-24-25,-24 25,24-24,-25 24,0 0,0 0,25 24,-25-24,1 0,24 25,-25 0,0 0,0 0,0-1,-49 26,49 0,-25-1,26-24,-51 74,26-24,-26 24,50-49,1-1,-26 75,25-74,0-1,1 1,-1 0,0 24,-25 25,50-74,-24 25,-1-26,-25 51,25-26,1-24,-1 0,0 25,0-26,-49 26,49-25,-25 0,-24-1,49 1,-25-25,1 0,24 25,-25-25,26 0,-76 0,76 0,-26 0,0 0,26 25,-26-25,25 0,0 25,-24-25,24 25,0-25,-49 49,49-24,0-25,0 25,25 0,-24-25</inkml:trace>
  <inkml:trace contextRef="#ctx0" brushRef="#br0" timeOffset="60733.5743">8384 17115,'0'-25,"0"50,-25 0,25 0,0 0,-25-1,25 1,0 0,-24 25,24-26,-25 1,25 25,-25-25,0-1,25 26,-25 0,1-25,24 24,-25-24,25 25,-25-26,25 1,-25 25,25-25,0-1,0 1,25 0,0-25,0 0,24 0,-24-25,25 0,-1 1,1-26,24 0,1 1</inkml:trace>
  <inkml:trace contextRef="#ctx0" brushRef="#br0" timeOffset="61501.8142">9103 14635,'0'-25,"0"0,0 0,-24 25,24-24,-25 24,25-25,-25 25,0-25,0 25,0 0,1 0,-1 0,0 0,0 0,-24 0,24 0,0 25,-25-25,1 25,-1-1,1 1,-1 0,0 0,-24 24,24-24,-24 25,0-1,-1-24,26 25,-26-1,25 1,-24-25,24 0,-24 24,24-24,1 0,-1-25,1 25,24-25,-25 24,1-24,-1 0,0 0,1 0,-1 0,-24 0,24-24,-24 24,24 0,-24-25,-1 25,1 0,-1-25,1 25,0-25,-1 0,1 1,-1 24,1-25,24 0,-24 0,24 0,-24 1,24-1,1 0,-1 0,25 25,-24-25,24 1,-25-1,25 25,1-25,-1 25,0-25,0 25,0 0,1 0,-1 0,0 0,0 25,25 0,0 0,0-1,0 1,0 0,0 0,0 0,0-1,0 1,0 0,0 0,0 0,0 24,0-24</inkml:trace>
  <inkml:trace contextRef="#ctx0" brushRef="#br0" timeOffset="62529.4322">8756 13494,'-25'0,"25"-25,-25 25,25-25,-24 25,-1-25,25 1,0-1,0 0,0 0,0 0,0 1,0-1,0 0,25-25,-25 25,0-74,24 74,-24-24,0 24,0-25,0 1,0 24,0-25,0 1,0 24,0-25,0 1,0-1,0 1,-24-51,-1 51,25 24,-25-25,25 26,-25-26,-24 0,24 25,0 1,-25-26,1 50,24-25,0 25,-24 0,-1-25,25 25,-24 0,-1 0,-49 25,49-25,0 0,-24 0,24 0,-49 0,25 0,24 0,1 0,-75 0,74-25,0 25,-24 0,-25-24,24 24,-24-25,50 25,-51-25,51 25,-1 0,-24 0,24 0,25 0,-24 0,24 0,0 0,0 0,-24 0,24 0,0-25,0 25,0-25,1 1,24-1,-25 25,25-25,-25 0,0 25,25-25,-25 1,1-1,-1 0,0 0,0 25,0-25,1 25,-1-24,0 24,0 0,0 0,1 0,-1 0,25-25,25 25,-1 0,1-25,0 25,0-25,0 0,-1 25,1-24,0 24</inkml:trace>
  <inkml:trace contextRef="#ctx0" brushRef="#br0" timeOffset="63581.6169">10220 11931,'24'0,"-24"-25,0 0,25 25,-25-24,0-1,0 0,0 0,0 0,0 1,0-1,-25 0,25 0,0 0,0 1,-24-1,24-25,0 25,-25 1,25-26,-25 25,25-24,-25-1,25 0,-25 1,25-1,-24 0,24 1,-25-1,0 1,0-1,0 0,0 1,1-1,-26 1,25-1,-24 25,-1-24,0-1,1 25,-1-24,-24 24,24-25,1 25,-1 1,-24-26,24 25,-24 0,24-24,0 24,-24-25,24 26,1-26,-26 25,26-25,-1 1,0 24,26-25,-26 1,0 24,26-25,-1 1,0-1,0 25,0-24,1-1,24 25,-25-24,25-1,0 25,0-24,0 24,0-25,0 26,0-26,0 25,0-24,0 24,25-25,-25 25,0 0,0-24,0 24,-25 0,25 0,-25 1,-25-1,26 25,-1-25,-25 25,1-25,-1 25,25-25,-24 25,-1 0,0 0,25-24,1 24,-26 0,25 0,0 0,50 0,0 0,0 0,-25 24,25-24,-1 25,1 0,0 0</inkml:trace>
  <inkml:trace contextRef="#ctx0" brushRef="#br0" timeOffset="69687.9729">15429 10691,'0'0,"-25"-25,0 25,25-25,-25 25,25-25,-25 25,0 0,1 0,-1-24,0 24,0 0,0-25,1 25,24-25,0 0,24 25,1 0,0-25,0 25,0 0,-1 0,1 0,25 0,0 0,-26 0,1 0,0 0,0 25,-25 0,-25-25,0 25,-24 0,24-25,0 24,-25 1,50 0,-25-25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0:48:27.05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6276 2679,'0'-25,"0"0,24 25,1-25,0 25,-25-24,25 24,0-25,-1 25,1 0,-25-25,25 25,0 0,0 0,-1 0,1 0,0 0,25 25,-26 0,1-25,-25 24,25 1,0 0,0 25,24-1,-49 1,25 0,0 24,0-24,0 24,-25-24,24-1,-24 26,25-26,0 75,0-49,-25-26,25 50,-1-49,-24 0,0-1,25 51,0-51,-25-24,25 49,-25-49,0 0,0 0,0 0,25-25,-25-25,0 0,0 0,0-24,0 24,0 0,0-25,0 1,0 24,0-25,0 1,0-1,-25 25,25-24,-25 24,25-25,0 25,-25-24,0 24,1 0,24 0,-25 25,0-24,0 24,0 0,-24 0,24 0,0 0,0 0,-24 24,24 1,0-25,-25 25,26 25,-26-26,0 1,1 25,-1-1,1 1,-1 0,-24 24,24-24,0-1,1 26,-1-1,25-24,-24-1,24 1,0 0,0-1,25 1,-24-25,24-1,0 1</inkml:trace>
  <inkml:trace contextRef="#ctx0" brushRef="#br0" timeOffset="894.828">7665 4118,'0'-25,"0"0,0 50,24 0,-24-1,0 1,0 0,0 0,0 0,0 49,0-24,0-26,0 1,0 25,-24-25,24-1,0 1,0 50,0-51,0 1,0 0,0 0,0 0,0-1,24-24,-24 25,0 0,-24-25,24-25,-25 25,0 0,0-25,0 25,1 0,-26 0,25 0,0 25,1-25,24 25,-25-25,25 25,-25 0,25 0,-25-25,25 24,0 1,0 0,-25 0,25 0,0-1,0 1,25-25,0 0,0 0,0-25,-1 25,-24-24,25-1,0 0,0 0,0 0,-1 1,1-26,0 50,-25-25,25 0,-25 0,0 1,0 48,25-24,-25 25,0 0,0 0,24 0,-24 0,0-1,25-24,-25 25,25-25,0 25</inkml:trace>
  <inkml:trace contextRef="#ctx0" brushRef="#br0" timeOffset="1483.0093">7913 4663,'0'-25,"0"1,0-1,0 0,0 50,24 0,-24-1,0 1,25 0,-25 0,0 0,0-1,25 1,-25 25,0 0,25-26,-25 1,0 0,0 0,25 0,-25-1,0 1,0-50,0 1,0-1,0 0,0 0,0 0,0-24,0 24,0 0,0-25,0 26,0-26,25 25,-25-24,24-1,-24 25,0 0,25 1,-25-1,25 25,-25-25,25 25,-25 25,0 0,0-1,0 1,0 0,0 0,0 0,25-1,-25 1,24 0,1 0,0 0,-25-1,25 1,0-25,-1 25,1 0,-25 0,0 0,0-1,0 1,0 0,-25 0,1 0,-1-1,25 1,-25 0,0-25,0 25,1-25,-1 25,0-25,0 0,25 24,-25-24</inkml:trace>
  <inkml:trace contextRef="#ctx0" brushRef="#br0" timeOffset="1774.982">8855 3547,'-25'0,"50"0,0 0,0 0,0 0,-1 0,1 0,0-25,0 25,25 0,-26 0,1 0,25-25,-25 25,-1 0,26 0,-25 0,0 0</inkml:trace>
  <inkml:trace contextRef="#ctx0" brushRef="#br0" timeOffset="1973.2254">8954 3696,'0'0,"-24"0,-1 25,0 0,25-1,25-24,0 0,-1 0,26 0,-25 0,0 0,49-24,-24 24,-25 0,24 0,1-25,-25 25,24 0,26 0</inkml:trace>
  <inkml:trace contextRef="#ctx0" brushRef="#br0" timeOffset="3323.2756">11162 2307,'-25'0,"25"25,0-1,0 1,0 0,0 0,0 0,0-1,0 1,25 25,-25 24,0-24,0-25,0 49,0-49,0 25,0 74,0-100,0 26,0 0,0-26,0 76,0-76,0 26,0-25,0 24,0-24,0 0,0 0,0 24,0-24,0 0,0 0,0-50,0 0,0 0,0 1,0-1,0 0,0 0,0 0,0 1,0-1,0 0,25-25,-25 26,25-1,-25 0,25 0,-25 0,24 25,1-24,0-1,0 25,24-25,-24 25,0 0,0 0,0 0,-1 0,1 25,0 0,0-1,-25 1,25 0,-25 0,0 0,0 24,0-24,24 0,-24 0,0 24,0-24,0 0,25 0,-25-1,0 1,0 0,25 0,-25 0,25-1,-25 1,25-25,-1 25,1-25,0 0,0 0,0 0,-1-25,1 25,0 0,-25-25,25 25</inkml:trace>
  <inkml:trace contextRef="#ctx0" brushRef="#br0" timeOffset="3700.5601">10790 4093,'0'0,"-25"0,0 0,1 25,-1-25,0 0,0 0,0 24,50-24,0-24,25 24,-26 0,26 0,0-25,-1 25,1 0,24-25,1 25,24-25,-25 25,26 0,-1-25,74 1,-73 24,98-25,-124 25,1-25,99 25,-125 0,26-25,-1 25,25 0,-49 0,-25-25,24 25,-24 0,0 0,0 0</inkml:trace>
  <inkml:trace contextRef="#ctx0" brushRef="#br0" timeOffset="4843.7951">10889 4961,'0'-25,"-25"25,25-25,0 1,25 24,0 0,-25-25,25 25,-25 25,25-25,-1 24,1 1,-25 0,25 0,-25 0,0-1,0 1,0 0,25 25,-25-26,0 26,0-25,0 0,0-1,0 1,0 0,0 0,0-50,0 0,0 0,0 1,0-1,0-25,25 25,-25 1,24-1,-24 0,0 0,25 25,-25-25,25 25,-25 25,25-25,-25 25,25 0,-25 0,0-1,0 1,25-25,-25 25,0 0,0 0,0-50,0 0,0 0,0 0,0 1,24-1,-24 0,25 0,0 0,-25 1,25-1,0 0,-1 0,1 25,0-25,0 25,0 0,-1 25,-24 0,25 0,-25 0,0-1,25 1,-25 0,0 0,0 24,0-24,25 0,-25 0,0 0,0-1,0 26,0-25,0 0,25-1,-25 1,0 0,0 0,0 0</inkml:trace>
  <inkml:trace contextRef="#ctx0" brushRef="#br0" timeOffset="5208.5431">11733 4961,'0'0,"0"-25,24 25,-24-25,25 1,0-1,0 50,0-25,-25 24,24-24,-24 25,25 0,0 0,-25 24,25-24,0 25,-25-1,24-24,1 25,-25-1,25 1,0 0,-25-26,25 26,-25-25,0 0,24-1,-24 1,25-50,-25 1,0-26,0 25,0-24,0-1,25 0,-25 1,0-75,25 49,-25 1,0 0,0-1,25 1,-25-1,0 1,0 24,0 1,0-1,0-24,25 74,-25-25,0 0</inkml:trace>
  <inkml:trace contextRef="#ctx0" brushRef="#br0" timeOffset="6108.4595">12650 5755,'0'-25,"-24"25,-1-25,0 25,25 25,-25-25,0 25,1-1,-1 1,0 0,25 0,-25-25,0 50,25-26,25-24,0 0,0 0,0 0,-25-24,24 24,1-25,0 0,0 25,-25-25,0 0,25 25,-25-25,0 50,-25-25,25 25,0 0,0 0,0 0,0-1,0 1,25-25,-25 25,49 0,-24-25,0 0,0 0,-1-25,1 25,0-25,-25 0,0 1,0-1,25 0,-25 0,0-49,0 24,0 0,0 1,0-1,0 25,0-24,-25-26,25 51,0-1,0 0,0 50,-25 0,25-1,0 1,0 0,0 0,0 24,0-24,0 25,0-25,25 49,-25-49,25 49,-25-49,25 25,-1-25,1-1,0 1,0-25,-25 25,25-25</inkml:trace>
  <inkml:trace contextRef="#ctx0" brushRef="#br0" timeOffset="6271.8621">12799 5755,'0'0,"-25"0,25-25,25 25,0 0,0 0,0 0,-1 0,1 0,0 0,0-25</inkml:trace>
  <inkml:trace contextRef="#ctx0" brushRef="#br0" timeOffset="6743.5575">13221 5705,'0'0,"-25"0,0 0,0 25,1 0,24-1,0 1,0 0,0 0,0 0,0 0,0-1,24 1,1 0,0-25,0 0,0 0,0 0,-1 0,1-25,-25 0,0 1,0-1,0 0,0 0,25 0,-25 0,0 50,25-25,-25 25,25-25,-1 0,1 0,0 0,0 0,-25-25,25 25,-25 25,24-25,-24 25,25-25,0 25,0-25,0 0,-1 0,1 0,0 0,0 0</inkml:trace>
  <inkml:trace contextRef="#ctx0" brushRef="#br0" timeOffset="7598.8484">15255 5531,'-25'0,"0"0,25 25,-25-25,1 0,-1 0,25 25,-25-25,0 0,-24 0,24 25,-50-25,26 25,24-25,-25 0,1 24,-1-24,1 0,-1 0,0 25,-24-25,49 0,0 0,1 25,-1-25,0 0,0 25,0 0,25-1,0 1,0 0,0 0,0 0,0 0,25-1,-25 1,25 0,0 0,0 0,-1-1,1 1,0 0,25 0,-26 0,1-1,0 1,25 25,-26-50,1 25,-25-1,25-24,-25 25,0 0,0 0</inkml:trace>
  <inkml:trace contextRef="#ctx0" brushRef="#br0" timeOffset="7986.9854">14312 5978,'0'0,"0"-25,25 25,0 0,0 0,0 0,-1 0,1 0,50 25,-26-25,1 0,24 25,-24-25,24 25,1-1,-1 1,25 0,-24 0,24 0,-25-1,100 26,-75 0,-24-26,-1 1,0 0,50 25,-74-26,0 1,-1 0,50 0,-74 0,0-1,0-24,0 25,-1-25,1 25</inkml:trace>
  <inkml:trace contextRef="#ctx0" brushRef="#br0" timeOffset="10571.7777">17487 6846,'0'-25,"0"0,0 1,0-1,25 0,-25 0,0 0,25 1,-25-1,0 0,25 0,-25 0,0 1,0-26,0 25,0 0,0 1,0-1,0 0,-25 25,25-25,-25 0,25 50,25-25,0 25,0 0,-1 0,1-1,25 1,-1 50,-24-51,0 1,0 0,-25 25,25-26,-25 1,0 0,0 25,0-26,24-24,-24 25,25-25,0 0,-25-25,25 25,-25-24,25 24,-25-25,24 0,1 0,-25 0,25 1,-25-1,25 25,-25-25,25-25,-25 26,0-1,0 0,-25 25,0 25,25 0,0-1,0 1,0 0,0 0,0 0,0-1,25 1,-25 0,25-25,24 25,-24 0,0-25,24 0,-24 0,25 0,-25 0,-1 0,1 0</inkml:trace>
  <inkml:trace contextRef="#ctx0" brushRef="#br0" timeOffset="11496.1616">18678 5978,'-25'0,"25"-25,-25 25,25 25,0 0,0 0,0-1,0 1,0 0,25 0,-25 0,0-1,25 1,-25 0,0 0,0 0,0-1,0 1,-25-25,25 25,-25 0,1 0,-26 24,25-24,0 0,0 0,1-1,24 1,-25 0,25 0,0 0,0-1,25-24,-25 25,24-25,1 0,0-25,0 25,0 0,0-24,-1-1,1 0,-25 0,0 0,0 1,0-1,0 50,0-1,0 1,-25 0,25 0,0 0,25-25,-25 24,25-24,0 0,0 0,-1 0,1 0,0 0,-25-24,25 24,0-25,-25 0,24 25,-24-25,0 0,0 1,0-1,0 50,0-1,-24 1,24 0,0 0,0 0,0-1,24 1,1-25,-25 25,25-25,0 0,0-25,-1 25,1 0,0-25,0 25,-25-24,25-1,-1 0,-24 0,0 0,0 1,25-1,-25 0,0 0,0 50,0 0,-25-25,25 25,0-1,0 1,0 0,25 0,0 0,0-25,0 0,-1 0,1 0,0 0</inkml:trace>
  <inkml:trace contextRef="#ctx0" brushRef="#br0" timeOffset="11976.4789">19621 6400,'-25'0,"0"0,0 0,25 24,-25-24,0 25,25 0,-24 0,-1 0,25-1,0 1,-25-25,25 25,0 25,0-26,0 1,0 0,25-25,-25 25,25-25,-1 25,1-25,25 0,-25-25,49 25,-49-25,0 25,24-25,-24 25,0-25,0 1,24-1,-24 0,0 0,0 0,-25 1,25-1,-25 0,0 0,-25 25,25-25,-25 25,25 25,-25-25,0 25,25 0,-24-25,24 25,-25-1,25 1,0 0,0 0,25-25,-25 25,24-25,1 0,0 0,0 0,0 0,-1 0,26 0,-25 0,24 0,1-25</inkml:trace>
  <inkml:trace contextRef="#ctx0" brushRef="#br0" timeOffset="12547.7869">18008 7714,'-25'0,"1"25,73-50,-123 50,99-25,-25-25,24 0,1 25,0-24,0-1,0 0,-1 0,1 0,25 1,-25-1,-25 0,24 0,1 0,-25 1,0-1,0 0,-25 25,1-25,-1 25,0 0,0 25,25 0,0 0,0-1,25-24,0 25,0-25,-1 25,1-25,0 25,0-25,24 25,-24-25,25 24,-50 1,0 0,0 0,-25-25,0 0,0 25,1-25,-1 0,0 0,0 0,0 0,1 0</inkml:trace>
  <inkml:trace contextRef="#ctx0" brushRef="#br0" timeOffset="12771.9066">18579 7441,'-25'0,"25"25,0 0,0 0,0 0,0-1,0 1,0 0,0 0,0 49,0-49,25 25,-25 24,25-49,-25 0,0-1,24 1,-24 0,25 0</inkml:trace>
  <inkml:trace contextRef="#ctx0" brushRef="#br0" timeOffset="13019.2758">18554 7541,'0'-25,"0"0,0 0,0 0,25 1,0-1,-1 25,1 0,0 0,0-25,0 25,-1 0,26 0,-25 25,0-25,-1 25,-24-1,0 1,0 0,-24 0,-1-25,0 25,0-25,0 24,-24-24,-1 25</inkml:trace>
  <inkml:trace contextRef="#ctx0" brushRef="#br0" timeOffset="13592.1215">18901 7516,'0'0,"0"25,25-50,0 25,0-25,-1 25,1-25,0 25,0-25,0 25,-1-24,1 24,0-25,0 25,-25-25,25 25,-25-25,0 0,0 1,-25 24,0 0,0 0,0 0,1 24,-1-24,0 25,0 0,0 0,25 0,0-1,0 1,25-25,0 25,0-25,0 0,24 0,-24 0,0 0,0 0,-1 0,26 0,-25 0,24 0,-24-25,0 25,0 0,0-25,-1 25,1 0,0-24,0-1,0 0,-25 0,0 0,-25 1,25-1,-25 25,0 0,0-25,1 25,-1 0,0 0,0 0,0 25,1-25,-1 0,25 25,-25-25,0 0,25 24,0 1,-25-25,25 25,0 0,0 0,25-1,0 1,0-25,-25 25,25-25,24 0,-24 25,25-25,-26 0,26 0,0 0,-1 0</inkml:trace>
  <inkml:trace contextRef="#ctx0" brushRef="#br0" timeOffset="13942.8088">19968 7045,'0'0,"-25"0,25-25,-25 25,25 25,-25-1,25 1,0 0,0 0,-24 0,24-1,0 1,-25 0,25 25,0-26,-25 1,25 0,-25-25,25 25,-25 0,25-1,0-48,25 24,-25-25,25 25,0 0,0 0,-25 25,24-25,1 24,0 1,0-25,0 25,-1-25,26 25,-25-25,24 25,-24-25,25 0,-25 24,24-24,1 0,-25 0</inkml:trace>
  <inkml:trace contextRef="#ctx0" brushRef="#br0" timeOffset="14231.9817">14932 3795,'0'0,"-24"0</inkml:trace>
  <inkml:trace contextRef="#ctx0" brushRef="#br0" timeOffset="20046.8631">17884 2381,'0'0,"0"-25,-25 25,25-24,0-1,-24 25,24-25,0 0,24 25,-24-25,25 1,0 24,0 0,0 0,-1 0,1 0,0 0,-25 24,0 1,0 0,-25-25,25 25,-25 0,25-1,0 1,0 0,25-25,-25 25,25 0,0-25,0 24,-1 1,1 0,0-25,0 25,-25 0,25 24,-25-24,0 0,0 0,-25 0,0-1,0-24,0 25,1-25,-51 25,50 0,-49-25,49 25,0-25,1 0,-1 0</inkml:trace>
  <inkml:trace contextRef="#ctx0" brushRef="#br0" timeOffset="20359.7615">18703 2456,'-25'0,"0"0,0 0,1 0,-1 24,0 1,0 0,0-25,25 25,-25 0,25-1,0 1,0 0,0 0,0 0,25-25,-25 25,25-1,0-24,0 0,0 0,-1 0,1 0,0 0,0 0,24-24,-24-1,0 25,0-25,0 0,-25 0,0 0,0 1,-25-1,0 0,0 0,0 0,1 25,-1-24,0 24,25-25</inkml:trace>
  <inkml:trace contextRef="#ctx0" brushRef="#br0" timeOffset="20650.761">19025 2406,'0'25,"0"0,-25-25,1 24,24 1,-25-25,25 25,-25 0,0 24,25-24,0 0,0 0,0 0,0 0,0-1,0 1,25 0,-25 0,25 0,0-25,-1 0,1 0,0 0,0 0,0 0,-1-25,1 25,0-25,25 25,-26-25,1 0,-25 1,25-1,0 0,-25-25,0 25,0 1,-25-26,25 25,-25-24,0 24,1-25,-1 25,0 1,-25-1,26 25,-1-25</inkml:trace>
  <inkml:trace contextRef="#ctx0" brushRef="#br0" timeOffset="21248.5257">19422 2555,'0'-25,"25"25,0 0,-25 25,0 0,24-25,-24 24,0 1,0 0,0 0,0 0,0 0,0-1,0-48,0-1,25 25,-25-25,0 0,25 0,0 0,-25 1,25 24,0 0,-25 24,24 1,1-25,0 0,0 0,0 0,-1 0,-24 25,25 0,-25 0,25-25,-25 25,25-25,0-25</inkml:trace>
  <inkml:trace contextRef="#ctx0" brushRef="#br0" timeOffset="21462.6765">19993 2480,'0'0,"0"-24,24-1,-24 0,0 0,25 25,-25-25,25 25,-25-24,25 24,0 24,-25 1,0 0,24 25,-24-26,0 1,0 25,0-25,0 24,0-24,-24 25,-1-1,25 1,-25-25,0 24,0 1,1 0,-1-26,0 26,25-25,-25 24,25-24,-25 0,25 0</inkml:trace>
  <inkml:trace contextRef="#ctx0" brushRef="#br0" timeOffset="21728.3622">20315 2753,'0'0,"25"-24,0-1,-25 0,24 0,-24 0,0 0,0 50,0 0,0 0,0 0,0 24,0-24,0 0,0 25,0-26,0 26,0-25,0 24,25-24,-25 0,0 0,0 0,25-25,-25 24,-25-24,0 0,1-24,-1 24,0-25,0 25,0-25,1 0,-1 25,25-25,0 1</inkml:trace>
  <inkml:trace contextRef="#ctx0" brushRef="#br0" timeOffset="23489.4759">8607 2208,'0'0,"-25"-25,1 0,24 0,-25 0,0 1,0 24,25-25,-25 0,1 0,-1 0,0 1,0-1,-24 0,24 25,0-25,-25 0,26 1,-26-1,0 25,1-25,24 0,-25 25,1-25,-1 25,0-24,-24 24,24 0,-24-25,24 25,-24 0,0 25,24-25,-24 0,-1 24,1 1,-25 0,24-25,1 25,-1 0,-24-1,25 1,-1 0,-24 25,25-26,-26 26,1-25,25 24,-25 1,-1 0,1-1,0 1,0 24,24-24,-24 24,0-24,24-1,-24 26,25-25,-1-1,26 26,-26-26,26 1,-1-1,0 26,26-1,-26 1,25-1,0 0,-24 26,24-26,0 50,0-25,1 25,24 0,-25 0,25 0,-25 25,25 0,0-25,25 25,-25 0,25 0,-25-1,24 1,1 0,0-25,0 25,24-25,-24 0,0 0,25 0,-1 0,1-25,0 0,-1 1,1-1,-1 0,26-24,-26-1,26 0,-1-24,-24 24,24-24,1 0,-1-1,0-24,26 25,-26-26,1 1,24 0,-25 0,25 0,1-1,-1-24,0 25,0-25,0 25,1-25,-1 0,0 0,0 0,1-25,-1 25,0-25,0 1,0-1,-24 0,24-25,0 1,0-1,1 1,-1-26,0 1,0-1,1-24,-1 0,0 0,0-25,0 0,1 0,-26-25,25 0,-24 0,24-24,-25-1,1 0,-1 1,-24-1,24 0,-49-24,25 24,-26 1,-24-1,0 25,-24-24,-1 24,-25 25,1-25,-26 25,-24 25,0-1,0 1,-25 25,-1-1,1 26,-24 24,-1-25</inkml:trace>
  <inkml:trace contextRef="#ctx0" brushRef="#br0" timeOffset="180463.4977">4787 8533,'0'-25,"-25"25,25 25,-24 0,24-1,-25 1,25 0,-25 0,25 24,-50 51,26-51,-1 1,0-1,0 1,-49 49,49-24,-49 24,49-49,0-1,0 1,0-1,1 1,-1-25,25 24,-25-24,25 0,-25 0,25 0,0-1,0 1,25-25</inkml:trace>
  <inkml:trace contextRef="#ctx0" brushRef="#br0" timeOffset="180733.4509">4713 8558,'0'0,"25"-25,-25 0,0 0,0 50,0 0,24-25,1 74,-25 25,25-49,-25 0,25 24,-25-24,25 24,-25-24,0 24,25-24,-25 24,0-24,24 24,1 25,-25-49,25 24,-25-24,25-25,-25 0,25 24,-25-24</inkml:trace>
  <inkml:trace contextRef="#ctx0" brushRef="#br0" timeOffset="181089.5736">4713 9599,'0'0,"-25"0,50 0,0-24,-1 24,1-25,0 0,0 0,0 0,24 1,-24-1,25 0,-1-49,-24 49,0 0,0 0,-25 0,0 1,25 24,-25 24,24-24,1 0,0 25,0 0,0-25,-1 25,26 0,-25-25,0 24,-1 1,1 0,0 0,0 0,0-1,-25 1,-25 25,0-25,0-1,0-24,25 25</inkml:trace>
  <inkml:trace contextRef="#ctx0" brushRef="#br0" timeOffset="182465.3843">5581 8781,'0'0,"0"25,0-1,25 1,-25 0,0 0,25 0,-25 24,24 26,-24-26,0 1,0 24,0-24,0 0,0 49,0-50,0 1,0-25,0 24,-24-24,24 0,0 0,0-50,0 0,0 0,0-24,0 24,0 0,0 0,0-24,49-1,-49 25,25 1,0-1,-25 0,25 25,24 0,-24 0,0 0,-25 25,25 0,0-1,-1 26,-24-25,25 0,-25-1,0 1,25 0,0 49,-25-49,25 0,-25 0,24-25,1 0,0 0,-25-25,25 0,-25 0,25 1,-25-1,24 0,-24 0,0-24,25 24,-25-25,0 1,25-1,-25 0,0 1,0-1,0 1,0-1,0 0,0 25,0-24,0 24,0 0,-25 0,25 50,0 0,0 0,25 0,-25-1,0 1,25 0,-25 25,0-25,25 24,-25 1,0-1,0 1,0 0,24-1,-24 1,0 49,0-49,0-1,0 1,0-25,0 24,0-24,0 0,0 0,0-1,0-48,0-1,-24 0,24 0,0-24,0 24,0 0,0-25,0-24,0 24,0 26,24-26,-24 25,25 0,0 1,0-26,0 25,-1 25,1-25,0 25,0 0,-25 25,0 0,-25-25,0 25,0 0,1-25,24 24,-25-24,25 25,-25-25,25 25,0 0,25 0,-25-1,25-24,-25 25,24-25,1 25,0-25,0 0,0 0,-1 0,1 0,0-25,0 0,0 25,-1-24,-24-1,25 25,-25-25,25 0,-25 0,0 1,0-1,0 0,0 50,0 0,0-1,0 1,0 0,0 0,0 0,0-1,0 1,25 0,-25 0,0 0,25-25,-25 24,24-24,1-24,0-1,-25 0,25 0,0 25,-25-25,25 1,-1-1,1 0,0 0,0 0,0 25,-25-24,24 24,1 0,0 0,-25 24,25-24,0 25,-1 0,1-25,0 25,25 0,-26-25,1 24,0-24,0 25,0 0,-1-25,-24 25,25-25,-25-25,0 0</inkml:trace>
  <inkml:trace contextRef="#ctx0" brushRef="#br0" timeOffset="182627.684">6846 8905,'0'0,"-25"0,25-25,25 25</inkml:trace>
  <inkml:trace contextRef="#ctx0" brushRef="#br0" timeOffset="183128.5521">7342 9674,'0'-25,"0"0,0 0,0 1,0-1,0 0,0 0,0 0,25 1,-25-1,25 0,0 0,-25 0,24 25,-24-24,25 24,0 0,0 0,0 0,-1 0,1 0,0 24,0-24,-25 25,25-25,-1 25,1 0,0-25,-25 25,25-25,0 24,-1-24,1 0,0 0,0 0,0-24</inkml:trace>
  <inkml:trace contextRef="#ctx0" brushRef="#br0" timeOffset="183292.3113">7119 8954,'0'0,"-25"-24,0 24,1 0,24-25,0 0,24 25,1 0</inkml:trace>
  <inkml:trace contextRef="#ctx0" brushRef="#br0" timeOffset="193942.4968">10616 10517,'0'-25,"-24"25,-1 0,0 0,25-24,-25 24,0 0,1 0,-1 0,0 0,0 0,0 24,1-24,-1 0,0 0,0 0,0 0,1 0,-1 0,0 25,0-25,0 0,1 25,-1-25,0 0,0 0,25 25,-25-25,0 0,1 25,-1-25,0 0,0 24,0-24,-24 25,24-25,0 0,0 25,1-25,-1 0,0 25,0 0,0-25,1 0,-1 24,0 1,0-25,0 25,1-25,-1 50,0-50,25 24,-50 1,50 0,-24 0,-1 0,25-1,-25 1,0 0,25 0,-25-25,25 25,-24-1,-1 1,25 0,-25 0,0 0,25 0,-25-1,25 1,-24 0,-1 0,25 0,-25-1,0 1,25 0,-25 0,0 0,25 24,-24-24,24 0,-25 0,25-1,-25 1,25 0,-25 0,25 0,-25 24,25-24,0 0,-24 0,24-1,0 1,0 25,0-25,-25-1,25 1,0 25,0-25,0-1,0 1,0 0,0 0,0 25,0-26,0 1,0 0,0 0,0 0,0 24,0-24,0 0,0 0,0-1,25 1,-25 0,0 0,24 0,-24-1,25 1,-25 0,25 0,-25 0,25-1,-25 1,25-25,-25 25,24 0,1 0,-25-1,25 1,-25 0,25 0,0 0,-25-1,25-24,-1 25,-24 0,25 0,0 0,-25-1,25 1,0 0,-1-25,-24 25,25 0,0 0,0-1,0 1,-1 0,1 0,0 0,0-1,0 1,-1-25,1 25,0 0,0-25,0 25,-1-1,1-24,0 25,0 0,0-25,-1 25,1-25,0 25,0-25,0 24,-1-24,1 25,25-25,-25 25,-1-25,26 0,-25 0,25 25,-26-25,26 0,0 0,-26 0,26 0,-25 0,24 0,-24 0,25 0,-25 0,-1 0,26 0,-25 0,24 0,-24 0,25 0,-25-25,24 25,-24 0,25 0,-26-25,26 25,-25 0,0-25,24 25,-24 0,25-24,-26 24,1-25,0 25,25-25,-25 25,-1-25,1 25,0-25,0 25,24-24,-24-1,0 0,0 0,0 0,24 25,-24-49,0 24,0 0,-1 0,26 1,-25-26,0 25,-1 0,1 0,0-24,0 24,0 0,-1 0,1 1,0-26,0 25,0 0,-1-24,-24-1,25 25,0-24,-25-1,25 1,-25-1,25 0,-25 1,24-1,-24 1,0 24,25-25,-25 1,0-1,0 0,0 1,0-1,25 25,-25-24,0-1,0 0,0 1,0 24,0-25,0 1,0 24,-25-25,25 26,0-26,-25 25,25 0,0-24,-24 24,24 0,0-24,-25 24,25 0,0-25,-25 26,25-1,-25-25,25 25,0 0,-25 1,1-1,24 0,-25 0,25 0,-25 1,0-1,0 0,1 0,24 0,-25 25,25-24,-25-1,0 25,25-25,-25 25,1-25,-1 25,25-25,-25 25,0-24,0 24,1-25,-1 25,0 0,0-25,0 25,1 0,-1-25,0 25,0 0,25-25,-25 25,1 0,-1 0,0-24,0 24,0 0,1 0,-1-25,0 25,0 0,0 0,0 0,25-25,-24 25,-1 0,0 0,0 0,0 0,1 0,-1 0,0 0,0-25,0 25,1 0,-1 0,0 0,0 0,0 0,-24 0,24-25,0 25,0 0,1 0,-26 0,25 0,0 0,-24 0,24 0,0 0,0 0,1 0,-1 0,0 0</inkml:trace>
  <inkml:trace contextRef="#ctx0" brushRef="#br0" timeOffset="194854.8122">9649 11534,'-25'0,"0"0,25 25,25-25,0 0,0 0,0 0,-1-25,1 25,0 0,49 0,-49 0,74-25,-49 25,0-24,24 24,-24 0,74-25,-75 25,26 0,-26 0,75-25,-74 25,49 0,-49-25,-1 25,1 0,-25 0,24 0,1 0,-25 0,0 0,-1 0,1 0,0-25,0 25,0 0</inkml:trace>
  <inkml:trace contextRef="#ctx0" brushRef="#br0" timeOffset="195737.9887">9823 13271,'24'-25,"1"25,0 0,-25-25,25 25,0 0,-1 0,1 0,0-25,0 25,0 0,24 0,-24 0,25-25,-1 25,-24 0,74-25,-49 25,24 0,-24 0,49-24,25-1,-74 25,-1 0,1-25,0 25,-1 0,1 0,-25-25,24 25,-24 0,25 0,-25 0,-1 0,1-25</inkml:trace>
  <inkml:trace contextRef="#ctx0" brushRef="#br0" timeOffset="196778.6159">10542 13022,'0'-24,"-25"24,0 0,25 24,-24 1,24 0,0 0,0 0,0-1,0 1,24 0,1-25,0 0,-25-25,25 25,-25-25,25 1,-25-1,0 0,0 0,-25 0,0 25,0 0,0 0,25 25,0 0,-24-25,24 25,0 0,0-1,24-24,-24-24,25 24,-25-25,25 25,0-25,-25 0,25 25,-25-25,-25 25,0 25,0 0,25 0,0 0,0-1,25-24,0 0,0-24,-25-1,0 0,0 0,-25 25,25-25,-25 25</inkml:trace>
  <inkml:trace contextRef="#ctx0" brushRef="#br0" timeOffset="200833.4685">11757 12799,'-24'0,"24"25,0 0,0 0,0-1,0 1,0 0,0 0,0 0,0-1,0 1,0 0,0 0,0 0,24-1,-24 1,0 0,25 25,-25-25,0-1,0 1,0 0,0 0,0 0,0-1,0 1,0 0</inkml:trace>
  <inkml:trace contextRef="#ctx0" brushRef="#br0" timeOffset="201981.5916">12303 12998,'0'-25,"-25"25,1 0,24 25,-25-25,0 24,25 1,-25 0,25 0,0 0,25-1,0-24,0 0,-1-24,1-1,0 0,0 0,-25 0,0 1,0-1,0 0,0 0,0 0,0 50,0 0,0 0,0 0,0-1,0 1,0 0,25 0,-1 0,-24-1,0 26,0-25,25 0,-25 0,0-1,0 1,0 0,0 49,0-49,0 0,-25 0,25 0,-24-1,-1-24,25 25,-25-25,0 0,0 0,1 0,24-25,-25 25,25-24,0-1,0 0,25 0,-25 0,24 1,1-1,0 0,0 25,0-25</inkml:trace>
  <inkml:trace contextRef="#ctx0" brushRef="#br0" timeOffset="202386.4236">12526 12750,'-24'0,"24"24,24-24,-24 25,25-25,0 0,0 0,0 25,-1-25,1 0,25 25,-1-25,1 0,0 25,-26-25,1 0,0 0,0 24,24 1,-49 0,0 0,0 0,-24-1,24 1,-25 0,0 0,0 24,0-24,1 25,-1-25,0 24,0-24,0 25,1-25,-1-1,0 1,0 0,0 0,25 0,-24-1</inkml:trace>
  <inkml:trace contextRef="#ctx0" brushRef="#br0" timeOffset="203201.8281">11881 10840,'0'-25,"0"50,0-1,0 1,25 0,-25 25,0-26,0 26,25-25,-25 24,0 26,0-50,0 24,0-24,0 0,25 25,-25-26,0 1,25-25,-25 25</inkml:trace>
  <inkml:trace contextRef="#ctx0" brushRef="#br0" timeOffset="203606.7001">12378 11013,'0'25,"0"-50,24 25,1-25,0 1,0-1,-25 0,0 0,0 0,-25 1,0 24,0 0,1 0,-1 24,0 1,0-25,25 25,-25-25,25 25,0 0,-24-1,24 1,0 0,0 0,0 0,0-1,0 1,0 0,24-25,-24 25,25 0,0 0,0-25,0 24,-1-24,1 0,0 0,0-24,24 24,-24 0,0-25</inkml:trace>
  <inkml:trace contextRef="#ctx0" brushRef="#br0" timeOffset="203946.3794">12601 10666,'25'0,"-1"0,1 0,25 0,-25 0,24 0,1 0,-1 0,-24 0,25 0,-25 0,-1 0,26 0,-25 0,0 0,-1 0,-24 25,0 0,0-1,-24 1,-1 0,0 0,0 0,0 24,-24 1,-1-25,25 24,-24 1,-1-25,25 24,1-24,-1 0,0 25,0-26,0 1,25 0</inkml:trace>
  <inkml:trace contextRef="#ctx0" brushRef="#br0" timeOffset="206543.462">18752 11633,'0'-24,"-24"24,24-25,-25 25,25-25,-25 25,0 0,25-25,-25 25,25-25,-24 25,-1-24,0 24,25-25,-25 25,0 0,25-25,-25 25,1 0,-1 0,0 0,0 0,0 0,1 0,-1 0,0 0,0 0,0 0,25 25,-24-25,-1 0,0 0,0 25,0-25,1 24,-1-24,0 25,0-25,25 25,-25-25,1 0,24 25,-25-25,0 25,0-1,0-24,1 25,-1-25,0 25,0-25,0 0,1 25,-1-25,0 25,-25-25,26 0,-1 0,0 24,0-24,0 0,0 0,1 0,-1 0,0-24,0 24,0 0,1 0,-1-25,0 25,0 0,25-25,-25 25,1 0,-1-25,0 25,0 0,25-25,-25 25,1 0,-1 0,25-24,-25 24,0 0,0-25,1 25,-1 0,0 0,25-25,-25 25,0 0,1 0,-1 0,0 0,0 0,0 0,1 0,-1 0,0 0,0 0,0 0,1 0,-1 0,0 0,25 25,-25-25,0 0,1 0,-1 25,0-25,0 24,0-24,0 25,1-25,-1 25,0-25,0 25,0-25,1 0,-1 25,0-25,0 24,0-24,1 0,-1 25,0-25,0 0,0 25,1-25,-1 0,0 0,0 0,0 25,1-25,-1 0,0 0,25-25,-25 25,0 0,1 0,24-25,-25 25,25-25,-25 1,25-1,0 0,0 0,0 0,0 1,0-1,0 0,25 25,-25-25,0 0,0 1,-25 24,0 0,0 24,1-24,-1 0,0 25,0-25,0 0,1 25,-1-25,0 0,0 25,0-25,0 0,1 25,-26-25,25 24,0-24,1 0,24 25,24 0,1 0,0 0,-25-1,25 1,0 0,-1 0,1 0,-25-1,50 26,-50-25,25-25,-25 25,25-1,-1-24,-24 25,0 0</inkml:trace>
  <inkml:trace contextRef="#ctx0" brushRef="#br0" timeOffset="210157.3689">16942 11956,'0'25,"-25"-25,50 0,-1 0,1 0,0 0,0 0,-25 24,25-24,-25 25,24-25,-24 25,0 0,0 0,0-1,0 1,0 0,0 0,-24 0,24 0,0-1,-25-24,25 25,0 0,0 0,0 0,-25-25,25 24,0 1,0 0,0 0,0 0,25-25,-25 24,25-24,-1 0,1 0,0 0,0 0,0-24,-1-1,1 25,-25-25,25 0,-25 0,25 25,-25-24,25-1,-25 0,24 0,-24 0,25 1,-25-1,0 0,0 0,0 0,0 0,0 1,0-1,0 0,0 0,0 0,-25 25,25-24,0-1</inkml:trace>
  <inkml:trace contextRef="#ctx0" brushRef="#br0" timeOffset="210825.4052">17562 12303,'-25'0,"25"25,0 0,0 0,0-1,0 1,0 25,0-25,0-1,0 1,0 0,0 0,0 0,0-1,0 1,0 0,0 0,25-25,0 0,-1 0,1 0,0 0,0 0,0 0,-1 0,51 0,-50 0,-1 0,26 0,-25 0,0 0,-1 0,1 0,25 0,-25 0,-25-25,-25 25,25-25,-25 25</inkml:trace>
  <inkml:trace contextRef="#ctx0" brushRef="#br0" timeOffset="217335.4002">10120 11609,'-24'24,"48"-48,-48 73,-1-24,0 0,25 0,0-50,0 0,0 0,25 0,-25 1,25 24,-25-25,24 0,-24 0,25 25,-25-25,25 25,-25-24,0 48,0 1,0 0,25-25,-25 25,25 0,-25-1</inkml:trace>
  <inkml:trace contextRef="#ctx0" brushRef="#br0" timeOffset="218325.264">10195 11633,'0'0,"0"25,0 0,0 0,0 0,0-1,0 1,0 0,0 0,0 0,25-25,-25 24,0 1,0 0,0 0,24-25,-24 25,0-1,0 1,0 0,0 0,0 0,0-1,0 1,0 0,0 0,0 0,25-25,-25 25,0-1,0 1,0 0,0 0,0 0,0-1,0 1,0 0,0 0,0 0,0-1,0 1,0 0,0 0,0 0,0-1,0 1,0 0,0 0,25 0,-25-1,0 1,0 0,0 0,0 0,0-1,0 1,0 0,0 0,0 0,25-1,-25 1,0 0,-25-50,0 0,25 1,-25 24,25-25,-24 25,24-25,-25 0,25 0,0 1,0-1,0 50,0-1,25 1,-1-25,-24 25,25 0,0-25,-25 25,25-25,-25 24,25-24,-1 0,-24-24,25-1,-25 0,0 0,25 0,-25 1,0-1,0 0,0 0,25 25,-25-25,0 1,25 24</inkml:trace>
  <inkml:trace contextRef="#ctx0" brushRef="#br0" timeOffset="219209.2777">10616 11981,'0'-25,"0"0,0 0,25 0,0 25,0 0,0 0,-1 0,1 0,-25 25,25-25,-25 25,0 0,0 0,0-1,0 1,0 0,0 0,-25 0,25-1,-25 1,1 0,24 0,-25-25,25 25,0 0,0-1,25-24,-1 0,1 0,0 0,0-24,0 24,-25-25,24 0,1 0,-25 0,25 0,-25 1,0-1,0 0,0 0,0 0,0 1,0-1,0 0</inkml:trace>
  <inkml:trace contextRef="#ctx0" brushRef="#br0" timeOffset="219554.4083">11088 12030,'0'0,"0"50,-25-25,25-1,0 1,0 0,0 0,0 0,25-25,-1 0,1 0,0-25,0 0,-25 0,0 0,0 1,0-1,0 0,-25 25,25-25,-25 0,0 25,1-24,-1 24,25-25,-25 25,0 0</inkml:trace>
  <inkml:trace contextRef="#ctx0" brushRef="#br0" timeOffset="221029.284">10344 14188,'0'25,"0"0,0 0,0-1,0 1,0 0,0 0,0 0,0 0,0-1,24 1,-24 0,25 25,-25-26,0 1,25 0,-25 25,25-26,-25 26,25-25,-25 0,24-1,-24 1,0 0,0 0,25 0,-25-1,0 1,25-25,-25-25,25 25,-25-24,0-1,25 0,-25 0,24-24,-24-1,25 0,-25 26,25-26,0 0,0-24,-25 49,0 0,24-24,-24 24,0 0,0 0,0 0,0 1,0 48</inkml:trace>
  <inkml:trace contextRef="#ctx0" brushRef="#br0" timeOffset="223187.4254">11088 14784,'-25'0,"0"0,0 0,0 0,1 0,-1 0,25 24,-25-24,0 25,25 0,0 0,-25 0,25-1,0 1,0 0,0 0,25-25,-25 25,25-25,0 0,0 0,-1 0,1 0,0-25,0 25,-25-25,25 0,-25 0,0 1,0-1,0 0,0 50,0 0,0-1,0 1,24 0,1 0,0-25,-25-25,25 25,0 0,-25-25,25 25,-25-25,24 25,1-49,0 24,-25 0,25 0,-25 1,0-1,0 0,0 0,0 0,0 1,0-1,0 50,0-1,0 1,0 0,0 0,0 0,0-1,0 1,0 0,0 0,0 0,0-1,0 1,25-25,-25 25,0 0,24 0,1-25,-25 24,25-24,0 0,-25-24</inkml:trace>
  <inkml:trace contextRef="#ctx0" brushRef="#br0" timeOffset="223399.3101">11237 14833,'0'0,"0"-25,24 25,1 0,0 0,0 0,0 0,-1 0,1 0</inkml:trace>
  <inkml:trace contextRef="#ctx0" brushRef="#br0" timeOffset="224537.9113">11658 14808,'0'-24,"-25"24,1 0,-1 0,25 24,0 1,0 0,0 0,0 0,0-1,0 26,0-25,0 0,25-1,-25 1,24-25,1 0,0 0,0 0,-25-25,25 25,-25-24,24 24,-24-25,0 0,0 0,0 0,0 1,0-1,0 0,0 0,0 0,-24 1,-1-1,25 0,-25 25,0 0,0 0,1 0,24 25,-25 0,25-1,0 1,0 0,25-25,-25 25,24-25,1 0,0 0,0 0,0-25,-1 25,-24-25,25 25,-25-25,25 25,-25-24,25 24,0 0,-25-25,24 25,1 0,0 0,-25 25,25-1,-25 1,0 0,0 0,0 0,0-1,0-48,0-1,0 0,25 25,-25-25,24 0,-24 1,25-1,0 25,0 0,0 0,-25 25,0-1,0 1,0 0,24 0,-24 0,0-1,0-48,0-1,0 0,25 25,-25-25,0 0,25 25,-25-24,25 24,0 0,-25 24,25-24,-25-24,24 24,-24-25,25 25,0 0,-25-25,25 25,0 25,-1-25,-24 25,0-1,25-24,-25 25,0 0,0 0,0 0</inkml:trace>
  <inkml:trace contextRef="#ctx0" brushRef="#br0" timeOffset="226077.6604">9227 15801,'25'0,"0"0,0 0,0 0,-1 0,1 0,0 0,0 0,0 0,-1 0,26 24,-25-24,0 0,24 0,-24 0,0 0,24 0,-24 0,0 0,25 0,-26-24,26 24,-25 0,24 0,1 0,-25 0,25 0,-1 0,-24 0,74 0,-74 0,25 0,24 0,-24 0,-1 0,1 0,-1 0,1 0,0 0,-1 0,1 0,-1 0,1 0,24 24,-24-24,0 0,-1 0,1 0,0 0,-1 0,1 25,-1-25,1 0,0 0,-1 0,1 0,-1 25,1-25,-25 0,24 0,1 0,0 0,-26 0,26 0,49 0,-49 0,-25-25,24 25,1 0,0 0,-1 0,1 0,-25 0,24 0,1 0,-25-25,24 25,-24 0,25 0,-26 0,51-24,-26 24,-24 0,0 0,25-25,-26 25,1 0,25 0,-25-25,-1 25,26 0,-25-25,0 25,-1 0,26 0,-25-25,0 25,24 0,-24 0,0 0,0-24,0 24,-1 0,1 0,0 0,-25-25,25 25,0 0,-25-25,0 0,0 0,0 1,-25 24,25-25,-25 25,25-25,-25 25,0-25,1 25,-1 0,0-25,0 25,0 0,1-24,-1 24,0 0,0 0,0-25,0 25,1 0,-1 0,0-25,50 50,0-25,-1 0,1 0,0 0,0 0,0 0,24 0,-24 25,25-25,-25 0,24 0,1 0,-25 24,-1-24,26 25,-25-25,0 0,-25 25,24-25,-24 25,25-25,-25 25,0-1,0 1,-25 0,-24 25,-26 24,51-49,-26 24,0-24,-98 50,98-51,-25 1,-98 25,-1-1,100-24,-25 0</inkml:trace>
  <inkml:trace contextRef="#ctx0" brushRef="#br0" timeOffset="228162.6276">12700 16694,'-25'0,"0"0,1-25,-1 25,0 0,0 0,0 0,1 0,-1 0,25 25,-25-25,0 24,0-24,1 0,-51 25,50 0,1 0,-1-25,-25 49,25-24,0 0,1 0,-1 24,0-24,0 0,0 25,1-26,-1 1,0 25,25-1,-25-24,25 25,-25-25,25 49,0-24,25-26,-25 26,25-25,0 0,24 24,-24-24,0-25,25 25,-26-25,26 25,0-25,49 0,-49 0,24 0,25-25,-24 25,-26 0,1-25</inkml:trace>
  <inkml:trace contextRef="#ctx0" brushRef="#br0" timeOffset="228690.2376">13543 16768,'-24'0,"-1"0,0 0,0 0,0 0,1 0,-1 0,0 0,0 25,0-25,1 25,-1-25,25 24,-25-24,0 25,0-25,25 25,-25-25,25 25,-24-25,24 25,-25-1,25 1,0 0,0 0,0 0,0-1,0 1,0 0,0 0,25 0,-1-1,-24 1,25-25,-25 25,25 0,0-25,0 25,0-25,-1 0,1 24,0-24,0 0,0 0,-1 0,1 0,25 0,-25 0,-1-24,1 24</inkml:trace>
  <inkml:trace contextRef="#ctx0" brushRef="#br0" timeOffset="230248.3827">13940 17041,'0'-25,"-25"25,25-25,-24 25,24 25,0 0,-25-25,25 25,0-1,0 1,0 0,0 0,0 0,25-1,-25 1,24-25,-24 25,25-25,0 0,0 0,24 0,-24 0,0 0,0-25,0 25,-1-25,1 25,0-24,-25-1,-25 25,25-25,-25 25,1-25,-1 25,0-25,0 25,0 0,1-24,-1 24,-25 0,50-25,25 25,0 0,-25-25,25 25,-1 0,1 0,0 0,0-25,0 25,-1 0,1 0,0 0,-25-25,25 25,-25 25,0 0,0 0,0 0,0-1,0 1,0 0,25 0,-25 0,24-1,-24 1,25 0,0-25,-25 25,25-25,0 0,0 0,-1 0,1-25,0 25,0 0,0-25,-25 0,24 25,-24-24,0-1,0 0,0 0,25 25,-25-25,0 1,0-1,0 0,-25 0,25 0,0 50,0 0,0 0,0 0,0-1,0 1,25-25,-25 25,0 0,0 0,0-1,25-24,-25 25,0 0,25-25,-25 25,25-25,-1 0,-24-25,25 25,-25-25,25 25,-25-25,25 1,0-1,-1 0,-24 0,25 25,0-25,0 25,0 0,-25 25,24-25,-24 25,0 0,25-25,-25 25,0-1,25 1,-25 0,0-50,0 0,0 1,0-1,0 0,0 0,25 25,-25-25,25 1,-25-1,24 25,1-25,0 0,0 25,0 0,-1 0,1 0,0 0,0 25,-25 0,25-25,-25 25,0-1,24-24,-24 50,25-25,-25 0,25-1,-25 1,25-25,0 0,0 0,-1-25,1 1,0 24,-25-25,25 0,0 0,-25 0,0 1,0-1,24-25,-24 25,0-49,0 49,0-24,0 24,-24-25,24 25,0 1,-25-1,25 0,0 0,0 0,-25 25,25 25,0 0,0 0,0 0,0 24,0-24,0 0,0 24,0-24,25 25,-25-25,0 24,25 1,-25-25,24-1,-24 1,0 0,25 0,-25 0,25-25,0 24,0-24,-25 25,24-25,1 0</inkml:trace>
  <inkml:trace contextRef="#ctx0" brushRef="#br0" timeOffset="230420.9951">15478 16892,'0'0,"25"0,-25-25,25 25,0 0,-1 0,1 0</inkml:trace>
  <inkml:trace contextRef="#ctx0" brushRef="#br0" timeOffset="231067.8042">15751 16991,'0'0,"0"25,0-50,25 25,0-25,-1 25,1 0,0-24,0 24,-25-25,-25 25,25-25,-25 25,0 0,1 0,-1 0,25 25,-25-25,0 25,0-1,25 1,0 0,0 0,0 0,0-1,25 1,-25 0,25-25,0 25,0-25,-1 0,1 0,0 0,0 0,0 0,-25-25,24 25,1 0,0-25,0 25,0-25,-1 25,-24-24,50-1,-50 0,25 25,-25-25,25 0,-25 1,0-1,0 0,0 0,-25 0,25 1,-25 24,25 24,25 1,-25 0,25 0,-25 0,24-1,-24 1,0 0,25-25,-25 25,0 0,0-1,25-24,-25 25,0 0,25-25,0 25,-1-25,1 0,0 0,0 0,0 0,24 0,1 0</inkml:trace>
  <inkml:trace contextRef="#ctx0" brushRef="#br0" timeOffset="231565.5521">16743 16917,'25'0,"0"0,0 0,-1-25,1 25,0 0,0 0,0 0,24 0</inkml:trace>
  <inkml:trace contextRef="#ctx0" brushRef="#br0" timeOffset="231817.0397">17190 16718,'0'0,"0"25,24-25,-24 25,25-25,-25 25,0 0,25-1,0 51,-25-50,0-1,49 51,-49-50,25 24,-25-24,25 25,-25-26,25 26,0 49,-1-74,-24 0,0 0</inkml:trace>
  <inkml:trace contextRef="#ctx0" brushRef="#br0" timeOffset="232095.7967">17314 16793,'0'0,"0"-25,0 0,24 25,-24-25,25 25,-25-24,25 24,0 0,0 0,-1 0,1 0,0 0,-25 24,25 1,-25 0,0 0,-25 0,0-1,0 1,1 0,-1 0,0-25,0 25,0-1,1-24,24 25,-25-25</inkml:trace>
  <inkml:trace contextRef="#ctx0" brushRef="#br0" timeOffset="233217.5402">17661 17090,'0'-24,"25"24,0-25,-25 0,24 25,-24-25,25 25,-25-25,0 1,0-1,0 0,0 0,0 0,-25 1,25-1,-24 25,24-25,-25 0,0 0,25 1,25 24,0 0,-1 24,1 1,0-25,0 25,0-25,-1 25,1 0,0-1,0 1,0 0,-25 0,24 0,-24-1,25 1,-25 0,25-25,0 0,0 0,-25-25,24 25,-24-25,25 25,0-24,-25-1,25 0,-25 0,0 0,0 1,-25 24,25 24,0 1,-25 0,25 0,0 0,25-1,-25 1,25-25,-25 25,25-25,-25 25,24-25,-24-25,0 0,-24 25,24-25,-25 25,25-24,-25 24,25-25,-25 25,25-25,-25 0,25 0,25 1,0-1,0 0,0 25,-1-25,1 0,0 25,0-24,24 24,-24-25,0 25,0 0,0-25,-1 25,-24 25,0 0,-24-1,24 1,0 0,0 0,0 0,0-1,0 1,0 0,0 25,0-26,0 1,0 25,0-25,0 24,24-24,-24 0,0 24,0-24,0 0,0 25,25-26,-25 1,0 0,0 0,0 0,0-50,0 0,-25 0,25 0,0 1,0-1,-24-25,24 25,0-24,0 24,-25-25,25 1,0 24,0-25,25 1,-25 24,0-25,24 26,1-26,-25 25,25 0,0 1,0-1,0 25,-1 0,1 0,0 0,0 0,-25 25,25-25,-1 24,1-24,-25 25,25 0,-25 0,-25 0,0-1,1-24,24 25,-25-25,0 0,-25 25,26-25,-1 0,25 25,-25-25,0 0</inkml:trace>
  <inkml:trace contextRef="#ctx0" brushRef="#br0" timeOffset="233713.7916">18926 16793,'0'-25,"0"0,-25 25,0 25,1-25,24 25,-25-25,25 25,-25-25,0 24,25 1,-25 0,25 0,0 0,25-1,0-24,0 0,0-24,-1 24,1 0,0-25,0 25,0-25,-1 0,-24 0,0 1,0-1,0 0,0 50,0 0,0-1,25-24,-25 25,25 0,0-25,0 25</inkml:trace>
  <inkml:trace contextRef="#ctx0" brushRef="#br0" timeOffset="234074.0491">19273 16718,'0'-24,"-25"24,25-25,-24 25,24-25,-25 25,0 0,25 25,0 0,25-25,-25 24,25 1,-25 0,24-25,-24 25,25 0,-25-1,0 1,25 0,-25 0,25 0,0 49,-25-49,0 24,24-24,-24 0,0 25,0-26,0 1,0 0,0 0,0 0,-24-25,-1 0,0 0,0-25,0 25,25-25,-24 0,-1 25,25-25,0 1,0-1</inkml:trace>
  <inkml:trace contextRef="#ctx0" brushRef="#br0" timeOffset="234673.7229">19645 16743,'0'-25,"-24"25,-1 0,25 25,-25-25,0 25,0 0,25 0,0-1,0 1,25-25,0 0,-25-25,0 50,25-25,0 0,-25 25,24-25,1 0,0 0,0 0,0 0,-1 0,1 0,0-25,0 0,0 25,-25-24,24-1,1-25,-25 25,0 1,0-26,0 25,0 0,0-24,0 24,0-25,0 26,0-1,0-25,0 25,0 0,0 1,0 48,-25 1,25 0,0 0,0 0,-24 49,24-49,0 25,0 24,0-49,0 24,0-24,0 0,24 49,1-49,-25 0,25 0,0 0,0-1</inkml:trace>
  <inkml:trace contextRef="#ctx0" brushRef="#br0" timeOffset="235027.1633">19844 16644,'0'0,"25"0,-1 0,1-25,0 25,0 0,0 0,-1 0,1 0,0 0,0-25,0 25,-1 0,1 0,0 25,-25 0,0 0,0 0,0-1,25-24,-25 25,0 0,0 0,25-25,-25 25,24-25,-24 24,25-24,0 0,0 0</inkml:trace>
  <inkml:trace contextRef="#ctx0" brushRef="#br0" timeOffset="235175.0812">20439 16619,'0'0,"-25"0,25-25,-25 25,25-24,0 48</inkml:trace>
  <inkml:trace contextRef="#ctx0" brushRef="#br0" timeOffset="235600.1158">20489 16594,'-25'0,"0"0,0 0,0 0,25 25,-24-25,24 25,0 0,0 0,0-1,0 1,24 0,1-25,0 0,0-25,0 25,-1 0,-24-25,25 25,0-24,-25-1,25 25,-25-25,25 25,-25-25,24 25,-24-25,25 25,0 0,-25 25,25-25,-25 25,25-25,0 25,-25 0,49-1,-24 1,-25 0,50 0,-26 0,1-1,0-24,-25 25</inkml:trace>
  <inkml:trace contextRef="#ctx0" brushRef="#br0" timeOffset="235982.7092">20414 15751,'0'0,"0"-25,0 0,25 25,0 0,0 0,-1 0,1 25,0-25,0 0,24 25,-24 0,25 0,0-1,-1 1,1 0,-1 25,1-26,0 26,-1 0,1-1,-25 1,24 24,1-24,-1 24,-24 1,25-1,-25 1,-1-1,-24 0,25 1,-25-1,0-24,0 24,-25 1,1-26,-1 26,-25-26,25 1,-24-25,-1 24,1-24,-1 0,0 0,1-1,-1-24,25 25,-24-25,24 0,-25 0,26 0</inkml:trace>
  <inkml:trace contextRef="#ctx0" brushRef="#br0" timeOffset="236135.0207">21530 17214,'0'25,"0"-50</inkml:trace>
  <inkml:trace contextRef="#ctx0" brushRef="#br0" timeOffset="250137.6084">18231 12080,'0'0,"0"-25,0 0,-24 0,24 1,-25-1,25 0,-25 0,25 0,-25 25,25-24,0-1,-25 25,25-25,-24 0,-1 0,25 1,-25 24,0-25,25 0,-25 25,25-25,-24 0,-1 25,0-24,0 24,25-25,-25 25,-24-25,24 0,-25 25,26-25,-1 25,0 0,0-24,0 24,1 0,-1 0,0-25,0 25,0 0,-24 0,24-25,0 25,-25 0,26 0,-1-25,0 25,-25 0,26 0,-1 0,-25 0,25 0,1 0,-1 0,0 0,-25 25,26-25,-1 0,-25 25,25-25,-24 25,24-1,-25-24,26 25,-26 0,25 25,-24-26,24 1,-25 25,25-25,-24 24,24 1,0-25,-25 24,26 1,-1-25,0 24,25-24,-25 25,0-26,25 26,-24-25,24 25,0-26,0 26,0-25,0 24,0-24,0 0,24 25,-24-1,25-24,-25 25,25-26,0 26,0 0,-1-26,1 26,0-25,0 24,25-24,-26 0,26 0,0 0,-26-1,26 1,0 0,-1 0,1 0,-1-25,1 24,0 1,-1-25,1 0,-1 25,26-25,-26 0,1 0,24 0,-24-25,24 25,1-25,-25 25,24-24,0-1,1 0,-1-25,1 26,-1-26,0 25,1-24,-26-1,1 25,0-24,-1-1,-24 25,0-24,0-1,-1 25,-24-24,0-1,0 25,0-24,0-1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0:52:54.13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11757 7367,'-24'0,"24"25,0 0,0-1,0 1,0 0,0 0,0 0,0-1,0 1,0 0,0 0,0 0,0 24,0-24,0 0,0 0,0-1,0 1,0 0,0 0,0 24,0-24,0 0,0 0,0 25,0-26,0 1,0 0,0 25,0-26,0 1,0 25,24-25,-24 24,0-24,0 25,25-26,-25 26,0 0,0-1,0 1,25-1,-25 1,0-25,0 24,0 1,0 0,0-26,25 26,-25-25,0 25,0-26,0 1,0 0,0 25,0-26,0 1,0 0,25 0,-25 0,0-1,0 1</inkml:trace>
  <inkml:trace contextRef="#ctx0" brushRef="#br0" timeOffset="2027.7449">11757 7218,'25'25,"0"-25,0 0,-25 25,25-25,-1 0,1 0,0 0,0 0,0 0,-1 0,26 0,-25 0,24 0,1-25,0 25,24 0,-49 0,0 0,24 0,-24 0,50 0,-26 0,-24 0,25 0,-26 25,26-25,0 0,-26 0,26 0,0 0,-1 0,-24 0,25 0,49 0,-50 0,1 0,0 0,24 0,-24 0,-1 0,1 0,0 0,-1 0,26 0,24 0,-50 0,26 0,-26 0,51-25,-51 25,1 0,-1 0,1 0,0 0,-1 0,1 0,0-25,-1 25,1 0,-1 0,1 0,0 0,24-25,-24 25,-1 0,1 0,74 0,-50 0,1 0,-26 0,26 0,-1 0,-24 0,24 0,1 0,-1 0,-24 0,24 0,-24 0,-1 0,1 0,24-24,-24 24,-1 0,1 0,0 0,-26 0,26 0,0 0,-1 0,1 0,0 0,-1 0,-24 0,25 0,-1 0,1-25,-1 25,-24 0,25 0,-1 0,-24 0,25 0,-25 0,-1-25,26 25,-25 0,0 0,-1 0,1 0,0 0,0 0,0-25,24 25,-24 0,0 0,0-25,-1 25,1 0,0 0,0-24,0 24,-25 24,0 1,0 0,24 0,-24 0,0-1,0 1,25 0,-25 0,0 24,0-24,25 25,-25-1,0 1,0 0,25 74,-25-50,0 75,0 0,0 24,0-98,-25 123,25-74,-25 50,25-100,-25 1,25-51,-24 51,24-50,-25 0,0-1,0-24,0 0,1 0,-1 0,0 0,0 0,0 0,-24 0,24-24,0 24,0 0,1 0,-26 0,-24 0,49 0,0 0,-25 0,26 0,-51 0,26 0,24 0,-25 0,1 0,24 0,-25 0,1 0,-1 0,0 0,1 0,-1 0,0 0,1 0,-1 0,1 0,-26 0,26 0,-1 0,-24 0,24-25,-24 25,-1 0,1 0,24 0,-24 0,-1 0,1 0,-1-25,1 25,0 0,-1 0,1 0,-1 0,1 0,0 0,24-25,-24 25,-1 0,1 0,-1 0,1 0,24 0,-24 0,-1-25,26 25,-26 0,1 0,24 0,-24 0,0-25,24 25,-24 0,-1 0,1 0,24 0,-24 0,24 0,-24 0,24 0,0 0,1 0,-1 0,1 0,24 0,-25 25,25-25,-24 0,24 0,-25 0,26 0,-1 0,0 0,-25 0,26 25,-1-25,0 0,0 0,0 0,-24 0,24 0,0 0,0 25,1-25,-1 0,0 0,0 0,25 25,-25-25,0 0,25 25,0-1,-24-24,-1 0</inkml:trace>
  <inkml:trace contextRef="#ctx0" brushRef="#br0" timeOffset="10351.9502">9475 7268,'-24'0,"-1"0,25-25,-25 25,0 0,0 0,1-25,-1 25,0 0,0-25,0 25,1-24,24-1,-25 25,25-25,-25 0,25 0,0 1,-25-1,0 0,25 0,-24 0,24 1,-25-1,25 0,-25 25,25-25,-25 0,25 0,-25 25,0-24,25-1,-24 25,-1-25,25 0,-25 0,25 1,-25 24,25-25,0 0,0 0,0 0,0 1,0-1,0 0,0 0,0 0,0 1,0-1,0 0,0 0,25 25,-25-25,0 1,0-1,0 0,25-25,0 26,-1-1,1 0,-25 0,25 25,-25-25,25 25,25-24,-26-1,1 25,0-25,0 0,0 25,24-25,-24 25,25-24,-26-1,26 25,0-25,-1 0,1 0,-25 25,24-25,1 1,-1 24,-24-25,25 25,-25-25,24 25,-24-25,25 25,-26 0,26-25,-25 25,25 0,-1-24,-24 24,25 0,-1-25,1 25,-25 0,24-25,1 25,-1 0,1-25,-25 25,24 0,1-25,0 25,-26 0,26 0,0-24,-1 24,1 0,-25 0,24 0,1 0,-25-25,24 25,1 0,-25 0,24 0,-24 0,25 0,-25 0,24 0,-24 0,0 0,24 0,-24 0,25 0,-25 25,24-25,-24 0,25 0,-1 0,-24 0,0 24,24-24,-24 0,25 0,-25 25,-1-25,1 0,0 25,25-25,-26 0,1 25,0-25,0 0,25 25,-26-25,1 24,25-24,-25 0,-1 25,26-25,-25 25,0-25,-1 25,1-25,0 25,0-1,0 1,-1-25,1 25,0 0,0-25,-25 25,25 0,-1-1,-24 1,25-25,-25 25,25 0,-25 0,0-1,25-24,-25 25,0 0,25-25,-25 25,0 0,24-25,-24 24,25 1,-25 0,0 0,25-25,-25 25,25-1,-25 1,0 0,25-25,-25 25,0 0,0-1,0 1,0 0,0 0,0 0,0-1,0 1,0 0,0 0,0 0,0-1,0 1,0 0,0 0,0 0,0-1,-25 1,25 0,-25 0,25 0,-25 0,0-1,25 1,-24-25,24 25,-25 0,0 0,25-1,-25-24,0 25,25 0,-24-25,-1 25,0 0,0-25,0 24,1 1,-1-25,0 25,0 0,-24-25,24 25,0-1,0-24,-24 25,24-25,-25 25,25 0,-24-25,24 25,-25-25,25 24,-24 1,24-25,-25 25,1 0,-1-25,25 25,-24-1,-1-24,1 25,24-25,-25 0,1 25,-1-25,0 0,26 25,-26-25,0 0,1 0,24 25,-25-25,1 0,24 0,-25 24,1-24,-1 0,0 0,1 25,-1-25,1 0,-1 0,0 0,-24 0,24 0,-24 25,0-25,-1 0,1 0,-1 0,1 0,0 0,-1 0,1 0,-1 0,26 0,-26 0,26 0,-1-25,0 25,26 0,-26 0,25-25,0 25,1 0,-1-24,0 24,25-25</inkml:trace>
  <inkml:trace contextRef="#ctx0" brushRef="#br0" timeOffset="13177.9339">16346 7293,'0'-25,"-25"25,25-25,-24 25,-1 0,0 0,25-25,-25 25,0 0,25-25,-24 25,-1 0,0 0,0 0,0 0,25 25,-24-25,-1 0,0 0,0 0,0 0,1 0,-1 25,0-25,0 0,0 25,1-25,24 25,-25-25,0 24,0-24,25 25,-25-25,25 25,-24-25,-1 25,0 0,25-1,-25-24,25 25,-25 0,25 0,-24 0,24-1,-25-24,25 25,0 0,0 0,-25-25,25 25,0-1,0 1,0 0,0 0,0 0,25-1,-25 1,25 0,-25 0,24-25,1 25,0-25,-25 24,25-24,0 0,-1 25,1-25,0 0,0 0,0 0,-1 0,1-25,0 25,0 0,0 0,-1 0,1 0,0 0,-25-24,25 24,0 0,-1 0,-24-25,25 25,0 0,0-25,0 25,-1 0,-24-25,25 25,-25-25,25 25,-25-24,25-1,-25 0,25 0,-25 0,24 1,-24-1,0 0,0 0,0 0,0 1,25-1,-25 0,0 0,0 0,0 1,0-1,0 0,0 0,0 0,0 1,0-1,-25 0,1 25</inkml:trace>
  <inkml:trace contextRef="#ctx0" brushRef="#br0" timeOffset="25601.4952">13940 7640,'0'-25,"0"0,0 0,0 1,25-1,-25 0,0 0,25 0,-25 1,0-1,25 25,-25-25,24 0,-24 0,25 1,-25-1,25 0,0 0,0 0,-25 1,24-1,1 25,0-25,0 0,0 0,-1 25,1-24,0 24,-25-25,25 25,0 0,0 0,-1-25,1 25,0 0,0 0,0 0,-1 0,1 0,0 0,0 0,0 25,-1-25,1 25,0-25,-25 24,25-24,0 25,-1 0,1-25,0 25,0 0,0-1,-1 1,1 0,-25 0,25-25,-25 25,25-1,-25 1,0 0,0 0,0 0,25-25,-25 24,0 1,0 0,0 0,0 0,0-1,-25-24,0 0,25-24,-25 24,25-25,-25 25,25-25,-24 25,24-25,0 0,0 50,0 0,24 0,-24 0,25-25,-25 24,25-24,-25 25,25-25,0 0,-25 25,24-25,1 0,0 0,-25-25,25 25,0-25,-1 25,-24-24,25 24,-25-25,0 0,0 0,0 0,0 1</inkml:trace>
  <inkml:trace contextRef="#ctx0" brushRef="#br0" timeOffset="28495.1163">6747 11460,'-25'0,"25"25,25-25,0 0,-1 0,1 0,0 0,0 0,25-25,-26 25,26-25,0 25,-1-25,-24 25,25-25,-1 1,1-1,-1 25,1-25,-25 25,24-25,-24 25,0 0,0 0,-25-25,25 25,-50 0</inkml:trace>
  <inkml:trace contextRef="#ctx0" brushRef="#br0" timeOffset="28816.0841">6648 11857,'24'0,"1"0,0 0,0-25,0 25,24-25,1 0,-25 0,24 25,1-24,0-1,-1 0,1 0,-25 25,24-25,-24 25,0-24,0 24,-1 0,-24-25</inkml:trace>
  <inkml:trace contextRef="#ctx0" brushRef="#br0" timeOffset="29624.9519">11534 12750,'-25'0,"1"0,24-25,-25 25,50 0,-1 0,1 0,0 0,25 0,-26 0,1 0,0-25,25 25,-26 0,51 0,-26 0,-24-25,25 25,-25 0,-1 0,26 0,-25 0,0 0</inkml:trace>
  <inkml:trace contextRef="#ctx0" brushRef="#br0" timeOffset="29808.7773">11633 12824,'0'0,"-24"25,-1-25,0 0,25 25,-25-25,50 24,0-24,0 0,24 0,-24 0,0-24,24 24,-24 0,25 0,-1-25,1 25,0 0,-26 0,26-25</inkml:trace>
  <inkml:trace contextRef="#ctx0" brushRef="#br0" timeOffset="31632.7686">16545 13593,'0'-25,"-25"25,0-25,0 25,1 0,24-24,-25 24,0 0,0-25,0 0,0 25,-24-25,24 0,0 25,0-24,1-1,-1 25,0-25,-25 25,26-25,-1 0,0 25,-49-24,49-1,-25 25,25-25,-24 25,24-25,-25 25,-49-25,74 0,-24 1,-50-1,49 25,0-25,-49 0,49 25,-24 0,24-25,1 25,-1-24,-49 24,49-25,1 25,-26 0,26 0,-1-25,-24 25,24 0,-74-25,74 25,-24 0,24 0,-24 0,-25 0,24 0,26 0,-1 0,1 0,-1 0,0 0,1 0,-26 25,-24-25,74 25,-24-25,-1 0,25 25,-74-25,49 24,26-24,-26 25,0-25,26 25,-26-25,-49 25,74 0,-25-1,1-24,24 25,-25-25,26 25,-51 0,50 0,-24 0,24-1,0 1,0 0,-24 0,24 0,0-1,-24 26,24-25,0 24,-25 1,25-25,1 24,-1-24,25 0,-25 25,0-26,0 1,-24 50,49-26,-25-24,0 25,25-26,-25 26,25-25,0 0,-24 24,24 1,0-25,0-1,-25 1,25 0,0 0,0 0,0 24,0-24,0 0,25 25,-25-26,0 1,24 0,-24 0,25 0,0-1,0 1,0 0,-1 0,1 0,0-1,0 1,0 0,-1 0,26 0,-25-1,0 1,0 25,49-1,-49-24,24 0,1 49,0-49,-26 0,26 0,24 49,-49-49,50 25,-26-25,1-25,-25 24,24 1,1 0,24 0,-24 0,-1-25,26 24,-25 1,-1 0,26-25,-1 25,-24-25,24 25,-24-1,24-24,0 25,1-25,-1 25,1-25,-1 25,0-25,-24 0,24 25,1-25,-1 0,1 0,24 0,-25 0,1 0,-1 0,25 0,-24-25,-1 25,25-25,-24 0,24 25,-24-25,24 1,-25 24,1-25,24 0,-25 25,1-25,-1 25,-24-25,24 1,0 24,-24-25,24 0,-24 0,0 0,-1 1,26-1,-26-25,1 25,0-24,-1 24,1-25,-1 1,1-1,0 0,-1 1,1 24,-25-25,24 1,-24-1,0 1,24 24,-24-25,-25 1,25 24,0-25,-25 1,25-1,-25 0,0 1,0-1,0 0,-25-24,25 24,-25-24,25 0,-25 24,0-24,1-1,-26 1,25 24,0-24,-24-1,-1 1,25 0,-24 24,-1-24,1 24,-1 0,0 1,1-1,-26 25,26 0,-26-24,26 24</inkml:trace>
  <inkml:trace contextRef="#ctx0" brushRef="#br0" timeOffset="36419.7206">9773 16247,'-25'0,"0"0,1 0,24 25,-25-25,0 0,0 0,25 25,-25-25,25 24,0 1,0 0,-24 0,24 0,0 24,0-24,0 25,0-25,0 24,0-24,0 0,0 0,0-1,24 26,1-25,0-25,0 0,0 0,24 0,-24-25,0 25,0-25,-1 0,1 1,0-1,25-25,-50 25,24 1,-24-1,0 0,0 0,0 50,0 0,0 0,25-1,-25 1,25 0,0 0,0 0,0-25,-1 24,26-24,-25 0,0 0,-1-24,1 24,-25-25,25 25,0-25,0 0,-25 0,24-24,1 24,-25 0,0 0,0 1,0-1,-25-50,25 50,-49-24,49 24,-25 25,25-25</inkml:trace>
  <inkml:trace contextRef="#ctx0" brushRef="#br0" timeOffset="36744.8345">10691 16421,'0'25,"25"-25,-25 24,0 1,0 0,0 0,0 0,0-1,-25 1,25 0,0 0,0 0,-25-1,25 26,0-25,-25 0,25 24,0-24,0 0,-25 0,25-1,0 1,0 0,0 0,0 0,0-1,0 1,25 0,0 0,0-25,0 25,-1-25,1 0,0 0,0-25,24 25,-24 0,25-25,-25 25,-1-25,26 25,-25-25</inkml:trace>
  <inkml:trace contextRef="#ctx0" brushRef="#br0" timeOffset="37044.8042">11013 15925,'0'0,"0"-25,0 0,0 0,0 0,0 1,25 24,0 0,0-25,-1 25,1 0,0 0,0 25,-25-1,25 1,-25 0,0 0,0 0,-25 24,25-24,-25 25,25-26,-25 1,0 0,1 0,24 0,-25-1,25 1,-25-25</inkml:trace>
  <inkml:trace contextRef="#ctx0" brushRef="#br0" timeOffset="37295.8168">11584 16421,'0'0,"0"25,-25-25,50 0,0 0,-1 0,1 0,0 0,0 0,0 0,-1-25,1 25,0 0</inkml:trace>
  <inkml:trace contextRef="#ctx0" brushRef="#br0" timeOffset="37448.1424">11633 16619,'0'0,"-24"0,48 0,1 0,0 0,49 0,-49-25</inkml:trace>
  <inkml:trace contextRef="#ctx0" brushRef="#br0" timeOffset="38161.1984">12774 16321,'0'-24,"-24"24,-1 0,0 0,0 0,0 0,25 24,-24-24,-26 25,50 0,-25 0,25 0,-25 0,25-1,0 1,0 0,0 0,25 0,0-25,0 0,0 0,-1-25,1 25,0 0,0-25,0 0,-1 25,1-25,-25 50,0 0,0 0,0 0,0-1,0 1,0 0,25-25,0 25,0-25,-1 0,1 0,0 0,0 0,0 0,24-25,-24 25,25-50,-26 26,1 24,0-25,0 0,0-25,-25 26,0-1,0 0,0 0,0 0,0 0,-25 25,25-24,-25-1,0 0,25 0,0 50</inkml:trace>
  <inkml:trace contextRef="#ctx0" brushRef="#br0" timeOffset="38440.7476">13419 16396,'0'0,"0"25,0 0,0-1,25 1,-25 0,0 0,0 0,0-1,0 1,0 0,0 0,0 0,0-1,0 1,0 0,0 0,-25 0,25-1,0 1,0 0,0 0,0 0,0-1,0 1,25-25,0 0,0 0,0-25,24 25,-24 0,0-24</inkml:trace>
  <inkml:trace contextRef="#ctx0" brushRef="#br0" timeOffset="38705.5796">13940 16495,'-25'0,"25"-25,25 25,0 0,0 0,0 0,-1 0,1 0,0-24,25 24,24 0,-49 0,24 0,51-25,-51 25,-24 0,25 0,-1 0,-24 0,0 0,25 0,-50-25</inkml:trace>
  <inkml:trace contextRef="#ctx0" brushRef="#br0" timeOffset="38956.9112">14337 16247,'0'0,"-25"0,25-25,0 50,0 0,25 0,-25-1,0 1,0 0,25 0,-25 25,0-1,0-24,25 0,-25 24,0-24,0 0,0 0,0 0,25-1,-25 1,24 0,-24 0,25 0</inkml:trace>
  <inkml:trace contextRef="#ctx0" brushRef="#br0" timeOffset="39246.0562">14982 16247,'0'-25,"25"25,-25 25,0 0,25 0,-25-1,0 26,0-25,0 0,0 49,0-49,0 0,-25 49,25-49,0 0,0 0,0-1,0 1,0 0,0 0,0 0</inkml:trace>
  <inkml:trace contextRef="#ctx0" brushRef="#br0" timeOffset="39544.2013">15180 16371,'0'0,"0"-25,0 0,0 50,-24-25,-1 0,25 25,-25-25,25 25,-25-25,25 25,-25 0,25-1,0 1,0 0,25 0,0 0,-25-1,50 1,-26-25,1 25,0 0,0-25,0 25,-1-25,1 0,0 24,0-24,0 0,0 25,-1-25,1 0,0 0</inkml:trace>
  <inkml:trace contextRef="#ctx0" brushRef="#br0" timeOffset="39841.8972">15602 16421,'0'-25,"25"25,0 0,0 25,-1 0,-24-1,25 1,-25 0,25 0,-25 0,0-1,25 1,-25 0,0 0,25 0,-25-1,24-24,1 0,-25-24,25-1,-25 0,0 0,25 0,-25 1,25-1,-25 0,24-49,1-1,-25 50,0 0,0-24,25 24,-25 0,0 0</inkml:trace>
  <inkml:trace contextRef="#ctx0" brushRef="#br0" timeOffset="47089.0596">19348 10889,'24'0,"-24"-25,0 1,-24 24,24-25,-25 25,0 0,0 25,0-25,1 0,-1 0,0 0,25 24,-25-24,0 0,1 0,-1 0,0 0,0 25,0-25,1 0,-1 25,0-25,0 25,0-25,25 25,-24-25,-1 24,0 1,0-25,25 25,-25-25,1 0,24 25,-25-25,0 25,0-1,0 1,25 0,-24-25,24 25,-25 0,0 0,25-1,-25 1,0 0,25 0,-25 0,25-1,-24-24,24 25,-25 0,25 0,0 0,-25-1,25 1,0 0,-25-25,25 25,0 0,-25-1,25 1,0 0,0 0,0 0,0-1,0 1,-24 0,24 0,0 0,0 24,0-24,0 0,0 0,0-1,0 1,0 0,0 0,0 0,0-1,0 1,0 0,0 25,0-25,24-1,-24 1,0 0,0 0,25 0,-25-1,0 1,0 0,25 0,-25 0,0-1,25 1,-25 0,0 0,25 0,-25-1,24-24,-24 25,25 0,-25 0,25 0,0-25,-25 24,25 1,0 0,-1 0,1 0,0-1,0 1,0 0,-1 0,1 0,0-1,0-24,-25 25,25-25,-1 25,1 0,0-25,0 25,0-25,-1 0,26 24,-25-24,0 0,-1 25,26-25,-25 0,24 25,-24-25,0 0,25 0,-26 25,1-25,25 0,-25 0,-1 25,51-25,-50 0,24 0,-24 0,25 0,-25 0,-1 0,26 0,-25 0,0 0,24 0,-24 0,0 0,0-25,24 25,-24 0,0 0,0-25,-1 25,1 0,0-25,0 25,24-25,-24 25,0-24,0 24,-25-25,25 0,-1 25,1-25,0 0,0 25,0-24,-25-1,24 0,1 25,0-25,0 0,-25 1,25-1,-1 25,1-25,-25 0,25 0,-25 1,25-1,0 0,-25 0,0 0,25-24,-25 24,24 0,-24-24,0 24,25-25,-25 25,0 1,25-1,-25 0,0 0,25 0,-25 1,0-1,0 0,25-25,-25 25,0 1,24-1,-24 0,0 0,0 0,0-24,0 24,0 0,0 0,0-24,25 24,-25 0,0 0,0 1,0-1,0 0,0 0,0 0,0 1,0-1,0 0,0 0,0 0,0 1,0-1,0 0,0 0,0 0,0 1,-25-1,25 0,0 0,0 0,-24 1,24-1,0 0,0 0,-25 0,25 0,0 1,-25 24,25-25,0 0,-25 25,25-25,0 0,-25 25,25-24,-24-1,24 0,-25 0,0 0,0 25,25-24,-25 24,25-25,-25 25,1 0,24-25,-25 25,0 0,25-25,-25 25,0-25,1 25,-1-24,0 24,0 0,0-25,1 25,-1 0,0 0,0-25,0 25,1 0,-1 0,0 0,0 0,25-25,-25 25,1 0,-1 0,0 0,0 0,0 0,1-25,-1 25,0 0,0 0,0 0,1 0,-1 0,0 0,0 0,0 0,1 0,-1 0,0 0,0 0,0 0,1 25,-1-25,0 0,0 25,0-25,0 0,1 0,-1 25,0-25,0 0,0 0,1 0,-1 25,0-25,0 0,0 0,1 0,-1 0,0 0,0 24,0-24,1 25</inkml:trace>
  <inkml:trace contextRef="#ctx0" brushRef="#br0" timeOffset="47884.3671">19149 12675,'0'0,"-25"0,50 0,0 0,0 25,0-25,-1 0,26 0,-25 0,74 0,-49 0,-1 0,75 0,-74 0,0 0,24 0,-24 0,24 0,-24 0,-1 0,1 0,-1 0,1 0,0 0,-26 0,1 0,0 0,-25-25</inkml:trace>
  <inkml:trace contextRef="#ctx0" brushRef="#br0" timeOffset="48408.4003">19075 11385,'25'0,"-1"0,1 0,0 0,0 0,0 0,-1 0,1 0,25 0,-25 0,49 0,-24 0,-26 0,26 0,49 0,-49 0,49 0,-49 0,-1 0,1 0,0 0,-1 0,-24 0,74 0,-74 0,0 0,-25-24</inkml:trace>
  <inkml:trace contextRef="#ctx0" brushRef="#br0" timeOffset="49140.6641">19695 12650,'25'0,"-25"-24,25 24,-25-25,24 25,-48 0,-1 0,25 25,-25-25,0 24,0-24,25 25,0 0,25-25,0 0,0 0,-25-25,25 25,-25-25,24 25,-24-24,25 24,-25-25,0 0,0 0,0 0,-25 1,1 24</inkml:trace>
  <inkml:trace contextRef="#ctx0" brushRef="#br0" timeOffset="50393.0277">19224 14015,'0'0,"0"-25,0 0,0 0,0 0,24 25,-24-24,25 24,0 0,-25-25,25 25,0 0,-1 0,1-25,0 25,0 0,0 0,-1 0,1 0,0 0,0 0,0 0,0 0,-1 25,1-25,0 0,0 0,-25 25,25-25,-1 0,1 0,0 24,0-24,0 0,-1 0,1 0,0 0,0 0,0 0,-1 0,1 0,0 0,0 0,0 0,-1 0,1 0,-25-24,25 24,0 0,0 0,-1 0,-24-25,25 25,0 0,0-25,0 25,-1-25,1 25,0 0,0-25,0 25,-1-24,1 24,0-25,0 25,0 0,-25-25,24 25,-24-25,25 25,-25-25,25 25,-25-24,0-1,0 0,0 0,-25 25,25-25,-25 25,25-24,-24 24,-1 0,25 24,25-24,-1 0,1 0,0 25,0-25,25 0,-26 25,1-25,0 0,0 25,0 0,-25-1,0 1,-25 0,0 0,0 0,0-1,1 1,-1-25,0 25,0-25,-25 25,26-25,24 25,-25-25,25 24,-25-24</inkml:trace>
  <inkml:trace contextRef="#ctx0" brushRef="#br0" timeOffset="51672.0963">19571 14461,'25'-25,"0"25,-1 0,1 0,0 0,0 25,0-25,-1 0,-24 25,25-25,-25 25,0 0,0-1,-25-24,25 25,-24 0,24 0,-25 0,25-1,0 1,0 0,25-25,-1 0,1 0,0 0,0 0,0 0,-25-25,24 25,-24-25,25 25,0-24,-25-1,25 25,-25-25,0 0,25 25,-25-25,0 1,0-1,0 0,24 0,-24 0,0 1,0-1,0 0,0 0,-24 25,24 25</inkml:trace>
  <inkml:trace contextRef="#ctx0" brushRef="#br0" timeOffset="53887.7593">19645 11460,'0'-25,"-24"25,24 25,-25-25,25 25,-25-25,25 24,-25 1,25 0,-25-25,25 25,0 0,0-1,0-48,0-1,25 25,-25-25,25 0,-25 0,0 1,25 24,-25-25,0 0,25 25,-25-25,24 25,-24 25,25-25,0 25,0 0,0-1,-25 1,24-25,-24 25</inkml:trace>
  <inkml:trace contextRef="#ctx0" brushRef="#br0" timeOffset="54408.378">19695 11534</inkml:trace>
  <inkml:trace contextRef="#ctx0" brushRef="#br0" timeOffset="55720.6211">19943 14585,'0'-25,"0"50,0-74,0 24,-25 25,0 0,1 0,24 25,-25-25,25 24,-25-24,0 25,25 0,0 0,0 0,0-1,25-24,0 0,0 0,-1 0,1 0,0 0,0-24,0 24,-1 0,1-25,0 0,0 25,-25-25,0 0,0 1,0-1,0 0,0 0,-25 25,0 0,0 0,-24 0,24 0,0 0,0 0,1 25,-26-25,25 25,0 0,1-1,24 1,0 0,24-25,1 25,0-25,0 0,0 0,-1 0,26 0,0-25,-26 25,1 0,-25-25,25 25,0-25,-25 1,0-1,0 0,0 0,-25 0,0 25,0-24,1 24,-26 0,25 0,-24 24,24-24,-25 25,25-25,1 25,-26-25,25 25,0 0,25-1,0 1,25-25,0 0,0 0,0 0,-1 0,1 0,0-25,0 25,0-24,-1-1,-24 0,0 0,-24 25,-1-25,0 25,0 0,-24 0,24 0,0 0,0 0,0 25,1-25,-1 25,0-25,25 25,0 0,0-1,25-24,0 0,-1 0,1 0,0 0,0 0,0 0,-1 0,1-24,0 24,-25-25,0 0,-25 25,0 0</inkml:trace>
  <inkml:trace contextRef="#ctx0" brushRef="#br0" timeOffset="56724.5414">20489 14436,'-25'0,"25"-24,-25 24,25-25,0 50,25-1,-25 1,25-25,-25 25,24 0,1 0,-25-1,25 1,-25 0,0 0,0 0,0-1,0 1,25 0,-25 0,0 0,0-1,0 1,0 0,25-25,-25 25,0 0,24-25,-24 24,25 1,0-25,0 0,-25-25,25 25,-25-24,25 24,-25-50,24 25,-24 0,0 1,25-1,-25-25,25 25,-25 1,0-26,0 25,0 0,25 1,-25-1,0 0,0 0,0 0,0 1,0-1,0 0,0 0,25 25,-25-25,0 0,-25 50,25 0,0 0</inkml:trace>
  <inkml:trace contextRef="#ctx0" brushRef="#br0" timeOffset="59578.3304">16594 9500,'25'25,"0"-25,-25 25,25-25,0 0,-25 25,24-25,1 24,0-24,-25 25,25-25,0 25,-1-25,-24 25,25-25,0 0,0 25,0-25,-25 24,24-24,1 25,0 0,0-25,0 25,-25 0,24-25,-24 24,25-24,-25 25,25 0,-25 0,25 0,0-1,-25 1,24-25,1 25,0 0,-25 0,25 0,0-1,-25 1,0 0,24-25,-24 25,0 0,0-1,25-24,-25 25,0 0,25 0,-25 0,0-1,25 1,-25 0,0 0,0 0,0-1,25 1,-25 0,0 0,0 0,0-1,0 1,0 0,0 0,0 0,0-1,0 1,0 0,0 0,0 0,0-1,0 1,0 0,0 0,0 0,0-1,0 1,0 0,0 0,0 0,0-1,0 1,0 0,24 0,-24 0,0 0,0-1,0 1,0 0,25 25,-25-26,0 1,0 0,0 0,0 0,0-1,0 1,0 25,0-25,0-1,0 1,0 25,0-25,0-1,0 1,0 25,0-25,25-1,-25 1,25 0,-25 25,0-26,25 1,-25 0,0 25,0-26,25 1,-25 0,0 25,0-25,0-1,0 26,24-25,-24 0,0-1,25 26,-25-25,0 24,0-24,25 25,-25-25,0 24,25-24,-25 0,0 24,0-24,25 25,-25-25,0-1,0 26,0-25,0 0,24-1,-24 1,0 0,0 0,25 24,-25-24,25 0,-25 25,0-25,25-1,-25 1,25 0,-25 0,0 0,24 24,-24-24,25 0,-25 0,0-1,25 26,-25-25,0 0,25-1,-25 1,0 0,25 0,-25 0,24-1,1 1,0 0,-25 0,25 0,0-25,-25 24,24 1,1-25,0 25,-25 0,50 0,-26-1,1-24,-25 25,25-25,0 25,0 0,-1-25,-24 25,25-25,0 24,0-24,0 25,-1-25,1 25,0 0,0 0,0-25,0 24,-1 1,1-25,0 25,0-25,0 25,-1-25,-24 25,25-25,0 25,0-25,-25 24,25-24,-1 25,1 0,0 0,0 0,0-25,-25 24,24-24,1 0,-25 25,25-25,0 25,0-25,-1 25,1-25,0 0,-25 25,25-25,0 0,-1 24,1-24,0 0,-25 25,25-25,0 0,-1 0,1 0,0 0,0 0,-25-25,25 25,-1 0,-24-24,0-1,0 0,0 0,-24 25,-1-25,0 25,25-24,-25 24,50 24,0-24,0 25,-25 0,24-25,-24 25,0 0,0-1,-24 1,-1 0,0-25,0 0,0 25,1-25,-1 0</inkml:trace>
  <inkml:trace contextRef="#ctx0" brushRef="#br0" timeOffset="61849.788">19745 11559,'0'-25,"-25"25,25-25,-25 25,25 25,0 0,0 0,0 0,0-1,0 1,0 0,0 0,0 0,0-1,0 1,0 0,25-25,-25 25,0 0,0-1,0 1,0 0,0 0,0 0,0-1,0 1,0 0,0 0,0 0,0-1,0 1,0 0,0 0,0 0,0 0,0-1,0 1,0 0,0 0,0 0,0-1,0 1,0 0,0 0,0 0,0-1,0 1,0 0,0 0,0-50,0 0,0 0,-25 25,25-24,-25 24,25-25,0 0,-25 25,25-25,-24 25,24-25,-25 25,25-24,-25 24,25-25,0 0,0 50,0 0,25-25,0 24,-1 1,-24 0,25-25,-25 25,25-25,-25 25,25-25,-25 24,25-24,-1-24,-24-1,0 0,25 0,-25 0,25 1,0-1,0 25,-25-25,24 25</inkml:trace>
  <inkml:trace contextRef="#ctx0" brushRef="#br0" timeOffset="63071.2114">20166 11733,'-25'0,"1"0,-1 24,25 1,-25-25,25 25,0 0,0 0,-25-25,25 24,0 1,0 0,0 0,0 0,0-1,25-24,0 0,0 0,-1-24,1 24,-25-25,25 25,-25-25,25 0,-25 0,0 1,0 48,0 1,0 0,0 0,0 0,25-25,-1 24,1-24,0 0,0 0,0 0,-1 0,-24-24,25 24,-25-25,25 0,-25 0,0 0,0 1,0-1,0 0,0 0,0 0,-25 1,25 48</inkml:trace>
  <inkml:trace contextRef="#ctx0" brushRef="#br0" timeOffset="63485.9845">20613 11931,'0'25,"0"0,-25-25,25 24,0 1,0 0,-25-25,25 50,0-26,0 1,25-25,0 0,-1 0,1 0,-25-25,25 25,0-24,-25-1,0 0,0 0,0 0,0 1,0-1,-25 25,25-25,-25 25,0-25,1 25</inkml:trace>
  <inkml:trace contextRef="#ctx0" brushRef="#br0" timeOffset="69333.7276">24160 11584,'0'0,"0"-25,-25 25,0-25,0 25,25-25,-24 25,-1-24,0 24,0 0,25-25,-25 25,1 0,-1-25,0 25,0 0,0 0,0 0,1 0,-1-25,0 25,0 0,0 0,1 0,24 25,-25-25,0 0,0 0,25 25,-25-25,1 0,24 25,-25-25,25 24,-25-24,0 0,25 25,-25-25,1 25,-1-25,0 0,0 25,0-25,1 0,-1 0,0 0,0 25,0-25,-24 0,24 0,0 0,0 0,1-25,-26 25,25 0,0 0,25-25,-24 25,-1 0,25-25,-25 25,25-25,0 1,-25 24,0-25,1 25,-1 0,0 0,-25 25,25-25,1 0,-26 24,25-24,-24 0,24 0,0 0,0 25,-24-25,24 0,0 0,0 0,0 0,1 0,-26 25,25-25,0 0,1 0,-1 0,25-25,-25 25,0 0,25-25,0 1,0-1,25 25,-25-25,25 25,-25-25,25 25,-25-25,24 25,-24-24,25 24,-25-25,0 0,-25 25,1 25,-1-25,25 25,-25-25,0 24,0-24,25 25,-24-25,-1 0,25 25,0 0,-25-25,25 25,0-1,0 1,25 0,0 0,-1 0,1-25,-25 24,25-24,0 25,0 0,-1-25,1 0,0 25,0-25,0 25,-1-1,1-24,-25 25</inkml:trace>
  <inkml:trace contextRef="#ctx0" brushRef="#br0" timeOffset="70600.9538">22771 12080,'0'-25,"0"0,0 50,0 0,0 0,0-1,0 1,0 0,25 0,-25 0,0 0,0-1,0 1,0 0,0 49,0-49,0 0,0 0,0 0,0-1,0 1,0 0,0 0,0 0,0-1,0-48,0-1,0 0,0 0,0 0,0 1,24-1,-24 0,0 0,25 0,-25 1,25 24,-25-25,25 25,0 0,-25 25,24-25,1 0,0 24,0 1,-25 0,25-25,-25 25,0 0,24-25,-24 24,0 1,25 0,-25 0,25-25,0-25</inkml:trace>
  <inkml:trace contextRef="#ctx0" brushRef="#br0" timeOffset="71010.4765">22547 12229,'25'0,"0"0,0 0,0 0,-1 0,1 0,0 0,0 0,25 0,-26 0,1 0,25 0,-25 0,-1 0,1 0</inkml:trace>
  <inkml:trace contextRef="#ctx0" brushRef="#br0" timeOffset="72202.0059">23292 12080,'0'25,"0"-1,0 1,0 0,0 0,0 0,0 0,0-1,0 1,0 0,0 0,0 0,0-1,0 1,24 0,-24 0,0 0,0-1,0 1,0 0,0 0,0 0,0-1,25-24,-25-24,0-1,0 0,0 0,0 0,0 1,0-1,0-25,0 25,0 1,0-1,25 25,-25-25,0 0,0 0,0 1,0-1,0 0,25 0,-25 0,0 0,25 1,-25-1,24 0,1 25,0 0,0 0,-25 25,25-25,-25 25,0-1,0 1,0 0,-25-25,25 25,-25-25,0 25,0-25,1 0,-1 0,0 25,0-25,25 24,25-24,-25 25,25-25,0 25,-1 0,1 0,0-25,0 24,0-24,-1 25,1 0,0-25,-25 25,25-25,0 25,-1-1,1-24,-25 25</inkml:trace>
  <inkml:trace contextRef="#ctx0" brushRef="#br0" timeOffset="72381.7193">23862 12477,'0'-25,"0"0,25 25</inkml:trace>
  <inkml:trace contextRef="#ctx0" brushRef="#br0" timeOffset="75502.4754">22498 10269,'-25'0,"0"0,0 0,25 25,-24-25,24 25,-25-25,25 25,-25-1,25 1,-25-25,25 50,0-25,-25-25,25 24,0 1,0 0,0 0,0 0,0-1,0 1,25-25,-25 25,25 0,0-25,-25 25,25-25,-1 0,1 0,0 0,0 0,0-25,-1 25,-24-25,25 25,-25-25,25 0,-25 1,0-1,0 50,25-25,-25 24,0 1,25 0,-25 0,24 0,1-1,0-24,-25 25,25-25,0 0,0 0,24 0,-24 0,0 0,0-25,-1 25,-24-24,25 24,-25-25,0 0,0-25,0 26,0-26,0 25,0 0,0 1,-25-1,25 0,-24 25,24-25,0 50</inkml:trace>
  <inkml:trace contextRef="#ctx0" brushRef="#br0" timeOffset="76078.3545">23217 10616,'0'25,"0"0,0 0,0 0,0-1,0 1,0 0,0 0,-25 0,25-1,0 1,-24-25,24 25,0 0,24-25,1 0,0 0,0 0,0 0,-1 0,1 0,25-25,-1 25,-24 0,0 0,0 0,24 0,1 0,-25 0,0 25,-1-25,1 0</inkml:trace>
  <inkml:trace contextRef="#ctx0" brushRef="#br0" timeOffset="81997.328">18802 16495,'0'-25,"-25"25,0 0,1 0,-1 0,25 25,-25-25,0 0,25 25,-25-25,25 25,-24-25,24 25,0-1,-25 1,25 0,0 0,-25 0,25 24,0-24,0 0,0 0,0-1,25 1,-25 0,25 0,-1-25,1 25,0-25,0 0,0 0,-1-25,1 25,0 0,0-25,0 25,-1-25,1 25,-25-25,25 25,-25-24,25 24,-25-25,0 0,25 0,-25 50,-25-25,25 25,0 0,25-25,-25 24,0 1,24-25,-24 25,25-25,0 0,0 0,0 0,-1 0,1 0,0 0,-25-25,25 25,0-25,-25 1,24 24,-24-25,0 0,0 0,0 0,0 1,0-1,0 0,0 0,0 0,-24 1,24-1,0 0,-25 0,25 0,0 1,-25-1,25 0,0 50</inkml:trace>
  <inkml:trace contextRef="#ctx0" brushRef="#br0" timeOffset="82455.6538">19397 16818,'0'-25,"-25"25,25 25,0-1,0 1,0 0,-24 0,24 0,0-1,-25 1,25 0,0 0,0 0,0-1,0 1,0 0,25-25,-1 0,1 25,0-25,0 0,0-25,-1 25,1 0,25 0,-25 0,0-25,24 25</inkml:trace>
  <inkml:trace contextRef="#ctx0" brushRef="#br0" timeOffset="82885.8724">19670 16098,'0'-25,"25"25,0 0,0 0,-25 25,0 0,0 0,0 0,0-1,-25 1,25 0,-25-25,25 25</inkml:trace>
  <inkml:trace contextRef="#ctx0" brushRef="#br0" timeOffset="83379.0316">19993 16669,'-25'0,"25"-25,25 25,-1 0,1 0,0 0,0 0,0-25,-1 25,1 0,0 0,0 0,0-25,-1 25,1 0,0 0</inkml:trace>
  <inkml:trace contextRef="#ctx0" brushRef="#br0" timeOffset="83556.4152">20067 16743,'0'0,"0"25,0 0,25-25,0 0,-1-25,1 25,0 0,25-25,-1 25</inkml:trace>
  <inkml:trace contextRef="#ctx0" brushRef="#br0" timeOffset="84351.9939">21183 16396,'-25'0,"25"-25,-24 25,-1 0,0 0,0 0,0 25,1 0,-1 0,0-1,25 1,-25-25,25 25,-25 0,25 0,0-1,0 1,0 0,25 0,0-25,0 0,0 0,-1 0,1 0,0 0,0 0,0-25,-1 25,-24-25,0 50,-24-25,24 25,0 0,0-1,24 1,1-25,-25 25,25-25,0 0,0 25,-1-25,26 0,-25 0,0-25,49 25,-24-50,-26 50,1-24,-25-1,25 25,-25-25,0 0,25 0,-25-24,0 24,0 0,-25 0,25 1,-25-51,25 50,-25 25,25-25,0 1,-24 24,24-25</inkml:trace>
  <inkml:trace contextRef="#ctx0" brushRef="#br0" timeOffset="84684.7412">21679 16594,'0'25,"25"-25,-25 25,0 0,0 0,0-1,0 1,0 0,0 0,0 0,0-1,0 1,0 0,0 0,0 0,-25-1,25 1,0 0,0 0,25-25,0 0,-25-25,25 25,49 0,-49-25,0 25,24 0,-24-25,25 25</inkml:trace>
  <inkml:trace contextRef="#ctx0" brushRef="#br0" timeOffset="85025.0367">22151 16520,'0'-25,"24"25,1 0,-25-25,25 25,0 0,0 0,-25-24,24 24,1 0,0 0,0 0,24 0,1 0,-25 0,0 0,24-25,-24 25,0 0,0 0</inkml:trace>
  <inkml:trace contextRef="#ctx0" brushRef="#br0" timeOffset="85272.788">22448 16272,'-25'0,"25"-25,-24 25,24 25,24-25,-24 25,0-1,0 1,25 25,-25-25,0 0,0 49,25-49,-25 0,0-1,0 26,0 0,0-26,0 1,0 0,0 25,25-1,-25-24</inkml:trace>
  <inkml:trace contextRef="#ctx0" brushRef="#br0" timeOffset="85583.4491">22920 16148,'0'0,"0"-25,0 50,0 0,0-1,0 1,0 0,0 25,0-26,0 1,0 0,0 25,0-25,0-1,0 26,0-25,0 0,0-1,0 1,0 0,0 0,-25 0,25-1,0 1,0 0,0 0</inkml:trace>
  <inkml:trace contextRef="#ctx0" brushRef="#br0" timeOffset="85988.816">23242 16321,'25'0,"-25"-24,-25 24,25 24,-25-24,0 0,25 25,-24-25,-1 0,0 25,0-25,0 0,1 25,-1-25,0 0,25 25,25 0,0-25,-25 24,24-24,-24 25,50 0,-25-25,0 25,-1-25,1 25,0-1,0-24,0 0,-25 25,24-25,-24 25,25-25,-25 25,25-25,-25 25,25-25</inkml:trace>
  <inkml:trace contextRef="#ctx0" brushRef="#br0" timeOffset="86324.3554">23465 16346,'0'-25,"25"25,0 0,-25 25,25 0,-25 0,0 0,24 0,-24-1,0 1,25 0,-25 0,0 0,25-1,-25 1,0 0,25-25,-25 25,25-25,-1 0,-24-25,0 0,0 0,25 1,-25-1,0 0,25-25,-25 26,0-26,0 25,0-25,0 26,25-26,-25 25,0-24,0 24,0 0,0 0</inkml:trace>
  <inkml:trace contextRef="#ctx0" brushRef="#br0" timeOffset="109683.4789">17859 15677,'25'0,"-25"-25,0 0,0 0,-25 25,25 25,0 0,0 0,0-1,0 26,-24 0,24 49,0 0,0-49,0 49,0-50,0 26,-25-26,25 76,0-51,0-24,0 24,0 0,25-24,-25 74,0-74,0-1,24-24,-24 25,0-26,0 26,0-25,0 0,0 24,0-24,0 25,-24-26,24 1</inkml:trace>
  <inkml:trace contextRef="#ctx0" brushRef="#br0" timeOffset="111525.3301">17959 15429,'0'-25,"24"25,1 0,0 0,-25-25,25 25,0 0,-1 0,1 0,0 0,0 0,0 0,-1 0,1 0,0 0,0 0,0 0,-1 0,26 0,-25 0,0 0,24 0,-24 0,0 0,0 0,0 0,-1 0,1 0,0 0,0 0,24 0,-24 0,0 0,25 0,-26 0,26 0,-25 0,24 0,-24 0,25 0,-1 0,-24 0,25 0,-25 0,24 0,-24 0,25 0,-26 0,26 25,-25-25,24 0,1 0,-25 0,25 0,-26 0,26 0,0 0,-1 0,-24 0,25 0,-1 0,1 25,-1-25,26 0,-26 0,1 0,24 0,-24 0,24 0,-24 0,24 0,-24 24,24-24,-24 0,0 25,24-25,-24 0,-1 0,1 25,24-25,-24 0,0 0,24 25,-24-25,-1 0,26 0,-26 25,26-25,-26 0,26 0,-1 0,-24 24,24-24,1 0,-1 0,0 0,50 25,-49-25,-26 0,1 0,24 25,-24-25,0 0,-1 0,26 25,-26-25,1 0,0 25,-1-25,26 0,-26 0,26 24,-26-24,1 0,24 25,1-25,-26 0,26 0,-26 0,1 25,24-25,-24 0,-1 0,1 0,0 0,-1 0,1 25,-25-25,24 0,-24 0,0 0,0 0,0 0,-1 0,1 0,0 0,0 0,0 0,-1 0,1 0,0 0,0 0,0 0,-1 0,1 0,0 0,-25 25,0-1,0 1,0 0,25 0,-25 0,0-1,0 1,0 25,25-25,-25 24,0 50,0-49,0 24,0-24,0 25,0-1,-25 0,25 75,0-74,-25-1,25 0,0 1,0-26,0 26,-25-1,25-24,0-1,0 26,0-26,-25-24,25 25,0 0,-24-1,24 1,0-25,-25-1,25 1,-25 0,0 0,0-25,1 25,-1-25,0 0,0 0,-24 0,-1 0,25 0,-74 0,49 0,1-25,-1 25,0 0,1 0,-100-25,75 25,-1-25,1 25,-1 0,-98-25,74 25,-1 0,26 0,-25 0,-1-24,1 24,0 0,-99-25,74 25,24-25,-148 0,124 25,0-25,0 1,0 24,-25-25,25 0,-24 0,-150 0,149 0,0 1,0 24,1-25,-1 25,0-25,-124 0,124 25,25-25,0 25,0-24,0 24,25-25,0 25,-1-25,26 25,-75-25,50 0,74 25,0-24,1-1</inkml:trace>
  <inkml:trace contextRef="#ctx0" brushRef="#br0" timeOffset="120024.9883">18852 4167,'0'0,"-25"0,25-25,0 1,0-1,-25 25,0 0,25-25,-25 25,1 0,-1 0,0 0,0 0,0 25,1-25,-1 25,0-25,25 24,-25-24,25 25,-25 25,0-50,25 25,0 24,0-24,0 0,0 0,0-1,25 1,0 0,0 0,0-25,24 0,-24 0,0 0,0-25,0 25,-1-25,1 25,-25-25,25 1,0-1,-25 0,0 0,0 50,0 0,0 0,0-1,25 1,-1 0,1-25,0 0,0 0,0 0,-1-25,26 25,-25-25,0 25,-1-24,1-1,0 25,0-25,-25 0,25 0,-1 1,-24-1,25 0,-25 0,0-24,0 24,0 0,0 0,0 0,0 1,-25-1,1 25,-1 0,25 25</inkml:trace>
  <inkml:trace contextRef="#ctx0" brushRef="#br0" timeOffset="120338.4615">19472 4192,'0'25,"0"0,24-1,-24 1,0 0,0 0,0 0,0-1,0 1,0 0,0 0,0 0,0 24,0-24,0 0,0 0,0-1,-24 1,24 0,0 0,0 0,0-1,0 1,0 0,24-25,1 0,0 0,0-25,25 25,-26 0,1 0,25-25</inkml:trace>
  <inkml:trace contextRef="#ctx0" brushRef="#br0" timeOffset="120605.1217">20042 4142,'0'-24,"25"24,0 0,0-25,-1 25,1 0,0 0,0 0,0 0,-1 0,26 0,-25-25,0 25</inkml:trace>
  <inkml:trace contextRef="#ctx0" brushRef="#br0" timeOffset="120787.0442">19968 4266,'0'0,"-25"0,50 25,0-25,-1 0,26 0,24 0,-49 0,25 0,-1 0</inkml:trace>
  <inkml:trace contextRef="#ctx0" brushRef="#br0" timeOffset="121397.1434">21034 3870,'0'0,"0"-25,0 0,-24 50,-1-25,25 25,-25-1,0-24,-24 50,49-25,-25 0,0-1,-25 26,50-25,-24 0,24-1,-25 1,25 0,0 0,0 0,25-25,-1 0,1-25,0 25,0-25,0 25,-1-25,1 25,0-25,-25 50,0 0,0 0,0 0,0-1,0 1,25 0,0 0,-1-25,1 25,0-25,0 0,0 0,-1 0,1 0,0-25,0 25,0 0,-25-25,24 25,1-25,0 0,-25 1,0-1,0 0,0 0,0 0,-25 1,25-1,-25 25</inkml:trace>
  <inkml:trace contextRef="#ctx0" brushRef="#br0" timeOffset="121669.349">21580 4043,'0'25,"-25"0,25 0,-25-25,25 24,-24 1,24 0,-25 0,25 0,0-1,0 1,25 25,-1-50,1 25,0-25,0 0,0 0,24-25,-24 25,25-25,-50 0,25 25,-25-25,0 1,0-1,-25 0,-25 0,25 0,-24 1,-26-1,26 25,-1 0,0 0,26 0,-1 0</inkml:trace>
  <inkml:trace contextRef="#ctx0" brushRef="#br0" timeOffset="134525.847">16520 13767,'0'0,"0"-25,-25 0,25 0,-25 25,25-25,-24 25,24-24,-25 24,0 0,0 0,0-25,0 25,1 0,-1 0,25-25,-25 25,0 0,0 0,1 0,-1-25,0 25,0 0,0 0,1 0,-1 0,0 0,0 0,0 0,1 0,-1 0,0 0,0 0,0 0,1 0,24 25,-25-25,0 0,0 0,0 0,25 25,-24-25,-1 0,0 25,0-25,0 0,1 24,-1-24,25 25,-25-25,0 25,0-25,25 25,-24-25,24 25,-25-25,0 24,25 1,-25-25,25 25,-25-25,25 25,-25 0,25-1,-24-24,24 25,0 0,0 0,-25 0,25-1,0 1,0 0,0 0,0 0,0-1,0 1,0 0,0 0,0 0,0-1,0 1,0 0,0 0,0 25,0-26,0 1,0 0,0 0,0 0,0-1,0 1,0 0,0 0,0 0,0-1,25-24,-25 25,0 0,0 0,0 0,24-1,-24 1,0 0,0 0,25 0,-25-1,0 1,0 0,25 0,-25 0,0-1,25 1,-25 0,25 0,0-25,-25 25,24-1,1 1,0 0,0 0,0 0,-1-1,1-24,0 25,0 0,0-25,-1 25,1-25,0 0,0 0,24 0,-24 0,0 0,0 0,0 0,24 0,-24-25,0 25,24 0,-24-25,25 25,-25-25,-1 25,26-24,-25 24,24-25,-24 25,0-25,0 25,25-25,-26 0,1 25,0-24,0-1,24 25,-24-25,0 0,0-24,0 24,-1-25,26 25,-25-24,0-1,24 1,-24-1,25 0,-26 1,1 24,0-25,0 1,0-1,-1 25,1-24,-25-1,25 0,-25 26,0-26,0-49,0 74,0-25,-25 1,25-1,-25 25,1-24,24-1,-25 25,0-24,-25-1,26 25,-1-24,-25 24,25 0,-24-24,-1 24,1 0,-1 0,0 0</inkml:trace>
  <inkml:trace contextRef="#ctx0" brushRef="#br0" timeOffset="135549.0513">15056 14312,'25'0,"0"0,0 0,0 0,-25-25,24 25,1 0,0 0,0 0,0-24,-1 24,1 0,0 0,0-25,0 25,0 0</inkml:trace>
  <inkml:trace contextRef="#ctx0" brushRef="#br0" timeOffset="135799.1303">15180 14188,'0'-25,"0"50,25 0,-25 0,0 0,0-1,0 1,0 0,0 0,0 25,0-26,0 1,0 0,0 0,-25 0,25-1,0 1,0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0:58:27.882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11757 5159,'-24'-24,"-1"24,25-25,-25 25,25-25,-25 25,0 0,1 0,-1 0,0 0,0 0,0 0,1 0,-1 0,0 0,0 0,0 25,1-25,-1 0,0 0,25 25,-25-25,0 0,1 24,-1-24,0 25,0-25,0 25,0-25,1 25,-1 0,0-25,0 24,0 1,1-25,-1 25,0 0,0 0,0-1,1 1,-1 0,0 0,0 0,0-1,1 1,-1 0,0 0,0 0,0-1,1 1,-1 0,0 25,0-26,0 26,1-25,-1 25,0-26,0 26,-24 0,24-1,0 1,0-1,0 1,1 0,-1-1,0 1,0-25,25 24,-25-24,25 25,-24-26,24 1,0 25,0-25,0-1,0 1,0 0,0 0,0 0,0-1,0 26,0-25,0 0,0 24,0-24,0 25,0-25,0 24,0 1,0-25,24 24,-24-24,0 25,25-26,0 26,-25-25,25 24,0-24,-25 0,24 25,1-26,0 1,0 0,0 25,-1-26,1 1,0 0,0 0,0 24,-1-24,1 0,25 0,-25 0,-1-1,26 26,-25-25,24 0,-24 0,25-1,-25-24,24 25,-24 0,25 0,-1 0,-24-25,25 24,-26-24,26 25,0-25,-1 0,1 0,-25 0,24 0,1 0,0 0,-1 0,1 0,-1 0,1-25,24 25,-24 0,0 0,-1 0,1-24,-1 24,1 0,0 0,-1-25,-24 25,25 0,-1-25,-24 25,25-25,-1 25,-24-25,25 1,-25-1,24 25,-24-25,25 0,-26 0,26-24,-25 24,24 0,-24 0,0 0,0-24,0 24,-1 0,1-24,0 24,0 0,0 0,-25 0,24-24,1 24,-25 0,25-24,-25 24,25-25,-25 25,25-24,-25-1,24 1,-24-1,0 0,25 1,-25-1,0 1,0-1,0 0,0 1,0-1,0 0,0 1,0-1,0 1,0-1,0 25,0-24,0-1,0 0,-25 1,25 24,0-25,0 1,-24 24,24-25,0 26,0-26,0 25,-25-24,25 24,0 0,0-25,0 25,0 1,0-1,0-25,0 25,-25 1,25-1,0 0,0 0,0 0,0 1,0-1,0 0,-25 0,25 0,-25 1,1 24,24-25,-25 25,0 0,25-25,-25 25,0 0,1-25,-1 25,0 0,25-25,-25 25,0 0,1 0,24-24,-25 24,0 0,0-25,0 25,1 0,-1 0,25-25,-25 25,0 0,0 0,1-25,-1 25,0 0,0-25,0 25,1 0,-1 0,0 0,0-24,0 24,1 0,-1 0,0 0,0-25,0 25,0 0,1 0,-26 0,25 25,0-25,-24 0,24 24,-25-24,1 0,-1 25,1-25,-1 25,25-25,-24 25,24-25,-25 25</inkml:trace>
  <inkml:trace contextRef="#ctx0" brushRef="#br0" timeOffset="1416.989">11162 9079,'25'0,"0"0,0 24,-1-24,1 0,0 0,0 0,0 0,-1 0,1 0,0 25,25-25,-26 0,1 0,25 0,-25 0,24 0,-24 0,25 0,-1 0,-24-25,25 25,-1 0,1 0,-1 0,-24 0,25 0,-1-24,-24 24,25 0,0 0,-26 0,26 0,-25-25,24 25,1 0,-25 0,24-25,1 25,-25 0,24-25,-24 25,25 0,-25-25,-1 25,1 0,0-25,-25 1,0-1,0 0,-25 25,0-25,1 25,-1-25,0 25,0 0,0 0,1 0,-1 0,0 0,50 0,-25 25,25-25,-1 0,1 0,0 0,0 0,0 25,-1-25,1 0,0 0,0 0,0 25,-1-25,1 0,0 25,0-1,-25 1,0 0,0 0,0 0,-25-25,0 25,25-1,-25-24,1 25,-1 0,0-25,25 25,-25-25,0 25,1-25,-1 24</inkml:trace>
  <inkml:trace contextRef="#ctx0" brushRef="#br0" timeOffset="2329.1024">11782 9723,'0'-24,"25"24,0 0,-25-25,25 25,-1 0,1 25,0-1,-25 1,0 0,0 0,0 0,0-1,0 1,0 0,0 0,0 0,0-1,0 1,0 0,0 0,0 0,0 0,25-25,-25 24,0 1,25-25,-25 25,0 0,24-25,-24 25,25-25,0 0,0-25,0 25,-25-25,24 25,-24-25,25 0,-25 1,25-1,-25 0,0 0,25 0,-25 0,0 1,0-1,0 0,0 0,0 0,0 1,0-1,0 0,0 0,0 0,0 1,-25-1,25 0</inkml:trace>
  <inkml:trace contextRef="#ctx0" brushRef="#br0" timeOffset="4298.7312">18876 6052,'0'-24,"-24"24,-1-25,0 25,0 0,25-25,-25 25,1 0,-1-25,0 25,0 0,0 0,1 0,-1-25,0 25,0 0,0 0,0 0,1 0,-1 0,0 0,0 0,0 0,1 0,-1 0,0 0,0 0,0 0,1 0,-1 0,25 25,-25-25,0 0,0 0,1 25,-1-25,0 0,25 25,-25-25,0 0,1 25,-1-25,0 0,25 24,-25-24,0 25,1-25,-1 25,0-25,25 25,-25-25,0 0,25 25,-24-25,-1 0,25 24,-25-24,0 0,0 25,1-25,-1 0,0 0,0 25,0-25,0 0,1 0,-1 0,0 25,0-25,0 0,1 0,-1 0,0 0,0 0,0 0,1 0,-1 0,0 0,0-25,0 25,1 0,-1 0,0-25,0 25,0-25,1 1,-1 24,25-25,-25 25,0 0,25-25,-25 25,1 0,-1 0,0 0,0-25,0 25,1 0,-1 0,0 0,0 0,0 0,1 0,-1 0,0 0,0 0,0 0,1 25,-1-25,0 0,0 0,0 0,0 25,1-25,-1 0,0 25,0-25,0 0,1 24,-1-24,0 25,0-25,0 25,1-25,-1 25,0-25,0 25,0-1,1-24,-1 25,0-25,0 25,0 0,1 0,-1-25,0 0,0 24,0-24,25 25,-24-25,-1 0,0 0,25 25,-25-25,0 0,1 0,-1 0,0 0,0 0,0 0,1 0,-1 0,0 0,0-25,0 25,0-25,1 1,24-1,-25 0,0 0,25 0,-25 1,25-1,-25 25,25-25,-24 0,24 0</inkml:trace>
  <inkml:trace contextRef="#ctx0" brushRef="#br0" timeOffset="4827.0724">15453 5953,'0'-25,"0"1,0-1,-24 25,24 25,-25-25,25 24,-25-24,0 25,0 0,0-25,1 25,-1-25,0 25,25-1,-25-24,0 25,1-25,-1 25,0-25,0 25,0 0,1-1,-1 1,0 0,0 0,0 0,25-1,-24 1,24 0,0 0,0 0,0-1,24 1,-24 0,25 0,0 0,0-1,0 1,-1-25,1 25,-25 0,25-25,0 25,0-1,-25 1,24-25,-24 25,0 0,0 0,0-1</inkml:trace>
  <inkml:trace contextRef="#ctx0" brushRef="#br0" timeOffset="6157.0717">17239 6623,'0'-25,"-25"25,1 0,-1 0,0 0,0 0,25 25,-25-25,1 0,24 25,-25-25,25 24,-25-24,25 25,-25-25,25 25,0 0,-25-25,25 25,0-1,0 1,0 0,0 0,0 0,0 0,0-1,0 1,25 0,-25 0,25-25,0 25,0-25,-1 0,1-25,0 25,0 0,0-25,-1 25,1-25,0 25,0-25,-25 1,25 24,-1-25,-24 0,25 0,-25 0,0 0,0 1,0-1,0 50,0-1,0 1,0 0,0 0,0 0,25 0,-25-1,25 1,-25 0,25 0,-1 0,1-25,0 24,0-24,0 0,0-24,-1 24,-24-25,25 25,0-25,0 0,0 0,-25 1,24-1,-24 0,25 0,-25-25,0 26,0-1,0 0,0 0,0 0,0 1,-25 24,25-25,0 0,-24 25</inkml:trace>
  <inkml:trace contextRef="#ctx0" brushRef="#br0" timeOffset="6660.7406">18058 6821,'-25'0,"25"25,0 0,0 0,-25 0,25-1,0 1,0 0,0 0,-25 0,25-1,0 1,0 0,-24-25,24 25,0 0,0-1,-25 1,25 0,0 0,25-25,-1 0,1 0,0-25,0 25,24 0,-24 0,25-25,-25 25,24 0,1 0,-25 0,24-25,1 25,-25 0,24 0,1 0,-25 0,0 0,-1 0,1 0,0 0,-50 0</inkml:trace>
  <inkml:trace contextRef="#ctx0" brushRef="#br0" timeOffset="7833.0176">10964 6003,'-25'0,"50"0,-1 0,-24-25,25 25,0 0,0 0,0-25,-1 25,1 0,0 0,25-25,-25 25,24 0,-24-24,25 24,-1-25,1 25,-1 0,1-25,0 25,-1 0,1-25,-1 25,-24 0,25 0,-1 0,-24-25,0 25,25 0,-26 0,1 0,0 0</inkml:trace>
  <inkml:trace contextRef="#ctx0" brushRef="#br0" timeOffset="8540.9978">11187 7541,'25'0,"0"0,-1 0,1 0,0 0,0 0,0 0,-1 0,26 0,-25 0,0 0,24 0,1 0,-1 0,1 0,0-25,-1 25,1 0,24 0,-24 0,-1 0,1-25,0 25,-1 0,1 0,0 0,-26 0,1-25,25 25,-25 0,-1 0,1 0,0 0,0 0,0 0,-1 0,-24-25</inkml:trace>
  <inkml:trace contextRef="#ctx0" brushRef="#br0" timeOffset="9092.932">11956 7466,'-25'0,"0"0,25 25,-25-25,1 25,-1 0,0-1,25 1,0 0,25-25,0-25,-1 25,-24-25,25 25,-25-24,25 24,-25-25,25 25,-25-25,0 0,0 0,-25 25,25 25,-25-25,25 25,-25-25,25 25</inkml:trace>
  <inkml:trace contextRef="#ctx0" brushRef="#br0" timeOffset="9853.8722">11658 6003,'-25'0,"1"25,24-1,-25-24,25 25,-25 0,25 0,-25 0,25-1,-25 1,25 0,0 0,0 0,0-50,25 0,-25 0,25 0,-25 1,25-1,-25 0,25 0,-25-24,0 24,24 0,-24 0,0 0,0 1,0-1,0 0,0 0,25 25,-25 25,25 0,-25 0,25-1,0 1,-25 0,24-25,1 25,-25 0,25-25,-25 24</inkml:trace>
  <inkml:trace contextRef="#ctx0" brushRef="#br0" timeOffset="10686.0032">11683 6102,'-25'-25,"25"50,0 0,0 0,0-1,25 1,-25 0,0 0,0 0,0-1,0 1,0 0,0 0,0 0,0 24,0-24,0 0,0 0,0 24,0-24,0 0,0 0,25-1,-25 1,0 0,0 0,0 0,0-1,0 1,0 0,0 0,0 0,0 0,0-1,0 1,0 0,0 0,0 0,25-25,-25 24,0 1,0 0,0 0,0 0,0-1,0 1,0 0,0 0,24 0,-24-1,0 1,0-50,0 1,0-1,-24 25,24-25,-25 25,25 25,25-25,-25 25,0-1,24-24,-24 25,25 0,0-25,-25 25,25-25,-25-25,25 25,-25-25,0 0,24 1,-24-1,0 0,0 0,0 0,0 1</inkml:trace>
  <inkml:trace contextRef="#ctx0" brushRef="#br0" timeOffset="11349.181">12229 6424,'0'0,"0"-24,-25 24,0 0,25 24,-25 1,25 0,-25 0,1 0,24-1,-25 1,25 0,0 0,0 0,0-1,0 1,0 0,25-25,-25 25,24-25,1 0,0 0,0-25,0 25,0 0,-25-25,24 25,1-25,0 1,0-1,-25 0,0 50,-25 0,25-1,0 1,0 0,25-25,0 0,-1 0,1-25,0 0,0 1,-25-1,25 25,-25-25,0 0,0 0,0 1,0-1,0 0,0 0,0 0,0 1,0-1</inkml:trace>
  <inkml:trace contextRef="#ctx0" brushRef="#br0" timeOffset="11634.3026">12824 6325,'0'0,"0"25,-25-25,0 25,1 0,24-1,-25-24,25 25,-25 0,25 0,0 0,0-1,25 1,0-25,-1 0,1-25,0 25,-25-24,0-1,0 0,0 0,-25 0,0 25,25-24,-24 24,-1 0,0 0,0 0</inkml:trace>
  <inkml:trace contextRef="#ctx0" brushRef="#br0" timeOffset="13845.0735">9699 6821,'0'-25,"-25"1,0-1,25 0,-25 25,0-25,1 25,-1-25,0 25,0 0,0 0,1 0,-1 0,0 0,0 0,25 25,-25-25,1 0,-1 0,0 25,0-25,0 25,1 0,-1-1,25 1,-25 0,25 0,-25 0,0-25,25 25,-24-1,-1-24,0 0,25 25,-25-25,0 0,0 0,1 0,-1-25,0 25,0 0,0 0,1-24,-1 24,0 0,0-25,0 25,1 0,24-25,-25 25,0 0,0 0,0 0,1 0,-1 0,0 0,0 0,0 25,1-25,-1 0,25 25,-25-25,0 0,25 24,-25-24,1 25,-1-25,0 0,25 25,-25-25,0 25,1-25,-1 25,0-25,0 0,25 24,-25-24,1 0,-1 0,0 0,0 0,0-24,25-1,0 0,0 0,25 0,0 1,-25-1,25 0,-25 0,25 25,-25-25,24 0,-24 1,25 24,-25-25,25 25,-25-25,25 25,-25-25,-25 50,0-25,0 25,1 0,-1-1,0 1,0-25,0 25,25 0,-25 0,1 0,-1-25,0 24,0 1,25 0,-25 0,1 0,24-1,-25-24,25 25,-25 0,25 0,0 0,0-1,25-24,0 25,-1-25,1 0,0 0,0 0,0 0,24 0,-24 0,25 0,-1 0,-24-25,25 25,-25 0,24 0,-24 0,25 0,-26 0,1-24</inkml:trace>
  <inkml:trace contextRef="#ctx0" brushRef="#br0" timeOffset="22456.8335">11237 13891,'24'0,"1"0,0 0,0 0,0-25,-1 25,26 0,-25 0,24-25,1 25,0 0,-1-25,-24 25,25-25,-1 25,1 0,-25 0,24-24,-24 24,0 0,0 0,-1 0</inkml:trace>
  <inkml:trace contextRef="#ctx0" brushRef="#br0" timeOffset="22761.3145">11708 13816,'0'25,"0"0,0 0,0-1,0 1,0 25,0-25,0-1,0 26,0-25,0 0,0 24,0-24,0 0,0 24,0-24,0 0,0 0,0 0,0 0,0-1,0 1,0 0,0 0</inkml:trace>
  <inkml:trace contextRef="#ctx0" brushRef="#br0" timeOffset="23253.0853">11981 14188,'-25'0,"0"0,25 25,0 0,-25 0,25-1,0 1,0 0,0 0,0 0,0 0,0-1,25-24,-25 25,25-25,-25 25,25-25,-1 0,1-25,0 25,0-25,-25 1,25 24,-25-25,24 0,-24 0,0 0,25 0,-25 1,0-1,0 0,0 0,0 0,-25 25,25 25,0 0,0 0,0 0,0-1,25-24,-25 25,0 0,25 0,-25 0,25-25,-25 25,25-1,0-24,-1 0,1 0</inkml:trace>
  <inkml:trace contextRef="#ctx0" brushRef="#br0" timeOffset="23641.6368">12328 14238,'0'25,"25"-25,-25 24,25 1,-25 0,0 0,24 0,-24 0,0-1,0 1,0 0,0-50,0 0,0 1,0-1,0 0,0 0,0 0,0 0,25 1,-25-1,25 25,0 0,0 0,-1 0,1 0,0 25,-25-1,25-24,-25 25,25-25,-25 25,0 0,24 0,-24 0,25-25,-25 24,25 1,-25 0</inkml:trace>
  <inkml:trace contextRef="#ctx0" brushRef="#br0" timeOffset="24040.1124">12923 14287,'0'-24,"-25"24,1 0,24 24,-25-24,25 25,-25-25,25 25,-25 0,25 0,-25 0,25-1,0 1,25-25,0 0,0 0,-25-25,25 1,-1-1,-24 0,0 0,0 0,0 0,0 1,0 48,0 1,0 0,0 0,0 0,25 0,0-1,0 1,0-25,-1 0,1 0,0 0,0 0</inkml:trace>
  <inkml:trace contextRef="#ctx0" brushRef="#br0" timeOffset="24932.8224">13196 13915,'0'-24,"-25"24,25 24,0 1,0 0,0 0,0 0,0-1,0 1,0 0,0 0,0 24,0-24,0 0,0 0,0 0,0-1,0 1,0 0,25-25,-25 25,0 0,0-50,25 25,0-25,0 25,-1 0,1 0,0 0,0 0,0 25,-25 0,0 0,0-1,-25-24,25 25,-25-25,25 25,-25-25,0 25,1-25,-1 0,25-25,25 25,-1-25,1 0,0 25,0-24,0 24,-1-25,1 0,0 0,0 0,0 0,-1 1,-24-1,25 0,0 0,-25 0,0-24,0 24,25 0,-25 0,0-24,0 24,0 0,0 0,-25 1,25-1,0 0,0 0,0 50,0 0,0 0,0-1,0 1,0 0,0 0,0 0,0 24,0-24,25 0,-25 0,0 24,25-24,-25 0,0 0,24-1,1 1,0 0,0-25,-25 25,25-25,-1 0,1-25,0 25,0 0,-25-25,25 25,-1-25,1 25,-25-24,25-1,-25 0,0 0,0 0,0 1,0-1,0 0,0 0,-25 0,0 25,1 25,-1 0,25 0,0 0,0-1,0 1,0 0,0 0,0 0,25-1,-25 1,24 0,1 0,0-25,0 0,0 25,-1-25,26 0,-25 0,0-25,-1 25</inkml:trace>
  <inkml:trace contextRef="#ctx0" brushRef="#br0" timeOffset="25669.2411">11981 15280,'0'-25,"0"0,24 25,-24 25,0 0,0-1,0 1,0 0,0 0,0 25,0-26,0 1,0 0,0 25,-24-26,24 1,0 0,-25-25,25 25,0 0,-25-25,25 24,0-48,25 24,0 0,-1 0,1 0,0 0,0 0,0 0,-1 0,1 0,25 24,-25-24,0 0,-1 0,1 25,0-25,25 0</inkml:trace>
  <inkml:trace contextRef="#ctx0" brushRef="#br0" timeOffset="26730.0041">12774 15404,'-24'0,"-1"0,0 0,0 0,0 0,1 25,-1-25,0 24,0-24,0 25,1 0,-1 0,0 0,25-1,25 1,0-25,-1-25,1 25,0-24,0 24,0-25,-1 0,-24 0,25 25,-25-25,0 1,0 48,0 1,0 0,0 0,0 0,25-1,0-24,0 0,-1 0,1 0,-25-24,25 24,0 0,-25-25,25 0,-1 0,-24 0,0 1,0-1,0 0,0 0,0 0,-24 0,48 50,1-25,-25 25,25-25,-25 25,25-25,-25 25,25 0,-25-1,0 1,0 0,0 0,-25 0,0-25,25 24,0-48,25 24,0 0,-1 0,1 0,0-25,0 25,0 0,-1-25,1 25,0-25,0 0,0 25,0-24,-1-1,1 0,-25 0,0 0,-25 0,1 25,-1-24,0 24,0 0,0 0,25 24,-25-24,25 25,0 0,0 0,0 0,0 0,0-1,25-24,-25 25,25-25,0 25,0-25,0 0,-1 0,1 0,0 0,0-25,0 25,-1 0,-24-25,25 25,0-24,0 24,-25-25,25 25,-25-25,0 0,0 0,0 0,0 1,-25-1,25 50,0-1,25-24,-25 25,24 0,-24 0,25-25,-25 25,25 0,0-1,-25 1,25-25,-25 25,24-25,-24 25,25-25,0 25,0-25,0 0,-1-25,1 25</inkml:trace>
  <inkml:trace contextRef="#ctx0" brushRef="#br0" timeOffset="27464.6469">14833 13866,'0'25,"0"-1,0 1,0 0,0 0,0 0,0-1,0 26,25-25,-25 24,0 1,0 24,25-24,-25 25,0-26,25 26,-25-1,24 0,-24 1,25-26,-25 26,25-1,-25 1,25-26,-25 26,25-26,-25 1,0-1,0 1,0 0,0-1,0-24,0 25,0-25,0-1,0 1,0 0,24 0</inkml:trace>
  <inkml:trace contextRef="#ctx0" brushRef="#br0" timeOffset="28377.356">14784 13742,'-25'0,"25"25,25-25,-1 0,1 0,0 0,0 0,0 0,-1 0,1 0,0 0,0 0,24-25,-24 25,25 0,-1 0,1-25,0 25,-1 0,1-25,24 25,-24 0,24 0,1-25,-26 25,26 0,-1-24,-24 24,24 0,1-25,-26 25,26-25,-1 25,0-25,1 25,-1-25,1 25,-1-24,1 24,-1-25,0 25,1 0,-1-25,1 25,-26 0,26-25,-1 25,-24 0,24 0,-24-25,-1 25,1 0,0 0,-26 0,1 0,25 0,-25-24,-1 24,1 0,0 0,-25-25,0 50,0-1,0 1,0 0,0 0,25 0,-25 49,25-24,-25-1,24 1,-24 24,0-24,25 24,-25 1,0 24,25-25,-25 25,0-24,25-1,-25 1,0-1,25-24,-25 24,24-24,-24-1,25 26,-25-50,0 24,25 1,-25-25,0 24,0-24</inkml:trace>
  <inkml:trace contextRef="#ctx0" brushRef="#br0" timeOffset="29044.7828">15081 15677,'-25'-25,"50"25,0 0,0 0,-25-25,25 25,24 0,-24 0,0 0,0 0,24-25,1 25,-25 0,24-25,26 25,-26 0,26 0,-1-24,1 24,-1 0,0-25,26 25,-1 0,0 0,0 0,1-25,24 25,0 0,-25-25,25 25,0 0,0-25,-25 25,25-24,-25 24,1 0,-1-25,0 25,-25 0,1-25,-26 25,26 0,-26 0,-24-25,0 25,25 0,-26-25,1 25,-25-25,0 1,-25 24,1 0,-1-25</inkml:trace>
  <inkml:trace contextRef="#ctx0" brushRef="#br0" timeOffset="65405.0837">16545 12923,'0'-25,"-25"25,25-24,-25 24,0 0,25 24,-24-24,-1 25,0 0,0 0,0 0,0-1,1 1,-1 0,0 0,0 0,25-1,-25-24,25 25,-24 0,24-50,24 0,1 1,-25-1,25 0,0 0,0 0,-1 1,-24-1,25-25,0 25,0 1,-25-1,25 25,-25-25,25 25,-25-25,24 25,-24 25,25-25,-25 25,0 0,25-25,-25 24,0 1,25 0,-25 0,25 0,-25-1,24 1</inkml:trace>
  <inkml:trace contextRef="#ctx0" brushRef="#br0" timeOffset="66205.5107">16495 13022,'-25'0,"25"25,-24-25,24 25,-25 0,25 0,0-1,0 1,-25-25,25 25,0 0,0 0,0 0,0-1,-25 26,25-25,0 24,-25-24,25 25,0-1,0-24,-25 25,25-1,0 1,0-25,0 24,0 1,-24 0,24-1,0 1,-25-25,25 24,0 1,0-1,-25 1,25 0,0-1,0 1,-25 0,25-1,0-24,0 25,0-1,-25 1,25-1,0 1,-24 24,24-24,0 0,-25-1,25 26,-25-26,25 1,-25 24,25-24,-25-1,25 1,-24 0,24-1,-25 1,25 0,0-1,-25 1,25-1,0 1,0-25,0 24,0 1,0 0,-25-26,25 26,0 0,0-26,0 1,0 25,-25-25,25-1,0 1,0 0,0 0,-24 0,24-1,0 1,0 0,-25 0,25 0,0 0,-25-25,25 24,0 1,0-50,0 1</inkml:trace>
  <inkml:trace contextRef="#ctx0" brushRef="#br0" timeOffset="68392.498">17066 14461,'-25'0,"0"0,0 0,50 0,0 0,0 0,-1 0,1 0,0 0,0 0,0 0,24 0,-24 0,25 0,-1-25,1 25,-1 0,1 0,0 0,24 0,1 0,-26-24,26 24,-1 0,0 0,1-25,-1 25,1 0,-1-25,0 25,1 0,-1-25,1 25,-1 0,1-25,-1 25,0 0,-24-25,24 25,1-24,-26 24,1 0,24-25,-24 25,0 0,24 0,-24 0,-1-25,1 25,-25 0,24 0,1 0,-25 0,24 0,-24 0,0-25,0 25,0 0,-1 0,1 0,0-25,0 25,0 0,-25-24,24 24,-24-25,-24 25,-1-25,0 25,0 0,0-25,1 25,-1-25,-25 25,25 0,1-24,-1 24,0 0,0-25,0 25,25 25,25-25,0 0,0 24,0-24,-1 25,1 0,0-25,0 25,0 0,-1-25,1 24,-25 1,25-25,-25 25,0 0,0 0,0-1,0 1,0 0,-25 0,0 0,1-25,24 25,-25-1,0-24,0 25,0-25</inkml:trace>
  <inkml:trace contextRef="#ctx0" brushRef="#br0" timeOffset="69672.4871">18802 12948,'0'-25,"-25"25,25-25,-25 25,1 0,-1 0,0 0,0 25,0 0,25 0,-24 0,24-1,0 1,-25 0,25 0,0 0,0-1,0 1,25 0,-1-25,-24 25,25-25,0 0,0 0,0-25,-1 25,1 0,0-25,0 25,0 0,-1-25,1 25,-25-24,0 48,0 1,0 0,25-25,-25 25,25 0,0 0,-1-25,1 0,0 0,0 0,0-25,-1 25,1-25,0 0,0 0,-25 0,25 1,-25-1,0 0,0 0,0 0,0 1,-25-1,25 0,-25 0,25 0,-25 25,25-24,-25 24</inkml:trace>
  <inkml:trace contextRef="#ctx0" brushRef="#br0" timeOffset="69949.5347">19397 13047,'0'0,"0"25,-25 0,25 0,0-1,-24 1,24 0,0 0,-25 0,25 0,0-1,0 1,0 0,0 0,-25 0,25-1,0 1,25-25,0 0,-1 0,1 0,0 0,0 0,0 0,-1 0</inkml:trace>
  <inkml:trace contextRef="#ctx0" brushRef="#br0" timeOffset="70260.5303">19794 12948,'25'0,"-25"-25,25 25,0 0,-1 0,1 0,0 0,0 0,0 0,-1 0,1 0,0-25,0 25,0 0,-1 0</inkml:trace>
  <inkml:trace contextRef="#ctx0" brushRef="#br0" timeOffset="70545.5179">19769 13072,'25'0,"-25"-25,25 25,0 0,0 0,-1 0,1 0,25 0,-25 0,-1 0,1 0,0 0,0 0,0 0,-1 0,1 0,0 0,0 0,-50 0</inkml:trace>
  <inkml:trace contextRef="#ctx0" brushRef="#br0" timeOffset="76448.881">20935 12700,'-25'0,"25"-25,-24 25,-1 0,25-25,-25 25,0 0,25 25,-25-25,1 25,24 0,-25-25,25 25,0-1,-25 1,25 0,0 0,-25 0,25-1,0 1,0 0,0 0,25-25,-25 25,25-25,0 0,-1 0,1-25,0 25,0-25,0 25,-1-25,1 25,-25-25,0 50,0 0,0 0,0 0,0-1,25-24,-25 25,25-25,0 0,-1 25,1-25,0 0,0 0,0 0,-1-25,1 25,0-25,0 25,0-24,-1-1,1 25,-25-25,25 0,-25 0,25 1,-25-1,0 0,0 0,0 0,-25 1,25-1,-25 0,0 0,1 25,24 25</inkml:trace>
  <inkml:trace contextRef="#ctx0" brushRef="#br0" timeOffset="76717.516">21605 12774,'-25'0,"25"25,-25-25,25 25,0 0,-25-25,25 25,0-1,25-24,-25 25,25-25,0 0,0 0,-1 0,1 0,-25-25,25 25,-25-24,25 24,-25-25,0 0,-25 0,0 0,0 25,1-24,-1 24,0 0,0-25,-24 25,24 0</inkml:trace>
  <inkml:trace contextRef="#ctx0" brushRef="#br0" timeOffset="78597.42">18504 11708,'-25'0,"25"-25,0 0,-24 25,-1 0,0 0,25 25,0 0,-25-25,25 25,0-1,0 1,0 0,-25 0,25 0,0-1,0 1,0 0,0 0,0 0,25-1,-25 1,25-25,-25 25,25-25,0 0,-1-25,1 25,-25-25,25 25,-25-24,25-1,-25 0,0 0,0 50,0 0,0 0,0-1,0 1,25 0,0 0,-1-25,-24 25,25-25,0 0,0 0,0 0,-1 0,1-25,0 25,0-25,0 0,-25 0,24 1,1-1,-25 0,0 0,0 0,0 1,0-1,0 0,0 0,-25 0,25 1,-24-1,24 0,-25 25,25-25,-25 25,0 0,25 25,0 0</inkml:trace>
  <inkml:trace contextRef="#ctx0" brushRef="#br0" timeOffset="78892.4215">19025 11906,'0'25,"-25"0,25 0,0-1,0 1,0 0,0 0,-24 0,24-1,0 1,0 0,0 0,0 0,0 0,0-1,24-24,1 0,0 0,0 0,0 0,-1 0,1 0,0-24,0 24</inkml:trace>
  <inkml:trace contextRef="#ctx0" brushRef="#br0" timeOffset="79156.4506">19298 11857,'0'-25,"25"25,0 0,-1 0,1-25,0 25,0 0,0 0,-1 0,1-25,0 25,0 0,0 0,0 0</inkml:trace>
  <inkml:trace contextRef="#ctx0" brushRef="#br0" timeOffset="79936.9012">19844 11485,'-25'24,"0"1,0-25,1 25,-1-25,0 25,0 0,0-1,1-24,-1 25,0 0,-25 0,25-25,1 25,-1-1,0 1,0-25,0 25,1-25,24 25,24-25,-24 25,25-25,0 0,0 0,0 0,-1 0,1 24,0-24,0 0,0 25,24-25,-24 0,0 0,25 25,-26-25,1 0,25 25,-25-25,-1 0,26 0,-25 25,0-25,-1 0,1 0,0 0,-25 24,25-24</inkml:trace>
  <inkml:trace contextRef="#ctx0" brushRef="#br0" timeOffset="80652.736">20563 11460,'0'-25,"-25"25,25-25,-25 25,1 0,-1 0,25 25,-25-25,0 25,0-25,25 25,-24-25,24 24,-25 1,0 0,25 0,0 0,0-1,0 1,0 0,25-25,-25 25,25-25,-1 0,1 0,0 0,-25-25,25 25,0 0,-1 0,1 0,-25 25,0 0,25-1,-25 1,0 0,25-25,0 25,-1 0,1-25,0 0,0 0,0 0,0 0,-1-25,1 25,0-25,-25 0,25 25,-25-25,25 1,-25-1,0 0,0 0,0 0,0-24,0 24,0 0,-25 0,25 1,-25-1,25 0,-25 25,25-25,-25 25</inkml:trace>
  <inkml:trace contextRef="#ctx0" brushRef="#br0" timeOffset="80913.3958">21183 11460,'0'25,"-25"-25,1 24,24 1,0 0,0 0,0 0,24-25,-24 24,25-24,0 0,0 0,0 0,-1 0,1-24,0-1,-25 0,0 0,-25 0,25 1,-25 24,1-25,-1 25,0 0,0 0,-24-25,24 25</inkml:trace>
  <inkml:trace contextRef="#ctx0" brushRef="#br0" timeOffset="82265.4129">19372 14932,'-24'-24,"24"-1,-25 25,0 0,0 25,25-1,-25-24,25 25,-24 0,24 0,-25 0,25-1,-25-24,25 25,0 0,0 0,0 0,25-1,0-24,-1 0,1-24,0 24,0-25,0 0,-1 0,1 25,-25-25,0 50,0 0,-25 0,25 0,0-1,0 1,0 0,25-25,-25 25,25-25,0 25,0-25,-1 0,1 0,0-25,0 25,0-25,0 0,-1 0,1 1,0-1,0 0,-25 0,25 0,-25-24,0 24,0 0,0 0,0 1,0-1,0 0,0 0,0 0,-25 1,0-1,0 25</inkml:trace>
  <inkml:trace contextRef="#ctx0" brushRef="#br0" timeOffset="82545.481">19993 14982,'0'0,"-25"0,25 25,-25-25,25 25,-25-25,25 24,0 1,-25-25,25 25,0 0,-24 0,-1-1,25 1,0 0,0 0,-25 0,25-1,0 1,0 0,0 0,25-25,0 0,-25 25,24-25,1 0,0 0,25 0,-26-25,26 25,-25 0</inkml:trace>
  <inkml:trace contextRef="#ctx0" brushRef="#br0" timeOffset="83044.5665">20489 14635,'24'0,"1"0,0 0,0 25,0-25,-1 0,1 0,25 0,-25 0,24 0,-24 0,25 0,-25 0,24 0,-24 0,0 0,24 0,-24 0,0 24,0-24,-25 25,0 0,0 0,0 0,-25-25,0 24,0 1,1 25,-1-25,0-1,0 1,-24 0,24 25,0-26,0 1,0 0,-24 0,24 0,25-1,-25-24,0 25,0-25,25 25,-24-25,24 25</inkml:trace>
  <inkml:trace contextRef="#ctx0" brushRef="#br0" timeOffset="83788.3849">21530 14560,'0'-24,"0"-1,0 0,-24 25,24 25,-25-25,0 25,0-1,0 1,1 0,24 0,-25 0,25-1,-25-24,25 25,0 0,0 0,0 0,25-1,0 1,-1-25,1 0,0 0,0 0,0 0,-1-25,1 25,-25 25,0 0,0 0,0 0,0-1,0 1,0 0,0 0,25-25,0 25,0-25,-1 0,1-25,0 25,0 0,-25-25,25 0,0 25,-1-25,-24 1,25-1,0 0,-25 0,0 0,25 1,-25-1,0 0,0 0,0 0,0 1,0-1,0 0,0 0</inkml:trace>
  <inkml:trace contextRef="#ctx0" brushRef="#br0" timeOffset="84068.3815">22101 14610,'-25'0,"25"25,-25-25,25 25,-24-25,24 24,-25 1,25 0,0 0,25 0,-25-1,24-24,1 0,0 0,0 0,0-24,-1 24,1 0,-25-25,25 25,0-25,-25 0,0 0,0 1,0-1,-25 0,0 0,0 0,1 1,-1 24,0 0,0-25,0 25,1 0</inkml:trace>
  <inkml:trace contextRef="#ctx0" brushRef="#br1" timeOffset="98107.0922">11162 6548,'-25'25,"25"0,-25-25,25 25,0 0,0-1,-24-24,24 25,0 0,0 0,0 0,0-50,0 0,0 0,0 0,0 1,0-1,0 0,24 25,-24-25,0 0,0 1,25 24,0 24,0 1,0-25,-25 25,25 0,-1 0,-24-1,25-24,-25 25,25-25,-25 25</inkml:trace>
  <inkml:trace contextRef="#ctx0" brushRef="#br1" timeOffset="98846.2042">11237 6623,'0'25,"-25"-1,25 1,0 0,0 0,0 0,0-1,25-24,-25 25,0 0,0 0,0 0,24-25,-24 25,0-1,0 1,0 0,25-25,-25 25,0 0,0-1,0 1,0 0,0 0,0 0,0-1,0 1,0 0,0 0,0 0,0-1,25-24,-25 25,0 0,0 0,0 0,0-1,25 1,-25 0,0 0,0 0,0-1,0 1,0 0,0 0,0 0,25-25</inkml:trace>
  <inkml:trace contextRef="#ctx0" brushRef="#br1" timeOffset="99683.2288">11485 7144,'-25'-25</inkml:trace>
  <inkml:trace contextRef="#ctx0" brushRef="#br1" timeOffset="99837.2175">11410 6945,'0'-24</inkml:trace>
  <inkml:trace contextRef="#ctx0" brushRef="#br1" timeOffset="99922.3007">11361 6846</inkml:trace>
  <inkml:trace contextRef="#ctx0" brushRef="#br1" timeOffset="99982.0747">11336 6821,'0'-25</inkml:trace>
  <inkml:trace contextRef="#ctx0" brushRef="#br1" timeOffset="100039.4338">11311 6772,'0'-25,"25"99,-50-198</inkml:trace>
  <inkml:trace contextRef="#ctx0" brushRef="#br1" timeOffset="100103.0382">11286 6672,'0'-24,"25"148</inkml:trace>
  <inkml:trace contextRef="#ctx0" brushRef="#br1" timeOffset="100166.2592">11286 6648,'0'-50,"0"124</inkml:trace>
  <inkml:trace contextRef="#ctx0" brushRef="#br1" timeOffset="100232.1174">11286 6598,'0'-50,"0"26,0-1</inkml:trace>
  <inkml:trace contextRef="#ctx0" brushRef="#br1" timeOffset="100239.1115">11286 6474,'0'-50</inkml:trace>
  <inkml:trace contextRef="#ctx0" brushRef="#br1" timeOffset="100358.6193">11311 6251</inkml:trace>
  <inkml:trace contextRef="#ctx0" brushRef="#br1" timeOffset="100418.151">11311 6251</inkml:trace>
  <inkml:trace contextRef="#ctx0" brushRef="#br1" timeOffset="101061.9242">11237 6003,'0'0</inkml:trace>
  <inkml:trace contextRef="#ctx0" brushRef="#br1" timeOffset="101121.8485">11237 6003,'0'25</inkml:trace>
  <inkml:trace contextRef="#ctx0" brushRef="#br1" timeOffset="104674.2212">11782 7491,'0'-25,"0"0,-25 25,25-24,0-1,0 0,0 0,-24 0,24 1,0-1,0 0,-25 25,25-25,0 0,0 1,0-1,0 0,0 0,-25 25,25-25,0 1,0-1,0 0,0 0,0 0,-25 25,25-24,0-1,0 0,0 0,0 0,0 0,0 1,0-1,0 0,-25 25,25-25,0 0,0 1,0-1,0 0,0 0,0 0,0 1,0-1,0 0,0 0,0 0,25 1,-25-1,0 0,0 0,0 0,0 1,0-1,0 0,0 0,0 0,0 1,0-1,0 0,0 0,0 0,0 1,0-1,0 0,0 0,0 0,0 1,0-1,-25 0,25 0,0 0,0 0,0 1,0-1,-24 0,24 0,0 0,0 1,0-1,0 0,-25 0,25 0,0 1,0-1,0 0,0 0,0 0,0 1,0-1,0 0,0 0,0 0,0 1,0-1,0 0,0 0,-25 25,25 25,0 0,-25-25,25 25,-25-25,25 24,-24-24,-1 25,25 0,-25-25,0 25,25 0,-25-25,25 24,0 1,-24-25,24 25,0-50,24 25,-24-25,25 25,0-24,-25-1,25 25,-25-25,25 0,-25 0,24 25,-24-24,0-1,25 25,-25-25,0 50,0 0,25-25,-25 24,0 1,25-25,-25 25,25-25,-25 25,0 0,24-25,-24 24,25-24,-25 25,25-25,0 25</inkml:trace>
  <inkml:trace contextRef="#ctx0" brushRef="#br1" timeOffset="120800.2034">17661 5085,'0'0,"25"0,-25-25</inkml:trace>
  <inkml:trace contextRef="#ctx0" brushRef="#br1" timeOffset="121896.1049">17686 5060,'-25'-49,"0"49,25-25,-25 25,1 0,24-25,-25 25,0-25,0 25,0-25,0 25,1 0,24-24,-25 24,0-25,0 25,0 0,1-25,-1 25,0 0,0 0,0 0,-24-25,24 25,0 0,-24 0,24-25,-25 25,1 0,24 0,-25-25,25 25,-24 0,-1 0,25 0,-24-24,24 24,-25 0,26 0,-26 0,25 0,-24 0,24-25,-25 25,25 0,-24 0,24 25,-25-25,25 0,1 0,-26 0,25 24,-24-24,24 0,-25 25,25-25,-24 0,24 0,0 25,-24-25,24 0,0 25,-25-25,26 0,-1 0,0 25,0-25,0 25,1-25,-1 24,0-24,0 25,0-25,1 25,-1 0,0 0,0-25,0 24,-24 1,24 25,0-25,0-1,-24 1,24 0,0 25,-25-26,26 1,-1 25,0-25,0-1,0 1,1 25,-26-25,50-1,-25 1,0 0,1 0,-1 24,25-24,-25 0,0 0,25 0,0-1,-25 1,25 0,-24 0,24 0,0 0,0-1,0 26,-25-25,25 0,0 24,0-24,0 25,-25-26,25 26,0-25,0 24,0-24,0 25,-25-25,25 24,0-24,0 25,0-26,0 26,0-25,0 24,25-24,-25 25,0-25,25-1,-25 26,25-25,-25 25,24-26,-24 1,25 25,0-25,-25 24,25-24,-25 0,25 24,-1-24,-24 0,25 0,0 24,-25-24,25 0,0 0,-1 0,1-1,-25 1,25 0,0 0,0 0,-1-1,1 1,0 0,0 0,0 0,-1-25,1 24,0 1,0-25,0 25,24 0,-24-25,0 25,25-25,-26 0,26 24,0-24,-26 0,26 25,0-25,-26 0,26 0,0 0,-1-25,1 25,-1 0,1-24,0 24,-1 0,1-25,-1 25,1-25,-25 0,24 25,1-25,0 1,-25-1,24 0,1 0,-25 25,-1-25,26 1,-25-26,24 25,-24 0,0 1,25-26,-26 25,1-24,25 24,-25-25,-1 1,1 24,0-25,0 1,0-1,-1 0,1 1,0-1,0 0,0 1,-25-1,24 1,-24-1,25 0,-25 1,0-1,0 1,0-1,0-24,0 24,0 0,0 1,0-1,0 1,0-1,0 0,0 1,-25-1,25 0,-24 1,24 24,-25-25,25 26,-25-1,0-25,0 25,1 1,-26-26,25 25,0 0,-24 1,24-1,-25 0,26 0,-1 0,0 1,0-1,0 25</inkml:trace>
  <inkml:trace contextRef="#ctx0" brushRef="#br1" timeOffset="125649.5592">2208 7367,'-25'0,"0"-25,0 25,25-25,0 1,0-1,0 0,0 0,0 0,0 1,25 24,-25-25,0 0,25 25,-25-25,25 0,-25 1,24 24,1-25,0 0,-25 0,25 25,0-25,-1 25,1-24,0-1,0 25,0 0,-1 0,-24-25,25 25,0 0,0 0,0 0,-1 0,1 0,0 25,0-25,0 0,0 0,-1 0,1 0,0 25,0-25,0 0,-1 0,1 24,0-24,0 0,0 25,-1-25,1 25,0-25,-25 25,25 0,0-25,-1 24,1-24,0 25,-25 0,25-25,0 25,-1 0,1-25,0 24,0 1,0-25,-1 0,-24 25,25-25,0 0,0 25,0-25,-1 0,1 0,0 0,0-25,0 0,-25 0,24 25,-24-24,25-1,-25 0,25 0,0 0,0 1,-25-1,25 25,-1-25,-24 0,25 25,0-25,-25 1,25 24,0-25,-1 0,1 25,0-25,0 25,0 0,-1-25,1 25,0 0,0-25,0 25,-1 0,1 0,0 0,0-24,0 24,-1 0,1 0,0 0,0 0,0 24,-1-24,1 0,0 0,0 25,0-25,-1 0,1 25,0-25,0 25,0-25,-1 25,1 0,0-25,-25 24,25 1,0 0,-25 0,24-25,-24 25,25-25,-25 24,0 1,25-25,-25-25,0 1,0-1,0 0,0 0,0 0,25 1,-25-1,0 0,25 25,-25-25,25 0,-25 0,24 25,1-24,0-1,0 0,0 25,-1-25,1 25,0-25,0 25,0 0,-1-24,26 24,-25 0,0 0,-1 0,1 0,0 0,0 0,0 0,-1 24,1-24,0 0,0 25,0-25,-1 25,1-25,0 0,-25 25,25-25,0 25,-1-25,1 24,0-24,0 0,0 0,-1 0,1 0,0 0,0 0,0 0,0 0,-1 0,1-24,0 24,0 0,0 0,-1 0,1 0,0 0,0 0,0-25,-1 25,1 0,0 0,0-25,0 25,-1 0,1 0,0-25,0 25,0 0,-1 0,1-25,0 25,0 0,0-24,-1 24,1 0,0-25,0 25,0-25,-1 25,1-25,0 0,0 25,-25-24,25 24,-25-25,24 0,-24 0,0 0,0 1,0-1,0 0,-24 0,-1 0,0 1,0-1,0 0,1 25,24-25,-25 25,0-25,0 25,0 0,1 0,24 25,24-25,-24 25,25-25,0 0,0 25,0-25,-1 0,1 25,0-25,0 24,0-24,-1 0,-24 25,25-25,0 0,-25 25,25-25,0 25,-25 0,0-1,0 1,0 0,0 0,0 0,-25-25,25 24,-25 1,0 0,25 0,-25-25,25 25,-24-1,-1-24,25 25,-25 0,0-25,25 25,-25 0,1-1,-1 1,0 0,0 0,0 0,1 0,-1-25,0 24,0 1,0 0,-24 0,24 0,0-1,0 1</inkml:trace>
  <inkml:trace contextRef="#ctx0" brushRef="#br1" timeOffset="234825.761">2704 10939,'-25'0,"25"-25,-25 25,0 0,0 0,1 0,-1 0,0 25,0-25,0 25,1-25,24 24,-25-24,0 25,0-25,25 25,-25 0,1-25,24 25,-25-1,0 1,0 0,25 0,-25 0,1 0,24-1,-25 1,25 0,-25-25,25 25,0 0,0-1,0 1,0 0,0 0,25-25,-25 25,25-25,-1 0,1 24,0-24,0 0,0 25,-1-25,1 0,25 0,-25 0,24 0,1 0,-25 0,24-25,-24 25,0 0</inkml:trace>
  <inkml:trace contextRef="#ctx0" brushRef="#br1" timeOffset="236113.2615">2902 11336,'0'0,"0"-25,-25 25,1 0,24 25,0 0,-25-1,25 1,0 0,0 0,0 0,0-1,0 1,25-25,-25 25,0 0,24 0,1-1,0-24,0 0,0 0,-1 0,-24-24,25 24,-25-25,0 0,0 0,0 0,0 1,-25-1,25 0,0 0,0 0,0 1,0-1,25 0,0 0,0 25,-25-25,25 25,-1-24,1 48,-25 1,0 0,0 0,0 0,0-1,0 1,0 0,0 0,25-25,-25 25,0-1,25 1,0-25,-1 0,1-25,0 1,0 24,-25-25,25 0,-25 0,24 25,-24-25,0 1,25-1,-25 0,0 0,-25 25,25 25,0 0,0 0,0-1,0 1,0 0,0 0,0 0,25-1,-25 1,25 0,0 0,0-25,-25 25,24-25,1-25,0 25,-25-25,25 25,-25-25,25 25,-25-25,0 1,24-1,-24 0,0 0,0 0,25 25,-25-24,0-1,25 25,-25 25,25-25,-25 24,25-24,-25 25,0 0,25-25,-25 25,0 0,0-1,24-24,-24 25,0 0,0-50,0 0,0 1,0-1,0 0,25 25,-25-25,25 0,-25 1,25-1,0 0,-25 0,24 25,1 0,-25-25,25 25,0 25,-25 0,25-25,-25 25,0 0,24-1,-24 1,25 0,-25 0,25 0,0-25,-25 24,25-24,-1 0,1 0,0-24,0 24,-25-25,25 0,-1 0,-24 0,25 1,-25-1,0-25,0 25,0 1,0-26,25 25,-25-25,0 26,0-26,0 25,0 0,0 1,0-1,-25 0,25 0,0 50,0 0,-25-25,25 25,0-1,0 1,0 25,0-25,0-1,0 26,0-25,25 25,-25-26,0 1,25 25,-25-25,0-1,25 26,-25-25,25 0,-25-1,24 1,-24 0,25-25,-25 25,25-25</inkml:trace>
  <inkml:trace contextRef="#ctx0" brushRef="#br1" timeOffset="236265.3487">4217 11261,'0'0,"-25"0,50 0,0 0,-1 0,1 0</inkml:trace>
  <inkml:trace contextRef="#ctx0" brushRef="#br1" timeOffset="236946.2008">4614 11361,'0'0,"-25"0,25 24,25-24,-1 0,-24-24,25 24,-25-25,25 25,0 0,-25-25,25 25,-25-25,24 0,-24 1,0-1,-24 0,-1 25,0 0,0 0,0 25,1 0,24-1,0 1,0 0,0 0,0 0,0-1,24-24,-24 25,25-25,-25 25,25-25,0-25,0 25,-1-25,1 25,0-24,0-1,0 25,-25-25,25 25,-25-25,24 25,1 0,-25 25,0 0,0 0,0-1,0 1,0 0,25 0,-25 0,0-1,25-24,0 0,-1 0,-24-24,25 24,0 0,-25-25,25 0,0 25,-25-25,24 0,-24 1,0-1,25 25,-25-25,0 0,0 0,0 1,0-1,0 0,0 0,0 50,-25 0,25 0,0-1,0 1,0 0,0 0,0 0,25-1,0-24,-25 25,25-25,0 0,-1 0,26 0,-25 0</inkml:trace>
  <inkml:trace contextRef="#ctx0" brushRef="#br1" timeOffset="237617.2587">5531 11137,'0'0,"0"25,0 0,25 0,-25 0,25-1,-25 1,0 0,25 25,-25-26,25 1,-25 0,0 0,24 0,-24 24,0-24,25 0,-25 0,25-1,-25 1,0 0,0 0,0 0,0-50,0 0,0 0,-25 25,25-25,0 1,-25-1,25-25,0 25,-24 1,24-1,0-25,0 25,0-24,0-1,0 25,0-24,0 24,0-25,0 25,24 1,1-1,-25 0,25 25,0-25,0 25,-1 0,1 0,0 0,-25 25,0 0,0 0,0-1,0 26,-25-25,0 0,25 0,-24-1,-1 1,0 0,0 0,0 0,25-1,-24-24</inkml:trace>
  <inkml:trace contextRef="#ctx0" brushRef="#br1" timeOffset="238710.347">5904 11460,'0'-25,"24"25,-24-25,0 0,25 25,-25-24,0-1,25 0,-25 0,0 0,0 1,0-1,25 0,-25 0,0 0,0 0,0 1,25 24,-1 0,-24 24,0 1,25-25,-25 25,0 0,0 0,0 0,25-1,-25 1,0 0,25-25,-25 25,25-25,-25 25,24-25,1 0,0 0,0-25,0 25,-25-25,24 25,1-25,0 0,0 1,-25-1,0 0,0 50,0 0,0-1,0 1,0 0,25-25,-25 25,24-25,-24 25,0-50,0 0,0 0,-24 0,24 1,0-1,0 0,0 0,24 25,-24-25,25 0,0 25,0-24,0-1,-1 25,1-25,0 25,0-25,0 25,-1-25,1 25,-25 25,25-25,-25 25,0 0,0 0,0-1,0 1,0 0,0 0,0 0,0 0,0-1,0 1,0 0,0 0,0 0,0-1,25-24,-25 25,0 0,25 0,-25 0,0-1,0-48,0-1,0 0,0 0,0 0,0 1,0-1,0-25,0 25,0 1,0-26,0 25,0 0,0-24,0 24,0 0,0 0,0 0,0 1,24-1,-24 0,25 0,0 0,0 25,0 0,0 25,-1-25,1 0,-25 25,25-25,-25 25,25 0,-25-1,0 1,0 0,0 0,-25 0,0-1,0-24,1 25,-1 0,0-25,0 25,-25-25,26 0,-1 25,0-25,0 0,0 0,1 0,-1 0,0 0</inkml:trace>
  <inkml:trace contextRef="#ctx0" brushRef="#br1" timeOffset="240920.238">8062 10988,'0'25,"-25"-25,0 0,25 25,-25-25,0 0,25 25,-25-25,25 25,0-1,-24 1,24 0,0 0,0 0,0 0,-25-25,25 24,0 1,0 0,0 0,0 0,0-1,0 1,25 0,-1 0,1-25,0 0,0 0,0-25,0 25,-1-25,1 25,-25-25,25 25,0-24,0-1,-1 0,-24 0,0 0,0 1,25 24,-25-25,0 0,-25 50,25 0,0-1,0 1,0 0,25-25,-25 25,0 0,25-25,-25 24,25 1,0 0,-1 0,1-25,0 0,0-25,0 25,-1-25,1 25,0-25,-25 1,25-1,0 0,-25 0,0 0,0 1,0-1,0 0,0 0,0-25,0 26,-25-1,25 0,-25 0,0 0,25 1,-25 24,25-25,-24 25,-1 0,25 25,0-1</inkml:trace>
  <inkml:trace contextRef="#ctx0" brushRef="#br1" timeOffset="241588.2118">8781 11286,'0'-25,"0"50,0 0,0 0,0 0,0-1,0 1,0 0,0 0,0 0,0-1,0 1,0 0,0 0,0 0,0-1,0 1,25-25,-1-25,1 25,0 0,0 0,0 0,-1 0,1-24,0 24,0 0,0 0,0 0,-1 0,1 0,-25-25,25 25,-25 25</inkml:trace>
  <inkml:trace contextRef="#ctx0" brushRef="#br1" timeOffset="242295.2576">9252 11261,'0'0,"25"0,0 0,0-24,-1 24,1 0,0 0,0 0,0-25,24 25,-24 0,0 0,0-25,-1 25,1 0,25 0,-25-25,-1 25,1 0,0 0</inkml:trace>
  <inkml:trace contextRef="#ctx0" brushRef="#br1" timeOffset="242627.439">9525 11063,'-25'0,"25"-25,0 50,25 0,-25-1,0 1,0 0,25 0,-25 0,0 0,0-1,0 1,25 0,-25 0,0 0,0-1,0 1,24 0,-24 0,0 0,25-25,-25 24</inkml:trace>
  <inkml:trace contextRef="#ctx0" brushRef="#br1" timeOffset="243015.3103">10021 10840,'-25'0,"25"-25,0 50,0-1,0 1,25 0,-25 0,0 0,0-1,25 26,-25-25,0 0,0-1,0 26,0-25,25 0,-25 0,0-1,0 1,0 0,0 0,0 0,0-1,0 1,0 0</inkml:trace>
  <inkml:trace contextRef="#ctx0" brushRef="#br1" timeOffset="243427.2208">10344 10914,'-25'25,"0"-25,25 25,-25-25,0 0,25 24,-24 1,-1-25,0 0,25 25,-25-25,0 0,25 25,-24-25,48 25,1-25,0 24,0-24,0 25,-1-25,1 25,0-25,-25 25,25-25,0 25,-1-25,1 25,0-25,-25 24,25-24,0 25,-1-25,1 25,0 0,0-25,-25 25,25-25,-25 24,24-24</inkml:trace>
  <inkml:trace contextRef="#ctx0" brushRef="#br1" timeOffset="243768.2161">10641 11063,'0'-25,"25"25,-25 25,25 0,-25-1,0 1,25 0,-25 0,0 0,24 0,-24-1,0 1,25-25,-25 25,25 0,0-25,-25-25,25 25,-25-25,0 0,24 1,-24-1,0 0,0 0,0-25,0 26,25-26,-25 0,0 26,0-26,0 25,0-24,25 24,-25 0,0 0,25 0,-25 1</inkml:trace>
  <inkml:trace contextRef="#ctx0" brushRef="#br1" timeOffset="246844.1964">2555 13519,'0'0,"0"-25,-25 25,0 0,25-25,-25 25,1 0,-1 0,25 25,-25-25,0 0,0 25,1-25,-1 24,0-24,0 25,0 0,1 0,-1 0,25-1,-25 1,25 0,0 0,0 0,0-1,0 1,0 0,25-25,0 25,-1-25,1 25,25-25,-25 0,-1 0,26 0,-25 0,24-25,1 25,0-25,-1 25,-24-25,25 25</inkml:trace>
  <inkml:trace contextRef="#ctx0" brushRef="#br1" timeOffset="247123.6722">3001 13568,'-49'0,"98"0,-123 0,74 25,-25-25,0 25,1 0,24-1,-25 1,25 0,0 0,0 0,0-1,0 1,25-25,-25 25,24-25,1 25,0-25,25 0,-26 0,1 0,0-25,0 0,0 25,24-25,-24 1,0-1,-25 0,25 0,-25 0,0 1,0-1,0 0,-25 0,0 0,0 25,0 0,1-24,-26 24,25 0,0 0,1 0,-1 24,0-24,0 0</inkml:trace>
  <inkml:trace contextRef="#ctx0" brushRef="#br1" timeOffset="247385.0156">3547 13667,'25'0,"-25"-24,25 24,-1 0,-24-25,25 25,0 0,-25-25,25 25,0 0,0 0,-1-25,26 25,-25 0,0 0,-1 0</inkml:trace>
  <inkml:trace contextRef="#ctx0" brushRef="#br1" timeOffset="248083.1821">4440 13320,'-25'0,"25"25,0 0,25 0,-25-1,0 1,25 0,-25 25,25-26,-25 26,0-25,24 0,-24 24,0-24,25 25,-25-26,0 1,0 0,25 0,-25 0,25-1,-25 1,0-50,-25 25,25-24,0-1,-25 0,25 0,-25 0,25 1,-24-26,24 25,-25-24,25 24,-25-25,25 25,0-24,0 24,0 0,0 0,0 1,25-1,-25 0,25 25,-1-25,1 25,0 0,0 0,0 0,-1 0,1 0,0 25,-25 0,0 0,0-1,0 1,0 0,-25 0,0 0,1-1,-1 1,0 0,0 0,0 0,1-1,-1-24</inkml:trace>
  <inkml:trace contextRef="#ctx0" brushRef="#br1" timeOffset="249239.1753">4887 13643,'0'0,"0"-25,0 0,0 0,0 0,0 1,24-1,-24 0,0 0,0 0,0 1,0-1,0 0,0 0,0 0,0 1,0-1,0 50,25-1,0 1,-25 0,0 0,25-25,-25 25,0-1,25 1,-25 0,24 0,1 0,0-1,0-24,0 0,-1 0,1-24,0 24,-25-25,25 0,-25 0,25 25,-25-25,0 1,-25 24,25 24,0 1,0 0,0 0,0 0,25-1,-25 1,24-25,1 0,0 0,0 0,0-25,-1 1,-24-1,0 0,0 0,-24 0,-1 1,0 24,25-25,-25 25,0-25,1 0,24 0,24 25,-24-24,25 24,0 0,0-25,0 0,-1 25,1 0,0-25,0 25,0 0,-1 0,1 0,0 0,-25 25,0 0,25 0,-25-1,0 1,25 0,-25 0,24 0,-24-1,0 26,25-25,-25 0,25-1,-25 26,25-25,-25 0,25-1,-25 1,24-25,-24 25,25 0,0 0,0-25,0 0,-25-25,0 0,0 0,0 0,0 1,0-1,-25 0,25 0,-25-24,25 24,-25-25,0 1,25 24,-24-25,24 25,-25-24,25 24,0 0,0 0,0 0,0 1,0-1,25 25,-25-25,24 25,1 0,0 0,0 25,0-25,0 0,-25 25,24-25,-24 24,25-24,-25 25,0 0,-25-25,25 25,-24 0,-1 0,0-25,0 24,-25 1,26 0,-1-25,-25 25,25 0</inkml:trace>
  <inkml:trace contextRef="#ctx0" brushRef="#br1" timeOffset="250135.288">6251 13146,'-25'0,"25"25,-25-25,25 25,-25-25,25 25,-24 0,24 0,-25-1,25 1,0 0,-25-25,25 25,0 0,0-1,0 1,25-25,0 0,-1-25,1 25,-25-24,0-1,0 0,0 0,0 0,0 1,0-1,-25 25,25 25,25-1,0-24,0 25,0-25,-1 0,1 0,0-25,0 25,0 0,-25-24,24 24,-24-25,25 0,-25 0,0 0,-25 0,1 1,-1-1,0 25,0 0,0 0,1 0,24 25,24-25,-24 24,25-24,0 0,0 0,0 0,-1 0,1 0,0 0,0-24,0 24,-1-25,1 0,0 0,-25 0,0 1,0-1,0 0,0 0,0 0</inkml:trace>
  <inkml:trace contextRef="#ctx0" brushRef="#br1" timeOffset="251612.1588">6796 13395,'0'-25,"0"0,0 0,0 0,0 1,-24 24,24-25,0 50,0-1,24 1,-24 0,0 0,0 0,25-1,-25 1,0 0,25 25,-25-26,0 1,0 0,0 25,0-26,25 1,-25 0,0 0,0 0,0-1,25 1,-25 0,0-50,0 0,0 1,0-1,-25 0,25 0,0-24,0 24,-25-25,25 1,0 24,0-25,0 1,0 24,0-25,0 25,0 1,25-1,-25 0,0 0,25 25,0-25,-1 25,1 25,0 0,0-25,-25 25,25 0,-25-1,0 1,0 0,0 0,0 0,0-1,-25 26,0-25,0 0,25-1,-25 1,1 0</inkml:trace>
  <inkml:trace contextRef="#ctx0" brushRef="#br1" timeOffset="252455.1509">8161 12923,'0'-25,"0"50,-25-25,25 25,-25-25,25 25,-25-25,25 25,-24-25,24 24,-25 1,25 0,-25 0,25 0,-25-25,25 24,0 1,0 0,0 0,25-25,0 0,-25-25,25 25,-1-25,1 0,0 1,0-1,0 25,-25-25,0 50,24 0,-24-1,25-24,-25 25,25 0,0 0,0-25,-1 25,1-25,0 0,0 0,0 0,-1 0,1-25,0 25,0-25,0 0,-1 0,-24 1,25 24,0-25,-25 0,25 0,-25 0,0 1,0-1,0 0,-25 0,0 0,25 1,-25 24,1-25,24 0,-25 25,0-25,0 25,0 0,25 25</inkml:trace>
  <inkml:trace contextRef="#ctx0" brushRef="#br1" timeOffset="252791.1481">8830 12973,'0'0,"25"0,0 0,-25 25,25-25,-25 24,0 1,25 0,-25 0,0 0,0-1,0 1,0 0,0 0,0 0,0 0,0-1,0 1,0 0,0 0,0 0,0-1,0 1,0 0,0 0,24-25,1 0,0 0,0 0,0-25,0 25,-1 0,1 0,0-25,0 25,0 0</inkml:trace>
  <inkml:trace contextRef="#ctx0" brushRef="#br1" timeOffset="253163.8036">9376 12973,'25'0,"0"0,0 0,-1 0,1-25,0 25,0 0,0 0,24 0,-24-25,25 25,-26 0,26 0,-25 0,24-25,-24 25,0 0,25 0,-26 0,1 0,0-24,0 24,0 0,0 0,-1 0,-24-25</inkml:trace>
  <inkml:trace contextRef="#ctx0" brushRef="#br1" timeOffset="254106.9869">10542 12650,'0'25,"0"0,0 0,0 0,0-1,0 1,25 0,-25 0,0 0,0-1,0 1,0 0,0 0,0 0,0-1,0 1</inkml:trace>
  <inkml:trace contextRef="#ctx0" brushRef="#br1" timeOffset="254527.0227">10790 12675,'0'25,"-25"-25,25 25,-25-25,25 25,-24-25,-1 0,25 24,-25-24,0 25,0-25,25 25,-24-25,24 25,0 0,24-25,1 24,0-24,0 25,0-25,-1 25,1-25,0 25,0-25,0 25,-1-25,1 0,0 24,0-24,0 25,-1-25,-24 25,25-25,0 25</inkml:trace>
  <inkml:trace contextRef="#ctx0" brushRef="#br1" timeOffset="254856.1329">11162 12750,'0'24,"0"1,0 0,25-25,-25 25,0 0,0-1,25-24,-25 25,0 0,0 0,25-25,-25 25,0-1,24-24,-24 25,25-25,-25-25,25 25,-25-24,0-1,0 0,25 0,-25 0,0 1,0-26,0 25,25 0,-25 1,0-1,0 0,0 0,0 0,0 1,24-1,-24 0,0 0</inkml:trace>
  <inkml:trace contextRef="#ctx0" brushRef="#br1" timeOffset="260777.3467">11162 10294,'25'0,"-25"-25,-25 25,0 0,25-25,-25 25,1 0,-1 0,0-24,0 24,0 0,1-25,-26 25,25 0,0 0,-24-25,24 25,-25 0,1 0,24-25,-25 25,1 0,-1-25,25 25,-24 0,-1-24,1 24,-26-25,26 25,-1 0,0-25,1 25,-26 0,26-25,-1 25,0 0,1 0,-26-25,26 25,-1 0,1-25,-1 25,-24 0,24 0,0-24,1 24,-1 0,1-25,-1 25,0 0,1 0,-1 0,0 0,26-25,-26 25,0 0,1 0,-1 0,1 0,-1 0,0 0,1 0,-1 0,1 0,-1 0,0 0,1 0,-1 25,25-25,-24 0,-1 0,1 0,24 0,-25 0,0 0,26 0,-26 25,0-25,1 0,-1 0,1 0,-1 0,0 24,1-24,-1 0,1 0,-1 0,0 25,1-25,-1 0,1 0,-1 0,0 0,1 0,-1 0,1 0,-1 0,0 0,1 0,-1 0,25 25,-24-25,-1 0,0 0,26 0,-26 0,25 0,-24 0,-1 0,0 0,26 0,-26 0,0 0,1 0,-1 0,1 0,-1 0,0 0,1 25,-1-25,25 0,-24 25,-1-25,0 0,1 25,24-25,-25 0,26 24,-26-24,25 0,0 0,-24 25,24-25,0 0,-24 0,24 25,0-25,-25 0,26 0,-26 25,25-25,-24 0,24 0,-25 25,25-25,-24 0,-1 24,25-24,-24 0,24 0,-25 25,25-25,1 0,-26 0,25 0,0 25,-24-25,24 0,-25 0,26 0,-1 0,0 25,-25-25,26 0,-1 0,0 0,0 0,-24 0,24 0,0 25,0-25,0 0,1 0,-1 24,0-24,0 25,0-25,1 0,-1 25,0-25,0 0,0 0,1 25,-1-25,0 0,0 0,0 25,0-25,1 0,-1 0,0 24,0-24,0 0,1 0,-1 25,0-25,0 0,0 25,1-25,-1 0,0 25,0-25,-24 0,24 0,0 25,-25-25,26 24,-1-24,0 0,0 25,0-25,1 25,-1-25,0 0,0 25,0 0,-24-25,24 24,0-24,0 25,1-25,-1 25,0 0,0-25,0 25,-24-1,24 1,0 0,0-25,0 25,25 0,-24-1,-1 1,0 0,0-25,25 25,-25 0,1-1,24 1,-25 0,25 0,-25 0,25 0,-25-1,25 1,0 0,-25 0,25 0,0-1,0 1,-24 25,24-25,0-1,0 1,0 0,0 0,24 0,-24-1,25 1,0 0,-25 0,25-25,-25 25,25-1,-1 1,1-25,-25 25,25 0,0-25,0 25,24-1,-24-24,0 25,0 0,-1-25,1 25,25 0,-25-25,0 24,-1-24,1 25,0-25,25 25,-26-25,1 0,0 25,25-25,-26 0,1 25,25-25,-25 0,24 24,-24-24,0 0,24 25,-24-25,0 0,25 25,-26-25,26 25,-25-25,24 25,-24-25,25 0,-25 25,24-25,1 24,0-24,-26 0,26 25,0-25,-1 0,1 0,-25 25,24-25,1 0,-1 0,1 0,0 25,-1-25,1 0,-25 0,24 0,1 0,-1 25,1-25,-25 0,24 0,1 0,0 24,-1-24,1 0,-25 25,24-25,1 0,0 0,-1 0,1 0,-1 0,1 0,0 0,-1 0,1 0,-1-25,1 25,0 0,-1 0,1 0,-1 0,-24-24,25 24,-1 0,-24 0,25 0,0 0,-26 0,26 0,0 0,-26 0,26 0,0 0,-26 0,26 0,0 0,-1 0,1-25,-1 25,1 0,-25 0,24-25,1 25,0 0,-1-25,1 25,-25 0,24 0,-24 0,25 0,-25-25,24 25,-24 0,0 0,0 0,24 0,-24 0,0 0,0 0,24 0,-24 0,0 0,24 0,-24 0,0 0,25 0,-26-24,26 24,-25 0,24 0,-24 0,0-25,25 25,-26 0,26 0,-25 0,24 0,-24 0,25-25,-1 25,-24 0,25 0,0 0,-1 0,-24-25,25 25,-1 0,-24 0,25 0,-1 0,1 0,-25 0,24 0,1 0,-25 0,24 0,-24 0,25 0,-1 0,-24 0,25 0,-1 0,1-25,-25 25,24 0,1 0,0 0,-1 0,1 0,24 0,-24-25,-1 25,1 0,0 0,-1 0,1 0,24 0,-24 0,-1 0,1 0,0 0,-1-24,26 24,-26 0,1 0,0 0,-1 0,1 0,24-25,-24 25,-1 0,1-25,24 25,-24-25,0 25,24-25,-24 25,-1-24,26 24,-26-25,1 25,-1 0,26-25,-26 25,1-25,0 25,-1 0,1-25,-25 25,24-24,1 24,-25 0,24-25,-24 25,25-25,-25 0,-1 25,1-25,0 1,0-1,0 0,-1 0,1 0,-25 1,25-1,-25 0,25 0,-25 0,25 25,-25-24,24-1,-24 0,0 0,25 0,-25 1,0-1,25 0,-25 0,0 0,25 1,-25-1,0 0,0 0,0 0,25 0,-25 1,0-26,0 25,0 0,0 1,0-1,0 0,0 0,0 0,-25 1,25-1,0 0,-25 0,25-24,-25 24,25 0,-25 0,25 0,-24 1,24-1,-25 0,25-25,-25 26,0-1,0 0,1 0,-1 0,0 25,0-24,0-1,1 0,-1 25,0 0</inkml:trace>
  <inkml:trace contextRef="#ctx0" brushRef="#br1" timeOffset="266559.1369">8285 11782,'0'25,"0"0,-25 0,25-1,0 1,0 0,0 0,0 0,0-1,0 1,0 0,0 0,0 0</inkml:trace>
  <inkml:trace contextRef="#ctx0" brushRef="#br1" timeOffset="266792.2933">8409 11782,'0'25,"0"0,0 0,0-1,0 1,0 0,0 0,0 0,0-1,0 1,0 0</inkml:trace>
  <inkml:trace contextRef="#ctx0" brushRef="#br1" timeOffset="267438.8552">8781 12005,'-25'-24,"0"24,25 24,-25 1,1 0,-1 0,25 0,-25-1,0 1,25 0,0 0,0 0,0 0,25-25,0-25,0 25,-1 0,-24-25,25 25,0-25,0 25,-25-25,25 25,-25 25,0 0,0 0,0 0,0-1,0 1,0 0,24-25,-24 25,25-25,0 0,0 0,0 0,-1 0,1-25,0 0,0 0,0 1,-25-1,25 0,-25 0,0 0,0 0,0 1,-25-1,0 0,0 25</inkml:trace>
  <inkml:trace contextRef="#ctx0" brushRef="#br1" timeOffset="267703.3238">9227 12055,'0'0,"0"25,0 0,0-1,0 1,25 0,0-25,0 0,0 0,-1-25,-24 0,25 25,-25-24,0-1,0 0,0 0,-25 25,1-25,-1 25,0 25,0-25</inkml:trace>
  <inkml:trace contextRef="#ctx0" brushRef="#br1" timeOffset="272947.0878">9723 12055,'25'0,"0"0,0-25,0 25,-1 0,1-25,0 25,0 0,0 0,-25-24,24 24,1 0,0 0,0-25,0 25</inkml:trace>
  <inkml:trace contextRef="#ctx0" brushRef="#br1" timeOffset="273391.0652">10319 11733,'0'24,"0"1,0 0,25-25,-25 25,0 0,24-1,-24 1,0 0,0 0,25 0,-25-1,0 1,0 0,25 0,-25 0,0-1,0 1,0 0,0 0</inkml:trace>
  <inkml:trace contextRef="#ctx0" brushRef="#br1" timeOffset="273702.6091">10443 11857,'0'24,"-25"-24,25 25,0 0,0 0,25-25,-25 25,25-25,-1 24,1-24,0 25,0-25,0 0,-1 25,1-25,0 0</inkml:trace>
  <inkml:trace contextRef="#ctx0" brushRef="#br1" timeOffset="273987.8008">10740 11881,'-24'-24,"48"24,-24 24,25 1,-25 0,25-25,-25 25,0 0,25-1,-25 1,25 0,-25 0,0 0,24-25,-24-25,25 25,-25-25,0 0,0 0,0 1,25-1,-25 0,0 0,0 0,0 1,0-1</inkml:trace>
  <inkml:trace contextRef="#ctx0" brushRef="#br1" timeOffset="275314.9817">11261 11584,'0'-25,"-24"25,-1 0,0 0,0 0,0 0,0 0,1 0,-1 0,0 0,0 0,0 0,1 0,-1 0,0 0,0 0,0 0,1 0,-1 0,0 0,0 0,-24 0,24 0,0 0,0 0,0 0,1 0,-1 0,0 0,0 0,0 0,-24 0,24 25,0-25,0 0,1 0,-1 0,0 0,0 0,-24 0,24 0,0 0,0 0,0 0,-24 0,24 0,0 0,0 0,0 0,1 0,-1 0,0 0,0 0,0 0,1 0,-1 0,0 0,0 0,0 0,1 0,-1 0,0 0,0 0,0 0,1 0,-1 0,0 25,0-25,0 0,1 0,-1 24,0-24,0 0,0 0,1 0,-1 25,0-25,0 0,0 0,1 25,-1-25,0 0,0 0,0 25,1-25,-1 0,0 0,0 25,0-25,25 24,-25-24,1 0,-1 25,0-25,0 0,0 25,1-25,-1 0,0 25,0-25,0 25,1-25,24 24,-25-24,0 25,0 0,0-25,1 25,-1 0,0-1,0 1,0-25,25 25,-24-25,-1 25,0 0,0-1,25 1,-25-25,25 25,-24 0,-1 0,25 0,-25-1,25 1,0 0,0 0,0 0,0-1,0 1,25 0,-25 0,25-25,-25 25,24-1,-24 1,25-25,0 25,-25 0,25 0,0-1,-1 1,1 0,0 0,0-25,0 25,-1-25,1 24,0-24,0 0,0 25,-1-25,26 0,-25 0,24 0,-24 0,25 0,-1 0,1 0,-25 0,25 0,-1 0,1 0,-25 0,24 0,1 0,-25 0,24 0,-24 0,25 0,-1 0,-24 0,25 0,-26 0,26 0,-25 0,24 0,1-25,-25 25,24 0,1-24,0-1,24 25,-24-25,-1 0,1 25,0-25,24 1,-24 24,-1-25,1 0,-25 25,24-25,1 25,-1-25,-24 1,25 24,-1-25,-24 0,25 0,-1 0,1 1,-25-1,24 0,1 0,-25-24,24 24,1 0,-25-25,0 25,0-24,-1 24,1 0,0-24,-25 24,0 0,0 0,0-24,0 24,-25 0,0 0,1 0,-1 1,0-1,0 0,0 0,-24 0,24 1,-25-1,25 25,1-25,-26 25,25-25,-24 25,24 0</inkml:trace>
  <inkml:trace contextRef="#ctx0" brushRef="#br1" timeOffset="284126.9221">17512 16619,'0'-25,"-25"25,0 0,1 0,-1 0,25 25,-25-25,25 25,-25 0,25 0,-25-25,25 24,0 1,-24 0,24 0,0 0,0-1,0 1,24-25,1 0,0 0,0 0,0 0,-25-25,24 25,1-24,0-1,0 0,0 0,-25 0,25 25,-25-24,0-1,0 50,-25-25,25 24,0 1,-25 0,25 0,0 0,0-1,0 1,25 0,0 0,-1-25,1 0,0 25,0-25,0 0,-1 0,1 0,0 0,0-25,0 25,-1 0,1-25,0 25,0-25,-25 0,25 25,-25-24,24-1,-24 0,0 0,0 0,0 1,0-1,0 0,0 0,-24 0,24 1,-25 24,25-25,-25 25,25-25</inkml:trace>
  <inkml:trace contextRef="#ctx0" brushRef="#br1" timeOffset="285170.7148">18355 16718,'0'25,"25"0,-25 0,0 0,0-1,0 1,0 0,0 0,0 0,0-1,0 1,0 0,0 0,0 0,0-1,25-24,0 0,-25-24,25 24,-1 0,1 0,0 0,0 0,0-25,0 25,-1 0,1 0,0 0,0 0,0 0,-1 0,1 0,0 0,0 0</inkml:trace>
  <inkml:trace contextRef="#ctx0" brushRef="#br1" timeOffset="286498.8682">18926 16594,'25'0,"0"0,-1 0,1 0,0-24,0 24,0 0,-1-25,1 25,0 0,0 0,0 0,-1 0,1 0,0 0,0 0,-50 0</inkml:trace>
  <inkml:trace contextRef="#ctx0" brushRef="#br1" timeOffset="286842.8642">19050 16768,'25'0,"0"0,-1 0,1 0,0 0,0 0,0-25,-1 25,1 0,0 0,0 0,0 0,-1 0,1 0,0 0,0 0</inkml:trace>
  <inkml:trace contextRef="#ctx0" brushRef="#br1" timeOffset="287638.7873">19918 16421,'-25'0,"25"-25,-24 25,-1-25,0 25,0 0,25 25,-25-25,25 25,-24-25,24 25,-25-25,25 24,-25-24,25 25,-25 0,0 0,1 0,24-1,-25 1,25 0,0 0,25 0,-1-25,1 0,0 0,0 0,0 0,-1-25,1 25,0-25,0 25,-25-25,0 50,0 0,-25-25,25 25,0-1,0 1,0 0,25-25,-25 25,25-25,-1 0,1 0,0 0,0 0,0-25,-1 25,1-25,0 25,0-25,0 1,-1 24,1-25,0 0,0 0,-25 0,25 1,-25-1,0 0,0 0,0 0,0 1,0-1,0 0,-25 0,0 0,0 25</inkml:trace>
  <inkml:trace contextRef="#ctx0" brushRef="#br1" timeOffset="288058.6743">20513 16619,'-24'0,"-1"25,25 0,-25-25,25 25,0-1,0 1,0 0,0 0,0 0,0-1,0 1,25-25,-25 25,25 0,-1-25,1 25,0-25,0 0,0 0,-1 0,1-25,0 25,-25-25,0 0,0 0,-25 1,25-1,-25 25,25-25,-24 0,-1 0,0 1,0-1,0 25,1-25,24 0,-25 25,0 0,25-25</inkml:trace>
  <inkml:trace contextRef="#ctx0" brushRef="#br1" timeOffset="288682.9298">20886 16421,'24'0,"1"0,0 0,0 0,0 0,-1 0,1 0,0 0,0-25,0 25,24 0,-24 0,0 0,0 0,24 0,-24 0,0 0,0 0,-1 0,1 0</inkml:trace>
  <inkml:trace contextRef="#ctx0" brushRef="#br1" timeOffset="289051.229">21679 16123,'-25'0,"25"-25,0 50,25-25,-25 25,0 0,0-1,0 1,0 0,25 0,-25 0,0-1,0 1,0 0,0 0,0 0,0 0,0-1,0 1,0 0,0 0,0 0,0-1,0 1</inkml:trace>
  <inkml:trace contextRef="#ctx0" brushRef="#br1" timeOffset="289395.2768">21977 16247,'0'0,"-25"0,0 0,1 0,-1 0,0 25,0-25,0 0,25 25,0-1,25-24,-25 25,25 0,0-25,0 25,-1 0,1-25,0 25,0-25,0 24,-1-24,-24 25,25-25,-25 25,25-25,-25 25</inkml:trace>
  <inkml:trace contextRef="#ctx0" brushRef="#br1" timeOffset="289699.117">22126 16371,'0'-25,"0"50,0-75,0 75,25-25,-25 25,0 0,0 0,24 0,-24-1,0 1,25 0,-25 0,25 0,0-25,-25 24,25-24,-1 0,1-24,-25-1,25 0,-25 0,0 0,0 1,0-26,0 25,0 0,25 0,-25 1,0-26,0 25,0 0,0 1,0-1,25 0,-25 0</inkml:trace>
  <inkml:trace contextRef="#ctx0" brushRef="#br1" timeOffset="290951.4611">23068 16098,'0'0,"25"0,-25-25,0 1,0-1,-25 25,25-25,-24 0,-1 0,0 1,0 24,25-25,-25 25,1-25,-1 25,0-25,0 25,0-25,1 25,-1-24,0-1,-25 25,25-25,-24 25,24-25,-25 0,26 25,-26-24,0 24,1-25,-1 0,1 25,-1-25,0 25,-24-25,24 25,1-24,-1 24,-24 0,24-25,1 25,-1 0,0 0,1 0,-1 0,0 0,1 0,-1 0,1 0,-1 0,0 25,1-25,-1 0,1 0,-1 24,0-24,1 0,-1 25,1-25,-1 0,0 0,-24 25,24-25,1 0,-26 0,26 0,-1 0,-24 0,24 0,0 0,1 25,-26-25,26 0,-1 0,1 0,-1 0,0 0,1 0,-26 0,26 0,-1 0,1 0,-26 0,25 0,1 0,-26 25,26-25,-1 0,1 0,-1 0,0 24,1-24,-1 0,1 25,-1-25,0 25,1-25,-1 0,1 25,-1 0,0-25,1 24,-1-24,25 25,-24 0,-1 0,0-25,1 25,24-1,-25 1,1-25,24 25,-25 0,1 0,24-1,-25 1,1 0,24 0,-25 0,1-25,24 24,-25 1,1 0,-1 0,25 0,-24-25,24 24,-25 1,25 0,-24 0,24-25,-25 25,26 0,-1-1,-25 1,25 0,1 0,-1 0,0-1,-25 1,26 0,-1 0,0 0,0-1,0 1,25 0,-24 0,24 0,-25-1,25 1,0 0,0 25,0-26,0 1,0 0,25 0,-25 0,24 24,1-24,0 0,0 0,0 24,-1-24,1 0,0 24,0-24,0 0,24 0,-24 0,25 24,-26-24,26-25,0 25,-1 0,1-25,0 25,-1-25,26 24,-26-24,26 0,-26 0,26 25,-26-25,26 0,-1 25,-24-25,24 0,0 0,-24 25,24-25,1 0,-25 0,24 0,0 25,-24-25,24 0,1 0,-1 0,1 24,-1-24,0 0,26 0,-26 0,25 0,-24 0,24 0,0 0,25 0,-25 0,1 0,24-24,0 24,-25 0,25-25,0 25,-25-25,25 25,-25-25,25 0,-24 1,24-1,-25 0,0 0,0 0,1 0,-1-24,-25 24,25-25,-24 26,-1-26,1 0,-1 1,0-1,1 1,-26-1,26 0,-26 1,1-1,-25 1,0-1,0 0,-25 1,0-1,0 1,-25-1,0 0,-25 1,1-1,-1 0,-24 1,-1 24</inkml:trace>
  <inkml:trace contextRef="#ctx0" brushRef="#br1" timeOffset="296165.7991">16222 6921</inkml:trace>
  <inkml:trace contextRef="#ctx0" brushRef="#br1" timeOffset="298092.5469">16123 2406,'0'0,"0"-25,-25 25,25-25,-25 1,25-1,0 0,-24 0,24 0,0 1,0-1,-25 25,25-25,0 50,0 0,0-1,0 1,0 0,0 0,0 0,0-1,0 1,0 0,0 0,0 0,0-1,0 1,0 0,0 0,0 24,0-24,0 0,0 25,0-25,0-1,0 26,0-25,0 0,0 24,0-24,0 25,0-26,0 26,0 0,-25-26,25 26,0-25,0 24,0-24,0 25,0-25,0 24,0-24,0 0,0 24,0-24,0 0,0 0,0 24,0-24,0 0,0 25,0-25,0 24,0-24,0 25,0-26,0 26,0 0,0-26,0 26,0-25,0 24,0-24,0 0,-25 25,25-26,0 1,0 25,0-25,-25-1,25 26,0-25,0 0,0 24,-24-24,24 25,0-26,0 26,0-25,0 24,0-24,-25 25,25-25,0 24,0-24,0 0,0 25,-25-26,25 1,0 25,0-25,0-1,0 1,0 25,0-25,0-1,0 1,25 25,-25-25,0-1,25 1,-25 25,0-25,0-1,0 26,0-25,0 0,0-1,0 1,0 25,24-25,-24-1,0 1,0 0,0 0,25-25,-25 25,0 0,0-1,25-24,-25 25,0 0,0 0,0 0,0-1,0-48,-25 24,25-25,-25 25,1-25,-1 0,0 25,25-25,-25 1,0-1,1 25,-1-25,25 0,-25 0,0 0,25 1,-25-1,1 0,24 0,0 0,-25 1,25-1,0 0,0 0,0 0,0 1,0 48,25-24,-1 25,1 0,-25 0,25 0,-25-1,25 1,0 0,-25 0,24 0,1-1,-25 26,25-25,0 0,-25 0,25-1,-25 1,24 0,1 0,-25 0,0-1,25-24,-25 25,25-25,0 0,-1-25,1 25,-25-24,25-1,0 0,0 0,-1 0,1 1,0-1,0-25,0 25,-1-24,1 24,0-25,0 25,-25-24,25 24,0 0,-25 0,24 1,-24-1,25 0</inkml:trace>
  <inkml:trace contextRef="#ctx0" brushRef="#br1" timeOffset="304369.7706">8384 13692,'0'0,"-25"0,25 25,-25-25,25 25,0 0,-24-1,24 26,0-25,-25 24,0 1,0 24,0-24,1 24,-1 1,0-1,0 1,-24-1,24 1,0-26,0 1,25-25,-25 24,0-24,25 0,0 0,-24-25,24 24,0-48,0-1,24 25,-24-25,25 0,-25-24,25 24,-25 0,25 0,-25 0,0 1,25-1,-25 0,0 50,0 0,0-1,0 1,0 0,0 0,0 0,0-1,0 1,0 0,25-25,-25 25,24-25,1 0,0 0,0-25,0 25,-1-25,1 0,0 1,0-1,0 0,-1 0,26 0,-25 1</inkml:trace>
  <inkml:trace contextRef="#ctx0" brushRef="#br1" timeOffset="305531.9612">6028 15726,'-25'0,"25"-25,-25 25,0 0,0 0,1 0,24 25,-25 0,25 0,-25 0,25-1,0 1,-25 0,25 0,0 24,-25-24,25 0,0 0,0 0,0-1,0 1,0 0,0 0,25-25,-25 25,25-25,0 0,0 0,-1 0,1-25,0 25,0-25,0 0,-1 0,1 25,-25-24,25-1,0 25,-25-25,0 50,0 0,0-1,0 1,0 0,0 0,0 0,25-1,-1-24,1 25,0-25,0-25,24 25,-24-24,0 24,0-25,0 0,-1 0,-24 0,25 1,0-1,-25 0,25 0,-25-24,0 24,0 0,0 0,0 0,-25 1,0-1,0 0,1 25,-1 0,25 25</inkml:trace>
  <inkml:trace contextRef="#ctx0" brushRef="#br1" timeOffset="305904.5667">6772 16098,'0'0,"-25"0,25 25,-25 0,25 0,-25-25,25 24,0 1,-25 0,25 0,0 0,0-1,0 1,0 0,0 0,0 0,25 0,0-1,0 1,0-25,-1 0,-24-25,25 25,0-24,-25-1,25 25,-25-25,25 0,-25 0,0 0,0 1,-25-1,25 0,-25 25,25-25,-25 0,0 25,1-24,-1 24,0 0</inkml:trace>
  <inkml:trace contextRef="#ctx0" brushRef="#br1" timeOffset="306260.6923">7169 15999,'-25'0,"0"0,0 0,50 0,0 0,0 0,-1 0,1-25,0 25,0 0,0 0,-1-25,1 25,0 0,0 0,0-24,-1 24,1 0,0-25,0 25</inkml:trace>
  <inkml:trace contextRef="#ctx0" brushRef="#br1" timeOffset="306536.9841">7615 15677,'0'-25,"0"50,0-1,25-24,-25 25,0 0,0 0,0 0,25-1,-25 1,0 25,0-25,24-1,-24 26,0-25,0 0,25-1,-25 1,0 0,0 0,0 0,25-1,-25 1,0 0</inkml:trace>
  <inkml:trace contextRef="#ctx0" brushRef="#br1" timeOffset="306672.212">8062 15726</inkml:trace>
  <inkml:trace contextRef="#ctx0" brushRef="#br1" timeOffset="306881.1321">7962 15825,'-99'124,"198"-248,-173 248,99-124,-1 25,1-25,0 0,0 25,0-25,0 0,-1 0,-24 25,25-25,0 0,0 0,-25 25,25-25,-1 24</inkml:trace>
  <inkml:trace contextRef="#ctx0" brushRef="#br1" timeOffset="307196.8296">8359 15801,'0'24,"0"1,0 0,0 0,0 0,0-1,25 1,-25 0,25 0,0-25,-1 0,-24-25,0 0,25 25,-25-25,0 1,0-1,25 0,-25 0,0-24,0 24,0 0,0 0,0 0,0 1,0-1,0 0,-25 25,25-25,0 0</inkml:trace>
  <inkml:trace contextRef="#ctx0" brushRef="#br1" timeOffset="307609.7582">8954 15801,'25'0,"0"0,0 0,0 0,0 0,-25-25,24 25,1 0,0-25,0 25,24 0,-49-25,25 25,0 0,0 0,-25-25,25 25,-1 0,1 0</inkml:trace>
  <inkml:trace contextRef="#ctx0" brushRef="#br1" timeOffset="307873.2888">9525 15478,'0'0,"0"-25,0 50,0 0,25-25,-25 25,0 0,0-1,0 1,0 0,0 0,25 0,-25 24,0-24,0 0,0 0,0 24,24-24,-24 0,0 0,0-1,25 1,-25 0,0 0</inkml:trace>
  <inkml:trace contextRef="#ctx0" brushRef="#br1" timeOffset="308188.4364">9872 15553,'0'0,"-25"-25,1 25,-1 25,0-25,0 0,25 24,-25-24,1 0,-1 25,0-25,25 25,0 0,25 0,0-1,-1-24,1 25,0-25,0 25,0-25,-1 25,1-25,0 0,0 25,0-25,-1 0,1 0,25 0,-25 24,0-24,-1 0,1 0,0 25</inkml:trace>
  <inkml:trace contextRef="#ctx0" brushRef="#br1" timeOffset="308477.0447">10294 15528,'-25'0,"50"0,-50 25,25-1,25-24,-25 25,0 0,25-25,-25 25,0 0,0-1,25 1,-25 0,24 0,-24 0,25-25,0 0,-25-25,25 0,-25 0,0 0,25 1,-25-1,0-25,24 25,-24-24,0 24,0 0,0-24,0 24,0 0,0 0,0 0,0 0,0 1,0-1,0 0</inkml:trace>
  <inkml:trace contextRef="#ctx0" brushRef="#br1" timeOffset="312915.1962">6921 17711,'0'0,"-25"0,25-25,-25 25,25-25,-25 25,0 0,0 0,1 25,-1 0,0-1,0 1,0 0,1-25,24 25,-25 24,0-49,25 25,0 0,-25 0,25 0,0-1,25-24,0 0,0 0,-1 0,1-24,0-1,0 25,0-25,-1 0,1 0,0 25,-25-24,25 24,-25 24,0 1,0 0,0 0,0 0,0-1,25 1,0 0,-1-25,1 0,0 0,0 0,0 0,24 0,-24-25,0 0,0 25,-1-24,1-1,0 0,0 25,0-25,-25 0,24 1,-24-1,0 0,0 0,0 0,0 1,-24 24,24-25,-25 25,25-25</inkml:trace>
  <inkml:trace contextRef="#ctx0" brushRef="#br1" timeOffset="313222.7074">7714 17661,'0'25,"0"-50,0 75,0-26,0 1,-25-25,25 25,0 0,0 0,0-1,0 1,25 0,-25 0,25 0,-25-1,25-24,0 25,-1-25,1 0,0 0,0 0,0 0,-1-25,1 25,0-24,0-1,-25 0,25 25,-25-25,-25 0,0 1,0 24,0-25,1 25,-1 0,0 0,0 0,0 0,1 0</inkml:trace>
  <inkml:trace contextRef="#ctx0" brushRef="#br1" timeOffset="313546.7906">8384 17661,'25'0,"0"0,-1-25,1 25,0 0,0 0,0 0,24 0,-24-25,25 25,-26 0,26-24,0 24,-1 0,-24 0,25-25,-26 25,26 0,-25 0,0-25,0 25,-1 0,1 0</inkml:trace>
  <inkml:trace contextRef="#ctx0" brushRef="#br1" timeOffset="313998.9394">9351 17413,'0'-25,"0"0,25 0,0 25,-25-24,25 24,0 0,-1 0,1 0,0 0,-25 24,25-24,-25 25,0 0,0 0,0 0,0-1,0 1,0 0,-25 0,25 0,-25 0,0-1,25 1,-24 0,-1 0,0 0,0-1,0 1,1-25,-1 25,25 0,-25-25,25 25,25-1,0-24,-1 0,1 0,0 0,0 0,24 0,-24-24,0 24,25 0,-26 0,26-25,-25 25,24 0,-24-25,25 25</inkml:trace>
  <inkml:trace contextRef="#ctx0" brushRef="#br1" timeOffset="314251.1271">9897 17413,'0'0,"0"-25,0 50,25 0,-25-1,0 1,25 0,-25 0,0 0,0 0,0-1,24 1,-24 0,0 0,0 0,0-1,0 1,0 0,0 0,0 0</inkml:trace>
  <inkml:trace contextRef="#ctx0" brushRef="#br1" timeOffset="314558.7489">10195 17487,'0'-25,"0"50,-25-50,0 50,0 0,1-25,-1 25,0-25,25 25,-25-25,0 25,0-1,25 1,0 0,25 0,0-25,0 0,0 0,0 25,-1-25,1 0,0 0,0 0,0 0,-1 0,1 0,0 0,0 0,0 0</inkml:trace>
  <inkml:trace contextRef="#ctx0" brushRef="#br1" timeOffset="314899.7307">10418 17537,'-25'-25,"50"50,-50-25,50 0,-25 25,25 0,-25-1,25 1,-25 0,0 0,0 0,24-25,-24 24,0 1,25-25,-25 25,25-25,-25 25,0-50,25 0,-25 0,0 1,0-1,0 0,0 0,0 0,0-24,0 24,0 0,0 0,0 0,0 1,0-1,0 0,0 0,0 0,0 1,0-1,25 25,-25 25</inkml:trace>
  <inkml:trace contextRef="#ctx0" brushRef="#br1" timeOffset="315069.6843">10889 17537,'0'-25</inkml:trace>
  <inkml:trace contextRef="#ctx0" brushRef="#br1" timeOffset="320708.9551">4068 1389,'0'0,"50"-25,-1 25,26-25,-26 25,1-24,24 24,1-25,-1 25,0-25,-24 25,24-25,1 25,-1-25,1 25,-1-24,1 24,-26-25,26 25,-26 0,26-25,-26 25,1 0,-1 0,1-25,0 25,-26 0,26 0,-25 0,24 0,-24 0,0 0,0-25,0 25,0 0,-1 0</inkml:trace>
  <inkml:trace contextRef="#ctx0" brushRef="#br1" timeOffset="321704.9307">4589 4862,'25'0,"-1"25,1-25,0 0,0 0,0 0,-1 0,1 0,0 0,25 0,-25 0,24-25,-24 25,25 0,-1 0,1 0,-1-25,1 25,0 0,24-25,-24 25,-1 0,26-25,-26 25,26-25,-26 25,26-24,-26 24,26 0,-26-25,1 25,24-25,-24 25,0-25,-1 25,1 0,-25-25,24 25,-24 0,25-24,-26 24,1 0,0 0,0 0,0 0,-1 0</inkml:trace>
  <inkml:trace contextRef="#ctx0" brushRef="#br1" timeOffset="323932.0043">5333 1290,'0'-25,"-25"25,25 25,-25 0,25-1,-24 1,24 0,0 0,-25-25,25 25,0-1,-25 1,25 0,0 0,-25 0,25-50,25 25,-25-25,0 0,25 0,-25 1,0-1,25 0,-1 0,-24 0,25 1,-25-1,0 0,25 25,0 0,0 25,-25 0,24-25,1 24,0-24,-25 25,25-25,0 0</inkml:trace>
  <inkml:trace contextRef="#ctx0" brushRef="#br1" timeOffset="325782.7599">5432 1414,'0'25,"0"-1,0 1,0 0,0 0,0 0,0-1,0 1,0 0,25 0,-25 0,0 0,0-1,25-24,-25 25,0 0,0 0,25-25,-25 25,0-1,0 1,0 0,24-25,-24 25,0 0,0-1,0 1,25-25,-25 25,0 0,0 0,0-1,25 1,-25 0,0 0,0 0,0-1,25 1,-25 0,0 0,0 0,25-1,-25 1,0 0,0 0,0 0,0-1,0 1,0 0,0 0,0 0,0-1,24-24,-24 25,0 0,0 0,0 0,0 0,0-1,0 1,0 0,0 0,0 0,0-1,0 1,0 0,0 0,0 0,0-1,0 1,0 0,0 0,0 0,0-1,0 1,0 0,0 0,0 0,0-1,0 1,0 0,0 0,0 0,0-1,0 1,0 0,0 0,0 0,0-1,0 1,0 0,0 0,0 0,-24-25,24 24,0 1,0 0,0 0,0 0,0 0,0-1,0 1,0 0,0 0,-25 0,25-1,0 1,0 0,0 0,0 0,0-1,0 1,0 0,0 0,0 0,0-1,25-24,-25 25,0 0,0 0,0 0,0-1,0 1,0 0,24-25,-24 25,0 0,0-1,0 1,0 0,0 0,25-25,-25 25,0-1,0 1,0 0,25-25,-25 25,0 0,0-1,25 1,-25 0,0 0,0 0,0-1,0 1,0 0,0 0,0 0,0 0,0-50,0 0,-25 0,25 0,-25 25,25-25,-25 1,1-1,-1 25,25-25,-25 25,25-25,-25 0,0 1,25-1,0 0,0 50,0 0,25-25,-25 24,25-24,-25 25,25-25,-25 25,25-25,-1 25,1-25,-25 25,25-25,0 0,0 0,-1 0,1 0,0 0,-25-25,25 25,-25-25,25 25,-25-25,25 0,-1 1,-24-1,25 0,-25 0,25 0,-25 1,0-1,25 0,-25 0,0 0,0 1,0-1</inkml:trace>
  <inkml:trace contextRef="#ctx0" brushRef="#br1" timeOffset="327322.6023">4266 3547,'0'-25,"0"0,0 1,0-1,0 50,0-1,-24-24,24 25,0 0,0 0,-25-25,25 25,-25-1,25 1,0 0,-25 0,25 0,0 0,0-1,0-48,0-1,25 0,-25 0,0 0,25 0,-25 1,25-1,-25 0,0 0,24-24,-24 24,0 0,25 0,-25 0,0 1,25-1,-25 0,25 0,0 25,-1 25,1 0,-25 0,25-25,-25 24,25 1,-25 0,25-25,-25 25,24-25</inkml:trace>
  <inkml:trace contextRef="#ctx0" brushRef="#br1" timeOffset="328102.6502">4266 3448,'0'-25,"0"50,25-25,-25 25,25-25,-25 24,0 1,25-25,-25 25,25 0,-25 0,24-1,-24 1,25-25,-25 25,25 0,-25 0,25 0,-25-1,25 1,-25 0,0 0,24 0,-24-1,0 1,0 0,25 0,-25 0,0-1,0 1,25 0,-25 0,0 0,25-1,-25 1,0 0,0 0,25 0,-25-1,0 1,0 0,24-25,-24 25,0 0,0-1,0 1,25-25,-25 25,0 0,0 0,25-1,-25 1,0 0,0 0,25-25,-25 25,0-1,0 1,0 0,25-25,-25 25,0 0,24-25,-24 24,0 1,0 0,25-25,-25 25,0 0,25 0,-25-1,0 1,0 0,25 0,-25 0,0-1,0 1,0 0,25-25</inkml:trace>
  <inkml:trace contextRef="#ctx0" brushRef="#br1" timeOffset="335297.5432">6300 2108,'-24'0,"-1"0,0 25,0-25,25 25,-25-25,25 25,-24-25,24 25,0-1,0 1,-25 0,25 0,0 0,0-1,0 1,0 0,0 0,0 0,0-1,0 1,0 0,25-25,-1 25,1-25,0 0,0 0,0-25,-1 25,1-25,0 0,0 1,-25-1,25 0,-25 0,0 0,0 1,0-1,0 50,0-1,24-24,-24 25,25-25,-25 25,25 0,0 0,0-1,-1-24,1 0,0 0,0 0,0 0,-25-24,24 24,-24-25,25 0,0 0,-25 0,0 1,0-1,0 0,0 0,0 0,0 1,0-1,-25 0,0 0,1 0,-1 25,25 25</inkml:trace>
  <inkml:trace contextRef="#ctx0" brushRef="#br1" timeOffset="335972.9971">7094 2257,'-25'0,"1"0,24 25,0 0,-25-25,25 25,-25-1,25 1,-25-25,25 25,0 0,0 0,0-1,0 1,0 0,0 0,25-25,0 0,0 0,-1 0,-24-25,25 25,-25-25,25 25,-25-25,25 1,-25-1,0 0,0 0,0 0,0 1,-25 24,25-25,-25 0,25 0,-25 25,1 0,-1 0,0 0,25 25,-25-25</inkml:trace>
  <inkml:trace contextRef="#ctx0" brushRef="#br1" timeOffset="338272.5249">2530 4068,'0'-25,"-25"25,0 0,25 25,-24-25,-1 0,25 25,-25-25,25 25,-25-25,25 24,-25-24,25 25,0 0,0 0,0 0,-24-1,24 1,0 0,0 0,0 0,0-1,0 1,0 0,0 0,0 0,24-25,1 0,0-25,0 0,0 25,-25-25,24 0,1 25,-25-24,25-1,0 0,-25 0,25 0,-25 1,0 48,0 1,0 0,0 0,0 0,24-1,1 1,0-25,0 0,0 0,0-25,-1 1,1-1,0 0,-25 0,0 0,0 1,0-1,0 0,0 0,-25 0,25 1,-25 24,25-25</inkml:trace>
  <inkml:trace contextRef="#ctx0" brushRef="#br1" timeOffset="338688.6544">3026 4390,'0'25,"0"0,0 0,0 0,0-1,0 1,0 0,0 0,0 0,0-1,0 1,25-25,-25 25,25-25,-25-25,25 25,-1-25,-24 1,0-1,0 0,0 0,0 0,-24 25,24-24,-25 24,25-25,-25 25,0-25,0 25,1 0,-1 0,0 0,0 0,0 0,1 0</inkml:trace>
  <inkml:trace contextRef="#ctx0" brushRef="#br1" timeOffset="339008.612">3225 4341,'0'-25,"24"25,1 0,0 0,-25-25,25 25,0 0,-1 0,1 0,0-25,0 25,0 0</inkml:trace>
  <inkml:trace contextRef="#ctx0" brushRef="#br1" timeOffset="339541.3155">3597 4118,'0'-25,"0"0,24 25,-24-25,25 25,0-25,0 25,-25 25,25-25,-25 25,0 0,0 0,0-1,0 1,0 0,0 0,-25-25,25 25,0-1,-25 1,25 0,-25 0,25 0,0-1,-25-24,25 25,0 0,25-25,0-25,0 25,0 0,0 0,-25-25,24 25,1 0,0-24,0 24,0 0,-1 0,1 0</inkml:trace>
  <inkml:trace contextRef="#ctx0" brushRef="#br1" timeOffset="339852.4467">3845 4068,'25'25,"-25"0,24-1,-24 1,0 0,25-25,-25 25,25 0,-25-1,0 1,25-25,-25 25,25 0,-25 0,0-1,24 1,-24 0,0 0,0 0</inkml:trace>
  <inkml:trace contextRef="#ctx0" brushRef="#br1" timeOffset="340132.9097">4043 4167,'0'0,"-25"25,1 0,-1 0,25-1,0 1,0 0,25-25,-1 0,1 0,-25 25,25-25,0 0,0 0</inkml:trace>
  <inkml:trace contextRef="#ctx0" brushRef="#br1" timeOffset="340425.4266">4217 4167,'0'0,"0"25,0 0,0 0,25-1,-25 1,0 0,0 0,24 0,-24-1,0 1,25-25,-25-25,25 1,-25-1,0 0,0 0,0 0,0 1,0-26,0 25,0 0,0 1,0-1,0 0,0 0,0 0</inkml:trace>
  <inkml:trace contextRef="#ctx0" brushRef="#br1" timeOffset="344592.5172">4713 7243</inkml:trace>
  <inkml:trace contextRef="#ctx0" brushRef="#br1" timeOffset="359030.1555">20265 893,'25'0,"-25"25,25-25,0 0,0 0,-1-25,26 25,-25 0,24 0,-24 0,25 0,-1-25,1 25,25 0,-26 0,1-25,24 25,-24 0,24 0,1-24,-26 24,26 0,-26-25,26 25,-1 0,-24-25,-1 25,26 0,-26 0,1-25,0 25,-1 0,1 0,-25 0,-1 0,1-25,0 25,0 0,0 0,-1 0</inkml:trace>
  <inkml:trace contextRef="#ctx0" brushRef="#br1" timeOffset="360154.3663">20290 4390,'-25'0,"50"0,0 0,0 0,0 0,-1 0,1 0,0 0,0 0,24-24,-24 24,25 0,-25 0,24 0,1 0,0 0,-1 0,1 0,-1 0,1 0,24 0,-24-25,0 25,24 0,-24 0,24 0,-24-25,24 25,-24 0,24 0,-24-25,24 25,-24 0,24 0,1 0,-26 0,26 0,-26 0,26-25,-26 25,1 0,-1 0,1 0,0 0,-26 0,1 0,0 0,0 0,0 0,-25-24,-25 24,0 0</inkml:trace>
  <inkml:trace contextRef="#ctx0" brushRef="#br1" timeOffset="361770.2463">21010 1141,'0'-25</inkml:trace>
  <inkml:trace contextRef="#ctx0" brushRef="#br1" timeOffset="362003.3993">21010 1116,'0'-25,"-25"25</inkml:trace>
  <inkml:trace contextRef="#ctx0" brushRef="#br1" timeOffset="363378.4281">20910 1141,'0'-25,"25"25,-25-25,0 1,0-1,25 25</inkml:trace>
  <inkml:trace contextRef="#ctx0" brushRef="#br1" timeOffset="364438.2169">21010 1017,'0'0,"-25"0,25 25,-25-25,25 25,-25-25,25 24,-25 1,1 0,24 0,-25 0,0-1,25 1,-25 0,0 0,1 0,24-1,-25 1,25 0,0-50,25 25,-25-25,24 1,-24-1,25 0,-25 0,0 0,25 1,-25-1,25 0,-25 0,25 25,-25-25,24 1,-24-1,25 0,-25 0,25 0,0 1,0 24,-1 0,1 0,0 0,0 0,-25 24,25-24,-1 0,-24 25,25-25,0 0,-25 25,25-25,-25 25,25-25,-1 25,-24-1,25 1,-25 0</inkml:trace>
  <inkml:trace contextRef="#ctx0" brushRef="#br1" timeOffset="366034.2382">21034 1091,'0'0,"0"25,0 0,0 0,0 0,0-1,0 1,-24-25,24 25,0 0,0 0,0-1,0 1,24 0,-24 0,0 0,0-1,0 1,25 0,-25 0,0 0,0-1,0 1,0 0,0 0,0 0,25 0,-25-1,0 1,0 0,0 0,0 0,0-1,0 1,0 0,0 0,0 0,0-1,0 1,0 0,0 0,0 0,0-1,0 1,0 0,0 0,0 0,0-1,0 1,0 0,0 0,0 0,0-1,0 1,0 0,0 0,0 0,0-1,0 1,-25-25,25 25,0 0,0 0,0-1,0 1,0 0,0 0,0 0,0 0,0-1,0 1,0 0,0 0,0 0,0-1,0 1,0 0,0 0,0 0,0-1,0 1,0 0,0 0,0 0,0-1,0 1,0 0,0 0,0 0,0-1,0 1,0 0,0 0,0 0,0-1,0 1,0 0,0 0,0 0,-25-25,25 24,0 1,0 0,0 0,0 0,25-25,-25 24,0 1,0 0,0 0,0 0,0 0,0-1,0 1,0 0,0 0,0 0,-25-1,25 1,0 0,0 0,0 0,0-1,0 1,0 0,0 0,0 0,0-1,0 1,0 0,0 0,0 0,0-1,0 1,0 0,0 0,0 0,0-1,-24-24,24-24,-25 24,25-25,-25 0,0 0,25 0,0 1,-25 24,25-25,0 0,0 0,0 0,0 1,0-1,0 0,0 0,0 0,0 50,0 0,0 0,25-25,-25 25,0-1,25-24,-25 25,25-25,-25 25,0 0,25-25,-25 25,24-25,-24-25,25 25,0-25,0 0,0 0,-25 1,24-1,1 25,0-25,-25 0,25 0,0 1,-1-1,1 0</inkml:trace>
  <inkml:trace contextRef="#ctx0" brushRef="#br1" timeOffset="370654.4246">21506 2654,'-25'-25,"25"0,-25 25,0 0,25 25,-25-25,25 25,-24 0,24 0,-25 0,25-1,0 1,0 0,0 0,0 0,0-1,0 1,25-25,-1 0,1 0,0 0,0 0,-25-25,25 25,-25-24,24 24,-24-25,0 0,-24 25,24 25,0 0,0-1,0 1,24-25,1 25,0-25,0 0,0 0,-1-25,1 25,0-25,0 25,0 0,-25-24,25 24,-25-25,24 25,-24-25,0 0,0 0,0 1,-24 24,24-25,-25 0,25 0</inkml:trace>
  <inkml:trace contextRef="#ctx0" brushRef="#br1" timeOffset="370927.4237">22101 2679,'-124'74,"248"-148,-273 173,149-74,0 0,0 0,25-25,-25 24,25-24,0 0,-1 0,1 0,0 0,0 0,0 0,-1-24,1 24,-25-25,0 0,0 0,0 0,-25 25,1-24,-1 24,0-25,-25 25,26-25,-26 25</inkml:trace>
  <inkml:trace contextRef="#ctx0" brushRef="#br1" timeOffset="375678.2526">22696 4266,'0'25,"0"-50,0 1,0-1,-25 0,25 0,0 0,0 1,0-1,0 0,0 0,-24 0,24 1,0-1,0 0,0 0,0 0,0 1,0-1,0 0,0 0,0 0,0 1,0-1,0 0,0 0,0 0,0 0,0 1,0-1,0 0,0 0,0 0,0 1,0-1,0 0,0 0,0 0,0 1,0-1,0 0,0 0,0 0,0 1,0-1,0 0,0 0,0 0,0 1,0-1,0 0,0 0,0 0,0 1,0-1,0 0,0 0,0 0,0 1,0-1,0 0,0 0,0 0,0 1,0-1,0 0,0-25,0 25,0 1,0-1,0-25,0 25,0 1,0-26,0 25,0 0,0-24,0 24,0-25,0 26,0-26,0 25,0 0,0-24,0 24,0 0,0-24,0 24,0 0,0-25,0 26,0-1,0-25,0 25,0-24,0 24,0-25,0 25,0 1,0-26,0 25,0-24,0 24,24 0,-24-25,0 26,0-1,0-25,0 25,0 1,0-1,0 0,0 0,0-24,0 24,0 0,0 0,0 0,0 1,0-1,0 0,0 0,0 0,25 25,-25-24,0-1,0 0,0 0,0 0,0 1,0-1,0 0,0 0,0 0,0 1,0-1,0 0,0 0,0 0,0 0,0 1,0-1,0 0,0 0,0 0,0 1,0-1,0 0,0 0,25 25,-25-25,0 1,0-1,0 0,0 0,0 0,25 1,-25-1,0 0</inkml:trace>
  <inkml:trace contextRef="#ctx0" brushRef="#br1" timeOffset="376018.3364">22448 0,'0'0,"-25"25,1-25,-1 25,25-1,-25-24,25 25,-25-25,25 25,0-50,25 25,0-25,0 1,-1-1,1 0</inkml:trace>
  <inkml:trace contextRef="#ctx0" brushRef="#br1" timeOffset="376214.2815">22944 0,'0'0,"0"25,25 0,-25-1,0 1,0 0,25-25,-25 25,0 0,25-25,-25 24</inkml:trace>
  <inkml:trace contextRef="#ctx0" brushRef="#br1" timeOffset="376882.3296">22771 918,'0'0,"49"0,1 25,0-25,-1 0,-24 0,25 0,-26 0,1 0,0 24,0-24,0 0</inkml:trace>
  <inkml:trace contextRef="#ctx0" brushRef="#br1" timeOffset="377826.5735">22027 794,'24'0,"1"0,0 0,0 0,0 0,-1 0,1 0,25 0,-1 0,-24 0,25 0,-1 0,1 0,0 0,-26 0,26 0,0 25,-26-25,1 0,0 0,0 0,-50 0,0 0,0 0,1 0,-1 0,-25 0,1 0,24 0,-25 0,1 24,-1-24,0 0,26 0,-26 0,25 0,0 0,1 0,-1 0,50 0,-1 0,1 0,0 0,25-24,-26 24,26 0,0 0,-26 0,26 0,0-25,-1 25,1 0,-1 0,-24 0,25 0,-25 0,0 0,-1 25,1-25</inkml:trace>
  <inkml:trace contextRef="#ctx0" brushRef="#br1" timeOffset="391566.135">8657 10914,'-25'0,"25"-25,0 0,0 1,0-1,0 0,0 0,25 25,-25-25,25 1,-25-1,24 25,-24-25,25 0,0 25,0-25,0 1,-1-1,1 0,0 0,25 0,-26 1,26-1,-25 0,0 0,24 0,-24 1,25-1,-25 0,-1 0,1 0,0 25,0-24,0 24,-25-25,24 25,1-25,0 25,-25-25,25 25,-25-25,25 25,-1-24,1 24,-25-25,25 25,-25-25,25 25,-25-25,25 25,-25-25,24 25,-24-25,-24 25,-1 25,0-25,0 25,0-25,-24 25,-1 0,25 0,-24-1,-1 1,25 0,-24 0,24-25,0 25,0-25,25 24,0-48,25 24,0-25,0 25,0-25,-1 0,26 25,0-25,-26 1,26-1,0 25,-26-25,26 0,0 25,-26-25,1 25,0 0,0 0,-25 25,0 0,-25 0,0 0,0-1,1 1,-1 0,0 0,0 0,0-1,1 1,-1 0,0 0,25 0,-25-25,25 24,0 1,0 0,25-25</inkml:trace>
  <inkml:trace contextRef="#ctx0" brushRef="#br1" timeOffset="393384.031">13618 10567,'0'-25,"25"25,-50 0,0 0,0 0,25 25,-25-25,25 25,-24-25,24 24,-25 1,25 0,-25 0,25 0,-25-1,25 1,0 0,0 0,0 0,25-25,-25 24,25-24,0 0,-1 0,1-24,0 24,-25-25,25 25,0-25,-1 0,1 25,0-25,-25 1,25 24,-25-25,25 25,-25-25,0 50,0 0,0-1,0 1,0 0,0 0,0 0,24-1,1-24,0 25,0-25,0 0,-1-25,1 25,0-24,0 24,0-25,-25 0,24 0,1 0,0 1,-25-1,25 25,-25-25,25 0,-25 0,0 1,0-1,0 0,0 0,-25 0,0 25</inkml:trace>
  <inkml:trace contextRef="#ctx0" brushRef="#br1" timeOffset="393724.1202">14412 10616,'0'0,"0"25,0 0,0 0,24-25,-24 25,0-1,0 1,0 0,0 0,0 0,-24-1,24 1,-25 0,25 0,0 0,0-1,0 1,0 0,25-25,-1-25,1 25,0 0,0-25,24 25,-24-24</inkml:trace>
  <inkml:trace contextRef="#ctx0" brushRef="#br1" timeOffset="394092.9867">14883 10492,'-25'0,"25"25,25-25,0 0,-1-25,1 25,0 0,0 0,0-24,-1 24,1 0,0 0,0 0,0-25,-1 25</inkml:trace>
  <inkml:trace contextRef="#ctx0" brushRef="#br1" timeOffset="394290.2968">14982 10616,'-25'25,"50"-50,-25 50,25-50,0 25,-1 0,1 0,0-24,0 24</inkml:trace>
  <inkml:trace contextRef="#ctx0" brushRef="#br1" timeOffset="395444.0389">15850 10344,'0'-25,"0"0,0 50,-25-25,25 25,-24-1,24 1,-25 0,25 0,-25 0,25-1,-25 1,25 0,0 0,0 0,0-1,0 1,25-25,0 0,-25 25,25-25,-1-25,1 25,0 0,0-25,0 25,-25-24,24 24,1-25,-25 0,25 25,-25-25,0 0,0 50,0 0,0 0,0 0,0-1,0 1,25 0,0 0,-1-25,1 0,-25-25,25 25,0-25,-25 0,25 25,-25-24,0-1,0 0,0 0,0 0,0 1,0-1,0 0,0 0,0 0</inkml:trace>
  <inkml:trace contextRef="#ctx0" brushRef="#br1" timeOffset="395742.3646">16495 10418,'-99'124,"198"-248,-198 273,99-124,0-1,0 1,0 0,0 0,25-25,0 25,-1-25,1 0,0-25,0 25,-25-25,25 25,-25-25,0 0,0 1,0-1,-25 0,0 0,0 25,0-25,1 1,-1 24</inkml:trace>
  <inkml:trace contextRef="#ctx0" brushRef="#br1" timeOffset="395952.1004">16793 10344,'25'0,"-50"0,50-25,-1 25,1 0,0-25,0 25,0 0,-1 0,1-25,0 25,0 0,0 0,-1 0,1 0</inkml:trace>
  <inkml:trace contextRef="#ctx0" brushRef="#br1" timeOffset="396184.5153">16991 10096,'0'49,"0"-98,0 123,0-49,0 24,0-24,0 0,0 0,0 0,0-1,0 1,0 25,25-25,-25-1,0 1,0 0,0 0,0 0,0-1,25-24</inkml:trace>
  <inkml:trace contextRef="#ctx0" brushRef="#br1" timeOffset="396419.9946">17438 10071,'24'74,"-48"-148,48 173,-24-74,0 0,0-1,0 1,0 0,0 0,-24 0,24-1,0 1,0 0,-25 0,25 0,0-1,0 1,0 0</inkml:trace>
  <inkml:trace contextRef="#ctx0" brushRef="#br1" timeOffset="396676.5055">17686 10120,'-149'75,"298"-150,-298 175,124-100,25 24,0 1,0 0,0 0,25 0,-25-1,25-24,0 25,-1 0,1-25,-25 25,25-25,0 0</inkml:trace>
  <inkml:trace contextRef="#ctx0" brushRef="#br1" timeOffset="396930.461">17909 10220,'0'173,"0"-346,0 371,0-173,0 0,25-25,0-25,-1 0,1 0,-25 0,25 1,-25-1,0 0,0 0,0 0,0-24,0 24,0 0,0 0,0-24,0 24</inkml:trace>
  <inkml:trace contextRef="#ctx0" brushRef="#br1" timeOffset="397720.0871">18430 9847,'0'0,"25"0,-25-24,0-1,0 0,-25 25,25-25,-25 25,25-25,-25 25,0-24,1 24,-1-25,0 25,0-25,0 25,-24-25,24 25,-25-25,26 25,-26-24,0 24,1-25,-1 25,1 0,-26-25,26 25,-26-25,1 25,-1-25,1 25,-1-24,-24 24,25-25,-25 25,24-25,-24 25,0-25,24 25,-24 0,0-25,0 25,-1 0,26 0,-25 0,0 0,-1 0,26 25,-25-25,0 0,24 25,1-25,-25 25,24-25,1 25,-1-1,-24 1,49 0,-24 0,0 0,-1-1,1 26,24-25,-24 24,24-24,1 25,-1-25,0 24,1-24,24 25,0-26,-25 26,26-25,-1 25,0-1,25 1,-25-1,0 1,1 0,-1-1,0 26,25-26,-25 1,0 24,25-24,-24-1,24 1,-25 24,25-24,0 0,0-1,25 26,-25-26,24 1,1-25,0 24,0 1,24 0,-24-1,25-24,-1 25,1-26,0 26,-1-25,26 0,-26-1,26 1,-1 0,1-25,-1 25,25-25,-24 0,24 0,0 0,0 0,1 0,-1-25,0 25,0-25,0 0,1 1,24-1,-25 0,25 0,-25-24,25-1,-25 0,25-24,0 0,0 24,0-49,-24 24,24 1,-25-1,0-24,0 25,-24-1,-26 1,1 0,0-1,-50 26,24-26,-24 26,0-1,-24 0,-1 1,0-1,0 25,-24 0,24 1,-25-1</inkml:trace>
  <inkml:trace contextRef="#ctx0" brushRef="#br1" timeOffset="399160.6395">14114 11435,'0'0,"0"-25,0 0,0 1,25 24,-25-25,0 50,-25-25,0 24,0 1,0 0,1-25,-1 25,0-25,0 25,0-25,1 24,-1 1,-25-25,25 25,1 0,-26-25,25 25,-24-1,24 1,-25-25,1 25,-1 0,0-25,1 25,-1-1,1-24,-1 25,-25 0,26-25,-26 25,1 0,24-25,-24 24,0-24,-1 25,26-25,-26 25,26-25,-26 25,26-25,-1 0,0 0,-24 0,24 0,1 0,-1 0,-24-25,24 25,0-25,1 0,-1 1,1 24,-1-25,0 0,1 0,-1 0,1 1,-1-1,0 0,26 0,-26 0,25 1,0-1,1 0,-1 0,0 0,25 1,-25 24,25-25,0 0,-25 0,25 0,-25 1,25-1,0 0,-24 25,24-25,-25 0,0 1,0 24,0 0,25-25,-24 25,-1 0,0 0,0 0,0 0,1 0,-1 0,0 0,0 0,0 0,1 25,-1-25,0 0,0 24,0-24,1 25,-1-25,25 25,-25-25,0 25,0 0,1-1,-1 1,0-25,0 25,-24 0,24 0,0-1,-25-24,26 25,-26 0,0-25,26 25,-26 0,25-25,-25 24,26-24,-1 0,-25 25,25-25,1 0,-1 0,0 0,0 25,0-25,1 0,-1 0,0 0,0 0,0 0,1 0,-1 25,0-25,0 0,0 0,1 0,-1 25,0-25,0 0,0 0,1 24,-1-24,0 0,0 25,0-25,1 0,-1 25,0-25,0 0,0 0,1 0,-1 0,25-25,-25 0,25 1,0-1,25 25,-25-25,25 0,-1 0,1 1,0-1,0 0,0 0,-1 25,-24-25,0 50,0 0,0 0,0 0</inkml:trace>
  <inkml:trace contextRef="#ctx0" brushRef="#br1" timeOffset="400769.8407">20290 9649,'0'-25,"-25"25,1 0,-1 25,0 0,0 0,0-1,25 1,-24 0,24 0,-25-25,25 25,-25-1,25 1,-25 0,25 0,0 0,0-1,0 1,0 0,25-25,0 25,0-25,-1-25,1 25,0-25,0 25,0-25,-1 25,1-24,0-1,0 0,0 0,-25 0,0 1,-25 48,25 1,-25-25,25 25,0 0,0 0,0-1,0 1,0 0,0 0,0 0,25-25,-25 25,25-25,-1 24,1-24,0 0,0-24,0 24,-1-25,1 25,0-25,-25 0,25 0,0 0,-1 25,-24-24,25-1,-25 0,0 0,0 0,0 1,0-1,0 0,-25 0,25 0,-24 1,24-1,0 50</inkml:trace>
  <inkml:trace contextRef="#ctx0" brushRef="#br1" timeOffset="401098.1506">20910 9922,'-74'49,"74"-24,74-99,-173 148,99-49,0 0,-25 0,25 0,0-1,0 1,0 0,0 0,0 0,0-1,25-24,-25 25,25-25,0 0,0 0,-1 0,1 0,0-25,0 25,-25-24,25 24,-25-25,24 0,-24 0,0 0,0 1,0-1,0 0,-24 0,-1 0,0 0,0 25,0-24,1 24,24-25,-25 25,0 0</inkml:trace>
  <inkml:trace contextRef="#ctx0" brushRef="#br1" timeOffset="401374.4638">21307 9947,'-25'0,"25"-25,25 0,0 25,0 0,0-25,-1 25,1 0,25 0,-25 0,24-25,-24 25,25 0,-1 0,-24 0,25 0,-1 0,-24-24,0 24,0 0,0 0,-1 0</inkml:trace>
  <inkml:trace contextRef="#ctx0" brushRef="#br1" timeOffset="401558.3091">21704 9723,'-74'174,"74"-149,74-224,-148 423,74-200,0 1,0 25,0-25,0 0,0-1</inkml:trace>
  <inkml:trace contextRef="#ctx0" brushRef="#br1" timeOffset="401922.3005">22175 9773,'0'0,"25"-25,0 0,0 1,0 24,-1 0,1 0,0 0,-25 24,0 1,0 0,0 0,-25 0,25-1,-25 1,1 0,-1 0,25 0,-25-25,0 24,0 1,25 0,-24-25,24 25,24-25,1 0,0 0,0 0,0 0,-1 0,26 0,-25 0,24 0,-24 0,25 0</inkml:trace>
  <inkml:trace contextRef="#ctx0" brushRef="#br1" timeOffset="402446.0914">22696 9624,'0'0,"0"25,0 0,-25-25,25 25,0-1,0 1,0 25,-24-25,24-1,0 1,0 25,0-25,0-1,0 1,0 0,0 0,0 0,0 0,0-50,0 0,24 0,-24 0,0 0,0 1,25-1,-25 0,0 0,25 0,-25 1,25-1,-25 0,25 0,-25 0,25 1,-1 24,-24-25,25 25,-25 25,0-1,0 1,0 0,0 0,-25-25,25 25,0-1,-24-24,24 25,-25 0,25 0,0 0,0-1,25-24,-1 0,1 0,0 0,0 0,0 0,-25 25,24-25,1 0,0 0,0 0</inkml:trace>
  <inkml:trace contextRef="#ctx0" brushRef="#br1" timeOffset="402750.0503">23044 9798,'49'99,"-98"-198,98 223,-24-99,-25 24,0-24,0 0,25 0,0 0,-25-1,24 1,1-25,0 0,0-25,0 1,-25-1,24 0,-24 0,25 0,-25 0,0 1,0-1,0-25,25 25,-25 1,0-1,0 0,0 0,0 0,0 1,25 24</inkml:trace>
  <inkml:trace contextRef="#ctx0" brushRef="#br1" timeOffset="402910.9451">23589 9798,'25'-50</inkml:trace>
  <inkml:trace contextRef="#ctx0" brushRef="#br1" timeOffset="405299.7736">23118 2208,'0'0,"0"-25,0 0,0 0,-25 0,0 50,1-25,24 25,-25-25,25 25,-25-25,25 25,-25-1,0 1,25 0,-24 0,24 0,-25-1,25 1,0 0,0 0,0 0,0-1,0 1,0 0,25-25,-1 0,1 0,0 0,0 0,0-25,-1 25,1-25,0 25,0-24,0-1,-25 0,0 50,-25-25,25 25,0-1,0 1,0 0,25-25,-1 25,1-25,0 0,0-25,0 25,-1 0,1-25,0 25,0-25,0 25,-1-24,1 24,-25-25,25 0,0 0,-25 0,0 1,0-1,-25 25,25-25,-25 25,0-25,1 25,-1 0,0 0,25 25,-25-25,25 25</inkml:trace>
  <inkml:trace contextRef="#ctx0" brushRef="#br1" timeOffset="405624.5953">23614 2555,'0'25,"0"-1,0 1,0 0,25 0,0-25,-25 25,24-25,1 0,0 0,0 0,0-25,-1 25,-24-25,0 0,0 0,-24 1,-1-1,0 25,0-25,0 25,1-25,-1 25</inkml:trace>
  <inkml:trace contextRef="#ctx0" brushRef="#br1" timeOffset="405884.937">23887 2307,'0'0,"0"-25,25 25,0 0,-1-25,1 25,0 0,0 0,0 0,-1 0,1 0,0 0,0 0,0 0,-1 0,1 0,0 0</inkml:trace>
  <inkml:trace contextRef="#ctx0" brushRef="#br1" timeOffset="406428.861">24383 2059,'0'0,"0"-25,25 25,0 0,-25 25,0 0,0-1,0 1,0 0,0 0,0 0,0-1,-25 1,25 25,0-25,0-1,0 1,0 0,0 0,0 0,0-1,0 1,0 0,0 0,-25-25</inkml:trace>
  <inkml:trace contextRef="#ctx0" brushRef="#br1" timeOffset="406872.4089">24110 2084,'0'24,"0"1,0 0,0 0,0 0,0-1,0 1,0 0,0 0,0 0,0-1,0 1,0 0,0 0,0 0,0-1,0 1,0 0</inkml:trace>
  <inkml:trace contextRef="#ctx0" brushRef="#br1" timeOffset="407659.9788">24309 2183,'0'-25,"24"25,1 0,0 25,0 0,-25-1,0 1,0 0,0 0,0 0,0-1,0 1,0 0,0 0,-25 0,25-1,-25 1,25 0,-25-25,1 25,-1 0,0-25,0 24,0-24,25-24,-24 24,24-25,0 0,0 0,24 0,1 1,0 24,-25-25,25 25,0 0,-1 0,1 0,0 25,0-25,0 24,-1 1,-24 0,25-25,-25 25,25 0,0-1,0 1,-25 0,24-25,-24 25,25-25</inkml:trace>
  <inkml:trace contextRef="#ctx0" brushRef="#br1" timeOffset="407959.927">24780 2133,'0'0,"0"25,0 0,0 0,0-1,0 1,0 0,0 0,0 24,0-24,0 0,0 0,0 0,0-1,-25 1,25 0,0 0,0 0,0-1,0 1,-25 0</inkml:trace>
  <inkml:trace contextRef="#ctx0" brushRef="#br1" timeOffset="408244.7278">24780 2406,'0'0,"0"25,-25-25,25 25,25-25,0 24,-1-24,1 0,-25 25,25-25,0 0,0 0,0 25,-1-25,1 0</inkml:trace>
  <inkml:trace contextRef="#ctx0" brushRef="#br1" timeOffset="408529.0524">25028 2307,'0'49,"0"-24,0-99,0 173,0-74,0 0,0-1,25 1,-25 0,0 0,0 0,0-1,0 1,0-50,25 25,-25-24,0-1,24 25,-24-25,25 25,-25-25</inkml:trace>
  <inkml:trace contextRef="#ctx0" brushRef="#br1" timeOffset="409035.7785">25053 2208,'0'-25,"0"50,-25-25,0 0,25 24,-25-24,25 25,-24-25,24 25,-25-25,25 25,-25-25,25 25,-25-25,25 24,-25-24,25 25,-25-25,25 25,0 0,25-25,0 0,0 0,0 0,0 0,-25 25,24-25,1 0,0 24,0-24,0 25,-1 0,1-25,-25 25</inkml:trace>
  <inkml:trace contextRef="#ctx0" brushRef="#br1" timeOffset="409432.0552">25177 2232,'25'25,"-25"0,0 0,24 0,-24-1,0 1,0 0,25 0,-25 0,0-1,0 1,25 0,-25 0,0 0,25-1,-25 1,25-25,-1-25,-24 1,25 24,-25-25</inkml:trace>
  <inkml:trace contextRef="#ctx0" brushRef="#br2" timeOffset="482627.4748">9327 1116,'0'0,"-25"0,25-25,0 1,0-1,0 0,-25 25,50 25,0 0,-1-1,-24 1,25 0,0 0,0 0,0-1,-1 1,1 0,0 25,0-26,0 1,-25 25,24-25,1 24,-25-24,25 25,-25-26,0 26,25-25,-25 0,0 0,0-1,0 1,25-25,-25-25,0 1,24-1,-24 0,0 0,25-25,-25 26,25-26,-25 0,0 1,25 24,-25-25,25 1,-25-1,24 1,-24-1,0 25,25-24,-25 24,0 0,0-25,0 26,25-1</inkml:trace>
  <inkml:trace contextRef="#ctx0" brushRef="#br2" timeOffset="483791.4603">9823 2555,'0'0,"0"-25,0 0,0 0,24 25,-24-24,25-1,-25 0,0 0,25 0,-25 1,25-1,-25-25,25 25,-25 1,0-1,0 0,24-25,-24 26,0-1,0 0,0 0,-24 0,-1 1,0 24,0 0,25 24,0 1,25 0,0 0,0-25,-25 25,24-25,1 24,0 1,0 0,0 0,-25 0,25-1,-25 1,24-25,-24 25,0 0,25 0,-25-1,25-24,0 0,0-24,-1 24,-24-25,25 0,0 25,-25-25,25 0,0 1,-1-1,-24 0,0 0,0 0,-24 25,-1 0,0 0,25 25,0 0,0 0,0 0,0-1,0 1,0 0,25-25,-25 25,0 0,25-25,-25 24,24-24,1 0,0 25,0-25,0 0,-1-25,1 25,0 0,0-24,0 24,-1-25,-24 0,25 25,0-25,0 0,0 1,-25-1,24 25,-24-25,0 0,-24 25,-1 0,0 25,0 0,0-25,25 25,0-1,-24 1,24 0,0 0,0 0,0-1,0 1,0 0,24 0,1 0,0-25,-25 24,25-24,24 0,-24 0,0 0,25 0,-26-24,26 24,0-25</inkml:trace>
  <inkml:trace contextRef="#ctx0" brushRef="#br2" timeOffset="484019.7099">11336 1612,'0'0,"25"0,-1 0,-24-25,25 25,0 0,0 0,0 0,-1 0,1 0,0 0,0-24,0 24,24 0</inkml:trace>
  <inkml:trace contextRef="#ctx0" brushRef="#br2" timeOffset="484188.6307">11361 1712,'396'0</inkml:trace>
  <inkml:trace contextRef="#ctx0" brushRef="#br2" timeOffset="484871.2722">12774 769,'0'0,"0"-25,0 0,0 1,0 48,0 1,0 0,25 0,-25 0,25-1,-25 26,25-25,-25 24,0 1,25-25,-25 24,24 1,-24 0,0-26,0 26,0 0,0-26,25 26,-25-25,0 24,0-24,0 0,0 0,0 0,0-1,0-48,0-1,0 0,0 0,0 0,0 1,0-1,0-25,0 25,0 1,25-1,-25 0,25 25,0 25,-1 0,-24-1,25 1,-25 25,25-25,-25-1,25 1,-25 0,0 0,25 0,-25-1,0 1,24 0,-24 0,25-25,-25 25,25-25,0 0,0 0</inkml:trace>
  <inkml:trace contextRef="#ctx0" brushRef="#br2" timeOffset="485118.1443">12526 1166,'0'0,"25"0,0 0,0 0,0 0,-1 0,1 0,0 0,25 0,-1 0,-24-25,25 25,-1 0,1 0</inkml:trace>
  <inkml:trace contextRef="#ctx0" brushRef="#br2" timeOffset="485723.1964">13395 893,'0'0,"0"-25,-25 0,50 50,-25 0,24 0,-24 0,25-1,-25 1,25 0,-25 25,25-1,-25-24,0 25,0-1,0 1,0-1,0 1,0-25,0 24,0 1,0-25,0 24,0-24,0 0,0 0,0 0,0 0,0-1,0-48,-25 24,25-25,0 0,0 0,0 0,0-24,0 24,-25-25,25 25,0-24,0 24,0-25,0 26,25-1,-25 0,25 0,-25 0,25 1,-1-1,1 25,0 0,0 0,0 25,-25-1,0 1,0 0,0 0,-25-25,0 25,25-1,-25-24,25 25,-25 0,1-25,24 25,0 0,24-25,1 24,0-24,0 0,0 0,-1 0,26 0,-25 0,24 0,1 0,-25 0,24 0,1 0,0 0,-1 0</inkml:trace>
  <inkml:trace contextRef="#ctx0" brushRef="#br2" timeOffset="486007.9831">12824 1960,'-50'24,"100"-48,-75 48,50-24,0 0,0 0,-1 0,26 0,0 0,-1 0,1-24,-1 24,26 0,-1 0,-24 0,24 0,1 0,-1-25,1 25,-1 0,0 0,-24-25,24 25,-24 0,0 0</inkml:trace>
  <inkml:trace contextRef="#ctx0" brushRef="#br2" timeOffset="486651.4403">13171 2232,'-49'100,"98"-200,-98 224,49-99,0 0,0 0,0 24,0-24,0 25,-25-1,25-24,-25 25,25 0,-25-1,25-24,0 25,-25-1,25-24,0 25,0-26,0 1,0 0,0 0,0-50,0 0,0-24,0 24,0 0,0-25,0 26,0-26,0 0,0 1,0-1,0 0,0 1,0-1,0 25,0-24,25 24,-25 0,0 0,0 1,25 24,-25 24,0 1,25-25,-25 25,25 25,-25-26,0 1,24 0,-24 25,0-26,25 1,-25 0,25 0,-25 0,25-25,-25 25,25-25,-25 24,25-24,-25-24,24 24,-24-25,25 25,-25-25,25 0,-25-25,25 26,0-26,-25 25,24-24,1-1,0 25,-25-24,25 24,0 0,-25 0,24 0,-24 1,25 24,-25-25,0 50,25-1,-25 26,0-25,0 24,0-24,0 25,0-1,25 1,-25 0,0-1,0 1,0 0,0-1,0 1,0-1,0 1,0 0,0-1,0 1,0-1,0 1</inkml:trace>
  <inkml:trace contextRef="#ctx0" brushRef="#br2" timeOffset="487400.7283">14114 3175,'0'0,"-25"0,25-25,-25 25,0 0,1 0,24 25,-25-25,25 25,-25-25,25 25,-25-25,25 24,-25 1,25 0,0 0,25-25,0 0,0 0,0 0,-25-25,24 25,1-25,0 25,-25-25,0 1,0 48,-25 1,25 0,25-25,0-25,0 25,-25-25,24 25,1-24,0-1,0 0,-25 0,25 0,-25 1,0-1,0 0,0 0,0 0,0 1,0-1,0 0,0 50,0 0,0-1,-25 1,25 0,0 25,0-26,0 1,0 0,0 0,0 0,0 24,0-24,0 0,25 0,-25-1,24-24,1 25</inkml:trace>
  <inkml:trace contextRef="#ctx0" brushRef="#br2" timeOffset="487573.4043">14238 3175,'74'-25</inkml:trace>
  <inkml:trace contextRef="#ctx0" brushRef="#br2" timeOffset="488132.6456">14536 3125,'-124'149,"124"-124,148-149,-172 74,-100 249,124-174,24-25,1-25,0 0,0 0,-25 0,25 1,-25-1,0 50,0-1,0 1,24-25,-24-25,25 25,-25-24,25 24,-25 24,0 1,25-25,0-25,-25 1,24 24,-24 24,0 1,0 0,25-25,-25 25,25-25,-25 25,25-25</inkml:trace>
  <inkml:trace contextRef="#ctx0" brushRef="#br2" timeOffset="488302.6009">14932 3299,'0'-25</inkml:trace>
  <inkml:trace contextRef="#ctx0" brushRef="#br2" timeOffset="490403.4135">15677 1761,'24'-25,"-24"1,0-1,25 0,-25 0,0 0,0 0,0 1,0-1,0 0,0 0,0 0,0 1,0-1,0 0,0 0,0 0,-25 1,25-1,0 0,-24 0,24 0,-25 1,25-1,-25 0,0 0,0-24,1 24,-1 0,0 0,0-24,0 24,-24-25,24 25,-25 1,25-26,-24 25,-1-24,25 24,-24-25,-26 25,26 1,-1-26,1 25,-26 0,1 0,-1 1,26-1,-26 0,1 0,0 0,-1 1,1-1,-1 0,1 0,-1 25,1-25,0 1,-1-1,1 25,24-25,-24 0,-1 0,1 25,24-24,-24-1,0 25,-1-25,1 25,-1 0</inkml:trace>
  <inkml:trace contextRef="#ctx0" brushRef="#br2" timeOffset="491060.104">12303 0,'-2158'695,"4316"-1390,-4365 1439,2182-694,-25-1,25 1,-24 0,24-1,0 1,0-1,0 1,-24 24,24-24,0 0,25 24,-25-24,1 24,24-24,-25 24,25-24,0 24,0-24,0-1,0 26,0-26,25 26,-25-26,24 1,-24 24,25-24,-25 0,25 24,0-24,0-1,-1 26,1-26,0 1,0 0,24-1,-24 1,0 24,25-24,-1-1,-24 1,25 0,-1 24,1-24,0-1,-1 1,1-1,-1 1,1-25,0 24,24 1,-24 0,-1-26,26 26,-26 0,26-1,-26 1,26-25,-1 24,1 1,-26 0,26-1,-1-24,0 25,26-26,-26 1,0 25,1-25,24-1,-25-24,26 25,-26 0,25 0,-24-25,24 25,-25-25,26 24,-1-24,-25 0,25 0,1 0,-1 0,0 0,0 0,1-24,24 24,-25-25,0 0,25 0,0-24,-25 24,25-25,0 1,0-1,0-24,-24 24,24-24,0-1,-25 26,25-26,-25 1,-25-1,26 1,-26-1,1-24,-26 25,1-1,-1 1,-24-25,0 24,0 1,-25 0,0-1,0 1,0-1,0 1,-25-1,0 1,0 24,1-24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07:16.1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4589 2133,'0'-25,"-25"25,25 25,0 0,0 0,25-25,-25 25,0-1,0 1,25 0,-25 0,0 0,0-1,0 1,24 25,-24-25,0-1,0 1,25 0,-25 0,0 0,0-1,0 1,0 0,0 0,0 0,25 0,-25-1,0 1,0 0,0 0</inkml:trace>
  <inkml:trace contextRef="#ctx0" brushRef="#br0" timeOffset="518.967">4415 2084,'0'0,"0"-25,0 0,25 0,0 25,-25-25,25 25,-1 0,1-24,0 24,0 0,0 0,-1 0,1 0,0 0,0 0,0 0,-1 0,1 0,0 24,0-24,25 0,-26 25,1-25,0 25,0-25,0 25,-1 0,1-25,0 24,-25 1,25 0,0 0,-25 0,0 24,24-24,-24 0,0 0,0 24,0-24,0 0,-24 0,-1 24,25-24,-25 0,0 0,0-1,1 1,-26 0,25-25,-24 25,24 0,-25 0,0-25,26 0,-26 24,0-24,26 0,-26 25,25-25,0 0,1 0,-1 0,0 0</inkml:trace>
  <inkml:trace contextRef="#ctx0" brushRef="#br0" timeOffset="1284.2782">5308 2604,'0'-24,"25"24,0 0,-25-25,25 25,-1 0,-24-25,25 25,0 0,0-25,0 25,-25-25,0 1,0-1,-25 25,0 0,0-25,0 25,1 0,-1 0,0 0,0 0,0 25,1-25,-1 25,25-1,0 1,0 0,-25-25,25 25,0 0,0-1,0 1,0 0,25 0,-25 0,25 0,-1-1,1 1,0-25,0 0,0 25,-1-25,1 0,0 0,0 0,0 0,-1-25,1 25,0 0,0-25,0 25,-1-24,1-1,0 0,0 0,-25 0,25-24,-25 24,0 0,24-25,-24 26,0-26,0 25,0-24,0 24,0-25,0 25,0 1,-24-1,24 0,0 0,0 0,0 50,0 0,0 0,0 0,0-1,0 1,0 25,0-25,0 24,0-24,0 25,0-26,0 26,0-25,24 0,-24 24,0-24,25 0,-25 0,0 0,25-1,-25 1,25 0,0 0,0-25,-1 0,1 0,0 0,0-25,0 25</inkml:trace>
  <inkml:trace contextRef="#ctx0" brushRef="#br0" timeOffset="1500.3594">5556 2505,'25'0,"0"-25,0 25,-1 0,1 0,0-24,0 24,24 0,-24 0,25-25,-25 25,24 0,-24-25</inkml:trace>
  <inkml:trace contextRef="#ctx0" brushRef="#br0" timeOffset="1972.2717">6102 2456,'0'0,"0"24,0 1,-25-25,25 25,0 0,0 0,0-1,0 1,0 0,0 0,0 0,0 0,25-1,-25 1,25-25,-25 25,25-25,-1 0,-24-25,25 25,0-25,0 1,-25-1,25 25,-25-25,0 0,0 0,24 0,-24 1,0-1,0 0,0 0,0 0,0 1,0-1,0 50,0-1,0 1,0 0,0 0,0 0,0-1,0 1,0 0,0 0,0 0,0 0,25-25,-25 24,25-24,0 25,0-25,-1 25,1-25,0 0,0 0</inkml:trace>
  <inkml:trace contextRef="#ctx0" brushRef="#br0" timeOffset="2596.2645">6548 2629,'0'-25,"0"1,-24 24,48 0,-24 24,25 1,0 0,0 0,-25 0,0 0,25-1,-25 1,0 0,24 0,-24 0,0-50,0 0,-24 0,24 0,0 1,0-1,0 0,24 0,-24 0,25 25,-25-25,25 25,0-24,0 48,-1 1,-24 0,25 0,-25 0,25 0,-25-1,25 1,-25 0,25-25,-25 25,25-25,-25 25,24-25,1-25,0 0,-25 0,25 25,-25-25,0 1,25 24,-25-25,0 0,0 0,0 0,0 0,0 1,0-1,0 50,0-1,0 1,0 0,0 0,0 0,24-25,-24 25,25-1,-25 1,25-25,-25 25,25-25,0 0,-25 25,24-25,1 0,0 0,0-25,0 25</inkml:trace>
  <inkml:trace contextRef="#ctx0" brushRef="#br0" timeOffset="2751.2611">7243 2356,'0'0,"-25"0,25-24,-25 24,25-25,0 50</inkml:trace>
  <inkml:trace contextRef="#ctx0" brushRef="#br0" timeOffset="3579.1073">7342 2530,'25'0,"-25"25,0 0,25-1,-25 1,0 0,0 0,25 0,-25 0,0-1,0 1,0 0,0 0,0-50,0 0,0 0,0 1,0-1,0 0,0 0,0 0,24 0,-24 1,25 24,-25-25,25 25,-25-25,25 25,0 0,-1 0,1 0,-25 25,25-25,0 25,0-1,-1 1,-24 0,25-25,0 25,0 0,0-25,-1 0,1 0,0 0,0-25,0 0,-25 0,0 0,0 1,0-1,-25 25,25-25,-25 25,0 25,0-25,25 25,-24-25,24 24,24-24,1 0,-25-24,25 24,-25-25,25 25,-25-25,0 0,25 25,-25-25,24 25,-24 25,25-25,0 25,0 0,0 0,0-1,-1 1,1 25,-25-25,25 0,0 24,0-24,-25 0,0 0,24 24,-24-24,0 0,0 0,0-1,-24 1,-1-25,0 0,0 0,0 0,1 0,-1 0,-25 0,25-25,0 25,-24-24,24 24,25-25,-25 0,25 0,0 0</inkml:trace>
  <inkml:trace contextRef="#ctx0" brushRef="#br0" timeOffset="3719.4431">8533 2729,'25'0,"-25"-25,24 25,-24-25</inkml:trace>
  <inkml:trace contextRef="#ctx0" brushRef="#br0" timeOffset="4465.018">4663 2952,'-25'0,"1"0,-1 25,0-25,25 24,25 1,0-25,-1 0,1 25,0-25,25 0,-1 25,1-25,24 0,-24 0,24 0,26 25,-26-25,25 0,0 0,1 0,-1 24,0-24,0 0,1 0,-1 0,0 0,25 0,-25 0,0 0,1 25,24-25,-25 0,0 0,0 0,1 0,-1 0,0 0,0 0,0 0,-24 0,24 0,-25 0,1 0,-1 0,-24 0,-1 0,1 0,0 0,-25 0,-1 0,1 0,0 0</inkml:trace>
  <inkml:trace contextRef="#ctx0" brushRef="#br0" timeOffset="4669.2822">8310 3001,'0'25,"24"-50</inkml:trace>
  <inkml:trace contextRef="#ctx0" brushRef="#br0" timeOffset="7926.2281">10716 4316,'0'0,"0"-25,-25 25,25-25,-25 25,25-24,-25 24,0 0,1-25,-1 25,0 0,0 0,25-25,-25 25,1 0,-1 0,0-25,0 25,0 0,1 0,-1-25,0 25,0 0,0 0,1 0,-1 0,0 0,0 0,0 0,1 0,-1 0,0 0,0 0,0 0,-24 0,24 0,0 0,0 0,-24 0,24 0,0 0,0 25,0-25,-24 0,24 0,0 0,0 0,1 0,-1 0,0 25,0-25,0 0,1 0,-1 25,0-25,0 0,0 25,1-25,-1 24,0-24,0 25,0-25,1 25,-1-25,0 25,0-25,0 25,1-1,-1-24,0 25,0-25,0 25,0-25,1 25,-1-25,0 25,0-25,0 24,1-24,24 25,-25-25,0 25,0-25,0 25,1-25,-1 25,0-1,0 1,0-25,1 25,-1 0,0 0,0-1,0 1,1 0,-26 0,25 0,0 0,1-1,-26 1,25 0,0 0,1 0,-1-1,-25-24,25 25,1 0,-1 0,0 0,0-1,0 1,-24 0,24 0,0 0,0-1,0 1,1 25,-1-25,0-1,0 26,-24-25,24 24,0 1,0-25,0 24,1-24,-1 25,0-25,0 24,0-24,1 0,-1 0,0 24,0-24,25 0,-25 25,1-26,-1 1,0 25,25-25,-25 24,0-24,1 25,-1-1,25-24,-25 25,0-1,25-24,-25 25,1-1,24 1,-25-1,25 1,-25 0,0-1,25 1,-25 0,25-1,-24 1,24-1,-25 1,25 0,-25-1,25 1,-25-1,25-24,-25 25,25-1,0-24,0 25,-25-1,25-24,0 25,0-25,0 24,0 1,25-25,-25 24,25 1,-25-1,25 1,0-25,-25 25,25-1,-1-24,-24 25,25-1,-25-24,25 25,0-26,-25 26,25-25,-25 24,24-24,1 25,-25-1,25-24,0 25,0-1,-1-24,1 25,0-25,0 24,0 1,24-25,-24 24,0-24,24 25,-24-25,25 24,-25-24,24 25,-24-26,25 26,-26-25,26 24,0-24,-26 25,26-25,0 24,-26-24,26 25,0-26,-25 26,24-25,1 0,-25 24,24-24,1 0,-25 24,24-24,1 0,-1 0,-24 0,25 24,-1-24,1 0,0 0,-1 0,26-1,-26 26,1-25,-1 0,1-1,0 1,-1-25,1 25,24 0,-24 0,0-1,-1 1,1 0,-1-25,1 25,0 0,24-25,-24 24,-1 1,1-25,-1 25,26-25,-26 0,26 25,-25-25,-1 25,26-25,-26 0,26 0,-26 24,26-24,-26 0,26 25,-26-25,1 0,24 25,-24-25,-1 0,26 25,-26-25,1 0,24 0,-24 25,0-25,24 0,-24 0,-1 0,1 0,24 0,-24-25,24 25,-24 0,24-25,-24 25,24-25,1 25,-26 0,26-25,-26 25,26 0,-25-24,-1 24,26 0,-26-25,1 25,-1 0,1-25,0 25,-1-25,1 0,-1 1,1-1,0 0,-1 0,1 0,-1-24,1-1,0 1,24 24,-24-25,-1 1,1-1,0 25,-1-25,1 26,-25-1,24-25,-24 25,25 1,-26-1,1-25,0 25,0-24,0 24,-1-25,26 26,-25-26,0 0,-1 1,1-1,0-24,0 24,0 1,24-26,-24 26,0-26,24 1,-24 24,0-24,25 24,-26 0,1-24,0 24,0 1,0-1,-25 1,25 24,-25-25,0 1,0-1,0 0,0 26,0-26,0 0,0 1,0-1,0 0,0 1,0-1,0 1,0-26,0 26,0-1,0 0,0 1,0-26,0 26,0-1,0 1,0-26,0 26,0-1,-25 0,25-24,-25 24,25 1,0-1,-25 0,0 1,25-1,-25 1,1-1,24 25,-25-24,0-1,0 0,0 1,25-1,-24 1,-1-1,0 0,0 1,0-1,1 25,-1-24,0-1,0 1,0-1,1 0,-1 1,0 24,0-25,0 1,-24-1,24 0,0 1,0-1,-24 1,24 24,-25-25,26 1,-1 24,-25-25,25 1,1 24,-26-25,25 25,-24-24,24 24,-25-25,25 26,-24-1,24-25,-25 25,25-24,-24 24,24-25,-25 25,26-24,-26 24,25-25,-24 26,24-26,-25 25,25 0,-24 1,24-1,-25 0,1 0,24 0,-25 1,26-1,-26 0,0 0,26 25,-26-25,25 1,-25-1,1 0,24 25,-25-25,26 0,-26 25,25-24,-24-1,24 25,-25-25,25 25,-24-25,-1 25,25-25,-24 25,-1 0,25-24,-24 24,24 0,-25 0,26 0,-26 0,0 0,26 0,-26 0,0 0,25 24,-24-24,-1 0,1 0,-1 0,25 0,-24 0,-1 0,0 0,1 25,-1-25,1 0,24 0,-25 25,1-25,24 25,-25-25,1 25,24-1,-25 1,25 0,-24 0,-1 0,25-1</inkml:trace>
  <inkml:trace contextRef="#ctx0" brushRef="#br0" timeOffset="8864.9655">8830 5631,'25'0,"0"0,0 0,0 0,-1 0,26-25,-25 25,25 0,-1 0,1 0,-1 0,1 0,24 0,1-25,-26 25,26 0,-1 0,1 0,24 0,-25-25,1 25,24 0,-25 0,1 0,24 0,-25 0,26 0,-26 0,25 0,-24 25,24-25,-25 0,1 0,-1 0,0 25,1-25,-25 0,24 0,-24 0,-1 25,-24-25,25 0,-26 0,1 0,0 0,0 0,-25-25</inkml:trace>
  <inkml:trace contextRef="#ctx0" brushRef="#br0" timeOffset="9689.1847">9203 9054,'24'0,"1"25,0-25,25 0,-26 0,26 0,0 24,-1-24,1 0,-1 0,26 25,-26-25,26 0,-1 25,25-25,-24 0,-1 25,26-25,-1 0,-25 25,25-25,1 0,-1 24,0-24,0 0,0 0,1 25,-1-25,0 0,-24 0,24 25,-25-25,1 0,-1 25,-24-25,-1 0,1 25,-1-25,-24 24,25-24,-25 0,-1 25,-48-25</inkml:trace>
  <inkml:trace contextRef="#ctx0" brushRef="#br0" timeOffset="18498.1517">10393 9103,'25'0,"0"0,-25-24,25 24,-25-25,24 25,-24-25,-24 25,-1 0,0 0,0 25,0-25,1 25,-1-25,25 24,-25-24,0 25,0 0,25 0,25-25,0 0,-25-25,25 25,0-25,-1 25,-24-25,25 25,-25-24,-25 24,1 0,24 24,-25-24,0 25,25 0,-25-25,25 25,25-25,0 0,0 0,-25-25,24 25,1 0,-25-25,25 25,0-25,0 1,-25-1,-25 25,0 0,0 0,25 25,-25-25,1 0,-1 0,25 24,-25-24,0 0,25 25,-25-25,25 25</inkml:trace>
  <inkml:trace contextRef="#ctx0" brushRef="#br0" timeOffset="19641.5646">10443 5705,'-25'0,"0"0,25 25,-25 0,1-1,24 1,-25-25,0 25,25 0,-25-25,25 25,-25-25,25 25,-24-25,24 24,0-48,24 24,1-25,-25 0,25 25,-25-25,25 0,0 0,-25 1,24-1,-24 0,25 0,-25 0,0 1,25 48,-25 1,25-25,-25 25,25-25,-25 25,24-25,-24 25,25-25</inkml:trace>
  <inkml:trace contextRef="#ctx0" brushRef="#br0" timeOffset="21469.2584">10492 5779,'-24'0,"24"25,0 0,0 0,0 0,0 0,-25-1,25 1,0 0,0 0,0 0,0-1,0 1,0 0,0 0,0 0,0-1,0 1,0 0,0 0,0 0,0-1,0 1,0 0,0 0,0 0,0-1,0 1,0 0,0 0,0 0,25-25,-25 24,0 1,0 0,0 0,0 0,0-1,0 1,0 0,0 0,0 0,0-1,0 1,0 0,0 0,0 0,0 0,0-1,0 1,0 0,0 0,0 0,0-1,0 1,0 0,0 0,0 0,0-1,0 1,0 0,0 0,0 0,0-1,24 1,-24 0,0 0,0 0,0-1,0 1,0 0,0 0,0 0,0-1,0 1,0 0,0 0,0 0,0-1,0 1,0 0,0 0,0 0,0-1,0 1,0 0,0 0,0 0,0-1,0 1,0 0,0 0,0 0,0 0,0-1,0 1,0 0,0 0,0 0,0-1,0 1,0 0,0 0,0 0,0-1,0 1,0 0,0 0,0 0,0-1,0 1,0 0,0 0,0 0,0-1,0 1,0 0,0 0,0 0,0-1,-24 1,24 0,0 0,0 0,0-1,0 1,0 0,0 0,0 0,0-1,0 1,24-25,-24 25,0 0,0 0,0-50,-24 25,24-25,-25 25,25-25,-25 25,25-25,0 1,-25-1,25 0,0 0,-25 25,25-25,0 1,0-1,0 50,0-1,0 1,0 0,25 0,-25 0,0-1,25-24,-25 25,25-25,-25 25,25 0,-1 0,1 0,0-1,0-48,0-1,-1 25,-24-25,0 0,25 25,-25-25,25 25,0-25,-25 1,25 24,-1-25,1 0,-25 0,25 25,0-25,0 25,-25-24</inkml:trace>
  <inkml:trace contextRef="#ctx0" brushRef="#br0" timeOffset="22513.9081">11485 7317,'0'-24,"-25"24,0 0,25 24,-25-24,0 0,25 25,-24-25,-1 25,0 0,0 0,25-1,-25 1,25 0,0 0,0 0,0-1,0 1,25-25,0 0,0 0,0 0,-1 0,1 0,-25-25,25 25,-25-24,25-1,-25 50,-25-1,25 1,0 0,0 0,25 0,0-25,-25 24,24-24,1 25,0-25,0 0,0 25,-1-25,1 0,0 0,-25-25,25 25,0 0,-1 0,-24-25,25 25,-25-24,25 24,-25-25,0 0,0 0,0 0,-25 1,25-1,-25 0,1 0,-1 0,25 50</inkml:trace>
  <inkml:trace contextRef="#ctx0" brushRef="#br0" timeOffset="22861.1203">12129 7590,'-24'0,"24"25,-25-25,0 25,25 0,-25-25,25 24,0 1,0 0,0 0,25 0,0-25,0 24,-1-24,-24-24,25 24,0 0,-25-25,25 25,-25-25,0 0,0 0,0 1,-25-1,0 25,25-25,-25 25,1-25,-1 25,0 0,0-25,0 25,1 0</inkml:trace>
  <inkml:trace contextRef="#ctx0" brushRef="#br0" timeOffset="24813.2298">10418 9054,'-25'0,"25"25,-25-25,25 24,0 1,25-25,-25-25,25 25,0-24,-25-1,-25 0,0 25,25 25,-25-25,1 25,-1-1,25 1,0 0,0 0,25-25,-1 0,1-25,0 25,-25-25,25 25,-25-25,0 1,-25-1,0 25,25 25,-25-25,25 24,-24-24,48 25,1-25,0-25,0 25</inkml:trace>
  <inkml:trace contextRef="#ctx0" brushRef="#br0" timeOffset="28249.4087">6896 11385,'25'0,"-25"25,-25-25,25 25,-25-25,25 25,-25 0,0-1,0 1,1 0,-1 0,0 0,0-1,0 1,-24 25,-1-25,25-1,-24 26,24-25,-25 24,1-24,24 0,-25 0,26 24,-1-24,0 0,0 0,0-25,1 25,-1-1,0-24,25 25,-25-25,25 25,-25-25,25 25,0 0,25-25,0 0,-25 25,25-25,0 0,-1 24,1-24,25 0,-25 25,-1 0,26-25,-25 25,24 0,-24-1,25-24,-25 25,24 0,1 0,-25 0,24-1,-24 1,0 0,24 0,-24 0,0-25,25 24,-25-24,-1 25,1-25,0 25,0-25,0 0,-1 0,1 0,0-25,0 25,-25-25,25 25,-25-24,24-1,-24 0,0 0,0 0,0-24,0 24,0-25,0 1,0 24,0-25,-24 1,24-1,0 25,-25-24,25-1,-25 0,25 26,-25-26,25 25,-25 0,25 1,-24-1,24 0,0 0,-25 0,25 1</inkml:trace>
  <inkml:trace contextRef="#ctx0" brushRef="#br0" timeOffset="28636.9005">7689 12055,'-24'0,"24"25,24-25,1 25,0-25,0 0,0 0,-1 0,1 0,0 0,0 0,0 0,-1 0,1 0,0 0,0 0,0 0,0 0,-1 0,1 0,0 0</inkml:trace>
  <inkml:trace contextRef="#ctx0" brushRef="#br0" timeOffset="28866.3588">7764 12278,'0'25,"25"-25,-1 0,1 0,0 0,0 0,0 0,-1 0,1 0,0 0,0 0,25 0,-26 0,1 0,25 0,-25 0,-1 0,1 0,0 0</inkml:trace>
  <inkml:trace contextRef="#ctx0" brushRef="#br0" timeOffset="30001.0664">9723 11931,'-24'0,"24"-25,-25 25,0 0,0 0,0 0,1 0,-1 0,0 0,25 25,-25-25,0 0,25 25,-24-25,24 25,-25-25,25 24,-25-24,25 25,-25 0,25 0,-25 0,25-1,-24 1,24 0,0 0,0 0,0 0,0-1,0 1,0 0,0 0,24-25,-24 25,25-25,-25 24,25-24,0 0,0 0,-1 0,1 0,0 0,0-24,0 24,-1 0,1-25,0 25,0-25,0 0,-25 0,24 25,-24-24,0-1,0 50,0-1,0 1,0 0,25 0,0 0,0-1,0-24,-25 25,24-25,1 0,0 0,0 0,0 0,-1 0,1 0,0 0,0 0,0-25,0 25,-1 0,1-24,0-1,0 0,-25 0,0 0,0 1,0-1,0 0,0 0,0 0,0 0,-25 1,25-1,-25 0,0 0,25 0,-24 25,24-24</inkml:trace>
  <inkml:trace contextRef="#ctx0" brushRef="#br0" timeOffset="30708.8263">10517 12353,'25'-25,"0"25,-25 25,0 0,0-1,0 1,0 0,0 0,0 0,0-1,0 1,0 0,0 0,-25 0,25-1,0 1,-25-25,25 25,25-25,0 0,0 0,-1 0,1 0,0-25,0 25,24 0,-24 0,0 0,25 0,-26 0,26 0,-25-25,24 25,-24 0,0 0,25 0,-26 0,1 0,0 0,0 25,0-25</inkml:trace>
  <inkml:trace contextRef="#ctx0" brushRef="#br0" timeOffset="31437.3562">11435 12254,'-25'0,"25"24,-25-24,50 0,0 0,0 0,0 0,-1 0,1 0,0 0,25 0,-26 0,26 0,0 0,-26 0,26 0,0 0,-1 0,-24 0,25 0,-1 25,-24-25,0 0,0 0,-1 0,1 0,0 0</inkml:trace>
  <inkml:trace contextRef="#ctx0" brushRef="#br0" timeOffset="32308.7624">12948 12105,'0'-25,"-25"25,25-25,-25 25,1 0,-1 0,0 0,0 0,0 25,1-25,-1 25,0-25,25 24,-25-24,0 25,1 0,-1 0,0 0,25 0,-25-1,0 1,25 0,0 0,0 0,0-1,0 1,25 0,0-25,0 0,0 0,-1 0,1 0,0 0,0-25,0 25,-1 0,1-25,0 25,0-24,0 24,-25-25,0 0,0 50,0 0,0-1,0 1,0 0,0 0,24-25,-24 25,25-25,-25 24,25-24,0 25,0 0,-1-25,1 0,0 0,0 0,0 0,-1 0,1-25,0 25,0-25,0 25,0-24,-25-1,24 0,1 0,-25 0,25 1,-25-1,0 0,25 0,-25 0,0 1,0-1,0 0,-25 0,25 0,-25 0,25 1,-25 24,25-25,0 50</inkml:trace>
  <inkml:trace contextRef="#ctx0" brushRef="#br0" timeOffset="32693.4572">13767 12502,'-25'0,"0"24,0 1,25 0,-25-25,25 25,-24 0,24-1,0 1,0 0,0 0,24 0,-24-1,25 1,0 0,0-25,0 25,-1-25,1 0,0 0,0-25,0 0,-1 25,-24-25,0 1,25-1,-25 0,0 0,0 0,0 1,-25-1,25 0,-24-25,-1 26,0-1,0 0,0 25,25-25,-24 0,-1 25</inkml:trace>
  <inkml:trace contextRef="#ctx0" brushRef="#br0" timeOffset="42049.0847">6921 11509,'0'25,"0"0,0 0,0 0,24-25,-24 24,0 1,0 0,25-25,-25 25,0 0,25-25,-25 24,0 1,25-25,-25 25,0 0,25 0,-1-25</inkml:trace>
  <inkml:trace contextRef="#ctx0" brushRef="#br0" timeOffset="49531.9256">19844 7243,'0'0,"0"-25,0 0,0 1,0-1,-25 0,25 0,0 0,0 1,-25 24,25-25,0 0,-25 0,25 0,-24 25,24-24,-25-1,25 0,-25 25,25-25,-25 0,0 0,1 1,-1-1,0 25,25-25,-25 25,0-25,0 0,1 25,24-24,-25 24,0 0,-25-25,26 25,-1-25,0 25,0 0,-24 0,24-25,0 25,-25 0,26 0,-1 0,-25-25,25 25,1 0,-26 0,25 0,-24 0,24 0,-25 0,25 0,-24 0,24 25,0-25,-24 0,24 0,-25 25,25-25,-24 0,-1 25,25-25,-24 0,-1 25,25-25,-24 24,-1-24,0 0,1 25,24-25,-25 0,1 25,24-25,-25 0,1 25,24-25,0 0,-24 0,24 25,0-25,-25 0,26 0,-26 0,25 0,-25 0,26 0,-26 0,25 0,-24 0,24 0,0 0,-25 0,26-25,-26 25,25 0,0 0,-24-25,24 25,0 0,0-25,1 25,-1 0,0-25,0 25,0-24,1 24,-1-25,0 25,25-25,-25 0,0 25,1-25,-1 1,0 24,25-25,-25 25,25-25,-25 25,25-25,-24 25,-1-25,0 25,0 0,0 0,25-24,-24 24,-1 0,-25 0,25 0,0 0,1 0,-26 0,25 0,0 0,-24 0,24 0,-25 0,26 0,-26-25,25 25,0 0,1 0,-26-25,25 25,0 0,1-25,-1 0,25 1,0-1,0 0,0 0,0 0,25 1,-1-1,1 0,-25 0,25 25,-25-25,25 25,0-24,-1-1,1 25,-25-25,25 25,0 0,-50 0,0 25,0-25,25 25,-24-25,-1 0,-25 24,25 1,1-25,-1 25,-25-25,25 25,1 0,-26-25,25 24,0 1,1 0,-26 0,25-25,0 25,1-1,-1 1,0 0,25 0,-25-25,25 25,0-1,0 1,-25-25,25 25,0 0,0 0,0-1,25-24,-25 25,25 0,0 0,0 0,-1-1,1-24,0 25,0-25,0 25,-1-25,1 25,0-25,0 25,0-25,-25 24,0 1,0 0</inkml:trace>
  <inkml:trace contextRef="#ctx0" brushRef="#br0" timeOffset="50700.877">17041 7466,'0'-25,"-25"25,0 0,0 0,25-24,-24 24,-1 0,0 0,25 24,-25-24,0 0,1 0,24 25,-25-25,0 25,0 0,0 0,25-1,-24-24,24 25,-25 0,25 0,0 0,0-1,0 1,0 0,0 0,0 0,0-1,25 1,-1-25,-24 25,25-25,0 0,0 0,0 0,-1-25,1 25,0 0,0-25,0 1,-1 24,1-25,0 0,0 0,-25 0,25 1,-25-1,0 0,0 50,0 0,-25-25,25 24,0 1,0 0,0 0,0 0,25-1,-25 1,24 0,1-25,-25 25,25-25,0 0,0 0,-1 0,1 0,0-25,0 25,0 0,-25-25,24 0,1 25,-25-24,25-1,0 0,-25 0,0 0,0 1,0-1,0 0,0 0,0 0,0 1</inkml:trace>
  <inkml:trace contextRef="#ctx0" brushRef="#br0" timeOffset="51317.1913">17661 7813,'0'-24,"-25"24,25-25,0 0,-25 25,25 25,0 0,0-1,0 1,0 0,0 0,0 0,0-1,-24-24,24 25,0 0,-25 0,25 0,-25 0,25-1,-25 1,25 0,0 0,-25-25,25 25,25-25,0 0,0 0,0 0,-1 0,1 0,0 0,0 0,0 0,-1 0,1 0,25 0,-25 0,-1 24,26-24,-25 0,0 0,-1 0,1 0,0 0,-25 25,25-25,-25-25</inkml:trace>
  <inkml:trace contextRef="#ctx0" brushRef="#br0" timeOffset="51883.8564">18504 7937,'0'0,"-25"0,25-24,0 48</inkml:trace>
  <inkml:trace contextRef="#ctx0" brushRef="#br0" timeOffset="57606.7248">9872 10964,'0'0,"-25"0,50 0,0 0,0 0,0 0,-1 0,1 0,0 0,0 0,0 0,0 24,-1-24,26 0,-25 0,24 25,1-25,0 0,-1 25,1-25,-1 0,1 25,0-25,-1 0,26 25,-26-25,26 0,-26 24,26-24,-26 25,26-25,-1 0,-24 25,24-25,1 0,-26 25,26-25,-1 0,-24 25,24-25,0 0,-24 0,24 25,-24-25,24 0,-24 0,24 0,-24 0,0 24,24-24,-24 0,-1 0,1 0,0 0,-26-24,26 24,-25 0,24 0,-24 0,25 0,-25 0,-1-25,1 25,0 0,0 0,0 0,-25-25,24 25,-24-25,0 0,-24 0,-1 1,0 24,0-25,0 25,-24-25,24 25,0-25,0 25,1-25,-1 25,0 0,50 0,0 0,-1 0,1 25,0-25,25 25,-26-25,1 25,0-25,25 25,-26-25,1 24,25-24,-25 25,-1 0,1 0,-25 0,25-25,-25 25,-25-25,25 24,-25-24,1 0,-1 25,0-25,0 0,0 0,1 0,-1 0,0 25,0-25,0 0,1 0,-1 25</inkml:trace>
  <inkml:trace contextRef="#ctx0" brushRef="#br0" timeOffset="58548.9278">13543 10864,'0'-24,"0"-1,0 50,25-25,-25 24,25 1,-25 0,25-25,-25 25,0 0,25-25,-25 24,0 1,24 0,-24 0,25 0,-25-1,0 1,25-25,-25 25,0 0,0 0,25-25,-25 25,0-1,0 1,25-25,-25 25,0 0,0 0,24-25,-24 24,0-48,25-1,-25 0,25 0,-25 0,25 1,-25-1,25-25,-25 25,24-24,-24 24,25-25,0 25,-25-24,25 24,-25-25,25 26,-25-1,24 0,-24 0,0 0,25 1,-25 48,0 1</inkml:trace>
  <inkml:trace contextRef="#ctx0" brushRef="#br0" timeOffset="63582.8206">6995 14536,'0'-25,"0"50,0-1,-25-24,25 25,-25 0,1 0,-1-25,25 25,-25-1,0 26,-25-25,26 0,-1-1,-25 26,25-25,-24 24,-1 1,25 0,-24-1,-1 1,1-25,24 24,-25-24,1 25,24-26,0 1,0-25,0 25,25 0,-24-25,24 25,24-25,1 25,0-25,0 0,24 0,-24 0,0 24,25-24,-26 0,1 25,25-25,-25 0,24 25,-24 0,25-25,-1 25,-24-25,25 24,-26 1,26-25,-25 25,0 0,24-25,-24 25,0-25,25 0,-26 24,1-24,0 0,0 0,0 0,-1 0,-24-24,25 24,0-25,-25 0,0 0,0 0,0 1,0-1,0 0,0-25,0 26,0-26,-25 0,25 1,-25-1,25 0,-24 1,24-1,-25 1,0-1,0 0,25 1,-25 24,1-25,24 26,-25-1,25 0,-25 0,25 0</inkml:trace>
  <inkml:trace contextRef="#ctx0" brushRef="#br0" timeOffset="64054.9028">7937 15205,'25'0,"-25"25,25-25,0 0,0 0,0 0,-1 0,1 0,0 0,25 0,-26 0,26 0,-25-25,24 25,1 0,0 0,-26 0,26 0,-25 0,0 0,24 0,-24 0,0 0,0 0</inkml:trace>
  <inkml:trace contextRef="#ctx0" brushRef="#br0" timeOffset="64343.1019">8136 15404,'-25'0,"50"25,0-25,0 0,-1 0,1 0,0-25,0 25,0 0,24 0,-24 0,0 0,0 0,24 0,-24-25,0 25,0 0,-1 0</inkml:trace>
  <inkml:trace contextRef="#ctx0" brushRef="#br0" timeOffset="65786.8098">10344 14808,'0'-24,"-25"24,0 0,0 0,0 0,1 0,-1 0,25 24,-25-24,0 0,0 25,1-25,24 25,-25-25,0 25,25 0,-25-1,0 1,25 0,0 0,-25 0,25-1,-24 1,24 0,0 0,0 0,0-1,0 1,0 0,0 0,24-25,1 25,0-25,0 0,0 0,0 0,-1 0,1 0,0 0,0-25,0 25,-1 0,1-25,0 0,0 25,0-25,-25 1,24 24,-24-25,25 0,-25 0,0 0,0 1,0 48,0 1,0 0,0 0,0 0,0-1,0 1,25 0,-25 0,25-25,-25 25,25-25,-1 24,1-24,0 0,0 0,0 0,-1-24,1 24,0-25,0 25,0-25,-1 0,-24 0,25 1,-25-1,25 0,-25 0,0 0,0 1,0-26,0 25,0 0,0 1,-25-1,0 0,25 0,-24 25,-1-25,25 1,-25 24,0 0,25-25,-25 25,25 25</inkml:trace>
  <inkml:trace contextRef="#ctx0" brushRef="#br0" timeOffset="66502.8176">11088 15304,'0'-24,"0"48,0 1,0 0,0 0,0 0,0 0,-25-25,25 24,0 1,0 0,0 0,-25-25,25 25,0-1,0 1,25-25,0 0,-1 0,1 0,0 0,0-25,0 25,0 0,-1 0,1 0,0 0,0 0,0 0,-1 0,1 0,0 0,0 0,0 0</inkml:trace>
  <inkml:trace contextRef="#ctx0" brushRef="#br0" timeOffset="67324.5506">11857 15007,'0'25,"24"-25,1 0,-25 24,25-24,0 0,0 0,-1 0,1 0,0 0,0 0,24 0,-24 0,0 0,25 0,-25 0,-1 0,26 0,-25 0,0 0,-1 0,1 0,0 0,0 0,-50 0</inkml:trace>
  <inkml:trace contextRef="#ctx0" brushRef="#br0" timeOffset="67710.8947">12204 14858,'0'-25,"0"0,0 50,0 0,0 0,0 0,0-1,0 1,0 0,0 0,25 0,-25-1,0 1,0 25,0-25,0-1,0 1,0 0,0 0,25 0,-25-1,0 1,0 0,0 0,24-25</inkml:trace>
  <inkml:trace contextRef="#ctx0" brushRef="#br0" timeOffset="68246.4353">12898 14858,'0'-25,"-24"25,24-25,0 50,0 0,0 0,0 0,0-1,0 1,0 0,0 0,0 24,0-24,0 0,0 0,0 0,0-1,0 1,0 0,0 0,0 0,0-1,0 1,0 0,0 0,24-25</inkml:trace>
  <inkml:trace contextRef="#ctx0" brushRef="#br0" timeOffset="68610.8979">13196 14932,'-25'0,"25"25,-25-25,1 0,-1 25,0-25,0 0,25 25,-25-25,25 25,0-1,25-24,-25 25,25 0,0 0,0 0,-25-1,24-24,-24 25,25 0,0 0,-25 0,25-25,0 24,0 1,-1-25,-24 25,25-25,0 25,0 0</inkml:trace>
  <inkml:trace contextRef="#ctx0" brushRef="#br0" timeOffset="68900.6564">13543 15205,'0'0,"0"25,0 0,0 0,-24-1,24 1,0 0,0 0,0 0,0 0,24-25,-24-25,25 25,-25-25,25 0,-25 0,25 0,0 1,-25-1,24-25,1 1,-25 24,25-25,-25 1,25-1,-25 25,25-24,-25 24</inkml:trace>
  <inkml:trace contextRef="#ctx0" brushRef="#br0" timeOffset="71880.8752">13444 14883,'0'-25,"0"0,0 0,0 50,0 0,0 0,0 0,0-1,0 1,0 0,0 0,0 0,0-1,0 1,0 0,0 0,0 0,0-1,0 1,0 0,0 0,0 0,0-1</inkml:trace>
  <inkml:trace contextRef="#ctx0" brushRef="#br0" timeOffset="72652.7655">9922 14163,'0'0,"-25"0,0 25,0 0,25 0,-24-25,24 25,-25-1,0 1,25 0,-25 0,0 0,25 24,-24-24,24 25,-25-25,0 24,25-24,-25 25,25-1,0 1,0-1,0 1,0 0,0-1,0 26,25-26,-25 1,25-1,0 1,-1 0,1-1,0 1,25 0,-26-1,26-24,0 25,-1-1,1-24,24 25,-24-1,24-24,1 0,-1 0,25-1,-24 1</inkml:trace>
  <inkml:trace contextRef="#ctx0" brushRef="#br0" timeOffset="73292.5214">13717 14114,'0'0,"-25"0,25-25,0 50,25-25,0 25,0-1,-1 1,-24 0,25 0,0 24,0 1,0 0,-1-1,1 1,0 24,-25 1,25-1,0 1,-1 24,-24-25,0 25,0-24,0 24,0 0,0-24,0 24,-24-25,-1 1,0-1,0 1,0-1,-24 0,24-24,-25 24,1-24,-1-25,1 24,-26-24,26 0,-26 0,26 0</inkml:trace>
  <inkml:trace contextRef="#ctx0" brushRef="#br0" timeOffset="77580.8314">7342 13990,'25'0,"0"0,0 0,-1 0,1 0,-25 25,25-25,-25 24,25-24,-25 25,0 0,0 0,0 0,0-1,-25 1,25 0,0 0,-25 0,25-1,-25-24,25 25,0 0,-24 0,24 0,0 0,-25-1,0 1,25 0,-25-25,25 25,-25-25,25 25,-24-25,24 24,-25-24</inkml:trace>
  <inkml:trace contextRef="#ctx0" brushRef="#br0" timeOffset="80320.7894">14610 15131,'-25'0,"50"0,0 0,0 0,-1 0,1 0,0 0,0 0,24 0,-24 0,0 0,25 0,-1-25,-24 25,25 0,-26 0,26 0,-25 0,0 0,24 0,-24 0,0 0,0 0,-50 0</inkml:trace>
  <inkml:trace contextRef="#ctx0" brushRef="#br0" timeOffset="81092.8009">15850 14808,'0'-24,"0"-1,-25 25,1 0,-1 0,25 25,-25-25,0 24,0 1,25 0,-24 0,-1 0,25-1,-25 1,25 0,-25 0,25 0,0-1,0 1,0 0,0 0,0 0,0-1,25 1,0 0,0-25,-1 0,1 0,0-25,0 25,0-25,-1 25,1-24,0-1,0 0,0 0,-25 0,0 1,24 24,-24 24,0 1,0 0,25 0,-25 0,25-1,-25 1,25-25,0 25,-1 0,1-25,0 0,0 0,0 0,-1 0,1-25,0 25,0-25,0 0,-1 1,-24-1,0 0,0 0,0 0,0 1,0-26,0 25,0 0,0 1,0-26,-24 25,24 0,-25 25,25-24,0-1</inkml:trace>
  <inkml:trace contextRef="#ctx0" brushRef="#br0" timeOffset="81404.7232">16594 14883,'0'0,"-24"0,24 25,-25-25,0 24,0 1,25 0,-25 0,25 0,0-1,0 1,0 0,25 0,-25 0,25-25,-25 24,25-24,0 0,-1 0,1 0,0 0,0-24,0 24,-1 0,-24-25,25 0,-25 0,0 0,0 1,0-1,0 0,0 0,-25 0,25 1,-24-1,-1 0,0 0,0 25,-24-25,24 25,0-24,0 24</inkml:trace>
  <inkml:trace contextRef="#ctx0" brushRef="#br0" timeOffset="82709.3683">8483 16818,'-25'0,"50"0,0 0,0 0,0 0,-1 0,1-25,0 25,0 0,0 0,-1-25,26 25,-25 0,0 0,-1 0,1-25,0 25,0 0,0 0</inkml:trace>
  <inkml:trace contextRef="#ctx0" brushRef="#br0" timeOffset="82893.7139">8582 16917,'-24'0,"-1"0,25 25,25-25,-1 0,1 0,0-25,0 25,0 0,24-25,-24 25,25 0,-26-25,1 25</inkml:trace>
  <inkml:trace contextRef="#ctx0" brushRef="#br0" timeOffset="86806.8982">7739 13097,'0'-25,"0"50,25-25,0 0,-1 0,1 0,25 0,-1 0,1 0,0 0,24 0,1 0,-1 0,25 0,-24 0,24 0,0 0,0 0,25 25,-25-25,26 0,-26 0,0 0,25 0,-25 0,25 24,-25-24,1 0,-1 0,-25 0,1 0,-1 0,1 0,-26 25,1-25,-1 0,-24 0,0 0,0 0,-50 0</inkml:trace>
  <inkml:trace contextRef="#ctx0" brushRef="#br0" timeOffset="87250.7628">8136 13419,'0'0,"-25"0,0 0,25 25,25-25,0 0,0 0,0 0,-1 25,26-25,0 0,-26 0,51 0,-26 0,1 0,24 0,1 0,-1 0,25 0,1 0,-26 0,25 0,1 0,-1-25,0 25,0 0,0 0,1 0,-1 0,0-25,0 25,-24 0,-1 0,1 0,-1 0,-24-24,-1 24,1 0,-25 0,-1 0,1 0,-25-25,-25 25,1 0,-1 0,0 0</inkml:trace>
  <inkml:trace contextRef="#ctx0" brushRef="#br0" timeOffset="88679.745">10716 16545,'-25'0,"25"25,-25-1,25 1,-25-25,25 25,-25 0,1 0,-1-1,0 1,0 25,0-25,1 24,-26-24,25 25,-24-1,-1 1,0-25,26 24,-26 1,0-25,26 24,-1-24,0 25,0-26,0 1,0 0,25 0,-24-25,24 25,0-1,24-24,-24 25,25-25,0 0,-25 25,25-25,25 0,-26 25,1-25,25 0,-25 0,24 25,1-25,-25 0,24 25,-24-25,25 0,-26 24,26-24,-25 0,0 25,24-25,-24 0,0 0,0 0,-1 0,1 0,0 0,-25-25,25 25,-25-24,25-1,-25 0,0 0,0 0,0 0,0 1,0-1,0-25,0 25,0-24,0-1,-25 1,25 24,0-25,0 1,-25-1,25 0,0 26,-25-26,25 25,-25 0,25-24,0 24,-24 0,24 0,0 1,-25 24,25-25,0 0</inkml:trace>
  <inkml:trace contextRef="#ctx0" brushRef="#br0" timeOffset="89114.617">11410 17190,'25'0,"0"0,0 0,-1 0,1 0,0 0,25 0,-26 0,26-25,-25 25,24 0,1 0,0 0,-1 0,-24-25,25 25,-1 0,-24 0,0 0,0 0,-1 0,1 0,-25 25,25-25</inkml:trace>
  <inkml:trace contextRef="#ctx0" brushRef="#br0" timeOffset="89406.6321">11881 16966,'0'0,"-24"-24,24-1,0 50,0-1,0 1,0 0,0 0,0 0,24-1,-24 1,0 25,0-25,0 24,25-24,-25 25,0-1,0 1,25-25,-25 24,0-24,25 0,-25 25,0-26,25 1,-25 0,24 0,-24 0,25-1</inkml:trace>
  <inkml:trace contextRef="#ctx0" brushRef="#br0" timeOffset="89750.6818">12675 16842,'0'-24,"-25"-1,25 0,0 50,0 0,0-1,25 1,-25 0,0 0,0 24,25-24,-25 25,0-25,0 24,0 1,0-1,0-24,0 25,0-25,0 24,0-24,0 0,0 24,0-24,0 0,0 0,0 0</inkml:trace>
  <inkml:trace contextRef="#ctx0" brushRef="#br0" timeOffset="90130.3307">12973 17066,'0'-25,"0"50,-25-25,0 0,0 24,1-24,-1 0,25 25,-25-25,0 0,0 0,25 25,0 0,25-25,-25 25,25-1,0 1,0 0,-1-25,1 25,0 0,0-1,0 1,-1-25,1 25,0 0,0-25,0 25,-1-25,1 24,0 1,0-25,0 25,0 0</inkml:trace>
  <inkml:trace contextRef="#ctx0" brushRef="#br0" timeOffset="90458.5783">13519 17190,'0'24,"0"1,0 0,0 0,0 0,0-1,0 1,0 0,0 0,0 0,0-1,24-24,1-24,-25-1,25 0,-25 0,25 0,0-24,-25 24,24-25,-24 26,25-26,0 0,-25 26,25-26,-25 0,25 1,-25 24,24-25,-24 26,25-1,-25-25,0 25,25 25,-25-24</inkml:trace>
  <inkml:trace contextRef="#ctx0" brushRef="#br0" timeOffset="91653.8097">13345 16892,'0'25,"0"0,0-1,25-24,-25 25,0 0,0 0,0 0,25-1,-25 1,0 0,24 0,-24 0,25-1,-25 1,0 0,25 0,-25 0,0-1,0 1</inkml:trace>
  <inkml:trace contextRef="#ctx0" brushRef="#br0" timeOffset="92626.7181">7268 16743,'0'0,"-25"25,25 0,-25 0,0-1,1 1,-1 25,0-25,0-1,0 26,-24 0,24-26,-25 26,1 0,24-26,-25 26,25-25,-24 0,24-1,0 1,25 0,-25 0,1-25,24 25,0-1,24-24,1 25,0-25,0 0,0 25,24-25,-24 25,25-25,-1 25,-24-25,25 25,-1-25,1 24,0 1,-1 0,1-25,-1 25,1 0,0-25,-1 0,1 24,-1-24,1 0,0-24,-26 24,26 0,-25-25,0 25,-1-25,1 25,0-25,-25 0,25 25,-25-24,0-1,0 0,-25 0,25-25,-25 26,0-26,1 25,-1-24,0-1,0 0,0-24,1 24,-1 1,0-26,25 26,-25-1,0 1,25-1,-24 0,24 1,-25 24,25 0,0 0,0 1</inkml:trace>
  <inkml:trace contextRef="#ctx0" brushRef="#br0" timeOffset="92908.1411">7739 16346,'0'-25,"0"1,25-1,0 0,-1 0,1 25,0 0,0-25,24 25,-24 0,25 0,-25 0,24 25,-24-25,0 25,0 0,0 0,-1-1,-24 26,0-25,0 0,-24 0,-1-1,25 1,-25 0,0 0</inkml:trace>
  <inkml:trace contextRef="#ctx0" brushRef="#br0" timeOffset="94181.6">15627 16495,'0'-25,"0"1,-25 24,0 0,1 0,-1 0,0 0,0 0,0 0,1 0,-1 24,-25-24,25 25,0 0,-24 0,-1 0,25-1,-24 1,-1 25,1-25,-1 24,0 1,1-1,24 1,-25 0,1-1,24 1,0 24,-24-24,49-1,-25 26,0-26,25 1,0 24,25-24,-25 0,25-1,-1 1,1 0,25-26,-1 26,1-25,0 24,-1-24,26 0,-1 0,-24 0,24-1,25-24,-24 0,-1 25,1-25,-1 0,25 0,-24 0,-1-25</inkml:trace>
  <inkml:trace contextRef="#ctx0" brushRef="#br0" timeOffset="94848.5917">16644 16669,'-25'-25,"25"0,-25 25,1 0,24-25,-25 25,0 0,0 0,0 0,1 0,24 25,-25-25,0 0,0 0,0 25,0-25,1 25,-1-25,0 25,0-25,-24 24,24 1,0 0,0 0,0 0,-24-1,24 1,0 0,25 0,-25 24,1-24,24 0,0 0,-25 0,25-1,0 26,0-25,0 0,25-1,-25 1,24 0,-24 0,25 0,0-1,0 1,0 0,-1 0,26-25,-25 0,0 25,-1-25,1 0,0 0,0 0,24 24</inkml:trace>
  <inkml:trace contextRef="#ctx0" brushRef="#br0" timeOffset="96059.0905">16669 17090,'-25'0,"25"25,-25-25,0 25,1 0,24 0,-25-1,25 1,0 0,0 0,0 0,0-1,0 1,25 0,-25 0,24-25,-24 25,25-25,0 0,-25 24,25-24,0 0,-1-24,1 24,0 0,0 0,-25-25,25 25,-25-25,0 0,0 0,0 1,-25-1,0 0,0 0,0 25,1 0,24-25,-25 25,0 0,25-24,-25 24,50 0,0 0,0 0,-1-25,1 25,0 0,0 0,0 0,-1-25,1 25,0 0,0 0,-25-25,0 50,0 0,0 0,0-1,25-24,-25 25,0 0,24 0,-24 0,25-25,0 24,0-24,0 0,-1 0,1 0,0-24,0 24,-25-25,25 25,-25-25,24 0,-24 0,0 1,0-1,0 0,25 25,-25-25,0 0,0 50,0 0,0 0,0 0,0-1,0 1,0 0,0 0,25 0,-25-1,0 1,0 0,25-25,0-25,-1 0,1 1,0-1,-25 0,25 25,-25-25,25 25,-1-25,1 25,0-24,0 24,-25 24,0 1,25-25,-25 25,0 0,0 0,0-1,0 1,0 0,0 0,0-50,25 0,-25 0,0 1,24 24,-24-25,25 0,-25 0,25 0,0 25,-25-24,25-1,-1 25,1-25,0 25,0 0,-25 25,0 0,0-1,25-24,-25 25,0 0,0 0,24 0,-24-1,0 1,25-25,-25 25,25-25,0 25,0-25,-1 0,1 0,0-25,0 25,0 0,-1-25,1 25</inkml:trace>
  <inkml:trace contextRef="#ctx0" brushRef="#br0" timeOffset="96349.9259">18231 16669,'0'0,"0"-25,0 0,0 50,0 0,0 0,0-1,0 1,25 0,-25 0,0 0,0-1,0 26,0-25,0 0,0-1,25 1,-25 25,0-25,0-1,0 1,0 0,25 0,-25 0,0-1,25 1,-25 0,24 0,-24 0,25-25,0 0</inkml:trace>
  <inkml:trace contextRef="#ctx0" brushRef="#br0" timeOffset="96558.6457">18058 17066,'25'-25,"-1"25,1 0,0 0,0-25,0 25,24 0,-24 0,25 0,-26-25,1 25,25 0</inkml:trace>
  <inkml:trace contextRef="#ctx0" brushRef="#br0" timeOffset="97196.5732">18554 17090,'0'0,"25"0,0 0,-1 0,1 0,0 0,0 0,0-24,-25-1,-25 25,0 0,0 0,0 0,1 0,24 25,0-1,0 1,0 0,0 0,0 0,0-1,0 1,24-25,-24 25,25-25,-25 25,25-25,0 0,0 0,-1-25,1 25,0 0,-25-25,25 25,0-25,-25 1,24 24,-24-25,25 0,-25 0,25 0,-25 1,0-1,0 0,25 50,-25 0,0-1,0 1,25 0,-25 0,0 0,24-25,-24 24,0 1,25 0,0-25,-25 25,25-25,0 0,-1 0,1 0,-25-25,25 25,0 0,0 0,-1 0,1-25</inkml:trace>
  <inkml:trace contextRef="#ctx0" brushRef="#br0" timeOffset="97981.6445">19645 16917,'25'0,"-25"25,25-25,-25 24,0 1,25 0,-25 0,0 0,0-1,25 1,-25 0,0 0,0 24,24-24,-24 25,0-25,25 24,-25-24,0 25,0-26,25 1,-25 0,0 0,25 0</inkml:trace>
  <inkml:trace contextRef="#ctx0" brushRef="#br0" timeOffset="98274.0777">19794 16966,'0'-24,"25"24,-25-25,25 25,0-25,-1 25,1-25,0 25,0 0,0 0,-1 0,1 25,0-25,0 25,0 0,-25-1,-25 1,25 0,0 0,-25 0,0-25,0 24,1 1,-1 0,0-25,0 25,0-25,1 25,-1-25,0 0,0 24</inkml:trace>
  <inkml:trace contextRef="#ctx0" brushRef="#br0" timeOffset="99412.5595">20166 17338,'-25'0,"25"-24,25 24,-25-25,25 25,0-25,0 25,-1-25,1 25,-25-25,25 1,0 24,0-25,-1 0,-24 0,25 0,-25 1,0-1,0 0,0 0,0-24,-25 24,25 0,-24 0,-1 0,0 1,0-1,0 0,1 25,48 25,1 0,0-1,0 1,0 0,-1 0,1 0,0-1,-25 1,25-25,-25 25,25 0,-25 0,24-1,-24 1,25 0,-25 0,0 0,25-25,-25 24,0 1,25-25,-25 25,25-25,-1 0,1 0,0 0,-25-25,25 25,-25-25,25 25,-25-24,25-1,-25 0,0 0,24 25,-24-25,0 1,0-1,-24 25,24 25,0-1,-25-24,25 25,0 0,0 0,0 0,0-1,25-24,-25 25,24-25,-24-25,25 25,-25-24,0-1,0 0,0 0,-25 0,25 1,-24-1,24 0,-25 0,25 0,25 1,-1-1,1 0,0 25,0 0,0 0,-1 0,1 0,0 0,0 0,0 0,-1 0,-24 25,25 0,-25-1,0 1,0 0,0 0,25 0,-25 24,0-24,0 0,25 24,-25-24,0 25,0-25,25 24,-25-24,0 0,0 24,24-24,-24 0,0 0,0 0,0 0,25-1,-25 1,25-25,-25-25,0 1,0-26,-25 25,25 0,0-24,0 24,-25-25,25 1,0-1,-24 0,24 1,0-1,0 1,0 24,0-25,0 25,24-24,-24 24,25 0,-25 0,25 25,-25-24,25 24,0-25,-1 25,1 0,0 25,0-1,0-24,-1 25,-24 0,25 0,0 0,-25-1,0 1,0 0,-25 0,25 0,-25-25,25 24,-24 1,-1-25,0 25,0-25,0 0,1 25,-1-25</inkml:trace>
  <inkml:trace contextRef="#ctx0" brushRef="#br0" timeOffset="100248.6644">21605 16991,'0'0,"0"-25,-25 25,25-24,-25 24,0 24,1 1,24 0,-25-25,25 25,0 0,0-1,0 1,25-25,-25 25,24-25,1-25,0 25,0 0,-25-25,25 25,-25-24,0-1,0 0,0 0,0 0,-25 1,25-1,-25 25,25-25,-25 25,50 0,0 0,0 0,-1 0,26 0,-25 0,0 0,0 0,-1 0,1 0,0 0,0 0,0 0,-1 0,-24-25,25 25,0 0,0 0,-25-25,0 1,-25 24,0 0,0 0,1 0,-1 0,0 24,0-24,0 0,1 25,-1-25,25 25,-25-25,25 25,25-25,0 0,-1 0,1 0,0-25,0 25,0 0,-1 0,-24-25,25 25,0 0,-25-25,25 25,0 0,-25 25,0 0,24 0,-24 0,0-1,0 26,0-25,0 24,0-24,0 25,25-25,-25 24,0-24,0 25,0-26,0 1,0 25,0-25,0-1,0 1,0 0,-25-25,25-25,-24 25,24-25,-25 25,25-24,-25-1,25 0,0 0,0 0,25 1</inkml:trace>
  <inkml:trace contextRef="#ctx0" brushRef="#br0" timeOffset="100868.5698">22572 16867,'0'0,"-25"-25,1 25,-1-24,0 24,0 0,25 24,-25-24,1 25,-1-25,0 25,0-25,25 25,-25-25,25 25,0-1,0 1,25-25,0 0,0 0,0 0,-1 0,1 0,0 0,-25-25,25 25,0-24,-25 48,24-24,-24 25,25-25,0 0,0 0,0 0,-25-25,24 25,1 0,-25-24,25 24,-25-25,25 0,-25 0,25-24,-25 24,0 0,0 0,0 0,0-24,0 24,0-25,0 26,0-1,0 0,0 0,0 0,0 1,0 48,0 1,-25 0,25 0,0 0,0-1,0 26,0-25,0 0,0 24,0 1,0-25,0 24,0-24,25 0,-25 24,0-24,25 0,-25 0,0 0,24-1,-24 1</inkml:trace>
  <inkml:trace contextRef="#ctx0" brushRef="#br0" timeOffset="101232.5838">22671 16842,'-24'0,"48"0,1 0,0 0,0 0,0 0,0 0,-1 0,1 0,0 0,0 0,0 0,-1 0,1 0,-25-24,25 24,0-25,0 25,-25-25,0 50,0 0,0-1,0 1,0 0,0 0,24 0,-24-1,25 1,0 0,0-25,0 25</inkml:trace>
  <inkml:trace contextRef="#ctx0" brushRef="#br0" timeOffset="101356.3233">23192 16718,'-24'-24,"-1"-1</inkml:trace>
  <inkml:trace contextRef="#ctx0" brushRef="#br0" timeOffset="102233.6119">23292 16842,'0'25,"0"0,-25 0,25 0,0-1,0 1,0 0,-25-25,25-25,0 0,0 1,25 24,-25-25,0 0,25 25,-25-25,24 0,-24 1,25 24,-25-25,25 25,0 0,0 0,-1 25,1-1,-25 1,25-25,0 25,0-25,-1 0,-24-25,25 25,-25-25,0 1,0-1,0 0,0 0,-25 25,1 0,-1 0,25 25,-25-25,0 25,25 0,0-1,0 1,25-25,0 0,-25 25,25-25,-1 0,1 0,-25-25,25 25,0 0,0 0,-1 0,1 0,0 0,-25 25,0 0,25-25,-25 25,0-1,25-24,-25 25,0 0,24-25</inkml:trace>
  <inkml:trace contextRef="#ctx0" brushRef="#br0" timeOffset="102704.8895">23540 15875,'0'-25,"0"0,24 25,1 0,0 0,0 25,0-25,24 25,-24-25,25 25,-26 0,26-1,0 1,-1 0,-24 25,25-26,-25 26,24-25,-24 24,0-24,0 25,-1-1,1 1,-25 0,25 24,-25-24,25 24,-25 1,0-26,0 26,0-1,0 0,-25-24,25 24,-25-24,25 24,-25-24,1 0,-1-1,0 1,0-25,-24-1,24 26,-25-25,1-25,-1 25,25-25,-25 0,1 0,-1 0,25 0,-24-25,24 25,0-25,0 25,1-25,-1 25</inkml:trace>
  <inkml:trace contextRef="#ctx0" brushRef="#br0" timeOffset="102924.3691">24631 17214,'0'0,"0"-24,0-1,0 0,-25 0</inkml:trace>
  <inkml:trace contextRef="#ctx0" brushRef="#br0" timeOffset="129136.2391">10220 12650,'0'25,"0"0,24-25,-24 25,0 0,25-25,-25 24,0 1,25 0,-25 0,0 0,25-1,-25 1,25-25,-25 25,0 0,24-25,-24 25,25-1,-25 1,25 0,-25 0,25-25,-25 25,0-1,25-24,-25 25,24 0,-24 0,0 0,25 0,-25-1,0 1,25-25,-25 25,0 0,25 0,-25-1,25 1,-1 0,-24 0,0 0,25-1,-25 1,25 0,-25 0,25 0,-25-1,25 1,-25 0,24 0,-24 0,25-25,-25 24,25 1,-25 0,25 0,0 0,-25-1,24 1,-24 0,25 0,-25 0,25-25,-25 24,0 1,0 0,25 0,-25 0,0-1,0 1,25-25,-25 25,0 0,0 0,-25-50,0 25,0 0,0-25,1 25,-1 0,25-25,0 0,0 50,0 0,25 0,-25 0,24-25,-24 24,25-24,-25 25,25 0,0 0,0-25,-1 0,1 0,-25-25,25 25,-25-25,25 25,-25-25,0 1,25 24,-25-25,0 0,24 25,-24-25,0 0,25 1</inkml:trace>
  <inkml:trace contextRef="#ctx0" brushRef="#br0" timeOffset="132446.2069">17363 11584,'0'25,"0"-1,0 1,0 0,0 0,0 0,0-1,0 1,0 0,0 0,0 0,0-1,0 1,0 0,-25 0,25 0,0-1,0 1,0 0,0 0,0 0,0-1,0 1,0 0,0 0,0 0,0 0,0 24,0-24,0 0,0 0,0 24,-24-24,24 25,0-26,0 26,0 0,0-26,0 26,0 0,0-1,0 1,0-25,0 24,0 1,0-1,0 1,0-25,0 24,0 1,0 0,-25-1,25 1,0 0,0-1,-25 1,25-1,0 1,0 0,0-1,0 1,-25-1,25 1,0 0,0-1,0 1,0-1,0 1,0 24,0-24,0 0,0-1,0 1,0 0,0-1,0 26,0-26,0 1,0-1,0 1,-25 0,25-1,0 1,-24-1,24 1,0 0,0-1,-25 1,25-25,0 24,0-24,0 25,0-26,0 26,0-25,0 0,0 0,0-1,0 1,0 0,0 0,0 0,0-1,0 1,0 0,25-25</inkml:trace>
  <inkml:trace contextRef="#ctx0" brushRef="#br0" timeOffset="133605.3102">19521 10145,'0'0,"0"-25,-25 25,1 0,-1 0,0 0,0 0,0 0,1 0,-1 25,0-25,0 0,0 0,1 25,-1-25,0 25,0-25,0 0,1 25,-1-1,0-24,0 25,0-25,1 25,-1 0,0 0,0-1,0 1,25 0,-24 0,-1 0,25-1,0 1,-25 0,25 0,0 0,0-1,25 1,0 0,-1-25,1 25,0-25,0 25,0-25,24 0,-24 24,25-24,-1 0,1 25,-1-25,-24 0,25 0,-1 25,1-25,-25 0,24 0,-24 0,25 0,-25 0</inkml:trace>
  <inkml:trace contextRef="#ctx0" brushRef="#br0" timeOffset="133956.2864">19844 10517,'0'-25,"-25"25,0 0,0 0,25 25,-24-25,24 25,-25 0,25 0,-25-1,25 1,0 0,0 0,0 0,0-1,0 1,25 0,0-25,-1 25,1-25,25 0,-25-25,-1 25,1 0,25-25,-25 25,-1-25,26 1,-25 24,-25-25,25 0,-25 0,0 0,0 1,0-1,0 0,-25 0,0 0,0 1,0 24,1-25,-1 25,0 0,0-25,0 25,1 0,24 25</inkml:trace>
  <inkml:trace contextRef="#ctx0" brushRef="#br0" timeOffset="134272.3365">20389 10542,'25'0,"0"25,0-25,0 0,-1 0,1 0,0 0,0 0,24 0,-24 0,0 0,0 0,0 0,0 25,-1-25</inkml:trace>
  <inkml:trace contextRef="#ctx0" brushRef="#br0" timeOffset="135105.4051">21084 10492,'0'0,"0"-24,0-1,0 0,0 50,0 0,0-1,0 1,0 0,25 0,-25 0,0-1,0 26,25-25,-25 0,0 24,0-24,0 0,0 24,0-24,0 0,0 0,0 0,24-1,-24 1,0 0,0 0,0 0,0-1,0-48,0-1,0 0,0 0,0 0,-24-24,24 24,0-25,0 26,0-26,0 25,0-24,0 24,0-25,0 25,0-24,0 24,0 0,24-24,-24 24,25 0,0 0,-25 0,25 25,0-24,-1-1,1 25,0 0,0 0,0 0,-1 0,1 0,0 0,-25 25,25-25,0 24,-25 1,0 0,-25-25,0 25,0 0,0-25,1 24,-26-24,25 25,0-25,1 0,-1 25,0-25,0 0,0 25,25 0</inkml:trace>
  <inkml:trace contextRef="#ctx0" brushRef="#br0" timeOffset="136249.2721">21456 10790,'25'0,"-25"-25,25 25,-1 0,-24-25,25 25,-25-24,25 24,-25-25,25 25,0-25,-25 0,24 25,-24-25,25 1,-25-1,25 25,-25-25,0 0,0 0,0 1,0-1,0 0,-25 25,25-25,-25 25,50 25,0 0,0 0,0-1,0 1,-1 0,-24 0,25-25,-25 25,25-1,-25 1,25-25,-25 25,0 0,25-25,-25 25,24-25,1-25,0 25,0 0,-25-25,25 25,-25-25,24 25,1-25,-25 1,25-1,-25 0,0 0,-25 50,25 0,0 0,-25-1,25 1,0 0,0 0,25-25,0 0,-25-25,0 0,0 0,25 1,-25-1,25 25,-25-25,24 0,1 0,0 25,-25-24,25-1,0 0,-1 0,-24 50,0 0,0 0,0-1,0 1,0 0,0 25,0-26,0 1,0 0,0 25,0-26,0 1,0 25,0-25,0 24,0-24,0 25,0-26,0 1,0 0,0 25,0-26,0 1,0 0,25-50,-25 0,0 1,0-1,0 0,0-25,0 26,0-1,0-25,0 1,0 24,0-25,0 25,25-24,-25 24,25-25,-25 26,25-1,-25 0,0 0,24 25,-24-25,25 25,0 0,0 25,-25 0,0 0,0 0,0-1,-25 1,0 0,0-25,25 25,-24-25,-1 25,0-25,0 24</inkml:trace>
  <inkml:trace contextRef="#ctx0" brushRef="#br0" timeOffset="136988.3971">22696 10567,'0'-25,"0"50,-25-25,25 25,0-1,0 1,25-25,0 0,-25-25,25 25,-25-24,25 24,0-25,-1 25,1 0,0 0,0 0,0-25,-1 25,-24-25,0 0,0 1,0-1,-24 25,-1-25,0 25,25 25,-25-25,25 25,25-25,0 0,0 0,-1 0,1-25,0 25,-25 25,0-1,0 1,0 0,25 0,-25 24,0-24,0 25,0-25,0 24,0-24,0 25,0-26,0 1,0 25,0-25,0-1,-25 1,25 0,0 0,-25-25,0 0,25-25,-24 25,24-25,-25 0,0 1,25-1,-25 0,25 0,0 0,0 1</inkml:trace>
  <inkml:trace contextRef="#ctx0" brushRef="#br0" timeOffset="137668.2444">23440 10443,'-24'0,"-1"0,0 0,0 25,0-25,1 0,-1 24,0 1,0-25,25 25,0 0,25-25,0 0,0 0,-1-25,1 25,-25-25,0 50,0 0,0 0,25-25,-25 24,25-24,0 0,-1 0,1 0,0 0,0 0,0-24,-1-1,1 25,-25-25,25 0,-25 0,25 1,-25-1,0 0,0 0,0-24,0 24,0 0,0-25,0 26,0-26,0 25,0 0,0 1,0-1,0 0,0 50,0 0,0-1,0 1,0 0,0 0,25 49,-25-49,0 25,0-26,0 1,0 0,0 25,24-26,-24 1,0 0,0 0,0 0,25-1,-25 1,0 0,0 0,25-25</inkml:trace>
  <inkml:trace contextRef="#ctx0" brushRef="#br0" timeOffset="138035.9753">23440 10344,'25'0,"0"0,0 0,0 0,-25 24,24-24,1 0,0 0,0 0,0 0,-1 0,26 0,-25 0,0 0,-1 0,1-24,0 24,0-25,0 25,-25-25,0 50,0 0,0-1,0 1,0 0,0 0,0 0,0-1,25 1,-25 0,24-25,-24 25,0 0,25-25,-25 24,25-24,-25 25,25-25,0 25</inkml:trace>
  <inkml:trace contextRef="#ctx0" brushRef="#br0" timeOffset="138200.2378">24135 10344,'0'-25</inkml:trace>
  <inkml:trace contextRef="#ctx0" brushRef="#br0" timeOffset="138826.2133">24135 10567,'0'-25,"0"0,25 25,-25-25,0 1,25 24,-25-25,24 25,-24-25,25 25,0 0,-25 25,0 0,0-1,25 1,0-25,-1 0,1-25,0 25,-25-24,25 24,-25-25,25 25,-25-25,0 0,0 0,0 1,24 24,-24 24,0 1,25 0,-25 0,25 0,0-1,-25 1,25 0,-25 25,24-26,-24 1,25 0,-25 0,25 0,-25-1,-25-24,0-24,1 24,-1-25,0 25,-25-25</inkml:trace>
  <inkml:trace contextRef="#ctx0" brushRef="#br0" timeOffset="139700.6098">19174 10964,'0'0,"-25"0,0 0,1 0,-1 0,0 0,25 24,25-24,0 0,-1 25,26-25,-25 0,24 0,1 0,0 0,24 0,-24 25,24-25,1 0,24 0,-25 25,25-25,-24 0,24 25,25-25,-25 24,25-24,-25 0,25 25,1-25,-1 0,0 0,0 25,0-25,-25 0,25 25,-25-25,0 0,-24 25,-1-25,1 0,-26 25,-24-25,0 0,0 0,-1 0</inkml:trace>
  <inkml:trace contextRef="#ctx0" brushRef="#br0" timeOffset="140096.9561">22299 11311,'25'0,"0"0,0 0,0 0,-1 0,1 0,25 0,-1 0,1 25,0-25,24 0,1 0,-26 0,50 0,-24 0,-1 0,25 0,-24 25,24-25,0 0,-24 0,-1 24,0-24,1 0,-1 0,1 25,-26-25,1 0,-25 0,24 25,-24-25</inkml:trace>
  <inkml:trace contextRef="#ctx0" brushRef="#br0" timeOffset="143587.2282">18802 12675,'25'-25,"-25"50,-25 0,25 0,-25-25,0 25,25-1,-24 1,-26 0,25 0,0 0,1-1,-26 1,0 0,25 0,-24 0,24-1,-25 1,26 0,-1 0,0 0,0-1,25 1,-25-25,25 25,0 0,0 0,0 0,25-1,0-24,0 0,0 25,-1-25,1 25,25-25,-1 0,-24 25,25-25,0 25,-1-25,-24 0,25 24,-1-24,1 0,-25 25,-1-25,26 0,-25 0,0 0,-1 25,1-25,-25-25,-25 0,1 1,24-1,0 0,-25 0,25 0,0 1,0-1,-25-25,25 25,0-24,0 24,0-25,0 25,0-24,0-1,0 25,0-24,0 24,0-25,0 26,0-1,0 0,0 0,-25 25,25-25,-25 25,1 0</inkml:trace>
  <inkml:trace contextRef="#ctx0" brushRef="#br0" timeOffset="144018.2402">19124 12229,'0'0,"0"-25,0 0,25 0,0 25,0 0,0 0,-1 0,1 0,0 25,0-25,0 25,-1-25,-24 25,25 0,-25-1,0 1,0 0,-25-25,25 25,-24 0,-1-25,0 24,0-24,0 25,1-25,-1 0,0 25,0-25,0 0</inkml:trace>
  <inkml:trace contextRef="#ctx0" brushRef="#br0" timeOffset="144586.2979">19521 13122,'25'0,"0"0,0 0,0 0,-1 0,1 0,0 0,25 0,-26 0,1 0,0 0,0 0,0 0,-1 0,1 0,0-25,0 25,0 0,-25 25</inkml:trace>
  <inkml:trace contextRef="#ctx0" brushRef="#br0" timeOffset="144826.9687">19546 13221,'25'0,"0"0,0 0,-1 0,1 0,0 0,0 0,24 0,-24 0,0 25,25-25,-26 0,1 0,0 0,0 0,0 25,-1-25,1 0,0 0,0 0</inkml:trace>
  <inkml:trace contextRef="#ctx0" brushRef="#br0" timeOffset="146342.5674">20836 12874,'0'-25,"-25"25,0 0,25-25,-24 25,-1 0,25-25,-25 25,25 25,-25-25,25 25,-25-25,25 25,-25-1,25 1,-24 0,24 0,0 0,0-1,0 1,0 0,0 0,0 0,24-1,1 1,0-25,0 25,0-25,0 0,-1 0,1-25,0 25,0 0,0-25,-1 25,1-24,0 24,0-25,0 0,-25 0,0 0,0 1,-25 24,25 24,-25-24,25 25,0 0,0 0,0 0,0-1,0 1,25 0,0 0,-1 0,1-25,0 25,0-25,0 0,-1 0,1 0,0 0,0 0,0 0,-1-25,1 0,0 25,-25-25,0 0,0 0,0 1,0-1,0 0,-25 0,25 0,0 1,-25 24,25-25,-24 25</inkml:trace>
  <inkml:trace contextRef="#ctx0" brushRef="#br0" timeOffset="146739.3237">21406 13196,'0'-25,"0"0,-24 25,24 25,0 0,0 0,0 0,0 0,-25-1,25 1,0 0,0 0,0 0,0-1,0 1,-25 0,25 0,0 0,-25-1,25 1,0 0,-25-25,25 25,0 0,25-25,0 0,0 0,0 0,-1 0,1 0,0 0,0 0,0 0,-1 0,26 0</inkml:trace>
  <inkml:trace contextRef="#ctx0" brushRef="#br0" timeOffset="147170.266">21754 13047,'0'0,"-25"0,25 25,25-25,0 0,-1 25,1-25,0 0,0 0,0 0,-1 0,1 0,0 0,0 0,0 0,-1 0,1 0,0 25,0-25,0 0,-1 0,1 0</inkml:trace>
  <inkml:trace contextRef="#ctx0" brushRef="#br0" timeOffset="147586.2715">22299 12898,'0'-24,"0"48,0 1,0 0,0 0,25-25,-25 25,0-1,0 1,0 0,0 0,0 0,0-1,0 1,0 0,0 0,0 0,0 0,0-1,0 1,0 0,0 0,0 0,0-1,0 1,0 0,-25-25</inkml:trace>
  <inkml:trace contextRef="#ctx0" brushRef="#br0" timeOffset="147959.2046">22597 12973,'0'-25,"-25"25,0 0,1 0,-1 0,0 0,0 0,0 0,25 25,-24-25,-1 0,25 25,0-1,0 1,0 0,0 0,25-25,-25 25,24-25,-24 24,25-24,0 25,0 0,0-25,-25 25,24-25,1 25,0 0,-25-1,25-24</inkml:trace>
  <inkml:trace contextRef="#ctx0" brushRef="#br0" timeOffset="148266.1004">22771 13146,'0'0,"25"0,-25-24,0 48,0 1,0 0,24-25,-24 25,0 0,0 0,0-1,25 1,-25 0,25 0,0 0,0-50,-1 25,-24-25,25 25,-25-25,0 0,25 1,-25-1,25 0,-25 0,25 0,-25 0,0 1,0-1,24 0,-24 0</inkml:trace>
  <inkml:trace contextRef="#ctx0" brushRef="#br0" timeOffset="148942.1958">21034 12328,'-24'0,"-1"0,0 0,25 25,-25-25,0 0,1 25,-1-25,0 24,0 1,0-25,1 25,-1 0,0 0,0-1,0 1,25 0,-25 0,25 24,-24-24,24 0,-25 25,0-1,25-24,-25 25,25-1,-25-24,1 25,-1-1,25 1,-25-1,25 1,-25 0,25-1,0 26,0-26,0 1,0 0,25-1,0 1,-25-1,25 1,-1 0,1-26,25 26,-25-25,24 24,1-24,0 0,-1 0,1 0,-1-1,26 1,-1 0</inkml:trace>
  <inkml:trace contextRef="#ctx0" brushRef="#br0" timeOffset="149598.7662">23019 12378,'0'-25,"25"25,-25 25,24-25,-24 24,25-24,0 25,-25 0,25 0,24 0,-24-1,0 26,0 0,0-26,24 26,-24 0,0-1,0 26,24-26,-24 1,0 24,-25-24,25 24,-25 1,0-26,0 26,0-26,0 26,-25-26,0 1,0 0,25-1,-25-24,-24 0,24 24,0-49,0 25,1 0,-26-25,25 25,0-25,-24 0,24 0,0 0,0 0,1 0</inkml:trace>
  <inkml:trace contextRef="#ctx0" brushRef="#br0" timeOffset="150290.2189">23713 13146,'-25'0,"50"0,0 0,-25-24,25 24,0 0,-1 0,1 0,0 0,0 0,0 0,0 0,-1 0,1 0,0 0,0 0,0 0,-1 0,1 0,0 0,0 0,0 0,-25-25</inkml:trace>
  <inkml:trace contextRef="#ctx0" brushRef="#br0" timeOffset="151114.3365">24581 12948,'0'0,"0"-25,-24 25,-1 0,0 25,0-25,25 25,-25-25,25 25,-24-25,-1 24,0 1,25 0,-25-25,25 25,0 0,-25-1,25 1,0 0,0 0,0 0,25 0,0-1,0-24,0 0,-1-24,1 24,0-25,0 0,0 0,-1 0,-24 0,0 1,0 48,0 1,0 0,0 0,0 0,0 0,0-1,25 1,0 0,0 0,0-25,-1 0,1 0,0 0,-25-25,25 25,0 0,-25-25,24 25,-24-25,0 1,25-1,-25 0,0 0,0 0,0 0,0 1,0-1,0 0,0 0,0 0,-25 25,25-24</inkml:trace>
  <inkml:trace contextRef="#ctx0" brushRef="#br0" timeOffset="151446.8504">25078 13097,'0'0,"0"25,0-1,-25-24,25 25,0 0,0 0,25 0,-25 0,0-1,24-24,-24 25,25 0,0-25,-25 25,25-25,0 0,-1 0,-24-25,25 25,-25-25,0 0,0 1,0-1,-25 0,25 0,-24 0,-1 0,0 25,0-24,-24-1,24 25,0 0,0 0</inkml:trace>
  <inkml:trace contextRef="#ctx0" brushRef="#br0" timeOffset="152658.7311">19472 14833,'-25'0,"0"0,0 0,50 0,0 0,0 0,-1 0,1 0,0 0,0 0,0 0,24 0,-24 0,25 0,-25 0,24 0,-24 0,25-25,-26 25,1 0,0 0,0 0,0 0,-1 0,-48 0</inkml:trace>
  <inkml:trace contextRef="#ctx0" brushRef="#br0" timeOffset="152950.8218">19496 14982,'-24'0,"24"25,24-25,1 0,0 0,25 0,-25 0,-1 0,1-25,25 25,-25 0,-1 0,26 0,-25 0,0 0,-1 0,1 0,0 25,0-25</inkml:trace>
  <inkml:trace contextRef="#ctx0" brushRef="#br0" timeOffset="155442.1105">21010 14759,'0'25,"-25"-25,50 0,-1 0,1 0,0-25,-25 0,0 50,-25 0,0-1,1 1,24 0,-25 0,0 0,0-1,0 1,1 25,-1-25,0-1,0 1,0 0,1 0,-1 0,0-1,0 1,25 0,-25-25,0 25,1 0,24-1,24-24,1 0,0 0,0 0,25 0,-26 25,1-25,0 0,25 0,-26 0,26 0,-25 0,0 0,24 0,-24 0,0 0,24 25,-24-25,0 0,0 0,0 0,-1 0,-24 25,25-25,-25-25,-25 0,25 0,0 1,-24-1,24 0,0 0,-25-24,25 24,0 0,0-25,0 26,0-1,-25-25,25 25,0-24,0 24,-25-25,25 26,0-1,0 0,-25 0,25 0</inkml:trace>
  <inkml:trace contextRef="#ctx0" brushRef="#br0" timeOffset="155874.0585">21654 15081,'25'-25,"0"25,0 0,0 0,0 0,-1 0,1 0,0 0,25 0,-26 0,26 0,-25 0,24 0,-24 0,25 0,-1 0,-24 0,0 0,0 0,0 0,-1 0,-24 25,25-25</inkml:trace>
  <inkml:trace contextRef="#ctx0" brushRef="#br0" timeOffset="156202.1798">22423 14784,'0'-25,"0"0,25 25,-25 25,0 0,0-1,25 1,-25 0,0 0,0 0,0 24,25-24,-25 25,0-26,0 26,0-25,25 24,-25-24,0 0,0 0,0 0,24-1,-24 1,0 0,0 0,0 0,0 0,0-1</inkml:trace>
  <inkml:trace contextRef="#ctx0" brushRef="#br0" timeOffset="156531.2244">22870 14957,'-25'0,"0"0,1 25,-1-25,0 0,0 0,0 0,-24 25,24-25,0 0,0 0,0 0,1 0,-1 0,25 25,25-25,-25 24,24-24,-24 25,25 0,0-25,0 25,0 0,-1-25,1 24,0 1,0-25,0 25,24 0,-24-25,0 25,0-1,0-24,-1 25,1-25,0 0,-25 25</inkml:trace>
  <inkml:trace contextRef="#ctx0" brushRef="#br0" timeOffset="156841.9901">23093 15032,'0'0,"0"24,0 1,25 0,-25 0,0 0,0-1,0 1,0 0,0 0,25-25,-25 25,25-25,-1-25,1 25,-25-25,25 0,-25 0,25 1,-25-1,25 0,-1 0,-24 0,25 1,-25-1,25-25,-25 25,25 1,-25-1,0 0,25-25</inkml:trace>
  <inkml:trace contextRef="#ctx0" brushRef="#br0" timeOffset="157882.0058">18628 14560,'0'0,"25"0,0-24,0-1,0 25,-25-25,24 25,-24 25,-24 0,-1-1,25 1,-25 0,0-25,0 25,1 24,-1-24,0 0,0 0,-25 0,26-1,-1 26,-25-25,25 0,1-1,-1 1,0-25,25 25,-25 0,0-25,25 25,0-1,0 1,0 0,25-25,0 25,0-25,0 0,-1 25,1-25,0 0,25 0,-26 24,26-24,-25 0,25 25,-26-25,1 0,25 25,-25-25,-1 0,1 25,0-25,0 0,0 0,-1 0,1-25,-25 0,25 25,-25-25,25 1,-25-1,0 0,25-25,-25 26,0-1,0-25,0 25,0-24,0-1,0 1,0 24,0-25,-25 1,25 24,-25-25,25 25,-25 1,25-1,0 0,-25 0,25 0,-24 25,24-24,-25 24</inkml:trace>
  <inkml:trace contextRef="#ctx0" brushRef="#br0" timeOffset="158215.2149">19124 14089,'0'-25,"25"0,-25 1,25 24,0-25,0 25,-1 0,1 0,0 0,0 25,0-25,-1 0,1 24,0 1,-25 0,0 0,0 0,0-1,0 1,-25 0,25 0,-25 0,1-1,-1 26,0-25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10:27.64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12402 6772,'0'0,"0"-25,-24 25,24-25,-25 25,25-25,0 0,-25 25,0-24,0 24,1 0,-1 0,0 0,0 0,0 0,0 0,1 0,-1 0,0 0,0 0,0 0,-24 24,24-24,0 0,-24 0,24 0,-25 25,25-25,-24 0,-1 25,25-25,-24 0,-1 25,1-25,24 25,-25-25,1 24,-1-24,0 25,1-25,-1 25,0 0,1-25,-1 25,1 0,-1-1,0 1,1 0,24 0,-25 0,1-1,-1 1,1 0,-1 25,25-26,-24 1,-1 25,0-25,1 24,24-24,-25 25,1-26,-1 26,25-25,-24 24,-1-24,25 25,-24-1,24-24,-25 25,25-1,1 1,-1 0,0-1,0 1,0 0,1-26,-1 26,0 0,0-1,25 1,-25-1,1 1,24 0,-25-1,25 1,-25-1,25 1,-25 0,25-1,0 26,-25-26,25 1,0-1,0 1,0 0,0-1,0 1,0 0,0-1,0 1,0-1,0 1,0 0,0-1,25 1,-25 24,25-24,-25-25,25 24,0 1,-1-1,-24 1,25 0,0-26,0 26,0 0,-1-1,1-24,25 25,-25-1,-1 1,1-25,0 24,0 1,0-25,-1 24,26-24,-25 25,0-25,0-1,24 26,-24-25,25 0,-26-1,26 1,0 25,-26-25,26-1,0 1,-1 0,1 0,-1 0,-24 24,25-24,-1 0,1 0,0-1,-1 1,1 0,-1-25,26 25,-26 0,1 0,0-25,-1 24,26-24,-26 25,1-25,24 25,-24-25,24 0,-24 0,0 25,24-25,-24 0,-1 0,26 0,-26 0,1 0,-1 0,1 0,0 0,-1 0,1 0,0-25,-26 25,26 0,0-25,-1 25,1-25,-1 25,1-24,0-1,-1 25,1-25,-1 0,1 0,0 0,-1 1,1-1,-25 0,24 0,1 0,-25 1,0-1,24 0,-24 0,0 0,24 1,-24-26,0 25,0 0,0 1,-1-26,1 25,0 0,25-24,-26-1,1 25,25-24,-25-1,-1 1,26-1,0 0,-26 1,1-1,25 1,-25-1,-1 0,26 1,-25 24,0-25,-25 1,24 24,1-25,-25 1,25 24,-25-25,25 1,-25-1,0 0,25 1,-25-1,0 1,0-1,24 0,-24-24,0 24,25 1,-25-1,0 0,25-24,-25 24,0 1,0-1,0 1,0-26,25 26,-25-1,0 0,0 26,0-26,0 0,-25 1,25 24,-25-25,25 1,-25 24,25-25,-24 26,-1-26,25 25,-25-25,0 26,0-26,1 25,-1-24,0 24,0 0,0-25,1 26,-26-1,25 0,0 0,1 0,-1 1,-25-1,25 0,1 25,-1-25,0 0,0 1,-24-1,24 25,0-25,0 0,0 25,1-25,-1 1,0 24,0-25,0 25,25-25,-24 25,-1-25,0 25,0-25,0 25,1-24,-1 24,0 0,0-25,0 25,0-25,1 25,-1 0,0-25,0 0,0 25,1-24,-1 24,25-25,-25 25,0 0,25-25,-25 25,1 0,24-25,-25 25,0 0,0 0,0-25,1 25,-1 0,0 0,25-24,-50 24,26 0,-1-25,0 25,0 0,-24-25,24 25,-25 0,1-25,-1 25,0 0,1 0,-1 0,0 0,1 0,-1 0,25 0</inkml:trace>
  <inkml:trace contextRef="#ctx0" brushRef="#br0" timeOffset="656.0825">10864 8235,'0'-25,"-24"25,-1-24,0 24,0-25,0 25,1 0,24-25,-25 25,0 0,0-25,25 50,25-25,0 0,0 0,-1 0,26 0,0 0,-1 0,26-25,-26 25,26 0,-1-25,25 25,-24 0,24 0,0-24,-24 24,24 0,0 0,0-25,0 25,1 0,-1 0,-25 0,26 0,-26 0,0-25,1 25,-26 0,26 0,-26 0,-24 25,0-25,0 0,0 0,-1 0</inkml:trace>
  <inkml:trace contextRef="#ctx0" brushRef="#br0" timeOffset="1159.078">10939 10368,'25'0,"-25"-24,24 24,-24-25,25 25,0 0,0-25,24 25,-24-25,25 25,0 0,-1-25,26 25,-26-24,26 24,-1-25,0 25,1-25,-1 25,25-25,-24 25,24-25,-25 25,26-24,-26 24,25 0,-24-25,-1 25,1 0,-1 0,0 0,-24-25,24 25,-24 0,0 0,-26 0,1 0,25-25,-25 25,-1 0</inkml:trace>
  <inkml:trace contextRef="#ctx0" brushRef="#br0" timeOffset="1791.6437">12129 10046,'0'0,"0"-25,0 0,-24 25,-1 0,0 0,0 25,0 0,1 0,24 0,0-1,0 1,24-25,1 0,0 0,0-25,0 25,-1-24,26-1,-25 25,0-25,0 0,-1 0,-24 0,25 25,-25-24,-25 24,25-25,-24 25,-1 0,0 0,0 0,0 25,-24-25,24 24,0-24,-25 25,26 0,-1 0,0 0,0 0,25-1,0 1,25-25,0 0,0 0,-1 0,1-25,25 25,-25-24,-1 24,1-25,0 25,0-25,-25 0,25 25,-25-25,-25 0,0 25,0 0,0 0,1 0,-1 0,0 0,0 25,25 0,25-25,0 0,0 0,-1 0,1-25,0 25,0-25,-25 1,-25 24,0 0,0 0,1 0,-1 0,0 0,0 24</inkml:trace>
  <inkml:trace contextRef="#ctx0" brushRef="#br0" timeOffset="2935.0619">11038 12105,'-25'0,"25"24,25-24,0 0,0 0,-1 0,1 0,25 0,-25 0,24 0,-24 0,25 0,-1 0,1 0,24 0,-24 0,0 0,-1 0,1 0,24 0,-24 0,-1 0,26 0,-26 0,26 0,-1 0,1 0,-1 0,1 0,-1 0,0 0,1 0,24 0,-25 0,1 0,24 0,-25 0,26 0,-26 0,1 0,-1 0,0 0,1 0,-1 0,1 0,-26 0,26 0,-26 0,1 0,-1 0,1 0,0 0,-1 0,-24 0,25 0,-26 0,1 0,0 0,0 0,0 0,-25-24,-25-1,0 25,0 0,0-25,1 25,-1 0,0 0,0 0,0 0,1 0,-1 0,0 0,25 25,0 0,25-25,0 0,-1 0,-24 24,50-24,-25 0,0 0,-1 0,1 25,25-25,-25 0,-1 25,1-25,0 0,-25 25,25-25,-25 25,-25 0,0-1,0 1,-24 0,24-25,-25 25,1 0,-1-1,1 1,-1-25,0 25,1 0,-1-25,1 25,-1-1</inkml:trace>
  <inkml:trace contextRef="#ctx0" brushRef="#br0" timeOffset="3837.7672">14114 11633,'-25'0,"0"0,0 0,1 0,-1 0,25 25,0 0,25-25,-1 25,1 0,0-1,0-24,0 25,-1-25,1 25,0-25,0 25,0-25,-1 25,1-25,0 24,0-24,0 25,-25 0,25 0,-25 0,0-1,0 1,-25 0,0 0,25 0,-25-1,0-24,0 25,1 0,-1-25,0 25,0-25,0 25,1-25</inkml:trace>
  <inkml:trace contextRef="#ctx0" brushRef="#br0" timeOffset="5740.0441">21704 8136,'-25'-25,"0"25,1-25,-1 25,0 0,0-24,0 24,1-25,-1 25,0 0,0-25,0 25,1-25,-26 25,25 0,0-25,-24 25,24 0,-25-25,26 25,-26 0,25 0,0 0,-24 0,24 0,0 0,0 0,1 0,-1 0,0 25,0-25,0 25,1-25,-1 0,0 25,0-25,-25 25,26-25,-1 25,0-25,0 24,0 1,1-25,-26 25,25 0,0-25,-24 25,24-1,0-24,-24 25,24 0,-25-25,25 25,-24 0,-1-25,25 24,-24-24,-1 25,25-25,-24 25,-1-25,25 25,-24-25,24 0,-25 0,26 0,-26 0,25 25,-25-25,26 0,-26 0,0 0,26-25,-26 25,0 0,1 0,24-25,-25 25,26 0,-26-25,25 25,-24-25,24 25,-25-24,25-1,1 25,-26-25,25 25,-24-25,24 0,-25 1,25 24,-24-25,-1 0,25 25,-24-25,24 0,0 25,-25-24,26 24,-1-25,0 25,-25 0,26-25,-1 25,0 0,-25 0,26-25,-1 25,-25 0,25 0,1 0,-26 0,25 0,-24 0,24 0,-25 25,25-25,-24 0,-1 25,1-25,24 25,-25-1,0-24,-24 25,24-25,1 25,24-25,-25 25,1-25,-1 25,25-25,-24 0,24 0,0 0,-24 24,24-24,0 0,-25 0,26 0,-26 0,25 0,0 0,-24 0,24 0,0 0,-24 0,24-24,0 24,0 0,0 0,1-25,-1 25,0 0,25-25,-25 25,25-25,-25 25,25-25,0 1,0-1,0 0,0 0,0 0,0 0,25 1,0-1,-25 0,25 0,0 0,-1 1,1-1,0 0,0 0,24 0,-24 1,0-1,0 25,0-25,-1 0,1 25,0-25,0 1,-50 24,0 0,0 24,1-24,-1 25,0 0,-25-25,26 25,-26 0,0-1,26 1,-26 0,25 0,-25 0,1 24,24-24,-25 0,1 0,24 24,-25-24,26 0,-26 0,25 0,0-1,1 1,-1 0,25 0,-25 0,25-1,0 1,0 0,0 0,25-25,-25 25,25-1,-1-24,26 25,-25 0,24 0,1-25,0 25,24-1,0-24,-24 25,25 0,-1-25,0 25,1 0,-26-1,26-24,-26 25,1 0,-25 0,0 0,-1-1,1 1</inkml:trace>
  <inkml:trace contextRef="#ctx0" brushRef="#br0" timeOffset="7400.7184">2406 8533,'0'-25,"0"0,0 0,25 25,-25-24,0-1,25 25,-1-25,-24 0,25 25,0-25,0 1,0-1,-1 0,1 0,25 0,-25 1,24-1,1-25,0 25,24 1,-24-1,-1-25,26 25,-26 0,1 25,-1-24,1 24,0 0,-26 0,1 24,0-24,0 25,0 0,-1 0,1 0,0 0,0-1,24 1,-24 0,0 0,25 0,-25-1,24 1,-24 0,25 0,-26 0,26-1,0 1,-26 0,26 0,0 0,-26-1,26 1,0 0,-26-25,26 25,-25 0,24-25,-24 24,25-24,-25 0,-1 25,1-25,25 0,-25-25,-1 25,1-24,0 24,0-25,24 25,-24-25,0 0,0 0,0 25,0-24,-1-1,1 0,0 0,0 0,24 1,-24 24,0-25,25 0,-26 0,1 25,25-25,-25 1,24 24,-24-25,25 25,-26 0,26-25,-25 25,24 0,1 0,-25 0,24 0,-24 0,25 25,-25-25,24 0,-24 25,25-25,-25 24,24 1,-24-25,25 25,-26 0,26 0,-25-1,0 1,24-25,-24 25,25 0,-26 0,1-1,25 1,-25-25,-1 25,1-25,25 25,-25-25,24 0,-24 0,25 0,-1 0,1-25,-1 25,1-25,25 25,-26-25,1 25,24-24,-24-1,-1 25,1-25,0 0,-1 25,1-25,-25 1,24 24,-24-25,0 0,0 0,-1 25,1-25,-25 1,0-1,0 0,0 0,0 0,-25 1,1 24,-1-25,0 0,-25 25,1-25,24 25,-25 0,1 0,24 0,0 0,0 0,1 0,24 25,24 0,1-25,0 25,0-25,24 0,-24 0,0 0,25 24,-26-24,26 0,0 0,-26 0,26 25,0-25,-26 25,26-25,-25 25,0 0,-1-25,1 24,-25 1,25 0,-25 0,0 24,0-24,0 0,-25 25,0-1,1 1,-1-1,-25-24,25 25,-24-1,-1 1,1 0,-1-26,0 1,1 0,-1 0,25 0,-24-1,-1-24,25 25,1-25,-1 25,0-25,25 25</inkml:trace>
  <inkml:trace contextRef="#ctx0" brushRef="#br0" timeOffset="8619.0226">17959 6300,'0'0,"0"-24,0-1,0 0,0 50,0 0,0-1,0 1,24 0,-24 0,0 0,0 24,25-24,-25 25,0-1,0 1,0-1,0 1,0 0,0-1,0 1,0 0,0-1,0 1,0-25,25 24,-25 1,0-25,0-1,0 1,0 0,0 0,0 0,0-1,-25-24,0-24,25-1,-24 0,24 0,0 0,-25 1,25-1,0 0,0 0,-25 0,25 1,0-1,0 0,0 0,0 50,0 0,25 0,0-1,-1 1,-24 0,25-25,0 25,0 0,0-25,-1 24,1-24,0 0,0 0,0 0,24 0,-24 0,0 0,0-24,-1-1,1 25,-25-25,25 0,-25 0,0 1,0-1,0 0,0 0,0 0,-25 1</inkml:trace>
  <inkml:trace contextRef="#ctx0" brushRef="#br0" timeOffset="9501.8534">19794 5804,'0'0,"-25"0,1 0,-1-25,0 25,0 0,0 0,1 0,24 25,-25-25,0 0,0 0,25 25,-25-25,0 25,1-25,-1 25,0-25,-25 25,26-1,-1 1,0-25,25 25,-25 0,0-25,25 25,0-1,0 1,-24-25,24 25,0 0,0 0,0-1,0 1,24 0,1 0,0 0,0-1,0-24,-1 25,1 0,25-25,-25 25,24-25,1 25,-25-25,24 24,1-24,-25 0</inkml:trace>
  <inkml:trace contextRef="#ctx0" brushRef="#br0" timeOffset="10944.9366">20092 6152,'-25'0,"25"-25,-25 25,0 0,1 25,24-1,-25-24,25 25,0 0,0 0,0 0,0-1,0 1,25 0,-1 0,1 0,0-25,0 0,0 0,-1 0,1 0,-25-25,0 0,-25 25,25-25,-24 25,-1-25,0 1,0 24,0-25,25 0,25 25,0 0,0 0,-25-25,25 25,-1 0,1 0,0 0,-25-25,25 25,0 0,-1-24,-24-1,0 50,25-25,-25 24,0 1,0 0,25 0,-25 0,25-1,-25 1,25 0,-25 0,24-25,1 25,0-25,0 0,-25-25,25 25,-25-25,24 25,-24-25,25 25,-25-25,25 25,-25-24,25-1,-25 0,0 0,25 25,-25-25,24 25,1 0,-25 25,25-25,-25 25,25-25,-25 25,25 0,-25-1,25 1,-25 0,0 0,0 0,0-1,0 1,0 0,0-50,24 0,-24 1,0-1,0 0,25 0,-25 0,25 1,-25-1,25 0,0 0,-1 25,1 0,-25 25,25 0,-25 0,25-1,-25 1,0 0,0 0,0 0,0-1,0 1,0 0,0-50,0 0,0 1,0-1,25 25,-25-25,0 0,24 0,-24 1,25 24,-25-25,25 0,0 0,0 0,-1 25,-24-24,25 24,0 0,0 0,0 24,-25 1,0 0,0 0,24 0,1-1,-25 1,0 0,25-25,-25 25,25 0,0-1,-1 1,1-25,0 0,0 0,-25-25,25 25,-1-24,-24-1,25 25,-25-25,25 0,-25 0,25 1,-25-1,25 0,-25-25,0 26,0-1,0-25,0 25,0 1,0-26,0 25,0 0,0 1,0-1,0 0,-25 25,25-25,0 50,-25 0,25 0,0-1,0 1,0 0,0 25,0-26,0 1,0 0,0 25,0-26,0 1,25 25,-25-25,0-1,25 26,-25-25,24 0,1-1,-25 1,25-25,-25 25,25-25,0 0</inkml:trace>
  <inkml:trace contextRef="#ctx0" brushRef="#br0" timeOffset="11146.0379">21506 5978,'0'0,"24"0,1 0,0 0,0 0,0 0,-1 0,26 0,0 0,-25 0</inkml:trace>
  <inkml:trace contextRef="#ctx0" brushRef="#br0" timeOffset="11862.076">22076 6226,'0'0,"25"0,0 0,-25-25,25 25,-25-25,0 1,-25-1,0 25,0 0,0-25,1 25,-1 0,0 0,25 25,-25-25,0 25,25-1,-24 1,24 0,0 0,0 0,0-1,0 1,0 0,0 0,24 0,1-1,0 1,0 0,0-25,-1 0,1 0,0 25,0-25,0 0,-1 0,1-25,0 25,0 0,0 0,-1-25,1 25,0-25,0 25,0-24,-1-1,1 25,-25-25,25 0,0 0,0 1,-25-1,24 0,1 0,-25 0,0 1,0-1,-25 25,25-25,-24 25,-1 0,25 25,-25 0,25-1,0 1,25 0,-25 0,0 0,25-1,-25 1,24 0,-24 0,25 0,-25-1,25 1,-25 0,25-25,-25 25,25-25,-25 25,24-25,1 0,0 0,0 0,0 0,0 0,-1 0,1-25,0 25,0 0</inkml:trace>
  <inkml:trace contextRef="#ctx0" brushRef="#br0" timeOffset="12237.57">21754 5482,'0'0,"25"0,-1 0,1 25,-25-1,25 1,-25 0,0 0,0 0,0-1,0 26,0 0,0-26,0 26</inkml:trace>
  <inkml:trace contextRef="#ctx0" brushRef="#br0" timeOffset="13411.3115">20762 6921,'0'24,"-25"-24,0 0,0 0,25 25,-25-25,0 0,1 0,-1 25,0-25,0 0,0 25,1 0,-1-25,0 24,0 1,0 0,1 0,-1 0,25-1,-25 1,0 0,25 0,-25 0,25-1,-24 1,24 0,0 0,0 0,0-1,24 1,-24 0,25 0,0 0,25-25,-26 24,1-24,25 25,-1-25,1 0,0 25,-1-25,1 0,24 0,-24 0,-25 0,24 0</inkml:trace>
  <inkml:trace contextRef="#ctx0" brushRef="#br0" timeOffset="14207.4243">21233 6995,'0'0,"0"-25,0 50,0 0,0 0,0-1,0 1,0 25,0-25,0-1,0 26,0-25,0 24,0-24,0 0,0 25,0-26,0 1,0 0,0 0,0 0,0-1,0 1,25-25,-25 25,0-50,24 25,-24-25,0 1,25-1,-25 0,25 0,-25 0,25 25,-25-24,25-1,-1 25,-24-25,25 25,0-25,0 25,0 0,-1 0,1 0,0 0,0 25,0 0,-25 0,0-1,0 1,-25-25,0 0,0 25,0-25,1 25,-1-25,-25 0,25 0,1 25,-1-25,-25 0,25 0,1 0,-1-25,0 25</inkml:trace>
  <inkml:trace contextRef="#ctx0" brushRef="#br0" timeOffset="15394.9703">21754 7516,'0'-25,"25"25,-25-25,24 25,-24-25,25 25,-25-24,25-1,0 0,-25 0,25 0,-25 1,0-1,0 0,0 0,0 0,0 1,0-1,0-25,0 25,0 1,0-26,0 25,-25 0,25 1,0-1,-25 0,25 0,0 0,0 50,0 0,0 0,0 0,0-1,0 1,0 0,0 0,0 0,0 24,0-24,0 0,0 0,0-1,0 1,0 0,0 0,0 24,0-24,0 0,0 0,0 0,0-1,0 1,25-25,-25 25,25 0,-1 0,1-25,0 0,0 0,0 0,-1-25,1 25,-25-25,25 0,-25 0,0 1,25 24,-25-25,0 0,0 0,0 0,0 1,0-1,0 50,0-1,0 1,0 0,0 0,0 0,0-1,0 1,25-25,-25 25,24-25,1 0,0 0,0 0,0 0,-25-25,24 25,1-25,0 1,0-1,-25 0,0 0,25 25,-25-25,0 1,0 48,0 1,-25 0,25 0,0 0,0-1,0 1,25-25,-25 25,24-25,1 0,-25 25,25-25,0 0,0-25,-1 25,1 0,0-25,0 25,0 0,-1-25,1 1,0 24,0-25,0 0,0 0,-25 0,0 1,0-1,0 0,0 0,-25 25,0 0,0 0,0 25,0 0,25 0,0-1,0 1,0 0,0 0,0 0,0-1,25 1,0-25,0 0,-25 25,25-25,0 0,24 0,-24 0,0 0,0 0,24 0</inkml:trace>
  <inkml:trace contextRef="#ctx0" brushRef="#br0" timeOffset="15719.4186">22994 6747,'0'0,"0"-25,0 0,25 25,-25-25,25 25,-1 0,1 0,25 0,-25 25,-1-25,26 25,-25 0,24 0,-24-1,25 26,-25 0,-1-1,1 1,0 0,0-1,0 1,-25 24,0-24,0 24,0-24,0 24,-25-24,0-1,0 1,-24 0,-1-1,0 1,1-25,-1 24,1-24,-26 0,26 0,-26-1,26-24</inkml:trace>
  <inkml:trace contextRef="#ctx0" brushRef="#br0" timeOffset="20369.9286">3944 6400,'0'0,"-25"0,25-25,-25 25,1-25,-1 25,0 0,0 0,0 0,25 25,-24-25,-1 25,0-1,0-24,25 25,-25 0,0 0,25 0,-24-1,-1 1,25 0,-25 0,0 24,25-24,-25 0,25 25,-24-26,24 26,0 0,0-25,0 24,0 1,0-25,0 24,0-24,24 0,1 0,-25 24,25-49,0 25,0 0,24 0,-24-25,25 0,-25 0,24 0</inkml:trace>
  <inkml:trace contextRef="#ctx0" brushRef="#br0" timeOffset="21128.9303">4118 7119,'24'0,"-24"-25,25 25,-25-25,0 1,25 24,-25-25,25 0,-25 0,0 0,25 25,-25-24,0-1,0 0,24 0,-24 0,0 0,0 1,0-1,-24 25,24-25,-25 25,0-25,25 0,25 25,0-24,-1 24,1 0,0 0,0 0,0 24,-1-24,1 25,0 0,-25 0,25 0,-25-1,25 1,-25 0,0 0,24 0,-24 0,0-1,25 1,-25 0,25-25,0 25,0 0,-1-25,1 0,0 0,0 0,0-25,-1 25,1-25,0 25,0-25,0 0,0 1,-1-1,1 0,0 0,-25 0,0 0,25 1,-25-1,0 0,-25 25,25-25,-25 25,0 0,25 25,-24-25,24 25,0 0,-25-1,25 1,0 0,0 0,0 0,0 0,25-25,-25 24,24 1,1 0,0-25,-25 25,50-25,-26 0,1 0,0 0</inkml:trace>
  <inkml:trace contextRef="#ctx0" brushRef="#br0" timeOffset="21541.8867">5556 6350,'0'0,"-25"0,25 25,0 0,-24-1,24 1,0 0,0 0,0 0,0-1,0 1,0 0,0 25,0-26,-25 1,25 0,0 0,-25 0,25-1,-25 1,25 0,-25-25,25 25,-24 0,24 0,-25-25,25 24,0-48,25 24,-1-25,1 25,0-25,-25 0,25 25,0-25,-1 0,1 1,-25 48,0 1,0 0,0 0,0 0,25 0,0-25,0 24,-1-24</inkml:trace>
  <inkml:trace contextRef="#ctx0" brushRef="#br0" timeOffset="21802.5056">5755 6201,'0'0,"0"-25,0 1,24-1,-24 0,25 25,-25-25,25 0,0 25,0 0,0 0,24 0,-24 0,25 25,-1 0,1-25,-1 50,1-26,0 1,-1 25,-24-1,25 1,-26 24,1-24,0 24,-25 1,0-1,0 1,-25-1,0 1,-24 24,24-25,-49 1,24 24,0-50</inkml:trace>
  <inkml:trace contextRef="#ctx0" brushRef="#br0" timeOffset="26395.4158">3746 5085,'-25'0,"0"-25,0 25,25-25,-25 25,0 0,25-24,-24 24,-1 0,0 24,0 1,0-25,1 25,-1-25,0 25,0 0,0-1,1 1,-1 0,0 0,0 0,25-1,-25 1,25 0,-24-25,24 25,0 0,0-1,0 1,0 0,0 0,0 0,24-1,1 1,0 0,0-25,0 25,24-25,-24 0,25 0,-26 0,26 0,0 0,-26 0,26 0</inkml:trace>
  <inkml:trace contextRef="#ctx0" brushRef="#br0" timeOffset="26706.9944">4018 5333,'-24'-25,"-1"25,0 0,0 25,0 0,25 0,-24-1,24 1,0 0,0 0,0 0,0-1,24 1,1-25,-25 25,25 0,0-25,0 0,-1 0,26 0,-25 0,0 0,-1-25,26 25,-25-25,0 0,-1 1,1-1,0 25,0-25,-25 0,0 0,0 1,0-1,-25 0,0 25,0 0,1-25,-1 25,0 0,-25 0,26 0,-1 0,25 25,-25-25</inkml:trace>
  <inkml:trace contextRef="#ctx0" brushRef="#br0" timeOffset="26895.2513">4514 5358,'0'25,"0"-50,25 25,0 0,0-25,0 25,-1 0,1-25,0 25,0 0,24 0</inkml:trace>
  <inkml:trace contextRef="#ctx0" brushRef="#br0" timeOffset="27319.8855">4986 5209,'-25'0,"25"25,0 0,25-1,-25 1,25 25,-25-25,0-1,0 26,24-25,-24 24,0 1,0 0,0-26,0 26,0-25,0 0,25-1,-25 1,0 0,0 0,0-50,0 0,0 0,0 1,0-26,0 25,-25 0,25-24,0-1,0 25,0-24,0-1,0 25,0-24,0 24,0 0,0-24,0 24,25 25,-25-25,25 25,0-25,0 25,-1 0,1 0,-25 25,25-25,-25 25,0 0,0-1,0 1,0 0,-25 0,0 0,1-1,-1 1,25 0,-25 0</inkml:trace>
  <inkml:trace contextRef="#ctx0" brushRef="#br0" timeOffset="28267.3275">5358 5606,'0'-25,"25"0,-25 0,24 25,-24-24,25-1,-25 0,0 0,0 0,0 1,0-1,0 0,0 0,25 25,0 0,-25 25,25-25,-1 25,-24 0,25-1,-25 1,0 0,0 0,25-25,-25 25,25-25,0 0,-1 0,1 0,-25-25,25 25,0 0,-25-25,25 0,-1 0,-24 1,0 48,-24 1,24 0,0 0,24-25,1 0,-25-25,25 25,-25-25,0 0,25 25,-25-24,0-1,25 25,-25-25,0 0,0 0,0 1,25 24,-25-25,0 0,0 50,0 0,0-1,24 1,-24 0,0 25,0-26,25 26,-25-25,0 24,25-24,-25 25,25-25,-25 24,0-24,25 0,-25 0,0-1,24-24,-24 25,0 0,0-50,0 0,-24 1,24-1,0 0,-25 0,25 0,-25-24,25 24,0-25,0 26,-25-26,25 0,0 26,0-1,0-25,25 25,-25 1,25 24,-25-25,25 25,-1-25,1 25,0 0,0 0,0 25,-1-25,1 25,-25-1,25 1,-25 0,0 0,0 0,0-1,0 1,-25 0,0 0,1-25,24 25,-25-25,0 24,0-24,0 0,1 0,-1 0</inkml:trace>
  <inkml:trace contextRef="#ctx0" brushRef="#br0" timeOffset="28414.7385">6524 5333,'0'25</inkml:trace>
  <inkml:trace contextRef="#ctx0" brushRef="#br0" timeOffset="31978.0776">10269 1339,'0'-24,"0"-1,25 25,-25-25,25 0,0 0,-25 1,24-1,1 0,0 0,0 0,0 1,-1-1,1 0,0 0,0 0,0 25,-1-24,-24-1,25 25,-25-25,25 25,0 25,-25 0,0-1,0 1,0 0,0 0,25 24,-25-24,0 25,0-1,24 1,-24 0,25-1,0 1,-25-1,25 26,0-26,-1 1,-24 0,25-1,-25 1,25 0,-25-1,0 1,0-25,0 24,0-24,-25 0,25 24,-25-24,1 0,-1 0,-25-25,25 25,-24-1,24-24,-25 25,26-25,-26 0,25 25,-24-25,-1 0,25 0,0 0,1 0,-1 0,0 0,25-25,25 25,0 0,24 0,-24 0,25 0,-26 0,26-25,24 25,-24 0,0 0,24 0,0 0,-24 0,24 0,-24 25,24-25,-24 0,0 0,-25 0</inkml:trace>
  <inkml:trace contextRef="#ctx0" brushRef="#br0" timeOffset="32258.8808">11658 1637,'0'0,"0"-25,25 25,0 0,0 0,24 0,-24 0,0 0,24 0,-24 0,25-25,-25 25,24 0,1 0,-25 0,24 0,-24-24,25 24</inkml:trace>
  <inkml:trace contextRef="#ctx0" brushRef="#br0" timeOffset="32549.9348">12626 1141,'0'-25,"-25"25,0 0,25 25,0 0,0 0,0 24,0-24,0 25,0-1,0 1,0-1,0 1,0 24,0-24,0 25,0-26,0 1,0 24,0-24,0-1,0 1,0 0,0-1,25-24,-25 25,0-26,0 26,0-25,25 0</inkml:trace>
  <inkml:trace contextRef="#ctx0" brushRef="#br0" timeOffset="32889.0635">12402 1364,'0'0,"0"-25,0 1,25-1,-25 0,25 25,0-25,0 25,-25-25,24 25,26-24,-25 24,0 0,24-25,1 25,-1 0,1 25,0-25,24 0,-24 24,24 1,-24-25,24 25,-24 0,-1 24,1-24,0 0,-1 25,-24-26,0 26,0-25,-25 24,0 1,0-25,-25 25,0-1,0 1,-24-25,-1 24,-24-24,24 25,-25-26,1 26,0-25,-1 0,26-1,-26 1,26-25</inkml:trace>
  <inkml:trace contextRef="#ctx0" brushRef="#br0" timeOffset="33229.3298">10740 2729,'0'0,"-24"0,-1 0,0 0,0 0,0 0,50 0,0 0,0 0,24 0,-24 0,25-25,24 25,-24 0,24 0,1 0,24 0,-25 0,26-25,-1 25,0 0,0 0,0 0,1 0,-1 0,0 0,-25 0,26 0,-26 0,25-25,-24 25,-26 0,26 0,-26 0,-24 0,25 0,-25 0</inkml:trace>
  <inkml:trace contextRef="#ctx0" brushRef="#br0" timeOffset="33494.533">10815 2927,'-25'25,"50"-25,0 0,-1 0,26 0,24 0,-24-25,24 25,26 0,-26-25,25 25,1 0,-1 0,25-25,-25 25,0 0,0 0,1 0,-1 0,0 0,0 0,-24 0,24 0,-25 0,1 0,-1 0,1 0,-26 0,1 0,-1 0,-24-24</inkml:trace>
  <inkml:trace contextRef="#ctx0" brushRef="#br0" timeOffset="80843.1316">13692 14163,'0'-24,"0"-1,0 0,0 0,0 0,-25 1,1 24,-1 0,25-25,-25 25,0 0,0 0,1 0,-1 0,0-25,0 25,0 0,1 0,-1 0,-25 0,25-25,-24 25,24 0,-25 0,25 0,-24 0,24-25,-25 25,1 0,24 0,-25 0,1 0,24 0,-25 0,1 0,-1 0,1 0,-1 0,25 0,-24 0,-1 25,-24-25,24 0,0 25,1-25,-1 0,0 25,1-25,-1 0,1 25,-1-25,0 24,1-24,24 25,-25-25,1 25,24 0,-25-25,26 25,-1-1,0-24,-25 25,26 0,-1 0,0 0,0-1,0 1,1 0,-1 0,0 25,0-26,0 1,1 25,-1-25,0 24,0-24,0 25,25-26,-25 26,1-25,24 24,-25-24,25 25,0-25,-25 24,25 1,0-25,0 24,0-24,-25 25,25-26,0 26,0 0,0-26,0 1,0 25,0-25,0 0,0 24,25-24,-25 0,0 24,0-24,25 25,-25-25,0-1,25 26,-25-25,24 0,1 24,-25-24,25 0,0 24,0-24,-25 0,25 0,-1 24,1-24,0 0,0 0,0 0,-1-1,1 1,0 0,0 25,0-26,-1 1,1 0,0 0,0 0,24 0,-24-1,0 1,25 25,-26-25,26-1,-25 1,24 0,1 0,-25 0,24-1,-24 1,25 0,-1 0,-24 0,25-25,0 24,-1 1,1-25,-1 25,1-25,0 25,-1-25,1 0,24 25,-24-25,-1 0,1 24,24-24,-24 0,0 0,-1 25,1-25,24 0,-24 0,0 0,-1 0,1 0,-1 0,1 0,0 0,-1 0,1-25,-1 25,1 0,0-24,-1 24,-24 0,25-25,-1 0,-24 25,25-25,-26 0,26 1,0-1,-26 0,26 0,-25 0,24-24,-24 24,0 0,25-24,-25 24,-1-25,26 25,-25-24,0 24,-1-25,1 25,25-24,-25-1,-1 1,1 24,0-25,25 1,-26-1,1 0,0-24,-25 24,25 1,0-1,-25 1,24-1,-24 0,25 1,-25-1,0 25,0-24,0-1,0 0,0 1,0 24,0-25,0 1,0-1,0 1,0 24,0-25,0 1,0-1,-25 25,25-24,0 24,-24-25,24 25,-25 1,25-26,-25 25,25 0,-25 1,25-26,-25 25,25 0,-24 1,-1-26,25 25,-25 0,0 0,25 1,-25-1,25 0,-24 0,-1 0,25 1,-25-1,0 0,0 0,1 0,-1 1,25-1,-25 25,0-25,0 0,1 0,-1 1,0 24,-25-25,25 0,1 0,-1 0,-25 25,25-24,1-1,-26 0,25 0,0 0,-24 25,24-24,-25-1,1 0,24 25,-25-25,1 0,-1 25,1-24,-1 24,-24-25,24 25,0-25,1 25,-26 0,26-25</inkml:trace>
  <inkml:trace contextRef="#ctx0" brushRef="#br0" timeOffset="81530.4913">11782 14436,'0'-24,"25"24,0 0,0 0,-1 24,1-24,0 0,0 0,24 0,1 0,0 0,-1 0,26 0,-26 0,26 0,-1 0,1 0,-1 0,25 0,-24 0,-1 25,0-25,1 0,-1 0,1 0,-1 0,1 0,-26 0,26 0,-26 0,1 0,-1 0,1 0,-25 0,0 0,-1 0,1 0</inkml:trace>
  <inkml:trace contextRef="#ctx0" brushRef="#br0" timeOffset="82046.5664">11733 16371,'0'0,"-25"0,50 0,-1 0,1 0,0 0,0 0,0 0,-1 0,1 0,25 0,-1 0,1 0,0 25,-1-25,1 0,24 0,1 0,-26 0,26 0,24 0,-25 0,1 0,-1 0,1 0,-1 25,25-25,-24 0,-1 0,1 0,-1 25,0-25,-24 0,24 24,-24-24,24 0,-24 25,0-25,-1 0,1 25,-1-25,-24 0,0 25,0-25,0 0,-1 0,1 0</inkml:trace>
  <inkml:trace contextRef="#ctx0" brushRef="#br0" timeOffset="82634.8162">13494 16247,'-25'0,"0"-25,0 0,1 25,-1 0,0 0,25 25,-25-25,50 0,-25-25,25 25,-50 0,0 0,0 25,1-25,-1 25,0 0,0-25,25 25,-25-25,25 24,0 1,0 0,25-25,0 0,0-25,0 25,-1 0,1-25,0 1,0-1,-25 0,0 0,0 0,0 1,-25 24,0 0,0-25,1 25,-1 0,0 25,0-25,25 24,0 1,0 0,25-25,0 0,0 25,-1-25,1 0,0-25,0 25,0 0,-25-25,0 0,0 1,-25 24,0-25,0 0,-24 25,24-25,0 25,0 0,0 0,0 0,1 0,-1 0</inkml:trace>
  <inkml:trace contextRef="#ctx0" brushRef="#br0" timeOffset="83498.473">13940 17711,'-25'0,"1"0,-1-25,0 25,0 0,0 0,1 0,-1 0,0 0,0-25,-24 25,24 0,0 0,-25 0,26-25,-26 25,25 0,-24 0,-1-25,0 25,-24 0,24 0,1 0,-26-24,1 24,-1 0,1 0,0 0,-1-25,1 25,-25 0,-1 0,1 0,25 0,-50 0,24 0,1 0,0-25,0 25,0 0,-1 0,26 0,-25 0,24-25,26 25,-26 0,26 0,-1-25,25 25,-24 0,24 0,0 0,0 0,0-25</inkml:trace>
  <inkml:trace contextRef="#ctx0" brushRef="#br0" timeOffset="83887.1368">11609 17041,'0'0,"0"-25,24 25,-24-25,25 25,-50 0,1 0,24 25,-25-25,0 0,0 25,-24 0,24-25,-25 24,1 1,-1 0,-24 0,24 24,-25-24,1 0,0 25,-1-26,1 1,-1 25,1-25,0-1,-1 1,1 0,24 0,1 0,24-25,0 25,0-25,0 24,25 1,25 0,0-25,0 25,24-25,1 25,0-25,24 24,0-24,26 0,-26 25,25-25,0 25,1-25,-1 0,0 25,0-25,1 25,-1-25,0 24,0-24</inkml:trace>
  <inkml:trace contextRef="#ctx0" brushRef="#br0" timeOffset="87428.267">3398 15627,'-25'0,"25"-25,-24 25,-1-25,25 1,-25-1,25 0,0 0,0 0,0 1,0-1,0 0,25 0,-25 0,25 0,-25 1,24-1,1-25,0 25,-25 1,25-26,0 25,-1 0,1 1,0-1,0 0,0 0,-1 25,1-25,0 1,0 24,0-25,0 25,-1 0,1-25,0 25,0 0,24 0,-24 0,0 0,25 25,-26-25,26 0,-25 25,24-25,1 0,0 24,-1-24,1 25,-1 0,1-25,0 25,-1 0,1-1,-1-24,1 50,0-25,-26 0,26-1,0 1,-25 0,-1 0,26 0,-25 24,0-24,-1 0,26 0,-25 0,0-1,-1 1,1 0,0-25,0 25,0-25,-1 25,1-25,0 0,0 0,0 0,-1 0,1 0,0 0,0-25,0 25,-1 0,-24-25,25 25,0-25,0 25,0-25,-1 1,26 24,-25-25,0 0,-1 25,26-25,-25 0,25 25,-26-25,26 25,-25-24,24 24,1-25,-25 25,24 0,-24 0,25 0,-1 0,-24 0,25 0,-1 0,1 25,-25-25,24 0,-24 24,25-24,-1 25,-24 0,25 0,-25-25,24 25,-24 0,25-1,-25 1,24 0,-24-25,25 25,-26 0,26-1,-25 1,24 0,-24-25,25 25,-25-25,24 25,1-25,-25 24,24-24,1 0,-1 25,1-25,0 0,24 0,-24 0,-1 0,1-25,-1 25,1 0,-25-24,25 24,-1 0,-24-25,25 25,-1-25,-24 0,25 25,-26-25,26 1,-25 24,24-25,-24 0,25 0,-25 25,-1-25,1 1,0-1,0 25,0-25,-1 25,-24-25,25 0,-25 0,0 1,0-1,-25 25,1 0,-1-25,0 25,-25 0,26 0,-1-25,-25 25,25 0,1 0,-1 0,0 0,50 0,0 0,-1 0,1 0,0 0,0 0,0 25,24-25,-24 0,25 0,-26 0,1 0,0 0,0 0,0 25,-1-25,1 0,0 0,0 25,0-25,-25 24,24 1,-24 0,0 0,0 0,0 0,0-1,-24 1,-1 25,0-25,0 24,-24-24,-1 25,0-26,1 26,-1-25,-24 24,24-24,1 0,-1 0,0-25,1 25,-1-1,1-24,24 25,0-25,0 0,25 25,-25-25</inkml:trace>
  <inkml:trace contextRef="#ctx0" brushRef="#br0" timeOffset="89645.5166">22250 15230,'0'-25,"0"0,0 1,0-1,0 0,0 0,0 0,0 1,0-1,0 0,0 0,0 0,-25 1,25-1,-25 0,25 0,-25 0,1 1,-1 24,0-25,0 0,0 25,-24-25,24 0,-25 1,26-1,-26 0,0 25,26-25,-26 0,25 1,-25-1,26 0,-26 25,25-25,-24 0,-1 1,25 24,-24-25,24 25,-25-25,1 25,-1-25,0 25,1 0,24-25,-25 25,1 0,-1 0,1 0,-1-25,25 25,-24 0,-1 0,0 25,1-25,-1 0,25 25,-24-25,-1 25,0-25,26 25,-26-25,0 25,26-1,-26-24,0 25,1 0,24-25,-25 25,1 0,-1-1,1-24,-1 25,0 0,1 0,-1-25,25 25,-24-1,-1-24,0 25,1 0,-1-25,1 25,-1-25,0 0,1 0,-1 25,1-25,-1 0,0 0,1 0,-1 0,25 0,-24 0,-1 0,1 0,-1-25,0 25,1 0,24 0,-25 0,1-25,-1 25,0 0,26-25,-26 25,0-25,26 25,-26-24,25 24,-24-25,24 0,-25 0,25 25,1-25,-1 1,0 24,0-25,25 0,-25 25,1-25,-1 0,0 25,25-24,-25 24,0 0,1-25,-1 25,0 0,0 0,0 0,1 0,-26 0,25 0,-25 0,1 0,-1 0,1 0,24 0,-25 25,-24-25,24 0,1 24,-1-24,0 25,1-25,-26 25,26-25,-1 25,1 0,-1-1,0-24,1 25,24-25,-25 25,26 0,-1-25,0 0,0 25,0-25,0 0,1 24,-1-24,0 0,0 25,0-25,1 0,-1 0,0 0,0 25,-24-25,24 0,0 0,-25 0,26 25,-1-25,-25 0,25 0,1 0,-1 0,-25 0,25 25,1-25,-1 0,0 0,0 0,0 0,1 0,-1 0,0 0,0 0,0 0,25 24,0-48,25-1,0 25,0-25,0 25,-25-25,24 0,1 25,0 0,-25-24,25 24,-25-25,25 25,-25-25,24 25,-24-25,0 0,25 25,-25-24,25 24,-25-25,0 0,0 0,25 25,-25-25,0 1,0-1,0 0,-25 25,0 0,25 25,-25-25,1 0,24 25,-25-25,0 0,25 24,-25-24,0 0,25 25,-24-25,-1 25,0-25,25 25,-25 0,0-25,25 24,-24 1,-1 0,0 0,25 0,0-1,-25 1,25 0,0 0,0 0,0-1,0 26,0-25,25 24,0 1,0 0,-1-26,1 26,25 0,-1-26,1 26,24-25,-24 0,24 24</inkml:trace>
  <inkml:trace contextRef="#ctx0" brushRef="#br0" timeOffset="93446.4225">19025 10889,'-25'0,"1"0,-1 0,0 0,25 25,-25-25,0 25,1 0,24-1,-25 1,0 0,25 0,-25 0,25-1,-25 1,25 0,0 0,0 0,0 0,0-1,25 1,0-25,0 25,0-25,-1 0,1-25,0 25,0 0,0-25,-1 25,-24-24,25 24,-25-25,25 0,-25 0,25 0,-25 0,0 50,-25 0,25 0,0 0,-25 0,25-1,0 1,0 0,0 0,25 0,-25-1,25-24,-25 25,0 0,25-25,-1 0,1 25,0-25,-25-25,25 25,0 0,-1-25,1 0,0 1,-25-1,25 0,-25 0,25 0,-25 1,0-1,0 0,0 0,0-25,0 26,0-1,0 0,0 0,0 0,0 1,-25 24,25-25</inkml:trace>
  <inkml:trace contextRef="#ctx0" brushRef="#br0" timeOffset="94434.4729">19596 11460,'-25'0,"25"-25,0 50,0 0,0-1,0 1,0 0,0 0,-25-25,25 25,0-1,0 1,-25 0,25 0,0 0,0-1,25-24,0 0,0 25,0-25,-1 0,1 0,0 0,0 0,24 0,-24 0,0 0,0 25,0-25,-1 0,1 0</inkml:trace>
  <inkml:trace contextRef="#ctx0" brushRef="#br0" timeOffset="95882.471">20092 11212,'0'0,"25"0,-1 0,1 0,0 0,0 0,0 0,-1 0,1 0,0 0,0 0,0 0,-1 25</inkml:trace>
  <inkml:trace contextRef="#ctx0" brushRef="#br0" timeOffset="96095.8482">20141 11336,'25'0,"0"0,0 0,0 25,-1-25,1 0,0 0,0 0,0 0</inkml:trace>
  <inkml:trace contextRef="#ctx0" brushRef="#br0" timeOffset="96987.3802">21158 11112,'-24'0,"-1"0,25-24,-25 24,0 0,25 24,-25-24,25 25,-24-25,-1 25,25 0,-25 0,0 0,25-1,0 1,-25-25,25 25,0 0,0 0,0-1,25-24,-25 25,25-25,0 0,0 0,-1 0,1-25,0 25,-25-24,25 24,-25-25,0 50,-25-25,25 24,0 1,0 0,25-25,0 25,-1-25,1 0,-25 25,25-25,0 0,0 0,-1 0,1-25,0 25,0 0,0-25,-1 25,-24-25,25 25,0-25,-25 1,0-1,0 0,0 0,0 0,0 1,0-1,0 0,0 0,0 0,-25 0,25 1,0-1,-25 0,25 50</inkml:trace>
  <inkml:trace contextRef="#ctx0" brushRef="#br0" timeOffset="97451.4573">21605 11460,'0'-25,"0"50,-25-25,0 25,25-1,-25-24,25 25,-24 0,24 0,0 0,0-1,0 1,24-25,-24 25,25-25,0 25,0-25,0 0,-1 0,1 0,0 0,0-25,0 25,-25-25,25 0,-25 1,0-1,-25 0,25 0,-25 0,25 1,-25 24,0-25,25 0,-25 25,1 0</inkml:trace>
  <inkml:trace contextRef="#ctx0" brushRef="#br0" timeOffset="98146.448">22151 11162,'24'25,"1"-25,0 0,0 0,0 0,-1 0,1 0,0 0,0 0,0 25,24-25,-24 0,0 0,24 0,-24 25,0-25,0 0</inkml:trace>
  <inkml:trace contextRef="#ctx0" brushRef="#br0" timeOffset="98442.5902">22845 10914,'-25'0,"25"-25,0 50,0 0,0 0,0-1,0 1,0 25,0-25,0-1,0 26,0-25,0 25,0-26,-24 1,24 25,0-25,0-1,0 26,0-25,-25 0,25-1,0 1,0 0,0 0</inkml:trace>
  <inkml:trace contextRef="#ctx0" brushRef="#br0" timeOffset="98755.8415">23093 11212,'-25'0,"1"0,-1 25,0-25,0 0,0 0,1 0,-1 0,25 24,0 1,0 0,25 0,-25 0,24-1,1 1,0 0,-25 0,25-25,0 25,-1-25,1 24,0-24,-25 25,25-25,0 25,-1-25</inkml:trace>
  <inkml:trace contextRef="#ctx0" brushRef="#br0" timeOffset="99043.3577">23391 11336,'0'0,"25"0,-25 25,0-1,0 1,0 0,0 0,0 0,0-1,0 1,0 0,0 0,24 0,1-25,0-25,0 0,0 0,-1 0,-24 1,25-1,-25 0,25-25,-25 26,25-1,-25-25,25 25,-25 1,0-26,0 25,0 0,0 0,24 25</inkml:trace>
  <inkml:trace contextRef="#ctx0" brushRef="#br0" timeOffset="100339.3806">24185 10864,'0'0,"0"-24,-25 24,0-25,25 0,-25 0,0 0,-24 1,24-1,0 0,-24 0,24 0,-25 1,25-1,-24-25,-1 25,0 1,26-1,-26-25,0 25,1 1,24-1,-25 0,1 0,-1 0,-24 1,24-1,-24-25,24 25,-24 25,-1-24,1-1,0 0,-1 0,1 0,-1 0,1 1,-1 24,1-25,0 0,-1 25,1-25,-1 25,1-25,0 25,-26-24,26 24,-1-25,1 25,-25 0,24-25,-24 25,0 0,25-25,-26 25,1 0,0-25,0 25,-1 0,1 0,0 0,0 0,0 0,24 0,-24 0,0 0,24 0,-24 25,0-25,25 0,-26 25,26-25,-25 25,24 0,-24-1,25-24,-26 25,26 0,0 0,-26 0,26 24,0-24,-26 0,26 25,24-1,-24-24,-1 25,26-1,-26 1,26-1,-1 1,1-25,-1 24,0 1,1 0,-1-26,25 26,1 0,-26-26,25 26,0 0,25-26,-24 26,-1 0,25-1,0-24,0 25,0-1,0 1,25-25,-25 24,24 1,1 0,0-1,0-24,0 25,-1-1,1 1,0 24,0-24,0-1,24 1,-24 24,0-24,0 0,-1-1,1 1,25-1,-25 1,24 0,1-1,-1 1,1 0,-25-1,24 1,26-1,-26 1,1 0,0-1,-1 1,1-1,0 1,-1-25,26 24,-26 1,26-25,-1 24,-24-24,49 0,-25 0,1 24,24-24,-25 0,26 0,-1 0,0-25,0 25,0-1,1 1,-1 0,25 0,-25 0,0-25,0 24,1 1,-1-25,0 25,0-25,25 0,-24 0,24 0,0-25,0 25,0-25,0 1,25-1,-25 0,24 0,-24 0,0 1,0-1,1-25,-1 25,-25 0,0 1,0-1,0 0,-24 0,-1-24,1 24,-26-25,26 1,-26-1,1 0,-1 1,1-26,0 26,24-26,-24 1,-1 0,1-1,0 1,-1-1,1 1,-1-1,1 1,0 0,-1 24,-24-24,25 24,-26-24,1 24,0 0,0 1,-25 24,25-25,-25 1,0-1,-25 25,25-24,-25 24,-25-25,26 25,-26-24,0 24,-24 0</inkml:trace>
  <inkml:trace contextRef="#ctx0" brushRef="#br0" timeOffset="206221.2878">2307 10616,'0'-24,"0"-1,0 50,0-1,0 1,25 0,-25 0,24 0,-24 24,25-24,-25 25,25-1,0 1,-25-1,25 1,-1 0,-24-26,25 26,-25 0,25-1,-25-24,25 25,-25-25,25-1,-25 1,24-25,1 0,-25-25,0 1,0-26,25 0,-25 1,0-1,25-24,-25 24,0-24,25-1,-25 1,0-1,25 26,-25-26,0 26,0-26,0 26,0 24,0-25,0 26,0-1</inkml:trace>
  <inkml:trace contextRef="#ctx0" brushRef="#br0" timeOffset="207137.8955">3125 11807,'0'0,"-24"0,24-25,0 0,0 1,0-1,0 0,0 0,24 0,-24 1,0-26,0 25,0 0,0 1,0-1,0-25,-24 50,24-25,-25 1,25-1,-25 25,25-25,-25 25,0 0,1 0,24 25,24 0,1-1,0 1,0-25,-25 25,25 0,-1 0,1-25,0 24,0 1,-25 0,25 0,-25 0,0-1,24 1,-24 0,0 0,25-25,0 0,-25-25,25 25,-25-25,25 25,-1-25,-24 1,25-1,-25 0,25 25,-25-25,25 0,-25 1,0-1,0 0,-25 25,0 25,25 0,-25-25,25 24,0 1,0 0,0 0,0 0,0-1,25-24,-25 25,25 0,0 0,0-25,-25 25,24-25,1 0,0 0,0-25,0 25,-1-25,1 25,0-25,-25 0,25 25,0-24,0-1,-25 0,24 25,-24-25,-24 25,24 25,-25-25,25 25,-25-25,25 25,-25-25,25 24,0 1,0 0,0 0,0 0,0-1,0 1,25-25,0 25,0-25,-1 25,1-25,25 0,-25-25,-1 25,26-25</inkml:trace>
  <inkml:trace contextRef="#ctx0" brushRef="#br0" timeOffset="207401.6041">4142 11013,'0'0,"0"25,25-25,0 0,0-25,0 25,-1 0,26 0,-25 0,0-25,-1 25,1 0</inkml:trace>
  <inkml:trace contextRef="#ctx0" brushRef="#br0" timeOffset="207557.8174">4266 11162,'0'25,"25"-25,0 0,0 0,0 0,24-25,-24 25,25-25,-1 25</inkml:trace>
  <inkml:trace contextRef="#ctx0" brushRef="#br0" timeOffset="208157.565">5234 9971,'0'-24,"0"48,0 1,25 0,-25 0,0 0,24 24,-24-24,0 25,25-1,-25 1,0 24,0-24,0 0,0 24,0-24,0-1,0 1,0-1,0 1,0 0,0-26,0 1,0 0,0 0,0 0,0-1,0-48,0-1,0 0,0 0,0 0,0 1,0-1,25 0,-25-25,0 26,25-1,0 0,-25 0,24 0,1 1,0-1,0 25,-25 25,25-25,-25 24,24-24,-24 25,0 0,0 0,0 0,25-1,-25 26,0-25,0 0,25-1,-25 1,0 0,25 0,-25 0,25-1,-1-24,1 0,0 0,0-24</inkml:trace>
  <inkml:trace contextRef="#ctx0" brushRef="#br0" timeOffset="208362.2139">5011 10517,'24'0,"1"0,0 0,0 0,24-25,-24 25,0 0,25-24,-1 24,1 0,-1-25,1 25</inkml:trace>
  <inkml:trace contextRef="#ctx0" brushRef="#br0" timeOffset="208965.5562">5978 10071,'-25'0,"25"25,0-1,0 1,0 25,0-25,0 24,0-24,0 25,0-1,0 1,0-1,0-24,25 25,-25-1,0 1,0-25,25 24,-25-24,0 25,0-25,0-1,25 1,-25 0,0 0,0-50,0 0,0 0,0 1,0-1,0 0,0-25,0 26,0-26,0 25,0-24,0-1,0 0,0 26,24-26,-24 0,25 26,-25-26,25 25,-25 0,25 1,-25-1,25 25,-1-25,1 25,0 0,-25 25,0 0,0-1,-25 1,25 0,-25 0,1-25,24 25,-25-1,0 1,0 0,0-25,25 25,-24-25,-1 25,0-1,25 1,0 0,25 0,0 0,-1-25,1 0,0 24,25-24,-26 0,26 0,-25 25,24-25,1 0,0 0,-1 0,-24 25</inkml:trace>
  <inkml:trace contextRef="#ctx0" brushRef="#br0" timeOffset="209323.4863">5060 11385,'0'0,"-25"0,1 0,48 0,1 0,0 0,0 0,0 0,24 0,-24 0,25 0,24-24,-24 24,-1 0,26-25,-1 25,0 0,-24-25,24 25,1 0,-1 0,1-25,-1 25,-24 0,24 0,-24 0,-1 0,1 0,-25 0,0 0,-1 0</inkml:trace>
  <inkml:trace contextRef="#ctx0" brushRef="#br0" timeOffset="210073.6381">5655 11733,'0'0,"-24"0,24 24,0 1,0 0,0 0,0 0,0-1,0 1,0 0,0 25,0-26,-25 1,25 25,0-25,0-1,0 1,0 0,0 0,0-50,0 0,0 0,25 1,-25-1,0 0,24 0,1 0,-25 1,0-1,25 0,-25 0,25 0,0 1,-1 24,1 0,0 0,-25 24,0 1,25 0,-25 0,0 0,25-1,-25 1,0 0,0-50,0 0,25 1,-25-1,0 0,24 25,-24-25,25 0,0 25,0 0,-25 25,25-25,-25 25,24-25,-24 25,25-25,-25 25,25-1,0 1,-25 0,25 0,-25 0,0-1,0 1,24-25,-24 25</inkml:trace>
  <inkml:trace contextRef="#ctx0" brushRef="#br0" timeOffset="211162.5402">5705 11906,'0'-25,"0"50,0 0,0 0,0 0,0-1,0 1,0 0,0 0,0 0,-25-1,25 1,0 25,0-25,0 0,0-1,-25 26,25-25,0 0,0 24,0-24,0 0,0 0,-24-1,24 1,0 0,0 0,0-50,0 0,0 0,0 1,0-1,0 0,0 0,0 0,0 1,0-1,0 0,0 0,0 0,0-24,0 24,0 0,0 0,0 0,24-24,-24 24,0-25,25 26,-25-1,0-25,25 25,-25 1,0-1,25 0,-25 0,0 50,0 0,0 0,25-25,-25 24,0 1,24 0,-24 0,25 0,-25-1,25 1,-25 0,0 0,25 0,0-1,-25 1,25 0,-1 0,1 0,0-50,-25 0,0 0,25 0,-25 1,0-26,0 25,25 0,-25 1,24-1,-24 0,25 0,-25 0,25 1,0-1,0 0,-25 0,24 0,1 1,0 24,0 24,-25 1,0 0,0 25,0-26,0 1,0 0,0 0,0 24,0-24,0 25,0-25,25-1,-25 26,0-25,0 0,0 0,0 24,0-24,24 0,-24 0,0-1,0 1,0 0,0 0,25 0,-25-1,25-24</inkml:trace>
  <inkml:trace contextRef="#ctx0" brushRef="#br0" timeOffset="212057.8856">6921 12502,'0'0,"0"-25,0 0,0 0,0 0,-25 25,0 0,25-24,-25 24,0 24,0-24,1 25,-1-25,0 25,0 0,25 0,-25-25,25 24,-24-24,24 25,0 0,0 0,0 0,24-25,1 0,0 0,0 0,0 0,-1-25,1 0,0 25,-25-25,25 25,-25-25,0 1,0-1,0 0,0 50,0 0,0-1,0 1,0 0,0 0,25-25,-25 25,25-25,-1 0,1-25,0 25,0 0,-25-25,25 0,-25 0,0 1,0-1,0 0,0 0,0 0,0 1,0-1,0 0,0 0,0 0,-25 1,25 48,0 1,0 0,0 0,25 0,-25-1,0 26,0-25,24 0,-24-1,0 1,0 0,25-25,-25 25,0 0,25-25,-25 24,25-24</inkml:trace>
  <inkml:trace contextRef="#ctx0" brushRef="#br0" timeOffset="212485.8772">7045 12427,'0'0,"24"0,1-25,0 25,0 0,0 0,-1 0,1 0,0 0,0 0,0 0,-50 0,0 0,0 25,0-25,1 25,-1-25,25 25,25-25,-1 0,1 0,0-25,0 25,0-25,-1 25,1-25,-25 50,25 0,0 0,-25 0,25-25,-1 24,1-24,0 0,0 0</inkml:trace>
  <inkml:trace contextRef="#ctx0" brushRef="#br0" timeOffset="213269.5252">6896 9624,'0'-25,"-25"25,25-24,0-1,-25 25,25-25,-25 25,0-25,1 0,-1 25,0 0,0 0,0 0,1 0,-26 0,25 0,0 25,-24-25,24 25,0 0,-24-25,24 25,-25-1,25 1,-24 25,24-25,-25-1,26 26,-26 0,25-26,0 26,-24 24,24-24,0 25,0-26,25 26,-24-1,24 0,-25 1,25-1,0-24,0 24,25-24,-25-1,24 1,26 0,-25-1,24 1,-24-25,25 24,24-24,-24 0,24-25,-24 25,24-25,1 0,24 0,-25-25,1 25,-1-25,25 0,-24-24,-26 24,26-25,-26 1,26-1,-50-24,24 24,-24-24,25-1,-26 1,-24-1,25-24,-25 25,0-25,0-1,0 26,-25-1,1 1,-1 0,0-1,0 26,-24 24,-1-25,0 25,1 1,-1 24,1 0</inkml:trace>
  <inkml:trace contextRef="#ctx0" brushRef="#br0" timeOffset="239159.3347">7392 10269,'0'-25,"0"1,25 24,-25-25,0 0,0 0,0 0,0 1,0-1,-25 0,25 0,-25 25,25-25,-25 0,25 1,-25 24,1-25,24 0,-25 25,0-25,25 0,-25 1,0-1,1 0,-1 25,0-25,25 0,-25 1,0-1,1 0,-26 0,25 25,0-25,-24 1,24-1,-25 25,25-25,-24 25,-1-25,1 25,24 0,-25-25,1 25,-1 0,0 0,1-24,-1 24,1 0,-26 0,26 0,-1 0,0 0,1 0,-1 0,1 24,-1-24,0 0,1 25,-1 0,-24 0,24 0,0-1,1 1,-1 25,1-25,-1 24,0 1,-24-1,24 1,1 0,-1-1,-24 26,24-26,1 26,-1-1,-25 1,26-1,-1 0,1 1,24-26,-25 26,25-26,-24 26,24-26,0 26,0-26,25 26,-24-26,-1 26,25-25,-25 24,25-24,0 24,0 0,0-24,0 24,0 26,0-26,25 0,-25 26,25-26,-25 0,24 26,1-26,-25 1,25-1,0 0,0-24,24 24,-24 1,0-1,0-24,24-1,-24 26,0-26,24 1,1 0,-25 24,25-24,-1-1,-24 1,25 0,-1-1,1 1,-1-1,1-24,24 25,-24-25,0-1,-1 1,26 0,-26 0,26-25,-26 25,26-25,-26 0,26-25,-26 25,26 0,-1-25,-24 0,24 0,-24 1,24-26,1 25,-26-24,26-1,-1-24,-24-1,24 26,-24-51,24 26,1-25,-26-1,1 1,24-25,-24 0,-1 0,1 0,0-25,-26 25,26-25,-25 25,0 0,-1 0,-24-24,25 48,-25-24,0 0,0 25,0 0,-25 0,25-1,-24 26,-1 0,0-1</inkml:trace>
  <inkml:trace contextRef="#ctx0" brushRef="#br0" timeOffset="268971.5124">4142 14015,'0'0,"-24"0,-1 0,0 0,0 0,50 0,-25-25,25 25,0-25,-1 25,1-25,0 25,25-25,24 1,-49-1,24 0,1 25,0-25,-1 0,1 1,-1-26,26 25,-26 0,26-24,-1 24,1-25,-1 1,1-1,-1 1,0-1,1 0,-1 1,-24 24,24-25,-49 25,25 1,-26-1,-24 0,0 0,-24 25,-1 0,0 0,0 0,0 0,1 0,-1 0,0 25,25 0,0 0,25-25,0 24,-1-24,1 25,0 0,0-25,-25 25,25 0,-25 0,0-1,0 1,0 0,0 0,-25 0,0-1,25 1,-25 0,0 0,1 0,-1-1</inkml:trace>
  <inkml:trace contextRef="#ctx0" brushRef="#br0" timeOffset="303419.8456">10244 8905,'0'-25,"-24"25,-1 0,25-25,-25 25,0 0,25-25,-25 25,1 0,-1 0,0-24,0 24,0 0,0 0,1 0,-1 0,0 0,0 0,0 0,1 0,-1 0,25 24,-25-24,0 0,25 25,-25-25,1 25,-1-25,0 25,0 0,0-25,1 24,-1-24,0 25,0-25,0 25,1 0,-1-25,0 25,0-25,0 25,1-25,-26 24,25-24,0 0,1 0,-1 25,0-25,0 0,0 0,1 0,-1 25,0-25,0 0,0 0,0 0,1-25,-1 25,0 0,0 0,0-25,1 25,-1-24,0 24,25-25,-25 25,0 0,1-25,-1 25,0 0,25 25,-25-25,0 0,1 0,-1 25,0-25,0 0,0 24,1-24,-1 0,0 0,0 25,0-25,-24 0,24 25,0-25,-24 0,24 0,0 0,-25 0,26 0,-1 0,0 0,0 0,0 0,0 0,1 0,-1-25,0 25,0 0,0 0,25-25,-24 25,24-24,0-1,0 0,0 0,0 0,0 0,0 1,-25 24,0 0,25 24,-25-24,0 25,1-25,-1 25,0 0,0-25,25 25,-25-25,25 25,-24-25,24 24,-25-24,25 25,0 0,0 0,0 0,25-1,-1 1,1-25,0 25,0-25,0 0,24 0,-24 0,25 25,-26-25,1 0,25 0,-25 0,-1 0,-24 25,25-25,0 0,-25 24</inkml:trace>
  <inkml:trace contextRef="#ctx0" brushRef="#br0" timeOffset="305339.4237">11286 8657,'-25'0,"1"0,-1 0,0 0,0 0,0 0,0 0,1 0,-1 0,0-25,0 25,0-25,1 25,-1-25,0 1,0-1,0 0,1 0,24-24,-25 24,25-25,0 25,0-24,0-1,0-24,0 24,0-24,0-1,25 1,-1-1,1-24,0 25,0-1,0-24,24 25,1-25,-25 24,24-24,1 25,-25-1,24 1,1-1,-25 1,24 24,-24-24,0 24,0 1,0-1,-1 0,-24 1,0 24,0-25,-24 1,-1 24,0-25,-25 26,26-26,-51 25,26 0,-1 1,-25-26,26 25,-26 0,26 1,-1 24,1-25,-1 0,25 0,0 25,1-25,-1 0,25 1,0-1,25 0,-1 25,1-25,0 25,25 0,-1-25,-24 25,25-24,-1-1,1 25,-25-25,24 25,-24 0,0-25,0 25</inkml:trace>
  <inkml:trace contextRef="#ctx0" brushRef="#br0" timeOffset="305987.8527">11509 8930,'0'-25,"0"0,25 0,0 0,-25 1,25-1,-25-25,25 25,-1-24,-24 24,25-25,0 1,25-1,-26 1,1-1,25-24,-25-1,24 26,1-51,-1 26,1-1,24-24,-24 0,25 25,-1-26,0 1,1 25,24-25,-25-1,26 26,-26-25,25 24,0 1,-24-1,-1 1,1 0,-26 24,1 0,0 1,-26 24,1-25,-25 26,0-1,0 0,-25 0,1 0,-1 25,0-24,0 24,0 0,1 0,48 0,1 0,0 24,0-24,24 0,-24 25,0-25,25 0,-26 25,1-25,0 0,0 25,0-25,-1 0,-24 25,25-25</inkml:trace>
  <inkml:trace contextRef="#ctx0" brushRef="#br0" timeOffset="306531.4153">13196 8582,'-25'0,"25"-24,0-1,25 25,0-25,0 0,0 0,24 1,-24-1,25 0,-1-25,1 26,24-26,-24 0,24-24,1 24,-26-24,26 24,-1-24,0-1,1 1,-1 24,1-24,-26 24,26-24,-1 24,-24 1,-1-1,1 1,0-1,-26 25,1-24,0 24,-25-25,25 25,-25 1,0-1,0 0,0 0,0 0,0 1,0-1,0 0,0 50,25 0,-25-1,24 1,-24 0,0 0,0 0,0 24,0-24,0 0,0 0</inkml:trace>
  <inkml:trace contextRef="#ctx0" brushRef="#br0" timeOffset="307318.837">13345 9748,'0'25,"25"-25,-25 25,0 0,25-25,-25 24,24 1,-24 0,25-25,0 25,0 0,0-1,-1 1,1 0,25 0,-25 0,24 0,-24-1,25-24,-1 25,1 0,-25-25,24 0,1 25,-1-25,-24 0,25 0,-1 0,-24 0,25 0,-25-25,-1 25,26-25,-25 0,0 1,-25-1,0 0,0 0,0 0,-25 0,25 1,0 48,0 1,0 0,0 0,25 0,-25 0,0-1,0 1,25 0,-25 0,0 0,0-1,0 1,0 0,0 0,-25 0,25-1</inkml:trace>
  <inkml:trace contextRef="#ctx0" brushRef="#br0" timeOffset="307810.8344">12427 10864,'25'0,"-25"25,25 0,0 0,-1 0,1-1,0 1,0 0,0-25,-1 50,26-26,-25 1,24 0,1 0,0 0,-1 0,1-1,-25 1,24 0,1 0,-1 0,-24-25,0 24,0 1,0-25,0 25,-1-25,-24 25,-24-25,-1 0,0 0,0 0,0 0,0 0,-24 0,24 0,0 0,0 0,1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18:06.07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3572 5383,'-25'-25,"50"25,0 25,-1-25,1 0,-25 24,25-24,0 0,-25 25,25-25,0 0,-1 0,1 0,0 0,0 0,0 0,-1 0,1 0,0 0,25-25,-26 25,1 0,0 0,0 0,0 0,-1 0,1 0,0 0,0 0,0 0,-1 0,1 0,0 25,0-25,0 0,24 0,-24 0,0 0,0 0,-1 0,1 0,0 0,25 0,-26 0,1 0,0 0,0 0,0 0,-1 0,1 0,25 0,-25 0,0-25,-1 25,1 0,25 0,-25 0,-1 0,26-24,-25 24,0 0,-1 0,26 0,-25-25,0 25,-1 0,1 0,0 0,25 0,-26 0,1 0,0 0,0 0,0 0,24 0,-24 0,0 0,0-25,24 25,-24 0,0 0,24 0,-24 0,25 0,-25-25,0 25,24 0,-24 0,0 0,24 0,-24 0,25 0,-25 0,24 0,-24 0,25 0,-1 0,-24-25,25 25,-1 0,-24 0,25 0,-1 0,-24 0,25-24,-1 24,-24 0,25 0,-26 0,26 0,0 0,-25 0,24 0,1 0,-1-25,-24 25,25 0,-1 0,1 0,-25 0,24 0,1 0,-25 0,24 0,1 0,-25 0,24-25,1 25,-25 0,24 0,1 0,0 0,-26 0,26 0,0-25,-1 25,1 0,0 0,-1 0,1-25,-25 25,24 0,1 0,-1 0,1 0,0 0,-26 0,26 0,0 0,-26 0,26 0,0 0,-1-24,-24 24,25 0,-1 0,1 0,-1 0,1 0,0 0,-1 0,1 0,0 0,24 0,-24 0,-1 0,26-25,-26 25,1 0,24 0,-24 0,24 0,-24 0,24 0,-24 0,-1 0,26 0,-25 0,24 0,-24 0,24 0,0 0,-24 0,24 25,-24-25,24 0,1 0,-26 0,26 0,-26 0,26 0,-26 0,26 0,-26 0,26 0,-25 0,-1 0,1 0,-1 0,1 0,0 0,-1 0,-24 0,0 0,24 0,-24 0,0 0,0 0,0 0,-1 0,1 0,0 0,-25-25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B2E5A7-36EF-44A1-B652-F8B29E825ECE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73768-80FA-47F6-84B3-73ABEDE1A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48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78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8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202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19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7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1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3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9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17E96-D7F5-413B-A16D-380C86211E7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6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17E96-D7F5-413B-A16D-380C86211E75}" type="datetimeFigureOut">
              <a:rPr lang="en-US" smtClean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038ED-F66A-474F-85E6-69E3A602B9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59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Concept of LASER/Doppler Cooling of Atoms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52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303" y="404664"/>
            <a:ext cx="623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/>
              <a:t>Doppler effect in radiation pressure</a:t>
            </a:r>
            <a:endParaRPr lang="en-I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3461" y="1268760"/>
            <a:ext cx="349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 smtClean="0"/>
              <a:t>Laser cooling in 1-D</a:t>
            </a:r>
            <a:endParaRPr lang="en-IN" sz="3200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827584" y="3501008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716296" y="3501008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707904" y="3212976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268016" y="4653136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259632" y="6669360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211960" y="4653136"/>
            <a:ext cx="0" cy="1980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147565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23629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707904" y="4077072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51920" y="393305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48264" y="5611887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47687" y="5539879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20119" y="5517232"/>
            <a:ext cx="78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o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2915816" y="5589360"/>
            <a:ext cx="0" cy="108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508104" y="4869160"/>
            <a:ext cx="0" cy="180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267744" y="4891807"/>
            <a:ext cx="1519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986758" y="5107831"/>
            <a:ext cx="1617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1331640" y="5157192"/>
            <a:ext cx="6336704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7740352" y="4305290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40352" y="56734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7236296" y="4659233"/>
            <a:ext cx="0" cy="497959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380312" y="472514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endParaRPr lang="en-IN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276920" y="1839600"/>
              <a:ext cx="2973960" cy="1162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7560" y="1830240"/>
                <a:ext cx="2992680" cy="13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88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0" grpId="0"/>
      <p:bldP spid="50" grpId="1"/>
      <p:bldP spid="51" grpId="0"/>
      <p:bldP spid="51" grpId="1"/>
      <p:bldP spid="54" grpId="0"/>
      <p:bldP spid="5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571893" y="6019800"/>
            <a:ext cx="185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Atoms </a:t>
            </a:r>
            <a:r>
              <a:rPr lang="en-US" b="1" dirty="0" smtClean="0"/>
              <a:t>decelerate</a:t>
            </a:r>
            <a:endParaRPr lang="en-US" b="1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41200" y="0"/>
              <a:ext cx="7608240" cy="58849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840" y="-9360"/>
                <a:ext cx="7626960" cy="590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38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125000" y="303480"/>
              <a:ext cx="6644160" cy="58046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5640" y="294120"/>
                <a:ext cx="6662880" cy="582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51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979712" y="2780928"/>
            <a:ext cx="4536504" cy="3744416"/>
            <a:chOff x="1979712" y="2204864"/>
            <a:chExt cx="3464767" cy="316835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71" b="80743" l="23419" r="91491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7" t="34300" r="40311" b="43047"/>
            <a:stretch/>
          </p:blipFill>
          <p:spPr bwMode="auto">
            <a:xfrm>
              <a:off x="3868866" y="3718972"/>
              <a:ext cx="99206" cy="12326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2494313" y="3535116"/>
              <a:ext cx="2821898" cy="498468"/>
            </a:xfrm>
            <a:prstGeom prst="roundRect">
              <a:avLst/>
            </a:prstGeom>
            <a:solidFill>
              <a:srgbClr val="0F6FC6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22581" y="3628579"/>
              <a:ext cx="2821898" cy="49846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EEECE1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25207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28414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55844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9051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owchart: Magnetic Disk 10"/>
            <p:cNvSpPr/>
            <p:nvPr/>
          </p:nvSpPr>
          <p:spPr>
            <a:xfrm rot="5400000" flipH="1">
              <a:off x="2115243" y="3446315"/>
              <a:ext cx="435940" cy="707002"/>
            </a:xfrm>
            <a:prstGeom prst="flowChartMagneticDisk">
              <a:avLst/>
            </a:prstGeom>
            <a:solidFill>
              <a:srgbClr val="91C6F7">
                <a:alpha val="2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3779911" y="2204864"/>
              <a:ext cx="224407" cy="12241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flipV="1">
              <a:off x="3779912" y="4221088"/>
              <a:ext cx="253618" cy="115212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9281277">
              <a:off x="2815899" y="3829977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9281277">
              <a:off x="4100608" y="3373173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3200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6" name="Left Arrow 15"/>
            <p:cNvSpPr/>
            <p:nvPr/>
          </p:nvSpPr>
          <p:spPr>
            <a:xfrm rot="740351">
              <a:off x="4193887" y="3877813"/>
              <a:ext cx="929944" cy="389428"/>
            </a:xfrm>
            <a:prstGeom prst="lef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3175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2084333">
              <a:off x="2975318" y="3389516"/>
              <a:ext cx="577207" cy="280388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699792" y="533400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 smtClean="0">
                <a:solidFill>
                  <a:prstClr val="black"/>
                </a:solidFill>
              </a:rPr>
              <a:t>Laser cooling in 3-D</a:t>
            </a:r>
            <a:endParaRPr lang="en-IN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7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itp\Downloads\Single Atoms Trapping (animation) 11s - 21s (pxajuhYB6e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76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0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itp\Downloads\Single-ion trapping from a cooled_ accelerated cloud of neutral atoms 17s - 27s (Kj8tNVsSBS4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933" y="1676400"/>
            <a:ext cx="602826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0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itp\Downloads\The NIST-F2 Atomic Clock_ How does it work_ 24s - 33s (9ikbD7UGzo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00200"/>
            <a:ext cx="5046133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b="1" dirty="0" smtClean="0"/>
              <a:t>Some real experiments….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147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524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1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937440" y="321480"/>
              <a:ext cx="6358320" cy="58136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28080" y="312120"/>
                <a:ext cx="6377040" cy="583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89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16764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5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itp\Downloads\MOT to Molasses 7s - 16s (9EZN5UQ8V3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47750"/>
            <a:ext cx="51816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1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741320" y="535680"/>
              <a:ext cx="5536800" cy="54385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31960" y="526320"/>
                <a:ext cx="5555520" cy="545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249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955520" y="1553760"/>
              <a:ext cx="5179680" cy="51616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6160" y="1544400"/>
                <a:ext cx="5198400" cy="518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48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500120" y="607320"/>
              <a:ext cx="6251040" cy="57600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90760" y="597960"/>
                <a:ext cx="6269760" cy="577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619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Doppler Effect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7266651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393280" y="1375200"/>
              <a:ext cx="6402960" cy="50457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3920" y="1365840"/>
                <a:ext cx="6421680" cy="506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82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67880" y="0"/>
              <a:ext cx="8367480" cy="6492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8520" y="-9360"/>
                <a:ext cx="8386200" cy="651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993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589400" y="705600"/>
              <a:ext cx="7501320" cy="57776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80040" y="696240"/>
                <a:ext cx="7520040" cy="579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91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9" y="914400"/>
            <a:ext cx="8229600" cy="1143000"/>
          </a:xfrm>
        </p:spPr>
        <p:txBody>
          <a:bodyPr/>
          <a:lstStyle/>
          <a:p>
            <a:r>
              <a:rPr lang="en-US" dirty="0" smtClean="0"/>
              <a:t>	Red and blue detuning</a:t>
            </a:r>
            <a:endParaRPr lang="en-IN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30520" y="321480"/>
              <a:ext cx="8055000" cy="61081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1160" y="312120"/>
                <a:ext cx="8073720" cy="612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05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18638</TotalTime>
  <Words>44</Words>
  <Application>Microsoft Office PowerPoint</Application>
  <PresentationFormat>On-screen Show (4:3)</PresentationFormat>
  <Paragraphs>17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Concept of LASER/Doppler Cooling of Atoms</vt:lpstr>
      <vt:lpstr>PowerPoint Presentation</vt:lpstr>
      <vt:lpstr>PowerPoint Presentation</vt:lpstr>
      <vt:lpstr>PowerPoint Presentation</vt:lpstr>
      <vt:lpstr>PowerPoint Presentation</vt:lpstr>
      <vt:lpstr>Doppler Effect</vt:lpstr>
      <vt:lpstr>PowerPoint Presentation</vt:lpstr>
      <vt:lpstr>PowerPoint Presentation</vt:lpstr>
      <vt:lpstr> Red and blue detuning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real experiments….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 of Doppler Cooling of Atoms</dc:title>
  <dc:creator>iitp</dc:creator>
  <cp:lastModifiedBy>IITP</cp:lastModifiedBy>
  <cp:revision>149</cp:revision>
  <dcterms:created xsi:type="dcterms:W3CDTF">2020-01-17T11:11:40Z</dcterms:created>
  <dcterms:modified xsi:type="dcterms:W3CDTF">2023-03-13T12:31:23Z</dcterms:modified>
</cp:coreProperties>
</file>