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09" r:id="rId3"/>
    <p:sldId id="381" r:id="rId4"/>
    <p:sldId id="382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289" r:id="rId13"/>
    <p:sldId id="360" r:id="rId14"/>
    <p:sldId id="369" r:id="rId15"/>
    <p:sldId id="290" r:id="rId16"/>
    <p:sldId id="291" r:id="rId17"/>
    <p:sldId id="292" r:id="rId18"/>
    <p:sldId id="293" r:id="rId19"/>
    <p:sldId id="364" r:id="rId20"/>
    <p:sldId id="365" r:id="rId21"/>
    <p:sldId id="366" r:id="rId22"/>
    <p:sldId id="367" r:id="rId23"/>
    <p:sldId id="3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E188F5-BC0F-47CA-AE28-F92CD55F607B}">
          <p14:sldIdLst>
            <p14:sldId id="309"/>
          </p14:sldIdLst>
        </p14:section>
        <p14:section name="Untitled Section" id="{84C95F83-9A9B-4F04-8A37-493107AD0987}">
          <p14:sldIdLst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289"/>
            <p14:sldId id="360"/>
            <p14:sldId id="369"/>
            <p14:sldId id="290"/>
            <p14:sldId id="291"/>
            <p14:sldId id="292"/>
            <p14:sldId id="293"/>
            <p14:sldId id="364"/>
            <p14:sldId id="365"/>
            <p14:sldId id="366"/>
            <p14:sldId id="367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3:34:20.60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2647 1410 26 0,'0'0'122'0,"0"0"-34"0,6-4-27 0,-6 4-22 0,0-4-15 15,0 4-4-15,0 0 0 0,0 0 3 0,0 0 3 16,0 0 3-16,0 0 3 0,0-2 0 0,0 2 0 0,0 0-3 15,0 0-2-15,0-5-4 0,0 5-2 0,0 0-2 0,0-3-2 16,0 3-1-16,0 0-2 0,0 0-1 0,0-4-1 0,0 4 0 16,0 0-3-16,0 0 0 0,0-3-1 0,0 3 1 15,0 0-2-15,0 0 3 0,0 0 2 0,0-4 1 16,0 4 1-16,0 0 0 0,0 0 0 0,0-4 1 0,0 4 2 16,-6 0 2-16,6 0-1 0,0 0-2 0,0-4-1 0,0 4-1 15,0 0 1-15,0-3 0 0,0 3-1 0,0 0-2 16,-7 0 0-16,7 0-2 0,0 0 1 0,0-4-2 0,0 4 0 15,0 0-2-15,0 0-1 0,0 0-2 0,0 0-1 16,0 0 0-16,0 0-1 0,0 0 1 0,0 0-1 0,0 0-1 16,0 0-2-16,0 0 0 0,0 0-1 0,0 0 2 0,0 4-2 15,0-4 0-15,0 0-2 0,0 0 2 0,0 0-1 16,0 0 0-16,0 3 1 0,0-3-1 0,-7 4 0 0,7 0 2 16,0-4 1-16,0 4-1 0,0 3 1 0,-6-4 2 15,6 2-1-15,0 1 0 0,0-2 0 0,0 3 3 0,-6 1 3 16,6-2 3-16,0 2 1 0,-6 1-2 0,6 1 3 0,-8-3 0 15,8 1 0-15,0 3-3 0,-7-4-3 0,7 0-2 16,0 1-1-16,-5-1 0 0,5 1 0 0,0 2-2 16,0-3 2-16,0 1-3 0,0 3 0 0,-7-4 0 0,7 0 1 15,0 1 1-15,0-1 2 0,0 1 1 0,0 2 2 0,0 1 2 16,0 1-1-16,0-2 3 0,0 1 0 0,-8 4 1 0,8-5 2 16,0 2-1-16,0 3 0 0,0-5 0 0,0 5 0 15,0 0 1-15,0-4 1 0,0 3-4 0,0 1-2 16,0-1-1-16,0-2-1 0,0 3-2 0,0-1 0 0,0 1-1 15,8-1-2-15,-8-2 2 0,0 2 0 0,0 1-2 0,0-5 2 16,0 5-1-16,7-3 1 0,-7 2-2 0,0-3 0 16,0 4-1-16,0-5 2 0,0 1-2 0,5-3 1 0,-5 3 0 15,0-4-1-15,0 0 0 0,0 1-1 0,0-1 2 0,0 1-1 16,0-4 0-16,0 3 0 0,7-4-1 0,-7 1 1 16,0-1 0-16,0 5 1 0,0-4-1 0,0-1 0 0,8 4 0 15,-8-3 1-15,0-1-1 0,0-3 1 0,0 4-1 16,0 1-1-16,0-5 1 0,0 0 0 0,0 3 0 0,0-3-1 15,0 0 2-15,0 3-1 0,0-3 2 0,0 0-1 0,0 0 1 16,0 0 0-16,0 0 1 0,0 0 0 0,0 0 2 16,0 0-1-16,0 0-1 0,0 0 1 0,0 0-3 0,0 0 1 15,0 0-1-15,0 0 0 0,6 0-1 0,-6 0 0 16,0 0 2-16,0 0-3 0,6 0 3 0,0 0-1 0,-6 0 0 16,7 0-2-16,6 0 1 0,-6 0 0 0,6 0 5 0,-6 0-2 15,4 0-4-15,4 0 0 0,-3 0 0 0,1-3 0 16,1 3 0-16,-2-3 0 0,8 3-5 0,-7-5 3 15,7 1 3-15,-1 1 1 0,8-1-1 0,-8 1-4 0,0-1-7 16,8 1-9-16,-8-5-14 0,0 4-21 0,1 1-25 0,-1-1-33 16,1 1-53-16,0-4-88 0,-1 3-103 0,-5-4-55 0</inkml:trace>
  <inkml:trace contextRef="#ctx0" brushRef="#br0" timeOffset="734.18">2790 1410 98 0,'-7'-4'151'0,"7"4"-34"0,0-4-31 0,-6 4-29 15,6 0-22-15,-6-2-14 0,-1 2-9 0,7 0-5 0,-7 0-4 16,1 0-2-16,0 2-1 0,6-2 0 0,-7 0 1 15,7 0 3-15,-7 0 0 0,7 4 2 0,-6-4 4 0,6 0 2 16,-7 0 2-16,7 0 3 0,-7 0 2 0,7 4 2 16,-5-4 1-16,5 0 0 0,-8 0-1 0,8 0-2 0,-7 0-1 15,2 0-3-15,5 0-2 0,-6 0-6 0,-1 0-2 0,7 0 2 16,-7 0 2-16,7 0 2 0,0 0 2 0,0 0 0 16,0 0 2-16,0 0 3 0,0 4 4 0,-6-4-2 0,6 0 0 15,0 0-1-15,0 0 0 0,0 0 1 0,0 0 0 16,0 0 0-16,0 0-3 0,0 0 1 0,0 0-3 0,0 0 0 15,6 0 0-15,-6 0-1 0,0 0-1 0,0 0 0 0,0 0-3 16,0 0 1-16,0 0 0 0,7 0-1 0,-7 0-1 16,7 0-2-16,-7-4-1 0,6 4-1 0,-1 0 0 15,2-4-2-15,1 4-3 0,4-4 0 0,-5 4 0 0,6-2 0 16,-6 2 0-16,5-5 0 0,2 2-1 0,-2-1 1 0,2 4 0 16,-1-3 0-16,-7-1 0 0,14 0 0 0,-15 0 0 0,10 1 1 15,-3-4-1-15,1 3 0 0,0 1 1 0,0-1 1 16,1-1-1-16,-3-1 0 0,4 2-1 0,-3 0 1 15,-5 1 0-15,6 0 0 0,0-2-1 0,-7 1 0 0,8 1-3 16,-8-2-8-16,1 5-9 0,-1-2-17 0,-6-2-21 0,7 4-29 16,-7-3-49-16,6 3-92 0,-6 0-101 0</inkml:trace>
  <inkml:trace contextRef="#ctx0" brushRef="#br0" timeOffset="1062.02">2568 1809 84 0,'7'-3'193'0,"-2"3"-36"16,3-4-36-16,4 0-32 0,3 0-26 0,-9 2-19 0,6-2-12 15,2 0-8-15,-1 0-4 0,0-3-1 0,0 3-1 16,7 0 0-16,-8 1-3 0,1-4 3 0,1 3 0 0,-2 1 0 16,8-5-2-16,-7 4 1 0,0 1-3 0,0-1-2 15,7 0-3-15,-8 0-2 0,2 2-3 0,-1-3-1 0,-7 5-4 16,7-4-13-16,-6 1-22 0,5 3-52 0,-4-4-125 0,3 1-97 15,-3-5-57-15</inkml:trace>
  <inkml:trace contextRef="#ctx0" brushRef="#br0" timeOffset="1640.02">3155 1809 257 0,'0'-3'249'16,"7"3"-72"-16,-7-4-63 0,6 0-42 0,-6 0-26 0,5 2-16 15,3-2-8-15,-2 0-3 0,0 0-5 0,2 1-3 16,-2-1-2-16,8 0 0 0,-8 0 0 0,0 1-1 0,7-1-2 15,-6 1 1-15,6-1 0 0,-1 4 0 0,-4-3 2 0,4 3-1 16,2-4-1-16,-8 4 0 0,7-4 0 0,-7 4-1 16,8 4 0-16,-8-4 0 0,0 4-1 0,8-4-2 0,-8 3 0 15,7 4-1-15,-6-3 2 0,6 3-1 0,-7-3 1 16,6 3-2-16,-4 1-1 0,-2 2 4 0,7-2-4 0,-6-1 1 16,-7 4 1-16,6 0-1 0,1-4 0 0,-7 4 3 15,6-3 0-15,-6 2 0 0,-6 2 4 0,6-1 2 0,-7 0 1 16,7-3 2-16,-6 2 3 0,-1-3 0 0,0 5-1 0,1-5 0 15,0 0 1-15,-8 0-3 0,8 4-1 0,0-3-1 0,-7-2-2 16,6-2-2-16,0 1-1 0,1 1 0 0,0-2-3 16,-2-4-1-16,8 4-3 0,-6-1-7 0,6-3-6 15,0 5-12-15,-6-5-16 0,6 0-24 0,0 0-42 0,0-5-80 16,0 2-134-16,6-5-70 0</inkml:trace>
  <inkml:trace contextRef="#ctx0" brushRef="#br0" timeOffset="2030.71">3709 1652 25 0,'0'0'257'0,"-7"0"-66"0,7 4-61 0,0-4-45 0,-6 3-31 16,6-3-19-16,-7 4-12 0,1 0-6 0,0 0-5 0,6-2-3 16,-8 3 0-16,2-2-1 0,0 1 2 0,6-1 1 15,-7 5-1-15,0-1 1 0,7-3 2 0,-6 3 1 0,0 0 2 16,6 1 1-16,-7 3 0 0,1-3-1 0,6 2 1 0,-7-3-2 16,7 5-2-16,-7-1-2 0,7-1 0 0,0 1-4 15,-6-3 1-15,6 3 0 0,0-1-1 0,0 2 1 0,-6-1 0 16,6-5 1-16,0 6 0 0,0-1 3 0,0 0-3 15,0-3 1-15,6 2 0 0,-6-2-1 0,6-1 2 0,-6 1-2 16,7-5 1-16,0 4 0 0,-1-3 2 0,-6-1 1 0,7 5-1 16,-1-4 0-16,0-1-1 0,1 1-1 0,6 0-1 15,-7-4-2-15,8 3-2 0,-8 0 0 0,7-3-3 0,0 0 1 16,0 4-2-16,1-4 0 0,5 0-3 0,0 0-8 16,1 0-17-16,-1-4-21 0,1 1-38 0,0 0-78 0,5-5-140 15,-11 5-72-15</inkml:trace>
  <inkml:trace contextRef="#ctx0" brushRef="#br0" timeOffset="2390.07">3950 1688 164 0,'0'0'255'0,"0"0"-78"0,0 0-64 0,0 4-45 0,0-4-31 16,0 0-16-16,0 4-8 0,0 0-2 0,0-1-2 0,0 1 0 15,6 3 4-15,-6-2 3 0,0 5 3 0,0-3 1 16,7 5-2-16,-7-5 0 0,0 3 2 0,6 5 1 16,-6-3-1-16,6 2-2 0,2-3 0 0,-8 3 1 0,6 1 1 15,0 0-1-15,-6 0-1 0,7-1-3 0,0 1 2 0,-7-1-3 16,6 1-2-16,1 3-1 0,-7-3-3 0,6 0 0 15,0 0-1-15,-6-1 0 0,8 1-3 0,-2-1-1 0,-6 1 2 16,6 0-1-16,0-5 0 0,-6 5-2 0,6-4 0 16,2 1 0-16,-2-2-1 0,-6 0 0 0,6-1-1 0,1 1 0 15,-7-3-1-15,7 1-5 0,0 0-8 0,-7-2-20 0,6-1-25 16,0-2-54-16,0 1-116 0,-6-4-97 0,8-4-61 16</inkml:trace>
  <inkml:trace contextRef="#ctx0" brushRef="#br0" timeOffset="2811.76">3963 1729 194 0,'6'-4'241'16,"8"0"-80"-16,-8 2-61 0,0-3-33 0,1 1-20 16,0 4-14-16,-1-3-5 0,1 3-3 0,5-4-5 0,-4 4-1 15,4 0-4-15,-6 0-4 0,8 0-2 0,-8 0 0 0,7 4-1 16,-6-1 0-16,6 1-1 0,-7 1 0 0,0 1 1 15,8 2 3-15,-8-1 0 0,1 4 0 0,-7 0-1 0,6-4 2 16,-6 4 3-16,0 3 2 0,0-2 1 0,0 3-1 16,-6-1 0-16,-1-3 1 0,1 4-2 0,0-5 1 0,-2 5-2 15,-4-3-2-15,6-1-1 0,-8 3 1 0,7-3-3 16,-5-3 1-16,4 2-3 0,-4-3 0 0,0 1-1 0,4-1-1 16,2 1-2-16,-7-2-8 0,7-2-11 0,-1 1-16 0,0-2-28 15,7-3-45-15,0 0-87 0,0 0-120 0,0 0-71 16</inkml:trace>
  <inkml:trace contextRef="#ctx0" brushRef="#br0" timeOffset="3936.49">4263 1838 191 0,'6'4'180'0,"-6"-4"-46"0,6 0-40 0,2 4-28 15,-2-4-18-15,0 0-9 0,1-4-6 0,-2 4-4 0,9 0-1 16,-8-4-2-16,1 4 2 0,-1-3-2 0,8 3 0 15,-8-4-1-15,1 1-1 0,0-1 3 0,-1 4 3 0,-6-3 1 16,6-1-1-16,-6 0-4 0,7 0 1 0,-7 1-3 16,6-1-1-16,-6 0-6 0,0-2-2 0,0 2-3 0,7-4-3 15,-7 5 1-15,0-1-2 0,0 0 0 0,0 0-2 0,0 1 1 16,0-1 0-16,-7 1-1 0,7 3 1 0,0-4 0 16,0 4-1-16,-6-3-1 0,6 3 0 0,0 0-1 0,0-4-2 15,-7 4-2-15,7 0-1 0,0 0-1 0,-6 4 1 16,6-4 0-16,-6 0 1 0,6 3-2 0,-7 1 1 0,0-1 1 15,7 1 1-15,-6-1 1 0,6 5-1 0,-6-4-1 0,6 3 0 16,-8-3-1-16,8 2 1 0,0-2-1 0,0 4 0 16,-6-1-1-16,6 1-1 0,0-5 3 0,0 4-1 15,0 0 1-15,0 1-1 0,0-4 0 0,6 3 0 0,-6-3 1 16,0 2 2-16,0 3-1 0,0-6-2 0,0 4 0 0,8-3 1 16,-8 0 0-16,0 3 1 0,6-3 0 0,-6 0-1 0,0 0 1 15,6 2 1-15,-6-2 0 0,7 0-1 0,-7-4 1 16,7 3 0-16,-7 1-2 0,6 0 1 0,-6 0 0 15,6-1 2-15,1-3 0 0,-1 4 1 0,1-4 0 0,0 0 1 16,-1 0 1-16,0 0 0 0,1 0 1 0,6 0 0 0,-1 0 0 16,2 0-1-16,-7-4 0 0,5 4 0 0,8-3-1 15,-7 3-1-15,0-8-1 0,7 8 0 0,-8-7 0 0,2 3 1 16,-1-4-2-16,0 6 6 0,0-6 0 0,0 4 1 16,1-3-1-16,-2-1 0 0,1 5 0 0,0-4 4 0,-6-5 1 15,5 5-6-15,2 0 2 0,-8-5 1 0,8 5 3 0,-8 0 4 16,0-4 2-16,1 4 0 0,-7-1-2 0,6-2 1 15,-6-1 0-15,7 3-1 0,-7 1-3 0,0-4-5 0,0 4-3 16,-7-1-2-16,7 1-2 0,-6 3 2 0,-1-2-2 0,7 1-3 16,-6 1-2-16,0 1 1 0,-2 3-2 0,8-4 0 15,-6 4 0-15,6 0-5 0,-6 0 2 0,6 0 0 0,-6 4-1 16,6-4-2-16,0 0 0 0,0 3 0 0,0 1-1 16,0-4 0-16,0 5 1 0,0-3 0 0,6 2 0 0,-6 0 4 15,0 3 2-15,6-3-1 0,-6 4 0 0,6-5 3 0,-6 4 0 16,8 0 1-16,-8 1 1 0,6-1-1 0,-6 1 1 15,6 2 0-15,-6-2 0 0,7-1 0 0,-7 4 0 0,6-4 0 16,1 4 0-16,0-3 2 0,-7-1 0 0,6 0 0 16,-1 5 0-16,2-9-1 0,-7 4 0 0,8 1 0 0,-3-4 1 15,2 3 0-15,0-3-2 0,-7 0 0 0,7-2 0 0,-1 6 0 16,1-8 0-16,-7 4 0 0,6-1 0 0,0-3-1 16,1 4 1-16,0-4-1 0,-1 0 1 0,0 0 1 15,8 0-1-15,-8-4 1 0,7 1-1 0,0-1 1 0,-6 0 1 16,5 0-1-16,2-2-1 0,-1 2 1 0,-6-3 1 0,6-1 0 15,-1 1-1-15,-5 0-1 0,6-2 0 0,-8 3 0 0,3-2 1 16,-1 1 4-16,-7-4 2 0,5 7 1 0,-5-3 5 16,0 4 1-16,0-1 1 0,0 0 3 0,0 0-1 15,0 1-1-15,0-1-1 0,0 4-2 0,0-4-2 0,0 4-4 16,0 0 0-16,0 0-3 0,0 0-2 0,0 0-2 0,0 0 0 16,0 0-1-16,0 4-1 0,0 0 0 0,0-1-2 15,0 1 1-15,0 0 2 0,0 3 0 0,0-3 0 0,0 3-1 16,0 0 1-16,0 1 1 0,0-1 0 0,0 0 0 15,0 0 1-15,8 1 0 0,-8-1-1 0,0 1 0 0,0-1 1 16,6 1 0-16,-6-2-1 0,0 2 2 0,7 3-2 0,-1-7 0 16,-6 3 1-16,7 0-1 0,-1-3 0 0,-6-1-1 15,6 5 1-15,2-4 0 0,-2-1 0 0,0-3 0 0,7 4 0 16,-6 0 2-16,6-4 0 0,-2 3 1 0,4-3-2 16,-2-3 0-16,0 3 1 0,6 0-2 0,-5-4 0 0,6 0-3 15,-8 1-4-15,8-1-10 0,-1 0-14 0,-5-3-15 0,4 3-27 16,-4-3-35-16,5-4-60 0,1 0-129 0,-9 1-94 15,4-2-50-15</inkml:trace>
  <inkml:trace contextRef="#ctx0" brushRef="#br0" timeOffset="4139.42">5299 1598 254 0,'0'0'402'0,"-8"-4"-111"0,8 4-106 0,0 0-67 0,0 0-40 16,0-5-26-16,0 5-16 0,8 0-13 0,-8 0-10 15,0 0-12-15,6 0-14 0,0 0-24 0,2-3-33 0,-2 3-66 16,6 0-143-16,-4-3-92 0,-2-1-52 0</inkml:trace>
  <inkml:trace contextRef="#ctx0" brushRef="#br0" timeOffset="5326.87">5436 1824 226 0,'6'0'196'0,"1"-3"-51"0,-1 3-46 16,0 0-35-16,-6-4-24 0,14 4-15 0,-14 0-7 15,6 4-3-15,0-4-2 0,1 0 0 0,0 3-1 0,-1 1-2 16,1-1 0-16,-1 1 0 0,-6 3 3 0,7 1 0 0,0-1-2 16,-1 0-1-16,-6 0-1 0,6 1-1 0,0 3-1 0,-6 0 0 15,0-3 0-15,8 2 0 0,-8 1 1 0,0 1 0 16,0-2 1-16,0-3 1 0,0 5 2 0,0-5-3 15,6 3-2-15,-6-1-1 0,0-3-1 0,0 2-1 0,0 0 1 16,0-1 0-16,0-4-2 0,0 2 2 0,0-3-1 0,0 2 0 16,0 0 3-16,0-4 2 0,0 4 5 0,0-4 6 15,6 0 7-15,-6 0 6 0,0 0 8 0,0 0 5 0,0-4 2 16,0 4 2-16,7-4 0 0,-7 0-3 0,0 2-5 16,0-6-4-16,6 4-5 0,-6-7 1 0,0 3-2 0,0 2-1 15,7-3-5-15,-7 3-2 0,7-5-1 0,-7-1-3 0,6 2-3 16,-6-1-5-16,6 0-5 0,1-1-3 0,0 2 0 15,-1-1-1-15,0 0-2 0,1 4 1 0,0-5-2 0,-1 5 0 16,-6 3 0-16,7 1 0 0,-1-1 0 0,0-4-1 16,1 1 0-16,-7 4 0 0,7-1-1 0,-1 1 0 0,0-1-1 15,2 4 1-15,-2 0-1 0,-6 0 0 0,6 0 0 0,1 0 0 16,-1 4-1-16,1-1 0 0,-7 1-2 0,6 3 1 16,1 0 0-16,-7 1 0 0,6-1-2 0,-6 0 0 0,6 5-1 15,-6-5-1-15,8 4-1 0,-8 0 1 0,0-1-1 16,6-2 1-16,-6 3 3 0,0-3-1 0,0 2 0 0,0-3 2 15,0 1 2-15,0-1 1 0,0-3 0 0,0 0 1 16,0-1-3-16,0 0 2 0,0-3 2 0,0 4 1 0,0-4 2 16,0 0 1-16,0 0 2 0,0 0 1 0,0-4 0 0,6 4 1 15,-6-3 0-15,0-4 1 0,0 3-2 0,6-3 0 0,-6-1-4 16,8 1 0-16,-8-3-1 0,6 2 2 0,0-3-2 16,1 1 0-16,-1 2 0 0,1-3 0 0,0 0-1 15,-1-1-1-15,7 2 0 0,-6 2 0 0,-1 1 0 0,0-4 0 16,1 4 0-16,-7 0 0 0,7 3-1 0,-1 0-1 0,-6 0 0 15,7 1 0-15,-7-1 1 0,0 4-2 0,6 0 0 16,-6 0 0-16,6 4 0 0,1-1 1 0,-7 1-1 0,7 0 1 16,-1 0 0-16,0 3 1 0,1 0-1 0,0 4 1 15,-1-4 1-15,1 4 0 0,-1-4 0 0,1 5 1 0,6-5 0 16,-7 4-1-16,8-3 0 0,-2 2 0 0,-6-2 0 0,8-1 0 16,-1 1 0-16,0-5 0 0,0 4 0 0,0-3 2 15,0-1-1-15,0 1 0 0,1-4 1 0,-2 4 0 16,1-4-1-16,0 0 0 0,0 0-1 0,1-4 0 0,-2 0 0 15,2 1 1-15,-8-1 0 0,7 1-1 0,-6-4 1 0,6 3 0 16,-8-4 0-16,2 1 4 0,0-1 2 0,-1 2 3 0,-6-2 1 16,7 1 0-16,-7-4 1 0,0 4-2 0,6-5-1 15,-6 1-2-15,0 4-3 0,0-4-3 0,-6 4-1 0,6-4 0 16,0 3 0-16,-7-3-1 0,7 7 1 0,-6-2 0 16,6-2-3-16,-7 5-1 0,7-5 1 0,-7 4-1 0,2 1-1 15,5 3 0-15,-7 0 1 0,1-4 0 0,6 4 1 16,-7 4 0-16,0-4-1 0,7 3 1 0,-6 1 0 0,0 4 2 15,6-1-2-15,-8 3-1 0,2-2 3 0,6 3-1 16,0 0 2-16,-6 0 0 0,6-4-1 0,0 4 1 0,0 0 0 16,0 1 0-16,0-2 0 0,0-2 0 0,6 3 0 0,-6-1 0 15,0-2 1-15,6 3-1 0,2-3 2 0,-8-1-1 16,6 0 1-16,0 0 1 0,1-3-1 0,0 0 0 0,-1-1 2 16,1 5 0-16,5-8 0 0,-5 3 0 0,6-3-1 15,7 0 0-15,-7 0-1 0,6-3-1 0,0 3-5 0,8-4-9 16,-7 0-11-16,6 1-15 0,-7-1-17 0,7-4-24 0,-1 1-38 15,2 0-69-15,-7 0-138 0,-1-4-82 0,1-1-41 16</inkml:trace>
  <inkml:trace contextRef="#ctx0" brushRef="#br0" timeOffset="6279.65">6516 1780 141 0,'0'0'328'0,"7"-3"-83"0,-7 3-81 15,0-4-60-15,8 4-38 0,-3 0-24 0,-5 0-12 0,7-4-7 16,0 4-3-16,-1-4-1 0,1 4-2 0,6 0 0 16,-7 0-1-16,1 4-3 0,6 0 0 0,-7 0-4 0,1-1-2 15,6 5-1-15,-7-2-2 0,1 2 0 0,-2-1 0 0,3 5 1 16,-8-2-3-16,7 5 2 0,-2-4 2 0,-5 3-2 16,7-2 1-16,-7 3 0 0,0-4-2 0,0 3 1 15,0-3-1-15,8 4-1 0,-8-5 0 0,0 2 0 0,0-1-1 16,6-5 2-16,-6 3 0 0,0-3 0 0,0-2 2 0,0 0 4 15,0-1 6-15,6 2 8 0,-6-2 11 0,0-3 12 16,0 0 9-16,0 0 6 0,0-3 0 0,0-2-2 0,6-2-5 16,-6 0-7-16,7-1-10 0,-7 1-12 0,7-4-11 15,-7 0-5-15,6 0-2 0,-6 1-3 0,7-2 1 0,-1 1 1 16,0 1 0-16,2-5-2 0,-2 4 0 0,-1-5 1 0,10 2-2 16,-10-1 0-16,9 1-2 0,-1-1-1 0,-6 0-1 15,5 5 1-15,2-5-1 0,-2 4 0 0,-5 4 0 0,0 0 0 16,-1-1 0-16,1 5-1 0,-1-1-2 0,-1 0 0 15,4 4 1-15,-9 0-2 0,6 0 1 0,-1 4 0 0,-5 0 2 16,7 3-2-16,-7 1 2 0,7 2 0 0,-7 1 0 0,7 0 1 16,-7 1 0-16,6-2 0 0,-6 5 0 0,7-4 0 15,-7 3 1-15,6 1 0 0,-6-1 1 0,7-2 0 0,-7 3-1 16,7-4 2-16,-1-1 1 0,-6 1-1 0,6 1-2 16,0-5 0-16,2 3 0 0,-2-2 1 0,-6-1-1 0,5 1 0 15,3-2 0-15,4-2 0 0,-4 1 0 0,-2-2 0 0,0-3 1 16,8 0 1-16,-8 0 0 0,7 0 0 0,-6-3 1 15,6-2-1-15,-1 1 0 0,-5 1 1 0,6-4 0 16,-8 0-1-16,10-5 1 0,-10 5-1 0,3-3 0 0,5-2 2 16,-7 1 2-16,-6-3 1 0,7 3 0 0,-7-4 1 0,6 0-1 15,-6 1 0-15,0-5-1 0,-6 1-2 0,6-1-1 0,0 2-1 16,-7-5-2-16,1 3 0 0,-1-3 0 0,1 0 0 16,-2 3-1-16,3-2 0 0,-1 3 1 0,-3-1 0 15,4 2 0-15,-8-2 2 0,6 4 2 0,1 1 3 0,0-1 3 16,-1 3 0-16,7-2 0 0,-6 7-1 0,-1-1 3 0,7 1-2 15,-7 0-1-15,7 4-4 0,0-1 0 0,0-1-3 16,0 5-1-16,-6 0-1 0,6-3-3 0,0 3-3 0,0 3 0 16,6-3 1-16,-6 9 0 0,0-6 0 0,0 8 2 15,7-4 1-15,-7 4 2 0,7 3 1 0,-1-2 1 0,-6 5-1 16,7-2 1-16,-1 1-1 0,0 2 0 0,1 0-1 0,0 5 1 16,-1-6-1-16,-1 2 0 0,4 3 0 0,-3-1 2 15,-1 2-2-15,3-2 2 0,-2 2 1 0,1-5-1 0,-1 0-1 16,-6 4 1-16,7-7 0 0,5 3-1 0,-4-3 0 15,-2 4-1-15,0-5 0 0,1 1 0 0,0-5 1 0,4 1 0 16,-3 0-1-16,-2-3 1 0,0-2 2 0,8 3-1 0,-8-3 0 16,2-2-1-16,4 0 1 0,-6-1-1 0,8-3 0 15,-1 5 0-15,-1-10-3 0,2 5-6 0,6-3-12 0,-9-1-15 16,10 0-20-16,-8-2-22 0,0-3-29 0,6-1-55 0,-6-1-85 16,1 0-142-16,-2-3-65 0,2-5-32 0</inkml:trace>
  <inkml:trace contextRef="#ctx0" brushRef="#br0" timeOffset="6529.63">7045 1736 330 0,'0'4'358'0,"0"-4"-122"0,0 0-96 0,0 0-59 16,0 4-29-16,0-4-14 0,0 0-3 0,0 0 0 0,0 0 1 16,0 0 1-16,7 0-1 0,-7 0-3 0,12-4-5 15,-5 4-5-15,0 0-5 0,6-4-5 0,-1 1-2 0,8-1-4 16,-6 0-1-16,11 0-6 0,-5 2-8 0,6-3-12 0,-6-2-14 16,11 3-24-16,-3-3-38 0,-3-1-69 0,1 1-143 15,0-3-83-15,-6 2-43 0</inkml:trace>
  <inkml:trace contextRef="#ctx0" brushRef="#br0" timeOffset="7420.07">7650 1696 216 0,'0'0'329'0,"8"0"-96"15,-8-4-78-15,0 4-52 0,0 0-33 0,0 0-18 0,0 0-9 16,-8 0-4-16,8-4-2 0,0 4-5 0,0 0-5 0,-6 0-6 16,6 0-4-16,-6 0-5 0,0 4-2 0,-1-4-3 15,-6 4-1-15,6 0 1 0,-5-1 1 0,-2 1 1 0,2-1 0 16,-2 6 0-16,1-3-1 0,0 2 1 0,0-1 0 15,1 4 0-15,-2 0 2 0,1 0-2 0,6 4 1 0,-6-5 0 16,1 5-1-16,5-4-1 0,0 3 3 0,1 1-1 0,0-1-2 16,6 2-1-16,0-1-1 0,0 0-1 0,0-5 1 15,0 5 0-15,0-4-3 0,0-1-2 0,6 2 1 0,0-5 0 16,1 0-1-16,0 0 4 0,5-2-1 0,-5-2 0 16,13 0 3-16,-8-3 2 0,8-3 0 0,0 0-1 0,-1-2 0 15,1-2 0-15,0 0-1 0,-1 0 1 0,-6-5 0 0,6 2 0 16,-5-1 3-16,-2 0 1 0,2-1 3 0,-1 2 1 15,-7-1 5-15,0 0 1 0,1-1 4 0,-7 2 1 16,7-1-1-16,-7-4 0 0,6 4-2 0,-6 0-2 0,0-4-3 16,0 5-2-16,0-1-5 0,0 3-2 0,0 1-3 0,0-4-1 15,0 8-2-15,0-5-2 0,0 1-1 0,0 3-1 0,0 0 1 16,0 0-1-16,0 4-1 0,0-2 0 0,0 2-2 16,0 0 0-16,0 2-1 0,0 2 1 0,0 0-1 15,0 0 1-15,-6 3 1 0,6 4 0 0,0 0 2 0,0-4 0 16,0 4 0-16,0 3 0 0,0-2-1 0,0 3 0 0,0-1 1 15,6-3 0-15,0 4 0 0,-6-5 0 0,8 5 1 16,-2-3-1-16,7-1 1 0,-7 3-1 0,1-7 0 0,6 5 0 16,-7-2 0-16,8-3 0 0,-8 1-1 0,7-1 1 15,-6-3 1-15,5 3 2 0,-5-4-1 0,6-3 0 0,-6 4 0 16,-1-4 0-16,6 0 3 0,2-4-3 0,-8 1 1 0,8 0 0 16,-1-5 2-16,-1 1 7 0,-4-4 6 0,4 0 4 15,-5 0 2-15,6-4 8 0,-7 1 7 0,1-5 6 0,-1 0 1 16,1 2-1-16,-1-2-4 0,1-3-4 0,-7 1-1 15,0-2-6-15,0-2-9 0,0-1-7 0,0 0-4 0,0 5-5 16,-7-4-3-16,7-2-2 0,-6 1-3 0,-1 1-1 0,1-1 2 16,-1 4-2-16,1 0 1 0,-1 5-2 0,1-2 1 15,-1 4-2-15,1 1 1 0,0 2 0 0,6 1 1 0,-8 5 0 16,2 1 0-16,6-2-2 0,0 4 0 0,-6 3 1 0,6 0-2 16,0 0 1-16,-7 3 0 0,7 4 1 0,0 4 1 15,0 4 1-15,-6 0 3 0,6 0 1 0,0 2 1 16,6 2 0-16,-6 0 0 0,0 2 0 0,0 2-1 0,7-2 2 15,-7 2-2-15,0-5-1 0,6 4-4 0,-6 0 3 0,6 0 0 16,2 0 2-16,-8-3 0 0,6 2-1 0,0-3 3 0,-6 1 1 16,7-4 3-16,6-1-3 0,-7 1-1 0,1-5 2 15,6 1-2-15,-7 0 3 0,13-3-1 0,-5-2-1 16,5 3 1-16,1-6-5 0,6 1-9 0,6-1-23 0,-5-3-27 16,5 0-33-16,7 0-41 0,-7-3-68 0,8-4-142 0,-1-2-104 15,-7 3-65-15,1-5-22 0</inkml:trace>
  <inkml:trace contextRef="#ctx0" brushRef="#br0" timeOffset="9169.5">9012 1974 20 0,'0'0'177'0,"0"0"-15"0,0 0-17 15,8 0-20-15,-8 0-21 0,0 0-21 0,0-3-20 0,6 3-15 16,-6 0-11-16,0-4-9 0,6 0-6 0,1 0-2 0,-7 1-3 15,6-1-1-15,1 1 5 0,0-1 2 0,-1-3 2 0,0 3 3 16,1-7 3-16,0 3 2 0,-1 2 2 0,7-5 1 16,-6-1 2-16,-2 2 1 0,3 1 1 0,-8-1 0 15,6-1-1-15,0-4 0 0,1 5 2 0,-7-2-3 0,7-3 1 16,-1 5-1-16,-6-1 1 0,0-4 0 0,0 5-1 0,0-2-5 16,0 1-4-16,-6 5 0 0,-1-6-7 0,7 5-2 15,-7-5-6-15,-5 5-2 0,4-1-5 0,-4 2-2 0,4 2-2 16,-3 0-2-16,-3-3-1 0,8 7 0 0,-7-4-5 15,6 0 1-15,1 2 2 0,-1 2 1 0,1 0-1 0,6-5-1 16,0 5-1-16,0 0-3 0,0-3 0 0,0 3-2 0,0 0-3 16,0 3 0-16,0 2 1 0,6-3 0 0,1 2 0 15,6 0 2-15,-6-4 2 0,5 4 3 0,2-1-1 16,-3 1 1-16,4 4-2 0,-2-1-1 0,6 0-1 0,-6 0-1 16,1 1 2-16,5-1-1 0,-6 0 0 0,6 4 0 0,-5-3 1 15,-3-1 3-15,4 4 2 0,-3-4 1 0,-5 0-2 0,6 1 1 16,-6-1 0-16,-1 1-1 0,-6-2 1 0,6-2-3 15,-6 4 3-15,0-1-3 0,-6 1 3 0,0-1 1 0,-1 0 1 16,0-4 0-16,-6 5 0 0,1-1 1 0,-3-3 0 16,4 3 1-16,-9-4 0 0,7 6-1 0,0-6 0 0,0 1 0 15,-1-1 1-15,2-3-2 0,5 4-1 0,0 0-4 16,1-4-6-16,0 0-10 0,6 0-15 0,0 0-21 0,0 0-33 16,6-4-56-16,0 0-93 0,8-3-116 0,-2-1-69 0</inkml:trace>
  <inkml:trace contextRef="#ctx0" brushRef="#br0" timeOffset="9653.76">9527 1714 147 0,'0'5'280'0,"0"-5"-84"16,8 0-74-16,-8 0-44 0,0 2-24 0,0-2-9 16,0 0-4-16,6 0-3 0,-6 0 4 0,6 0 0 0,-6 0 0 15,6 0-3-15,8-2-5 0,-8 2-5 0,1-5-5 0,5 1-2 16,-4 1-1-16,4-1 6 0,-6 1-2 0,8-1-1 16,-8 0 2-16,1 0 2 0,-1-3 2 0,1 4 2 0,-7-2-1 15,7 3-4-15,-7-2 3 0,6 0 3 0,-6 0-1 16,0 4-1-16,0-3-3 0,0-1-6 0,0 4-1 0,-6-4-6 15,6 0-5-15,-7 4-5 0,0 0-3 0,7 0-3 16,-6-2-2-16,-1 2 2 0,-5 2-4 0,4-2 3 0,2 0 0 16,-6 4 1-16,4 0 0 0,2 0 1 0,0-1 0 0,-7 5-1 15,6-4 1-15,0 3 0 0,7-4-1 0,-6 4 1 16,0 1-2-16,0-1 1 0,6 4 0 0,-8-4 1 0,8 1-1 16,-6 3 0-16,6-3 1 0,0-1 0 0,-6 0 1 15,6 4-1-15,6-4 1 0,-6 1-1 0,0 2 0 0,0-2 0 16,6-1 0-16,-6 1-1 0,0-5-1 0,8 4 2 0,-8 0 0 15,6-3 0-15,0 4 0 0,-6-5-1 0,6 1 1 16,1 0 1-16,0-1 1 0,-1 0-1 0,1 1 0 0,5 1 1 16,-4-5-1-16,4 0 2 0,2 0-1 0,-2 0-3 15,1 0-5-15,7 0-6 0,-8-5-9 0,8 5-18 0,0-4-17 16,-1 1-25-16,1 0-40 0,6-5-63 0,-6 1-114 0,-1-1-90 16,1-2-46-16</inkml:trace>
  <inkml:trace contextRef="#ctx0" brushRef="#br0" timeOffset="10247.56">10048 1604 355 0,'0'0'277'0,"0"0"-88"0,-6 0-71 0,6 0-42 16,-6 0-28-16,-1 0-12 0,1 0-8 0,-1 0-3 0,0 0-2 15,1 4-4-15,-7-4-5 0,6 4-3 0,-5-1 0 16,-2 1-2-16,2 4 0 0,-1-1 0 0,-1 1 1 0,8-2 0 16,-7 2 3-16,6 3 0 0,-6-5-1 0,7 6-3 15,-1-5 3-15,1 4-4 0,-1 0-1 0,7 0 0 0,-6-3-1 16,6 3-1-16,-6 0 0 0,6-1 0 0,0-2-3 0,0-1 2 16,6 1-1-16,-6-2 1 0,0 2-3 0,6-1 3 15,-6-3 2-15,7 0 1 0,-1 0 3 0,7-1 2 16,0-3-1-16,-6 0 2 0,6 0 0 0,7-3-2 0,-7 3 0 15,6-4-3-15,-6-4 0 0,7 5-3 0,-8-5 1 0,8 2-1 16,-7-2 3-16,1 1 3 0,-2-1 3 0,2 1 5 0,-8-4 3 16,0 4 5-16,1-1 2 0,-1 1 5 0,1-1-2 15,-1 1 1-15,-6 0 0 0,0 0-3 0,7-1-1 16,-7 1-2-16,0 3-1 0,0 1-4 0,0-4 0 0,0 3-2 16,0 4-4-16,0-4-3 0,0 4-1 0,0-4-5 0,0 4-4 15,0 0-1-15,0 0-3 0,0 0-3 0,0 0 2 16,0 0-1-16,0 0-1 0,0 4 0 0,0 0 2 0,0 0-1 15,0-2 0-15,0 6 2 0,0-1 1 0,0 5-1 16,0-2 0-16,0 1 1 0,0 1 0 0,0 3 1 0,-7-1 0 16,7 1 0-16,0 0-1 0,0 2 0 0,0 2 2 0,0-1-1 15,0 0-1-15,0 1 1 0,0-1-1 0,0 0 0 16,0 1 1-16,0-1-1 0,0-3-1 0,0 2 0 0,0 2 1 16,0-4 0-16,0-1 0 0,0 1 0 0,0-3 0 15,0 2 0-15,0-3 1 0,0-4 0 0,0 0 0 0,0 0 0 16,0-3 4-16,0 1 3 0,7-2 4 0,-7 0 6 0,0-3 7 15,6 0 3-15,0-3 2 0,8 0-1 0,-1-2-1 16,0-2-2-16,6 0-6 0,1-4-7 0,0 0-13 0,-1-1-18 16,7 2-19-16,-6-5-25 0,6 1-28 0,-7-1-32 0,7-4-45 15,-6 1-84-15,0 0-149 0,-1-4-67 0,1 3-26 16</inkml:trace>
  <inkml:trace contextRef="#ctx0" brushRef="#br0" timeOffset="11106.65">10361 1644 254 0,'0'0'375'0,"7"0"-118"0,-7-2-106 0,0 2-68 0,0 0-41 15,6 0-20-15,-6 0-9 0,0 0-6 0,0 0-1 16,0 0-3-16,6 2 1 0,-6-2 0 0,0 8 0 0,8-4 2 16,-8-1 1-16,0 5 1 0,6-2 3 0,-6 2 2 0,0-1 1 15,0 5 0-15,0-2 2 0,7-1 0 0,-7 1 1 16,0 1-3-16,0 4-2 0,0-5 0 0,0 2-2 0,0 3 0 16,0-5-1-16,6 1-2 0,-6 0 0 0,0 0 0 15,7 0 0-15,-7 0 0 0,7-4 0 0,-7 5 2 0,6-5-1 16,0-4 0-16,-6 5 1 0,6-4 0 0,2-1 3 0,-2 1 1 15,0 0-1-15,1 0 1 0,6-4 0 0,-6 0 0 16,-2 0 0-16,9-4-1 0,-1 0 0 0,0 0-1 16,0-3-2-16,0-1 1 0,0 1 0 0,0-1 4 0,1-2-2 15,-2 2 0-15,0-3-1 0,-4 0 0 0,5 1 1 0,-7-2 1 16,0-3 0-16,2 5 1 0,-8-5-1 0,6 4 2 0,-6-3-1 16,0-1 0-16,0 5-2 0,0-2-3 0,0-3-2 15,0 4-2-15,0 1-1 0,0 2-1 0,-6 1 1 16,6-1 1-16,0 2 2 0,0 1 0 0,-8 2-2 0,8-1 0 15,0 4-1-15,0 0 0 0,0-3-3 0,0 6-2 0,-6-3-1 16,6 4 0-16,0-1 0 0,0 2-1 0,0 1 1 16,0 2 1-16,0-1 0 0,0 3 1 0,6-2 0 0,-6 3 1 15,0 0 0-15,8 0-1 0,-8 0 1 0,6-3 0 16,-6 3-1-16,6 0 0 0,1-4 0 0,-7 4 0 0,7-4 0 16,-1 1 1-16,-6-2-1 0,6-2 1 0,1 4-1 0,-2-5 1 15,10 1 0-15,-10 0 0 0,9 0 1 0,-1-1 0 16,0-3 0-16,0 0 0 0,0 0 1 0,7-3 0 0,-7-1 2 15,6 0 1-15,1 0 1 0,-7-3 3 0,7-1 2 16,-1 2 3-16,1-2 0 0,-9 1 2 0,9-4 1 0,-6 0 3 16,-1 4 7-16,0-4 6 0,-7 3 7 0,2 2-2 0,-2-3 4 15,0-1 2-15,0 2-1 0,-6-3-1 0,0 3-8 16,0 2-5-16,0-2-11 0,0 1-2 0,-6-1-4 16,0 6-4-16,6-6-4 0,-6 1-3 0,-2 3-2 0,8 0-2 15,-6 0 0-15,6 4 0 0,-6-3 2 0,6 3-3 0,0 0 0 16,-7 0 2-16,7 0-2 0,0 0-1 0,-6 0 1 15,6 3-1-15,0 1 0 0,-7 0 1 0,7 3 3 0,-7 0 0 16,7-2 0-16,0 5 0 0,-7-3 0 0,7 1 1 16,0 3 0-16,0-4 0 0,0 4-1 0,0-4-1 0,0 4 1 15,0-4 0-15,0 5 0 0,0-5-3 0,7 4 1 0,-7-4 1 16,0 0 1-16,7 1-1 0,0-1 1 0,-7 1-1 16,6-4 0-16,1 2 1 0,-1-2 1 0,0 0-1 0,8-1 1 15,-2 1 0-15,2 0-1 0,-1-4 2 0,-1 4-1 0,2-4-4 16,6 0-5-16,-1 0-11 0,-6 0-16 0,6-4-18 15,1 4-19-15,5-4-25 0,-4 4-25 0,-2-4-29 0,1-3-38 16,6 3-58-16,-7-6-112 0,1 2-77 0,0 1-36 16</inkml:trace>
  <inkml:trace contextRef="#ctx0" brushRef="#br0" timeOffset="11622.25">11313 1619 80 0,'6'0'410'0,"-6"-4"-88"0,0 4-103 16,0-3-84-16,6 3-54 0,-6-4-31 0,8 4-18 16,-2 0-12-16,-6-4-7 0,5 4-4 0,3 0 0 0,-1 0-2 15,-1 0 0-15,1 4-4 0,-1 0-1 0,1-1 0 0,-1 1 2 16,1 4-1-16,-1-5-1 0,0 9-1 0,2-6 0 15,-2 2 1-15,0 3-1 0,1 0 1 0,-1-1-1 0,1 2-1 16,-7-2 0-16,5 1 3 0,3 1-1 0,-8 3 3 16,6-5-3-16,-6-3 2 0,0 5 0 0,7-1 0 0,-7-5 1 15,0 2-2-15,0-1 0 0,0-3-1 0,0 4-1 0,7-5 1 16,-7-3 2-16,0 4 4 0,0-4 7 0,0 3 10 16,0-3 9-16,0-3 9 0,0 3 4 0,0-4 1 15,0 1 1-15,0-1-2 0,0-4-3 0,0 1-6 0,0-1-7 16,6-2-5-16,-6-1-4 0,0 3 1 0,0-6 0 0,6 3-2 15,-6 0-4-15,7 1-3 0,0-6-4 0,-7 5-2 0,6 0-3 16,0-3-2-16,1 3-3 0,-1-1-2 0,1 5 1 16,0 0-1-16,-1 0 2 0,0-1-3 0,-6 5 0 15,8-1 2-15,-2 0-2 0,-6 4 0 0,6 0 0 0,-1 0-1 16,-5 0 1-16,8 4-1 0,-1 0 3 0,-1-1-1 0,1 5 0 16,-1-1 1-16,0 0 1 0,2 0-1 0,-2 1 1 15,0 3 0-15,0-1 0 0,2-2 0 0,-2 3 0 0,0-3-1 16,1 2 1-16,-7-1 0 0,6 1 0 0,1-3 0 15,0 5 0-15,-7-9 0 0,6 8 0 0,-6-4-2 0,6 1-6 16,0-5-7-16,-6 5-11 0,8-2-9 0,-2-2-10 0,0 4-11 16,8-5-12-16,-8 1-13 0,7-4-14 0,1 4-23 15,-2-4-33-15,1-4-65 0,7 0-116 0,-7 1-72 0</inkml:trace>
  <inkml:trace contextRef="#ctx0" brushRef="#br0" timeOffset="12200.15">12075 1523 133 0,'-6'0'358'0,"-7"0"-111"0,6 0-105 16,1 4-65-16,-7-4-32 0,7 0-15 0,-8 4-10 15,8 0-1-15,-1-1-2 0,0 1-2 0,1 0 1 0,-1 2-3 16,1-1-1-16,0 2-2 0,6 0-2 0,-8 1-1 15,8-1 1-15,-6 1 1 0,6 2 1 0,-6-2-1 0,6 3 1 16,0-4 0-16,0 5 0 0,0-2 0 0,0 1-2 0,0-3 0 16,0 2 0-16,0 1-1 0,6 0 1 0,-6-4-3 15,6 4 1-15,2-3-3 0,-8 3 2 0,6 0 0 0,7-4 0 16,-7 0 1-16,1 1 0 0,6-1 1 0,1 1 2 16,-2-4 1-16,8 2-2 0,-7-2 0 0,-1 0-1 0,8-1 0 15,0-3-1-15,-1 4 0 0,1-4-4 0,0 0 0 0,-2 0 1 16,2-4-2-16,1 4 2 0,-2-3-1 0,0-1-1 15,1 0 2-15,-1 0 1 0,-6-2 3 0,0 2-1 0,7-3 2 16,-7-1 3-16,-7 1 0 0,8 0 3 0,-2 0 1 0,-5-1 1 16,0-3 0-16,-1 1 1 0,1 1 2 0,-7-1-2 15,5 2 1-15,-5-3-2 0,7 3 0 0,-7-2-6 16,-7 3 0-16,7-5-2 0,0 5-1 0,-5 0-2 0,5 0 0 16,-7 3-3-16,7-3 0 0,-6 3 2 0,-1 0-1 0,0 1-1 15,7 0-1-15,-6-1-1 0,0 4 0 0,0 0 0 0,-2 0-2 16,2 4 1-16,0-1 1 0,-1 0-1 0,0 5 0 15,-6-1 1-15,7 1 0 0,-1 2 0 0,1-3 1 16,-1 5-1-16,-5-1 0 0,5 0 0 0,7 3 0 0,-7-3-2 16,1 0 1-16,6 4 1 0,-7-4 0 0,7 0 0 0,0 0 0 15,0 0 0-15,0 4 1 0,7-9 1 0,-7 6 1 16,6-1 1-16,1-4 2 0,0 0 5 0,5 0 4 0,-5 1 5 16,6-1 2-16,-1-3 0 0,9 0 2 0,-1-1-1 15,-2-3-1-15,9 3-4 0,-2-3-5 0,2 0-5 0,6 0-2 16,-1-3-2-16,6 3-5 0,-5-3-13 0,7-1-20 0,-7 0-24 15,6 1-38-15,-7-1-58 0,1-4-126 0,-7 1-105 16,0-3-70-16</inkml:trace>
  <inkml:trace contextRef="#ctx0" brushRef="#br0" timeOffset="13356.21">13613 1619 56 0,'-6'-4'281'0,"6"4"-77"0,0 0-66 15,-6 0-50-15,6 0-33 0,0 0-16 0,0 0-7 0,0 0-3 16,-8 0 0-16,8 0 0 0,0 0-1 0,0-3 0 16,0 3 1-16,0 0-2 0,0 0 0 0,-6 0-4 0,6 0-2 15,0-4-1-15,-6 4-4 0,6 0-3 0,-7 0 0 0,0 0-6 16,1 0 1-16,-2 0-1 0,3 4-1 0,-8-4-2 15,6 0 1-15,-5 3 0 0,4 1 0 0,-4-4-1 0,-1 4-1 16,0 3-1-16,0-3 1 0,-1 4 0 0,2-6-2 16,4 6 2-16,-4 3 0 0,-1-3-2 0,0 2 1 0,6 1 0 15,1 0-1-15,0 0 1 0,-1-4 0 0,0 5-2 0,1-1 2 16,0 0 2-16,6-1 2 0,-7-2-2 0,7 3 2 16,0-1 1-16,0 2-1 0,0-1 1 0,0-4-2 0,0 4 1 15,7 0-2-15,-7 0 0 0,6-4 1 0,-6 5 1 16,6-5 1-16,8-4 0 0,-8 5 1 0,7-1 1 0,-6-3 3 15,6-4-1-15,-1 4-2 0,2-4 0 0,6 0 0 16,-8 0 2-16,1-4 1 0,7 0 0 0,0 1 0 0,-8-5-1 16,8 4 3-16,-7-6-1 0,7 1 0 0,-8 3 0 0,2-2 1 15,-2-3 4-15,-5 4 4 0,6-4 2 0,-6 0 2 0,-7 0 2 16,6 1-1-16,0-2 1 0,-6 1-1 0,0 0-3 16,0 1-4-16,0-2-2 0,0 1 0 0,-6 0 2 15,6 0-2-15,-6 4 0 0,6-4-2 0,-7 4 2 0,7 2-2 16,-6 3 0-16,6-2-3 0,-7 0-2 0,7 0-3 0,0 4-2 15,0-3-3-15,-7 3-2 0,7-4-3 0,0 4 0 16,0 4-2-16,0-4 0 0,0 3 1 0,0 1 1 0,0 0-1 16,0 0 6-16,7-2-1 0,-7 6-2 0,0-1 0 15,0 1 0-15,7-1 0 0,-7 0-1 0,6 4 1 0,-6-3-6 16,0 3 4-16,7-3 0 0,-7-1 2 0,0 0 0 0,6 0 2 16,-6 1-2-16,6-1 0 0,-6 1 1 0,8-2 0 15,-2-2 0-15,0 3-1 0,1-3 1 0,6 0-1 0,0 0 0 16,-7-1 2-16,14-3-1 0,-7 4-1 0,0-4 1 15,6 0 1-15,1 0 0 0,0 0-1 0,-8 0-2 0,8-4-9 16,-7 4-10-16,7-3-17 0,0 3-18 0,-8-4-24 0,8 4-26 16,-7-8-45-16,7 5-71 0,-8-5-136 0,8 2-78 15,-13-6-32-15</inkml:trace>
  <inkml:trace contextRef="#ctx0" brushRef="#br0" timeOffset="13871.51">13907 1623 275 0,'6'0'322'16,"0"0"-106"-16,1 0-85 0,-1 0-56 0,1 0-30 0,6 4-17 16,-7-4-9-16,8 3-3 0,-8 1-2 0,7 4 0 15,-6-6 0-15,-1 6-4 0,7-1-2 0,-7 1 0 16,1-2-1-16,0 6-1 0,-1-5-1 0,0 4-1 0,0-4-3 15,-6 4-1-15,8-3 1 0,-8 3 0 0,6-3 1 0,-6-1-1 16,0 0 0-16,6 0 1 0,-6-3 5 0,0 0 3 0,0-1 4 16,0-3 7-16,0 4 8 0,0-4 9 0,7 4 8 15,-7-4 9-15,0 0 7 0,0 0 9 0,0-4 4 16,0 4 0-16,0-4-3 0,0 1-4 0,0-1-3 0,0-4-4 16,0 1-8-16,0 0-8 0,0 4-6 0,0-5-1 0,0-3 2 15,0 3 1-15,0 1-3 0,0-4-3 0,7 0-3 16,-7 4-2-16,6-5-2 0,1 6-6 0,-7-5-8 0,6 3-6 15,0 2-2-15,2-6-4 0,-2 5-1 0,0-1 0 16,1 5-1-16,0-5-1 0,-1 5 0 0,1 0 1 0,-1-1-1 16,0 4 0-16,-6-5-1 0,7 5 0 0,-1 0-1 0,1 0 1 15,-1 5-1-15,0-5-1 0,2 7 0 0,-2-4 2 16,1 5-2-16,-1-1 1 0,1 1 1 0,-1-1-2 0,1 1 2 16,-1 2 0-16,0 1 1 0,2-1 0 0,-2-2 0 0,-6 3 1 15,6 0-2-15,1 0 1 0,-2 0 0 0,3-3-1 16,-2 3 1-16,-6-4-2 0,6 0-1 0,1 0-6 0,0 1-6 15,0-1-7-15,-7-3-11 0,6 0-9 0,0 0-13 16,1-2-11-16,0 2-13 0,5-4-8 0,-5 0-9 0,6 0-10 16,-6 0-9-16,5-4-15 0,1 4-27 0,0-6-44 0,-7-2-83 15,8 1-90-15,-7-4-45 0</inkml:trace>
  <inkml:trace contextRef="#ctx0" brushRef="#br0" timeOffset="14387.02">14570 1406 126 0,'0'0'412'0,"0"0"-114"0,0 0-118 15,0 0-78-15,8 4-45 0,-8-4-26 0,6 7-12 16,-6-3-5-16,6 0-5 0,1 2 0 0,-7-1 1 0,7 2-1 16,-1 4 0-16,1-3 0 0,-1-2 0 0,0 6 0 0,1-1 0 15,-7-4-1-15,7 4 0 0,-7 1-1 0,0-2 4 16,0 1-1-16,0-1-2 0,0-2 3 0,-7 3 1 15,7 1 1-15,-7-1 1 0,1-1 3 0,0 5-3 0,-1-4 1 16,-6 3 0-16,6-2-1 0,1 3 0 0,-8-5-4 0,8 5-1 16,-1-1-2-16,2-3 0 0,-2 4-3 0,-1-3-1 0,8-2-1 15,-5 1-1-15,5 0 1 0,0 1-1 0,0-6 1 16,0 5-2-16,0-3 1 0,0-4 0 0,0 3 0 16,0-4 0-16,0 1 2 0,5-1 1 0,-5 1 3 0,8-4 9 15,-1 4 0-15,-2-4-1 0,2-4-1 0,7 4 0 0,-8-4-1 16,7 1 0-16,0-4-4 0,0 0-7 0,0-1 2 15,0 1 3-15,-7-1 3 0,7 2 3 0,-6-6 2 0,5 5 1 16,-4-1 2-16,-1-2 1 0,-1 3 0 0,-6-5-3 16,6 5-1-16,-6-3-3 0,0 1-2 0,6 2 0 0,-6 4-2 15,0-5 0-15,0 4-1 0,-6 1 0 0,6-1 0 0,0 1 0 16,0 3-4-16,0 0-1 0,0 0-2 0,0 0-2 16,0 0-1-16,0 3-2 0,0-3 1 0,0 7 0 15,0-3 3-15,-6 4 0 0,6-5 0 0,0 4 1 0,0 2 0 16,0-3 0-16,6 2 1 0,-6-1-1 0,0 4 0 0,6-4-1 15,2 0 1-15,-8 1 1 0,6-4 0 0,0 3 1 0,1 1 0 16,-1-6 1-16,1 2-2 0,6 0-2 0,0 0-8 16,-1-1-14-16,15-3-20 0,-8 0-28 0,15 0-38 0,-3-3-70 15,3-1-152-15,-2 0-93 0,7-2-48 0</inkml:trace>
  <inkml:trace contextRef="#ctx0" brushRef="#br0" timeOffset="15058.73">15776 1634 157 0,'0'-4'283'0,"0"4"-44"0,0-3-43 15,0 3-44-15,-6-4-38 0,6 0-28 0,0 4-18 16,0-4-9-16,-6 1-6 0,6 3-8 0,0-4-6 0,-7 0-6 16,7 4-6-16,0-3-3 0,-7 0-3 0,7 3-1 0,-6-4-5 15,-1 4 1-15,7 0-2 0,-6-5-1 0,-1 2 0 16,1 3-3-16,-1 0 1 0,1-3-3 0,-8 3-1 0,8 0-1 15,-7 0 0-15,0 3-2 0,0-3 0 0,0 3-3 16,-6 2 1-16,5 2 0 0,-5-4 0 0,6 5-1 0,-6-1 1 16,5 1-2-16,0-1 0 0,2 3 2 0,-1-2-2 0,-7 3 0 15,14-3 1-15,-7 6 0 0,6-3-1 0,-5 0 1 16,5 3 0-16,1-6 0 0,-1 3 2 0,-1 0-2 0,8 0 1 16,-5-4-1-16,5 4 0 0,0-3 1 0,0 2-1 15,0-2 1-15,5-1 0 0,-5 1 0 0,8-1-1 0,-1 0 0 16,-1-4 0-16,1 1 1 0,-1 0-2 0,7 0 2 0,0-4-1 15,1 0-1-15,-2 0 0 0,1-4 1 0,-1 4 3 16,8-8-1-16,-6 5 3 0,-1-4-2 0,0 0 2 0,0-1 4 16,0-3 4-16,-6 3 4 0,5-2 4 0,-5-1 1 0,0 0 0 15,-7 0 2-15,6 0-2 0,-6 0-1 0,0-4-2 16,0 4-6-16,0-4-2 0,0 5 0 0,0-1-1 16,0 0-3-16,0 3 1 0,0 2 0 0,-6-2-2 0,6 1 1 15,-7 3-1-15,7 0-3 0,0 0 0 0,0 4-2 0,0-3 1 16,0 3-3-16,0 0-3 0,0 0 0 0,0 0-1 0,0 3-1 15,0 1 2-15,-7 0 1 0,7 3 0 0,0-3 1 16,0 4 0-16,0 2 1 0,-6-3 0 0,6 1 3 16,0-2-1-16,0 6-2 0,0-5 2 0,0 1-2 0,6 2 1 15,-6-1-1-15,0-3 0 0,0 2-1 0,7-1-1 0,0 4 0 16,-7-7-3-16,6 3 0 0,1 0-3 0,6-3-5 16,-7 0-7-16,7-1-6 0,1 5-12 0,5-8-11 0,-6 4-16 15,6-4-14-15,1 0-16 0,6 0-27 0,-7 0-32 16,1-4-66-16,0-4-131 0,-1 5-68 0</inkml:trace>
  <inkml:trace contextRef="#ctx0" brushRef="#br0" timeOffset="15918.12">15874 1583 352 0,'7'0'396'16,"-7"0"-135"-16,0 0-113 0,6 0-68 0,-6-4-37 0,7 4-20 15,-7 0-10-15,6 0-6 0,-6 0 0 0,0 0-5 0,6 4-1 16,-6-4 2-16,7 3-3 0,-7 0 0 0,7 6 1 0,-1-6-1 16,0 4 3-16,-6 0 0 0,0 5-1 0,8-5 1 15,-8 3 0-15,6 2 0 0,-6 3 0 0,6-5-4 16,-6 1 1-16,7 4 2 0,-7-1 1 0,6-2-2 0,-6 3 2 15,7-5-3-15,0 5 2 0,-1-4 3 0,0-1-3 0,0 2-1 16,-6-5 1-16,8 1 1 0,4-1 3 0,-5 0 2 16,0-4 5-16,-1 1 1 0,7 0 4 0,-7-4 2 0,8 4 2 15,-8-8 0-15,7 4-3 0,0-4-1 0,0 0 0 16,-6 1 1-16,6-4 0 0,-1 0 2 0,-5-1 0 0,6 1 5 16,-7-1 0-16,1-2 1 0,0-1-1 0,0-1 2 0,-7 2-1 15,6-1 2-15,-6 0-3 0,6-1-1 0,-6-2-1 16,0 3-2-16,0 0-2 0,0-3-4 0,-6 2-3 15,6 1-5-15,0 0-2 0,0 1-2 0,-6 2-1 0,6 1-2 16,0-1 1-16,-7 2 1 0,7 2-1 0,0-1-1 0,-7 5-1 16,7-3-1-16,0 3 2 0,0 0-2 0,0 3-2 0,-7 2 0 15,7-1 1-15,0 2-1 0,0 2 1 0,0-1 1 16,0 4 0-16,0 1 1 0,0-2 0 0,0 1 0 0,7 4 0 16,-7-5 0-16,0 2 0 0,7 2 0 0,0-3 0 15,-7 0-1-15,6 1 0 0,0-2 1 0,1-3 1 0,0 5 0 16,-1-5 0-16,0 1 2 0,1-2 1 0,0-2 0 15,6 0-1-15,-1-1 0 0,-5 1 1 0,12-4-1 0,-5 0 1 16,5 0-2-16,-6-4 2 0,6 1 1 0,1-1 3 0,-7 0 5 16,6-2 5-16,-5-2 6 0,-1-3 7 0,1 3 11 15,-2-2 13-15,1-5 11 0,-6 4 8 0,-1-4 2 0,1 1 0 16,-7-5-1-16,5 5-2 0,-5-9-8 0,-5 6-12 16,5-6-10-16,-7 5-7 0,1-4-3 0,-8 0-2 0,8 3 2 15,0-6-1-15,0 7-1 0,-2-4-1 0,2 0-3 0,0 3-3 16,-1 4-3-16,0 1-3 0,0-1-6 0,7 5-5 15,-6 3 0-15,6-2-2 0,-6 3-2 0,6 2-1 0,-7 0-2 16,7 4-3-16,0 0-1 0,-6 0 0 0,6 4-1 16,0 0 1-16,-7 2 2 0,7 3-1 0,0-2 0 0,0 3 2 15,-6 2 1-15,6-2 1 0,0 1-1 0,6 4 2 0,-6 0-1 16,0 0 0-16,7-1 1 0,-7 1 1 0,6-1-1 16,1 5-1-16,-1-5-1 0,0 5 0 0,1-1-1 15,0 1-1-15,0-1 3 0,-1 0-2 0,0 0 1 0,-6-3-1 16,8 4 1-16,-2-2 0 0,0 2 1 0,0-5 1 0,-6 1-2 15,7 0-1-15,0-1 0 0,-1-2 0 0,1-1 0 0,-2-5 1 16,2 6-2-16,1-9 0 0,-8 5 0 0,5-1 1 16,2-3-2-16,-1-1-3 0,0 1-6 0,2-4-3 15,-2 0-5-15,-6 3-9 0,7-3-11 0,-1-3-13 0,1 3-18 16,0-4-18-16,-1 1-18 0,0-1-18 0,8-3-17 0,-8 3-15 16,0-3-10-16,1-1-11 0,6-2-15 0,-6-1-30 15,-2-1-62-15,2 2-116 0,-7-5-50 0</inkml:trace>
  <inkml:trace contextRef="#ctx0" brushRef="#br0" timeOffset="16168.06">16154 1527 437 0,'0'0'382'16,"7"4"-136"-16,-7-4-96 0,6 0-62 0,0 0-33 15,1 0-17-15,0 0-9 0,6 0-3 0,0 0-4 0,6 0-4 16,-5 0-3-16,5 0-2 0,7 0-6 0,-6 0 0 0,6 0-5 16,-1 0-1-16,2-4-4 0,5 4-10 0,-6 0-12 0,0 0-18 15,1-4-24-15,5 2-37 0,-6-3-77 0,1 2-148 16,-1-4-70-16</inkml:trace>
  <inkml:trace contextRef="#ctx0" brushRef="#br0" timeOffset="17402.16">16785 1491 218 0,'0'0'184'0,"0"3"-57"0,0-3-42 15,0 4-28-15,0-4-16 0,0 4-8 0,-5 0-1 0,5-4 0 16,0 3-1-16,0 4 1 0,0-2-3 0,-7 1 0 15,7-2-1-15,0 3-1 0,-7-3-1 0,2 4-1 16,5-1-1-16,0 0-3 0,-8 4-2 0,8-3-3 0,0-2-1 16,-7 3-2-16,7 1-3 0,0 1-2 0,0-3-1 0,0 2-1 15,0 1 0-15,7 0 0 0,-7 1 1 0,0-2 0 16,8 5 0-16,-8-4 0 0,5 1 1 0,2-2 0 0,0 1 0 16,-2 0-1-16,3-4 0 0,-1 0 2 0,5 1 0 15,-5-1 0-15,6 1 1 0,0-4 2 0,0-2 0 0,5 2 0 16,-3-4 0-16,5 0-1 0,-1 0-1 0,0 0 1 0,-6 0-2 15,7-4-2-15,0 2 0 0,-1-2 0 0,-6-4 1 16,6 5 4-16,-5-5 2 0,-8 1 1 0,7 0 4 0,-6 0 6 16,-1-1 3-16,1-3 4 0,-7 3 1 0,6-3-2 15,-6 1-2-15,0-2 0 0,-6 2-3 0,6-1-7 0,-7-4-4 16,-6 0-4-16,7 1-3 0,-7-1-1 0,-1 1-2 0,2-5-1 16,-3 4-3-16,3 1 0 0,0-1-1 0,-8 5 0 15,6-5-1-15,-5 3-1 0,0 5-1 0,0 0 1 16,-1 0-1-16,0 2 0 0,1 5 1 0,-1-3-2 0,7 3 2 15,-6 3 0-15,-1-3-1 0,6 9 1 0,9-6 0 0,-10 1-2 16,4 3 2-16,4 0-1 0,0 1 1 0,1 2 1 0,6-3 0 16,0 1-3-16,0 3 1 0,0-1-1 0,0-2-2 15,0 3-2-15,6-3-2 0,1 2-3 0,0-1-1 0,-1-3 0 16,-1 5 0-16,2-3 0 0,6-1 2 0,1-3 3 16,-9 4 1-16,10-8 1 0,4 2 2 0,-6 2 2 0,0 0 0 15,7-4 1-15,-1 0-1 0,-7 0 1 0,9-4 0 16,-2 0 1-16,1 2 1 0,0-6 0 0,-1 4-1 0,0-3 2 15,1-1 1-15,-1 1 3 0,-5 0 3 0,5 0 1 0,-6-1 2 16,0 1 2-16,1 3 1 0,-3-4 0 0,3 1-3 16,-7 4 1-16,6-2-3 0,-7-1-2 0,1 6-1 0,0-4-3 15,-7 0-1-15,6 4-1 0,0 0-1 0,-6 0-1 16,7 0-2-16,-7 4 2 0,7-4-1 0,-7 4 0 0,0 2 1 16,0 2 0-16,6-1 1 0,-6 1 0 0,0 3 1 0,0 1 0 15,0-2 1-15,0 1-2 0,5 0 2 0,-5 3-1 16,0-2 0-16,0 3-1 0,0-5 0 0,0 1 0 0,0 4 0 15,0-3-1-15,0-2 1 0,0-3-1 0,0 5 1 16,0-9 0-16,0 4 0 0,0 0 0 0,0-3 0 0,0 0 1 16,0 0 1-16,0-4 0 0,0 3 3 0,0-3 2 0,8 0 3 15,-8 0 3-15,0-3 3 0,0-1 2 0,0-4 2 16,6 5 2-16,-6-8 3 0,6 8 3 0,-6-9-2 16,8 5 1-16,-2-3 1 0,-6-2 0 0,5 5 0 0,4-5 5 15,-3 2 0-15,0-1-1 0,0 0 3 0,1-1-3 0,6 5-1 16,-6-3-4-16,-1 2-4 0,0-3-8 0,8 4-5 0,-8 0-5 15,8 2-2-15,-8-1-2 0,7 2-1 0,-7 0-2 16,8 4-1-16,-8 0 1 0,0 0-1 0,0 0-1 16,8 4 1-16,-8 0-1 0,1-1 0 0,6 5 4 0,-6 2-1 15,-1-2-1-15,0 3-1 0,0 0-1 0,2 3 0 0,-2-3-2 16,-6 1 0-16,5 2-5 0,4-3 3 0,-9 0 0 16,6 1 1-16,-6-6 0 0,0 5 1 0,6-3 0 0,-6-1-1 15,0 0 4-15,0-3-1 0,0-1 2 0,0 1 2 16,0-4 0-16,0 4 2 0,0-4 1 0,0-4 1 0,-6 4 1 15,6-4-1-15,0 1 2 0,0-4 2 0,-6 0 5 0,6-1 5 16,0 1 4-16,0-1 5 0,0-3 1 0,0 4 1 16,0-4 0-16,6 0-2 0,-6-1-6 0,0 6-6 0,6-5-3 15,1-1-5-15,-7 2-3 0,6-1-1 0,1 3-2 16,0-3-1-16,-1 1 0 0,0 2-1 0,0 1-3 0,2-1 1 16,-2 1-1-16,0 3 0 0,1 1 0 0,0-2 1 15,-1 3-1-15,1-2 1 0,-1 4 1 0,0 0-1 0,1 4 1 16,0-2-1-16,-7 3 1 0,6 2-1 0,0-4 1 0,1 5 1 15,0 3 0-15,-1-3 1 0,1 2 0 0,6 5 1 0,-7-4-1 16,1 1 1-16,-1 2 0 0,0-3 1 0,8 3-1 16,-8-3 0-16,1 4-4 0,6-3-5 0,-7 2-8 15,7-3-9-15,-6 0-12 0,0-1-12 0,5-2-11 0,-5 3-13 16,0-1-11-16,5-2-9 0,-5-1-9 0,6 1-10 0,0-1-13 16,-1-3-34-16,2-1-58 0,6 1-122 0,-7-4-75 15,-1-4-33-15</inkml:trace>
  <inkml:trace contextRef="#ctx0" brushRef="#br0" timeOffset="18245.48">18220 1619 8 0,'0'0'409'0,"0"-4"-83"0,0 1-95 0,0-1-79 15,0 4-52-15,0-4-27 0,0 4-14 0,-7-3-8 0,7 3-2 16,0-3-2-16,-6 3-3 0,-1-4-8 0,7 4-6 16,-6 0-8-16,0 0-7 0,-8 0-3 0,2 0-5 15,5 4-5-15,-7-4-1 0,2 3 0 0,-2 0 1 0,-4 5 0 16,4-5-2-16,1 1 0 0,0 4 0 0,-6-1 1 0,5 1-1 16,1-2 0-16,0 2 0 0,7-1-1 0,-7 3 1 15,7-2 1-15,-2 3-1 0,2 0 0 0,0-4 0 0,0 4 0 16,-2-3 0-16,8 3 0 0,0-3 0 0,0-1 0 15,0 0 0-15,8 0 2 0,-8 1 0 0,6-5 1 0,0 1-1 16,8 0 2-16,-8 0-1 0,7-2-1 0,0-2 1 0,0-2-3 16,-1 2 0-16,8-4 0 0,-6 0 0 0,-1 0 0 15,7-3 0-15,-8-1 0 0,0 1-1 0,2 0 2 16,-1-4-1-16,1 4 3 0,-8-5-1 0,0 5 1 0,8-4 2 16,-14 0 4-16,6 0 5 0,-6 1 3 0,0 2 1 0,0-3 1 15,0 1 1-15,0 2-2 0,0 1 1 0,0-1-5 0,0 1 0 16,0-1-5-16,0 5-2 0,-6 0-2 0,6-1-2 15,0 4-1-15,0 0-2 0,0 0-3 0,0 0-2 0,-8 0 0 16,8 4-1-16,0 2 4 0,0 2 0 0,0-1 0 16,0 1 1-16,0-1 1 0,0 3-1 0,8 2 0 0,-8-1 1 15,6 0 0-15,-6-1-2 0,6 2 1 0,-6-2 1 16,7 1 0-16,6 1 0 0,-6-5 0 0,-1 4 0 0,7-4-1 16,0 0 1-16,-1 1 0 0,2-1 0 0,-1 1-1 0,0-4 1 15,6-2 0-15,1 2 0 0,0-4 1 0,-8 0 0 16,15 0 0-16,-7 0-1 0,-1-4 2 0,1 2-1 0,-8-2 0 15,8-4-3-15,-8 5 2 0,2-5 2 0,-1-3 5 16,-7 4 3-16,8-4 7 0,-8 0 5 0,-6 1 6 0,7-6 7 16,-7 1 1-16,0 0-1 0,0 1 5 0,-7-3 10 0,7-2 13 15,-6 0 19-15,0 1 9 0,-2-4 5 0,-4 0 1 16,5 1 0-16,-7-2-3 0,2-2-9 0,-1 0-13 0,6 2-20 16,-5 0-6-16,5 6-7 0,0-2-1 0,1 0-3 15,-1 5-2-15,1-1-6 0,0 1-5 0,-1 6-5 0,7-3-2 16,-7 7-3-16,7-3 1 0,0 4-3 0,0-1 0 0,-6 1-2 15,6 3-1-15,0 0-4 0,0 0-3 0,0 3-2 16,6 4-2-16,-6 0 0 0,0 5 2 0,0-1 0 16,7 0 2-16,-7 4 0 0,7 2 2 0,-7-1 0 0,6 2 0 15,-6 1 1-15,6-2-1 0,1 5-1 0,-7-3-1 0,6 0 0 16,-6 2 1-16,7-3-1 0,0 1-1 0,-7 3 1 0,6-4 0 16,0 1 0-16,1 2-2 0,-1-2-1 0,1-5-2 15,5 5-3-15,-4-5-4 0,-2-3-4 0,7 4-4 16,-7-3-6-16,2-2-5 0,-2-3-6 0,0 1-6 0,1-1-10 15,-1-3-18-15,7-1-19 0,-6-3-19 0,6 4-19 0,-6-4-17 16,5-4-17-16,2 4-10 0,-2-7-4 0,1 4-1 16,1-1 4-16,-8-4-2 0,8 1-18 0,-2-3-52 0,-6-2-102 15,1-3-59-15</inkml:trace>
  <inkml:trace contextRef="#ctx0" brushRef="#br0" timeOffset="18683.09">18298 1506 36 0,'-6'0'452'0,"-1"3"-107"0,7-3-137 0,0 4-88 0,0-4-48 16,0 0-22-16,0 3-10 0,0-3-3 0,7 0 1 16,-1 0-1-16,7 5-3 0,0-5-5 0,1 0-5 0,-2 0-4 15,8 0-4-15,-8 0-4 0,9 0-6 0,-2 0-1 16,0 0 0-16,1 0-1 0,-1 0 1 0,1-5 0 0,0 5 0 15,-1 0 0-15,-5-3 2 0,5-1 1 0,0 4-1 0,1-3 1 16,-8 3 0-16,2-4 0 0,-1 0-1 0,0 0 0 16,0 1 0-16,0-1 0 0,-7 1 0 0,2-1 0 0,4 1 0 15,-6-1 2-15,-6-1 4 0,7 5 3 0,-1-3 2 16,-6 3 2-16,0-3 1 0,7 3-1 0,-7 0-1 0,0 0-5 16,0 0-1-16,0 0-5 0,0 3-3 0,0-3-3 0,0 3-2 15,0 2 0-15,7-1 0 0,-7 3 0 0,0-4 0 16,0 4 0-16,5 1 0 0,2-4 0 0,-7 6 2 0,8-3-1 15,-2 1 1-15,-6-1 1 0,6 1 2 0,0 3-3 16,2-4 2-16,-2 0-2 0,-6 1 1 0,6 2 1 0,1-1-2 16,-1-3 1-16,1 5-1 0,0-3 1 0,-1-1 0 15,-1 0-2-15,10 0 0 0,-10 1 0 0,9-4 1 0,-1 3 0 16,-6 1-1-16,5-6 0 0,2 3-1 0,-2-2-1 0,2 1-8 16,-8-4-10-16,7 3-16 0,0-3-19 0,-1 0-19 15,3-3-27-15,-9-1-38 0,7 1-73 0,0-4-137 0,-6-5-79 16,5 5-32-16</inkml:trace>
  <inkml:trace contextRef="#ctx0" brushRef="#br0" timeOffset="18839.09">18944 1410 350 0,'-8'0'348'15,"8"0"-141"-15,0 0-91 0,0 0-52 0,0 0-25 0,8 0-14 16,-8 4-7-16,6-4-6 0,0 3-10 0,1 1-14 0,5-4-26 15,2 4-47-15,-2 0-119 0,2-2-108 0,6-2-69 16</inkml:trace>
  <inkml:trace contextRef="#ctx0" brushRef="#br0" timeOffset="19588.93">19295 1465 322 0,'-6'0'364'16,"-8"-3"-135"-16,8-1-105 0,-1 4-54 0,-5 0-29 0,5-4-14 16,-6 4-7-16,7-3-2 0,-3 3-4 0,-2 3-1 15,4-3-1-15,1 4-3 0,-1-4-2 0,1 7-2 0,-1-4 0 16,1 6-1-16,0-2 0 0,-8 0 1 0,8 4 2 0,-1-4 0 15,1 5 2-15,-1-2-1 0,1 1-1 0,-2-1-1 0,3 5 1 16,5-3-1-16,-7-2 1 0,7 5-2 0,0-4-2 16,0 1 1-16,0-2 0 0,0 1 2 0,0 0-2 15,0-3 3-15,0-2 0 0,7 2 0 0,-7-1 3 0,5 1 1 16,3-4 1-16,-2-1 1 0,7 1 1 0,-6-1 0 16,5-3 1-16,2 0 2 0,-1-3 1 0,0 3 2 0,0-4 0 15,-2-3 2-15,9 3 3 0,-5-3-1 0,-3 0 3 0,1 0 3 16,7-1 0-16,-6-3 1 0,-2 3 0 0,1-2 2 15,-1 3 1-15,2-1 0 0,0 1-1 0,-2-1-3 0,2-2-4 16,-2 2-3-16,1-3-5 0,-6 3-5 0,6 1-4 16,-2-1-4-16,-2 6-2 0,2-6-1 0,-3 4-2 0,-1 4 0 15,-1-3-2-15,1 3-1 0,-1 0 1 0,0 0-1 16,2 3-1-16,-2 5-1 0,-6-2 6 0,6-1-3 0,-6 5-1 16,0-2-2-16,6 3-2 0,-6 1-2 0,0-2-1 0,0 1 1 15,0 0-5-15,0 1 1 0,0-2 3 0,0 1 2 16,0-3 2-16,0-1 1 0,0 0 2 0,0 0 2 0,0 1 1 15,0-5 0-15,0 1 2 0,0-4 1 0,0 3 3 16,0-3 2-16,0-3 3 0,0 3 0 0,0-4 3 0,7-3 6 16,-7-1 4-16,0 1 5 0,7-1 5 0,-1 2 5 0,-6-5 4 15,7-1 3-15,-1 2-1 0,1-1-3 0,0-4-3 16,-1 5 2-16,0-2-9 0,0-3-7 0,8 4-6 0,-8 1-5 16,7-2-4-16,-6 1-2 0,6 0-2 0,-7 4-8 15,8-4 0-15,-8 4 0 0,7 0 0 0,-6 0-2 0,6 3 2 16,-7-1-2-16,7 2 1 0,-6 3 0 0,5 0 0 0,-4 0 0 15,4 3 1-15,1 2 1 0,-6-1 0 0,6 3-2 16,-1 0 0-16,2 0 1 0,-1 1 2 0,6 2 0 16,-6 1 0-16,1 0-1 0,6-3 0 0,-2 3 3 0,2-1-1 15,-1-2 2-15,1 3 0 0,6-3 5 0,1-4 12 0,-1 2 4 16,-1-2 8-16,1 3 4 0,0-3 6 0,7-4 8 0,-13 4 5 16,6 0 3-16,0-4-6 0,-1 0-3 0,2 0-3 15,-7 0-3-15,-1-4-6 0,0 4-10 0,1-4-8 0,0 4-8 16,-7-4-18-16,-7 4-28 0,8-3-40 0,-8 3-44 15,-6-8-37-15,6 8-36 0,-6-6-42 0,0 2-54 0,-6-4-96 16,0 1-99-16,-8-1-43 0,1-3-2 0</inkml:trace>
  <inkml:trace contextRef="#ctx0" brushRef="#br0" timeOffset="22275.97">3162 2616 5 0,'0'0'298'0,"0"0"-70"15,0 0-66-15,-7 0-50 0,7 0-37 0,0 0-24 0,0 0-15 16,0 0-9-16,0 0-2 0,0 0-4 0,0 0-3 0,0 0-3 15,0 0-2-15,0 0-5 0,0 0-1 0,0 0 0 16,0 0-2-16,0 0 2 0,0 0 1 0,0 0 2 16,0 0 1-16,0 0 3 0,0 0 0 0,0 0 3 0,0 0-2 15,0 0 1-15,0 0-2 0,0 0-1 0,0 0-2 0,0 0-1 16,0 0-3-16,0 0-2 0,0 0-1 0,0 0-2 0,0 0 1 16,0 0-2-16,0 0 0 0,0 3-2 0,0-3 1 15,0 0-2-15,0 0 2 0,0 3 1 0,0-3 0 16,0 5 2-16,-7-2 3 0,7 1 2 0,0 3 1 0,0-3 0 15,0 3 4-15,-6-3 0 0,6 3 0 0,0 0 0 0,-6 4-2 16,6-3-2-16,0 3 2 0,-7-1-2 0,7 1-2 16,0 5-1-16,0-5 1 0,-7 3-3 0,7 1 1 0,0 3 2 15,0-3 0-15,-6 2 1 0,6 2 0 0,0-1 0 16,-7 1-1-16,7-2 2 0,0 6 0 0,-6 0 1 0,6-2-1 16,0 1-1-16,-7 1 2 0,7-2 0 0,-6 5 0 0,6-1 0 15,-8-3-2-15,8 4-1 0,-5-4 0 0,5 4 1 16,-6-1-2-16,6-3-1 0,0 0-1 0,0 1 0 0,0-3-2 15,0 3 0-15,0 0-2 0,0-6 1 0,0 2 0 0,6-1 1 16,-6-3-2-16,0 0 0 0,5-1 1 0,-5 1 0 16,8-4 1-16,-8-5-1 0,6 6 1 0,-6-4-1 0,7-1 2 15,-7-4 0-15,6 4 0 0,-6-3 3 0,7-4 3 16,-7 4 5-16,6 0 5 0,1-4 5 0,0 0 4 0,-1 0 2 16,0 0 2-16,8-4-2 0,-8 0-1 0,7-3-4 0,-1 3-5 15,2-3-7-15,-8 0-2 0,8-4-3 0,-8 4-1 16,7 0 0-16,-6-5-2 0,-7 4 0 0,6-1 1 15,1-3 6-15,-7 1 3 0,0-4 1 0,0 4 0 0,0-3 0 16,0-1-2-16,-7 1 1 0,1-1-3 0,-1-4-5 0,0 4-6 16,1 1 1-16,-6-1-1 0,-2 1-1 0,0-1-1 0,2 3-1 15,-7 2 2-15,5 3 0 0,2-1-1 0,-8 2-2 16,7-2 2-16,6 4 0 0,-7-1 1 0,9 3 0 16,-10-2 0-16,10 1 0 0,5 3 1 0,-6-5 1 0,6 5-1 15,-7 0-1-15,7-3 0 0,0 3 0 0,-6 0 0 0,6 0-1 16,6 0 0-16,-6-3-2 0,0 3 1 0,0 0-2 15,7-5 0-15,-7 5 2 0,6 0 0 0,-1-4-1 0,4 1 0 16,2-1 1-16,3-3-1 0,-7 4 1 0,12-5 1 16,-5 4 0-16,-2-3-1 0,8-1-1 0,-7 2 1 0,7-5-2 15,-8 3 0-15,8 2-1 0,0-2 0 0,-1-3-2 0,-5 3 0 16,3 1 1-16,-2-1 0 0,-2 2 2 0,0-1 2 16,0-1 0-16,-7 0 0 0,0 1 2 0,8 3 2 0,-14-4 1 15,6 6 2-15,1-2 3 0,0-4 4 0,-7 5 1 0,0 3 5 16,0-4 1-16,6 0 1 0,-6 4 2 0,0 0-3 15,0 0-3-15,0 0-3 0,0 0-7 0,0 0-1 0,0 0-4 16,0 0-2-16,0 0-1 0,-6 4-2 0,6-4 1 16,0 4-2-16,0-1 5 0,0 1-1 0,-7 4 0 0,7-1 0 15,-7 0 1-15,7 0 0 0,0 1 0 0,0 3 1 16,0-5 0-16,0 6-1 0,0-5 0 0,0 5-1 0,7-2 0 16,-7-3 1-16,7 5 0 0,-1-5-1 0,-6 3 0 15,7-2 0-15,-1-1 0 0,0 1 1 0,0-1 0 0,2 0 0 16,-2 0-2-16,7 2-2 0,-6-6 0 0,-1 0 0 0,1 2-2 15,-1-2 0-15,1-3 0 0,6 4 1 0,-7-4 0 16,8-4 4-16,-2 4 1 0,-5 0 0 0,-1-3 1 0,1-2 0 16,0 2 2-16,5-5 0 0,-12 1 0 0,7 3-1 15,0-6 0-15,-1 2 1 0,0 1 1 0,-6-5 2 0,0 6 1 16,0-2 0-16,0-3-2 0,0 5 2 0,0-6 1 0,0 5-1 16,-6-4-3-16,6-1-2 0,-6 6-1 0,6-6-2 15,-7 1-3-15,0 0-3 0,-5 1-5 0,5-2 0 0,0 5 1 16,-6-3-2-16,7 2 0 0,-8 1 1 0,8-1 2 15,-7 1 3-15,7 3 3 0,-7-3 0 0,0 2 0 0,6 3 0 16,-6 2-1-16,7-4 3 0,-8 4-1 0,8-4 0 0,-7 4 0 16,7 0-1-16,-1 4 2 0,0-4 0 0,1 0 1 15,0 4-1-15,-2-2 0 0,2 3 0 0,0 2 1 16,0-3 0-16,-1 3 0 0,0-3-2 0,7 3-1 0,-6 0 3 16,6-2-1-16,0 1 0 0,0 2 0 0,0-5 0 0,0 5 0 15,0-4 0-15,0 3 2 0,6-4 0 0,-6 1 0 0,7-1 0 16,0 1 1-16,-1 0 1 0,0-4 1 0,0 0-1 15,8 4 1-15,-1-8 0 0,0 4 1 0,0-4 0 0,7 0 1 16,-8 1 1-16,8-4 0 0,0 0 1 0,-7-1 0 16,7-3 2-16,-1 1 4 0,-6 2 2 0,6-3 4 0,1 0 4 15,-7-5 6-15,0 6 11 0,0-1 13 0,-7 0 16 16,8 0 14-16,-8 4 10 0,0-4 7 0,-6 3 6 0,0 4 1 16,8-2-2-16,-8 2-8 0,0-3-15 0,0 3-17 15,-8 4-13-15,8-4-13 0,-6 0-12 0,0 4-12 0,-1-3-10 16,0 3-7-16,7 0-5 0,-6 3-4 0,0-3-14 0,6 0-17 15,-7 0-21-15,7 4-18 0,0-4-14 0,0 0-10 16,7 4-5-16,-7-4 1 0,6 4 2 0,-6-4 20 0,6 3 23 16,1 1 18-16,0-4 15 0,-1 4 12 0,0-4 7 0,2 4 3 15,-2-2 9-15,0-2-1 0,1 4 0 0,-7 0-2 16,6 0 0-16,1 3 0 0,-1-3-1 0,1 3 0 0,-7 0 0 16,6 0 0-16,0 5 1 0,-6-1 1 0,0 0 0 15,8 0 4-15,-2 0-2 0,-6 0 2 0,6-1-2 0,1 2 0 16,-7-1 0-16,7-5 0 0,-1 6 1 0,-6-5-2 0,6 1-1 15,-6 0 0-15,7-1 2 0,-7-5 1 0,6 2 0 16,1 1 1-16,-7-2-2 0,7 1 2 0,-1-1 2 16,0-3-1-16,0 4 1 0,2-4-2 0,4 4 0 0,2-4 0 15,-1-4-12-15,7 4-18 0,-2-4-24 0,9 1-31 0,5-1-34 16,1 1-45-16,-1-6-86 0,8 3-158 0,-7-5-72 0,-1 3-29 16</inkml:trace>
  <inkml:trace contextRef="#ctx0" brushRef="#br0" timeOffset="23228.85">5096 3154 45 0,'0'3'340'0,"0"-3"-82"0,0 0-91 0,0 5-63 16,8-5-41-16,-8 0-23 0,0 0-9 0,0 0-5 0,0 0 2 15,0 0 3-15,6 0 4 0,-6 0 4 0,6 0 2 0,-6-5-1 16,7 2-2-16,-1 0 0 0,1-2-4 0,6-2 0 16,-7 0 0-16,-1 0 0 0,4-5 0 0,2 5 1 0,-3-3 5 15,-1-2 2-15,5-3 4 0,-5 5-1 0,-1-5 2 16,1 1-1-16,0-4 1 0,-1 2 0 0,8-3 0 0,-8 5 0 16,-6-8-3-16,6 4 3 0,-1 0-1 0,3-4 0 0,-8 3 2 15,7-3 0-15,-7 1-3 0,5-2-4 0,-5 5-4 16,0-4-4-16,0 1-7 0,0 2-8 0,0-3-6 0,-5 3-5 15,-2 2-5-15,7-2-4 0,-8 0-1 0,3 5-4 0,-1-1-3 16,0 1 0-16,-2-1-1 0,2 5-1 0,0-2 3 16,-8-3 0-16,8 5 2 0,-1 3-2 0,1-5 4 0,0 5 4 15,-1 0 1-15,7-1 2 0,-8 1 2 0,3 2 3 16,-1 3 0-16,-3-2 1 0,9 4-3 0,-5 0-2 0,5 0-1 16,0 0-1-16,-6 4-3 0,6-2-1 0,0 6-1 15,0 4 1-15,0-1 0 0,0 0 1 0,0 3 0 0,0 1 0 16,6 4 1-16,-6-5 1 0,5 3 0 0,-5 3 1 15,9-6 1-15,-3 4 0 0,-1 1-1 0,3-5 1 0,-8 5-1 16,7-4 0-16,-1 2-1 0,0 2 0 0,1-4 0 0,-1 3 0 16,1 0 0-16,0-3 0 0,-1 4 0 0,-6-2 1 0,6 3 0 15,2-3 1-15,-2 2 0 0,0-1-1 0,-1 0 1 16,3 0-1-16,-1-3-4 0,-2 3 1 0,3-3 1 16,-2-3 1-16,0 1-1 0,8 2 1 0,-8-3 0 0,0-2-1 15,2-3 5-15,-2 1-4 0,0-1-2 0,7 1-2 0,-6-2-5 16,6 2-6-16,-2-4-8 0,4-1-7 0,-2 1-12 15,7-4-15-15,0 0-14 0,-2 0-16 0,9-4-14 0,-1 1-16 16,0-1-20-16,0-4-33 0,0 2-72 0,0-2-125 16,0-3-71-16,0 5-27 0</inkml:trace>
  <inkml:trace contextRef="#ctx0" brushRef="#br0" timeOffset="24759.57">5872 2875 282 0,'0'0'373'0,"-6"-4"-104"0,6 4-105 0,-7 0-61 16,7 0-34-16,-7 0-17 0,7 0-6 0,-6 4-4 0,6-8-4 15,0 4-4-15,-6 0-5 0,6-3-5 0,-7-1-5 0,0 4-6 16,7 0-5-16,-6 0-3 0,-7 0-2 0,7 0-1 0,-2 0-2 15,-4 4 0-15,-2-1 1 0,8 1 1 0,-7 4-2 16,0-4 0-16,0 3-1 0,7-1 0 0,-8 3 0 16,8-2 1-16,-7 0-1 0,6 4 0 0,1-4 1 0,0 4 1 15,-1 0 0-15,1 1 2 0,6-2 0 0,-7 1-1 0,7-3 0 16,0 3-1-16,-7-1-1 0,7 2 1 0,7-5 0 16,-7 1 0-16,7 2-1 0,-7-3 0 0,6 1 0 0,-6-1 1 15,7-3 1-15,-1 4 0 0,7-6 0 0,-6 3 1 16,5-2 1-16,2 1 2 0,-1-4-1 0,0 0-1 0,0 0 0 15,-1 0 0-15,2 0-1 0,6-4-1 0,-8 1-2 0,1-2 1 16,1 5 0-16,-2-6 0 0,2 2 1 0,-2-3-2 16,2 3 5-16,-8-4 5 0,7 1 1 0,-7-3 3 0,1 2 4 15,0-3 4-15,-1-1 5 0,0 3 7 0,-6 1-2 16,7-4 1-16,-7 2 4 0,0-1 1 0,0 3 1 0,0-3 0 16,0 0-1-16,-7 4-5 0,7-4-1 0,-6 4-5 0,6 0-4 15,0-2-4-15,-6 3-4 0,6 2-5 0,0 1-2 16,-7-1-1-16,7 0-1 0,0 0-1 0,0 0-3 0,-7 4-1 15,7 0-2-15,0 0 0 0,0 0-2 0,0 0-1 16,0 0-1-16,-6 0 0 0,6 4 1 0,0 0 1 0,0 0 0 16,0 3 1-16,-6 1-1 0,6-6 2 0,0 10 0 15,-7-5 0-15,7 1 0 0,0 3 1 0,0-3 0 0,-6 2 0 16,6-3 0-16,0 5 0 0,0-5 0 0,0 3 0 0,0-2 0 16,6-1-6-16,-6 1 4 0,0-2 2 0,7 3 0 15,-7-2 0-15,6-4 0 0,-6 5 1 0,6-4 0 0,1 3 4 16,0-4-3-16,-1-3-2 0,0 5 0 0,1-3 0 15,6-2 0-15,-6 0 1 0,6 0-1 0,0 0 1 0,0 0 1 16,0-2 1-16,-1-3-1 0,2 2 1 0,-1-1 0 0,-7 1 1 16,8-1 0-16,-2-4 2 0,2 1 3 0,-1-1 1 15,-7 2 3-15,8-6 4 0,-2 5 4 0,1-4 6 0,-6-1 3 16,5 2 4-16,2-1 8 0,-7 1 9 0,-1-2 10 16,6 1 8-16,-4 0 4 0,-8-1 8 0,6 2 1 0,-6 3 2 15,0-5-5-15,0 3-9 0,0-3-10 0,-6 4-11 0,6-3-10 16,-8 5-10-16,2-2-8 0,0 1-9 0,0-1-5 15,-1 4-2-15,0 1-5 0,0-1-1 0,1 1-3 16,6 3-2-16,-6-4-3 0,6 4-7 0,0 0-9 0,0-4-11 16,0 4-8-16,0 0-5 0,0 4-4 0,6-4 0 0,0 0 1 15,1 4 5-15,0-1 9 0,0 1 9 0,-1-1 8 16,6 1 4-16,2 0 4 0,-1 3 2 0,0-3 1 0,-1 4 2 16,2-2-1-16,-8-2-2 0,7 3-1 0,1 1-1 15,-1 4-5-15,-7-6-3 0,7 5-4 0,-6-3-3 0,-1 3-5 16,0-4-2-16,2 4-1 0,-8 0-2 0,6-4-1 0,-6 5-2 15,0-6 2-15,0 5 1 0,-6 1 3 0,6-5 9 16,0 0 0-16,-8 4 3 0,2-7 5 0,6 4 5 0,-6-1 3 16,6-5 1-16,-7 7 2 0,1-6-1 0,6-3 2 15,-7 4 3-15,7-1 2 0,-6-3 1 0,6 4-3 0,0-4 3 16,0 0 0-16,0 4-1 0,0-4-2 0,0 0-4 0,0 0-5 16,0 0-7-16,0 0-2 0,0 0-6 0,0 0-3 15,6 0 0-15,-6 0-1 0,7 0 3 0,-7 0 3 0,6 0 5 16,1-4 5-16,-1 4 2 0,0-4 1 0,2 4 2 15,-2-3 1-15,7-1 2 0,0 4 0 0,-6-3 0 0,5-2 1 16,2 1 2-16,-2 2 0 0,2-5 1 0,-1 2 0 0,0 2 0 16,0-1 2-16,-1-4 0 0,1 1-1 0,-6-1 0 15,6 2 2-15,0-2-1 0,-6 1 0 0,6-1-3 0,-6-2 0 16,-1 3 1-16,0-1 0 0,-6-3-2 0,7 4 0 16,0-4 1-16,-7 4 3 0,0-5 0 0,0 1-1 0,-7 4-1 15,7-4 3-15,-7 4 1 0,7-1 6 0,-6 2 2 16,6-2 2-16,-6 1 2 0,-1 3 2 0,7 0 1 0,-7 0 1 15,7 1-3-15,0-1-5 0,-6 4-1 0,6-3-5 0,0 3-2 16,-7 0-1-16,7 0-2 0,-6 3-1 0,6-3 1 0,0 4-1 16,0-1 1-16,-7 1 2 0,7 4-2 0,0-5 2 15,-6 5 0-15,6-2 0 0,0 2 0 0,-7-1 0 16,7 1-1-16,0-1 1 0,0 0 0 0,0 0-1 0,0 5-1 16,0-5 2-16,0 1-1 0,0-1 1 0,0 4-1 0,0-4 0 15,7 4 1-15,-7-4 0 0,0 0 1 0,6 5-1 16,-6-5 0-16,7 1 0 0,-1-1 1 0,1 0-1 0,-7 0 0 15,6-3 1-15,1 0 0 0,6 4 2 0,-7-5-1 16,1 1-1-16,6-4 2 0,-7 2 0 0,6-2 0 0,3 0-1 16,-3 0 0-16,2 0 2 0,5 0 1 0,-6-2 0 0,6-2-1 15,-5 1 1-15,6-5 3 0,-8 4 2 0,8-4 2 16,-1 1 1-16,-5-1 4 0,-2-2 5 0,8 3 9 16,-7-5 8-16,1 2 4 0,-3 3 11 0,-4-5 8 0,7 2 11 15,-8-1 11-15,1 0 7 0,-1-1 1 0,-6 1-1 0,7 1-3 16,-7-2-9-16,0 1-8 0,0 5-15 0,-7-6-14 0,7 5-11 15,-6-1-11-15,-1 1-9 0,1 0-5 0,-1 0-6 16,-7 3-4-16,9 0 0 0,-1 1-2 0,-3 3-2 16,-2-4-6-16,4 4-13 0,7 4-11 0,-6-4-15 0,6 3-10 15,-7-3-7-15,7 4-7 0,0 0-5 0,0-1 1 0,7 5 8 16,-7-5 11-16,0 4 11 0,6 1 11 0,1-1 6 16,-1 1 6-16,-1-2 4 0,-5 6 4 0,9-5 3 0,-3 4 1 15,-1-4 2-15,2 4 3 0,-7 1 1 0,7-1 0 0,0 0 2 16,-1 3 1-16,-6-3-1 0,7 1 0 0,-1 2 1 15,-6-3-2-15,7 0 0 0,0-1 1 0,-1 2-1 0,0 3 1 16,0-9 2-16,2 6 0 0,-2-5 0 0,-1 1 0 16,9-1 1-16,-8 1 2 0,2-6 0 0,-2 2-2 0,7 0-2 15,-6-4-4-15,5 4-6 0,8-4-11 0,-7 0-13 0,7-4-17 16,-9 4-21-16,17-4-29 0,-9 0-42 0,0-3-81 16,8 0-134-16,-9 0-64 0</inkml:trace>
  <inkml:trace contextRef="#ctx0" brushRef="#br0" timeOffset="25150.1">7638 2648 168 0,'0'-3'443'0,"0"-1"-124"0,0 0-129 16,0 1-76-16,0 3-39 0,0-4-20 0,0 4-8 16,0-3-3-16,0 3-1 0,0-5-4 0,0 5-5 0,0 0-6 15,0 0-8-15,0 0-7 0,0 0-6 0,-6 0-5 0,6 5-2 16,0-2-1-16,-7 4-1 0,7 1 1 0,-7-1 0 0,1 1 0 16,6 2-1-16,-7 1 1 0,1 4 0 0,0-1 2 15,-2 1 0-15,2 3 1 0,0 1-1 0,-8-1 0 16,2 4 1-16,-1 1 1 0,-1-2-1 0,2 8-1 0,-8-4 0 15,7 6-1-15,-7-2 0 0,1 0 0 0,0 3 0 0,-9-1-1 16,3 1 1-16,-1 1 0 0,7-4 0 0,-7 1 0 16,6-1 1-16,0 0 0 0,1-3 2 0,-1 0-1 0,0 0-2 15,1-4 0-15,6 3 2 0,-6-3-2 0,4-4-3 16,10 1-10-16,-1-7-14 0,-1-3-11 0,7 3-19 0,0-4-32 16,0-1-61-16,13-7-140 0,-8 0-94 0,10 0-44 15</inkml:trace>
  <inkml:trace contextRef="#ctx0" brushRef="#br0" timeOffset="25978.04">7983 2605 179 0,'0'0'368'0,"-6"3"-114"16,6 1-110-16,0 0-65 0,0-1-39 0,-7 0-17 0,7 5-7 16,0-1-1-16,0 1 1 0,7 3 0 0,-7 0 3 15,0 3-1-15,6-3 2 0,-6 3 0 0,7 5-3 0,-7-4-4 16,6 3-2-16,-6 1 0 0,7-1-2 0,-7 4-2 16,6-4 0-16,-6 1-2 0,7-2 2 0,-7 2 0 0,6-4-2 15,-6 3 0-15,0-3 0 0,0-1 1 0,7-3 2 16,-7 1 0-16,0-5-1 0,6 0 0 0,-6 0 0 0,0-3 0 15,0 0 3-15,0 4 1 0,0-8 0 0,0 3 3 0,-6-3 4 16,6 4 4-16,-7-4 2 0,7 2-2 0,-13-2-1 16,7 4 0-16,-7-4-2 0,0 5-4 0,-6-5-3 0,5 3-3 15,-5 1-1-15,-1-1 0 0,0 1 2 0,1 0-3 16,-7 0 0-16,13 3-1 0,-6 1 1 0,-1-2-2 0,7 2 0 16,0-1-3-16,0 1-1 0,-1 2 2 0,2-3-2 0,5 5 0 15,-6-2 0-15,7 1-1 0,-1 0 0 0,1-3 1 16,6 3 0-16,-7 1-2 0,7-2 0 0,0 1 1 0,0-3-1 15,7 2-1-15,-7-3 1 0,6 1 1 0,1-1 0 16,-7-3 0-16,12 3-1 0,-5-4-1 0,0-3 2 0,5 4 0 16,2-4-1-16,5-4-1 0,-6 4 1 0,6-3 0 0,1-4 1 15,0 3-1-15,-1-3 0 0,1-4 1 0,6 4-1 16,-6-4 0-16,-1 0 1 0,1 0 0 0,-7-4 0 16,6 4 2-16,-6 0 1 0,0-4 3 0,0 4 1 0,-7 0 1 15,2 0 3-15,-2-3 4 0,-6 3 5 0,6 3 4 0,-6-3 5 16,0 4 1-16,0 0 0 0,0-1 1 0,0 1-3 0,0 4-4 15,0-2-5-15,0 1-5 0,0 4-7 0,0 0-5 16,0-2-2-16,0 2-3 0,0 2-1 0,0-2-2 16,0 4 2-16,0 1 0 0,-6 2 1 0,6-4 1 0,0 5 0 15,-6-1 2-15,6 0 0 0,0 4 0 0,-8-3 1 0,8-1-1 16,0 3 1-16,0-2 1 0,0 3-1 0,0-3 0 16,0 2 0-16,0-3 1 0,0 5 0 0,0-4-2 0,8-1 0 15,-8 0-1-15,6 0 1 0,7 1 2 0,-7-1-2 16,8 0 0-16,-2-3 1 0,2 4-2 0,4-6-4 0,2-2-9 15,1 5-14-15,-3-5-16 0,9 0-17 0,-7 0-22 0,-2-5-30 16,8 3-48-16,-5-2-87 0,5-4-115 0,-7 1-65 16</inkml:trace>
  <inkml:trace contextRef="#ctx0" brushRef="#br0" timeOffset="26899.7">8290 2864 217 0,'0'0'394'0,"-8"4"-116"0,8-4-112 0,0 3-74 0,-6-3-42 16,6 4-24-16,0 0-11 0,-6 0-3 0,6 3 1 15,-7-3 2-15,7 7 3 0,-7-4 2 0,7 4 5 16,0 0-1-16,0 1-1 0,0 2-1 0,0 1-4 0,0-1-1 15,0-3-3-15,0 8-1 0,7-5-6 0,-7 1 1 0,7-4 1 16,-1 3 0-16,0 1 3 0,2-5-2 0,-2 2 2 16,1-1-1-16,5 0 2 0,-5-4 2 0,6 0 3 0,0 1 1 15,0 0-1-15,-1-5 1 0,8-3-2 0,-7 4 2 16,1-4 1-16,5-4-3 0,1 4-3 0,-7-3-2 0,6-2 1 16,-6 2 3-16,1-5 3 0,-2 1 1 0,-5 3 0 0,0-3 0 15,-7-4 0-15,0 4 1 0,0-5-1 0,0 2-3 16,-7 3-4-16,0-5-3 0,0 2-3 0,-5-1-1 0,-1 0 0 15,-6-1-2-15,5 6-1 0,2-6-1 0,-2 5-1 0,1-1 0 16,1 1 1-16,4-1 1 0,2 6-3 0,-1-2 3 16,7 0-4-16,0 0-2 0,0 1-4 0,0-1 0 0,7 0-2 15,-1 0-2-15,2 2 3 0,4-3-7 0,1 2 5 16,1-4 4-16,-2 3 2 0,2-4 0 0,5 5 2 0,-6-4-2 16,-1 3 0-16,2-3 4 0,-1 3-2 0,1-3 0 0,-8-1 0 15,7 4 2-15,-7-3-2 0,1 3 2 0,-1-3 1 16,1 4-1-16,-2-5-1 0,2 4 1 0,1 1 1 15,-3-1 0-15,-5 0 0 0,0 0 0 0,7 4-1 0,-7-2 1 16,0 2-1-16,0-4-1 0,7 4-2 0,-7 0-1 0,0 0 2 16,7 4-2-16,-7-2 1 0,0 2 0 0,6 0 0 0,0 0 2 15,-6 3 0-15,7 4 1 0,-1-4-1 0,-6 4 1 16,7 4 0-16,0-5 1 0,-1 6 0 0,0 2-1 16,2-4 1-16,-2 1-1 0,0 4-1 0,7-1-1 0,-7 1 2 15,1-1 0-15,0 4-1 0,-2-4 1 0,2 3 1 0,7-2 0 16,-8 3 0-16,0-4 0 0,2 5 0 0,-2-1 0 0,7-5 5 15,-7 6-1-15,1-5-3 0,0 4 1 0,-1-3 0 16,-1-1-1-16,3-3-1 0,-8 3-1 0,7-3-5 16,-2-5 3-16,-5 5 1 0,7-8 0 0,-7 1 1 0,7-2 4 15,-7-1 9-15,0-1 14 0,0-1 18 0,0 2 16 0,0-5 18 16,0 0 17-16,-7 0 6 0,7 0 3 0,-7-5-5 16,2 2-12-16,-2-1-16 0,-1-4-17 0,3 1-16 0,-1 0-15 15,-1-5-4-15,0 2-3 0,-6-1 0 0,7 0-2 16,0-3 3-16,-2-5 2 0,2 4 1 0,0-3 1 0,0-5 0 15,-2 6 1-15,1-10 4 0,2 6 1 0,-2-1 1 0,0-3-2 16,1-1-5-16,6 4 0 0,-7-4-2 0,1 4-2 16,6 0-5-16,0 4-3 0,-6-1-3 0,6 0 0 0,0 5-2 15,0-3-3-15,0 5-4 0,6-3-7 0,-6 1-8 0,6 3-7 16,7 0-10-16,-6-1-11 0,5 3-7 0,3 1-11 16,-3-4-7-16,2 5-5 0,-2 3-3 0,8-2 0 0,-7 2 2 15,7 0 3-15,-1 0 3 0,-6 4 5 0,0 0 6 16,1 0 4-16,-2 4 7 0,-6-4 5 0,8 4 6 0,-14 2 5 15,6-2 6-15,1 4 4 0,-7-1 6 0,0 4 4 16,-7 0 4-16,7 0 3 0,-6 4 2 0,-8-4 0 0,8 3 3 16,-6 1 0-16,-2-1 1 0,-5 1 1 0,5-1-1 15,2-2-1-15,-8 3-3 0,7-4-9 0,0-1-13 0,0 2-11 16,-1-5-15-16,2 1-18 0,6-1-19 0,-2-4-24 0,1 2-29 16,2-3-42-16,5-2-73 0,0 0-115 0,0 0-54 15</inkml:trace>
  <inkml:trace contextRef="#ctx0" brushRef="#br0" timeOffset="27259.22">9045 2798 326 0,'0'0'362'0,"0"4"-118"0,0-4-99 0,0 0-67 15,0 4-36-15,0-4-22 0,0 4-9 0,0-1-3 16,0 1-1-16,0 4 0 0,7 2 3 0,0-3 0 0,-7 5 3 16,6-2 4-16,0 5 1 0,-6 0-1 0,7 3-1 0,-7-3 1 15,7 4 2-15,-7-2 1 0,6 2 0 0,-6 3-3 16,0-5 0-16,5 6 0 0,-5 0 2 0,8-2-3 0,-1 1-2 15,-7 0-1-15,5 0-3 0,3 0-1 0,-8-4-3 16,6 5-1-16,0-6-2 0,-6 2-1 0,7-5-2 0,-7 1 1 16,7-5-1-16,-7 2-3 0,6-1-6 0,-6 0-9 0,6-3-13 15,-6-4-14-15,8 3-14 0,-2-7-24 0,0 3-36 16,1-6-72-16,-7-1-123 0,6 1-68 0</inkml:trace>
  <inkml:trace contextRef="#ctx0" brushRef="#br0" timeOffset="27555.79">9091 2798 401 0,'5'-3'392'16,"10"-1"-136"-16,-10 1-114 0,9-1-66 0,-1 4-35 0,0-4-20 15,7 4-8-15,-7 4-4 0,0-4-1 0,0 4 1 16,7-1 1-16,-9 4 3 0,4 1 4 0,-3 3 4 0,-5-1 2 16,-1 2 2-16,1 3-1 0,0-1 1 0,-7 1 1 0,0 2-3 15,-7-1-3-15,7 2-1 0,-7 0-2 0,-6-3-1 16,1 3-2-16,-3-3-3 0,4 4-3 0,-3-5 0 0,-5 1-2 16,6-4 0-16,0-1-5 0,7 2-2 0,-8-5-7 15,8 1-10-15,-1-6-15 0,0 6-26 0,7-8-41 0,0 0-78 16,0 0-156-16,0 0-80 0,7 0-39 0</inkml:trace>
  <inkml:trace contextRef="#ctx0" brushRef="#br0" timeOffset="28758.71">9450 3000 133 0,'6'0'275'0,"0"0"-81"0,8-4-61 16,-8 0-42-16,7 4-25 0,-7-3-10 0,8-1-2 0,-8-4 1 15,8 6-1-15,-8-6-1 0,6 1 1 0,-5-1 1 16,6-3-3-16,0 1-3 0,-7-2-6 0,8-2-3 0,-8 3 4 15,0-4 2-15,2 0 0 0,-2-3-3 0,0 3-2 16,1 1 1-16,-7-5 0 0,0 1-3 0,0-4-5 0,0 4-7 16,0-4-5-16,0 4-5 0,-7-5-3 0,7 2-3 15,-6 2-4-15,6-2 0 0,-6 2-4 0,-2 5 0 0,2-5-2 16,6 4 0-16,-6 5-2 0,6-2-1 0,-6 5-2 0,-2 0 1 16,8 4-2-16,0-1 0 0,-6-1 0 0,6 2 0 15,0 3-1-15,0 0 2 0,-6 0 1 0,6 3-2 0,0 2 3 16,-7 2-1-16,7-3 1 0,0 6 0 0,-6-2 1 15,6 3 0-15,-7-3 0 0,7 2 1 0,0 2 0 0,-7 2-4 16,7-3 3-16,0 4 0 0,0-1 1 0,0 1 0 0,0 0 1 16,0-1-1-16,0 4 0 0,7-4 4 0,-7 9-1 15,0-4-2-15,7-1 0 0,-7 0-1 0,6 4 0 0,-6-3-1 16,7-2 0-16,-7 5 0 0,6-7 0 0,-6 4 0 16,6-1 1-16,-6-3-1 0,8 0 0 0,-2-1-1 0,-6-3 0 15,6 0 1-15,0-1 1 0,8-2-1 0,-8 4 0 16,1-9 0-16,-1 3 1 0,8-2 1 0,-2 1 2 0,-6-2-2 15,8 1-1-15,-1-4 0 0,0 0-1 0,0 0-1 16,0 0 0-16,0 0 1 0,0-4-2 0,0 1-1 0,0-2-1 16,1 1 2-16,4-2 0 0,-4 3 1 0,-8-9-2 0,7 4 0 15,0 1-1-15,0-1 3 0,-6 2-2 0,0-5 2 0,5 3 2 16,-5-3 0-16,0 1-1 0,-1-2 1 0,-6 5 0 16,7-5 0-16,-1 2 1 0,0 3-1 0,-6-5 0 15,7 5 0-15,-7-3 1 0,7 2 0 0,-1 1-1 0,-6-1 0 16,6-2 0-16,-6 2 0 0,0 1 0 0,7-1-1 0,-7 5 0 15,0-4 1-15,0-1 1 0,0 5 2 0,0-1-1 16,0 0-1-16,0 1 0 0,0-1 0 0,0 0 0 0,-7 1-1 16,7 3 1-16,0-5-1 0,0 3 0 0,-6-3 1 15,6 2 1-15,0 3 1 0,0-3 0 0,-6 3-2 0,6-4 0 16,0 4-1-16,-7 0 1 0,7-4-2 0,0 4 0 0,-7 0-3 16,7 0 1-16,-6 0 0 0,6 0-1 0,-6 0 2 15,-1 0-2-15,7 0 2 0,-6 4 0 0,-8-4 0 0,14 4 0 16,-6-4 1-16,0 3 1 0,-1-3-1 0,7 3 1 0,-7 2-3 15,1-3 1-15,6-2 2 0,-7 5 0 0,7-2-1 16,-6 1-1-16,6 0 0 0,0-1 0 0,0 1 2 0,0 0 0 16,0 3 0-16,-7 0-2 0,7-3 0 0,0 3 1 15,0 1 0-15,0-1 1 0,0 3 0 0,0-2-1 0,0 3 1 16,0-3 0-16,7 2 1 0,-7-3 1 0,0 5-1 16,6-5-1-16,-6 1 1 0,7-1 1 0,-1 4 0 0,1-8-1 15,0 5 1-15,-1-1-1 0,7-3 0 0,-6-1-1 0,6 2 0 16,-7-3 0-16,7 2 0 0,0 0 1 0,0 0 0 15,0-4-1-15,-7 3 0 0,8-3 0 0,-1 0 0 0,-1 0 0 16,-4 4-1-16,4-4 0 0,2 0 0 0,-2 0 1 16,-5 0 0-16,6 0 0 0,0-4 0 0,-7 4 1 0,8-3 0 15,-2 3 5-15,-5-8 4 0,0 4 3 0,-1 2 4 16,1-6 1-16,-1 1 1 0,0-1 5 0,2 1 7 0,-2-4 2 16,-6 4-2-16,6-4 1 0,-6 3 1 0,0-3 7 0,6 0 2 15,-6 0 0-15,-6 0-3 0,6 3-4 0,0-2-3 0,-6-1-1 16,6 3-4-16,-6 1-6 0,6-4-5 0,0 8-5 15,-8-5-4-15,8 5-2 0,0-1-4 0,0 0-2 16,-6 1-4-16,6-2-6 0,6 5-10 0,-6-2-12 0,0 2-10 16,0 0-6-16,8 0-4 0,-2 0 0 0,0 2-1 0,0 3 3 15,0-2 4-15,8 5 8 0,-8-1 5 0,8 0 4 16,-1 4 2-16,0-4 2 0,0 5-2 0,0 3 2 0,0-5 4 16,0 5 3-16,1-1 6 0,-9 1 2 0,8-4 1 15,-7 4 2-15,2-1 1 0,-2 1 4 0,-6-3-1 0,7-2 1 16,-7 1 0-16,0-1 2 0,6 2 1 0,-6-5 0 0,0 1 1 15,7 0 2-15,0-1 0 0,-7-1 3 0,6 2 1 16,-6-4 1-16,6-1 2 0,0 1 0 0,8 0-1 16,-1-4 1-16,0 0-1 0,-1 0-2 0,2 0-4 0,5 0-7 15,8 0-15-15,-8 0-19 0,0-4-29 0,8 0-46 0,-1-3-97 16,-6 4-134-16,6-8-80 0,-7 4-39 0</inkml:trace>
  <inkml:trace contextRef="#ctx0" brushRef="#br0" timeOffset="30492.77">11939 2733 120 0,'0'0'182'0,"0"-4"-30"0,0 4-29 15,-7 0-24-15,7 0-21 0,-7-4-20 0,1 4-15 0,6 0-14 16,-6-4-8-16,-1 4-2 0,0 0-1 0,1 0-1 16,-1 0 1-16,7 0 2 0,-6 0 5 0,0 0 2 15,-2 0-1-15,2 0-2 0,0 0-2 0,6 0-2 0,-7 0-2 16,1 0-3-16,-1 0-4 0,1 0-1 0,-7 0-1 0,6 0 0 16,0 0-2-16,-5 0-1 0,6 4 0 0,-8-4 0 0,1 4-1 15,0-4 1-15,0 4-1 0,-1-4 3 0,2 4 1 16,-1-4 1-16,0 3 0 0,0 0 0 0,-1 2 0 15,2-3-1-15,-2 6-1 0,-5 0 1 0,6-1 1 0,0 4 1 16,1 0 0-16,-8 0 0 0,6 0 0 0,1 3-1 0,1-3 2 16,-2 4-4-16,2 3-1 0,-2-3 0 0,8 4-1 15,-7-5-2-15,6 4 0 0,-6 1 2 0,7-4 0 0,0-1 0 16,6 1 1-16,-8-4 0 0,8 4 2 0,0-5 2 16,0-2 1-16,0 3-1 0,8-3 0 0,-2-2 3 0,-6 2 2 15,13-1 2-15,-7-3 2 0,1 2 2 0,6-6 1 0,7 8 3 16,-8-8-2-16,8 4-2 0,-1-4-4 0,1 0-4 15,6 0-2-15,0 0-5 0,1 0-5 0,-1 0-9 0,-1-4-8 16,7 4-11-16,2-3-15 0,-9-2-17 0,8 3-26 0,0-2-36 16,0-4-65-16,-1 1-122 0,1-1-77 0,-7 1-43 15</inkml:trace>
  <inkml:trace contextRef="#ctx0" brushRef="#br0" timeOffset="31804.88">12088 2835 174 0,'0'0'380'16,"0"0"-96"-16,-7-4-97 0,7 4-76 0,0 0-45 16,-6 0-29-16,6 4-14 0,-6-4-10 0,6 4-3 0,-7-1-1 15,1 1-1-15,-1 0-1 0,-6 3 1 0,7 4 1 0,0 0 0 16,-8 0 2-16,8-1 1 0,-1 6-3 0,0-5 1 15,1 3-1-15,-1-3 0 0,7 4 0 0,-6 0 1 0,6-1-1 16,0-3 2-16,0 3 0 0,0-2 1 0,0 3 1 16,6-4 0-16,-6-1 0 0,7 2 0 0,-1-5-1 0,1 3 1 15,6-2 0-15,-7-1 3 0,8 1 2 0,-8-4 1 0,14 3 0 16,-7-4 0-16,-1-3-1 0,8 0-2 0,0 0-2 16,-7 0-3-16,7-3-1 0,-8-1-3 0,8 1-1 0,-8-1 1 15,-4 0 0-15,4 0 1 0,1 1 0 0,-5-4-1 16,-2 0 0-16,-6-1 3 0,6 1-2 0,-6-1-1 0,0 2-2 15,-6-2-3-15,0-3-1 0,-2 3-3 0,2-2-1 0,-7 1-2 16,-1 0 0-16,2-3-1 0,-8 1 0 0,8 4 2 16,-2-4 2-16,-5 0 2 0,13 3 1 0,-8 2 4 0,8-2 0 15,6 4 0-15,0-3 1 0,0 3-1 0,0-3-1 16,6 3 0-16,0-3-1 0,8 0-1 0,-1 3-3 0,0-3 0 16,6 3-1-16,1-4 1 0,0 4 1 0,-1-3 0 15,7 5-3-15,-6-6 1 0,6 4 1 0,-7 0 0 0,1 0 1 16,-1-3 0-16,1 3 0 0,0 0 0 0,-1 2 0 0,-6-6 0 15,-1 4 2-15,3 1 0 0,-3-1 1 0,-6 0 2 0,2 4 4 16,-2-4 6-16,0 4 6 0,-6 0 5 0,0-3 2 16,0 3 3-16,0 3 0 0,0-3-4 0,0 4-5 15,0 0-6-15,-6-4-4 0,6 4-6 0,-6 3-3 0,6-3-3 16,-8 2 0-16,8 2 0 0,-6-1 0 0,6 5 0 0,0-2-1 16,0 1 0-16,0 1 0 0,0-1 0 0,0 0 0 15,6 3 0-15,-6-3 0 0,8 3 1 0,-8 1 0 0,6-3 0 16,0 2 0-16,1-3 0 0,-1 4 0 0,1-5 0 15,6 5 1-15,-7-3-1 0,0-2-1 0,8 1 1 0,-8-3 0 16,1-1 0-16,6 3-5 0,-1-5 3 0,2 2 2 0,-1-4 0 16,1 1 0-16,5 0 1 0,-6-4 2 0,5 0 0 15,2 0 4-15,1-4-3 0,-8 4-2 0,6-4 1 0,-6 1 1 16,0-1 0-16,-6-4 7 0,6 2 4 0,-7-2 6 16,-1 1 3-16,-5-1 2 0,8 1 1 0,-8-3 0 0,0-2 6 15,-8 2-10-15,3-1-9 0,-8-1-11 0,7 1-7 0,-14 0-9 16,0-3-8-16,1 3-5 0,-8-3-11 0,2 2-4 15,-1-3-1-15,-7 5 3 0,6-1 3 0,-5 3 5 16,6-3 4-16,0 3 5 0,7 1 5 0,-1 5 6 0,0-6 3 16,8 8 1-16,-1-4-1 0,6 0-3 0,0 4-3 0,1 0-5 15,0 0-5-15,6 0-4 0,0 4 0 0,0 0-2 0,0-1 2 16,6 2 2-16,0-3 5 0,8 5 1 0,-1 1 4 16,-1 0 1-16,8-5 1 0,0 5 0 0,-1-6 0 15,1 3 0-15,6-5 1 0,0 4 2 0,0-4 5 0,1 0 3 16,-2 0-1-16,0-4 3 0,2-1 1 0,0 3 3 0,-1-6-1 15,0 1 3-15,6-1 0 0,-13-3 0 0,8 1 2 16,-8-2 2-16,1 1 2 0,-2 1-1 0,-3-5 2 0,-3 0 0 16,1 1-2-16,-6-1 3 0,0 1-1 0,-1-5-1 0,0 0-1 15,-6 5-2-15,8-5 0 0,-8 2 0 0,0-6-1 16,-8 5-1-16,8-4 1 0,-6 4 0 0,0-1-1 0,-1 1 0 16,0 0 3-16,1 4 10 0,-1 2 1 0,0 1 2 15,-5 0-1-15,4 4-2 0,8 0-4 0,-5 3 2 0,-1 1-4 16,6-1-10-16,-7 4-1 0,0 4-2 0,1-1-2 0,6 3 0 15,-7 2 4-15,1 4-3 0,6-1 0 0,-7 4 1 16,7-1-1-16,0 4 0 0,7-4 1 0,-7 6 0 0,6 1 0 16,-6-2 0-16,7 2 0 0,-1 2 1 0,1-2-1 15,0 4 0-15,-1-2 0 0,-1-2 0 0,10 2 1 0,-10-1 0 16,2 0 0-16,6 0 0 0,-6-4 0 0,6 4 0 0,-7-3-1 16,8-1 0-16,-8-3 1 0,7 0 1 0,0-1 0 15,0-3 0-15,1 0-1 0,-3-4 1 0,4 0 2 16,-3-3-1-16,1 0 0 0,1-1-1 0,-2-3 2 0,2 0 1 15,-3-3 0-15,4-1 0 0,-2 0 0 0,-1-3 1 0,2 0 3 16,-2 0 0-16,2-5 0 0,-8 1 1 0,1 0 1 0,-1-3 2 16,1 3 1-16,0-5 1 0,-7 3 3 0,6-3 1 15,-6 2-1-15,0-1 0 0,0 0-1 0,-6 1-2 16,6-1-1-16,0 1-1 0,-7-1 1 0,7 4-1 0,-7 1 2 16,7 2 4-16,-6 1 2 0,6-1 1 0,-7 1 5 0,7 7-5 15,0-4-6-15,-6 0-5 0,6 0-6 0,0 4-4 16,-7 4-5-16,7-4-1 0,-7 4-7 0,7 0 5 0,0 3 1 15,0 1 1-15,0 2 3 0,0-3-2 0,0 5 3 16,0-1 2-16,0 0 0 0,0 0-1 0,0 0 0 0,0 0 1 16,7-1-1-16,-7 2 2 0,7-1-1 0,-1 3-1 0,1-3 0 15,-7-3 0-15,13 3 0 0,-6 0-1 0,5-4 1 16,-7 4 0-16,10-3 0 0,4-5 1 0,-5 4 0 0,5-2-1 16,0-3 0-16,-5 2-5 0,5-4-5 0,1 0-10 15,0 0-10-15,-1 0-15 0,-6 0-14 0,6-4-20 0,1 2-20 16,-7-6-23-16,5 4-32 0,-4-3-63 0,6-4-140 0,-6 0-79 15,-8 0-34-15</inkml:trace>
  <inkml:trace contextRef="#ctx0" brushRef="#br0" timeOffset="31992.25">13312 2546 419 0,'-5'-4'455'0,"-1"4"-183"15,6-3-125-15,0 3-71 0,0-4-38 0,0 4-19 16,6 0-12-16,-1 0-6 0,3 0-1 0,5 4-5 0,0-1-11 16,7 1-21-16,-1-4-37 0,1 8-73 0,-2-8-156 0,-4 2-79 15,6 2-44-15</inkml:trace>
  <inkml:trace contextRef="#ctx0" brushRef="#br0" timeOffset="32960.92">13535 2733 374 0,'0'0'343'0,"7"4"-121"0,-7-1-94 0,6 0-57 0,-1 4-34 16,-5 1-17-16,8 0-6 0,-8-1-5 0,6 4-1 0,-6 0-2 15,7 4 0-15,-7 0 0 0,0-1 2 0,0 1-1 16,0 2-1-16,0-1 0 0,0-3-2 0,0 6 2 15,0-7-2-15,0 3-1 0,0-5-2 0,0 1 1 0,0-1 0 16,0-2 0-16,0-1 2 0,0-3 6 0,0 0 10 0,0 0 9 16,0-4 9-16,0 3 11 0,0-3 8 0,0-3 5 0,7 3 5 15,-7-4 3-15,0-4-7 0,0 5-5 0,6-9-7 16,-6 6-8-16,6-5-4 0,-6-1-3 0,8 2-5 16,-8-5-4-16,6 4 0 0,0-3 3 0,-6 3-1 0,6-5-3 15,-6 7-4-15,7-3-2 0,0-3-1 0,-1 5-2 0,1-2-4 16,-7 1-4-16,6 0-2 0,0 4-1 0,2-4-2 15,-8 4-1-15,6-1-2 0,-6 5-1 0,6-2 0 0,-6 3-3 16,7-3-2-16,-7 5-1 0,0 0 2 0,0 0 0 0,7 5-2 16,-7 2 1-16,0 0 1 0,6 0 0 0,-6 4 3 15,6 0 1-15,1 4 0 0,-7 0 0 0,6-1 0 0,1 1 7 16,0-1-3-16,-1-3-2 0,0 1-1 0,8-1-1 16,-8 0 0-16,7-1 1 0,0-2 1 0,0-1-8 0,7 0 3 15,-8-2 3-15,8-3 1 0,-1 2 0 0,1-4 0 0,0 0-1 16,-1 0 0-16,1-4 2 0,0-3-1 0,-1 4-1 15,1-4 0-15,-8-1 2 0,8-3 1 0,-8-1 0 0,2 2 1 16,-8-1 1-16,1 0 6 0,0 0 7 0,-1-4 6 16,-6 4 4-16,0 1 7 0,-6-5 7 0,6 4 6 0,-7 0 2 15,0 0-4-15,-5 0-2 0,4-1-8 0,-4 5-6 0,-1 1-9 16,0-2-7-16,0 4-9 0,-7 0-4 0,8 1-2 16,-2 3-3-16,-5 0 1 0,6 3-2 0,0 1 3 15,-1 0-2-15,2 4 2 0,6-2-1 0,-8 6-1 0,8-1 0 16,-1 0 0-16,1 3-1 0,6-3 0 0,0 0 1 0,-7 3 0 15,7-2-1-15,7-1-1 0,-7 1-2 0,0-3-1 0,6-1-1 16,1 0-2-16,-7-1 0 0,6-3 0 0,0 3 1 16,8-3 3-16,-8 3 3 0,8-7 2 0,-2 3 2 15,1-6 2-15,0-1 2 0,0-3 2 0,1 2 3 0,5-1 3 16,-6-1 4-16,0-1 8 0,7 0 17 0,-14-1 18 0,6 1 15 16,2-4 13-16,-1 5 12 0,-6-3 9 0,-1 2 7 15,1 1 1-15,-1-5-12 0,-6 5-16 0,6 0-11 0,-6 0-14 16,8-1-12-16,-8 1-11 0,6 3-14 0,-6 1-10 15,0-2-6-15,0 5-6 0,0-2-3 0,6 2-5 0,-6 0-2 16,7 2-2-16,-7 3 1 0,7-2 2 0,-1 5 1 0,1-1 3 16,-1 4 0-16,7 3 1 0,-7-2 1 0,7 5 2 15,-7-2-2-15,8 5-1 0,-1-3 0 0,0 2 0 0,-6 2 0 16,5 1 1-16,2 0 0 0,-1 0 0 0,0 0 1 16,-1 1 1-16,2 2-1 0,-1-3-1 0,0-1-2 0,-6 6-3 15,5-6-8-15,-5 2-4 0,-1-4-5 0,1 2-8 0,-7-3-5 16,7 1-3-16,-7-2-2 0,-7-2 2 0,7-4 5 15,-7 1 6-15,1-1 5 0,-1-4 7 0,-5 0 6 0,5-3 7 16,-6 0 2-16,0-4 3 0,-1 0 0 0,-6 0 4 0,2-4 0 16,4 0 4-16,-5-3 9 0,6 3 6 0,-6-2 9 15,5-6 12-15,1 4 3 0,0-3 3 0,7 0 1 16,-7 4 0-16,7-4-8 0,6-4-9 0,-7 5-9 0,7-1-9 16,0-4-7-16,0 0-3 0,7 3-5 0,-7-2-8 0,13-1-10 15,-7 1-13-15,7-1-15 0,6 0-14 0,-5 5-19 16,5-1-28-16,-6 1-36 0,6 2-34 0,1-3-35 0,0 3-26 15,-8 1-31-15,9-1-48 0,-2 4-95 0,-6-2-94 16,0-2-51-16,0 1-5 0</inkml:trace>
  <inkml:trace contextRef="#ctx0" brushRef="#br0" timeOffset="34085.68">15105 2857 183 0,'0'0'246'0,"-6"-3"-55"16,6 3-49-16,-6-4-41 0,6 4-26 0,-8-4-19 0,8 4-6 16,0-4-4-16,-6 4-2 0,6-3-2 0,0 3-3 0,0-4-2 15,0 4-1-15,0-4 0 0,0 4-2 0,0-4 0 16,0 4-3-16,0-2-2 0,0 2-1 0,0-4-2 0,0 4-4 15,0-4-2-15,0 4-3 0,6 0-4 0,-6 0-1 16,0-4-4-16,8 4-3 0,-8 0-2 0,6-3-1 0,-6 3-1 16,6 0-1-16,0 0 0 0,-6 0 0 0,8 0 1 0,-2 0-1 15,-6 3-1-15,6 1-2 0,-6-4 2 0,7 8 0 16,-7-6 0-16,6 6-1 0,-6-1 1 0,0 1 1 0,6 4 0 16,-6-3 0-16,0 3-1 0,0 3-1 0,8-4 2 15,-8 3 1-15,0-3-1 0,6 3-1 0,-6 1 1 0,0-3 0 16,5-2 1-16,-5 5 0 0,8-3-1 0,-1-5 0 0,-1 4 1 15,0-4 0-15,1 0-1 0,0 1 1 0,6-1 0 16,-1-4 2-16,-4 2 1 0,4-3 1 0,1-2-1 16,7 0 1-16,-7 0 1 0,6-2-1 0,1 2 0 0,-7-5-2 15,7-2 0-15,-3 0 2 0,3-1 0 0,-5 1 2 0,4-1 6 16,-6 2 4-16,0-6 3 0,-7 1 7 0,8 0 9 16,-8 1 6-16,1-2 4 0,-1 1 1 0,-6-3 1 0,7 3-2 15,-7 0-1-15,0 0-3 0,0 0-4 0,-7 0-6 0,7-1-4 16,0 5-3-16,-6 0-5 0,6 0-3 0,-7 3-3 15,7-3-5-15,0 3-6 0,-6 4-2 0,6-4-4 0,0 4 1 16,-6-4-2-16,6 4 1 0,0 4-3 0,0-4 1 16,0 4 1-16,0 0 0 0,-8-1 2 0,8 1-1 0,0 4 1 15,0 0 1-15,0 1 1 0,0-1 0 0,-6 0 0 0,6-1 0 16,0 4 0-16,0-4 0 0,0 0-1 0,6 5-1 16,-6-5 2-16,0 1-1 0,8-2 1 0,-8 2-1 0,6-5 1 15,0 5 0-15,7-4-1 0,-6-2 0 0,6 3-4 16,-1-2-6-16,8 1-13 0,0-4-13 0,6 3-16 0,-7-3-16 15,8 0-17-15,-1 0-17 0,-6-3-20 0,5 3-16 0,-5-4-23 16,0 1-35-16,-1-2-61 0,0-1-96 0,1-2-55 16</inkml:trace>
  <inkml:trace contextRef="#ctx0" brushRef="#br0" timeOffset="34335.44">15815 2788 55 0,'-6'-4'412'0,"-1"0"-92"0,1 1-108 0,6-1-81 15,-6 0-45-15,6 4-28 0,0 0-15 0,0 0-9 16,0 0-10-16,0 0-4 0,0 0-7 0,0 4-3 0,0 3-3 16,0 1 0-16,0-1 2 0,6 4 0 0,0 0 2 0,-6 3-2 15,7 1 3-15,-1 3-2 0,1 1 2 0,0-2-2 0,-1 6 0 16,0-5-1-16,2 4 1 0,4 0-1 0,-6 0-1 16,1 1 0-16,6-5 0 0,-6 3 0 0,5 2-1 15,2-2 0-15,-8-2-3 0,8 3-2 0,-2-5 1 0,1 3 0 16,1-2-1-16,-2-3 0 0,-6-1-5 0,8 1-8 0,-1-1-11 15,0-3-15-15,-7-3-22 0,7-2-33 0,1 3-61 16,-2-9-121-16,2 0-93 0,-8-4-51 0</inkml:trace>
  <inkml:trace contextRef="#ctx0" brushRef="#br0" timeOffset="34601.25">15790 2777 268 0,'0'-8'390'0,"6"5"-120"0,0-1-118 15,1 0-69-15,6 1-36 0,-6-2-21 0,5 10-10 0,2-5-3 16,-2 3-3-16,2 1 2 0,-1 0 2 0,-1 3 1 16,2 0 1-16,-2 1 1 0,2 2 1 0,-8 2 1 15,1 3-4-15,-1-1 0 0,1 1-2 0,-7-1-1 0,-7 5-2 16,7-6-1-16,-6 6 0 0,-7-4-3 0,7 3-3 0,-8-7 0 15,1 3-1-15,6 1-1 0,-5-3 0 0,-1-1-2 0,6-5-6 16,0 3-7-16,1-2-9 0,0-4-15 0,6 1-24 16,-6 0-42-16,6-4-72 0,0-4-132 0,0 0-78 15</inkml:trace>
  <inkml:trace contextRef="#ctx0" brushRef="#br0" timeOffset="34913.61">16194 2568 395 0,'-7'0'450'0,"7"0"-158"0,0 0-126 0,0 0-75 15,-7 0-43-15,7 0-24 0,0 3-13 0,0 2-5 0,0-2-4 16,0 3 1-16,0 6 1 0,0-1 2 0,0 0 2 0,0 4 3 15,0 3 2-15,0-3 2 0,0 3 2 0,7 3 3 0,-7-2-3 16,0 4 1-16,0-5 0 0,0 4-1 0,7-4-1 16,-7 3-2-16,6 2-1 0,-6-2-2 0,6-2-2 15,1 3 1-15,0-3 0 0,-1 2-2 0,0-6 3 0,8 0 1 16,-1 3 1-16,-7-6 1 0,7 1 1 0,0-1-2 0,0-5 0 16,0 1-1-16,0 2-6 0,7-5-11 0,-8 1-17 15,2-2-21-15,5-4-27 0,-6 0-46 0,0 0-78 0,7-8-137 16,-6 6-91-16,-8-6-41 0</inkml:trace>
  <inkml:trace contextRef="#ctx0" brushRef="#br0" timeOffset="35085.32">16089 2806 250 0,'-7'0'453'15,"7"0"-147"-15,-6-4-133 0,6 4-74 0,0 0-40 0,0 0-19 16,6 0-7-16,1 0-5 0,0 4-2 0,6-4-3 0,0 0-5 15,6 4-5-15,7-4-8 0,-6 3-12 0,6 1-16 16,7-4-18-16,-8 4-26 0,8 0-40 0,-7-4-77 16,6 0-141-16,-5 0-70 0</inkml:trace>
  <inkml:trace contextRef="#ctx0" brushRef="#br0" timeOffset="35507.18">16623 2737 104 0,'-6'0'450'0,"0"3"-112"0,-1 0-141 16,0 4-91-16,-5 1-51 0,5 0-27 0,0-1-11 0,1 4-7 16,-1-4-1-16,7 8 1 0,-6-4 0 0,-2-1-1 0,8 5 1 15,0 0 1-15,0 3-2 0,0-3 0 0,0 0 1 16,8 3 1-16,-8-3 1 0,6-1 4 0,1 1 1 16,-1-5 1-16,1 5 2 0,6-3 4 0,0-4 1 0,-6 1 1 15,5 0 2-15,8-2 0 0,-8-4 0 0,9 1 0 0,-2 0-2 16,1-4-3-16,0 0-3 0,-2 0-5 0,2 0 1 0,0 0 1 15,-1-4 1-15,1-3 5 0,-7 3 3 0,7 1 9 16,-9-6 9-16,4 3 8 0,-10-2 10 0,10 1 3 16,-15-4 5-16,6-1 0 0,-6 2-1 0,0-1-3 0,0-4-5 15,-6 1-6-15,6-1-11 0,-8 1-8 0,-4-1-9 0,5-4-5 16,-6 5-7-16,0-1-5 0,0 1-7 0,0-1-3 16,-7 0-1-16,8 4-1 0,-3 0-1 0,3 0-1 0,0 3-2 15,-3 1 0-15,4 1 0 0,4 2 1 0,-6 0-1 16,0 0 0-16,6 0-1 0,-6 4 2 0,7 0 0 0,-8 0 1 15,7 4 0-15,2 0 0 0,-2 0 0 0,-1 0 0 0,3 2 0 16,5-1 2-16,0 2-4 0,0 0-3 0,0 0-6 16,0 1-10-16,5-5-10 0,3 5-14 0,-1-1-15 0,5 0-16 15,2-3-15-15,5 3-13 0,1-3-12 0,0 4-12 16,6-6-20-16,-7-2-33 0,7 4-72 0,0-4-123 0,0 0-56 16</inkml:trace>
  <inkml:trace contextRef="#ctx0" brushRef="#br0" timeOffset="36756.93">17888 2403 120 0,'0'0'150'0,"0"0"-17"0,0-4-15 0,0 4-14 0,0 0-15 15,0 0-16-15,0 0-12 0,0 0-6 0,0 0-9 16,0 0-5-16,0-3-1 0,-8 3-4 0,8 0-3 16,0-4 1-16,0 4-2 0,0 0 0 0,0 0-2 0,0-3 0 15,0 3-5-15,0 0 1 0,0 0-3 0,0 0 2 0,0 0-2 16,0 0-1-16,0 0 1 0,0 0 2 0,0 0 0 15,0 0 1-15,0 0 1 0,0 0-1 0,0 0-4 0,0 0-3 16,0 0-3-16,0 0-6 0,0 0-3 0,0 0-4 16,8 3-3-16,-8 4-2 0,0-3-1 0,6 3 2 0,-6 4 1 15,0-4-1-15,6 8 2 0,-6 0 5 0,7-1 0 0,0 5 2 16,-7 0 0-16,6-2 4 0,1 5 0 0,-7 0 0 16,6 0 1-16,0 1-2 0,-6-2 0 0,8 2-1 0,-2-2 0 15,-6 2-3-15,6 2 0 0,0-4 0 0,-6 2-3 16,8-1-1-16,-2 0-2 0,-6 0 1 0,0-4 0 0,6 4 0 15,-6-3 1-15,7-1-2 0,-7-3-1 0,6 0 2 0,-6-1-1 16,7-3-1-16,-7 0 2 0,0-4-1 0,6 0 0 16,-6 1 2-16,0 0-3 0,7-5-6 0,-7 1-6 15,0-2-11-15,6 2-13 0,-6-4-16 0,6 0-19 0,2 0-28 16,-2-4-34-16,0-2-57 0,1-5-88 0,0-1-90 0,-7-3-50 16</inkml:trace>
  <inkml:trace contextRef="#ctx0" brushRef="#br0" timeOffset="37491.18">17973 2370 168 0,'0'-4'337'16,"0"1"-97"-16,0 3-89 0,0-3-60 0,0 3-32 16,0-5-16-16,0 1-9 0,0 4-4 0,0 0-3 0,0 0-3 15,0 0-1-15,0-3-3 0,0 3-6 0,0 0-2 0,0 0-5 16,6 3-5-16,-6-3-2 0,0 0 0 0,0 4 0 15,0 1 0-15,6-2-1 0,1 0 1 0,-7 5 0 16,6-2 2-16,1 6 0 0,-1-1 0 0,7 0-1 0,-7 1-1 16,2-3 2-16,-2 7 3 0,7-5-2 0,-6 3-1 0,6-3 0 15,-7 3 0-15,8 2 0 0,-8-6 1 0,0 2-1 0,6-2-2 16,-4 1 1-16,4 0 6 0,-5-3-3 0,7-2-1 16,-8 6 0-16,0-8-1 0,0 3 4 0,8-3 3 0,-8 0 3 15,1-1-3-15,-1-3 4 0,1 3 7 0,0-3 3 16,-1-3 4-16,0 3 2 0,7-3 2 0,-6-1 2 0,5-3 3 15,-4-1 2-15,-2 1-1 0,7 0-1 0,-7-5-1 16,1 1-3-16,6 5-1 0,-7-6-1 0,2-3-3 0,4 5 0 16,-5-1 1-16,-2-4 0 0,3 5-3 0,4-7-2 15,-5 4-1-15,-1-3-4 0,-6 7-4 0,14-7-3 0,-8-2-5 16,1 3-2-16,0 4-1 0,-1-4-1 0,-6 1-2 0,6 3-1 16,1-1 0-16,-7 3 1 0,6 1 1 0,-6 0 0 15,0 1 1-15,0 1 0 0,7 1 2 0,-7 2 0 0,0-1 0 16,0 4-2-16,0-5-1 0,0 5-1 0,0 0-2 15,0 0-1-15,0 0 0 0,0 5-1 0,0-5 0 0,0 7 1 16,0 0-1-16,0 0 3 0,0 1-1 0,0 4 1 0,0 2 1 16,0 1 0-16,0-1-4 0,7 4 3 0,-7 1 7 15,6 2-4-15,-6 1 1 0,6 1-1 0,-6 2-2 0,7 5 2 16,-1-5 3-16,-6 4-3 0,7 1-6 0,-7-1 2 16,6 4 1-16,0-4 1 0,-6 0 0 0,8 1 0 0,-2-1 1 15,-6 0 0-15,7 0 0 0,-7-2 0 0,6-6 2 16,-6 4-3-16,6-2 1 0,-6-5-1 0,0 1 1 0,0-2-1 15,0-2 0-15,0-3 1 0,0 3-1 0,0-9 0 0,0 6 0 16,-6-5 0-16,6-3-3 0,0 3-7 0,0-3-14 16,6-1-19-16,-6 2-22 0,0-3-26 0,8-2-36 0,-2-2-67 15,0-3-135-15,7-2-90 0,0 0-46 0</inkml:trace>
  <inkml:trace contextRef="#ctx0" brushRef="#br0" timeOffset="38303.3">19151 2392 92 0,'-6'0'153'0,"0"0"-35"0,6 0-24 0,-7 0-12 16,7 0-7-16,-6 0-7 0,-1 0-6 0,7 0-5 16,-6 0-5-16,-2-3-6 0,3 3-3 0,-2 0-5 0,-1 0-4 15,3 0-2-15,-8 0 0 0,6 3-2 0,-5-3-1 0,5 4-1 16,-6-1-3-16,0-3-2 0,7 7-2 0,-9-3-2 15,3 4 2-15,5 0-3 0,-5-1 0 0,-1 3 1 0,-1 2 2 16,8-3 2-16,-7 3-1 0,6-1 0 0,-5 0-1 16,5 4-1-16,-6-1-1 0,6 1-3 0,0 3-3 0,-6-2 0 15,6 1 0-15,2-2-2 0,-1 4 0 0,-1-1 3 0,7 0-1 16,-7 4 0-16,7-3-1 0,-6-2-1 0,6 5 0 16,0-3-1-16,0-1-3 0,6 0 0 0,-6 1 0 0,7 3 0 15,0-7 0-15,-7 2-1 0,11-1 0 0,-4-3 2 0,1 3-1 16,-3-1 1-16,9-5 1 0,-1 1 2 0,0 0-1 15,0 1 1-15,0-5-3 0,7 0 2 0,-7 0-2 0,6-3-1 16,-7 0-2-16,9 4 0 0,-1-8-2 0,-1 3 1 16,1-3-1-16,6 0 0 0,-7 0-2 0,1-3 2 0,6 3 0 15,-7-8-2-15,7 4 2 0,-1 0 0 0,2-3 2 0,-7 0 2 16,7 0 3-16,-10-5 3 0,3 5 0 0,-6-3 3 16,6-2-2-16,-8 1 2 0,2-3-1 0,-1-1-2 0,0 0-1 15,-6 0-5-15,-1 1 0 0,0-5-4 0,-1 5 1 16,4-8-3-16,-9 4 1 0,6-4-1 0,-6 4-1 0,0-9 0 15,0 6-1-15,0-1 1 0,0-4 0 0,-6 1-1 0,6 2-1 16,-9-6-2-16,4 4 1 0,-1-1-1 0,0 0-1 16,-8 3 1-16,1-2 1 0,1 4-1 0,-2 2 2 15,-6-3-1-15,8 8 1 0,-16-1 1 0,11 1 1 0,-10 2-1 16,1 4-2-16,-6-1-4 0,5 5-6 0,-5-4-8 0,-1 4-13 16,1 4-14-16,-1-4-15 0,1 4-21 0,-2 4-22 0,8-4-31 15,1 4-47-15,5-4-88 0,7 4-97 0,0 0-51 16</inkml:trace>
  <inkml:trace contextRef="#ctx0" brushRef="#br0" timeOffset="38865.75">19621 2344 183 0,'0'0'208'0,"0"0"-44"0,0 0-40 0,0 0-32 0,-6 0-25 15,6 0-17-15,0 0-12 0,0 0-5 0,0 0-7 0,0 0-1 16,0 0 1-16,0 0-2 0,0 0 0 0,0 0-3 16,0 0-2-16,6 0-2 0,0 0-3 0,-6 0 0 0,7 0-5 15,6-3 0-15,-6 3-2 0,-1 0 0 0,7 0-4 16,0 0 1-16,0-4-1 0,0 4 0 0,6 0 1 0,-5-3 1 16,6 3 1-16,-1-4 0 0,0 4 1 0,0-4 0 0,1 0 0 15,6 4-1-15,-6-3 1 0,-1-2 0 0,7 3 1 16,-6-3-1-16,6 3 2 0,1 2 0 0,-8-4-1 0,7 0 1 15,-6 0-2-15,-1 0-1 0,0 0-2 0,1 4 0 16,-7-3-4-16,0 3-3 0,0 0-8 0,0-4-8 0,-7 4-12 16,2 0-15-16,-8 0-18 0,6 4-27 0,-6-4-39 0,0 0-66 15,0 0-112-15,-6 0-61 0</inkml:trace>
  <inkml:trace contextRef="#ctx0" brushRef="#br0" timeOffset="39178.06">19888 2297 93 0,'-7'0'364'0,"7"-4"-92"15,-6 4-92-15,6 0-70 0,0 0-44 0,-7 0-23 16,7 0-12-16,0 0-8 0,0 0-4 0,0 4-2 0,0 0-3 16,0 2 1-16,0 1 2 0,0 1 1 0,0 4 2 0,7-2 2 15,-7 6 0-15,6-2 4 0,-6 4 0 0,7 0-1 16,0 0-2-16,-7 9-1 0,6-6-1 0,0 1-1 15,2 4 0-15,-8 4-2 0,6-5-1 0,-6 1-1 0,6 3 1 16,-6-3 3-16,6 3 1 0,-6 0 0 0,0-4 2 0,0 1 2 16,0 0-1-16,0 0 2 0,0-1-3 0,0-3-3 0,7 0-2 15,-7 0-3-15,0-3 0 0,0-2-5 0,0-2-1 16,0-3-2-16,0-2-1 0,0-3-1 0,0 1-1 16,0-1-2-16,0-2-2 0,0-2-3 0,0 1-10 0,0-4-14 15,7 2-19-15,-7-2-27 0,6 0-40 0,1-2-71 0,5-5-157 16,-5 2-85-16,6-2-43 0</inkml:trace>
  <inkml:trace contextRef="#ctx0" brushRef="#br0" timeOffset="39474.89">20572 2802 204 0,'0'0'478'0,"-6"0"-98"15,6 0-161-15,0 0-100 0,-7 0-55 0,7 0-34 0,0 0-23 16,0 0-21-16,0 0-25 0,0 0-40 0,0 0-71 16,7 0-159-16,-7-4-84 0,0 1-47 0</inkml:trace>
  <inkml:trace contextRef="#ctx0" brushRef="#br0" timeOffset="41458.87">3878 3780 89 0,'0'0'164'0,"0"0"-18"0,0 0-22 16,-6 0-22-16,6 0-21 0,0 0-21 0,0 0-12 0,0 0-13 16,0 0-9-16,0 0-7 0,0 0-6 0,0 0-3 0,0 0 0 15,0 0 0-15,0 0 0 0,0 0 1 0,0 0 0 16,0 0 1-16,0 0 1 0,0 0 4 0,0 0 1 0,0 0 3 16,0 0-1-16,0 0 2 0,0 0 1 0,0 0 2 15,-7 0-1-15,7 0-1 0,0 0 1 0,0 0-4 0,0 0-3 16,0 0-3-16,0 0-2 0,0 0-2 0,0 0-4 0,0 0-4 15,0 0-2-15,0 0 0 0,0 0 0 0,0 0 0 16,0 0-2-16,0 0 0 0,0 0 1 0,0 0 1 0,0 4-1 16,0-4 0-16,0 0-5 0,0 0 3 0,0 0 2 15,0 0 0-15,0 0 1 0,0 0-1 0,0 0 2 0,0 0-1 16,0 0 7-16,0 0-5 0,0 0 0 0,0 0-1 0,0-4 0 16,0 4 0-16,0 0-1 0,0 0-1 0,7 0-4 15,-7 0 4-15,6 4 0 0,-6-4 1 0,6 0 1 0,2 4 0 16,-2-4 1-16,0 0 0 0,0 0 4 0,8 0 0 15,-1 0-1-15,0-4 0 0,0 4-1 0,-1-4 0 0,2 4 1 16,6-4 0-16,-7 2-1 0,7 2 1 0,-2-4-3 16,-4 4 1-16,5-4 0 0,1 4-2 0,6-4 0 0,-7 4-1 15,1-3 1-15,6 3-2 0,-6 0 1 0,5 0-1 0,-5 0 1 16,6 0-1-16,6 0 0 0,-5 0 1 0,5-4 0 0,-5 0 1 16,5 0 2-16,7 4 2 0,-6-8 0 0,6 6 2 15,0-2 1-15,0-4-1 0,-7 5-2 0,7-1 0 16,1-4-2-16,-7 5-2 0,5-1 1 0,-5 1-1 0,-1 3-1 15,-5-4-1-15,4 4 2 0,3 0-1 0,-8-4 0 0,0 4 0 16,7 0 0-16,-7 0 0 0,0 0 0 0,0 0 0 16,-7 0 0-16,6 0 0 0,-4 0 1 0,-2 0 0 0,1-3 0 15,-6 3 0-15,-2 0 0 0,1 0-1 0,-6 0 0 16,6 0 0-16,-13 0 2 0,6 0 3 0,-6 0 2 0,6 0 5 16,-6 0 2-16,0 0 5 0,8 0 4 0,-8 0 1 0,0 0 1 15,0 0-2-15,0 0-2 0,0 0 0 0,0 0-6 16,0 0-5-16,0 0-7 0,0 0-6 0,0 0-7 0,0 0-10 15,0 0-12-15,0 0-24 0,0 0-27 0,0-4-49 16,0 4-95-16,0-4-110 0,0 1-68 0</inkml:trace>
  <inkml:trace contextRef="#ctx0" brushRef="#br0" timeOffset="42052.38">6596 3722 189 0,'0'0'175'0,"0"0"-23"0,0 0-25 0,0 0-24 0,0 3-22 16,0-3-21-16,0 0-16 0,0 0-13 0,0 0-10 0,0 0-8 16,0 0-6-16,0 0-2 0,0 0-4 0,0 0 0 15,0 0-1-15,0 0-1 0,0 0 0 0,6 0 1 16,-6 0 0-16,6 0 0 0,-6 0 1 0,7-3 4 0,0 3 1 15,5 0 3-15,-5 0 3 0,6-4 0 0,-1 4 1 0,3-4 0 16,-3 0 0-16,8 4 0 0,-1 0-1 0,1-3 0 0,0-1 0 16,-1 4-2-16,7-3 0 0,0-1 1 0,0 0 0 15,1 4 2-15,-2-3-5 0,8-1 0 0,0 0-2 16,6 4 1-16,-7-3 0 0,7-1-2 0,1 0-1 0,5 4 0 16,-6-3 0-16,7-1-1 0,-8 1-1 0,1 3 0 0,1-5 1 15,-1 5-2-15,-7-3 2 0,1 3 0 0,-1 0-2 16,-5 0-1-16,5 0 2 0,-6 3-1 0,1-3-1 0,-1 0 0 15,0 0 0-15,-1 0 0 0,1 0 1 0,1 0 0 16,-1 0 0-16,-6 0 0 0,-1-3 0 0,0 3 1 0,1 0-1 16,-1 0-1-16,-5 0-1 0,-2 0 1 0,-5 0 0 0,0 0 2 15,-1 0 1-15,-6 0 4 0,7 0 5 0,-7 0 3 16,0 0 5-16,0 0-1 0,0 0-1 0,0 0 2 16,-7 0-3-16,7 0-4 0,-6 0-3 0,6 0-6 0,-7 0-3 15,0 0-2-15,1 0-2 0,6 0-5 0,-6 0-7 0,6 0-8 16,-8-3-16-16,8 3-26 0,0 0-39 0,0-4-82 0,0 0-129 15,0 1-68-15</inkml:trace>
  <inkml:trace contextRef="#ctx0" brushRef="#br0" timeOffset="42755.34">9059 3774 208 0,'-7'0'184'0,"7"0"-34"16,0 0-34-16,0 0-32 0,-7 0-28 0,7 0-23 16,0 0-14-16,0 2-9 0,7-2-5 0,-7 0-2 0,0 0-1 15,0 0 3-15,0 0 1 0,0 0 2 0,7 0 4 0,-7 0 2 16,0 4 2-16,6-4-1 0,0 0 3 0,1 0-2 15,0 0-1-15,4 0-1 0,4 0-1 0,-2 0 1 16,-1 0-1-16,8 0-1 0,0-4 0 0,-1 4 0 0,7 0 1 16,-6-2 7-16,6 2-3 0,7 0-2 0,-7-4-1 0,5 4 1 15,-3-4 1-15,4 4 3 0,1-4-1 0,4 1-4 0,-3 3 5 16,5 0 1-16,1-4 2 0,5 4-1 0,1-4 0 16,-1 4-4-16,1-4-1 0,-1 4-2 0,1 0-3 15,6 0-2-15,0 0 0 0,-6-4 1 0,6 4-2 0,-7 0 1 16,1-4 0-16,6 4 2 0,-6 0 1 0,-7-2 0 0,6 2-2 15,-5 0 2-15,5-4 0 0,-7 4 1 0,3 0-1 16,-2 0 0-16,-1-3-1 0,-6 3 0 0,9 0 0 0,-9 0-2 16,1-5-2-16,-1 5-3 0,1 0-1 0,-1 0-1 15,1-3 0-15,-1 3 0 0,1-4-3 0,-2 4 1 0,3-4-1 16,-2 0 3-16,2 4-1 0,-9 0 0 0,7-3-1 0,-5 3 0 16,-1 0 1-16,-6 0 0 0,6-4 2 0,-7 4-3 15,1 0 0-15,0-3 0 0,-8 3-1 0,8 0 1 16,-7-4 0-16,-1 4-1 0,2 0 0 0,-1-4 0 0,0 4 2 15,-6 0 1-15,-1 0 1 0,1-3 0 0,-1 3 1 0,-6 0 2 16,0 0 2-16,7 0 1 0,-7 0 1 0,0 0-1 0,-7 0-1 16,7 0 0-16,0 0-2 0,0 0-3 0,-6 0-7 15,6-4-5-15,-7 4-10 0,7 0-15 0,0 0-20 16,0 0-31-16,0-4-62 0,-6 4-152 0,6-3-85 0,-7-1-53 16</inkml:trace>
  <inkml:trace contextRef="#ctx0" brushRef="#br0" timeOffset="44036.28">13046 3755 52 0,'0'0'101'0,"0"4"-10"0,0-4-7 0,5 0-6 16,-5 0-8-16,0 0-2 0,9 0-5 0,-9 0-6 0,6 0-7 16,-6 0-8-16,0 0-8 0,0 0-7 0,5 0-6 15,-5 0-6-15,0 0-2 0,0 0-4 0,0 0-2 0,0 0 0 16,0 0-2-16,0 0 0 0,0 0-1 0,0 0 1 15,0 0-3-15,0 0 0 0,0 0-2 0,0 0 1 0,0 0 1 16,0 0-1-16,0 0 1 0,0 0 1 0,7 0 0 0,-7 0 0 16,0 0 3-16,0 0 2 0,0 0 1 0,8 0 1 15,-8 0 1-15,0 0 0 0,6 0 2 0,-6 0 1 16,6 0-1-16,-6 0-2 0,7 0-2 0,-1 0-2 0,1 0 1 16,-7 0-2-16,7 0 0 0,-1 0-4 0,-6 0 2 0,6 0-1 15,0 0-1-15,2 0 0 0,-2 0-2 0,-1 0 0 0,10 0-1 16,-10 0 1-16,9-4-2 0,0 4 1 0,-8 0 1 15,6 0 0-15,8-4 0 0,-7 4-2 0,1 0 1 16,-2 0-2-16,8-4 2 0,-7 4 1 0,7 0 0 0,-1 0 0 16,0 0 0-16,1-4 5 0,-1 4 2 0,1-4 0 0,6 4 2 15,0-2 0-15,1 2 3 0,5-4 0 0,1 1 1 0,-1-2-3 16,1 5-1-16,6-3-1 0,0-1-1 0,6 0 0 16,1 0-1-16,0 1 0 0,6 3 0 0,-1-4 0 15,2 1-1-15,5-1 1 0,-5 0 0 0,5 4-1 0,1-3-2 16,0 3 1-16,-7-4-3 0,6 4-1 0,-5-4 1 0,5 4 1 15,-5-3-1-15,-2-1 0 0,-5 0 2 0,7 4 2 16,-14-3-1-16,6-1 2 0,-6 4-1 0,-6-3 1 0,-1-2-1 16,-5 5 0-16,-1-3-1 0,-7 3 3 0,1-3 3 15,-14 3 3-15,8 0 7 0,-8-4 2 0,-1 4 1 0,-5 0 1 16,0 0 0-16,0-4-7 0,-5 4-5 0,5 0-10 0,-6 0-15 16,-3-3-15-16,4 3-23 0,-1 0-35 0,-1-4-71 15,0 0-143-15,1 4-79 0,-1-4-43 0</inkml:trace>
  <inkml:trace contextRef="#ctx0" brushRef="#br0" timeOffset="44723.63">16161 3601 172 0,'-7'0'192'0,"7"0"-39"16,-7 0-34-16,1 0-32 0,6 0-24 0,-6 0-16 0,6 0-11 15,0 0-6-15,0 0-4 0,0 0-1 0,0 0-4 16,0 0-3-16,6 0-4 0,0-4-2 0,-6 4-5 0,7-4 0 15,6 4-1-15,-7-4-2 0,8 4 1 0,-7-2 0 0,12 2-1 16,-6-5 0-16,7 5 2 0,-1-2 1 0,0 2 0 16,8-5 1-16,5 5 3 0,-5-4 2 0,5 4 2 0,7-3 2 15,0-1 3-15,6 4 1 0,1-4 2 0,13 1 1 16,-7-1 0-16,7 1 2 0,0-1 0 0,6 0 0 0,-7 1 1 16,6-2 0-16,2 2-3 0,-2 0 1 0,3-1-1 0,-3 0 1 15,2 1 0-15,-2-1 0 0,2-4-3 0,-2 5 0 16,2-4 0-16,7 3-2 0,-8-3-1 0,0 3-2 0,6-3-2 15,-5 2-1-15,5-1-1 0,-6-1-1 0,6 3-2 16,-4-4-2-16,-3 1-1 0,2 1-1 0,-8 1-2 0,1-2-2 16,-1 2-1-16,-6-1 0 0,-6 2 1 0,0 0 0 15,-7 1 1-15,-12-1 0 0,4 0 3 0,-5 0 2 0,-6 1 5 16,-6 3 1-16,-2 0 3 0,1-4 3 0,-6 4 4 0,0 0 0 16,-1 0 3-16,-1 0 0 0,-5 0 0 0,0 0-1 0,7 0-1 15,-7 0-1-15,-7 0-3 0,7 0-3 0,0 0-4 16,-5-3-5-16,5 3-8 0,-6 0-10 0,-1-4-12 15,-6 4-13-15,6 0-15 0,-5 0-13 0,4-3-18 0,2 3-24 16,0 0-27-16,0 0-48 0,-2 0-101 0,1 0-95 0,2-4-55 16</inkml:trace>
  <inkml:trace contextRef="#ctx0" brushRef="#br0" timeOffset="46192.1">3878 2433 51 0,'0'0'65'0,"0"0"-22"0,0 0-12 0,0 0-4 0,0-5-1 16,0 5 1-16,0 0 3 0,0 0-4 0,0 0-1 0,0 0-2 15,6 0-1-15,-6 0 0 0,0 0-2 0,0 0 0 0,8-2 1 16,-8 2 4-16,6 0-1 0,-6 0-1 0,6-5-2 15,-6 5-3-15,6 0-2 0,-6 0-4 0,0-3-4 16,8 3-3-16,-8 0-1 0,0 0-2 0,0 0-2 0,0 0 0 16,0 0 0-16,0 3 3 0,0-3 3 0,0 0 1 0,0 0 1 15,-8 5 1-15,8-5 0 0,0 0 3 0,0 0-1 16,0 2-1-16,0-2-3 0,0 0-2 0,0 0 0 0,0 0 1 16,0 0-3-16,0 0 1 0,0 0-1 0,0 0-1 15,8 0 1-15,-8 0 1 0,0 0-1 0,0 0 1 0,6 5 1 16,-6-5 2-16,6 0 2 0,-6 0 4 0,7 2 0 0,-1-2 1 15,-6 0 0-15,7 0 1 0,-1 0 2 0,1 0 1 16,-1 0 1-16,0 0 1 0,2 0 1 0,4 0 0 16,2-2-1-16,-1 2 1 0,-1-5-5 0,8 3-3 0,0-3-4 15,6 2-2-15,-7-5-3 0,7 4 1 0,7 1-2 0,-7-1 0 16,7-3 0-16,-1 4 0 0,1-1 0 0,-8-1-1 0,8 2 0 16,0 3-2-16,-1-3-1 0,-6 3-1 0,7 0 2 15,0-4-1-15,-2 4 5 0,-4 0-3 0,6 0 0 0,7 0 0 16,-9 0 0-16,9 0 1 0,-1-4 0 0,-1 4-2 15,2-3-5-15,-1 3 2 0,0-3 1 0,1-2 1 0,-1 5 0 16,-2-4 1-16,-3 4-1 0,6-3 2 0,-8-1 0 16,1 4 0-16,-1 0-1 0,-6 0 1 0,7 4 0 0,-14-4-2 15,7 3 1-15,-6-3-2 0,-8 0-2 0,8 4 1 16,-13-4 3-16,6 5-2 0,-6-5 0 0,-1 0 1 0,0 0 2 16,-6 0 3-16,5 0 6 0,-5 0 1 0,0 0 2 0,0 0 1 15,0 0 1-15,0 0 3 0,-5-5 0 0,5 5-2 16,0 0-4-16,-6-4-2 0,6 4-3 0,0 0-8 0,0 0-12 15,0 0-20-15,0 0-32 0,0 0-65 0,0 0-144 0,0-3-76 16</inkml:trace>
  <inkml:trace contextRef="#ctx0" brushRef="#br0" timeOffset="46879.53">7885 2421 70 0,'0'-3'155'16,"-6"3"-8"-16,6-4-14 0,0 4-17 0,-6-4-21 0,6 4-20 15,0-4-19-15,-7 4-18 0,7-3-11 0,0-1-6 16,-7 4-2-16,7 0-4 0,-6-3-2 0,-1 3-1 16,7 0-3-16,0-4-2 0,-6 4-2 0,6 0-2 0,0 0-1 15,0 0 0-15,-6 0-2 0,6 0-2 0,0 0 0 0,0 0 1 16,0 0 1-16,6 0 0 0,-6 4 1 0,0-4 3 0,6 0 5 15,1 3 2-15,6-3 3 0,0 0 2 0,-1 0-1 16,8 0 0-16,7 0-1 0,-7-3-1 0,12 3-6 0,0-4 0 16,1 4-2-16,6-3-3 0,7 3-2 0,-7-4 1 15,13-1 2-15,-1 5-1 0,2-3 1 0,12 0 2 0,0-1 2 16,0 0-2-16,7 1 1 0,6 3 0 0,-6-3-1 16,6-2 1-16,1 1 0 0,-8 4-1 0,8-3 1 0,-2-1 0 15,-5 1-1-15,0 3-2 0,-7 0 1 0,0-4-2 16,1 1 0-16,-7 3-2 0,-2-4-1 0,-11 4 0 0,-1-4 2 15,2 4 1-15,-9-4-2 0,-5 4 0 0,-7 0 0 0,-6 0-1 16,-7-3 2-16,0 3 0 0,-7 0 0 0,1 0 1 16,-7 0 1-16,-7 0-1 0,1 0 1 0,-7 0-4 0,0 0-8 15,-1 3-10-15,2-3-19 0,-1 0-32 0,0 4-55 16,0-4-127-16,-1-4-86 0,8 1-53 0</inkml:trace>
  <inkml:trace contextRef="#ctx0" brushRef="#br0" timeOffset="47785.59">12160 2312 42 0,'0'2'74'0,"0"-2"-17"15,6 0-11-15,-6 0-10 0,7 5-8 0,0-5-7 16,-1 0-3-16,0 0-3 0,0 3 3 0,8-3 3 0,-8 0 3 15,7-3 6-15,1 3 4 0,-8 0 8 0,14 0 1 16,-7 0-1-16,0-5-3 0,6 5-4 0,1 0-5 0,6-2-3 16,-7 2-3-16,7 0-3 0,1-5 1 0,5 3-1 0,1 2 2 15,-1 0-1-15,7-4 2 0,1 4 0 0,5-4-1 0,0 0-1 16,1 4-2-16,0-4-1 0,-1 0-4 0,8 1-2 16,-7 3 0-16,5-4-5 0,-5 2-1 0,-1-3-1 15,8-2-3-15,-7 7 2 0,-1-8 1 0,1 5-1 0,-2 3 0 16,3-4 1-16,-8 0 0 0,6 4 1 0,-5-3 0 0,-7 3-1 15,4-3-1-15,-3 3 0 0,-2 0 0 0,-5 0-1 16,5 0-1-16,-6 0 0 0,-6 0 1 0,-1 0 2 0,1 0-1 16,-7 0 2-16,0 0 3 0,-6 0 2 0,5 0 4 15,-5-5 5-15,0 5 2 0,-7 0 2 0,0 0 3 0,0-4-4 16,0 4-5-16,0 0-8 0,0 0-12 0,0 0-16 0,0 0-22 16,-7 0-24-16,7 0-42 0,0-3-68 0,0 3-138 15,0-4-69-15</inkml:trace>
  <inkml:trace contextRef="#ctx0" brushRef="#br0" timeOffset="48582.28">15280 2216 29 0,'0'0'68'16,"0"0"-4"-16,0 0-4 0,0 0-1 0,0 0-1 0,0 0-2 15,0 0-5-15,0 0-8 0,0 4-6 0,0-4-5 16,0 0-4-16,0 0-4 0,0 0-2 0,0 0-1 0,0 0 1 15,0 0-2-15,0 0 1 0,0 0-1 0,0 0 1 0,0 0-3 16,0 0-1-16,-5 0-2 0,5 0-2 0,0 0 1 16,0 0-3-16,0 0-1 0,0 0-3 0,0 0 1 0,0 0-1 15,0 0 1-15,0 0-1 0,0 0-1 0,0 0 0 16,0 0-1-16,0 0 0 0,5 0 0 0,-5 0 1 0,0 0-3 16,0 0 0-16,0 0-2 0,0 0 0 0,8 0 1 15,-8 0 0-15,0 0-2 0,0 0 0 0,0 0 0 0,0 0 2 16,0 0-1-16,0 0 1 0,0 0-1 0,-8 0 0 15,8 0-1-15,0 0 0 0,0 0 0 0,0 0 1 0,0 0-1 16,0 0 0-16,0 0-1 0,0 0 1 0,8 0 1 0,-8 0-1 16,0 0 0-16,0 0 0 0,0 0 0 0,0 0 0 0,0 0 1 15,0 0 3-15,0 0 0 0,6 3 3 0,-6-3 0 16,0 0 2-16,7 0-1 0,-7 4 1 0,0-4-1 16,7 0-1-16,-7 0 0 0,6 0 0 0,-6 3 0 0,6-3 1 15,-6 0 3-15,6 0-1 0,2 4 3 0,-2-4 0 0,7 0-1 16,-7 0 2-16,8 0 3 0,-2 0 3 0,8 0 2 15,-7 0 5-15,13 5 0 0,0-5 4 0,7 0 3 0,5 3 1 16,2-3 0-16,5 3 2 0,8 1 1 0,5 0-2 16,7-1 7-16,7 0 3 0,0 6 1 0,6-6 0 0,0 4-2 15,0 0-5-15,7 1-1 0,6 0-4 0,-6-4-8 0,-1 3-7 16,8 0-5-16,-14-4-5 0,7 5-2 0,-7-4-1 16,-6-1-2-16,0 1-3 0,-7-4 0 0,0 3 0 15,-6-3 0-15,-8 0-1 0,-5 0 1 0,-1 0 0 0,-5 0 0 16,-7 0-2-16,-1 0-1 0,-12 0-7 0,-1 0-11 0,-7 0-16 15,2-3-21-15,-9 3-35 0,4 0-56 0,-9-4-128 0,-9 1-101 16,4-5-65-16</inkml:trace>
  <inkml:trace contextRef="#ctx0" brushRef="#br0" timeOffset="-210235.02">1741 5128 55 0,'-6'-3'181'0,"6"-1"-43"0,0 0-39 0,-8 4-32 0,8-3-20 16,0 3-11-16,0-4-8 0,-6 4-1 0,6-3-3 0,0 3-1 16,0-4-1-16,0 4-1 0,0-4-2 0,0 4-2 15,0-4-2-15,0 4-2 0,0 0-1 0,0-3-2 16,0 3 0-16,0-4-1 0,0 4 0 0,0-3 0 0,-6 3 3 15,6 0 1-15,0-5 3 0,0 5 4 0,0 0 1 0,0-2 0 16,0 2 4-16,0 0 1 0,0-4 0 0,0 4-1 16,0-4-2-16,0 4-1 0,-6-4 1 0,6 4-3 0,0-3 0 15,0 3 1-15,0-4-2 0,0 4 2 0,0-4-1 16,0 4 0-16,0-4 0 0,-7 4 2 0,7-2-1 0,0 2-2 16,0 0-2-16,0 0-4 0,0 0-2 0,0 0-3 0,0 0-2 15,0 0-2-15,0 0-2 0,0 0-3 0,0 0-1 16,7 2 0-16,-7-2-1 0,0 8 0 0,0-4 1 0,0 3-1 15,6 1 2-15,0 2 1 0,-6 1-1 0,6 4 1 16,-6-1 1-16,0 5 0 0,8-1 0 0,-8 1 1 0,6 3-2 16,-6 0 0-16,0-1 2 0,6 1-1 0,-6 0 0 0,0 1 1 15,0 2 0-15,7-3 0 0,-7 0 1 0,0 0 1 16,0-4 0-16,0 5 1 0,6-5 0 0,-6 0 0 0,0-3-1 16,7-1 0-16,-7 5-1 0,0-9-1 0,7 5-1 15,-7-3 1-15,0-2 3 0,0 2 0 0,0-3-4 0,0 3 3 16,0-4 0-16,0-1-2 0,6-3-1 0,-6 2 1 0,0-1-5 15,0-1 1-15,0-4 2 0,0 3 0 0,0 0 0 16,0-3 1-16,0 4 0 0,0-4 1 0,0 0 0 16,0 0 1-16,0 0-1 0,0 0-2 0,0 0-7 0,0 0-12 15,0 0-16-15,0-4-31 0,0 1-42 0,0-4-81 0,0-1-132 16,0-3-68-16</inkml:trace>
  <inkml:trace contextRef="#ctx0" brushRef="#br0" timeOffset="-209610.39">1644 5080 233 0,'0'-6'316'0,"-8"2"-116"0,8 0-85 16,0 4-46-16,0-3-24 0,0-1-15 0,0 4-8 16,0 0-5-16,0 0-4 0,0 0-1 0,0 0-2 0,0 0-3 15,8 0-4-15,-8 4-2 0,6-1 1 0,0 1-1 0,1 0 0 16,-1 0 1-16,7 3-2 0,-6 0 2 0,6 0 1 0,-6 4-1 16,5 0 0-16,2 1 1 0,-2 2-1 0,1 1-1 15,1-1 1-15,-2 5 0 0,-4-1 0 0,10 0 2 0,-11 0-2 16,6-3 0-16,0 4 1 0,0-2 0 0,0-1 1 15,-7-3 2-15,2 3 1 0,4-5 0 0,-5-1 5 0,-1 2 1 16,1-5 6-16,0-3 4 0,-1 2 5 0,0-1 5 0,0-1 3 16,2-4 4-16,-2 0 3 0,6-4 2 0,-4 4 0 15,-2-8-4-15,7 5-3 0,0-8-6 0,-6-1-5 0,5 2-3 16,2-1-4-16,-1-5-6 0,0 3-2 0,0-3-4 0,6 2 1 16,-6-4-2-16,0 4-1 0,1-5-1 0,-2 0 0 15,2 4-2-15,-2-2 1 0,2-2 0 0,-8 4-1 16,6 1 2-16,2-5-2 0,-8 9 0 0,7-5-1 0,1 1-1 15,-8-1 0-15,7 3 2 0,-6 2 0 0,-1 3 0 0,1-1 1 16,-7 0 1-16,6 5-2 0,-6 0 1 0,0-2-2 16,6 5-2-16,-6-3-1 0,0 3-4 0,8 3 2 0,-8 2-1 15,6-2 2-15,-6 4-2 0,6 0 3 0,1 5 1 16,-1-2 2-16,7 5 1 0,-7-1-2 0,1 1 1 0,7 0 0 16,-2 3-1-16,-4 1 0 0,4-1 0 0,1 1-1 0,-6 3 0 15,6-4-2-15,-8 3 2 0,2 2 0 0,6 0 0 16,-6-6 0-16,-1 4 1 0,2 2-1 0,-2-5 2 0,-6 1-1 15,6-1 0-15,1 0 0 0,-7-2 0 0,6-3-1 16,-6 3 0-16,0-2 0 0,7-2 0 0,-7-2 0 0,0-3 0 16,0 5-1-16,0-5 1 0,7-4-5 0,-7 4-10 0,0-3-13 15,6 0-19-15,-6 0-21 0,0-1-32 0,6-3-52 16,1 0-120-16,0 0-101 0,-1-3-61 0</inkml:trace>
  <inkml:trace contextRef="#ctx0" brushRef="#br0" timeOffset="-209141.75">2797 5191 341 0,'0'-4'352'0,"0"1"-128"0,0-2-92 0,0 5-54 15,0 0-29-15,0-3-18 0,0 3-12 0,0 0-7 16,0 3-6-16,0-3-3 0,0 8-2 0,0-4-1 0,0 4 0 15,0 2 0-15,0 1-1 0,0 0 1 0,0 3 0 16,0 1 0-16,0-1 0 0,0 5 2 0,0-4-2 0,0 4 2 16,0-1 0-16,6 0-2 0,-6 0 1 0,0 1 0 0,7-5 3 15,-7 5-3-15,6-2 4 0,-6-1 3 0,5-3 0 16,3 4-2-16,-1-7 1 0,-2 5 1 0,10-4 2 16,-9-1 2-16,7 2 4 0,0-5-1 0,0 1 5 0,-1-2 5 15,7-2 3-15,-4 0 1 0,4-4 5 0,1 0 0 0,-1 0 0 16,1-4-1-16,6 0 0 0,0-2 1 0,-7-2-1 0,7 1-2 15,0-5-2-15,-6 2-2 0,5-1 0 0,-5 0-2 16,0-3 2-16,-7 2 6 0,7-2 9 0,-8-2 0 16,-4 3 1-16,4-3 0 0,-12 2 1 0,5-5 1 0,4 5-4 15,-9-8-6-15,0 3-13 0,-9 2-2 0,4-6-4 0,-1 5-3 16,0-4-2-16,-2 3-4 0,-4 1-2 0,-1 4-3 16,-7-5 0-16,0 4-2 0,8 5 0 0,-16-2 0 0,10 1 0 15,-8 5-1-15,6-2-1 0,-7 0-2 0,2 1-3 16,6 4-7-16,-7 3-9 0,6-4-14 0,7 0-16 0,0 4-23 15,-1 0-22-15,9 0-20 0,-2 0-17 0,-1 0-22 0,3 4-31 16,5 0-61-16,0-1-125 0,0-3-50 0</inkml:trace>
  <inkml:trace contextRef="#ctx0" brushRef="#br0" timeOffset="-208782.41">3552 5078 262 0,'-6'0'278'0,"-1"0"-103"16,7 2-73-16,-6-2-40 0,6 0-20 0,0 0-11 0,-6 0-7 15,6 0-2-15,0 0 2 0,6 0-3 0,-6 0 0 0,0 0 0 16,6 0 0-16,1 0 2 0,-1 0 2 0,8 0-1 0,-8 0 0 16,7 0-1-16,0-2-1 0,0 2-2 0,0 0-1 15,6 0-3-15,1-4-1 0,-6 4-2 0,5-4 0 16,0 4-1-16,0-4-1 0,1 1 2 0,0-1 1 0,-1 4-2 16,1-8 1-16,0 6 1 0,-1-3-1 0,1 2 0 0,0-1-2 15,-2 1-3-15,-4-2-1 0,-1 5-1 0,0-3-2 16,0-1 0-16,-7 4-3 0,8-4-2 0,-8 4-5 0,0 0-9 15,-6 0-13-15,7 0-19 0,-7 0-14 0,7 0-21 16,-7 4-34-16,0-4-55 0,0 0-125 0,-7 0-78 0</inkml:trace>
  <inkml:trace contextRef="#ctx0" brushRef="#br0" timeOffset="-208563.75">3807 5044 122 0,'0'0'315'0,"0"0"-80"0,0 0-79 15,0 5-58-15,0-5-39 0,0 0-29 0,6 2-13 0,-6 6-6 16,6-4-1-16,0 3 1 0,2 3-1 0,-2-2 1 16,7 3 0-16,-6 4 1 0,6-4 0 0,-7 3-5 0,0 1 0 15,8 3 0-15,-8 1-1 0,0-4-2 0,2 7 0 16,4-5-2-16,-5 2 1 0,-1 3-1 0,1-4 1 0,-1 5-1 16,1-5 0-16,-1 0-1 0,0 4 2 0,2-3 0 0,-2 2-11 15,0-3-21-15,1-3-46 0,0 4-117 0,-1-5-92 16,-6 1-67-16</inkml:trace>
  <inkml:trace contextRef="#ctx0" brushRef="#br0" timeOffset="-207860.6">1513 6048 168 0,'0'0'258'0,"0"0"-75"0,0 0-66 0,0 0-45 0,0 0-32 16,0 0-19-16,0 0-11 0,0 4-4 0,0-4-6 0,7 0 1 16,-7 0 1-16,6 3 1 0,0-3 1 0,1 0 3 15,6 0 0-15,-6 4 1 0,5-4 2 0,2 0 3 0,5 0 2 16,-6 4 1-16,14-4 3 0,-8 0 0 0,7 0 2 16,6 0 1-16,-6 0-1 0,13 0-3 0,-6 0-2 0,6 0-2 15,0 0-3-15,0 0 0 0,1 4-3 0,5-4 1 0,-6 0 1 16,7 0-1-16,-1 3 0 0,8-3 1 0,-7 0-1 15,11 0 3-15,-5 0 2 0,7 0 1 0,0 0 0 16,0 0 3-16,5 0-1 0,2 0-2 0,-1 0-1 0,1-3-1 16,5 3-5-16,-7 0-3 0,9 0-2 0,-1-4-1 0,-1 4 1 15,2-4-2-15,-2 4 1 0,-6-4-2 0,6 4 4 0,-5-3-2 16,-8 3 1-16,8-4-3 0,-7 4 2 0,-2-3-2 16,-4-1 3-16,-1 4-1 0,-7-5-2 0,1 5 1 0,-1-2 0 15,2 2 0-15,-9-4-1 0,2 4 1 0,-7-4-1 16,-1 4 0-16,-6-4 0 0,-7 4 1 0,1 0-1 0,-1 0 0 15,-5-3 2-15,-8 3 3 0,0 0 4 0,2 0 7 0,-2 0 5 16,-6 0 2-16,0 0 3 0,0 0 2 0,-6 0 0 16,-2 0-1-16,2 0-5 0,-7 0-8 0,6 3-3 15,-5-3-8-15,-1 4-12 0,5-4-22 0,-4 4-34 0,5-4-69 16,-6 0-174-16,1 0-90 0,5 4-46 0</inkml:trace>
  <inkml:trace contextRef="#ctx0" brushRef="#br0" timeOffset="-198550.45">1122 7265 138 0,'0'0'223'0,"0"-4"-46"0,0 4-44 0,0 0-35 0,0-4-29 16,0 4-19-16,0-4-14 0,0 4-9 0,0-3-7 0,0 3-3 16,7-4-1-16,-7 0-3 0,0 4 1 0,0-4 1 15,0 2 1-15,6-3 3 0,-6 5 6 0,0-3 2 0,0 3 1 16,6-4 2-16,-6 4 2 0,0-4-2 0,0 4 4 0,0 0 0 15,0-3-2-15,-6 3-3 0,6 0-1 0,0-4-1 16,0 4-1-16,0 0 0 0,0 0-3 0,0 0-3 0,0 0 0 16,0 0-2-16,0 0 1 0,0 0-4 0,0 0-1 15,0 0-3-15,0 0-3 0,0 0-1 0,0 0-3 0,0 0-1 16,0 0-2-16,-6 0-2 0,6 4 0 0,0-1 0 0,0 1 0 16,0 0-1-16,0 4 0 0,0 2-2 0,-7 1 2 15,7-1 1-15,0 5-1 0,0 0 1 0,-8 3 1 0,8-2 1 16,0 2 1-16,-5 0 0 0,5-3 1 0,0 3-2 15,-6 0 1-15,6-4 0 0,0 6-1 0,0-6-1 0,-8 4 0 16,8-3 1-16,0 0 0 0,0-1 0 0,0 1-1 16,0-1 1-16,-6 1 0 0,6-5 3 0,0 5-2 0,0 1 0 15,0-5 0-15,0 0 1 0,-6-1-1 0,6 2-1 16,0-5 0-16,0 0-1 0,-8 0 1 0,8 1 0 0,0-1 0 16,0-3 0-16,0-1 1 0,0 5-1 0,0-5 1 0,0 1-1 15,0-1-1-15,0 1 0 0,0 0-1 0,0-1-5 0,0-3-8 16,0 4-15-16,0-4-20 0,0 4-26 0,8-4-38 15,-8 0-84-15,6-4-135 0,0 0-82 0,2 1-33 16</inkml:trace>
  <inkml:trace contextRef="#ctx0" brushRef="#br0" timeOffset="-198347.28">1304 7616 129 0,'0'0'448'0,"0"-3"-114"0,7 3-127 0,-7 0-80 0,0-5-44 0,0 5-27 16,0 0-12-16,0 0-7 0,0-3-4 0,0 3-5 15,0 0-6-15,0 0-4 0,0 0-8 0,0 0-4 16,0 0-10-16,0 3-8 0,7-3-14 0,-7 0-18 0,6 5-29 16,5-5-59-16,-2 0-167 0,-3-5-92 0,7 5-46 0</inkml:trace>
  <inkml:trace contextRef="#ctx0" brushRef="#br0" timeOffset="-197363.14">2549 7078 32 0,'0'0'257'0,"0"-4"-40"0,-7 4-48 0,7-4-39 16,0 4-36-16,0-3-23 0,-6 3-12 0,6-5-10 16,0 2-7-16,0 0-3 0,0 3-1 0,-6-4-4 15,6 0-2-15,0 1-1 0,0 3-4 0,0-5 1 0,0 2 4 16,0 3 2-16,-7-4 1 0,7 4 2 0,0-2-2 0,0 2-3 15,0-6-5-15,0 6-6 0,0 0-6 0,0 0-7 16,0 0-2-16,0 0-6 0,7 6 0 0,-7-6-4 0,0 2-2 16,0 2 2-16,0-1 1 0,0 9-1 0,6-5 0 15,-6 8 1-15,0-1 3 0,0 1 0 0,-6 7 3 0,6-3-2 16,-7 2 2-16,0 2 1 0,7 2 0 0,-6-2-1 0,-1 2 0 16,1-4-3-16,0 5 0 0,-2 0 0 0,2-3 0 15,-1-2 0-15,2 1 0 0,-3 0 2 0,1-3-1 16,7-2 2-16,-5-2-2 0,-2-4 1 0,7 0 0 0,0 1 0 15,-6-5 4-15,6-4 4 0,0 4 8 0,0-3 8 0,0 0 12 16,-7 0 9-16,7-4 6 0,0-4 2 0,0 4-1 0,7-8-4 16,-7 5-8-16,0-4-9 0,0 0-10 0,6-5-10 15,-6 5-6-15,0 0-3 0,7-1-1 0,-7 1-1 16,5-1-3-16,-5 5 0 0,0-5-2 0,7 5 0 0,-7 3-2 16,0-3 0-16,8-2 0 0,-8 5-1 0,5 5 1 0,2-5 1 15,-1 6 0-15,2-1 0 0,-2 1 1 0,0 2 2 16,7-4 0-16,-6 4 0 0,6-2-1 0,0 5 2 0,-6-3 1 15,5 3 1-15,0-4-1 0,-4 0 0 0,4 4 0 0,3-4-1 16,-3 0 1-16,1 1-2 0,0-1-4 0,0-3-6 16,1 3-7-16,-3-4-8 0,4 2-12 0,-3-2-12 0,8-3-14 15,-1 0-18-15,-5 0-14 0,5-3-14 0,-6 3-19 16,5-5-20-16,-3 2-55 0,-3 0-83 0,2-5-75 0,-1 5-38 16</inkml:trace>
  <inkml:trace contextRef="#ctx0" brushRef="#br0" timeOffset="-182163.72">4289 6949 84 0,'6'-7'301'0,"-6"3"-58"0,0 1-67 0,0-1-61 16,0-3-36-16,7 3-22 0,-7 0-12 0,0 0-5 0,0 1-6 16,0 0-4-16,0-1-1 0,0 0-3 0,0 4-4 15,0-3-2-15,0 3-6 0,0-5-5 0,0 5-2 0,0 0-3 16,0 0-4-16,0 5 0 0,0-2-1 0,0 5-2 15,-7-2 2-15,7 2-1 0,0 3 1 0,0 4-1 0,-6-1 1 16,6 5 1-16,0-2-1 0,-6 6 1 0,6 3 0 0,-8-1 0 16,8 5 0-16,0 2 2 0,-6 1 2 0,6 4-2 15,-6-1 0-15,-1 1 0 0,0 3-3 0,1-3-3 0,0 0 0 16,-7 3-3-16,-1-3-3 0,1 0-2 0,0-1 2 16,1-3-1-16,5 0 2 0,-6-7 2 0,6 3 0 0,-5-7 2 15,4-4 3-15,8 0-1 0,-6-3 0 0,6-3 2 16,0-5 0-16,0-1 1 0,0-1 1 0,6-5 1 0,-6 0-2 15,8-5 1-15,-2 2 0 0,7 0 0 0,0-4-1 0,-6-1 0 16,5 0-1-16,1 1 1 0,0-4 0 0,1 3 0 16,-1-2 0-16,-1 3 0 0,2-1 0 0,-2 1 0 0,-4 3 0 15,4-3-2-15,0 4 3 0,-4-1 0 0,4 0-1 0,1 4 0 16,1-4 0-16,-8 4 0 0,8 0 0 0,-2 0 1 16,8 0-2-16,-7 0-1 0,6 0 3 0,0 0 0 15,-5 0-1-15,5 0 0 0,1 0 0 0,0 0-3 0,6 0-4 16,-7 0-4-16,7-3-11 0,-6 3-15 0,7 0-25 0,-9-4-47 15,9-3-85-15,-7 4-115 0,-2-1-58 0</inkml:trace>
  <inkml:trace contextRef="#ctx0" brushRef="#br0" timeOffset="-181335.62">4954 7357 183 0,'0'-5'299'0,"-8"2"-88"0,8 3-79 0,-7 0-57 15,7 0-31-15,-5-4-17 0,-2 4-10 0,0 0-4 16,1 4-1-16,0-4-3 0,-1 0-1 0,1 3-3 0,0 2-3 15,-8-2-2-15,8 0-1 0,-1 1 1 0,-6 3 2 0,7-3-1 16,-1 4 1-16,-6-1 0 0,6 3 2 0,0-2 1 0,2 3 0 16,-3-1 0-16,1 2-3 0,2-1 2 0,-1 4-1 15,6-4 0-15,-7 0 0 0,7 4-1 0,0-5 0 16,0 1 1-16,7 0-1 0,-7 0 1 0,6 0-1 0,-1-4 0 16,-5 1 3-16,7-2 1 0,6-1 2 0,-6 2 0 0,0-7 2 15,6 3 1-15,-6-3 1 0,5 0 0 0,2-3-2 16,-2-1-1-16,2 1 0 0,-1-2-2 0,-1 2-1 0,2-4 1 15,-2-4-1-15,2 3 1 0,-8-2 2 0,1 3 2 16,0-5-2-16,-1 5 4 0,1-3 2 0,-1-2-2 0,-6 5 1 16,0-3 4-16,6 2-2 0,-6-4 1 0,-6 6 0 0,6-2-3 15,0-4-2-15,0 5 2 0,-6 4-2 0,6-4-4 16,-7-1 1-16,7 4-2 0,-6 1 1 0,6-1 0 0,-7 4 1 16,7-3-2-16,0 3 0 0,-7-4-2 0,7 4-2 15,0 0-1-15,0 0-1 0,0 0-3 0,0 0-1 0,0 4 2 16,0-1-2-16,0 1 0 0,0-1 2 0,-6 1 1 0,6 4-2 15,0-5 1-15,0 4 1 0,6 0 0 0,-6 2 0 16,0-3 1-16,0 2-1 0,7-5 0 0,-7 5 1 16,0-1 0-16,7-2-1 0,-7 1 0 0,6 2 0 0,1-5 0 15,-7 1 0-15,6 0-2 0,0 0-1 0,1-1 2 0,0 1 1 16,-1-1 0-16,7-3 0 0,-1-3 0 0,2 3 0 0,-1-4 2 16,0 1-1-16,1-1 0 0,-2-4 0 0,1 5 1 15,0-5 3-15,0-3 3 0,7 4 3 0,-7-1 2 0,0 2 2 16,0-5 2-16,-7 2 2 0,1-1 0 0,0 3 1 15,-1-1 2-15,-6-3 2 0,0 4 0 0,0 0 2 0,0-1 0 16,0 1-2-16,-6 0-2 0,-1-4-3 0,0 7-2 16,1-3-7-16,6 3-4 0,-7 1-4 0,-5 3 3 0,12-4-4 15,-7 4-3-15,7-4-6 0,-8 4-9 0,8 0-1 0,0 0-2 16,8 0-2-16,-1 4-6 0,-1 0-2 0,0-1 2 16,7 1 2-16,-6-2 3 0,6 7 3 0,7-6-1 0,-9 5 0 15,4-5 1-15,-2 5 3 0,-1-1 0 0,2-3 4 16,-8 3 1-16,8 0 2 0,-8 0 3 0,0 1 1 0,1-1 0 15,-7 0 0-15,0 0 3 0,6 2-1 0,-12-3 1 0,6 2-1 16,-7-2-2-16,1 3 2 0,0-1 0 0,-2-2 0 16,-4 2 0-16,6-1-2 0,-8 1-1 0,8-1-1 0,-7-4-4 15,-2 4-2-15,4-3-4 0,5 0-5 0,-2 0-8 16,-4-1-13-16,12 1-20 0,-7-4-35 0,7-4-64 0,0 1-117 16,7-1-77-16</inkml:trace>
  <inkml:trace contextRef="#ctx0" brushRef="#br0" timeOffset="-180632.65">5442 7415 4 0,'0'0'332'0,"7"0"-102"0,-7-4-92 16,6 4-64-16,0 0-33 0,2-4-19 0,4 4-8 0,-6-4-7 15,8 1-2-15,-8-1-3 0,7 4 2 0,1-3-2 0,-8-1 2 16,6 1-2-16,-4 3 0 0,4-4 6 0,-5 0 4 16,-1 0 4-16,-6 4 3 0,7-3 5 0,-7-1 3 0,0 4 5 15,0-4-1-15,0 4-1 0,0-3-5 0,-7 3-5 16,1 0-4-16,-1-3-4 0,1 3-4 0,0 3-3 0,-2-3-2 15,-4 0-1-15,6 3-1 0,-1-3-1 0,0 4 1 16,1-4 0-16,-1 4-1 0,1-4 0 0,-1 3 0 0,0-3 1 16,7 4 0-16,-6-4-1 0,0 4-1 0,0 0 0 0,6-4 1 15,-8 3-1-15,8 1 0 0,0-1 0 0,0-3 1 0,-6 7 1 16,6-3 1-16,0 0-1 0,0 3-1 0,0-3 1 16,6 3-1-16,-6-4 0 0,0 6 0 0,0-6-1 15,0 5 0-15,8-5 0 0,-8 3 0 0,6-1-1 0,-6 2 1 16,0-2 1-16,6 1 0 0,-6-2 0 0,6 0 0 0,1-1 2 15,-7 1 1-15,7 0 0 0,-1 0 1 0,7-1-1 16,-6 1 1-16,0-4 1 0,-1 0 0 0,6 3 0 0,2-3 0 16,-8 0-1-16,7-3 0 0,1 3-1 0,-2 0 1 15,2-4-1-15,-2 1 0 0,2-1 2 0,-1 0 1 0,-7 0-1 16,14-3 2-16,-8 3 2 0,2-2 0 0,-1-2 2 0,6-1 1 16,-6 0-2-16,1 1 0 0,-2 0-1 0,2-3-1 15,-8 4 2-15,7 0 0 0,-7-1 1 0,-6-2 1 16,7 3-1-16,-7-1 1 0,0 1-1 0,0-1 1 0,0 5-3 15,-7-5-4-15,7 5 0 0,0-6-3 0,0 7 0 0,-6 2-3 16,6-4-2-16,0 1-5 0,0 3-6 0,0 0-4 0,0 0-4 16,6 0-5-16,-6 3-6 0,0-3 0 0,7 4 1 15,0-2 0-15,-7 3 5 0,6-1 3 0,0 4 3 0,1-5 5 16,-7 4 4-16,7 0 4 0,-7 1 1 0,6-1 5 16,-6 4-1-16,0-4 1 0,6 4 2 0,-6-4-1 0,0 4-5 15,0-3 3-15,7 0 0 0,-7-2 0 0,0-3 2 16,7 6 1-16,-7-1 0 0,0-5-3 0,6 4 8 0,-6-3-2 15,7-1-1-15,-1 5-2 0,7-4 0 0,-6-1-7 16,5-3-15-16,2 4-19 0,5-8-50 0,1 4-92 0,0-3-109 16,-2-1-64-16</inkml:trace>
  <inkml:trace contextRef="#ctx0" brushRef="#br0" timeOffset="-180195.36">6556 7231 140 0,'-6'0'272'16,"-1"0"-68"-16,0 0-62 0,-6 0-46 0,6 5-29 15,-5-5-15-15,6 0-11 0,-7 0-8 0,6 2-6 0,1-2-3 16,-8 4-4-16,8 0-4 0,0 0-2 0,-8 3-4 0,7 1 0 16,-5-1-3-16,-1 0 1 0,6 0-1 0,-5 4 2 15,4 0-2-15,2-4-1 0,0 5 1 0,-7-1-1 16,13 0 1-16,-7 0-1 0,1 0-2 0,-1 4 1 0,7-5 2 15,-6 1 0-15,6-3-1 0,0 2 1 0,0-3 0 0,0 5 1 16,0-4-1-16,6 1 0 0,-6 0 0 0,7-6 1 0,-1 5 0 16,1-1 1-16,-1 0 0 0,1-3-2 0,5 0 1 15,2 0 0-15,-1-1 0 0,0 1-3 0,6-4-5 16,1 0-4-16,0 0-8 0,6 0-8 0,-8 0-9 0,9-4-18 16,-7 4-18-16,6-3-29 0,-7-1-45 0,1 0-60 0,-2 0-112 15,2 1-54-15</inkml:trace>
  <inkml:trace contextRef="#ctx0" brushRef="#br0" timeOffset="-178992.52">6681 7290 310 0,'-8'0'291'0,"-4"0"-112"15,5 0-77-15,-1 4-45 0,3 4-23 0,-2-6-13 16,1 5-1-16,6 2-2 0,-6-2 0 0,6 4-3 0,0-4 2 15,0 5 0-15,0-2-2 0,6 1-1 0,-6 0-3 0,6 0-5 16,6 0 0-16,-4-4-2 0,4 4 1 0,-5-4-1 16,7 4 1-16,-2-3-2 0,2-2 1 0,-1 3 1 0,-1-6-1 15,2 5 1-15,-2-5-2 0,8-3 1 0,-7 4-1 16,1-4-4-16,-2 0 1 0,-6 0 1 0,8 0 2 0,-8 0-1 16,1-4 2-16,0 4-1 0,-7 0-1 0,0 0 2 0,0-3-2 15,-7 0-4-15,0-2-4 0,-5 2-2 0,-2 3-1 16,-5-4-3-16,6-1 0 0,-6 2 2 0,-1 0-1 0,0-5 2 15,1 5 4-15,-1 0 3 0,0-6 1 0,8 6 2 16,5-1 2-16,-6 1 1 0,13-1 0 0,-7-3 0 0,7 3 0 16,7 0-2-16,-7-3-2 0,13 4 0 0,-6-1-2 0,5-3-1 15,8 3 0-15,-7-3 0 0,7 3 0 0,-8 0 0 16,7-2-1-16,-4 1 1 0,4 2-1 0,-6-1 2 0,0-1-1 16,-1 3 1-16,2-2 2 0,-1 1-1 0,0-1 1 15,-6 0 1-15,4 1 2 0,-2 3-1 0,2-5 0 0,-4 1 4 16,0 1 2-16,-7 3 1 0,7-4 2 0,-1 4 2 0,-6-2 3 15,0 2 1-15,0 0 1 0,7 0 0 0,-7 0-3 16,0 0-1-16,0 0-3 0,0 0-3 0,0 0-2 0,-7 0-3 16,7 0-2-16,0 2-2 0,0 2 1 0,0-1-1 0,0 1 1 15,0 4-1-15,0-4 0 0,0 7 2 0,0-4 0 16,7 0 0-16,-7 4-1 0,6 0 0 0,1 1 0 16,0-2 0-16,-1 1 0 0,0 0 0 0,0-4 0 0,8 4 1 15,-9 0 0-15,9-3-1 0,-8 3 2 0,8-4 1 0,-1-2-1 16,0 1 0-16,0-2 1 0,0 0-3 0,6-4 0 0,-5 0-1 15,-3 0 1-15,9 0 0 0,-6-4-1 0,-1 0 1 16,6 4 0-16,-5-6 1 0,-1 1 0 0,-6 2 2 16,4-1-1-16,-3-1 0 0,-8-1-1 0,6 3-2 0,-6-5-4 15,-6 0-2-15,-2 1-5 0,3 0-4 0,-8 0-3 0,0-5 0 16,-1 5-1-16,-5 0 1 0,0-4 3 0,0 4 2 16,-8-1 3-16,8-3 4 0,-1 4 4 0,-6 0 2 0,13 0 2 15,-7-1 1-15,6 5 0 0,3-6 3 0,3 6-1 16,2 3-1-16,0-4-2 0,0 2 0 0,-1 2-2 0,7 0 0 15,0 0 1-15,0 0 0 0,7 0-3 0,-7 0 2 0,6 0 1 16,0 0 0-16,8 2 0 0,-8-2-1 0,-1 0-1 16,9 0 2-16,0 0 1 0,-2 0 0 0,-5 0 0 15,12 0-1-15,-12-2 0 0,6 2 1 0,0 0-1 0,0-5 0 16,5 5 0-16,-3-3 0 0,-2-1 0 0,0-4 0 0,-7 5 0 16,7-1 3-16,-7-4 2 0,8 2 2 0,-8-2 2 0,1-3 2 15,0 5 1-15,-1-6 1 0,-1 1 0 0,3 0 0 16,-8-3-4-16,6-1 1 0,-6 0 0 0,6 1-1 15,-6-5 3-15,0 4-2 0,-6-3 0 0,6 4-1 0,0-5 0 16,-6 0-1-16,-2 4-1 0,3 1 0 0,-1-1 1 0,6 5 2 16,-7-1 2-16,0 0 1 0,7 4 1 0,-6-1-1 15,0 5-1-15,6-1-1 0,0 0-2 0,-8 1-3 0,8 3-3 16,0 0-2-16,0 0-1 0,-6 3 0 0,6 1-1 0,0 0 0 16,0 3-1-16,0 0-1 0,-6 0 1 0,6 5 1 15,0-2 2-15,0 5-1 0,6 0 0 0,-6-3 0 0,0 5-2 16,0-3 3-16,0 5 1 0,6 0-1 0,-6 2-1 15,8-2-1-15,-2-1 1 0,0 5 0 0,1-2 2 0,6-3-2 16,0 4-1-16,-7-3 0 0,8-1 0 0,-2 0-2 0,2 0-2 16,-2-2-1-16,2-2 0 0,5-2 0 0,-5-2 0 15,3 1 1-15,-2-3 1 0,-2-1 2 0,7-4 1 0,-8 1-1 16,2-4 0-16,5 0-1 0,1 0-1 0,0-4-1 16,-8 1-1-16,8-1 0 0,-1 1-1 0,-5-5 0 0,-2 4 3 15,8-3 1-15,-7 0-1 0,0-4 1 0,0 2 2 0,-1 0-2 16,-4-2 2-16,4-1 1 0,-5-2-1 0,0 2 1 15,-1-3 2-15,1 1 1 0,-7-1 0 0,0 5 4 16,0-5 0-16,0-3 2 0,0 4 3 0,-7-2 3 0,1 5 1 16,6 1-1-16,-7-2 0 0,0 1-1 0,1 5 0 0,6-6-2 15,-6 9-4-15,-2-5-1 0,8 4-4 0,-6 1-1 0,0-1-2 16,6 4-1-16,0 0 1 0,0 0-1 0,0 0-1 16,0 4-1-16,0-1 1 0,0 1 0 0,0 0 2 15,6 3 0-15,-6 0-3 0,6 0 3 0,-6 5 1 0,8-5 0 16,-8 3-1-16,6-2 1 0,0 3 0 0,1-3 2 0,-7 2-2 15,7-3-3-15,-1 5-1 0,1-4-4 0,-1-1 0 16,0 0-5-16,1 0-1 0,0 0-3 0,5-3-2 0,-4 0-4 16,-2 0-6-16,7-4-9 0,0 3-11 0,-7-3-22 15,7-3-35-15,-7 3-79 0,8-4-124 0,-8 0-59 0</inkml:trace>
  <inkml:trace contextRef="#ctx0" brushRef="#br0" timeOffset="-178820.57">7658 6960 154 0,'0'0'431'0,"-8"-3"-123"0,8 3-133 0,0 0-88 16,0 0-47-16,8 0-28 0,-2 3-21 0,0 1-20 16,1-4-25-16,6 3-53 0,-6 1-128 0,-1-4-92 15,7 4-51-15</inkml:trace>
  <inkml:trace contextRef="#ctx0" brushRef="#br0" timeOffset="-178305.17">7879 7177 85 0,'6'0'216'0,"0"0"-43"0,2 0-45 0,-2 0-41 16,0 4-30-16,8-4-22 0,-8 2-13 0,1 3-9 15,-1-3-4-15,0 7-2 0,2-2-1 0,-2 0-3 0,0 4-3 16,-6 1 1-16,7-2 1 0,-1 5-1 0,1-4 0 0,-7 3-1 16,0 2-2-16,6-3-1 0,-6-1 0 0,-6 1 1 15,6-1-1-15,0-1 1 0,0-3-1 0,-7-1 1 0,7 1 3 16,0-1 6-16,-6 0 6 0,6-4 5 0,0 1 6 16,0-4 3-16,-7 0 2 0,7 0 3 0,0 0 1 0,0-4-1 15,0 1-5-15,0-1-3 0,0-3-3 0,0 0-1 0,7-1 0 16,-7 1-3-16,6 0-2 0,-6-4-2 0,7 2 1 15,-7 3 0-15,6-5-1 0,1 3 0 0,-7 1-1 16,6-4 1-16,-6 4 1 0,7-1 2 0,-1 1-1 0,-6 4-2 16,7-4 0-16,-1 3-1 0,-6 0 0 0,6 0-3 0,-6 1-2 15,8 3-3-15,-2-4-2 0,-6 4-2 0,6 4 0 0,1-4-1 16,-1 3 0-16,-6 1 1 0,7 4 0 0,0-1-2 16,-1-4 2-16,0 8-2 0,2-3-3 0,-2 0-7 15,0 1-9-15,0 0-11 0,0 2-14 0,8-4-27 0,-1 4-42 16,1-8-73-16,4 5-108 0,-4-5-70 0</inkml:trace>
  <inkml:trace contextRef="#ctx0" brushRef="#br0" timeOffset="-177836.42">8315 7173 37 0,'-6'-8'407'0,"-7"4"-92"0,-1 1-118 0,2-1-82 15,-2 4-43-15,2 0-25 0,-1 0-14 0,6 0-7 16,-6 7-4-16,7-3-6 0,-8 4-3 0,8 0-5 0,0-1-3 15,6 0-3-15,-6 4-1 0,6-4-1 0,0 4 0 16,0 1-1-16,0-6-3 0,0 5 2 0,6-3-4 0,-6-2 0 16,6 2-2-16,0-1 0 0,-6-3 1 0,8 0 0 0,-2 0 1 15,0-4 2-15,1 0 6 0,6-4 4 0,-6 4 4 16,-1-8 3-16,-6 5 7 0,6-4 2 0,0 0 5 16,1-1 1-16,-7 1 1 0,7-5 1 0,-7 2 3 0,0 2-3 15,6-2-2-15,-6 2-1 0,0-4-1 0,0 5-4 0,0 1-2 16,6 2-5-16,-6-4-4 0,0 8-1 0,0-4-3 0,0 1-3 15,0 3-3-15,8 0 0 0,-8 3-1 0,6 1-1 16,1 0-2-16,-1 4 1 0,7 3 0 0,-6 0 1 0,5 3-2 16,-5 1-1-16,6-1-1 0,-1 5-5 0,-4-1-3 15,4 5-3-15,-5-5-3 0,-1 2-2 0,2 3 0 0,-2 0 1 16,0-2 0-16,1 1 0 0,-7 1-1 0,6-5 1 16,-6 4-3-16,0 0-4 0,0-4 1 0,0 0-1 0,0-3 2 15,0-1 4-15,-6-6 8 0,6-1 6 0,0 1 14 0,0-5 7 16,-7-3 5-16,1 0 2 0,0 0 3 0,-2 0 3 0,2-3 1 15,-1-2 0-15,2 2 2 0,-10-1 5 0,10-4 3 16,-2 2-1-16,1-2-2 0,-1 1-2 0,0-1-4 16,7-2-4-16,-6-1-10 0,6 3-12 0,6-2-10 0,-6-1-7 15,7-4-13-15,6 5-12 0,-6-7-17 0,6 8-27 0,-1-7-40 16,1 2-81-16,1-1-125 0,5 4-70 0,-12-3-35 16</inkml:trace>
  <inkml:trace contextRef="#ctx0" brushRef="#br0" timeOffset="-167417.12">9410 7261 15 0,'-6'0'342'0,"6"0"-90"0,-7-4-95 16,7 4-65-16,-6 0-39 0,6 0-19 0,0 0-10 0,0 0-6 16,0 0-7-16,0 0-1 0,0 0-1 0,6 0-1 15,1 0 0-15,-1 0-2 0,1 0 0 0,-1 4 4 16,7-4 4-16,7 4 0 0,-7-2 1 0,5-2 2 0,10 5 2 15,-2-2 1-15,0 1-1 0,-1-1-2 0,9 1-1 0,5 0 0 16,-1 0-1-16,1 4-2 0,7-6 0 0,7 5-1 16,-2-3 1-16,2 4 0 0,-1 0-5 0,7-5 0 0,-1 1-1 15,-6 3-1-15,6-3 1 0,8-1 0 0,-8 2 1 16,1-5 2-16,0 0 5 0,-1 0 2 0,-5 0 2 0,5-5 2 16,-5 2 0-16,-9 3-3 0,3-4-2 0,-8-1-3 0,0 3-6 15,-13-2-1-15,0 1-1 0,-7 3 0 0,-5-4 0 16,-3 4 2-16,-2-4 1 0,-9 4 1 0,0-3 3 0,-9-2-4 15,-2 1-2-15,-3 4-1 0,-5-3-2 0,-1 3-3 16,1-4 0-16,-8 4-2 0,8-2 1 0,-7 2 0 0,7 0 1 16,-1 0 0-16,0 0 2 0,8 0-1 0,-3 0-2 0,10 0 0 15,-2-5-2-15,7 5-1 0,0 0 0 0,0 0-3 16,0 5-3-16,0-5 2 0,7 0 1 0,-2 0 1 0,3 2 3 16,-1-2 0-16,-2 4 0 0,2-4 1 0,0 3 0 15,0-3-2-15,-1 4-3 0,-6 1-7 0,7-2-3 0,-7-3-8 16,0 4-10-16,6 0-15 0,-6 3-22 0,0-7-37 15,0 2-80-15,0-2-116 0,0 5-64 0</inkml:trace>
  <inkml:trace contextRef="#ctx0" brushRef="#br0" timeOffset="-166776.71">12166 6055 118 0,'0'0'149'0,"0"-3"-13"0,-6 3-13 16,6-4-16-16,0 4-19 0,-6-3-18 0,6 3-15 0,0-4-9 16,-7 4-5-16,7-5 5 0,0 5-5 0,-7-2-4 15,7 2-4-15,0-4-5 0,0 4 1 0,0-4-2 16,0 4 0-16,0-4-2 0,-6 4 1 0,6 0-2 0,0 0 3 15,0-3 1-15,0 3-1 0,0 0 0 0,0 0-2 0,0 0-4 16,-7 0-3-16,7 0-3 0,0 0-2 0,0 0-6 16,0 3-5-16,0 1-1 0,0 0-3 0,0 0 1 0,0 3 1 15,0 7-2-15,0-2 1 0,0 3 0 0,0 2 3 16,0 2 0-16,7-1-1 0,-7 0 2 0,0 4 0 0,0 0-1 16,6-3 1-16,-6 3 0 0,7 0 0 0,-7-1 1 0,7-2 1 15,-7 4-1-15,6-6-1 0,0 5 0 0,-6-3 0 16,7-2-1-16,0 2-1 0,-7 3-1 0,6-8-1 0,-6 6-6 15,6-3-10-15,0-2-19 0,2-1-25 0,-2-2-49 16,0-1-112-16,7-5-106 0,1-1-72 0</inkml:trace>
  <inkml:trace contextRef="#ctx0" brushRef="#br0" timeOffset="-166604.69">12427 6307 210 0,'0'0'432'0,"-6"0"-139"0,6 0-129 0,-7 0-76 15,7 0-43-15,0 0-25 0,0 0-17 0,0 0-16 16,0 0-14-16,0 0-23 0,7 0-42 0,-1 0-103 0,1-3-102 16,-2 0-71-16</inkml:trace>
  <inkml:trace contextRef="#ctx0" brushRef="#br0" timeOffset="-165839.42">13222 6063 161 0,'0'-4'267'16,"0"0"-71"-16,6 4-64 0,-6-3-49 0,7-1-27 0,0 1-14 16,-7-1-7-16,6-1-1 0,1 3 3 0,-7-2 2 15,6 0 3-15,1 0 3 0,-7 1-1 0,0-1 0 0,7 4 1 16,-7-4-1-16,0 0-1 0,0 4 0 0,0-3-6 0,0 3-7 16,-7-4-3-16,0 4-6 0,1 0-7 0,-7 0-7 15,-1 0-2-15,2 0-5 0,-2 4 1 0,-6-1-2 0,0 5 0 16,9-4 0-16,-9-1 3 0,7 5-1 0,-7-2-1 15,14-1 0-15,-8 2-1 0,7 0 1 0,-4 1-2 0,2-1 0 16,9-3 1-16,0 4-1 0,0-2 0 0,0 2 1 0,9-1 0 16,-3 1 0-16,-1-1 0 0,10 0-5 0,-3 4 5 15,1-4 0-15,7 0 0 0,0 4-3 0,-1-3 4 0,7-1 0 16,0 3 0-16,7-1 6 0,-7 1-4 0,0-2 0 0,0-1 0 16,-7 5 0-16,7-5-2 0,-6 0 0 0,-1 4 0 15,1-4-1-15,-6 0-2 0,-2 4 0 0,-5-3 1 16,-1-1 1-16,-6 0-1 0,7 1 2 0,-14-1 0 0,7 4 0 15,-6-3 2-15,-1-1 1 0,-5 3-2 0,-2-2 2 0,-6-1 0 16,8 1-1-16,-8-1 2 0,-6-3-1 0,7 3 0 0,-1-4-1 16,1 1 0-16,-1 1 0 0,0-2-1 0,1 0-4 15,-1 1-7-15,8-4-11 0,-2 0-19 0,8 0-25 16,-7-4-48-16,13-2-85 0,0 1-136 0,0-2-70 0</inkml:trace>
  <inkml:trace contextRef="#ctx0" brushRef="#br0" timeOffset="-164777.18">13567 6169 63 0,'0'-3'312'0,"7"3"-68"16,-7 0-65-16,0-5-58 0,7 5-35 0,-7 0-24 15,0-4-15-15,0 4-7 0,0 0-7 0,6 0-6 0,-6-3-3 16,0 3-5-16,6 0-4 0,-6 0-5 0,0 3-3 15,0-3-3-15,0 0-3 0,0 0-1 0,8 4 0 0,-8 1-1 16,0-2-3-16,6 0 3 0,-6 5 0 0,0-4 0 16,6 7 0-16,-6-3 1 0,0-2 1 0,0 5 1 0,0 1-1 15,6-2 1-15,-6 1 1 0,0 0-1 0,0 0 0 0,0 4-1 16,0-4-1-16,7 0 0 0,-7 3 0 0,7 1 0 0,-7-1-1 16,6-2 0-16,-6 3 1 0,7-5 0 0,-7-3 2 15,6 5 1-15,0-5-1 0,2 0 1 0,-8 1 0 16,12-1 3-16,-5-2 0 0,6-3 0 0,0-2 1 0,-7 4 0 15,14-8-1-15,-7 4 0 0,0-2-1 0,0-3-2 0,7-2 0 16,-8-1 1-16,2 1 0 0,-2 0 4 0,2-5 3 16,-1 5 1-16,-1-3 3 0,-4-2 4 0,-2 2 2 0,6-1 3 15,-4 0 0-15,-8-1 2 0,6 2 0 0,0-5 0 16,-6 4-1-16,0-1 1 0,0 2 0 0,-6-1 0 0,6 0 1 16,0 4-1-16,0-4-2 0,-6 3-1 0,6 1 1 0,0 3-4 15,-8 0-3-15,8 2-3 0,0-3-3 0,0 2-4 16,0 3-5-16,0 0 0 0,0 0-2 0,0 0-2 0,0 0 0 15,0 3-2-15,0-3 1 0,0 7-2 0,0-3 3 16,0 4-4-16,8-1 2 0,-8 1 2 0,0 2 0 0,6-3 1 16,-6 5 1-16,6-2-1 0,-6 1 0 0,7 0 5 0,-7 0-3 15,0 1 0-15,6-2-1 0,-6 2-2 0,7-1-1 16,-7-5-1-16,6 6-3 0,1-5-4 0,-7-3 0 16,6 3-2-16,0-3 0 0,2-1-1 0,-8 1 1 0,12-1 3 15,-5-3 3-15,0 0 2 0,6-3 3 0,-7-1 1 0,7 1 2 16,-6-4 1-16,5-1-1 0,-6 1 4 0,8-5 0 0,-8 2 3 15,1-1 0-15,6 1 2 0,-6-2 3 0,-7 1 3 16,6 0 1-16,0-1-1 0,-6-2 2 0,0 3 1 0,8 0 2 16,-8 3-2-16,0-2-5 0,-8-1-1 0,8 3 0 15,0 1-3-15,0 0-2 0,0 2-3 0,0 3-3 0,0-2-2 16,0 0 1-16,0 4-3 0,0-4-1 0,0 4-2 16,0 4 1-16,0-4 0 0,0 4 0 0,0 2 0 0,8 3 1 15,-8-1 0-15,6-2 2 0,-6 5-2 0,6 1 0 0,1-2-4 16,0 1-1-16,-1 0-1 0,1 0-2 0,-1 1 0 15,0-2-1-15,1-3-1 0,-1 5-1 0,1-4 1 0,5-2 0 16,-4 2 6-16,-2-1-1 0,7-3-1 0,-6 0 1 16,6-4 1-16,-1 2 7 0,2-2 0 0,-1-2-1 0,0-2-5 15,-1 0 2-15,-5 0 3 0,7-3 1 0,-2-1 0 0,2 1-5 16,-8-5 4-16,0 6 1 0,1-5 2 0,-1-1 0 16,1 2 0-16,0-1-1 0,-1 0 3 0,-6-3 3 0,0 2 3 15,6 1-1-15,-6-3 0 0,0 3 2 0,0-1 4 16,-6 1 4-16,6 4 2 0,0 0-1 0,0-4 0 0,-6 7 3 15,6-3-1-15,0 7-2 0,-7-4-3 0,7 1-4 0,0 3-5 16,0 0-5-16,0 0-4 0,0 0-3 0,0 0-1 16,0 0 2-16,0 7-1 0,7-4 1 0,-7 5 1 15,0-1 1-15,6 0 0 0,-6 4 4 0,6 0-2 0,-6 1-1 16,8-5 0-16,-3 5-2 0,2-2-2 0,-1 1 0 0,0-1-1 16,2-2-5-16,-2 3 0 0,7-3 1 0,-7 2-1 0,8-3 1 15,-2-3-2-15,2 4 0 0,-1-5-2 0,0 1-6 16,-1 0-6-16,1-1-11 0,1-3-15 0,6 0-18 15,-1 0-23-15,-6-3-41 0,6-5-63 0,-6 2-139 0,1-6-76 16,-1 1-35-16</inkml:trace>
  <inkml:trace contextRef="#ctx0" brushRef="#br0" timeOffset="-164636.54">14513 5938 230 0,'0'-4'335'15,"0"1"-102"-15,0 3-94 0,6-4-61 0,-6 4-40 0,6-3-26 16,1 3-23-16,6-4-36 0,-6 1-64 0,5-1-121 16,2 0-88-16</inkml:trace>
  <inkml:trace contextRef="#ctx0" brushRef="#br0" timeOffset="-164355.25">14636 5832 367 0,'0'4'369'0,"0"-4"-127"0,0 0-104 0,0 4-61 15,0-2-38-15,0 2-20 0,0 4-10 0,7-1-5 0,-7 1 1 16,6 2-2-16,-6 2 0 0,6 2 5 0,-6 1 1 16,7 3 1-16,-1 0 3 0,1 1-1 0,-7 3-1 15,7-4 2-15,-2 3-3 0,-5-2-3 0,8 3 0 0,-1 0-2 16,-1-3-1-16,-6 3-2 0,6-5 1 0,0 2 0 0,2 3-1 15,-2-7 1-15,-6 4 0 0,6-2-1 0,1-2 3 16,-1 3 0-16,8-3-1 0,-8-5 0 0,7 7 1 0,-6-7 0 16,5 1 0-16,2-3-2 0,-8 2-4 0,7-3-8 15,0-3-11-15,0 0-17 0,-7 0-27 0,8-4-52 0,-1-4-106 16,-1-4-102-16,2 5-66 0</inkml:trace>
  <inkml:trace contextRef="#ctx0" brushRef="#br0" timeOffset="-164167.91">14610 6150 77 0,'13'0'418'0,"-7"-3"-112"0,8 3-125 16,5-4-79-16,-6 1-48 0,14-1-23 0,-1 0-13 15,-1 0-8-15,8 1-3 0,0 3-5 0,-1-4-6 0,1 1-11 16,6-2-23-16,0-1-47 0,7-2-90 0,-15 5-113 0,9-5-71 15</inkml:trace>
  <inkml:trace contextRef="#ctx0" brushRef="#br0" timeOffset="-163902.18">15085 6055 166 0,'-6'0'420'0,"-7"4"-120"0,7 0-126 16,-8 0-75-16,2-1-45 0,-3 4-22 0,10 0-14 0,-8 5-7 16,0-5-4-16,0 3-2 0,7 2 1 0,-8-1-1 0,8 3 0 15,0-3 1-15,-2 4 0 0,1 0-3 0,2-1 2 16,5-2 0-16,-7 3-1 0,7-1 2 0,0 1-1 0,7-5 0 16,-7 6-1-16,5-6 2 0,-5 0 1 0,7 2 0 15,1-1 1-15,-2-3 1 0,7-1 1 0,-6 1-1 0,5-6-1 16,1 3-3-16,7 2 2 0,0-7 0 0,6 3-3 0,-7-3-4 15,7-3-8-15,0 3-12 0,1-4-16 0,-1 1-24 16,0-4-50-16,7-1-90 0,-8-3-119 0,1 3-64 0</inkml:trace>
  <inkml:trace contextRef="#ctx0" brushRef="#br0" timeOffset="-163433.69">15216 5796 255 0,'0'3'378'0,"0"1"-135"0,7-1-108 0,-1 4-62 0,0 1-37 16,-6 3-17-16,14-1-10 0,-8 5-4 0,-1 4-1 15,10-1-3-15,-10 5 0 0,9-2 0 0,-7 4 1 0,0 2 0 16,5 2 1-16,-6-3-1 0,2 3-2 0,-8 0 1 0,6 0 1 15,-6 0-2-15,0-4 0 0,0 6 4 0,0-6-2 0,-6 1 0 16,6-4 2-16,0 0 3 0,-8 0 1 0,8-3 4 16,-6-5 0-16,6 1 0 0,0-5 6 0,0 1 5 15,0-6 7-15,0 1 8 0,0-2 9 0,0 0 8 0,0-4 4 16,0 0 1-16,0 0-2 0,6-4-6 0,-6-3-6 0,8-1-11 16,4 1-10-16,-5-4-11 0,-1 4-6 0,1-4-3 15,6-3-1-15,-2 2-3 0,4 1-1 0,-2 0 0 0,0-4 1 16,-6 4 0-16,5 0 0 0,2-3 0 0,-2 3-1 15,-4 0 0-15,4 4 0 0,-5 0 1 0,-1-5-1 0,1 9-1 16,-2-5-1-16,3 4 0 0,-2 4-2 0,-6-2 1 0,6 2 1 16,2 0-2-16,-2 0 1 0,0 2 0 0,1 2-2 15,0 0 1-15,-1 0 1 0,0 3 1 0,7 1 1 0,-6-1 0 16,0 0-1-16,-1 0-2 0,0 1-1 0,8 2-6 16,-1-3-9-16,0 2-11 0,6-3-8 0,-5 5-11 0,5-3-17 15,0-1-22-15,8 0-40 0,-8-3-75 0,7 0-128 0,-6 0-66 16</inkml:trace>
  <inkml:trace contextRef="#ctx0" brushRef="#br0" timeOffset="-162730.69">16291 6103 35 0,'-7'-4'433'0,"1"1"-98"0,6-5-124 15,0 8-88-15,-7-4-49 0,1-3-26 0,6 4-15 16,-6-1-9-16,6 4-3 0,-7-3-4 0,1-1-4 16,6 4-5-16,-7 0-3 0,0 0 0 0,7 0-3 0,-6 4-1 15,0-1 0-15,-1 1-1 0,7 4 1 0,-7-2 0 0,1 5-1 16,0-3-1-16,-1 3 2 0,0-4-1 0,7 4 0 0,-7 3 0 15,7-3-1-15,0 4 1 0,-6-5 1 0,6 7 0 16,0-7 0-16,0 5 0 0,6-1 0 0,-6-3 0 16,7 0-1-16,-7 0 1 0,7 1-1 0,-7-6 0 0,7 2 0 15,-7-2-1-15,6-1-1 0,-6 2 1 0,6-2 1 0,-6-3 2 16,0-2 3-16,7 0-1 0,-7 0 2 0,0 0 2 16,7 0 2-16,-7-2 1 0,6-3 1 0,-6 2 0 0,0-6-2 15,6-1 2-15,-6 3 1 0,7-1-2 0,-7-3 1 16,7 1-2-16,-7-2-1 0,0 5-2 0,6-3 2 0,-6-2-2 15,7 1 0-15,-7 0-1 0,6 4 0 0,-6-4 1 0,6 0-2 16,1 3-1-16,-7 1-1 0,6 0-1 0,1 3-1 16,-1-3 0-16,-6 3-1 0,7 0 0 0,0 4-1 0,6 0 0 15,-7 0 1-15,1 0-5 0,6 4-1 0,-7 0-3 16,8 0-4-16,-8 3-3 0,0 0-5 0,7 0-4 0,-6 1-3 16,-1-1-1-16,0 3 0 0,1 2-1 0,-7-5 2 0,7 5 0 15,0-5 1-15,-7 3 2 0,0-2 4 0,0 3 4 16,0-3 3-16,0-5 3 0,0 4 3 0,0-7 6 0,0 4 7 15,0-1 4-15,0-3 5 0,0 0 2 0,0-3 4 16,0-1 1-16,0 1 5 0,0-1 0 0,0-3-2 0,0-1-4 16,0 1-1-16,6-3-3 0,-6-2-3 0,6 1-1 15,-6 0-4-15,8-1-4 0,-2 2 0 0,0 0 0 0,-6-2 1 16,6 1 1-16,1 0-1 0,0 4 0 0,-1-5 0 0,1 2 2 16,-2 3 0-16,2-1 0 0,1-3 0 0,-3 8-3 0,2-4-1 15,-1 3-1-15,8 0 0 0,-8 4-2 0,1-4-2 16,6 4 0-16,-6 4-1 0,5 0 1 0,-5 0 0 15,6-1 1-15,-7 4-2 0,6 4 0 0,-4-3-1 0,-1 3-3 16,5 0 0-16,-4-1-3 0,-2 2-4 0,0 2-3 0,7-2-1 16,-6-2-5-16,-1 0-4 0,1 2-6 0,-1-1-6 15,8 0-9-15,-8 1-11 0,6-5-19 0,1 0-35 0,6 0-61 16,-4-3-108-16,4 0-72 0</inkml:trace>
  <inkml:trace contextRef="#ctx0" brushRef="#br0" timeOffset="-162184.03">17386 5642 365 0,'-8'-8'347'0,"8"5"-123"0,-5-1-91 15,5 0-49-15,-6 1-28 0,6 3-17 0,0-4-9 16,0 4-9-16,0 0-5 0,0 4-4 0,6-4-2 0,-6 3-4 16,0 5-5-16,5 3 1 0,-5-4-2 0,8 7 0 0,-2 1 1 15,-6-1-2-15,7 5 0 0,0-1 0 0,-7 5 1 16,6-2-2-16,-6 2 1 0,0 2-2 0,0 0 2 0,0 1 1 16,0 0 1-16,0 3 1 0,0-3-3 0,0-1 1 15,-6 1 0-15,6-4 3 0,-7 4-2 0,0-8 0 0,7 0-1 16,0-3 0-16,-6 0 1 0,-2-5 0 0,8 2 1 15,0-5 1-15,0-4 4 0,-5 4 1 0,5-7 7 0,0 4 4 16,0-4 5-16,0 0 2 0,0 0 3 0,0 0 1 0,0 0-4 16,5 0 1-16,-5-4-5 0,0 4-5 0,0 0-4 0,8-3-2 15,-2 3-4-15,-6 0-2 0,7 0-2 0,6-4-2 16,-7 4 1-16,8 0-2 0,-2 0 1 0,2-3-1 16,-1 3 1-16,-1 0-2 0,8 0-6 0,-6 0-6 0,5-4-9 15,1 4-7-15,6 0-14 0,-7-3-20 0,7-1-26 0,0 4-40 16,0-8-61-16,0 5-120 0,-7-4-74 0</inkml:trace>
  <inkml:trace contextRef="#ctx0" brushRef="#br0" timeOffset="-161480.83">17973 5836 160 0,'-8'-4'387'0,"2"4"-106"0,0-4-110 16,0 4-71-16,-8 4-41 0,1-4-20 0,0 4-12 0,0 2-7 16,-1-2-4-16,2 4-3 0,-1 3-4 0,0 3-2 15,0-2-1-15,0 2-3 0,0 5 0 0,7-5-2 0,-8 4-1 16,8 1 0-16,-1-4 1 0,1 6 0 0,-1-6-1 16,1 4 1-16,6-1 0 0,0-4-1 0,-7 5 0 0,7-4 2 15,7-1-2-15,-7-3 1 0,0 3-1 0,6-7-4 0,1 5-2 16,-7-5 0-16,6 1-1 0,1-6 0 0,-1 3 2 15,1-1-2-15,6-4 1 0,-7 0 3 0,8 0 1 0,-2-4 2 16,1-1 0-16,-6 3-1 0,6-6-1 0,-1 4 1 16,2-2 0-16,-1-3 0 0,-6-1 0 0,-1 3-1 0,7-5 1 15,-13 5 1-15,6-3 5 0,2 2-3 0,-8-3 2 0,6 1 1 16,-6-2 0-16,0 1 2 0,0 0 4 0,0-1-1 16,0 2 0-16,-6-1 3 0,6 3 4 0,-8 1 1 0,8-3 1 15,-6 2 1-15,6 1-3 0,0 3 2 0,-6 0-2 16,6 0-4-16,-7 2-3 0,7-3-3 0,0 2 0 0,0 3-4 15,0 0-2-15,0-4-3 0,-6 4 1 0,6 4-1 0,0-4 0 16,0 3 0-16,-7 2 1 0,7-3-1 0,-7 6 0 16,7-4 2-16,0 3 0 0,-6 4-1 0,6-4 0 15,0 4 1-15,0 0-5 0,0 1 4 0,0-1 1 0,0-1 0 16,6 5 0-16,1-3 0 0,-7-2 0 0,7 5 1 0,-1-4 3 16,7-1-3-16,-7 2-1 0,8-2 0 0,-2-3 0 0,8 2 0 15,-7-3 2-15,7-2 0 0,0 0 1 0,6 0 0 16,-7-4 3-16,7 0 5 0,0 0 2 0,-6-4 3 15,5 0 4-15,2 0 2 0,-1-2 5 0,-7-3 5 0,0 2 7 16,-5 0 5-16,5 0 5 0,-12-4 3 0,6-1-1 0,-7 6-2 16,-6-5-2-16,8-1-7 0,-8-2-7 0,-8 3-11 15,2 0-5-15,0-1-8 0,-1-2-2 0,-6 3-3 0,7 0-3 16,-1 4 1-16,1 0-4 0,-2-1-13 0,8 5-15 0,0-1-11 16,0 0-8-16,8 4-5 0,-2 4-5 0,7 0-6 15,0 3-2-15,6 1 8 0,1-1 6 0,0 0 7 0,-1 0 5 16,1 4 1-16,0 1 1 0,-1-1 2 0,1-1 5 15,-1 2 5-15,-6-2 5 0,-1 1 4 0,2 0 2 0,-7 1 3 16,-1-5 5-16,-6 3 2 0,6-2 3 0,-12-1 2 0,0 0 1 16,-1 0 3-16,1-3-1 0,-8 4 1 0,1-5 1 15,-6 1-2-15,6 0-3 0,-13 0-8 0,13-4-13 0,-6 0-19 16,-2 0-31-16,1 0-64 0,2-8-138 0,4 4-80 16</inkml:trace>
  <inkml:trace contextRef="#ctx0" brushRef="#br0" timeOffset="-160715.63">18728 5861 42 0,'0'0'404'0,"0"0"-95"0,-7 0-114 0,1 4-83 0,0 0-51 16,-8-1-28-16,8 4-14 0,-7 5-11 0,0-1-1 15,0 0-4-15,0 3 4 0,-1 1-3 0,9-1-1 0,-10 5-6 16,10-4 3-16,-8 2 1 0,6 2-1 0,1 0 0 16,6-5-2-16,-7 4-2 0,7-3-1 0,0 0 1 0,0-1-8 15,0-3-6-15,7 0-3 0,-1-4-3 0,7 0-2 0,-6 2 0 16,6-3-1-16,-1-6 3 0,2 4 4 0,5-4 4 15,-6-4 6-15,1 4 2 0,6-6 1 0,-8 1 1 0,1-2 3 16,7 0 1-16,-8-4 5 0,2 3 4 0,-2 1 3 16,-4-3 5-16,4 2 6 0,-5-3 5 0,-1 1 3 0,-6-2 5 15,7 1 1-15,-7 0-1 0,7-1-4 0,-14-2 1 0,7 3 0 16,0 0-3-16,-7 1 0 0,1-2 1 0,6 1-1 0,-7 5 2 16,1-2 0-16,0-3-5 0,-2 7-2 0,2-3-3 15,6 3-3-15,-6 1-5 0,6-1-5 0,-6 4-2 16,6-3-3-16,0 3-2 0,0 0-2 0,-8 0 0 0,8 3 2 15,0 1-3-15,0-1 0 0,0 4-1 0,0-3 0 0,0 7 2 16,-7-4 0-16,7 0 0 0,0 5 1 0,0-5 0 16,-5 4-1-16,5 0 2 0,0 0-2 0,0 0 0 0,0 4 0 15,5-4-3-15,-5 0-2 0,7 0 1 0,1 3 1 16,-2-6-1-16,0 3 1 0,0-5-1 0,2 6-1 0,4-5 2 16,1-3 2-16,1 3 0 0,4-3 0 0,-5-1 3 0,8-3-1 15,-2 0 1-15,1 0 1 0,0 0 0 0,5-3 3 16,-5-1 1-16,0 1 3 0,-1-1 3 0,1-4 2 15,-8 1 2-15,2-1 5 0,-3 2 5 0,4-2 1 0,-10-3 0 16,3 0-2-16,-2 1-2 0,-6-2-1 0,7-2-2 0,-14 3-3 16,7-4-6-16,0 4-2 0,-6-3 0 0,-2 2 0 0,3 1 0 15,-2 0-1-15,-1 4-1 0,8-4-3 0,-5 7-9 16,5-3-12-16,0 4-13 0,0-1-9 0,0 4-4 16,5 0-5-16,-5 4-5 0,8-1-1 0,4 4 3 0,-4-3 5 15,5 7 4-15,0-4 1 0,-1 0 0 0,2 5-1 0,-1-1 1 16,0 0 1-16,0 3 4 0,-7-3 7 0,8 3 6 15,-8-2 6-15,-1-1 4 0,3 0 5 0,-1 3 4 0,-1-2 3 16,0-5 3-16,-6 3 2 0,0-2 1 0,7-1 1 0,-7 1 4 16,0-1 2-16,6-3 1 0,-6-1 3 0,7 1 2 15,-7-1 2-15,7-3 0 0,-1 0-1 0,0 0-2 0,8 0-4 16,-3 0-9-16,4-3-19 0,-2-1-36 0,7-3-56 16,-2 0-114-16,2-4-89 0,0 4-63 0</inkml:trace>
  <inkml:trace contextRef="#ctx0" brushRef="#br0" timeOffset="-160559.16">19699 5927 40 0,'0'0'506'0,"0"-3"-1"0,0 3-159 0,0-4-133 0,0 4-82 15,0-3-52-15,0 3-36 0,-7-4-30 0,7 4-36 0,0-4-51 16,0 4-87-16,0-7-177 0,0 7-104 0,-6-8-43 15</inkml:trace>
  <inkml:trace contextRef="#ctx0" brushRef="#br0" timeOffset="-153982.83">12480 7854 20 0,'-8'0'203'0,"8"0"-34"0,0-4-30 15,-6 4-33-15,6 0-29 0,0 0-24 0,-7-3-16 16,7 3-9-16,0 0-3 0,-5 0 0 0,5-4-3 16,0 4 1-16,-8 0 1 0,8 0 0 0,0-4-1 0,0 4-3 15,-7 0-3-15,7 0-3 0,-5-3-2 0,5 3-1 0,0 0-1 16,-7 0-1-16,7 0 0 0,0 0 2 0,-6 0 1 15,6-4 3-15,0 4 3 0,-7 0 2 0,7 0 1 0,0 0 3 16,0 0 0-16,0-4 1 0,0 4 0 0,0 0-3 16,0 0-1-16,0 0-1 0,0 0 1 0,0 0-3 0,0 0-1 15,0 0-3-15,7 0-3 0,-7 0-2 0,0-4-2 0,6 4-2 16,1 0-2-16,-2 0-1 0,10-3-4 0,-3 0 1 16,2-1 1-16,5 4 0 0,-6-4 0 0,12 1 0 0,-5-1-1 15,0-4 1-15,6 5 2 0,1-1 1 0,-8 1-2 16,7-1 0-16,-1 1-1 0,2-1 0 0,-1-4 0 0,0 5 0 15,0-2 0-15,-1 2 0 0,-4 0-1 0,5 0 0 0,-7-1 2 16,1 4-1-16,0-5-1 0,-8 5-1 0,1-3-2 16,-6 3-5-16,6 0-7 0,-7 0-10 0,2 0-9 15,-8 0-9-15,6 3-13 0,-6-3-15 0,0 0-18 0,0 5-29 16,0-5-57-16,-6 4-94 0,-2-4-73 0</inkml:trace>
  <inkml:trace contextRef="#ctx0" brushRef="#br0" timeOffset="-153701.46">12746 7807 63 0,'-6'0'350'0,"6"0"-78"0,0 0-85 0,0 0-69 0,0 0-45 0,0 0-32 16,0 0-18-16,0 0-11 0,0 3-6 0,0-3-5 16,0 4-1-16,0-4 2 0,0 7-2 0,0-4 0 15,0 5 0-15,0-1 0 0,0 4 0 0,0 0 0 0,0 0 2 16,0 0-2-16,0 1 3 0,6 1 1 0,-6-1 1 0,0 3 2 15,7-5-2-15,-7 5 0 0,7 0 0 0,-7 0-1 16,6-5-2-16,-6 5 1 0,6-1 0 0,-6 2-1 0,0-3 1 16,0-1 0-16,0 3-1 0,0-5 0 0,0 6 1 0,0-5-2 15,0 3 0-15,0-2 1 0,-6-2 0 0,6 2-1 16,0-3-1-16,0-1 0 0,0 4 0 0,0-5-8 0,0-3-15 16,0 2-23-16,0-6-44 0,0 0-99 0,0 0-100 15,0 0-76-15</inkml:trace>
  <inkml:trace contextRef="#ctx0" brushRef="#br0" timeOffset="-153420.43">12369 8269 108 0,'0'3'316'0,"0"-3"-103"0,0 3-89 16,6 1-52-16,-6-4-30 0,6 0-14 0,2 4-4 16,-2-4-3-16,6 3 1 0,-5-3 0 0,6 0-3 15,6 0-2-15,1 4-2 0,0-4-2 0,-1 0-2 0,7 0 1 16,0 0-2-16,1 0 0 0,5-4 0 0,-6 4 0 0,7 0-1 16,-1 0 1-16,1-3 0 0,-1-1-2 0,-5 4 1 0,4 0-2 15,-4 0-2-15,-1-4-2 0,1 4 0 0,-1 0-1 16,-7 0-5-16,1 0-6 0,-8 4-8 0,8-4-16 0,-7 0-22 15,0-4-46-15,0 1-90 0,1 0-106 0,-8-2-65 16</inkml:trace>
  <inkml:trace contextRef="#ctx0" brushRef="#br0" timeOffset="-152904.96">13352 7997 28 0,'0'0'244'0,"0"0"-47"0,0 0-46 16,0 0-42-16,0 0-33 0,0 0-25 0,0 0-16 15,0 0-10-15,7 0-12 0,-7 0-4 0,0 0-2 0,7 0 0 16,-1 0-3-16,0 0-2 0,1 0-1 0,0 0 0 0,-1 0 1 16,7 0 0-16,-1-4 1 0,2 4 0 0,0-3 0 15,-2-1 2-15,1 4 1 0,7-4 1 0,0 1 1 0,-8-1 1 16,8 1 1-16,-1-1 1 0,1 0 0 0,0 0 0 16,-1 4-1-16,-6-3-1 0,6-1-1 0,-5 0-2 0,-1 4-3 15,0-4-1-15,0 2-1 0,-7 2 0 0,8 0-1 0,-8-4 0 16,-6 4-3-16,6 0 0 0,1 0-2 0,-7 0-5 15,7 0-10-15,-7 0-8 0,0 0-16 0,0 0-27 0,0 0-40 16,0 0-68-16,0 0-103 0</inkml:trace>
  <inkml:trace contextRef="#ctx0" brushRef="#br0" timeOffset="-152623.65">13411 8095 147 0,'20'0'149'15,"-8"-2"-32"-15,8-2-28 0,0 4-23 0,-1-4-17 0,7 0-12 16,-1 1-11-16,3-1-6 0,-2 0 0 0,0-2-2 16,-1 0 1-16,2 4 1 0,-1-2 1 0,0 1 0 0,0-1 2 15,-7 4-2-15,1-4-1 0,0 4-2 0,-14 0-5 0,7-4-3 16,-6 4-3-16,-1 0-2 0,1 0-3 0,-7 0 4 15,6 0-3-15,-6 4 2 0,0-4 2 0,0 0 0 0,0 4 2 16,0-4-2-16,-6 4 2 0,6-4-2 0,0 0 0 16,-7 0-2-16,7 3-1 0,0-3-5 0,-6 0-8 0,6 4-10 15,0-4-15-15,-7 0-24 0,7 0-42 0,0-4-76 0,0 1-107 16</inkml:trace>
  <inkml:trace contextRef="#ctx0" brushRef="#br0" timeOffset="-145203.65">19015 7478 77 0,'0'0'125'0,"0"0"-12"0,0 0-10 16,0 0-17-16,6 0-16 0,-6 0-11 0,7 0-12 16,-7 0-9-16,0 0-5 0,7 0-4 0,-7-5-4 0,6 5 1 15,1 0-3-15,-7 0-4 0,6 0-2 0,7 0-1 0,-6 0-3 16,4-3 0-16,4 3 0 0,-2 0-1 0,0 0 0 0,6 0 1 15,-5 0 0-15,5-4 0 0,0 4 0 0,8 0 0 16,-8 0-1-16,0-5 1 0,8 5-1 0,-7 0-4 16,5 0 2-16,-5-3-2 0,6 3 0 0,-6 0-1 0,-1 0-1 15,1-3-1-15,-3 3 0 0,-2 0 1 0,-2-3 1 0,0 3-1 16,0 0-1-16,-7 0 0 0,2-5 4 0,-8 5 3 16,6 0 4-16,-6 0 4 0,0 0 3 0,0 0 6 0,0 0-1 15,0 0 0-15,-6 0-4 0,6-3-3 0,-8 3-2 16,2-3-6-16,0-2-3 0,-1 1-5 0,1 1-2 0,-1-1-1 15,-1 1 0-15,3-4 1 0,-10 3-1 0,10-4 1 0,-1 1-1 16,0 0 1-16,-1 0 0 0,0-1 3 0,1 1 2 16,6-3 0-16,-7 2 0 0,7-3-1 0,0 0 1 0,0-1-2 15,0 1-2-15,0 1-1 0,0-5-1 0,7 3-2 16,-7 2 0-16,6-5-1 0,-6 4 0 0,7 0-1 0,0 1 0 16,-1-1 2-16,0 0-3 0,8 0 2 0,-8-1 0 0,-1 1-1 15,10 3 2-15,-9 2 0 0,7-2-1 0,-7 1-3 16,8 3 2-16,-2-2-1 0,2 1 1 0,-1-2 1 0,0 4 0 15,6 3 0-15,-5-4 0 0,5 0 1 0,-6 4 0 16,6 0 0-16,-5-4 0 0,5 4-2 0,-6 0 0 0,6 4 2 16,-5-4-1-16,6 4 1 0,-8-4-1 0,1 4 0 15,0-1-1-15,0 1 0 0,1 4 1 0,-8-2 0 0,0-2-1 16,1 3 0-16,0 5 0 0,-1-4 2 0,-6 1-3 0,6 3-1 16,-6-2 1-16,-6 2 1 0,6 3 0 0,-6-1-2 15,-1-2 1-15,0 2 1 0,7 1 1 0,-6-1 0 0,0 1 0 16,-2-1 0-16,2-2 0 0,0-1 1 0,6 3 0 15,-7-2-1-15,7-2 0 0,-6 1 0 0,6-3 0 0,-7 2-1 16,7-3 1-16,0 1-1 0,0-1 0 0,0-3 1 0,0 3 2 16,7-4 0-16,-7 6 4 0,6-3 0 0,1-1-3 15,-1-2 1-15,8-3 0 0,-2 3 0 0,8-3-2 0,-1 0-1 16,1 0-4-16,0 0 0 0,6-3-4 0,6 3-9 16,-5-3-19-16,5-2-28 0,-6 2-53 0,6 0-117 0,-6-6-98 15,0 2-62-15</inkml:trace>
  <inkml:trace contextRef="#ctx0" brushRef="#br0" timeOffset="-143610.25">20136 7161 13 0,'0'0'180'0,"-7"0"-21"0,7 0-20 16,0-3-22-16,0 3-25 0,0 0-21 0,-7 0-16 0,7 0-16 15,0 0-8-15,0-4-4 0,0 4-5 0,-6 0-3 16,6 0-3-16,0 0-4 0,0 0-3 0,0 0-2 0,0 0-2 16,0 0-3-16,0 0-1 0,0 0-1 0,0 0 1 15,0 0 0-15,6 0 2 0,-6 0 1 0,0 0 1 0,7 0 2 16,-7 0 1-16,0 0 2 0,7 0 0 0,-7 0 2 16,6 0 1-16,0 0 1 0,1 0 0 0,6 0-3 0,-6 0 1 15,5-2-2-15,2 2 0 0,-2 0-2 0,2-6-1 16,-2 6-2-16,2-2-2 0,5 2 3 0,-5 0-3 0,5-4 0 15,1 4-2-15,-8-4 1 0,8 4-2 0,-8 0 1 0,2 0-1 16,-1-4-1-16,0 4 1 0,-6 0 0 0,-1 0 0 16,0 0 0-16,2 0 0 0,-2 0-2 0,-6 0 0 0,0 0-6 15,6 0-8-15,-6 0-9 0,0 4-12 0,0-4-11 0,0 0-16 16,0 4-23-16,0-4-37 0,0 0-51 0,0 0-76 16,-6 0-70-16</inkml:trace>
  <inkml:trace contextRef="#ctx0" brushRef="#br0" timeOffset="-143328.93">20148 7250 86 0,'0'0'163'0,"7"0"-26"0,0 0-26 0,-1 0-29 0,1 0-24 16,-7 0-18-16,6 0-10 0,0 0-7 0,2 0-2 15,-2 0-2-15,0 0-3 0,7-4-1 0,-6 4-2 0,5 0 0 16,-5-4-4-16,7 4-1 0,-2-4-4 0,8 4 0 16,0-2-2-16,-7 2-2 0,6 0-5 0,0-5-10 0,1 5-22 15,0-3-48-15,-1-1-82 0,1 0-103 0</inkml:trace>
  <inkml:trace contextRef="#ctx0" brushRef="#br0" timeOffset="-142438.63">20937 6898 90 0,'0'0'130'0,"0"0"-21"16,0 0-18-16,0 0-13 0,0 0-12 0,5 4-14 0,-5 0-10 15,0-1-7-15,9 4-1 0,-9-3-4 0,6 7-1 0,-6-4-2 16,5 1 0-16,-5 3 1 0,7-1-1 0,-7 2-3 15,7 3-3-15,-7-5-2 0,7 5-4 0,-7-1-2 16,6 1-2-16,-6-4-2 0,7 4 0 0,-7-1-2 0,6-2 0 16,-6 3 0-16,7-5-1 0,-7-3-1 0,7 5 0 0,-7-4 0 15,0 1-2-15,6-5 0 0,-6 4-2 0,0-4 0 0,6 0 2 16,-6-2-1-16,0 3 1 0,0-5 4 0,0 2 4 16,0-2 8-16,0 0 4 0,0 0 5 0,0 0 5 15,0 0 3-15,0 0 1 0,0 0-3 0,-6 0-1 0,0-2-8 16,6 2-6-16,-7-5-5 0,-6 5-6 0,6-2-2 0,-6 2-4 15,-1 0-2-15,3 0-1 0,-3 0 1 0,1 0-1 16,0 2 1-16,0-2 0 0,7 5-2 0,-8-3 1 0,2 3 0 16,5-1 0-16,-6-1 0 0,6 5 0 0,0-5 1 15,-6 4 0-15,7 1 0 0,6-5 0 0,-6 4 0 0,0 1-1 16,6-1 1-16,0 1 0 0,0-2-1 0,0 2 0 0,0-1-1 16,0 1 2-16,6-1 1 0,0-2 1 0,-6 1-2 15,6-3 0-15,7 1 0 0,-6 1 1 0,0-2-1 16,-2 1 0-16,10 0-1 0,-3-4-1 0,2 0 0 0,-2 0 1 15,2 0-1-15,5-4-2 0,-5 0 3 0,-3 1 0 0,3-2 0 16,-1 1 2-16,7-3 0 0,-13 0 1 0,5 0 0 0,2-1 0 16,-8 1-1-16,7-1-1 0,-7-2 0 0,0 3 0 15,2-5 0-15,-2 2-2 0,-1-1 1 0,-5 4 0 16,8-4 2-16,-8 2 2 0,0 0 0 0,0 1 2 0,0 0 2 16,0 1 3-16,0 3 1 0,0-4 2 0,0 6 0 0,0-2-3 15,0 0 1-15,-8 0-3 0,8 4-1 0,0 0-1 16,0-3-3-16,0 3-3 0,0 0 0 0,0 3 0 0,0-3-2 15,0 4 1-15,0 0-1 0,0 0 0 0,-5-2 2 0,5 4 0 16,0 0-1-16,0 1 1 0,0-3 0 0,0 4 0 16,0-2 0-16,0 1 0 0,0 5 0 0,0-4-1 0,0-1 1 15,0 0 0-15,5 5 0 0,-5-6 0 0,0 2 0 16,8-1 1-16,-1 3 0 0,-1-2 1 0,0-1-1 0,1 1-1 16,0-1-2-16,6 0-6 0,-7 0-8 0,7 2-12 0,-6-2-21 15,4-3-25-15,4-1-54 0,-10 1-104 0,9-4-102 16,-1 0-62-16</inkml:trace>
  <inkml:trace contextRef="#ctx0" brushRef="#br0" timeOffset="-142141.72">21367 7136 247 0,'0'0'219'0,"0"0"-72"15,0 0-56-15,0 0-38 0,0 0-26 0,0 0-20 0,0 4-22 16,0-4-36-16,-7 0-70 0,7 0-123 0,-6 0-67 0</inkml:trace>
  <inkml:trace contextRef="#ctx0" brushRef="#br0" timeOffset="-141563.87">21687 6994 13 0,'0'-5'201'0,"0"5"-46"0,0 0-39 15,0 0-31-15,0 0-25 0,6 5-15 0,-6-5-12 16,0 0-6-16,0 2-6 0,0 2-4 0,0-4 1 0,0 4-2 16,0 3-1-16,0-3 2 0,0 4 0 0,0 0 0 0,0-2-1 15,0 2 2-15,0-1-2 0,0 3 0 0,-6 2 0 16,6-5-2-16,0 4-1 0,0 0 0 0,0 1 0 0,0 2 0 15,0-3-1-15,0 1-2 0,0-3-2 0,6-1 2 16,-6 4-1-16,0-3-1 0,6 0 1 0,-6-2-1 0,7 0 2 16,0 0 4-16,-1 1 1 0,-6-5 2 0,6 4 1 0,1-3-1 15,6 0 1-15,-6 0 3 0,5-1-3 0,-5 1-3 16,6-4-2-16,7 4-2 0,-7-4-2 0,0 0-1 0,6 0-2 16,-5 0-2-16,5-4-3 0,-6 4-1 0,6-4 2 15,-5 4 0-15,-2-3-1 0,2 3-5 0,-2-4-10 0,2 0-16 16,-1 0-28-16,-1-3-52 0,-4 0-88 0,4-4-114 0,-5 0-67 15</inkml:trace>
  <inkml:trace contextRef="#ctx0" brushRef="#br0" timeOffset="-141204.4">21648 6916 38 0,'12'0'151'0,"-5"-4"-25"0,6 4-20 0,-6 0-18 0,5 0-22 16,2-3-15-16,-2 3-15 0,2 0-11 0,-1-3-6 0,-1 3-4 15,2-4 1-15,-2 4 2 0,2-4 2 0,-1 4-1 16,0-3 1-16,0-2 1 0,-1 2 2 0,2-1-1 0,-8 0-2 16,8 0-2-16,-1 2-1 0,-7 2-1 0,7-4-3 0,-6 4-2 15,5-4-2-15,-6 4-2 0,2-4-5 0,-2 1-1 16,0 3-1-16,1-4-3 0,0 4-1 0,-7 0-4 0,6-4-9 16,-6 4-12-16,0 0-21 0,7 0-42 0,-7 0-77 0,0 0-112 15</inkml:trace>
  <inkml:trace contextRef="#ctx0" brushRef="#br0" timeOffset="-140985.89">21687 7037 31 0,'0'0'227'0,"0"0"-57"0,6 0-45 15,-6 0-37-15,6-4-27 0,1 4-16 0,6 0-14 16,-7-2-6-16,8 2-5 0,-1 0-5 0,-1 0-4 0,2-6-3 16,6 6-2-16,-8 0-1 0,8 0-2 0,-7-2 1 0,-1 2-4 15,8 0 0-15,-6 0-4 0,-1 0-11 0,-1-4-27 16,2 4-56-16,-8-4-117 0,6 0-90 0</inkml:trace>
  <inkml:trace contextRef="#ctx0" brushRef="#br0" timeOffset="-140548.49">20931 6737 4 0,'0'0'166'0,"0"0"-28"16,0 0-27-16,0 0-25 0,6 3-22 0,-6-3-20 15,0 0-18-15,5 5-8 0,-5-5-7 0,9 0-2 0,-3 0-2 16,-1 3-1-16,2-3 2 0,7 0 0 0,-8 0 3 16,7 0 0-16,1 0 0 0,-2 0 0 0,2 0 1 0,-2 0-1 15,1 0 0-15,1 0-1 0,-3 0-1 0,4 0-1 0,-9 0 0 16,7-3-1-16,0 3-1 0,0 0-1 0,0 0-9 15,0-5-24-15,1 2-44 0,5-1-106 0,-6 0-95 16</inkml:trace>
  <inkml:trace contextRef="#ctx0" brushRef="#br0" timeOffset="-140142.34">21752 6689 74 0,'0'0'128'0,"0"0"-11"16,6 0-10-16,-6 0-13 0,6 0-12 0,-6 0-15 15,7 0-12-15,0 0-11 0,-1-4-11 0,8 4-7 0,-2 0-2 16,-5-3-5-16,6 3-2 0,0 0-3 0,7-3-2 15,-8 3 0-15,8-4-1 0,-7 4-2 0,7-5-4 0,-2 5-1 16,9-3-1-16,-7 3-7 0,6-3-17 0,-7-1-45 0,7 4-97 16,-6-4-106-16,-8-3-70 0</inkml:trace>
  <inkml:trace contextRef="#ctx0" brushRef="#br0" timeOffset="-139517.35">21100 7594 65 0,'7'0'154'0,"-1"0"-23"15,-6 0-16-15,6-4-17 0,8 4-17 0,-8 0-17 0,7-3-13 16,-7 3-9-16,8-5-6 0,6 5-2 0,-9-3-3 0,3 3-2 16,6-3-1-16,0-1-1 0,-1 0 0 0,7 1-1 15,0-5-1-15,0 4-4 0,0 1-3 0,7-1-2 16,-7 1-2-16,0-4-3 0,7 3-1 0,-1 0-3 0,1 0 0 16,-1 1 0-16,7-1-2 0,-6 1-1 0,-1-1 2 0,8 1-2 15,-1-1 1-15,-7-4 0 0,7 5 1 0,1-5 1 16,-8 5 1-16,1-5-2 0,-7 5-3 0,-1-6 1 0,2 6-3 15,-8-3 1-15,-6 1-1 0,0 2-3 0,0-5-6 16,-7 4-13-16,-6 1-19 0,8-1-32 0,-8 1-59 0,-8-1-110 16,8 1-90-16,-6-1-51 0</inkml:trace>
  <inkml:trace contextRef="#ctx0" brushRef="#br0" timeOffset="-138783.15">21484 7715 140 0,'0'0'266'0,"0"0"-67"0,0 0-61 0,0 0-44 16,0-4-28-16,0 4-16 0,7 0-10 0,-7 0-8 0,0 0-3 15,0 0-5-15,0 0-5 0,7 0-6 0,-7 4-5 0,0-4-5 16,0 0-2-16,6 3 1 0,-6-3-3 0,0 8-1 15,6-5 1-15,-6 5-3 0,0 0 1 0,0-1 3 0,7 4 0 16,-7 0 3-16,7 0 1 0,-7 3 3 0,6 1 2 0,-6-1 3 16,0 5 0-16,7-5 0 0,-1 4 0 0,-6 2 0 15,6 1-3-15,-6-2 0 0,0 2-2 0,8-2 1 0,-8 2-1 16,6 1 0-16,-6-3-2 0,0 4 0 0,6-6-1 16,-6 5-1-16,0-3 2 0,5-1-2 0,-5 0 0 0,0-3-1 15,0 3 0-15,0 1 1 0,0-5 0 0,0 1 2 16,0-1-3-16,-5 2 0 0,10-2-1 0,-5-3 1 0,0 1-1 15,0-3 0-15,0 3 0 0,0-8-1 0,0 2 1 16,0-1 2-16,0-2 3 0,0 1 4 0,0-1 4 0,0-3 6 16,0 0 3-16,0 0 6 0,0 0 2 0,0 0 1 0,8-3 1 15,-8-1-4-15,0-4-3 0,0 2-4 0,7-2-3 16,-7 0-4-16,6-1-2 0,-6-3-2 0,7 1-3 0,-7-3-3 16,6-2-1-16,1 2-2 0,6-1 0 0,-7 1-1 15,0-1-1-15,2-1-1 0,4 2 0 0,-5 3 0 0,-1 0 1 16,8 0-1-16,-8 1 0 0,0 2 1 0,1 1-1 0,6 3-1 15,-7 1 0-15,1-2 2 0,0 5-1 0,-1-2-1 16,1 2 0-16,-1 2 0 0,0-2-2 0,-6 5 2 0,7-2 1 16,0 5-1-16,-7-5-1 0,6 5 1 0,-6-1 2 15,6 0-1-15,2 5 1 0,-8-2 0 0,6-3-1 0,0 5 1 16,-6-4 2-16,7 2-1 0,-1-3 0 0,1 1 0 0,-1 3 0 16,1-4-1-16,-1-3 2 0,8 3-1 0,-8-3-1 15,0 3 0-15,8-4 0 0,-1 1 0 0,-7 0-1 16,7-4-5-16,0 3-4 0,-1-3-8 0,2-3-12 0,6 3-15 15,-7-4-23-15,-1 0-32 0,-4-3-50 0,4 0-80 0,1-4-106 16,-6 4-62-16</inkml:trace>
  <inkml:trace contextRef="#ctx0" brushRef="#br0" timeOffset="-138470.6">21407 7920 175 0,'0'0'176'0,"0"0"-38"0,6 0-33 0,-6 0-22 16,6 0-18-16,1 0-7 0,0 0-7 0,-1-4-5 0,7 4-3 16,0-3-3-16,-6 3-3 0,5-5-4 0,2 3-2 0,-2-2-4 15,2 1-1-15,-1-1-4 0,-1 4-2 0,8-4-6 16,-7 0-2-16,7 0-4 0,-7 4-2 0,6-4-12 0,-5 4-25 16,-2-3-43-16,1-1-97 0,1 2-114 0,-8 2-71 15</inkml:trace>
  <inkml:trace contextRef="#ctx0" brushRef="#br0" timeOffset="-133550.15">13470 7374 61 0,'0'0'152'0,"0"-3"-24"0,0 3-23 0,0-4-23 0,0 4-18 16,0 0-15-16,0 0-12 0,0-4-9 0,0 4-7 0,0 0-6 16,0 0-2-16,0-3 0 0,0 3-3 0,0 0-1 15,0 0 0-15,0-3-2 0,0 3-3 0,0 0 1 0,0 0-2 16,0 0-1-16,0 0 0 0,0 0-1 0,0-5 0 16,0 5 2-16,0 0 2 0,0-3-1 0,0 3 3 0,0 0 0 15,0 0 0-15,0 0 0 0,6-4 0 0,-6-1 0 16,0 3 0-16,7 2 2 0,-7-4-1 0,6 1 2 0,-6-1 0 15,7 0 2-15,-7 1-3 0,6-2 2 0,0-2 0 0,2 3-3 16,-2 2-1-16,0-3-4 0,1-2-2 0,0 3 1 16,4-3-1-16,-3 3-1 0,-2-4 0 0,8 6 3 0,-8-6-3 15,8 1 3-15,-8-1-1 0,6 4 0 0,2-3 2 0,-1 0-2 16,-1 0 0-16,2 0-1 0,-1-1 2 0,6-4 0 16,-6 5 2-16,7 1 0 0,0-6 0 0,-1 5 2 0,7-5 1 15,-6 2 0-15,6-1 0 0,7 1 0 0,-7-2-1 16,6-3 0-16,1 5 0 0,-7-1-1 0,13-4-3 0,-7 3 1 15,1 3-1-15,-1-3 1 0,1-3-2 0,-1 5 1 0,-5-2-2 16,5 1 1-16,-6 4-1 0,6-4 0 0,-5 4-1 16,5-4 1-16,-5 3 1 0,-2-3 0 0,8 4 0 15,-6-4 1-15,-1 3 0 0,6-3 2 0,1 5 2 0,-7-6 0 16,6 1 1-16,-6 4 2 0,7-4 0 0,0 0-1 0,-8 4-2 16,8-4-3-16,0-1 3 0,6 6-2 0,-7-5-2 0,6-1-3 15,3 2 0-15,-2-2 1 0,-1 1 0 0,1 0 2 16,7 1-3-16,0-2 0 0,0 1 0 0,6 1 3 15,-7-1-2-15,8 0 1 0,-8-1 0 0,7 2 1 0,-6-1-1 16,6 0 1-16,0 4 1 0,-6-5-1 0,6 1-1 0,0 0 0 16,-7 4-1-16,7-5 2 0,1 6-2 0,-1-5 1 15,0-1-1-15,0 5 0 0,1 0 1 0,-2-4-1 0,1 4 1 16,0-5-3-16,7 6 1 0,-7-5-1 0,8 3 1 16,-3-3 0-16,-4 4 0 0,5-1-1 0,1-3 1 0,-6 5 0 15,5-3 0-15,-6 2 0 0,6 0-1 0,-5 4 0 0,-2-5 0 16,2 1 0-16,-1 0 0 0,0 2 0 0,1-1 1 15,-3 2 1-15,4-3 0 0,-2-1-1 0,-1 4 1 16,2-3 2-16,-1 4-2 0,-7-6 1 0,8 6 1 0,-1-4-2 16,1 3 0-16,-2 1-1 0,1-5 1 0,1 4-1 0,-8 1-1 15,7-4 1-15,1 3-2 0,-2-3 0 0,1 3 1 0,1 0 0 16,-8-3 0-16,8 4 1 0,-7-2 0 0,5 3-2 16,-5-6 1-16,6 4-1 0,-6 1 2 0,6-1-1 0,-7 0 1 15,1 0 0-15,-1 2 2 0,2-3 1 0,-2 5-2 16,1-3 0-16,5-1-1 0,-5 4 3 0,-1-5-3 0,-5 5 0 15,4-2-1-15,3 2 1 0,-1 0-1 0,0 0 1 16,-8-4 0-16,9 4-2 0,-2 0 2 0,1-4-1 0,-7 4 0 16,6 0 1-16,-5 4 1 0,-2-4 0 0,7 0 0 0,-5 0 0 15,-1 0 1-15,-6 0 0 0,5 0-1 0,2 0-1 16,-1 0 0-16,0 0-2 0,-7 0 2 0,8 0 1 0,-8 0-2 16,7 0 1-16,-6 0 1 0,-1 0 0 0,1 0-1 15,-7-4 0-15,7 4 0 0,-7 0 1 0,0 0 1 0,0 0-1 16,-1 0 0-16,2 0 0 0,-7 0 0 0,-1 0-1 0,0 0 0 15,1 0 0-15,0 0 1 0,-1 0 0 0,1 0-1 16,-2 0 1-16,9 0 2 0,-7 0-2 0,6 0 1 0,0 0 1 16,1 0-1-16,5 0 0 0,-6 0 1 0,0 0-1 15,5 0 0-15,4 0-1 0,-3 4 1 0,7-4-1 0,-7 0 0 16,1 4-1-16,6-4 1 0,-8 0-1 0,3 0 1 0,-1 2-3 16,0-2 1-16,-2 5 1 0,3-1 0 0,-8-4 0 15,-1 3-1-15,0 2 2 0,3-3 0 0,-2 2 4 16,-6 0-3-16,-1 0 0 0,0-1 0 0,0 1-2 0,-5-4 1 15,6 8-1-15,-8-6 0 0,2 3 0 0,-1-2 0 0,-1 1 0 16,2-1-1-16,-1 1 1 0,0 0 1 0,0 0 0 0,0-1 0 16,-6 1-1-16,5-1 0 0,2 1 0 0,-2-1 0 15,-5 1 0-15,6 1 0 0,0-2 0 0,-7 0 0 16,2 1-1-16,4 0 1 0,-7-1 1 0,3 0-2 0,-1 2 0 16,-1-1 0-16,1-1 1 0,-1 2 0 0,1-3 0 0,-7 2-2 15,7 4 1-15,-7-5 1 0,6 1 0 0,-6 4 0 16,6-6-1-16,-6 6 1 0,6-4 0 0,-6 3 2 0,8 1 0 15,-8-1-2-15,6 0 1 0,0-4-1 0,-6 6 0 16,7-3-2-16,-1 2 0 0,1-2 1 0,-7 3-2 0,7-1 0 16,-1-6 1-16,0 5 2 0,-6 5 0 0,7-4 0 0,0-1-2 15,-7 0 2-15,6 0 1 0,0 1-1 0,1-1 1 16,-7 0 0-16,7 0-1 0,-1 4 1 0,-6-3 0 0,7-2-1 16,-1 3 0-16,0-2 0 0,-6 0 0 0,7-4 0 0,0 5-1 15,-7-4 1-15,6-1 1 0,-6 4-1 0,6-2 1 16,-6-3 0-16,0 3-1 0,0-5 0 0,0 3 0 0,8-3 0 15,-8 4 0-15,0-4 1 0,0 0 1 0,0 0 0 16,0 4 0-16,0-4 1 0,0 0-2 0,0 0 1 0,0 0 1 16,0 0-1-16,0 0 2 0,0 0 3 0,0 0 2 0,0 0 0 15,-8-4 3-15,8 4 0 0,0 0 0 0,0 0-1 16,-6-4-1-16,0 4-3 0,-1 0-2 0,0-3 0 16,1 3-1-16,0-5 3 0,-1 3 1 0,-6 2 2 0,6-5 0 15,1 3 1-15,0-3 2 0,-1 2 0 0,0-1 1 0,1 0-1 16,0 4 1-16,6-4 4 0,-7 1 2 0,7 3 2 0,-7-4 0 15,7 4-1-15,-6-3 1 0,6 3-3 0,0-4-3 16,-7 4-7-16,7-3-2 0,0 3-3 0,0 0 0 16,0-4-3-16,0 4 0 0,0 0 0 0,0 0 0 0,0 0 0 15,0 0-2-15,0 0-2 0,0 0 0 0,0 0-1 0,0 0-1 16,0 0-1-16,0 4 0 0,0-4 2 0,7 0 0 16,-7 3 1-16,6-3 1 0,-6 4 1 0,7-1 0 0,-7 1 1 15,7-4 1-15,-1 3-3 0,0 1 1 0,-6 0 1 16,7 3 0-16,0-7 0 0,-1 5 0 0,0 2 0 0,1-7-1 15,-7 7 2-15,7-4-1 0,-1 1 0 0,1 0 1 0,-1 0 0 16,0-4 0-16,1 3 1 0,-7-3-1 0,7 4 2 16,-1-4-1-16,-6 0 0 0,6 0 5 0,2 0 0 15,-2 0 1-15,0-4 1 0,1 4 0 0,-1-3 1 0,1-1 5 16,-1-4 3-16,1 5-4 0,-1-4 1 0,0 2 0 0,2-2 2 16,-2 4-1-16,0-5-1 0,1 1-4 0,-7 0-2 0,7 3-1 15,-1-3-1-15,-6 2-1 0,0-1-3 0,7 2-4 16,-7 0-8-16,0 4-16 0,0-3-18 0,0-1-29 0,-7 0-56 15,7 0-144-15,-6-3-104 0,-8 0-75 0,2 4-31 16</inkml:trace>
  <inkml:trace contextRef="#ctx0" brushRef="#br0" timeOffset="-123177.58">3598 10524 21 0,'6'-6'217'16,"1"2"-61"-16,0-3-46 0,-1-1-33 0,1 2-18 0,-1 1-12 16,0-2-7-16,1 0-2 0,-7-1 2 0,7 1-1 0,-1 4 4 15,-6-6-2-15,6 6-2 0,-6-4 2 0,0 3 1 16,8 1-1-16,-8-5-2 0,0 4 1 0,0 1-6 0,0-1 1 31,0-4-2-31,0 6-3 0,0-2 0 0,0 0-3 16,0 0-1-16,0 1-5 0,0-1-3 0,-8 0-4 0,8 0-2 15,0 4 0-15,-6 0-2 0,6-2 0 0,-6 2-3 0,-1 0 0 0,0 0 0 0,1 0 0 0,0 0-2 0,-1 2-1 16,-6-2 0-16,0 4-2 0,0 0-1 0,-6 0 0 16,5 3-1-16,-5-3-1 0,-1 7 1 0,7-4-1 0,-6 8-1 15,-1-5-1-15,1 6 2 0,-1-2 1 0,1 4 0 0,5 4-1 16,2 0 0-16,-8 0-1 0,7 0 0 0,0 8 2 0,0-1 0 15,-2 4 0-15,10 0 1 0,-7-1-1 0,-2 5 1 16,8 0 1-16,-7-5 0 0,6 6-2 0,0-5 1 16,7 0-2-16,0-4 1 0,0 0 0 0,7 0 0 0,-7-3 0 15,7-1 0-15,6 1 2 0,-1-4 5 0,2 0-2 0,-3-4-2 16,4 1-1-16,4-1-1 0,1-3 0 0,-8 0 0 31,8-1-1-31,7-3-4 0,-9 4 1 0,9-7 2 0,-1-2 3 16,0-2 2-16,0 0 2 0,1-8 2 0,-1 4 1 0,6-8 2 0,-6 1 1 0,7-4 2 0,-1-3 0 0,1-4 2 15,-7-1 0-15,7 2 3 0,-1-6 0 0,-6 1 3 0,1-4 3 16,-1 4 3-16,-7-4 6 0,-6 1 1 0,0-1 0 16,-7-3 2-16,0 0 0 0,-6-4-2 0,-6 4-4 0,-7-8-5 15,0 0-4-15,-6 4-6 0,-1-3-3 0,-6-1-3 16,0 0-4-16,-1 8-1 0,-5 0-5 0,0 0-4 0,-1 6-5 16,1 1-6-16,5 4-12 0,1-1-16 0,1 5-17 0,-1 3-29 15,12 0-42-15,2 4-87 0,-2-4-144 0,8 3-78 16,-1 5-36-16</inkml:trace>
  <inkml:trace contextRef="#ctx0" brushRef="#br0" timeOffset="-122693.19">4484 10364 51 0,'-6'-4'389'0,"-1"-3"-89"0,1 3-102 0,-2-3-74 15,2 3-44-15,0 1-22 0,-1-2-12 0,1 1-9 16,-1 2-9-16,1-3-6 0,-7 2-6 0,6 3-3 0,-6 0-3 16,7 0-4-16,-7 3-4 0,0 2-1 0,-7 6 0 0,7-1 0 15,-6 0-1-15,0 7 0 0,-1-3-1 0,0 8-1 16,1-4 1-16,-1 7 1 0,-6 0 0 0,6 6-1 0,1-2 0 15,-1 3 1-15,-6 6-1 0,13-1 1 0,-7 2 1 0,2 2 1 16,4 0-2-16,1-2 1 0,7 1 0 0,-1-3 0 16,0 0 0-16,7 0 1 0,0-5-2 0,7-3 0 0,0-2 1 15,6-2 1-15,-1-3 2 0,2-4 0 0,4 1 0 16,2-1 3-16,7-7 2 0,-1-1 0 0,0-2 1 0,6-1 0 16,1-7 1-16,-7 0 2 0,7 0 0 0,5-7 0 0,-5-3 1 15,6-2 4-15,0-3 1 0,7 1-1 0,-7-4 1 16,6-5 2-16,-5 6 0 0,0-10 1 0,-9 5 0 0,3 1-3 15,-8-5 1-15,-1-3 2 0,-5 4 3 0,0-4-2 16,-8-2 4-16,2 2 0 0,-14-7-3 0,0 3-1 0,0-5-5 16,-14 6-5-16,2-4-8 0,-14 3-4 0,-1-4-9 0,-5 4-9 15,-1 4-5-15,-5-1-6 0,-9 4-4 0,9 4 1 16,-8 4-5-16,7 4-6 0,-1-1-7 0,8 8-13 16,6-1-24-16,0 2-49 0,6 1-95 0,7 2-109 0,-1 3-66 15</inkml:trace>
  <inkml:trace contextRef="#ctx0" brushRef="#br0" timeOffset="-122255.73">5136 10447 32 0,'-7'-3'416'0,"1"3"-104"15,6 0-128-15,-7 0-86 0,1 3-47 0,0-3-24 16,6 9-13-16,-8-3-7 0,2 2-4 0,0 3-2 0,-7 3-3 16,6 5 1-16,1-1 0 0,-2 4-1 0,3 4 1 15,-2 0 0-15,-1 7 1 0,3 0 0 0,-1-1 2 0,-1 5 0 16,0 3-1-16,7-3 0 0,-6 3 1 0,6 1 0 0,0-5-3 15,6 4 1-15,-6-3-1 0,7 0-2 0,6-1 2 16,-8-3 1-16,10 0 0 0,4-4 0 0,1 1 4 0,0-4 0 16,-1-5 2-16,7-2 1 0,0-5 4 0,6-6 0 15,-5-5 2-15,10-3 1 0,-3-3 4 0,-2-1 2 0,8-6 5 16,-7-6 6-16,6 2 8 0,-1-4 10 0,2-4 8 0,-1-4 8 16,0 1 8-16,-7-2 5 0,1-2 7 0,-1 3 0 15,-5-6 1-15,-8 2-2 0,0-3-2 0,-5-3-3 16,-2 3-8-16,-4-4-9 0,-8 0-12 0,-8-3-15 0,-4 4-20 15,-2-4-22-15,-11 2-31 0,-1 2-26 0,-7 3-21 0,1 4-24 16,-14-1-29-16,1 8-36 0,-1 1-65 0,-13 2-135 0,5 8-66 16,-2 4-32-16</inkml:trace>
  <inkml:trace contextRef="#ctx0" brushRef="#br0" timeOffset="-121771.45">3624 11323 21 0,'-6'-2'434'0,"-1"-4"-98"15,0 6-126-15,1 0-98 0,0 6-51 0,-8-4-30 16,8 2-15-16,-7 4-7 0,6-1-4 0,-6 3-2 0,7 6-2 16,-8-2 1-16,2 4-1 0,-1 4 1 0,6 0 0 15,-6 1 0-15,7 2 1 0,-1 1 0 0,0 3 1 0,7-4-2 16,0 4 1-16,7 0 0 0,0 5-2 0,-1-5 2 0,7 0-1 15,0 0 0-15,0 2-1 0,7-6 3 0,-1 1 0 16,7-4 1-16,0-5 0 0,1-2 0 0,5-4 1 16,-6-3 3-16,7-1 1 0,-1-7 4 0,-6 0 4 0,7-7 4 15,-1-1 6-15,-5-3 8 0,5-4 9 0,-6 1 9 0,0-1 10 16,1-6 10-16,-8 2 13 0,1-2 13 0,0 2 9 0,-2-2 3 16,-12-2 0-16,8 1-5 0,-14 1-8 0,0-2-13 15,0-2-16-15,-6 2-19 0,-8-6-22 0,-4 4-24 16,-2 0-27-16,-7-5-23 0,1 1-20 0,-6 4-19 0,-1-2-18 15,1 5-16-15,-7 0-14 0,6 3-16 0,1 9-22 0,-2-5-42 16,2 9-84-16,-1-2-95 0,7 4-55 0</inkml:trace>
  <inkml:trace contextRef="#ctx0" brushRef="#br0" timeOffset="-121427.98">4197 11173 109 0,'0'-4'452'0,"-6"4"-48"0,-1 0-174 0,-5 4-119 15,5 0-65-15,-6 4-33 0,6 1-13 0,-5 3-4 0,-2 7 2 16,2-1 1-16,5 0 1 0,-7 7 1 0,8 2 1 0,0-2 0 16,6 5 0-16,0-1 1 0,6 4 0 0,0-4-1 15,1 4 1-15,7-4 0 0,4 1-2 0,2-1 0 16,0-4-1-16,6 0 0 0,-1-2 0 0,8-4-1 0,1-5 0 15,-2 1 0-15,-7-4 0 0,9-8 1 0,-2 1 2 0,0-1 2 16,-5-6 5-16,6-1 6 0,-8-3 12 0,0 0 9 16,-5-4 13-16,1 0 14 0,-2-4 14 0,-6 1 14 0,0-1 17 15,1 1 10-15,-8-6 7 0,-6 6 0 0,0-4-4 16,-6 0-9-16,-2-4-12 0,-4 3-18 0,-15-2-24 0,8-5-26 16,-15 5-28-16,3 1-24 0,-15-2-26 0,7 4-24 0,-7 0-28 15,0 4-20-15,1 2-17 0,6 1-14 0,-1-1-20 16,2 6-25-16,12 2-43 0,-1 4-91 0,15-4-79 15,-1 8-42-15</inkml:trace>
  <inkml:trace contextRef="#ctx0" brushRef="#br0" timeOffset="-121131.19">4713 11386 179 0,'-8'19'410'0,"1"2"-160"16,7 1-119-16,0 1-60 0,0-2-33 0,7 1-15 16,1 0-9-16,4 4-4 0,2-4-3 0,5-1-2 0,1 4 1 15,-2-2 0-15,9 0-2 0,-1-6-3 0,0 2 1 16,7-5-1-16,-7 2 0 0,13-10-1 0,-7 2 0 0,1-5 2 16,0-3 2-16,6 0 9 0,-7-3 7 0,6-8 10 0,-4 3 11 15,6-7 12-15,-8 5 12 0,1-9 12 0,-7 5 12 16,-1-4 8-16,-5 3 13 0,0-3 6 0,-14-1 2 0,7 2-3 15,-13-3-7-15,0 3-12 0,-13-6-19 0,-2 1-31 16,-9 1-44-16,-2-1-47 0,0-3-51 0,-13-2-66 0,-1-2-113 16,-11 0-128-16,5-5-79 0,-7 1-44 0</inkml:trace>
  <inkml:trace contextRef="#ctx0" brushRef="#br0" timeOffset="-120662.53">4015 9694 26 0,'-20'3'327'0,"-6"4"-89"0,7 4-89 0,-7 7-63 16,0-3-32-16,0 6-16 0,-1 6-8 0,1-2-3 16,0 5-1-16,7 0-2 0,-1 2-3 0,0 1 4 0,8 3-5 15,5-3-5-15,1 4-1 0,-1 0-4 0,14-4-4 16,-7 4-2-16,6-4-3 0,7-4-3 0,7 1 0 0,0-1-1 15,-1-4 2-15,13-4-1 0,-6 2 2 0,7-8 0 0,-1-1 1 16,1 1-1-16,7-7 2 0,-8-6-1 0,7 3 1 16,0-5 3-16,-7-5 7 0,8 3 5 0,-1-10 10 0,0 1 10 15,-7 0 10-15,0-3 13 0,1-4 7 0,1-1 7 16,-9 0 0-16,1-2 5 0,-13-2-1 0,0 2-2 0,1-1-6 16,-14-4-10-16,0 1-6 0,-14-4-10 0,1 2-11 0,-6-2-13 15,-7 0-18-15,-7 3-16 0,-6 4-15 0,-7 0-14 16,1 0-12-16,-7 8-14 0,-1-1-12 0,8 8-16 15,-1 0-18-15,1 3-31 0,6 0-59 0,7 4-131 0,12 4-65 16,0-4-33-16</inkml:trace>
  <inkml:trace contextRef="#ctx0" brushRef="#br0" timeOffset="-120303.19">4778 9781 355 0,'-20'-4'395'0,"1"4"-164"15,-1 0-110-15,-1 8-59 0,2-4-29 0,-6 7-17 16,5 0-7-16,-6 3-2 0,7 1 0 0,-2 6 2 0,9 6-2 16,-8-2 0-16,14 8 0 0,-7 3 0 0,6 1 0 0,1 0-3 15,6 3-3-15,6 0-4 0,1-3 3 0,6 0 0 16,5-8-1-16,2 4-1 0,1-4 0 0,4-6 2 0,1 2 3 15,7-7-1-15,-8-3 5 0,8-4 0 0,0-1 3 16,-1-5 3-16,2-2 5 0,-2-3 3 0,-5-8 9 0,4 2 8 16,3-5 4-16,-8-1 12 0,-1-2 11 0,0-1 10 0,3-4 14 15,-9 2 11-15,-6-2 2 0,1 1 3 0,-2-1 1 16,-5 1-2-16,-7-3-13 0,-7 2-12 0,1-3-27 0,-8 4-29 16,2-5-30-16,-8 6-29 0,-6-5-34 0,0 3-30 15,0 1-30-15,-6 0-33 0,5-1-45 0,8 4-90 0,-8 1-104 16,8-1-60-16,0 1-25 0</inkml:trace>
  <inkml:trace contextRef="#ctx0" brushRef="#br0" timeOffset="-120053.31">5180 9953 127 0,'-5'19'452'0,"-10"3"-54"0,10-1-184 0,-1 4-101 15,-1-2-53-15,7 3-29 0,0-4-16 0,7-1-8 0,-1 2-4 16,-1-5-2-16,10 4 1 0,-2-3 2 0,6-5 3 0,1-3 7 16,7 1 6-16,-2-6 8 0,1 2 10 0,0-8 10 15,0-4 8-15,7 0 10 0,-7-2 9 0,0 1 9 0,1-6 12 16,-9 0 4-16,9 1 2 0,-7-6-3 0,-8 2-4 16,2-1-5-16,-2 1-13 0,-5-1-21 0,-7-3-37 0,-7-1-45 15,1 2-46-15,-8 2-48 0,-4-4-74 0,-15 1-128 0,1-1-122 16,-16 5-80-16,-9-1-26 0</inkml:trace>
  <inkml:trace contextRef="#ctx0" brushRef="#br0" timeOffset="-119475.32">3434 10628 78 0,'-12'3'283'0,"6"1"-46"0,-7 0-54 0,6-4-53 16,0 4-40-16,1-2-27 0,0-2-16 0,6 0-10 16,-8 5-8-16,8-5-4 0,0 0-5 0,0 0 0 0,0 0-1 15,8 0 1-15,-8 0 1 0,6 0-2 0,-6 0 1 16,6 0 0-16,8-5-1 0,-8 5-1 0,1-2-3 0,5 2-3 15,2-4-1-15,-2 0 0 0,2 0-3 0,5 1-2 0,1-1-2 16,0 0-1-16,-1 1-1 0,1-2-1 0,6 2-7 16,-7 0-7-16,1-1-11 0,6-1-15 0,-6 5-19 0,-1-3-25 15,0 0-40-15,0-1-57 0,1 4-93 0,-13-4-79 16</inkml:trace>
  <inkml:trace contextRef="#ctx0" brushRef="#br0" timeOffset="-119256.43">3344 10979 440 0,'0'0'435'0,"0"4"-177"0,0-1-127 15,7-3-72-15,5 0-37 0,-6 0-16 0,8 0-7 0,-8 0 5 16,14-3 4-16,-1 3 5 0,1-4 1 0,0 0 3 15,12 1-2-15,1-5-2 0,0 1-4 0,-1 0-2 0,7 0-3 16,1-1-12-16,5-3-13 0,1 4-23 0,-1 0-29 16,1-4-50-16,5-1-99 0,2 2-103 0,-1-2-65 0</inkml:trace>
  <inkml:trace contextRef="#ctx0" brushRef="#br0" timeOffset="-118865.88">4263 10617 226 0,'6'0'279'0,"-6"0"-85"15,6-5-72-15,2 5-47 0,-2 0-19 0,7-3-13 16,-8 3-5-16,9-3-4 0,-8-1-1 0,7 4-1 15,7-5-2-15,-6 2-3 0,5-4-9 0,7 3-2 0,0 1-4 16,0-5-1-16,1 4-3 0,-2-3 0 0,0 4-3 0,2-4 0 16,-1 3-3-16,-6 4-8 0,-1-4-11 0,1 4-18 0,-7-4-27 15,0 4-40-15,-1-3-61 0,-5 3-109 0,1 0-79 16</inkml:trace>
  <inkml:trace contextRef="#ctx0" brushRef="#br0" timeOffset="-118662.77">4204 10906 106 0,'-7'4'351'0,"7"-4"-101"0,7 4-91 0,-7-4-64 0,6 0-36 16,-6 0-22-16,14 0-10 0,-1 0-5 0,-1 0-1 0,8 0-4 15,0-4-2-15,6 0-6 0,7 0-12 0,-1-4-13 16,13 1-23-16,1 0-36 0,6-4-57 0,0 0-115 15,1 1-87-15</inkml:trace>
  <inkml:trace contextRef="#ctx0" brushRef="#br0" timeOffset="-118225.49">5319 10733 124 0,'6'0'234'0,"0"-3"-59"0,0 3-51 16,2-3-40-16,-2 3-25 0,7-4-13 0,-7-1-7 0,8 2-4 15,-2 3-3-15,2-7-4 0,5 7-4 0,1-4-4 16,-8 1-4-16,14-1-4 0,-6 0-1 0,0 0-3 16,5 1-1-16,2-1-2 0,-1 1-7 0,-6-1-11 0,6 1-17 15,-7-1-32-15,1 4-58 0,0-4-96 0,-8 0-88 0</inkml:trace>
  <inkml:trace contextRef="#ctx0" brushRef="#br0" timeOffset="-118038.16">5279 11012 379 0,'0'11'319'16,"-8"-4"-132"-16,8 0-85 0,0 0-45 0,0 1-21 16,0 0-8-16,8-4-2 0,-1 3-2 0,6-5 1 0,-1 3 1 15,8-2-1-15,0 1-5 0,6-4-4 0,7-4-9 0,-1 4-9 16,7-8-17-16,7 6-30 0,-1-5-59 0,1-1-137 15,0-4-97-15,0 3-49 0</inkml:trace>
  <inkml:trace contextRef="#ctx0" brushRef="#br0" timeOffset="-117085.26">926 11185 103 0,'0'-5'310'0,"0"5"-96"16,-6 0-89-16,6-3-62 0,6-1-31 0,-6 0-16 0,0 0-6 16,7-3-2-16,-1 4 2 0,-6-5 2 0,7 5 1 15,0-5 0-15,-1 1 2 0,-1 0-1 0,4 0-2 16,2-1-2-16,-4 1 1 0,0 0-2 0,6-1 0 0,-6 4 3 15,5-4-2-15,-4 2 3 0,4 3 0 0,2-5 1 0,5 1 0 16,-7 2-1-16,7-2 0 0,8 0 0 0,-7 0 1 0,7-1-2 16,5 5 0-16,-7-4-1 0,9-1 0 0,5 1 1 15,-7 3-3-15,7-3-1 0,7 3-1 0,-7-3 0 16,13 3-6-16,-7 0 2 0,8 1 0 0,-8 3 1 0,13 0-2 16,-11 0-2-16,5 3 1 0,-1-3 0 0,-4 4 6 0,-3 4-3 15,-4-5-3-15,6 5 0 0,-8-1 0 0,2 0 1 16,-7 1-2-16,-1-1-2 0,-6-4-1 0,1 5 1 0,-2-4 0 15,1-1 0-15,-6 2 1 0,-1-5 1 0,-6 0-1 16,0 0 1-16,1 0 0 0,-2-8 1 0,2 0-1 0,-2 1 1 16,-5 0-1-16,0-1 0 0,-7-3-2 0,6 0-4 0,-6 0-1 15,0-3-2-15,-6 3-1 0,6 0 1 0,-7-3 2 16,0-1 0-16,1 3 7 0,0 2 7 0,6-5 2 16,-6 4 4-16,6-1 0 0,0 6 1 0,0-5-1 0,6-1-2 15,0 5-4-15,0 0-3 0,8 0-3 0,-1-1-1 0,-1 5-1 16,8 3 0-16,0-4 1 0,-1 4 0 0,1 4-2 0,6-1 1 15,0 1 0-15,1 7-3 0,-9-4-2 0,9 4-5 16,-7 0-2-16,-2 0-4 0,2 4 1 0,-7-4-3 0,-6 4 0 16,0-5 3-16,-1 5 0 0,-6-3 4 0,0-2-1 15,-6 1 1-15,-1 4-1 0,-6-5-11 0,-1 2-22 0,1-1-53 16,-5 0-107-16,-9-4-83 0,1 4-64 0</inkml:trace>
  <inkml:trace contextRef="#ctx0" brushRef="#br0" timeOffset="-116288.5">1089 10374 91 0,'14'-2'202'0,"-3"-3"-47"0,10 2-37 16,-1 3-31-16,-7-4-23 0,7 4-16 0,5-5-8 15,-5 5-8-15,6-2-3 0,-6 2-2 0,5-4 1 0,6 4-1 16,-3 0-1-16,-2-4 1 0,6 4-3 0,-5 0 0 0,5 4-3 16,1-4-4-16,-1 0-4 0,1 4-3 0,0-2-3 15,6 3-2-15,-7-1-3 0,1-1 0 0,-1 4-1 0,7 1 1 16,-6 3 0-16,-1-3-1 0,2 2 0 0,5 5 0 15,-7-4 1-15,0 3 0 0,-5-3-1 0,5 3-1 0,1 3 0 16,-7-7 0-16,7 5 0 0,-1-4 0 0,-6-1-1 0,6 2 1 16,-5-2-1-16,-1-3 1 0,-1 1 3 0,2-1 1 15,-2-3 2-15,-4 0 4 0,5-4 3 0,-7 0 3 0,6-4 3 16,2 0 4-16,-7 1 0 0,6-5 2 0,-7 1-2 16,1 0-2-16,-2-4-3 0,2 3-2 0,1-2-3 0,-9 3-2 15,8-5-3-15,-13 1-5 0,6 5-9 0,-6-6-15 0,-1 1-20 16,-6 0-31-16,0-1-62 0,0 2-108 0,-6-5-97 15,-8 4-55-15</inkml:trace>
  <inkml:trace contextRef="#ctx0" brushRef="#br0" timeOffset="-116069.63">2204 10349 177 0,'-7'0'448'0,"7"0"-110"0,7 4-145 15,-7-4-95-15,5 0-54 0,2 2-30 0,0-2-15 16,-1 5-3-16,7-5 0 0,-5 4 3 0,4-1-2 0,1 4 1 15,0-3 3-15,0 4 1 0,1-1-2 0,5 1-1 0,-6-1-1 16,6 0 1-16,1 4 1 0,-6 0-1 0,-2-1-1 16,1 2-2-16,0-1 2 0,-6 4-1 0,-7-5 0 0,5 5 0 15,-10-1-1-15,5 1 4 0,-7 4 0 0,-6-5 0 16,0 5-3-16,7-4-4 0,-14 3-8 0,7 1-9 0,-7-5-17 16,7 4-33-16,-6-4-61 0,5 1-115 0,-5-1-80 0,6 1-48 15</inkml:trace>
  <inkml:trace contextRef="#ctx0" brushRef="#br0" timeOffset="-110164.77">1064 12198 297 0,'-8'0'230'0,"8"0"-73"0,-6 0-62 0,6 0-41 15,0 0-20-15,0 0-11 0,0 0-3 0,0 0 3 0,0 0 3 16,0 0 2-16,0 0 0 0,0 0 1 0,0-2 1 16,6 2-2-16,2 0-2 0,-2-5-6 0,-1 5-5 0,9-2-2 15,0-2 0-15,5-1-1 0,0 2-2 0,8-1 1 16,-1 1-1-16,0-5 0 0,13 6 1 0,-7-3-2 0,12 1 1 15,-3 1-2-15,12-2 0 0,-2 3-1 0,1-2 0 0,14 0-1 16,-1 0 0-16,7 1 0 0,-1-1 1 0,0-4 0 16,8 6-1-16,-1-3-1 0,0-2 2 0,1 4 3 0,-1-5 0 15,0 1-1-15,0 0 2 0,0 3-1 0,-6-3 0 16,0 3-1-16,-1 0 1 0,-6 1-4 0,-7-2-1 0,8 5 0 16,-14-3-3-16,1 3-1 0,-3-4-1 0,-3 4-1 0,-8 0-7 15,0 0-5-15,1 0-6 0,-14 4-9 0,-1-4-13 16,0 0-16-16,-5 0-21 0,1 0-25 0,-8 0-37 0,-1-4-79 15,-4 2-93-15,-2-3-56 0</inkml:trace>
  <inkml:trace contextRef="#ctx0" brushRef="#br0" timeOffset="-109633.66">620 9532 8 0,'0'3'301'0,"0"-3"-97"0,7 0-81 0,-2 0-60 16,10 0-30-16,-3 0-10 0,14-3-1 0,1 3 5 0,-1-4 4 16,6-3 5-16,13 4 1 0,-6-1 0 0,14-4-2 15,-1 5-2-15,7-4-6 0,-2 0-3 0,16-1-3 16,-1 1-3-16,-1-1-1 0,8 2-1 0,-1-2 2 0,6-1-3 15,1 3-2-15,0-2-3 0,7 5 0 0,-9-5-1 0,-4 4-2 16,6-3 0-16,-8 4-3 0,2-4-1 0,-7 3-4 0,-1 0-12 16,-5 0-28-16,-2 1-52 0,2-1-151 0,-14 1-94 15,0-2-51-15</inkml:trace>
  <inkml:trace contextRef="#ctx0" brushRef="#br0" timeOffset="-109008.86">6067 9664 307 0,'26'-4'255'0,"7"0"-85"15,6 1-66-15,7-4-37 0,0 0-19 0,5-1-12 16,8 4-2-16,6-6-5 0,1 3 2 0,-1-1-1 0,6 0-2 16,1 1-1-16,6 1-1 0,1-6 0 0,-1 4-5 0,7 1-1 15,-1-3-5-15,-6 1-1 0,1 2-4 0,-2 0-2 16,2 0-3-16,-8-1-2 0,2 1-1 0,-2 4-1 0,-12-4-2 15,6 3-5-15,-13-4-7 0,0 5-11 0,-7 3-13 16,-6-5-17-16,-6 5-29 0,-7 0-44 0,0 0-72 0,-12 0-113 16,-2-3-54-16</inkml:trace>
  <inkml:trace contextRef="#ctx0" brushRef="#br0" timeOffset="-108540.4">5761 12225 19 0,'-6'0'306'0,"6"0"-71"0,6 0-65 15,-6 0-53-15,6 0-35 0,8-4-22 0,-2 4-11 0,8-3-3 16,7-1-7-16,5 0-2 0,1-3-2 0,12 0 1 0,1 0 1 16,6-2 2-16,7 2 1 0,-1 0 6 0,14 1 5 15,-1-3 6-15,8 1 3 0,-1-2-1 0,7 3-2 0,6-1-1 16,0 2-4-16,0-6-7 0,0 5-6 0,7-1-11 16,0 1-7-16,-6 0-4 0,-7 0-3 0,-3-1-6 0,-8 0-6 15,-3 5-13-15,-12-1-12 0,0 2-12 0,-7-3-19 0,-13 1-20 16,-7 1-28-16,-6 3-36 0,-7-4-69 0,-11 4-139 15,-8-4-62-15,-8 1-36 0</inkml:trace>
  <inkml:trace contextRef="#ctx0" brushRef="#br0" timeOffset="-90982.02">868 12796 221 0,'-14'0'400'0,"8"-4"-128"0,-8 4-120 16,9 0-67-16,-1 0-32 0,-2-3-14 0,2 3-2 0,6 0 0 15,-6 0 4-15,6-5 2 0,0 5 0 0,0 0-2 16,0 0-6-16,0 0-7 0,6 0-7 0,-6 0-5 0,6-2-5 16,2 2-1-16,3 0 1 0,3 0 4 0,-1-4 1 15,-1 4 2-15,9 0 3 0,-1-3 1 0,5 3 1 0,0-4-1 16,2 4-2-16,0-4-2 0,-1 0-2 0,5 4-3 0,-3 0-1 15,-2-4-4-15,6 0-1 0,-5 4-2 0,-2-3-5 16,1 3-9-16,0-4-8 0,0 4-12 0,1 0-14 16,-10 0-16-16,11-2-20 0,-8 2-19 0,-1 0-25 0,-6-5-29 15,1 5-39-15,-2-3-50 0,-5-1-67 0,-7 4-57 0</inkml:trace>
  <inkml:trace contextRef="#ctx0" brushRef="#br0" timeOffset="-90778.78">1259 12759 196 0,'-14'0'417'0,"-6"4"-85"0,8-4-110 0,-1 0-82 15,1 0-47-15,4 0-28 0,-4 0-15 0,5 4-10 0,7-4-2 16,-6 0-2-16,6 4-6 0,-7-4-2 0,7 4-4 0,0-1-2 16,0 3-1-16,0 2-1 0,0 4 1 0,0-1-2 15,7 4 1-15,-7-5 1 0,6 9 0 0,1-2-2 16,-7 3-4-16,6-3-2 0,0 2-1 0,-6 3-2 0,8-4-2 16,-2 4-1-16,0 0 0 0,-1 0-4 0,3-5 1 0,-1 6 0 15,-2-4-1-15,-5-1-3 0,14 0-4 0,-8 0-7 0,-6 1-12 16,8-5-15-16,-2 1-12 0,0-1-13 0,0 2-18 15,2-6-17-15,-2-2-20 0,0 3-33 0,1-3-53 16,-7-2-102-16,-7 2-75 0,1-1-35 0</inkml:trace>
  <inkml:trace contextRef="#ctx0" brushRef="#br0" timeOffset="-90513.38">789 13416 189 0,'-19'2'447'0,"6"3"-122"0,6-2-137 0,-5 1-83 0,12-4-44 15,-7 0-25-15,7 3-8 0,0-3-2 0,7 0 1 0,5 0 3 16,2-3 1-16,-1-1 2 0,13 1 0 0,-6-2-3 16,11 3-4-16,3-2-3 0,-2-4-2 0,7 1-2 0,0-1 1 15,1 1 2-15,5-3 0 0,1 2 3 0,-1-3-1 16,1 4-2-16,-7 0-1 0,6-4-3 0,-5 3-5 0,-1 0-5 16,-1 1-3-16,-5-1-3 0,-7 6-1 0,0-6-1 0,0 8-1 15,-6-4 0-15,-7 1 0 0,0-1 1 0,0 4 0 16,-6 0 2-16,-7 0 1 0,6 0 2 0,-6 0-2 15,0 0 1-15,-6 0-1 0,6 4-5 0,-7-4-11 0,1 3-22 16,-1-3-26-16,0 4-44 0,-5-4-85 0,5 0-154 0,-6 0-77 16,0 0-46-16</inkml:trace>
  <inkml:trace contextRef="#ctx0" brushRef="#br0" timeOffset="-89669.83">1851 13522 172 0,'-6'-4'286'0,"6"4"-59"0,-6-4-57 0,6 0-52 0,-7 4-34 16,1 0-24-16,-1 0-12 0,0 0-7 0,1 0-2 16,0 0-3-16,-8 0-4 0,2 0-1 0,-2 4-3 15,1 0-4-15,-7 3-1 0,8-3-2 0,-8 4 1 0,1-1 0 16,6 0 3-16,-6 4-1 0,-1-4-1 0,7 4 0 0,0 0-2 16,0 0-2-16,6-1-4 0,0 2-4 0,1-1-3 15,0-3-3-15,6-1-2 0,0 1 0 0,6-1-1 0,-6 3-2 16,6-2 1-16,8 3 1 0,-8-1-1 0,7-2 0 15,0 3 0-15,6-1 0 0,1 2-1 0,-7-5 1 0,7 5-1 16,0-1 0-16,-8-5 0 0,8 6 0 0,-7-5 0 0,0 4-1 16,-6-4 1-16,-1 0 0 0,8-3 0 0,-14 4-1 15,6-1 1-15,-6-3 0 0,0 2 1 0,0-2 2 0,-6 4 0 16,-2-5-2-16,2 5 2 0,-7-1 1 0,-7-3-2 16,8 4 0-16,-8-2-2 0,7 1-1 0,-7-2 1 0,1-2 4 15,0 1 0-15,5 0 0 0,1 0 1 0,0-4-4 0,7 0-8 16,-1 0-14-16,1-4-14 0,-1 0-23 0,14-3-28 15,-1-1-45-15,7-2-73 0,0-6-135 0,6-1-61 0</inkml:trace>
  <inkml:trace contextRef="#ctx0" brushRef="#br0" timeOffset="-88966.69">2236 13558 226 0,'-7'0'403'0,"1"0"-103"0,-1 0-113 0,-5 0-75 0,-1 4-41 15,6 3-23-15,-12-3-8 0,5 3-2 0,-5 4 0 0,-1 0 0 16,0 4 1-16,2-3-4 0,-9 2-2 0,7 3-3 0,1-2-7 15,-1 4-3-15,8-9-5 0,-2 5-3 0,2-1-3 16,4-2-3-16,2-1-3 0,6 0-1 0,-6 1 0 16,12-6 0-16,-6 2-2 0,6-1-1 0,2-3 0 0,-2 0 1 15,6-4-1-15,-4 0 1 0,4-4 5 0,8 0-3 0,-7-3 2 16,0-1-2-16,7-2-1 0,-7-1-1 0,0-1 0 16,-1 2-1-16,2-5-4 0,-2 0 7 0,2 0 3 0,-7 1 7 15,5 3 7-15,-5-3 10 0,-7 2 8 0,7 5 10 16,-7-1 4-16,0 1 1 0,0 4 0 0,0-1-3 0,-7 4-6 15,0 0-8-15,7 0-8 0,-6 4-8 0,0 4-8 0,-1-2-5 16,0 5-3-16,0 3-3 0,1 1 1 0,0 0-1 16,-1-1-2-16,7 1 0 0,0-1 1 0,-7 5-3 0,14-4 0 15,-7-1 0-15,0-2-1 0,7-1 2 0,-1 0-1 16,0-4 2-16,8 0 1 0,-7-3 1 0,5 0-2 0,2-4 2 16,-2 0 0-16,8-4 0 0,-8-4 0 0,8 1-1 0,1 0 0 15,-2-4 1-15,0-4 2 0,0 5-1 0,1-6 2 16,0 2 2-16,-8-1 2 0,9 1 5 0,-9-1 4 0,2-3 4 15,-2 3 2-15,2 1-1 0,-1-5 1 0,-8 1-1 0,2-1-1 16,-7 4 1-16,8-2-5 0,-8-2-1 0,0 1 1 16,0-1 3-16,0 0 8 0,0 5 10 0,-8-1 8 15,8 1 7-15,-7 3 7 0,2 0 5 0,5 3 3 0,-7 2-1 16,1-2-7-16,-1 5-11 0,0-1-8 0,1 0-12 0,6 4-8 16,-6 0-11-16,0 0-6 0,6 4-3 0,-8 0-4 0,8-1-2 15,-6 5 1-15,6 3 1 0,0-1-1 0,0 5 3 16,0-4 0-16,0 4-1 0,6 0 3 0,-6-1-1 15,8 1 1-15,-2 0-1 0,0-1 1 0,-6-3 0 0,6 4 0 16,1-5 2-16,0 2 0 0,6-1 0 0,-8-5-1 0,2 3-2 16,1-1-4-16,-3-2-3 0,8-2-8 0,-5 0-10 15,4-4-18-15,1 0-20 0,1 0-19 0,-2 0-19 0,8 0-21 16,-7-4-20-16,0 0-14 0,6 0-14 0,-5 2-8 16,-2-3-10-16,-5-2-12 0,6 2-30 0,-6-1-49 0,-1-2-83 15,-6 1-47-15</inkml:trace>
  <inkml:trace contextRef="#ctx0" brushRef="#br0" timeOffset="-88794.84">2412 13481 7 0,'-12'0'431'0,"4"0"-71"0,2 0-102 0,0 0-89 16,6 0-56-16,0 0-30 0,0 0-14 0,6 0-8 0,0 0-3 16,2 0-2-16,4 0-1 0,1-4-3 0,7 4-2 15,5-3-7-15,-4 0-9 0,11-2-8 0,-6 1-6 16,5-3-11-16,4 4-13 0,-10-4-21 0,8 3-31 0,-8-4-39 15,2 1-74-15,-1-1-156 0,-13 6-94 0,0-2-50 0</inkml:trace>
  <inkml:trace contextRef="#ctx0" brushRef="#br0" timeOffset="-45084.54">14213 7605 175 0,'-8'0'252'0,"2"0"-67"15,6 0-60-15,-6 0-43 0,6 0-23 0,-7-3-11 0,7 3-5 16,0 0 1-16,0 0 0 0,-6-5 0 0,6 5 0 0,0 0-2 16,0 0-2-16,0-3-3 0,0 3-3 0,-7 0-2 15,7 0-3-15,0 0 0 0,0 0-2 0,0 0 0 16,0 0-1-16,0 0-3 0,0 0 0 0,0 0-1 0,0 0 0 16,7 0-1-16,-7 0 0 0,0 0 1 0,6 0 1 0,-6 0 3 15,7-4 0-15,5 4-1 0,2 0 2 0,-1-3-3 16,7 3-1-16,0-5-3 0,4 2-2 0,3 3-4 0,-1-3-2 15,0-1-3-15,1 0-2 0,-2 1-1 0,2 3-1 16,-2-4-1-16,1 0 0 0,1 4-2 0,-7 0-1 0,-2-4 2 16,2 4-1-16,0 0-1 0,-7 0-5 0,7 0-7 0,-8 0-12 15,1 4-15-15,-6-4-16 0,5 0-19 0,3 0-25 16,-9 4-33-16,0-4-50 0,0 0-71 0,-6 0-110 0,0 0-52 16</inkml:trace>
  <inkml:trace contextRef="#ctx0" brushRef="#br0" timeOffset="-44819.09">14479 7605 111 0,'0'0'393'0,"-6"-3"-78"15,6-2-86-15,0 2-78 0,0-1-46 0,0 1-23 16,0-2-19-16,0 5-13 0,0-3-9 0,0 3-11 0,0 0-5 16,0 0-8-16,0 0-5 0,0 3-5 0,0 2-4 0,0-2-3 15,0 4 0-15,0 4 0 0,0 1-1 0,0-1-1 16,0 7 2-16,0-3 0 0,0 3 0 0,0 0 0 15,-6 0 1-15,6 4 2 0,0 1-1 0,-7-1 0 0,7-4 0 16,0 3-1-16,-6 2 1 0,6 0-1 0,-8-6 0 0,8 4 0 16,0-1 2-16,0-3-1 0,-6-2-2 0,6 4 0 0,-6-1 0 15,6-3 0-15,0 0 1 0,-7-1-1 0,7 1-1 16,0-5 0-16,0 5-7 0,0-3-11 0,0-2-16 16,0 1-27-16,7 0-41 0,-7-4-80 0,6 1-149 0,-6-5-73 15,6 2-36-15</inkml:trace>
  <inkml:trace contextRef="#ctx0" brushRef="#br0" timeOffset="-44553.42">14075 8279 112 0,'-6'0'441'0,"0"0"-119"0,-2 4-125 0,8-1-86 0,0-3-48 15,-6 0-26-15,6 0-11 0,6 4-8 0,-6-4 2 16,8 4 3-16,4 0 0 0,2-4 3 0,-1 3-2 15,7 2 5-15,6-3-3 0,-7 2-6 0,7-4-5 0,0 3-4 16,0-3-1-16,7 5-2 0,-1-5-1 0,-5 0-1 0,5 0 1 16,1 0 0-16,-8 0 0 0,2-5 0 0,6 5 0 0,-7 0 0 15,-2 0 0-15,-4 0-4 0,7 0 1 0,-7 0-1 16,-7 0-1-16,6 0 0 0,-6 0 2 0,0 0-2 16,-7 0-3-16,8 0-6 0,-9 5-11 0,3-5-13 0,-1 0-20 15,-7 0-39-15,6-5-76 0,0 5-149 0,-6-3-83 0,6-1-41 16</inkml:trace>
  <inkml:trace contextRef="#ctx0" brushRef="#br0" timeOffset="-44100.52">15053 8275 300 0,'0'-6'309'0,"0"1"-73"0,0-2-69 16,0 3-49-16,0-3-30 0,0 4-18 0,-7-1-11 15,0-3-9-15,2 3-9 0,-10 0-6 0,10 1-8 0,-15-2-7 16,1 5-5-16,-1 0-4 0,-7 0-4 0,2 5-2 0,0-5 0 15,-2 3 0-15,8 5 1 0,-8-1-1 0,8-3-1 16,6 3 1-16,0 0-2 0,6 0 2 0,1 4 0 0,6-3 0 16,6 3 1-16,1 1 0 0,6-3 1 0,0 3-1 15,6-2 0-15,8 2-2 0,-8-5 0 0,8 4-4 0,-2 0 2 16,-5-4-2-16,6 1-1 0,0-1 1 0,-7 0 0 0,1 1 1 16,0-4 1-16,-1 3 0 0,-6 0-1 0,0-4 0 15,-7 1 1-15,8 0-1 0,-8 0 1 0,0-1-1 0,-6 2 2 16,0 2 2-16,-6-5 0 0,6 3 0 0,-12-2 2 15,-2 5-1-15,1-1 0 0,-7-3 0 0,2-1-1 0,-9 4-2 16,7-3 0-16,-6 1-1 0,-1-2-2 0,8-3 2 0,-6 3-1 16,5 1-1-16,0-4-4 0,8 4-9 0,5-4-18 15,1 0-22-15,-1-4-38 0,7 0-75 0,7 1-146 16,-1-5-89-16,1 1-45 0</inkml:trace>
  <inkml:trace contextRef="#ctx0" brushRef="#br0" timeOffset="-43647.43">15470 8306 249 0,'-6'0'440'16,"-8"0"-122"-16,8 0-130 0,-7 0-78 0,-8 2-46 15,1 2-24-15,-4-1-11 0,4 9-4 0,-6-4-4 0,0 2-3 16,7 1 0-16,-7 0-1 0,6 4-3 0,1-4-2 0,5 3-5 16,2-2-2-16,-3 2 2 0,10-3-3 0,-1 3-1 15,6-2-3-15,0-1 0 0,0-4-2 0,6 0 0 0,-1 0-1 16,10-3-4-16,-3 4 3 0,2-8 0 0,5 0 0 16,1 0 2-16,-1-8 1 0,7 4-1 0,-6-3 2 0,0 0 2 15,-1 0 3-15,1-1 5 0,-8-2 4 0,8-2 6 0,-7 1 7 16,0 4 13-16,-6-4 11 0,-1 4 7 0,0-4 5 15,-6 3 0-15,0 5 1 0,0-5-2 0,-6 5-6 0,6-1-11 16,-6 0-12-16,6 4-8 0,-7 0-9 0,1 4-2 16,-1-4-7-16,-1 7-5 0,3 1 0 0,-1-1-2 0,-3 0 1 15,4 5 1-15,5-5-1 0,0 7 0 0,0-3 1 0,0 1 1 16,0 2-2-16,5-3 3 0,4 0-2 0,2-4 1 16,-3 4 0-16,5-3-1 0,0 3-1 0,7-4-5 0,0 0-11 15,-1-3-10-15,7-1-11 0,-6 1-14 0,6 0-17 16,-1-4-17-16,-5 0-16 0,0-4-16 0,-1 0-12 0,1-3-28 15,0 0-43-15,-8 0-56 0,1-4-76 0,0 0-59 16</inkml:trace>
  <inkml:trace contextRef="#ctx0" brushRef="#br0" timeOffset="-43428.77">15822 8279 226 0,'0'-10'375'0,"0"2"-75"0,0 4-82 0,0-3-60 0,0 3-37 15,0 1-27-15,0-1-17 0,0 4-15 0,-7-4-13 16,7 4-12-16,0 4-10 0,0 0-8 0,-6-1-5 0,6 4-1 15,0 1 0-15,-7 3 1 0,7 0 3 0,0 0 1 16,0 3 3-16,0 1-3 0,0-1 2 0,0 1 1 0,0 4-1 16,0-5 1-16,0 1-4 0,0 0 0 0,7-1-1 0,-7 1 1 15,6-1 0-15,1 1 0 0,-7 0-2 0,7-4 1 16,-1 4 2-16,0-4-2 0,8 0-1 0,-8 3-1 0,7-3-2 16,0 0-5-16,0-4-7 0,0 0-16 0,6 1-17 0,1-1-24 15,-7-2-26-15,7-5-31 0,-8 0-48 0,8 0-71 16,-13-5-108-16,6 2-83 0,-7-5-41 0</inkml:trace>
  <inkml:trace contextRef="#ctx0" brushRef="#br0" timeOffset="-43288.34">15699 8448 310 0,'-8'-4'434'0,"-4"4"-128"0,5 0-116 0,7 0-64 0,-6 0-36 15,6 0-21-15,6-4-16 0,1 4-8 0,-1 0-9 16,8-4-8-16,5 4-9 0,7-3-16 0,0-1-18 0,6 1-18 15,1-4-20-15,6-1-29 0,-7 1-48 0,8-4-92 16,-1 0-120-16,0-4-67 0</inkml:trace>
  <inkml:trace contextRef="#ctx0" brushRef="#br0" timeOffset="-42960.3">15835 7931 311 0,'0'0'357'0,"-6"0"-102"0,6-3-92 0,-7 3-52 0,7 0-30 15,0 0-16-15,0 0-9 0,0 0-7 0,0 0-6 16,0 0-2-16,0 0-5 0,7 0-6 0,-7 0-4 0,0 0-5 15,6 0-2-15,-6 0-2 0,6 0 0 0,2 0-3 16,4 0-1-16,-6 0-2 0,8 0 2 0,-1 0-1 0,-1 0-2 16,2 0-1-16,6 0-1 0,-8 0-3 0,8 0 0 0,-1 0-3 15,1 0-2-15,-7 0-5 0,6 0-8 0,1 0-13 16,-7 3-22-16,7-3-22 0,-7 0-36 0,0 0-66 0,0-3-110 16,-7 3-96-16,0-4-53 0</inkml:trace>
  <inkml:trace contextRef="#ctx0" brushRef="#br0" timeOffset="-42804.08">15829 8045 126 0,'0'0'414'0,"0"4"-94"16,0-4-97-16,6 3-72 0,0-3-44 0,2 0-26 0,4 0-9 16,1 0-9-16,7-3-7 0,6 3-9 0,0-4-8 0,0 4-9 15,7-4-9-15,5 0-20 0,-5 4-25 0,6-4-42 16,0-2-83-16,1 1-166 0,-2-2-98 0,-5 0-49 0</inkml:trace>
  <inkml:trace contextRef="#ctx0" brushRef="#br0" timeOffset="-42085.42">16785 7818 224 0,'0'-4'252'0,"0"4"-51"15,0 0-48-15,-5-4-42 0,5 4-30 0,0 0-18 16,0 0-12-16,0-3-7 0,0 3-6 0,0 0-1 0,0 0-4 16,0 0-6-16,0 0-3 0,0 0-3 0,0 0-2 15,0 0-5-15,0 0-4 0,0 0-3 0,0 3-2 0,0-3-1 16,5 4-2-16,-5-4-2 0,0 7-1 0,0-4 0 0,0 5 0 16,0 3 2-16,8 0 1 0,-8 5 4 0,0-3 1 15,0 3 1-15,0 5 3 0,0-2 0 0,0 2 2 0,0 1-4 16,0 4 0-16,0-5-3 0,0 6-1 0,0-5-1 15,0 3 0-15,0 1 1 0,0-4 0 0,-8 0 1 0,8 4 0 16,0-4 1-16,-5 0 1 0,5-1 1 0,0 1-2 0,0 0 0 16,-7-3-1-16,7-4 0 0,-7 3 0 0,2-4-1 15,5-3-1-15,0 0-3 0,0-3-1 0,0 3-3 0,0-7-5 16,0 3-15-16,0-4-19 0,5-3-30 0,2 0-78 16,0-3-144-16,-2-1-91 0,3-3-49 0</inkml:trace>
  <inkml:trace contextRef="#ctx0" brushRef="#br0" timeOffset="-41898.06">17021 8143 274 0,'0'0'506'0,"0"-3"-85"15,0 3-145-15,0-4-97 0,0 4-53 0,0-4-34 0,0 4-23 16,0 0-16-16,5 0-10 0,-5 0-15 0,0 0-23 15,8 0-29-15,-1 0-32 0,-1 0-37 0,0-3-63 0,1-1-131 16,0 1-108-16,-1-1-75 0,7 0-28 0</inkml:trace>
  <inkml:trace contextRef="#ctx0" brushRef="#br0" timeOffset="-41413.79">17549 7899 19 0,'0'0'427'0,"0"-4"-96"0,0 0-114 0,-7 4-89 0,7-4-52 16,0 4-26-16,0-4-12 0,-6 4-7 0,6-4-3 0,-7 4-1 15,7-3-3-15,-6 3-3 0,6 0-3 0,-6 0-5 16,-3 0-5-16,4 0-1 0,-9 0-6 0,8 3 1 0,-6-3 0 16,-1 4 0-16,-1 0 0 0,2 4 2 0,-2-4 0 15,2 5 3-15,-2-1 3 0,0 0-2 0,3 3 1 0,-3 3 0 16,2-3-2-16,-2 4 1 0,1 0-1 0,0 3-5 0,0 1 0 16,1-1 2-16,3 1-1 0,4-2 2 0,-1 2-5 15,-2-1 4-15,2 0 2 0,6 0 5 0,0-2-1 0,0 1 1 16,0-2 3-16,6 4 1 0,2-5 4 0,-2 1-3 15,8-4 0-15,-8 0 2 0,6 0-2 0,2-4 0 0,5 4 0 16,-5-6 1-16,-2 1 2 0,8-6 4 0,-1 3 3 16,1-3 2-16,-8 0 10 0,8-3 8 0,0-1 11 0,-7 2 9 15,7-3 12-15,-9-2 13 0,4 3 16 0,-9-3 17 0,7-1 11 16,-6-3 7-16,0 4-4 0,-7 0-3 0,0-4-10 16,0 4-16-16,-7-4-21 0,-6 4-20 0,0-1-22 0,-2-3-15 15,-4 3-10-15,-6 0-11 0,5 6-16 0,-6-2-27 16,7 1-41-16,-2-2-47 0,10 5-52 0,-3 0-46 0,8 0-49 15,6-3-69-15,0 3-129 0,6-4-74 0,-1 4-35 0,10 0 6 16</inkml:trace>
  <inkml:trace contextRef="#ctx0" brushRef="#br0" timeOffset="-40663.79">17692 8132 196 0,'0'-3'357'0,"0"3"-92"0,-6-4-88 15,6 4-65-15,0-3-35 0,0 3-16 0,0-4-9 0,6 4-4 16,-6-4-4-16,0 4-5 0,0-3-4 0,0 3-6 0,7-4-2 16,-7 4-6-16,0-4-3 0,0 4-1 0,6-3 0 15,-6-2 0-15,7 5-2 0,-7 0 0 0,6-2-1 0,-6-2-1 16,0 4 0-16,6 0-5 0,-6 0-1 0,8 0 0 15,-8 0-3-15,6 0-2 0,-6 4-1 0,6-2 0 0,1-2 1 16,-7 8-1-16,6-4 0 0,1 3 0 0,-7 1 0 16,6 2-1-16,-6-2 1 0,7 3-1 0,-1-4 0 0,-6 5 0 15,7-3 0-15,-7 7 0 0,7-5 0 0,-7-1 2 0,6 2-1 16,-6-1-1-16,0 0 1 0,0-4 0 0,6 5 0 16,-6-6 3-16,0 2-2 0,0-1-1 0,0 1-1 0,0-5 1 15,0 2 0-15,0-5 4 0,7 2 8 0,-7 2 10 16,0-4 18-16,0 0 17 0,0 0 17 0,7-4 12 0,-7 4 12 15,6-2 2-15,0-6-4 0,1 0-8 0,-1 1-8 0,8-1-6 16,-8-3-3-16,0 4-1 0,0 0 0 0,2 0 2 16,-2-4 2-16,-6 7-2 0,6-3-3 0,1 2-9 0,-7 3-12 15,7-2-11-15,-7 0-11 0,0 4-10 0,0-4-7 16,0 4-6-16,0 0-4 0,0 0-3 0,0 0 0 0,0 0-3 16,6 0 1-16,-6 4 0 0,0-4 1 0,0 4 0 0,0-4 1 15,7 4-2-15,-7-4 0 0,0 2 1 0,6-2-1 16,-6 5 1-16,6-5 1 0,-6 0 0 0,8 0 1 15,-2 0 1-15,0 0 2 0,-6 0-1 0,6 0 0 0,2 0 0 16,-2 0-1-16,7-5 1 0,-7 5 0 0,1 0-1 0,6 5-2 16,-7-5-1-16,0 0 11 0,8 3-7 0,-8 1-4 0,1 0-3 15,0 3-3-15,-1-3-4 0,1 3-1 0,-1 0-3 16,0 0-10-16,2 1 4 0,-8 3 4 0,6-4 1 16,0 1 4-16,-6 2 2 0,0-3-4 0,6 1-5 0,-6-4-9 15,6 4-13-15,-6-1-16 0,8-4-20 0,-8 4-22 0,0-3-24 16,6 0-21-16,0 0-22 0,-6-1-25 0,7-3-49 15,0-3-102-15,-7 3-85 0,7-4-51 0,-7 4-16 0</inkml:trace>
  <inkml:trace contextRef="#ctx0" brushRef="#br0" timeOffset="-40116.99">18318 8070 455 0,'0'-4'422'0,"0"2"-132"15,0-4-116-15,0 4-69 0,6 2-39 0,-6-4-24 16,0 4-12-16,0 0-8 0,0 0-4 0,6 4-7 16,-6-2-3-16,8 6-2 0,-2 0-2 0,-6 3 0 0,6-1-2 15,1 2 4-15,-7 3-3 0,5-5 0 0,-5 6-2 0,8-2 0 16,-8 3-1-16,6-1 0 0,-6-1 0 0,0-1-2 0,6 1-1 15,-6-1 2-15,7-3 0 0,-7 0 1 0,6 0 0 16,-6-3 4-16,0-1 8 0,0-2 16 0,0-3 21 0,0 2 29 16,0-1 34-16,0-3 32 0,8-3 24 0,-8-1 21 15,6 2 12-15,-6-6-3 0,6 0-8 0,1-3-15 0,-7 1-23 16,7-2-24-16,-1-2-19 0,-6 3-19 0,6 0-17 16,1 0-13-16,-7 0-11 0,6 3-13 0,-6-4-8 0,7 6-10 15,-7 3-6-15,0-2-8 0,0 2-3 0,7-1 0 16,-7 4-3-16,0 0-3 0,6 4-6 0,-6-1 3 0,6 5 1 15,-6 4 5-15,0-2-4 0,7 1-1 0,-1 4-2 0,-6-1-1 16,7 1 0-16,-7-1-4 0,0 1-2 0,6-4-4 16,-6 5-2-16,6-2 0 0,-6-3 3 0,8 0 0 0,-8-4 5 15,6 0 3-15,1 1 1 0,-1-5 3 0,0 1 7 0,2-1 7 16,-2-6 1-16,7-1 5 0,0 1 10 0,0-9 8 16,0 5 10-16,-1-7 9 0,2 3 4 0,5-1 1 0,-6-2 6 15,1-1 4-15,-2 0-4 0,8 1-5 0,-14-4-11 16,7 2-6-16,-6 2-7 0,0-3-4 0,-2-3-7 0,-5 6-8 15,7-5-3-15,-7 5-5 0,8 3-2 0,-8-3-2 0,0 2 1 16,0 1-16-16,6-1-23 0,-6 3-47 0,0 1-67 16,0 0-70-16,0 2-65 0,0 1-62 0,0-2-85 0,0 4-112 15,0-1-91-15,0 0-31 0,6 0 24 0</inkml:trace>
  <inkml:trace contextRef="#ctx0" brushRef="#br0" timeOffset="-39804.63">19028 8093 347 0,'0'-8'420'15,"0"4"-122"-15,0 1-117 0,7-1-69 0,-7 0-40 16,0 0-20-16,0 4-14 0,0 0-8 0,0 0-6 0,-7 0-7 15,7 4-5-15,0 0-3 0,-7 3-4 0,1 1-2 0,0 3-3 16,-9 3 0-16,10 1 0 0,-9 4-1 0,2-2 1 16,-7 5-1-16,5 1 0 0,-6 2 1 0,1 1 2 0,-1 3 1 15,0-4 0-15,-5 5 2 0,-1-1 2 0,0 1-2 16,0-1 0-16,-1 1 0 0,1 2-3 0,0-2 0 0,7-5-2 16,-8 4 0-16,7-2-3 0,2-2 2 0,-2-4-3 0,8 2-3 15,-2-1-8-15,1-4-16 0,7-3-22 0,6-1-33 16,0-2-65-16,0-5-123 0,6-3-95 0,1-4-58 0</inkml:trace>
  <inkml:trace contextRef="#ctx0" brushRef="#br0" timeOffset="-39008.1">19067 8506 287 0,'0'-4'314'0,"7"4"-75"0,-7 0-69 0,0 0-55 16,0-3-37-16,0 3-24 0,0 0-12 0,0 0-8 0,-7 0-4 15,7 0-5-15,-7 3-5 0,1-3-1 0,0 4-5 16,-1 1-5-16,-6-2-2 0,0 0-2 0,-1 5-3 0,2-2 0 15,5 3 1-15,-6-2-2 0,0 0 0 0,1 4 2 0,-2-4 0 16,1 7 0-16,6-2 1 0,1-1-1 0,0 0 1 16,-1 4 2-16,7-4-1 0,-6 0 1 0,6 3-2 0,-7-3 3 15,7 0 0-15,7 3-1 0,-7-2 1 0,6-1 0 16,-6 0 0-16,7-1-1 0,-1 2-1 0,0-5 0 0,1 1-2 16,0-1 0-16,-1 0 0 0,0 0 0 0,8-3-2 15,-8 0 4-15,1 0 2 0,5-4 4 0,-5 0 5 0,5 0 4 16,-5-4 5-16,7 0 3 0,-1 0 6 0,0-3 3 0,0 3 5 15,0-2 2-15,-6-6 1 0,4 5 0 0,4 0 2 16,-2-5-1-16,-7 2 1 0,7 2-1 0,0-3-3 0,-7 0-3 16,8 4-2-16,-8-4-4 0,1 0-5 0,-1 3-3 15,7 2-6-15,-6-3-5 0,-1 6-6 0,-1-4-3 0,4 3-3 16,-9 1 0-16,6-1-4 0,-1 4 1 0,3-4 0 0,-8 4-3 16,7 4 1-16,-7-4 1 0,6 4-2 0,0-1 0 15,-6 5 1-15,7-2-2 0,-7 3 1 0,6-3 1 0,-6 5-1 16,7 1-2-16,-7-2 0 0,0 1-1 0,7 0-2 15,-7 1-1-15,0-2-1 0,6-3-4 0,-6 5 1 0,0-5 0 16,0 5 2-16,0-6 1 0,6-2 2 0,-6 0 1 0,0 3 1 16,0-7 7-16,0 4 1 0,0-4 1 0,8 0 1 15,-8 0-1-15,6-4 3 0,0-3 0 0,-1 3 4 16,3-3 3-16,-1 0 2 0,-2-1 5 0,9 1 3 0,-8-5 3 16,8 5 8-16,-8-1 4 0,0 2 2 0,8-2-1 0,-8 1-1 15,-6 3-3-15,7 0-3 0,-1 1-5 0,-6 3-8 0,0 0-6 16,7-4-7-16,-7 4-5 0,0 4-1 0,0-4-2 15,0 3-2-15,0 1 0 0,0 0 1 0,0 3 2 16,0-3 0-16,0 0 1 0,0 0 0 0,0 3-1 0,0-4 0 16,0 1 0-16,0-4-2 0,0 3 0 0,7 2-1 0,-1-5 1 15,0 0-1-15,-1 3 1 0,4-3 0 0,2 0 2 16,-3-3 1-16,5 3 0 0,0 0 0 0,1 0 0 0,-8 0 0 16,6 0 0-16,2 3 0 0,-8-3-3 0,7 0 0 0,-6 4 1 15,0-4-1-15,-1 4 0 0,0 2 0 0,0-1-1 16,2 2-1-16,-2 0 2 0,-6 0-2 0,0 5 0 0,6-5-2 15,-6 3-2-15,0-2-2 0,0 3-3 0,0-3-9 16,0 2-11-16,0-3-14 0,0 1-14 0,0 0-16 0,0-2-19 16,7 3-19-16,-7-3-25 0,6-6-36 0,-6 4-79 0,7-8-133 15,-7 4-70-15,0-3-27 0</inkml:trace>
  <inkml:trace contextRef="#ctx0" brushRef="#br0" timeOffset="-38726.92">19589 8407 200 0,'6'0'456'0,"0"0"-117"0,8 0-142 0,-8 8-87 16,0-4-44-16,7 3-21 0,-6 0-12 0,0 0-4 15,-1 4-4-15,0 1-1 0,1-2-4 0,-7 5-6 0,7-4-2 16,-1 4-2-16,-6-4 0 0,6 0 2 0,-6 3 3 0,7-7 5 15,-7 5 7-15,7-5 8 0,-7 1 8 0,6-2 11 16,-6-2 11-16,7 3 8 0,-1-2 4 0,7-2-1 0,-6-3-3 16,5 0-7-16,8 0-13 0,-7 0-22 0,7 0-33 0,6 0-37 15,-6-3-37-15,-1-2-37 0,1-2-57 0,0-1-98 16,-2 1-143-16,-4 0-71 0,-1 0-26 0</inkml:trace>
  <inkml:trace contextRef="#ctx0" brushRef="#br0" timeOffset="-32290.7">20839 9364 92 0,'0'-11'327'0,"-7"-1"-91"0,7 2-87 16,-5 3-59-16,-3-9-30 0,8 5-20 0,0 0-6 0,-6 1-6 16,6-2-2-16,0 2-2 0,0-1-2 0,0-4-4 15,0 0-6-15,6 5-2 0,-6-5-1 0,0 1 4 0,8-2 1 16,-8 2 0-16,5-4 3 0,-5 3 0 0,7 1-2 15,0-1 2-15,-7-4-1 0,5 5 0 0,3-1-1 0,-1 0 0 16,-1 1-2-16,0-1 0 0,8 1 1 0,-8-1-3 16,0 0-1-16,1 1 1 0,6-1-1 0,-6 1-1 0,-1-1 0 15,8-1 1-15,-8 5-1 0,6-3 0 0,-5-1 0 0,6 4-2 16,-6-3-4-16,6 3 0 0,-6 0 0 0,5 4-3 16,-6-4 2-16,2 3-2 0,4 0 0 0,-5 1 1 0,-1-1 0 15,8 6 0-15,-8-2-1 0,-1 0-1 0,10 0 1 16,-9 4 0-16,0-3-1 0,1 3-3 0,0 0 2 0,-1 0-1 15,1 3 0-15,-1 1 1 0,0-4-2 0,-6 4 0 0,7 2 1 16,-7-1 2-16,7 2-2 0,-7 1 1 0,0-1 1 16,6 0-2-16,-6 5 1 0,-6-6 1 0,6 5-1 0,0-3-1 15,-7 3-1-15,7-1-1 0,-7-2 1 0,1 3-2 16,-7-3-1-16,7 2 0 0,-8-3 0 0,2 5-2 0,-3-5 2 16,4 0-1-16,-9 1 1 0,7-5 2 0,-7 1 2 0,8 3 1 15,-8-3 1-15,7-4 1 0,-8 4-1 0,10-4 0 16,-3 4-5-16,1-4-7 0,0 0-15 0,6 0-25 15,1 0-60-15,6-4-130 0,-6 0-93 0,12 0-60 0</inkml:trace>
  <inkml:trace contextRef="#ctx0" brushRef="#br0" timeOffset="-31572.35">21198 9254 190 0,'5'0'196'0,"-5"0"-37"0,0-5-34 0,8 5-33 0,-2-2-29 16,-6 2-23-16,7-4-14 0,-1 0-7 0,1 4 1 15,-1-4-3-15,0 1-1 0,2 3 1 0,-2-4-3 16,0 4 2-16,1-4 0 0,6 0-2 0,-7 4-4 0,1 0-3 15,-1 0 0-15,0 0-3 0,-6 0-1 0,8 0-3 0,-2 0 0 16,-6 0 0-16,5 4 0 0,-5 0 1 0,0 0-1 0,0-1 1 16,-5 5 0-16,5-2 2 0,-6 2 1 0,-2-1 0 15,2 1-2-15,-7 3 1 0,7-4-2 0,-7 5 0 16,0-2 2-16,-1 2-1 0,2-2 0 0,-1 1 0 0,0 0 0 16,0 1 4-16,-2-2-1 0,4 1 0 0,-3 0-1 0,2 0 0 15,-1-4 2-15,-1 1 1 0,8 3 1 0,-7-5-1 16,5 3 5-16,3-6 1 0,-1 2 3 0,6-3 5 0,-8 2-2 15,8-1 0-15,-6 2-1 0,6-5 0 0,0 3-1 0,0-3 1 16,0 0-1-16,0 0-5 0,0 0 2 0,6 0 0 16,2 0 2-16,-2 0-3 0,7-3 0 0,0 3-3 0,0-5-3 15,0 2 0-15,6 3-3 0,1-4-2 0,0 2-1 16,6-3-5-16,-7 5-9 0,7-3-10 0,-6-1-19 0,-1-1-30 16,6 2-61-16,-4-4-119 0,-1 3-91 0,-7-2-56 0</inkml:trace>
  <inkml:trace contextRef="#ctx0" brushRef="#br0" timeOffset="-31244.3">21426 9286 416 0,'0'-3'327'0,"0"-1"-117"0,0 1-86 16,7-1-52-16,-7 0-26 0,6 4-17 0,-1-4-7 16,3 1-6-16,-2 3-4 0,1-4-5 0,6 4-2 0,-7 4-3 15,8-4-1-15,-8 3 1 0,0 1-2 0,1 0-2 0,0 3 2 16,-1 0-1-16,1 0 0 0,-7 5-1 0,0-1 1 16,0 0-1-16,-7 1 2 0,7-2 1 0,-6 5-1 0,-8-1 2 15,8 1-1-15,-7-1 0 0,0 2 0 0,0-6 0 16,0 5 0-16,0-3 0 0,0-3 0 0,6-1-1 0,1 0 0 15,0-2 2-15,-2 2 1 0,2-4 2 0,6 3 3 16,-6-3 1-16,6-4 3 0,0 4 1 0,6-4 1 0,-6 0 0 16,6 3 0-16,8-3-4 0,-8 0-6 0,14 0-15 0,-1 0-25 15,7-3-59-15,0-1-132 0,1 0-103 0,5-3-64 16</inkml:trace>
  <inkml:trace contextRef="#ctx0" brushRef="#br0" timeOffset="-29947.49">21725 8964 160 0,'0'0'139'0,"-6"-3"-29"0,6 3-22 0,0 0-14 0,0 0-8 0,-6 0-7 15,6-4-2-15,0 4-3 0,0 0-5 0,0-4-5 16,0 4-6-16,0-4-3 0,0 4-6 0,0-3-2 16,0 3-3-16,0-4-4 0,0 4-1 0,0-3-6 0,0 3-2 15,0 0-3-15,0-4-1 0,0 4-4 0,0 0-2 0,0 0 1 16,0 0-1-16,0 0 0 0,0 0 1 0,0 0 1 16,6 0 2-16,0-3 3 0,-6 3 1 0,14 0 1 0,-8-4 1 15,1 4-1-15,5-4 1 0,2 0-1 0,-2 1 0 16,2-1 0-16,-1 0-3 0,0 1 1 0,6 0-1 0,-5-2 0 15,-2 1-1-15,8 1-1 0,-7 3-1 0,7-7 0 0,-8 7 1 16,8-4-3-16,-7 0 0 0,0 4 0 0,6-4-1 16,-5 4 0-16,-1-3 1 0,0 3-1 0,0 0-1 0,-7-4 0 15,1 4 0-15,-1 0-3 0,1 0 0 0,-1 0-3 16,-6 4-3-16,6-4-5 0,-6 3-10 0,0 1-17 0,0-4-32 16,-6 4-50-16,6-4-88 0,-6 4-104 0,-1-4-61 0</inkml:trace>
  <inkml:trace contextRef="#ctx0" brushRef="#br0" timeOffset="-29744.65">21582 9151 160 0,'13'0'332'16,"0"-4"-107"-16,1 4-96 0,4-3-58 0,2-1-33 0,0 0-16 15,6 1-6-15,0-2-3 0,6 3 0 0,-6 2-2 0,7-4-3 16,-1 0 2-16,2 0-1 0,-2 1-1 0,1 3-1 16,-7-4-2-16,7 4-4 0,-14 0-4 0,0 0-12 0,1 4-30 15,-7-4-46-15,-1 0-79 0,-4 0-120 0,-8 0-63 16</inkml:trace>
  <inkml:trace contextRef="#ctx0" brushRef="#br0" timeOffset="-22902.51">14969 9056 260 0,'-7'0'222'0,"0"0"-76"0,1-3-60 0,-8 3-41 0,7 0-20 16,2 0-11-16,-9 0-4 0,8 0-3 0,0 0-3 0,-1 0 2 15,-5 0 0-15,4 3 3 0,2-3 2 0,0 0-1 16,-1 0 1-16,7 0 1 0,-7 4 1 0,1-4-1 0,0 0 3 16,-1 3-3-16,1-3-2 0,-1 4 1 0,7-4-2 0,-7 0 2 15,7 3 1-15,-7-3 0 0,7 0-5 0,0 4 2 16,0-4 3-16,-5 0 0 0,5 0 0 0,0 0 1 0,5 0 0 15,-5 0 3-15,0 0 2 0,7 0 3 0,0 4 0 16,0-4 1-16,6 4 1 0,6-4-3 0,-6 0-1 0,13 3-3 16,0-3-2-16,7 0-5 0,-1 0-2 0,6 4-3 0,9-4 0 15,-2 0 1-15,8-4-1 0,-1 4 0 0,7-3-2 16,0-1 1-16,6 0 0 0,-7 4-1 0,6-7 2 0,-4 3 0 16,5 1 0-16,-6-1-1 0,0 1 1 0,-8-1 1 15,-5 0 0-15,-1 0 0 0,-5 4-3 0,-7-3-1 0,-7 3-1 16,0 0 0-16,-7 0 1 0,1 3-2 0,-8-3 1 0,2 4-1 15,-8-4-2-15,1 4-7 0,-7-4-6 0,0 4-10 16,0-1-11-16,-7 1-19 0,-6-1-36 0,0 1-67 16,-7-4-108-16,1 3-82 0</inkml:trace>
  <inkml:trace contextRef="#ctx0" brushRef="#br0" timeOffset="-22652.57">14864 9283 17 0,'-6'3'417'0,"-8"1"-117"0,14-1-131 0,-6 1-78 0,6-4-40 16,0 5-21-16,0-5-7 0,6 0-3 0,8 0 0 0,-2 0 0 15,8 0 1-15,-1-5 3 0,15 1-4 0,-2 1 0 16,7-1-5-16,7 1-2 0,-1-1-1 0,14-3-2 16,-7 3-2-16,12-3-1 0,-4 3 1 0,5-4-1 0,0 6-3 15,-6-2-1-15,-1 0-3 0,-5 4 0 0,-2-4 2 0,-5 4-2 16,-7 0 0-16,7 0 1 0,-13 0-1 0,-1 0 0 0,-6 0 0 15,1 4-1-15,-8 0-3 0,-6 0-7 0,0-2-13 16,-7 3-18-16,0-2-31 0,-6 1-74 0,0-1-139 16,-12-3-74-16</inkml:trace>
  <inkml:trace contextRef="#ctx0" brushRef="#br0" timeOffset="-17669.37">9286 14353 278 0,'7'-3'193'16,"-7"3"-97"-16,0 0-81 0,7-5-47 0,-1 5-26 0,0 0-14 15,1 0-5-15,-7 0 7 0,7 0 13 0,-1-3 17 16,1 3 23-16,-1 0 17 0,-6 0 9 0,7 0 7 0,-2 0 3 15,3 0 2-15,-8 0 0 0,6 0-1 0,0 0-4 16,-6 0-4-16,8 0-3 0,-2 0 0 0,-6 0 7 0,0 0 5 16,6 3 7-16,-6-3 7 0,0 0 6 0,0 0 5 0,0 5 3 15,0-5 0-15,0 0-6 0,0 0-6 0,0 0-7 16,0 0-7-16,0 0-6 0,0 0-4 0,0 0-2 0,0 0 2 16,7 0 1-16,-7 0 2 0,6 0 3 0,-6 0 0 15,7 0 1-15,-7 0 0 0,6 0 0 0,1 0 0 0,-1 0-6 16,8 0-2-16,-8 0-3 0,0 0 0 0,8 0-1 15,-3 0-1-15,-3 0-3 0,5 0 0 0,0 0-1 0,1 0 0 16,-2 0 1-16,1 0-4 0,0 3 1 0,0-3-1 0,1 0 0 16,-2 0 1-16,8 0 0 0,-1 0 0 0,-5 0 1 0,4 0-1 15,2 0 0-15,0 0 1 0,-1 0 1 0,7 0-2 16,-6 0-1-16,0 4 0 0,5-4 0 0,-5 0 0 16,6 0 1-16,1 0 2 0,-1 0 1 0,-1 0 2 0,1 0 1 15,-6 0 0-15,6 0 0 0,1 0 0 0,-1 0 0 0,-1 0 0 16,1 0-3-16,0 0-1 0,1 0 0 0,-1 0-2 15,-8 0 1-15,9 0-1 0,-1 0-1 0,0 4 1 0,1-4 0 16,-2 0 0-16,2 3-1 0,-8-3 2 0,7 3-1 16,-6-3 1-16,6 0 0 0,0 5 0 0,-7-5 0 0,1 0 0 15,6 0 0-15,1 0-1 0,-8 0 1 0,7 0-1 0,0 0 2 16,-6 0 0-16,4-5 2 0,3 5 0 0,0-3 1 16,-1 3 0-16,0 0 0 0,-1-3-1 0,2 3 0 0,-8 0-1 15,7 0-1-15,-6 0 0 0,-2 0-2 0,2 0 0 16,1 0 1-16,-2 0 0 0,1 3-1 0,0-3-1 0,-8 3-1 15,7-3 0-15,0 5 1 0,2-5 0 0,-1 0 0 0,-1 3 0 16,1-3 1-16,6 0 0 0,-7 0 0 0,7 0 1 16,-6 0-1-16,0 0-1 0,-1 0 2 0,7 0 0 15,-6 0-2-15,-1 0 0 0,1 0-1 0,0 0 2 0,-8 0-1 16,8 0 0-16,-7-3 0 0,7 3 0 0,-8 0 0 0,2 0 0 16,5 0 0-16,-13 0 0 0,8 0 0 0,-2-5 0 0,-4 5 0 15,4 0 0-15,-7 0 1 0,3-3 4 0,-1 3 2 16,-1 0 1-16,1 0 6 0,-7 0 0 0,6-3 3 15,-6 3 1-15,0 0 1 0,0 0-2 0,0 0-3 0,6 0 0 16,-6 0-1-16,0 0-3 0,0 0-1 0,0 0 0 0,0 0-2 16,0 0-1-16,0 0 0 0,0 0-1 0,0 0 0 15,0 0 1-15,0 0-3 0,0 0 0 0,0 0-1 0,0 0-1 16,0 0 0-16,0 0-2 0,0 0 1 0,0 0-1 16,0 0 1-16,0 0-1 0,0 0-3 0,0 0 1 0,8 0 0 15,-8 0-1-15,6 0-9 0,-6 3-11 0,6-3-16 0,0 0-17 16,-6 0-20-16,8 0-30 0,-8 0-37 0,6 0-44 15,-6-3-41-15,0 3-43 0</inkml:trace>
  <inkml:trace contextRef="#ctx0" brushRef="#br0" timeOffset="-16982.03">11659 14357 120 0,'0'-4'277'0,"-8"4"-42"16,8 0-57-16,0 0-53 0,0-3-39 0,-6 3-28 0,6-5-15 16,6 5-10-16,-6 0-5 0,0-3-1 0,0 3-3 15,0-4 0-15,0 4-4 0,8-3-2 0,-8 3-4 0,0-5-1 16,0 5-3-16,6-2-1 0,-6 2-3 0,0-4-2 0,0 4 2 15,0 0 1-15,0 0 1 0,0-4 3 0,0 4 1 16,0-4 2-16,0 4 2 0,0 0 0 0,0 0-1 16,0-3 2-16,0 3 1 0,0-4 5 0,0 4-3 0,0-4-2 15,0 0-2-15,0 2 0 0,0 2-2 0,0-5-3 0,-6 2 1 16,6-1-3-16,0 1 8 0,0-1 4 0,0 0 2 0,0 0 0 16,-8 1 2-16,8-1 0 0,0 1-1 0,0-5-4 15,0 5-5-15,-6-5 0 0,6 5-1 0,-6-5 2 16,6 5-1-16,0-5 1 0,0 1-1 0,0 0 1 0,-6 0 2 15,6-1 0-15,0 0 0 0,0 2-1 0,0-2-1 0,0-3 1 16,0 3-1-16,0 1-2 0,0 0-2 0,0 0-3 16,0-4 1-16,0 3-3 0,0-3-3 0,0 4 1 0,0-4-1 15,0 0-1-15,0-1-2 0,0 3 0 0,0-3-1 16,0 1 4-16,0-3 2 0,0 2 1 0,0-2 3 0,0 2 4 16,0-2 2-16,0 3 1 0,0-3-2 0,0-1 0 0,0 0-2 15,0 1-3-15,0-1-1 0,-8 1-3 0,8-1-3 16,-6-4-1-16,6 5-1 0,-6-1 0 0,6-4 1 15,-7 5 1-15,7-1-2 0,-6-4 1 0,6 2 0 0,0-2 0 16,-7 1 0-16,7-1-1 0,0 2-1 0,0-2-2 0,0 1 1 16,0-5 1-16,0 6 0 0,0-5-2 0,0 0 0 0,0 0 1 15,0 3 2-15,7-7 2 0,-7 4-1 0,0 1-1 16,6-4 1-16,-6-2-2 0,7 6 0 0,-1-2-1 0,-6 2-1 16,6-6 0-16,-6 10-1 0,8-5 2 0,-2 0-1 15,-6-1 2-15,6 5 0 0,-6-3 0 0,0 2 1 0,6 1-1 16,-6-4 2-16,0 3-1 0,0 1-1 0,0-1 2 15,0 1-1-15,-6 0-1 0,0 0 0 0,6-1 0 0,0 1 0 16,0 0 0-16,0 2 1 0,-6-1-1 0,6-2 0 0,0 1-1 16,0 3 1-16,0-3-2 0,0 4 0 0,0-1 0 15,0 1 1-15,0-2 1 0,6 3 0 0,-6-7 0 0,0 6 0 16,6-4 1-16,-6 3-1 0,6 0 1 0,-6-3-1 16,8-1 0-16,-8 5 0 0,6-1-1 0,-6-3 4 0,0 3-1 15,0 0-1-15,6 5-2 0,-6-5 0 0,0 1 1 0,-6 3-1 16,6 0 0-16,0-1-3 0,0 2 2 0,-6 3 0 15,6-5 0-15,0 5 2 0,-8-1 0 0,2 1-1 0,6 0 0 16,-6 0 0-16,6-1-1 0,-6 5 1 0,6-5 0 16,-8 5 0-16,2-2 0 0,6 3-1 0,0-2-1 0,-6 0-3 15,6 4-8-15,-7-4-14 0,7 4-18 0,0 0-22 0,-6-3-25 16,6 3-27-16,0 0-48 0,0 0-96 0,0 0-108 16,0-4-68-16,0 4-34 0</inkml:trace>
  <inkml:trace contextRef="#ctx0" brushRef="#br0" timeOffset="-15435.47">11424 12346 87 0,'0'0'222'0,"-6"-4"-44"0,6 4-51 0,0 0-45 0,0-3-34 16,0 3-22-16,0 0-12 0,6 0-8 0,-6-4-4 15,6 4-2-15,1 0 0 0,-7-4 0 0,6 0 1 0,-6 4-1 16,0 0 2-16,7 0 0 0,-7 0-1 0,5 0 0 0,-5 0 0 15,8 0-1-15,-8 0-1 0,0 0 1 0,0 0-1 16,0 0 1-16,0 0 0 0,0 0 0 0,0 4 0 0,0-4 0 16,0 4 2-16,-8-4 0 0,8 0-1 0,-5 4 0 15,-2-4 1-15,7 3 1 0,-6 1 0 0,6-4 1 0,-7 0-2 16,7 2-1-16,-6-2 0 0,6 0 1 0,0 6-3 0,0-6 2 16,-6 0 2-16,6 0 0 0,0 0 4 0,0 0 0 15,0 0 0-15,0 2 1 0,0-2 4 0,6 0-2 0,-6 0 0 16,0 0-1-16,0 4-2 0,6-4 1 0,-6 0-1 15,7 0-1-15,-1 4-1 0,-6-4-1 0,7 0 0 0,-2 0-1 16,-5 4 0-16,8-4 0 0,-2 0 0 0,1 0 1 0,-7 3 0 16,7-3 0-16,-1 0 0 0,0 0 4 0,1 4 2 15,0 0 0-15,-7 0 3 0,12-4-3 0,-5 2 1 0,-1-2 2 16,8 0-3-16,-8 0-3 0,0 0-2 0,8 0 0 16,-8 0-3-16,-1 0 2 0,3 5-2 0,5-5-1 0,-6 0-1 15,5 0 1-15,2 0 1 0,-8 0 0 0,8 0-2 0,-2 0 0 16,1 0 2-16,1 0-1 0,-2 0 0 0,2 0 2 15,-2-5-2-15,2 5 0 0,-1 0 1 0,-1 0-1 16,2-2-1-16,-2 2 2 0,2 0-1 0,-1 0 0 0,0-4 0 16,0 4 0-16,-7 0-1 0,8 0 1 0,-8 0-1 0,7 0-2 15,-7 0 2-15,8 0 0 0,-8 0 0 0,7 0-1 0,-6 0 1 16,-1 0-1-16,0 0 1 0,8 0 1 0,-2 0-2 16,-5 0 0-16,6-4 1 0,0 4 2 0,1 0-2 15,-2 0 2-15,1-4 0 0,0 4 0 0,0 0 0 0,0 0 0 16,0-3 0-16,1 3-2 0,-2 0 0 0,1 0 0 0,1 0-1 15,-2 0 1-15,2 0 0 0,-2 0-1 0,2 0 0 16,-8 0 1-16,7 0 0 0,1 0 0 0,-8 0 0 0,7 0 0 16,0 0-1-16,0 0 2 0,0-4 1 0,0 4 0 15,0 0-1-15,0 0-1 0,6-4 0 0,1 4 0 0,-6 0 0 16,4-4 0-16,2 4 0 0,-1 0 0 0,1-2 0 0,-6 2 0 16,5 0 0-16,1 0 0 0,-2-6 0 0,2 6-1 15,0 0 0-15,-1-2 1 0,7 2-3 0,-6 0 3 16,0 0-2-16,-2 0 2 0,-3 0 0 0,4 0 1 0,1 0-1 15,-1 0 0-15,0 0 2 0,-5 0-1 0,5 0 1 0,-6 2-1 16,6-2 0-16,-5 0-1 0,-1 0 1 0,6 0 1 0,1 0-1 16,-7 0-1-16,7 0 0 0,-8 0 0 0,8 0 0 15,-1 0 0-15,1 0 0 0,-7 0-1 0,7 0-2 0,0 0 2 16,-9 0 1-16,10 0-2 0,-2 0 2 0,-5 0 0 16,4 0-2-16,1 0 1 0,1 0 3 0,0 0-2 0,0 0 0 15,0 0 1-15,-1 0 0 0,7 0-1 0,-6 0 1 0,-7-2-1 16,7 2-2-16,-1 0 0 0,0 0 1 0,1 0 1 15,-1 0 0-15,-5 0 0 0,6 0 0 0,-1 0 1 16,-6 0 1-16,6 0 0 0,-5 0-1 0,5 0-1 0,-1 0 1 16,3 2-1-16,-2-2-1 0,-5 0 1 0,5 6 0 0,1-6 0 15,0 0 0-15,-8 0 0 0,8 0-1 0,-1 0 1 16,-5 0 0-16,5 0-1 0,-6 0 1 0,6-6 0 0,-5 6 1 16,5 0-1-16,-6-2 2 0,0 2 0 0,0 0 0 0,6 0-1 15,-5 0-1-15,-2-4 0 0,8 4-1 0,-7 0-1 16,7-3 0-16,-8 3 0 0,8 0 1 0,0 0 0 0,-7-4 1 15,7 4-1-15,-8 0 1 0,8 0 0 0,-7 0 0 16,0-4 1-16,6 4 1 0,-5 0-2 0,-1-4 0 0,0 4 0 16,0 0 1-16,0 0-2 0,0-4-1 0,7 4 1 0,-7-3-1 15,0 3 2-15,6-3 0 0,-5 3 0 0,5 0-1 16,0-5 3-16,-6 5 0 0,7-2 0 0,0 2-1 0,-8-5 0 16,8 5 0-16,-1-4 0 0,7 4 1 0,-6-3 1 15,7 3 2-15,-9 0 2 0,2-4 0 0,7 4 2 0,-9 0 0 16,9-3 1-16,-7 3 1 0,6 0-1 0,-7-4-3 0,1 4 0 15,6 0-2-15,-6-4-3 0,5 4 1 0,-5 0 0 16,5 0-2-16,-4-3 0 0,-2 3-1 0,1 0 0 16,6 0 0-16,-7 0 1 0,6 0-4 0,-4-4 1 0,5 4 0 15,-7 0 1-15,6 0 1 0,2 0 1 0,0 0 0 0,5 0-1 16,-6 0 4-16,1 0 0 0,5 0-1 0,-6 0-2 0,7 0 1 16,-7-4-1-16,7 4-1 0,-1 0 1 0,1 0 1 15,-1-3-2-15,1 3 2 0,-1 0 0 0,1 0 1 0,-1-5 1 16,1 5-1-16,6 0 0 0,-6-2-1 0,-1 2 0 15,1-4-1-15,6 4 2 0,-7 0-2 0,1 0 1 0,-1-4-1 16,1 4 2-16,6 0 0 0,-6-4-1 0,0 4 0 16,5 0 0-16,-5 0 0 0,-1-3 1 0,8 3 1 0,-8 0 1 15,1 0 1-15,0 0 0 0,-1 0 1 0,0-4 0 16,-5 4 0-16,5 0 0 0,-5 0-2 0,-8 0-1 0,6 0-2 16,-4 0 1-16,-1 4-1 0,-2-4-2 0,-4 0 0 0,-1 0 0 15,-8 0-1-15,10 3-6 0,-10-3-13 0,-5 4-21 16,0 0-48-16,0-4-123 0,-5 4-94 0,-10-4-70 0</inkml:trace>
  <inkml:trace contextRef="#ctx0" brushRef="#br0" timeOffset="-13764.03">8863 14207 118 0,'0'0'164'0,"0"0"-18"0,0-4-17 0,0 4-19 0,0 0-21 16,0 0-19-16,0 0-18 0,0 0-13 0,0 0-15 0,-8 0-8 15,8 0-5-15,0 0-4 0,0 0-1 0,-5 0-1 16,5 4-3-16,0-4 1 0,-6 0 0 0,6 0 1 0,-7 0-1 15,7 2 5-15,-7-2-1 0,7 5-1 0,-6-2-1 16,-1-3 0-16,7 4 1 0,-6 0-1 0,6 0 2 0,-6-1-2 16,-2 1 4-16,2 0 4 0,6-1 2 0,-6 5 1 0,0-1 1 15,-2 0 2-15,1 0 0 0,2 1 0 0,-2-1-3 16,0 0-1-16,1 0-3 0,-1 5 1 0,1-5-2 0,6 3 0 16,-6-2-2-16,6 4 2 0,0-5-2 0,-6 3-1 15,6-2 2-15,0 3 1 0,0-4 1 0,0 4 1 0,0 0-1 16,6-4-2-16,-6 5 1 0,0-5 0 0,6 1-1 0,0 0-3 15,1-2 2-15,-1 1-1 0,-6-3-1 0,7 0 3 16,5 0 3-16,-5-1 0 0,1 0 4 0,-2-3 1 16,6 0 1-16,2 0 1 0,-1 0 1 0,0 0 0 0,0-3-3 15,0 0 0-15,6-5-3 0,-5 4-1 0,5-3-1 0,-5-5 1 16,-2 6 1-16,1-5 4 0,0 3 5 0,0-3 4 0,7 0 5 16,-15-3 5-16,10 3 5 0,-9-1 3 0,-6 2 2 15,6-2-2-15,-6 2 0 0,-6-5-4 0,6 4-6 16,-6 1-5-16,-9-5-7 0,4 3-5 0,-9 2-7 0,7-1-5 15,-13 0-4-15,6 3-6 0,-6 1-11 0,0-1-18 0,0 0-24 16,0 6-27-16,6-5-38 0,0 2-84 0,8-2-162 16,-2 3-93-16,8-7-42 0</inkml:trace>
  <inkml:trace contextRef="#ctx0" brushRef="#br0" timeOffset="-12904.69">9645 11924 126 0,'-7'4'162'0,"7"-4"-23"0,-6 0-26 0,0 0-22 0,6 0-21 15,-8 0-15-15,2 0-11 0,6 0-10 0,-6 0-3 0,6 0-4 16,-6 0-2-16,6 0 0 0,0 0-1 0,0 0-2 15,0 0-1-15,0 4 0 0,0-4-4 0,0 0-2 0,0 0-2 16,6 0-4-16,0 0-2 0,-6 0 0 0,6 0-1 0,8 0 0 16,-8 0-1-16,1 0 0 0,-1 0 1 0,8 0-1 15,-2 0 0-15,2 0 1 0,-2 0 1 0,2-4 1 16,5 4 0-16,1 0 0 0,-1 0 0 0,1-4-1 0,6 1 1 16,0 3-1-16,-7-3 0 0,7-2 0 0,0 1 0 0,1 1-1 15,-1 0 1-15,0 3-2 0,-7-5 0 0,1 2 0 0,0 3-3 16,-8 0-2-16,2 0 0 0,-2 0-1 0,-5 0-5 15,-1 0-6-15,-6 3-9 0,7-3-14 0,-7 5-21 16,0-2-31-16,0-3-57 0,-7 3-81 0,1 1-92 0</inkml:trace>
  <inkml:trace contextRef="#ctx0" brushRef="#br0" timeOffset="-12639.15">9860 11943 19 0,'-7'0'261'15,"7"0"-48"-15,0 0-50 0,0 0-47 0,0 0-37 0,0 0-27 16,-6 0-17-16,6 0-12 0,0 4-6 0,0-1-4 0,0 1-4 16,0-1 0-16,0 4-1 0,-6 1 1 0,6-1 0 15,-8 5-1-15,8-6-1 0,0 9 0 0,0-4 3 16,-6 5 1-16,6-2 0 0,0 1 2 0,0-1-1 0,0 4 1 16,-6-4 1-16,6 5 1 0,0-4-3 0,0 3-2 0,0-4 0 15,0 4-2-15,0-2 0 0,0 3 0 0,-6-5-1 16,6 1-2-16,0-1-2 0,0-3 2 0,0 3-2 0,0-3 0 15,-7 4-2-15,7-3-1 0,0-3 0 0,0 3 1 16,0-4-2-16,-7 3-9 0,7-5-12 0,0 2-20 0,0 0-37 16,0-5-69-16,-6 1-122 0,6-4-79 0</inkml:trace>
  <inkml:trace contextRef="#ctx0" brushRef="#br0" timeOffset="-12389.27">9410 12422 296 0,'-6'0'303'0,"6"0"-109"16,-7 0-75-16,7 0-39 0,0 0-23 0,0 0-14 16,0-3-9-16,7 3-5 0,-1-4-1 0,1 4-6 0,6-3-2 15,0 3-7-15,0-4-5 0,7 0-3 0,-1 1-3 16,7 3 0-16,-6-4-1 0,6 0 1 0,-1 1 2 0,1-2 2 16,7 5 1-16,-7-2 2 0,7-2 1 0,-7 0 0 0,6 4 2 15,-5-4-3-15,5 1-1 0,-6 3-3 0,0-4-1 16,-6 4-1-16,6 0 0 0,-6 0 0 0,-8 0-3 15,8 0 0-15,-7 0-2 0,0 0-3 0,0 0-3 0,0 0-14 16,-6 0-18-16,5 0-33 0,2 0-60 0,-1 0-119 0,-6-4-88 16,5 0-56-16</inkml:trace>
  <inkml:trace contextRef="#ctx0" brushRef="#br0" timeOffset="-12030.07">10316 12276 174 0,'0'-4'361'16,"-7"1"-97"-16,7-2-103 0,-6 5-64 0,0-2-36 0,-1 2-23 16,-6-4-10-16,0 4-6 0,6 0-3 0,-6 0 0 0,-1 0-4 15,2 4-1-15,0-2-1 0,-8-2-2 0,13 5-3 16,-6 2-1-16,6-3-3 0,-5-1-3 0,4 5 1 0,2-1 1 15,0 0-1-15,6 5 0 0,0-6 2 0,6 6-1 16,-6-1 1-16,6-1-3 0,8 2 2 0,-8-1-1 0,8 0-1 16,-8 0 1-16,7 0-1 0,1-1 0 0,-8 1-1 0,6 0 0 15,-6 0 0-15,8 1 0 0,-8-2 0 0,1 2-1 16,0-5 1-16,-7 3 0 0,7-2 1 0,-7-4-1 16,-7 3 1-16,7 1 1 0,-7-1-2 0,-6 0 2 0,7-4 0 15,-8 6 1-15,-4-3-2 0,-2-2 2 0,7 3-2 0,-7-3-1 16,0 4 1-16,1-5-1 0,-1 2 0 0,8-5 0 0,-2 2-3 15,2 2-3-15,-2-4-10 0,8 3-14 0,6-6-26 16,0-1-46-16,6 2-106 0,0-6-103 0,8 0-67 0</inkml:trace>
  <inkml:trace contextRef="#ctx0" brushRef="#br0" timeOffset="-11389.59">10551 12379 311 0,'-7'0'299'0,"-6"0"-97"16,6 0-85-16,-5 0-46 0,5 4-25 0,-7-4-12 15,2 2-5-15,-1 6-4 0,0-4-1 0,-1 3 0 0,2 1-2 16,6-1-1-16,-8 0-3 0,1 5-3 0,7-6-5 0,-2 2-3 15,2 0-2-15,6-1-3 0,0-4 0 0,0 2 1 16,0 1-1-16,0-2 4 0,6 0 1 0,-6-4 1 0,14 3 1 16,-7-3 1-16,-1-3-2 0,8-1-2 0,-8 0-2 15,6 4-2-15,-4-6 0 0,-2 1-2 0,0-2 1 0,1-1-1 16,-2 1 1-16,3 3 1 0,-8-2 2 0,7-2 2 0,-7 4 1 16,0 0 0-16,0 1 1 0,-7-1 1 0,7 4 0 15,0-3-1-15,-8 3-2 0,8 3-1 0,-5-3-2 0,-2 4-2 16,1 3 1-16,6-3 0 0,-6 4 0 0,6-2-2 15,-8 2 0-15,8 0 0 0,0-1 1 0,8 1 1 0,-8-2-2 16,6-2 1-16,0 3-1 0,1-3 2 0,-2 0 1 0,3-4 3 16,4 4 1-16,2-4-5 0,-1-4 3 0,0 0-3 15,-6 0 1-15,6-3-1 0,-1-1 1 0,2-2-3 0,-2 3 1 16,1-5 2-16,1-3-2 0,-9 4 2 0,3-3 0 16,5-1 0-16,-7-3-1 0,0 3 0 0,2 1 0 0,-8-5 0 15,6 4 1-15,-6-3-2 0,0 0 0 0,0 4 2 16,0-1-3-16,0-4 2 0,0 5-2 0,0-2 1 0,-6-2 0 15,6 8 1-15,0 0 0 0,-8-2-1 0,8 5 3 0,0-1-1 16,-6 4-2-16,6 1 0 0,0 3-1 0,-6 0 0 16,6 0 0-16,-7 3-2 0,1 5 0 0,6-2 1 0,-8 11 1 15,3-7 1-15,5 5 0 0,0-2 0 0,-7 7-1 16,7-5 2-16,0 2 0 0,7 2-2 0,-7-1 1 0,0 5 0 16,5-6 0-16,-5 2 1 0,8-1 3 0,-8 1-1 0,6-1-1 15,1-4 2-15,-1 1-1 0,8-1 1 0,-8-3-2 16,7 1 1-16,-6-4-2 0,5 2 3 0,-5-3-2 0,13 1 0 15,-8-4-1-15,2-2-2 0,-1 3-6 0,6-2-10 16,-6-3-16-16,1-3-24 0,-2-2-53 0,7-1-115 0,-5-2-102 16,-9-3-68-16</inkml:trace>
  <inkml:trace contextRef="#ctx0" brushRef="#br0" timeOffset="-11217.76">10479 12235 149 0,'12'0'324'0,"2"0"-89"0,5 0-85 0,1 0-67 16,6-2-37-16,1 2-20 0,5-5-14 0,1 5-9 0,5-3-30 16,-6 3-85-16,2-4-128 0,-2 1-80 0</inkml:trace>
  <inkml:trace contextRef="#ctx0" brushRef="#br0" timeOffset="-376.53">1513 16291 165 0,'0'-4'314'0,"0"4"-78"16,-7-4-75-16,7 4-59 0,0 0-40 0,-6-2-20 15,6 2-11-15,0 0-7 0,0 0-4 0,0-5-4 0,-6 5-2 16,6 0-4-16,0 0 0 0,0 0-1 0,0 0-2 0,0 0-2 16,0 0-1-16,0 0-1 0,0-3 1 0,0 3-1 15,0 0 1-15,0 0 0 0,0 0 2 0,0 0 1 0,0-4 2 16,0 4 1-16,0 0 2 0,0 0 1 0,0 0 0 16,0 0 1-16,0-3 1 0,0 3 0 0,0 0-2 0,0 0 1 15,0-4-2-15,0 0-3 0,0 4-2 0,0-4 0 0,0 4-1 16,0-3-1-16,0 3 2 0,0-4 0 0,0 4 2 15,0-3 1-15,0 3 3 0,0-4-2 0,0 1 0 0,0 3 1 16,0-4-3-16,0-1-2 0,6 5 0 0,-6-3 0 16,0 3-3-16,0-3-1 0,0 3-1 0,6-4-1 0,-6 4 1 15,7-4-1-15,-7 4 0 0,7-3-1 0,-7 3 0 0,6 0 0 16,0 0 1-16,-6 0 1 0,7 0-1 0,-1 0-1 16,1 0 0-16,0 3-1 0,-7-3 1 0,6 4 0 15,0 0 0-15,1 2 1 0,0-1 0 0,-1 2 0 0,1 0 0 16,-7 0 1-16,6 5 1 0,-6-2-1 0,0 1-1 0,0 0 1 15,0 1-1-15,0 2 1 0,-6 1 0 0,6-5 1 0,-7 6-2 16,1 2 0-16,-1-4-2 0,-6 1 1 0,0 4 3 16,6-5-5-16,-12 1 0 0,6 4 1 0,-6-2 1 0,-1-2 0 15,0 3 0-15,1-3 0 0,-1 3-2 0,-6-3 5 16,7-4-1-16,-7 3-1 0,6-6 2 0,0 3 0 0,1-3 0 16,5-1 0-16,-4-4-1 0,10 2 0 0,-4-5 1 15,-1 0 0-15,-2 0 0 0,10-5 0 0,-1 2 0 0,-8-1 1 16,8-4 0-16,0 1 1 0,6 0 1 0,-7-1 0 0,7 1-1 15,-6-4 0-15,6 0 0 0,0 4 1 0,0-5-1 16,0 6-2-16,0-5 2 0,6 3 0 0,-6 2 0 0,0 1-1 16,0-2 0-16,7 4 0 0,-7-1-2 0,6 0 1 15,-6 0-2-15,6 4 0 0,2 0 1 0,-2 0 1 0,0 4-2 16,7-4 0-16,-6 8 1 0,6-5-1 0,-1 4 1 16,-4 0-1-16,4 1-1 0,2 3 0 0,-2-3 0 0,1 2 0 15,7 1 0-15,-9 0 0 0,4-4 0 0,-2 4 0 0,7-3-1 16,-8 3 1-16,2-3 0 0,-2 2 1 0,8-3 0 15,-7 1-1-15,-1-1 1 0,-4 1-1 0,4-2 0 0,2 2-1 16,-1-1-6-16,-6 1-6 0,-1-4-7 0,7 3-12 0,0-4-15 16,-6 1-16-16,5-1-28 0,2-3-47 0,-1 0-78 0,0-3-129 15,0-1-61-15</inkml:trace>
  <inkml:trace contextRef="#ctx0" brushRef="#br0" timeOffset="-110.92">1794 16610 49 0,'0'3'431'0,"0"-3"-106"0,-8 4-128 0,8-4-89 16,0 0-47-16,8 4-22 0,-8-4-12 0,0 0-4 15,0-4 2-15,6 4-1 0,-6 0 4 0,6-4 0 0,0 1-1 16,1 0 3-16,0-2-2 0,-7 2-1 0,6-1-1 15,-6 0 4-15,7 1 4 0,-7 3 2 0,-7 0 4 0,7-4-5 16,0 4 3-16,-6 0 1 0,-1 0-6 0,0 4-6 0,1-4-5 16,-6 3-7-16,4 1-13 0,-4-4-21 0,5 7-25 15,-6-2-41-15,6-5-81 0,1 3-168 0,6-3-89 0,0 0-51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3:48:53.30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11450 2710 83 0,'-13'-4'229'0,"-6"2"-74"0,5-2-58 0,-5-4-34 15,-1 5-18-15,7-1-10 0,-6 0-4 0,5-3 1 0,2 3 2 16,-8-3 2-16,7 4 2 0,-1-5 0 0,8 4-7 0,-7 1-4 16,0-1-3-16,7 0-5 0,-7 1-5 0,7 3-3 15,-3-4-5-15,4 4-4 0,-1 0-1 0,-1 4 0 0,0-4-1 16,7 0 0-16,-6 0-1 0,6 3 0 0,0-3-1 16,-6 4-2-16,6-4 4 0,0 4 0 0,6-4 0 0,-6 3 0 15,6-3 2-15,-6 4 5 0,14-4 4 0,-8 4 1 0,14-4-2 16,-1 0 3-16,13 0 1 0,2 0 2 0,5 0 1 15,6 0-3-15,1-4-2 0,13 4-1 0,-1-4 2 16,7 1-3-16,0-1 1 0,7 0-2 0,0 1 1 0,-1-1 0 16,8-4-3-16,5 5 0 0,-6 0 0 0,7-1-1 0,0-3-3 15,7 3-2-15,-1 0-1 0,-1-3 2 0,2 2 0 0,-1 3 2 16,1-5 0-16,-1 2 2 0,0-2 1 0,-7 3 0 16,1-2 0-16,-6 1-1 0,-2 2-1 0,-6-4-2 15,-11 3 0-15,-1 0 0 0,-8-3-2 0,-5 3-1 0,-13 1 0 16,-1-1 0-16,-5 1 2 0,-1-1 1 0,-14-1-1 0,1 5-4 15,1-3-10-15,-8 3-15 0,-6 0-26 0,0 0-46 16,0 0-107-16,-13 0-86 0,0 0-75 0</inkml:trace>
  <inkml:trace contextRef="#ctx0" brushRef="#br0" timeOffset="702.97">11183 6653 263 0,'0'0'266'0,"-7"0"-82"16,0 0-70-16,7 0-43 0,-6 0-24 0,6-4-14 0,0 4-6 15,0 0-3-15,-6 0-1 0,6 0-1 0,0 0-2 16,6 0-2-16,-6 0-2 0,0 0-1 0,0 0-3 16,0 0-5-16,6 0 0 0,1 0-2 0,0 0-2 0,-1 0-1 15,-1 4 0-15,10-4-1 0,-2 0 2 0,6 3 2 0,0-3 2 16,8 0-1-16,-1 0 3 0,5 0 3 0,10 0 1 16,4 0 3-16,8-3 3 0,-2-1 1 0,8 4 1 0,7-4 1 15,-1-3 3-15,6 3 0 0,8-3 0 0,-2 0-1 16,8-1-1-16,0 0-2 0,6 1 0 0,1 0 0 0,-1 0-2 15,6-1 0-15,0 1-2 0,1 0-1 0,-6 4-1 0,6-6-1 16,-7 6-1-16,-8 0-1 0,9-5-2 0,-13 5-3 16,0-1-1-16,-2 4-1 0,-12-4 0 0,0 0-2 0,-6 4 1 15,0-3-3-15,-7-1 0 0,1 1-1 0,-8-1 0 16,-6 4 0-16,-6-3 0 0,0-1 0 0,-7 0-5 0,-1 0-3 16,-5 1-10-16,-8-1-17 0,-4 1-31 0,4-8-63 0,-5 3-163 15,-7-7-78-15,0 1-58 0</inkml:trace>
  <inkml:trace contextRef="#ctx0" brushRef="#br0" timeOffset="1593.21">12414 2883 113 0,'-7'-4'125'0,"1"4"-29"0,0-4-23 0,0 4-17 0,-2 0-15 16,2-4-9-16,0 4-6 0,6 0-4 0,-7-3-4 16,7 3-4-16,-7-4-2 0,0 4-5 0,7-2-6 0,-6 2-7 15,6-5-5-15,-6 2-3 0,6-1-2 0,-7 0-2 0,1 0-1 16,6 4 0-16,-7-3 4 0,1-1 4 0,0 0 2 0,-1 4 2 15,0-4 2-15,1 2 5 0,-1 2 4 0,1-4 3 16,-1 0 9-16,1 4 7 0,-1-4 8 0,7 1 9 16,-6-1 2-16,6 4 1 0,-6-4 1 0,6 0 1 0,-8 1-5 15,8 3-4-15,0-4-8 0,-6 4-6 0,6-3-5 0,0 3-2 16,-7-4-4-16,7 4-6 0,0 0-3 0,-6 0-3 16,6 4 0-16,-6-1-2 0,-2 1 2 0,2-1-1 0,0 5 2 15,-7 3 0-15,6-3-1 0,-5 2 1 0,-2 5 0 16,1-1 0-16,-7 1-1 0,8 0 1 0,-2 3 1 0,2-3-1 15,-8-1 3-15,7 5-2 0,1-4 0 0,-2-5 1 0,8 5 0 16,-8-3 0-16,8-3 0 0,-1 0 2 0,1-2 3 16,0-4 8-16,6 5 10 0,-8-4 9 0,8-4 11 0,-6 3 4 15,6-3 4-15,0 0 3 0,6 0-2 0,-6 0-6 16,8-3-8-16,-2-1-9 0,0-11-9 0,1 3-7 0,6-2-4 16,0-1-4-16,-7-2-4 0,8 2 0 0,-1-4-2 0,0 1-1 15,-7 0 0-15,7 3 1 0,0-7-1 0,0 4 0 16,1-5 2-16,-2 6-1 0,1-2 0 0,-6 5 0 0,0-1-1 15,-1 3-1-15,0 2 1 0,1-1 0 0,0 3 0 0,-1 1-2 16,-6-1 1-16,6 6-1 0,-6 2-1 0,0-4-1 16,0 4 0-16,6 0 0 0,-6 0-1 0,0 4 1 15,0 2 0-15,0 2 4 0,0 3 0 0,0 0 0 0,0 4 1 16,0-1 0-16,0 1 0 0,0-1 1 0,8 5-2 0,-8-5-5 16,6 5-3-16,0-1-7 0,1 1-8 0,-1-6-11 0,2 6-15 15,4 0-20-15,-5-5-27 0,-1 1-48 0,1-5-111 16,-1 2-81-16,1-1-56 0</inkml:trace>
  <inkml:trace contextRef="#ctx0" brushRef="#br0" timeOffset="2624.42">12147 3037 265 0,'0'0'214'0,"0"0"-74"16,0 0-58-16,-7 0-32 0,7 3-19 0,0-3-10 16,0 0-6-16,0 0-3 0,0 0-1 0,0 4-3 0,0 0-3 15,-6-4-1-15,6 4-1 0,0-1-2 0,0 4 0 16,-7 0 0-16,7 1-1 0,0-1 1 0,-6 1 1 0,6 6-1 16,0-3-1-16,0 0 2 0,0 3-1 0,0 1 2 0,0 4 0 15,-6-4-1-15,6 3 1 0,-8 0 0 0,8 4 2 16,0-4 1-16,-6 4-1 0,6-2 1 0,-6 1-1 15,6 1 1-15,0 0 1 0,0 3 0 0,0-2-1 0,0 2 0 16,0-4 1-16,0 6 1 0,6-2-1 0,-6 5 3 0,0-5 0 16,6 5-2-16,-6-1 0 0,0-3 0 0,0 3-1 0,0 0 0 15,0 0-2-15,8 0 2 0,-8 1 1 0,0-1-1 16,0 0 0-16,0 2-1 0,0-2 1 0,0 0-1 16,0-1-1-16,0 1-1 0,6 2-3 0,-6-2 1 0,6 1 1 15,-6-5 0-15,13 0 1 0,-13 0-3 0,14 2 3 0,-8-5-1 16,0 4 0-16,1-1 0 0,0-4 0 0,-1 6-1 15,0-2 0-15,0-2 1 0,-6 2-1 0,8 0-1 0,-8-3 0 16,6 4 1-16,-6-3-1 0,0-2 1 0,0 4 1 16,0-2-1-16,0 2 2 0,0-2 1 0,0 2-1 0,0 0 1 15,0-2-1-15,6 2 2 0,-6 2-2 0,0-2 1 0,0 0-2 16,0 0 1-16,7 2-1 0,-7-2 0 0,0 0 0 16,0 2-3-16,0-2 3 0,0-3-1 0,0 4 0 15,0-5 0-15,0 6-2 0,0-6 2 0,0 2 1 0,0-2 2 16,6 1-2-16,-6 0 3 0,8 0-1 0,-8 0-1 0,6 0 2 15,-6 0 0-15,6 1-3 0,1-6 1 0,-1 5-3 0,-6 1 1 16,7-5-1-16,-1 4 0 0,-6 0 1 0,7-5-1 16,-1 2 1-16,-6 3 0 0,7-4 0 0,-7 1-1 0,7 4 1 15,-1-6 1-15,-6 5-2 0,6-3 2 0,-6-2 0 16,7 6 0-16,-7-5 1 0,6 4-2 0,-6 0 2 0,0-3-2 16,7 2 2-16,-7 2-3 0,0-6 1 0,6 5-2 15,-6-3 3-15,0 3 1 0,0 0-2 0,6-1 2 0,-6-2-1 16,0 3 2-16,0-3-1 0,0 3 2 0,0-4-2 0,0 3-1 15,0-2 1-15,0-1-4 0,0 4 2 0,0-3 0 16,0-1 1-16,0 5-1 0,0-6 0 0,0 2 0 0,-6-1 0 16,6 0 1-16,0 0 0 0,0 5-1 0,0-5-1 15,0 1 0-15,0-2 1 0,0 2 0 0,0 0 1 0,0 1-1 16,0-1-1-16,0 0 0 0,0 3 0 0,0-4 0 0,0 0 0 16,0 1 0-16,0-1-1 0,0 1 2 0,0 3-1 15,-6-4-1-15,6 0 0 0,0 0 1 0,0 1 0 0,-7-1 0 16,7 0 2-16,0 1-3 0,-6-4 0 0,6-1 2 15,0-3 3-15,0 4-2 0,0-4 0 0,0-4-2 0,0 4 1 16,0-4 2-16,0 1-1 0,0-5 0 0,0 1-2 0,0-1 0 16,0 1 0-16,0-1 3 0,0-3 0 0,0 0 1 15,0 4 5-15,0-4 5 0,0 0 3 0,0 0 4 0,0 0 4 16,0-4 0-16,0 4-1 0,0-3 1 0,0 3-5 16,-7-4-3-16,7 1-4 0,0-1-3 0,0-3-2 0,-6 3 0 15,0-3 0-15,6-1 3 0,-7 2 0 0,0-6 0 0,1 5 0 16,-1-4-2-16,1 0 1 0,-7 0-3 0,6 0-1 15,1-3-2-15,-8 2-3 0,8-3 2 0,-7 1 0 16,-1-1 3-16,8 4 1 0,0-4 0 0,-7 5 2 0,6-1 0 16,1 0 2-16,0 4 0 0,6-4-1 0,-7 3-2 0,7 0-1 15,-7 5 1-15,7-1-2 0,0 2-2 0,0-3-3 0,0 5-2 16,0 0-2-16,0-3-2 0,0 3 1 0,0 0-2 16,0 3-2-16,7-3 1 0,-7 5 3 0,7-3 0 15,-1 2 2-15,0 4 0 0,8-5-1 0,-8 5-3 0,0-2-5 16,8 2-2-16,-8-4-5 0,7 3-5 0,1 1-4 0,-2-5-7 15,8 1-9-15,-7-1-12 0,13-3-15 0,-7 0-28 16,14-3-62-16,-6-4-150 0,5-5-87 0,1 2-41 0</inkml:trace>
  <inkml:trace contextRef="#ctx0" brushRef="#br0" timeOffset="3452.11">13228 4213 264 0,'0'-4'234'15,"-6"0"-65"-15,6 1-59 0,0-1-33 0,-6 4-23 32,6-3-10-32,0-1-6 0,0 0-3 0,0 4-2 0,-6-4-3 15,6 1-3-15,0-2-1 0,0 5-1 0,0-2-2 0,0 2-2 16,0-5-2-16,0 3-3 0,0 2-1 0,0 0 1 16,0 0-2-16,-8 0-2 0,8-4-4 0,0 4-1 0,-6 0-1 15,0 0-1-15,-2 4-3 0,3-4-2 0,-10 7 0 16,10-5 0-16,-9 6 0 0,-4 0 0 0,4 3 1 0,1 0 0 15,-7 0 1-15,8 7 1 0,-3-3-1 0,-3 3 2 0,5-4-1 16,-6 8 2-16,5-3 2 0,8-1-2 0,-7 5 1 16,6-6-1-16,1 5 2 0,6-3-1 0,-7 3-1 0,7-4-1 0,7 1-1 0,-7-1 1 0,6 0-1 0,1-4 1 15,6-2 1-15,-7 3 1 0,8-8 1 0,-2 3 1 0,2-6 3 16,-1 0-1-16,-2-1 3 0,9-3-1 0,-5-3-3 0,4-1 2 16,1 0-1-16,-8-3 3 0,8-3 2 0,-7 2 5 31,7-3 6-31,-8 3 5 0,-4-2 4 0,4 3 1 0,-6-5 4 0,1 5 1 0,0 0 1 0,-1 4-3 0,-6-1-7 15,0-1-7-15,7 2-5 0,-7 0-2 0,0 3-5 0,0 0-5 32,0 3-7-32,-7 0-1 0,7 2-4 0,0 2-1 0,0 4 0 0,0 0 3 0,0 0 0 0,7 3 0 0,-7 1 1 31,13-5 0-31,-6 5 1 0,5 1 1 0,2-5 0 0,5-1 1 0,1 1 1 0,-1-3 0 0,0-1 1 0,8 0 0 16,-9-2 0-16,10-5-1 0,-9 0 1 0,0-5 1 0,8 2 4 15,-8-1 6-15,-1-3 5 0,3-1 6 0,-2-3 5 31,1 1 7-31,0-1 6 0,-7-5 6 0,7 1 7 0,-8 1 12 0,2-1 10 0,-8 1 10 0,0-4 1 0,1 4 3 0,-7-1 2 16,0-4-6-16,0 4-11 0,-7 1-16 0,1-1-18 16,0-3-15-16,-8 7-11 0,2-3-18 0,4 2-28 0,-4 5-31 15,-1-3-35-15,-1 5-38 0,2-2-39 0,6 7-37 16,-2-5-35-16,8 5-43 0,0 0-99 0,0 5-83 0,8-5-44 16,-2 0-3-16</inkml:trace>
  <inkml:trace contextRef="#ctx0" brushRef="#br0" timeOffset="3748.92">13926 4371 288 0,'-19'7'438'0,"5"0"-184"0,2 0-117 0,-2 1-64 16,1 2-34-16,7 1-19 0,-1 0-7 0,0 0-2 0,7 0-2 15,0 1 3-15,0 2 1 0,7 1 1 0,0-4 2 31,6 4 1-31,7-5-1 0,-8 1 0 0,8 0 0 0,6-3-1 0,-7-2 1 0,7 2 2 0,1-4 3 0,-1-4 4 0,-8 3 3 16,9-6 5-16,-7 3 9 0,0-4 10 0,-1-4 12 16,-6 6 11-16,6-6 13 0,-12 1 22 0,6-1 28 15,-7 2 14-15,0-6 4 0,-6 5-5 0,8-4-6 0,-16 4-10 16,2-4-18-16,0 0-27 0,-1 0-32 0,-6 3-22 0,-6-4-16 16,-1 6-10-16,-6-2-8 0,0 1-3 0,-1 3-5 0,2 0-2 15,-1 1-19-15,0 3-29 0,0 3-35 0,0-3-41 16,7 4-38-16,-1 0-39 0,6 0-40 0,8 3-69 15,0-3-155-15,-1 2-59 0,7-1-17 0</inkml:trace>
  <inkml:trace contextRef="#ctx0" brushRef="#br0" timeOffset="4701.82">15529 3850 186 0,'0'0'212'0,"-8"0"-45"0,8-4-41 0,0 4-33 16,0 0-28-16,0 0-20 0,0 0-13 0,-5-3-7 15,5 3-7-15,0 0-2 0,-7-4-2 0,1 4-1 0,6-4-4 16,-7 4-2-16,-5-4 0 0,4 4 1 0,2 0-2 15,0 0-1-15,-8 0 0 0,8 4-2 0,-7-4 0 0,7 4 0 16,-9 0 0-16,4-1 0 0,-3 1 1 0,2 4-3 0,-2-2 2 16,1 2 0-16,1 3 0 0,-8 1 2 0,0 2-1 15,1 1-2-15,-1 3 1 0,0 0 1 0,1 1 0 0,-7 2 1 16,5 1 0-16,2 3 2 0,-6-2 0 0,5 2 0 16,0 1-1-16,1-1 1 0,-1 4 1 0,8-2 0 0,-3 2-2 15,4 0 1-15,-3-3 1 0,1 4 3 0,1-1 1 0,5 0 0 16,-6 0-2-16,13 0 2 0,-6 5 1 0,-2-5 0 15,8 4-4-15,0 0-2 0,0-1 0 0,8 2 1 16,-2-4 2-16,7 1-2 0,0-1-1 0,6 0 2 0,1-1-1 16,5-3 2-16,2-1-2 0,0 2-1 0,5-6 0 0,1-3-3 15,5 1 1-15,9-2-2 0,-2-2-1 0,7-3-2 0,-2-2-1 16,4-2-11-16,-2-1-10 0,7-3-17 0,-7-1-27 16,0-3-52-16,0-3-142 0,-6-1-93 0,-1-3-52 0</inkml:trace>
  <inkml:trace contextRef="#ctx0" brushRef="#br0" timeOffset="5482.89">15906 4055 37 0,'0'4'165'0,"0"-4"-20"0,0 0-28 0,0 0-31 16,0 4-30-16,0-4-21 0,0 0-12 0,0 0-8 0,0 3-1 15,0-3-1-15,0 0 1 0,0 0 1 0,0 4 1 16,0-4 3-16,7 0 2 0,-7 0 2 0,0 0 3 0,0 0 1 16,0 0 1-16,0 0 2 0,0 0 4 0,0 0-3 15,0 0 0-15,7 0-2 0,-7 0-5 0,0-4-4 0,6 4-4 16,0-3-3-16,2 3-7 0,-2-4-1 0,0 4-1 0,1-4-3 16,-1 4-1-16,1-3 0 0,6 3 0 0,-7 0 0 15,8-5 2-15,-2 5-2 0,2-2 0 0,-2-2 2 16,1 4 2-16,1 0-2 0,-2-4 2 0,2 0 1 0,5 1 1 15,-5-2 1-15,4 2 3 0,2-1-1 0,-7 2 0 0,7-4 2 16,-7 4-2-16,0-2-2 0,0 4 0 0,0-4-1 0,-6 4-4 16,-1-4-1-16,-6 1-1 0,6 3 0 0,1-4 0 15,-7 4 0-15,6 0 1 0,-6-4 1 0,0 4 1 16,7 0 2-16,-7-4 1 0,0 4 1 0,0 0 2 0,0 0 1 16,0 0 0-16,0 0 0 0,0 0 0 0,0 0-2 0,0 0-1 15,0 0-3-15,0 0-1 0,0 0-3 0,0 0 0 16,0 4-1-16,0-4-1 0,0 4 1 0,0 0 0 0,0 3 2 15,0 3-1-15,-7 2 1 0,7 7 0 0,-6-5 1 16,6 8-1-16,-7-4 0 0,1 4 1 0,-7 4-2 0,7-3 0 16,-1 6 1-16,-6 0 1 0,7-3-2 0,-8 3 0 0,8 0 0 15,-7-4 0-15,6 5 0 0,0-5 1 0,-5 1 1 16,5 0-2-16,0-3 1 0,1-3-1 0,0 3 2 0,0-5 1 16,-1 0 0-16,-6 1-1 0,6-5-1 0,1 4 3 15,6-7-2-15,-7 1-1 0,0-1-1 0,7-4-11 0,-6 4-14 16,6-4-22-16,0 0-36 0,6-3-93 0,-6-4-120 0,7-4-79 15</inkml:trace>
  <inkml:trace contextRef="#ctx0" brushRef="#br0" timeOffset="6139.22">16708 4004 77 0,'-6'-8'344'0,"6"5"-95"0,-7-1-100 16,0 0-65-16,1 0-35 0,0 4-20 0,0-2-10 0,-9 2-7 15,3 0-4-15,-1 0 0 0,0 2 2 0,0 2 1 16,0 4-2-16,0-1-3 0,-7 1 3 0,6 0 0 0,2-2-2 16,0 5 1-16,4-3-1 0,-4 3 0 0,5 0 0 0,1 0 2 15,-1 3 0-15,7-2 1 0,-7-2 2 0,7 5-1 16,7-1-1-16,-7 1 0 0,7-1 0 0,-1 1 2 0,6 0-2 15,3 0-2-15,-3 3-1 0,8-3 0 0,-1-1 0 16,1 1-2-16,6-4-1 0,0 3-1 0,1 2-1 0,-2-2 1 16,1 1 0-16,-1-4-1 0,2 4-2 0,0-5 2 0,-1 5-1 15,-7-4 0-15,1-1-1 0,-1 2 0 0,-7-1 0 16,-5 0 1-16,7 1 0 0,-14-2 0 0,6-3 0 0,-6 5 0 16,0-5 1-16,-6 0 2 0,0 4-1 0,-2-4 2 0,-4 0 2 15,-3-2 4-15,4 1 0 0,-2-6 5 0,-1 4 2 16,2 0 2-16,-8-1 2 0,7-3 3 0,0 0 3 0,-1-3 2 15,1 3 2-15,6-4 0 0,2 0 1 0,-1 0 0 16,-1-3 0-16,7 0-1 0,0 0-5 0,0-1-3 0,0 1-3 16,7-3-5-16,-7-2-2 0,6-2-4 0,-1 2-4 15,2-2-3-15,1-1-2 0,-8-3 0 0,5-1-1 0,2 2 0 16,0-2 0-16,-2-3 0 0,-5 3 0 0,8-6 0 16,-1 3 0-16,-7-4 2 0,0 1 1 0,0 3-2 0,0-3 1 15,-7 2 0-15,7-3 0 0,-8 9-1 0,3-6 1 0,-2 5-2 16,-5 4 0-16,4-1-1 0,-4 3-5 0,6 2-8 15,-1-2-12-15,-6 1-16 0,6 5-19 0,-6 1-24 0,6 2-27 16,1 3-42-16,0-4-83 0,0 8-113 0,6-4-63 16</inkml:trace>
  <inkml:trace contextRef="#ctx0" brushRef="#br0" timeOffset="6654.49">17314 4095 385 0,'-6'0'306'0,"6"-3"-108"0,0-1-79 16,0 1-46-16,0 3-26 0,-7-4-15 0,7 0-11 15,0 4-4-15,-7 0-3 0,7 0-3 0,-6 0-3 0,6 0-2 16,-6 0-3-16,6 8-3 0,-6-5 0 0,-3 4 0 0,4 1 0 16,-1 3-1-16,-2 0 1 0,2 1 0 0,0 1 0 15,-2 3 3-15,3 1-1 0,-1-2 0 0,-1 3-2 0,0 4 1 16,7-3-1-16,-6-1 0 0,6 3 1 0,0-1 0 0,-6 1 0 16,6 1 1-16,0-3-1 0,0-1 1 0,6 0 0 15,-6 0 1-15,6 1-2 0,-6-4 1 0,14 2 0 16,-8-1 0-16,-1-2 1 0,3 1 1 0,-2-5 2 0,8 2-3 15,-3-1 3-15,-2-5 1 0,3 2 3 0,1-1 1 0,-6-3 2 16,6 0 2-16,-1-1 5 0,8-3 1 0,-6-3 3 0,-3-1 2 16,10 0 8-16,-8-3 5 0,7-1 4 0,-1 2 2 15,-6-9 1-15,6 5 2 0,-5-5 1 0,6 0 2 16,-8-3-5-16,1 3 0 0,1-4-1 0,-2 1-2 0,-6-1-5 16,2-2-3-16,-8 3-1 0,0-1-5 0,0-3-7 0,-8 1-5 15,2-2-6-15,-6 1-2 0,-2 1-1 0,1 2-4 16,-8 1-1-16,-4-4-4 0,0 4-5 0,5 3-5 0,-6 0-8 15,-8 4-9-15,14 0-10 0,-5 4-13 0,0-1-15 16,5 5-14-16,8 0-19 0,-2 3-19 0,0 3-23 0,8 0-55 16,0 1-132-16,6 0-76 0,6-1-42 0</inkml:trace>
  <inkml:trace contextRef="#ctx0" brushRef="#br0" timeOffset="7091.88">17920 4342 122 0,'0'-5'480'0,"-6"5"-81"0,6-4-163 16,-7 1-100-16,7 3-56 0,0 0-34 0,0-5-19 16,0 5-9-16,0 0-10 0,0 0-10 0,0 0-11 0,7 5-13 15,-1-5-21-15,1 3-29 0,-1 1-56 0,0-4-139 0,2 0-90 16,-2 0-58-16</inkml:trace>
  <inkml:trace contextRef="#ctx0" brushRef="#br0" timeOffset="8013.54">18298 3979 32 0,'0'0'196'0,"0"2"-18"0,0-2-24 0,0 0-29 0,0 0-33 15,-6 0-28-15,6 0-18 0,0 0-14 0,0 0-9 16,0 0-8-16,0 0-5 0,0 0-3 0,0 0-1 0,0 0-2 15,0 4-1-15,0-4-2 0,0 4 1 0,-7 0 0 0,7-1 0 16,0 5 3-16,-6-2 1 0,-2 0 1 0,2 3 2 16,6 3 1-16,-6-2 2 0,-1 6 2 0,-6-2-1 0,7 1-1 15,0 3-2-15,-1 1 1 0,0 2 0 0,-6 2-1 16,7-1-1-16,0-4-1 0,-2 4-1 0,2 0 1 0,6 0 0 16,-6-5-1-16,0 6 0 0,6-5 0 0,0 1 0 0,0-4 2 15,0 2 0-15,6-2-1 0,-6-1 3 0,6-2 3 16,-6-1-2-16,14 3 0 0,-8-5 1 0,7 1-2 0,-7-3 3 15,8-4 1-15,-2 2 0 0,8-1-2 0,-8-1 2 16,9-3 2-16,-9-3 3 0,8-1 1 0,0-1 4 0,-2 2-1 16,-4-4 3-16,5 0 5 0,1-1 4 0,-6-4 2 0,5 2 1 15,-6-1 1-15,0 0 3 0,-7-3 13 0,7-1 4 16,-6 1-4-16,-1-1-2 0,0-4-5 0,-6 1-5 16,0-1-3-16,0 1-10 0,-6-4-14 0,0 0-10 0,-1-3-5 15,-6 3-2-15,-6-1 0 0,6 1-2 0,-6 1-2 0,5 2 3 16,-6 1-6-16,7 0-7 0,1 3-9 0,-8 5-11 0,8-2-14 15,4 4-18-15,2 1-20 0,-7 5-23 0,6-4-16 16,7 6-22-16,0 0-48 0,0 0-94 0,0 0-84 16,7 6-52-16</inkml:trace>
  <inkml:trace contextRef="#ctx0" brushRef="#br0" timeOffset="8482.41">18715 3989 320 0,'-6'-4'247'15,"0"0"-91"-15,6 4-58 0,-8-2-30 0,8-3-16 0,0 5-6 16,-6-3-4-16,6 3-4 0,0 0-3 0,0 0-2 0,0-4-2 16,0 4-4-16,0 0-2 0,0-3-1 0,0 3-2 0,0 0-2 15,0 0 0-15,0-4-3 0,0 4-4 0,0 0-3 16,0 0-1-16,0 4-4 0,0-4-2 0,0 3-1 15,0 1-2-15,0 4-1 0,6 2 1 0,-6-3-1 0,0 7 1 16,0-2 0-16,0 3-1 0,0 3 0 0,0 1 1 0,8-1 0 16,-8 4 1-16,0 1-1 0,6-6 0 0,0 4 0 0,-6 2-1 15,6 0 1-15,-6-2 0 0,7-3 2 0,-7 4-2 16,6-4 1-16,1 1 0 0,0-1 1 0,-7 1-1 16,5-1 1-16,2-4 0 0,1 1-3 0,-2-1 0 0,-6 1-4 15,6-4-7-15,0 0-13 0,2 1-15 0,-2-5-28 0,0 0-47 16,1 1-121-16,-1-8-92 0,1 4-64 0</inkml:trace>
  <inkml:trace contextRef="#ctx0" brushRef="#br0" timeOffset="8888.58">18910 4016 336 0,'0'-8'320'0,"0"0"-130"0,0-3-78 0,7 3-40 0,-7 1-22 15,7 0-11-15,5 0-10 0,-4 3-7 0,-2-3-4 16,7 3-3-16,-7 1-2 0,7-1-4 0,-1 4-2 16,3-4-3-16,-3 4 0 0,2 4-1 0,-1-4-1 0,6 4-2 15,-6-4 0-15,0 7 0 0,-6-3 0 0,6 3 0 0,0 0-2 16,-7 5 1-16,1 2-1 0,-1-3 1 0,0 3 1 15,2 5 0-15,-8-4 0 0,0 3 0 0,-8 4 0 0,8-4 1 16,-6 4 1-16,-7 0 1 0,7-1-2 0,-7 2-1 16,0 0 1-16,-2-2-1 0,4-3 2 0,-3 1-1 0,2-2 1 15,-1-2 1-15,-1 4 2 0,8-4-2 0,-8-4 3 0,7 4 1 16,2-5-2-16,-2-3 2 0,0 1-3 0,1 3 0 16,6-8 1-16,0 4 1 0,0-3 0 0,0 4 3 0,6-5 4 15,1 1 2-15,0 0 2 0,5-4 0 0,8 3 1 16,0 0-1-16,6 2-2 0,7-5-4 0,-1 3-11 0,7-3-20 15,5 4-32-15,10-4-62 0,-2-4-175 0,1 1-87 0,-2-2-52 16</inkml:trace>
  <inkml:trace contextRef="#ctx0" brushRef="#br0" timeOffset="9466.44">19634 4154 116 0,'0'-4'368'0,"0"0"-103"16,0 1-111-16,0-1-65 0,6 2-34 0,-6-3-18 0,7 2-10 15,0-1-4-15,-7 0-3 0,6 0-5 0,0 4-1 0,-6-3-3 16,7 3-3-16,0 0-1 0,-7-4-2 0,6 4-1 0,0 0-3 16,-6 4 1-16,7-4-2 0,-7 3 0 0,7 1-1 15,-1 0 0-15,1 3 0 0,-1 0 0 0,0 4 0 16,-6-3 1-16,7 7 0 0,0-5 0 0,-7 2 0 0,6 2 0 16,0 1 1-16,-6-1-1 0,8 1 0 0,-8-1 1 0,0 1-1 15,6-4 1-15,0 4 1 0,-6-4 0 0,7 0 0 16,-7 1-1-16,0-6 0 0,6 2 0 0,-6-1-1 0,0-3 0 15,0 0 4-15,0-1 5 0,0-3 8 0,7 4 9 16,-7-4 11-16,0 0 10 0,0 0 9 0,0 0 6 0,6-4 1 16,-6 1-4-16,0-5-4 0,7 4-6 0,-1-7-9 0,-6 5-9 15,6-3-2-15,2-1-1 0,-8-2-1 0,6 1-2 16,-6 0-3-16,6 1-4 0,1-2 1 0,0-2-3 0,-1 3-5 16,0-4-5-16,1 4-4 0,-1-3-2 0,1 3 1 0,0 0-1 15,-1-1 0-15,0 2-2 0,2 2 2 0,-2 1-1 16,6 1 0-16,-5-2 0 0,0 8-1 0,-1-4-1 0,1 0 0 15,-1 4 0-15,7 4-1 0,-6 0 1 0,-1-1 0 16,8 4 2-16,-8 0-1 0,7 5 0 0,0-2 1 0,-6 2 0 16,5 3 0-16,-5-1 1 0,6 1 0 0,-7-4 0 0,7 4 1 15,-6-1 1-15,6 1-1 0,0-5 0 0,-6 1 1 16,5 5-3-16,-5-7-4 0,6 3-5 0,0-4-9 16,1 3-8-16,4-4-14 0,-4 1-17 0,5-1-19 0,1 0-23 15,0-4-34-15,-1 1-61 0,1-4-142 0,-1 0-73 0,-6-4-36 16</inkml:trace>
  <inkml:trace contextRef="#ctx0" brushRef="#br0" timeOffset="10075.54">20246 4125 254 0,'7'-8'316'0,"-7"5"-101"0,7-1-84 0,-1 0-52 16,-6 1-25-16,6 3-12 0,0-3-8 0,-6-2-6 0,8 5-5 16,-2 0-2-16,0 0-8 0,8 0-6 0,-8 0-4 0,1 5-1 15,-1-2-2-15,0 4 1 0,1 0-2 0,-1 1 0 16,7 4 1-16,-7-3 2 0,2 3-1 0,-2 3-1 16,1-1-2-16,-1 1 1 0,1-1 0 0,6 1 2 0,-7 0-1 15,0-1 0-15,2 1 0 0,-2-4 2 0,0 3 0 0,-6-3-2 16,7 1 1-16,-2-2-1 0,-5 2 0 0,8-5 1 0,-8 0 1 15,7-3 0-15,-7 0 6 0,5 0 7 0,-5-1 8 16,0-3 10-16,0 0 11 0,0 0 9 0,0 0 8 16,7 0 4-16,-7 0-3 0,0-3-3 0,0-5-1 0,7 4-6 15,-7-3-5-15,7 0-3 0,-7-1 0 0,6 1 4 0,-6 0 4 16,6-5-1-16,-6 5-5 0,7-4-3 0,0 0-4 16,-7 0-6-16,6 0-8 0,1 1-8 0,-1-2-8 0,1 1-3 15,-1 0-2-15,1 0-1 0,-1 4-3 0,0 0 0 16,-6-1 0-16,8 0-1 0,-8 6 0 0,5-3 0 0,-5 3-2 15,0-2 0-15,7 4-1 0,-7-4 2 0,0 4-3 0,0 0 2 16,7 0-2-16,-7 4 1 0,5 0 1 0,-5-4 2 16,8 2-2-16,-8 3 1 0,6-3 1 0,1 3-1 0,-1-2 0 15,1-3 1-15,0 4 0 0,-1-4 0 0,0 4 0 16,1-4 0-16,6 0 1 0,-7 4 0 0,1-4-1 0,-2 0 1 16,3 0-1-16,4-4 0 0,-5 4 1 0,1 0 0 0,-2 0-1 15,0-4 0-15,0 4 1 0,-6 0-1 0,7 0 0 16,0 0-1-16,-7 0 1 0,0 0 0 0,6 0-1 0,-6 4-2 15,7-4 2-15,-1 0 0 0,-6 4 0 0,6-1 0 16,2 1 0-16,-2 3 0 0,0-3 2 0,0 4 1 0,7-2-1 16,-6 2 1-16,0-5 0 0,6 5 1 0,-6-4 2 0,5 3-2 15,2-4-5-15,-2 1-15 0,8 3-15 0,-2-3-18 16,2 0-19-16,1-1-24 0,-2 1-29 0,1-1-33 0,6-3-53 16,-7 0-117-16,1-3-82 0,0-1-44 0</inkml:trace>
  <inkml:trace contextRef="#ctx0" brushRef="#br0" timeOffset="10356.94">20827 3601 100 0,'-8'-12'458'0,"8"5"-123"0,0 0-141 0,8 0-77 16,-3-1-45-16,9 1-26 0,6 4-16 0,6-1-9 0,0 4-7 15,13 0-5-15,0 0-2 0,7 7-2 0,4 0 0 16,4 4-1-16,3 5-1 0,3-2-1 0,-1 3 3 0,-1 3-2 16,1 2 2-16,6 3 0 0,-12 0-3 0,5 2 2 15,-6 2-1-15,-6 0-3 0,5 4-4 0,-11 3 1 0,-1 1-1 16,0-4 1-16,-7 7 3 0,0-4-1 0,-12 6 1 16,0-2 0-16,-13-3 3 0,-1 7 0 0,-6-4-1 0,-13 0-1 15,0 3-3-15,-14 6-14 0,-5-2-23 0,-7 4-51 0,-13 1-147 16,0 3-81-16,-13-1-75 0</inkml:trace>
  <inkml:trace contextRef="#ctx0" brushRef="#br0" timeOffset="11262.91">16161 5496 182 0,'0'0'307'0,"0"-5"-78"0,0 1-75 0,0 1-53 16,0 3-30-16,0-7-11 0,0 3-10 0,6 1-8 15,-6-1-3-15,0 0-2 0,6-4 0 0,1 4 1 0,0-3 0 16,0 5-6-16,-1-6 0 0,7 0 0 0,0 4 0 16,0-3-2-16,0 0-4 0,6 0-2 0,1-1-4 0,0 5-1 15,-1-5-2-15,7 2-4 0,-6 1-4 0,6 1-2 0,0 1 1 16,-7 3-2-16,1 0-4 0,0 3-2 0,-2-3 1 15,-3 9-1-15,-3-6 0 0,-6 4 0 0,0 3 3 0,2-1-1 16,-8 1 1-16,-8 5 0 0,2-3-1 0,0 1 0 16,-6 3 1-16,-8-2-1 0,7 1-6 0,-7-1 3 0,0-2 1 15,1 2 0-15,-1-3 0 0,1-4 1 0,6 5-1 0,-1-6 0 16,2 2 0-16,5-5 0 0,1 2-1 0,6-2 1 16,0 1 0-16,0-2-2 0,0 3 2 0,6-2 0 15,7 1 0-15,1 0 0 0,-2 0 0 0,8-4 0 0,6 3-1 16,-7 1 1-16,7 0-1 0,1-1-1 0,5 5 0 0,-6-4 1 15,1-1-1-15,-1 4-1 0,-7-3 2 0,6 3 1 0,-4-3-1 16,-2 3 1-16,1 0 0 0,0 0 0 0,-9-3-1 16,-4 4 0-16,1-5 1 0,-3 1-1 0,-5 4-1 15,-5-6 2-15,5 6 2 0,-15-4-1 0,4 4 1 0,-3-5 1 16,-5 5-1-16,-7-2 0 0,0 3 2 0,-1-6-2 0,1 4-1 16,-6-3-1-16,5-1 2 0,1 1-1 0,-6 0 0 15,7 0 0-15,5-1-1 0,-7 1 1 0,8-1 0 0,0-3-1 16,5 0-2-16,1 4-9 0,7-4-12 0,-1 0-18 15,1 0-21-15,6 0-31 0,0-4-60 0,6 1-129 0,7-4-91 16,-6-1-53-16</inkml:trace>
  <inkml:trace contextRef="#ctx0" brushRef="#br0" timeOffset="11778.33">17093 5345 69 0,'-7'-8'446'0,"1"0"-101"0,-7 6-151 0,6-3-89 0,-6 3-49 16,0 2-26-16,0-4-15 0,-1 4-6 0,2 4-4 0,-1-4-1 15,-1 2-2-15,8 5-1 0,0 1-1 0,-7-4 1 16,6 7 0-16,1 0 1 0,6 1 0 0,0-2-1 15,0 0-1-15,0 6 2 0,6-2 1 0,1-3 0 0,6 7 0 16,-1-2 0-16,2 1 1 0,-1-2 1 0,6 4 0 0,-7-5-1 16,9 5-1-16,-1-2 0 0,-1 3 1 0,-6-6 0 15,5 4-2-15,-3 1-1 0,-2-5 0 0,-7 1 2 0,7 3-1 16,-6-3-1-16,-7 0 1 0,6-1-1 0,-6 1 3 16,-6 0-2-16,-1-1 2 0,1 1 1 0,-7-1-3 0,0-3 1 15,-7 4 2-15,1-5 2 0,-1 2 0 0,7-5 2 0,-6 1 1 16,-1-1-2-16,1-4 7 0,4 1 3 0,4-4 1 15,-3 3 2-15,1-6 1 0,7 3 2 0,-1-4-1 0,1 1 1 16,6-4-4-16,0-1-2 0,0 1-3 0,6-5-2 16,-6-2-4-16,13-1-2 0,-6-2-2 0,-1 2 0 0,8-3-2 15,-3-1 0-15,4 1 0 0,-3-4-3 0,-5 0 1 0,13 0 1 16,-8-1-1-16,2-2 2 0,-1 4 4 0,0-6 1 16,0 5 7-16,-7 1 7 0,8 2 4 0,-8-4 7 0,-6 6 3 15,5 3 1-15,-5-5-3 0,0 8-2 0,0-3-6 0,0 2-6 16,-5 1-4-16,-1 0-6 0,-3 4-10 0,-2 0-4 15,4 3-8-15,-6 1-11 0,7-1-15 0,-7 4-16 0,-1 4-19 16,8-1-23-16,0 1-24 0,-1 3-42 0,-1-4-82 16,8 6-108-16,0-6-68 0</inkml:trace>
  <inkml:trace contextRef="#ctx0" brushRef="#br0" timeOffset="12184.43">17621 5359 261 0,'0'-7'396'0,"6"0"-115"0,0-1-110 0,-6 0-64 0,7 6-33 15,-7-5-15-15,7 3-12 0,-7 0-8 0,0 0-5 0,0 4-5 16,0-4-3-16,0 4-3 0,0-4-7 0,0 4-4 15,0 4-5-15,0-4-4 0,-7 4-3 0,0 0 0 0,7 4 0 16,-12-1 0-16,5 3 1 0,-6 2 1 0,0-2-1 16,-7 6 1-16,1-6-1 0,6 5 0 0,-6-1 0 0,-1 1 0 15,0-3 0-15,7 1-1 0,-7 3 0 0,0-7-5 0,8 8 4 16,-1-7 1-16,0 0-1 0,0 2 1 0,7-5 0 16,-8 0 0-16,8 1 0 0,6-1 6 0,-6-3-4 0,6-1-1 15,0 2 0-15,0-3 0 0,0 2 1 0,0 0 1 16,6-4 0-16,0 4 1 0,8-4 1 0,-8 0-1 0,13 0 2 15,-5 0-2-15,12 0 2 0,-7-4-2 0,7 0 0 0,0 0-1 16,0 2 1-16,1-3 0 0,5 2-1 0,-6-1-3 16,7 1 0-16,-7-1-2 0,0 0-7 0,-1 0-10 15,-5 1-15-15,0-1-18 0,-1 1-21 0,1-4-32 0,-7 3-62 16,0-4-109-16,-7-3-92 0,1 5-46 0</inkml:trace>
  <inkml:trace contextRef="#ctx0" brushRef="#br0" timeOffset="12419.02">17614 5320 357 0,'-6'-4'329'0,"6"4"-103"0,0-4-86 15,-7 4-54-15,7-4-29 0,0 4-18 0,0 0-9 0,0 4-9 16,0 0-9-16,0 0-3 0,7 5-4 0,-7 3-1 16,0-1-1-16,0 3 2 0,0 1 0 0,0-1 1 15,0 5 2-15,0 0-1 0,0 2 1 0,0-2 0 0,0 4-1 16,0-3 1-16,0 3-1 0,0 2-1 0,0-3-3 0,6 0 1 15,-6 4-1-15,0-4 0 0,7 0-1 0,-1 0-1 0,0-1-3 16,1-1-9-16,0-3-16 0,5 2-24 0,2-4-42 16,-8-1-97-16,14-7-118 0,-7 1-73 0</inkml:trace>
  <inkml:trace contextRef="#ctx0" brushRef="#br0" timeOffset="12559.55">18038 5671 231 0,'0'-4'468'0,"-8"0"-125"0,8 1-151 0,0 3-87 15,0-4-52-15,8 4-34 0,-8-4-28 0,6 4-30 0,0-3-54 16,8 0-128-16,-1-1-97 0,-1-1-77 0</inkml:trace>
  <inkml:trace contextRef="#ctx0" brushRef="#br0" timeOffset="13731.18">18982 5059 199 0,'0'0'280'0,"-7"0"-98"0,1 0-78 0,6 4-46 0,-6-4-26 16,-1 3-12-16,7 1-6 0,-6-4 0 0,0 4 1 15,6 0 0-15,-8-2 1 0,8-2 1 0,-6 5-1 0,0-2-1 16,6-3 2-16,-7 4 1 0,7-4 2 0,0 0 4 0,0 3 4 15,0-3 4-15,0 0 6 0,0 0 2 0,0 0 0 16,0 0 1-16,7 0-2 0,-1 0 0 0,0 0-4 16,-6 0-5-16,14-3-5 0,-8-1-4 0,13 4-1 0,-5-3-5 15,6 3-1-15,6-5-4 0,-7 3-3 0,7 2-1 0,-1-4-1 16,9 0-1-16,-8 4-1 0,6-4 1 0,1 4-1 0,-7-3-3 16,7-1 2-16,-7 4-1 0,5 0 0 0,-11 0-5 15,6 0-10-15,-6 0-12 0,-7 0-17 0,1 0-18 16,-2 0-22-16,-7 4-25 0,4-4-35 0,-9 0-53 0,-9 0-91 15,4 0-73-15</inkml:trace>
  <inkml:trace contextRef="#ctx0" brushRef="#br0" timeOffset="13949.64">19145 5092 124 0,'-6'3'359'0,"-1"-3"-108"0,1 4-106 16,-1 0-64-16,1 0-35 0,6-1-19 0,-8 4-8 0,8-3-2 15,-5 0 2-15,5 4 1 0,0 2 2 0,0 1 3 0,0 0-1 16,0 3 1-16,0 2 1 0,5 2-3 0,-5 0 1 15,8 5-1-15,-2-3-3 0,-6 3-1 0,7 2-2 16,-1-2-2-16,-6-2-1 0,7 5-1 0,-1-4-4 0,0 0-2 16,2 4-1-16,-2-4 2 0,-6 0-1 0,6-3-2 0,1 2-3 15,-7-3 2-15,6 1-1 0,1-2-1 0,-7 3-2 0,6-3-8 16,1-2-3-16,-1 0-9 0,-1 0-15 0,4-5-26 16,2-2-38-16,4-1-90 0,-3-7-119 0,-5 4-75 15</inkml:trace>
  <inkml:trace contextRef="#ctx0" brushRef="#br0" timeOffset="14215.21">19476 5165 296 0,'0'0'467'0,"-5"0"-152"0,5 5-142 15,0 1-80-15,0-3-46 0,0 9-24 0,0-4-10 0,0 6-6 16,5-3-3-16,-5 7 1 0,0 0 0 0,8 1 0 16,-8 6 0-16,7-2 0 0,-7 2 2 0,6-2-2 0,1 2-1 15,-1 0 1-15,0 4-1 0,2-4 0 0,4 6 1 0,-6-6-2 16,14 4-1-16,-7 1 1 0,7-4-4 0,0 0-12 16,-1-1-15-16,1-7-24 0,-1 0-33 0,0-4-57 15,-5-2-122-15,5-9-96 0,-6 2-54 0</inkml:trace>
  <inkml:trace contextRef="#ctx0" brushRef="#br0" timeOffset="14574.74">19556 5502 33 0,'-7'-6'437'0,"-6"-3"-97"16,7 1-137-16,0 2-80 0,6-1-41 0,0-1-19 0,0 0-11 16,0 1-7-16,0 0-2 0,6-4-6 0,0 4-6 0,7 0-6 15,0-4-5-15,0 0-4 0,7 0-2 0,0-1-3 0,-8 2-3 16,15-5 1-16,-8 1 2 0,0-1 2 0,1-4 1 15,-1 5-1-15,1-5 1 0,0 4 2 0,-7-2 3 16,0 2-1-16,0-3 1 0,-1 2 0 0,-4-1-1 0,-2 2 2 16,0 1 0-16,1 2 0 0,-7-2-3 0,7 6 2 0,-1-3-1 15,-6 3 0-15,0 6 2 0,0-6 1 0,6 4-2 16,-6 1 0-16,0-1-1 0,0 4-3 0,0 0-5 0,0 0-4 16,0 0-4-16,0 0-3 0,0 0-2 0,0 4 0 15,0 3-2-15,0-3 4 0,0 7-1 0,0-1 1 0,0 2 1 16,0-2 0-16,0 9 0 0,0-1 0 0,7 0-1 0,-7 1-1 15,0 3 2-15,0-4 0 0,6 5-1 0,-6 2 0 16,7 0 0-16,0 0 2 0,-1 2 1 0,0-2-1 0,8 1 1 16,-8 3 0-16,7-3-1 0,7-1-5 0,-8 4-11 15,2-3-15-15,6 1-18 0,-8-5-23 0,8 3-27 0,-7-4-46 16,7-6-69-16,-1 4-142 0,-6-8-76 0,-7-4-34 0</inkml:trace>
  <inkml:trace contextRef="#ctx0" brushRef="#br0" timeOffset="14886.93">20162 5477 229 0,'0'-7'408'0,"13"-5"-130"0,-7 4-122 0,8 1-66 0,-8 0-36 16,6 0-17-16,2 3-9 0,-2-3-6 0,2 3-3 15,-1 4-3-15,-1-3-3 0,-4 3-5 0,4 3-1 0,-5-3-6 16,0 4-1-16,-7 3 0 0,0 1-1 0,0 0 0 0,0 1-1 15,-7 7 4-15,-6-3 0 0,-1 4 2 0,2-3 0 16,-1 4 1-16,-7 0-1 0,7-3 0 0,0 3 0 0,-7-3-1 16,14-4 3-16,-7 4-1 0,0-4-1 0,6 0 2 15,1-4 1-15,0 4 1 0,-1-4 3 0,7-3-1 0,-7 3 3 16,7-3 7-16,0-1 7 0,0 1 4 0,7-1 7 16,0 1 5-16,-1 0 6 0,14-4 3 0,-1 4 1 0,1-4-7 15,6 0-3-15,7 0-5 0,-1 0-8 0,1 0-5 0,5-4-8 16,2 0-4-16,-1 0-5 0,-1 1-3 0,9-1-13 0,-8 1-21 15,0-4-29-15,0-1-35 0,0-7-72 0,-6 5-159 16,-1-9-97-16,1 1-60 0</inkml:trace>
  <inkml:trace contextRef="#ctx0" brushRef="#br0" timeOffset="15183.73">20468 4916 460 0,'0'-3'432'0,"12"-5"-152"0,-5 1-123 0,7 3-69 0,5 1-35 16,7-2-22-16,0 5-11 0,7 0-5 0,6 0-1 0,6 5-3 16,8 2 0-16,6 0-1 0,-1 4-1 0,7 3-2 15,-6 5 0-15,6-1-2 0,0 4 0 0,-6 4-1 0,6 3 1 16,-13 1-1-16,7 3 1 0,-8-1 0 0,-6 5 2 15,-5 3 0-15,0 1 0 0,-7 2 2 0,-8-2 0 0,-5 3 0 16,-7 0-1-16,-6 0 1 0,-14 4 0 0,0 0-2 16,-12-1 1-16,-13 0 0 0,-8 5 0 0,-5 0 1 0,-14 2-3 15,0-3-9-15,-12 4-18 0,-9-4-26 0,-4-3-41 0,-7-4-72 16,0-1-165-16,0-6-81 0,-7-3-50 0</inkml:trace>
  <inkml:trace contextRef="#ctx0" brushRef="#br0" timeOffset="15855.44">15809 5034 173 0,'-7'0'322'0,"-5"3"-109"0,5-3-95 0,-6 4-52 16,0-1-28-16,-7 2-16 0,7 1-5 0,-6-2-2 0,-1 3 0 15,1 1 1-15,-1 3-1 0,-6-1 0 0,6 2 0 16,1-2 0-16,-7 6-2 0,0 1 0 0,6 3-1 0,-5 5-2 15,-2 0 0-15,1 4 0 0,-6 5-1 0,6 3 0 0,-7 2 1 16,1 6-1-16,-1 1 0 0,-7 6-1 0,8 3 0 16,-7 0 2-16,6 8 0 0,1-2 2 0,6-1-3 15,-1 1 2-15,9-1 1 0,9-6 0 0,4 1 2 0,5-4 1 16,14-3 0-16,-3-4 3 0,16 0 2 0,6-4-2 0,6-3 0 16,7-1-2-16,13 1-1 0,-1-4-3 0,14 4-2 0,-1-8-5 15,6 0-6-15,9 0-13 0,-8-6-21 0,7-1-25 16,6-4-57-16,-6-6-145 0,6-3-89 0,-6-4-58 15</inkml:trace>
  <inkml:trace contextRef="#ctx0" brushRef="#br0" timeOffset="23385.15">3637 4788 345 0,'-13'-15'330'0,"0"5"-142"0,6-5-83 0,1 3-44 0,0-2-25 15,-1 3-10-15,7-4-9 0,0 5-2 0,0-5-2 0,0 3 0 16,7-2 3-16,-1-1 0 0,0 1-1 0,8-1-1 16,-1-4-2-16,6 2-1 0,0-2 0 0,8 4-3 0,-1-3-2 15,0 0-1-15,6 0 0 0,1-1 3 0,6-3 3 16,7 3 2-16,-1 2-1 0,1-2 1 0,7 5-1 0,5-5 2 15,0 4-1-15,8-2-3 0,5 1 0 0,1 2-3 0,6 3 0 16,0-4-2-16,0 8 1 0,7-4 0 0,-13 4 0 16,6 3 0-16,0 0 0 0,-6 1 1 0,0 6 0 0,-7 1-2 15,0 3-1-15,1 1-2 0,-1 3-1 0,-7 3 0 16,1 1-2-16,-1 3-1 0,0 3-1 0,-5 2 1 0,6 3 0 16,-7 0 2-16,-1 3-1 0,2 0 2 0,-7 1 1 0,5 3-1 15,-5-1 0-15,7 1-1 0,-8 0 2 0,1 0 0 16,-1 3 2-16,8-6-3 0,-1 3 1 0,-7-4 2 15,7 0-2-15,7-2 4 0,-7-2 0 0,-1-2 0 0,9-6 1 16,-2-2 2-16,1-3 4 0,0-2 2 0,0-6 5 0,-1-1-1 16,1 1 1-16,0-8 1 0,-1 1 4 0,7-5 1 15,-6 2 4-15,-7-6 4 0,6 1 0 0,-5-3 10 0,-7-1 8 16,-1-4 6-16,-6 5 2 0,-7-5 6 0,-6 2-3 0,-6-6-3 16,-1 5-1-16,-5 0-10 0,-8-5-9 0,0 5-10 15,-6-1-10-15,-6-2-8 0,-6 6-6 0,-2-3-3 0,-12 3-5 16,7 0-2-16,-7 1-2 0,-7 3 0 0,13-1-1 15,-6 6 2-15,7-2 1 0,4 1-1 0,4 3-5 0,5 0-6 16,-2 2-4-16,8 2-5 0,8 0-2 0,-2 2-4 0,5 2-1 16,4 0 1-16,4 0 3 0,1-1 7 0,0 5 5 15,5-2 5-15,1 2 4 0,0 3 2 0,1-4 3 0,-1 4 0 16,0 1 1-16,-7 2 0 0,1-2 0 0,-8-2-1 16,2 1-1-16,-1 4 0 0,-6-5-2 0,-1 5 2 0,-6 0-1 15,0 1 7-15,0-2-3 0,-6 1 0 0,-8 2 1 0,2 2 1 16,-8-1 0-16,-6 4-1 0,-1-4-7 0,-5 9-22 15,-1-6-23-15,-5 8-35 0,-8-3-57 0,-1 3-146 16,-10-3-94-16,4 3-76 0,-12-3-38 0</inkml:trace>
  <inkml:trace contextRef="#ctx0" brushRef="#br0" timeOffset="24259.72">3527 5539 357 0,'0'-4'289'0,"-8"1"-98"0,8-1-79 0,0 1-46 0,-6-1-30 16,6-1-9-16,0-1-5 0,0 2 3 0,-6 0 3 15,6 1 3-15,0 0 2 0,0-2 1 0,0 1 2 0,-7-4-5 16,7 6-5-16,0-5-6 0,0 3-3 0,0 0-2 15,0 0 1-15,-6 0-1 0,6 0 1 0,0 2 4 0,0-3 1 16,-7 3-1-16,7-3-2 0,0 5-2 0,-6 0-3 0,-1 0-1 16,1 0-2-16,-1 0-3 0,0 0-3 0,-5 5-3 15,-2 2-2-15,-5-1 1 0,-1 2-1 0,-6 3 0 0,7 3 1 16,-7 1 0-16,6 4 0 0,-6-5 4 0,0 8-1 16,7-4 0-16,-1 1 0 0,0-1-1 0,6 4 2 0,3-4-1 15,-3 1 0-15,8-1 0 0,6 0 0 0,-6-4 0 0,12 1 1 16,-6 1 0-16,6-1 3 0,8-5-1 0,-3 1 1 15,3-3 2-15,0-1 0 0,6-4 2 0,-2 1 1 0,2-4 0 16,-1-4-1-16,6 4-1 0,-5-7 0 0,8-4-2 16,-10 4 1-16,9-4 5 0,-7-1 1 0,-8 2 6 0,2-2 10 15,-2 2 9-15,-5 3 7 0,0-5 4 0,-7 5 1 16,0 3-5-16,6-3-4 0,-6 3-7 0,-6 1-9 0,6-1-12 16,0 1-8-16,0 3-6 0,-7 0-2 0,7 0-2 0,-7 0-1 15,7 3-1-15,0-3 1 0,0 4-1 0,7 3 0 0,-7-4 3 16,7 5 0-16,6-1 2 0,0-3 2 0,6 4 0 15,1-6 2-15,6 3-1 0,0-5 1 0,7 0-2 16,-1-5 1-16,1 3 0 0,-1-2-1 0,1-4 0 0,-1-3 2 16,1 4 2-16,-1-7 7 0,1 2 9 0,-1-2 6 0,-5-1 11 15,-1 1 15-15,0-6 14 0,-6 3 19 0,-1-2 24 16,1 1 13-16,-8 0 5 0,2 0 6 0,-8-1-5 0,-6 1-10 16,6-1-11-16,-12-2-18 0,6 2-27 0,-6 0-19 15,-2 2-15-15,2-2-15 0,-6 5-8 0,6-2-5 0,-8 7-10 16,1-3-21-16,7 4-35 0,-1 1-50 0,0 5-52 0,1-3-48 15,6 2-36-15,0 6-32 0,0 2-41 0,0-3-85 16,6 5-95-16,-6-3-35 0,7 4 8 0</inkml:trace>
  <inkml:trace contextRef="#ctx0" brushRef="#br0" timeOffset="24634.76">4315 5685 80 0,'0'-7'483'0,"0"0"-34"0,6 3-180 0,-6-3-111 15,0 3-64-15,6 0-33 0,-6 1-20 0,0 0-13 0,0 3-8 16,0 0-5-16,7-4-3 0,-7 4-4 0,0 4-3 0,0-1-4 15,6 0-1-15,-6 5-2 0,0-1 1 0,0 4-2 0,0 3 0 16,-6 1 3-16,6-1 0 0,-7 6 0 0,-5-3-2 16,4 2 1-16,3 3 0 0,-2-4 1 0,-5 5 1 15,4-6 1-15,2 5-1 0,-7-3-1 0,6 0 0 0,1-5 0 16,6 1 1-16,-6 0-1 0,6-5 1 0,0 1 1 0,0 0 8 16,0 0 11-16,12-4 5 0,-5 1 8 0,12-1 10 15,1 1 8-15,6-6 8 0,13 3 3 0,7-1-6 0,5-1-5 16,9-3-6-16,-2 0-6 0,15 0-15 0,-8 0-25 15,6-3-34-15,0 3-39 0,1-4-47 0,-6 4-90 0,-9-5-164 16,3 3-95-16,-15-2-49 0</inkml:trace>
  <inkml:trace contextRef="#ctx0" brushRef="#br0" timeOffset="29321.1">13423 8033 5 0,'0'-4'257'0,"0"2"-62"16,0-3-64-16,0-2-40 0,0 4-34 0,0-1-19 15,0 0-11-15,0 0-4 0,0 1-3 0,0-1-1 0,0 1 1 16,0-1 0-16,0 0-5 0,0 4-2 0,0-3 1 16,0-1-3-16,0 1 3 0,0 3 3 0,0-4 0 0,0 0 2 15,0 4 1-15,0-4 2 0,0 4 5 0,0-3 1 0,0-1-2 16,-6 4-3-16,6-4-1 0,0 0-2 0,0 2-1 15,0 2-4-15,-6-4-4 0,6 0-1 0,0 0-1 0,0 4 0 16,0-3 1-16,0 3 1 0,0-4 1 0,0 4 1 16,0 0-1-16,0 0-3 0,0 0-2 0,0-4 0 0,0 4-1 15,-6 0-3-15,6 0-1 0,0 0-2 0,0 4 0 0,0-4-1 16,-7 4-2-16,7-1 1 0,-6 1 2 0,-1 4 0 16,-6-2-1-16,7 5 1 0,-8 1 0 0,2-2 0 15,5 5 1-15,-6 0-1 0,0 0-2 0,-2-5 1 0,4 5 0 16,5-1 1-16,-8-2-1 0,8-1 1 0,-1 3 0 0,1-6 0 15,-1 3 0-15,0-4 0 0,7-4 0 0,-6 1 1 0,6 3-1 16,0-7 1-16,0 5 4 0,0-2 3 0,0-3 9 16,0 0 7-16,0 0 9 0,6 0 4 0,-6 0 5 15,0-3 3-15,7-2 0 0,0-2-2 0,6-4-4 0,-7 4-8 16,8-4-8-16,-8-3-4 0,5-1-3 0,4 3-2 0,-2-2-2 16,-7-1-3-16,8 0-2 0,-8 1-1 0,7 3 0 15,-6-4-1-15,5 1-2 0,-5-1-1 0,0 5-1 0,6-5-1 16,-13 3 0-16,6 4 0 0,0 2 0 0,0-1 0 15,-6 3-1-15,8 0-1 0,-8 0 1 0,0 0-1 0,6 1-1 16,-6 3-1-16,6 0 0 0,2 0 0 0,-2 3 1 0,0-3 1 16,1 4 0-16,-1 0-2 0,7 4 1 0,-6-4-1 15,5 5-3-15,2-1-9 0,-1 0-10 0,-6 3-10 0,12-1-15 16,-6 2-18-16,0-1-24 0,7 3-39 0,-8-3-69 16,8 0-141-16,-7 0-67 0</inkml:trace>
  <inkml:trace contextRef="#ctx0" brushRef="#br0" timeOffset="30430.36">13346 8022 14 0,'0'-2'183'0,"0"2"-13"0,0 0-19 15,0-5-23-15,0 5-25 0,0 0-26 0,-6-3-21 16,6-1-15-16,0 4-11 0,-7 0-7 0,7 0-7 0,-7-4-4 16,7 4-4-16,0 0-3 0,0-4 0 0,-6 4-2 0,6 0 1 15,0 0-3-15,0 4 2 0,0-4-3 0,-8 0-1 16,8 4 1-16,0-4 0 0,0 4-2 0,0-1 0 0,0 2 0 15,-5-3 0-15,5 5 1 0,0-3 0 0,0 4 0 16,0-4-1-16,0 3 2 0,0-1 2 0,0 2-1 0,0 0 1 16,0-1 0-16,0 1 1 0,0-2 3 0,0 6-1 0,0-5 1 15,0 1 0-15,0 2 4 0,0 1 0 0,0 0 3 16,0 0-1-16,-6 1-2 0,6 2 2 0,0-3-1 0,0 3 0 16,0 2-4-16,0-2 0 0,6 1 0 0,-6-1-2 15,0 1-1-15,0 3 0 0,0-3-1 0,0-1 0 0,0 1-1 16,0 4 0-16,0-5 2 0,0 1-2 0,0 4 1 0,0-5 0 15,0 1-1-15,0 2 1 0,0-1 0 0,0 2 2 16,0-3-3-16,0 2 1 0,0-1-1 0,0-2 1 16,0 4 0-16,0 1-1 0,0-4 0 0,0 3-1 0,0-3-1 15,0 3 0-15,0 0 2 0,0-3-1 0,0 3 0 0,0 1-1 16,0-5 1-16,0 5-1 0,0-4 4 0,0 2-2 0,0-2 3 16,0 3 0-16,-6 1 1 0,6-5 1 0,0 5-1 15,-9 0 1-15,9-5-3 0,0 4-2 0,0 0-1 16,-5 0 2-16,5 1-2 0,0-4 1 0,0 4 0 0,0-2 2 15,0 2-2-15,-6-1 4 0,6 1-1 0,0-5-3 0,6 3 3 16,-6-1-3-16,0 2-2 0,0-4 0 0,0 5 2 16,5-4 0-16,-5 3 0 0,0-3-1 0,0 3 0 0,9 0 1 15,-9 0 1-15,0 1-3 0,0-1 0 0,0 4 0 16,-9 0 0-16,9 0-1 0,0 4 1 0,-5 0 1 0,5-1 0 16,-6 1 2-16,0 3-1 0,-1 0 0 0,0 0 2 0,1 0 1 15,6 5 0-15,-7-5-1 0,7 0-1 0,-6 0-2 16,6 5 3-16,0-5-2 0,0 0-1 0,0 0 0 0,0 0 1 15,0 2-2-15,0-6 2 0,0 4-1 0,0 0 0 16,0 1 1-16,0-1 0 0,-7-3 0 0,7 0-1 0,0 3 3 16,0-4-1-16,7-2 3 0,-7 2-2 0,0-3 3 0,0 4 1 15,6-1 0-15,-6-3 0 0,7 4-1 0,-7 0 2 16,0-4-2-16,6 3 0 0,-6-3-2 0,0 4-1 0,0 0-1 16,0-1 1-16,-6 4-1 0,6 0-2 0,-7-3 2 15,7 8 0-15,-6-5 0 0,-1 0-1 0,0 0 0 0,1 5 0 16,0-2 1-16,0-3 0 0,-2 0-2 0,2 5 0 0,6-8 0 15,-6 3 1-15,-2 0-2 0,8 0 0 0,-5-3 0 16,5 4 0-16,-7-5 1 0,7 4 0 0,0-3-1 0,-8 3 1 16,8 0 2-16,0 1-2 0,0-1 0 0,-5 0 0 0,5 1-1 15,-6-1 1-15,-2 4-1 0,8-4 0 0,-6 1-1 16,0-1 0-16,0 1 1 0,-1 2 1 0,0-6 0 16,-6 3-1-16,7-2-1 0,0 2 1 0,-2-8 0 0,1 5-1 15,7-8 0-15,-5 4-1 0,-1-4 0 0,-3 1 1 0,9 3 1 16,0-7 0-16,-5 3 0 0,5 0 2 0,-6-3 1 0,6 3 1 15,0 0 1-15,-7-3 1 0,7-1 1 0,-6 6 0 16,6-6 1-16,-7 1-2 0,7-5 1 0,-7 5-1 16,7-4-2-16,0-1 1 0,0-2-3 0,0 3 0 0,-6-4-1 15,6 1-1-15,0-1-7 0,0-2-14 0,0 1-19 0,0-3-29 16,0 2-54-16,0-5-105 0,0 0-100 0,0 0-70 16</inkml:trace>
  <inkml:trace contextRef="#ctx0" brushRef="#br0" timeOffset="31742.55">13051 12071 17 0,'9'0'86'16,"-3"0"4"-16,-1 0 4 0,2 0 3 0,7 0-2 0,-8 0-7 16,7-3-10-16,-6 3-10 0,6 0-15 0,-7-4-12 15,8 4-12-15,-3 0-9 0,4 0-6 0,-10 0-4 16,9 0-4-16,0 0-2 0,-2 0-1 0,1 0 0 0,7 0 1 15,-7 0 0-15,6 0 2 0,1 0 1 0,-1 0 4 0,1 0 1 16,0 0 3-16,6 0 1 0,-1 0-1 0,1 0 0 0,1 0-2 16,5 0 0-16,-6-4-2 0,7 4 0 0,-1 0-3 15,-6-4 0-15,7 4-1 0,0 0 0 0,-1 0 1 16,1-3-1-16,6 3-2 0,-6 0 0 0,6 0-1 0,-7 0 1 16,7 0 1-16,1 0-1 0,5-5-1 0,-7 5 2 0,9 0 1 15,-8 0 0-15,6-3 0 0,1 3 1 0,-6-4 2 16,4 4 1-16,3-2 2 0,-8 2 0 0,5 0 1 0,-3-5 1 15,4 5 2-15,1-4 3 0,-7 1 0 0,6-1 0 16,1 4 0-16,-1-4-4 0,-5 1-1 0,5 3-3 0,-5-4-2 16,5 4-5-16,-6 0-2 0,7-4-2 0,-8 4-2 0,9 0 0 15,-2 0 0-15,-6 0-1 0,7 0 2 0,-1 0 0 16,7 0 0-16,-6 0-2 0,-2-3 0 0,10 3 0 0,-9 0 1 16,7 0 1-16,-6-4-1 0,0 4 0 0,6-4-1 15,0 0 0-15,-7 4 1 0,2-2 1 0,4-2 2 0,-5 0-1 16,5 0-1-16,-5 1 0 0,7-1 0 0,-8 0 0 0,1 4 0 15,6-4 0-15,-7 4-1 0,8-3 1 0,-1 3-1 16,-6 0 0-16,6 0 2 0,-1-4-1 0,8 4 0 0,-6 0-1 16,5-3 1-16,-5 3-1 0,5-4 0 0,-6 4 0 0,0-3-1 15,1 3 1-15,-3-4 0 0,10 4 1 0,-14-4 0 16,6 4 0-16,0-4 1 0,-6 4 2 0,5-3 0 16,2 3-1-16,-1-4 0 0,-1 0-1 0,2 1 1 0,6 3 0 15,-1-3 1-15,-5 3-3 0,5-5 1 0,7 5 0 0,-6-4 1 16,6 1 3-16,0 3 1 0,0-3 0 0,-6 3 1 0,6-5 1 15,-7 5-1-15,1 0 1 0,-7 0-1 0,1-3 0 16,5 3-2-16,-6 0-1 0,-6 0 0 0,7-4 1 16,-2 4-2-16,2 0-1 0,-1 0-1 0,-1-4 0 0,2 4-1 15,-1-3-1-15,7-1 0 0,-7 4-1 0,13-4 0 0,-6 0 2 16,6 1-1-16,-6 0 0 0,12-1 1 0,-6 0 0 16,8 1 0-16,-8-1 2 0,0 0 0 0,0 0 0 0,6 1 1 15,-12-1 2-15,7 1 2 0,-2 3 4 0,2 0 2 16,-8-4 0-16,1 4 0 0,6 0 1 0,-6 0 0 0,-1-3-2 15,1 3-3-15,-2 0-2 0,3 0-2 0,6 0-1 0,-8-4-1 16,-1 4-1-16,3-4 1 0,6 4-1 0,-9-4 3 16,1 1 1-16,-4-1 0 0,4-3 3 0,-5 4-1 15,-2-5 4-15,-6 1 1 0,9 3 2 0,-9-3 1 0,-5-1 1 16,-2 1 1-16,1-1 1 0,0 2 0 0,-13-2 1 0,0 0 2 16,-6 1 3-16,-1 0 1 0,-11 3-3 0,-2-3-3 0,-6-1-7 15,-6 1-6-15,-8-3-6 0,-5 2-8 0,-7 1-10 16,-7-1-6-16,-6-3-2 0,6 4-2 0,-6 0 4 15,7 3 5-15,-1 1 3 0,7-1 2 0,12 4 4 0,2 0 3 16,5 4 1-16,7-1 4 0,7 3-3 0,-1 3-3 0,8-2 0 16,5 0 0-16,0 4 2 0,0-3 0 0,9 2-1 15,-10 1 2-15,9-3 1 0,-7 3 3 0,-1-4 0 0,-1 4 1 16,3-4 0-16,-8 4-2 0,0 0 0 0,0-3 0 0,-7 3 1 16,1-4-1-16,0 1 1 0,-7 2 1 0,0-2 4 15,-7-1 2-15,-6 1 1 0,0-1 0 0,-6 0-1 0,-9 0 0 16,3-3-11-16,-14 3-13 0,7-3-19 0,-8 3-33 15,8-4-52-15,-14 5-102 0,8-4-114 0,-8-1-71 0,7 1-38 16</inkml:trace>
  <inkml:trace contextRef="#ctx0" brushRef="#br0" timeOffset="37334.93">13111 12085 182 0,'0'-3'249'0,"0"3"-61"0,7-4-58 0,-7 4-50 15,0-3-31-15,0 3-19 0,7-4-11 0,-7 4-5 0,0-3-2 16,6 3-4-16,-6 0 0 0,0-4-2 0,6 4-1 15,-6 0-1-15,0 0-1 0,6 0 0 0,-6 0-1 0,0 0 0 16,8 0 1-16,-2 0 1 0,-6 0 2 0,5 0 1 16,-5 0 0-16,0 0 0 0,8 0 1 0,-8 0 0 0,7 0-1 15,-7 0 1-15,5 0-1 0,-5 0 1 0,0 0-1 0,8 0 1 16,-8 4-1-16,0-4 0 0,6 0 0 0,-6 3-1 16,0-3-1-16,6 4-1 0,-6-4 0 0,8 3 1 0,-8-3 0 15,6 4 1-15,-6-4 0 0,6 3 2 0,0-3 1 16,1 0-1-16,0 0 3 0,6 0-2 0,-7 0-2 0,8 0-2 15,-8 0 0-15,5 0-3 0,4 0 0 0,-2 0-1 0,0-3-1 16,0 3 0-16,0 0 0 0,6 0 0 0,-5 0 2 16,-1-4 0-16,-1 4-1 0,2 0-1 0,-2-3 0 0,8 3 0 15,-7 0 1-15,0-4 0 0,0 4-2 0,1-3 1 16,-2 3 0-16,2-4 0 0,-3 0 0 0,3 0 1 0,0 4-1 16,-2-3 2-16,2-2 2 0,-2 2-1 0,-5 3 3 15,6-4-3-15,0 2 3 0,1-3-2 0,-2 5 3 0,-5-4-4 16,6 1 1-16,0 3-1 0,-7-4-2 0,8 0 4 0,-2 1-3 15,2 3 1-15,-8-4-2 0,7 0-1 0,0 1 1 16,0-1 0-16,0 4-1 0,-6-4 1 0,5 0 0 0,2 2-1 16,-1 2 0-16,-1-4 2 0,-4 0-2 0,4 0 0 15,2 1 0-15,-2-1 0 0,-5 0-3 0,6 0 2 0,0 1 0 16,-1-1-1-16,-4 1 1 0,4-1 0 0,-5 1 0 0,6-1 0 16,0 0 2-16,-7 0 1 0,8-3-1 0,-8 3-1 15,6-2 2-15,-4 1 0 0,4-2 0 0,-5 4 1 0,6-5 0 16,-6 4-1-16,5-3 3 0,2-1 1 0,-8 4-1 15,8-2 0-15,-1-2 0 0,-7 1 0 0,7-1-1 0,-7 1 1 16,7 0-2-16,1 0 0 0,-1 3 0 0,-7-3 2 0,7-1 0 16,-6-2 0-16,5 2 0 0,-4 5-1 0,-2-5-2 15,0 1 1-15,6-1 1 0,-4 5-2 0,-2-5-2 0,0 5 0 16,1-5 1-16,7 1 0 0,-8-1-1 0,0 1 0 16,8 0 1-16,-8 0 0 0,0-1-1 0,7 1 2 0,-6 0-2 15,6 0 0-15,-7-1 1 0,2 1 2 0,4 0 1 0,-6-1-1 16,0 1 1-16,2 0 0 0,5 0 1 0,-7-1 0 15,0 0-1-15,2-3-1 0,-2 4-1 0,6 0-1 16,-4-4 0-16,-2 4 0 0,0 0-1 0,6-5 4 0,-4 5-1 16,-1 0-2-16,-2-1-1 0,8-3 1 0,-5 4-1 0,-2-4 2 15,7 4 0-15,-6-5-5 0,6 2 2 0,-7-2 1 0,0 5 0 16,8-3-1-16,-8-2 1 0,7 1 0 0,-7 5 0 16,8-6 0-16,-9 1 0 0,3 0 1 0,5 4 2 15,-7-5 3-15,8 2-1 0,-8-2-1 0,7 3-1 0,-7-7 1 16,8 5 1-16,-3 1-1 0,-3-6-2 0,4 5-2 0,2-3 2 15,-7 2 0-15,6-2-1 0,-7-1 1 0,7 1-1 16,-6-1 1-16,5 0 1 0,-4 4 0 0,-2-3 0 0,7 3-2 16,-7-1 5-16,0 2 1 0,1-5-1 0,0 3 1 15,-2 6 1-15,-5-5 0 0,7-1 3 0,1 5 1 0,-8-3-1 16,6 2-2-16,0-3 4 0,-6 0-4 0,7 4 0 0,0-4-2 16,-1 0 0-16,0 3-1 0,-6-2-2 0,7-1 0 15,-1-4-1-15,1 5-1 0,6-5 1 0,-8 1-3 0,4 2 0 16,-3-3 1-16,-1 0 0 0,2 1 0 0,0 3 4 0,0-4 1 15,-7 1 0-15,6 3 1 0,1-3 1 0,-1-1-1 16,0-1 1-16,8 6 0 0,-8-5-1 0,0 0-3 0,2 1 0 16,-2-5 1-16,0 4-3 0,7-2 1 0,-7-2-1 15,2 4-1-15,3-3-1 0,-3 3 0 0,-1-3 0 0,-1-1 1 16,7 5 0-16,-6-3 2 0,-1-2-1 0,-6 4-1 0,7-4 1 16,-1 5-1-16,0-4-1 0,2 3 0 0,-8 0 0 15,6 1 0-15,0-1 0 0,-6 1-1 0,5-2 0 16,3 2 1-16,-1-4 1 0,-2 3-1 0,3 0 2 0,-2-3 0 15,1 3 2-15,0-3 0 0,-1 4 2 0,0-5 0 0,0 1 2 16,2-5 0-16,-2 6 0 0,0-2-2 0,7 1 1 0,-6-4 0 16,0 4-2-16,-1-1 3 0,0-3-2 0,-1 4-5 15,4-4 1-15,-3 4 0 0,-1 0-2 0,3-5-1 16,-1 6 0-16,-1-3-6 0,-6-1 4 0,7 2 2 0,-1-2 1 16,-6 2-1-16,6 1 0 0,1-5 1 0,-7 6 0 0,7-2 0 15,-1 0-1-15,0-2 1 0,-6 6-2 0,8-3 2 16,-2-1-1-16,0 5 1 0,-6-3 0 0,7-3 0 0,-1 3 0 15,1 1 0-15,-7-2 0 0,5 4-1 0,3-5 1 16,-2 4-1-16,0-4 0 0,2 5 0 0,-8-1 1 0,6-2 0 16,0 2 0-16,1 1 0 0,0-5-1 0,-1 4 1 0,-6 0-1 15,6-2 1-15,1 1 0 0,-1 2 0 0,-6-4 0 16,7 3 0-16,0-4 1 0,-7 5-1 0,6-1 1 0,0 0-1 16,-6 1 0-16,7-1 0 0,-7 1 0 0,7-1 0 0,-7 0 0 15,0 4 0-15,6-3 0 0,-6 3 1 0,0 0-1 16,0 0-1-16,7 0 0 0,-7 1 1 0,6-2-1 0,-6 1 1 15,7 0-1-15,-1 3 0 0,-6-3 1 0,7 1-1 16,-1-2 0-16,0 2 0 0,2-1 1 0,-2 0 0 0,0 0 1 16,1-1-1-16,-1 2 0 0,1-2 0 0,-1 1 0 0,1-3 1 15,-1 3-1-15,1 0 0 0,0 0 0 0,-1 0 0 16,0 0 0-16,1 1 0 0,-7 1 0 0,7-1-1 16,-1 3 1-16,0-5-1 0,-6 4 1 0,7-2-1 0,-7-1 0 15,6 3 1-15,1-2-1 0,-7-1 0 0,7 0 0 0,-1 0 1 16,0-1-1-16,2 2 1 0,-8-1 0 0,6 0-1 15,0 0 1-15,0-4 0 0,1 7 1 0,0-2-1 0,-1-1 0 16,1 0 0-16,-1 4 0 0,0-4 0 0,1 3-1 16,0 1 0-16,5-3 0 0,-4 1 1 0,-2 2 0 0,0-3-2 15,7 2 2-15,-6 1 0 0,6 0 1 0,-7 0 0 0,0-1-1 16,2 0 0-16,4 1 0 0,-5 0 1 0,0 0 0 16,-1-1-1-16,0 1-1 0,1-1 1 0,-1 2 0 0,1 1 0 15,0-2-1-15,-7-4 1 0,6 4 0 0,0-1 0 16,1 1 1-16,0-1-1 0,-1 2-1 0,1-2 1 0,-1 0 1 15,1 1 0-15,0 0-1 0,5 0-1 0,-6-1 1 0,1 1-1 16,6 3 1-16,-7-2 0 0,1 1 0 0,7-2-3 16,-8 3 2-16,7 1-1 0,-6-4 1 0,-1 7 1 0,0-4 0 15,8-3 0-15,-8 7 0 0,1-4 0 0,-1 0 1 16,7 1-5-16,-13 3 3 0,13-5 0 0,-7 5 1 0,1-2 0 16,0 2-1-16,-1-4 0 0,7 4 1 0,-6-4 3 0,-1 4-1 15,1-4-2-15,5 4-1 0,-4 0 1 0,4-3 0 16,1 3 0-16,-6 0 1 0,5 0-1 0,2-4 0 15,-1 4 0-15,1 0 0 0,4 0 0 0,-4-4 0 0,4 4 0 16,-3 0 0-16,3 0 2 0,-4 0-2 0,5 0 0 0,-5 0 1 16,-2 0-1-16,8 4-1 0,-7-4-3 0,0 0 1 0,-1 4 1 15,-5-4 2-15,7 0-2 0,-2 3 1 0,2-3 0 16,-8 4 1-16,7-4 3 0,-6 4-1 0,6 0-2 0,-8-4 0 16,2 2 0-16,6 3 0 0,1-2 0 0,-9-3 1 15,10 4 0-15,-9 0-1 0,7-1 1 0,0 1-1 0,-7 0-1 16,8-1 0-16,-1 1 1 0,-7 3-2 0,7-3 0 15,-1-1 0-15,3 5 1 0,-3-1 1 0,-5 0 0 0,6-3 0 16,0 7 0-16,-7-4 1 0,8 0 1 0,-8 5 0 0,-1-4-1 16,10-1 0-16,-10 3-1 0,2-2 1 0,0 3 0 15,6-4 0-15,-6 5 0 0,5-2-1 0,-5-3 0 0,0 5 0 16,6-2-1-16,-7 1 1 0,1 0-1 0,-1 1-1 16,1-2 2-16,-1 2-2 0,-1-2 2 0,4 6 0 0,-3-6-2 15,-1 5 1-15,3-4 1 0,-2 3 1 0,-6-3-1 0,13 3 3 16,-6 1-2-16,-1-1 1 0,8-2 2 0,-8 3-3 15,7 4 0-15,-6-5-1 0,4 1 1 0,-3-1-1 0,4 4 0 16,-4-4 0-16,3 1 0 0,-2 1 0 0,-3-1 0 16,0-1 1-16,7 1 2 0,-13-1 0 0,7 4 0 0,-1-6 0 15,1 2 3-15,-7 1 1 0,6-1 0 0,-6-3 2 0,6 4 0 16,-6 0-1-16,8-5 0 0,-8 5 0 0,6-1-2 16,-6-2 0-16,6 3-2 0,-1-1 0 0,4-3-2 0,-9 4 2 15,6 0-2-15,-1-1 1 0,3 1 1 0,-2-1 0 16,1 1-1-16,0 0 1 0,-1-1-1 0,0 1-1 0,-6-3 1 15,6 2-1-15,2 1 0 0,-2 0 1 0,0-1-1 0,-6 1 2 16,7-5-1-16,0 5 1 0,-7-1 0 0,6-3 2 16,-6 4-3-16,7-3 0 0,-7 3-2 0,6-5 0 15,0 5 0-15,-6-1 0 0,6-3 0 0,2 4 0 0,-8-1 1 16,6-3 1-16,-6 3 1 0,5 3 1 0,4-3 1 0,-9 3-1 16,6-2 1-16,0 0 0 0,-6-1-2 0,7 5-1 0,-7-4 0 15,6-1 0-15,1 1-2 0,0-1 1 0,-7 1 0 16,12 4 0-16,-12-5-1 0,6 1 0 0,2 4 1 15,-2-9 1-15,0 5-2 0,1-1 1 0,0-3 0 0,-1 5-2 16,1-7 4-16,-1 7-2 0,0-5 1 0,-6 4-2 0,7-1 6 16,0 1-4-16,-1-4-1 0,7 7 0 0,-6-6-3 15,-1 1 2-15,1 3-1 0,6-2 0 0,-7 1-4 0,7-1 3 16,-7 1 1-16,2-1 0 0,4 1 0 0,1-1 0 16,-6 1 0-16,6-3 1 0,-7 2-1 0,8 1 0 0,-2 0 0 15,2-4 0-15,-2 3 1 0,-5-3-1 0,6 3 0 0,-6-2 0 16,5-1 1-16,-6 3-1 0,2-2-1 0,4-1 4 15,-5 0 0-15,0 0-1 0,-1-1-1 0,1 1 0 0,-1 0-1 16,0 0 0-16,8 0 1 0,-8-3-3 0,0 3 1 16,2-1-1-16,-2 2 2 0,7-2-1 0,-7-3 0 0,1 5 1 15,6-1 0-15,-7 0 0 0,8 1 0 0,-8-6 0 0,7 5 0 16,-6 1 2-16,6-5 1 0,-1 3-1 0,-4 2 0 16,4-2 0-16,0-3-2 0,-4 5 1 0,4-1-1 0,2 0 0 15,-7 1 0-15,5-2-2 0,2 1 2 0,-8-1-1 0,7 2 1 16,0-1 0-16,-6 0-1 0,5-1 1 0,1 5 0 15,0-4 0-15,1 1 0 0,-8 2 0 0,7-3 1 0,0 1 0 16,6-2 1-16,-5 1-1 0,-1 0-1 0,0 0 2 16,-1 0 0-16,1 0 0 0,1 4-1 0,-1-5-1 0,0 1 0 15,0 5 0-15,0-6 0 0,0 1 0 0,-7 1 0 0,7 2 0 16,0-3 0-16,1 0 1 0,-1-1 0 0,-1 2 0 16,2-1 1-16,-1 0-1 0,6 1 0 0,-7 2-1 15,3-3 0-15,-3 0 0 0,8-1-1 0,-7 2 0 0,0-1-1 16,0-1 2-16,1-2 0 0,-2 3 0 0,1 0 0 0,0 0 0 15,-1-4 0-15,-5 4 1 0,7 1 1 0,-2-5-1 0,-4 3 0 16,4-2 1-16,1 3 0 0,1-4-1 0,-3 0 0 16,-4 4 1-16,6-3-1 0,1-2-1 0,6 6 0 15,-8-5-1-15,2 4 1 0,-2-4 0 0,8 4-1 0,-7-4 1 16,0 5 0-16,6-4-1 0,-5 1 1 0,-1 3 0 0,0-4 0 16,0 3 0-16,0-5 0 0,0 6-2 0,0-5 1 15,-1 4 0-15,2-4 4 0,-1 4-2 0,-6-4 1 0,5 1 0 16,2 3-1-16,-1-3 1 0,0 0 0 0,0-2-1 15,-2 2-3-15,-2-1 2 0,10 3 0 0,-12-2-1 0,5 0 1 16,1-1 0-16,1 0-1 0,6 0 1 0,-14 4 0 0,5-4-2 16,4 1 0-16,-2-1 2 0,-1 1 0 0,2-2 0 15,-2 2 1-15,2-1 0 0,-1-3 0 0,0 4 0 0,0 0 0 16,-2-1-1-16,4-5 0 0,-10 7 0 0,10-6 0 16,-9 5 0-16,7-5-1 0,1 4 0 0,-8-3 0 0,6 3 1 15,2-2 0-15,-1-2 0 0,0 4 0 0,-6-3 0 0,11 3 0 16,-10-3 0-16,4 3 0 0,1 0 0 0,1-3 0 15,-2-1-1-15,2 5 1 0,-2-4 0 0,-5 4 4 0,6-6-1 16,0 2 0-16,-7-1-2 0,8 1-1 0,-8 0 0 16,0 0 0-16,8 0 0 0,-8 0-4 0,7-1 1 0,-6 1 3 15,6-2-1-15,-7 3 1 0,8-1 0 0,-8 3 1 16,7-7-1-16,-6 7 1 0,5-3-1 0,-5 0 0 0,6-1 1 16,-6 1-2-16,5-4 0 0,-4 4 0 0,4 0-3 0,-6-1 2 15,1-3 0-15,0 3 0 0,-1 1-1 0,1-4 1 0,-1 4 1 16,0-4 0-16,1 3 4 0,0-3-2 0,5 4-1 15,-4-4 0-15,-2 0 1 0,0 4 0 0,7-4-1 16,-6 4 0-16,6-4-1 0,0 3 0 0,-6-3 1 0,12 4 0 16,-6-4 0-16,0 3 0 0,7-3 0 0,-1 0 0 0,1 4 0 15,0-4 2-15,5 0 0 0,-6 3-1 0,8-3 0 0,-7 0 0 16,6 4 1-16,-1-4-1 0,1 0-1 0,1 0-3 16,-1 0-10-16,6 0-16 0,-5 0-25 0,-1 0-39 15,0-4-71-15,0 1-151 0,-1-4-94 0,-12 0-64 0,1-8-27 16</inkml:trace>
  <inkml:trace contextRef="#ctx0" brushRef="#br0" timeOffset="38037.94">16291 8224 315 0,'-7'0'255'16,"7"0"-77"-16,0 0-65 0,0 0-43 0,0 4-30 0,-6-4-17 15,6 4-9-15,0-4-7 0,0 7-5 0,0-3 1 16,0-1-4-16,0 4-1 0,0 1-3 0,6 0-9 0,-6-2-14 16,7 2-24-16,-1-1-40 0,1-3-77 0,0 3-113 0,-1-2-58 15</inkml:trace>
  <inkml:trace contextRef="#ctx0" brushRef="#br0" timeOffset="38162.9">16337 8514 397 0,'0'3'337'0,"0"1"-135"0,-7 3-89 0,7-4-54 0,-6 2-26 0,6-1-15 16,0 3-7-16,-7-4-4 0,7 1-2 0,0 3-4 16,0 1 1-16,0-5 2 0,0 4-3 0,0 0-7 15,0 1-5-15,7 4-12 0,-7-3-18 0,6-1-28 0,1 4-47 16,-1-1-67-16,-6-5-96 0,7 6-65 0</inkml:trace>
  <inkml:trace contextRef="#ctx0" brushRef="#br0" timeOffset="38303.36">16343 8880 269 0,'-6'11'291'0,"-1"4"-95"0,7-4-77 0,-6 0-44 16,-1 3-23-16,1-3-11 0,-1 0-8 0,0 3-5 0,1-2-5 16,-1-1-3-16,1 3-5 0,-1-3-2 0,1 4-6 0,6 0-7 15,0-1-9-15,-6 1-12 0,6-1-15 0,0 1-17 16,0-1-27-16,6 2-37 0,-6-2-48 0,6 2-46 16,-6-6-40-16</inkml:trace>
  <inkml:trace contextRef="#ctx0" brushRef="#br0" timeOffset="38912.51">16304 9360 194 0,'0'15'223'0,"0"-5"-49"0,-7 5-51 0,7-4-45 0,-6 1-24 16,6 2-15-16,-7-3-10 0,7 1-8 0,-6 2-4 0,6-3-3 16,0 0 0-16,-7 3-4 0,7-3 1 0,0 0-5 15,0 4-2-15,0-4-1 0,7 0-2 0,-7 3-2 0,6-3-3 16,-6 1-3-16,7 1-2 0,-1-1-2 0,-6-1-1 0,7 3 1 16,0-2 0-16,-1-1 0 0,1 0 4 0,-7-1 0 15,6-2 3-15,1 3 2 0,-7 1 2 0,6-6 0 16,1 5 0-16,-7-3-1 0,6 3 0 0,-6-4 0 0,6 4 1 15,2-4 0-15,-8 1 0 0,6-2 0 0,0 6 2 0,-6-1 2 16,7-4 2-16,-7 4 1 0,6-4 0 0,-6 4 0 0,7 0 3 16,-7 1 1-16,0 2 0 0,6-3-1 0,-6 3 0 15,0-2-2-15,0 2 0 0,0 1-1 0,6-1-2 16,-6-2-3-16,0 3 1 0,7-1-2 0,-7 1 0 0,7 3 0 16,0-3 0-16,-1 0-1 0,0-1-4 0,2 1-7 0,4 0-5 15,-6-1-5-15,8 3-3 0,-8 3-3 0,1-6-3 0,-2 5 2 16,2-5 3-16,1-3 5 0,-3 3 5 0,-5 1 8 15,7-3 8-15,-7-2 7 0,0 1 8 0,0 0 5 16,0 1 6-16,0-1 6 0,0-4 2 0,-7 4 4 0,7-4 0 16,0 0-3-16,-5 4-1 0,5-3-1 0,0-1-5 0,0 1 0 15,0-1-4-15,0 0-7 0,0 0-2 0,0 1-4 16,0-1-5-16,0 0-3 0,0 0-8 0,0 4-10 0,5-3-8 16,-5 3-10-16,7-4-13 0,-7 4-10 0,6-3-14 15,-6 3-13-15,6 0-10 0,-6-4-9 0,8 4-2 0,-8 0 2 16,0-1 7-16,0 2 8 0,0-5 19 0,0 3 26 0,0 2 32 15,0-1 35-15,-8 0 25 0,8-3 18 0,-6-2 11 16,6 6 7-16,-6-5 2 0,6 1-5 0,-7-1-13 0,7-4-16 16,-5 4-9-16,5 1-9 0,-8-1-7 0,8-3-3 0,-7 3-7 15,7-4 0-15,0 6-7 0,0-6-5 0,0 4-4 16,0 0-3-16,0 1-6 0,7-4-6 0,-7 4-4 0,8-2-12 16,-8 2-1-16,5-1-3 0,-5 1-2 0,7 2 0 15,-7 1 3-15,0-3 3 0,6 3 5 0,-6-1 1 0,-6 1 7 16,6 0 4-16,0 1 5 0,0-2 2 0,-7 2 5 0,7-1 3 15,0-4 3-15,-5 4 2 0,5-4 4 0,0 4-2 16,0-3-1-16,-8 2 0 0,8-2-2 0,8 3-2 16,-8 0-8-16,0-4-13 0,5 4-32 0,2 0-42 0,-1 1-65 15,8-3-109-15</inkml:trace>
  <inkml:trace contextRef="#ctx0" brushRef="#br0" timeOffset="39271.82">16611 11294 21 0,'0'7'422'0,"0"1"-102"0,-7-2-131 0,7 2-84 0,0-4-49 16,7 4-24-16,-7-1-15 0,0-3-8 0,6 2-1 0,-6-1-2 16,6 2 0-16,-6-3 0 0,7 3-1 0,-7-3 0 0,5 3 1 15,-5-4-1-15,8 5 0 0,-1 0-2 0,-7-6-1 16,5 6-5-16,-5-1-4 0,7 1-3 0,-7 4-3 16,8-6-5-16,-8 1-3 0,0 1-3 0,0 0 1 0,0-1 4 15,0 0 4-15,0 0 2 0,0 1 2 0,0-5 6 0,0 4 4 16,-8-3 3-16,8 3-1 0,0 1 0 0,0-1 0 15,-7-3 5-15,7 3 2 0,0 1 3 0,-5-1 2 0,5-4 3 16,0 4 4-16,-7-3 3 0,7 4 1 0,0 0 2 16,-8-2-3-16,8 1 0 0,-5-3-2 0,5 4-3 0,0-1 1 15,-7-1-3-15,7-1 0 0,0 2-2 0,0 1-2 0,0-1-2 16,0 0 0-16,0 1-1 0,7-1-2 0,-7 0-2 16,0 0-1-16,5 1-1 0,-5-1 2 0,8-3-1 0,-8 3-1 15,7 0-1-15,-7-3 0 0,5 3 1 0,-5-2-2 16,7 1-4-16,-7-3-1 0,8 5-4 0,-8-4-5 0,6 4-7 15,-6-5-8-15,0 5-7 0,6-5-11 0,-6 5-6 0,0-1-11 16,0 0-7-16,-6 0-9 0,6 1-13 0,-6-1-13 16,6 4-11-16,-8-4-23 0,1 4-29 0,2 0-49 15</inkml:trace>
  <inkml:trace contextRef="#ctx0" brushRef="#br0" timeOffset="39865.44">16414 12375 173 0,'0'-4'352'0,"0"4"-83"0,0-3-89 0,7 3-61 16,-7-4-35-16,0 4-16 0,0-4-4 0,0 4 3 0,0-4 5 15,7 4 2-15,-7 0 4 0,0 0 0 0,0 0-5 0,0 0-6 16,0 0-12-16,7 0-10 0,-7 0-11 0,0 0-12 0,0 0-8 15,6 4-7-15,-6-4-6 0,6 8 2 0,-6-5-2 16,8 5-1-16,-8-2 0 0,6 6 0 0,-6-1 0 16,6 0 0-16,-6 3 2 0,0 1 0 0,0 0 4 0,0 3 2 15,6-3 1-15,-6 3 1 0,0 1-1 0,0 2 1 0,7-2-1 16,-7 4-1-16,0-2-2 0,7 1-3 0,-7 3-1 16,6-3 0-16,1-3-1 0,-2 2 1 0,2 1-1 0,1 1-1 15,-3-5 2-15,2 0-2 0,-1 1 1 0,0-5-1 16,8 5 2-16,-7-9-1 0,-1 5 0 0,1-3 1 0,0-3-1 15,-1-1 2-15,7 0 0 0,-6-4 1 0,-1-1 5 0,7 1 6 16,-8-4 17-16,10-4 6 0,-3 1 7 0,-4-5 11 16,4 0 8-16,1-2 11 0,0-5 5 0,7 0 0 0,-7 1-10 15,-1-5-3-15,1-2-5 0,1-2-7 0,-1-2-8 16,0-1-11-16,0-3-9 0,0 0-13 0,0-4-4 0,-6-4-1 16,6 0-4-16,-7 1-3 0,7-4-1 0,-6 3-4 0,5 0-11 15,-4 4-17-15,-2 4-34 0,0 4-43 0,-6 3-41 16,7-1-50-16,-7 5-84 0,0 0-170 0,0 7-77 0,0-3-35 15,-7 6 0-15</inkml:trace>
  <inkml:trace contextRef="#ctx0" brushRef="#br0" timeOffset="41865.1">17112 12880 42 0,'0'0'228'16,"0"0"-36"-16,0 0-33 0,5 0-35 0,-5 4-32 0,0-4-23 15,0 0-15-15,0 0-8 0,9-4-6 0,-9 4 0 0,0 0 1 16,0 0 2-16,0 0 1 0,0 0 0 0,0 0-5 16,0 0-3-16,0 0-7 0,6 0-5 0,-6 0-8 15,0 0-4-15,0 4-5 0,5 0-5 0,-5 4-2 0,8-5 0 16,-8 7 0-16,6-2-2 0,-6 3 2 0,0 3 0 0,0 1 0 16,0 0 0-16,0 0 1 0,-6-1 0 0,-2 4 2 15,-3 1 1-15,-3-2-1 0,1 3-3 0,0-2 0 0,-6 0-1 16,-1 1-4-16,-6-2-8 0,7-2-7 0,-1-1-11 15,6 3-16-15,-5-7-37 0,6-3-70 0,0-4-142 0,7 2-72 16,-8-5-39-16</inkml:trace>
  <inkml:trace contextRef="#ctx0" brushRef="#br0" timeOffset="42583.71">17333 12393 127 0,'0'0'214'0,"0"0"-37"0,0 4-40 16,-6-4-41-16,6 0-30 0,0 0-21 0,0 0-11 0,0 0-7 15,0 0-5-15,0 0 5 0,0 0 0 0,0 0 2 0,0 0-1 16,0 0-1-16,0 0-1 0,0 0-3 0,0 0-3 0,0 0-3 16,0 0-3-16,0 0 0 0,0 0-4 0,0 0-1 15,0 0-2-15,0 0-1 0,6 0-1 0,-6 0 0 0,8 0-3 16,-8 0 1-16,6 0 0 0,-6 0 3 0,6-4 0 16,-1 4 2-16,4 0 0 0,-9 0 2 0,6-3 1 0,-1-2 1 15,3 3 1-15,5 2-3 0,-6-4 1 0,5 0-1 16,2 0 1-16,-2 1 0 0,2-1 1 0,-1-4 1 0,5 6-2 15,1-4 1-15,2 4 1 0,-1-5-1 0,-1 3-2 0,7 0 2 16,1-4-1-16,-1 5 0 0,0-5 0 0,6 6-1 16,-5-7 2-16,5 6-3 0,1-4-3 0,-7 3-1 0,-1-3-2 15,1 3-2-15,-6 0 1 0,0 1-1 0,-1-2-1 16,1 3 0-16,-8 2 2 0,2-4-2 0,-8 4-2 0,1 0-5 16,-1-4-8-16,1 4-10 0,-7 0-13 0,6-4-15 0,-6 4-19 15,0 0-30-15,0 0-43 0,0 0-68 0,0 0-111 16,-6-3-51-16</inkml:trace>
  <inkml:trace contextRef="#ctx0" brushRef="#br0" timeOffset="42896.01">17705 12301 278 0,'0'-3'328'0,"0"3"-83"15,0 0-79-15,0 0-58 0,0 0-36 0,0 0-23 0,0 0-14 16,0 0-9-16,0 0-6 0,0 0-3 0,0 0-1 16,0 0-4-16,0 3-5 0,7 1 0 0,-7 1 0 0,0-3 3 15,0 6 1-15,6-1 1 0,-6 5-1 0,0 3 2 16,6-5 3-16,-6 5 1 0,8-1 0 0,-8 5 2 0,6 2-2 16,-6 1 2-16,6-2 2 0,-6 5 0 0,0-7-1 0,7 4-1 15,-7-3-3-15,0 2-2 0,0-3-1 0,0 5-4 16,0-2-2-16,0 1-1 0,-7-3-1 0,7 3-1 0,0-4 0 15,-6 5-3-15,6-6 1 0,-6 2 2 0,6-5-5 16,0 5-8-16,0-4-11 0,0-1-19 0,0 1-26 0,0-1-48 16,6-7-91-16,0 4-129 0,1-3-73 0,-7 2-36 0</inkml:trace>
  <inkml:trace contextRef="#ctx0" brushRef="#br0" timeOffset="43630.17">17738 13416 150 0,'-6'0'314'0,"6"0"-81"0,-8-4-81 16,8 4-58-16,-6 0-31 0,6 0-17 0,0-4-7 15,0 4-7-15,0 0-2 0,0-4-4 0,0 4-3 0,6 0-3 16,-6-3-4-16,8 3-3 0,-8 0-4 0,6-4-2 16,-6 4 0-16,0 0 0 0,0 0 0 0,0-4 0 0,6 4 0 15,-6 0 0-15,0 0-2 0,0-4 1 0,0 4 0 0,0 0-2 16,0 0 3-16,0-2 0 0,0 2 0 0,0 0 4 16,0 0-1-16,0-5 3 0,0 5 0 0,7-3 0 0,-7-1 0 15,0 1 0-15,6-1 2 0,1-4 2 0,-7 5 0 16,6-4 3-16,1 3 1 0,-1-3 3 0,8-4 3 0,-8 3 3 15,7 0 2-15,-6-2 1 0,5-1 1 0,1 0 0 0,1-3 2 16,-2 2 0-16,2-3-1 0,-2 5-4 0,8-6-3 16,-7 2-3-16,7-1-4 0,-8 1-4 0,2-1-4 0,5 0-4 15,-6 1-2-15,0-1-3 0,-7 1 0 0,8 3-2 16,-8 0 0-16,-6-1 0 0,7 2 0 0,-7-2-1 0,0 5-1 16,-7-1-1-16,1 1 0 0,0 0-1 0,-2 4-1 15,2-1 0-15,-7 0-1 0,0 4-1 0,0-4 0 0,7 4-2 16,-8 0-4-16,8 4-1 0,0-4-3 0,0 0-4 15,6 4-3-15,-8-4-3 0,8 4-1 0,0-1 0 0,8 1 1 16,-8-1-1-16,6 2 3 0,-6 1 3 0,6-2 2 0,0 0 5 16,2 4 0-16,-2-5 2 0,0 3 3 0,1 2 2 15,-7 1 2-15,6 1 2 0,-6-3 1 0,7 5 1 0,-7-5 0 16,6 3-1-16,-6 5 2 0,0-3-1 0,0-2 1 0,0 1 0 16,0 4 0-16,0-3 0 0,7-2-1 0,-7 0 1 15,0 2-2-15,6-1 1 0,0-4 4 0,2 1-4 0,-2 2-7 16,0-3-13-16,8 1-15 0,-1-4-20 0,-1-1-23 15,8-3-42-15,-8 4-66 0,8-4-95 0,1-4-79 0,-9 4-45 16</inkml:trace>
  <inkml:trace contextRef="#ctx0" brushRef="#br0" timeOffset="46348.42">18585 13199 123 0,'0'0'252'0,"0"-3"-68"0,0 3-62 0,-7-3-53 0,7 3-35 16,0-5-21-16,0 5-12 0,-6 0-8 0,6-4-6 16,-7 4-4-16,7 0-5 0,-6 0-3 0,6 0-7 0,0 0-8 15,-6 0-12-15,6-3-13 0,0 3-18 0,0 0-22 0,0 0-31 16,0 0-39-16</inkml:trace>
  <inkml:trace contextRef="#ctx0" brushRef="#br0" timeOffset="46817.08">18506 13174 157 0,'0'-4'156'16,"0"4"-12"-16,0-4-13 0,0 0-23 0,0 1-17 0,0 3-21 15,0-4-17-15,-6 0-13 0,6 0-6 0,0 2-5 16,-7-3 0-16,7 5 3 0,0-3-2 0,-6-1 0 0,6 1 0 16,-7 3 0-16,7-4-3 0,0 4-1 0,-6-4-4 0,6 4-3 15,-6-4-3-15,-1 4-3 0,7 0-3 0,-7 0-3 16,1 0-1-16,-1 0-2 0,1 0 2 0,6 0-3 16,-6 0 1-16,-1 4-3 0,0-4 2 0,1 4-1 0,0-4-2 15,-2 4-1-15,8-1 0 0,-6 1 0 0,-1-1 1 0,7 2 0 16,-6-3-1-16,6 6 0 0,-6-1 1 0,-2-3 0 0,3 4 0 15,-2 2 3-15,7-1 0 0,-6 1-1 0,0-3 2 16,6 5-1-16,-8-5 0 0,8 3 1 0,0-2 2 16,0 3-1-16,0-1 1 0,0-2 0 0,8 3 6 0,-2-1-1 15,-6-2-2-15,6 3-1 0,6-3-1 0,-4 2-1 0,-2-1-2 16,7-6 0-16,-7 4-5 0,8 0 1 0,-1-3 2 16,0 0 1-16,0 0 0 0,7-4 2 0,-8 3-4 0,8-6 0 15,0 3-1-15,-7 0 0 0,7-4-1 0,-8 0 1 16,1 0-2-16,0 1 0 0,-1-4 2 0,-4 3 1 0,-1-3 1 15,-2 2-1-15,2-1 4 0,-7-2 0 0,7 0 3 0,-7 1 1 16,0-1-1-16,0 2-1 0,-7-2 2 0,7-3 3 16,-7 5-3-16,-5-2 1 0,4-3-3 0,3 3-2 0,-2 1 0 15,-6 0 0-15,0 0-3 0,7 2-5 0,-8-1-8 0,2 2-11 16,5 4-13-16,-7-4-21 0,8 4-37 0,0-3-74 16,-1 3-140-16,1 0-79 0,6 0-39 0</inkml:trace>
  <inkml:trace contextRef="#ctx0" brushRef="#br0" timeOffset="47238.86">18689 13126 337 0,'0'0'338'0,"0"-4"-112"15,-6 4-92-15,6 0-56 0,-7 0-29 0,7 0-19 0,-7 0-7 16,1 4-2-16,-1 0-2 0,1 3 0 0,-7 1 1 16,6-2 0-16,0 5-3 0,-5 1-1 0,4-2-3 0,3 5-1 15,-2-1-5-15,7 2-1 0,-6-2-3 0,-1 1 0 0,7 3-1 16,-6-3 0-16,6-1 2 0,6 1-3 0,-6-4 4 15,7 4 1-15,-1-4 3 0,1 0 1 0,-2-4 2 0,3 5-2 16,-1-6 2-16,5-2 2 0,-5 0 1 0,6-1 0 16,0-3 0-16,0 0 2 0,0-3 3 0,7-1 1 0,-8 0 2 15,1 0 4-15,1-3 1 0,-2 0 0 0,2 0 1 0,-8-1-2 16,0 1-3-16,2 0 0 0,-2-5-2 0,-6 6-6 16,0-6-3-16,-6 1-4 0,6 3-5 0,-8-2-10 0,-4-1-9 15,6 1-14-15,-2 2-14 0,-4 1-16 0,-2-5-18 16,1 5-22-16,7 4-33 0,-6-4-56 0,4-2-97 0,2 6-80 15,-7 0-43-15</inkml:trace>
  <inkml:trace contextRef="#ctx0" brushRef="#br0" timeOffset="47598.06">18768 13174 218 0,'0'0'370'0,"0"-4"-111"0,0 4-103 15,6-4-67-15,-6 4-35 0,0 0-18 0,0-4-10 0,0 4-4 16,0 0-6-16,6 4-2 0,-6-4-2 0,0 4-4 16,6 0-1-16,-6-2-2 0,8 6-2 0,-8 1 1 0,6-3-1 15,-6 2 0-15,6-2 1 0,-6 3 1 0,7-2 0 0,-7 0 1 16,6-4 4-16,1 5 2 0,-7-4 5 0,7 3 2 16,-7-4 2-16,6 2 4 0,-1-5 3 0,2 2 3 15,1-2 0-15,-3 0-3 0,2 0-2 0,0 0-3 0,0-2 0 16,-1 2-1-16,1-5-1 0,-1 2-1 0,0-1 1 0,-6 1 1 15,7-5 1-15,0 4-1 0,-1 1 1 0,0-1 2 16,-6 1 0-16,8-1 2 0,-8 1 1 0,0 3 0 0,6-4 0 16,-6 4 1-16,0 0-3 0,0-5-5 0,0 5-4 0,6 0-5 15,-6 0-2-15,0 0-3 0,0 0-4 0,7 0-2 16,-7 0 1-16,6 0-1 0,0 0-1 0,8 0 0 0,-9 0 0 16,10 0 0-16,-3 0 1 0,2 5 0 0,-1-5-2 15,-1 4-6-15,2-1-11 0,-3 1-14 0,4-4-20 0,-10 3-20 16,9 1-29-16,-1-1-42 0,-6-3-75 0,5 0-140 0,-4 0-75 15,-2 0-31-15</inkml:trace>
  <inkml:trace contextRef="#ctx0" brushRef="#br0" timeOffset="48551.07">15790 14338 132 0,'0'0'236'0,"-7"-3"-36"0,7 3-35 0,0-5-40 16,-7 5-37-16,7 0-23 0,0-2-15 0,0 2-11 16,0 0-3-16,0 0-1 0,0 0-2 0,0 0-1 0,0-4-2 15,0 4-1-15,0 0 1 0,0 0-1 0,0 0-4 0,0-4-1 16,0 4-2-16,7 0-2 0,-7-4 0 0,7 4 0 16,-7 0-4-16,6-3-1 0,0-1 1 0,1 0 3 15,6 0 1-15,-6 2 2 0,5-3 2 0,2 2 0 0,-2-1 2 16,8 1 2-16,-1-1 3 0,7-4 0 0,-6 5-1 0,13-4 2 15,-1-1-2-15,1 0-1 0,6 2 0 0,1-2-2 16,4-3-1-16,3 4-3 0,-2 0-3 0,-6-5-5 0,7 9-3 16,-7-5-3-16,-7 4-5 0,2 2-12 0,-2-3-14 15,-7 2-13-15,1 3-15 0,-6 0-15 0,-7 0-15 0,1 0-19 16,-2 3-19-16,-5 2-20 0,-7-5-32 0,0 2-59 0,0-2-95 16,-7 4-61-16</inkml:trace>
  <inkml:trace contextRef="#ctx0" brushRef="#br0" timeOffset="48785.39">16271 14254 281 0,'0'0'374'0,"0"-3"-119"0,7 3-108 0,-7 0-63 16,0 0-32-16,0 0-17 0,6-5-6 0,1 5-3 0,-7 5 0 16,6-5-1-16,-6 3 1 0,7 5 1 0,-7-1 0 15,0 0-1-15,7 4 0 0,-7 3-1 0,0 1 2 0,6-1 2 16,-6 6-1-16,0-3 0 0,7 2-2 0,-7 3-1 0,0-4 0 15,6 5-3-15,-6-2 0 0,0 2-4 0,0-2-5 16,7 1-2-16,-7 0-2 0,0 0-4 0,6 0-2 0,-6 0-3 16,0-1-4-16,7 2-4 0,-7-4-12 0,6 2-15 15,0-2-19-15,-6 3-25 0,8-5-40 0,-2-1-67 0,0-1-120 16,1 0-82-16,-7-5-44 0</inkml:trace>
  <inkml:trace contextRef="#ctx0" brushRef="#br0" timeOffset="49566.27">16943 14522 68 0,'0'-4'213'0,"0"4"-38"0,0 0-36 0,0 0-27 16,0-4-27-16,0 4-21 0,0 0-17 0,0 0-9 0,0 0-8 16,0 0-7-16,0 0-2 0,0 0-3 0,0 0-1 15,0 0-1-15,0 0 1 0,0 0-1 0,0 0 4 0,0 0 0 16,0 0 2-16,0 0 1 0,0-3 0 0,0 3 1 16,6-4 0-16,-6 1-1 0,0-1-1 0,0-1-1 0,7 3-1 15,-7-3-1-15,6-1 1 0,0 2 0 0,-6-4-3 0,8 1 3 16,-2 1 1-16,7-2 1 0,-6 0 1 0,-2-3 1 15,9 3 2-15,-9 1-1 0,10-4 0 0,-9 4-4 0,7-4 0 16,0 4-5-16,0-5-3 0,0 6-2 0,5-5-2 16,-3-1-2-16,4 4-1 0,1 2-1 0,6-2-1 0,-6-3 1 15,-1 7-1-15,7-3-1 0,-6 0-1 0,6 4 2 0,-7-1-2 16,1 0-1-16,6 4 1 0,-7 0 0 0,1 0 0 16,-8 0 1-16,2 0-1 0,6 4-1 0,-14 0-1 0,7-1 1 15,-7 4-1-15,8 0 0 0,-8 1 0 0,-1-1-3 16,-5 1 3-16,9-2 0 0,-9 2 1 0,6-1-1 0,-6 1 1 15,0-4-1-15,0 0 0 0,6-1 0 0,-6 0 0 0,0 2-1 16,0-2-1-16,0-3 2 0,0 0-2 0,0 4 2 16,7-4 0-16,-7 0 0 0,6 0-2 0,1 0-4 15,6-4-11-15,-1 4-13 0,2-3-16 0,-1 3-24 0,0-5-31 16,6 5-49-16,-5-3-80 0,-2 0-119 0,2-5-56 0</inkml:trace>
  <inkml:trace contextRef="#ctx0" brushRef="#br0" timeOffset="49894.32">17112 14572 385 0,'-6'5'315'0,"-1"-2"-125"0,1 1-85 0,-1-1-49 0,7-3-24 15,-6 4-12-15,6 0-6 0,0-4 0 0,0 0 3 0,6 0 1 16,-6 0 3-16,7 0 3 0,-1 0-1 0,7-8-1 16,-8 5-2-16,10-1-8 0,-2-4 2 0,6 2-1 0,-6-2-2 15,7 1 0-15,0-1 1 0,-1 1 0 0,7-4 0 16,-6 4 6-16,6 0-5 0,-7-4-3 0,7 4-2 0,-6 2-1 16,6-1-2-16,-7 2-2 0,7 0 1 0,-6 0-2 0,-1 0 1 15,-5 1-1-15,6 3 0 0,-8 0 2 0,1 0-1 16,1 0 0-16,-2 0 0 0,-6 3-2 0,2 1 0 15,-2 0-1-15,-6 0 0 0,6 0-2 0,-6 2-2 0,0-1-6 16,0 2-11-16,0 0-9 0,0 0-24 0,0 1-37 0,0-5-66 16,7 5-117-16,-7-5-81 0,0 2-44 0</inkml:trace>
  <inkml:trace contextRef="#ctx0" brushRef="#br0" timeOffset="51066.09">18252 14195 88 0,'0'-3'387'16,"-6"-1"-92"-16,6 4-104 0,0-4-74 0,0 0-46 0,0 4-23 16,0-2-11-16,0 2-5 0,6-5-3 0,-6 2 0 15,0-1 1-15,0 1-3 0,0 3-1 0,7-4-4 0,-7 4-2 16,6-4-2-16,-6 0-2 0,6 1-1 0,-6-1-1 16,8 1 1-16,-8-1 3 0,6 1 2 0,-6 3 4 0,7-4-1 15,-1-4 3-15,0 5 1 0,1-1-1 0,0 0-2 0,-1 1 0 16,0 0-3-16,8-2-2 0,-8 1-1 0,6 1-3 15,2-1-2-15,-1 1-3 0,1-1-1 0,-2 1 4 0,2-1-4 16,5 0-2-16,-6 4-2 0,0 0 0 0,-7 0 1 16,7 4-2-16,0-4-1 0,1 7-5 0,-8-3 0 0,1 3 3 15,-1 5 2-15,-6-2 0 0,0 0 2 0,-6 2 0 16,-1 2 1-16,1-2 1 0,-2 5 2 0,-4-2-2 0,-1-1 1 16,0 2 3-16,0-1 1 0,0-1 0 0,-6-3 1 0,5 4-2 15,2-8 0-15,-2 5-1 0,1-6 1 0,7 2-4 16,-2-1-2-16,3-3 4 0,-2 0-2 0,7-2-3 0,-6 3 0 15,6-5 0-15,0 3-2 0,0-3-1 0,6 0 1 16,-6 0-5-16,12 4 2 0,-4-4 8 0,4 0-3 0,9-4-2 16,-9 4 0-16,8 0 3 0,-1 0-3 0,1 0-1 0,-1 4 0 15,0-4-7-15,2 3 3 0,-1 2 2 0,-1-2-1 16,-6 5-3-16,5-5 2 0,-3 5 1 0,-3-1 0 0,2 0-1 16,-2 0 1-16,-5 4 1 0,-1-3 1 0,1 0 0 15,-7 2 0-15,0 1 0 0,0-3 2 0,-7 2 1 0,-6 1-1 16,1 1 2-16,-2-6-2 0,-5 6-1 0,-7-1 3 15,0 0 1-15,6-4 0 0,-13 0 2 0,7 0 0 0,-6 1 0 16,-1-4 5-16,0 3 1 0,1-3 1 0,6-4-1 16,-6 4 1-16,5-4 0 0,1 2-2 0,0-2-2 0,13 0-7 15,1 0-11-15,-2 0-18 0,8 0-18 0,6 0-26 0,6-2-29 16,0-2-34-16,14 0-51 0,0-3-85 0,-1-1-124 0,7-3-58 16,1 0-20-16</inkml:trace>
  <inkml:trace contextRef="#ctx0" brushRef="#br0" timeOffset="51472.3">19100 14141 7 0,'-7'-7'472'0,"-1"3"-2"0,3 4-171 0,-1-5-133 15,-1 10-78-15,-6-1-40 0,7-1-23 0,-1 4-10 0,1 4-1 16,-8 0 3-16,2 3 4 0,4 1 2 0,-4-1 3 16,-2 6 3-16,2-3 4 0,5 6-1 0,1-5-1 15,0 4-4-15,-2-1-4 0,2 2-2 0,6-4-1 0,0 2 0 16,6-2-3-16,2-1-1 0,-2 1 1 0,0-5 1 0,7 1 3 16,0 0-1-16,-1-4 0 0,9-1-1 0,-1-2 0 15,-1-1 0-15,1-3-2 0,-1-1-3 0,7-3-1 0,0 0 2 16,0-3 5-16,0-1 5 0,1-3 11 0,-8-1 16 15,7 1 19-15,-6-5 16 0,0 2 17 0,-3-1 10 0,3-4 9 16,-6 1 3-16,-8-1-5 0,2 0-15 0,-2-3-15 0,-6 0-17 16,0 0-16-16,-14-1-14 0,8 1-15 0,-8-5-5 15,-6 2-10-15,3-1-6 0,-10 0-5 0,1 3 0 16,0-3-3-16,6 7-3 0,-6-2-1 0,1 2-5 0,5 4-2 16,7-1-15-16,0 6-30 0,0-2-42 0,6 2-42 0,-1 1-32 15,8 5-31-15,8-4-31 0,-1 4-27 0,6 0-29 0,0 0-48 16,6 0-97-16,7 0-45 0,-6 0-14 0</inkml:trace>
  <inkml:trace contextRef="#ctx0" brushRef="#br0" timeOffset="51800.2">19745 14057 449 0,'-7'0'506'0,"-6"0"-91"0,7 2-179 16,-7 6-106-16,6 0-63 0,-6-1-32 0,0 4-18 0,6 1-9 15,1-2-2-15,0 0 0 0,-8 6 1 0,14-6 4 0,-6 9 6 16,6-5 3-16,-7 2 2 0,14 1 0 0,-7 2 1 16,6-1 0-16,1 0-4 0,6 1-3 0,0-5-5 0,0 5-2 15,7-5-2-15,-7-2 0 0,6 2 0 0,0-6 1 0,8-1-1 16,-8 0 6-16,8-3 4 0,-8-1 5 0,7-3 10 16,-6 0 8-16,6-3 12 0,-7-1 13 0,7-3 17 0,-6 0 10 15,-8-1 7-15,2 1 2 0,-1-5 1 0,-7 2 0 16,1-1-4-16,-7 0-11 0,0-3-14 0,-7-1-13 0,-6-4-15 15,1 0-11-15,-8 5-9 0,0-4-12 0,1-1-8 16,-7 2-6-16,0-2-4 0,-1 1-3 0,1 2-5 0,0 2-10 16,0 3-16-16,7 0-26 0,5 1-30 0,2 2-39 0,-2-4-37 15,8 10-32-15,6-3-30 0,0 3-31 0,6-2-46 16,8 4-91-16,-8-4-71 0,8 0-26 0</inkml:trace>
  <inkml:trace contextRef="#ctx0" brushRef="#br0" timeOffset="52065.68">20195 13943 7 0,'0'-7'473'0,"0"3"-16"0,0 1-160 0,0-1-131 0,6 4-74 15,-6 0-40-15,6 0-24 0,-6 4-11 0,6 3 2 16,1-4 4-16,-7 8 10 0,0-3 4 0,7 6 8 0,-7 1 6 15,6-1 7-15,-6 6 5 0,0-3-3 0,6 2-5 16,-6 3-7-16,0-1-4 0,7 1-6 0,-7 4-3 0,0-4-9 16,7 3-6-16,-7 1-3 0,0-4-4 0,7 4-4 0,-7-4-1 15,0 3-2-15,0-3-2 0,6 1-1 0,-6-5-3 16,0 0-8-16,0 0-14 0,6-3-19 0,0 4-22 0,-6-9-24 16,8 1-29-16,4 1-36 0,-5-6-60 0,6-1-103 15,0-5-88-15,0 0-50 0</inkml:trace>
  <inkml:trace contextRef="#ctx0" brushRef="#br0" timeOffset="52347.08">20768 13987 267 0,'-7'-3'467'0,"0"-2"-93"0,-5 5-160 0,-2 5-101 15,-5-5-56-15,6 3-29 0,-6 4-15 0,-1-3-6 16,-6 3-3-16,5-3 0 0,-3 3 6 0,-3 4 3 0,1-4 4 15,6 5 2-15,-6-6 0 0,14 6 0 0,-8-5 2 16,7 4-4-16,7-4-3 0,-8 0-1 0,8 5 0 0,-1-1 3 16,7-5 3-16,0 3 3 0,7 1 5 0,-1-3 7 0,8 5 5 15,-2-2 4-15,0 1 1 0,15-3-2 0,-1 7-3 16,7-5-2-16,-1 2-7 0,8-5-7 0,-1 3-7 0,5 2-7 16,9-1-2-16,-6-4-4 0,3 4-2 0,-3-4-12 15,-3 4-23-15,3-3-26 0,-8 3-33 0,-6-5-48 0,-2 2-92 16,-4-1-139-16,-7-2-84 0,-7-2-37 0</inkml:trace>
  <inkml:trace contextRef="#ctx0" brushRef="#br0" timeOffset="53440.51">15438 15712 313 0,'0'0'451'0,"0"-3"-140"15,0-1-141-15,0 4-84 0,0 0-46 0,0-4-25 16,0 4-12-16,0 0-8 0,0 0-2 0,6 0 0 15,-6 4 6-15,6 0 3 0,-6-1 5 0,7 1 1 0,0 4 7 16,-1-2 0-16,0 2 1 0,8 3 0 0,-1 3-1 0,0-2-1 16,0 3-1-16,-1 3-1 0,2-4-4 0,-1 5 1 0,6-1 2 15,-6 0-1-15,7 0-3 0,-7 5 0 0,0-5 0 16,0 0 0-16,7 0 1 0,-8 1-1 0,2-1 1 0,5-3 0 16,-6-1 2-16,0 1-2 0,1-4 3 0,-2-3 1 15,-5-2 5-15,6 3 6 0,-7-6 11 0,7 0 5 0,-6-3 9 16,6 0 10-16,-7-6 6 0,8-3 5 0,-2 3 2 15,2-10-1-15,-1 5 1 0,-1-7 0 0,8 0 2 0,-6 0-1 16,5-4-4-16,-6 0-4 0,6 0-5 0,-5 0-8 0,5-4-7 16,-6 4-10-16,0-3-9 0,7 3-11 0,-8-8-7 15,-5 5-10-15,6-1-22 0,0 0-27 0,-6 4-34 0,6-3-35 16,-7 3-33-16,0 1-44 0,1-2-72 0,0 1-137 16,-1 7-76-16,-6 1-29 0</inkml:trace>
  <inkml:trace contextRef="#ctx0" brushRef="#br0" timeOffset="53971.48">16473 15877 22 0,'-6'0'393'0,"6"0"-82"0,-6 0-99 0,6-3-85 16,-6 3-54-16,6 0-31 0,0 0-16 0,0 0-9 0,0 0-3 15,0 0 0-15,0 0 1 0,0 0 0 0,0 0 4 0,6 3 1 16,0-3 0-16,-6 0 1 0,6 0-3 0,8 0 2 16,-8-3-2-16,6 3 0 0,3 0-2 0,-3 0-3 0,0-4 0 15,2 4 1-15,-1-4-1 0,1 0 0 0,5 1-1 16,-6 3-1-16,0-4 0 0,7 4-1 0,0-4-3 0,-8 1 5 16,8 3-5-16,-1-3-4 0,1 3-6 0,0-4-11 0,-1 4-12 15,-6 0-18-15,0 0-21 0,7-4-35 0,-14 4-45 16,7 0-70-16,-6 0-110 0,-7-4-59 0</inkml:trace>
  <inkml:trace contextRef="#ctx0" brushRef="#br0" timeOffset="54143.37">16435 15976 136 0,'0'0'459'0,"-7"4"-72"15,7-4-151-15,0 3-97 0,7-3-63 0,-1 0-33 0,0 0-18 16,2-3-9-16,4 3-6 0,8-4-3 0,-2 0 0 0,2 4-3 15,7-3-4-15,6 0-10 0,-1-2-14 0,1 1-21 0,12 1-31 16,-5-4-79-16,5 3-150 0,-6 1-81 0,0-1-39 16</inkml:trace>
  <inkml:trace contextRef="#ctx0" brushRef="#br0" timeOffset="55002.49">17373 16467 205 0,'0'0'432'0,"0"-4"-111"0,0 4-126 16,0 0-83-16,0 0-49 0,0 4-30 0,5-1-15 15,-5-3-8-15,8 4 0 0,-2 3 3 0,-6 1 3 0,7-1 4 16,-7 1 6-16,7 3 5 0,-1 3 4 0,0-3 6 15,8 8 4-15,-8-1 2 0,7 0 0 0,0 4 0 0,0 0-2 16,7 4-2-16,0-4-1 0,-1 3-2 0,-6 1-8 0,12-1-4 16,-5 6-4-16,0-6-3 0,-1 0-1 0,1 0-2 0,6 5 0 15,-6-5-1-15,-1-2 0 0,7 3 0 0,-6-5-3 0,-1-2 0 16,1 4-1-16,0-6-4 0,-1 2-2 0,1-1-2 16,-2 0 0-16,-4-3-2 0,-1-4 2 0,0 4-1 0,0-5 2 15,-7-3 2-15,2 1 2 0,-2-4 5 0,0-1 11 0,0 2 18 16,-6-3 21-16,8-2 26 0,-8 0 25 0,0 0 13 0,0-2 10 15,0-3-1-15,0-2-7 0,0-1-15 0,0-2-18 0,0-1-21 16,-8-4-20-16,8-4-9 0,0 2-5 0,-6-3-1 16,6-1-1-16,-6-4 1 0,6-1 0 0,-6-3-6 0,-2 0-4 15,8-4-8-15,-6 0-8 0,6-5-6 0,-6-2-2 0,-1-3-4 16,7-2-1-16,-6-2-3 0,-1-5 0 0,0 1 0 16,1-3 0-16,0-2-2 0,-2-2-4 0,-4-5-7 0,6 1-7 15,-8-4-4-15,8 0-10 0,-1-3-9 0,1 3-7 16,-7-4-9-16,6 4-7 0,1 0-13 0,0 4-2 0,-1 3-8 15,0 0 0-15,-6 5 0 0,7 7-1 0,-1-5 0 0,1 8 5 16,-7 4 9-16,7 3 6 0,-2 4 9 0,-4-1 7 16,5 5 8-16,1 4 8 0,-1 0 10 0,1 2 7 0,6 4 5 15,-7-2 6-15,1 6 1 0,6 1 3 0,0-1 2 16,0 1 3-16,0 3-3 0,0 3 1 0,6 2-1 0,1-2 1 16,-1 0 3-16,1 4-2 0,-1 1-2 0,7 3 1 15,1 0-1-15,5 0-1 0,-6 0-2 0,6 0-3 0,1 0-5 16,6 0-4-16,-7 3-1 0,13-3-2 0,-5 0 1 0,13 0 1 15,-8 0 1-15,13 0 2 0,1-3 6 0,5 3 3 0,2-4 2 16,6-3 2-16,0 3 0 0,6-4 2 0,7 2 1 16,-1-2 0-16,1-3 1 0,6 0 0 0,6 1 1 15,-5-2 0-15,6 1 2 0,-1-3 0 0,8-1 0 0,-1 4 0 16,0-4-2-16,-1 4 1 0,-4 0-1 0,-2 4 0 0,-11 0-1 16,-2 3-2-16,-6 1-7 0,-13-1-12 0,-7 4-14 15,1 0-14-15,-13 0-12 0,-7 0-12 0,0 0-12 0,-7 4-8 16,1-4-4-16,-6 0-2 0,-8 0 2 0,0 3-4 15,1-3-13-15,-7 0-39 0,-7 0-76 0,-5 0-95 0,-2 0-54 16</inkml:trace>
  <inkml:trace contextRef="#ctx0" brushRef="#br0" timeOffset="56689.77">18057 15398 157 0,'-7'0'137'15,"7"0"-18"-15,-6 0-21 0,6 0-19 0,0 0-17 0,-6 2-14 16,6-2-11-16,0 0-8 0,0 0-5 0,0 0-3 0,0 0-3 16,0 0 0-16,0 0-3 0,0 0 3 0,0 0-1 15,0 0 3-15,6 0 0 0,-6 0-1 0,0 0 0 0,6 0 1 16,-6-2 1-16,0 2 2 0,0 0 1 0,7 0-1 16,-7-4 1-16,0 4 1 0,0 0 2 0,0 0-2 0,0 0 0 15,7-4-2-15,-7 4-2 0,0 0-2 0,0-4-3 0,0 4-2 16,6-3-2-16,-6 3 1 0,7-4-2 0,-1 0-1 15,0 4 2-15,2-4-1 0,-2 2 2 0,0-4 0 16,0 4 1-16,8-2-1 0,-8-3 2 0,7 3 0 0,-6 0 0 16,6-4 1-16,-7 8-1 0,8-7 1 0,-2 5-1 0,1 2-1 15,-6-5-1-15,12 1-4 0,-6 4-1 0,0-3-1 0,1 3-1 16,-1 3-2-16,-1 1-3 0,8 1 0 0,-6 2 1 16,-2-1-1-16,0 10 1 0,2-7-2 0,-8 11 0 15,1-5 0-15,-7 3 1 0,6 0-1 0,-12 3 0 0,-1 2 0 16,1-1 0-16,0-3 0 0,-7 2 0 0,0 1 1 0,-7 0-1 15,0-3 3-15,-5 3 0 0,5-5-1 0,-6 2 3 16,-7-1 2-16,7-3 3 0,0 0 2 0,-1 0 1 0,3-5 4 16,-3-3 3-16,1 1 1 0,6-1 1 0,1-2 4 15,-1-5 1-15,8 2-1 0,-2-2 0 0,8-2-2 0,0 2-2 16,-2-8-2-16,2 4-1 0,6-4-6 0,0 1-4 0,6 0-2 16,2-4-1-16,-2 0-3 0,6 0-1 0,-4 0-1 15,4 0 0-15,1 0-1 0,7 0 1 0,-8 3 0 0,8-2-1 16,-6 3 0-16,5-1 0 0,1 4 1 0,-2 2 0 0,2 2 1 15,1-6 1-15,-3 12-2 0,2-6 1 0,0 2 0 16,6 2 1-16,-7 4 0 0,1-1 1 0,-1 3-2 0,1-2 1 16,0 3-1-16,-2 0-2 0,2 0 3 0,1 0-3 15,-2 4-1-15,0-4-3 0,1-1-8 0,-1 1-10 0,1 1-18 16,-8-2-16-16,9 2-25 0,-9-5-29 0,2 1-46 16,-1-5-76-16,0 1-131 0,0-4-62 0,-8 0-24 0</inkml:trace>
  <inkml:trace contextRef="#ctx0" brushRef="#br0" timeOffset="56939.53">18578 15320 70 0,'0'-4'494'0,"0"4"3"0,7-3-163 16,-7 6-141-16,0 1-82 0,6 1-50 0,-6 4-29 0,0 3-15 15,7-1-8-15,-2 3-4 0,3 5 0 0,-8-1 2 16,7 0 3-16,-2 4 1 0,2 0 2 0,7 0-1 0,-8 5 0 16,0-6 1-16,7 5-2 0,-6-1-3 0,6 1-4 15,-7-1-4-15,8 2-9 0,-2-2-12 0,1 1-16 0,-6-5-17 16,5 5-19-16,-5-3-24 0,1-2-36 0,4-2-59 0,-6-1-92 16,-6-7-85-16,8 4-50 0</inkml:trace>
  <inkml:trace contextRef="#ctx0" brushRef="#br0" timeOffset="57251.97">18709 15470 326 0,'0'-15'465'0,"6"1"-115"0,0-1-154 15,7 5-90-15,-6-1-49 0,12 4-27 0,-5-1-14 0,-2 1-8 16,8-1-5-16,-7 4-1 0,1 2-2 0,-3 2-1 0,-4 0 1 15,6 0-1-15,-6 2-1 0,0 2 1 0,0 4 0 16,-7-1 0-16,0 3 1 0,0 2 0 0,0-1-1 0,-7 3-1 16,0 2 1-16,0-2 0 0,-6 1 1 0,6-5 0 15,-4 5 1-15,4-3 6 0,-6-2 3 0,6 1 2 0,1 0 2 16,0 4 4-16,-2-4 1 0,8-4 2 0,-6 4 1 0,6-1-2 16,0 2-1-16,0-4 1 0,6 3 4 0,2-5 0 15,-2 6-2-15,0-5 1 0,7 4-3 0,1-4-1 0,4 1-3 16,9-1-3-16,-1 0-6 0,0 1-7 0,7-1-13 15,-2 1-18-15,3-5-20 0,-2 0-26 0,8 1-39 0,-8-4-73 16,-5 0-140-16,5 0-84 0,-8-4-38 0</inkml:trace>
  <inkml:trace contextRef="#ctx0" brushRef="#br0" timeOffset="57486.41">19210 15507 37 0,'-6'-3'470'0,"-1"-1"-14"0,1 0-171 16,6 0-126-16,-7 4-67 0,7 0-37 0,0-2-19 0,0 4-9 16,7-2-3-16,-7 4 3 0,6 4 6 0,-6-5 4 15,7 9 2-15,-1-5 0 0,-1 4 1 0,-5 0 1 0,9 3-6 16,-3 1-5-16,-1 3-4 0,3-2-7 0,-1 1-6 0,-1 2-4 16,0-5-3-16,1 4-3 0,-1 1-2 0,8-5-3 15,-8 4-12-15,8 1-9 0,-2-5-14 0,-7 1-13 0,10 0-16 16,-2 0-17-16,-1-4-19 0,-4-4-21 0,-2 0-26 15,0 1-46-15,0-4-77 0,2-4-88 0,-8 0-46 0</inkml:trace>
  <inkml:trace contextRef="#ctx0" brushRef="#br0" timeOffset="57783.13">19243 15566 141 0,'-8'-11'488'0,"3"0"-25"0,5 4-171 16,-6-4-120-16,6 4-67 0,6-1-35 0,-1 1-25 15,3 3-15-15,5-4-7 0,0 0-6 0,7 6-7 0,-8 2-3 16,8-4-2-16,0 4-4 0,-1 4-1 0,-5-4 0 16,4 8-2-16,-4-6-1 0,-1 6 1 0,0 3-2 0,-6-1 1 15,-1 2-2-15,-6-1 3 0,0 3-1 0,0-3 0 0,0 8 1 16,0-4-1-16,0-1 2 0,0 1 0 0,0 3 0 16,0-3 1-16,6-1 0 0,-1 5 1 0,4-5 0 0,-3 1 0 15,7 3 5-15,-6-2-1 0,-1-2-2 0,7 1-2 16,-7 3 0-16,8-4-1 0,-8-3-1 0,0 4-2 0,1-1-6 15,-7-2-2-15,7-2 0 0,-7 1-3 0,-7 0-3 0,7 1-1 16,-7-5-2-16,1 0-3 0,-6 1-1 0,4-5-4 16,-4 1-5-16,-1 0-9 0,-2-4-10 0,4 0-20 0,-3-4-27 15,8 0-52-15,0-3-89 0,-1-1-97 0,0-2-59 16</inkml:trace>
  <inkml:trace contextRef="#ctx0" brushRef="#br0" timeOffset="58017.41">19589 15243 207 0,'0'-7'466'0,"0"4"-56"0,0-1-179 0,6-4-113 15,0 5-59-15,8-2-33 0,-2 3-17 0,1-2-9 16,7-3 0-16,0 2 0 0,-1-2 0 0,1 3 1 0,6 1 1 15,0-1-2-15,0-3 2 0,7 3-1 0,-1 1-2 0,1-2-8 16,5 2-12-16,-5 0-22 0,-1 3-36 0,8-4-75 0,-14-3-138 16,6 3-87-16,-12 0-42 0</inkml:trace>
  <inkml:trace contextRef="#ctx0" brushRef="#br0" timeOffset="58220.63">19915 15158 380 0,'0'5'477'0,"-8"-2"-127"16,8 6-149-16,0-3-87 0,0 5-47 0,8 1-23 0,-2-3-8 15,-6 7 0-15,6-2 3 0,0 5 8 0,8-5 5 0,-8 8 6 16,7-4 1-16,0 4-4 0,0 1-5 0,1 2-6 16,5-3-6-16,1 4-8 0,-1-1-9 0,0-2-12 0,-6 2-16 15,7 1-19-15,-7-1-20 0,0 1-24 0,-7-5-22 16,1 6-24-16,0-5-30 0,-1 0-50 0,-6 0-75 0,-6 0-107 15,-1-4-47-15</inkml:trace>
  <inkml:trace contextRef="#ctx0" brushRef="#br0" timeOffset="58673.5">18370 16320 314 0,'0'0'413'0,"0"-3"-121"0,0-2-116 0,6 5-76 0,0-2-44 16,7-2-24-16,1 0-15 0,6 0-5 0,-1 1-3 0,7-1 1 15,0-4 0-15,0 6 3 0,13-3 0 0,-1-2 3 16,3 0 4-16,10-1 1 0,2 5 2 0,5-4 2 15,0 0 1-15,8-2 0 0,5 3 1 0,2-2-5 0,4 2-4 16,2-3-4-16,6 1-2 0,0 2-5 0,-1-2-3 0,7-3-3 16,0 0-1-16,0 4 0 0,1-4 0 0,-1 0 2 15,0 4-1-15,-6-4-4 0,0 0-13 0,0 1-17 0,-21 1-25 16,2 3-39-16,-14-2-67 0,-7-3-124 0,-12 3-88 0,-7 1-56 16</inkml:trace>
  <inkml:trace contextRef="#ctx0" brushRef="#br0" timeOffset="59751.37">18844 16731 83 0,'0'-4'228'15,"0"4"-35"-15,7 0-37 0,-7-4-40 0,0 4-38 0,8 0-27 16,-8 0-19-16,0-4-12 0,0 4-4 0,0-3-2 0,5 3 1 16,-5-4 5-16,0 4 3 0,0-3 4 0,0 3 3 0,7-4 2 15,-7 4 0-15,0-3 1 0,7 3-1 0,-7-4-2 0,0 0-1 16,7 4-3-16,-7-4-1 0,6 1-3 0,-6-1-2 16,7 4-3-16,-1-3-3 0,0-2-5 0,1 5-2 0,-7-2-2 15,13 2 1-15,-7-4-3 0,2 4-1 0,-2-4 1 0,0 4 2 16,7 0 1-16,-7 0-1 0,1 0 3 0,5 0 3 15,-5 4-1-15,1-4 5 0,-2 4 0 0,7-2 0 0,-6 3 2 16,-1 2 2-16,1 0 1 0,-7 1 1 0,6-1 3 0,-6 3 2 16,6 2-1-16,-6 2 1 0,0 1 1 0,0-1 0 0,0 6-3 15,0-6-3-15,-6 4-3 0,6-4-4 0,0 5 0 16,-6 0-1-16,6-2-3 0,0 3 0 0,0-6-2 0,-7 4-2 16,7-4-2-16,0 1 1 0,-6-4-1 0,6 4-1 0,0-4 3 15,-7 0-2-15,7-4 0 0,0 0 1 0,0-3 3 0,-7 3 4 16,7-3 5-16,0-4 8 0,0 4 8 0,0-4 9 0,0 4 10 15,0-4 4-15,0-4 2 0,0 4-2 0,0-4-3 16,7 0-8-16,-7-3-9 0,0 1-9 0,7-6-8 0,-1 4-7 16,1-3-4-16,-1-4-2 0,0 5-3 0,8-5-2 0,-8 1 1 15,7-1-1-15,-6-4-2 0,6 1 0 0,0 0 0 0,0 0 0 16,7-1 0-16,-8 1 0 0,1 0-2 0,0 0 3 0,0 2-1 16,7 2 0-16,-7-1 1 0,0 4-1 0,0 4 0 15,7-4 0-15,-8 7 0 0,-4-3-1 0,4 4 1 0,1 3-2 16,-1 0-1-16,-4 0-1 0,4 3 3 0,-4 1-1 0,4-1 1 15,-6 4 1-15,2 5-1 0,-2-1-1 0,-6 0 0 0,6 3-5 16,-6-2-5-16,0 5-1 0,0-2-3 0,0 0-1 16,0-1-2-16,0 1 1 0,-6-1 3 0,6-2 2 0,-6 2 4 15,-2-2 2-15,2-2 3 0,0 2 1 0,0-1 4 0,-8-4 1 16,8-3 1-16,6 3 2 0,-8-4 4 0,3-3 2 0,-2 4 1 16,7-4 3-16,-8 0 1 0,8 0 4 0,0-4 2 0,0 1 3 15,0-1-2-15,0-3-2 0,8 0 0 0,-1-1-2 16,-2 0-3-16,3-1-2 0,4-3-3 0,2 1-4 0,-2-3-1 15,8 2 0-15,-7-2-3 0,7-1-1 0,6-3 0 0,-6 3-1 16,5 1-2-16,-5-5 2 0,6 8-1 0,1 0-1 0,-1 0 0 16,-7 0 0-16,7 3 2 0,0 1 3 0,-6 4 1 0,-1-1 2 15,1 1-2-15,0 3 3 0,5 3 5 0,-5 1 5 16,0-1 7-16,-1 4 6 0,0 5 7 0,1-1 5 0,-1 0 6 16,1 3 5-16,6-2 5 0,-7 5 4 0,1-2 2 0,0 0-1 15,6 3-3-15,-7-3-6 0,7 0-4 0,-6 3-7 0,-1-3-10 16,7-1-12-16,-6 1-25 0,-1-4-35 0,-5 3-42 0,5 1-47 15,-6-4-44-15,0-4-41 0,1 1-47 0,-2-1-65 16,2-3-95-16,-8-4-83 0,7 0-32 0,-13 0 3 0</inkml:trace>
  <inkml:trace contextRef="#ctx0" brushRef="#br0" timeOffset="60829.25">21009 15642 322 0,'7'5'340'0,"-7"-5"-116"16,6 3-92-16,0-3-55 0,8 4-32 0,-2-4-16 0,1 0-8 15,1 0 0-15,5-4 1 0,0 4 4 0,8 0 1 16,-1-3 1-16,0 3 2 0,0-5 0 0,-1 3 3 0,9-2 0 16,-3 0 1-16,9 0-2 0,-7 1-2 0,-1 3-4 15,-7-5-3-15,9 2-3 0,-8 3-7 0,-6 0-6 0,-1 0-10 16,1 0-10-16,-9 0-11 0,4 0-13 0,-9 3-13 0,1-3-16 16,-1 0-16-16,-6 0-24 0,0 5-33 0,-6-5-57 15,-1 0-89-15,-6 0-69 0</inkml:trace>
  <inkml:trace contextRef="#ctx0" brushRef="#br0" timeOffset="61016.87">21016 15811 91 0,'-20'8'430'0,"7"-1"-102"0,-1 0-129 0,7 1-85 16,2-1-47-16,-1 0-25 0,6-3-12 0,6 3-8 16,-6-3-1-16,5 0 3 0,9-1 1 0,-7 1 3 0,6-4-2 15,7 3 1-15,-2-3-1 0,2-3-1 0,-1 3-3 0,8-4-1 16,6 4-2-16,-8-3-3 0,15-1-2 0,-8 0-2 0,1 0-2 15,6 1-3-15,-8-1-1 0,10 0-3 0,-16 1-5 16,9 3-11-16,-9-3-13 0,-5-1-16 0,0 4-24 16,-8-4-35-16,2 0-65 0,-8 1-117 0,7-1-85 0,-13 0-46 15</inkml:trace>
  <inkml:trace contextRef="#ctx0" brushRef="#br0" timeOffset="62703.81">22273 15020 217 0,'0'0'201'0,"0"0"-28"0,0 0-28 0,0 0-29 16,0 0-30-16,0 0-23 0,0 0-18 0,0 0-12 0,0 0-7 16,0 0-6-16,0 0-5 0,0 0-2 0,0 3 1 15,0 1 4-15,0 0 3 0,0 3 2 0,0 4 3 0,6 0 4 16,-6 0 4-16,7 4 3 0,0 3 0 0,-7 4-2 15,6 0 0-15,-6 5-2 0,6 2-3 0,0 3-3 0,-6-3-5 16,7 4-1-16,0 1 0 0,-1 3-6 0,-6-6-2 16,6 6-2-16,-6-4-1 0,0 1-3 0,8-1 0 0,-8-1 0 15,0-2-4-15,-8-1 0 0,8-3-2 0,0-1-1 0,0 1-3 16,-6-4-8-16,6-4-8 0,-6 0-12 0,6-3-16 16,0 0-18-16,0-4-26 0,0-4-39 0,6-7-66 0,0 0-112 15,-6 0-70-15,8-3-35 0</inkml:trace>
  <inkml:trace contextRef="#ctx0" brushRef="#br0" timeOffset="63157.04">22651 15181 72 0,'-7'-4'426'0,"1"4"-99"0,-1 4-137 16,1-1-87-16,0 1-49 0,-8 0-26 0,8 4-10 0,-1-1-4 16,-7 4 0-16,9 0 3 0,-2 3 4 0,-6 5 2 15,6-5 3-15,-5 8 2 0,5 0-1 0,0 0-4 0,1 5 0 16,6-2-5-16,-6-3-2 0,6 7-4 0,6-7 2 15,-6 3-3-15,6 2-4 0,8-6 0 0,-8 1-2 0,7 0-2 16,0-3 1-16,-1-2-2 0,9-1-4 0,-1-2 2 0,-8-3 3 16,8 0 4-16,-2-4 2 0,9-3 3 0,-7 0 2 15,6-4 6-15,-7 0 6 0,7-4 5 0,1-3 9 0,-1 0 4 16,-6-1 7-16,-1 1 3 0,1-5 5 0,-9 2 1 16,4-5-1-16,-10 3-5 0,2-2-7 0,-7 0-8 0,0-5-8 15,0 1-5-15,-12-1-7 0,5 2-5 0,-6-3-5 0,-7-1-2 16,1 3-1-16,-1-4-1 0,-7-1 1 0,2 2-1 15,0-1 3-15,-2-1-3 0,1 5 0 0,-6 0-1 0,5 4-1 16,-5-5 0-16,6 8-2 0,0 0-3 0,6 1-14 16,1 2-13-16,5 1-19 0,2 2-25 0,-2 3-26 0,8-2-31 15,6 4-45-15,0 0-79 0,0 0-141 0,6 0-64 16,1 0-22-16</inkml:trace>
  <inkml:trace contextRef="#ctx0" brushRef="#br0" timeOffset="63563.21">23146 15200 149 0,'-6'-8'460'0,"6"4"-74"15,0 4-159-15,-7-4-104 0,7 4-58 0,-7 4-31 0,7-4-16 16,-6 7-8-16,0 2-2 0,-1 0-1 0,7 3 1 15,-7 3 1-15,1 3 1 0,-1 0 2 0,1 4 2 0,6 5 1 16,-6-6-1-16,6 4 0 0,0 4-1 0,6-3-3 16,-6 3-1-16,6-2-1 0,1-2-3 0,6 1-2 0,-6-1 0 15,5-3 0-15,2 1-1 0,-3-6 1 0,9 3 2 0,-6-6 1 16,6-3 3-16,0 3 2 0,-8-6 5 0,8-5 3 16,-1 1 4-16,1-4 6 0,6 0 7 0,-7-4 10 0,1-3 12 15,0 3 13-15,-7-3 9 0,0-4 5 0,0 0 2 0,-7 1 3 16,0-5-4-16,-6 1-9 0,0-6-12 0,-6 3-15 15,-8-2-12-15,2 1-10 0,-1-4-6 0,-13-1-9 16,6 1-5-16,-5 0-5 0,-1 0-2 0,-1 1-1 0,-5-1-7 16,6 2-7-16,0-1-12 0,-2 4-16 0,10-3-18 0,-1 2-18 15,-1 4-22-15,7 3-24 0,7-1-22 0,-2 2-22 16,8-1-33-16,8 3-48 0,-8 0-113 0,12 2-69 0,1 3-30 16</inkml:trace>
  <inkml:trace contextRef="#ctx0" brushRef="#br0" timeOffset="64469.02">23700 15158 350 0,'0'-3'276'0,"0"3"-83"16,0-3-74-16,0 3-46 0,0 0-27 0,0-4-13 16,0 4-4-16,0-4-1 0,0 1 2 0,0 3 4 0,0 0-1 15,0 0 1-15,0-4-1 0,0 4-3 0,6 0-4 16,-6 0-6-16,0 0-5 0,0 0-3 0,0 0-5 0,0 4-2 15,0-1 0-15,-6 5 5 0,-1-2 1 0,1 2 6 0,0 7 2 16,-8-1 0-16,8 2 2 0,-14 2 2 0,7 3-2 16,0 2-3-16,0 2-2 0,-7-3-4 0,8 4 0 0,-2-1-1 15,0-2-1-15,9 2-2 0,-8 1-1 0,6-4-1 16,1 1-1-16,6-2-1 0,0-3 1 0,0 1-1 0,0-1 0 16,0-4-1-16,6 1 1 0,1-5 2 0,0 2 1 0,-1-4 2 15,7-5 4-15,-7 1 4 0,8-4 3 0,-2 0 3 16,8-4 1-16,-7 1 1 0,7-5 0 0,-8 4 2 0,8-6 3 15,-6-2 6-15,-2 1 4 0,1 0 7 0,1-3 6 16,-8-1 6-16,0-4 4 0,0 2 2 0,2-3-3 0,-8 3-6 16,0-5-5-16,-8 0-6 0,2-1-8 0,-6 2-8 15,-2-1-6-15,-5-1-6 0,5-2-6 0,-12 3-3 0,7 0-5 16,-7-3-1-16,6 6-4 0,-6-2-6 0,7 2-15 0,-1 4-16 16,8 1-23-16,-2 3-25 0,1 3-30 0,0 1-31 15,7 0-33-15,6 3-45 0,-7 1-83 0,1 3-101 0,6 0-55 16,0 3-15-16</inkml:trace>
  <inkml:trace contextRef="#ctx0" brushRef="#br0" timeOffset="65296.94">23797 15316 21 0,'0'-3'420'0,"0"3"-95"15,0-4-120-15,0 4-91 0,0 0-50 0,0 0-30 0,0 0-17 16,7 0-9-16,-7 0-4 0,0 0-3 0,0 0 0 16,0 0 0-16,0 4 1 0,7-4 2 0,-7 3 1 0,0 1 3 15,6 3 3-15,-6 0 0 0,0 1 2 0,6 0 0 16,-6-1 0-16,0-1 1 0,0 6 0 0,0-4-1 0,8 3-1 16,-8 0 1-16,0 0-2 0,0-4-1 0,0 7-1 0,0-3-1 15,-8 0-2-15,8-3 0 0,0 3-3 0,0 1-2 16,-6-6 2-16,6 5 1 0,0-3 3 0,-6-2 0 0,6 2 2 15,-7-4 0-15,7 3 2 0,-7-3 1 0,7 0 2 16,0-1-1-16,-6 1-1 0,6-4 2 0,0 3 2 0,0-3 3 16,0 0 2-16,0 4 2 0,0-4 0 0,0-4 0 15,0 4 1-15,0-3-4 0,0-4-1 0,0 3-1 0,6-3 0 16,-6-1 0-16,7-2 1 0,-7 2 0 0,7-3 0 0,-1 1 0 16,0-2 2-16,2-3-5 0,-2 5-1 0,0-2-3 15,7 1 1-15,-6 0 0 0,0 4 0 0,-1-5 0 0,0 6 0 16,-6 2-1-16,6-3-1 0,-6 7-2 0,8-4-3 15,-8 0-4-15,6 0-1 0,-6 4-2 0,0 0 0 0,0 4-1 16,0-4 0-16,0 8 0 0,0-5 1 0,0 5 1 0,0-2-3 16,-6-1 0-16,6 2 1 0,0 0 0 0,-8 4-2 15,8-7-2-15,0 3-1 0,0 0 1 0,0-2 0 0,0-3-1 16,0 2 1-16,0 0-1 0,0 0 1 0,0-4 2 16,0 3 1-16,0-3-1 0,0 0 3 0,8 0 0 0,-8 0 0 15,0 0 1-15,0 0 0 0,6 0 0 0,-6 0 1 0,0 0 0 16,0-3-1-16,6 3 0 0,-6 0-1 0,0 0-2 15,0 0-3-15,7 0-3 0,-7 0-3 0,0 0-3 16,7 0-2-16,-7 0-2 0,6-4-1 0,-6 4 0 0,6 0 2 16,1 0-1-16,-1-4 3 0,-6 4 2 0,7-4 3 0,0 4 2 15,-1-2 2-15,0-3 3 0,1 2-3 0,0-5 3 0,-1 5 4 16,1-1-2-16,-1-3 1 0,1 3 0 0,-1 1-1 16,1-1 1-16,-7 0 3 0,6 4 0 0,0-3-2 0,-6 3 1 15,7 3 0-15,-7-3 0 0,7 4-1 0,-7 0 0 16,6 3 0-16,-6 0 1 0,6 0 0 0,-6 1 0 0,7 0 0 15,-7 2-1-15,0 2 1 0,7-5 1 0,-7 3-2 16,0 2 1-16,0-5-1 0,0 3 0 0,0-2 0 0,6 0-1 16,-6-1-2-16,0 0-8 0,0 0-7 0,0 1-11 0,0-5-15 15,0 2-19-15,0-2-31 0,7-3-58 0,-7 0-97 16,6 0-93-16,-6-3-62 0</inkml:trace>
  <inkml:trace contextRef="#ctx0" brushRef="#br0" timeOffset="65609.37">24488 15100 5 0,'0'-3'472'0,"-6"3"0"0,6 3-170 16,-6 1-139-16,-1 4-78 0,7 2-44 0,-7 1-20 0,1 4-13 15,-1 0-3-15,1 3-2 0,-2 5 1 0,-4-2 1 0,5 4 1 16,-6 4 3-16,1 1 2 0,-1 3 3 0,-1 4 3 16,2 0 1-16,-8 0 1 0,0 2 0 0,1 2 0 0,-1 3-1 15,-6-4-3-15,7 8-4 0,-7-8-2 0,-1 8-2 16,-5-4-3-16,6 0 0 0,0-1-2 0,-1 1-2 0,1 0-3 16,1-4-4-16,-1 1-3 0,6-7-7 0,0-2-5 0,1-3-11 15,6 0-6-15,0-7-8 0,-1 1-8 0,8-5-9 16,6-4-10-16,0 1-16 0,0-8-30 0,6 0-50 0,2-7-93 15,-2 0-80-15,7-2-46 0</inkml:trace>
  <inkml:trace contextRef="#ctx0" brushRef="#br0" timeOffset="65906.17">24652 15654 296 0,'-20'-4'547'0,"-6"1"4"0,-1-2-177 16,1 5-160-16,-1 5-95 0,9-2-53 0,-8 1-29 16,13 3-17-16,-7 4-7 0,6 0-5 0,8 0-1 0,-7 4 0 15,13 3-2-15,0 0 0 0,0 4 1 0,7 1-2 16,5 2-1-16,2 1-4 0,6 3-5 0,-7 0-4 0,13 0-2 16,-8 0-3-16,2-3-2 0,1 3 0 0,-2 0 0 0,1-2 4 15,-1-5 2-15,-6 4 4 0,-7-5 3 0,2-3 2 16,-3 1 1-16,-5-5 1 0,0 1 3 0,0 0 0 0,-13-5 0 15,7 2 1-15,-7-5-2 0,-6 0 1 0,-1 1 0 16,1-4-1-16,-7-4-1 0,6 0-6 0,-7 0-15 0,2 0-24 16,-1-4-32-16,-1 0-48 0,8-3-93 0,-7 0-148 15,7 0-88-15,-1-5-44 0</inkml:trace>
  <inkml:trace contextRef="#ctx0" brushRef="#br0" timeOffset="67687.16">20501 16731 52 0,'-7'-4'351'0,"7"0"-81"0,-7 0-84 0,7 1-71 15,0-1-46-15,0 1-24 0,7-1-16 0,-7 1-11 0,7-5-2 16,-1 8-2-16,0-4-1 0,1-3 0 0,0 7 2 16,6-3 0-16,0-2 2 0,-7 3-1 0,13 2-2 0,-6-4-1 15,1 0 1-15,5 4 0 0,1-4 1 0,-1 4 4 16,1-3-1-16,-2 3 2 0,2 0 2 0,7 0 2 0,6 0 1 15,-1 0 3-15,1-4-1 0,-1 4 3 0,8 0 1 0,-1-4 2 16,6 4 2-16,1-4 3 0,-2 2 2 0,10-3 0 16,-8 2-1-16,-1-1-2 0,1 4-2 0,-15-3-4 0,3-2-5 15,-2 5-9-15,-13 0-10 0,1 0-7 0,-13-3-7 16,0 3-2-16,-7 0-4 0,-7 0-2 0,-6 0-3 0,-1 0 2 16,-5 0 3-16,-7 0 2 0,0 0 1 0,0 0 3 0,-7-4 0 15,7 0 5-15,-6 4 4 0,4-3 9 0,-3 0 2 16,12-2 5-16,-7 5 2 0,11-3 5 0,-4-1 0 15,13 4-2-15,0 0-3 0,6-4-7 0,6 4-3 0,0 0-4 16,8 4-2-16,6-4-4 0,-1 4 0 0,1-1 0 0,-1 2 0 16,8 1 1-16,-8 5-1 0,0-3 2 0,0 4-1 0,-5-2 0 15,-1 1-1-15,-6 4 0 0,-7-1 0 0,0 1-1 0,0-1-2 16,0 5-4-16,-14-4-11 0,8 2-14 0,-8 3-21 16,-5-6-24-16,6 4-37 0,-6-4-68 0,-1 1-133 0,0-1-81 15,1-2-52-15</inkml:trace>
  <inkml:trace contextRef="#ctx0" brushRef="#br0" timeOffset="71701.77">19738 16815 61 0,'-7'8'26'0,"1"-1"-97"0</inkml:trace>
  <inkml:trace contextRef="#ctx0" brushRef="#br0" timeOffset="77591.1">24423 14420 414 0,'-7'-8'376'0,"2"-3"-148"0,-3 3-104 15,2 1-57-15,0 0-31 0,-1 0-16 0,1-1-8 0,-1 1-4 16,0 3-1-16,1-4 1 0,0 1 3 0,-1-1 2 15,0 2 1-15,1-2 5 0,0 1 1 0,-1-1 3 0,-7 1 1 16,8 4-1-16,0-4-3 0,-2 3-3 0,2-4-2 16,0 5-2-16,-6-4-5 0,4 3-2 0,-4 0-3 0,-1-4-2 15,-1 5 1-15,-6 0-1 0,1-1 1 0,0 0 0 0,0 4-1 16,-7-3 1-16,-1-1-2 0,1 0 0 0,-6 0 1 16,-1-4-1-16,1 6 0 0,-1 2 0 0,-7-7 0 15,-5 2-1-15,-1 2 2 0,1-1-1 0,-1 0 0 0,-5 0 2 16,-2 2 1-16,1-3-1 0,0 2 2 0,0 3 0 0,0-4 1 15,-1 4 0-15,8 0 0 0,-7 4-1 0,-1-4-2 0,8 3 0 16,-1 4-1-16,-5-3 1 0,4 4-1 0,-4 0 1 16,5-1-1-16,1 0 1 0,-1 0 0 0,7 4 1 15,-7-3 0-15,1 3-2 0,-1 0 0 0,7 3 0 0,-7-3 1 16,1 3 0-16,5 1 0 0,-5 4 3 0,-1-1 1 0,6 1-1 16,-4 2 2-16,-3 1-1 0,8 0-1 0,1 0 2 15,-2 1-2-15,7 2-2 0,-5 1 1 0,5-1-3 0,7 4 1 16,-7-2 1-16,7 2-1 0,0 0-2 0,1 0 0 0,5 0 0 15,0 5 0-15,-6-5 0 0,13 0 0 0,-7 0 0 16,1 1 0-16,0-1 0 0,6 0 0 0,-7 1 0 0,7-1 1 16,-6 4-1-16,-1-4-1 0,1 1 0 0,-1 2 1 15,0 1 0-15,1 0 1 0,-7 0 1 0,6 0-1 0,1 0 1 16,-1 0 0-16,0 1 1 0,8 2 0 0,-2-7-1 0,-5 5 2 16,13-5-1-16,-8 4 2 0,8-4 1 0,0 1 0 15,-2-1-1-15,2-4 1 0,0 1-1 0,6 3-1 0,0-7 0 16,0 3 1-16,0 1-1 0,6 0 1 0,-6 0 0 15,6-1 1-15,-6 1 1 0,8-1 2 0,-2 2-1 0,0 2-1 16,8-3 1-16,-3 3 0 0,3 0-1 0,0 0-1 0,-2 0 0 16,2 1-2-16,5-1 1 0,1-4 0 0,0 5 1 15,-3-4 0-15,11 3-1 0,-8-4 0 0,6 1 0 16,-1 1-2-16,8-2 2 0,-7-4 1 0,6 6 1 0,-6-6 1 16,7 5 3-16,-1-5 3 0,8-2 2 0,-7 3 1 0,5 0 1 15,1-3-1-15,1 2-1 0,5-3 0 0,1 1-1 0,-7 0-1 16,6-4 0-16,1 2 1 0,-1 2 2 0,2-5 2 0,-2 4 0 15,0 1-1-15,1-5 1 0,6 1 1 0,-6-1 0 16,6 2 0-16,-7-2-3 0,8 1 0 0,-1-4 1 0,0-1 1 16,1 2 0-16,-1-1-2 0,-1-5 3 0,2 6 4 0,-1-5 4 15,0 4 4-15,6-3 1 0,-5-4 3 0,5 2 1 0,-5 1 4 16,6-2-1-16,-8 2-2 0,0-3-2 0,3 0-3 16,-3-1-3-16,2 1 0 0,-1-1 1 0,-7 1-3 0,1-4 0 15,7 3 2-15,-8-3 0 0,1 0-1 0,-1 0 1 0,1 0-3 16,-1-3-2-16,-6 3-1 0,7-4-4 0,-1 1-3 0,-5-1-2 15,-1-3-1-15,0 3-3 0,1-8-1 0,-2 5-2 0,1-3-3 16,-6-2 1-16,6 1 3 0,0-4 1 0,-6 1 0 0,-1-4 2 16,7-4-3-16,-6 3 3 0,-2-6 2 0,3-1 1 15,-1 0 0-15,0 1 9 0,-2-4-1 0,-4-4-1 16,6 3 1-16,-8-3 0 0,0 4-1 0,9-3 0 0,-8-2-2 16,0 1-10-16,0 0-1 0,-7-3 2 0,7 3-3 0,-6-4 5 15,0 1-3-15,-1-5 1 0,1 1 3 0,0 0 0 0,-7-4 0 16,7-4 0-16,-8 4 0 0,-6-4 0 0,2-2-1 15,-2 1-2-15,0 2-4 0,-6-5-3 0,-6-2-2 16,0 2 2-16,-8-2 0 0,2-1-4 0,-8-1 0 0,-8 5 0 16,-3-4 0-16,-2 3 1 0,-5 2 0 0,-15-1-6 0,1-1-9 15,-7 0-7-15,-12 2-11 0,-1-2-14 0,-13 1-21 16,1 3-25-16,-14 1-24 0,-6-1-27 0,-1 8-25 0,-6-1-21 16,1 9-23-16,-1 3-33 0,1-1-65 0,5 8-138 15,8 7-73-15,5-2-23 0</inkml:trace>
  <inkml:trace contextRef="#ctx0" brushRef="#br0" timeOffset="78575.3">15802 16742 18 0,'0'-4'260'0,"-6"0"-45"16,6 1-44-16,-6-1-43 0,6 0-35 0,-7 4-30 15,0-4-22-15,7 1-11 0,-6 3-6 0,0-4-5 0,-1 4-1 16,7 0 2-16,-7-3 1 0,1 3 0 0,-1 0 0 0,1 0 1 16,-1 3 0-16,1-3 1 0,6 0-1 0,-7 0-2 0,7 0-1 15,0 0 0-15,-6 0-1 0,6 0-3 0,0 0-4 0,0 0-1 16,0 0-2-16,0 0-1 0,0 0-2 0,0 0 1 15,0 0 3-15,6 0 2 0,-6 0 3 0,7 4 4 0,-7-4 0 16,6 0 1-16,1 0 1 0,-1 3 0 0,1-3 1 0,6 0-3 16,0 0-2-16,0 0-2 0,6-3-1 0,1 3-1 0,-1-4-2 15,1 1-3-15,0-1-3 0,5 4-2 0,1-3-2 0,-6-1-6 16,7 4-7-16,-9-4-13 0,9 4-11 0,-8 0-16 16,1 0-22-16,-1 4-36 0,1 0-56 0,-7-4-84 0,-6 3-93 15,0 1-50-15</inkml:trace>
  <inkml:trace contextRef="#ctx0" brushRef="#br0" timeOffset="78715.88">15679 16958 150 0,'-7'3'500'0,"-6"1"-2"0,13-4-197 0,-6 0-138 16,6 4-85-16,6-8-53 0,7 4-33 0,0-4-19 0,7 1-9 16,-1-4-4-16,14-4 4 0,-7 3-5 0,13-7-11 0,-6 5-23 15,12-5-56-15,-5-3-138 0,5-1-88 0,1 1-53 0</inkml:trace>
  <inkml:trace contextRef="#ctx0" brushRef="#br0" timeOffset="87416.74">1304 7865 28 0,'-6'0'71'0,"6"0"-12"0,0 0-14 16,0 0-11-16,0 0-12 0,0 0-9 0,-7 0-5 16,7 0-2-16,0 0-2 0,0 0 1 0,0 0 3 0,0 0 5 15,0 0 7-15,0 0 6 0,0 0 4 0,0 0 7 0,0-4 5 16,0 4 5-16,0 0-1 0,0 0-1 0,0 0-5 16,0 0-5-16,0-3-5 0,0 3-3 0,0-4-5 0,0 4-1 15,0 0 0-15,0-4-1 0,-6 4 1 0,6-3 0 16,0 3-1-16,0 0-1 0,0 0-2 0,0-4-3 0,0 4-2 15,0 0-2-15,0 0-3 0,0 0 1 0,0 0 2 0,0-4-1 16,0 4 0-16,0 0 3 0,0 0 0 0,0-3 0 16,0 3 4-16,0 0 1 0,0 0 2 0,0-4 1 0,0 4 1 15,-6 0-2-15,6-4-1 0,0 0-2 0,-8 4-3 16,8 0-2-16,0-3-4 0,-6 3-1 0,6-3-2 0,-6 3-1 16,6 0 0-16,-6-4-1 0,6 4 1 0,-8 0-1 0,8 0-1 15,-6 0 0-15,0 4 0 0,-2-4 2 0,3 3-2 16,-2 0 0-16,-1-3-1 0,-3 4 1 0,5 0-1 15,-2 0 1-15,-4-1-1 0,5 5-1 0,1-5 1 0,-1 8 0 16,-6-2 0-16,7-3 1 0,-9 5 0 0,10 1 0 0,-9-3 1 16,2 7-1-16,4-1 0 0,-3-1 0 0,-3 5 2 0,8-5-1 15,0 4-1-15,-8 0 2 0,8 1-2 0,-7-2 1 16,6 3 0-16,7-3 0 0,-7-1-2 0,7 2 0 16,-7-4 3-16,7 1-3 0,7 0 3 0,-7-3-1 0,0 2-1 15,0-3 0-15,7 0 2 0,-7-4 2 0,7 4 1 0,-1-7 1 16,1 3 1-16,-1-4 3 0,0 1 2 0,8 0 4 15,-2-4 2-15,2 0-3 0,-1-4 1 0,-1 0 1 0,2-3-1 16,6 0-2-16,-8-4-1 0,8-1-1 0,-1 2 1 16,-5-1 2-16,5 1 0 0,-7-5-1 0,2 3 6 0,0-3 0 15,-8 1-1-15,6-1 0 0,-4 4-3 0,-2-3-1 0,0-1-2 16,1 5-1-16,-7-5-5 0,6 7 2 0,-6-4-1 16,0 5 2-16,0 0-1 0,0 4 1 0,0-1-1 15,0 0 0-15,0 4-5 0,0-4-1 0,0 4-4 0,0 4 0 16,-6 0-3-16,6 3-1 0,-7 0 1 0,7 0 0 0,-6 5 2 15,6-1 0-15,0 3 0 0,0 1 0 0,0-1 1 0,0 2 0 16,6-2 2-16,-6 1-3 0,7-1 0 0,-1 2-1 16,1-7 0-16,6 3 0 0,-2-1-1 0,-2 1 1 0,2-5-1 15,10-4 1-15,-8 5 1 0,0-5 1 0,6 1 2 16,1-8-1-16,0 1 1 0,-1-1 0 0,1-3 1 0,0 0-1 16,5-5 0-16,1-3 0 0,-6 1 1 0,6-5 1 15,1 1 3-15,-8 4 2 0,0-5 0 0,1 1 4 0,-7-3 2 16,-1 2 2-16,-4 3 1 0,-8-1-1 0,0-2-1 0,0 1-5 15,-8 3 1-15,-4-2-6 0,-1 2-5 0,-7 0-5 0,1 4-7 16,0 0-9-16,-8-1-7 0,8 9-7 0,-8-3-10 16,8 6-12-16,-1-5-16 0,8 5-24 0,-2 5-30 15,8-5-60-15,0 2-129 0,-2 2-80 0,8-1-36 0</inkml:trace>
  <inkml:trace contextRef="#ctx0" brushRef="#br0" timeOffset="88025.98">1794 8275 112 0,'0'0'212'0,"0"-3"-55"16,0 3-51-16,0 0-41 0,0 0-27 0,6-3-20 15,-6 3-9-15,0 0-9 0,6-5 2 0,-6 5 0 0,6 0 2 16,-6-3 3-16,0 3 3 0,7 0 6 0,-7 0 3 16,0-4 10-16,0 4 2 0,0 0 4 0,0 0 2 0,0 0-1 15,0-4-1-15,0 4 0 0,0 0-2 0,0 0-2 16,0-3 0-16,0 3-5 0,0-4 0 0,0 4-2 0,0-3-1 16,0 3-2-16,0 0-2 0,0-4-2 0,7 4-2 0,-7-4 0 15,0 4-2-15,0-3 1 0,0 3 0 0,0 0-3 16,0 0-1-16,0 0-2 0,0 0-2 0,0 0-3 0,0 0-2 15,0 0-2-15,0 3-2 0,0 1-1 0,-7 0 0 0,7-1-1 16,0 4 3-16,-7 4 0 0,7-3 2 0,-6 6-1 16,0-2-1-16,0-2 3 0,6 5 0 0,-8-1 0 0,8 1-1 15,-6 0-1-15,0 3 0 0,6-3 2 0,-7 0 1 16,0-1-2-16,1 1 0 0,6-1 0 0,-7 1 0 0,7-3 0 16,-6 2 0-16,0-2 0 0,6-2 1 0,0 0 0 0,-8-1 1 15,8-2 1-15,0 0-1 0,0 0-2 0,0-3 1 16,0 0 2-16,0-1-3 0,8-3 2 0,-2 4 0 0,0-4 1 15,7 3 0-15,1-3 1 0,6 0-1 0,-2-3-3 16,15-1-7-16,-7 4-10 0,7-3-13 0,5-5-21 0,2 4-31 16,-1-3-59-16,0-3-141 0,0-2-87 0</inkml:trace>
  <inkml:trace contextRef="#ctx0" brushRef="#br0" timeOffset="88463.37">2359 8056 268 0,'0'0'214'0,"-6"0"-59"0,6 0-44 0,0 0-35 15,-6 0-18-15,6 0-12 0,0 0-8 0,0 0-3 0,0 0-3 16,0 0-4-16,0 0-5 0,0 0-4 0,0 0-5 15,6 0-2-15,-6 0-3 0,6 0-4 0,-6 0-3 0,14 0-2 16,-7-4 0-16,5 4 0 0,-4 0 0 0,4-3-2 16,1 3 1-16,7-4 0 0,-8 4 1 0,1 0 0 0,8-4 0 15,-9 0 1-15,8 4-1 0,-1-4 0 0,1 4 0 16,-7-4 1-16,7 4 0 0,0-2 0 0,-8-3-2 0,8 5 0 16,-7 0-1-16,0-2-6 0,0 2-12 0,-1 0-14 0,-4 0-25 15,-3 0-40-15,2 0-76 0,0-5-120 0,-1 5-58 16</inkml:trace>
  <inkml:trace contextRef="#ctx0" brushRef="#br0" timeOffset="88729.03">2282 8177 262 0,'0'0'181'15,"13"0"-66"-15,-7 0-43 0,8 0-21 0,-2 0-11 16,1 0-6-16,0 0-2 0,7-4-2 0,-1 4-2 0,1-3-2 16,0 3-2-16,5-5-5 0,-5 5-4 0,6-3-1 0,-6 3-3 15,-1-4-1-15,7 4-1 0,-14-4 0 0,8 4 1 0,-5-3-2 16,-3 3-1-16,1-3-1 0,-6 3-1 0,-1 0-1 16,1 0-1-16,-1 0-1 0,-6 0-1 0,0 0 0 15,7 0 0-15,-14 3 2 0,7-3-4 0,0 3-3 0,-6-3-9 16,6 4-17-16,-7-4-30 0,1 0-58 0,-1 0-125 0,7 0-73 15</inkml:trace>
  <inkml:trace contextRef="#ctx0" brushRef="#br0" timeOffset="91493.9">3566 7814 11 0,'0'0'227'0,"0"-4"-45"0,0 4-41 0,0 0-41 0,0-3-35 16,0 3-27-16,0 0-16 0,0-4-9 0,0 4-4 0,6 0-2 16,-6 0 0-16,0-4 0 0,0 4 3 0,0 0 1 15,0 0 0-15,0-4 2 0,0 4 0 0,0 0 1 0,-6 0 2 16,6 0-1-16,0 0 2 0,0 0 0 0,0 0 1 16,0 0 0-16,-7 0 1 0,7 0-3 0,0 0-1 0,0-3-1 15,0 3-2-15,0 0-2 0,0 0-1 0,0 0-3 0,0 0-2 16,0 0 1-16,-7 0-1 0,7 0-2 0,0 0 0 15,0 0-2-15,0 0 0 0,-6 0 0 0,6 0 0 0,0 0-1 16,-7 3-1-16,7-3 2 0,-6 4-1 0,6-4 2 16,-6 4-2-16,-2 0 1 0,2 3-1 0,0-3 1 0,-1-1 0 15,1 4 0-15,-1 1 1 0,-6-5-1 0,7 5 3 0,-1-1-2 16,0 0-1-16,-5 4 2 0,4-4-1 0,2 1 1 16,0 4 0-16,0-3 0 0,-1 3 0 0,1-1 0 0,-1 3 0 15,0-2 0-15,1 3 0 0,0-5 0 0,6 5 1 16,-8 0 3-16,2 0 0 0,6-1 0 0,0 1 1 0,0-1 1 15,0 1 0-15,0-5 1 0,6 6-1 0,2-5-1 0,-8-1 0 16,6 1 0-16,0 0 1 0,1 0 0 0,6-3 3 16,-6 4 0-16,5-6 3 0,-6-2 0 0,8 0 1 0,-1-1 0 15,0-3 1-15,7 0 0 0,-7 0-2 0,7-3-1 0,-1-1-4 16,-6 0 0-16,6-2-1 0,1-2 1 0,0 1-1 16,-1-5 0-16,-6 2 4 0,6-2 2 0,-5 1 3 15,-1 0 3-15,0-3 2 0,0 3 2 0,-7-4 0 0,0 5 0 16,2-2-1-16,-2-3 0 0,0 5-3 0,-6-2 1 0,0 1-3 15,0 4-1-15,0-4-2 0,0 4-2 0,0 0-1 16,0 3-5-16,0-4-1 0,-6 5-3 0,6 3-3 0,-6-4 0 16,6 4-2-16,0 0 0 0,-8 4-1 0,8-1 2 15,-6 1-2-15,6 4 1 0,-6-1 1 0,6 0-1 0,0 4 0 16,0 0-1-16,0 1 2 0,0 1-1 0,6-1 1 0,-6-1 0 16,6 3 0-16,2-3 0 0,4 1 1 0,-5-2 0 15,6-2-1-15,0 3 1 0,0-4 0 0,0 0 0 0,7 0 1 16,-1-2 2-16,-6-2-2 0,6 0 1 0,1-3 0 15,6 0 0-15,-6 0-2 0,-1-3 1 0,1-5 0 0,0 5 0 16,5-5 0-16,-5-2 2 0,0-1-1 0,-1 0 2 0,1 0 8 16,-8 0 6-16,2-3 5 0,-1 2 4 0,-7-3 3 15,1 5-2-15,0-5 5 0,-7 0-3 0,0 0-5 0,-7 5-7 16,7-5-6-16,-13-3-5 0,6 7-2 0,-5-4-2 16,-2 1-3-16,2-2 0 0,-9 5-2 0,9 0-4 0,-2 4-8 15,2 0-12-15,6-1-15 0,-2 1-24 0,2 3-27 0,6 0-33 16,6 4-41-16,2-3-86 0,-2 3-109 0,6 0-64 15,2 0-26-15</inkml:trace>
  <inkml:trace contextRef="#ctx0" brushRef="#br0" timeOffset="91884.57">4543 8078 249 0,'0'-4'444'0,"0"0"-150"15,-7 0-133-15,7 2-76 0,0 2-39 0,-6-6-22 16,-1 6-11-16,1 6-6 0,-1-4-5 0,1 2-1 16,0 4 0-16,-8-1 0 0,8 3 0 0,-7 2-1 0,5 3-1 15,2-1 0-15,-7 1 1 0,7 4-1 0,-1-4 0 0,7 2 0 16,-6 2 0-16,6-1 1 0,0-4 0 0,0 5 2 15,6-1 0-15,1-2 1 0,-7-2 0 0,13 1 0 0,-7-5 2 16,8 1 2-16,5 0-2 0,-5 0 2 0,5-7 1 16,0 4 1-16,8-8 4 0,-8 3 4 0,7-6-1 0,0 3 3 15,0-5 2-15,-7-2 3 0,7 0 4 0,0-4 4 0,-6 0 3 16,0-1 2-16,-2 2 9 0,2-5 6 0,-6 1 6 16,-1-1 1-16,-6 1 1 0,-1-2 0 0,-6 2-3 0,0-1-6 15,-6 1-9-15,-7-5-9 0,-1 5-10 0,-6-1-6 16,-5 1-5-16,-1-2-8 0,-6 6-2 0,-2 2-2 0,-5-3-4 15,7 3-9-15,-1 2-12 0,1 2-16 0,6 0-21 0,-1 1-21 16,8-1-28-16,5 4-33 0,8-4-46 0,0 4-99 16,6 0-94-16,0 0-60 0</inkml:trace>
  <inkml:trace contextRef="#ctx0" brushRef="#br0" timeOffset="92618.64">5254 7906 53 0,'0'0'205'0,"-8"0"-45"15,2 0-42-15,6-4-38 0,-6 4-30 0,-1 0-19 16,7 0-9-16,-7 0-2 0,1 0 2 0,6 0 1 0,-7 0 3 16,7 0 0-16,-6 0 0 0,6 0 1 0,-6-3 0 0,6 3-2 15,0 0-3-15,-7 0-1 0,7 0-1 0,0 0-2 16,-8 0-2-16,8 0-2 0,0 0-2 0,0 0-3 0,0 0 0 16,0 0-4-16,0 0-1 0,0 0-3 0,0 0 5 15,0 0-3-15,0 0 0 0,0 0-3 0,0 0-2 0,0 0 2 16,0 0 0-16,0 0 0 0,0 0-1 0,8 0 2 0,-1 0 3 15,-1 0 2-15,0 0 2 0,7 0 2 0,-6-4 1 16,6 4 3-16,7 0-3 0,-9-4 0 0,9 4 1 0,0-4 1 16,6 0-4-16,1 0-1 0,-1 4-1 0,0-3-1 15,0-1-2-15,7 2 1 0,-7-7 0 0,7 6 0 0,-1-1 0 16,1 0 2-16,-1-3 1 0,1 3 2 0,-1 1 2 0,1-1-3 16,-7-4-1-16,6 8-1 0,-6-3 0 0,-6 0 0 15,6-1-2-15,-7 0-4 0,-5 4-1 0,5-3 0 16,-6 3-7-16,0 0-11 0,-7 0-13 0,8 0-25 0,-8 0-42 15,7 0-92-15,-6-4-102 0,0 4-69 0</inkml:trace>
  <inkml:trace contextRef="#ctx0" brushRef="#br0" timeOffset="93040.57">6178 7492 217 0,'0'-4'348'0,"0"0"-114"0,0 4-101 16,0 0-61-16,0 0-34 0,0 0-18 0,0 0-11 0,0 4-5 15,0 3-2-15,6 1-2 0,-6-1 0 0,7 4 0 16,0 0 1-16,-7 7-1 0,7-3 2 0,-1 2-2 0,0 3 1 16,8 2 2-16,-8-1 0 0,0 1 2 0,1 4 0 15,0-4 2-15,-1 3 2 0,6 1 2 0,-5-4 0 0,-7 4-1 16,7-1 0-16,-1-3-1 0,-6 0 0 0,0 3-1 0,0-2-1 15,0-5-4-15,0 5 1 0,0-5-2 0,-6 0 1 16,6 1 0-16,0-1-2 0,-7-5 0 0,7 3 1 0,0-5 1 16,-7-1-2-16,7 2 1 0,-5-5-2 0,5 1-4 15,-7-1-12-15,7-4-17 0,7 1-34 0,-7-4-84 0,0-4-119 16,0 1-74-16</inkml:trace>
  <inkml:trace contextRef="#ctx0" brushRef="#br0" timeOffset="93384.09">6589 7546 63 0,'0'-3'405'16,"-7"3"-135"-16,1 0-122 0,-1 3-69 0,1-3-38 15,-7 4-24-15,-1-1-8 0,-6 1-4 0,2 4-3 0,-2-5-2 16,7 5 0-16,-6-2 1 0,-7 2-1 0,6 4 3 0,1-6-1 15,-1 2-2-15,7 4 0 0,-7-5 2 0,6 0 1 16,2 0-2-16,-1 1 2 0,-1 2-1 0,9-3-1 0,-2 1 3 16,1 3 0-16,6-4 0 0,0 4-2 0,0 0 2 15,0 0-1-15,6 5 3 0,1-7-1 0,-2 7 0 0,2-2 1 16,0 1 0-16,6 0 2 0,-1-1-1 0,2 4 1 0,-1-3-1 16,7-1 1-16,-8 2-1 0,8-3 1 0,0 3 0 15,-1-1-2-15,1-5 1 0,0 5 0 0,-1-4 1 0,1 0 1 16,0 0-2-16,5 0 0 0,-5 1-3 0,0-5 1 15,-1-1-3-15,7 6-7 0,-6-5-15 0,0-1-20 0,-2 2-37 16,9-4-72-16,-15 0-133 0,7 0-70 0</inkml:trace>
  <inkml:trace contextRef="#ctx0" brushRef="#br0" timeOffset="93727.97">6817 7657 403 0,'-6'-12'370'0,"6"5"-152"0,6 4-94 16,-6-1-49-16,0 1-30 0,6 3-19 0,0 0-13 15,2 3-6-15,-2 4-4 0,0 0 0 0,1 8-1 0,6-1 1 16,-6 5 0-16,4 3 2 0,-2 0-2 0,2-1 1 0,-4 6-2 16,7-2-2-16,-8 1 1 0,7 3 0 0,-6 1-1 15,6-5-1-15,-7 4 1 0,0-3 0 0,8-1 2 0,-9-3 0 16,3 1-1-16,4-4-1 0,-4-2 1 0,-2-3 4 15,0-2 8-15,1-1 13 0,0-7 13 0,-7 3 10 0,6-7 8 16,0-4 9-16,1-3 8 0,6-4 10 0,-6-3 3 0,5-5 1 16,2-3 0-16,-3-3 12 0,-2-5 6 0,2 1 0 15,-3-4 2-15,5 0-7 0,-7-4-6 0,7 0-12 16,-7-3-10-16,2 4-21 0,-8-5-15 0,6 1-8 0,-6 4-10 16,0-2-11-16,0 2-19 0,0-1-28 0,6 5-34 0,-6 1-39 15,0 2-32-15,7 4-42 0,-7 4-58 0,7 2-113 0,-7 4-95 16,0 3-59-16,0 6-17 0</inkml:trace>
  <inkml:trace contextRef="#ctx0" brushRef="#br0" timeOffset="95024.33">17067 12294 35 0,'6'-3'93'0,"7"3"-7"0,-6-4-8 0,-1 4-9 15,1-4-11-15,4 1-9 0,-2 3-9 0,-3-4-5 0,-6 4-4 16,5-4-3-16,-5 4-4 0,8-3 1 0,-8 3-1 16,6-5 2-16,-6 3 0 0,0-2-4 0,7 0-2 0,-7 0-2 15,6 1-1-15,1-1-2 0,-7-4-1 0,6 6-1 0,-6-3-1 16,7 2 1-16,0-4 2 0,-7 3 1 0,6 0 3 16,-6 0 0-16,0 1 0 0,0-2 3 0,0 3 1 0,0-3 0 15,0 3-1-15,0-7-2 0,0 6-2 0,-6-1-2 16,6 1-1-16,0-5-2 0,-7 6-1 0,0-3 0 0,7-2-1 15,-6 2-2-15,-1-1-2 0,1 2-1 0,-1-3 1 0,1 3 0 16,-2-4 0-16,3 1 0 0,-10 0 1 0,10 4 0 16,-8-5 0-16,0 4 4 0,0-3 0 0,0 4-1 0,0-1-2 15,0 1-2-15,-7-1 0 0,1 0 0 0,0 0-1 16,-8 4-3-16,1-3-2 0,6 3-1 0,-7-5 1 0,-4 5 0 16,5 0-1-16,0 0 0 0,-6 0-1 0,6 5 1 0,-7-5 0 15,1 0 1-15,-3 3-1 0,4 1 0 0,-2 0 1 16,0 3-2-16,0 0 0 0,1 4 1 0,0 0 0 15,-1 1-2-15,1 5 1 0,-1-3 0 0,-6 5-1 0,6 4 2 16,-6 2 2-16,1 0 1 0,-2 4-2 0,1 5 2 0,0 3 1 16,0-1-2-16,-1 1 1 0,2 3-1 0,-1 1-1 0,6 3-1 15,1-4 0-15,-1 4-1 0,7-4-1 0,0 3 1 16,0 3-2-16,6-3 1 0,1 1 0 0,5-1 0 16,8 2 2-16,0-1 1 0,6-4 1 0,0 8-1 0,6-8 1 15,8 4 2-15,-2-5-2 0,14 3 1 0,-6-2-1 0,13-3-2 16,-1-4 0-16,1-1 0 0,12 1 0 0,1-3 0 15,-1-5-1-15,1-2-1 0,6-3 0 0,0-1 2 0,1 0-3 16,5-9 1-16,-6 2-1 0,14-5 0 0,-8-3 1 16,7-4 1-16,7 0 2 0,-2-4 5 0,3-7 1 0,-1 3 5 15,6-6 5-15,-6-1 6 0,5-6 3 0,2-2 6 0,-7-2 3 16,6-4 2-16,-13-4 1 0,1-3 1 0,-1-2 0 16,-8-6-1-16,-4 1-3 0,-7-1-2 0,-7-4-3 0,-7-3-4 15,-5 0-2-15,-1-5-2 0,-14-3-3 0,-4 5-6 0,-8-5-3 16,-8 1-2-16,-4-1-4 0,-14-3-1 0,-1 4-3 15,-11 3-3-15,-9-1-3 0,-4 1-13 0,-8 4-18 0,-6 3-17 16,-1 4-25-16,-5 4-33 0,-7 3-73 0,-7 7-153 16,7 1-87-16,-7 8-35 0</inkml:trace>
  <inkml:trace contextRef="#ctx0" brushRef="#br0" timeOffset="101210.52">2054 7689 244 0,'0'4'297'0,"0"-4"-126"0,0 7-79 15,-7 1-42-15,1-1-24 0,-1 4-12 0,-6 0-7 16,0 4-3-16,0-1-1 0,0 5-1 0,-1-1-6 0,2 0-15 16,-2 0-11-16,2 4-13 0,6-4-39 0,-8 5-142 15,1 3-74-15</inkml:trace>
  <inkml:trace contextRef="#ctx0" brushRef="#br0" timeOffset="101757.12">1644 9550 28 0,'-8'-11'401'15,"8"0"-133"-15,0 4-125 0,-6 0-70 0,6-1-35 0,-6 5-21 16,6-4-9-16,0 2-8 0,-7 3-3 0,7-2-5 0,0 0-5 15,0 4-9-15,0-4-18 0,0 4-29 0,0-3-69 16,7-2-130-16,-1 2-61 0</inkml:trace>
  <inkml:trace contextRef="#ctx0" brushRef="#br0" timeOffset="101897.71">1598 9631 129 0,'-13'4'305'16,"6"0"-135"-16,0 3-102 0,1-4-76 0,6 1-80 0,0-1-117 16,0 1-86-16</inkml:trace>
  <inkml:trace contextRef="#ctx0" brushRef="#br0" timeOffset="102772.67">1500 10833 197 0,'0'-4'223'16,"0"-3"-69"-16,-6 3-58 0,6-4-36 0,0 1-14 0,0 0-8 15,0 0 4-15,0-1 6 0,0 1 4 0,0 0-1 16,0-4-4-16,0 7 0 0,6-7-2 0,-6 3-2 0,0 5-7 16,0-4-6-16,0-1-1 0,0 5-2 0,0-1 3 15,0 0 0-15,0 1 0 0,0-1-1 0,0 0-2 0,0 4-3 16,0-4-4-16,0 4-3 0,0 0-5 0,0 0-3 0,0 0-2 16,-6 0-4-16,-2 4-2 0,8 4 0 0,-12-1 0 15,4 3-1-15,-4 5 0 0,-1 4 1 0,-7-1-1 0,8 1 1 16,-2 2 2-16,2 5-1 0,-8 0 0 0,12-1 1 0,-3 2 1 15,2-2-1-15,4 0 1 0,5-3-1 0,0 4-1 16,0-3 0-16,5-2 0 0,4-4 1 0,-3 3 0 16,7-6 3-16,0 1-3 0,0-4 1 0,0 0 1 0,6-8-1 15,-5 5 0-15,5-8-2 0,1 0 1 0,-8 0-3 0,8-4 1 16,-6-3 0-16,-2 3 1 0,1-3 4 0,-6 0 4 0,0 3 7 16,-1-3 3-16,0 2 5 0,-6 5 1 0,0-3-2 15,0 0 0-15,0 3-3 0,0 0-6 0,-6 3-5 16,0 0-5-16,-1 2-5 0,0 2-1 0,1 4 1 0,-1-4-3 15,7 4 0-15,-6 1 2 0,6 2-1 0,6-3 1 0,-6 1 0 16,7-2 0-16,-1 1-1 0,8-1 2 0,-2-2-2 16,2 0 0-16,-1-1 0 0,6-7 0 0,0 3 1 0,1-6 1 15,0-1 2-15,6-3 1 0,-7 0 4 0,1-4 3 16,-1 0 4-16,1-3 4 0,0-1 8 0,-1-1 13 0,1-2 14 16,-8 0 14-16,2-5 12 0,-2 6 17 0,2-5 13 0,-1 3 13 15,-7-3 3-15,-6 4-6 0,0 0-11 0,0-4-11 16,0 4-16-16,-6-1-20 0,-1 1-21 0,1 0-26 15,0-1-29-15,-8 8-33 0,8-4-30 0,-1 4-32 0,-6 4-34 16,7 0-35-16,6 3-37 0,0-3-23 0,0 7-17 0,0-4-27 16,6 4-59-16,-6 4-86 0,6-4-32 0</inkml:trace>
  <inkml:trace contextRef="#ctx0" brushRef="#br0" timeOffset="103069.33">2204 10887 158 0,'0'4'468'0,"0"-4"-67"0,0 0-159 16,0 3-111-16,-7 2-61 0,7 2-36 0,-6 1-18 15,6-1-8-15,-7 3-3 0,0 2-2 0,7 2 0 0,-6 1-2 16,0-1 1-16,-1 5 0 0,0 3-1 0,1 0-1 0,6 0 0 16,-6 3 0-16,-1 1 0 0,0-1 0 0,0 1-3 0,-5 3 1 15,5-2 1-15,0-2 2 0,1 0 0 0,0 1 1 16,0-4 0-16,-1 3 1 0,0-2 2 0,1-5 1 15,6 0 0-15,-7-3-3 0,7 1 1 0,-6-7 0 0,6 3 2 16,0-2 1-16,0-3 1 0,6-2 1 0,-6 2 2 0,7-3 3 16,-1 0 1-16,8-1 1 0,-2-3-1 0,14 4-2 15,1-8-4-15,-1 4-9 0,13-3-18 0,-1-1-20 0,2-3-33 16,5-2-50-16,1 0-75 0,-1 1-143 0,2-4-73 16,-9 3-36-16</inkml:trace>
  <inkml:trace contextRef="#ctx0" brushRef="#br0" timeOffset="104162.99">2359 11793 241 0,'0'-4'300'0,"0"-3"-85"15,0 3-82-15,7 0-54 0,-7-3-32 0,0 3-13 0,0 0-7 16,0 1-2-16,0-2 1 0,0 2 2 0,0 0 1 0,0 3-1 16,0-3-1-16,0 3-5 0,0 0-4 0,0-5-5 15,0 5-6-15,0 0-4 0,0 5-4 0,-7-2-2 0,7 0-1 16,-6 8-1-16,0-3 2 0,-1 7 1 0,1 0 4 15,-7 2 0-15,7 2 4 0,-8 3 2 0,8 3 0 0,-7-2 1 16,0 2-1-16,6 1-1 0,-5-1-1 0,4 1 0 16,-5-4-3-16,7 4-1 0,-1-4-1 0,7 0 1 0,-7-5 0 15,7 2-1-15,0-1 0 0,0-7 1 0,0 0 0 0,0 1 0 16,7-6 0-16,-7 1-1 0,7-7-1 0,-1 5 2 16,7-5-1-16,-5 0 0 0,4 0 0 0,-5 0 0 0,6-5 1 15,0-2 0-15,-1 5 1 0,-4-7 1 0,4 6 2 16,1-4 1-16,-6-1 1 0,-1-3 1 0,-6 3-2 0,6 2 0 15,-6-5 0-15,0 3 0 0,-6 2 0 0,0-6-1 0,-1 5-1 16,1-1-3-16,-7 1 0 0,-1 4 2 0,2-1-2 16,-1-3-4-16,0 3-5 0,0 0-6 0,7 4-10 0,-8-3-16 15,7 3-22-15,7-5-45 0,0 2-80 0,0-1-125 16,0 2-66-16</inkml:trace>
  <inkml:trace contextRef="#ctx0" brushRef="#br0" timeOffset="104772.04">3201 10994 290 0,'0'0'356'0,"0"0"-122"0,0 3-103 0,0-3-60 0,0 0-35 16,6 0-19-16,-6 0-6 0,6 0-3 0,2 0 0 0,-2 0 3 15,6 0 1-15,2 0-1 0,5 0 1 0,-5 0-2 0,12-3-3 16,-7 3-6-16,7 0-9 0,0 0-20 0,-6-4-26 16,5 4-39-16,-5-4-83 0,0 4-125 0,-1 0-64 0</inkml:trace>
  <inkml:trace contextRef="#ctx0" brushRef="#br0" timeOffset="104912.63">3103 11286 116 0,'-7'0'420'0,"1"4"-121"0,-2 0-126 0,3-4-79 0,5 0-43 16,0 0-21-16,5 0-15 0,9-4-9 0,-1 0-10 0,7 2-13 15,6-6-26-15,6 0-49 0,8 1-101 0,-1-4-87 0,-2 0-67 16</inkml:trace>
  <inkml:trace contextRef="#ctx0" brushRef="#br0" timeOffset="105678.2">4224 10851 94 0,'0'0'380'0,"-8"-3"-96"0,8-2-104 15,0 1-79-15,-6 1-47 0,6 3-20 0,0-3-13 16,0 3-1-16,0-4 0 0,-6 4 0 0,6-4 3 15,0 4 3-15,0-3 3 0,0 3 1 0,0-4-3 0,0 0-1 16,0 4-2-16,0-4-3 0,0 4 0 0,0-3-5 0,0-1 0 16,0 4-2-16,0-3-1 0,0 3-1 0,0-4 1 15,0 4-1-15,0-3-1 0,0 3 1 0,0 0-2 0,0-4 1 16,0 4 1-16,0 0-1 0,0-4-2 0,0 4 1 16,0 0-2-16,-7 0 2 0,7-4 0 0,0 4-1 0,0 0 0 15,0 0-1-15,0 0 1 0,-6 0-2 0,6 0 0 0,-7 0-3 16,1 4-4-16,0 0 1 0,-8 0-1 0,1 3 0 15,1 0-3-15,-2 0 1 0,-5 4-1 0,-1 3 1 0,6 1 2 16,-4 0 0-16,-2 3-1 0,7 1 1 0,0-1 2 16,0-3-2-16,7 3 4 0,-8 0-2 0,14 1-1 0,-6-5-2 15,6 1 1-15,6-1 0 0,-6 1-2 0,14-3 2 0,-8-3-5 16,7 3 3-16,7-4-4 0,-8-1-2 0,8 0-4 16,0-7-1-16,-1 3-1 0,7-3-2 0,-6 0 0 0,-1-3 0 15,-5 0 3-15,5-1 5 0,-6 0 1 0,-1 1 3 16,2-1 1-16,-7 0 2 0,-1 4 0 0,0 0 0 0,-6-4 0 15,7 4-2-15,-7 0 1 0,0 4 0 0,-7 0 1 16,7 3 0-16,-6 1 0 0,0 3-2 0,-1 0 3 0,1-1 0 16,-2 5 0-16,8-1 0 0,0 1 0 0,0-1 1 0,8 2-1 15,-2-1 1-15,7-4 2 0,-7 0-2 0,8-1 2 16,6 1 0-16,-1-7 0 0,0 0 2 0,0-1 3 0,8-3 3 16,-1-3 2-16,0-5 7 0,-7 5 6 0,8-8 8 15,-8 4 14-15,7-9 6 0,-6 2 5 0,-2-1 10 0,-3 1 9 16,4-5 11-16,-6 5 18 0,0-5 14 0,0 1 4 0,-6 0 4 15,-1-1 0-15,0 2-7 0,-6 2-13 0,0-4-15 16,0 4-18-16,-6-3-28 0,0 4-21 0,-1-5-20 0,0 5-28 16,1 3-35-16,-1-4-31 0,1 8-35 0,6-4-43 15,-6 4-35-15,6-1-41 0,0 4-47 0,6 2-70 0,0-3-92 16,1 2-45-16,-1 3-14 0</inkml:trace>
  <inkml:trace contextRef="#ctx0" brushRef="#br0" timeOffset="105975.04">4889 10979 20 0,'-14'7'447'0,"1"4"-34"16,0 4-177-16,0 0-111 0,0 0-59 0,6-1-33 0,0 3-15 16,2-1-4-16,-3 2-3 0,8 1 1 0,8-1 0 15,-3-4 2-15,2 5 1 0,7-2 3 0,-1 3-2 0,-1-3-3 16,8-1-3-16,-6-2-1 0,11 1 0 0,-5-7-1 0,0 2 2 15,6-6-1-15,-1 3 2 0,-5-3 4 0,5 0 12 16,-4-8 3-16,4 0 4 0,2-3 8 0,-8-1 11 16,-1 2 9-16,-3-6 7 0,5 5 8 0,-8-4 2 0,-5 0 6 15,-1-1 2-15,1 2-5 0,-7-1-8 0,0-5-8 0,-7 7-11 16,1-7-10-16,-7 2-15 0,-8-1-11 0,1 1-9 0,-4 3-7 16,-2-4-17-16,0 0-22 0,0 1-19 0,-7 3-21 15,7 0-23-15,0-3-24 0,7 2-37 0,-1 1-58 16,13-4-117-16,-6 4-84 0,13-3-56 0,6 2-22 0</inkml:trace>
  <inkml:trace contextRef="#ctx0" brushRef="#br0" timeOffset="106427.9">5787 10964 161 0,'-6'0'222'0,"0"0"-50"0,6 0-43 0,-8 0-36 16,2 0-22-16,0 0-16 0,-1 0-6 0,7 0-10 0,-6 0-5 16,-1 0-2-16,7 0-4 0,-6 0-3 0,6 0-1 0,0 0-2 15,-7 0-2-15,7 0 1 0,7 0-1 0,-7 0 0 16,0 0 2-16,6 0-2 0,1 0-1 0,-1 4 0 0,7-4 0 15,-7 0-2-15,14 0-1 0,0 0-1 0,-1 0-3 16,7-4-1-16,0 4-3 0,7-4-1 0,-1 4 0 0,1-3-1 16,7 3-1-16,-8-3-4 0,7 3-7 0,-6-4-15 15,5 4-27-15,2-4-41 0,-1 1-102 0,-6-1-104 0,5 0-77 16,-5 0-46-16</inkml:trace>
  <inkml:trace contextRef="#ctx0" brushRef="#br0" timeOffset="106709.25">6543 10617 203 0,'-7'-5'480'16,"7"2"-52"-16,-5 0-184 0,5 3-117 0,5 0-62 15,-5 3-37-15,0 5-18 0,7-5-11 0,-7 5-4 0,7 3 1 16,-7-5 0-16,6 9 7 0,1 0-3 0,-1-1 0 0,1 9 1 16,-1-2 0-16,1 2 0 0,-7 2 1 0,7-3-1 0,-1 8-1 15,-6-5 1-15,0 2 0 0,0 2-1 0,0-4 1 16,0 0 1-16,-6 5-2 0,6-5 0 0,0 0 1 0,-7-2-1 16,7-1-3-16,0-1-6 0,0 2-14 0,7-5-10 15,-7 0-19-15,6-2-27 0,0-1-46 0,8-9-101 0,-8 2-102 16,7-1-65-16</inkml:trace>
  <inkml:trace contextRef="#ctx0" brushRef="#br0" timeOffset="107021.51">6987 10737 287 0,'-14'0'442'0,"-5"0"-158"0,6 4-136 0,-7-4-73 15,1 3-37-15,-1 5-21 0,1-4-8 0,-1 4-6 16,-6-2-2-16,6-2-1 0,-5 3-1 0,5 1 1 0,0-1-1 16,1 0 1-16,-1 0-3 0,8 1 3 0,-3-1-1 0,3-3 1 15,4 3 1-15,3 0 0 0,-2 1 0 0,7-1-1 16,-6-3 0-16,6 3 0 0,0 1 1 0,0 0-1 16,0-2 0-16,0 2 0 0,6-1 2 0,1 4 1 0,-2 0 0 15,3 0 0-15,-1 0 0 0,5-1 2 0,2 2 0 0,-2-1-1 16,8 0 2-16,-1 0-3 0,0-1 1 0,1 2 0 15,7-2 0-15,-2 2 0 0,2-5-2 0,-1 1-1 0,-1 1-1 16,2-1-3-16,0 0-6 0,-9-1-12 0,9 1-18 0,-7-2-21 16,6 2-36-16,-7-4-75 0,1-4-124 0,-1 4-70 15</inkml:trace>
  <inkml:trace contextRef="#ctx0" brushRef="#br0" timeOffset="107381.02">7267 10796 321 0,'0'-7'436'0,"6"7"-161"16,-6-4-126-16,6 4-70 0,2 4-31 0,-8 0-23 0,6-1-13 16,0 4-7-16,0 4-3 0,8-3-1 0,-8 6 0 15,7 1 0-15,-7-4-1 0,8 7 0 0,-3 1 0 0,4-1 1 16,-2-4 1-16,7 5-1 0,-8-5 2 0,8 5-1 0,-1-5-1 15,-5 1 1-15,6-4 1 0,-8 1 5 0,8-3 3 16,-7-1 5-16,7-4 4 0,-8 4 4 0,2-8 8 0,5 0 6 16,-6 0 10-16,0-4 5 0,-1 0 11 0,2-3 10 0,-8-5 10 15,8 2 11-15,-1-5 16 0,-7 0 15 0,0 1 15 16,1-5 10-16,0 1 1 0,-1 0-2 0,0-4-1 16,-6 1-6-16,8-6-17 0,-8 2-24 0,-8-1-20 0,8 0-21 15,0-3-4-15,-6 0-17 0,6 3-15 0,-6-3-13 0,6 4-18 16,-7 2-30-16,7-3-45 0,-7 8-58 0,7 0-68 15,0-1-61-15,0 4-107 0,0 1-139 0,0 3-84 0,0 0-29 16,0 4 10-16</inkml:trace>
  <inkml:trace contextRef="#ctx0" brushRef="#br0" timeOffset="107662.13">7950 10939 159 0,'0'0'468'0,"-6"0"-43"0,6 0-189 16,-6 4-111-16,6 3-59 0,0 0-32 0,0 0-15 15,6 4-6-15,-6 0-3 0,6 0 3 0,2 4 0 0,-2 3 2 16,0 1 1-16,7-1 3 0,0 4-1 0,0-1-1 15,0 2-2-15,6 2-2 0,-5 2-3 0,-1-2-3 0,7 1-1 16,-8-5-4-16,2 6-8 0,4-6-12 0,-4 4-13 16,-8-3-22-16,15 1-29 0,-15-5-49 0,6 0-91 0,-4-3-114 15,4-5-67-15,-5 2-32 0</inkml:trace>
  <inkml:trace contextRef="#ctx0" brushRef="#br0" timeOffset="107896.43">8022 11027 412 0,'-6'-19'470'0,"6"-3"-172"0,6 8-125 0,-6-1-65 15,13 1-33-15,1-1-21 0,-2 4-13 0,8 4-8 0,-1-4-7 16,1 6-2-16,6 5-3 0,1 0-2 0,5 5-3 16,-6-2-3-16,6 5-3 0,1 3-1 0,-7 3-2 0,0 1-2 15,-1 7-2-15,2-4-1 0,-13 4-1 0,-2 3-1 0,-5 2 1 16,-1-2-1-16,-12 4 0 0,-7 0 0 0,-1 1 0 15,-11-1-4-15,-1 1-7 0,-7-1-10 0,-7 0-8 0,-4 0-12 16,-3-2-11-16,2-2-15 0,-7-3-19 0,-1-4-39 16,2 1-83-16,-1-2-110 0,-1-5-67 0,2-2-36 0</inkml:trace>
  <inkml:trace contextRef="#ctx0" brushRef="#br0" timeOffset="108864.95">8764 9890 11 0,'-5'-14'423'16,"-9"3"-99"-16,1-3-141 0,1 3-85 0,-2 0-45 0,2 3-25 15,-2-2-11-15,8-1-6 0,-7 3-4 0,0-3 5 16,-1 4-2-16,1 0 0 0,1 0 0 0,-1-1-1 0,-7 4 0 15,8-4 0-15,-15 5-2 0,8 3-4 0,-8-4 1 0,1 4-2 16,0 4 2-16,-7-4-2 0,0 3 1 0,1 1 0 16,-6 4-1-16,5 0 1 0,-6-1 0 0,-1 7 0 15,1-3 0-15,-5 3 2 0,4 5 1 0,-6 0 0 0,1 2 1 16,-1 4 0-16,0 6 5 0,-5-2-5 0,5 3 0 0,1 5-5 16,-8 0 0-16,1 7-2 0,-1 0-1 0,-5 4 0 15,-1 3-6-15,1 3 4 0,0 4 0 0,-1 2 2 0,0 6 1 16,7 0 2-16,-2 4 1 0,10-5 2 0,5 5 0 15,6-4 2-15,8 1 2 0,-1-2 2 0,6 0 2 0,7 1 0 16,6 0 0-16,0-3-1 0,7-1 1 0,7-4-4 0,6 1 1 16,7-4 0-16,-1 1 0 0,6-1 0 0,15-5 1 0,0 2-1 15,-1-4 2-15,13-2 4 0,0 0-2 0,6-3-2 16,1-3-3-16,6-2-1 0,0-2-1 0,1-3-2 16,-1-8-3-16,6 2-1 0,2-6 0 0,-2-3 1 0,0 1 2 15,8-9-1-15,-8 1 0 0,8-7 1 0,-2-4-1 0,8 0-1 16,0-8-2-16,0 1 0 0,-1-7-1 0,0-1 1 15,2-3 2-15,-1-8 6 0,-7 0 8 0,0-3 9 0,1-7 11 16,-3-4 10-16,-2-5 9 0,-3-2 9 0,0-5 3 16,2-2 2-16,-8-5 4 0,0-7-1 0,0-4-1 0,-7-6-5 15,-5-1-5-15,-2-4-7 0,-5-3-7 0,-1-4-4 0,-5-4-10 16,-14 1-8-16,0-1-9 0,-19 4-5 0,-7-3-7 16,-14-1-2-16,-12 4-4 0,-13 4-5 0,-13-1-8 0,-7 5-14 15,-12-1-14-15,-20 8-20 0,-7 3-16 0,-7 9-25 16,-11 6-22-16,-9 3-22 0,-6 12-18 0,1 7-16 0,14 10-44 15,-2 5-121-15,14 11-68 0,6 3-32 0</inkml:trace>
  <inkml:trace contextRef="#ctx0" brushRef="#br0" timeOffset="115285.24">1005 13544 29 0,'0'0'213'0,"0"0"-56"16,0-5-45-16,0 5-35 0,0 0-25 0,0 0-14 16,0-2-6-16,0 2-2 0,0 0 0 0,0 0 1 0,0-4 1 15,0 4-1-15,0 0-1 0,0 0-1 0,0-4-2 16,0 4-2-16,0 0-2 0,0 0-3 0,0 0-2 0,0 0 2 16,0-4-2-16,6 4-1 0,-6 0-1 0,0 0 1 0,0-3 0 15,0 3 1-15,0 0-1 0,0 0-2 0,7-4 1 16,-7 4 0-16,0-4 1 0,0 4 2 0,0-4 1 0,0 4 3 15,0-2 3-15,0 2 0 0,0-5 2 0,0 5 2 16,0-3-4-16,0 3-2 0,0-4-4 0,0 4-3 0,0-5-4 16,0 5 1-16,0-2-3 0,0 2-1 0,0 0 4 0,-7 0 0 15,7-4 0-15,0 4 1 0,0 0 1 0,0 0-2 16,-6 0-2-16,6 0-2 0,-7 4-3 0,0-2 1 0,0 3-2 16,-4-1-3-16,-3 4-1 0,1 2-1 0,0 1 0 15,0-1 0-15,0 9 1 0,-6-4-2 0,-1 3 0 0,6 3 4 16,2 2-1-16,-7 0 1 0,5-2-1 0,1 1 2 15,0 0-3-15,0 0 0 0,7 0-2 0,-1 0 0 0,0-3 1 16,7-5-1-16,-7 4 0 0,7-4 1 0,7 1-1 0,-7-4 3 16,7-3 1-16,6 0 1 0,-6-4 0 0,12-4 2 15,-6 0 0-15,7-8 0 0,-1 4 3 0,1-7 0 0,6 0 0 16,-6-1 0-16,5-2 3 0,-5-4 0 0,5 4 2 16,-4-5 1-16,-8 5 0 0,7-5 2 0,-8 5 0 0,2 2 5 15,-8 1 2-15,-1 0 2 0,-5 7-1 0,8-3-1 0,-8 4-1 16,0 3-2-16,-8 3-4 0,8 1-5 0,-5 3-5 15,-9 4-4-15,8 0-4 0,0 4 0 0,0-1 0 0,-2 6-1 16,2-6 1-16,6 4-1 0,0 0 1 0,0 1-1 16,6-1-1-16,2 0-1 0,4-2-2 0,2-2 0 0,5-3 0 15,1 0 0-15,-1-4 1 0,7-4 1 0,0-3 3 0,0-3 0 16,-1-1 1-16,9 1 1 0,-2-8 2 0,-5 3 3 16,5-3 7-16,-6-3 6 0,0-1 7 0,1 1 11 0,-8-1 13 15,-1 0 9-15,2-3 10 0,-6 3 9 0,-1 0 7 16,-6-3 5-16,-1 3 0 0,-6 1-4 0,-6-1-10 0,-1 0-5 15,0 1-11-15,-13-1-13 0,8 1-18 0,-8 3-21 0,-5 0-25 16,5 3-29-16,-6 2-30 0,-7-2-30 0,7 4-28 16,0-1-29-16,-1 2-29 0,15 0-31 0,-8 3-50 15,14-4-104-15,-2 0-74 0,3 4-47 0,5-3-10 0</inkml:trace>
  <inkml:trace contextRef="#ctx0" brushRef="#br0" timeOffset="115925.67">1897 13672 217 0,'0'0'212'0,"-6"3"-37"0,0-3-41 0,6 4-37 16,-8-4-26-16,8 4-17 0,-6-4-6 0,6 0-7 0,-6 0-5 15,6 4-3-15,-7-4 0 0,7 0-1 0,0 0-2 16,0 0-4-16,0 0-4 0,0 0-2 0,0 0-6 0,0 0-1 16,0 0-5-16,0 0-1 0,0 0-4 0,0 0-1 15,0 0-1-15,0 0 0 0,0 0 3 0,7 3 0 0,-7-3 3 16,6 0 1-16,0 4 4 0,-6-4 2 0,14 0 2 0,-1 0 1 16,-7 0-1-16,8 0-1 0,4 0-2 0,2-4-1 15,-6 4-3-15,11 0-2 0,-5-3-3 0,0 3-1 16,6 0 0-16,-7 0 0 0,7-4-2 0,-6 4-1 0,6 0 2 15,-7 0 0-15,1-4 0 0,-1 4-1 0,-6 0-1 0,8 0 0 16,-9 0 0-16,1 0 0 0,0 0 0 0,-6 0 0 0,5 0-1 16,-4 0-2-16,-8 0 0 0,6 0-6 0,-6 0-6 15,6 0-10-15,-6 0-13 0,0 0-19 0,0 0-30 0,0 0-53 16,0 0-110-16,0 0-87 0,0-4-52 0</inkml:trace>
  <inkml:trace contextRef="#ctx0" brushRef="#br0" timeOffset="116191.32">1968 13854 304 0,'0'0'349'0,"8"0"-115"16,-8-3-93-16,6 3-59 0,7-3-31 0,-7 3-16 15,8-8-8-15,5 8-3 0,-6-7 0 0,7 3 0 0,-1 0-4 16,1 1-1-16,6-1-1 0,-7-3-2 0,7 4-5 0,6-1 2 16,-12 0-2-16,13-3 0 0,-13 3-1 0,5 4-2 15,2-4-2-15,-8 0-3 0,1 4-1 0,-7 0-1 0,1 0-4 16,-2 0-4-16,1 0-6 0,-6 0-9 0,-1 0-12 16,1 4-20-16,-2-4-28 0,-5 0-55 0,7 0-103 0,1 0-88 15,-8-4-64-15</inkml:trace>
  <inkml:trace contextRef="#ctx0" brushRef="#br0" timeOffset="118300.11">3448 13302 68 0,'0'0'213'0,"0"0"-29"0,0 0-29 0,0 0-30 16,-6 0-25-16,6 0-24 0,0 0-17 0,0-5-14 0,0 5-7 16,0 5-6-16,0-5-3 0,0 0-3 0,0 0-2 0,0 0-1 15,0 0-3-15,0 0-1 0,0 0-2 0,0 0 0 16,0 0 0-16,0 0-1 0,0 0 2 0,-8 0-2 0,8 0 3 15,0 0-4-15,0-5-1 0,0 5 0 0,-6 0-1 16,6 0 0-16,0-2 1 0,-6 2-1 0,6 0 0 0,-6 0 0 16,-1-4 0-16,1 4 1 0,6 0-1 0,-7-4-2 0,0 4-2 15,1 0 0-15,0 0-2 0,6 0 0 0,-8 0 0 16,2 0-2-16,0 0-3 0,0 0 1 0,-1 0-1 0,0 4-2 16,1 0 0-16,-2-4-1 0,3 2 0 0,-10 6 1 15,10-4 1-15,-7-1-5 0,-2 9 4 0,8-5 0 0,-7 5 2 16,-7 2 3-16,8 1 0 0,-2 0 1 0,-6 2 0 0,6 5 5 15,-4 0-4-15,5 4 0 0,0-4 0 0,0 4-3 16,6-1 0-16,-6-3-1 0,7 4-1 0,6-4 0 0,0 0 1 16,0-3-1-16,6 2 1 0,1-6 0 0,-1-1-1 15,1 1 2-15,13-5 2 0,-8-1 1 0,8-3 1 0,-1-2 2 16,1-4-1-16,6 0 3 0,-6 0-1 0,5-7 0 0,0 4 1 16,3-9-2-16,-2 1 0 0,0 0-1 0,-6-3-1 15,5 3 0-15,-5-4 2 0,-7 5 1 0,0-5 1 16,0 3 1-16,-6 5 1 0,-7 0 1 0,6-1-1 0,1 1-1 15,-7 3-3-15,0 1-3 0,-7 3-2 0,1 3-3 0,6 1-1 16,-13 0-4-16,6 7 1 0,1 1 1 0,-8 2-2 0,8 1 2 16,6-1-1-16,-6 4 1 0,6-4-3 0,0 5 0 15,6-4 1-15,0-1-3 0,1 1 2 0,6-3-1 16,0-2 0-16,7-3 2 0,0 1 2 0,-1-4 1 0,1-4-1 16,6 0 3-16,0-4 2 0,-7-4 4 0,7 1 7 0,0-1 5 15,-6-2 4-15,5-2 7 0,-5-2 9 0,6-1 13 16,-6-3 20-16,-1 0 17 0,1-1 14 0,0 2 17 0,-1-2 18 15,-5 1 8-15,-8 3 4 0,0-4-8 0,0 1-19 16,-6 0-15-16,0 4-22 0,0-5-21 0,-6 1-21 0,0-1-20 16,-8 4-23-16,2 1-24 0,-8-1-30 0,7 1-34 0,-7 3-29 15,8 3-37-15,-8 1-35 0,7-1-32 0,7 6-32 16,-1-3-29-16,0-2-52 0,7 7-121 0,0 0-59 0,0 0-13 16</inkml:trace>
  <inkml:trace contextRef="#ctx0" brushRef="#br0" timeOffset="118799.99">4093 13704 336 0,'0'0'427'0,"0"0"-124"15,-7 0-116-15,7 0-76 0,0-3-43 0,0 3-21 16,0-4-12-16,0 4-8 0,-6-3-7 0,6 3-1 0,0 0-5 15,0 0-5-15,0 0-5 0,0 0-3 0,0 3-1 0,0 1-1 16,0 3-1-16,0 1 0 0,-6-1 0 0,6 3 1 0,0 2 4 16,-8 2-2-16,8 2 1 0,-6-2-2 0,6 1 1 15,0-1-1-15,-6 5 1 0,0-2-1 0,0-2 0 16,-2 4 0-16,8-1 0 0,-12 1-1 0,5-1 1 0,1-3 1 16,-1 2 1-16,-6 2-1 0,7-4 0 0,-2 3 1 0,2-3 1 15,0-5 2-15,-1 2 1 0,1-1 2 0,-1 0 0 16,7-4 1-16,0 0 1 0,-6-2 1 0,6-2 1 0,0 0-1 15,0 1 0-15,0 0 2 0,6-4 2 0,-6 3 3 16,7-3 2-16,6 0 2 0,-1 0 2 0,8 0-1 0,0-3 0 16,13-1-4-16,-1 0-12 0,7-2-14 0,0-3-23 0,7 2-24 15,6-3-35-15,-1 2-65 0,2-6-124 0,-7 3-93 16,5-1-64-16,-10 1-29 0</inkml:trace>
  <inkml:trace contextRef="#ctx0" brushRef="#br0" timeOffset="119675.01">4327 13445 225 0,'0'0'296'0,"0"0"-58"0,0 0-57 0,0-4-55 0,7 4-40 16,-7 0-29-16,0 0-19 0,6-4-13 0,-6 4-9 15,8-4-5-15,-2 4-4 0,0-3-2 0,8 3-1 0,-8 0-1 16,0 0 2-16,7 3-4 0,-6-3 0 0,0 4 2 15,-1 4 0-15,0-5 4 0,-6 8 6 0,7 1 4 0,-7-2 2 16,0 5 3-16,-7-1 2 0,1 5-1 0,0 3 1 0,-8-4-5 16,1 0-4-16,-6 4-3 0,0 0-5 0,-2 1 0 15,1-2-9-15,8-2-10 0,-8 3-23 0,1-5-34 0,6 2-72 16,0-4-162-16,7-3-84 0,-8-2-42 0</inkml:trace>
  <inkml:trace contextRef="#ctx0" brushRef="#br0" timeOffset="120487.27">5566 13251 322 0,'0'-4'269'15,"6"0"-76"-15,-6 0-68 0,0 1-43 0,0-1-23 16,0 1-10-16,0 3-8 0,7-4-4 0,-7 1-2 0,0 3 0 15,0-4-2-15,0 4-4 0,0-5-1 0,6 5-4 0,-6 0-2 16,0 0-2-16,0-3-2 0,0 3-2 0,0 0-2 16,0 0-2-16,0 0-5 0,0 0 0 0,0 0-2 0,0 0-3 15,-6 3 0-15,6 2-2 0,0-1 0 0,0 3 2 16,-7 3 1-16,7-2 4 0,-6 6-2 0,6 1 3 0,-6 0 0 16,-2 3 4-16,2 4 0 0,6 0 3 0,-6 4 2 0,6-1-3 15,-6 1-4-15,-1 3 1 0,7-3 1 0,-7 3-2 16,7 1 0-16,0-5-4 0,0 1-2 0,0 0 2 15,0-1 2-15,7-3-3 0,0 0-2 0,-1-4 0 0,0 1 0 16,0-4 0-16,8-1 1 0,-8 1 0 0,7-7 1 0,1 2 0 16,5-6 2-16,-6-1 0 0,7-3 1 0,-1 0 0 0,1-3 1 15,6-1 1-15,-7-4 0 0,1 2 1 0,6-2 1 16,-6-3 0-16,-8-3 1 0,8-1 2 0,-7 0 3 0,-7 4 3 16,8-3 7-16,-8 6 4 0,-6-3 0 0,0 3 0 15,0 6-3-15,0-2-2 0,-6 0-6 0,-8 4-6 0,8 4-8 16,-7 0-6-16,6 3-1 0,-6 3-2 0,1 2 0 15,4-2-1-15,2 5 1 0,0-4-2 0,6 4-1 0,0-1-5 16,6 1-5-16,0-3-5 0,8 2-2 0,-1-3-2 0,0 0 0 16,0-4 1-16,7 0 3 0,-1 1 3 0,1-5 5 15,-1 1 5-15,0-4 3 0,1 0 3 0,0 0 4 0,-1-4 4 16,-5 1 9-16,-2-5 8 0,8 4 12 0,-14-3 11 16,7 0 11-16,-6 0 11 0,0-1 9 0,-1 1 1 0,-6-3-5 15,0 2-5-15,0-4-12 0,-6 5-14 0,-1-3-25 0,-6 1-31 16,6-1-34-16,-6 3-30 0,0-5-32 0,1 2-36 15,-2 3-43-15,2-8-74 0,5 3-132 0,-6-2-72 0,6 3-29 16</inkml:trace>
  <inkml:trace contextRef="#ctx0" brushRef="#br0" timeOffset="120721.4">5129 13418 250 0,'7'5'378'15,"-1"-5"-130"-15,1 0-103 0,4 0-60 0,4 0-29 0,5 0-12 16,-1 0-4-16,7-5-5 0,0 5 1 0,-1-2-2 16,9 2-3-16,-2-4-4 0,7 0-5 0,1-3-7 0,5 3-7 15,-6 0-10-15,7-2-21 0,6 1-39 0,-6-2-83 0,-8 0-131 16,8-1-85-16,-7 1-55 0</inkml:trace>
  <inkml:trace contextRef="#ctx0" brushRef="#br0" timeOffset="121658.93">7677 13266 81 0,'0'-5'266'0,"0"2"-49"0,0 3-49 15,0-4-46-15,0 4-43 0,7-3-25 0,-7 3-15 16,0-4-9-16,0 4-4 0,0-4-4 0,-7 4-4 0,7 0-4 16,0-4-1-16,0 4-3 0,0 0-1 0,-7 0-2 0,7 0-3 15,0 0 0-15,-6 0-4 0,6 0 2 0,0 0 1 0,-6 0 0 16,6 0 3-16,0 0 1 0,0-3 4 0,0 3 1 15,-8 0 4-15,8 0 2 0,0 0 2 0,0 0 1 16,0 0 0-16,0 0 0 0,0 0 0 0,0 0-2 0,0 0-1 16,-6 0-2-16,6 0-2 0,0 0-1 0,-6 0-1 0,6 0-2 15,-6 0-3-15,-1 0-1 0,7 0-1 0,-7 0-1 16,1 0-1-16,-1 0-1 0,7 0-1 0,-6 0 0 0,0 3 0 16,-8-3 0-16,8 4 0 0,0 4 4 0,-8-1 0 15,1 1 4-15,0 2 2 0,0 1 5 0,1 7 0 0,-8-3 3 16,6 4 2-16,-5 2 0 0,6 1 0 0,-6 0-2 0,5 4-1 15,0-4-4-15,3 3 0 0,-3 1 0 0,8 4-3 16,0-5-2-16,6-3-2 0,0 4 0 0,6-3-2 0,5-2 0 16,4-3 0-16,-2 1 1 0,7-2-2 0,6-5 1 15,-1-1 0-15,1-5-2 0,0 3 2 0,7-6-2 0,-7-3 0 16,7-3-1-16,-1-1-1 0,1-4 0 0,-1 1 1 0,2-4 3 16,-9 0 1-16,7-3 4 0,-5-1 3 0,-8 1 4 15,1-1 3-15,-1 1 2 0,-13 2 4 0,8 1 2 16,-8 0 2-16,-6 3-2 0,0 1 0 0,0 0-5 0,-6 3-2 15,0 4-2-15,-8 0-3 0,2 0-6 0,5 7-5 0,-6 0-4 16,0 1 6-16,7 3-4 0,-8-1-3 0,8 2-2 16,6 3 0-16,0 0 0 0,0-1 1 0,6 1-1 0,1 3-7 15,0-7 3-15,5 4 4 0,8-4 0 0,-1-4 2 16,7 0 1-16,1 0 1 0,-7-2 3 0,5-5 0 0,1 0 2 16,0-5 2-16,0-2 5 0,1 0 11 0,-1-5 11 0,-8 2 14 15,9-5 16-15,-7 1 17 0,0-5 20 0,-1 2 22 16,1-6 17-16,-2 5 9 0,-4-4 1 0,-2 3-5 0,-4 1-15 15,-2-3-15-15,1 2-19 0,-14 1-27 0,7-5-24 0,-14 5-27 16,8 0-27-16,-7 0-35 0,0-1-34 0,-6 4-32 16,6-2-35-16,-6 2-39 0,5 1-35 0,2 2-30 0,-9 1-26 15,15 0-31-15,0-1-64 0,-2 2-94 0,8-1-43 16,0 3-14-16</inkml:trace>
  <inkml:trace contextRef="#ctx0" brushRef="#br0" timeOffset="121986.99">8393 13485 160 0,'-5'0'449'16,"-2"4"-95"-16,7-4-149 0,-8 2-93 0,8 7-52 0,-5-6-27 15,5 4-12-15,-7 5-8 0,7-5-2 0,-6 3 2 16,6 5 2-16,-7 0 2 0,7 3 1 0,0 1-1 0,-7-1 2 15,7 1 1-15,0 3 1 0,-6-4-1 0,6 3-1 0,-6 2 1 16,6-5 2-16,0 4 1 0,-7-4 0 0,7 1-1 16,0-1-1-16,0 0-1 0,-7-4 0 0,7 1-4 0,0-4 4 15,0 1 5-15,7-2 7 0,-7 2 10 0,7-5 11 16,-1-3 14-16,0 3 14 0,8-3 16 0,-1-1-1 0,7-3 0 16,6 0-8-16,-1-3-9 0,8-1-13 0,6-3-18 0,6-1-25 15,1 0-47-15,0 1-48 0,0-3-48 0,-1-2-51 16,-5-2-75-16,-2-1-148 0,-5 1-89 0,-1-1-61 0,-5-3-1 15</inkml:trace>
  <inkml:trace contextRef="#ctx0" brushRef="#br0" timeOffset="122549.33">8824 13551 336 0,'6'-4'378'0,"-6"1"-112"0,0-2-101 0,0 3-62 16,0-2-34-16,7 0-17 0,-7 0-8 0,0 1-2 16,0 3 0-16,0-4 0 0,0 4-3 0,0-4-3 0,0 4-5 15,0 0-6-15,0 4-6 0,0-4-6 0,0 4-1 16,0-1-2-16,-7 5 3 0,1 3 1 0,-1-1 6 0,1 5 5 15,-8-1 5-15,8 5 1 0,-6 0 1 0,4 3-2 16,-4 0-2-16,5 0-1 0,-6 3-4 0,6-4-4 0,-5 5-5 16,6 4 0-16,-2-4-2 0,2 3-3 0,-7 0-2 0,6 0 0 15,1 1 0-15,-1 3-2 0,1 0-1 0,0-1 0 16,-1 2-2-16,0-2-2 0,0 6 1 0,7-6 0 0,-5 2 0 16,5-5 1-16,0 0-1 0,0 0 0 0,5 0 0 15,-5-7 2-15,7 4-2 0,-7-4 0 0,14-4-1 0,-8-2 0 16,0-2 0-16,1-3 0 0,6 1 0 0,0-6 0 0,1-3 0 15,-2 1 0-15,1-4-2 0,0 0-1 0,6-4 0 16,-5 1-2-16,6-3 2 0,-8-2-1 0,8-4 1 0,-7 1 1 16,0 0 0-16,-1 0 1 0,2 0 1 0,-7-3 0 15,-1-1 0-15,-6 4-2 0,7-7-3 0,-14 3-4 0,7 0-4 16,-6-3-3-16,-8 3-2 0,2 1 1 0,-8-4-1 0,7 3 3 16,-13-1 2-16,6 7 4 0,0-3 4 0,1 2 4 15,-7-5 3-15,14 7 6 0,-8-3 7 0,6 4 5 16,8 0 2-16,-7-1 2 0,13 5-2 0,-6-5-1 0,6 2-2 15,6-3-6-15,0 2-6 0,7 0-8 0,1 0-6 0,6-1-10 16,-8 0-9-16,14 1-10 0,-7 1-8 0,7 2-11 0,-6-4-11 16,7 4-7-16,-8-3-5 0,7 5-4 0,0-3-4 15,-6-2-7-15,-1 3-20 0,1 0-46 0,-9-3-130 16,4 0-77-16,-10-1-40 0</inkml:trace>
  <inkml:trace contextRef="#ctx0" brushRef="#br0" timeOffset="139139.07">16650 7587 221 0,'0'0'219'0,"0"-5"-41"0,0 5-37 0,0 0-34 0,0 0-28 16,0 0-19-16,0 0-10 0,0 0-7 0,0 0-4 0,0-3 1 15,0 3 3-15,0 0 4 0,0 0 2 0,0 0 0 16,0 0 0-16,0-3-3 0,0 3-3 0,0 0-6 16,0-4-5-16,0 4-6 0,0 0-5 0,0 0-5 0,-7-4-5 15,7 4-4-15,0-3-2 0,-8 3-3 0,3-4 0 0,-2 0-2 16,1 4-2-16,-7-4 1 0,6 4 0 0,-5-3 0 16,-2 3 0-16,1-4 0 0,-7 4-1 0,7 0 1 0,-7-3 1 15,2 3 0-15,-8 0 0 0,6-4 0 0,-13 4-1 16,7 0 1-16,-6 0 0 0,-1-3 1 0,-6 3-1 0,0 0 2 15,0 0 1-15,-7 0-1 0,1 0 1 0,-1 3-1 0,-6-3 0 16,6 0-2-16,1 4 2 0,-1-4-2 0,-6 3 0 16,13-3 1-16,-7 4 0 0,8-4 2 0,-8 3-2 15,13-3 2-15,-6 4 0 0,7-4-1 0,-1 0 1 0,7 4-1 16,0-4-2-16,0 0 0 0,6 4 1 0,1-4-1 0,5 0 1 16,2 0-1-16,5 3 1 0,-6-3 0 0,6 0 0 0,1 0 0 15,0 0-1-15,6 0 1 0,-8 0-1 0,8 0-1 16,0 0-1-16,0 0-3 0,-6 0-7 0,6 0-7 15,6 0-7-15,-6 0-13 0,8 4-11 0,-2-4-20 0,0 4-28 16,7-4-35-16,1 0-97 0,3-4-99 0,-2 0-67 0</inkml:trace>
  <inkml:trace contextRef="#ctx0" brushRef="#br0" timeOffset="139498.46">15906 7085 159 0,'-6'-7'422'0,"0"3"-145"0,-1 4-129 0,1-4-70 16,-8 4-38-16,2 0-18 0,-2 0-12 0,-5 4-4 0,-1 0-2 16,-6-1-3-16,0 4 1 0,0-3 0 0,-7 4 0 0,-5 2 0 15,-1 1 0-15,0 0 2 0,-1 1 0 0,-11 2 2 16,5 1 0-16,-2-5 1 0,4 9 1 0,-1-4 2 0,-1-1 2 15,1 5 0-15,4-4 1 0,-3 2-1 0,4-2 2 16,8 3-1-16,-7 1 0 0,6-1-1 0,1-3 1 0,6 4-2 16,0-2-1-16,-1-2-2 0,8-1 1 0,6 1-1 0,0-1-1 15,0-2-1-15,13 3-1 0,-7-4 3 0,14 0 5 16,0 0 3-16,-1 0 5 0,13-4 4 0,1 4 2 0,6-4 1 16,7-3 0-16,6 3-2 0,13-3-2 0,0 3-7 15,13-4-3-15,7 2-5 0,0-2-8 0,12 1-11 0,1-1-17 16,0 2-33-16,-7-2-59 0,0 0-155 0,-6 2-89 15,-7-5-69-15</inkml:trace>
  <inkml:trace contextRef="#ctx0" brushRef="#br0" timeOffset="140576.31">15802 7110 124 0,'-6'-3'284'0,"6"3"-86"0,0-4-76 0,-6 1-45 0,6 3-28 16,-7-4-15-16,0 4-10 0,7 0-5 0,-12 0-5 0,5 0-6 15,-6 0-1-15,0 4-2 0,0-1-1 0,-6 4 1 16,5 0 2-16,-12 5 3 0,0-5 2 0,0 3 1 0,0 5 1 16,-6 1 0-16,-1-3 0 0,-7 3-1 0,2 2 0 0,-1-4-5 15,-1 9 2-15,1-5 1 0,-6 0-1 0,5 0 1 16,1 5 2-16,-7-4-1 0,7-2 1 0,-6 5 0 16,7-3 0-16,-9-2 1 0,9 6 2 0,-8-5 1 0,7 4-2 15,-7-3-2-15,7 3 0 0,6-5-2 0,-5 6 1 0,4-5-2 16,9 4-1-16,-8 0-3 0,7-3-1 0,6 2 0 0,1-2 1 15,-1-1-2-15,8 0 0 0,-2 1-1 0,8-1 0 16,0 0 0-16,6-3 1 0,0 3 0 0,6 0 0 16,6-3 3-16,2 3 0 0,4 1 1 0,9 3 1 0,6-4 2 15,-1 0-1-15,14 1 1 0,-1-1-3 0,8-4-1 0,6 6-1 16,-1-3-2-16,7 2-2 0,8-1-9 0,-2 1-15 16,-1-1-26-16,4-4-43 0,-3 1-100 0,-6-1-105 0,-6-3-76 15,-1 1-50-15</inkml:trace>
  <inkml:trace contextRef="#ctx0" brushRef="#br0" timeOffset="150620.81">12864 12162 108 0,'0'-2'226'0,"0"2"-55"0,6-5-53 0,-6 1-46 16,0 1-28-16,7-2-19 0,-7 5-8 0,6-2-4 15,-6-2 0-15,7 0 0 0,-7 4 2 0,6-4 3 0,-6 1 0 16,7 3 0-16,-7-4 1 0,0 0-3 0,7 0 0 0,-7 4-2 16,6-2-1-16,-6-3-1 0,5 2-3 0,-5-1 0 15,8 1-1-15,-8 3 0 0,7-4-1 0,-7 0-1 0,5 0-3 16,-5 1 2-16,7-1-1 0,-7 1 1 0,7 3 0 16,-7-4-2-16,6 1 0 0,-6-1 0 0,7 4 0 0,-7-4 1 15,0 0-1-15,7 1 2 0,-1-2 1 0,-6 2 1 0,0-1 3 16,6 2 1-16,-6-3-2 0,0 1 0 0,8 1 1 15,-8-5-3-15,0 5 0 0,0-1-2 0,6 0-2 0,-6 1-1 16,0 3-1-16,0-4-1 0,0 0 0 0,6 4 0 16,-6 0-1-16,0-4 0 0,0 4 0 0,6 0 0 0,-6 0 0 15,7-2 0-15,-7 2 0 0,7 0 0 0,-7 0 0 0,6 0 0 16,-6 0 0-16,7 0 1 0,-7 0 0 0,0 0 0 16,6 0 0-16,-6 0 0 0,0 0 0 0,0 0 0 0,0 0 0 15,0 0 0-15,0 0 0 0,0 0 0 0,0 0 0 16,0 0 1-16,0 0 0 0,0 0 2 0,0 0 1 0,0 0 1 15,0 0 1-15,0 0 3 0,0 0-3 0,0-4-2 0,5 4-1 16,-5 0-2-16,0 0-1 0,0 0-1 0,9-4 0 16,-3 4-6-16,-6-4 2 0,5 4 4 0,2-3 0 15,1-1 0-15,4 0 0 0,-12 0 1 0,13 4 0 0,-6-3 0 16,0-1 0-16,-7 1 0 0,6-4 0 0,0 3 0 0,0 0 0 16,2-3 0-16,-2-1 0 0,-1 2 1 0,10-3 1 0,-10 3 1 15,3-6-1-15,-2 5 1 0,8-5 2 0,-8 2 0 16,0-1 2-16,0 0 1 0,1 0 0 0,0 0 0 15,-1-4 1-15,1 5 1 0,-1-1 0 0,1 3-2 0,0-3-2 16,-7-1-1-16,6 3-1 0,0-3 0 0,-6 1-1 0,5 0 0 16,-5-4 0-16,9 4 2 0,-9 1 2 0,6-5 0 15,-6 4 0-15,5-5 2 0,-5 7-2 0,8-7 1 0,-8 3-2 16,6 1-1-16,1-3-3 0,0 1 0 0,-7-1 0 16,6 0-2-16,0-3 0 0,1 4 0 0,-7-2-2 0,7 2 2 15,-1-1-2-15,0 1 0 0,1-1 0 0,0 0 2 0,-7 1 2 16,6-1 5-16,1 1 0 0,-7-1 0 0,6 0-1 15,-6 1 1-15,6-1 1 0,-6-4-2 0,0 8 0 0,6-7-5 16,-6 4 1-16,0-5 2 0,0 4 1 0,8 1 0 16,-8-5 1-16,0 5-1 0,6-1-1 0,-6-3-1 0,6 3 0 15,-6-3-3-15,8 2-1 0,-8-1 1 0,6-2-2 0,0 5 1 16,-6-4-1-16,7-1 1 0,-1 1 0 0,-6 0 1 16,7-1 0-16,-7 2-1 0,0-3 1 0,6 3 0 0,-6-2 0 15,0-3 0-15,0 8 0 0,7-5 0 0,-7 1 1 16,0 0 1-16,0 0 0 0,6-1-1 0,-6 4 0 0,0-3-1 15,0 0 1-15,0 3 1 0,0-4-2 0,6 5 3 16,-6 0-1-16,0-6-1 0,0 6 2 0,0-1 0 0,0-2-1 16,8 2 0-16,-8 1 1 0,0-5 0 0,0 4 1 0,6 1-1 15,-6-1 1-15,6-4-1 0,-6 5 0 0,0-4-1 0,7 3-1 16,-7-4 0-16,0 5-1 0,7-4 0 0,-7 2 0 16,0-1 0-16,6 2 1 0,-6 1-1 0,0-1 0 15,5 1 1-15,-5-2 0 0,0-2 0 0,0 4-1 0,8-1 0 16,-8 0-1-16,0-3 0 0,0 3 1 0,6-3-2 0,-6-1 1 15,0 5 1-15,0-4 0 0,0 3 1 0,7-3 0 16,-7 3 1-16,0 1-1 0,0-5 2 0,0 4-1 0,0-3 0 16,0 0-1-16,0 3 1 0,-7 1 2 0,7-6-2 15,0 6 1-15,0-4-1 0,-6 4 0 0,6-1-1 0,0-3 0 16,0-1-1-16,0 4-1 0,0-2 0 0,-8 1-1 0,8-2 1 16,0 0-1-16,0 4 2 0,0-5-1 0,0 4 1 15,0-3 0-15,0 3 0 0,0-2 1 0,0-3-1 0,0 3 0 16,0 2-1-16,0-4 1 0,0 1 0 0,0 3-1 15,0 0 0-15,0-2 0 0,0 3 1 0,0-3 0 0,0 0 0 16,0 2 0-16,8 1 0 0,-8-5 1 0,0 5-1 0,6-5 0 16,-6 5-1-16,7-5 1 0,-7 0 0 0,7 2-1 15,-7-2-1-15,6-3 1 0,0 5-1 0,-6-2 2 0,8 1 0 16,-8-1 0-16,6 1-1 0,-6 0 1 0,0-1 0 16,6 1-1-16,-6 3 1 0,0-3-1 0,6 3 0 0,-6 0 1 15,0 1 0-15,0-1 0 0,0 0 0 0,7 1 0 16,-7-1 0-16,0 4 0 0,7-3 0 0,-7 3 0 0,6-3 1 15,-6 2-2-15,0-3 0 0,7 0 1 0,-7 5-1 0,6-5 1 16,-6 4 0-16,6-3 0 0,2-1-2 0,-8 1 1 16,6-1-2-16,0-1 1 0,1 1 1 0,0 1-3 0,-1-1-2 15,0 1 1-15,7-1-1 0,-6 1 0 0,6-1 1 16,-7-3-3-16,1 2-1 0,6 2-1 0,0-3 1 0,-7 2 1 16,1-4 0-16,0 5 3 0,-1-5 2 0,0 1 0 0,1 0 2 15,0 0 1-15,-1-1 0 0,0 1 0 0,1-1 0 16,0 2 0-16,-1 1 0 0,-6-2 0 0,7-1 0 0,-7 5 1 15,6-1 0-15,-6-3-1 0,0 7 0 0,0-4-1 16,0 4 0-16,6-3 1 0,-6 3 0 0,0-1-1 0,0 2 0 16,0-1 1-16,8-5 0 0,-8 10 0 0,0-5 0 0,6 0 0 15,-6 0 0-15,0 3 0 0,6-2 0 0,0-1 1 16,2 0 0-16,-8 0-1 0,6 3 1 0,0-3 0 16,-6 5-2-16,7-6-1 0,-7 5 1 0,6-1 1 0,1 0-1 15,-7 1 1-15,0 0-1 0,6 0 0 0,-6 3 1 0,0 0 1 16,7 1-1-16,-7-1 0 0,0 1 4 0,0 3-2 0,0-4 0 15,0 4-1-15,0-4-1 0,0 4 0 0,0 0 0 16,0 0 0-16,6 0-6 0,-6 0 3 0,0 0 0 16,0 0 1-16,6 0 0 0,-6 4 0 0,8-4 0 0,-8 4 1 15,6-4 1-15,0 3-1 0,1 1 1 0,0-1-1 0,-1 5 1 16,1-4 0-16,-1 4 0 0,0-6 0 0,8 3 0 16,-8 1 1-16,0-2-1 0,0 4 0 0,2-4 0 0,-2 3-1 15,0 1-1-15,1-6 0 0,0 6 2 0,6-1-1 16,-13 1 1-16,6-2 1 0,0 2-1 0,2 0 2 0,-2-1-1 15,0 0-1-15,1 0 0 0,0 1 0 0,-1 0-1 0,-6-2-2 16,7 2 2-16,-1 0-2 0,0-1 1 0,-6 1 2 16,7-2 1-16,-1 5 0 0,1-3-1 0,-1-2 1 0,-6 2 0 15,6 3 1-15,2-3-1 0,-2-1 0 0,1 0-1 0,-7 5 0 16,6-6-1-16,1 2 0 0,-7-1 1 0,6 1-1 16,1 0 0-16,-7-2-1 0,6 5-1 0,0-3 2 0,-6-2 1 15,8 6 0-15,-2-5-1 0,-6 1 1 0,6 2 0 16,-6-2 1-16,7 0 0 0,-2-2 1 0,3 5-2 0,-2-3 1 15,0-1 0-15,1 0-2 0,0 4-1 0,0-3-1 0,-1 0-2 16,0-1 1-16,1 3-1 0,0-2-1 0,-1-1 0 16,0 0-1-16,1 0 1 0,-1 2 3 0,-6-3-2 0,7 2 1 15,-7-2 0-15,7 3 1 0,-7-2 0 0,6 0 3 16,-6 0-2-16,0 1 0 0,0-5 1 0,0 4 1 0,6 0 0 16,-6 1-1-16,0-4 2 0,0 4-1 0,0-1 0 0,0 0 0 15,0-4 0-15,0 5-1 0,0-1 2 0,0 1 0 16,0 3 0-16,0-4-1 0,0 0 1 0,0 4-1 15,0-3 0-15,0 2 1 0,0 1-1 0,0 0 0 0,0-3 0 16,8 3 0-16,-8-1-1 0,0 2 0 0,0-2-1 0,0 2 1 16,0-1 0-16,5 0 1 0,-5 0 0 0,0-1 1 0,0 2-1 15,0 3 1-15,0-5 2 0,7 1-2 0,-7 4-1 16,0-3-1-16,0-2 1 0,0 5 0 0,0-4 0 16,0 3 0-16,-7 1-1 0,7-1 1 0,0 1 0 0,0 0 1 15,-5-1-1-15,5 1-1 0,-8 0 0 0,8-1 1 0,-6 1 1 16,6 3 0-16,-6-3-1 0,6 3 0 0,-7-3 1 15,7-1 1-15,-7 2 1 0,1-2-1 0,6 1-1 0,0 3-1 16,-7-3 1-16,7-4-1 0,0 3 0 0,0 1 0 16,7-1-1-16,-7 1 1 0,0 0 0 0,0-1 0 0,6 1 0 15,-6-1 0-15,7 1 0 0,0-3 1 0,-7 2-1 0,6 1 0 16,0-1 0-16,-6 1 0 0,8-1 0 0,-8 2 1 16,5-2-1-16,-5 1 0 0,7 3 1 0,-7 0 2 0,0-4-2 15,6 5 1-15,-6 0-1 0,0-2 0 0,0 3 0 16,0-3 0-16,6 2 0 0,-6 0-1 0,0-2 0 0,8 3 0 15,-8-7 0-15,6 6 0 0,-6-1 0 0,7-3 0 0,-7 0 0 16,6 3 0-16,0-3 0 0,2-1 1 0,-8 4-1 16,6-4 0-16,-6 6 0 0,6-3 0 0,-6-2 0 15,6 4 1-15,-6-5-1 0,8 5 0 0,-8-2 1 0,6 3 0 16,-6-3 0-16,6 2-1 0,-6-4 0 0,7 3 1 0,-2-3 0 16,-5 2-1-16,8-2-1 0,-8-1-1 0,7 1 1 15,-2 1 1-15,2 2 0 0,-7-4-1 0,6 1 0 0,2 3 0 16,-2-3 1-16,0 0 2 0,-6 3-2 0,7-4 1 0,0 2 0 15,-1 2-1-15,1-4 0 0,-1 1 1 0,0 4-1 16,1-5 0-16,6 1-1 0,-7 2-1 0,1-2 2 0,-1-1-1 16,1 5 0-16,0-4 0 0,-2-1 1 0,-5 5 0 15,8-4 0-15,-1-1 0 0,-1 5 0 0,0-4 0 0,-6-1 0 16,6 1 1-16,-6 0-1 0,8-1 0 0,-8 1-4 0,6-5 3 16,-6 2 1-16,6-1 1 0,1 0 0 0,-7-4 0 15,6 0 1-15,-6 5-2 0,7-5 7 0,0 1-5 0,-1-2 0 16,-1-2-1-16,3 3 0 0,4 1 0 0,-5-1-1 15,7 0 0-15,-8-3 0 0,7 3 2 0,0 1-1 0,0-1-1 16,1-3 0-16,-8 2 0 0,7 3-1 0,-1-3 1 0,2 2 0 16,-9-1-1-16,10 1 1 0,-3 0 1 0,2 1 1 15,-2-1-1-15,1 0 1 0,1-1 0 0,-3 0 0 16,9 0 0-16,-6 1-2 0,6 3 0 0,0-4-1 0,-2 0-1 16,-4 1 1-16,11-1 0 0,-6 4 0 0,2-4-1 0,5 4 1 15,-7 0 1-15,6-3 0 0,3 2 2 0,-8-3-1 0,6 5-1 16,6-4 0-16,-8 1 0 0,4 3 1 0,4-4 0 15,2 3 0-15,-2 0-2 0,1 0 1 0,-1-1 1 16,7 1 1-16,0 0 0 0,1 0 0 0,-2-3 1 0,8 3 0 16,0 1 3-16,-1-6 1 0,1 2 0 0,6-1 4 0,0 1 0 15,0-1 0-15,1-4-2 0,-2 5-1 0,1-5-1 16,0 1-1-16,1-1-3 0,-8 1-2 0,8 3 0 0,-1-7 0 16,-1 4 0-16,-4 0 4 0,3-1-2 0,3-3 0 0,-6 5 0 15,-2-3 1-15,-6 2-1 0,0-4-3 0,-6 4-12 16,-1-4-20-16,1 4-34 0,-13-8-80 0,6 0-148 0,-14 0-80 15,0 2-52-15</inkml:trace>
  <inkml:trace contextRef="#ctx0" brushRef="#br0" timeOffset="152776.6">13522 9339 70 0,'0'-8'180'0,"6"4"-34"0,-6-4-26 0,0 5-27 16,0-5-21-16,0 2-11 0,0-3-4 0,0 2-4 0,0 0-3 15,0 0-2-15,0-1-2 0,0-2 0 0,0 3-3 0,0-5-7 16,0 1-2-16,0 0-4 0,7-3 0 0,-7-1-1 16,0 0-5-16,0 1-2 0,7-5-1 0,-7 5 2 15,6-5-5-15,-1 1-4 0,3 0-4 0,-8-4-2 0,6 3-1 16,1-6 2-16,0 2-3 0,5-2-2 0,-4 4 0 0,4-5 2 15,-6 0-2-15,8 1 1 0,-8-2 2 0,7 2-1 16,1 0 0-16,-8-2 0 0,7 6-1 0,-6-5 1 0,5 4 1 16,1-3-2-16,-6 3-2 0,6 0 0 0,0-1-1 15,-6 5 1-15,5-4-1 0,-5 3 0 0,6-1 0 0,0 1 0 16,-7-3-2-16,8 3 2 0,-2 1-1 0,-5 0-1 0,6 3 1 16,-6-3 2-16,5 0-1 0,2 3 0 0,-8 1 1 15,8-1-1-15,-8 1-1 0,7 2 2 0,-7 4-3 0,7-3-1 16,-6 5-1-16,-1-2 1 0,0 0 0 0,2 5-1 15,-2-4 0-15,7 7 0 0,-6-4 2 0,-1 0-1 0,1 4-1 16,5 0-1-16,-5 0 1 0,0 0-1 0,5 4 1 0,-6 0 1 16,8-4 1-16,-8 3 0 0,8 1 0 0,-1-1 2 15,-7 1 0-15,8 3-1 0,-8-2 0 0,7-2 0 0,-6 4-1 16,6-3 0-16,-7-1 0 0,7 1 0 0,-7 4 0 0,7 0-1 16,-7-2 0-16,2 2-1 0,5-1 0 0,-7 3 1 15,1 2 0-15,6-1-2 0,-7 0 1 0,0 0 2 16,2 0-1-16,-8 3 1 0,6 1-1 0,-6-1 0 0,0 1 0 15,0 4 0-15,0-4 0 0,0 2 0 0,0 2 0 0,0 0 1 16,0 2 0-16,0-3-1 0,0 4 1 0,0 0 0 0,0 1 1 16,0-2-1-16,6 2 1 0,1-2 0 0,-2 2 0 15,3-1 0-15,-2 0-1 0,0-1 0 0,1 1 0 16,0 4-1-16,6-4 1 0,-7 0-1 0,1 0 1 0,0 4-1 16,5-4 1-16,-5-1-1 0,-1 2 2 0,1-2 0 0,0 6-1 15,-1-6 1-15,0 2-1 0,7-2 2 0,-6 1-2 16,-1 0 0-16,0 0 0 0,2 4 0 0,-2-4 1 0,7-5-1 15,-7 6 0-15,8-2 0 0,-8 2 0 0,8 0 1 16,-2 2-1-16,-5-4 0 0,6 1 1 0,-6 0 0 0,5 4 1 16,2-4-1-16,-8 0 0 0,0 0 0 0,8 1 2 0,-8-3-1 15,1 3-1-15,-1 0 0 0,-6-6 1 0,6 5 0 16,1-3 0-16,0-2-2 0,-1 2 0 0,0 0 0 16,1-2 1-16,-1 3-1 0,1-6-2 0,0 4 0 0,-2-4 1 15,10 1 0-15,-9 4 1 0,0-5 1 0,0 1 0 0,2 0-2 16,4-1 1-16,-5 1 1 0,-1-1-1 0,8 1 1 0,-8 0 1 15,-1 0-1-15,10-1-1 0,-10 1 0 0,2-1-1 16,0 5 4-16,0-5-1 0,-1 1-1 0,1 4-1 16,-1-5 0-16,0 5 0 0,1-2 1 0,0-2 0 0,-1 4-3 15,0-4 1-15,8-1 1 0,-8 5 0 0,1-5 0 0,-1 1-1 16,7-1 0-16,-6 1 1 0,-2 0 0 0,10-1 0 16,-9 1 0-16,0-5 0 0,1 6 0 0,0-3 0 0,-1 4 0 15,7-3-1-15,-7 1 0 0,1-5 1 0,0 5-1 0,-1-1-1 16,-1 2 2-16,4-2 0 0,2 1 1 0,-4-1 0 0,0 1 0 15,0 3-1-15,-1-3 0 0,1-1 2 0,-1 1-3 16,0 0 1-16,2 3-1 0,-2-3 1 0,0 4 0 16,0-5 0-16,2 4 0 0,-2 0-1 0,-6 1 2 0,6-1-1 15,1 4 1-15,-1-4-1 0,0 1 2 0,2-1-2 0,-2 4 2 16,-1-3-1-16,3-2-1 0,-1 3 0 0,5-3 0 16,-5 2 0-16,6-1-1 0,0 0 2 0,-7 4-1 0,8-4 0 15,-3 0 1-15,4 4 1 0,4 1-1 0,-5-2-1 16,-2 2-1-16,8-1 0 0,-7 3 0 0,0-3 1 0,6 5 0 15,-5-2-1-15,5 0 0 0,-6 1 1 0,6-4 2 0,-5 3-2 16,6 2 2-16,-1-6-2 0,-1 5 0 0,2-1 1 16,0 1-1-16,0-1 1 0,-1 2 0 0,7-1 0 15,-6-1 0-15,6 4 3 0,-7 0 2 0,8 1 1 0,5 3 1 16,-6 0 0-16,7-4 1 0,-1 8 1 0,1-5-1 0,6 5 0 16,0 3 3-16,6-2 1 0,1-2 2 0,0 1 2 0,12-1 0 15,1 1 0-15,6-4-1 0,1-1 0 0,5 1 0 16,8-4 0-16,-1 1-4 0,7-4-4 0,-7-1-1 0,6 1-2 15,-5-4-3-15,-2 0-5 0,2 0-17 0,0-7-26 16,-8-1-32-16,-6 1-69 0,-6-8-171 0,-2-3-85 0,-11-8-48 16</inkml:trace>
  <inkml:trace contextRef="#ctx0" brushRef="#br0" timeOffset="153323.15">13802 8199 201 0,'-6'3'443'0,"6"-3"-139"0,-7 4-132 0,7-4-77 16,0 4-43-16,0 0-28 0,0 3-13 0,7-4-7 15,-7 5-7-15,6-1-3 0,-6 4-6 0,6-4-9 0,1 5-13 16,0-2-17-16,-1 1-19 0,0 0-36 0,1 3-65 16,0-2-118-16,-7 3-64 0</inkml:trace>
  <inkml:trace contextRef="#ctx0" brushRef="#br0" timeOffset="153432.47">13692 8811 57 0,'-7'17'342'0,"0"6"-117"0,-5-5-94 0,4 1-53 0,2-1-29 15,6 0-15-15,-6 0-14 0,6 1-12 0,0-2-11 0,0-2-18 16,6 4-28-16,0-5-59 0,8-2-116 0,-1-1-85 16</inkml:trace>
  <inkml:trace contextRef="#ctx0" brushRef="#br0" timeOffset="153573.24">13808 9426 50 0,'-6'11'406'0,"-7"4"-136"0,6-5-122 0,1 5-70 0,-7-3-36 16,7 2-26-16,6-3-18 0,-7 3-15 0,7-3-28 16,0 4-47-16,7-5-106 0,-1 2-94 0,7 2-62 0</inkml:trace>
  <inkml:trace contextRef="#ctx0" brushRef="#br0" timeOffset="153713.84">13678 9953 167 0,'-12'8'448'0,"4"-1"-74"16,2 4-187-16,0 0-121 0,6 0-83 0,0-3-74 15,0 2-102-15,6-3-120 0,0-2-67 0</inkml:trace>
  <inkml:trace contextRef="#ctx0" brushRef="#br0" timeOffset="153854.24">13757 10309 3 0,'-7'3'427'0,"0"1"-46"0,1-1-203 0,0 2-144 0,6-3-106 16,0-2-123-16,6 0-112 0,0 0-61 0</inkml:trace>
  <inkml:trace contextRef="#ctx0" brushRef="#br0" timeOffset="153995.09">13802 10408 19 0,'-6'7'420'0,"-8"4"-79"0,8-4-145 16,-1 4-94-16,1 1-56 0,0-6-39 0,6 6-30 0,0-1-28 15,6-1-35-15,-6-2-71 0,13 3-125 0,-7-3-64 16</inkml:trace>
  <inkml:trace contextRef="#ctx0" brushRef="#br0" timeOffset="154119.81">13763 10906 200 0,'-6'15'433'0,"-1"-5"-131"16,0 5-142-16,7-1-89 0,-6-2-61 0,6 2-52 0,6-3-57 15,1 4-97-15,0-4-107 0,5 1-65 0</inkml:trace>
  <inkml:trace contextRef="#ctx0" brushRef="#br0" timeOffset="154260.65">13861 11323 388 0,'-7'7'452'0,"-6"5"-172"15,6-4-139-15,1 2-86 0,6 1-57 0,0 0-44 0,0 0-41 16,6-4-57-16,8 4-91 0,-8-7-97 0,7 7-49 16</inkml:trace>
  <inkml:trace contextRef="#ctx0" brushRef="#br0" timeOffset="154400.99">13841 11818 403 0,'-7'11'393'0,"-5"0"-162"15,5 0-107-15,0 0-64 0,7-1-39 0,0 5-30 16,0-7-24-16,7 3-24 0,-7 1-41 0,7-6-58 0,5 2-107 16,-5-1-78-16</inkml:trace>
  <inkml:trace contextRef="#ctx0" brushRef="#br0" timeOffset="155166.57">13601 12617 119 0,'0'0'121'0,"-8"4"-13"0,8-4-10 0,0 0-5 15,-6 4-7-15,6-4-5 0,0 0-9 0,0 0-6 16,0 0-9-16,0 0-8 0,6 0-9 0,-6 0-6 0,0 0-3 16,0 0-5-16,0-4-3 0,0 4-2 0,8 0-2 0,-8 0 1 15,0-4 1-15,0 4 0 0,0 0 1 0,0 0 2 16,0-4 2-16,6 4 4 0,-6 0 4 0,0 0 3 0,0-4 5 15,0 4 4-15,0 0 1 0,0 0 3 0,0 0-1 0,0 0-3 16,0 0-6-16,0 0-5 0,0 0-7 0,0 0-6 16,0 0-7-16,0 0-5 0,0 0-5 0,0 0-4 0,6 0-1 15,-6 0-2-15,0 4 1 0,0-4-1 0,6 0 0 16,-6 4 1-16,0 0 0 0,7 0 1 0,-7-2 0 0,0 10 3 16,0-5 2-16,0 4 1 0,0 0 3 0,0 4 1 15,0 2 2-15,0-2 1 0,0 8 0 0,0-6 0 0,0 10-4 16,0-5-1-16,0 4-2 0,0 3-1 0,7-4-3 0,-7 0-1 15,0 5 0-15,6-4 0 0,-6-1 1 0,7 1-1 16,-7-1 0-16,6-3 1 0,0 1 0 0,2-1-1 0,-8 0 0 16,6-5 0-16,0 2-1 0,-6-4 0 0,7 0 0 0,0-4 0 15,-7 0-1-15,6 0 2 0,0-4 4 0,-6-4 2 16,7 5 7-16,-1-4 8 0,1-4 8 0,0 0 7 16,-1-4 8-16,7 0 8 0,-6-3 6 0,5-4 12 0,1-1 8 15,1-2 5-15,-8-1 3 0,7-3 2 0,0-1-3 0,0-2-2 16,0-1-8-16,-6-4-12 0,5 1-15 0,-4-4-13 0,4 2-10 15,-6-2-9-15,2 0-7 0,-2 3-7 0,0 1-13 16,1-1-28-16,-1 4-28 0,7 3-38 0,-6 2-35 16,5 2-37-16,-4 1-37 0,11-2-54 0,-6 3-93 0,6 1-88 15,-5 1-46-15,4 0-18 0</inkml:trace>
  <inkml:trace contextRef="#ctx0" brushRef="#br0" timeOffset="155463.24">14108 12983 190 0,'-6'-7'482'15,"-1"3"-52"-15,1 0-157 0,-1 1-117 0,7-1-70 0,-7 4-39 16,7-4-23-16,-6 4-11 0,6 4-6 0,0 0-1 0,-6-1-1 15,6 5 2-15,0-1 2 0,-8 4 4 0,8 0 4 16,0 3 5-16,0 1 5 0,0 4 0 0,0 3 0 0,0-4 0 16,0 4-1-16,0-4-1 0,8 4-6 0,-8-1-4 15,6-1-4-15,-6 2-4 0,6-1 0 0,1-2-5 0,-7 3-9 16,7-5-13-16,-1 2-12 0,7-1-15 0,-7 1-20 0,8-4-22 16,-1-1-31-16,-6-3-40 0,6-3-54 0,-7-1-83 15,0 1-81-15,-6-6-39 0</inkml:trace>
  <inkml:trace contextRef="#ctx0" brushRef="#br0" timeOffset="155666.47">14063 13130 406 0,'0'-15'390'0,"6"1"-130"0,0-1-104 16,1 4-56-16,0-1-28 0,-1 2-19 0,7 3-5 16,1 2 0-16,-2 2 1 0,2-1 0 0,5 8 2 0,0-1-1 15,0 2 0-15,2 2 0 0,-2 0-1 0,-6 5-3 0,7-2-3 16,-7 5-4-16,0-1-6 0,-7 5-6 0,0-4-5 0,-6-1-2 15,0 3-3-15,-6 0-3 0,0 0-3 0,-7 2-1 16,0-5-3-16,-7 1-7 0,1 3-10 0,-1-7-15 16,0-1-18-16,1 2-19 0,-7-9-23 0,13 1-31 0,-6-4-58 15,5-4-103-15,8-3-100 0,-1-1-64 0,1-6-28 0</inkml:trace>
  <inkml:trace contextRef="#ctx0" brushRef="#br0" timeOffset="156338.03">13984 8253 29 0,'-6'-7'322'0,"6"4"-76"0,0-1-79 16,0 4-56-16,0-4-39 0,0 4-21 0,0-3-13 0,0 3-6 16,0 0-5-16,0 0-6 0,0 0-3 0,0 0-4 15,0 3-2-15,0-3-1 0,6 4-2 0,-6 0 0 16,7-1-2-16,-7 4-2 0,0 1 1 0,7 0-2 0,-7 2-4 16,6 1-7-16,1 0-7 0,-7 0-11 0,6 0-16 0,-6 3-18 15,6-2-30-15,1-1-45 0,-7 3-71 0,0-3-103 0</inkml:trace>
  <inkml:trace contextRef="#ctx0" brushRef="#br0" timeOffset="156463.25">13822 8792 153 0,'-7'15'239'0,"0"-4"-85"0,1-1-64 0,0 2-38 0,6-1-19 16,0-5-12-16,0 6-8 0,0-5-5 0,0 5-7 15,6-6-15-15,0 3-24 0,1-3-36 0,-7-2-60 16,7 3-102-16</inkml:trace>
  <inkml:trace contextRef="#ctx0" brushRef="#br0" timeOffset="156603.6">13731 9151 58 0,'-7'11'340'0,"-6"1"-115"0,0-2-95 0,7 1-58 16,-1 4-29-16,-6-7-17 0,7 2-8 0,-2 1-6 0,8-1-4 15,-6-2-4-15,6 7-9 0,6-4-16 0,-6-4-28 0,8 5-59 16,-2-2-120-16,7-3-84 0</inkml:trace>
  <inkml:trace contextRef="#ctx0" brushRef="#br0" timeOffset="156728.57">13666 9740 185 0,'-8'12'340'0,"2"3"-146"0,6-1-95 0,0-3-62 16,0 3-45-16,0-2-51 0,6 2-82 0,2-2-121 15,-2-2-64-15</inkml:trace>
  <inkml:trace contextRef="#ctx0" brushRef="#br0" timeOffset="156869.16">13711 10287 118 0,'-7'10'400'0,"1"2"-139"0,0 3-117 16,6-4-72-16,0 3-48 0,0-3-37 0,0 1-41 15,6-2-64-15,7 1-128 0,-7-3-75 0</inkml:trace>
  <inkml:trace contextRef="#ctx0" brushRef="#br0" timeOffset="157009.9">13802 10851 226 0,'-6'11'425'0,"6"0"-153"0,-7 1-127 15,0-3-79-15,7 3-52 0,0-1-37 0,7 0-37 16,0 0-49-16,-1 0-87 0,0-1-102 0,1-2-62 0</inkml:trace>
  <inkml:trace contextRef="#ctx0" brushRef="#br0" timeOffset="157134.9">13796 11463 337 0,'-7'17'363'0,"7"-1"-154"0,-7-2-100 0,7 5-63 16,7-5-45-16,0 5-43 0,-1-5-60 0,0 2-95 0,8 1-100 16,-8 2-60-16</inkml:trace>
  <inkml:trace contextRef="#ctx0" brushRef="#br0" timeOffset="157291.19">13802 12210 391 0,'-6'15'410'0,"6"-1"-165"0,-7 5-112 0,7-8-62 0,0 3-33 0,-7 1-17 16,7-3-10-16,7-2-4 0,-7-3-4 0,0 5-3 16,7-5-7-16,-1 3-10 0,-6-2-16 0,6-1-26 0,1 1-42 15,0-4-74-15,-1 3-124 0,0-4-63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3:51:40.08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3507 2517 196 0,'0'-7'214'0,"-7"3"-68"0,1-4-52 15,6 5-36-15,-7-5-18 0,7 5-10 0,-6-5-3 0,-1 4-4 16,7 1-3-16,-6-2-2 0,6 3-3 0,0-2-3 0,-7 1-2 15,7 3-3-15,0-4-5 0,0 4-1 0,0 0-1 0,0-4 0 16,0 4 0-16,0 0 0 0,0 0 0 0,0 0 2 16,0 0 1-16,0 0 1 0,0 0 0 0,0 0 3 15,0 0 3-15,0 0 2 0,0 0 4 0,0 0 0 0,0 0 3 16,0-4 4-16,0 4-1 0,0 0-2 0,0 0 0 0,0 0-4 16,0 0-3-16,0 0-1 0,0 0-3 0,0 0-4 15,0 0-3-15,0 0 3 0,0 0-3 0,0 0-2 0,0 4 0 16,0-4 0-16,0 0 0 0,0 0-1 0,0 0 1 15,0 0-1-15,0 4 0 0,0-4 1 0,0 4-1 0,0-1 1 16,0 1 0-16,0-2-2 0,0 3 1 0,-7-2-1 0,7 6 1 16,0-3-1-16,0 2 1 0,0-2 1 0,0 3-1 15,-6 1 1-15,6-3-1 0,0 5 1 0,0-5 0 0,-6 7 0 16,6-3 1-16,0 1 0 0,0 2 1 0,0 1 0 16,0-5 0-16,0 5-2 0,0 0 1 0,0 0 1 0,0-1-1 15,0 1 0-15,0-1-1 0,0 5 0 0,6-5 2 0,-6 1-2 16,0 0 0-16,6 0 2 0,-6 3-2 0,0-3 1 15,7-1 2-15,-7 1-1 0,0 3-1 0,0-3-1 16,0 0 2-16,0 3-2 0,0-3 1 0,0 0-1 0,0 2 0 16,0-3 0-16,0 1 0 0,0 0 1 0,7-1-1 0,-7 5 1 15,0-4 1-15,0-1 1 0,6 5-1 0,-6-1 1 0,0-3 0 16,7 3-1-16,-7-3 1 0,0 2 0 0,0 0-1 16,0 0 1-16,0 2-1 0,0-5 0 0,0 4 1 0,-7 1 0 15,7-2 0-15,-6 3-1 0,-1-2 1 0,7-3 1 16,-7 3 0-16,1 0 0 0,6-3 2 0,-6 2 0 0,6 0-2 15,-8 4 2-15,8-4-3 0,0 3 0 0,-6-3-1 16,6 6 2-16,0-1-1 0,6-1 0 0,-6-3-1 0,0 5 1 16,8-1 1-16,-8 4 0 0,0-5-1 0,6 5-1 0,-6 4 1 15,-6-1 0-15,6 0 3 0,0 0 0 0,-8 5-1 0,8-5 2 16,-6 4 0-16,0 0 1 0,6 3 1 0,-6-7 1 16,-1 5-1-16,1-1 0 0,-1-1-1 0,7-3-2 15,-7 0 1-15,1 1-2 0,6 0-1 0,0-1 0 0,-6-4-2 16,6 5 1-16,-8-7 0 0,8 2 3 0,-6 0-1 0,6-3 0 15,-6 4-1-15,6-3-1 0,-6-6-3 0,6 5-8 16,-7-3-15-16,7-2-24 0,0-2-37 0,0-1-82 0,0-2-129 16,7-9-79-16,-7 5-48 0</inkml:trace>
  <inkml:trace contextRef="#ctx0" brushRef="#br0" timeOffset="2467.96">4608 542 41 0,'0'0'113'0,"0"-4"-12"0,6 4-10 0,-6 0-13 0,0 0-14 15,0 0-13-15,0 0-11 0,0 0-7 0,0 0-6 0,0 0-2 16,0 0-5-16,0-4-1 0,0 4-1 0,0 0 0 0,0 0 0 16,0 0 2-16,0-3-2 0,-6 3 2 0,6 0-1 15,0-4 0-15,0 4-1 0,0-3 0 0,0 3 0 0,-7 0-1 16,7-5-3-16,0 5-1 0,0 0-2 0,0 0-1 0,-6-2-3 15,6 2-2-15,-6 0-2 0,6 0-2 0,-7-4 0 0,0 4-1 16,7 0 0-16,-7 4 0 0,2-4-1 0,-2 0 0 0,-1 2 0 16,3-2 0-16,-2 5 1 0,1-5-1 0,-1 0-1 15,1 3 1-15,-1-3 1 0,7 0 0 0,-6 0 0 0,0 0 0 16,-2 4 1-16,2-4-1 0,6 0 1 0,-6 3 0 0,-1-3-1 16,7 0 0-16,-6 0 0 0,6 4-1 0,-8-4 0 0,8 0 1 15,0 0 0-15,-6 4-1 0,0-4 1 0,-1 4 1 0,1-4 1 16,-1 3 1-16,1 1-2 0,0-1-1 0,6-3 2 15,-7 4 0-15,0 1-1 0,1-3-1 0,-1-2 0 0,7 5 0 16,-6-3 0-16,0 2 0 0,6 0 0 0,-7-4 0 0,7 4-1 16,0-4 1-16,-7 4 0 0,7 0-1 0,0-4 1 0,-6 3 1 15,6 1 0-15,-6-4 0 0,6 2 1 0,-8 4 0 0,8-4-1 16,-6 6 0-16,-1-4 0 0,7 3-1 0,-6-3 1 16,0 2-1-16,-2 2 0 0,8 3 1 0,-5-3 1 0,-2 2 1 15,1 1-2-15,0 0 2 0,6 0 0 0,-8 1 2 0,2-2-3 16,6 5 2-16,-6-3 0 0,6-2 0 0,-7 5-1 0,7-4 2 15,0 0-3-15,0 0 1 0,0 0 0 0,0-4 0 0,0 4 0 16,0-4-1-16,7 5 0 0,-7-5-1 0,0 1 1 16,6-6-1-16,-6 6 2 0,6-1 1 0,-6-3-3 0,8 4 1 15,-8-5 3-15,6 1 1 0,-6 3 1 0,6-4 1 0,1 1 2 16,-7 0 0-16,5 0 3 0,3-1 0 0,-2 1 0 0,0 0 1 16,7-1 0-16,1-3 0 0,-8 4 1 0,14-4-1 0,-7 0 1 15,0 0 0-15,0 0-1 0,0 0-1 0,6 0-4 16,1-4 0-16,-7 4-2 0,7-3-2 0,-7-1 0 0,6 0-2 15,1 1 0-15,-8-1-1 0,2 0 0 0,5 0-2 0,-6 1 1 16,1 3 0-16,-8-4-1 0,8 1 0 0,-8-1 0 0,6 4-1 16,-5-3 2-16,-1-1 0 0,1 4 0 0,0-4-1 0,-7 0 0 15,5 4 0-15,-5 0 1 0,7-3-1 0,-7 3 0 16,0 0 0-16,8 0 0 0,-8-4 0 0,0 4 2 0,0 0-1 16,0-4 0-16,0 4 1 0,0 0 0 0,6 0 4 0,-6-4 0 15,0 4 1-15,0 0 0 0,0 0 1 0,0-2 1 0,0 2 0 16,0 0-2-16,0 0-4 0,0 0-8 0,0-4-11 0,0 4-25 15,0-4-38-15,-6 0-96 0,6 1-120 0,0-5-90 16</inkml:trace>
  <inkml:trace contextRef="#ctx0" brushRef="#br0" timeOffset="2858.51">4406 667 65 0,'-20'3'362'0,"8"1"-138"16,-8-1-103-16,6 5-57 0,1-5-30 0,7 1-16 15,0 0-10-15,6-1-4 0,-8 5-1 0,16-5-3 0,-2 2 1 16,0 2 0-16,7-4-1 0,7 0 1 0,0 1 1 0,6 0 0 16,0 0-2-16,-1-4 1 0,2 4 0 0,6-1 1 0,-14-3-2 15,8 4 0-15,-8 0-1 0,0 0 0 0,-6-2 0 0,-6 2-1 16,0 4-2-16,-7-5 2 0,-7 5 0 0,-6 3 0 15,0-4 2-15,-7 4 0 0,1 0 0 0,-1 0 2 0,-6 0 0 16,6 0-2-16,-5 0 2 0,5 1 0 0,0-6 3 0,1 5 0 16,-1-3 4-16,8-1 3 0,-2-3 2 0,2 3 7 0,4-4-1 15,2-3 2-15,-1 4 1 0,7 0 4 0,-6-4 0 0,6 0 2 16,0 4-2-16,0-4 1 0,0 0 4 0,6 0 0 0,-6-4-1 16,7 4 0-16,-1-4 0 0,2 4-1 0,-2-4-3 15,0 1-1-15,1-4-1 0,0 3-3 0,-1 1-1 0,-6-1-2 16,0 0-4-16,0 0-4 0,0 1-4 0,0-1-8 0,-6 0-15 15,6 0-21-15,-7 2-25 0,0-2-38 0,7 0-69 0,-6 0-153 16,0 1-81-16</inkml:trace>
  <inkml:trace contextRef="#ctx0" brushRef="#br0" timeOffset="3249.04">5234 546 23 0,'0'0'212'0,"6"0"-48"0,-6 0-40 16,0 0-32-16,6 0-22 0,-6-4-15 0,8 4-11 16,-2 0-5-16,0-4-4 0,-1 4-4 0,3-4-2 0,12 1-2 15,-8-1-4-15,2 4-2 0,6-3-1 0,5-2 0 0,-5 3-4 16,6-2 1-16,7 0 2 0,-1-3 0 0,1 3 1 0,-1 0-1 16,7 0 1-16,1-3-1 0,-1 4 1 0,7-1-2 0,-1 1-2 15,1-5-2-15,-1 4-2 0,-6 1 0 0,7-2-1 0,-7 3-4 16,0 2 0-16,-7-5 0 0,-6 3-4 0,0 2-3 15,-6-4-4-15,-7 4-9 0,7 0-9 0,-14 0-8 0,0 0-7 16,1 4-8-16,-7-2-10 0,0-2-10 0,0 5-17 0,-13-3-18 16,7 3-35-16,-8-2-56 0,-5 1-92 0</inkml:trace>
  <inkml:trace contextRef="#ctx0" brushRef="#br0" timeOffset="3530.41">5833 517 155 0,'0'0'239'0,"0"0"-60"0,0 0-50 0,-7 0-34 0,7 0-24 15,0 0-16-15,0 0-9 0,0 0-5 0,0 0-6 0,0 0-4 16,0 0-6-16,0 0-6 0,0 0-8 0,7 2-3 0,-7-2-4 16,0 8-2-16,0-4-2 0,0 3-2 0,0 4 0 15,7 0 2-15,-7 3 0 0,0 2 0 0,0 3 2 0,0-2 1 16,0 2 0-16,6 3 1 0,-6 3 2 0,0-2 2 0,6 2 1 16,-6 0-1-16,7 1 2 0,0 3 0 0,-7-3 0 0,6 4 2 15,-6-1-2-15,6 4-1 0,1-4 0 0,-7 0 1 0,7 1-1 16,-7-1-1-16,6 1 0 0,1-1 0 0,-1 0-1 15,0-4-2-15,1 1-1 0,0 0-1 0,-1-4 1 0,0 0-1 16,1-1-1-16,0-2 0 0,6-1 1 0,-7 1 0 16,8-4-1-16,-8-1-5 0,7-3-8 0,-6 0-15 0,-1-3-15 15,0-2-20-15,7-2-29 0,-6-4-54 0,-7 0-103 0,6 0-91 16</inkml:trace>
  <inkml:trace contextRef="#ctx0" brushRef="#br0" timeOffset="3842.84">5337 1352 173 0,'-12'4'296'0,"-2"-4"-121"0,2 3-74 0,4-3-41 0,3 0-21 16,-2 4-9-16,7-4-2 0,-8 0 1 0,8 0 1 16,0 3 1-16,8-3-1 0,-8 0 1 0,7 4-1 0,6-4-6 15,7 0-4-15,-8 0-5 0,14 0-1 0,7 0-1 0,-2 0-1 16,3-4-2-16,5 1 0 0,7 3 0 0,6-4 2 15,-7 1 2-15,14-1-1 0,0-1 2 0,-1 2 1 16,1 0-2-16,6-1-1 0,-6 0-1 0,6 1 0 0,-6 0 0 16,5-2 2-16,-11 1-1 0,5 1-1 0,1 3 1 0,-8-5 5 15,2 3 3-15,-7-2-2 0,0 1-2 0,-7-2 0 0,0 2-2 16,-6-1 0-16,-7 4-1 0,-7-4-5 0,1 4-1 16,-8 0 1-16,-4 0 1 0,-2-4 0 0,-1 4 1 15,-5 0-2-15,7 0 2 0,-14 0-1 0,7 0-2 0,0 4-3 16,-5-4-7-16,-1 4-13 0,-2-4-18 0,2 4-19 0,0-1-33 15,-1 2-53-15,7-5-124 0,-6 3-85 0,-1 1-66 16</inkml:trace>
  <inkml:trace contextRef="#ctx0" brushRef="#br0" timeOffset="6138.98">12877 410 70 0,'0'0'148'0,"0"0"-17"0,0 0-18 16,0-4-17-16,0 4-17 0,0 0-9 0,0 0-15 0,0 0-9 15,0 0-7-15,0-3-4 0,0 3-7 0,0 0-3 0,0 0-4 16,-7 0-4-16,7 0-4 0,-6 0-5 0,-1 0-1 0,7 0-5 16,-6 0 1-16,0 0-2 0,-9 0-1 0,10 3-1 0,-2-3 1 15,-6 4 0-15,7-4 0 0,-7 5 0 0,6-3-1 16,-6-2 1-16,0 4 0 0,0-1 2 0,7 1-2 0,-7 0 0 15,-1-1 0-15,2 2 1 0,-3 1 0 0,-3 1-1 0,5 1 1 16,-6 0 0-16,5 3 2 0,-6-1-1 0,1 5 2 0,-1-3-1 16,0 5 0-16,2-2 1 0,4 3 2 0,-5 1-1 0,-1 4 1 15,0-2 0-15,8-3-1 0,-1 4 1 0,-1-4-1 16,8 4 0-16,-6 0-1 0,4-3 0 0,8 3-1 0,0-4 1 16,0 0 1-16,0-3 1 0,0 4 0 0,8-5 1 0,-2 1-1 15,0-5 1-15,0 2 1 0,8-1 1 0,-1-4 3 0,7 0 1 16,-8 0 0-16,14-3 0 0,-6-4 1 0,5 0 2 0,8-4-1 15,-7 1-1-15,8-1 0 0,-2-3-1 0,1-4-3 16,-1 0 1-16,7 1-2 0,-6-2 0 0,-2-3-2 0,3 1 1 16,5-1-1-16,-6 0 1 0,-8 1 2 0,9-1 2 0,-9 0 0 15,-5 1 0-15,6-1 1 0,-14 4 1 0,2 1 1 0,-1-2 0 16,-7 5-1-16,1-1-1 0,0 1-3 0,-7 0-1 0,6 3-4 16,-6 1-3-16,0-1-2 0,-6 4-2 0,6 0-1 15,-7 4-1-15,0 3 0 0,-6 0 2 0,7 0 0 0,0 4 0 16,6 0 2-16,-8 4 1 0,8 0 0 0,0 0-1 0,0-1 2 15,8 1-1-15,-2 3 0 0,0-3 0 0,7 3-1 0,1-4 0 16,4 2 0-16,1-1 1 0,9-1 1 0,-2 1-1 0,0-5 0 16,7 1 0-16,-1-3 3 0,1-1 0 0,5 0-1 15,1-3-1-15,1-4-2 0,5 0 1 0,1-4 0 0,-1 1-1 16,1-5-2-16,0 1 1 0,0-4 1 0,-1 0 0 0,1-4 1 16,-1 0 9-16,1-2 5 0,-1-2 6 0,-5 1 7 0,-1-1 7 15,-13-2 6-15,6-2 6 0,-13 2 2 0,1-1-6 0,-6-4-2 16,-8 0-4-16,-6 4-6 0,0-3-9 0,-6-1-5 0,-8 3-7 15,2 2-4-15,-8-5-3 0,-7 8-3 0,1-3-1 16,0 2-1-16,-6 3-10 0,5 3-13 0,-5 1-21 0,7 1-27 16,-1 9-36-16,6-3-56 0,-7 1-161 0,15 8-75 0,-8 1-57 15</inkml:trace>
  <inkml:trace contextRef="#ctx0" brushRef="#br0" timeOffset="8622.77">738 3312 208 0,'0'0'191'0,"0"-3"-37"0,5 3-37 0,-5-5-31 0,0 5-21 16,0-3-14-16,0 3-12 0,7-4-5 0,-7-1-5 0,0 5-6 15,0-3-2-15,0 0 3 0,0-1-3 0,0 4 1 16,0-4-1-16,0 1 0 0,0 3 0 0,0-3 1 0,0 3-1 15,0 0-1-15,0-5 0 0,0 5-4 0,0 0-1 0,0 0-3 16,0 0-1-16,0 0-4 0,0 0-4 0,0 5-1 16,-7-2-1-16,7 4-1 0,0-3-1 0,0 2 0 0,0 6 0 15,0 3 1-15,0-4 1 0,0 7 1 0,0 1 0 16,0-2-1-16,0 6 0 0,0 0 0 0,0 2 0 0,0 4 0 16,0-4-1-16,0 5-1 0,0 2 1 0,0-2 0 0,0 3 1 15,0 0 0-15,-5-4 0 0,5 5-1 0,0-5 1 16,-7 0 0-16,7 0 0 0,0-3-2 0,0-1 2 15,0 2-1-15,0-6 0 0,7-3 1 0,-7 4 1 0,0-7 1 16,5 3-2-16,2-7 1 0,0 5-3 0,0-10-7 0,-1 5-13 16,1-3-19-16,-1-8-33 0,0 4-64 0,8-8-143 0,-8 4-84 15</inkml:trace>
  <inkml:trace contextRef="#ctx0" brushRef="#br0" timeOffset="8872.86">1024 3710 83 0,'-6'4'416'15,"-1"0"-146"-15,1 0-123 0,-1-1-73 0,0 5-34 0,7-4-18 16,-7-2-10-16,7 6-6 0,0-4-1 0,0 0 0 0,7 0 3 16,-7-1 5-16,7 1 0 0,0 0 1 0,-1-4 0 0,7 0 1 15,-7 0-1-15,2 0 0 0,-2 0-1 0,0-4 1 16,8 0 3-16,-14 1 1 0,6 3 5 0,-1-4 2 15,-5 0 5-15,0 0 3 0,0 4-3 0,-5-4-1 0,5 0-3 16,-6 2-5-16,-8 2-5 0,8 0-7 0,-8 0-13 0,2 0-12 16,-8 0-18-16,6 2-29 0,-6-2-59 0,9 0-158 15,-9 4-77-15,7-4-60 0</inkml:trace>
  <inkml:trace contextRef="#ctx0" brushRef="#br0" timeOffset="10419.36">3513 3341 41 0,'-6'-7'361'0,"6"-1"-116"0,-7 1-106 16,7 0-59-16,-6-1-32 0,6 1-15 0,0-1-8 0,0 1-5 15,0-3 0-15,0-2 0 0,0 1 4 0,0-4-4 0,0 0-4 16,0 1-1-16,6 0-1 0,-6-1-1 0,7-4-2 16,-7 4-3-16,6 1-3 0,-6-4-1 0,6 4 1 0,-6-5-2 15,8 4 1-15,-8-3 1 0,0-1 2 0,0 1-2 16,-8 0 2-16,8 0 3 0,0-1 1 0,-6 1 4 0,0 3 1 15,-1-4 1-15,1 9 3 0,-1-5 1 0,1 4 1 0,-7 1-3 16,6 2-1-16,-6 4-3 0,-1 1-3 0,8 3-3 16,-13 3-3-16,6 5-2 0,0-1-3 0,-7 7 0 0,8 5-1 15,-8 0-1-15,7 3 2 0,-2-1 1 0,10 4 0 16,-7 2-2-16,4-1 0 0,8-1 0 0,0 1 1 0,0-1 0 16,0 1-1-16,8-1-1 0,-2-2 1 0,0-1 1 0,8-5 0 15,-3 6 1-15,3-9-3 0,-7 5-1 0,12-5-2 16,-13-2 1-16,8-1 0 0,-1 0-2 0,0 0 0 0,-6 0 0 15,-1-4 0-15,0 4 1 0,-6 0 2 0,6-1-2 16,-12 5 1-16,0 4 0 0,-7 2 0 0,0 6 1 0,-6 2 2 16,-7 4-1-16,-7-1-1 0,7 5 0 0,-13 0-2 15,7 3 1-15,-2-4 1 0,9 1-3 0,-1 4 0 0,6-5 0 16,0-2-1-16,6-1-1 0,3 0-3 0,11-4-1 0,0-3-2 16,0-1-2-16,6-4-1 0,7 1-1 0,6-3-1 15,-6-4 0-15,13-1-2 0,-1-6-2 0,3-1 0 0,-2 0 1 16,0-3 1-16,-1-4 0 0,0 0 5 0,3-4 1 15,-8 1 4-15,-2-1 7 0,-4 0 7 0,-1 1 9 0,-6 0 5 16,-1-5 4-16,-6 4 1 0,0-3 2 0,-6 3 1 0,-1-3-3 16,-6 3-2-16,7 1-8 0,-8-1-4 0,-5 0-2 15,6 1-1-15,0-2-1 0,-7-1-2 0,8 2-1 0,-2 0 0 16,8 1-2-16,-1-5-8 0,1 4-11 0,12-4-22 16,1-2-43-16,13-1-95 0,-3-4-104 0,11 1-78 0</inkml:trace>
  <inkml:trace contextRef="#ctx0" brushRef="#br0" timeOffset="11356.51">6432 3069 335 0,'0'-2'302'0,"0"-3"-108"0,-7 2-80 0,7 3-43 15,0-4-26-15,-5 1-14 0,5-1-5 0,-7 4-3 0,7-4-2 16,-8 0-3-16,3 1-3 0,5 3-5 0,-13-4-1 0,7 4-3 16,-2 0-1-16,2 0-3 0,-7 0 1 0,7 4-1 15,-7-4 0-15,0 3 1 0,-1 1-1 0,1 0-1 0,0 3 1 16,1 0 0-16,-8 0 0 0,7 5 0 0,-1-1 2 15,-4 3-1-15,4 1 2 0,1-1-1 0,0 5 1 0,0-2 2 16,-7 6 1-16,8-4-1 0,5 2 0 0,-6 1 1 0,6-3-1 16,-5 3 1-16,5 0 1 0,0 0-1 0,7 0 0 15,0-1-1-15,0 2 0 0,0-5-1 0,0 4 1 16,7-3 3-16,0 3 0 0,-1-5-3 0,0 2 1 0,8-4 4 16,-8-1-3-16,7 1 1 0,1-1-1 0,4-3-2 0,-4 1-1 15,5-5 1-15,1-1-5 0,0 0 0 0,-1-4 3 0,6 2 1 16,-5-4 0-16,7-4 1 0,-8 2 0 0,7-4 0 15,0 0 6-15,1-5 1 0,-1-1 2 0,-7 3 4 16,7-7 4-16,-6 5 4 0,5-8 7 0,-11 2 5 0,5 2 4 16,1-3 6-16,-7 0 4 0,0-5-2 0,0 5-1 0,0-4-2 15,-8 0-4-15,3 0-4 0,-1 1-8 0,-7-5-3 16,0 3-3-16,0 1-1 0,-7 1-2 0,-1 2-1 0,-4-3-3 16,0 5 0-16,-2-2-1 0,-5 4-6 0,-1 0-5 15,1 1-4-15,-8 2-3 0,8 2-4 0,-7 3-4 0,6-1-10 16,-6 4-15-16,7 1-17 0,-7-1-20 0,6 4-21 0,1 4-24 15,-1-1-29-15,0 1-48 0,7 4-116 0,0-6-87 16,1 6-62-16</inkml:trace>
  <inkml:trace contextRef="#ctx0" brushRef="#br0" timeOffset="12387.73">13457 2641 140 0,'6'-4'146'0,"1"1"-23"0,-1-1-20 0,1 4-19 16,-1-3-15-16,-6-2-10 0,7 2-9 0,-1 0-5 15,-6-1-5-15,6 0-2 0,-6 4 0 0,0-3-2 0,0-1-1 16,0 0-2-16,0 0-3 0,0 1-1 0,0-2-4 0,0 5-3 15,-6-2-4-15,6-2-5 0,0 1-2 0,-6 3-2 16,6-5 0-16,-7 5-2 0,7-3 0 0,-6 3-1 16,6-4 0-16,-7 4 0 0,7 0-2 0,-6-4 0 0,-1 4-3 15,1 0-1-15,-8 0 1 0,8 0 0 0,-8 4 1 0,8 0-1 16,-6-1-1-16,-1 2-1 0,-1 2 1 0,-5 0-1 16,6 4 1-16,-7-4-2 0,6 4 1 0,3 0 1 0,-3 4 0 15,-5 0 0-15,6-1 0 0,0 1 1 0,-1 2 0 0,2 2 0 16,-2 4-1-16,8-5-1 0,-8 4 1 0,9 0 0 15,-2 3-1-15,-1-3 1 0,3 0 0 0,5 4 2 0,5-4 0 16,-5 3-1-16,8-2 0 0,-1-6 1 0,6 6 2 16,-1-5-1-16,2 1 1 0,5-4 1 0,1-1 1 0,0-3-1 15,6 0 1-15,-7-4 0 0,13 0 0 0,-6-3 1 16,7-4 1-16,-7 4 0 0,7-8-1 0,-1 0 3 0,1 0 3 16,-1-3 3-16,2-1 5 0,-2-2 3 0,1-1 6 0,-1-4 4 15,-6 1 6-15,0-1 3 0,-7-3 6 0,1 3 2 16,-7-8 1-16,0 6 0 0,-6-5 0 0,-1 0-1 0,-6 0-2 15,-6-1-4-15,-1-2-8 0,-6 4-6 0,-7-6-7 0,-5 6-6 16,-1-1-5-16,-13 0-5 0,-1 3-2 0,-5 1-6 16,-1 3-7-16,1 8-13 0,-1 0-21 0,-1 0-25 0,2 7-37 15,13 3-52-15,-2 1-131 0,9 3-107 0,13 0-75 16,-2 1-29-16</inkml:trace>
  <inkml:trace contextRef="#ctx0" brushRef="#br0" timeOffset="16199.12">823 6675 308 0,'-8'0'272'0,"8"-5"-88"15,-6 5-73-15,6-3-42 0,-6 0-23 0,6 3-8 0,-7-4-5 16,7 0 0-16,-7 1 3 0,7-1 1 0,0 4 6 16,0-4-3-16,0 0-2 0,0 1-3 0,0 3-1 0,0-4-2 15,0 1-2-15,0 3-3 0,0-4-5 0,0 1-1 16,7-1-2-16,-7 0-3 0,7 0-2 0,-1 1-3 0,0-2-3 15,2 3-2-15,-2-3-3 0,7 3-1 0,-1-3-1 0,2 2 0 16,-2-1-1-16,2 0-1 0,6 4 0 0,-1-4 1 16,1 4-1-16,0 4 0 0,-2-4 0 0,-4 4 0 0,5 3 0 15,-13 0 1-15,8 0 0 0,-8 9 0 0,0-2 0 16,-6 1-1-16,-6 6 1 0,0 2 0 0,-8-1-1 0,-5 8 1 16,-1-5 0-16,-7 4 0 0,2 4 0 0,0-4 0 0,-9 5 0 15,2-5 0-15,-1 4 1 0,1-4-1 0,-1-4-1 16,1 4 1-16,-1-2 1 0,7-6-1 0,-1 1 4 15,2-3 0-15,6-4 1 0,-7 2 1 0,13-5 0 0,-1-2-1 16,2 2-1-16,-2-5 1 0,7-3-3 0,7 3 1 0,-5-7 1 16,5 4 2-16,-7-1 3 0,14 1 4 0,-7-4 1 0,5 0 2 15,8 0 3-15,1 0 3 0,6-4-1 0,-1 1-1 16,6-1-5-16,9 1-2 0,-2-5-1 0,1 1-2 16,-2 2-2-16,10-2-2 0,-9 1 3 0,6 2-3 0,1-4-7 15,-5 8-11-15,5-4-17 0,-1 1-23 0,-4-1-34 0,4 2-56 16,1-4-117-16,1 6-97 0,-7-6-69 0,-1 2-31 15</inkml:trace>
  <inkml:trace contextRef="#ctx0" brushRef="#br0" timeOffset="16371.2">1480 7070 342 0,'-6'-3'485'15,"-7"-5"-101"-15,6 1-164 0,1 3-91 0,-1 1-52 0,7-2-33 16,-6 2-22-16,6-1-15 0,-6 2-19 0,6 2-20 0,0 0-24 16,6-6-40-16,-6 6-74 0,6 0-159 0,1 0-83 15,6-2-37-15</inkml:trace>
  <inkml:trace contextRef="#ctx0" brushRef="#br0" timeOffset="17823.88">5077 6107 140 0,'0'0'223'0,"7"0"-36"15,-7 0-40-15,0-4-35 0,0 4-29 0,0 0-22 0,0 0-14 16,0-4-9-16,0 4-6 0,0 0-5 0,6 0-2 16,-6 0-1-16,0 0-4 0,0-3-3 0,6 3-1 0,-6 0-4 15,8 0-2-15,-8-4-4 0,6 4-1 0,7-4-1 0,-7 4 0 16,1-4 1-16,6 4-2 0,-2-2 0 0,9 2 0 15,-5-5 3-15,4 2-3 0,7-1 1 0,-6 1-1 0,6-1 0 16,-1 0 0-16,1 0 2 0,1 1-1 0,5-1 0 16,1-3 2-16,-7 2-1 0,6 3 0 0,-5-6 0 0,5 4 2 15,-6 1-1-15,7-1-1 0,-7-4-1 0,0 5 1 0,-7-1-3 16,1 4 0-16,0-3 0 0,-7-1-3 0,0 4-1 16,-7 0-6-16,1 0-8 0,-1 0-8 0,0 0-10 0,-6 0-12 15,0 4-11-15,-6-1-20 0,0-3-38 0,-1 4-71 16,-6-1-116-16,0 1-60 0</inkml:trace>
  <inkml:trace contextRef="#ctx0" brushRef="#br0" timeOffset="18104.91">5461 6067 234 0,'8'-4'288'0,"-8"4"-75"0,0-4-64 0,0 4-47 0,0-4-31 0,0 4-17 16,0-3-10-16,0 3-11 0,0 0-4 0,0 0-5 15,0 0-5-15,0 3-8 0,0-3-5 0,0 4-2 0,0 4-4 16,-8-1 1-16,8 1-1 0,0 2-2 0,0 1 0 16,0 4 2-16,0-1 1 0,0 4-1 0,8 1 0 0,-8-2 1 15,6 6 0-15,-6 0 6 0,0-2-3 0,6 1-1 16,-6 0 1-16,6 5 0 0,-6-6 1 0,0 4 0 0,7-3 0 16,-7 4 1-16,0-4 0 0,0 4-1 0,0-8 0 15,0 4-1-15,0-4 1 0,7 1-2 0,-7-1 0 0,0-4-1 16,6 1 0-16,-6-1 1 0,7 2-1 0,-1-5-1 0,-6-4-8 15,7 4-11-15,0-4-14 0,-7 1-25 0,6-2-51 16,-6-1-111-16,0-5-96 0,0 0-69 0</inkml:trace>
  <inkml:trace contextRef="#ctx0" brushRef="#br0" timeOffset="18386.09">5012 6745 117 0,'0'3'374'16,"0"-3"-112"-16,0 0-105 0,0 0-66 0,7 4-38 0,-1-4-18 15,7 0-11-15,-1-4-3 0,2 4-5 0,6 0 1 16,0 0-1-16,5-3 1 0,-5 3 1 0,11-5-2 0,-4 2 2 16,6-1 0-16,-2 0 1 0,3 0 1 0,6 1 0 0,-8-1-2 15,7 1-2-15,-6-1 0 0,5 1 0 0,-5-1-3 16,7 0-1-16,-8-3-2 0,7 3-1 0,-6 0-3 0,-1-2 1 15,1 2-2-15,-1-1-1 0,-6 5-1 0,0-3 0 16,1 0-3-16,-8 3-6 0,0-4-11 0,-5 4-19 0,5 0-23 16,-6-4-45-16,0 1-87 0,0-1-121 0,-6 0-71 0</inkml:trace>
  <inkml:trace contextRef="#ctx0" brushRef="#br0" timeOffset="18776.62">6191 6595 129 0,'0'-5'437'0,"7"-2"-107"16,-7 3-122-16,-7-3-75 0,7 3-45 0,0 1-25 15,-7-1-17-15,1-3-11 0,0 7-8 0,-8-5-7 0,2 5-8 16,-2 0-5-16,-5 0-4 0,-1 5-2 0,1-1 1 0,-1-1-3 15,-6 1 1-15,7 3 0 0,6-4 0 0,-7 5 0 0,7-1 0 16,0-2 0-16,6 2-2 0,1 3 2 0,0-2 0 16,6-1-2-16,0 0 1 0,6 4 0 0,-6 0 0 0,13-3 0 15,-6 3 1-15,6-1 0 0,0 1 1 0,6-3-2 16,1 3 1-16,-1-4-1 0,1 4 1 0,0 1 0 0,-1-5 0 16,1 3 0-16,0-2 0 0,-8-1 1 0,8 4 0 15,-8-4-1-15,-5 1 0 0,7-1 0 0,-8 0 0 0,-6 1-2 16,6-5 1-16,-6 5 1 0,-6-1 0 0,0 0 1 0,-8 1 4 15,1-1-1-15,0 1 0 0,-6-2-1 0,-7 2 0 16,-1 0 1-16,1-1-3 0,0 0 2 0,1-4-5 0,-1 5 2 16,6-4 0-16,-7-1 1 0,1 1-1 0,7 0 0 15,-1-1-2-15,8-3-5 0,-8 4-14 0,14-4-22 0,-1 0-43 16,7-4-88-16,0 1-126 0,7-1-81 0,-1-3-47 0</inkml:trace>
  <inkml:trace contextRef="#ctx0" brushRef="#br0" timeOffset="19276.72">6504 6696 186 0,'0'-3'459'0,"0"-1"-111"0,0 4-143 0,0-4-88 0,-6 4-51 16,6 0-27-16,-7 0-17 0,1 0-10 0,-7 4-5 0,-1 0-3 15,2 3-1-15,-9 1-3 0,9-1 0 0,-8 3 0 16,8 2 0-16,-8 3-1 0,7-5 1 0,0 5 0 0,6-1 0 16,1-2 1-16,-2 2 1 0,2 1-2 0,6-4 3 15,0 0-1-15,0 0 0 0,6-1-1 0,-6 2-1 0,8-4 0 16,5-1-1-16,-7 0 0 0,7-4 1 0,0-3 0 0,7 0 0 15,-7 0 0-15,7-3 1 0,-8 0 0 0,8-5 1 16,-7 0 2-16,0 1-1 0,7-3 1 0,-14-2 7 0,6 1 5 16,3 0 4-16,-10 0 2 0,2 0 3 0,0 0 4 15,-7 0 4-15,0 1 0 0,0-1-4 0,0-1 0 0,0 2 0 16,-7-2 0-16,7 5-1 0,0-1-4 0,-7 1-2 16,7 4-2-16,-5-1-2 0,-3 1-7 0,8-1-5 0,0 4-3 15,0 0-3-15,-7 0-1 0,7 4-1 0,-5 3-1 0,5-4 0 16,-7 4 2-16,7 5 0 0,-6-4-1 0,6 1 1 0,0 3 0 15,0-1 1-15,0 0-1 0,0 0 1 0,0 0-1 16,0 0 1-16,6 0 0 0,1 0 0 0,-2-4 0 16,2 4 0-16,1-3-1 0,-3-2-1 0,2 2-2 0,6-1-5 15,0-2-7-15,0-2-15 0,1 1-11 0,5-4-15 0,-6 4-21 16,5-4-25-16,2-4-37 0,1 4-58 0,-2-4-106 16,-6-4-79-16,0 1-37 0</inkml:trace>
  <inkml:trace contextRef="#ctx0" brushRef="#br0" timeOffset="19542.08">6804 6579 94 0,'-7'-7'437'0,"7"3"-105"0,0 1-130 16,-6-1-88-16,6 4-49 0,0-3-29 0,0 3-16 16,0 3-10-16,0 1-2 0,0-1-1 0,0 4 1 0,-7 5 1 15,7 3 1-15,0-5 3 0,0 5 1 0,0 3 3 0,0 1 0 16,-7-1 0-16,7 4-2 0,0-1 2 0,0 2-1 15,0-5 2-15,0 4-1 0,7 0-1 0,-7-4 0 16,0 0-1-16,7 1 2 0,-7-1-3 0,6 1-1 0,1-5-1 16,0 1 0-16,-1 3-1 0,0-7 1 0,0 0-2 0,8 4 0 15,-1-7 0-15,0-2-1 0,0 2-2 0,1-1-6 0,4-3-8 16,-4 0-11-16,-1-4-16 0,0 0-19 0,0 0-28 16,-1-4-37-16,2 0-61 0,-1-3-96 0,-1-1-89 15,-4-3-48-15</inkml:trace>
  <inkml:trace contextRef="#ctx0" brushRef="#br0" timeOffset="19729.71">6634 6781 252 0,'0'-4'404'0,"-6"4"-122"0,6 0-109 16,0-3-65-16,0 3-36 0,6-4-22 0,1 0-12 0,6 0-9 15,-1 1-6-15,3-2-6 0,3 3-7 0,9-2-2 0,-1 4-3 16,-1-3 0-16,9-2-4 0,-2 2 2 0,-6-1-4 15,7 0-10-15,-7 4-17 0,-7-4-23 0,7 4-46 16,-12-3-96-16,-3 3-113 0,-3-4-76 0</inkml:trace>
  <inkml:trace contextRef="#ctx0" brushRef="#br0" timeOffset="62766.28">5286 7371 147 0,'0'-4'189'0,"5"0"-50"0,-5 4-47 0,8-3-29 16,-8 0-20-16,6-2-9 0,-6 2-5 0,6 3-2 0,2-9-1 15,-2 7 1-15,0 2 0 0,0-4-1 0,2 1 0 16,-8-1-2-16,6 4 2 0,0-4-3 0,1 1 0 0,-1-2 1 16,1 1 4-16,0 1 0 0,-1 3 2 0,-6-4 3 0,6 2 0 15,-6 2 2-15,5 0 0 0,-5 0-2 0,0-5-1 16,0 5-2-16,0 0-3 0,0 0 0 0,0 5-5 0,0-5-2 16,0 0-2-16,-5 0-4 0,5 0-3 0,-6 2-4 15,0 2 0-15,-1-4-2 0,-6 3-3 0,0 1 0 0,-1 1-1 16,2 2-1-16,-2 0 1 0,-6-1 0 0,0 3 0 0,3 2-1 15,-3 0 1-15,0 0 1 0,-6 3 1 0,7 1-2 16,-8-1 1-16,8 5 0 0,-8-5-1 0,8 6 0 0,-8-3 0 16,7 2-1-16,2 3 0 0,-1-5 0 0,6 6 0 15,-7-5-1-15,14 4 1 0,-9 0-1 0,3-3 1 0,5 2-1 16,1-2 1-16,6 2 1 0,-6-2-1 0,6-1 1 0,0 1-1 16,6-1 1-16,-6 0 0 0,6 0-1 0,1 1 0 15,0-1-1-15,5 0 1 0,2-2 1 0,-1 1-1 16,0-2-1-16,6 3 1 0,-5-7 0 0,12 4 0 0,-7-4 2 15,1 0-1-15,6 0 0 0,-7 1-1 0,7-5 1 0,-1-1 0 16,2-2 0-16,-7 4-2 0,7-4-4 0,-10-1-3 16,11 1-9-16,-8-4-8 0,-2 2-16 0,2-2-17 0,0 0-22 15,-1-2-40-15,1-2-84 0,-7 1-114 0,0-1-61 16</inkml:trace>
  <inkml:trace contextRef="#ctx0" brushRef="#br0" timeOffset="63125.58">5631 7553 171 0,'0'-3'360'0,"0"3"-101"16,0 0-97-16,0-4-65 0,0 4-40 0,0 0-25 0,0 0-15 16,0 0-7-16,0 4-7 0,0-4-2 0,0 3-5 0,0 1 4 15,-6 4-1-15,6-1 4 0,0 0-1 0,0 8-1 16,0-4 5-16,0 0-2 0,0 4 5 0,0-1-2 16,0 1 0-16,0-1-1 0,0 1 0 0,0-1-1 0,0 1 0 15,0 4-1-15,0-4-1 0,0-1-1 0,0-2-1 0,0 2 1 16,0 1 0-16,6-4-1 0,-6 3 1 0,0-3-1 15,0 0 0-15,0 0 0 0,0 0-3 0,0-4-5 0,0 5-11 16,6-5-16-16,-6-1-26 0,7-1-37 0,-7-2-65 16,7 1-129-16,-1-4-59 0</inkml:trace>
  <inkml:trace contextRef="#ctx0" brushRef="#br0" timeOffset="63282">5775 7755 427 0,'0'-3'337'0,"0"0"-113"0,0-1-85 0,0-1-52 16,0 2-33-16,0 3-17 0,0-4-10 0,0 4-9 15,0 0-7-15,6-4-9 0,-6 4-11 0,6 0-14 0,0 0-16 16,2 0-27-16,4 0-35 0,1 0-63 0,-6 0-137 16,6-3-60-16</inkml:trace>
  <inkml:trace contextRef="#ctx0" brushRef="#br0" timeOffset="63735.02">6405 7492 123 0,'0'-4'407'0,"0"0"-110"0,-5-2-110 15,5 1-73-15,0 2-42 0,-7-1-25 0,7-1-13 16,-6 5-8-16,6-3-4 0,-6 3-7 0,-2 0-2 0,8 0-6 16,-6 0-2-16,-7 3-2 0,7-3-1 0,-7 9-2 0,0-6 1 15,5 5 1-15,-11 3 0 0,6-4 2 0,1 4-1 16,-8 3-3-16,7 1 2 0,-7-1 0 0,1 1-1 16,5 4-1-16,-5-1 0 0,6 5 1 0,1-6 0 0,-2 5 1 15,1 0 1-15,0-3-1 0,0 2 0 0,7 2 0 0,-1-5 0 16,0 4 0-16,1-4-1 0,-1 0 1 0,7 1 0 0,0-5-1 15,7 4 0-15,-7-2 1 0,6-3 0 0,8-1 0 16,-8 3 0-16,7-5 2 0,0 2 0 0,0-5 0 16,1 1 1-16,4-1 0 0,2 0 1 0,0-3 0 0,-1-4 0 15,1 3 0-15,0-3-1 0,-2 0 2 0,2-3 2 0,-7-1 0 16,7 0 4-16,0 1 2 0,-7-1 5 0,-1-3 7 16,2-1 6-16,-8 1 7 0,1 3 6 0,-2-2 0 0,3-2 0 15,-8 1 1-15,0-1-5 0,0 1-6 0,-8 0-7 16,3 0-9-16,-8-1-7 0,-1 0-4 0,2 4-5 0,-8 1-8 15,1-1-6-15,-1 2-15 0,0-3-17 0,1 1-22 0,6 4-33 16,0-3-55-16,7-1-109 0,6 4-109 0,0-4-72 16,6 1-29-16</inkml:trace>
  <inkml:trace contextRef="#ctx0" brushRef="#br0" timeOffset="64562.82">6738 7649 252 0,'-6'0'232'0,"6"-4"-69"0,-6 1-56 15,6 3-33-15,0-4-17 0,0 1-8 0,0-1-3 16,0 4-4-16,0-3-2 0,0-1-5 0,0 0-3 0,0 0-4 16,6 4-2-16,-6-3-6 0,0-2-3 0,6 2-3 15,-6 3 0-15,0-3-1 0,8 3 0 0,-8-5 0 0,0 5-2 16,0 0 0-16,6 0 0 0,-6 0-2 0,0 0-4 0,5 0-2 16,-5 0-1-16,7 5-2 0,-7-5 1 0,8 6 1 15,-8-1 0-15,5 2 1 0,-5 1 3 0,7 2 0 0,-7 1 1 16,7 0-1-16,-7 3 0 0,6 1-2 0,-6-1 0 15,0 1-2-15,0 0 1 0,0 1-2 0,0-2 0 0,0 1-1 16,0-1 2-16,0 1-1 0,0-4 0 0,0 3 0 0,0-3 0 16,0-4 0-16,0 4-1 0,0-2 0 0,0-3 0 15,0 1 3-15,7-3 4 0,-7 0 4 0,0 0 5 16,0-4 10-16,0 4 9 0,7-8 2 0,-7 4 5 0,6-4 3 16,0-4-1-16,8 1-3 0,-8 1-5 0,7-6-7 0,-6 1-2 15,-1 0-3-15,7-1 1 0,-8 2 2 0,4-5-1 0,-3 4 0 16,6-3 0-16,-5-2-5 0,0 3 1 0,-1 1-2 15,-6 1-4-15,7 0-4 0,-7 3-2 0,6 2-2 16,-6 2-2-16,0-3 0 0,0 3-4 0,7 0-2 0,-7 4-2 16,0 0-2-16,0 0-3 0,0 0-1 0,0 0-2 0,0 0-2 15,0 0-2-15,0 0-1 0,0 0-1 0,0 0-2 16,7 4 1-16,-7-4-1 0,6 4 2 0,0-4 5 0,-6 0 1 16,6 0 2-16,-6 3 0 0,8-3 4 0,-8 0 2 15,6 0 0-15,-6 4 0 0,0-4 0 0,5 0 1 0,-5 4 1 16,8-1 0-16,-8 0-2 0,6 2 2 0,-6-2 0 0,6 1-1 15,-6 3 0-15,0-3 0 0,8 3 0 0,-8-3 0 16,6 4 1-16,-6-1 0 0,6-4-1 0,-6 5 1 0,7-5 0 16,-7 5-1-16,7-1-2 0,-7-3-5 0,6-1-4 0,-6 4-6 15,6-3-7-15,-6 0-5 0,7 0-7 0,0 3-8 16,-7-3-6-16,6-1-5 0,1 0-7 0,-7 5-8 0,6-4-14 16,0-1-19-16,1 1-26 0,0-4-39 0,-1 0-74 15,-1 0-90-15</inkml:trace>
  <inkml:trace contextRef="#ctx0" brushRef="#br0" timeOffset="65328.18">7287 7602 259 0,'0'-5'284'0,"0"2"-82"0,0-4-66 0,0 2-44 16,0 2-25-16,0 3-14 0,0-3-9 0,0-1-5 0,6 4-5 16,-6-4-5-16,0 4-4 0,0 0-5 0,0-3-4 0,0 3-5 15,0 3-4-15,0-3-4 0,0 0-1 0,0 4 0 16,0 3 1-16,0-4 0 0,-6 2 1 0,6 2-1 15,0 1 1-15,0-2-1 0,0 6 1 0,0-1-1 0,-8 0 2 16,8 0-2-16,-6 3 1 0,6-3-1 0,0-3 1 0,-6 3-1 16,6-5 1-16,0 2-3 0,0-1 0 0,0 1 1 0,0-1-1 15,0-3 0-15,0-1 1 0,0 2 2 0,0-1 2 16,0-1 3-16,6-3 4 0,-6 3 2 0,6-3 4 0,2 0 2 16,-8 0 1-16,6 0 2 0,0-3 0 0,0 3 0 15,1-3-2-15,6-1-3 0,-6-1-1 0,-1 2 1 0,0-5-3 16,2 5 0-16,-2-5-2 0,-6 1-1 0,6-1-2 15,-1 2 2-15,-5-2-4 0,9 1-2 0,-9-1 1 0,6 1-1 16,-6 0 0-16,0 0 0 0,0-1-1 0,5 5-1 0,-5-4-1 16,0 3 1-16,0 4 2 0,0-3-1 0,0-1-2 15,0 4-2-15,0 0-1 0,0-4 1 0,0 4 0 0,0 4-1 16,0-4-4-16,0 4 1 0,0-4-1 0,0 3 3 16,0 4-1-16,0-3-2 0,0 3-1 0,0 1 2 0,0-1 1 15,0 0 1-15,0 0 1 0,0 1-2 0,0-1 1 0,8 3 2 16,-8-2 0-16,0-1-1 0,0 4 0 0,0 0-1 15,0-2-1-15,0-3 2 0,0 5 0 0,0-3-1 0,6-1-1 16,-6 4 0-16,0-4-1 0,0 1 2 0,0-1-1 16,0 0-1-16,0 0 0 0,0 1 1 0,0-1 0 0,0 0 0 15,0 4-1-15,0-2 0 0,0-3 1 0,0 1 0 0,0-3 0 16,7 4 1-16,-7-4-1 0,0-1 0 0,0 3 1 16,0-6 0-16,7 5-1 0,-7-5 0 0,0 0-1 15,0 3 2-15,0-3 0 0,0 0 0 0,6 0 0 0,-6 0 2 16,6-3-1-16,1 3 0 0,-7-5 1 0,7 3 0 0,-1-5 1 15,0 3 5-15,1-4 2 0,-7 0-1 0,6 1 3 16,1 0 0-16,-7-4 2 0,7 4 0 0,-1-8-2 0,-6 4-2 16,6-3-1-16,2-5 0 0,-8 5-1 0,6-5 1 15,0 1-2-15,0-4 1 0,-6 0-1 0,7 0-1 0,0 0-1 16,-1 1-1-16,-6-5-1 0,7 3 0 0,-7-3-2 0,0 5-1 16,6 3 0-16,-6-1 0 0,0 2 0 0,0 0-6 15,0 8-10-15,0 1-14 0,0-4-17 0,0 5-25 0,0 4-36 16,0-1-52-16,0 1-85 0,0 3-122 0,0 0-63 15,0 0-35-15</inkml:trace>
  <inkml:trace contextRef="#ctx0" brushRef="#br0" timeOffset="65594">7834 7444 174 0,'0'3'311'0,"0"2"-117"0,-7 1-82 0,7 2-46 15,-7 4-24-15,7 2-10 0,-6 1-3 0,0-1-1 16,-8 8-1-16,1-4 1 0,7 8-3 0,-7 0-4 0,-6-1-1 16,5 4-4-16,-6-3-4 0,8 7-2 0,-8-4-2 0,1 1-3 15,-7-1-2-15,6 0-1 0,1 4 0 0,-1-3 0 16,0-1-4-16,1-4-10 0,-1 5-13 0,8 0-16 15,-2-5-26-15,8-4-49 0,-1 2-96 0,0-5-97 0,7-3-55 16</inkml:trace>
  <inkml:trace contextRef="#ctx0" brushRef="#br0" timeOffset="66468.59">7958 7715 112 0,'0'0'280'0,"-8"0"-77"0,2 0-70 0,0-4-50 16,-1 4-32-16,7 0-17 0,-6 0-12 0,-1 4-5 15,0-4-3-15,7 0-4 0,-6 3-2 0,6-3-2 0,-6 8-1 16,-2-5-3-16,2 1-1 0,0 0 0 0,0 4-1 16,6-1 1-16,-7-1 1 0,0 2 0 0,1 0 0 0,-1-1 1 15,7 0 2-15,-6 0 2 0,6 1 1 0,-6 3 0 0,6-4 1 16,-7 0-2-16,7 1 0 0,0-1 0 0,0 0 0 16,-7 4-2-16,7-7 2 0,0 3 1 0,0 0 0 15,7 1 4-15,-7-4-1 0,0 4 3 0,0-5 1 0,7 3 2 16,-7-1-1-16,0-5 1 0,6 3 2 0,0 1 3 0,-6-4 3 15,7 0 3-15,-1 0 1 0,1 0 2 0,0 0 1 0,-1-4 2 16,6 1 0-16,-4-2-4 0,4-1-3 0,-5 3-6 16,6-5-1-16,-6 4-5 0,-1-4-4 0,8 5-4 15,-8-3-4-15,0-3 0 0,1 6 1 0,-1-1 2 0,1 0-3 16,-7 1 2-16,6-1-1 0,-6 4-1 0,0-4 2 0,7 4-3 16,-7-3-2-16,0 3 0 0,0 0 0 0,0 0 0 15,0 0-1-15,0 0 0 0,0 0-2 0,0 0-1 0,6 0-1 16,-6 0 0-16,0 0-1 0,0 0 1 0,0 0 0 15,0 0-2-15,7 0 0 0,-7 0 2 0,6 0 3 0,-6 0-1 16,0 0 0-16,7 0 2 0,-1 3 1 0,-6-3 0 0,6 0 0 16,-6 4 1-16,8-4-1 0,-8 4 0 0,6-4 1 15,0 3 0-15,1 1 0 0,-7 0 0 0,6-1-1 0,1-3 0 16,0 4 0-16,-1 1 0 0,-6-3 0 0,6 2-1 0,2-1-1 16,-2-3 0-16,-6 4 0 0,6 0-2 0,-6-4 1 15,0 4 0-15,6-4 0 0,-6 4 1 0,0-4 0 0,0 0 0 16,0 4 1-16,0-4-1 0,0 0 2 0,0 0 0 15,0 3 1-15,0-3-2 0,6 0 1 0,-6 0 0 0,0 0 1 16,0 0 1-16,0 0-2 0,0 0 0 0,0 0-1 16,0 0-1-16,0 0 0 0,0 0 0 0,0 0-1 0,0 0-1 15,0 0-2-15,0 0 2 0,0 0-1 0,0 0-1 16,0 0 3-16,8 0-1 0,-8 0 1 0,0-3 0 0,6 3 2 16,-6 0-1-16,0 0 0 0,6-4 2 0,-6 4-1 0,0 0 1 15,7-4 2-15,-7 4-1 0,0-4 1 0,6 0-2 0,-6 4 1 16,0-4 1-16,8 1 0 0,-8-1-2 0,6 4 0 15,-6-2 0-15,6-3-2 0,-6 1 1 0,6 1 1 16,-6-1-1-16,8 0 0 0,-8 4 1 0,6-3 0 0,-6-1-1 16,6 4 1-16,1 0 0 0,-7-4 0 0,6 4 0 0,-6 0 0 15,7 0-1-15,-7 4 1 0,7-4-1 0,-7 4 1 16,6-4 0-16,-6 3-1 0,6 1 1 0,-6 3-2 0,0-3 2 16,0 3 0-16,0-3 0 0,0 3-1 0,0 1 0 15,0 0 0-15,0-1-2 0,0 0-4 0,-6-4-7 0,6 1-10 16,0 4-16-16,0-5-22 0,0-3-32 0,0 0-56 0,6 0-116 15,-6 0-92-15,6-3-48 0</inkml:trace>
  <inkml:trace contextRef="#ctx0" brushRef="#br0" timeOffset="66781.08">8132 7499 320 0,'14'-4'301'0,"-8"1"-116"0,7-1-76 0,1 0-44 16,-2 4-23-16,-4 0-11 0,4 0-5 0,1 4-3 0,-6 0-4 15,6-1 1-15,-7 1-5 0,0 4-2 0,-6-1-4 16,7 0 0-16,-7 4-1 0,0-4-1 0,0 4 0 0,0 0 0 16,-7 0 0-16,7-1 1 0,-6 2-1 0,6-1-2 15,-6-3 1-15,6-1 0 0,-6 4 0 0,6-4 0 0,-7-3-1 16,7 3-2-16,0-3 3 0,0 0 0 0,0-1 0 0,0 1 2 15,7-4 2-15,-7 3 2 0,6-3 1 0,-6 0 0 16,12 0 0-16,-5 0 0 0,6 0-2 0,1-3 0 0,-1-1-5 16,-1 4-2-16,8-3-7 0,0-1-11 0,-2-4-16 15,-3 5-23-15,3-4-35 0,2 0-64 0,-7-5-117 0,1 1-95 16,-2 3-43-16</inkml:trace>
  <inkml:trace contextRef="#ctx0" brushRef="#br0" timeOffset="67109.02">8173 7173 42 0,'0'-8'452'0,"0"1"-100"0,6 1-139 15,-6 0-92-15,6 4-51 0,0-6-30 0,2 4-14 0,4 4-6 16,1-3-5-16,7 3 1 0,-1 0-2 0,0 3 1 0,8 1-2 15,-1 4 0-15,0 0-1 0,6 1-2 0,8 3-1 16,-8-2-2-16,7 6 1 0,1-2-1 0,5 4 1 0,-5 1-1 16,-2 3-2-16,-5 0-2 0,-1 4 2 0,0-1 0 15,-5 4-1-15,-7 4 1 0,-1 1-2 0,1 3 2 0,-15 2 1 16,3 1 1-16,-8 5 0 0,-8 2 0 0,-3 1-2 0,-9 0 0 16,-7-1 1-16,-6 4-2 0,-11-3 0 0,-2 4-2 15,-7-5-1-15,-4 4 0 0,-3-3 1 0,2-1-1 16,-7 2 1-16,-1-2-1 0,7-7 0 0,-6 0 2 0,0-3 0 15,7-1-2-15,-1-2-6 0,8-5-14 0,-2-4-21 0,14 1-33 16,0-4-57-16,6-7-133 0,7 3-103 0,7-7-55 0</inkml:trace>
  <inkml:trace contextRef="#ctx0" brushRef="#br0" timeOffset="72888.92">13177 5711 91 0,'0'0'194'16,"0"0"-31"-16,5 0-30 0,-5 0-28 0,0-4-28 0,0 4-21 15,0 0-14-15,0 0-10 0,0 0-7 0,0-3-2 0,0 3 0 16,0 0 0-16,0-4 1 0,0 4 3 0,-5 0 0 16,5-4-1-16,0 4-4 0,0-4-2 0,0 4-5 15,-7-3-1-15,7 3-1 0,-8-4-4 0,8 4 1 0,0 0 0 16,-5-3 2-16,5 3 0 0,-6 0 1 0,-2-4 3 0,8 4-1 16,0-3 0-16,-6 3 0 0,0-4-1 0,6 4 1 15,-6 0 1-15,-1 0-2 0,7 0-3 0,-7-4-1 0,1 4-1 16,-1 0-2-16,7 0 0 0,-6 0-3 0,0 0-2 15,-2 0-2-15,1 0 1 0,2 4-1 0,-1-4-1 0,-8 7-2 16,1-3 1-16,0 3 1 0,0 4 0 0,-7 0-1 0,8 4 2 16,-8-5 0-16,6 9 1 0,-6-4 0 0,2 3 1 15,5 4-3-15,-7-4 1 0,1 4 2 0,5 0-2 0,2 0 0 16,-3 4 1-16,4-4 1 0,-2 3-1 0,6-2 2 16,0 2 0-16,1 1-1 0,6-4 0 0,-6 3-1 0,12-2 1 15,-6-2-1-15,6 1 1 0,1 0 0 0,0-3 2 0,6-1 3 16,-2-3-2-16,4-1 5 0,-3-3 4 0,8 0 1 15,6 0-1-15,-6-8 5 0,6 1 0 0,0-4-1 0,0-4 2 16,6 1-3-16,-5-4 0 0,-1 0 3 0,0-5 7 16,0 2 2-16,-1-1 2 0,-6-4 4 0,9 0 2 0,-8 1 3 15,-8-1 2-15,8 0 2 0,-7-3-2 0,-7 3 1 0,8-3 3 16,-8 3-1-16,0 1 2 0,-6 3 0 0,5 0 0 16,-5 0-4-16,0 4-4 0,0 3-7 0,0-4-8 15,0 8-5-15,0-3-9 0,0 3-4 0,-5 3-6 0,5 1-1 16,-6 4-3-16,6-1 0 0,-6 4 0 0,6 4 1 0,-7 0 0 15,7-1-1-15,0 1-1 0,0-1-2 0,7 1 0 16,-1-1-2-16,0 1 0 0,-1 0 1 0,4-4-1 0,2-1 1 16,-3-2 2-16,5-1 2 0,0 1 2 0,0-4 1 15,-6-2 1-15,12-2 0 0,-6 0 2 0,0-2 1 0,-1-6 4 16,8-3 6-16,-6 3 5 0,5-6 7 0,-6-1 5 0,6 0 13 16,-5 1 21-16,-1-5 21 0,5 2 12 0,-4-6 3 15,0 5 1-15,-8-4 1 0,8 0 3 0,-8 0-6 0,0 0-16 16,-6 1-21-16,0-6-12 0,0 6-10 0,-6-6-8 15,0 6-6-15,-2 2-10 0,-4-2-8 0,5 2-7 0,-6 5-7 16,0 3-16-16,0 0-23 0,6 4-36 0,-5-1-46 0,12 5-45 16,-8-1-36-16,2 4-33 0,6 4-41 0,6-1-78 15,-6 0-120-15,8 6-59 0,-2-3-4 0</inkml:trace>
  <inkml:trace contextRef="#ctx0" brushRef="#br0" timeOffset="73357.77">13704 6396 211 0,'0'-4'344'0,"-6"1"-94"0,6-1-90 0,-6 1-66 16,6-1-37-16,-7 4-20 0,0-4-13 0,1 0-8 15,-8 4-6-15,8 0-3 0,-7 0-4 0,0 0 0 0,0 4-1 16,1 0-1-16,-2 0-1 0,1-1 2 0,0 4 0 0,0-3-1 15,0 3-1-15,6 1-1 0,1-1 0 0,6 0 1 16,-6 5-1-16,6-4 0 0,6 1 0 0,0 3 2 0,1 3 1 16,0-5 1-16,4 2 2 0,3 2-2 0,0-3 2 15,-2 0-4-15,8 4 1 0,-7-4-1 0,0-1-1 0,0 2 0 16,-7-4-1-16,8-1 1 0,-8 3-1 0,1-2 1 0,-7-4-1 16,0 3 1-16,0-4 0 0,0 1 4 0,0 3 2 15,-7-3 2-15,-5 3 2 0,-2 1-1 0,1-2 2 0,-7 3 0 16,8-6 0-16,-8 4-4 0,0-3 0 0,1 3-5 15,6-3-1-15,-6 0-4 0,5-1-4 0,1 1-14 0,0-4-21 16,7 0-51-16,6 0-94 0,-7-4-111 0,14-3-75 16</inkml:trace>
  <inkml:trace contextRef="#ctx0" brushRef="#br0" timeOffset="73810.57">13958 6437 330 0,'-13'3'329'0,"0"2"-113"0,0 1-90 0,1 2-56 16,-8-1-32-16,0 3-17 0,1 2-8 0,-1-1-3 15,7 3-3-15,-6 1 0 0,5 0-1 0,-5 0 0 0,13-1 0 16,-8-3-1-16,8 3-4 0,0 1 1 0,6 0 0 15,0-4 0-15,0 0-2 0,0 0 2 0,6-4 0 0,0 1 0 16,1-1 1-16,0-4 2 0,5 1-3 0,1-4 1 0,1 0-1 16,-2 0-1-16,8-4 2 0,-7 1 0 0,0-4 0 15,0-1 1-15,1-3 4 0,-2 0 4 0,2 0 3 0,-2 1 5 16,1-2 4-16,-6 2 7 0,-1-2 4 0,1-3 0 16,-1 5-1-16,-6-1-1 0,6 0 0 0,-6 0-3 0,0-1-2 15,0 5-3-15,0 0-5 0,0 4-1 0,0-1-1 0,0 0-5 16,0 0-4-16,0 4-2 0,0 0-3 0,0 0-4 15,0 4-1-15,0 4-1 0,0-5-1 0,0 4 0 0,0 4 2 16,0 0 0-16,0 0 0 0,0 1 1 0,0-2-2 0,0-3 0 16,8 5 1-16,-8-2 1 0,6 2 0 0,-6-5-2 15,6 4 2-15,1-4-2 0,6 0 0 0,-6 1 0 16,5-1-1-16,2 1-4 0,-2-5-5 0,2 0-2 0,-2 2-6 16,2-5-7-16,5 4-12 0,1-4-21 0,-7 0-24 0,7-4-40 15,-8-1-65-15,8 2-111 0,-8-4-79 0</inkml:trace>
  <inkml:trace contextRef="#ctx0" brushRef="#br0" timeOffset="74091.97">14226 6355 238 0,'-7'-2'369'0,"7"2"-107"0,0 0-102 0,-6 0-70 16,6 0-43-16,0 0-22 0,0 2-12 0,0 3-6 15,0-2-4-15,0 4-1 0,0 1-1 0,0-1-1 0,6 4 1 16,-6 1-1-16,0-2 0 0,0 0 0 0,0 7 1 0,0-8 1 16,7 3 0-16,-7 3 0 0,0-1 0 0,0-3 0 15,6 3 1-15,-6-2-1 0,0 2 1 0,7 1-1 16,-7-4-2-16,6 0 0 0,-6 3 1 0,7-2 0 0,-1-1 1 16,-6 3-1-16,6-3-2 0,2 0 2 0,-2 0 0 0,0 1 0 15,1-2 1-15,-2 1 0 0,3 0 0 0,-2 0 0 0,0-4 1 16,1 1-7-16,0 3-4 0,6-7-11 0,-7 3-17 15,1-4-25-15,6 1-48 0,-7-4-88 0,7 0-106 16,-6-4-62-16</inkml:trace>
  <inkml:trace contextRef="#ctx0" brushRef="#br0" timeOffset="74904.06">13737 6312 130 0,'-6'-5'199'0,"6"5"-46"0,-7-3-43 0,0 3-39 16,7-3-31-16,-6 3-15 0,6 0-12 0,-7-4-5 16,7 4-1-16,0 0-1 0,-6 0 1 0,6-4 1 0,0 4 2 15,0 0 1-15,0 0 4 0,0 0 4 0,0 0-2 16,0 0 3-16,0 0 1 0,0 0 2 0,0-3 0 0,0 3 1 15,0 0 1-15,6 0-1 0,-6-3 0 0,0 3 0 0,0 0 0 16,0 0-4-16,0 0 2 0,0 0-4 0,0 0-3 16,0 0-2-16,0 0-4 0,0 0-3 0,0 0-2 0,0 3-1 15,0-3-6-15,0 3 1 0,-6 5 1 0,6-5-1 16,0 5 1-16,-6 4 0 0,6-6 1 0,-7 9 0 0,7-5 3 16,-7 2-2-16,7 3-1 0,-6-1 0 0,6 1 0 0,0-1 1 15,0 1-1-15,0-1 0 0,0 6 2 0,0-6-1 16,0 1 0-16,0-5-1 0,6 5 0 0,-6-4 0 0,0 4 2 15,7-4-1-15,-7-1-1 0,7-2 1 0,-7 4 0 16,6-5-1-16,-6 3 1 0,6-2 0 0,1-1-1 0,-7 0 0 16,6-3 0-16,1 3 0 0,0-3 0 0,-1 0-1 0,-6-1-5 15,6 1-4-15,1-4-9 0,0 0-15 0,-1 0-17 16,-6 0-45-16,6-7-74 0,1 3-120 0,-1-4-60 16</inkml:trace>
  <inkml:trace contextRef="#ctx0" brushRef="#br0" timeOffset="75107.39">13553 6440 234 0,'8'0'197'0,"5"-3"-58"15,-6 3-45-15,5-4-35 0,2 4-21 0,-2-5-16 16,8 5-11-16,-7-3-18 0,7 3-31 0,0-3-74 0,-1-1-131 16,-6 0-66-16</inkml:trace>
  <inkml:trace contextRef="#ctx0" brushRef="#br0" timeOffset="75888.2">14075 6725 38 0,'0'0'95'0,"7"0"-7"0,-7 0-3 0,0 0-6 16,0 0-3-16,7 0-5 0,-7 0-3 0,6 0-7 15,-6 0-8-15,7 0-11 0,-7 0-6 0,0 0-5 16,6-3-2-16,-6 3-1 0,6-4-2 0,-6 4 0 0,8-3 1 16,-2-1-2-16,-6 1 2 0,6-1 3 0,1-4-5 0,0 1-2 15,-1 3-1-15,7-2-2 0,-7-6 1 0,1 5-1 0,-1-4-2 16,1 0-3-16,-1 0 3 0,0 0 3 0,2-1 1 16,-2 3 0-16,1-7 0 0,-7 5 1 0,0-3-2 15,6 3 0-15,-12-4-3 0,6 4-4 0,0-3-2 0,-7 2-3 16,1 5-2-16,-2-3-2 0,2 2-2 0,6 4-1 0,-6-4-2 15,-1 8-2-15,7-3-2 0,-6 3-2 0,-1 0-1 16,7 0-2-16,0 3-5 0,-6-3-3 0,6 8 2 0,6-4-2 16,-6 4 0-16,7-1-1 0,-7 0 1 0,6 0 3 15,1 1 4-15,-1 2 2 0,0-3 1 0,2 5 2 0,-2-5 3 16,1 0 1-16,-1 5 1 0,-6-2 0 0,7-3 1 0,-1 5-1 16,-6-2 0-16,0 2 0 0,7-1-1 0,-7-4 1 15,0 4 0-15,0-4 0 0,0 4 0 0,6-3 0 16,-6-2-2-16,0 3 2 0,6-3 0 0,-6-2-1 0,8 3 1 15,-2 1 1-15,0-4 0 0,1-1 1 0,6 1 0 0,-1-1-2 16,2 1-5-16,-1-4-9 0,0 0-21 0,0 0-25 0,6 0-45 16,1-4-70-16,-6 1-124 0,-2-4-64 0</inkml:trace>
  <inkml:trace contextRef="#ctx0" brushRef="#br0" timeOffset="76169.39">14473 6367 196 0,'0'11'170'0,"6"0"-40"0,-6 3-30 0,0 1-20 15,8 0-15-15,-8-1-15 0,6 5-10 0,0-1-8 16,0 1-7-16,2 2-5 0,-8-2-3 0,12-1-5 15,-5-4-5-15,-2 6-1 0,3-3-1 0,-1-2 0 0,-2-1 0 16,2 1 2-16,7-4 0 0,-8 4 0 0,0-8 2 0,1 4 4 16,6 0 1-16,-6-4 0 0,5 0 0 0,-5-3-1 15,6 4 0-15,0-8 0 0,0 3-5 0,-1 2-3 0,3-5-1 16,-3 0-10-16,2 0-12 0,-2-5-18 0,1 2-40 16,7-5-61-16,-7 1-109 0,-6-4-83 0</inkml:trace>
  <inkml:trace contextRef="#ctx0" brushRef="#br0" timeOffset="76372.45">14343 6535 81 0,'6'0'325'0,"1"0"-91"16,0 0-80-16,-1 0-58 0,7-3-34 0,7 3-20 15,-8-4-9-15,8 4-7 0,-8-4-6 0,15 0-2 0,-7 1-3 16,0 3-3-16,4-4-2 0,-4 1 0 0,1-1-2 15,5 1-2-15,-7-1-1 0,-6 0-3 0,6 4-12 0,-6-4-23 16,1 1-40-16,-1 3-80 0,-6-4-121 0,-7 1-71 0</inkml:trace>
  <inkml:trace contextRef="#ctx0" brushRef="#br0" timeOffset="79043.92">14955 5854 18 0,'0'0'79'16,"0"0"-7"-16,0 3-3 0,0-3-1 0,0 0-2 16,0 0-2-16,0 0-3 0,0 0-2 0,0 0-3 0,0 0-2 15,0 4-2-15,0-4-6 0,0 0-5 0,0 0-5 0,7 0-3 16,-7 0-4-16,7 0-2 0,-1 0-5 0,0-4-5 15,7 4-2-15,1-3-2 0,-3 3-2 0,9-4-1 16,-6 4-3-16,6-4-1 0,0 0 0 0,-2 4 0 0,9-2-3 16,-7-2 0-16,6 0-2 0,-7 0 0 0,7 4 0 0,-6-3-1 15,6 3-2-15,-7-4-5 0,-5 4-8 0,4 0-16 16,-4 0-21-16,-1 0-42 0,0 0-73 0,-6 0-117 0,-7-4-60 16</inkml:trace>
  <inkml:trace contextRef="#ctx0" brushRef="#br0" timeOffset="79231.4">14923 5990 29 0,'0'0'290'0,"0"3"-69"0,0-3-66 15,5 0-52-15,2 0-37 0,1 0-21 0,11 0-15 0,-6-3-8 16,13 3-5-16,1-4-4 0,5 0-7 0,1 0-10 15,12 1-22-15,1-1-47 0,5-4-101 0,2 1-99 0,-1 0-67 16</inkml:trace>
  <inkml:trace contextRef="#ctx0" brushRef="#br0" timeOffset="80027.92">16232 5719 223 0,'0'-4'251'0,"0"4"-64"0,0 0-56 0,0 0-46 15,0 0-29-15,0 0-17 0,0 0-8 0,0 0-5 0,0 0 0 16,0-4-3-16,0 4-2 0,0 0 1 0,0 0-2 0,0 0 1 15,0 0-3-15,0 0-1 0,0 0 0 0,0 0 1 16,0 0 0-16,0 0 0 0,0 0-1 0,0 0 0 0,0 0-2 16,0 0-1-16,0 0-2 0,0 0-3 0,-6 0-2 15,6 0-1-15,0 0-3 0,0 0-2 0,0 0-1 0,-6 0-2 16,6 0 1-16,-7 4 0 0,7-4-1 0,-7 4 0 0,1 3 1 16,0-4-1-16,-1 4 1 0,-7 1 0 0,8 3 0 15,-7 1 1-15,0 2 0 0,1-3 0 0,-2 3 0 16,1 5 0-16,-7-2 1 0,8 2 1 0,-2-1-1 0,1 5 2 15,7-5 0-15,-7 0-1 0,6 0 2 0,1 1-3 0,0-1 1 16,-2-4 0-16,8 5-1 0,0-4 1 0,8-1-2 0,-8-2 1 16,6-2 0-16,7 1 1 0,-6 0-1 0,5-3 0 15,1-2 0-15,7-1 1 0,-7-2 3 0,0 1-1 16,7-4 1-16,-7 0 0 0,-1-4 2 0,2 1 0 0,-2-2-2 16,2 3-3-16,-1-6 1 0,-7 4 2 0,1 1 2 0,0-1 5 15,-1 0-2-15,0 0 2 0,-6 4 0 0,7-2 0 16,-7 2 0-16,0-5-3 0,0 5-7 0,0 0-3 0,0 5 0 15,0-5 0-15,0 2 0 0,7 2 0 0,-7 4 1 16,0-1 0-16,6-3 5 0,-6 2-2 0,7 2 0 0,5-4-2 16,1 3-1-16,0-3 1 0,1 0 0 0,5-1-1 0,-6-3 0 15,6 0 0-15,8-3 0 0,-14-1 2 0,6-4 1 16,1 5 1-16,0-9 7 0,-8 6 4 0,8-5 4 0,-8-3 6 16,3 2 10-16,-3-3 9 0,0 1 9 0,2-1 9 15,-7 0 11-15,6 1 11 0,-6-1 4 0,-1 0-1 0,-6-3-3 16,6 0-5-16,-6 4-8 0,0-5-8 0,0 0-18 0,-6 1-14 15,0-1-9-15,-1 5-6 0,0-4-7 0,1 4-5 16,-7-1-4-16,5 1-9 0,2 2-11 0,-7 5-19 0,8 0-20 16,-3 2-24-16,1 2-22 0,2 3-21 0,5 0-21 0,-7 3-24 15,7 5-32-15,0 0-64 0,7-2-122 0,-2 3-53 16,2-3-18-16</inkml:trace>
  <inkml:trace contextRef="#ctx0" brushRef="#br0" timeOffset="80355.89">16728 6099 135 0,'-13'12'375'0,"6"-2"-137"0,1 1-106 16,-1 4-60-16,0-5-31 0,1 5-18 0,0-1-9 0,0 3-5 15,6-3-2-15,0 3 0 0,0-2-1 0,0 0-1 16,6 3 2-16,0-3 0 0,0-5 1 0,8 7 1 0,-8-7 2 16,7 1 1-16,7-3 0 0,-8-1 2 0,8 0 2 0,0-4 3 15,-1-3 5-15,1 0 2 0,0 0 3 0,4-3 2 16,-4-1 3-16,1-4 7 0,-2 2 5 0,1-2 4 0,0-3 6 16,-9 0 6-16,4 4 6 0,-10-4 7 0,2 0 1 15,0-1-4-15,-7 2-6 0,0-1-8 0,-7-4-10 0,0 5-10 16,-5-2-13-16,-1-3-15 0,-7 5-14 0,-6-1-14 0,1 3-15 15,-2-2-17-15,-5 1-17 0,-1 2-19 0,-1 4-26 16,10-4-30-16,-2 3-49 0,6-4-95 0,0 5-92 0,13-1-47 16</inkml:trace>
  <inkml:trace contextRef="#ctx0" brushRef="#br0" timeOffset="80683.98">17217 5938 272 0,'-7'0'295'0,"7"0"-89"0,0 4-75 0,0-4-47 16,7 0-29-16,-7-4-16 0,0 4-10 0,6 0-6 0,-1 0-5 16,3-4-3-16,4 4-4 0,2 0-2 0,0-3-3 0,-2-1-1 15,8 4 0-15,-1-3-2 0,1-1 2 0,0 1 0 16,-1-5 1-16,7 4 1 0,-6 1-1 0,6-5 0 0,-1 5-1 16,-5-5 2-16,6 4-4 0,1 1-8 0,-1-1-21 15,-7-3-39-15,7 3-76 0,-13-3-137 0,6-1-77 0</inkml:trace>
  <inkml:trace contextRef="#ctx0" brushRef="#br0" timeOffset="81090.11">17835 5660 311 0,'0'0'263'0,"0"0"-68"0,0 0-57 0,0 0-46 16,0 0-33-16,0 3-21 0,0-3-15 0,0 4-10 0,0-4-6 15,0 4-4-15,0 3-2 0,7 0 1 0,-7 0 1 0,0 5 2 16,6-1 0-16,-6 3 1 0,0 1 5 0,7-1-3 0,-7 5-1 16,7 0 0-16,-7-2 0 0,0 2-3 0,6 3-1 15,-6 0 1-15,0 0-3 0,0 0 2 0,0-4 1 16,0 5-2-16,0-6-2 0,0 5 2 0,0-3 0 0,0-2-2 16,0 2 0-16,0 0-1 0,-6-5 1 0,6 5 1 0,0-8 0 15,0 3 0-15,0-3 0 0,0 0 0 0,0 1-7 16,0-2-12-16,0-2-23 0,6-6-41 0,-6 3-89 0,6-1-118 15,-6-4-72-15</inkml:trace>
  <inkml:trace contextRef="#ctx0" brushRef="#br0" timeOffset="81465.11">18162 5752 379 0,'-7'-4'361'0,"7"4"-132"0,0 0-102 0,-7 0-57 0,0 0-33 0,-5 4-18 16,-2-1-9-16,2 0-4 0,-2 2-5 0,2-1-1 15,-8-1 2-15,7 4-2 0,-7-3-1 0,7 3 0 16,0-3 0-16,-6 3 1 0,5 0 1 0,2 0-1 0,-2-3 0 16,2 4 0-16,-1-5 2 0,-1 5-1 0,8-4 1 0,-8 2-1 15,8-2-1-15,0 3 0 0,0-3-1 0,-1 4 0 0,0-5 0 16,1 4 1-16,6-3 0 0,-7 4 0 0,7-5 1 15,-6 5 1-15,6-1-1 0,0 1 2 0,0-1 1 16,0 3 0-16,6-2-1 0,1 3 1 0,-1-3-1 0,1 2 2 16,0-3 0-16,5 1-1 0,2 3 3 0,-2-4 0 0,2 0-2 15,5 1-2-15,-5 3-1 0,4-5-1 0,-4 6 0 16,5-5 1-16,1 5-3 0,-8-5-1 0,8 3 3 0,0 2-1 16,-7-5 0-16,7 1 0 0,-8 2 0 0,8-3 0 0,0 1-2 15,-7-1 2-15,-1 0-3 0,2 0-4 0,5 2-6 16,-12-3-7-16,6 2-12 0,0-4-22 0,0-2-31 0,-7 3-58 15,8-5-113-15,-8 0-86 0</inkml:trace>
  <inkml:trace contextRef="#ctx0" brushRef="#br0" timeOffset="81840.13">18330 5836 14 0,'0'-8'447'0,"0"1"-72"0,0 3-136 0,0 0-104 16,0 1-56-16,0-1-30 0,0 4-18 0,8 0-11 16,-8 0-7-16,6 4-5 0,0-1-4 0,1 1-4 0,-2 7 0 15,9-3 0-15,-8 2 0 0,1 5 0 0,-1 0 0 16,8 3-1-16,-8 1 2 0,1-1 1 0,0 4 0 0,-1-4 1 16,0 4-3-16,1 0 1 0,-1-1-1 0,1-2 0 15,0 3-1-15,-1-3 1 0,0-2-2 0,1 2-1 0,-1-1 2 16,1-2 1-16,-1-6 0 0,0 5-1 0,2-3 1 0,-2-2 1 15,1-3 3-15,5 1 1 0,-4-4 4 0,-2-2 4 16,7 3 7-16,0-5 6 0,-7-5 8 0,6 3 7 0,3-6 8 16,-3-3 4-16,2 1 3 0,-2-2 0 0,1-7 3 15,1 4 3-15,-2-6 2 0,2-2-6 0,-2 2-6 0,1-4-6 16,-6-1-5-16,5-4-3 0,-5 1-6 0,1 0-11 0,-2 0-7 16,-6-4-6-16,0 3-1 0,0-3-2 0,0 1-2 15,0 3-3-15,-6-5-1 0,6 8-5 0,-8 1-8 0,8 3-16 16,-7 4-21-16,7 3-25 0,0 4-35 0,-5 0-43 15,5 4-63-15,0 0-119 0,-7 2-84 0,7 2-56 0</inkml:trace>
  <inkml:trace contextRef="#ctx0" brushRef="#br0" timeOffset="83605.23">21067 5479 133 0,'0'-2'322'15,"0"-2"-82"-15,0 4-81 0,0-3-62 0,0-1-37 0,0 0-18 16,0 0-7-16,0 0-3 0,0 4 0 0,0-4-2 15,6 2-4-15,-6-3-1 0,0 5-3 0,0-2-4 0,0 2-6 16,0 0-4-16,8 0-2 0,-8 0-2 0,0 2 0 16,6-2-2-16,-6 5-2 0,5-3 0 0,3 2 0 0,-8 4-1 15,7 3 0-15,-1 0 0 0,0 4 1 0,-6-4 1 0,7 7-1 16,-7 0 2-16,7 0-2 0,-7 1 1 0,6 3 0 16,-6 0 1-16,7 0-1 0,-7 0-1 0,6 3-5 0,-6-2 2 15,6-1 2-15,-6 0 1 0,7-1 0 0,0 1 0 16,-7 0 1-16,6-4 0 0,-1 1 6 0,4-1-4 0,-3 1-1 15,-1-4 0-15,9-5-1 0,-7 1 0 0,-1 0 0 16,1-4 0-16,5 0-1 0,-4-3 2 0,-2 0 3 0,7-4 4 16,-6-4 4-16,5 0 5 0,-5 2 6 0,5-10 7 0,2 1 4 15,-9-3 6-15,10-5 4 0,-3 0 3 0,2-2-2 16,-8-2-1-16,7 2-6 0,-7-4-3 0,8 2-6 0,-8-2-5 16,1-2-7-16,0 2-6 0,-1 0-4 0,-1-4-1 0,-5 3-3 15,0 1-2-15,0-2 0 0,0 5-1 0,-5 5-3 16,-1-2-6-16,-1 4-8 0,0 1-8 0,1 3-12 15,0-1-14-15,-2 6-20 0,2 1-21 0,0 3-22 0,-1-3-25 16,7 5-39-16,0 0-72 0,0 5-100 0,0-3-50 0</inkml:trace>
  <inkml:trace contextRef="#ctx0" brushRef="#br0" timeOffset="84839.38">21302 6411 86 0,'0'0'157'0,"0"3"-25"0,6-3-21 0,-6 0-18 0,0 0-14 16,6 0-13-16,-6 0-11 0,8-3-8 0,-8 3-11 0,6-3-5 15,-6 3-4-15,5-5-2 0,4 1-4 0,-3 4-1 16,0-3-2-16,0-1-1 0,1-3-2 0,6 4 1 0,-6-5-1 16,5 1 1-16,2 0 1 0,-8 0 0 0,8-1 0 0,-3 1 2 15,-3-5 1-15,5 2 2 0,0-2 1 0,-7 1 1 16,8 0 1-16,-8 0-1 0,0-3-1 0,1 3-3 0,0-3-2 16,-7 2-1-16,0-3-3 0,0 5-4 0,-7-1-3 15,0-1-2-15,1 6-2 0,0-3 2 0,-1 2-4 0,0 0 0 16,-5 4 0-16,5-1-1 0,0 0-2 0,1 4 0 0,-2-4-3 15,3 4-2-15,-1 4-4 0,6-4-1 0,-7 4-1 16,7 0-2-16,7 3 2 0,-7-4-1 0,6 4-2 16,-1 2 0-16,3-3 0 0,5 2 1 0,-6-2 0 0,5 3 2 15,2 1 0-15,-8-2 1 0,7 3 5 0,-6-3 2 0,-1 2 3 16,1 1 0-16,-1-3 0 0,0 2-2 0,2 1 2 0,-8 0 0 16,6 0-1-16,-6-3 1 0,0 4 0 0,0-6 0 15,0 5 2-15,0-3-1 0,0 3 1 0,0-4 0 16,-6 0 0-16,6 1-1 0,0-1-3 0,6 0-5 0,-6 0-5 15,0-2-11-15,6 1-20 0,-1-2-32 0,10-4-56 0,-9 0-103 16,7 0-85-16</inkml:trace>
  <inkml:trace contextRef="#ctx0" brushRef="#br0" timeOffset="87526.25">21758 6234 240 0,'0'0'209'16,"0"0"-35"-16,-6 0-35 0,6-2-37 0,0 2-30 0,0 0-20 15,0 0-14-15,0-4-7 0,0 4-5 0,0 0-2 16,0-4 0-16,0 4 0 0,0 0-1 0,0 0-1 0,0 0-1 16,0 0-3-16,0 0-4 0,0 0-3 0,0 0-3 0,0 0-4 15,0 0-1-15,0 0-3 0,-7 0-1 0,7 4 1 16,0-4-2-16,0 4 1 0,-6-2 0 0,6 3 1 16,-7 2 0-16,0 0 0 0,7 1 1 0,-6-1 0 0,6 3 0 15,-6-1 0-15,-1 1 0 0,7 0-1 0,0 2 0 0,-7-1-1 16,7 0 1-16,0 1-1 0,0 2 1 0,0-3-2 0,0 0 3 15,0-1 0-15,0 5 2 0,7-4 0 0,-7-3 2 16,7 4 1-16,-1-3 1 0,0-4 2 0,1 2 3 16,0 1 1-16,-1-6 3 0,1 3-2 0,5-2 2 0,2 1 2 15,-2-4-3-15,2 0 0 0,-1-4-2 0,6 1 1 0,-6-2-4 16,7 3 1-16,-7-6 2 0,0 1 0 0,0 2 2 16,0-2 5-16,-6 0-1 0,-1 0 0 0,0-1 0 0,-6 1-2 15,0 0-1-15,0-5-4 0,0 5-4 0,-6-3-4 0,0 2 0 16,-1-3-2-16,0 1-2 0,-5-2 1 0,-1 1-1 15,-1 0-2-15,2 4 3 0,-2-4-2 0,1 3 0 0,7-3 1 16,-7 4-1-16,6 3 0 0,-5-3-1 0,4 4 0 16,2-5-5-16,0 4-6 0,6 4-7 0,0-3-9 0,-7 3-12 15,7-4-13-15,7 4-18 0,-7 0-18 0,6-3-26 0,8 3-36 16,-2-5-68-16,-5 5-112 0,12 0-51 0</inkml:trace>
  <inkml:trace contextRef="#ctx0" brushRef="#br0" timeOffset="88119.93">21980 6271 184 0,'0'0'266'0,"0"0"-53"0,-7 0-52 0,7 0-45 15,0 0-35-15,0 0-28 0,0 0-19 0,-7 0-11 0,7 0-8 16,0 4-7-16,-6-1-4 0,0 1-1 0,-2 4-3 0,2-1 0 16,0 0 0-16,0 1 0 0,-1-1 0 0,0 4 0 15,7 0 0-15,-6 1-1 0,0-2 1 0,6 1 1 0,-7 0 0 16,7 0-1-16,0 4 0 0,0-4 1 0,0 0 0 16,0 1 1-16,0-3 0 0,7-1-1 0,-7 0 0 0,0-2 2 15,6 2 0-15,0-4 0 0,-6 3 1 0,7-3 3 16,0 0 1-16,-1-4 5 0,0 0 1 0,0 0 2 0,2 0 1 15,-2 0 0-15,0-4 2 0,8-4-1 0,-8 5-1 0,1-4-2 16,5 0-1-16,-4-1-1 0,-2 1-3 0,0-5 1 16,1 5-2-16,-7-5 0 0,6 2-1 0,1 0-2 0,-7-2-2 15,6 5-1-15,-6-4 1 0,7 0 0 0,-7 4-3 16,6 0 0-16,-6-1 0 0,7 4 0 0,-7-3-1 0,0 3 0 16,0 4 0-16,0-4-1 0,0 4 1 0,0-2 0 0,0 2-3 15,0 0 1-15,6 0 0 0,-6 0 2 0,0 0-1 16,0 0-3-16,0 2 2 0,7-2 2 0,-7 4 0 0,0-4 0 15,6 4 0-15,-6 0 0 0,6-4 0 0,2 3 2 16,-2-3 0-16,0 0 0 0,7 0-1 0,-6 0-1 0,0 0 1 16,5 4-1-16,-4 0 1 0,-2-4-1 0,0 0 0 0,0 0 0 15,-6 0 0-15,6 0-1 0,-6-4 0 0,0 4 1 16,8 0 0-16,-8 0-1 0,0 0 0 0,0 0 0 0,0 0 0 16,6 0 0-16,-6 0 0 0,0 4 0 0,0-4 0 15,6 4 0-15,-6-2 0 0,7-2 1 0,-7 5 0 0,6 2 1 16,1-7 0-16,-7 7-1 0,7-3 1 0,-1 0-1 0,0-1 0 15,-6 1 1-15,8-1-1 0,-2 1 0 0,0-1-1 16,1 1-1-16,-1-4-6 0,1 5-7 0,0-2-9 16,-1 0-11-16,6-3-21 0,2 0-26 0,-2 0-37 0,2-3-66 15,-1 0-122-15,0-2-64 0</inkml:trace>
  <inkml:trace contextRef="#ctx0" brushRef="#br0" timeOffset="88541.69">21954 5627 102 0,'0'4'241'0,"-8"-4"-86"0,8 3-63 0,0-3-38 15,0 0-17-15,-6 3-8 0,6-3-2 0,0 0-1 0,6 5 0 16,-6-5 1-16,0 0 1 0,8 0-2 0,-2 4 0 15,0-4 0-15,1 0-1 0,0 0 1 0,6 0 0 16,-7 0-1-16,8 0 1 0,-8 0-2 0,7 0-3 0,0 0-4 16,0-4-3-16,6 4-1 0,-6 0-1 0,7-5-2 0,-1 5-1 15,-5-3-3-15,12 3 1 0,-14-3-2 0,8 3-3 16,-1 0-1-16,-5 0-2 0,6 0-5 0,-8 0-9 0,-5 0-13 16,6 0-24-16,0-4-43 0,-7 4-86 0,0-4-110 15,-6 4-68-15</inkml:trace>
  <inkml:trace contextRef="#ctx0" brushRef="#br0" timeOffset="88744.56">21999 5767 91 0,'0'3'336'0,"6"-3"-98"0,2 0-84 0,-2 0-56 16,7 0-32-16,0 0-19 0,6 0-9 0,1-3-7 0,0 3-3 15,5-4-7-15,1 4-5 0,0-5-4 0,7 5-7 0,-1-3-10 16,1 3-16-16,6 0-34 0,-6-3-86 0,0-1-130 16,-7-3-78-16</inkml:trace>
  <inkml:trace contextRef="#ctx0" brushRef="#br0" timeOffset="89322.76">22984 5542 42 0,'0'-3'254'0,"0"3"-56"0,-8-4-51 0,8 4-45 0,0-3-30 16,0 3-19-16,0-4-10 0,0 1-2 0,0-1-2 0,0-1-2 16,0 5-4-16,0-3-1 0,0 0-1 0,0-1-1 15,0 4-3-15,0-4-1 0,0 4-4 0,0 0-5 0,0 0-3 16,0-3-6-16,0 3-3 0,0 0-4 0,0 3-1 15,0 1 0-15,0 0-1 0,0-1 0 0,0 5-1 0,0-1 2 16,0 0 0-16,0 4 0 0,0 4 0 0,0-5 0 0,0 5-1 16,0 4 0-16,8-4 1 0,-8 2 0 0,0 2 1 15,0 0-1-15,0-2 2 0,0 2-1 0,0 3 1 0,0-3-2 16,0 2 1-16,0-2 0 0,0 2-1 0,0-2 0 16,0-1 0-16,0 1 0 0,0-2 0 0,0-1 0 0,0 2-5 15,6-4-8-15,-6-2-11 0,0-2-15 0,6 1-29 0,0-3-53 16,-6-5-107-16,7 1-91 0,0-4-57 0</inkml:trace>
  <inkml:trace contextRef="#ctx0" brushRef="#br0" timeOffset="89681.9">23171 5591 406 0,'-5'-5'317'15,"5"5"-132"-15,-7 5-85 0,7-5-46 0,-8 3-26 0,8 3-14 16,-5 2-6-16,5 0-3 0,-6-1-1 0,6 4-1 0,0 4 0 16,0-4 1-16,0 7-1 0,0-4 2 0,0 1-1 15,0 4 0-15,6-4-2 0,-1 2 0 0,10 2-1 0,-10-4 2 16,9-1 0-16,-8 1-2 0,8 0 1 0,-2-1 0 16,2-3 1-16,-1 0 2 0,0-4 2 0,0 0 0 0,-2-2 0 15,4-2 4-15,-2 1 2 0,0-4 1 0,6 0 2 0,-5-4 2 16,-2 1 1-16,2-2 1 0,-1 2 1 0,0-4 5 15,0 0 0-15,-1-5 0 0,2 5 0 0,-1-3 3 16,-7-2 3-16,1 5 0 0,-1-4 1 0,-6 0-5 0,0 0-4 16,0 0-3-16,-6 1-3 0,-1-2-4 0,-6-2-7 0,1 2-5 15,-2 2-2-15,-5-2-2 0,-1 5-2 0,0-4 0 0,1 4-3 16,-1 3-6-16,1-3-8 0,0 3-11 0,5 0-15 16,8 1-20-16,-1-1-24 0,7 0-34 0,0 4-62 15,0-3-129-15,7 0-69 0</inkml:trace>
  <inkml:trace contextRef="#ctx0" brushRef="#br0" timeOffset="89994.26">23582 5561 41 0,'-6'3'407'0,"0"-3"-120"0,-1 7-122 0,0-3-78 0,1 0-40 15,-2 3-22-15,3 1-12 0,-1-2-4 0,6 6-4 0,0-1-1 16,0 0 1-16,0 1-1 0,6 2 0 0,-6-3-1 15,13 3 1-15,-7-3-1 0,8 4 1 0,-8-5-1 0,8 2 0 16,-2-1 0-16,8 0 0 0,-7-3 2 0,7-1-1 16,-8-4 2-16,8 5 3 0,-7-5 4 0,0-3 1 0,6 0 2 15,-5 0 2-15,-2 0 2 0,8-3 5 0,-7-1 1 16,0 0 1-16,-6-2 0 0,5-3 3 0,-4 6 3 0,-2-8 0 16,0 3 2-16,-6 1-4 0,7-3-3 0,-14 2-3 15,7-3-3-15,-6 0-4 0,0 4-7 0,-8-4-4 0,1 0-2 16,0 0-3-16,-6-1 0 0,-1 6-2 0,0-5 0 0,-6 3-4 15,7 1-3-15,-1 0-5 0,0 0-9 0,8 2-16 16,-1 2-16-16,-1-1-23 0,8 4-30 0,6-4-51 0,6 0-102 16,1 2-87-16,0-3-56 0</inkml:trace>
  <inkml:trace contextRef="#ctx0" brushRef="#br0" timeOffset="90291.21">23947 5542 282 0,'-19'4'355'0,"6"0"-152"16,0 3-94-16,-1 0-50 0,8 0-25 0,-6 5-15 0,5-4-8 15,0 1-5-15,7 3-2 0,0-1-1 0,0 3 1 16,7 1 0-16,0 0 2 0,5 0-1 0,-6-5-2 16,8 5 1-16,-1-3-2 0,6 2 2 0,-6-6-2 0,13 3-1 15,-6-5-1-15,0 3 0 0,-1-6 2 0,7 0 2 0,-6-3 0 16,-1 0 2-16,-5 0 5 0,5-3 4 0,0 0 4 0,-6-6 4 15,0 6 4-15,0-8 4 0,1 3 3 0,-8 1 4 16,0-3-2-16,1-2-2 0,-7 1-3 0,0 0-3 0,-7 1-4 16,1-2-5-16,-8-2-5 0,2 2-5 0,-8-2-4 15,1 3-4-15,-7-1-7 0,0 3-8 0,-1-3-9 0,1 2-10 16,1-2-12-16,-1 5-11 0,0-1-18 0,6 1-28 0,7 4-52 16,0-4-110-16,0-2-85 0,13 6-43 0</inkml:trace>
  <inkml:trace contextRef="#ctx0" brushRef="#br0" timeOffset="91040.89">24312 5546 113 0,'0'-4'363'0,"0"4"-104"15,0 0-103-15,0 0-68 0,0 0-38 0,0 0-22 16,0 0-11-16,0 0-6 0,0 0-3 0,0 4-2 0,0-4-3 16,7 4-1-16,-7 3-2 0,0 0 1 0,0 0 0 0,0 1 0 15,0 4 3-15,0-5-1 0,0 3-2 0,0 2 2 16,0-1-1-16,0 0 1 0,0-1 0 0,-7 5-2 15,7 0 2-15,0-5 0 0,-7 5-1 0,7-1 0 0,0-2 0 16,-6 3 1-16,6-5 0 0,0 2-1 0,0-5 1 0,0 0 3 16,0 1 4-16,0-1 3 0,0-3 7 0,6-1 3 15,-6 1 3-15,0-4 6 0,7 3-1 0,0-3 2 0,-7-3-4 16,7 3 0-16,5-4-5 0,-5-3-4 0,0 4-5 0,-1-5-2 16,0 1-3-16,8-1-1 0,-8 2-1 0,1-3-2 15,-1 3 1-15,0-5 0 0,-6 3 0 0,8 1-1 0,-8 0 0 16,5-5-1-16,-5 5-2 0,0-1 0 0,7 1-3 15,-7 0 0-15,0 0 0 0,0 3-2 0,0-3 1 0,0 3 0 16,6 0-2-16,-6 4 2 0,0-3 0 0,0 3 0 0,0-3-1 16,6 3 1-16,-6 0-2 0,0-4 1 0,8 4 2 15,-8 0-1-15,6 0-1 0,1 4 1 0,-7-4 0 0,6 0 1 16,1 0-1-16,-7 0 0 0,7 3-1 0,-7-3 0 16,6 0 1-16,-6 0-1 0,0 3 2 0,0-3-3 0,6 0 0 15,-6 4 1-15,0-4 0 0,0 4-2 0,0-4 0 0,0 3 1 16,0-3 1-16,0 4-1 0,0-4 1 0,0 4-1 15,0-4 0-15,0 0 1 0,0 4-2 0,6-4 2 16,-6 0 1-16,0 3 1 0,0-3-2 0,8 0 1 0,-8 0 1 16,6 0 0-16,-6-3 3 0,6-1-3 0,1 4 0 0,-7-4 0 15,5 0 0-15,3 1-1 0,-1-5 0 0,-2 5 2 0,2 0-1 16,0-6 0-16,-7 6-1 0,7 0 1 0,-1 3 1 16,-6-4 0-16,6 4-1 0,-6-4-1 0,7 4 0 15,-7 4 1-15,7-4 0 0,-7 4-1 0,0-4 1 0,6 3-1 16,-6 5 0-16,0-4 0 0,7 2 1 0,-7 2 0 0,0-1-2 15,6 1 2-15,-6 2 0 0,0-3-1 0,0 5 0 16,0-5 1-16,0 3 0 0,0 2 0 0,0-4 1 0,6 3-1 16,-6 0-1-16,0-4 1 0,0 4-4 0,0-4-5 15,0 4-5-15,0-4-6 0,0 0-8 0,0 1-6 0,0-1-8 16,0 1-11-16,0-2-10 0,0-2-16 0,0 0-26 0,0 0-56 16,7-4-108-16,-7 0-76 0</inkml:trace>
  <inkml:trace contextRef="#ctx0" brushRef="#br0" timeOffset="91400.38">24905 5516 154 0,'0'-3'365'0,"0"-4"-102"0,0 3-102 0,0 4-64 0,0-3-32 16,0 0-21-16,0 3-10 0,0 0-9 0,0 0-8 0,0 3-4 15,0 4-6-15,-7 0-2 0,1 1-5 0,0 6-1 0,-7-3 0 16,7 4 1-16,-2 3 0 0,-4 1 0 0,-1-1 1 15,0 3 1-15,0 2 1 0,-1-1 0 0,2 0 0 16,-3 3 0-16,3 1-1 0,0-4 0 0,-2 4-2 0,-6-1 1 16,8 1 1-16,-1-1 0 0,-7 1-1 0,8 0 0 0,-2-4-1 15,1 3-2-15,0-3-7 0,0-3-8 0,7-2-12 16,-1 2-19-16,0-4-19 0,7-3-34 0,0-2-54 0,0-3-108 16,7-3-80-16</inkml:trace>
  <inkml:trace contextRef="#ctx0" brushRef="#br0" timeOffset="91650.21">24983 5729 334 0,'-13'-3'379'0,"7"-2"-145"0,0 5-106 0,-1 0-62 16,0 5-31-16,1-2-14 0,6 1-7 0,-6 4-4 0,6 3 0 15,-7 0-2-15,14-1 2 0,-7 5 0 0,6 0-2 0,0 3-1 16,1-3 0-16,6 3 0 0,-7 0 0 0,7 1 0 15,-6-5-3-15,0 5-1 0,4-5 1 0,-2 4 0 16,-9-3 0-16,6 0-2 0,-6-4-2 0,5 3 0 0,-10-3 2 16,-1-3 1-16,6 3 2 0,-14 0 0 0,8-4 0 0,-8 1 0 15,1-1 0-15,7 1 0 0,-7-2-4 0,0-2-9 16,7 0-15-16,-9-1-24 0,10-3-43 0,-2 0-73 0,0-3-141 16,7-1-73-16</inkml:trace>
  <inkml:trace contextRef="#ctx0" brushRef="#br0" timeOffset="91806.51">25238 5876 103 0,'0'-4'476'0,"6"1"-51"0,-6-1-164 16,0 4-111-16,0-4-63 0,0 4-41 0,0 0-33 0,0 0-36 16,-6 0-45-16,-1 0-98 0,0 0-128 0,-5 0-89 0,-8 0-56 15</inkml:trace>
  <inkml:trace contextRef="#ctx0" brushRef="#br0" timeOffset="94586.93">13802 6667 28 0,'0'0'16'15,"0"3"-7"-15,-6-3-5 0,6 0-2 0,0 5-2 0,-7-5-1 16,7 0-1-16,0 0 2 0,-7 4-2 0,7-4-1 16,0 0-1-16,-6 3-1 0,6-3-1 0,0 0 2 0,0 0 8 15,0 0 13-15,0 0 15 0,0 0 16 0,0 0 15 0,0 0 11 16,0 0 6-16,0 0 4 0,0 0-6 0,0 0-11 16,0-3-17-16,0 3-15 0,6-4-13 0,-6 4-11 15,0-5-7-15,0 5-5 0,0-3-4 0,7 3-4 0,-7-3-7 16,0-1-8-16,7 0-11 0,-7 4-16 0,6-7-23 0,-6 3-27 15,6 0-40-15,1-3-43 0</inkml:trace>
  <inkml:trace contextRef="#ctx0" brushRef="#br0" timeOffset="94962.02">13731 6403 97 0,'0'-4'202'0,"0"4"-32"0,0-3-32 16,0 3-34-16,6-4-31 0,-6 1-26 0,0 3-17 15,0-4-10-15,0 4-7 0,0 0-4 0,0-3-2 0,0 3 0 16,0 0-2-16,0 0-2 0,0 3 0 0,0-3-2 0,0 4 0 16,-6-1-1-16,6 4-2 0,0 2 0 0,0 1 1 15,0 0 0-15,0 7 1 0,-7-3 1 0,7 1 0 0,0-1 2 16,0 4-1-16,-7 0 1 0,7-3 0 0,0 4-2 16,0-2 1-16,0 3-1 0,7-3 1 0,-7-2 0 0,7-1-2 15,-7 5 1-15,6-9-1 0,0 5 2 0,1-4-1 0,6 1-1 16,0-2-7-16,0-3-14 0,0 1-25 0,0-4-55 15,6-1-106-15,-5-3-83 0</inkml:trace>
  <inkml:trace contextRef="#ctx0" brushRef="#br0" timeOffset="95571.09">14167 6660 114 0,'0'0'167'0,"0"0"-18"0,0-4-19 0,0 4-22 15,0 0-19-15,0 0-21 0,0 0-19 0,0-3-14 0,0 3-9 16,0-4-4-16,6 4-4 0,-6 0 1 0,0-4-3 0,0 0 1 15,7 1-2-15,-7-1 0 0,6 1 0 0,-6-1 0 16,7-3 0-16,-1-1 1 0,0 0-2 0,2 1 1 0,-2 0 4 16,1-4 2-16,-1 0 1 0,1 1 0 0,-7-2-2 15,6 5-1-15,-6-4 0 0,0 0-1 0,0 0-5 0,-6 0-2 16,-1 4-2-16,1-5-4 0,-7 6 0 0,-7-2-3 0,7 0-1 16,-6 1-1-16,6 5 0 0,-7-3-1 0,0 2-1 15,1-1 1-15,5-1-1 0,2 5 0 0,-2 0 0 0,8 0-4 16,0 0-1-16,-1 0 0 0,7 5 0 0,7-1-1 15,-7 4 0-15,6-2-1 0,6 2 1 0,2-1 2 0,-1 3 2 16,0 2-2-16,6-1 1 0,1 0 2 0,0-1 0 0,6 2 1 16,-7-1 0-16,1 4 0 0,0-5 0 0,5 1 0 15,-5 0 2-15,0 1-1 0,-8-2 0 0,9 2-2 0,-9-5 3 16,2 3-1-16,-2-2 0 0,1 3-1 0,-6-4-3 16,0 1-2-16,-1-1-1 0,0 0-5 0,-6 0-8 0,8-3-8 15,-8 4-16-15,5-5-21 0,2 1-40 0,-7-1-87 16,6-3-98-16,0 0-66 0</inkml:trace>
  <inkml:trace contextRef="#ctx0" brushRef="#br0" timeOffset="95696.04">14513 6624 185 0,'0'-4'427'0,"0"0"-142"0,-8 4-126 0,8 0-74 15,0-4-44-15,0 4-29 0,0 4-21 0,0-4-24 0,0 4-48 16,0 3-122-16,0 0-84 0,0 0-77 0</inkml:trace>
  <inkml:trace contextRef="#ctx0" brushRef="#br0" timeOffset="98492.29">12903 9191 5 0,'0'0'93'0,"0"0"-25"0,0-3-24 0,0 3-16 0,0 0-12 15,0-4-4-15,0 4-4 0,0 0 1 0,0 0 3 16,0 0 8-16,0 0 11 0,0-3 8 0,0 3 6 15,-7 0 5-15,7 0 2 0,0-5 3 0,-6 5-2 0,6-2-7 16,0 2-6-16,-7 0-7 0,7-5-4 0,0 5-4 0,-6-4-4 16,6 4-2-16,0-3-3 0,0 3 2 0,0 0-2 15,0-4-2-15,-7 4 3 0,7-3-1 0,0 3 1 0,0-4 2 16,0 4 1-16,0 0 2 0,-6 0 1 0,6-4 1 16,0 4-1-16,0-3 0 0,0 3 1 0,0-4-2 0,0 4-1 15,0 0-1-15,-7-4-3 0,7 4 0 0,0 0-2 0,0-3-2 16,0 3-2-16,-6 0 1 0,6 0-5 0,-6 0-4 15,-2 0 0-15,1 0-2 0,2 3-1 0,-2 1 1 16,-6 3-1-16,7 1-1 0,-7 2 1 0,-1 1 2 0,-5 4-1 16,6-3 1-16,0 5 1 0,-7-2-1 0,8-1 1 0,-3 5 0 15,3-1 2-15,-1 1-1 0,7 0 0 0,-1-2-2 0,1-2 1 16,0 4 0-16,6-1 1 0,0 0-2 0,0-3-1 16,6-1 1-16,0 1 0 0,1-4 0 0,6 0-1 15,0 1 2-15,-1-5 1 0,8 0 3 0,0-7 0 0,-1 3-1 16,1-6 0-16,6 3 2 0,-8-7-1 0,9 0 0 0,0-5-2 15,-8 1 0-15,8 0 1 0,-8-4 2 0,7-2 3 16,-6 1-1-16,0-2 2 0,-2 4 2 0,2-5 3 0,-7 2 0 16,1 2-2-16,-3-1-1 0,-4 1 4 0,1 1 0 15,-2-1-2-15,0 5-1 0,-6-1 0 0,0 0 0 0,0 3-1 16,0 2-1-16,0 1-5 0,-6 2-1 0,6-1-1 0,-6 4-2 16,-2 0-1-16,1 4-4 0,-4 4-1 0,2-2 1 15,4 2 0-15,-1 3-2 0,-1 3 1 0,1 1 1 0,-1-1 0 16,7 2 0-16,0 1 1 0,0-2-1 0,0 4 1 15,0-4 1-15,7-1 0 0,-1 1-1 0,1-1 0 0,-1-2 1 16,8 2-1-16,-3-8 1 0,4 6-1 0,-3-5 0 0,8 0 0 16,-7-2 2-16,7-2-2 0,-1-3 0 0,1 0 0 15,0-3 1-15,-2-2 1 0,9-2-2 0,-7 0 3 0,6-5-1 16,-1-2 1-16,-5-4 3 0,0 4 4 0,-1-5 2 0,1-3 3 16,-2 5 4-16,2-6 2 0,-6 0 5 0,-8 2 1 15,7-2 3-15,-13 2-3 0,7-4-2 0,-7 3-3 0,-7-1-1 16,1-2-4-16,-7 3-6 0,-1 0-4 0,-6-4-5 15,2 8-4-15,-9-3-2 0,1 2-4 0,7 4-6 0,-7 1-9 16,6-1-11-16,1 7-19 0,6-3-28 0,6 8-35 0,1-4-63 16,-1 3-146-16,14 0-86 0,-1 0-44 0</inkml:trace>
  <inkml:trace contextRef="#ctx0" brushRef="#br0" timeOffset="99117.12">13301 9763 173 0,'0'4'392'16,"-9"-2"-134"-16,9 3-115 0,0-5-68 0,0 3-35 0,0 1-17 15,0-4-8-15,9 0-2 0,-9 4-1 0,6-4-1 16,-1-4 1-16,9 4 1 0,-7-4-2 0,6 1-1 0,0 3-2 16,0-7 0-16,0 3 0 0,0-3 4 0,0-1 4 15,-1 0 3-15,8-1 4 0,-6-3 2 0,-1 1 4 0,0 0-2 16,-7-1 1-16,7 2-2 0,-7 3 0 0,2-5 2 0,-2 2-3 16,0 3 0-16,1-5 1 0,-7 2 0 0,0 3-1 15,0-1-1-15,0-4-3 0,-7 5-4 0,7 5-3 0,-6-6-2 16,0 4-4-16,-2-1-3 0,-4 5-2 0,-1 0-8 15,0 0 2-15,0 0 0 0,-1 5 0 0,-6-1 3 0,8 4-1 16,-1-2 0-16,0 1 0 0,-6 5 5 0,12-6-1 0,-6 9 0 16,0-3 0-16,0-2-2 0,5 5 1 0,3-4-1 15,-1 4-1-15,6-5 1 0,-9 5-1 0,9 1-1 0,0-7 1 16,0 7 0-16,0-5-1 0,9-1 0 0,-9-2 0 16,11 3 1-16,-3-1 0 0,5-1 0 0,0-3 2 0,0 2-1 15,6-1-1-15,-5-3 2 0,11 3 1 0,1-3-2 0,1-4 0 16,-1 3 0-16,6-3 0 0,1 0 0 0,-1 0-3 15,-6 0-6-15,7 0-9 0,0 0-11 0,-7 0-11 16,0 0-15-16,0 0-18 0,-7-3-23 0,1 3-33 0,0 0-42 16,-1-4-90-16,-6 1-86 0,0-5-45 0</inkml:trace>
  <inkml:trace contextRef="#ctx0" brushRef="#br0" timeOffset="99570.13">13737 9675 231 0,'0'-4'354'0,"0"1"-103"0,0-1-100 15,0 0-64-15,0 0-34 0,0 4-19 0,0 0-13 16,0 0-6-16,0 4-6 0,0-4-4 0,6 8-2 0,-6-5-2 16,7 8-1-16,-7 1 2 0,0-2-1 0,7 1-2 0,-1 0 0 15,-6 3 1-15,6 2-1 0,1-3 1 0,-7 3 0 0,6-5 0 16,-6 4 0-16,7-5 0 0,-7 5 0 0,7-4 0 15,-7 0 0-15,0 0 0 0,6-4 0 0,-6 1-4 16,0-4 2-16,0-2 4 0,0 2 7 0,0-4 6 0,6 4 6 16,-6-4 4-16,0-4 1 0,0 4 5 0,0-4 0 0,7-2-2 15,-7 3-7-15,7-5-5 0,-7-4-5 0,6 2-5 0,-6-1-2 16,6 0-3-16,1-3 3 0,0 2-3 0,-1-2 0 16,1-1 1-16,-1 1 1 0,0-2 0 0,8 3-2 15,-8-3 3-15,0 5-3 0,2-3 1 0,4 3 0 0,-5 3-2 16,-1-3 2-16,1 7 1 0,-1-3 1 0,1 4-4 0,-1-1 0 15,0 1 0-15,2 3-1 0,-2 3 0 0,0 1-1 16,1-1 0-16,0 1 0 0,-1 3 1 0,1 1 0 0,-1 3 0 16,0-5 0-16,1 6 0 0,0-1 0 0,-1 0-2 15,0 1 1-15,0-3 0 0,2 7 1 0,4-5 0 0,-5-1 1 16,0 2 0-16,6-5-4 0,-7 3-3 0,8-1-4 0,-2-3-5 16,-5 5-7-16,6-3-8 0,0-1-10 0,0 0-14 15,-7-3-17-15,7-1-25 0,1 1-49 0,-1 0-89 0,-7-8-94 16,7 4-51-16</inkml:trace>
  <inkml:trace contextRef="#ctx0" brushRef="#br0" timeOffset="100038.78">14186 9455 243 0,'0'-3'406'0,"0"-1"-136"15,0 4-120-15,0 4-70 0,0-4-36 0,0 3-23 16,7 2-11-16,-1 1-5 0,-6 2-2 0,6 3 1 0,2 0-1 16,-2-1 0-16,1 5-1 0,-7-1 2 0,6 1 0 15,-6-1 0-15,7 3-1 0,-7-4 1 0,0 3-2 0,6-2-1 16,-6 1 3-16,-6-5 2 0,6 5 0 0,0 0 2 0,-7 0 4 16,1-5-1-16,-1 5 4 0,1 3 1 0,-8-3-1 15,1 0 1-15,0 3-2 0,7-3-1 0,-7 0-2 0,7-1-3 16,-8-3 0-16,8 3-1 0,6 1-1 0,-6-3-3 15,-2-3 0-15,8 3-2 0,0-4 0 0,0 3 2 0,0-8-1 16,8 4-1-16,-8-2-1 0,6-2 1 0,0 0 1 0,1-3 0 16,0 0 0-16,6-3-2 0,-7 0 2 0,7-2-2 15,-7 1 1-15,7-2 1 0,-7-5 4 0,8 3-1 0,-7-4 0 16,-1 6-1-16,1-5 1 0,-1-1 2 0,-6 2 0 16,7-1 0-16,-7 0-3 0,0 0 0 0,0-1 3 0,0 6-2 15,6-5 0-15,-6 3-2 0,0 1 1 0,0 0 0 16,0 3-1-16,-6 1-2 0,6 3-1 0,0-4-2 0,0 8 1 15,0-4 0-15,-7 3-2 0,7 1 0 0,0 3 1 0,-6 0 0 16,6 1 2-16,0 3 0 0,0-5-1 0,0 6 0 0,6-1 1 16,1 0 0-16,-7 0-3 0,12-4 0 0,-4 4-3 15,4-4-4-15,0 1-4 0,8-2-10 0,1-2-9 16,-2 4-15-16,0-8-15 0,8 4-29 0,-2-4-50 0,2-4-90 16,6 0-93-16,-15 0-56 0</inkml:trace>
  <inkml:trace contextRef="#ctx0" brushRef="#br0" timeOffset="100398.06">14825 9466 103 0,'0'0'286'0,"0"3"-75"0,0-3-63 0,0 0-48 16,0 0-30-16,0 0-18 0,7 0-11 0,-7 0-6 15,6 0-2-15,0 0 1 0,1 0-5 0,0-3-3 0,-1 3-5 16,8 0-4-16,-8-4-3 0,7 4-1 0,-1 0-3 15,-5 0-5-15,5-2 1 0,3 2 0 0,-9 0-1 0,7 0-3 16,-6 0 0-16,-1 0-2 0,0 0 0 0,1 2-2 0,-7-2-5 16,6 0-3-16,-6 4-3 0,0-4-6 0,7 3-6 15,-7-3-6-15,0 5-6 0,0-2-9 0,0-3-8 0,0 4-12 16,0 0-18-16,0 0-29 0,0-2-40 0,0-2-55 16,-7 5-74-16</inkml:trace>
  <inkml:trace contextRef="#ctx0" brushRef="#br0" timeOffset="100601.37">14773 9617 273 0,'-6'0'232'0,"6"2"-69"0,0-2-59 0,0 0-40 15,0 5-23-15,0-5-12 0,6 3-5 0,-1-3-4 0,3 0-3 16,-1 0-1-16,5 0-3 0,2 0-5 0,-1 0-1 16,-1 0-1-16,2 0-1 0,-2-3 0 0,2 3-3 0,-1-5 0 15,6 5 0-15,-7-2 1 0,3-3 1 0,-3 5-1 16,2-2 1-16,-8 2-2 0,0 0 0 0,1-4 1 0,-1 4-1 15,1 0-2-15,0 0-5 0,-7 0-11 0,6 0-14 0,-6 0-23 16,0-4-53-16,5 4-106 0,-5-4-89 0</inkml:trace>
  <inkml:trace contextRef="#ctx0" brushRef="#br0" timeOffset="101757.24">16082 9286 167 0,'0'0'238'0,"0"-3"-50"0,7 3-48 0,-7-4-40 0,0 4-30 15,0-3-17-15,7 3-13 0,-7-4-7 0,0 4-5 0,0-4-4 16,0 4-1-16,0-4-2 0,0 1-1 0,0 3-1 16,0 0 0-16,0 0-1 0,-7-4-2 0,7 4-2 0,0 0-2 15,0 0-2-15,-7-3-3 0,7 3 0 0,0 0-2 16,-6 0-2-16,6 0 3 0,-6 0 1 0,-1 3-1 0,0-3-1 15,1 0 2-15,-1 4 1 0,1-1 1 0,-7 1 0 0,6 0 2 16,-5 3-1-16,4 0 3 0,-4-3 3 0,6 3 0 16,-8 4 0-16,8-3-2 0,-7 3-1 0,7 1-1 0,-8-2-2 15,8 1-2-15,-1 4-2 0,0-5-2 0,1 5-1 16,0-1-1-16,6 1-1 0,0-1-1 0,-7-2 1 0,7 2 1 16,7 2-1-16,-7-5 3 0,6 3-1 0,-6-3 1 0,6 0 3 15,8-4 0-15,-8 1 0 0,8-1-1 0,-2-3 1 16,1-4-2-16,7 3 1 0,0-6 0 0,-1-1-3 0,0 0 1 15,1-2 0-15,-1-3 2 0,1-1 1 0,0-1 4 16,-1 0 0-16,1-3 3 0,-8 2 4 0,9-3 2 0,-9 5 2 16,2-5 2-16,-8 4 1 0,0-1 2 0,1 2 3 15,0 3 4-15,-7-1 4 0,6 1 1 0,-6 0-3 0,0 2 0 16,0 5-4-16,0-2-7 0,0 2-6 0,0 0-7 0,0 0-6 16,-6 2-6-16,6 3-1 0,-7 2-2 0,7 0 1 0,-7 4 1 15,7 0 1-15,0 4 1 0,0-1-1 0,0 1 1 16,7 4-1-16,0-4-2 0,-1-1-2 0,1 1 0 15,5-1 0-15,1-2-2 0,0-2-1 0,7 0-1 0,-7 2 1 16,7-5 2-16,0-3 0 0,-8-1 1 0,8-3-1 0,-1 0 2 16,1 0 2-16,0-3-1 0,-1-3 1 0,-6-2 1 15,6-4 1-15,1-2 1 0,0-1 3 0,-7 1 6 0,7-1 7 16,-1-3 9-16,-6-1 8 0,0-4 7 0,-8 6 11 16,10-2 4-16,-15 1 3 0,5-1-3 0,-5 2-7 0,-5-5-7 0,5 3-8 0,-15 0-8 0,10 2-12 0,-8-5-6 0,0 3-5 15,-6 2-4-15,5 2-1 0,1-4-5 0,-7 9-10 16,7-2-17-16,0 1-19 0,1 4-26 0,5-1-23 15,1 5-25-15,-1 3-22 0,0 0-26 0,7 3-31 0,7 1-71 32,0 0-109-32,-1-1-51 0,6 1-19 0</inkml:trace>
  <inkml:trace contextRef="#ctx0" brushRef="#br0" timeOffset="102069.67">16838 9460 38 0,'-12'9'386'0,"5"7"-127"0,-6-2-114 0,7 5-64 0,-1-5-33 32,-1 4-19-32,3-4-8 0,5 5-5 0,-7-4 0 0,7 4-3 0,7-5-2 0,-7 4-1 0,5-3 0 0,3 0 0 0,5-4 0 15,0 3 0-15,0-7-1 0,0 5 3 0,7-9 2 31,-1 4 3-31,0-3 1 0,1-4 2 0,0 0 2 0,-1-4 1 16,1-3 0-16,5 0 4 0,-6-1 2 0,2-3 1 16,-1 5 1-16,-7-9 4 0,0 4 1 0,0-1 3 0,-2-2 7 15,-2 3-1-15,-3-3 1 0,-1 3 0 0,-5-5-2 0,0 2-5 16,-5-1-3-16,-1 1-7 0,-8-1-10 0,-5 1-8 16,-1-1-6-16,0 1-6 0,-12 2-5 0,6-3-6 0,-7 8-7 0,1-5-8 0,-2 6-6 0,3-2-11 0,-2 2-15 15,7 1-15-15,0 1-25 0,12 4-46 0,1-3-80 0,6 3-109 31,2-4-67-31</inkml:trace>
  <inkml:trace contextRef="#ctx0" brushRef="#br0" timeOffset="102444.68">17314 9308 232 0,'0'4'292'15,"0"-4"-87"-15,0 0-76 0,-6 0-50 0,6 0-27 31,6 0-14-31,-6 0-5 0,7 0-2 0,5-4-5 0,2 4-3 16,-3 0-3-16,4 0-1 0,4-3-2 0,1 0 3 0,6 3-5 0,0-5 0 0,-1 1 1 0,3 1 3 0,-3-1 1 31,1 1 0-31,0-1 1 0,1 1-4 0,-1-1 1 0,-7 0-2 0,1 0-3 0,-1 1-3 0,-6 3-3 0,1-4-4 16,-2 4-2-16,-5-3-4 0,6 3-7 0,-7-5-21 0,1 5-40 16,-1-2-86-16,1-2-125 0,6 0-80 0,-7-3-51 0</inkml:trace>
  <inkml:trace contextRef="#ctx0" brushRef="#br0" timeOffset="102928.73">17998 8935 426 0,'0'0'344'0,"0"0"-127"0,0-3-97 0,0 3-56 16,0 3-31-16,0-3-19 0,0 4-7 0,0-1-4 16,7 4-2-16,-7 1 1 0,0 3-1 0,6 3-1 0,-6 1 1 15,0 0-1-15,7 3 0 0,-7 1 0 0,0-1 0 0,6 4 1 16,-6 0 0-16,0 0 1 0,6 0-2 0,-6 4 1 15,8-4 0-15,-8-1 1 0,6 4-1 0,-6-2-1 0,6-2 2 16,-6 5-2-16,7-4 2 0,-7 1-1 0,0-2 0 0,0 1-1 16,0-3-1-16,0 3 2 0,0-4 0 0,0-3 0 15,0 0-1-15,0-1-4 0,0-3-8 0,0 0-12 0,0-4-21 16,0 1-35-16,7-5-81 0,-7 1-120 0,6-4-75 16</inkml:trace>
  <inkml:trace contextRef="#ctx0" brushRef="#br0" timeOffset="103256.9">18304 9019 83 0,'0'0'420'0,"-12"0"-118"0,5 5-129 0,-7-3-79 0,-5-2-43 16,0 8-25-16,-1-4-13 0,1-1-4 0,-1 5-4 15,-6-1-4-15,7 0 1 0,-1 0 0 0,-6 1-1 0,7-1 0 16,-1 0-1-16,0 0-1 0,7 1 1 0,0-1 1 16,0 1-1-16,7-4 0 0,0 3 0 0,-2 0 2 0,2-3 1 15,6 3 0-15,0 0 0 0,0 0 0 0,6 2 0 0,2-2 1 16,-2 0 0-16,7 4-1 0,0-4 2 0,6 5-2 16,-5-2 2-16,5 1-2 0,7-3 0 0,0 2-1 0,-6 1 0 15,6 0 1-15,-1 0-2 0,2-4 0 0,-1 4 0 16,0-3-1-16,0 3 0 0,0-4 2 0,1 4-2 0,-8 0-1 15,0-3-3-15,0-2-6 0,-5 2-3 0,-1 3-7 0,0-3-7 16,0-1-13-16,0 0-18 0,-6 0-28 0,-7-2-42 16,6-2-71-16,0 0-103 0</inkml:trace>
  <inkml:trace contextRef="#ctx0" brushRef="#br0" timeOffset="103662.93">18500 9063 315 0,'0'0'439'15,"0"-3"-153"-15,0 3-130 0,0 0-75 0,0 3-39 16,6 1-22-16,-6 3-10 0,6 1-7 0,2-1-1 0,-2 3-1 15,7 5 0-15,-7-1 1 0,8 2-2 0,-8 2 0 0,7 1 1 16,0-1-1-16,-1 1 1 0,-4-2-1 0,4 5-1 0,-5-3 0 16,7 2 1-16,-8-2 1 0,0-1-2 0,1 4 1 15,-1-8 0-15,1 5 0 0,0-4 0 0,-7-1 0 16,6-3 0-16,0 0 0 0,-6 1 1 0,8-4 5 0,-8-6 3 16,6 2 8-16,-6-1 6 0,6-3 4 0,-6 0 2 0,6-3 6 15,1-1 7-15,-1-3 4 0,1 0 0 0,0-4-2 16,5 0-5-16,-4-1 0 0,4-2-1 0,2-4-2 0,-8 4-4 15,7-5-5-15,-7 1-1 0,8-1-2 0,-8-3-2 16,-1 4-2-16,2-5-4 0,1 2-2 0,-3-4-3 0,2 3-3 16,-7-1-6-16,0-2-2 0,-7 3-10 0,7 0-9 0,-5 3-15 15,-3 2-12-15,1-2-17 0,2 4-20 0,-1 4-26 16,-1 0-34-16,7 0-61 0,-7 3-119 0,1 1-75 0,6 4-38 16</inkml:trace>
  <inkml:trace contextRef="#ctx0" brushRef="#br0" timeOffset="103944.11">19015 9276 141 0,'0'0'455'0,"0"3"-83"0,6-3-155 0,-6 4-100 0,7-1-57 16,0 4-31-16,-1 2-14 0,1 1-9 0,5 2-4 16,-5-2 0-16,6 5-1 0,0 0-1 0,-6 3 0 0,6 0 0 15,0 5 0-15,0-3 2 0,-1 3 1 0,-4 0-1 0,4 2 1 16,-5-4 0-16,6 5 1 0,-7-4-1 0,1 5-2 16,-1-6-6-16,8 1-9 0,-14 0-14 0,6-3-17 0,7 2-27 15,-6-5-44-15,-1-3-75 0,0 3-124 0,1-9-63 16</inkml:trace>
  <inkml:trace contextRef="#ctx0" brushRef="#br0" timeOffset="104163.04">19126 9319 49 0,'13'-11'443'15,"13"0"-74"-15,-7 4-143 0,7 0-97 0,7 3-52 0,6 1-27 16,-6 3-15-16,6 3-6 0,-1 1-3 0,2 3-2 15,-1 0 0-15,0 4-3 0,-7 0-3 0,-5 4-2 0,5 0-4 16,-12 0-3-16,-1-1-2 0,-12 5 0 0,0-2-1 16,-7 2 0-16,-7 3 1 0,-13-3-1 0,-6 3 1 0,-13 0-3 15,1 4-12-15,-15-6-16 0,-6 3-28 0,-7-4-45 0,2-1-107 16,-3-3-109-16,-3-8-81 0,-1 0-46 0</inkml:trace>
  <inkml:trace contextRef="#ctx0" brushRef="#br0" timeOffset="105334.4">15744 7190 142 0,'0'-2'271'0,"0"-3"-59"0,0 3-53 0,0-2-47 0,0 0-35 15,0-4-21-15,0 4-13 0,0-3-4 0,0 5-4 16,0-6-6-16,0 4-4 0,0-4-4 0,0 5 0 0,0-1-1 15,0-4-1-15,0 6 1 0,0-3-4 0,0 2 3 16,0-1-2-16,0 1 2 0,0 3-4 0,0-4 0 0,-7 4-2 16,7 0 0-16,0 0-4 0,0 0-2 0,0 0-2 0,0 0-4 15,0 0-1-15,0 0-1 0,0 4 0 0,0-4-2 16,0 3 1-16,0 4 1 0,0-2 1 0,0 1 0 0,0 5 0 16,0-3 1-16,7 4 2 0,-7 1-1 0,0-1 1 15,0 1 2-15,6 3 0 0,-6 2-1 0,7-4 2 0,-7 5 1 16,0 3 2-16,7-4 1 0,-1 5 0 0,-6-3 2 0,6 7-1 15,1-1 1-15,0-1 0 0,-7 4 0 0,12-3-1 16,-12 4-1-16,7 3-1 0,-1-1-1 0,1 2-1 0,0 2 0 16,-1-3-1-16,0 4 1 0,2 0-2 0,-2 3-1 15,0-4 1-15,-6 1-2 0,6 0 1 0,1-1-2 0,-7 5 1 16,7-5-1-16,-1 1-1 0,-6 3 2 0,7-3-1 0,-7 3-1 16,6 0 0-16,-6 1 2 0,0-5 0 0,6 0-1 15,-6 1 1-15,0 1-3 0,0-9 1 0,0 3 0 0,0-2-1 16,0 0 1-16,0-5-1 0,0 0 2 0,-6 0 0 15,6-2 0-15,0-5-1 0,-6 1 1 0,6-4 0 0,0-5-2 16,-7 1 0-16,7 0-2 0,0-4 2 0,0 0 2 0,0-3 5 16,0 0 6-16,0-4 8 0,0 4 7 0,0-4 4 15,0-4 5-15,0 0 2 0,0 0-1 0,0 1-4 16,-6-4-5-16,6-4-8 0,0 3-6 0,0-3-5 0,-7 1-3 16,7-5-3-16,-7 4-2 0,1 0-2 0,0-3 0 0,0-2 0 15,-2 2 1-15,-4-1-1 0,-2 1 0 0,1-5 0 0,1 5 0 16,-2-1 2-16,-5-3 2 0,6 2 1 0,-7 2 1 15,7-1 1-15,-7 1 2 0,1-1 3 0,6 4 4 16,-6 0 7-16,5 0 6 0,2 1 6 0,5 2 4 0,-6 1 2 16,6 0 1-16,7 2-3 0,-6-1-5 0,6 2-9 0,-6 4-12 15,6-4-6-15,0 4-4 0,0 0-4 0,0 0-3 16,0 0 0-16,6 4 1 0,0 0 0 0,1 0 3 0,-1 3 0 16,1 3 0-16,6 2-1 0,-7-2 1 0,8 6-2 15,-1-2-5-15,0 1 0 0,6-1-2 0,-5 4-5 0,5-4-2 16,-6 6-6-16,6-6-3 0,1 4-3 0,-7 1 2 0,6-5-4 15,1 5-2-15,-1-4 1 0,1-1 2 0,0-3 2 16,-1 3 1-16,1-2 3 0,0-5 2 0,-1 3 5 0,1-1 4 16,-2-6 2-16,2 0 4 0,6 1 3 0,-6-4 3 15,-1-4 1-15,1-2 2 0,0 2-1 0,-7-4 1 0,13-3 0 16,-14 4-2-16,9-9 2 0,-2 2 0 0,0-1 1 0,1 1 0 16,-7-4 1-16,0 4-2 0,6-5 1 0,-12 0-1 15,6 2-1-15,0-3-4 0,-6 3-12 0,-7-2-21 0,6 1-27 16,-6 0-35-16,0-1-64 0,-6-3-152 0,-1 5-94 15,-6-3-60-15</inkml:trace>
  <inkml:trace contextRef="#ctx0" brushRef="#br0" timeOffset="113082.76">16702 7411 31 0,'0'-4'236'0,"0"4"-45"0,0 0-43 16,0 0-37-16,0-4-31 0,0 4-23 0,0 0-15 0,0 0-8 15,0-3-5-15,0 3-3 0,6 0-1 0,-6-4-2 16,0 4-1-16,0-3-1 0,0 3 0 0,0-4 1 0,0 4-2 15,7-3 0-15,-7 3 0 0,0 0 0 0,0 0 0 0,0-4 0 16,0 4-2-16,0 0-3 0,0 0-2 0,0 0-4 16,0 0-2-16,0 0-2 0,0 0-3 0,0 0-1 15,-7 0-1-15,7 0-1 0,0 0 0 0,0 0-1 0,0 0 1 16,0 0-1-16,0 4 2 0,-6-1-2 0,6 4 1 0,-7-3 0 16,7 3 0-16,-7 1 1 0,1 2 0 0,0 1 0 0,0 5 0 15,6-2 5-15,-8 1-3 0,1-1 0 0,2 5-2 16,5-1 0-16,-7 0 0 0,-1 0 0 0,8 4-1 15,-5-4-3-15,5 2 1 0,0 1 1 0,0-3 2 0,-7 1 0 16,7-2 0-16,0 2 2 0,0-1 2 0,0 0-4 0,0-2 2 16,7-2-1-16,-7 1-1 0,0-4 0 0,5-1 1 15,3 5-1-15,-8-7-1 0,7-1 1 0,-2 4 1 0,2-4 0 16,7-3 2-16,-8 3 1 0,7-3-4 0,0 0-3 16,0-4-3-16,1 4-7 0,-3-4-11 0,4 0-12 0,4-4-16 15,-6 0-26-15,0-4-40 0,0 1-85 0,0-4-102 0,0 0-56 16</inkml:trace>
  <inkml:trace contextRef="#ctx0" brushRef="#br0" timeOffset="113348.37">16362 7572 250 0,'0'0'310'16,"0"4"-110"-16,0-4-80 0,8 0-47 0,-8 0-25 0,6 0-12 15,0 0-6-15,1-4-2 0,-1 4-3 0,1 0-2 16,-1-4-3-16,7 4-4 0,1-3-5 0,6 3-4 16,-8 0-3-16,8-4-1 0,-2 4-1 0,2 0 0 0,7 0-1 15,-1-4-1-15,0 4 0 0,0 0-1 0,6 0-10 0,1 0-15 16,7 0-20-16,-9 0-48 0,9-4-91 0,-8 4-97 0,6-3-72 15</inkml:trace>
  <inkml:trace contextRef="#ctx0" brushRef="#br0" timeOffset="113566.85">17171 7528 33 0,'13'-4'316'0,"0"4"-89"0,0-3-87 16,5-1-61-16,-4 1-36 0,6-1-19 0,0 4-11 0,6-3-8 16,-7-1-13-16,7 4-17 0,-1-4-33 0,3 0-54 15,-2 1-110-15,-7-1-81 0</inkml:trace>
  <inkml:trace contextRef="#ctx0" brushRef="#br0" timeOffset="113723.21">17210 7678 286 0,'-7'4'277'0,"1"0"-105"0,6-1-70 0,-6-3-39 15,6 4-19-15,0-4-8 0,0 0-1 0,0 0 0 0,6 0 0 16,0 0 0-16,8 0-2 0,5-4-6 0,1 1-6 0,6 3-12 15,0-4-17-15,7 0-20 0,-1 0-27 0,7-3-49 16,-7 4-106-16,7-4-91 0,-14-1-68 0</inkml:trace>
  <inkml:trace contextRef="#ctx0" brushRef="#br0" timeOffset="118847.03">18024 7478 42 0,'0'-5'109'0,"0"5"-1"15,0 0-5-15,0 0-7 0,0 0-10 0,0 0-11 16,0-3-12-16,0 3-12 0,0 0-11 0,0 0-8 0,0-4-4 16,0 4-7-16,0 0 0 0,0-5-1 0,0 5-1 15,0 0 1-15,0-3-2 0,-6 3-2 0,6-3 0 0,0 3-2 16,0 0-1-16,0-3 1 0,-7 3 2 0,7 0 0 16,0-5-2-16,-6 5 2 0,-1-3-1 0,7 3 1 0,0-3-1 15,-6-2-3-15,-1 5-3 0,7 0-2 0,-6-4 0 0,0 4-3 16,6 4-2-16,-8-4-1 0,2 0 0 0,6 8 5 15,-6-5-4-15,0 5 0 0,-2-2-1 0,2 3-1 0,0 5 1 16,-1-3-1-16,1 4 0 0,-1-1-5 0,-6 1 5 0,7 3 0 16,-2 1 1-16,2-1 3 0,6 1 0 0,-6-1 1 15,0 4 1-15,6-4 0 0,0 0 1 0,6-4 2 0,-6 5 0 16,6-1 1-16,0-3 0 0,2-4 2 0,-2 4 0 16,7-1-1-16,0-2 1 0,0-1-1 0,1-5 0 0,-2 2 1 15,2-1 1-15,5-3-1 0,-6 0 3 0,6-1 1 0,1-3 1 16,-7 0 0-16,7-3 1 0,0 3 4 0,-8-8 0 15,8 5 4-15,-1-5 1 0,-5 1 1 0,4-4 4 16,-4 0 6-16,-1 4 3 0,0-4-1 0,0-4 0 0,-7 4-1 16,-6-4-2-16,7 1-1 0,-7-1-3 0,0 1-7 0,-7-1-3 15,7 0-3-15,-6-3-5 0,-7 4-3 0,0-5-4 0,0 5-3 16,-1 2-2-16,2-2-1 0,-1-1-4 0,-7 4-1 16,6 4-4-16,2-4-2 0,0 3-4 0,-2 1-6 15,1 4-7-15,7-1-9 0,-1 1-13 0,0-1-17 0,1 0-15 16,6 4-16-16,0 0-14 0,0 0-16 0,6 4-27 0,1-4-54 15,0 4-98-15,6-4-62 0</inkml:trace>
  <inkml:trace contextRef="#ctx0" brushRef="#br0" timeOffset="119159.28">18285 7470 210 0,'0'-4'364'0,"0"-1"-102"0,0 2-102 0,0 3-68 0,0 0-39 15,0-3-24-15,0 3-11 0,0 0-9 0,7 3-4 0,-7-3-4 16,0 8-1-16,6-4 0 0,0 7 0 0,1 0 1 16,0 0-1-16,-1 0 1 0,8 3 1 0,-8 1 2 15,0 3-1-15,6 0 1 0,-4 0-1 0,4 5 0 0,-5-5 1 16,7 4 0-16,-2 0 0 0,-5-1 0 0,6 2 0 0,0 0-1 15,-7-2-1-15,8 1 2 0,-8 0-2 0,7-4 0 0,-7 4-1 16,1-4-1-16,-1 1 0 0,0-4 0 0,2-1 0 16,-2 1-3-16,1-1-2 0,-7-3-3 0,6 1-4 15,-6-5-7-15,6 0-11 0,-6 0-13 0,0-3-19 0,0-1-35 16,0-3-68-16,0 0-124 0,8-3-63 0</inkml:trace>
  <inkml:trace contextRef="#ctx0" brushRef="#br0" timeOffset="119409.25">18271 7539 66 0,'-6'-11'428'0,"6"0"-105"0,0 4-136 0,6 0-80 0,2-4-44 16,-2 3-26-16,7 2-12 0,-7-2-9 0,14 4-5 15,-6-1-3-15,5 2-2 0,0 0-1 0,0 3 0 0,1 0-3 16,0 0 0-16,-7 3-2 0,7 0 0 0,-8 2-2 0,1 2 1 15,-6 1-1-15,-1 3-1 0,0 0 1 0,-6 0 2 0,-6 3-1 16,0 1 1-16,-1 3 1 0,-6 0 1 0,1 0-1 16,-2 1 0-16,-5 0 1 0,6-1-3 0,-6 0-1 15,-2 0-1-15,9 1-4 0,-1-5-7 0,0 1-8 0,-1 0-15 16,8-4-22-16,0 0-32 0,-1-4-55 0,7 0-111 0,0-3-76 16</inkml:trace>
  <inkml:trace contextRef="#ctx0" brushRef="#br0" timeOffset="119674.78">18603 7286 404 0,'0'-4'325'0,"0"1"-128"15,0 3-87-15,0 0-51 0,0 0-27 0,8 3-18 16,-8 1-7-16,7 7-3 0,-2-4-4 0,2 4 0 0,0 5 0 15,0 2 2-15,-1-4-1 0,0 5 0 0,1 2 0 0,-1 1 3 16,1 0-3-16,0 1 0 0,-1-1 0 0,0 3-1 16,2-3 0-16,4 4 0 0,-6-1 0 0,1 1-2 15,6 0 2-15,-6-4-3 0,5 3-8 0,2-6-12 0,-8 2-18 16,8-1-29-16,-2-6-55 0,-5-3-106 0,-1 0-83 0</inkml:trace>
  <inkml:trace contextRef="#ctx0" brushRef="#br0" timeOffset="120003.05">18526 7605 426 0,'-6'-3'342'0,"-2"-2"-136"0,8 5-88 0,0 0-46 16,0-3-26-16,0 3-20 0,8 0-5 0,-8-4-2 0,13 4-3 15,-7-3-2-15,8-2-3 0,-2 5-3 0,8-3-3 16,-7 3-3-16,7-3-2 0,-1-1 0 0,0 0-1 0,1 1 1 15,-7-1 1-15,1 0 1 0,4 0 0 0,-5 1 1 0,1-4 2 16,-2 7 1-16,-4-4 3 0,4 1 5 0,-6-1 6 16,2 0 4-16,-2-3 3 0,-6 3 1 0,6 1 2 15,-6-1 1-15,7 4-4 0,-7-3-4 0,6-1-3 0,-6 4-6 16,0 0-1-16,0-4-4 0,0 4-3 0,0 0-4 0,7 0-1 16,-7 0-1-16,0 4 0 0,0 0-2 0,0-1 0 0,7 4 0 15,-7 0 2-15,6 1 1 0,-6 3 0 0,5-1-1 16,2 2 0-16,1-1 0 0,-3 0 0 0,2 4 1 15,7-4-1-15,-1 4-1 0,-1-5-2 0,2 5-5 0,-2-4-8 16,8-1-13-16,-7 2-18 0,7-5-24 0,0 0-41 0,-1 1-67 16,1-5-145-16,-8-3-71 0,2 0-34 0</inkml:trace>
  <inkml:trace contextRef="#ctx0" brushRef="#br0" timeOffset="120159.13">18950 7418 37 0,'0'-7'444'0,"-6"3"-88"0,-2 0-139 0,8-3-97 16,0 7-57-16,0-3-33 0,8 3-19 0,-8 0-18 15,6 0-21-15,0 3-30 0,7-3-56 0,0 4-129 0,-1-1-88 16,3-3-53-16</inkml:trace>
  <inkml:trace contextRef="#ctx0" brushRef="#br0" timeOffset="120955.95">19132 7470 189 0,'0'-4'404'0,"0"4"-124"0,7 0-117 16,-7 0-76-16,6 0-41 0,0 0-25 0,2 4-10 0,-8-1-7 15,6 2-1-15,0 1-1 0,1 2-1 0,-1 3-1 0,7 0-1 16,-6-1 1-16,-1 5 1 0,-6-1-1 0,5-2 0 16,4 2 0-16,-9 4-3 0,0-2 2 0,6 2 1 15,-6-4 1-15,-6 1-2 0,6-1 0 0,0 1 1 0,-9-4 0 16,9 4 0-16,-5-4-2 0,5 0 1 0,-6-3 0 0,6-1 2 16,-7-1-1-16,7 2 1 0,0 0 0 0,-6-4 4 15,6-1 2-15,0 1 3 0,0-4 5 0,-7 0 4 0,7 0 4 16,0 0 2-16,0 0 1 0,0-4 1 0,0 1 2 15,0-1 0-15,0-4 0 0,0 0-2 0,0-1-1 0,0 0-1 16,0-2 0-16,0 0-1 0,0 1 0 0,7-5-4 0,-7 0-2 16,6 4-2-16,-6-3-3 0,7-1 0 0,-7-3-3 15,6 6-1-15,-1-2-2 0,4-1-1 0,-3 4-2 0,-6 0 2 16,5 0 0-16,3 1-2 0,-1 2 0 0,-7 4-2 16,6-3 0-16,-6 4-6 0,0 3 1 0,6-4 0 0,-6 4-1 15,0 0 0-15,7 0 0 0,-7 4 0 0,0-1-3 0,6 1 3 16,-6-1-2-16,0 5-4 0,0-1 0 0,7 4-1 15,-7-4-3-15,0 1 0 0,7-1 2 0,-7 0 1 0,0 4 0 16,6-7 3-16,-6 4 1 0,0-5 0 0,0 0 2 16,6 2 3-16,-6-5 0 0,0 3 2 0,8-3 2 0,-8 0 2 15,6 0 2-15,0-3-1 0,-1-2 1 0,3 2-2 0,-1-5 1 16,-2 1 0-16,9-1-2 0,-8 2 0 0,8-2-1 16,-8 1 1-16,0-1-1 0,8 5 0 0,-14-4-2 0,6 3 0 15,1 1 1-15,-7-1-1 0,6 4 0 0,-6 0-1 16,0 0 0-16,0 0-3 0,7 0 2 0,-7 0 1 0,0 4 2 15,0 3-1-15,0-4-1 0,7 4-1 0,-7-3 0 0,0 4 2 16,6-1 1-16,0 0-1 0,-6 1-4 0,5-1 3 16,4 1 0-16,-3-5 1 0,-1 0 0 0,3 2 1 15,-1-2-1-15,-1 1 1 0,1 0 0 0,-1-4 1 0,0 0-1 16,8-4 2-16,-8 4-1 0,0-4 0 0,8 1 1 0,-8-5-1 16,7 5 2-16,-6-5 0 0,0 1 2 0,5-1 0 15,-6-3 1-15,2 4 1 0,-2-4-2 0,0 4 1 0,1-4 3 16,-7 3 4-16,6-2 4 0,-6 3 8 0,7-1 4 15,-7 1 4-15,0-1 7 0,0 5-1 0,0 0-2 0,0-2-6 16,0 5-6-16,0-3-7 0,0 3-9 0,0 0-4 0,0 3-6 16,0 2 0-16,0-2-1 0,0 4 0 0,0 0-1 15,0 5 1-15,7-2 0 0,-7 1 1 0,6 0 2 0,0 3-1 16,1-2-1-16,0 2-5 0,-1-3-5 0,0 4-6 0,8-4-9 16,-1 4-12-16,-1-4-12 0,2 0-17 0,6-4-23 15,-8 0-23-15,8 0-47 0,5-3-78 0,-11-4-115 0,6 0-60 16,-1-4-30-16</inkml:trace>
  <inkml:trace contextRef="#ctx0" brushRef="#br0" timeOffset="121096.32">19731 7360 226 0,'-12'-8'414'0,"5"1"-135"0,1 0-125 0,-1 3-72 15,7 1-40-15,0 3-24 0,0 0-16 0,0 0-17 0,13 0-23 16,-6 3-39-16,12 1-72 0,-6-2-127 0,7-2-74 0</inkml:trace>
  <inkml:trace contextRef="#ctx0" brushRef="#br0" timeOffset="121580.78">19927 7484 113 0,'13'0'372'0,"-6"-3"-119"0,6 3-109 0,-1-3-63 0,-5 3-34 15,6-5-19-15,-7 5-10 0,2 0-8 0,-2 0-3 16,0 5-1-16,1-2-2 0,-7 0-2 0,0 5 3 0,0-5 0 16,0 9 2-16,-7-2 3 0,7 5 1 0,-6-4 0 15,0 3 1-15,-8 1-3 0,8 3-2 0,-1-3 0 0,0 0-3 16,1-4-2-16,6 3-2 0,-6 1 1 0,6-4-1 0,0 0 0 15,0 0 0-15,0-1 1 0,0-2 0 0,6-1 0 16,-6 1 2-16,6-1-1 0,8-3 1 0,-8-1 1 0,8-3 0 16,-2 0 0-16,1 0 0 0,7 0 1 0,-7-3 0 15,6-5 0-15,1 5 2 0,-1-8 0 0,-5 4 0 0,5-1 2 16,-6-3 3-16,6 0 3 0,-5 0 1 0,-2 1 2 0,-5-5 2 16,0 4 2-16,5-4 1 0,-12 1 3 0,7-1 2 15,-7 0 0-15,0 4 1 0,0-4 3 0,-7 1-1 0,1 3-1 16,6 0-4-16,-6 4-1 0,-1-1-4 0,0 1-5 15,1 3-4-15,0 1-4 0,0 0-5 0,6 3-2 0,-8 0-1 16,2 0-2-16,0 6 0 0,-1-2-1 0,7 3 0 0,-6 1-1 16,-1-1 2-16,7 0 1 0,0 4 0 0,0 0 0 15,0 0-2-15,0-4 1 0,0 4 1 0,7 0-2 16,-1 0-2-16,1 1 0 0,-1-6-2 0,0 6 0 0,2-1-2 16,-2-4-3-16,6 0-1 0,2 1-1 0,5-4-5 0,1 3-5 15,0-4-9-15,-1 1-10 0,1-1-14 0,5 1-29 0,-6-4-46 16,8-4-82-16,-7 1-110 0,6-1-61 0</inkml:trace>
  <inkml:trace contextRef="#ctx0" brushRef="#br0" timeOffset="121830.76">20507 7429 155 0,'-6'-4'423'15,"-1"1"-118"-15,0 3-127 0,0 0-79 0,-5 0-46 16,12 0-24-16,-8 3-12 0,3 1-7 0,5-1-5 0,-7 1-1 15,7 4-1-15,-6 0-3 0,6 1 1 0,0 0-2 0,-6 2 1 16,6 0 0-16,-8 0 0 0,8 3 1 0,-6-3 1 0,6 0 2 16,0 3 2-16,-6-2 2 0,6 2-1 0,0-3 1 15,0 1 3-15,0-1-1 0,0 0 2 0,0 0-2 16,0-4 2-16,6 4 3 0,-6-4-1 0,6 0 0 0,8 0-1 16,-8 1 0-16,6-1-5 0,3-3-8 0,4 0-10 0,0 2-22 15,8-6-24-15,5 5-42 0,-6-5-78 0,7-5-137 16,-1 2-68-16</inkml:trace>
  <inkml:trace contextRef="#ctx0" brushRef="#br0" timeOffset="121939.87">20892 7613 223 0,'-8'-5'460'0,"2"2"-108"0,0 0-141 16,0-2-90-16,-1 5-46 0,-1-3-26 0,8 3-15 16,-5-4-10-16,5 4-8 0,-7 4-11 0,7-4-16 15,-7 3-22-15,7 5-35 0,0-5-73 0,-5 5-161 0,5 0-87 16,-8-4-42-16</inkml:trace>
  <inkml:trace contextRef="#ctx0" brushRef="#br0" timeOffset="125236.12">2054 14466 13 0,'0'0'124'0,"0"-3"-2"0,0 3-5 0,0-4-8 15,0 4-8-15,0-2-12 0,0 2-15 0,0-6-16 0,0 6-11 16,0-2-12-16,0 2-9 0,0-4-6 0,6 4-4 15,-6-4-6-15,0 4-3 0,0-4 0 0,0 4-2 0,7 0-3 16,-7-3 1-16,0 3 1 0,0 0 1 0,0 0-2 16,0 0 1-16,0 0-1 0,0 0 0 0,0 0 0 0,0 0 1 15,0 0 0-15,0 0 2 0,0 0 3 0,0 0 2 0,7-4 2 16,-7 4 2-16,0 0-1 0,0 0 0 0,6-4-1 16,-6 4-2-16,6 0-3 0,-6 0-2 0,6-4-3 15,1 4-3-15,0-2 1 0,-1 2-1 0,0 0 1 0,1 0 0 16,7 0 0-16,-8 0-1 0,0 0 0 0,8 0 2 0,-8 0-1 15,0 0-2-15,1 0 0 0,6 0 1 0,-1 2 0 0,-5-2 0 16,6 0 0-16,-6 0 0 0,-1 0-1 0,8 0 2 16,-8 0-1-16,7 0 0 0,0 0 0 0,-6 0 0 15,5 0 1-15,-4 0-2 0,4 0 1 0,1 0 0 0,-6-2 0 16,5 2 0-16,2 0 0 0,-7 0 0 0,5 0 0 0,2 0 1 16,-2 0 0-16,2 0-1 0,-1 0 1 0,-1 0 0 15,1 0-1-15,0 0 1 0,1 0-1 0,-1-5 0 0,0 5 1 16,0 0 2-16,7-3 0 0,-8 3 0 0,0-4-1 15,8 4 1-15,-5 0 0 0,-3 0 0 0,1 4-3 0,7-4 0 16,-7 0-1-16,0 0-1 0,-1 3 2 0,1-3-1 0,1 5 1 16,-1-3 0-16,0-2 1 0,7 4-1 0,-8 0 2 15,2-4 1-15,5 4-1 0,-6-4-2 0,6 3 0 16,-5-3 0-16,5 4 0 0,1-4 0 0,0 0 0 0,-1 0 0 16,0 0-2-16,1 0 1 0,6 0 1 0,-6 0 0 0,-1 0 0 15,-1 0 1-15,10 0-1 0,-9 0 0 0,1 0 1 0,-1 4 0 16,1-4-1-16,-1 0 0 0,1 4 1 0,0-4-1 15,-1 0 1-15,7 0-1 0,-12 2 2 0,3-2 0 16,3 0-1-16,1 0-1 0,4 0 0 0,-5 0 0 0,0 0-1 16,-1 0 1-16,1 0-1 0,0 0 0 0,-1 0 0 0,1 0 1 15,0 0-1-15,-1 0 1 0,1 0 0 0,-1 6-2 16,0-6 2-16,1 0 0 0,-7 2 0 0,7-2 0 0,0 0 0 16,-1 4 0-16,0-4 0 0,0 3 1 0,1-3-1 0,-6 0 1 15,5 4 1-15,1-4 0 0,-2 0 0 0,9 4 0 16,-7-4 1-16,0 0-2 0,-2 0 1 0,9 0-1 0,-8 0 0 15,0 0 0-15,1 0 0 0,7 0-1 0,-7 0 0 16,-2 0 0-16,2 4-1 0,0-4 0 0,-1 0 0 0,1 0 0 16,-1 4 1-16,-5-4-1 0,5 3 1 0,0-3 1 15,1 3 2-15,-1-3-1 0,1 0-1 0,0 0 0 0,-2 5 0 16,9-5-1-16,-7 0 0 0,6 0-2 0,-7 2 0 0,7-2 0 16,0 0 0-16,-6 0 1 0,7 0 0 0,-2 0 0 15,0 0-1-15,2 0 1 0,-1 0 1 0,-6 5 0 0,7-5 0 16,-9 0 0-16,2 0 0 0,-1 0 0 0,1 4 2 0,0-4-1 15,6 0-1-15,-13 3 0 0,7-3 0 0,-1 0 0 16,1 0 1-16,-1 4-1 0,8-4 1 0,-8 0 0 16,7 3 1-16,-6-3 0 0,6 0 0 0,-1 0 0 0,0 0 1 15,3 0-1-15,-2-3 2 0,0 3 0 0,0 0 0 0,-2 0-1 16,11-4 2-16,-10 4-2 0,1 0 1 0,7-3-2 0,-7 3 0 16,0-4 0-16,7 4 0 0,-7 0 0 0,0-5-1 15,7 5 1-15,-7 0-1 0,0-2 0 0,0 2 1 16,-1 0-2-16,2 0 0 0,-1 0 0 0,-6 0 0 0,12 0 0 15,-6-5-1-15,1 5-1 0,-2 0 2 0,1 0 0 0,6 0 0 16,1-3 0-16,-7 3 0 0,7-3-1 0,-1 3 1 16,1-4 0-16,-7 4 1 0,7-4-1 0,-1 4 0 0,-6-4 1 15,7 4-1-15,-7 0 0 0,0-4 0 0,0 4-1 16,-6 0 1-16,5 0-1 0,-5 4-1 0,-6-4 0 0,4 0 2 16,-4 0 2-16,-8 4-1 0,7-4-1 0,-7 0 0 0,2 4 0 15,-2-4 0-15,-6 0 0 0,7 0 0 0,-7 0 1 16,6 0 0-16,-6 0 5 0,0 0 1 0,0 0-1 0,0 0-1 15,0 0 1-15,7 0 0 0,-7 0-3 0,0 0-8 16,0 0-17-16,6 0-25 0,1-4-42 0,-1 0-95 0,0 0-104 16,2 1-71-16</inkml:trace>
  <inkml:trace contextRef="#ctx0" brushRef="#br0" timeOffset="126001.57">6322 14466 161 0,'0'0'211'0,"0"0"-29"0,0 0-34 0,0 0-39 15,0-3-33-15,0 3-23 0,0 0-13 0,0 0-13 0,0 0-6 16,0 0-4-16,0 0-2 0,0 0 1 0,0-4-1 0,0 4-1 16,0-2 0-16,0-4 0 0,0 6-1 0,0-2-3 15,0-6-1-15,0 4-1 0,0 1 1 0,0-5 2 16,6 2 0-16,-6-2 3 0,0 0-1 0,0 1 2 0,0 0 2 15,7 0-2-15,-7-1 2 0,0-3 0 0,0 4 0 0,0-5-2 16,-7 5-1-16,7-3 1 0,0-2-1 0,0 1 2 0,0-3-3 16,0-1-1-16,0 1-1 0,-6-2-1 0,6 2 3 15,0-4 0-15,0-1 0 0,0 2 0 0,0-2 3 16,-8-3-1-16,8 4 0 0,0-5-1 0,0 2 0 0,0-2-3 16,0-2-1-16,8 3-1 0,-8 1-1 0,0-5 0 0,0 0-1 15,0 3-1-15,6-2-2 0,-6-1-4 0,7 5 2 16,-7-5 5-16,6 4-3 0,-6-3-2 0,7-1-2 0,-7 4-1 15,0 0 1-15,6-4 5 0,1 4-3 0,-7 0-5 16,0 0 0-16,6 0 2 0,-6 0 1 0,0 1 0 0,0-2 0 16,0 0 0-16,6 3-1 0,-6-3 0 0,0-2-1 0,8 3 1 15,-8 0 1-15,0 0 0 0,6-1-4 0,-6 1 1 16,0 1 1-16,6-2 0 0,-6 2 1 0,7-1 0 0,-7 0 0 16,5 0 1-16,3 3 4 0,-8-3-3 0,7 0 1 0,-2 1 1 15,-5-1-2-15,7 2 0 0,-7-1-1 0,7-1 0 16,0 4 1-16,-7-4 0 0,6 1-1 0,-6 2 1 0,6-4 0 15,-6 2-1-15,0 2 0 0,0-3 0 0,7 5-1 16,-7-2 0-16,-7 0-4 0,7 2 1 0,0-3 2 0,0 3 1 16,-6-2 0-16,6 5 0 0,-6-1-1 0,6 0 2 0,0-3 4 15,-7 7-1-15,7-3-2 0,0 3 0 0,-7-5 0 16,7 7-1-16,0 1 0 0,0-4 0 0,0 1 2 16,0 5-2-16,0-3 0 0,0 2-1 0,0 0 0 0,0 0 1 15,0-1-1-15,0 1 0 0,0-1 0 0,0 6 1 0,0-6-1 16,0 4 1-16,0-3 0 0,0 3 0 0,0-2 0 0,-7 1-1 15,7-2-1-15,0 4 1 0,-5-2-1 0,5 2 1 16,0-1-2-16,-7 0-2 0,7 4-6 0,0-3-7 16,0 3-13-16,0-3-19 0,0 3-30 0,0 0-72 0,-8 3-153 15,3-3-85-15,-8 0-41 0</inkml:trace>
  <inkml:trace contextRef="#ctx0" brushRef="#br0" timeOffset="126923.13">482 12280 119 0,'-5'0'275'0,"-2"0"-97"0,1 0-76 16,6 0-42-16,-6 0-21 0,6 0-11 0,0 0-5 15,0 3-3-15,0-3-2 0,0 0-1 0,0 0-3 0,6 0-1 16,-6 4-5-16,6-4 1 0,1 4-1 0,6-1 2 0,-6 1 1 15,5-4 2-15,2 0 0 0,5 3 1 0,-6 1 3 16,6-4 1-16,0 0-2 0,8 0 1 0,-7 0-2 0,5 0 0 16,2 0-1-16,-1-4-2 0,-1 4-1 0,2-3-3 15,-1 3-1-15,1 0-1 0,-2-4-2 0,-5 4-1 0,6 0-2 16,-13 4-2-16,6-4-5 0,1 0-8 0,-7 3-15 16,1-3-20-16,-8 4-28 0,-1-4-45 0,2 0-89 0,-7 0-93 15</inkml:trace>
  <inkml:trace contextRef="#ctx0" brushRef="#br0" timeOffset="127141.86">659 12310 186 0,'-6'-5'311'0,"6"5"-83"0,0-4-84 0,0 4-55 16,0 0-35-16,0 0-21 0,0 4-13 0,0 1-9 0,0-3-3 15,0 6 0-15,6-1 1 0,-6 5 2 0,0-3-1 0,6 7 1 16,-6 3 2-16,0-1 1 0,0 0-2 0,0 4-1 15,0 0-2-15,0 0 0 0,0 4-2 0,0-4-1 0,0-1-2 16,0 5-1-16,0-4 1 0,0 1-2 0,8-2-1 16,-8 1-1-16,0 0 2 0,0 0-2 0,0 0-7 0,0-1-11 15,0-1-11-15,0-3-20 0,0 2-30 0,0-9-59 0,0 5-100 16,-8-4-89-16</inkml:trace>
  <inkml:trace contextRef="#ctx0" brushRef="#br0" timeOffset="127329.46">236 12880 347 0,'-7'0'350'0,"1"0"-135"16,-8-4-87-16,14 4-52 0,0-3-28 0,0 3-15 15,8-4-7-15,-2 1-8 0,0-1-4 0,14 1-2 0,-1-5-3 16,1 4 2-16,6-3-2 0,0 3-2 0,13-2 0 0,-6-3 0 16,5 3-1-16,9-2-4 0,-2 1 1 0,6-1-2 15,-4 0 0-15,5 2-4 0,-6-1-10 0,5-1-16 0,-6 4-24 16,1-3-38-16,0 1-95 0,-8 1-106 0,-4-2-73 15</inkml:trace>
  <inkml:trace contextRef="#ctx0" brushRef="#br0" timeOffset="127766.63">1291 11851 357 0,'-6'4'273'0,"-8"-1"-117"0,8 8-69 0,-6-4-38 15,4 4-24-15,-4 0-6 0,-1 4-5 0,-2 0 0 0,4 0 1 16,-3 3 2-16,2-3-2 0,-1 0-2 0,6-1 3 0,-6 0-4 15,7 1-2-15,-1-4 1 0,-1 0-3 0,3-3 0 16,5-1 3-16,-6-3 3 0,6-1 7 0,0 1 3 0,0-4 0 16,0-4 0-16,6 1-1 0,-1-1-1 0,3-3-3 15,-1-4-6-15,5-1-5 0,-5-2-2 0,6 3-2 0,0-4 0 16,1-3-1-16,-2-1 0 0,1 5 4 0,-1-4-3 0,2-1-1 16,-8 1-2-16,8 3-1 0,-8 1 0 0,8-1-1 15,-8 4 0-15,0 0-4 0,1 4 2 0,-7-1 1 0,6 5 1 16,-6-1 1-16,7 0-2 0,-7 4-1 0,0 0 1 15,7 4 0-15,-7 3-1 0,6 1 0 0,-6 3 1 0,6-1 0 16,-6 2 2-16,5 2 0 0,4 1-2 0,-3 4-6 16,-1-1-12-16,3 0-15 0,-1 0-18 0,-1 1-24 0,1-2-45 15,-1-2-86-15,0 4-107 0,-6-7-54 0</inkml:trace>
  <inkml:trace contextRef="#ctx0" brushRef="#br0" timeOffset="128344.82">1245 12082 152 0,'-6'-4'296'0,"0"1"-91"0,-2 3-81 0,3 0-50 16,5 0-27-16,-7 0-14 0,7 0-12 0,0 3-4 15,0 1-3-15,0-1 0 0,-8 9 1 0,8-5-1 0,0 3 0 16,0 5 1-16,0 4 1 0,0-5 1 0,0 9 1 16,0-2-2-16,0 6 1 0,0-2-1 0,0 0-1 0,0 9 1 15,0-5-1-15,0 8 0 0,0-5-2 0,0 8 0 0,0-3 2 16,0 4-2-16,0-5 0 0,0 4-1 0,0 5-1 15,0-5-2-15,0 4-2 0,0-4 0 0,0 3-3 0,0 5 1 16,-5-4 1-16,5 4 0 0,0-4-1 0,0 4 2 16,0-4 1-16,0-1-2 0,0 5-2 0,-6-4 1 0,6 0-2 15,0-4 2-15,0 4-3 0,-6 0 1 0,6-3-2 0,-8 3 1 16,8-4-2-16,-6 0 1 0,6-3-1 0,-6 3 0 16,6-3 0-16,-7-4-1 0,7-1 0 0,0-1 0 0,0-2 2 15,0-4-1-15,0-4 1 0,7 2 1 0,-7 0 0 16,0-9 0-16,6 1-1 0,-6-1 1 0,0-3-2 0,6 0 0 15,-6-1 0-15,0-1 0 0,0-3 1 0,8 2 0 0,-8-5 1 16,6 5-1-16,-6-1 1 0,0-2-2 0,6 1-3 16,-6-3 0-16,5 1-3 0,-5 4-1 0,0-4-4 15,8 0-1-15,-8-2 0 0,0 5 1 0,0-2 2 0,7-2 0 16,-7 1 2-16,0-4 3 0,0 4 2 0,0 0 2 0,0-1-1 16,0-3 1-16,0 4 0 0,5-1 0 0,-5 1 1 0,0 3-2 15,0-2-1-15,0-2 1 0,0 4 2 0,8 0-1 16,-8 1 2-16,0-1 0 0,6 0-1 0,-6 4 1 15,0-3 0-15,6-1 0 0,-6 3-1 0,0-2 1 0,0 4-2 16,0-5 1-16,8 3 1 0,-8 2-1 0,0-5 1 0,0 0-1 16,0 4 0-16,6-3-1 0,-6 2 1 0,0-2-1 15,0 3 1-15,0-3 0 0,0 2-4 0,0 1 2 0,0-1 1 16,0 2 0-16,-6-1 0 0,6 0 1 0,0 4-1 16,-8-4 1-16,8 0 2 0,-6 3-1 0,6-3-2 0,-6 0 0 15,-2 1 0-15,8-2 1 0,-5 1-1 0,5-3-1 0,-7 2-1 16,7 2-6-16,-8-5-10 0,8 4-13 0,8-4-19 15,-1-3-32-15,-2 3-56 0,3-2-137 0,4-3-84 0</inkml:trace>
  <inkml:trace contextRef="#ctx0" brushRef="#br0" timeOffset="128594.56">1279 14541 398 0,'6'0'311'15,"0"-5"-131"-15,7 5-87 0,1 0-49 0,-2 0-27 0,8 0-13 16,0-3-7-16,-1 3 2 0,7-4 0 0,7 4-1 0,-7-4-4 15,13 4-7-15,-7-3-14 0,8-1-32 0,-1 0-54 0,0-3-130 16,0 4-84-16</inkml:trace>
  <inkml:trace contextRef="#ctx0" brushRef="#br0" timeOffset="130109.83">1806 14265 226 0,'0'-7'270'0,"0"0"-71"0,0 2-69 0,0-1-49 0,0 2-26 16,-6 0-15-16,6 1-6 0,0-1-5 0,-6-4-4 0,6 8-2 16,-8-3-1-16,2-2-2 0,0 5-5 0,6 0-3 15,-7 0-3-15,-6 5-3 0,6-2-3 0,1 1 0 16,-8 4-1-16,8 3 1 0,-6 0-2 0,5 0 0 0,0 3 0 15,1 1 1-15,-1-1 2 0,7-3-2 0,0 3 0 0,0 1-4 16,0 1 2-16,0-2 1 0,7-3 0 0,6 4 0 0,-6-4 2 16,11-3-2-16,-4-2 2 0,5 2 4 0,1-5 1 15,0 1 2-15,6-4 4 0,-7-4 0 0,7-3 1 0,0-1 4 16,1-2 0-16,-9-5 2 0,8 1 1 0,-6-2 1 16,0 2-1-16,-1-1 4 0,-5-3 3 0,-1 3 3 0,-7-3 0 15,1 3 0-15,-7 1-2 0,-7-1-3 0,1 1-5 16,-1-1-5-16,-6 1-11 0,-6 2-12 0,-1 4-17 0,-7 1-20 15,1 0-29-15,1 4-44 0,-7-1-91 0,-2 4-114 16,2-4-71-16,7 0-43 0</inkml:trace>
  <inkml:trace contextRef="#ctx0" brushRef="#br0" timeOffset="130844.04">4862 12143 270 0,'7'-2'251'0,"-1"-6"-81"0,8 4-68 0,-2-3-36 16,1-1-22-16,0 6-9 0,14-10-2 0,-8 5-1 0,7-1 1 15,5-2-3-15,3 3 1 0,-2-5-3 0,1 1-3 16,7 5-6-16,-2-6-3 0,-5 4-4 0,6 1-4 0,-7 0-1 16,2 3-1-16,-2 0-5 0,1 0-1 0,-7 4-4 15,-1 0-7-15,-5 0-9 0,0 4-7 0,-1-4-12 0,1 4-15 16,-14 3-23-16,8-3-39 0,-8 0-64 0,0 3-96 15,-6-3-60-15</inkml:trace>
  <inkml:trace contextRef="#ctx0" brushRef="#br0" timeOffset="131031.49">5271 12097 332 0,'-5'0'300'0,"-1"0"-108"16,6 0-83-16,-6 0-46 0,6 0-25 0,0 0-17 15,0 3-7-15,0 1-4 0,0-1 1 0,0 2-1 0,6 1 3 16,-6 2 0-16,0 3-1 0,6-5 0 0,-1 11 0 0,3-7 0 15,-8 0-4-15,7 6-2 0,-2-2-2 0,3 1 0 16,-2-1-1-16,0 1 1 0,2 0-2 0,-2 3-2 0,-6 0-3 16,6-3-9-16,0 4-11 0,-6-4-15 0,8 2-19 0,-16-3-34 15,8 5-57-15,-6-4-114 0,-6-1-77 0</inkml:trace>
  <inkml:trace contextRef="#ctx0" brushRef="#br0" timeOffset="131156.46">4939 12588 159 0,'0'-4'442'0,"0"0"-115"16,0-3-140-16,7 3-84 0,1-3-47 0,-2-1-22 0,7-3-17 16,7 1-7-16,-1 2-4 0,7-3-3 0,7-3 1 15,6 3-1-15,0-1 1 0,7-2-11 0,-1 3-5 0,6 0-13 16,3 0-20-16,-3 0-34 0,2 0-69 0,-8 0-144 0,1 4-77 16</inkml:trace>
  <inkml:trace contextRef="#ctx0" brushRef="#br0" timeOffset="131375.4">5611 12342 373 0,'-6'-3'299'0,"0"3"-117"0,-1 0-80 0,7 0-48 16,-7 0-25-16,7 0-14 0,7 3-8 0,-7 1-4 0,0-4-2 15,7 2 0-15,-7 6 0 0,6-4 1 0,-6 4-3 16,0-1 2-16,0 1 1 0,-6 2 0 0,-1 1 0 0,0 0 1 15,1 0 0-15,-7 4 0 0,-1-1 1 0,2-2-2 16,6 2-2-16,-8-3-7 0,8 3-11 0,-7-6-18 0,13 3-24 16,-7-7-38-16,7 0-76 0,0-1-112 0,0-3-58 15</inkml:trace>
  <inkml:trace contextRef="#ctx0" brushRef="#br0" timeOffset="131562.81">5840 12305 147 0,'-7'5'329'0,"0"-5"-105"0,-6 2-94 0,1 6-60 0,4-5-32 16,-4 5-18-16,-2 0-8 0,8-1-5 0,-7-5-4 15,7 6 2-15,-1-4-3 0,7 4 1 0,-6-5 1 0,6 1 3 16,0 0 0-16,6 0 0 0,-6-2 3 0,7-2-3 0,6 5 2 16,-7-5-2-16,8-5-10 0,4 5-13 0,-4-2-19 15,5-2-36-15,1 0-64 0,-7-3-128 0,6 3-73 0</inkml:trace>
  <inkml:trace contextRef="#ctx0" brushRef="#br0" timeOffset="133593.37">6439 12460 87 0,'7'0'76'0,"5"-5"-8"0,-5 5-5 0,0-3-7 0,6 3-7 16,-7 0-9-16,7 0-10 0,-6-4-10 0,5 4-9 0,1 0-5 16,-6 0-3-16,6 0-1 0,0 0-2 0,0 0 1 15,-6 0-1-15,6 0 0 0,-7 0-1 0,8 0 1 16,-8 0 0-16,0 4-1 0,1-4 1 0,-2 3 0 0,3-3 0 16,4 0 1-16,-5 5 0 0,1-5 0 0,-2 0 1 0,6 3 0 15,-5-3-1-15,6 0 1 0,0 0 1 0,-7-3-1 0,13 3 5 16,-4 0 0-16,-3 0 0 0,8-5 0 0,-7 5 2 15,-1-3-1-15,8 3 0 0,-6-4-1 0,5 4-4 16,1-4-4-16,-8 4-2 0,8-3-1 0,0 3-2 0,-1-3-1 16,6-2 0-16,-5 5 1 0,0-3 1 0,6 3 2 0,-6-4 2 15,6 0 1-15,1 4 0 0,5-3 0 0,-7-1 0 16,2 1 0-16,5 3 1 0,-6-4 0 0,0 4 1 0,1-4 0 16,-1 4 0-16,5-3 2 0,-3 3-1 0,-9 0 1 15,7 0-5-15,-6 0-2 0,6 0-4 0,-7 0-2 0,1 0-3 16,0 0 1-16,-2 3-1 0,2-3-1 0,0 0 3 0,-1 0 1 15,1 0-2-15,0 0 5 0,-1 0 2 0,1 0 3 16,0 0 0-16,-1-3 2 0,0 3 6 0,8 0 1 16,-8-4 9-16,0 0 1 0,1 4 2 0,5 0 0 0,-5-3 1 15,7-2-2-15,-7 3-2 0,5 2-3 0,1-4 0 0,0 4-4 16,0-4-3-16,1 0-1 0,-1 4-2 0,0-3-4 0,7 3-4 16,-7 0-6-16,-7-4-6 0,7 4-9 0,0 0-3 15,-6 0-13-15,5-4-3 0,1 4-2 0,-6 0 2 16,7 0 7-16,-9 0 2 0,2-4 9 0,7 4 0 0,-8 0 17 15,7 0 2-15,-6-2 7 0,6 2 0 0,0 0 4 0,0-6 2 16,7 6-2-16,-7-2-2 0,-1 2-6 0,9 0-3 16,-9 0-5-16,7-4-3 0,2 1-4 0,-9 3-4 0,8-4-4 15,0 4 4-15,0 0-1 0,-1-4 3 0,1 0 1 0,-1 4 4 16,1-4 1-16,-1 1 8 0,7 3 7 0,-7-3 9 16,8-2 16-16,-1 5 16 0,-7-2 11 0,7-3 10 0,-6 5 8 15,7-4-1-15,-8 1-2 0,7 3-3 0,-8-4-10 16,9 4-12-16,-7-3-9 0,-1 3-11 0,2 0-3 0,-2 0-4 15,1-4-3-15,-1 4-5 0,1 0-1 0,-1 0-3 0,-5 0-1 16,5 0 0-16,-6 0 0 0,7 0-1 0,-7-4 0 16,-1 4 1-16,1 0-2 0,0 0 2 0,-6-3-2 0,7 3 0 15,-8 0 2-15,0-4 0 0,7 4 1 0,1-4 2 16,-8 4 2-16,7-3 0 0,6 3 0 0,-6-5 1 0,1 3-1 16,5 2-2-16,-5-4 0 0,5 0-3 0,1 0-1 0,-1 1 0 15,1 3 1-15,-1-4-1 0,1 4 0 0,6-4 0 16,-7 4 1-16,1-4 0 0,0 2-1 0,-1 2 0 0,0-5-2 15,-5 5 1-15,6 0-3 0,-7 0-3 0,-1-3-1 16,2 3-4-16,6 0-3 0,-8 0-5 0,0-4-2 0,2 4-5 16,0 0-14-16,5 0-5 0,21-3-64 0,-21 3 50 15,-6 0 2-15,7-4 2 0,-2 4 4 0,3 0 19 16,-2-4 24-16,1 4 21 0,6 0 17 0,0 0 15 16,0-4 10-16,0 4 9 0,1-3 7 0,-1 3 4 0,-2-5-12 15,11 3-9-15,-10-3-10 0,-5 5-6 0,6-2-5 0,-7 2-8 16,1-4-8-16,0 4-5 0,-8-5-5 0,2 5-4 0,-1 0-2 15,0 0 0-15,-6 0 0 0,-1 0-1 0,1 0 1 16,0 0-1-16,-1 0 0 0,0 0 0 0,0 0 1 16,1 0-1-16,0 5-1 0,-1-5 1 0,1 0-1 0,0 0 0 15,-2 0 1-15,9 0 0 0,-7 0 0 0,-1 0 1 0,1 0 0 16,6 0-1-16,-7 0 1 0,0 0-1 0,2 0 0 16,-1 0 0-16,5-5 0 0,-5 5 0 0,0 0-2 0,-2 0 1 15,2-3-3-15,7 3 0 0,-1 0-3 0,-1 0-1 16,1 0-2-16,0 0-2 0,7 0 2 0,-1 0-2 0,2 0 2 15,-9-4 2-15,8 4 0 0,6 0 4 0,-6 0 4 0,-1-3 3 16,1 3 3-16,-1 0 1 0,1 0 0 0,-1 0 0 16,-5-4 0-16,-1 4-3 0,0 0-4 0,0 0-6 0,-1 0-4 15,-6 0-1-15,1 0-3 0,8 0-4 0,-10 0-1 0,2 0 2 16,7 0-1-16,-10 0 6 0,11 0 0 0,-8 0 1 16,6 0 2-16,0 0 3 0,-1-4 2 0,1 4 4 0,7 0 4 15,-7 0 1-15,0 0 2 0,7 0 3 0,-7 0 2 16,6-2 3-16,-5 2 2 0,5 0-4 0,-6 0-3 0,7-5-1 15,-1 5-2-15,1 0-2 0,-1-4-5 0,1 4-3 16,7 0-1-16,-8 0-1 0,7-3 1 0,0 3 0 0,-1 0 2 16,2 0 0-16,-1-5 3 0,0 5 4 0,1 0 3 0,-1 0 3 15,0 0 5-15,-7 0 2 0,8-2 2 0,-8 2 1 16,0 0 0-16,1-4 1 0,0 4 0 0,-1-4-1 0,-5 4-1 16,5 0-3-16,1 0-3 0,-1-4 1 0,-6 4-1 0,7 0-4 15,-7 0-3-15,7 0-6 0,-7 0-2 0,0 0-5 16,-1 0-2-16,9 0-3 0,-9 0-2 0,0 0 0 15,9 0-2-15,-2 0 2 0,-7 0 1 0,9 0 4 0,-2-3 2 16,8 3 3-16,-7 0 3 0,5 0 3 0,-5-4 3 0,6 4 2 16,1 0 1-16,-2 0 1 0,1 0-1 0,1 0-2 0,-8-4 0 15,7 4-2-15,0 0-3 0,-6 0 0 0,6 0-1 16,-6 0 0-16,6 0-1 0,-7 0-4 0,7 4-3 16,-6-4-4-16,6 0 0 0,-6 0-3 0,6 0-3 0,-1 0-1 15,-5 0 0-15,7 0 1 0,-2 0 2 0,-5-4 3 0,6 4 5 16,0 0 6-16,1-4 5 0,-2 4 3 0,1 0 2 15,1 0 5-15,5-2 3 0,-6 2 1 0,7 0-2 0,0 0-1 16,5-5-3-16,-4 5-4 0,3 0 2 0,3 0-3 16,-6 0-3-16,3 0-1 0,3 0-3 0,-7 5 1 0,6-5 1 15,-6 0-2-15,-2 0 0 0,3 0 1 0,-3 0 1 0,3 0 2 16,-8 0 1-16,0 0-1 0,7 0 2 0,-7 2 1 16,1-2 0-16,-8 0 2 0,7 0 1 0,-6 0 0 15,-1 4 3-15,1-4 1 0,-1 0 4 0,-6 0 0 0,1 0-2 16,-8 0-2-16,7 0-2 0,-13 0 0 0,0 0-6 0,0 0-11 15,-6 0-11-15,-1 0-14 0,-6 0-29 0,-6 0-79 0,-1 0-115 16,-12-4-79-16</inkml:trace>
  <inkml:trace contextRef="#ctx0" brushRef="#br0" timeOffset="135452.31">1335 15371 220 0,'0'-2'263'15,"0"-6"-84"-15,0 4-71 0,0-3-45 0,0 3-25 16,9-4-12-16,-9 4 1 0,0-3-1 0,0 5 0 0,0-7 1 16,0 6 0-16,6-1 0 0,-6-3-3 0,0 3-3 0,0 1-8 15,0-1-2-15,0 0-5 0,5 4-2 0,-5-3-2 16,0 3-1-16,0 0 0 0,0 0 0 0,0 0 0 0,-5 3 1 15,5 1 2-15,-6 3 1 0,-3 0 2 0,-2 4 0 16,5 0 2-16,-14 4 0 0,7 0 1 0,-1-1 0 0,-4 5-2 16,-2-4-1-16,7 3-2 0,-7 0 0 0,8 0-2 0,-2-2-1 15,1-1-1-15,7-5 0 0,-8 1 0 0,8-1 0 16,0-2-1-16,6 0 4 0,-7-5 6 0,7 1 5 0,0-4 10 16,0 0 3-16,0 0 3 0,7 0 3 0,-1-7 0 15,0-1-1-15,1 0-6 0,6-2-4 0,0-1-7 0,1-5-5 16,-2 2-2-16,1-1-1 0,-1-3-1 0,2 0 0 0,0 4 0 15,-2-5 0-15,2 4 0 0,-2-2-1 0,-5 1 2 16,-1 3-1-16,1-3 3 0,0 5-2 0,-1 0 0 0,0 3-1 16,-6 2 1-16,0 2-1 0,5 0-3 0,-5 1-1 15,0-1-4-15,0 4 1 0,0-4-2 0,9 4-1 0,-9 4-1 16,0-4-1-16,0 4 1 0,0-1 1 0,6 5 2 16,-6-5-2-16,5 5-3 0,3 3-3 0,-1-1-6 0,-1 1-7 15,1 0-11-15,-1 0-12 0,0 1-18 0,1-1-21 0,0 3-27 16,-1-3-47-16,0 1-93 0,2 2-85 0,-8-3-51 0</inkml:trace>
  <inkml:trace contextRef="#ctx0" brushRef="#br0" timeOffset="136420.84">1271 15478 23 0,'0'0'169'0,"0"-3"-8"0,-6 3-17 0,6 0-21 0,0-5-28 16,0 5-29-16,0 0-25 0,0 0-17 0,6 0-11 16,-6 0-5-16,0-3-2 0,0 3-2 0,0 0 1 15,0 0-3-15,0 0 1 0,0 0 0 0,0 0 0 0,0 3 0 16,0-3-1-16,0 0 0 0,8 0-1 0,-8 5 1 0,0-5 2 15,0 3 0-15,0-3 2 0,0 4-1 0,0-4 1 0,0 2 1 16,0 4 3-16,0 0-3 0,0-2 0 0,0 0 0 16,0 3 0-16,0 1 0 0,0 2-3 0,0-2-1 15,6-1 0-15,-6 4 1 0,0 0 0 0,6 0-1 0,-6 3 0 16,0-2 0-16,0 2-1 0,7-3-1 0,-7 3 0 0,0 1-3 16,0 0 2-16,0 0 0 0,0-1 1 0,0 1 3 15,0-1 0-15,0 5 2 0,0-5 1 0,0 1 2 0,0 0-1 16,0 3-1-16,0-3 1 0,0 0-2 0,0-1 0 15,0 1-1-15,0-1 0 0,6 1-1 0,-6 0 0 0,0 3 0 16,0-3-2-16,0 4-1 0,7-5 2 0,-7 4-2 0,0 0 1 16,0 0 1-16,0 1 1 0,0-4 0 0,0 4 1 15,-7-2 2-15,7 2 0 0,0-1 2 0,0 1 1 0,0-2 0 16,0 2 0-16,0-1-1 0,0 1-1 0,0-5 0 16,0 5-3-16,0-4 1 0,0 2-3 0,7-3-1 0,-7 3-1 15,7-3 1-15,-7-3 0 0,6 7-1 0,-6-3 0 0,0 0 1 16,6-1-2-16,-6 1 2 0,0 3-1 0,0 0 0 15,0 1 1-15,0-1-1 0,0 1-1 0,0 2 0 0,-6-3 0 16,6 4 1-16,-6 1 2 0,6-6-1 0,-7 3-1 16,7-3 0-16,-7 2 3 0,7-5-1 0,-6 4 0 0,6 1-1 15,0-5-1-15,0 1 0 0,0-1-1 0,0 2 1 0,0-2-1 16,0 1 0-16,0-1 0 0,6 1 1 0,-6-4-2 0,0 4 0 16,7-1 2-16,-7-3-1 0,7 5 1 0,-7-7 1 0,6 7-2 15,-6-5 1-15,6 3 0 0,-6 1 1 0,5-1 0 16,-5-3 0-16,9 4-1 0,-9 1-1 0,6-3 3 0,-6 3 0 15,0-2-1-15,5 1 1 0,-5-1-2 0,0 1 0 0,0-1 0 16,0 5-1-16,8-5 0 0,-8 4 0 0,0 1 0 0,0-4-1 16,0 4 1-16,0-2-1 0,-8 2 0 0,8-1 0 0,0-4 0 15,0 5 1-15,0-4-1 0,0 4 0 0,0-5 1 0,-5 1 0 16,5-1 0-16,0 1 0 0,0 0 0 0,0-1 0 16,5-3 0-16,-5 3 2 0,0-2-1 0,8 2-1 0,-8-2 2 15,7-2 0-15,-7 1-2 0,6 0 0 0,-6 1 3 0,7-2-1 16,-1 1 0-16,-6-1 2 0,6 2-1 0,1-5 4 0,-7 4 0 15,7 1 2-15,-1-2-1 0,-6 1 1 0,6 0 0 16,-6-3 0-16,8 2-1 0,-2-2-2 0,-6 3-1 0,6-3 0 16,1 2-1-16,-7 1-1 0,6 0-1 0,-6 0 1 0,0 0 0 15,7-4-1-15,-7 5 0 0,0-5 0 0,0 0 0 0,0 0-1 16,5 1 1-16,-5-1 1 0,0-3-3 0,0 0 1 0,8 0-8 16,-8-2-13-16,0 2-24 0,6-4-48 0,-6 0-108 0,6-4-99 15,2-2-72-15</inkml:trace>
  <inkml:trace contextRef="#ctx0" brushRef="#br0" timeOffset="139201.56">1539 17823 23 0,'0'-4'212'0,"0"4"-23"0,0-4-32 0,0 1-31 0,0-1-35 16,6 4-32-16,-6-4-25 0,0 0-13 0,7 4-9 16,-7-3-5-16,0 3-4 0,0 0-1 0,0-4-2 0,0 4-1 15,0 0 3-15,0 0-1 0,0 0-1 0,0 0 0 0,0 0 0 16,0 0-1-16,0 4-3 0,0-4 1 0,0 0-2 0,0 0 0 15,7 3 0-15,-7-3 0 0,0 0 2 0,0 0-1 0,0 0 4 16,0 0 0-16,0 0 1 0,0 0 3 0,0 0 1 16,-7 0 1-16,7-3 1 0,0 3 2 0,0 0 1 0,0 0 2 15,0-4-1-15,0 4 1 0,0 0 2 0,0 0-1 0,0 0-1 16,0 0-1-16,0 0-1 0,0 0-3 0,0 0-2 0,0 0-2 16,0-3-4-16,0 3-1 0,0 0-1 0,0 0-2 0,7-4 0 15,-1 4 0-15,-6 0 1 0,6 0 2 0,1-5-1 16,0 5 1-16,-1 0 1 0,1 0 0 0,-1 0-1 0,1-2 0 15,6 2-1-15,-7 0-1 0,8 0 3 0,-8 0-1 0,7 0-3 16,-7 0 1-16,7 0-1 0,0 0-2 0,1 0 0 0,-2 0 0 16,2 0 0-16,-2 0 0 0,8 0 0 0,-7 0 1 0,1 0 1 15,4 0 3-15,-4 0 2 0,-1 0 0 0,6 0-1 0,-6 0 1 16,7-4 0-16,-7 4 1 0,7 0 2 0,-8-4 1 16,8 4 0-16,-8 0 0 0,2 0 2 0,5 0-2 0,-5 0 0 15,-2 0 0-15,2 0-1 0,-1 0 0 0,0 0 0 0,0 0 4 16,-7 0 0-16,7 0 0 0,0 0 4 0,0 4 1 0,1-4 0 15,-8 0 1-15,14 0 0 0,-8 0-1 0,2 0 0 16,4 0 0-16,-4 0-2 0,5 0-1 0,1 0 0 0,-7 0-1 16,7-4-2-16,0 4-1 0,5 0 0 0,-6 0-1 0,2 0-2 15,-1 0 0-15,-2 0-1 0,2 0-1 0,-1 0 3 0,1 4-3 16,0-4 2-16,-1 0 0 0,1 4 1 0,-7-4-1 0,6 2-1 16,-7-2 1-16,8 0 0 0,-5 5-1 0,-3-5-1 15,1 0 0-15,0 4-1 0,0-4 1 0,-6 3 0 0,6-3 0 16,-1 4 1-16,-4-4 2 0,4 3 2 0,1-3 2 0,7 0 2 15,-7 4 0-15,0-4 4 0,7 4 3 0,-1-4-4 0,1 0-3 16,0 0-5-16,5-4-1 0,-5 4 0 0,6 0-3 0,-6 0-3 16,-1 4-3-16,7-4 3 0,-6 0 1 0,-1 4 2 0,1-4 0 15,0 3 0-15,-1 1 0 0,0-4 0 0,-6 4-1 16,7 0-1-16,-7-2 2 0,5-2-1 0,-4 4 0 0,6 0 0 16,-6 0-1-16,4-4 0 0,-4 3 2 0,5-3 0 15,1 0 0-15,0 0 0 0,-1 4-2 0,7-4 2 16,-6 0 0-16,6 0 0 0,-1 0-1 0,-5 0 1 0,6 0 1 15,-6 0 0-15,5 0 0 0,-5 4 0 0,0-4 1 16,-1 0 0-16,1 4-1 0,0-4 0 0,-1 3-2 16,1-3 0-16,0 4 1 0,-1-4-2 0,7 3 0 15,-6-3 1-15,6 4 1 0,-1-4 0 0,1 3 1 0,7-3 0 16,-1 0 0-16,2 0 1 0,-2 0 0 0,7 0-1 16,-6 0 1-16,5 0-1 0,2 0-1 0,-7 0 1 15,6 0-2-15,-7 0 1 0,1 4-1 0,-1-4 1 16,1 4-1-16,-8-4 0 0,8 4 0 0,0-1-3 15,-1-3 0-15,-6 4-2 0,7-4 0 0,6 4-1 0,-6-4-1 16,6 3 1-16,-6 0 0 0,5-3-1 0,-6 0 1 16,9 0 1-16,-2 0 1 0,-1 0 3 0,1-3 1 15,-5 3-2-15,4 0 2 0,-5-3 5 0,6 3-3 16,-8 0-1-16,10 0 0 0,-8 0 0 0,5 0 0 16,-5-4 0-16,6 4 1 0,1 0-1 0,-8 0 1 0,7 0 0 15,-7 0 0-15,7 0 0 0,1 0-1 0,-7-4 0 16,5 4 0-16,1 0 0 0,0 0-1 0,1 0 2 15,5 0 0-15,-5 0 0 0,-2 0 2 0,1 0-2 16,7 0 1-16,-7 4 0 0,0-4 0 0,7 0 0 16,-7 0 0-16,-1 0-2 0,2 0 1 0,-1 0 1 0,0 0 0 15,0 0 0-15,1 0-2 0,-1 0 0 0,-1-4 0 16,2 4 0-16,-1 0 0 0,6 0 2 0,-5-3-1 16,-1 3 3-16,0 0-1 0,0 0 1 0,0-4 2 15,-1 4-2-15,-5 0-1 0,6 0-1 0,-5 0 0 16,-2 0-1-16,1 0-1 0,-1 0 1 0,6 0-1 0,-4 0 1 15,4 0-1-15,-5 0 0 0,7 0 0 0,-8-4-1 16,7 4 1-16,0 0 0 0,1 0 0 0,-3-4 0 16,-3 4 0-16,5 0 0 0,1 0 1 0,-3 0 0 15,3 0 0-15,-1 0 0 0,1 0 1 0,-1 0 1 16,-1 0 1-16,2 0 2 0,-1 0-2 0,0 0 1 0,7 0-3 16,-7 0 2-16,0 0-1 0,7 0-1 0,-8 0 1 15,9-3-6-15,-2 3 3 0,1 0 1 0,-7 0 3 16,5-4 2-16,3 4 1 0,-2 0 1 0,1 0 0 0,-1 0 6 15,1 0-2-15,-1 0-2 0,2 0-1 16,-9 0-4-16,8 0-2 0,-7 4-2 0,-1-4-3 0,3 0-2 16,4 0-3-16,-6 0-4 0,7 0-1 0,-7 0 0 15,7 0-2-15,-1 0 0 0,1 0 0 0,-2 0 3 16,-4 0 1-16,11 0 6 0,-4 0 4 0,-1 0 1 0,0 0 3 16,-8 0 2-16,8 0 0 0,0 0-1 15,-7 0 2-15,7 0 0 0,-9 0-4 0,3 0-2 0,6-4 0 16,-7 4 0-16,7 0 0 0,-1 0 0 0,1-3-1 15,0 3 0-15,6 0-1 0,0-4 0 0,0 4-1 16,0 0 1-16,1-3 0 0,-2 3-2 0,8 0 3 0,-7 0 0 16,1 0 4-16,-1-4 3 0,-1 4 0 15,2 0 0-15,-1-4 4 0,0 4 2 0,-6 0-1 0,6 0 1 16,-7 0 0-16,1-4-1 0,6 4-1 0,-6 0 0 16,6 0-2-16,-7 0 2 0,8 0-1 0,-8 0-1 0,7 0-1 15,1-3-1-15,-2 3 2 0,2 0 0 0,-1 0-1 16,-1-4-1-16,2 4-1 0,6 0 0 0,-7 0 1 15,-7-4 0-15,6 4-1 0,3 0-1 0,-9 0-1 0,7 0 0 16,-5 0 1-16,4 0 2 0,-5 0 0 0,-1 4-2 0,1-8 1 16,-1 4-1-16,1 0-1 0,7 0 1 0,-8 0-3 15,1 0 0-15,-1 0-2 0,1 0 1 0,-1 0 0 0,2-4-1 16,3 4 0-16,-3-2 0 0,-2 2 1 0,8-4 0 0,-7 4-1 16,4-4 0-16,-3 4 0 0,-2-4 0 0,1 4 0 15,0-3 0-15,0 3-1 0,-1-4-1 0,1 4 0 0,-7-4 0 16,7 4 0-16,-7-4 1 0,-2 4 0 0,3 0 5 0,0 0-2 15,-1-3 1-15,0 3-1 0,-7 0 0 0,8 0 2 0,-1-4-2 16,0 4 0-16,-7 0-5 0,8-3 2 0,-1 3-1 0,-7-4 1 16,7 4-1-16,1-5 1 0,-1 5-1 0,-1-2 1 15,1 2-2-15,1-4 6 0,-1 4-2 0,0-4 0 0,7 4-1 16,-7 0 0-16,-1 0 0 0,2 0 0 0,-1 4 0 0,0-4-5 16,-1 0 3-16,2 4 1 0,-1-4 0 0,-7 2 0 0,8-2 1 15,-1 0 0-15,-7 5 0 0,8-5 0 0,-8 0 0 0,1 0-1 16,5 0 1-16,-4 0 0 0,5 0 0 0,-7 0 2 0,7-5 1 15,0 5-1-15,1 0-1 0,5 0 2 0,-5-2-1 16,-2 2-1-16,8 0-1 0,0-4-1 0,-8 4 0 0,9-4 0 16,-2 4 0-16,1 0-2 0,-1-4 0 0,-6 1 0 0,7 3 1 15,-1-4 1-15,1 0-1 0,-1 0 0 0,1 4 1 0,-1-3 2 16,-5 3 0-16,5-4-1 0,1 4 0 0,0-3 0 0,0 3-1 16,-1 0 0-16,1 0 0 0,-1-4 0 0,1 4 1 15,-1 0 0-15,7-3 0 0,-6 3 0 0,0 0 1 0,-1 0-1 16,7-4 0-16,-6 4 0 0,0 0 0 0,0 0-1 0,-2 0 0 15,3-4 0-15,-3 4 0 0,3 0 1 0,-8 0-1 0,5-4-2 16,3 4 3-16,-1 0-2 0,-8 0 2 0,8 0 1 0,-6 0-1 16,4 4 1-16,-4-4 2 0,0 4 2 0,-2-4 1 15,1 4 1-15,-6-4 0 0,7 3 0 0,-2-3 0 0,-5 4 1 16,6-4-1-16,1 3 0 0,5-3 1 0,-8 4-2 0,11-4 0 16,-3 3 0-16,7 1-3 0,-6 0 1 0,6-4-3 0,0 4 1 15,0-1-2-15,7 1-1 0,-7-4 0 0,6 4 1 0,1 0-2 16,0-4 1-16,-7 2 1 0,7 3-1 0,-7-5 1 0,-7 0 1 15,1 4-1-15,0-4 0 0,-8 0 1 0,-6 0-1 16,-5 0 2-16,-1 0 0 0,-12-4 2 0,-2 4-2 0,-5-5 2 16,-1 3-1-16,-12-6-1 0,-1 1-1 0,1-1 0 0,-7-3 1 15,0 4-2-15,-1 4-3 0,1-5 1 0,1 4 0 0,-1 1 2 16,6 3-3-16,-5-4-1 0,4 4-4 0,8 4-1 16,-6-1 0-16,0-3-3 0,6 4-3 0,-7 0-2 0,0 0-2 15,7-1-4-15,-12-3-11 0,-1 4-16 0,-1-4-27 0,-12 3-49 16,0-6-107-16,-7-1-85 0,-6 1-58 0</inkml:trace>
  <inkml:trace contextRef="#ctx0" brushRef="#br0" timeOffset="140482.38">444 15972 78 0,'6'-3'223'0,"2"0"-76"15,-2-2-61-15,-6 1-46 0,6 1-25 0,1 0-12 16,-2-1-2-16,3 4 6 0,-1-4 8 0,-2 1 8 0,2 3 8 16,-7-4 7-16,6 4 3 0,-6-4 4 0,8 4 2 0,-8-4-5 15,0 4-3-15,0 0-5 0,0 0-2 0,0-3-6 16,0 3-4-16,0 0-4 0,0 0-5 0,-8 0-2 16,8 0-1-16,0-5-1 0,-6 5-2 0,6 0-1 0,0 0 0 15,-7 0 0-15,7 0 1 0,0 0-1 0,-5 0 0 16,5 0-1-16,0 0 2 0,-7 0 1 0,7 0 1 0,-8 0 1 15,8 0 1-15,-5 0-1 0,5 0-1 0,-7 0-1 0,1 0-1 16,0 5 0-16,-2-5-2 0,-4 3-2 0,6 5 8 16,-8-4-4-16,1 3-1 0,7 0 0 0,-8 0-1 0,1 4-1 15,0 0-1-15,6 1 1 0,-5-2-8 0,-1 5 2 0,6-4 2 16,1 3 0-16,-7 2-1 0,6-2 1 0,7 4 1 16,-6-7 0-16,6 4 0 0,0-1 2 0,0 1 1 0,0-3 3 15,6 2 1-15,1-3 2 0,0 0 1 0,-1 1 2 16,7-6 0-16,0 2 0 0,-1-2 0 0,3-1-3 0,3-1-1 15,2-4-2-15,-1 0-1 0,7-4 0 0,1-1-2 0,-7-1-1 16,6-5 1-16,0 3 0 0,-1-4 2 0,-6-2 3 16,8 3 2-16,-7 0 4 0,-7 1 2 0,-1-2 3 0,-4 2 2 15,-2-1 2-15,0 3-2 0,-6 1-1 0,0 0 0 16,-6 4-5-16,0-2-3 0,-2 5-5 0,2-4-1 0,0 4-2 16,-7 0-2-16,5 4-3 0,-4 1-2 0,-1 1 1 0,6 2 1 15,0-1 0-15,2 1-1 0,-2-1 0 0,0 3 1 16,7-2 0-16,0 3 1 0,0-3-1 0,7-2 0 15,0 5 0-15,-2-3 0 0,2-5 0 0,6 5 0 0,1-5 0 16,6-3 1-16,-2 0 0 0,2 0 0 0,0-3 1 0,-2-2 0 16,9 2-1-16,-7-8 3 0,6 4-1 0,1-3 2 0,-8-5 2 15,7 0 3-15,-6 1 4 0,-1-5 6 0,0 0 4 16,1 2 6-16,-7-3 9 0,1 3 8 0,-8-2 3 16,-1 1 0-16,-5 3-1 0,0-3-3 0,-5 4-7 0,-1-6-6 15,-8 6-10-15,1-1-12 0,-7 1-9 0,8-1-9 0,-8 4-9 16,-6 1-10-16,6-1-12 0,-5 7-12 0,5-3-15 15,-6 7-14-15,6 0-15 0,1 0-22 0,4 3-35 0,-3 1-72 16,5 0-126-16,6 3-66 0,1 1-32 0</inkml:trace>
  <inkml:trace contextRef="#ctx0" brushRef="#br0" timeOffset="141950.87">1721 17742 247 0,'0'-4'202'0,"6"4"-66"0,-6 0-54 0,8-3-47 0,-2 3-40 15,0-4-27-15,1 4-24 0,6-4-17 0,-6 4-15 0,-1 0-12 16,0 0-11-16,2 0-7 0</inkml:trace>
  <inkml:trace contextRef="#ctx0" brushRef="#br0" timeOffset="142497.79">3872 17906 32 0,'38'0'169'15,"-5"5"-30"-15,7-2-33 0,-8 0-34 0,7-3-34 16,0 4-25-16,1-4-22 0,-1 4-17 0,-1-4-9 0,1 0-5 15,1 4-3-15,-2-4-2 0,2 0 3 0,6 4 6 16,-8-4 3-16,9 0 6 0,-9 0 5 0,8 3 1 16,0-3-5-16,-1 0-5 0,1 0-4 0,-7 0-12 15</inkml:trace>
  <inkml:trace contextRef="#ctx0" brushRef="#br0" timeOffset="143606.79">6314 14566 131 0,'0'-4'402'0,"0"4"-134"0,0 0-170 0,0 4-137 0,8-4-163 16,-8 4-100-16</inkml:trace>
  <inkml:trace contextRef="#ctx0" brushRef="#br0" timeOffset="143747.31">6257 14844 413 0,'-7'7'304'0,"0"-3"-140"0,7 3-91 0,-6 1-56 0,6 3-40 16,0-5-36-16,0 3-52 0,0-3-74 0,-6 2-108 0</inkml:trace>
  <inkml:trace contextRef="#ctx0" brushRef="#br0" timeOffset="143872.21">6126 15218 270 0,'0'11'177'0,"0"-4"-93"0,0 4-80 16,6-4-93-16,-6 1-130 0</inkml:trace>
  <inkml:trace contextRef="#ctx0" brushRef="#br0" timeOffset="143997.31">6172 15595 261 0,'0'8'174'0,"0"2"-87"0,0-3-69 16,6 1-68-16,-6 0-83 0,6-2-111 0</inkml:trace>
  <inkml:trace contextRef="#ctx0" brushRef="#br0" timeOffset="144122.37">6205 15998 94 0,'0'11'298'0,"0"0"-100"16,-7 0-93-16,7 3-62 0,0-3-56 0,0 1-67 0,0-2-108 16,7 2-90-16</inkml:trace>
  <inkml:trace contextRef="#ctx0" brushRef="#br0" timeOffset="144231.69">6295 16518 233 0,'0'11'251'0,"0"0"-154"0,0 1-153 0,0-2-145 0,0-3-88 16</inkml:trace>
  <inkml:trace contextRef="#ctx0" brushRef="#br0" timeOffset="144372.1">6387 16958 381 0,'6'7'271'0,"-6"1"-130"0,7-1-89 0,-2 0-71 0,3 0-72 0,-1 1-99 16,-7-1-90-16</inkml:trace>
  <inkml:trace contextRef="#ctx0" brushRef="#br0" timeOffset="144497.07">6485 17339 238 0,'6'6'301'0,"1"2"-120"0,-7 1-89 0,6-3-57 0,1 2-39 16,-2-2-32-16,2 3-34 0,6-2-39 0,-6 0-47 0,0-4-58 15</inkml:trace>
  <inkml:trace contextRef="#ctx0" brushRef="#br0" timeOffset="144919.09">6472 17933 368 0,'0'3'297'0,"0"-3"-131"16,0 4-92-16,0-4-62 0,6 3-52 0,-6-3-59 0,7 5-81 16,-7-5-98-16</inkml:trace>
  <inkml:trace contextRef="#ctx0" brushRef="#br0" timeOffset="145059.69">6485 18002 4 0,'-7'0'407'0,"7"0"-100"0,0 4-130 16,-6-1-90-16,6-3-54 0,0 4-34 0,0 0-24 16,0-4-24-16,6 3-37 0,-6-3-70 0,0 0-115 15,0 3-57-15</inkml:trace>
  <inkml:trace contextRef="#ctx0" brushRef="#br0" timeOffset="147496.54">6498 17061 53 0,'0'-4'69'0,"0"4"2"16,0-4-1-16,0 4-3 0,0 0-4 0,-7 0-7 0,7-4-7 16,0 4-8-16,0 0-6 0,0 0-10 0,0 4-8 0,0-4-3 15,0 0-5-15,0 4-2 0,-6 0-2 0,6-4-1 0,0 4-1 16,0-2-1-16,-7-2 0 0,7 5 0 0,0-3-1 0,0 3 0 16,-6-5-1-16,6 3 1 0,0 1 0 0,-7 0 1 15,7-4 0-15,0 4 4 0,0-4 1 0,0 3 2 0,0-3 4 16,-7 0 0-16,7 4 0 0,0-4 0 0,0 0-1 0,0 0-1 15,0 3-4-15,-6-3-1 0,6 0-3 0,0 4-1 0,0-4-5 16,0 0-3-16,0 0-6 0,0 0-10 0,0 3-12 0,0-3-14 16,0 0-18-16,0 0-20 0,0 0-29 0,0 0-31 15,0 0-35-15</inkml:trace>
  <inkml:trace contextRef="#ctx0" brushRef="#br0" timeOffset="149808.38">6439 16969 105 0,'0'-4'168'0,"0"4"-21"0,0-4-23 16,0 4-25-16,0-3-27 0,0 3-23 0,0-4-16 16,0 4-11-16,0 0-7 0,-7 0-4 0,7-3-3 0,0 3-1 15,0 0-2-15,0 0-2 0,0 0 0 0,-7 0-1 0,7 3-1 16,-5-3 0-16,5 0-1 0,-7 4 0 0,-1-4 0 0,3 3 1 15,5 1 3-15,-7-4 1 0,1 4 2 0,0 0 2 0,-2-1 3 16,2 1 1-16,6 0 2 0,-6-1 0 0,-1 0-2 16,7 1 1-16,-6 1-2 0,-1-2-2 0,7 4-2 0,-6-3-4 15,6-1 0-15,0 1-2 0,0 0 0 0,-7 3-1 0,7-2-1 16,0-3 1-16,7 2-1 0,-7-1 2 0,0 1-1 0,6-4 2 16,-6 4-2-16,7 0-1 0,-7-4-1 0,0 0 1 0,6 4-1 15,1-4 2-15,-7 0-1 0,6-4 0 0,0 4 2 16,-6-4 0-16,8 4 1 0,-8-4-1 0,0 0 0 0,6 1-1 15,-6-1 0-15,0 2 0 0,0-3 2 0,0 2 2 0,0-1-1 16,6-4 1-16,-6 5 2 0,0-5 1 0,0 5 3 0,0 0-2 16,7-6-2-16,-7 6-2 0,0 0 0 0,0-1-1 0,0 0 0 15,-7 1-3-15,7-1-2 0,0 0 1 0,0 0 0 16,-6 4 2-16,6-3-2 0,0 3 0 0,0 0 0 0,-6 0 0 16,-2 0 0-16,8 0 0 0,-6 3 0 0,0 1 1 0,-1-4 1 15,1 8 0-15,6-5-1 0,-7 1-1 0,1 3 1 0,-1-4-1 16,7 6 0-16,-6-3-4 0,6 2 2 0,-8-5 0 0,8 5 1 15,0-4 1-15,0 4-2 0,0-6 2 0,0 2 1 16,0-1-1-16,0 1 1 0,0 0 1 0,8 0-1 0,-8 0 0 16,0-4 2-16,6 0-2 0,1 0 0 0,-7 0 0 0,6 0-1 15,1 0-1-15,-1 0 1 0,1-4 0 0,-7 0-1 0,6 4 1 16,0-4 0-16,2 0 0 0,-2-3 0 0,-6 5 2 0,6-3-2 16,1-2 1-16,-7 3 0 0,5-3-1 0,-5-1 1 15,8 5 1-15,-8-5 0 0,0 4-2 0,0 1 1 0,0-4-1 16,0 3 0-16,0 1 0 0,0 3 1 0,0-4 0 0,0 0 0 15,0 4 0-15,-8 0-1 0,8 0 2 0,-5 0-2 0,-2 0 1 16,1 0-1-16,0 0-1 0,6 0-1 0,-8 4 2 0,2 0 2 16,6-4-2-16,-6 3 0 0,6 1 0 0,-7-4 1 15,7 4-1-15,0-1 1 0,-6 0 0 0,6 1-2 0,6-4 1 16,-6 5 0-16,0-2 0 0,0 0-2 0,7-3 2 0,-7 4 0 16,0 0-1-16,0-4-2 0,6 0 0 0,-6 3-1 0,6-3 0 15,-6 0 3-15,8 0 0 0,-8 0 0 0,6 0-1 0,-6 0 1 16,0-3 1-16,6 3 0 0,1 0 1 0,-7 0-1 15,0-4 0-15,0 4-1 0,5-4 1 0,-5 4-2 0,0 0 0 16,0 0-1-16,0-3-4 0,0 3 0 0,0 0 0 0,0 0-1 16,-5 0-1-16,5 0 0 0,0 0 0 0,0 0 2 0,0 0 2 15,0 0 2-15,0 0 0 0,-7 0 0 0,7 3 3 0,0-3 0 16,0 0-1-16,0 0 0 0,0 4 0 0,0-4-4 16,0 0-6-16,0 0-5 0,0 0-9 0,7 0-13 0,-7 0-27 15,5 0-47-15,3 0-82 0,-8 0-87 0</inkml:trace>
  <inkml:trace contextRef="#ctx0" brushRef="#br0" timeOffset="150620.67">6405 17028 66 0,'0'0'191'15,"0"-4"-36"-15,0 4-35 0,0 0-31 0,0 0-27 16,0-4-21-16,8 4-16 0,-8 0-10 0,0-4-4 0,0 4-1 15,0 0 1-15,0-3 0 0,0 3 1 0,0 0 1 0,0 0 0 16,0 0-1-16,0 0-1 0,0 0-3 0,0 0-1 0,-8 0-1 16,8 3-2-16,-5-3-1 0,5 4-2 0,-7-4 0 0,7 0 0 15,-6 4 0-15,6-4-1 0,0 0 2 0,-6 0-1 16,6 0 0-16,0 4 1 0,0-4 1 0,0 0 0 0,0 0 1 16,0 0-3-16,0 0 1 0,0 0-1 0,0 0 0 0,0 0-1 15,0 0 0-15,6 0-1 0,-6 0 0 0,0 0 1 0,0 0-1 16,0 0 1-16,0 0 0 0,0 0 1 0,0 0-1 0,0 0 0 15,0 0 0-15,0 0 1 0,0 0 2 0,0 0-1 16,0 0 2-16,0 0-2 0,0 0 1 0,-6 0-1 0,6 3-2 16,0-3-7-16,0 0-12 0,0 0-23 0,0 0-50 0,0 0-102 15,0 0-88-15</inkml:trace>
  <inkml:trace contextRef="#ctx0" brushRef="#br0" timeOffset="152698.46">3768 16878 231 0,'0'0'222'0,"0"-4"-50"0,6 4-50 0,-6 0-46 0,0 0-34 16,0 0-22-16,0 0-14 0,0 0-7 0,0 0-4 0,0 0-2 16,0 0 0-16,0 0 3 0,0 0 5 0,0-5 5 0,0 5 2 15,0 0 1-15,0 0 0 0,-6-3 1 0,6 3-3 0,0 0 1 16,0 0 0-16,0 0-2 0,0-3 0 0,-7 3 1 0,7 0 0 16,0-4 0-16,0 4 0 0,0 0 0 0,-7 0 1 15,7-4-1-15,0 4-1 0,0 0-1 0,-6 0-2 0,6-3 0 16,-6 3-1-16,6 0 0 0,-8 0-1 0,8 0 0 0,0 0 1 15,-6 0-1-15,0 0-1 0,6 0 1 0,-7 3 1 0,1-3 2 16,6 0 2-16,-7 4 3 0,1-4 2 0,-1 4 3 0,1-1 5 16,0-3 1-16,-2 3 3 0,2 2 1 0,0-1-2 15,-1 2 2-15,0-2-1 0,1 3-2 0,0-3-2 0,-1 4-3 16,1 0-3-16,-1-2-3 0,7 2-2 0,-7-1-2 0,7 1-2 16,0-1-1-16,0 0-2 0,7 0 0 0,0 1 0 0,-1-1 1 15,1 0-1-15,-1-4 0 0,7 6-1 0,0-6 0 0,-7-3 0 16,8 3-3-16,-1-3 0 0,0 0-2 0,6 0 0 15,-5 0-1-15,-2-3 0 0,2 0 3 0,-8-2-1 0,7 1 3 16,0 1 1-16,0-4 1 0,-7 0 2 0,0-1 3 0,8 4 1 16,-8-3 0-16,-6 4 2 0,7-1 1 0,-7 1-3 0,0-1 3 15,0 0-2-15,-7 4-2 0,7 0-1 0,-6 0 1 0,6 0-2 16,-6 4 0-16,-2 0 0 0,2-1-3 0,6 1 1 16,-6 3 0-16,6 0-2 0,0 1 0 0,0-1-1 0,0 0 0 15,0 5 0-15,6-6 1 0,0 2 0 0,8-1 0 0,-8 1 2 16,8 0-1-16,-1-2 2 0,7-3-1 0,-8-3 1 0,8 4-1 15,-1-4 1-15,-6 0 1 0,6-4-1 0,1 1 2 0,-6-1 2 16,5-3 1-16,-5 0 1 0,4 3 1 0,-4-7 0 16,-2 4 2-16,2-5 1 0,-1 2 0 0,-1-5 1 0,2 4 3 15,-8 1 3-15,1-5 4 0,-1 1 0 0,-6 2 0 0,0-3-1 16,0 5 0-16,0-5-3 0,-6 4-4 0,-1-4-2 0,1 4-5 16,0 0-2-16,-8 0-4 0,2 3-4 0,5 2-8 0,-7-2-8 15,2 0-11-15,4 5-13 0,2-1-14 0,0 4-19 16,6 0-21-16,-6 0-38 0,6 4-59 0,6-1-112 0,-6 2-73 15,0-5-33-15</inkml:trace>
  <inkml:trace contextRef="#ctx0" brushRef="#br0" timeOffset="153088.81">4321 16903 242 0,'6'-4'356'0,"-6"0"-99"16,7 4-96-16,-7-3-64 0,0 3-39 0,0 0-22 16,-7 0-12-16,1 0-9 0,0 0-1 0,-2 0-3 0,3 3-1 15,-8 1 0-15,7 0 2 0,-8 0 1 0,1 0 0 0,0 0-1 16,7 2-2-16,-7-3-2 0,5 5-1 0,2 0-2 0,0-1-4 15,6 0-1-15,-7 0 0 0,7 1-1 0,0-1 0 0,7 1-1 16,-7-2 1-16,6 6 1 0,-6-5 0 0,6 4 1 16,-6-3-1-16,8 0 0 0,-2 1 0 0,-6-1 0 0,7 0 0 15,-7 3 0-15,0-4-2 0,0 0 2 0,0 1 1 0,-7-1-1 16,7 0 0-16,-6-4 0 0,-2 6 0 0,2-3 1 0,0-2 1 16,-7 0 0-16,6-1-1 0,1 0 4 0,-7 2-2 15,6-5 2-15,1 0-2 0,6 4 0 0,-7-4 0 0,1 0-5 16,6 0-10-16,0 0-15 0,0 0-24 0,0 0-45 0,6-4-71 15,-6-1-134-15,7 2-70 0</inkml:trace>
  <inkml:trace contextRef="#ctx0" brushRef="#br0" timeOffset="153370.01">4445 16907 133 0,'-7'0'355'0,"1"4"-104"0,6-4-103 0,-7 4-66 0,1-2-37 0,6 5-21 15,-6-2-11-15,6 2-3 0,-7 1-2 0,7-1 0 0,-7 0 1 16,7 0 1-16,0 4 0 0,0-3 2 0,7 2 1 16,-7-2-2-16,0 3-1 0,0-4-1 0,0 4-1 0,7-4-1 15,-7 4 0-15,0-3-1 0,6 2 0 0,-6-3-1 0,0 1 0 16,6 0 0-16,-6-1-1 0,7-3 0 0,-7 3 0 0,0-4-1 15,6 6-2-15,1-6 1 0,-7 0-1 0,6 1 2 0,0 0-3 16,2-4-4-16,-2 3-6 0,-6-3-9 0,7 0-11 16,-1 0-18-16,0 0-25 0,2 0-45 0,-8-3-73 0,6 3-114 15,-6-4-51-15</inkml:trace>
  <inkml:trace contextRef="#ctx0" brushRef="#br0" timeOffset="153573.07">4334 17028 350 0,'0'-4'391'0,"0"4"-120"0,0-4-107 0,0 4-62 15,0-4-33-15,6 1-16 0,-6 3-11 0,8 0-7 0,-8-4-5 16,6 0-4-16,0 1-2 0,8 3-4 0,-2-3-5 0,1-2-5 16,1 5-6-16,5-4-4 0,-6 4-10 0,7-3-11 0,-1 3-14 15,-5 0-16-15,5 0-24 0,0 0-30 0,1 0-57 0,-1 0-94 16,-5 0-78-16,5-3-55 0</inkml:trace>
  <inkml:trace contextRef="#ctx0" brushRef="#br0" timeOffset="154322.87">4705 16965 37 0,'-7'0'424'0,"-5"0"-94"15,-1 0-134-15,6 0-91 0,-5 4-50 0,-2 0-26 0,8-1-12 16,-7 1-6-16,6 3-5 0,1-4-2 0,-7 1 1 0,7 4 1 16,-1-5-1-16,0 5 0 0,0-1 0 0,2 1 1 0,5 0-1 15,-7-2 0-15,7 1-1 0,0 1-3 0,0 0 0 16,0-1 1-16,0-5-1 0,0 6-1 0,7-4 3 0,-7 0 1 16,5 0 0-16,2-1 3 0,0 1 1 0,0-4-1 0,-1 0 0 15,0 0 1-15,7 0-3 0,-6-4-1 0,6 4-1 0,-7-3-1 16,2-1 0-16,4 0-1 0,-6 0 2 0,1-4 1 0,-1 6-2 15,1-3 1-15,0-1 0 0,-7-2 3 0,5 4-1 0,-5-3 1 16,0 3 1-16,7-3 0 0,-7 4 2 0,0-1 0 16,0-4 0-16,0 5 0 0,0-1-1 0,-7 0-1 0,7 1-2 15,0 0-1-15,-5 3-1 0,5 0-1 0,0-5-1 0,-7 5-1 16,7 5-1-16,0-5 0 0,-7 3 0 0,7 0 0 0,0 1 0 16,-6 0 0-16,6 3 1 0,0-3 0 0,-7 3 0 0,7 0 0 15,0-3 0-15,0 3-1 0,0 1 1 0,7-4 0 16,-7 2-1-16,0-1 0 0,6 2 1 0,-6-4 0 0,7 1 1 15,-7 0 0-15,7-4 1 0,-2 4-1 0,-5-4 0 0,7 3 1 16,1-3-1-16,-2-3 1 0,0 3 0 0,0 0 0 0,2-4-1 16,-2 0 2-16,0 0 0 0,1 1-2 0,6-4 1 0,-6 2 1 15,-1-1 0-15,6-2-1 0,-4 0 2 0,-3 5 0 0,2-3 0 16,0-2 2-16,0 0 0 0,-1 1 0 0,1-1-1 16,-1 5 0-16,0-5 1 0,1 4-2 0,-7-2 0 0,7 2 0 15,-1 4-2-15,-6-4-2 0,6 1 4 0,-6 3-2 0,0 0-2 16,8 0-2-16,-8 0 0 0,0 0 0 0,0 0 2 0,6 3-2 15,-6 1-3-15,0 0 3 0,0-1 2 0,0 0 1 0,0 1 0 16,0 4-1-16,0-5-1 0,0 1 0 0,0 0 2 16,0 3-2-16,0-3-2 0,0 0 2 0,6-1 0 0,-6 2 1 15,0-3 0-15,7 2 2 0,-7-1 0 0,6-3 1 0,0 0 0 16,1 0 1-16,0 0 1 0,-2 0 0 0,2 0 1 0,1-3-1 16,-2-1 0-16,0 2-1 0,1-3 0 0,0-2-2 0,-1 3-1 15,1-3 2-15,-1 3-2 0,-6-3 0 0,6 4 2 0,-6-6 0 16,0 6 2-16,0-4 1 0,0 3 2 0,0 1 2 15,0-5 4-15,0 4 1 0,0 1 4 0,0 3-1 0,0-4 0 16,0 4-4-16,-6 0 0 0,6 0-2 0,0 0-5 0,-6 0-3 16,6 4-2-16,-7-1-2 0,7 1-1 0,-6 4 0 0,6-5-1 15,-7 5 1-15,7-2 0 0,0-2 0 0,0 4-1 16,-7 3 1-16,7-4 3 0,7-3-1 0,-7 3 1 0,0 0-2 16,0 0 0-16,7 1-6 0,-1 0-1 0,1-4-5 0,5-2-11 15,-5 3-12-15,6 2-11 0,0-7-20 0,7 0-28 0,-7 0-41 16,0 0-73-16,-1 0-123 0,2-5-61 0</inkml:trace>
  <inkml:trace contextRef="#ctx0" brushRef="#br0" timeOffset="154494.94">4855 16869 197 0,'-6'-3'447'0,"0"-4"-100"16,6 3-142-16,0 1-91 0,0-1-48 0,6 0-28 15,7 0-16-15,-6 1-8 0,5-4-6 0,2 3-3 0,-1 1-5 16,6-1-2-16,0 0-8 0,-5 4-13 0,6-4-17 0,-1 4-39 16,1-3-78-16,-1 3-136 0,-7-4-76 0,-4 0-43 0</inkml:trace>
  <inkml:trace contextRef="#ctx0" brushRef="#br0" timeOffset="159275.06">6335 17094 7 0,'0'0'180'0,"0"-4"-41"15,0 4-35-15,0 0-30 0,0 0-24 0,0 0-17 0,0 0-13 16,0 0-10-16,0 0-3 0,0 0-2 0,0 0-3 0,0 0 1 16,6 0 0-16,-6 0 0 0,0 0 1 0,0 0 2 0,7 0 0 15,-7 0 0-15,0-4 0 0,6 4 1 0,1 0 0 16,-7 0-1-16,6-4 0 0,-6 4 0 0,0 0-1 0,6 0 0 16,-6 0-1-16,8 0 2 0,-8-3-2 0,6 3 0 0,0 0 1 15,-6-5-1-15,7 5-1 0,-7-2-1 0,5 2 2 0,-5 0-2 16,8 0-1-16,-8 0 0 0,7-5 1 0,-7 5-2 0,5 0 1 15,-5-2 1-15,7 2-2 0,-7-4 1 0,7 4 3 16,0 0-1-16,-1-4-1 0,0 0 2 0,-6 4-1 0,7-4 2 16,0 4 1-16,-1-4-1 0,1 4 0 0,-1-3 0 0,1 3-2 15,-1 0 1-15,1-4-2 0,-2 4 0 0,2 0-1 0,1 0-1 16,-3-2 0-16,2 2 0 0,0 0-1 0,-7 0 0 0,6 0 1 16,1 0 0-16,-1 0-2 0,1 0 1 0,-7 0 0 15,6 0-1-15,-6 0 1 0,7 0-1 0,-7 0 1 0,7 0-1 16,-7-5 0-16,6 5 2 0,-6 0 0 0,6 0 0 0,-6 0 0 15,0 0 0-15,7 0 0 0,-7 0 1 0,0 0 0 0,7-3-2 16,-7 3 1-16,0 0 1 0,6 0-1 0,-6 0 2 0,0 0-2 16,6 0-1-16,1-4 1 0,-7 4 1 0,5 0-1 0,3 0 0 15,-8 0 1-15,7-4-1 0,-2 4 1 0,2 0-1 16,1 0 0-16,-2-4 0 0,-6 4 0 0,6 0-1 0,0-3 1 16,1 3 0-16,0 0-1 0,-1 0 1 0,1 0 0 0,-7 0 0 15,6 0 0-15,0-4 0 0,2 4 1 0,-2 0-1 0,-1 0 1 16,2-4-1-16,1 4 0 0,-8 0 1 0,5 0-1 0,2-3 0 15,0 3-1-15,-1-3 1 0,1 3-2 0,0-5 2 16,-1 5 0-16,0-4 0 0,8 4 1 0,-8-3 0 0,7 3 1 16,-6-3 0-16,6 3 2 0,-2-4-2 0,-2 0-1 0,2 4 0 15,3-3 2-15,-1-1 1 0,0 0-3 0,1 0 1 0,-2 4 0 16,2-3 0-16,-8 3 0 0,7-4 1 0,-1 4-2 0,-4-3-1 16,4 3 1-16,-5 0-1 0,6-4 1 0,-7 4 0 15,8 0-1-15,-8 0 0 0,7-3 0 0,-7 3 3 0,8 0 0 16,-8-4 0-16,8 4 0 0,-3-4 1 0,-3 4 1 0,5-4 1 15,-7 4-2-15,7-3-2 0,1-2 3 0,-2 5-1 0,2-3-1 16,-3 3-1-16,-3-4-2 0,4 4-1 0,-4 0-4 0,4-2-2 16,2 2-3-16,-8 0-3 0,7 0-1 0,-6 0-3 15,6-4 0-15,-1 4 1 0,-4 0 1 0,4 0 2 0,2-4 1 16,-8 4 4-16,7 0 1 0,0-4 1 0,0 4 4 0,0-4 1 16,0 0 1-16,0 1 0 0,0 3 3 0,-6-4 4 0,5 0-1 15,2 4 1-15,-2-3-1 0,-5 0 0 0,6 3 0 0,0-4-1 16,-7-1-3-16,8 5-2 0,-8-3-1 0,8 3 1 0,-8 0-1 15,0-3 0-15,1 3 0 0,-1 0 0 0,1-4 1 16,0 4 0-16,-1 0-1 0,0 0 0 0,0-4 1 0,2 4 0 16,-2-3 2-16,0 3 0 0,1-4 1 0,0 4 1 0,-1-4 3 15,1 4-2-15,-1-4 2 0,0 4 0 0,1-3-1 0,0 3 0 16,-1-4 2-16,0 4 0 0,2-3-1 0,-2 3 0 0,0-4-1 16,1 4-2-16,-1-3 1 0,1 3-1 0,-1-4-1 15,1 4-3-15,-1 0-1 0,8-4-1 0,-8 4-3 0,0 0-3 16,8 0-3-16,-8-4-1 0,7 4-3 0,-7 0 2 0,8-3-1 15,-8 3-1-15,6 0 3 0,-4-4 3 0,4 4 2 0,-5-4 1 16,6 4 3-16,-6-4 1 0,5 4 1 0,-4-2 2 16,-2 2 1-16,7-4-1 0,-7 4 5 0,1-4 1 0,-1 0 1 15,1 4 1-15,-1-3 0 0,7 3 0 0,-6 0-1 0,-1-5-1 16,8 2-1-16,-8 3-1 0,0-4-2 0,7 4-2 0,-6-4 2 16,6 1-1-16,-7 3-1 0,8-3 2 0,-2-1 0 0,2 0 1 15,-2 0 1-15,1 1 2 0,1-1 2 0,-8 0 2 0,8 1-1 16,-2-1 1-16,1 0-1 0,1 4-1 0,-8-4-2 15,6 1-3-15,-5 3-1 0,0-4-2 0,5 4-1 0,-4-3 0 16,-2 3-3-16,1 0 1 0,-1 0 1 0,0-4 1 0,1 4-1 16,0 0-1-16,-1 0-4 0,0-3 1 0,1 3 4 0,0 0-1 15,-1 0 2-15,1-4-1 0,-2 4 1 0,3-4 0 0,-1 4 5 16,-2 0-1-16,2-4-2 0,-1 4-2 0,2-3 0 16,-2 3 0-16,0-4 0 0,1 4 0 0,-1-3 0 0,1 3 0 15,0 0 0-15,-1-5 1 0,-6 5-1 0,13-2-1 0,-6 2 1 16,-1-4 0-16,0 4 0 0,7-4 0 0,-6 0 1 0,5 1 1 15,2 3 1-15,-7-4 1 0,5 0 0 0,2 0 0 16,-1 2 1-16,0 2 0 0,0 0-2 0,-8-5 1 0,10 2-1 16,-10 3-2-16,9 0 0 0,-7 0-2 0,-1 0-3 15,0 0-2-15,1 0-1 0,-1 0 2 0,1 0-2 0,0 0 0 16,-1 0-1-16,-6 0 1 0,6 0 2 0,2 0 2 0,-8 0 2 16,6-4-2-16,-6 4 2 0,6 0 1 0,0-3-1 15,1 3 0-15,-7-5 0 0,6 5 1 0,1-3-1 0,-7 3 1 16,7-4 0-16,-2 4 0 0,2-4 1 0,1 4 4 15,-2-3 0-15,0 3 2 0,0-3-2 0,2 3 0 0,-2-5-1 16,7 5 0-16,-7-3-1 0,1 3-2 0,6-4 0 0,-8 4-1 16,3 0 1-16,4 0-1 0,-5 0 0 0,0-4 1 15,0 4-1-15,6 0 0 0,-7-3 0 0,8 3 0 0,-8-4-1 16,6 4 1-16,-5-3 0 0,6 3 0 0,0-4-1 16,-8 0 2-16,10 4 0 0,-10-4 2 0,10 4-1 0,-9-3 0 15,7 3-2-15,-7-4 0 0,8 4 2 0,-8-3-2 16,0 3-1-16,1 0 0 0,0 0 1 0,-1 0-1 0,-1-5-1 15,-5 5 1-15,8 0-1 0,-1 0 1 0,-7 0 1 0,5-2 0 16,3 2 0-16,-8 0 0 0,6-4 0 0,0 4 0 16,1 0-1-16,0 0 2 0,-1 0 1 0,0-4 3 0,2 0 0 15,-2 4 0-15,0-3 1 0,7 3 1 0,-6-4 2 16,6 4-3-16,-7-4-2 0,8 4-2 0,-8-4-1 0,7 4 0 16,0 0 1-16,0-2-2 0,0 2-1 0,0-5 1 0,0 5-1 15,0-3 1-15,0 3 0 0,-1-4 1 0,2 4-1 16,6-3 0-16,-7 3 1 0,0-4 0 0,0 4-1 0,7-4 0 15,-8 4 0-15,2-4 0 0,-3 4 0 0,3-3 0 16,-7 3 0-16,6-4-1 0,1 4 1 0,-8 0 1 0,6 0 0 16,-5-3-1-16,6 3 0 0,-6 0 1 0,-1 0-1 0,0-5 0 15,8 5 0-15,-8 0-2 0,0 0 1 0,2-2 0 16,4 2 1-16,-5 0-1 0,-1 0 1 0,8-5 1 0,-8 5-1 16,6-4 0-16,-4 4 1 0,4-3-1 0,2 3 1 15,-8-4 4-15,7 1-2 0,0-1-1 0,0 0 1 0,0 4 1 16,0-3 0-16,7 3 0 0,-13-4-1 0,5 0-3 0,8 4 1 15,-14-3 2-15,7 3-1 0,0 0-1 0,0-5-1 16,1 5 1-16,-2 0-1 0,2-2 1 0,-8 2 0 16,7 0 0-16,-7 0 0 0,8-4 0 0,-2 4 0 0,-5 0-1 15,6-4 2-15,-7 4-1 0,8-4 1 0,-1 4-1 0,-1-3 0 16,2 3 1-16,-8-4 2 0,8 4 1 0,-2-4 1 0,1 4 1 16,0-4 0-16,0 4 0 0,7-2 0 0,-7-3 1 15,0 2-1-15,6 3 1 0,1-4-1 0,-8 1 0 16,8-1 0-16,1 4 0 0,-2-4-2 0,-6 4 2 0,0-4-3 15,7 4 0-15,-8 0-1 0,1 0-1 0,0 0 0 0,1 0-2 16,-1 0 2-16,-7 0-3 0,8 0 0 0,-8 0-2 16,6 0-1-16,-4 0-2 0,4 0 1 0,-5-3 1 0,6 3-1 15,-6 0 0-15,5 0 1 0,-5-4 1 0,6 4 2 0,0 0 1 16,0-3 0-16,0 3 0 0,0-4 0 0,0 4 0 16,1-3 0-16,-2 3 0 0,0-4 0 0,2-1 0 0,5 5 1 15,-5-3-1-15,-1 3 0 0,6-3 1 0,-7 3-1 16,3-4 1-16,4 4-1 0,-6 0 0 0,7-4-2 0,-1 4-1 15,-5-4-1-15,5 4-1 0,0-2 0 0,1 2-1 0,-1-5 3 16,7 5-2-16,-6-4 1 0,7 1 3 0,-9-2-1 16,9 5 0-16,-7-2 2 0,6-2 0 0,-7 0-2 0,7 0-1 15,-6 1 2-15,6 3 0 0,-7-4-1 0,7 0 2 16,-6 4 0-16,-1-4 0 0,1 4-1 0,0-2 2 0,-1 2 0 16,1-5-1-16,-2 5 0 0,1-3-3 0,2 3-1 0,-1-4-3 15,-1 4 0-15,1-3-2 0,-1 3-2 0,1-4 2 16,0 4 0-16,-1-4 1 0,7 0 1 0,-6 4 2 0,0-3 1 15,-3-1 2-15,4 1 2 0,-2-1-1 0,7 1 2 16,-6-1 1-16,7-1-1 0,-9 2 1 0,9 0 0 0,-7-1-1 16,0 0 2-16,5 1 0 0,-5 3-2 0,-1-3-1 0,-6-2-1 15,7 5-1-15,-1-4-3 0,-5 4-2 0,5 0-4 16,-6 0-2-16,7-3-1 0,-8 3-2 0,1 0 0 16,7-5 0-16,-6 5 3 0,5-3 0 0,-6 3 4 0,6-3 1 15,1 3 2-15,-8-4 3 0,8 0 2 0,0 4 2 0,-7-3 0 16,7-1 1-16,-2 0-1 0,2 4 1 0,-7-4 1 0,7 2 0 15,0-3 1-15,-1 5-1 0,-5-3 0 0,5-1 1 16,0 1 0-16,1-1 0 0,-1 0 3 0,1 0 1 0,0 1 2 16,5-1 1-16,-5 1 3 0,6-1 3 0,-6 4 0 15,5-7 3-15,2 3 1 0,-2 0-1 0,8 1 0 0,-6-1 0 16,-1-3-3-16,-1 4-1 0,2-2-3 0,-1-2 0 16,0 4-5-16,0-1-1 0,-6 0-6 0,0 1-1 0,-1 3 1 15,0-5-1-15,1 5 1 0,-2-3-1 0,2 3 0 16,-6-4-1-16,6 4 4 0,0-4-2 0,-2 4-1 0,2 0-1 15,7-4-1-15,-9 4-1 0,2-3 0 0,7-1 0 0,-9 1 1 16,1 3 1-16,1-4-2 0,8 1 1 0,-10-1 1 16,2 0 0-16,0 0 0 0,4-3 0 0,-4 4 2 0,1-1 6 15,-2 1-2-15,1-5-1 0,0 4 0 0,-1 1 0 0,-7-1 0 16,8 0-2-16,0-2-1 0,0 1-4 0,-7 1 0 16,7 1 2-16,-1-4 0 0,-6 3 1 0,6 1 0 0,-5-1 1 15,6-4 0-15,-8 5-1 0,1-2 1 0,7 3 0 16,-8-5 1-16,8 2-2 0,0-2 1 0,-7 3-1 0,7-3 2 15,-8 3 0-15,8 1-1 0,-7-1 1 0,7-3-2 0,-1 3 0 16,-6 0 0-16,7 1-1 0,-7-1 0 0,7 0 1 16,-2 1 0-16,-4 3-1 0,5-3 1 0,1-1 1 15,0 4 1-15,-1-4-2 0,-6 0 0 0,6 4 0 0,1-3-1 16,-8-1 1-16,8 0 0 0,-6 4 0 0,5-3-1 0,-5-1 1 16,-2 4 1-16,2-4-2 0,-1 4 1 0,-1-3 0 0,1-1 0 15,0 0 0-15,1 4 0 0,-1-3-1 0,0-1 0 16,0 4 1-16,-7-3 0 0,8-1 0 0,-2 0 0 15,0 4 0-15,2-4 0 0,-8 1 2 0,8-2 0 0,5 5-2 16,-5-3 1-16,-2-1 1 0,1 2-1 0,1 2 1 0,6-5-1 16,-8 2 1-16,8-1 0 0,-7 0 1 0,7 4-1 0,-8-4 2 15,8 4-1-15,-7-3 0 0,7 3-1 0,-8-4 1 16,2 4-1-16,-2-4 0 0,2 4-2 0,-1 0 0 16,-7-3 3-16,7 3-1 0,-6 0 0 0,5 0-2 0,-5-3-2 15,-1 3 0-15,8-4 2 0,-9 4 0 0,3-4-1 0,5 4 0 16,-7-4 1-16,8 4 1 0,-8-3 2 0,7-1-1 15,-7 0-1-15,1 4-1 0,6-3 1 0,0-1-1 0,-6 0 0 16,5 4 0-16,-5-3 0 0,6-1 0 0,0 0-1 16,-7 4 2-16,8-3-1 0,-2-1-1 0,-4 4 0 0,4-3-1 15,1-1 0-15,-7 4 2 0,8-4 1 0,-9 0-1 0,10 4 1 16,-3-3 0-16,-5 3-1 0,6-4 2 0,0 1 0 16,-7-2-2-16,8 5 0 0,-8-2 0 0,8 2 0 0,-3-4 0 15,3 4 0-15,-7-4 0 0,6 4-1 0,-1-4 1 16,2 4 0-16,-2-3 2 0,2 3 1 0,-1-5-2 0,-1 5 3 15,2-3-2-15,-1 3 0 0,0-4 0 0,0 4 0 0,-6-2-2 16,12 2-2-16,-13-6 2 0,8 6 0 0,-3-2 1 16,4 2 0-16,-2-4 0 0,0 4-1 0,-6 0 0 0,5 0 2 15,2-4-1-15,-2 4-5 0,-5-4 0 0,6 4 2 16,0-3 2-16,-7 3 0 0,-1-4 0 0,10 4 0 0,-10 0 0 16,10-4 6-16,-9 4-3 0,1-3-3 0,5 0 0 15,-5-2 1-15,0 2 1 0,-1 3-2 0,8-4 0 0,-8 0 0 16,7 1 1-16,-7-1 2 0,6 1 0 0,-4-1 0 0,4 0-2 15,2 4 3-15,-8-3-1 0,8-1 2 0,-2 0-3 0,1 4 0 16,1-3 0-16,-2-2-1 0,8 3 0 0,-7 2 0 16,0-4 1-16,6 0-1 0,-5 0 1 0,-1 4 1 15,6-3 0-15,-6 3-1 0,7-4 3 0,-7 0-2 0,6 4-1 16,-6-4 1-16,1 4-2 0,6-2 0 0,-8 2 1 0,1-6 0 16,0 4-1-16,0 2 3 0,0-4-1 0,0 1 1 15,1 3-1-15,-2-5 1 0,1 5-2 0,1-3-1 0,-2 3-1 16,-6-4 0-16,8 4 0 0,-8-4-1 0,1 4-2 15,0 0 1-15,5-4 2 0,-5 4 0 0,-1-2 0 0,1 2 0 16,0-5 0-16,-1 5 0 0,0-3 1 0,1 3-1 0,-7 0 0 16,7-4 0-16,-1 4 0 0,1-4 0 0,-1 4 0 15,1-3 1-15,-7-1-1 0,7 4 0 0,-7 0 1 16,0 0 1-16,6 0 0 0,-6-4 1 0,0 4-1 0,0 0-1 16,0-3 1-16,0 3 1 0,0 0-1 0,0 0 0 0,0 0 0 15,0 0-1-15,0 0 0 0,0 0 0 0,0 0 0 0,0 0-1 16,0 0 0-16,0 0 1 0,0 0 1 0,0 0-1 15,0-4-1-15,0 4-2 0,0 0 0 0,0 0 1 16,0 0-4-16,0 0-2 0,-6 0-2 0,6 0-2 0,0 0-2 16,0 0-4-16,-7 0-9 0,7 0-7 0,-7 0-8 0,7 0-12 15,-6 0-19-15,-1-3-31 0,1 3-40 0,-1-4-58 16,0 0-71-16</inkml:trace>
  <inkml:trace contextRef="#ctx0" brushRef="#br0" timeOffset="159852.81">15972 15371 63 0,'0'0'235'0,"0"0"-43"0,-7 0-45 0,7-2-42 15,0 2-36-15,-6-6-25 0,6 6-14 0,-7 0-12 0,7 0-8 16,-6 0-5-16,6 0-3 0,-6 6-1 0,6-6 0 15,-8 2 3-15,2-2 2 0,6 4 5 0,-6 4 2 0,-1-5 2 16,0 1 2-16,1 4 1 0,6-1-1 0,-6 0-2 16,-1 4-3-16,1 0-2 0,6 0-2 0,-7-3-2 0,7 2 0 15,0-3 0-15,0 5 0 0,0-4 1 0,0-2 0 0,0 2 0 16,7-1 2-16,-7 1 3 0,6-1-1 0,1-4 0 16,-1 5 2-16,0-5 1 0,8 1 0 0,-2-4 0 0,-4 0 2 15,4 0 1-15,1 0-2 0,1 0-2 0,-2-4 0 16,-6 1 0-16,8-5-2 0,-1 5 2 0,-6-2-4 0,5 3 0 15,-5-6 0-15,-1 1 3 0,-6-1-1 0,7 2-2 16,-7-2-1-16,0-4 0 0,0 5-1 0,-7-1-1 0,1-2-1 16,-1 2-1-16,-5 1-1 0,-2 3-1 0,2 1-1 0,-2-1-1 15,2 4 0-15,-8 0-1 0,1 4 0 0,5-4 0 0,-6 3 0 16,8 1 1-16,-8 3 0 0,7 1 0 0,1 0 0 16,4-2 0-16,-4 2 1 0,5 0-1 0,0-1-1 15,1 1 1-15,6-2 0 0,0 2 0 0,0-1-1 0,0 1 1 16,6-1 0-16,1-4 0 0,0 5 1 0,5-5 1 0,-4 1-1 15,4-4 0-15,1 4-3 0,7-4-3 0,-8 0 0 16,2 0-2-16,-2-4 0 0,2 0 0 0,-8 4 1 0,7-3 2 16,-6-5 1-16,6 5 3 0,-7-2 0 0,-6 3 1 15,6-2 3-15,-6 0-2 0,0 0 0 0,-6-3 0 0,6 3 1 16,-12 0 0-16,5 2 0 0,-6-4-2 0,0 4 0 0,-1-2 1 16,2 4 2-16,-2-3 2 0,8-2 2 0,-7 5 0 15,7 0 3-15,-1 0 1 0,0-3 1 0,1 3-1 16,6 0 2-16,0 0-3 0,-6 0-2 0,6 0-2 0,6 0-1 15,-6 0-5-15,6 0-8 0,-6 3-9 0,7-3-14 0,6 5-17 16,-6-5-26-16,5 0-40 0,-5 0-78 0,6 0-125 0,-7-5-61 16</inkml:trace>
  <inkml:trace contextRef="#ctx0" brushRef="#br0" timeOffset="161680.74">13275 10246 32 0,'6'0'108'0,"5"0"-19"15,-2 0-17-15,2-3-11 0,10 3-10 0,-8 0-6 0,7-4-6 16,-1 4-4-16,7 0-1 0,0 0-5 0,0-4-3 16,0 4-6-16,7-3-2 0,-2 3-1 0,9-4-1 15,-7 4-1-15,7-4-1 0,-2 4 0 0,1-3 3 0,0-1 1 16,1 4-2-16,-1-3 1 0,-7-1-4 0,1 4-3 0,-1-4-2 16,-6 4-2-16,-6 0-4 0,-1 0-2 0,-5 0-7 15,-2 4-5-15,-6-4-9 0,-6 4-15 0,0-4-31 0,0 3-69 16,-12-3-126-16</inkml:trace>
  <inkml:trace contextRef="#ctx0" brushRef="#br0" timeOffset="161899.37">13359 10355 60 0,'0'0'129'0,"7"0"-28"0,-1 0-14 0,0 0-9 0,8 0-3 16,-1 0-3-16,5 0-8 0,2-2-9 0,0 2-13 0,6-4-7 15,1 4-9-15,-1-4-4 0,6 1-1 0,1-1-1 16,6 4 3-16,-7-3-1 0,7-2 1 0,1 1-2 0,-1 2-3 16,-1-3 0-16,1 5-5 0,1-3-2 0,-14 3-9 15,7 0-8-15,-14 0-16 0,1 3-21 0,-8-3-31 0,2 5-70 16,-14-5-126-16,0 2-76 0</inkml:trace>
  <inkml:trace contextRef="#ctx0" brushRef="#br0" timeOffset="163320.76">15346 14533 280 0,'0'-4'217'0,"0"4"-66"16,0-4-54-16,-6 4-41 0,6-3-23 0,0 3-12 16,0 0-5-16,-6-4-4 0,6 4 0 0,0 0-2 0,0-4 1 15,0 4 4-15,0-3 2 0,-8 3 1 0,8-4 2 16,0 4 0-16,0-3 0 0,0 3 2 0,0-4-1 0,0 4-1 16,0-5-2-16,0 5 1 0,0 0 1 0,0-2-4 0,0 2-1 15,0 0-2-15,0 0-5 0,0-5-2 0,0 5 1 16,0 0-3-16,0 0-4 0,0 0 2 0,0 0-1 0,0 0-1 15,-6 0 0-15,6 5 0 0,-6-5 0 0,0 0 0 16,-1 2 0-16,0 3-1 0,-7 2 2 0,9-3 2 0,-15 3-1 16,8 0 1-16,-8 4 3 0,0 0 1 0,1 4 1 0,-1 0 1 15,0-1-2-15,-5 4 2 0,5 1-1 0,0-2-1 16,1 2-3-16,5 4 0 0,2-2 0 0,6-2-2 16,-3 3-1-16,4-5-1 0,5 3 1 0,5-2 1 0,4-4 0 15,-3 1 0-15,13 0-1 0,-6-8 0 0,6 4 1 0,1-7 0 16,6-4-1-16,1 0-1 0,-1 0 1 0,0-4-1 0,7-4 1 15,-8 1-1-15,1-3 1 0,0-2-1 0,0-2 1 16,1-1 3-16,-10 1 2 0,3-1 4 0,-5 1 2 16,-2-2 3-16,-1 5 3 0,-12-3 0 0,7 3 0 0,-7-1-1 15,0 2 1-15,0 3-4 0,-7-1-3 0,7 4-2 0,-12 1-2 16,5-1 0-16,-6 4-1 0,0 0-3 0,-2 4-1 16,10-1-1-16,-7 5-1 0,5-4 0 0,0 3 1 0,7 3-1 15,-6-2-3-15,12-1 1 0,-6 5 1 0,7-2-2 16,6-3 0-16,-2 1 0 0,4-1-2 0,-2 1-1 0,7-4 3 15,-1-2-1-15,0 3 0 0,1-5 1 0,-7 0 1 0,7 0 1 16,0-5 1-16,-8 3 2 0,2-2-2 0,-2-4 2 16,1 1 4-16,1-4 3 0,-2 0 2 0,2 0 5 0,-8 0 7 15,1-3 5-15,-1 3 4 0,-6-4 2 0,0 4-4 16,0-3-2-16,0 2-2 0,-6-5-6 0,-1 1-7 0,1 2-5 16,-1 3-4-16,-6-4-2 0,7 5-3 0,-1 2-9 0,0 0-14 15,1 1-22-15,-1 3-26 0,7 1-39 0,0-1-70 16,0 4-156-16,7 0-77 0,-1 4-39 0</inkml:trace>
  <inkml:trace contextRef="#ctx0" brushRef="#br0" timeOffset="163726.91">15653 14752 287 0,'0'5'371'0,"-7"-5"-151"0,7 3-97 0,7-3-60 16,-7 4-30-16,6-4-16 0,7 0-8 0,-6 2-5 0,5-2-1 16,2 0-1-16,-1-2 0 0,6 2 4 0,-6-4 0 0,1 4-1 15,5-3 1-15,-6-2-1 0,0 2 2 0,0-1-1 16,0-4 0-16,-7 5 3 0,8-4 5 0,-8 3 0 0,-6-3 1 15,6-1 0-15,-6 1 1 0,-6-1 1 0,6 2-1 0,-6 2-4 16,0-3-4-16,-2-1-2 0,2 4-2 0,-7 1 0 16,6 3-1-16,-6-4-2 0,1 4 0 0,-2 4 0 0,8-4-1 15,-7 3 0-15,0 1 0 0,6 4 0 0,-6-1 0 16,7 1 0-16,-1-1 0 0,1 0 0 0,0 0 0 0,-2 4 2 16,2-4 0-16,6 4-1 0,0 0 0 0,0 1 0 0,0-1-1 15,0 0 1-15,6 0-1 0,2 0 1 0,4-1 0 16,1 1 0-16,7-3-1 0,0 3-1 0,6-1-3 0,-1-2-7 15,1 3-12-15,7-4-19 0,-1 0-27 0,2-2-44 16,-2 1-91-16,1-1-109 0,-1-5-66 0</inkml:trace>
  <inkml:trace contextRef="#ctx0" brushRef="#br0" timeOffset="164086.41">16043 14687 359 0,'0'-4'303'0,"0"-3"-132"0,-6 7-76 0,6-4-43 15,0 4-24-15,0 0-13 0,0 0-8 0,0 4-4 16,0-1-2-16,0 1-1 0,0 4 0 0,0-1 0 0,0 3-1 16,0 2 0-16,0-2 1 0,0 1 0 0,0 5 1 0,0-2 0 15,0-3 0-15,0 4 0 0,0-4-1 0,6-1 2 16,-6 1-3-16,0 1 1 0,0-5-1 0,7 0 1 0,-7-4 0 15,6 5 2-15,1-4-1 0,0-4-1 0,-1 0 4 16,0 0 3-16,1 0 0 0,0-4 2 0,-1-4 3 0,1 5 0 16,6-4 1-16,-6 0 2 0,-1-1 0 0,0-3 1 0,7 4 2 15,-6 0-1-15,-1-4 0 0,0 3 1 0,1 1 2 16,0 3 2-16,0 1 0 0,-7-1-3 0,6-1-5 0,-6 3 0 16,0 2-3-16,0 0-3 0,6 0-3 0,-6 2-2 15,0 3-3-15,0 2 0 0,0-3 1 0,7 7-1 0,-7-4 0 16,7 1-1-16,-1 2-1 0,0-2-4 0,1 3-6 0,6-4-8 15,0 4-12-15,0-4-19 0,6 1-29 0,-5-5-59 16,12 1-134-16,-7-4-81 0</inkml:trace>
  <inkml:trace contextRef="#ctx0" brushRef="#br0" timeOffset="164320.74">16552 14616 91 0,'-14'-7'442'0,"1"0"-117"0,0 4-147 0,1-1-81 15,-8 4-46-15,7 0-23 0,1 0-14 0,-2 4-7 0,8-4-3 16,-8 3-3-16,1 4-1 0,7-2 0 0,-1 1 0 0,7 2 0 16,-6 0 0-16,6-1 1 0,6 0 1 0,-6 0 0 0,7 4 0 15,-1-3 1-15,7-1 0 0,1 1 1 0,-2-1 0 16,2 0-2-16,-2-4 0 0,8 5-2 0,-8-4-1 16,8-1 1-16,-7 4 0 0,7-3-2 0,0-1 0 0,-1 1 1 15,-5 0 1-15,5-4 0 0,1 4 0 0,-8-1-4 0,2 2-10 16,5-2-20-16,-6 1-30 0,0-2-62 0,1-2-154 15,-8 5-75-15</inkml:trace>
  <inkml:trace contextRef="#ctx0" brushRef="#br0" timeOffset="166663.96">15829 15408 35 0,'0'4'45'0,"0"-4"-15"16,0 4-14-16,0-4-9 0,0 3-14 0,0-3-7 16,0 0-6-16,0 0-2 0,0 4-2 0,0-1-1 0</inkml:trace>
  <inkml:trace contextRef="#ctx0" brushRef="#br0" timeOffset="167538.53">15822 15455 6 0,'7'0'45'0,"-7"4"13"16,0-4 8-16,6 0 5 0,0 0 5 0,2 0-4 0,-2-4-7 16,0 4-11-16,7 0-18 0,-6 0-14 0,6-2-7 15,-1 2-6-15,2 0-3 0,-2-5-5 0,8 5-1 0,-7 0-3 16,1 0-1-16,4-3 2 0,2 3-3 0,0 0 1 0,-1 0 1 16,1-4-1-16,0 4 1 0,-1-4 2 0,7 4 1 15,-6-3 0-15,6-1 0 0,0 0 0 0,0 1 1 16,0-1 2-16,0 1 3 0,-6-1-1 0,6-3 2 0,-1 2 3 15,2 3 1-15,-2-2 2 0,-4-4 0 0,5 5-3 0,0-1-2 16,-8-4 0-16,9 6-2 0,-7-4-4 0,6 4 0 0,-7-2-1 16,1 1 0-16,-2-1-1 0,9 0 0 0,-7 0 1 15,0-4 2-15,-1 8 4 0,6-7 1 0,-5 5 1 0,-1-3 4 16,2 1 0-16,5 1 2 0,-6-1-1 0,-1 0 2 16,6 1 0-16,-4-4-3 0,-2 3 0 0,7-3 1 0,-6 2 3 15,5-1 0-15,-6 2 3 0,8-3-1 0,-7-1-2 16,6 4-1-16,-8-3 4 0,2 4-4 0,1-1-5 0,-2-3-4 15,1 3-4-15,0 0-1 0,-1 1-1 0,1-2-1 0,0 5-6 16,-8-2 5-16,8-2 1 0,-1 1 0 0,-5-1 0 0,3 4 0 16,-2-5 0-16,-2 2 0 0,0-1 0 0,0 0 0 15,-1 1 0-15,2-1 3 0,-1 2-5 0,-6-3 2 16,6 1 2-16,-7 1 2 0,0-2 2 0,0 2 1 0,2 0-1 16,-2-1 1-16,-1 4 2 0,4-4-1 0,-9 1 0 0,6 3 1 15,-6-4-2-15,6 4-2 0,-6-4 0 0,7 4-1 16,-7 0 0-16,0-4 0 0,0 4-2 0,0 0-2 0,0 0 1 15,0 0-1-15,0 0 1 0,0 0-2 0,0 0 0 16,0 0 1-16,0 0-1 0,0 0-1 0,0 0-1 0,0 0 2 16,-7 0 1-16,7 4 0 0,-6-4 0 0,6 0 0 0,-15 4 0 15,10-4 0-15,-1 4-1 0,-2-1-1 0,2 1-2 16,-6-4 2-16,-1 4-1 0,6-1 1 0,-6 0-2 0,7-3 1 16,-8 5 0-16,2-2 1 0,5 1 1 0,-6-4 0 15,5 5-1-15,3-5-1 0,-1 0 1 0,-3 2 2 0,4-2 0 16,-1 0-1-16,6 0 1 0,0 0 0 0,0 0 1 0,0 0 0 15,0 0 0-15,6 0-1 0,-1-2 0 0,4 2 0 16,2-5 0-16,3 5-1 0,0-4 0 0,-2 1 2 16,2-2-1-16,-2 2 0 0,2 0 0 0,-1-1 0 0,5 0 0 15,-4 1-1-15,0-1 1 0,-2 0-2 0,-5 0 1 0,6 1 1 16,-6-1 3-16,-1 1 4 0,0-1 2 0,-6 4 3 0,6-3-1 16,-6 3 1-16,0 0 0 0,0 0-2 0,0 0-2 15,0 0-2-15,-6 0-3 0,6 0-2 0,0 0-1 16,-6 0 0-16,0 0 0 0,6 0 0 0,0 0 1 0,0 0-2 15,-7 0-6-15,7 0-1 0,0 0-5 0,0 0-4 0,0 0-3 16,0 0-4-16,0 0-1 0,7 0-1 0,-7 3 5 16,0-3-2-16,6 0 0 0,-6 4 0 0,0-4 2 0,0 0 2 15,6 0 0-15,-6 0 1 0,0 0 4 0,0 0 1 16,0 0 4-16,0-4 3 0,0 4 4 0,0 0 3 0,6-3-1 16,-6 3 2-16,0 0-2 0,0 0 1 0,8-4 0 0,-8 4-1 15,0 0 0-15,0 0-4 0,0 0 1 0,0 0-2 16,0 0-1-16,0 0-1 0,0 0-1 0,0 0 1 0,-8 0-1 15,8 0 1-15,0 0 2 0,0 4 1 0,-6-4 3 0,6 0 3 16,0 3 2-16,-6-3 3 0,0 4 4 0,6-4 2 16,0 0 3-16,-7 3 0 0,7-3 2 0,0 0-2 0,0 0-1 15,0 0-2-15,0 0-6 0,0 4-7 0,0-4-14 16,0 3-22-16,0-3-38 0,0 0-63 0,0 0-116 0,0 0-65 16</inkml:trace>
  <inkml:trace contextRef="#ctx0" brushRef="#br0" timeOffset="169334.98">15260 15716 47 0,'0'-4'94'0,"0"1"-28"0,0 3-15 0,8-4-8 0,-8 4-11 15,7-4-2-15,-7 4-4 0,5-3 3 0,-5 3 2 16,8-4 1-16,5 0-5 0,-6 4-3 0,5-3-2 16,-6-1-2-16,8 4-2 0,5-4-3 0,-5 1-3 0,3-1-1 15,11 1 0-15,-8-1 0 0,6-4 1 0,0 5 1 0,0-4 0 16,-1 0 0-16,9 3 2 0,-9-4 0 0,8 0 1 0,-7 1 0 15,0-1-2-15,7 6-3 0,-7-6-4 0,0 1-1 16,0 3-1-16,0-3-1 0,1-1 1 0,-2 1 0 16,7 0 1-16,-6 3 2 0,1-3 3 0,-1 0-1 0,0-1 1 15,6 5 2-15,-5-4-5 0,-1-1 0 0,7 1-1 0,-8 3-1 16,8-4-2-16,-7 0-1 0,0 2-1 0,0-2-2 16,6 1 1-16,-5-3 0 0,-1 2-1 0,0 0 1 0,0 1-1 15,7-4 0-15,-7 0 1 0,0 3 3 0,-1-2 2 0,7 3 1 0,-5-5 3 0,6 2 2 0,-7-1 3 0,6 3 1 31,1-2-1-31,0-2-1 0,0 5 0 0,-1-1-1 0,1 1-2 16,-1 0-4-16,1 0-3 0,-7 2 0 0,6-1-2 16,-5 2-1-16,4 0 0 0,-4 1-1 0,-1-1-1 0,7 0 1 0,-9-3 0 0,10 3 1 0,-8 1 0 0,7-4-1 15,-7 3-1-15,5-4 1 0,3 0 0 0,-8 2 1 0,5-1 0 16,-3-1-1-16,-2 0 0 0,0 1 0 0,0 0 1 0,-7 0 0 16,6 2 0-16,-4-1-2 0,-1-2 1 0,-1 1 0 15,-5-1 1-15,5 5 0 0,1-4-1 0,-8 0 1 16,8-1 0-16,0 4 0 0,-7-3 0 0,6 0 0 0,0 0-1 15,1-1 0-15,0 0 1 0,-1 2 0 0,1-2 1 0,0 1 1 32,-8-1-1-32,8 1 3 0,-7 0-1 0,7-1 0 15,-8 1-3-15,2 0 3 0,-8 0 0 0,7-1 3 0,1 4-1 16,-8-3 1-16,6 4-1 0,2-4 1 0,-8 3 0 0,1 0-2 0,-1 0-2 0,-6 1-3 0,7-1 2 0,-1 4-2 16,-6 0-2-16,0-4-2 0,0 4-5 0,7 0-2 0,-7 0-3 31,0 0-4-31,-7 0-6 0,7 0-5 0,0 4-6 15,0-4-5-15,0 0-6 0,0 0-6 0,0 4-7 0,0-4-7 16,0 0-4-16,0 0-1 0,7 3 3 0,-7-3 5 0,0 0 9 0,0 0 10 0,0-3 15 0,6 3 16 0,-6 0 18 16,0 0 14-16,0-4 13 0,0 4 8 0,0 0 8 0,0-4 5 15,6 4 2-15,-6 0 0 0,0 0-5 0,0-3-2 16,0 3-6-16,0 0-4 0,8 0-6 0,-8 0-7 0,0 0-5 16,0 0-6-16,-8 0-3 0,8 0-5 0,0 0 2 0,0 0-3 15,-6 3-1-15,6-3 1 0,-6 4-2 0,6 0 1 31,-7-1-2-31,1 1 2 0,6-4-3 0,-7 4-1 0,7 0 0 16,0-1 1-16,0-3 0 0,7 4 1 0,-1-1 2 0,1 1-3 0,-1-4 1 0,8 3 0 0,-2-3 0 0,2 0 0 31,5 0-1-31,-5 0-1 0,-2 0-1 0,0 0-1 0,-4 4 0 16,-2-4 1-16,0 0 0 0,-6 4 1 0,0-4-1 16,-12 4 2-16,4-1 0 0,-4 1 0 0,0 0 1 0,-8-1 1 0,0 4-1 0,1-3 2 0,-1 3 3 0,0-3 3 15,7 0 1-15,-7 3 3 0,8-3 2 0,-2 0 1 0,8-4 3 31,0 3-1-31,-1 2-1 0,1-5-2 0,6 0-1 0,0 0 0 16,0 0-2-16,0 3-3 0,6-3 0 0,-6 0-3 16,13 3-2-16,-7-3 1 0,2 0-2 0,4 0-1 0,2 0-2 0,-8 0 0 0,0-3-1 0,7 3 1 0,-6 0 0 15,-1-3-2-15,1 3 1 0,-1-5-1 0,-6 5 1 0,0-3 0 16,0 3 0-16,0-4 0 0,-6 4-1 0,-1-4 0 16,1 4 0-16,-7-4 1 0,6 4 0 0,-5 0-1 0,-2 0 1 31,-6-3-1-31,8 3 0 0,-1 0 1 0,-1 0 0 0,2 0-1 0,-2 0 0 0,8 0 1 0,-7 3-1 0,6-3 1 15,1 0 0-15,-1 0 0 0,7 4 0 0,-6-4 0 0,6 0-1 32,0 0 0-32,0 4 1 0,0-4 0 0,0 0-1 15,6 0 0-15,1 4 1 0,-1-4 0 0,1 0 0 0,0 0 1 0,-1 0 0 0,6-4 0 0,-4 4 0 0,-2-4-1 0,7 0 0 16,-6 1 4-16,-1-1 2 0,1-3 4 0,-7 3 3 31,6 0 0-31,-6-3 2 0,0 4 0 0,0-1-1 0,-6 0-2 16,6 4-6-16,-13-3-1 0,6 3-2 0,-6 0-2 15,-1 0 0-15,-4 0-1 0,4 3 1 0,-5 5 1 0,-1-5 4 0,1 4 0 0,-1 1-2 0,1-1-1 0,6 0 0 0,-1 1 1 16,2 4-1-16,5-6 0 0,1 2-2 0,-1 3 0 16,1-4-1-16,6 0 2 0,6 0-1 0,1 1 1 15,-1-4-1-15,7 3 1 0,1-4 0 0,-2 1-1 0,8-4 1 16,-7 0-2-16,7 0 0 0,-8 0 0 0,8 0 0 0,-1-4 0 16,-5-3 0-16,4 4 0 0,-4-5 0 0,-1-3 1 0,0 4 0 15,0-4 2-15,-7-1 0 0,8 3 3 0,-8-3 2 16,-6-3 6-16,6 4 6 0,-6 0 2 0,-6 0 0 15,6 0 0-15,-6 4-1 0,-8-4-3 0,8 4-1 0,-13-1-9 32,5 5-3-32,-6-1-4 0,2 0-1 0,-2 4 0 0,-6 4 2 0,7 0-1 0,-8 3 0 0,1-3 4 0,0 7-3 0,7-1 2 15,-7 2 1-15,6-1 0 0,0-1-4 0,8 5 2 16,-1-4 0-16,-1 0-2 0,8 3 1 0,0-2-1 16,6-1-1-16,0 0 1 0,6-4 1 0,0 1 0 0,1 2 0 15,6-6 0-15,0-1-1 0,0 1 1 0,6-4-2 0,-5 0-1 16,5 0 0-16,1-4 1 0,-8-3 0 0,8 4 0 15,-7-4 1-15,7-5 5 0,-7 5 2 0,0-3 4 0,0-2 1 16,0 4 0-16,0-1 2 0,-7-7 1 0,1 5-2 0,-7 0 0 16,0 0-2-16,0 4-4 0,0 0-2 0,-7-1-1 15,1 1-1-15,-7 3 0 0,0 1-4 0,0-1-1 0,0 4-1 16,-7 0 2-16,7 4 0 0,-6-1 0 0,5 4-1 16,2-3-1-16,-1 0 1 0,0 3 0 0,6-3 1 0,1 3-1 15,-1 0-1-15,7-3 1 0,0 3 0 0,0-3 1 16,7 0 0-16,-7 3 0 0,6-3 0 0,7 0 1 0,-6-1-1 15,6-3 1-15,-7 5-1 0,8-5 0 0,-2-5 0 0,1 5 0 16,0-3 1-16,0-1 1 0,1 0 0 0,-8-3 5 16,7-1-4-16,-6 1 2 0,-1-1 0 0,0 2 1 0,1-2 1 15,-7 1 0-15,0-1 2 0,-7 1-6 0,7 0 4 0,-6 0 0 16,-7-1-1-16,0 5-2 0,-7-5-1 0,1 5-1 16,-1 3 0-16,-6-3-1 0,7 3 0 0,-7 0-2 15,6 0 1-15,-6 3 0 0,7-3-4 0,5 7-9 0,2-3-13 16,4 3-17-16,2 1-24 0,6 2-40 0,6-3-81 0,2 5-144 15,4-5-78-15,2 3-48 0</inkml:trace>
  <inkml:trace contextRef="#ctx0" brushRef="#br0" timeOffset="169788">18030 15023 139 0,'0'0'277'0,"0"0"-85"16,0 0-73-16,0 0-49 0,0 0-31 0,8 4-17 0,-8-4-10 15,0 4-6-15,0 3-5 0,0-3-8 0,0 3-14 16,6-2-23-16,0 1-41 0,-6-3-81 0,7 2-100 16</inkml:trace>
  <inkml:trace contextRef="#ctx0" brushRef="#br0" timeOffset="169928.59">17862 15371 180 0,'0'4'334'0,"-7"4"-134"16,7-5-94-16,0 5-57 0,0-4-38 0,0 3-31 0,7-4-29 16,-1 5-41-16,0-5-74 0,0 1-109 0</inkml:trace>
  <inkml:trace contextRef="#ctx0" brushRef="#br0" timeOffset="170053.59">17816 15701 99 0,'-7'4'398'0,"7"3"-154"16,0-3-126-16,0 0-90 0,0 0-68 0,0 2-63 15,7-2-84-15,-7 0-110 0</inkml:trace>
  <inkml:trace contextRef="#ctx0" brushRef="#br0" timeOffset="170194.15">17880 16027 209 0,'0'7'288'16,"-6"4"-135"-16,6-3-97 0,0 3-77 0,0-3-83 0,6-2-113 15,-6 3-84-15</inkml:trace>
  <inkml:trace contextRef="#ctx0" brushRef="#br0" timeOffset="170319.12">17933 16329 325 0,'-6'6'266'16,"6"2"-126"-16,0-5-81 0,-7 5-55 0,7-1-43 0,0-3-47 15,7 3-58-15,-7-4-80 0</inkml:trace>
  <inkml:trace contextRef="#ctx0" brushRef="#br0" timeOffset="170459.78">17947 16690 121 0,'-8'12'366'0,"2"-2"-136"0,0 5-97 0,-1-4-55 16,1 0-32-16,-1 3-18 0,0-3-11 0,7 5-8 0,0-6-5 15,0 5-7-15,0 0-13 0,7-5-20 0,0 5-31 16,6-1-51-16,-7-2-101 0,0 2-89 0</inkml:trace>
  <inkml:trace contextRef="#ctx0" brushRef="#br0" timeOffset="170678.61">17927 17186 56 0,'0'7'420'0,"-7"3"-129"0,1-2-124 0,6 3-70 0,0-1-40 16,-7 2-23-16,14-1-15 0,-7 0-5 0,0 0-7 0,6-1-6 15,1 2-6-15,-1-2-9 0,0 1-10 0,-6 0-8 16,8 3-6-16,-2-2-5 0,-6 3-4 0,0 0 3 0,0-1 4 15,0-3 9-15,0 4 7 0,-6-1 9 0,6 5 8 0,-8-5 6 16,2 1 9-16,6-1 9 0,-6-2 7 0,-1 2 8 0,1 1 7 16,-1-3 8-16,0-2 2 0,1 1 3 0,0-1 3 0,-2 2-1 15,2-5-4-15,0 1-7 0,0-1-4 0,-1 1-9 16,7-1-3-16,0-4-7 0,0 5-7 0,0-1-5 0,0 0-8 16,7-3-19-16,-1 3-31 0,0 0-66 0,8-3-166 0,-2 4-78 15,-5-8-51-15</inkml:trace>
  <inkml:trace contextRef="#ctx0" brushRef="#br0" timeOffset="172021.92">11124 17072 118 0,'-6'-7'350'0,"6"3"-97"0,0-4-94 0,0 0-59 0,-8 5-31 15,8-1-17-15,0-3-9 0,0 4-2 0,0-1-1 0,0 0-5 16,0 0-5-16,0 1-4 0,0 3-3 0,0 0-5 0,0-4-4 15,0 4-5-15,0-4-1 0,0 4-3 0,0 0-2 16,0 0 0-16,0 0-2 0,0 4-1 0,0 0 0 0,0-1 0 16,0 5 0-16,-7-1 0 0,7 4 0 0,0 0 0 0,-5 3-1 15,5 1 1-15,-6 0 0 0,-2 3 0 0,8 1-1 0,-6 3 1 16,0 0 2-16,-1 3-1 0,1-4 2 0,0 2 0 0,-2 3 2 16,2-4 0-16,0-1 0 0,0-1 0 0,6 1-1 15,-8-2 0-15,8-1 3 0,0-4 0 0,0 1 0 0,8 3 0 16,-8-7 0-16,6 1 2 0,0 2-1 0,0-6 2 0,8 3-5 15,-1-5 0-15,7 3 1 0,-9-2 0 0,16 0-1 0,-7-4-3 16,6 1-3-16,1 0-7 0,-2-4-10 0,1 0-12 0,-6 0-20 16,6-4-24-16,-7 0-32 0,1 1-62 0,0-1-119 15,-7-3-82-15,0 0-36 0</inkml:trace>
  <inkml:trace contextRef="#ctx0" brushRef="#br0" timeOffset="172224.93">10862 17331 376 0,'0'0'453'15,"-5"-3"-173"-15,5 3-122 0,0 0-69 0,5-4-39 0,3 4-22 16,-1-4-13-16,5 0-8 0,2 2 0 0,-2-3-1 16,1 2-2-16,7-4 1 0,0 3 1 0,6-4 1 0,7 5-2 15,-1-1-2-15,1-3-4 0,5 4-10 0,8-1-13 0,-8-1-22 16,8-1-33-16,1 2-58 0,-10 0-116 0,4 1-93 0,-8 0-54 15</inkml:trace>
  <inkml:trace contextRef="#ctx0" brushRef="#br0" timeOffset="172381.16">11528 17232 352 0,'0'-3'449'0,"-7"-2"-175"0,7 3-125 0,0-2-67 0,0 1-36 15,13-1-19-15,1 0-12 0,-2 0-6 0,8 0-6 16,0 0-5-16,5 4-8 0,1-2-17 0,1-3-28 0,5 5-48 16,-6 0-94-16,-6 0-105 0,7 0-70 0</inkml:trace>
  <inkml:trace contextRef="#ctx0" brushRef="#br0" timeOffset="172553.12">11574 17391 77 0,'0'0'438'0,"0"0"-85"16,0 0-143-16,0 0-89 0,6-4-53 0,-1 4-29 0,10-5-16 15,4 2-10-15,1 0-6 0,6-1-5 0,7 0-6 0,-1 1-12 16,1 0-18-16,5-2-33 0,-5 1-67 0,7 1-151 0,-8-2-77 16,1 3-38-16</inkml:trace>
  <inkml:trace contextRef="#ctx0" brushRef="#br0" timeOffset="181379.02">12206 17082 6 0</inkml:trace>
  <inkml:trace contextRef="#ctx0" brushRef="#br0" timeOffset="182253.84">12304 17024 53 0,'0'0'115'0,"0"0"-3"0,-7-4-9 0,7 4-9 16,0-4-9-16,-7 4-12 0,7 0-14 0,0-3-12 0,0 3-12 16,-6 0-9-16,6 0-4 0,0 0-3 0,-7-4 0 0,7 4 1 15,0 0-2-15,0 0-1 0,0 0 0 0,-6 0-2 0,6 0-2 16,0 0-2-16,0 0-3 0,0 0-2 0,0 0 0 0,0 0-2 16,0 0 0-16,0 0-1 0,0 0 1 0,-7 0-1 15,7 0 2-15,0 0 1 0,0 0 1 0,0 0 1 0,0 0 2 16,0 0 3-16,0 0 0 0,0 0 0 0,0 0 0 0,0 0 1 15,0 0-2-15,0 0-2 0,0 0-3 0,-6 0-6 0,6 0 2 16,0 0-1-16,0 0-2 0,0 0 0 0,-7 0 0 0,7 0 0 16,0 0 1-16,-6 4 3 0,6-4-2 0,0 0-1 15,-6 0 1-15,6 0-1 0,0 0 0 0,0 0-1 0,0 0 0 16,0 0-1-16,0 0 1 0,0 0 1 0,0 0 0 0,0 0 1 16,0 0 4-16,0 0 1 0,0 0 2 0,0 0 2 0,0 0 0 15,0 0 2-15,0 0-1 0,0 0-1 0,0 0-2 0,0 0-1 16,0 0-1-16,0 0-2 0,0 0-3 0,0 0 0 15,0 0-2-15,0 0 0 0,0 0-1 0,0 0 0 0,0 0 1 16,0 0-1-16,0 0 0 0,0 0 0 0,0 0 0 0,0 0 0 16,0 0 0-16,0 0 1 0,0 0-1 0,0 0 0 0,0 0 1 15,0 0 0-15,0 0 0 0,0 0 1 0,0 0-1 0,0 0-1 16,0 0 0-16,0 0 0 0,0 0-1 0,0 0 0 16,0 0 2-16,0 0 0 0,0 0 0 0,0 0 0 0,0 0 0 15,0 0 2-15,0 0-2 0,0 0 0 0,0 0 0 0,0 0 0 16,0 0 0-16,0 0-1 0,0 0 1 0,0 0-1 0,0 0 0 15,0 0 1-15,0 0 0 0,0 0 0 0,0 0 0 0,0 0 1 16,0 0-1-16,0 0 0 0,0 0 2 0,0 0 0 16,0 0-1-16,0 0-1 0,0 0 1 0,0 0 0 0,0 0-1 15,0 0 0-15,0 0 0 0,0 0-1 0,0 0 0 0,-8 0 0 16,8 0-1-16,0 0 1 0,-6 3 0 0,6-3 1 0,-7 4 0 16,1 0 0-16,0-4 0 0,-8 4 1 0,8 4 0 0,-7-6-1 15,6 2 1-15,-5 3-2 0,-2 1 1 0,1-4 1 16,7 2 0-16,-8 1-1 0,8 1 0 0,0 0-1 0,-1-1 1 15,0 4 1-15,1-8-1 0,6 9 0 0,0-5-1 0,0 0 1 16,0 5 0-16,6-5 1 0,1 3 0 0,0-2 0 0,-1 4 0 16,8-3-1-16,-8 3 2 0,13 3-1 0,-5-5-1 0,5 5 0 15,-6-4-1-15,7 4 0 0,-1-4 1 0,-5 4-1 0,-2 0 1 16,1-5 0-16,0 2-1 0,-6 2 0 0,-1-2 0 16,1-2 1-16,-7 0 0 0,0-1 0 0,-7 1 1 0,1 1-1 15,-7 0 2-15,6-4-2 0,-6 4 3 0,-7-3-2 0,1-5 1 16,5 5-1-16,-4-4-1 0,-2-2 2 0,0 3 0 0,1-5 0 15,5 0-2-15,-5 0 0 0,6 0 0 0,-6-5-3 0,12 3-7 16,-6-2-18-16,13-4-23 0,-6 1-36 0,12-1-74 16,-6-6-127-16,7 3-66 0</inkml:trace>
  <inkml:trace contextRef="#ctx0" brushRef="#br0" timeOffset="182457.07">12115 16987 221 0,'0'-7'426'0,"-8"0"-129"0,8-1-123 0,0 4-70 15,8-3-41-15,-8 4-25 0,6-4-19 0,7 3-9 0,-7 0-4 16,14 0-4-16,-7 1-1 0,6-2-1 0,-5 5 0 16,11-3-1-16,-5 3 1 0,6-4-7 0,1 4-9 0,-2 4-12 15,8-4-14-15,0 3-20 0,-1-3-33 0,7 5-63 0,-6-2-135 16,-7-3-68-16</inkml:trace>
  <inkml:trace contextRef="#ctx0" brushRef="#br0" timeOffset="183191.26">12630 17137 162 0,'-8'0'399'0,"8"-3"-119"0,0 3-115 0,0-4-72 16,0 4-39-16,8 0-23 0,-8 0-14 0,6 0-9 0,0 4-5 15,1-4-2-15,-1 3-1 0,7 0 0 0,-6 2 1 16,-2 2-1-16,10 0 0 0,-10 0 0 0,9 5-1 0,-7-2 1 16,-1 5 1-16,7 0-2 0,-7-4 0 0,1 4 1 0,0 2 1 15,-1-1 0-15,-6-2 0 0,6 1 0 0,-6-1 0 0,0-3 0 16,7 3-1-16,-7-2-1 0,0-1 0 0,0 0 1 0,0 1 1 15,0-5-1-15,0 3-2 0,0-2 2 0,0-4 2 0,0 3-1 16,7-4 2-16,-7 2 2 0,0-3 3 0,0 2 6 0,0-4 6 16,6 0 4-16,-6 0 0 0,7 0 1 0,-1-4-2 15,-1 2-1-15,3-6-4 0,-1 1-3 0,5-1-5 0,-4 1-2 16,4 0-1-16,-5 0-1 0,-1-5 0 0,7 5 1 0,-6-3-1 16,6 1-1-16,-6 1 0 0,-1 2 0 0,-1-2 1 0,3 1-1 15,-8 3 2-15,7 0 0 0,-7 2 0 0,5 2-1 0,-5-5-2 16,0 5 0-16,0-3-1 0,7 3-2 0,-7 0-1 15,0 0 0-15,0 0-1 0,7 3 0 0,-7-3 1 0,0 0-1 16,6 0 0-16,-6 5-1 0,7-5 0 0,0 0 2 0,-7 2 0 16,6-2-1-16,0 0 0 0,2 4 1 0,-8-4-1 0,6 0 1 15,0 4 1-15,-6-4-1 0,6 4 0 0,-6-4-2 16,7 3-1-16,-7-3 2 0,0 5 1 0,7-2 0 0,-7 1-2 16,0-4 1-16,6 2 0 0,-6 3 1 0,7-2 1 0,-1-3 0 15,-1 4-1-15,-5 1 1 0,15-5 0 0,-10 3 0 0,2-3-1 16,1 0 1-16,4 0 0 0,1-3 0 0,1-2 1 0,-2 1-1 15,8 1 1-15,-7-2 0 0,7 3-1 0,-8-5-1 16,2-1 1-16,-2 0 1 0,2 2-2 0,-1-2 0 0,-7 1 0 16,1-1-1-16,0 1 2 0,-7 0 0 0,0 0-1 0,0-2 0 15,0 3 1-15,-7 2 1 0,0 0-1 0,-6 1-1 0,7 3 0 16,-8 0-1-16,8 0-1 0,-6 3 0 0,4-3 1 0,-4 8-2 16,4-5 0-16,8 0 2 0,0 2 0 0,0 2-2 0,0 0 1 15,8 0-1-15,4 5-4 0,2-5-2 0,-2 3-1 0,2-2-3 16,5 4 1-16,-5-5-1 0,3 3 0 0,3 2 2 15,1-5 3-15,-8 3 1 0,7-1 3 0,-8-2 2 0,2 0 0 16,-1 0 0-16,-7 1-1 0,0-1 3 0,-6 1-1 0,0-2 1 16,0 2 0-16,-6-5 0 0,-7 5 3 0,0-2 1 0,0-1-1 15,-7 2 1-15,-6 1-3 0,1-5 2 0,-1 1 0 16,-1 0-1-16,1-1-2 0,0 0 0 0,-8 2-3 0,9-5-5 16,6 4-12-16,-7-4-16 0,5-4-25 0,10 4-56 0,-3-5-114 15,8 2-93-15,-1 0-65 0</inkml:trace>
  <inkml:trace contextRef="#ctx0" brushRef="#br0" timeOffset="185065.81">17816 12258 53 0,'0'0'70'0,"0"0"4"16,-7 0-1-16,7 0-5 0,0 0-8 0,0 4-10 0,-6-4-10 15,6 0-10-15,0 0-9 0,0 0-7 0,0 2-4 0,0 3-3 16,0-5-1-16,-6 3 0 0,6 1 0 0,0 0 0 15,0-1-1-15,0 1 0 0,0 0 0 0,0 3 2 0,0-4 0 16,0 1 0-16,-7 3 3 0,7-2 4 0,0-2 2 16,-7 0-1-16,7 5 0 0,0-4-2 0,0 3 0 0,0-3-2 15,0 4-5-15,0-6-3 0,0 6 0 0,0-1-2 0,0 1 1 16,0 3 0-16,0-4-1 0,0 4 0 0,0 0 0 16,0-4 1-16,0 5-1 0,0-2 0 0,0 2-1 15,0-2 1-15,0 1-1 0,-6 0 0 0,6 1 1 0,0-5-1 16,0 3 1-16,0-2 0 0,-7 3 4 0,7-4 0 0,0 0 2 15,0 1 1-15,0-1 1 0,0 0 2 0,0-3 2 0,0 4-2 16,7 0-2-16,-7-2-2 0,0 1 0 0,0 1-2 16,0 0-2-16,6-1-1 0,-6 0-2 0,0-4 1 0,7 5-1 15,-7-1 1-15,0 0-1 0,7 4 0 0,-7-7 0 16,0 3 0-16,0 1 0 0,0-2 0 0,6 3 0 0,-6-6 0 16,0 4 1-16,0 0 0 0,0-3-1 0,0 0 0 15,0 3 0-15,0-2 1 0,6-3-1 0,-6 5 1 0,0 1 1 16,0-4-2-16,0 4 0 0,0-5 2 0,7 3-1 0,-7 2 1 15,0 0 0-15,7-4-2 0,-7 3 0 0,6 0 2 16,-6-4 0-16,6 6-1 0,-6-6-1 0,7 4 0 0,-7-3 0 16,6 3 0-16,-6-3 0 0,0 0-1 0,0 3 1 15,7-4 0-15,-7 1 1 0,0-1 0 0,7 5-1 0,-7-4 1 16,0 4-1-16,6-1 1 0,-6-1-1 0,0-2 1 0,6 4 0 16,-6 3-1-16,6-4 0 0,-6 0 0 0,8 4 0 15,-2 0 0-15,-6-3 1 0,6 3-2 0,1-1 1 0,-7-2 0 16,7 3 0-16,-7-1-1 0,6 2 0 0,-6-4 1 15,0 1-1-15,0-1 1 0,-6 4 1 0,6-5-1 0,0 4 0 16,-7 0 2-16,7-4 4 0,-7 0-3 0,7 1-1 0,0 3-1 16,-6-3 1-16,6-2-1 0,0 5 1 0,0-3-1 15,0-2-4-15,0 2 3 0,0 1 1 0,0-3 1 0,0 5-1 16,0-3 2-16,0-1 0 0,0 4 0 0,0-8-2 16,0 9 1-16,0-5 1 0,0 1 0 0,0 2 0 0,0 1 2 15,0-3-2-15,0 2 2 0,-6 1 2 0,6 1-1 0,0-1-2 16,-8 3 3-16,8-3 1 0,0 0-1 0,-6 3 2 15,6-2-1-15,0-1-1 0,0 0 0 0,0 3 1 16,0-3-2-16,0 0 0 0,0 4-4 0,0-4 0 0,0 4 0 16,0-5 0-16,0 5-2 0,-6-1 0 0,6 1 0 0,0 0 1 15,0-4 1-15,-6 4-1 0,6-1-1 0,0 1 0 0,-7 0 1 16,7 0-1-16,0-4 0 0,-7 3 0 0,7 1-1 16,0-5 1-16,0 5 0 0,-6-4 1 0,6 1-1 15,0 2 1-15,-7-3 0 0,7 1-1 0,0-2 0 0,-6 5 0 16,6-4 0-16,0-1-1 0,-6 2 0 0,6-1 1 0,0-1 0 15,-7 1 0-15,7 0 1 0,0-3 0 0,0 4 1 16,0-3 2-16,0 3-1 0,0-1 0 0,0 0 1 0,0-4 1 16,0 4-3-16,0 3-1 0,0-2 2 0,0-1-1 15,0 0 0-15,0 1 0 0,0-3-1 0,0 7 0 0,0-5 1 16,0-1 2-16,-7 2-3 0,7-2 0 0,0 6 0 0,0-6 2 16,0 0-2-16,0 2-1 0,0-1 0 0,0 0 0 15,0 0-1-15,0-1 1 0,0 5 0 0,0-3 0 0,0-2 0 16,0 5 1-16,0-4-1 0,0 0 1 0,-6 4-2 0,6 0 0 15,0-5 1-15,0 1 0 0,0 4 0 0,0-5 0 16,0 2 2-16,-6 3-2 0,6-5 4 0,0 2-1 0,0-1-2 16,0 0 0-16,0 0-1 0,0-1 1 0,6-2-1 15,-6 3 0-15,0-1 0 0,0-2 0 0,0 3 1 0,6-3 1 16,-6-1-1-16,0-4-1 0,7 4 1 0,-7 2-2 16,7-2-7-16,-7-4-12 0,6 1-22 0,-6 0-39 0,6-1-83 15,-6 1-108-15,7-4-71 0</inkml:trace>
  <inkml:trace contextRef="#ctx0" brushRef="#br0" timeOffset="186409.09">17894 15291 95 0,'0'0'180'16,"0"0"-54"-16,0 4-45 0,0-4-34 0,0 0-21 15,0 0-11-15,0 3-4 0,0-3 1 0,0 0 5 0,0 4 3 16,0-4 2-16,0 3 5 0,0 1-1 0,0 0 3 0,0-4-1 16,6 3-4-16,-6 1-4 0,0 1-5 0,0-3-2 15,0 3 1-15,0-3 4 0,0 6-1 0,0 0-1 0,0-4 1 16,-6 3-2-16,6 1 3 0,0-2-2 0,0 2-3 16,-6 3-5-16,6-5-3 0,0 6 0 0,0-1 0 0,0 0-1 15,-8 0-1-15,8-1-1 0,0 5 0 0,0-3 1 0,0-2-1 16,0 2 2-16,0 3-3 0,0-5 2 0,-6 1 1 15,6 0 1-15,-6 4-3 0,6-4 1 0,-6 0 1 0,-1 4-1 16,0-5-3-16,7 2 0 0,-6 3 0 0,-1-5 1 16,7 1 0-16,-6 0 0 0,6 0 0 0,-6 0-1 0,6-4 5 15,-7 4-2-15,7 1-2 0,0-2 0 0,0-3-2 0,0 5 1 16,0-4 0-16,0-2 0 0,0 2 0 0,0-1-2 16,0 1 1-16,7-1 1 0,-7 0 1 0,0 0-1 0,0 1-1 15,0-5 0-15,0 5-1 0,6-1 3 0,-6-3-1 16,0 3 1-16,0 0-1 0,6-3 1 0,-6 3 0 0,0 1-2 15,7-1-4-15,-1-4-2 0,-6 4-4 0,7 1-6 16,0-1-3-16,-7-2-1 0,6 2-1 0,-6 3 2 0,6-2 3 16,-6-1 2-16,0 4 3 0,0-4 5 0,-6 4 5 15,6 0 2-15,-6 1 0 0,6-5 0 0,-7 3 0 0,0 2 0 16,7-2 0-16,-6 5 1 0,-1-3 0 0,7-1-1 0,-6-1 0 16,0 1-1-16,6 0 0 0,0 1 1 0,0-2 0 0,-7 1-2 15,7 0 2-15,0 1 0 0,0-2 1 0,0 5 1 16,0-4-1-16,0 1 0 0,-7-2 0 0,7 0 1 15,0 2-1-15,0 2-1 0,0-2 0 0,0-2 0 0,0 5 0 16,-6-4-1-16,6-1 0 0,0 2 1 0,0 3 0 0,0-5 0 16,0 2 0-16,6 2 1 0,-6-2 1 0,0 3 0 0,0-5 1 15,0 1-3-15,0 4 0 0,-6 3 1 0,6 0 1 16,-6 1 0-16,-1-1 1 0,7-4 0 0,-7 5 1 16,7-4-1-16,0-1 1 0,-6 4-2 0,6-2 0 0,0-2-1 15,0 1-1-15,-7-1 0 0,7 1 1 0,0 0-1 0,0-5 2 16,0 5-1-16,7-4 1 0,-7 4-1 0,0-4 0 0,6 0-1 15,-6-1 0-15,0 1 0 0,7 1-1 0,-7-2 0 0,0 2 1 16,0-1 0-16,0 0 2 0,7-4 2 0,-7 4 2 16,0 0 1-16,0-1 1 0,-7-1 2 0,7 1 0 0,0 1-1 15,0 1-1-15,0 1-3 0,0-1 0 0,-7 3-1 0,7-1 0 16,0 1 0-16,0 4-1 0,0-5-1 0,0 1 1 0,7-1 0 16,-7-3 1-16,0 3-2 0,7 1-1 0,-7 0-1 0,0-1 1 15,0 1 0-15,0-1 3 0,0 2 2 0,0-2 2 16,0-3 2-16,0 3 5 0,0-2 4 0,0 3 2 0,0-1 4 15,0 1-2-15,0-5-1 0,0 6 0 0,0-6-2 0,0 5-5 16,6-3-2-16,-6-2-2 0,0 2-5 0,6-3-2 0,1 3 1 16,-7-1-2-16,7-3 0 0,-1 3-1 0,0 0-1 0,1-4-1 15,-1 0 2-15,-6 4-1 0,7-4-1 0,0 0 0 16,-1 1 0-16,-6-1 0 0,6 1 1 0,-6-2 0 0,6 6-1 16,-6-4 4-16,8-5 2 0,-8 8 2 0,0-8 2 0,6 6 0 15,-6-2 0-15,0 0 0 0,0-4 0 0,6 5-2 0,-6-1-1 16,0-3-2-16,7 4-2 0,-7-6 4 0,7 6-1 0,-7-1-2 15,6-3 1-15,1 0 1 0,-7 0-2 0,6 3-1 0,0-4-2 16,-6 1-2-16,8-1 1 0,-2 1 2 0,0 0-1 0,0 0 0 16,-6-1-1-16,8 1-5 0,-2-1-8 0,0 2-18 15,1-5-25-15,-1 2-45 0,1-2-88 0,-7 0-113 0,6 0-68 16</inkml:trace>
  <inkml:trace contextRef="#ctx0" brushRef="#br0" timeOffset="187174.53">18370 17760 131 0,'6'0'141'0,"-6"0"-21"16,6 0-22-16,1-4-21 0,-1 4-17 0,2 0-15 0,4-4-11 15,-5 4-6-15,6-3-6 0,0 3-1 0,0-4-2 0,0 4-3 16,6-3 2-16,-6 3-1 0,7-4-1 0,7 4 0 16,-2-3-1-16,0 3-2 0,2-4-3 0,-1 4 3 0,7-4-2 15,-1 4 0-15,7-4 1 0,-5 1-3 0,5-1 2 0,-1 1-1 16,8-2 4-16,0-1-2 0,-8 2-1 0,15 0 0 0,-7 1-3 15,-1-5 2-15,7 4-1 0,-6 1-1 0,6-1-1 0,-1 1-2 16,3-1-2-16,-9 0 1 0,7 1-1 0,0-1-2 0,-6 0 1 16,-7 4 0-16,7-3-1 0,-14 3-1 0,1 0 0 15,-1 0-3-15,-12 0-1 0,-1 0-2 0,1-4-4 0,-14 4-6 16,8 0-4-16,-14 0-5 0,0-4-7 0,0 4-8 0,-7-3-19 16,-6 3-36-16,-1-5-70 0,2 3-103 0,-8-6-52 0</inkml:trace>
  <inkml:trace contextRef="#ctx0" brushRef="#br0" timeOffset="188814.77">20696 13646 274 0,'-7'0'225'0,"1"-3"-85"16,6 3-59-16,0-4-37 0,0 4-18 0,0-4-10 15,6 4-5-15,-6-4-2 0,7 4-2 0,-2-2 4 0,3-3-1 16,4 5 4-16,-5-3 0 0,1 3-1 0,4-4 2 15,1-1 2-15,0 2 3 0,0 0-1 0,7 3 2 0,0-8-1 16,-1 5 3-16,13-1 3 0,-6 0 0 0,7-3 0 0,6 0 0 16,1 0-3-16,5-1 0 0,7 1-2 0,-7 0-3 15,14 0 0-15,-7-1-1 0,7 4 0 0,0-3-2 0,6-1-1 16,-7 6-2-16,1-3-1 0,6 2-2 0,-12-1-2 16,-1 4-5-16,-1 4-13 0,-11-1-17 0,-1 2-25 0,-6-3-33 15,-14 6-77-15,0-4-127 0,-13 3-77 0</inkml:trace>
  <inkml:trace contextRef="#ctx0" brushRef="#br0" timeOffset="189017.87">21342 13558 153 0,'6'0'417'0,"-6"0"-161"15,6 4-115-15,7 3-63 0,0 4-34 0,0 0-18 0,1 4-7 16,5 3-3-16,-1 4 1 0,3 0 1 0,-2 4 1 15,7-1 2-15,-6 1-1 0,7 8-2 0,-10-5-1 0,11 3-4 16,-8 5-2-16,-2 3-3 0,-4 1-1 0,5-1-3 0,-5 4-7 16,5 0-9-16,-6 4-17 0,-7-2-26 0,8 3-54 15,-8-2-131-15,7 1-98 0,-7-5-55 0</inkml:trace>
  <inkml:trace contextRef="#ctx0" brushRef="#br0" timeOffset="-214484.99">5507 16559 134 0,'-6'-5'269'16,"-1"5"-70"-16,7-2-61 0,-7 2-47 0,7-4-32 0,-6 4-19 15,6-4-15-15,0 4-7 0,0-4-4 0,0 4-5 16,0 0-1-16,0 0 1 0,0 0-2 0,0 0-3 0,0 0 0 16,0 0-4-16,0 0 0 0,0 0 2 0,0 0 4 15,0 0-3-15,0 0 4 0,0 0 4 0,0 0 3 0,0 0 0 16,0 0 5-16,0 0-1 0,0 0 1 0,0 0 1 0,0 0-1 15,0 0-2-15,0 0 3 0,0 0 0 0,0-3 0 16,0 3 0-16,0 0-1 0,0 0 1 0,0-4-2 0,0 4 0 16,0 0 0-16,0-4-2 0,0 4-2 0,0 0 2 15,0 0-2-15,0-4 1 0,0 4 0 0,0 0 0 0,0 0-1 16,0-2 0-16,0 2 0 0,0 0 0 0,0 0-2 0,0 0-1 16,0 0-4-16,0 0 0 0,0 0-1 0,6 0-4 15,-6 0-2-15,0 0 0 0,7 0 0 0,-7 0 0 0,7 0-1 16,-7 0 1-16,6 0-2 0,-6 0 1 0,7 0 0 0,-1 0 0 15,-6 0 1-15,7 0-1 0,0 2 0 0,-7-2 0 16,6 4 2-16,-6 0 0 0,0-4 2 0,6 4-1 16,-6 3 1-16,0-3 0 0,6 2-1 0,-6-1 2 0,0 2-1 15,8-4-3-15,-8 5 0 0,0-4 1 0,6 3-1 0,0-4 1 16,1 1-2-16,-1 3 0 0,-6-2 1 0,7-2 0 0,6 0 0 16,-7 5 0-16,1-5 0 0,0 2 0 0,-1 2 0 15,0-4 1-15,1 4 0 0,-7 1 2 0,7-4 0 16,-7 3 2-16,0 1-1 0,0-1 2 0,0 0 1 0,0 0 0 15,0 1 2-15,-7-1-1 0,0 0-1 0,1 0 1 0,6 1 0 16,-6-5-1-16,-1 5 0 0,0-1 0 0,1-3-2 0,0 3-3 16,-1-4-2-16,0 1-5 0,7 0-7 0,-6 4-11 0,-1-8-15 15,7 3-23-15,-6 1-36 0,6 0-51 0,0-4-89 16,0 0-97-16,0-4-56 0</inkml:trace>
  <inkml:trace contextRef="#ctx0" brushRef="#br0" timeOffset="-214172.57">5820 16584 38 0,'-13'0'420'16,"-1"7"-59"-16,2-3-141 0,-2 3-101 0,2 1-55 0,-1-1-28 16,6 0-15-16,-6 5-5 0,7-4-1 0,0-2 0 15,-2 2-1-15,8 3-2 0,0-5 0 0,0 2-3 0,0-1 0 16,8 1-4-16,-2-1-5 0,7-3 0 0,-7-1-1 0,7 1-1 15,0-1 2-15,7-3 0 0,-8-3-1 0,8 3 3 0,-7-4 2 16,7 1 1-16,0-1 4 0,-8-3 3 0,2-1 5 0,-1 1 4 16,-1 4 8-16,2-4 4 0,-14-1 1 0,6 1 1 15,-6-1-1-15,0 2-2 0,0-2-6 0,-6 1-4 0,-8-1-9 16,8 0-6-16,-13 2-6 0,5 1-8 0,-5 2-9 0,0-1-6 16,5 4-12-16,-5 0-12 0,5 0-17 0,-4 0-27 15,10 4-36-15,-4-1-55 0,12-3-84 0,-7 0-91 0,7 0-40 16</inkml:trace>
  <inkml:trace contextRef="#ctx0" brushRef="#br0" timeOffset="-213969.27">6009 16581 434 0,'0'-4'416'0,"0"4"-130"15,-7-4-120-15,7 4-75 0,0 0-42 0,0 0-23 0,0 0-14 16,0 0-7-16,0 0-4 0,7 0-1 0,-7 0 0 0,0 0-1 15,7 0 0-15,-7 0 1 0,6 0 0 0,0 0 0 16,0 0 0-16,1 0 0 0,6 0-1 0,0 0-6 0,1 0-6 16,-2-4-8-16,2 4-14 0,-1 0-18 0,-1 0-20 15,2 0-22-15,-2-3-23 0,-5 3-23 0,6-4-27 0,-7 4-29 16,1-3-15-16,-7 3-2 0</inkml:trace>
  <inkml:trace contextRef="#ctx0" brushRef="#br0" timeOffset="-213781.92">6172 16554 121 0,'-14'0'247'0,"8"0"1"0,-6-2-22 0,-2 2-36 16,1 0-47-16,0 0-41 0,0 0-31 0,7 2-20 15,-8-2-15-15,8 5-11 0,-1-5-6 0,1 3-5 0,-1 1-3 16,0-1-3-16,7 5-2 0,0-1-4 0,0 0-1 16,0 1 0-16,7 0 0 0,-7-2-1 0,7 5-1 0,-1-3-1 15,1-1 1-15,-7 0 1 0,13 1 0 0,-6-4 0 0,-1 3 1 16,0-3-1-16,8 0 3 0,-8-4 0 0,1 2-1 16,-1-2 2-16,-6 0-1 0,6 0 1 0,2 0 0 0,-8 0 5 15,0 0 2-15,0 0 0 0,0-2 2 0,0 2-5 0,0-4-7 16,-8 0-12-16,8 0-18 0,-6 1-32 0,0-1-53 0,6 0-88 15,-7-2-128-15,1 1-62 0,6-2-41 0</inkml:trace>
  <inkml:trace contextRef="#ctx0" brushRef="#br0" timeOffset="-213610.11">6257 16504 140 0,'0'-8'456'0,"-7"5"-25"15,7-1-157-15,-7 1-126 0,7-2-69 0,0 3-39 16,0 2-22-16,0-5-11 0,0 5-8 0,0-4-6 0,7 4-8 16,-7 0-8-16,7 0-11 0,6-3-16 0,-8 3-27 0,2 0-38 15,6-4-58-15,-6 4-93 0,5-3-86 0,-4 3-42 16</inkml:trace>
  <inkml:trace contextRef="#ctx0" brushRef="#br0" timeOffset="-213484.96">6302 16515 428 0,'-13'8'392'15,"6"-6"-129"-15,-5 6-111 0,5 3-65 0,1-3-39 0,-1 2-22 16,0-3-12-16,1 5-9 0,6-5-6 0,0 4-6 16,0-3-7-16,0-2-17 0,6 5-27 0,1-3-36 0,0-4-58 15,-1 4-83-15,1-6-105 0,-2 2-49 0</inkml:trace>
  <inkml:trace contextRef="#ctx0" brushRef="#br0" timeOffset="-213313.22">6314 16624 284 0,'-6'0'437'0,"0"0"-114"0,-1 0-132 0,-6 0-86 16,13 5-49-16,-7-5-28 0,2 3-14 0,-2 1-7 0,7-1-3 15,-6 2-3-15,6-5-1 0,0 2 0 0,0 2-1 0,6 0-1 16,1-4-2-16,-7 4-1 0,5-1-2 0,2-3-3 16,0 4-5-16,-1-4-4 0,1 0-3 0,5 0-9 0,-4 0-14 15,-2 0-15-15,1 0-17 0,6 0-21 0,-7 0-30 0,1 0-50 16,-1 0-85-16,8-4-69 0</inkml:trace>
  <inkml:trace contextRef="#ctx0" brushRef="#br0" timeOffset="-212672.83">8771 16562 333 0,'0'-3'311'0,"-7"-2"-95"0,7 5-84 16,-5-2-53-16,5-2-30 0,-7 4-20 0,7 0-8 16,0-4-6-16,0 4-3 0,0 0-4 0,0 0-1 0,0 0-3 15,0 0-2-15,0 0-2 0,0 0 0 0,0 0 1 16,0 4 1-16,0-4-1 0,7 0 2 0,-7 0-1 0,0 0 3 16,5 4-1-16,-5-4 0 0,0 2 1 0,0-2-3 0,0 0 0 15,0 0-4-15,0 5-9 0,0-5-21 0,0 0-33 16,0 0-62-16,0 0-144 0,7 0-71 0,-7-5-39 15</inkml:trace>
  <inkml:trace contextRef="#ctx0" brushRef="#br0" timeOffset="-212110.55">8055 15730 413 0,'-14'-6'410'0,"8"2"-134"15,0-4-108-15,-1 5-63 0,7-1-33 0,-6 0-20 0,6 1-13 16,6-1-7-16,-6 4-8 0,7-4-7 0,-1 1-7 16,8-1-4-16,-8 4-1 0,13-4-3 0,-5 1 2 0,12-1-1 15,-8 4 2-15,15-3-1 0,-7-1 1 0,1 4-1 0,5-4-1 16,0 4-1-16,-5 4 0 0,-7-4-3 0,-1 7-1 15,1-3 1-15,-15 3-3 0,10 0 0 0,-15 4 0 0,0 0 2 16,-7 1-2-16,-1-2 2 0,3 1 1 0,-8 5 1 16,-7-7 0-16,7 7 0 0,-6-2 0 0,-2-3 0 0,9 0 0 15,-2 0 1-15,-4 1 0 0,11-2 0 0,-6-3 1 0,6 1 0 16,7-4 1-16,-6 3-1 0,6 0 0 0,6 0-1 16,-6-3 2-16,7 3-1 0,-1 1 0 0,1-4-1 0,6 3-1 15,-7 0 1-15,7-3-1 0,-6 3 0 0,-1 1-1 16,0-2-1-16,-6 3-2 0,0 1 2 0,-6-3 1 0,0 5 1 15,-1-2 0-15,-6 1 0 0,1 4 0 0,-8-8 0 16,7 4 0-16,-1 1 0 0,-4-5 0 0,4 0-5 0,-5 0 1 16,5-2-1-16,2-2-2 0,-2 0-5 0,8-3-8 0,0 0-13 15,6 0-27-15,-7-3-36 0,14-5-47 0,-1 1-114 0,0-4-97 16,8 0-53-16</inkml:trace>
  <inkml:trace contextRef="#ctx0" brushRef="#br0" timeOffset="-211876.23">8420 15650 457 0,'0'-3'444'16,"0"-2"-148"-16,0 3-131 0,0 2-73 0,6 0-42 0,1 0-25 16,-1 2-13-16,1 3-6 0,6 2-1 0,-7 0-3 0,8 1 1 15,5 2-1-15,-6 1 0 0,-1 0-2 0,2 0 1 16,-1 4 1-16,7-1-1 0,-7 1 0 0,-7-1 1 0,7 2-2 15,-6-2 0-15,-2 5 0 0,2-8-2 0,1 4-2 16,-3-1-3-16,-5-3-6 0,0 0-10 0,0-1-12 0,0-2-21 16,0-1-33-16,0 1-55 0,0-8-99 0,-5 4-88 0,-3-4-56 15</inkml:trace>
  <inkml:trace contextRef="#ctx0" brushRef="#br0" timeOffset="-211720.02">8348 15701 156 0,'0'-7'468'0,"0"0"-10"0,0-1-168 0,0 1-129 16,7 0-77-16,-1 3-39 0,6-3-22 0,3 3-12 0,3-4-4 16,2 6-3-16,7-2-3 0,-1 0-6 0,-1 0-7 0,8 1-11 15,6-5-18-15,-1 8-32 0,3-6-59 0,-9 0-98 16,7 0-111-16,-1 2-58 0,-5 0-31 0</inkml:trace>
  <inkml:trace contextRef="#ctx0" brushRef="#br0" timeOffset="-211485.62">8896 15632 174 0,'-21'4'475'0,"9"2"-11"0,-1 2-171 16,0 3-130-16,0 0-73 0,6 0-42 0,1 0-24 0,6 0-11 15,6 0-7-15,-6 3-3 0,13-3-1 0,-6 1-1 16,6-2-2-16,0 2 0 0,6-5-1 0,1 1 0 0,7-1 2 16,-2 0 0-16,1-3 0 0,-1-4-1 0,9 0 1 15,-2 0 0-15,-7-4 2 0,9 0 4 0,-8 1 0 0,0-4 2 16,-6-1 1-16,-1 1 3 0,1-1 3 0,-7 2 3 0,-6-6-2 15,-1 1 0-15,-6 3-2 0,-6-2-4 0,-1-5-4 0,-1 4-7 16,-12 0-9-16,9 0-13 0,-15 4-10 0,7-4-10 16,-8-1-9-16,0 2-6 0,7 3-7 0,-5-5-9 15,6 2-9-15,-1 2-17 0,8-3-36 0,4 1-79 0,1-2-105 16,7 1-52-16</inkml:trace>
  <inkml:trace contextRef="#ctx0" brushRef="#br0" timeOffset="-211282.44">9136 15540 49 0,'-12'-3'474'16,"4"-1"4"-16,-4 0-130 0,4 4-154 0,8-3-87 0,0 3-49 16,0-5-26-16,8 5-15 0,-1-2-8 0,-2-2-4 15,9 0-5-15,-1 4 1 0,6-4-2 0,1 4-5 0,0-3-11 16,4 3-15-16,-4 0-20 0,7-4-35 0,0 0-50 0,-8 4-82 15,1-4-124-15,-2 2-62 0,2 2-35 0</inkml:trace>
  <inkml:trace contextRef="#ctx0" brushRef="#br0" timeOffset="-211110.59">9345 15515 291 0,'-13'4'440'0,"7"-4"-114"16,-1 2-125-16,0 3-81 0,7-2-49 0,-6 5-28 0,6-1-13 15,0 0-8-15,0 4-5 0,6 1-3 0,-6-2-2 16,7 5 0-16,0-1 1 0,-1 5-1 0,-6-4 1 15,7 3-4-15,-1 4 1 0,1 0-2 0,-2-1-2 0,9 2-2 16,-8 2-2-16,2-3-5 0,-2 4-8 0,0-4-8 0,7 0-8 16,-6-1-14-16,-1 2-18 0,7-5-24 0,-6-3-34 0,6-1-51 15,-7-3-86-15,1 0-85 0,0-7-49 0</inkml:trace>
  <inkml:trace contextRef="#ctx0" brushRef="#br0" timeOffset="-210798.17">9560 15782 113 0,'-7'-7'454'0,"7"-1"-30"0,0 4-161 16,0-3-116-16,7 4-66 0,0-5-37 0,-1 4-23 0,7 1-8 16,-7-5-6-16,8 5-4 0,-2 0-2 0,2 3 0 15,-8-4 0-15,7 4-1 0,1 0 0 0,-2 0 0 0,-6 4 1 16,2-4-1-16,4 3 0 0,-5 4-1 0,0-3 0 15,-7 3-1-15,6 4 0 0,-6 0 1 0,-6 0-1 0,6 1 1 16,-7-2 0-16,-6 5 1 0,7 0 1 0,-8-4 3 0,2 3 1 16,5 1 2-16,-6-1 2 0,0-3 4 0,7 5 2 0,-2-7 0 15,2 3 3-15,0-4 0 0,0-1 1 0,6 3 2 16,-8-6 0-16,8 4-1 0,8-5-3 0,-2 1-1 16,0 0-2-16,8-1-1 0,5-3-4 0,1 0-6 0,6 0-7 15,6-3-14-15,1-1-16 0,-1 0-20 0,7 1-34 0,-6-5-55 16,-1 4-84-16,1-6-132 0,-1 3-59 0,-12-1-27 15</inkml:trace>
  <inkml:trace contextRef="#ctx0" brushRef="#br0" timeOffset="-210548.22">10016 15741 222 0,'0'-3'407'15,"0"-1"-114"-15,0 4-129 0,7-4-80 0,-7 4-43 0,0 4-22 16,6-4-13-16,-6 4-4 0,0-1-1 0,0 1 0 15,0 0 1-15,0 0 2 0,-6 4 0 0,6-2 1 0,0-3 2 16,-7 5 2-16,7 0 2 0,0-4 1 0,0 3 1 0,7 0 0 16,-7 0 0-16,6-3-1 0,1 3-1 0,-1-3-2 15,8 0 0-15,-2-1-2 0,2 1-1 0,-2-4-1 0,8 4 0 16,-1-4 0-16,-5 0 0 0,5 0-5 0,1 0 0 16,-8 0-7-16,2-4-5 0,-2 4-9 0,2 0-15 0,-2-4-18 15,-5 1-24-15,0-1-30 0,-7 0-34 0,0 1-33 0,0-5-42 16,0 5-31-16,-7-1-31 0</inkml:trace>
  <inkml:trace contextRef="#ctx0" brushRef="#br0" timeOffset="-210485.93">10120 15800 26 0,'-13'0'284'16,"0"4"-31"-16,1 0-61 0,-2-1-73 0,8 1-73 0,-8 0-73 15,14-1-92-15,-6 1-137 0,0 0-66 0</inkml:trace>
  <inkml:trace contextRef="#ctx0" brushRef="#br0" timeOffset="210790.76">9241 465 53 0,'0'0'133'0,"0"-4"-9"0,0 4-15 16,0 0-21-16,0 0-22 0,0 0-20 0,0-3-17 0,0 3-13 16,5-5-7-16,-5 5-3 0,0-2-5 0,0-3 3 0,0 5 4 15,8-2 4-15,-8-2 4 0,0 4 4 0,0 0 4 0,0-5 3 16,-8 5 2-16,8 0 1 0,0 0-3 0,0 0-3 16,0 0-3-16,0 0-2 0,0 0-3 0,-5 0-3 0,5 0-3 15,0 0-2-15,0 0-2 0,0 0 0 0,0 0-4 0,0 0-1 16,0 0-1-16,5 0-2 0,-5 0 2 0,0 0-1 0,0 0-1 15,0 5-1-15,0-5 0 0,0 0-1 0,0 0 1 0,0 0-1 16,0 4 0-16,-5-2 0 0,5 3 2 0,0-3-1 16,0 3 2-16,0-2 0 0,0 5 1 0,0-4-1 0,-6 3 1 15,6 1-1-15,0-6 2 0,-9 6-1 0,9-1-1 0,0 1 1 16,0-2 0-16,-5 2 0 0,5 3 0 0,0-3 0 0,0 2-2 16,0 1 0-16,0 0 2 0,-6 1-1 0,6-1 1 0,0 3-1 15,0 1 0-15,0-5-1 0,-7 5 2 0,7 0 0 16,0 0 0-16,-6-1 0 0,6-3 2 0,0 4 0 0,-7 0-2 15,7 4 0-15,-6-5 0 0,6 1 4 0,-7-1-1 0,7 4 0 16,-6-3 1-16,6 3 1 0,-6-3 2 0,-2 3 2 0,8 1-1 16,-6-1 1-16,6 0 1 0,-6 0-1 0,6 1 1 0,0 4-1 15,-7-6-1-15,7 2 3 0,-7 3-1 0,7-5 1 16,-6 6 0-16,6-5 0 0,-6 4-2 0,-2-1 3 0,3-1-1 16,5 1-1-16,-7 1-1 0,-1 0-2 0,8 0-1 0,-5 0-1 15,-1-3 1-15,6 3-2 0,0-5 1 0,-7 6-2 0,7-1 2 16,0-4-1-16,0 3 1 0,0-1 1 0,0-3 1 15,0 6-2-15,0-5-1 0,0 4 1 0,0-1 0 0,0-2 0 16,0 4 1-16,0-5-1 0,0 4-1 0,0-4 2 16,0 8 1-16,-7-4 0 0,7-1-1 0,0 6 0 0,0-2-1 15,-6-4 1-15,6 6 0 0,-6-2-2 0,6 0 1 16,-7-2-2-16,7 2 1 0,0 1 0 0,-7-4 0 0,7 3 0 16,0-3-1-16,0 4-3 0,0-3 1 0,0 2 2 15,0 0 0-15,0-3 1 0,0 4 0 0,0-1 2 0,-6 2-2 16,6-6 6-16,0 9-3 0,0-5 1 0,0 0 0 0,-7 2-1 15,7 2 0-15,0-3 1 0,-6-1 1 0,0 5-1 16,6-5-1-16,-8 5 0 0,8-1-1 0,-7-4 1 0,7 5 1 16,-5-1-1-16,-1 0 0 0,6 0 1 0,-9 0-1 15,9 5 0-15,0-5 0 0,-5 4-1 0,5 0-1 0,0 0 1 16,-6-1-2-16,6 2 1 0,0 3-1 0,-7-4 3 0,7 0-2 16,0-1 0-16,-6-3 1 0,6 5 0 0,0-1 0 15,0-4-1-15,-7 4 2 0,7-4-1 0,-7 4 1 0,7-3 1 16,0-1 1-16,0 4-1 0,-6-4 1 0,6 4 0 0,0 0 0 15,-6 0-1-15,6 0-1 0,-6 0 0 0,6 1-2 16,-8-2 1-16,8 1 1 0,-6 0-3 0,6-3 0 16,0 7 0-16,-6-5-1 0,6-3 0 0,0 8 2 0,0-4 0 15,6 0 1-15,-6 3 1 0,0-2 0 0,6 3 0 0,-6-1 0 16,8 0 1-16,-8 1-1 0,6 0-1 0,-6 3 1 0,6-4 0 16,-6 1 1-16,0 1 0 0,0 1 2 0,0 1 0 15,0 2-1-15,0-3 2 0,0 1 1 0,0 0-1 16,0 1 1-16,0 3-1 0,-6-4 0 0,6 4-2 0,0-3 2 15,-6-1 0-15,6 4-1 0,-8-4 0 0,8 4 2 0,0-4 0 16,0 1-3-16,0 3 1 0,0-1-2 0,0 1 0 16,0 4 0-16,0-4 0 0,0 4 0 0,0-1 2 0,0 1 4 15,0-1 3-15,0 5 4 0,0-4 0 0,0 3 0 16,8 4 0-16,-8 0 0 0,0 0 0 0,0 3-4 0,0-3-1 16,0 4-3-16,0 3-3 0,0-3-2 0,0 3-1 0,0-1-2 15,0 2-2-15,0 4-1 0,0-1-1 0,0-3 0 16,-8 2-1-16,8-3 0 0,0 0 1 0,8 0-1 0,-8-4 0 15,0 2 1-15,6 1 2 0,-6-1 0 0,6-1 2 16,-6 3-1-16,6-3 1 0,1-1-2 0,0 5 1 0,-1-2-2 16,-6-1-2-16,7 1 0 0,-1 2-1 0,-1-1 0 0,4 0 1 15,-9 0 0-15,6 0 0 0,-1-3 0 0,2 0 2 16,1 2 0-16,-2-1-1 0,-6-1 1 0,6-5 2 0,1 1-1 16,-1 4 0-16,-6-4 1 0,7 1-1 0,-7-6 1 15,7 1 1-15,-7 5-2 0,0-8-1 0,0 2-1 0,0-2-1 16,0 0 0-16,0-1 0 0,0-3-2 0,0 4 2 15,0-4 0-15,0 0 1 0,6-4 1 0,-6 0-1 0,0 1 1 16,0-5 2-16,6 1 0 0,-6-4 1 0,0 0-1 0,0-3 1 16,7-1-1-16,-7-4 0 0,-7-4-10 0,7 6-19 15,0-10-26-15,0-2-30 0,0 1-40 0,0-6-67 0,0-3-127 16,0-7-101-16,0-2-65 0,0-10-25 0</inkml:trace>
  <inkml:trace contextRef="#ctx0" brushRef="#br0" timeOffset="212134.33">2952 2051 136 0,'-5'0'304'0,"5"0"-78"0,0 0-73 0,0 0-56 0,0 0-40 16,0 0-27-16,0 0-15 0,0 0-9 0,0 4-5 0,0-4-3 16,0 0-1-16,0 4-2 0,0-4 0 0,0 0 1 15,5 0 0-15,2 4 1 0,0-4 1 0,-1 2 1 0,1-2 3 16,6 5 1-16,0-2 3 0,7 1 2 0,-1-4 0 15,8 3 2-15,-2-3 0 0,1 4 2 0,7 0-1 0,-1-4 0 16,8 4-2-16,-1-4 0 0,-2 3-1 0,11-3 1 0,-3 4-1 16,1-4 0-16,6 3-2 0,-7-3 1 0,8 0 0 15,-2 4 0-15,8-4 2 0,-7 0 0 0,7 3 0 0,-7-3-1 16,1 4-1-16,-2 1-2 0,8-5-1 0,-7 3-1 16,1 0-3-16,5 1-1 0,0 0-1 0,0-4 0 0,2 3 1 15,5 0-1-15,1-3 2 0,-1 5 0 0,0-5 0 0,0 4 1 16,6-4-1-16,1 0 0 0,-7 0 1 0,7 3 0 15,0-3 2-15,-1 0 0 0,1 0-2 0,0 0 1 16,-1 5 2-16,-1-5-3 0,4 0 1 0,-3 0-1 0,8 2 0 16,-8-2-1-16,8 4 0 0,-2-1 0 0,2 2-1 0,-1-5 0 15,0 0 0-15,-7 3 1 0,8 1-1 0,-8-4 1 0,2 0 3 16,4 4 1-16,-4-4-2 0,-2 0 3 0,8 0 1 16,-8 4 1-16,6-4 1 0,1 0-1 0,2 0 0 0,-3 2-1 15,7-2 0-15,-4 0 0 0,-3 5-2 0,7-5-1 16,-5 3-3-16,0-3 0 0,-1 0-1 0,0 4 1 0,0-4 1 15,-6 0-2-15,6 3 1 0,0 1 0 0,-6-4 1 16,6 0-1-16,-6 4-1 0,6-4-1 0,1 4 1 0,-2-4 1 16,2 0-1-16,-2 3 0 0,-4-3-1 0,-3 0 4 15,10 4 0-15,-9-4-1 0,-6 3 0 0,7-3 2 0,0 0-1 16,-1 0 2-16,1 0-1 0,0 0-1 0,-1 0 1 0,1 0-1 16,6 0-2-16,0 0 0 0,7 0 0 0,0-3-1 15,-7 3 0-15,7 0 0 0,-8-4-1 0,2 4 0 0,0 0 2 16,-8 0 0-16,0-3-2 0,2 3 2 0,-8-4 0 15,0 0 0-15,0 4 0 0,0-4 4 0,-7 1 0 0,1 3-1 16,5-4 0-16,-4 1-1 0,12-2-2 0,-7 3 0 0,6-2-1 16,2 0-3-16,4 0 0 0,8 1 1 0,-7-5 1 15,7 2-2-15,6-2 1 0,-6-1 4 0,6-1 2 0,0 0-2 16,0 1-1-16,1-1 1 0,-1-1 0 0,7 0 1 0,6-1 1 16,-7 2-4-16,1-1-1 0,7 3 0 0,-7 1 3 15,-1 0 1-15,7-1 2 0,-5 1 2 0,-2 3 1 16,7-2 1-16,-6-3 1 0,6 6 1 0,-6-4-2 0,7 3 1 15,-2 1 2-15,9-5 0 0,-9 8 2 0,8-4 1 0,-1 1-1 16,1 3 5-16,0-4 2 0,-1 4-2 0,-4-3-2 0,4 3-3 16,-5 0-3-16,6-4-3 0,-7 4 1 0,0-3-5 15,-1 3-1-15,-4-4 0 0,-2 4-1 0,-5-4-1 16,-1 4 0-16,-6-4 1 0,0 1 0 0,-8-1 0 0,2 4-1 16,-8-4 0-16,2 4 0 0,-8-4 1 0,-7 4-1 0,-6-2-2 15,6 2-1-15,-12 0 1 0,1 0 0 0,-9 0 1 16,-6 0 0-16,1 0-1 0,-6 0 0 0,-8 0 1 0,0 0 1 15,1 0 0-15,-13 0 0 0,5-4-1 0,-4 4-6 16,-8 0-7-16,0 0-16 0,0-4-24 0,-8 4-45 0,1-4-104 16,-13 1-112-16,2-5-84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4:06:23.45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327 5329 176 0,'-13'-25'401'0,"0"4"-210"0,0 2-126 16,7 0-93-16,-8 5-119 0,1-1-123 0,-1 5-80 16</inkml:trace>
  <inkml:trace contextRef="#ctx0" brushRef="#br0" timeOffset="859.23">2706 2871 232 0,'0'4'353'0,"0"0"-129"16,-8 0-93-16,8 3-58 0,-7 3-34 0,2 6-16 15,5-1-9-15,-6 2-4 0,-1 6 2 0,7-2 1 0,-7 8-1 16,7 2 3-16,-6 1 3 0,-1 9 2 0,7-1 2 16,-6 4 3-16,-1 3 1 0,0 6 1 0,1 5 7 0,6 0 2 15,-6 5 2-15,0 2-1 0,-2 0-3 0,1 6 1 0,-5-1-1 16,4 2-3-16,3-2-4 0,-2 0-6 0,1 0-3 16,6-1-1-16,-6-4-2 0,-1 2-1 0,7-9-5 15,-7 5-1-15,1-5-2 0,6 1-1 0,-6-3 2 0,-1 1-2 16,0-5 0-16,1 3-1 0,-1-7 1 0,1-1 0 0,0 1-2 15,-2-5-4-15,2-5-12 0,6-2-14 0,0-3-17 0,0-4-26 16,6-7-33-16,2 0-37 0,-2-10-73 0,7-5-138 16,0-7-59-16</inkml:trace>
  <inkml:trace contextRef="#ctx0" brushRef="#br0" timeOffset="1484">2932 2773 265 0,'0'-11'276'0,"-5"4"-107"0,5 0-65 15,0-1-35-15,0 1-15 0,-6 3-10 0,6-4-4 0,0 5-3 16,0-1 2-16,0 0 0 0,0 0-4 0,0 2-2 16,0 2-5-16,0-4-5 0,6 4-6 0,7 0-7 0,-1-4-4 15,8 4-2-15,6-4-1 0,7 1 1 0,-2-1-1 0,16 0 1 16,6-3 1-16,-2 3 4 0,8-3 1 0,6 4 2 15,1-5-1-15,-1 4 2 0,6-3 0 0,8 0 1 16,-8 0 4-16,14-1-1 0,-7 5 0 0,0-5-2 0,1 5 0 16,5-5-2-16,-5 4-2 0,-2 1-3 0,-5-2-2 0,0 3-2 15,0 2-2-15,-14-4 1 0,1 4-1 0,-1 0-1 16,-12 0 0-16,-1 0 1 0,-5 0-1 0,-7 4 0 0,-1-4-1 16,1 0-1-16,-13 2 1 0,5 3 0 0,-5-2-1 15,0 5 1-15,-1-4 0 0,1 3-1 0,-1 0 2 0,-1 1 1 16,-3-1-1-16,4 7 1 0,1-2-2 0,-8 2 3 0,2 4 1 15,5 4 1-15,-6 4 0 0,5 3 2 0,-3 4 1 16,-2 7 2-16,0 5 2 0,0 2 2 0,-7 8 0 0,1 4 0 16,0 3 2-16,-7 8-3 0,6 3 2 0,-6 4-1 15,6 3 0-15,-6 5-4 0,8 0 0 0,-8-2-2 0,6 1-1 16,-6 4-1-16,6-3-2 0,7-1-2 0,-6-3 0 0,6-4-1 16,-7-4 2-16,14 0-1 0,-8-3-1 0,2-2 1 15,5-1 2-15,1-1 0 0,-9-3 1 0,9-5 0 16,-5-3-4-16,-2-3-6 0,-1-2-8 0,2-2-11 0,-8-4-14 15,-6 0-19-15,6-8-23 0,-6 1-31 0,0-4-33 0,-6 1-66 16,0-13-135-16,0 4-65 0</inkml:trace>
  <inkml:trace contextRef="#ctx0" brushRef="#br0" timeOffset="1874.4">2139 5117 309 0,'19'0'251'0,"0"0"-106"0,8-3-59 0,-2 3-29 0,2-4-13 16,5 1-5-16,7-1-2 0,0 0 3 0,7 4 0 0,7-4 5 16,-2 1 4-16,8-1 0 0,6 1-1 0,6-2-1 0,1 3-1 15,13-2-3-15,-1 0-3 0,15-3-4 0,-2 3-3 16,8-4-5-16,-1 6-2 0,7-6 3 0,6 4 0 16,7-4-1-16,0 1-2 0,6 0-3 0,7-1 3 0,-7 5-1 15,7-4 0-15,-6 3-7 0,-1-3-3 0,-7-1 1 0,-5 1 0 16,-1 3-2-16,-7-3-2 0,-11 4-4 0,-8-1-2 15,-7 0-5-15,-5 0-7 0,-21 4-13 0,1-3-16 0,-14 3-18 16,-12 0-30-16,-7-4-45 0,-13 4-76 0,-13-4-150 16,0-2-75-16,-19-2-34 0</inkml:trace>
  <inkml:trace contextRef="#ctx0" brushRef="#br0" timeOffset="2390.05">3461 3403 36 0,'0'-7'389'0,"0"-1"-98"16,-7 4-104-16,7-3-67 0,0 4-37 0,0-1-18 0,0 1-14 15,0-1-8-15,0 0-7 0,0 4-6 0,0-4-3 0,0 4-6 16,0 0-6-16,0 0-5 0,7 0-4 0,-7 4-3 16,7 4-3-16,-7-1-1 0,6 0 0 0,-6 8 1 15,7-1 1-15,-1 6 1 0,-6-3 3 0,0 9 1 0,7-1 1 16,-14 1 0-16,7 3 1 0,0 0 0 0,-6 1 0 0,6-1-1 15,-7 4-2-15,7-4-3 0,-6 1 1 0,6 3 1 16,-7-4-2-16,7 0-1 0,0 1-1 0,-7-4-4 0,7-1-9 16,0 1-13-16,0-4-24 0,0-4-35 0,7 0-41 15,-7 1-87-15,0-9-118 0,0 2-70 0</inkml:trace>
  <inkml:trace contextRef="#ctx0" brushRef="#br0" timeOffset="2655.47">3428 3363 276 0,'14'-15'412'0,"-2"5"-155"0,2-2-113 0,-1 1-59 0,6 5-32 16,8-2-15-16,-2-1-9 0,1 3-3 0,0-2-2 15,7 5 2-15,-7 0-3 0,0 3-4 0,7-5-6 0,-7 10-3 16,-6-5-3-16,-1 3-2 0,-6 4 0 0,0 0-1 0,-7 5-3 15,0-1 1-15,-6 0 2 0,0 4 0 0,-12-1 0 16,-1 4 0-16,-7 4-1 0,1-1-2 0,-8 2-3 16,2 0-4-16,-7 2-3 0,-2-4-8 0,9 2-7 0,-1-5-9 15,0 0-18-15,6 0-23 0,1-3-27 0,-1-3-37 0,7-3-69 16,6 3-114-16,1-4-63 0</inkml:trace>
  <inkml:trace contextRef="#ctx0" brushRef="#br0" timeOffset="2921.26">4321 3326 328 0,'6'-11'452'0,"-6"0"-156"0,7 4-117 0,-7-1-67 0,-7 1-38 16,1 0-24-16,0 4-15 0,-7-2-9 0,0 5-9 15,-7 0-5-15,0 5-7 0,-5-2-2 0,-2 4-3 0,2 3-1 16,-2 10-1-16,1-6 1 0,-7 8 0 0,7 0-1 0,0 0 2 15,1 8-2-15,-1-1 1 0,-1 0 2 0,8 0 0 16,0 1 0-16,-1 2-1 0,6-6 0 0,2 3 1 16,5 0 0-16,1-3-1 0,6 0-1 0,0 0 0 0,6-4 0 15,1-1 1-15,5-2 1 0,8-1-1 0,6-3 0 0,7 0 1 16,-1-4 3-16,15-5 0 0,4 2-5 0,8-4-16 0,5-1-28 16,9-3-49-16,-2 0-86 0,7 0-134 0,1-3-82 15,-7-1-50-15</inkml:trace>
  <inkml:trace contextRef="#ctx0" brushRef="#br0" timeOffset="4530.17">5527 4081 60 0,'-7'-4'70'0,"7"4"8"16,-6 0 3-16,-1 0 3 0,7 0 2 0,-6 0-3 16,6 0-4-16,0-3-6 0,-7 3-4 0,7 0-6 0,0-4-7 15,0 4-3-15,0 0-3 0,7 0-1 0,-7-4-1 0,0 4-3 16,0 0-5-16,0-3-6 0,0 3-5 0,6-4-6 16,-6 4-3-16,0-4-4 0,0 1-2 0,0 3 1 15,0-5 1-15,7 3-3 0,-7-2 1 0,0 4 0 0,0-4 1 16,0 0-2-16,6 1-2 0,-6 3-4 0,0-5-1 0,7 2 1 15,0-1 0-15,-7 2 2 0,6-4-2 0,0 4 2 0,8-2-2 16,-2 0 0-16,1 0-2 0,7-7 0 0,0 5-4 16,-1-2-1-16,7 1 0 0,-6-1-1 0,6 1 1 0,6 0 0 15,-5-1 0-15,5 1-1 0,1 4 1 0,5-5 1 16,1 1 1-16,1 3 2 0,5-4 0 0,-6 6 1 0,7-6 0 16,7 4-1-16,-9 1 1 0,9-2-2 0,-8 5-1 15,8-3-1-15,-1 3 0 0,-7-4 3 0,8 8-1 0,-2-4 2 16,2 3-2-16,-8 2 2 0,8-2-2 0,-2 9 1 15,-5-6-3-15,-1 2-1 0,8 3 0 0,-1 0-1 0,-7 3 2 16,8 1-1-16,-7-1 0 0,4 1 0 0,4 0 0 0,-8 3 1 16,5-3 0-16,2 3 0 0,-7-3-1 0,5 3 0 15,-5-3-1-15,-1-4 2 0,2 4 0 0,-2-5-1 0,-7 1 1 16,9 1 1-16,5-6 3 0,-7-1 1 0,7-3 4 0,-7 3 4 16,14-2 3-16,-6-3 4 0,-1-3 4 0,7-2 1 15,0 3 0-15,-1-3-2 0,1-1-4 0,-1-2-3 0,0 0-3 16,1 1-4-16,-1-3-3 0,2-2-2 0,-9 1-1 15,2 5-1-15,5-6 0 0,-6 1-2 0,1 4 0 0,-7 0 0 16,5-1-1-16,-4 5-1 0,-2-2 0 0,1 3-2 0,5 2 1 16,-11 2 1-16,5 3 1 0,1-2 0 0,-1 5 0 15,-5 3 0-15,5 0 2 0,1-1 0 0,-7 5-1 16,6 4 1-16,-5-5-2 0,5 5 0 0,-6-1-1 0,7 0 0 16,-7 0-1-16,7 1 1 0,-1-1 1 0,7 4-1 0,1-8 1 15,-2 5-1-15,2-2 1 0,5 0 0 0,1-3 1 0,6 1 0 16,0-1-1-16,8-3 0 0,-8 0 1 0,12-1 1 15,-5-2 0-15,12 3 0 0,-6-4 0 0,2 1 1 16,4-1-1-16,0 1 1 0,-5-5-1 0,6 5 0 0,-7-5 2 16,0 0-3-16,-6 2 1 0,-7 2-1 0,0-7 2 0,-13 4 1 15,0-1-3-15,-7-3 1 0,-5 4-1 0,-1-4 2 16,-13 0-1-16,1 0 0 0,-2 0 3 0,-12 0 0 0,0-4 6 16,0 4 3-16,0 0 3 0,-7 0 1 0,2-3 3 15,-2 3-1-15,-6 0-2 0,6 0 0 0,-6 0-4 0,0 0-1 16,7 0-5-16,-7 0-1 0,0 0-2 0,0-4-1 0,0 4 0 15,0 0-2-15,0 0-1 0,0 0-2 0,0 0 0 16,6 0 2-16,-6 0-1 0,0 0-1 0,0 0 0 0,0 0-5 16,0 0-9-16,0 0-13 0,0 0-20 0,0-3-25 15,7 3-35-15,0 0-51 0,-7-4-84 0,6-1-133 0,-6 2-69 16,0-4-32-16</inkml:trace>
  <inkml:trace contextRef="#ctx0" brushRef="#br0" timeOffset="5779.86">11534 3931 125 0,'7'0'113'0,"0"0"-39"0,-1-4-24 0,-6 4-13 16,6 0-4-16,2 0-3 0,-2-3 3 0,0 3 2 0,-1 0 1 15,-5 0 0-15,8-4 1 0,-1 4-2 0,-7 0-1 16,6 0 0-16,-6-4 0 0,7 4-3 0,-7 0 0 0,0 0-4 16,0 0-3-16,0-4-3 0,0 4-7 0,0 0-3 15,0 0-5-15,6 0-2 0,-6 0-4 0,0 0 0 0,0 0 0 16,0 0 0-16,6 0 1 0,-6 0 1 0,8 0 2 0,-8 0 3 15,6 0 3-15,-6 0 1 0,6 0 3 0,0-3 2 16,2 3 2-16,-8 0 0 0,6 0 0 0,-6 0-4 0,6 0-1 16,-6 0-3-16,0 0-2 0,7 3-1 0,-7-3-2 15,6 4 0-15,-6 0-2 0,0 0 3 0,7 3 1 0,-7 4 1 16,0-4 4-16,0 8-2 0,0-5 1 0,0 9 2 0,0-2-1 16,0 3-2-16,0 2 0 0,7 3 0 0,-7-2-2 15,0 2 2-15,0 4-2 0,6-3-1 0,-6 7 1 0,0-4 0 16,6 4-1-16,-6-4 0 0,6 9 1 0,-6-2-1 15,0 0 2-15,8 4 1 0,-8 1 0 0,-8 0 1 0,8 5 1 16,0 2 0-16,-6 0-2 0,6-1-2 0,-6 5 0 16,6-5 0-16,-6 5-2 0,-1-4-1 0,7-1-2 0,-7-3 0 15,7 0-1-15,-6 0-1 0,6 0-2 0,-7-4 1 0,7-3 0 16,-6-1 1-16,6-3 0 0,0 1-1 0,-6-5 2 16,6 0 2-16,-8-7 2 0,8 0-2 0,0-1 0 0,-6-5-2 15,6-3 3-15,0-1 0 0,0-1 3 0,0-3 4 16,6-2 1-16,-6-1 6 0,8-1 3 0,-2-1 5 0,0-3 2 15,7 4-2-15,7-4 0 0,0-4-6 0,6 4-1 0,7-3-5 16,-1-1-5-16,0-1-3 0,14 2-2 0,-7-4-3 16,6 3 1-16,8-2 0 0,-2 1 0 0,8-2-5 0,-1 0-6 15,2-4-8-15,5 3-11 0,7 0-16 0,-8-1-28 16,2-3-32-16,5 1-51 0,-12 0-87 0,0-1-104 0,-1-2-69 16</inkml:trace>
  <inkml:trace contextRef="#ctx0" brushRef="#br0" timeOffset="6545.26">11828 3784 98 0,'0'0'322'15,"0"-4"-91"-15,-7 4-84 0,7 0-57 0,7 0-36 16,-7-4-19-16,6 4-11 0,1-2-7 0,-1 2-2 16,7-4 0-16,1 4 0 0,5-4 0 0,1 4 2 0,6-4 3 15,0 4 2-15,-1-3 0 0,9 3-1 0,-2 0 0 0,0 0 1 16,7-4-2-16,0 4 0 0,1 0-2 0,5-4-1 0,-6 4-3 15,13-4-1-15,-5 4-1 0,-2 0 0 0,7-4 1 16,-1 0-3-16,-4 4-1 0,5-2-1 0,-8 2 0 16,3-4-1-16,-8 4-1 0,0-3-2 0,-7 3-1 0,-5 0 0 15,5 0 0-15,-12-5 0 0,0 5-1 0,-1 0-1 0,-6 0 0 16,0-3 1-16,-7 3-2 0,8 0 0 0,-8 0-2 16,-6 0 0-16,6 0 2 0,1 0-1 0,-7 0-1 0,0 0 0 15,7 0 1-15,-7 0 1 0,0 3 0 0,6-3 0 0,-6 0 0 16,0 5-1-16,7-2-1 0,-1 3 2 0,-6 2-1 15,5 0 1-15,10 3-1 0,-10-1 1 0,2 5 1 0,7 0 0 16,-1 7 0-16,0-4 0 0,0 8 3 0,-1-1-2 16,7 5 2-16,-4 3 0 0,4 3 0 0,1 5 0 0,-1-1 2 15,1 4 0-15,-7 3-2 0,6 1 2 0,-5 3 0 16,5 5 1-16,-6-1-1 0,6-1 1 0,-5 6 0 0,-2 1 1 16,2-1 0-16,-1 1-2 0,-1-1 0 0,-6-2 1 0,8-4-2 15,0-2 0-15,-8-1-4 0,7-3 0 0,-7-4-1 16,-6-5 2-16,7-2-2 0,-7 0 0 0,0-4 3 0,-7-4 1 15,7 0 4-15,-13-3 3 0,1 0 6 0,-2-3 2 0,-6-2 1 16,1-3 1-16,-7 1 2 0,-6-5 1 0,-1 1 1 16,-6-1 2-16,-1-2-4 0,-6-2 1 0,1 1 1 15,-6 1 0-15,-2-5-3 0,1 4-3 0,-8-4-3 0,9-2-4 16,-9 1-2-16,10 2-10 0,-3-5-14 0,1 0-25 0,7-3-40 16,5 0-66-16,1-3-170 0,7 0-102 0,-1-5-58 0</inkml:trace>
  <inkml:trace contextRef="#ctx0" brushRef="#br0" timeOffset="7092.19">11769 2704 275 0,'-6'0'308'0,"6"-4"-116"0,0 4-79 0,0 0-47 0,0-4-25 16,0 4-14-16,0 0-10 0,6 0-6 0,-6 4-3 15,0 0 0-15,6-2-2 0,2 6 2 0,-2-1 5 0,0 5 4 16,0-2 1-16,1 5 2 0,0 4 1 0,6-5 1 16,-7 8 2-16,1 0-1 0,6 5-4 0,-7-2-3 0,0 0-1 15,2 1 1-15,-2 3-1 0,7 0-2 0,-7 0-2 16,-6 5-2-16,7-5 1 0,0 4 0 0,-1-3-4 0,0 2-1 16,-6-2-2-16,7-1 2 0,0 1-3 0,-7-1 2 0,6-4-3 15,0 1-2-15,0-4-7 0,2 0-11 0,-2-5-20 0,0 2-26 16,1-4-42-16,6-3-65 0,-6-3-145 0,-1-1-68 15</inkml:trace>
  <inkml:trace contextRef="#ctx0" brushRef="#br0" timeOffset="7404.51">11932 2692 255 0,'13'-15'344'0,"-1"5"-140"0,8-1-90 15,0 3-49-15,7 1-20 0,-2 0-13 0,1 0-6 0,6-1-2 16,8 5 1-16,-7-1 1 0,5 4-3 0,-5 0-2 16,6 4-2-16,0-1-3 0,1 5-3 0,-8-1-2 0,1 4-2 15,-1 4-1-15,-6-1-1 0,1 8-3 0,-15 0 0 16,8 3-1-16,-14 1 1 0,-6 3 2 0,0 0-2 0,-6 6-1 15,-8-3 0-15,2 5 2 0,-8-5 1 0,-5 5-1 0,-1-4 0 16,-7 1-2-16,1-3-1 0,-2 3 0 0,2-4 0 16,-7-1 0-16,6-3-1 0,0-1-8 0,7 0-7 0,-6-3-11 15,12-2-21-15,1-6-30 0,5 1-39 0,2-5-59 16,5 1-128-16,7-3-66 0</inkml:trace>
  <inkml:trace contextRef="#ctx0" brushRef="#br0" timeOffset="7888.8">12779 2704 238 0,'-7'6'226'15,"1"5"-88"-15,0 5-52 0,-8-3-25 0,8 6-12 0,-7 3-7 16,0 4-3-16,-1-4-6 0,1 7-3 0,1 1-5 16,-8-1-4-16,7 0-2 0,1 0-5 0,-2 1-3 0,1-1-2 15,6-4-2-15,-5 4-1 0,5-6 0 0,0-2 0 16,1-1-1-16,-1-2 0 0,1-4 4 0,6-3 6 0,0-3 10 16,-6-2 9-16,6 2 14 0,6-8 9 0,-6 4 6 0,0-8 2 15,6 1-1-15,1-2-5 0,-1-5-6 0,8-1-11 16,-9-4-9-16,9-3-10 0,-1-1-7 0,1 1-2 0,-2-4-2 15,1-3-4-15,0-1-1 0,-1-4-2 0,3 1-4 0,-3 0 0 16,2 0 0-16,-8-4-1 0,7 3-1 0,-7 1 0 16,8 0 1-16,-8 0-1 0,0 3-1 0,1 4 0 0,0 0 0 15,-1 4 2-15,-6-1 1 0,7 8 0 0,-7 1-1 16,0 2 0-16,6 1 0 0,-6 3-1 0,0 4 0 0,5 0-2 16,-5 4 0-16,0 3 1 0,8 4-1 0,-8 3 2 15,7 5 0-15,-2-1 1 0,2 5 0 0,1-2 0 0,-2 5 0 16,7 3 0-16,-7 0 0 0,7 0 1 0,0 5 0 15,1-1-1-15,-3 0 1 0,4-4-3 0,-3 1 2 0,8-1-2 16,-7 0-5-16,7-4-9 0,-8 1-10 0,8 0-17 0,-2-3-22 16,2-6-26-16,-5 2-45 0,4-9-63 0,1 5-142 0,-2-8-67 15</inkml:trace>
  <inkml:trace contextRef="#ctx0" brushRef="#br0" timeOffset="8060.64">12799 2982 45 0,'0'-5'445'0,"0"3"-107"0,0-2-136 0,6 4-84 0,-1-4-52 16,10 0-29-16,-3 1-16 0,8 3-11 0,6-4-5 0,7 4-4 16,-1 0-3-16,1 0-10 0,6 0-20 0,1 0-30 0,-2 0-47 15,1-4-91-15,1 4-109 0,-1-4-71 0</inkml:trace>
  <inkml:trace contextRef="#ctx0" brushRef="#br0" timeOffset="8404.34">13502 2560 439 0,'-13'-6'337'0,"7"1"-135"0,-7 2-85 0,0 6-50 16,7 2-29-16,-8-3-18 0,0 6-7 0,-4 7-2 15,5-1-4-15,-1 5 0 0,2-1 1 0,-2 8 0 0,2-1 0 16,5 4 1-16,0 1-2 0,1 3-2 0,-2 0 1 0,8 0 0 16,8-1-1-16,-2-3-1 0,8 2 2 0,-2-6 1 15,2-4 2-15,5 2 5 0,7-4 7 0,0-5 6 0,0 1 7 16,0-8 6-16,7-3 6 0,-2-1 8 0,9-3 4 0,-7-3 4 16,7-1 2-16,-8-3 4 0,7-8 1 0,-7 3 8 15,7-5 1-15,-6 2 6 0,-1-7 3 0,-6 1-1 0,1-2 0 16,-8 0-5-16,-6 2-7 0,1-4-14 0,-8-2-9 15,-6 2-14-15,0 0-12 0,-6-4-14 0,-8-1-20 0,1 4-16 16,0 1-15-16,-6-1-14 0,-7 1-15 0,6 2-10 0,1 6-10 16,-1-3-13-16,0 6-6 0,8 3-12 0,-2 4-15 15,1 0-21-15,7 3-23 0,0 4-31 0,-1 4-52 16,0-1-114-16,7 1-57 0</inkml:trace>
  <inkml:trace contextRef="#ctx0" brushRef="#br0" timeOffset="8607.19">13542 2887 177 0,'0'7'288'0,"-7"-1"-111"16,7 10-72-16,0-5-35 0,0 3-19 0,7 5-7 15,-1-2-4-15,-1 2-2 0,3 0-2 0,5-1 2 0,0 4 0 16,7-4-3-16,-1 5-2 0,1-6-3 0,6 2-4 15,6-5 2-15,1 5-5 0,-1-4-6 0,1-1-10 0,6-3-18 16,7 1-36-16,-7-2-59 0,-1-6-151 0,2-1-100 0,-1 5-53 16</inkml:trace>
  <inkml:trace contextRef="#ctx0" brushRef="#br0" timeOffset="9622.7">12870 4221 66 0,'7'-5'387'0,"-7"2"-95"0,6-1-95 16,-6-3-69-16,7 3-46 0,-7 1-24 0,0 3-18 0,6-4-8 15,-6 0-3-15,7 0-4 0,-7 4-5 0,0-3-2 0,7-2-6 16,-1 5-7-16,-1-2-5 0,3-3-3 0,-1 3-2 16,-2 2-2-16,2-8 1 0,6 4 0 0,7 0 1 0,0 0 4 15,-1-3-3-15,7 5 2 0,6-6 1 0,-5 0 0 16,5 1 1-16,1 3-3 0,-1-3 3 0,-6 4 0 0,14 3 2 15,-7-5 0-15,6 2-2 0,-1 3 2 0,1-4-2 0,1 4 2 16,5-3 1-16,6 3-2 0,-3 0 0 0,3 0-1 16,8-4 1-16,-1 4-1 0,1 0 1 0,0-4-1 15,6 4-1-15,0 0 1 0,0 0 1 0,1 0 0 0,-1 0 0 16,0 0 0-16,6 0 1 0,-6 0 1 0,8 0-1 0,-3 0 2 16,-4 0 0-16,6-3 0 0,0 3-1 0,-1 0-1 0,-6 0 2 15,7-4-1-15,6 4-1 0,-6-4-1 0,-1 4-1 16,8-3 0-16,-8-1 1 0,8 0-1 0,-1 1 0 15,-6-2-1-15,-1 3 1 0,7-2 0 0,-6 0 3 0,-1 0 2 16,8 1 1-16,-8-5 2 0,1 4 2 0,0 2 2 0,-1-6 1 16,8 4 1-16,-8-4-1 0,2 1 1 0,4-1-1 15,-5 6 3-15,0-6-2 0,-2 1 0 0,3-1 0 0,-8 1-1 16,7 0-2-16,-14 3 1 0,8-3 1 0,-9 3-2 16,3 1 0-16,-9-5 2 0,9 4 2 0,-10 1 0 0,-2-1-1 15,-3 4-1-15,1-4-1 0,-7 0-3 0,-7 4 1 0,-6-2-3 16,1 2 0-16,-8 0 2 0,-6-4 3 0,0 4 4 15,-6 0 1-15,-1-4 2 0,1 4-2 0,-1 0-6 0,-6 0-13 16,0 0-24-16,-6 0-36 0,-1 0-50 0,-6 0-77 16,0 0-152-16,-7 0-90 0,-5 0-45 0</inkml:trace>
  <inkml:trace contextRef="#ctx0" brushRef="#br0" timeOffset="12215.83">5605 4173 33 0,'6'0'104'0,"1"-5"-11"0,0 3-16 16,-7 2-19-16,6 0-17 0,0-4-13 0,1 0-7 0,0 4-4 16,-7-4 1-16,6 4 2 0,1-4 2 0,-1 0 3 0,0 4 1 15,1-3 1-15,0-1-1 0,5 2-4 0,-4 2-4 16,-2-5-5-16,0 2-4 0,7-1-5 0,-6 4-2 0,-1-4-1 15,1 0 1-15,-1 4-2 0,0-3 0 0,8 3-1 16,-8-4 1-16,8 4 1 0,-8-4 1 0,7 4 0 0,0-3 1 16,0 3 1-16,7-3 3 0,-8 3 1 0,8-5 0 0,6 2 0 15,-7-1 1-15,8 4 3 0,-1-3 2 0,6-5-1 16,1 8-1-16,-7-3-1 0,7-1 2 0,5 0-2 0,-5 1 0 16,7-1 0-16,-8 4-2 0,7-4 2 0,0 1-1 15,1 3-1-15,4-5 1 0,-4 5-1 0,6 0-2 0,-7 0 0 16,7 0 0-16,-1 0 0 0,7 0-3 0,-7 0-1 15,1 0 0-15,7 0-1 0,-8 0 0 0,7 0-1 0,-7 5 1 16,8-5 0-16,-7 3 0 0,4 1-2 0,-3 0 0 0,-1-4 0 16,0 3-1-16,-1 5 1 0,-5-5-1 0,-3 5 0 15,3-1 1-15,-1 1 0 0,-5-2 2 0,-2 2-1 0,1 3 0 16,-1-4 1-16,-6 4-1 0,-1-4-1 0,9 1 0 16,-9 0 0-16,1 1 1 0,1-1-2 0,-8 0 1 0,8-1-2 15,-8-3 3-15,0 3 1 0,1 0-1 0,-7-2 0 16,-1 1-2-16,2-2-4 0,-8 3-8 0,1-3-8 0,-7 0-11 15,7 0-12-15,-7-1-13 0,0-3-19 0,-7 0-39 0,7 0-74 16,-7 0-100-16</inkml:trace>
  <inkml:trace contextRef="#ctx0" brushRef="#br0" timeOffset="12450.19">7378 4059 443 0,'-9'-4'355'0,"9"-4"-140"0,0 2-99 0,0 2-51 15,0 0-32-15,9 1-20 0,-3-2-8 0,-1 2-7 16,9-1-2-16,0 4 0 0,-2 0 1 0,2 0 1 16,5 0 0-16,1 4-1 0,0 4 2 0,-2-1-1 0,9-3 0 15,-7 7 1-15,6 0 0 0,-7 0 0 0,7 3 0 0,-6-2 1 16,6 2 0-16,-13 4 1 0,6-4 0 0,-6 6 0 16,1-6 2-16,-8 4-1 0,0 0-1 0,-6 1 2 0,0-1-3 15,0 0 0-15,-6-3 0 0,0 3-6 0,-2 1-13 16,2-5-21-16,0 1-34 0,-8 0-51 0,8-4-134 0,-7-4-90 15</inkml:trace>
  <inkml:trace contextRef="#ctx0" brushRef="#br0" timeOffset="12840.61">9182 4022 210 0,'0'-4'166'0,"0"4"-83"0,0-2-52 0,7-4-29 16,-1 6-18-16,-6-2-14 0,7 2-14 0,-1-4-13 0,1 4-5 15,-7 0-13-15,6 0-20 0</inkml:trace>
  <inkml:trace contextRef="#ctx0" brushRef="#br0" timeOffset="13168.7">9143 4088 63 0,'7'0'83'0,"-7"0"-4"16,6 0-3-16,0 4-14 0,-6-4-13 0,8 0-10 0,4 0-5 16,-5 3-2-16,6-3-2 0,-7 5 4 0,12-5-1 0,-3 0 0 15,5 3 1-15,-8-3 0 0,8 3-3 0,-1-3-3 16,8 4-2-16,-9 0-5 0,10-4-1 0,-3 3 0 0,1 1-3 16,7 0-5-16,-7 0-2 0,6 4-3 0,1-6-2 15,-1 5-1-15,2 1-2 0,5-4-2 0,-7 4 0 0,7-1 2 16,0 0 2-16,7 0-1 0,-7 1 2 0,0-1 1 15,7 4 0-15,-8-3 1 0,8-2 1 0,-7 5-1 0,0-3 0 16,-7 3-1-16,2-4-1 0,-9 0-5 0,1 4 1 0,-6-4-1 16,0 0-1-16,-7 1 1 0,0-1-2 0,0 1 1 15,-7-4-1-15,1-2 1 0,-7 3-1 0,7-2 0 0,-7 1 0 16,6-4-5-16,-6 5-3 0,0-5-6 0,0 0-13 0,-6 0-23 16,6 0-41-16,-7 0-77 0,0-5-100 0</inkml:trace>
  <inkml:trace contextRef="#ctx0" brushRef="#br0" timeOffset="13418.7">10048 4110 172 0,'0'-4'414'0,"8"4"-142"0,-8-3-129 0,12 3-77 16,-5 0-43-16,6 3-22 0,6-3-12 0,-6 0 0 0,6 4 6 15,1 0 2-15,7-1 2 0,-1 5 4 0,0-1 2 0,0 0 2 16,7 4 0-16,-1-3 0 0,-5 7 0 0,5-5-1 0,-6 2 0 15,-1 2-1-15,2 1-2 0,-7-1 1 0,-8 1-3 16,2-1 3-16,-2 1-1 0,-5 3 1 0,-7-2-2 16,0-2 2-16,0 4-1 0,-7 1 1 0,1-5 2 0,-7 5-1 15,-6-2 0-15,4-2 1 0,-3 4-1 0,-2-1-1 0,1-4-3 16,-1 2-4-16,0-2-11 0,-6 1-16 0,14-1-25 16,-8-3-35-16,7 1-67 0,0-5-136 0,0 0-69 0</inkml:trace>
  <inkml:trace contextRef="#ctx0" brushRef="#br0" timeOffset="14496.5">12903 4678 100 0,'0'4'89'15,"7"-4"-26"-15,-7 4-21 0,6-4-9 0,-1 0-7 0,3 2-1 16,-1-2-2-16,-2 0 2 0,2 0 2 0,6 0 3 15,-6 0 0-15,6 0-2 0,-7 0 0 0,8 0 0 0,-2 0 0 16,8 0 1-16,-7 0-3 0,7 0-3 0,0-2 1 0,-1 2-2 16,7 0-1-16,0-4 0 0,-6 4 0 0,13-4-1 15,-8 0 0-15,8 1 5 0,0-1 1 0,6 0 2 0,-1 0 0 16,1 2 0-16,7-3-1 0,7 2-1 0,-2-1 0 16,1 1-5-16,14-5-2 0,-8 4-3 0,14 4 0 0,0-7-3 15,-1 7 0-15,8-4-1 0,-8 1-1 0,7 0-3 0,8 3 0 16,-9-4 0-16,8-1 1 0,0 2 1 0,0 3-1 15,-2-3 2-15,8-2 0 0,9 2 2 0,-3-1-3 0,1 0 1 16,-2 1-2-16,10-4-2 0,4 2-1 0,-11 3-2 16,4-2-1-16,1 0 2 0,1 0 0 0,-7-3 2 0,-1 7-1 15,1-4-1-15,0 4 0 0,-7-4-1 0,7 2 0 0,-7 2-4 16,7 0 0-16,-13-5-4 0,6 5 1 0,-6-3 1 16,0-1-1-16,-14 4 1 0,7-3 1 0,-12-1 0 15,-1-4 1-15,-8 5 2 0,3-1 0 0,-15-3 1 0,1 7 0 16,-13-7-2-16,-1 2 1 0,-7 2-2 0,3 0-4 0,-9-1-3 15,-6 0-7-15,0 1-15 0,-7 3-17 0,0-3-17 0,-6-2-35 16,0 1-43-16,0 1-76 0,-6-2-108 0,-6-1-65 16</inkml:trace>
  <inkml:trace contextRef="#ctx0" brushRef="#br0" timeOffset="14996.47">15210 3766 97 0,'0'0'226'0,"0"4"-87"0,6 0-60 0,1-2-28 0,5 2-13 16,2 0-7-16,5 0 1 0,7-1 2 0,0 1 2 15,7 0-1-15,-1-1-1 0,8 1-4 0,-1 0-1 0,6-1-3 16,-5-3-5-16,5 4-4 0,-6 0 0 0,0-1-2 16,0 1-2-16,0-4 0 0,-6 3-4 0,-7 1-2 0,-6 4 3 15,0-5-3-15,-2 1-1 0,-11 0-1 0,-7 2 2 0,0 2 0 16,-7-1 1-16,-11 5 1 0,-2-2 2 0,-7 2-2 15,1 3-1-15,-13-5 1 0,1 9-2 0,-2-5-5 0,-5 4-12 16,6 1-21-16,-1-1-35 0,1 1-58 0,7 3-134 16,-1-4-87-16</inkml:trace>
  <inkml:trace contextRef="#ctx0" brushRef="#br0" timeOffset="15418.25">15607 4517 103 0,'7'-4'105'0,"-1"4"-13"0,7 0-10 0,0 0-11 0,0-4-11 16,0 1-7-16,0 3-7 0,1 0-3 0,5-4 1 0,0 4-1 16,1-3-1-16,-1-1 4 0,-5 4-1 0,11 0 0 15,-5-3 1-15,0-1 0 0,-1 4-3 0,1-5-2 0,-1 5-3 16,0-3-7-16,-5 3-5 0,-8 0-3 0,7 3-4 15,-6-3-6-15,0 5 0 0,-7-1-2 0,0-1-2 0,0 4 1 16,-7 0 1-16,0 5 0 0,-6-2 1 0,1 5 1 0,-8 0-2 16,0 3-1-16,-6-4-2 0,1 9-2 0,-2-1-3 15,-5-1-6-15,-1 2-12 0,-13 2-16 0,7 4-21 16,-7-2-28-16,1 2-35 0,-7 0-65 0,-1 0-108 0,-5-3-78 16</inkml:trace>
  <inkml:trace contextRef="#ctx0" brushRef="#br0" timeOffset="16090.05">13046 5224 143 0,'5'0'137'0,"10"0"-34"0,-3 0-28 0,2 4-18 0,5-4-12 0,1 0-3 16,6 0-1-16,-6-4-1 0,13 4-1 0,-8 0-5 16,8 0-3-16,6-4-6 0,-6 4-4 0,12-4-4 0,1 4-1 15,-1 0-3-15,1-3-1 0,13 3 1 0,-1-4 0 16,1 4 0-16,6-3-1 0,6 3-2 0,2 0 1 0,4-5-1 16,2 5 2-16,-1-2-3 0,7-2 4 0,5 4 0 0,-4-4 3 15,5 0 1-15,0 1 1 0,7-5-3 0,6 4 1 16,-6 2 0-16,12-3-3 0,-5-2-2 0,6 3-5 15,5-3-2-15,-4-1-3 0,-1 5 1 0,-1-5-1 0,1 5 2 16,0-5 0-16,-13 5-1 0,5-1 2 0,-12 1-1 0,1-1 1 16,-7 0-2-16,0 4-1 0,-8-4-1 0,-11 4 0 0,-1 0 1 15,-6-3 0-15,-8-1 1 0,-11 4-1 0,-1-3-1 16,-13 3 5-16,0 0 0 0,-7-5 3 0,-5 5 2 0,-1-2 1 16,-7 2-1-16,-6-4 2 0,0 4-3 0,0-4-2 0,-6 4-6 15,-1 0-8-15,1-4-8 0,0 4-9 0,-9 0-13 16,10 0-17-16,-10 0-27 0,4 0-38 0,-2 0-84 15,6 0-102-15,-12-3-60 0</inkml:trace>
  <inkml:trace contextRef="#ctx0" brushRef="#br0" timeOffset="16402.25">15900 5059 47 0,'6'-4'392'0,"1"4"-110"0,6 0-112 0,1-4-74 15,-2 4-45-15,8 0-24 0,-1 0-10 0,1 0-7 16,6 0-2-16,-7 0 2 0,7 0 0 0,1 0 2 0,-7 4-2 16,5 0 1-16,-6-4-2 0,2 7 0 0,-9-3-2 0,2 4-2 15,-2-1-1-15,-5 3 0 0,0 2 2 0,-7-2 2 16,0 6 1-16,-7-2 2 0,0 4 0 0,-12 1 4 0,6 3 1 15,-7 0-1-15,-6 4-2 0,1-6-2 0,-8 6-1 16,7 1-3-16,-7-2 0 0,-7 1-3 0,8 0-2 0,-1-1-1 16,-5-4-1-16,5 2 1 0,-6 0-1 0,13-6 0 0,-6 2-9 15,5-5-15-15,8 4-30 0,0-3-40 0,-1-3-70 16,13-3-143-16,-6 3-64 0</inkml:trace>
  <inkml:trace contextRef="#ctx0" brushRef="#br0" timeOffset="17558.45">17868 3392 134 0,'0'-4'237'0,"0"4"-55"0,0-4-52 16,0 1-40-16,0 3-29 0,0 0-17 0,0-4-11 0,0 4-6 15,0-3-1-15,0-1-3 0,0 4 1 0,0-3-1 16,0 3-1-16,0 0 0 0,0 0-1 0,0-4-3 0,0 4-1 16,0 0-2-16,0 0-2 0,0 0-3 0,0 0-1 0,0 0-3 15,0 0-3-15,-6 0 1 0,6 0-3 0,0 0-1 16,0 4-2-16,0-4 0 0,0 3 0 0,0 4-1 0,-7-3 0 16,7 3 2-16,0 1-1 0,0-1 0 0,-7 3 2 15,7-1-1-15,0 5 1 0,0-3 1 0,0 4 0 0,0-1 0 16,0 5 0-16,0-5 1 0,7 5 0 0,-7-1 0 0,0 0-1 15,7 0 0-15,-7 5-1 0,0-2 0 0,0 2 0 16,0 2 0-16,0-3-2 0,0 0 1 0,0-3 1 16,6 3 0-16,-6-1 1 0,0-2-1 0,0 3 0 0,0-4 1 15,0 1 1-15,6-5 1 0,-6 1-2 0,0-1 0 0,0 1 0 16,0 0 0-16,6-4-1 0,-6 0 0 0,8 0-2 16,-8-4 2-16,6 3 0 0,0-2 0 0,1-4 1 0,0 3 0 15,-1-3 1-15,1 2 0 0,5 0 1 0,-4-4-3 0,10 2 3 16,-4-1 1-16,5 2-2 0,1-5 1 0,0 3-2 15,6-3-1-15,-1 4 0 0,7-4 1 0,-5 0-2 0,5 0 1 16,8 0 0-16,-8 0 0 0,8-4 1 0,6 4-1 16,-8-3 3-16,8 3-1 0,0-5 0 0,-2 2 0 0,9 3 0 15,-7-4 1-15,6 2 0 0,0-4 1 0,-7 4 0 0,1-2 1 16,-1 0-1-16,-5 0-7 0,-7 1-13 0,-7-5-19 16,-1 4-34-16,1-3-48 0,-12-3-118 0,-1 2-98 0,0-3-57 15</inkml:trace>
  <inkml:trace contextRef="#ctx0" brushRef="#br0" timeOffset="18073.84">17868 3348 155 0,'6'0'222'0,"0"0"-84"15,2-3-57-15,4 3-32 0,2-4-15 0,-1 4-4 16,-1-3-3-16,8-1 0 0,0 0 1 0,-1 4 3 0,7-4 0 16,0 1-5-16,1-1-4 0,5 4-5 0,0-4-1 15,1 1-2-15,0 0-2 0,-1 3-4 0,8-5-1 0,-8 2 1 16,7-1 0-16,0-1-1 0,1 5-1 0,-1-3-1 16,-1 0 1-16,1-1 1 0,-6 4-2 0,7-4-1 0,-8 4 1 15,1-3-4-15,-1 3 1 0,-6-3 1 0,7 3-1 0,-13 0 0 16,5 0 0-16,-5 0 0 0,0 0-2 0,-1 0 3 0,-6 3 0 15,6-3-2-15,-5 3 0 0,-2 1-1 0,-4-4 0 16,-2 7 1-16,0-4 3 0,1 6 1 0,-1-1 1 16,0-2 0-16,-6 5 3 0,7 1 2 0,-7 2 2 0,0 1-1 15,0 2 1-15,0 6-2 0,0-5 1 0,0 4-3 0,0 4 0 16,-7-1-2-16,7 1 0 0,0 0-2 0,0-1-1 16,0 1 0-16,0-1 0 0,0 1-2 0,0 0 0 0,0-4-8 15,0 0-18-15,0-5-27 0,0 3-43 0,7-5-91 16,-7-5-108-16,0 1-71 0</inkml:trace>
  <inkml:trace contextRef="#ctx0" brushRef="#br0" timeOffset="18495.66">18572 2297 232 0,'6'8'140'0,"-6"-1"-60"0,7 3-34 15,-7 2-16-15,0-2-6 0,0 9-3 0,6-5 1 0,-6 5 0 16,0 3-2-16,-6-5 1 0,6 10-1 0,0-2-1 0,0-2-3 16,0 2-3-16,-7 0-4 0,7 0-2 0,0 2-1 15,0-5-2-15,-6 4 0 0,6-5 1 0,0 2-2 0,6-2 3 16,-6-3 2-16,0 1 3 0,7-4 0 0,-7-1 3 16,6 1 2-16,-6-4 8 0,7-3 4 0,-2 2 2 0,3-3-2 15,-8-3 1-15,7 4 4 0,-2-5 2 0,2 4 1 0,7-3-5 16,-2-4-4-16,1 3-2 0,7-3-3 0,0 0-2 15,5 0-4-15,-6-3-5 0,8 3-5 0,6-4-13 0,-7 2-22 16,-1-3-32-16,2-2-43 0,-1-1-100 0,7-3-103 16,-14 5-73-16</inkml:trace>
  <inkml:trace contextRef="#ctx0" brushRef="#br0" timeOffset="19026.62">19171 2524 83 0,'-12'-4'293'0,"-2"8"-105"0,-5-4-72 0,6 3-43 16,-7 1-23-16,1 4-14 0,-1-1-7 0,1 1-5 16,5-2-2-16,-6 2-4 0,8 3-3 0,-2 0-3 0,8 0-5 15,-7 0-3-15,13 4-1 0,-6-5 1 0,6 1-1 16,0 1-2-16,0-2 2 0,6-3-1 0,1 5 0 0,-1-9 2 15,7 5-2-15,-1-4-1 0,9-2 1 0,-8 2 0 0,7-4 0 16,-1-4 1-16,-1 2-1 0,2-2 0 0,1 0 3 16,-8-3-1-16,7-1 0 0,-1-3 1 0,-6 1 1 0,6 2 2 15,-5-3 2-15,-3 0 3 0,-3-3 0 0,5 3 0 0,-7-1 0 16,-6 2 0-16,7-2 0 0,-7 1 0 0,0 0-4 16,-7 1-2-16,7 2-1 0,-6-3 0 0,6 4 1 15,-6 0-2-15,-1-1-3 0,-6 5 2 0,7-5-1 0,-3 5 0 16,4 0 1-16,-1 3-1 0,-1-5 1 0,1 5-2 0,-1 0 0 15,7 5 0-15,-6-5-1 0,-1 3 0 0,7 0 0 0,-6 1 1 0,6 3-2 0,-6 1 0 0,6-1 0 0,-8 0-1 32,8 4 0-32,-6-3 1 0,6 2 0 0,0 1-2 15,0 0 2-15,0 1-2 0,0-5 3 0,0 4 0 0,6 0 1 0,-6-1-2 0,8 2 0 0,-2-1 1 0,0-4 1 0,1 4 0 16,-1-4 1-16,1 0 1 0,-1 1-1 0,7-1 2 16,-8-3 1-16,10 4 2 0,-2-6 2 0,0-2 0 0,0 4 0 31,7 0-2-31,-8-4 1 0,8 0-1 0,-7 4-1 0,7-4-2 0,0 0-3 0,-8 0 0 0,8 0-1 0,-7 0 0 31,0-4-1-31,0 4-4 0,-2 0-9 0,-2-4-13 0,2 4-12 16,4-4-20-16,-2 2-23 0,-7-2-26 0,8 0-35 15,-8-3-62-15,0-1-86 0,0 1-65 0</inkml:trace>
  <inkml:trace contextRef="#ctx0" brushRef="#br0" timeOffset="19292.34">19647 2377 94 0,'-7'-3'328'0,"-6"-5"-115"0,1 5-80 0,4 0-46 0,2-2-25 0,0 1-18 0,6 4-9 0,-6 0-9 0,6 0-8 0,0 4-6 16,6 1-3-16,-6 1-3 0,6 2-2 0,0-2 0 31,8 6-1-31,-1-1-1 0,0 0 0 0,0 3 0 0,0-3-1 0,6 5-1 0,-5-2 1 0,-1 1 1 0,6-1 1 16,-6 1-2-16,1-1 2 0,-2 1-1 0,1-1 0 0,-6-2-1 31,6-1 2-31,-7 0-1 0,-6 0-1 0,0 0 3 0,0-4-1 16,-6 1 2-16,-1-1 0 0,1 4 0 0,-7-4-1 15,0-3-1-15,-1 3 1 0,2 0-1 0,-8-3 0 0,7 3-4 0,0-3-7 0,6 0-12 0,-5-1-17 0,5 1-27 16,7 0-33-16,0 0-58 0,0-4-111 0,7 0-83 0</inkml:trace>
  <inkml:trace contextRef="#ctx0" brushRef="#br0" timeOffset="19823.34">20018 2546 105 0,'0'0'245'0,"7"0"-71"0,-7-4-50 0,13 4-33 0,-6 0-18 31,-1-3-12-31,7-1-6 0,0 0-8 0,0 0-4 0,-7 1-4 0,7-4-2 0,0 3-2 0,1 1-3 0,-2-1-3 16,-5-4-1-16,0 5 3 0,6-1 0 0,-13 0 0 0,6 1 1 16,-6 0-4-16,0-2-2 0,0 1-3 0,-6 1-5 0,6-2-4 15,-7 3-4-15,-6 2-5 0,6-4-2 0,-5 4-4 16,-2 0 0-16,1 4-2 0,-6-2 1 0,6-2 0 0,0 8 2 15,-6-4-1-15,5 4 0 0,1-1 1 0,1 0 0 16,-8 5 2-16,13-2-2 0,-6-3-1 0,7 8-1 0,6-3 1 16,-7-2 0-16,1 2 0 0,6-3-3 0,0 3 2 0,6-1-1 15,-6 0 2-15,7-3 1 0,-1-1-1 0,0 4-1 16,8-8 2-16,-2 5 1 0,2-4 0 0,-1-4 0 16,7 3-1-16,-1-3 0 0,0-3 0 0,1 3 2 0,6-4-2 15,0-4 0-15,0 5 0 0,0-5 2 0,0 5-1 0,1-9 1 16,-1 6-1-16,6-2 0 0,-6 1-1 0,-1-1 1 15,2-2-1-15,-7 3-1 0,6-1 1 0,-8 0 1 0,-3 2 0 16,4-2 4-16,-12 4 2 0,5 1 2 0,-5-1 1 16,0 0 1-16,-7 0-2 0,6 4 0 0,-6 0-2 0,0 4-3 15,0 0-2-15,0-4-2 0,0 7-1 0,0-3 0 0,0 6 0 16,0-2 1-16,7-1 0 0,-7 5 0 0,6-2 0 16,1-2 0-16,-1 3-1 0,7-1 1 0,-7 2-7 0,7-1-13 15,6 0-26-15,-5-4-42 0,6 4-55 0,-1-4-136 0,-5 4-94 16,-2-3-54-16</inkml:trace>
  <inkml:trace contextRef="#ctx0" brushRef="#br0" timeOffset="20635.72">17927 4410 202 0,'0'-3'270'0,"0"-1"-81"16,0 1-65-16,0-1-41 0,0 0-23 0,0 0-10 16,0 1-7-16,0-1-5 0,0 1-4 0,0 3-5 0,0-4-3 15,0 4-6-15,0-3-4 0,0 3-2 0,0 0-1 0,0 0-6 16,0 0-4-16,0 0-4 0,6 3-1 0,-6-3 2 16,0 7 0-16,0-3 1 0,0 3 1 0,0 1 3 0,0 2-1 15,0 1 3-15,0 0 0 0,0 3 0 0,0 3-2 16,0-3 0-16,0 1 1 0,0-1-1 0,0 4-1 0,0 0 1 15,0-3-3-15,6 3 1 0,-6-3-2 0,0-1 0 0,8 1-1 16,-2 0 0-16,-6 0 0 0,6-1 0 0,0-3 0 16,2 1 0-16,-2-2 3 0,0 1 1 0,1-3 2 0,6-5 1 15,0 4 3-15,-1-2 2 0,2-1 2 0,6-2 5 16,-1-2 2-16,7 0 1 0,-6 0 0 0,13 0 0 0,-1-2-1 16,1-2-1-16,-1-4 0 0,7 4-4 0,1-3-2 0,4-1-1 15,3 1-2-15,-2-1-1 0,1-2 0 0,6 3 0 16,-6-5-1-16,5 5-1 0,-5-3-2 0,-1 2-1 15,-11-3-9-15,5 4-9 0,-8 0-13 0,-4-1-19 0,-1 0-26 16,1-3-28-16,-8 4-34 0,0-3-59 0,0-2-96 0,-11 1-85 16</inkml:trace>
  <inkml:trace contextRef="#ctx0" brushRef="#br0" timeOffset="21073.17">17985 4337 50 0,'7'0'217'0,"-1"0"-50"0,1 0-44 15,6 0-28-15,-7-4-16 0,8 4-12 0,-2 0-10 16,8-3-4-16,-7 3-5 0,7-5-3 0,6 3-5 0,-7-2-3 16,7 1-5-16,0-2-2 0,7 2-3 0,-7-1-3 0,0-4-3 15,7 5-2-15,-7-1-3 0,6 1-6 0,-5-4 0 0,-1 3-1 16,-1 0-1-16,1-3-1 0,0 3 0 0,-6 1 0 16,7-1 0-16,-8 1 1 0,0-1-4 0,1 0 0 15,-1 0-2-15,1 4 0 0,-7-3-1 0,0-1-1 0,0 4-1 16,1 0 1-16,-2-4 1 0,1 4-2 0,-7 0-1 0,8 4 0 15,-9-4 0-15,2 4 2 0,1-1 0 0,4 5 0 16,-6-1 1-16,-6 0 1 0,8 4 1 0,-2 4 1 0,0-5 0 16,1 5 0-16,-1 4 1 0,-6-1 0 0,7 1-1 15,0-1 1-15,-7 4-2 0,6-4 1 0,-1 3-2 0,2 2 0 16,1-4-1-16,-8 2 0 0,5 1 0 0,2 0-1 0,0-3-5 16,0 2-8-16,-1-1-15 0,1-3-22 0,5 2-39 15,2-1-54-15,-2-7-120 0,2-1-94 0,-1-2-45 0</inkml:trace>
  <inkml:trace contextRef="#ctx0" brushRef="#br0" timeOffset="21432.49">19380 4264 114 0,'-6'0'308'0,"6"-4"-81"15,0 4-77-15,0 0-57 0,0 0-37 0,0-3-21 0,0 3-14 16,0 3-8-16,0-3-5 0,0 4-3 0,0-1-1 15,0 5-2-15,0-1 2 0,0 4 2 0,0-4 3 16,0 4 1-16,0 3 1 0,0-2-1 0,0 3 0 0,0 0-1 16,6-1-1-16,-6 1-1 0,0-1-1 0,6 1-2 0,-6 0 0 15,6 3-2-15,-6-3 0 0,8 0 0 0,-2-1 0 0,-6 1 0 16,6-4 0-16,1 3-1 0,-7-3-8 0,6 1-16 16,-6-5-20-16,0 3-26 0,0-2-33 0,0-5-63 15,0-3-109-15,-6 5-77 0</inkml:trace>
  <inkml:trace contextRef="#ctx0" brushRef="#br0" timeOffset="21682.25">19230 4216 166 0,'5'-18'341'0,"3"3"-114"0,-1 0-93 15,-1 5-51-15,0-5-33 0,7 4-15 0,1 4-7 16,-2-4-8-16,2 7-5 0,-3-3-2 0,4 4-3 0,4 3-1 15,-5-5 0-15,-2 10-3 0,2-5-2 0,-2 3-1 16,1 4 0-16,1 0 1 0,-8 1-1 0,-6 4 2 0,6-3 0 16,-6 3 2-16,-6 3-1 0,0-1 1 0,-8 1-1 0,1-1 0 15,-7 1 0-15,8 4 0 0,-8-5-3 0,1 1-1 16,-1 2-4-16,0-2-5 0,1-1-9 0,-1 3-14 0,8-7-21 16,-3 5-29-16,10-8-34 0,-1 4-65 0,-3-4-123 15,4-3-62-15</inkml:trace>
  <inkml:trace contextRef="#ctx0" brushRef="#br0" timeOffset="22838.29">19797 4257 144 0,'0'3'227'0,"-7"1"-80"16,-6 3-55-16,7 1-33 0,-8 2-19 0,2-3-7 16,5 5-2-16,-6-1-4 0,7 0-2 0,-1 4-3 0,-6-4-3 15,13 4-3-15,-7-5 0 0,1 5-2 0,6-4-2 0,0-1-1 16,0 5 0-16,0-4 2 0,6 0 2 0,1-2 2 16,0-3 1-16,-1 2 5 0,1-2 4 0,5 3 3 15,-5-6 1-15,6 1 3 0,-7-4-2 0,8 3 2 0,-1-3-1 16,-7-3-3-16,7 3-3 0,-6-4-1 0,-1 4-1 0,0-3-1 15,2-6-3-15,-8 6-5 0,0-4-4 0,0 3-5 0,-8-7-5 16,2 7-3-16,-7-7-6 0,0 4-4 0,0 0-3 16,1-5-3-16,-2 5 0 0,-6 0-1 0,8 0 2 15,-1-1 2-15,-1 1 1 0,2 0 0 0,5 0 3 0,0-1 1 16,1 1 0-16,6 0 0 0,6-1-4 0,1 1-5 0,0 0-2 16,5 0-1-16,2-1-1 0,-1 0 2 0,6 1 3 15,-6 0 2-15,7 0 5 0,-1 3 3 0,-6-4 3 0,0 1 1 16,7 4 3-16,-7-1 1 0,0 1 2 0,0-1 0 15,0 0 1-15,-6 0 4 0,5 1 3 0,2-1 2 0,-8 0 1 16,0 4-1-16,1-3 2 0,-7 3-1 0,7 0 0 0,-1-3-1 16,-6 3-2-16,0 0-4 0,0 0-2 0,7 0-1 15,-7 0-3-15,0 0 0 0,0 3-1 0,0-3-1 0,0 3 1 16,0 1-1-16,0-4 1 0,0 4 0 0,0-1-1 16,6 5 1-16,-6-4 0 0,0 3 1 0,0 0-1 0,0 0 0 15,0-3 1-15,0 3 0 0,0 0 2 0,0 0-3 0,0 1 2 16,0 4 0-16,0-3 1 0,0-1-1 0,0 4 1 15,0-5-1-15,0 4 0 0,0-3 0 0,6 2 0 0,-6-3-1 16,7 1 0-16,-7-1 2 0,7 0 0 0,-1-3 2 16,8-1 1-16,-8 1 3 0,0 0 1 0,7 0 5 0,1-1 1 15,-2-3 0-15,2 0-3 0,5 0 2 0,-6-3 1 16,6-1 3-16,1 0 0 0,-7 0-4 0,7 1 2 0,-8-1 2 16,2-3 2-16,5 4 1 0,-12-5-1 0,5 1-2 0,-5 0-4 15,7 0 1-15,-8-1 0 0,0 1 1 0,0-1 0 16,-6-3-3-16,8 4-2 0,-8 0 1 0,0 0-1 0,0-1 1 15,0 0-1-15,0 1 0 0,0 3-2 0,0 1 0 16,0-1-2-16,-8 1 0 0,8 3-1 0,-6-4-2 0,6 4-4 16,-6 0-1-16,6 4-3 0,-6-4 1 0,-8 7 1 0,14-4 0 15,-7 4 0-15,1-3 1 0,0 7-2 0,-1-3 0 16,0-2 0-16,7 2 0 0,0 4-2 0,-6-5 2 0,6 0-3 16,6 5 1-16,-6-5 1 0,0 0 1 0,7-4-1 15,0 5 1-15,-1-1 2 0,0-3 0 0,1-1 0 0,7 1 1 16,-8-1 0-16,6-3 1 0,2 0 0 0,6 0-1 0,-7-3 0 15,6 3-1-15,0-4 1 0,1-3 0 0,0 4-1 16,-1-5 2-16,1 1 0 0,-7 0 1 0,0 3 1 16,6-3 3-16,-5-1 3 0,-8-3 0 0,7 5 3 0,-6-3 0 15,-1 1 2-15,1-1 2 0,-7 1 0 0,0 0-1 0,0-3-2 16,0 4 0-16,0 0-1 0,0-1-3 0,-7 1-2 0,7 4-3 16,-6-4-1-16,6 3-2 0,-7 0-2 0,7 4 0 15,-7-4-2-15,7 4-2 0,0 0 0 0,-6 0-1 16,6 0 0-16,-6 4 0 0,6 0 2 0,-7 0-2 0,0-1 1 15,7 4 2-15,-7 0-1 0,7 1 2 0,-5-1-3 0,5 0 2 16,-7 0-1-16,7 1-1 0,0-1 1 0,0 1-1 16,0-2 0-16,7 2-1 0,-7 1-1 0,5-3 0 0,2-2 0 15,-7 3 0-15,7-3-1 0,6 0 2 0,-7 0 2 16,8-1 2-16,-1 1 1 0,0-4 0 0,6 0 0 0,-5 0 2 16,5-4 3-16,0 4-2 0,1-3-1 0,-1-1 0 0,1-4 1 15,6 5 1-15,-7-5-2 0,1 2 1 0,0-3-2 16,-7 1 2-16,7 2-1 0,-8-2 0 0,2-3-2 0,-2 4 0 15,0-4 1-15,-4 4-1 0,5-4 2 0,-7 4 1 16,0 0 0-16,-6-1 2 0,8 1 0 0,-8 3 0 0,0 0 0 16,6 1 0-16,-6 3-3 0,0 0-2 0,0 0-1 0,0 0-2 15,-6 3 0-15,6 1-1 0,0 3 0 0,0 1 0 16,0 3 2-16,0-4 0 0,6 4-1 0,0 0 1 0,1-1-1 16,0-2-1-16,6 4-2 0,-2-3-4 0,4 3-10 15,4-4-9-15,-6 3-15 0,14-4-19 0,-9 4-30 0,2-4-42 16,-1-3-60-16,-5 3-132 0,-1-3-82 0,-6-4-39 0</inkml:trace>
  <inkml:trace contextRef="#ctx0" brushRef="#br0" timeOffset="23713.22">18057 5213 149 0,'0'-4'223'16,"0"1"-56"-16,0-2-49 0,0 3-26 0,0-2-14 0,0 0-6 16,0 0-5-16,0 4-10 0,0-3-5 0,0-2-6 0,0 2-6 15,0 3-9-15,0-4-5 0,7 4-5 0,-7-2-6 16,0 2-2-16,0 0-5 0,0-5-2 0,0 5 0 0,0 0-2 15,6 5-1-15,-6-5-3 0,0 0 1 0,0 2-1 16,7 5 0-16,-7 1 0 0,0 0 4 0,6 3 1 0,-6 3 3 16,0-3-1-16,0 7 2 0,0-3 0 0,0 4-1 15,0 2-1-15,0 2 0 0,0-1-1 0,-6-1-2 0,6 1 0 16,0 0 1-16,0 0-3 0,0 4 0 0,0-4 2 0,-7-4-4 16,7 5-1-16,0-6 2 0,0 5 0 0,0-3 0 15,-6-4 0-15,6 3 2 0,0-3-2 0,0 0 3 0,0-5-1 16,0 5-2-16,0-8 1 0,6 4-1 0,-6-4 1 15,7 1 3-15,-1-5 5 0,8 1 1 0,-2 4 2 0,0-8 0 16,8 0 3-16,7 0 0 0,-1 0-1 0,7-4-3 0,-1 0-3 16,1-3-1-16,5 3-2 0,2-4 0 0,5 1-2 15,1 0 0-15,-1 0-2 0,2-4 0 0,3 3 0 0,3 2-1 16,6-6 0-16,0 1-1 0,0 4 0 0,-1-4 0 16,1 4-1-16,0-5-6 0,-1 5-7 0,1-1-11 0,-7-2-17 15,0 3-21-15,-7-1-25 0,-5-3-35 0,-1 4-56 0,-13-5-96 16,0 2-84-16</inkml:trace>
  <inkml:trace contextRef="#ctx0" brushRef="#br0" timeOffset="24228.52">18103 5143 49 0,'0'0'256'0,"0"0"-57"0,0 0-52 15,6 0-37-15,-6 0-28 0,6 0-17 0,0-4-12 16,2 4-5-16,4 0-5 0,9-3-4 0,-9 0-2 0,8-2-5 16,-1 5-4-16,7-3-4 0,-6-1-3 0,6 0-2 15,7 1-2-15,-7-4 3 0,0 3-3 0,7 0 2 0,-1 0 1 16,1-3 0-16,5 4 1 0,-5-4-1 0,6 3-1 0,-6-4-3 16,6 1-3-16,0 3-2 0,-7-2-2 0,7 1-2 0,-13-2 0 15,7 4-2-15,-1-2 0 0,-5-2-3 0,-1 3 3 16,0 4-4-16,-6-3 3 0,-1 0-2 0,1-2-1 15,0 5 0-15,-8-3 0 0,2 3 0 0,-1 0-2 0,-7-4 1 16,7 4-2-16,-6 0 1 0,-1 0-1 0,-1 4-1 0,3-4 1 16,-8 3 2-16,7-3 2 0,-2 5 1 0,-5 1 2 15,8-2 0-15,-8 8 2 0,0-2 1 0,0 5 1 0,0 0 1 16,0 3-2-16,0 0 2 0,0 5-1 0,-8 2-1 16,8 1-2-16,-5 3 0 0,5 0 0 0,0 0-3 0,-7 0 1 15,7 5-1-15,0-5-1 0,0 3 0 0,0 2-2 0,0-5-6 16,0 4-13-16,0 1-19 0,-8-5-29 0,8 0-38 15,-5-4-59-15,5 1-157 0,-6-4-76 0,-1-3-39 16</inkml:trace>
  <inkml:trace contextRef="#ctx0" brushRef="#br0" timeOffset="25103.32">16670 5231 103 0,'0'0'205'0,"0"-3"-43"0,0 3-50 16,0 0-36-16,0 0-27 0,6 0-18 0,-6 0-12 16,6 0-6-16,0-4-4 0,1 4-2 0,0 0 5 0,-1 0-1 15,1 0 1-15,-1 0 0 0,1-4-1 0,0 4 0 0,4 0 1 16,-4 0 3-16,1-4-1 0,4 4 1 0,-5 0 1 16,6 0 0-16,-6 0 0 0,5-3 3 0,2 3-2 15,-2 0-3-15,2-4 0 0,5 4-1 0,1-3-3 0,0 3 0 16,-1 0-2-16,7-5-1 0,-6 5 0 0,6-2 0 0,-2 2 0 15,10-4 0-15,-1 4-1 0,0-4 0 0,-8 4-1 0,15-4-1 16,-8 4 0-16,7-3-1 0,-7 3-1 0,7-5 2 16,-5 5-1-16,-2-3 1 0,1 3-1 0,-7 0 2 15,5 3-1-15,-3-3-6 0,-3 0 1 0,-5 5 1 0,0-2 1 16,-1-3-1-16,-6 8 0 0,0-8-2 0,0 6-1 0,0-1 3 16,0 2-2-16,-6-4-2 0,-1 5-3 0,1-1 0 15,-1 4 0-15,1 1 2 0,-7-2 0 0,0 0 2 0,0 7 0 16,0-8 1-16,6 7 2 0,-6-3 0 0,0 3 0 15,0-2-1-15,0 5 1 0,7-8 0 0,-7 7 0 0,6-4 1 16,-6 1 0-16,6-1 0 0,2 2 2 0,-2-3-2 0,0 4-1 16,1-3 1-16,-1 1-1 0,1-1-2 0,6 1 0 15,0-5-2-15,0 1 0 0,0 0 1 0,6 1 2 0,1-5-1 16,-1-4-1-16,1 1 2 0,13 0 1 0,-7 0 5 16,6-4-2-16,1-4 0 0,6 0 1 0,1 0 2 0,-2 1 0 15,1-2-1-15,0-1-1 0,0 3-5 0,1-5-1 0,-8 0-10 16,1 2-22-16,-8-2-37 0,2 1-60 0,-1-5-117 15,-13 5-87-15</inkml:trace>
  <inkml:trace contextRef="#ctx0" brushRef="#br0" timeOffset="27243.58">19627 5308 67 0,'0'-4'71'0,"0"4"-14"0,0 0-14 0,0-4-12 16,0 4-10-16,0-3-6 0,0 3-5 0,0-4-3 0,7 4 0 15,-7-2 0-15,0 2 0 0,6-5 6 0,-6 2 2 16,0-1 6-16,7-1 9 0,-7 5 8 0,0-3 7 0,0 0 10 16,7-1 8-16,-7 0 3 0,0 1 3 0,0 0-3 15,0-2-4-15,0 1-3 0,0 1-3 0,0-1-6 0,0 1-2 16,0-1-5-16,0 1-6 0,0 3-4 0,0-4-3 0,0 4-5 15,0 0-7-15,0 0-5 0,0 0-5 0,0 0-5 0,0 4-3 16,0 3 0-16,0 0-1 0,0 5 0 0,0-2 1 16,0 5 1-16,0-1 0 0,0 5-1 0,0-2 1 15,0 3 1-15,6 1-2 0,-6 1 1 0,0 0 0 0,0 0 0 16,0 0 0-16,0-1 2 0,6 2 0 0,-6 0-2 0,0-6 2 16,0 5-1-16,0-3 4 0,0-2-3 0,0-1 0 15,0-1-1-15,-6 0-1 0,6-1 0 0,0-7-1 0,0 4-7 16,0-4-17-16,0-3-12 0,0 3-16 0,6-7-17 15,-6 4-20-15,0-4-33 0,0-4-53 0,0 0-81 0,0 1-76 16</inkml:trace>
  <inkml:trace contextRef="#ctx0" brushRef="#br0" timeOffset="27665.21">19491 5268 295 0,'6'-4'291'0,"-6"0"-109"0,7-2-82 0,-7 6-46 16,6 0-27-16,0 0-12 0,-6 0-6 0,8 3-3 0,-8 0 0 16,6 5 0-16,0-5 0 0,-6 9 0 0,6-2 0 15,-6 1 0-15,7 1-2 0,-7-1 0 0,0-1-1 0,0 2-2 16,0-2-1-16,7 1 0 0,-7 0 0 0,0 8-1 16,6-12 0-16,-6 0 1 0,0-3 0 0,7 3 0 15,-7-3 4-15,6 0 3 0,1-1 6 0,-7-3 7 16,7 0 5-16,5 0 4 0,-6-3 3 0,2-1 3 0,4 0 0 15,1-3 0-15,1 0 0 0,-8 0-6 0,7-2-2 0,0-1-2 16,0 3-1-16,0-5-1 0,0 2 0 0,0-5-2 0,-6 3-1 16,5 3-1-16,2-3 1 0,-1-3-1 0,0 5 0 15,-7-2-1-15,7 1-2 0,1 0 1 0,-8 0-4 16,7 4-2-16,-6 0-3 0,-1-1-1 0,7 5-2 0,-7-4-2 16,1 2-3-16,0 5-1 0,-1-2 1 0,0 2 0 0,2 0 0 15,-2 0-1-15,0 2 0 0,0 3 1 0,1 2 0 16,0-4 0-16,-1 5-1 0,1 3 0 0,-1-4 0 0,0 5 2 15,-6 2-1-15,7-3 0 0,0 3 0 0,-7 1 1 16,6-3 0-16,-6 5 0 0,0-2 0 0,0-1-1 0,0 1 0 16,0 4-6-16,6-5-4 0,-6 1-10 0,0-1-7 0,8-3-12 15,-8 1-16-15,6-1-24 0,0-1-31 0,1-1-41 16,-1-3-73-16,1-2-111 0,0 0-58 0</inkml:trace>
  <inkml:trace contextRef="#ctx0" brushRef="#br0" timeOffset="27993.26">20292 5316 160 0,'-14'0'385'0,"8"0"-114"0,-6 4-112 16,5-2-71-16,-7 5-42 0,2 1-20 0,5-4-12 0,-6 7-4 15,1-4-3-15,4 4-3 0,2 0-2 0,0-3-1 16,-1 3-1-16,1 0 0 0,6-1 0 0,0 2 0 0,0-2 0 15,0-3 1-15,6 1 2 0,1 0 1 0,-7-4 4 16,6-1 3-16,0 1 4 0,2-4 5 0,-2 0 5 0,6 0 2 16,-5-4 2-16,0 4 3 0,5-3-2 0,-5-5-2 0,7 4-2 15,-8 0-3-15,6-2-3 0,-4-1 0 0,4-1 2 16,-5 4 2-16,0-4 3 0,-1 5-2 0,-6-1 0 0,7 1 2 16,-1-1-2-16,-6 1-4 0,0-1-4 0,6 4-6 0,-6 0-3 15,0-5-4-15,0 5-2 0,0 0-2 0,7 0-1 16,-7 5-2-16,6-5-4 0,1 4-10 0,-1-1-8 0,8 1-10 15,-1-1-20-15,0 1-20 0,0-1-35 0,7 1-41 16,-1-4-53-16,1 4-104 0,-1-4-79 0</inkml:trace>
  <inkml:trace contextRef="#ctx0" brushRef="#br0" timeOffset="28290.3">20618 5322 94 0,'0'-2'307'0,"-8"2"-83"0,-4-4-78 0,5 4-56 16,7-4-32-16,-5 4-19 0,-3 0-12 0,2 0-6 0,0 0-6 16,6 0-3-16,-7 4-3 0,7-4-4 0,-6 4-1 0,6-4-1 15,0 2-2-15,0 3 0 0,0-3 0 0,0 3 1 16,0-2-1-16,0 1 2 0,6 4-2 0,-6-1 1 0,0 0 1 16,7 0-1-16,-7 1 1 0,0 3 0 0,6 0 1 15,-6 0 0-15,0-1 2 0,6 5 1 0,-6-3 1 0,0 2-1 16,8-3 0-16,-8 3 0 0,5 1 0 0,-5-1 3 15,0 2 1-15,0-2-2 0,0 1 2 0,0-1 1 0,-5-3 2 16,5 3 1-16,-8-2-1 0,2-1 0 0,0 0 0 0,-7-3-1 16,6-1-3-16,-6 4 1 0,7-4-3 0,-8-3-1 0,8 3-6 15,-7 0-8-15,6-3-18 0,-5-1-24 0,5 1-33 16,7-4-48-16,-8 0-95 0,8-4-99 0,0 4-57 16</inkml:trace>
  <inkml:trace contextRef="#ctx0" brushRef="#br0" timeOffset="28914.92">20924 5249 131 0,'7'5'314'0,"-1"-2"-106"16,-6 0-82-16,5 5-50 0,-5-5-25 0,0 5-12 0,9 4-7 15,-9-6-3-15,-9 5-3 0,9 1-3 0,0-3-5 16,0 7-3-16,-5-5-4 0,5-1-4 0,-6 2-4 0,6-1 1 16,0 0-2-16,0-4 1 0,0 0-2 0,0-3 0 15,6 3 2-15,-6-3 1 0,0-4-2 0,5 4 3 0,-5-1 1 16,9-3 0-16,-3 0 2 0,-1-3-1 0,2-1 0 0,0 4 0 16,0-4-2-16,-1 0 0 0,1 1-1 0,-7-4-2 15,6 3-3-15,1 1 2 0,0-1-1 0,-7-1 0 0,6 2 1 16,-6 3-3-16,0-3 1 0,0 3-1 0,6 0 1 0,-6 0 0 15,0 0-1-15,0 0 0 0,0 3 0 0,0 0 2 16,0 2 0-16,0-1-1 0,6 3 1 0,-6-4-1 16,8 1 1-16,-8 3 1 0,6-3-1 0,0 0 1 0,-6-1 1 15,7 2 2-15,-1-3 4 0,0 3 4 0,2-5 5 0,-2 0 3 16,7 0 2-16,-6 0 2 0,5-5 2 0,-5 3 0 0,6-3-3 16,0 2-3-16,-7-5-5 0,8 1-2 0,-3 0-1 15,-2 0-1-15,2-2-4 0,-3 3-1 0,-2-5 0 16,7-1-3-16,-6 5 2 0,-1-3-3 0,0-2 0 0,-6 2 0 15,8-1 1-15,-8-1-3 0,0 1 0 0,6 1-2 0,-6-2-1 16,0 1 1-16,-6 5 1 0,6-6-1 0,0 5-2 16,0 3 4-16,0 1-1 0,0-1-1 0,-8 0 0 0,8 0 0 15,0 4-2-15,-6 0 0 0,0 4-2 0,6-4 0 16,-7 4 3-16,1 0 0 0,6 3 1 0,-7 0-1 0,7-4 2 16,-6 6 0-16,6-3-1 0,-8 5 1 0,8-3-1 0,0 4 0 15,0-6 0-15,0 5 1 0,0-3-1 0,8-2 0 16,-8 6 1-16,6-5 0 0,1 1 1 0,-7-1 0 0,6 0 1 15,7-4 1-15,-7 6 0 0,2-6-1 0,4 4 0 16,2-3 1-16,-2 2 0 0,7-1 0 0,0-1-1 0,-4-1-1 16,4-3-8-16,-6 4-5 0,6-1-14 0,1-3-20 0,-6 0-25 15,5 0-32-15,1-3-36 0,-8-1-72 0,8 1-112 16,0-6-54-16</inkml:trace>
  <inkml:trace contextRef="#ctx0" brushRef="#br0" timeOffset="29196.1">21472 4975 93 0,'-7'0'365'0,"7"0"-103"0,0 0-101 15,0 0-69-15,7 3-41 0,-7 1-24 0,6 0-9 16,-6-1-5-16,6 5-3 0,1 2 1 0,6-2 3 0,-7 3 2 15,8 0-1-15,-8 1 3 0,7 2-1 0,-7 1-1 16,2 2 2-16,4-2-3 0,-7 3-1 0,10-3 1 0,-9 4 2 16,7-2 0-16,-6 3-3 0,6-3 0 0,-7-2 0 0,0 8 0 15,2-9-4-15,4 4-3 0,-5 0-1 0,6-2-1 16,-6 1-3-16,5-2 1 0,-5-1-1 0,6-2-6 0,-7 2-7 16,8-2-16-16,-8-5-26 0,7 0-31 0,-7-4-42 15,1 1-83-15,-7-4-117 0,7-4-60 0</inkml:trace>
  <inkml:trace contextRef="#ctx0" brushRef="#br0" timeOffset="29461.81">21484 5184 110 0,'7'-8'288'0,"0"4"-77"0,-1 2-70 0,7-3-53 0,0 2-30 15,0-5-19-15,7 4-11 0,-1 1-6 0,1-1-2 16,0 0-3-16,-2-2-2 0,9 1 2 0,-7 2 1 0,-1-1 4 15,7 0 2-15,-6 1 3 0,-1-4 2 0,0 7 4 16,-5-8-1-16,-1 8 0 0,0-4-3 0,0 4-1 0,-1-3-1 16,-4 3-5-16,-2-4-4 0,0 4-5 0,-6 0-1 0,7 0-3 15,-7 4 0-15,7-1-2 0,-7 1 0 0,6 4 2 16,-6-1 0-16,7-4 1 0,-7 8 1 0,6-3-2 16,-6 3 1-16,6 0-1 0,-6 1-2 0,7 2-2 0,-7-3-1 15,7 0-4-15,-1 3-9 0,0-3-15 0,0 0-21 0,2 1-29 16,-2-6-38-16,0 2-52 0,8-5-97 0,-8-3-95 0,1 0-49 15</inkml:trace>
  <inkml:trace contextRef="#ctx0" brushRef="#br0" timeOffset="29586.64">21960 5103 302 0,'-6'-4'226'0,"6"4"-85"15,-8-4-55-15,8 4-40 0,0 0-33 0,0 0-34 16,0 0-40-16,8 0-60 0,-2 4-125 0,0-4-70 15</inkml:trace>
  <inkml:trace contextRef="#ctx0" brushRef="#br0" timeOffset="29852.45">22195 5103 243 0,'-14'4'214'0,"2"-4"-66"16,6 3-50-16,-8 1-29 0,1-1-18 0,0 5-11 16,6 0-4-16,-5-5-3 0,4 4-1 0,2 0-5 0,0 1-2 15,-1-1-5-15,7 4-2 0,-6-3-2 0,-1-1-1 16,7 3 2-16,0-2 0 0,0-1 0 0,0 5 3 0,0-5 2 16,7-4 4-16,-1 4 0 0,-6-3-1 0,13 1-1 0,-7 1-4 15,14-2 0-15,-7 0-3 0,7-1-4 0,0 0-7 16,-2 2-13-16,9-5-18 0,-1 4-26 0,-6-4-37 15,6-4-55-15,-1 4-103 0,-5-5-96 0,0-1-55 0</inkml:trace>
  <inkml:trace contextRef="#ctx0" brushRef="#br0" timeOffset="31883.12">20683 5825 286 0,'6'-15'426'15,"1"4"-155"-15,-2 0-123 0,10 0-68 0,5 1-34 0,-8 1-15 16,8-1-14-16,-1 6 0 0,1-4 0 0,5 5 1 0,-6-1-1 16,8 4 2-16,-7 0-1 0,6 0-1 0,-8 0-2 15,2 4 0-15,1 4-2 0,-8-5-1 0,0 5-2 0,-6-5-1 16,-1 9 0-16,0-6-2 0,-6 5 1 0,0 1-1 15,-6-2 0-15,0 5-2 0,-8 0-1 0,1-1 1 0,7 1-4 16,-15 3-4-16,10-3-10 0,-3 0-12 0,1-1-15 0,0 1-23 16,0-4-38-16,-1-1-53 0,8 2-99 0,-6-1-91 15,5-4-57-15</inkml:trace>
  <inkml:trace contextRef="#ctx0" brushRef="#br0" timeOffset="32617.17">20846 5825 98 0,'-7'-4'273'16,"7"0"-83"-16,0 0-59 0,0 4-37 0,0-3-18 0,0 3-12 15,0-4-10-15,0 4-6 0,0 0-5 0,0 0-7 16,0 0-6-16,0 0-6 0,0 0-7 0,0 0-6 0,-7 4-5 16,7-1-2-16,0 1-2 0,0 0 0 0,0 3 1 15,0 5 3-15,0 2 0 0,0-3 1 0,-5 7 4 0,5 1 0 16,0-1 2-16,0 0 1 0,5 5 0 0,-5-2 0 0,0 1 0 16,7 4 0-16,-7-4-1 0,7 0-1 0,-2 3-2 15,3-3-3-15,-1 4 0 0,-1-4-1 0,0 0-1 0,0-4-2 16,2 5-2-16,-8-6 0 0,6 5 0 0,0-6-1 15,1 1 1-15,0-2-1 0,-7 0-6 0,6-4-12 0,1-1-16 16,-1 2-26-16,-1-5-36 0,4-3-62 0,-9 0-130 0,6-1-82 16</inkml:trace>
  <inkml:trace contextRef="#ctx0" brushRef="#br0" timeOffset="33257.85">21224 6007 155 0,'0'0'428'15,"0"0"-120"-15,0 4-117 0,0-4-82 0,-7 4-49 0,7 3-27 16,-6-3-16-16,6 6-8 0,-8-1-3 0,8 1 0 0,-5 2-3 15,-1-2 2-15,6 1-2 0,-9 4-1 0,9 0-2 16,0-5-1-16,0 5 1 0,0-4 1 0,0 1 0 0,9-2-1 16,-9 0 4-16,6 2 2 0,-1-5 5 0,3 1 4 15,-2-4 6-15,1 3 7 0,-1-3 10 0,1 0 8 0,5-4 3 16,-4 0 4-16,-2 0 0 0,0 0 2 0,1 0 0 16,0 0-3-16,-1-4-2 0,-6 0-6 0,0 0-6 0,6 1-4 15,-6-5-5-15,-6 2-6 0,6-2-9 0,0-1-8 0,-6 3-6 16,-1-5-5-16,0 3-4 0,7-3 0 0,-6 4-1 0,0-4 0 15,-2 4 0-15,8-5-1 0,-6 6 0 0,6-5-2 16,0 3-4-16,6 2-4 0,2-6-5 0,-2 5-5 16,7-4 1-16,0 0 1 0,0 0 1 0,-1 0 2 0,7 3 5 15,-4-3 4-15,-3 1 6 0,8 2 4 0,-13 1 2 0,5 3 1 16,-4 0 1-16,-2-2 1 0,0 1 0 0,1 2-3 16,0 3 3-16,-7 0 0 0,6 0 1 0,-6 0 1 0,5 0 0 15,-5 3 1-15,0 4 0 0,8-3 2 0,-8 4-2 16,0-1 0-16,6 1-2 0,-6 2 1 0,0 1-1 0,7 0 1 15,0 1-1-15,-1-1 0 0,0-1 1 0,1-2 0 0,0 3 0 16,5-3 0-16,-5-6 1 0,6 2 0 0,0 4-1 16,1-8 3-16,-2 3 0 0,1-3 0 0,-6-3 3 15,6 3 4-15,-7-4 0 0,1 0 1 0,6 4 3 0,-7-4 2 16,0 2 4-16,-6-3 1 0,8 2 2 0,-8-1 0 0,6 1 2 16,-6-1 1-16,0 4 0 0,0-4 0 0,6 4-3 0,-6-4-2 15,0 4-2-15,0 0-5 0,0 0-2 0,7 0-5 16,-7 0-3-16,0 0-3 0,6 0-2 0,1 0 0 15,0 0 0-15,5 0-2 0,-5 4 1 0,12-4-6 0,-5 4-12 16,-1-4-16-16,6 4-22 0,-6-4-28 0,-7 3-32 0,8-3-45 16,-8-3-67-16,1-1-127 0,-1 0-74 0,-12 0-31 15</inkml:trace>
  <inkml:trace contextRef="#ctx0" brushRef="#br0" timeOffset="40115.41">14310 2209 88 0,'-6'-8'213'0,"-2"1"-75"0,3-1-47 0,-2-2-31 16,1 3-18-16,6-1-6 0,-6 2-5 0,-2-2-2 15,2-1-1-15,0-1 0 0,-1 3 5 0,1-1 1 0,-7-3 1 16,6 4-2-16,-7 0 0 0,2-1-3 0,5-2-4 0,-6 3-3 16,1-5-5-16,-1 5-4 0,-7-1-2 0,6 1 1 15,-5 0-2-15,-1-1-2 0,0 1-2 0,-5 0 0 0,-1 4 0 16,-6 3-2-16,-1-5-1 0,1 5-1 0,-8-4-1 16,1 4 0-16,0 4 1 0,-7-4-2 0,1 5-1 0,-7-5 1 15,-1 3 0-15,2 0 1 0,-8 1 0 0,7-4 0 0,-7 4 0 16,-1-1 1-16,3 2 0 0,-2-2-1 0,0 1-2 15,0-1-2-15,-6 2 1 0,-7 1 1 0,8-2-1 0,-8 3 0 16,-6 1 0-16,6 3-1 0,-6-4 1 0,0 4-2 16,6 0 0-16,-7-1 2 0,2 5 3 0,-2-1 0 0,2 3 1 15,5-3-1-15,-6 3 0 0,6 2 3 0,7-1-1 0,-7 1-1 16,7 3-4-16,7-1 1 0,-7 1 0 0,6 5 2 16,0-6 1-16,7 4 1 0,6 1-3 0,1 3 0 15,-2-2 3-15,9 2-1 0,-1 4 0 0,6-1-1 0,1 2-2 16,-2 3 0-16,3 3 1 0,5 3-1 0,-7 2 0 0,7 2-2 15,0 1 2-15,-1 2 0 0,1-2-2 0,7 4 2 0,6-4-1 16,-1-4 1-16,2 3 1 0,12-3 1 0,0 0-1 16,0-4-1-16,12 5 1 0,2-5 2 0,6 0 1 15,6 4-1-15,-1-4 1 0,15-3 1 0,-1 3-1 0,13-4 1 16,-1 1-1-16,8 0-1 0,0-8-1 0,13 4-1 0,-7-3-1 16,7-5 0-16,6 1-2 0,0-4 2 0,0-4 2 15,7-4 1-15,0 1-1 0,6-3 1 0,1-4 0 0,5-2 1 16,-6-6-1-16,13 0-1 0,1 0-3 0,-1-6 0 0,1-2 0 15,5 1-1-15,-5-5 1 0,5-2 2 0,1-5 2 0,0-3 1 16,-1 0 2-16,8-3 1 0,-1-8 1 0,0 0 3 16,1 0 2-16,6-8-1 0,-1-3-1 0,-5-4 0 15,5 2 2-15,-5-6-1 0,-8-3 1 0,1-3-3 0,-8-2-2 16,-4-1-3-16,-7-2 0 0,-15-3 0 0,-13 5-4 0,-4-5 1 16,-8-1-1-16,-14 5 0 0,-11-5 2 0,-13 6 4 15,-8-6 4-15,-6 9 3 0,-13 0 0 0,-6 3-1 0,-15 3-1 16,3 1 0-16,-15 8-1 0,1 2-4 0,-2 4-4 15,-6 4-3-15,3 8-4 0,-9-1-9 0,0 7-14 0,7 1-20 16,-7 7-30-16,7 4-63 0,0 3-168 0,0 0-88 0,-1 8-48 16</inkml:trace>
  <inkml:trace contextRef="#ctx0" brushRef="#br0" timeOffset="40974.6">3787 3113 22 0,'0'0'218'0,"0"0"-40"0,-7 0-39 0,7 0-32 16,0 0-25-16,-6 0-20 0,6-3-9 0,-6 3-1 0,-1 0-1 15,7-4-4-15,-7 1-3 0,1-2 0 0,0 3 5 16,6-2 3-16,-8-4-1 0,8 5-7 0,-6-5-6 0,6-3-5 15,0 1-1-15,0-2-5 0,0 2-6 0,6-5-6 16,-6-4-7-16,8 0-4 0,4-2-2 0,2-1-1 0,-2-3-1 16,1-1-1-16,7-3 1 0,6-4 2 0,0 0-1 15,13-5 2-15,0-6 0 0,7 1 3 0,7-4-1 0,12-9 2 16,0 2 0-16,19-9-2 0,0 0 0 0,8-3-3 16,6-3 1-16,0 4-2 0,5-6 0 0,-4 6-1 0,5-5 0 15,-8 5 0-15,3 2 2 0,-8 5 3 0,0 3 1 0,-12 7 0 16,-8 5 1-16,-5 2-1 0,-21 7 1 0,1 9 1 15,-13 4 0-15,-14 2 0 0,1 4-1 0,-14 5 0 0,-6 1 0 16,0 3-1-16,-13 6-2 0,-6 0-1 0,-1 3-6 0,-6 0 0 16,0 9 2-16,-6-5-1 0,6 4 2 0,-7 0 0 15,7 3 0-15,0 1-1 0,-2-1 5 0,3 1 0 0,-1 1-2 16,7-1-1-16,-1 2-1 0,0-2 0 0,8-1 2 16,-8 5-1-16,12-4-1 0,-3 3 0 0,5-4 0 0,-8 5-2 15,8 0-4-15,-1-5-7 0,0 4-9 0,1 0-11 0,-1 1-18 16,1-1-23-16,0-3-36 0,-1 2-56 0,-1-1-151 15,3-1-78-15,-1 0-41 0</inkml:trace>
  <inkml:trace contextRef="#ctx0" brushRef="#br0" timeOffset="41490.33">3819 1436 369 0,'-6'-15'261'0,"0"4"-101"0,6-4-61 0,-7 5-34 15,0-5-17-15,7 4-7 0,-6-1-5 0,6 6-6 16,0-5 0-16,-7 3 1 0,7 1 1 0,0 0 0 0,0 3-1 16,0-4-5-16,0 5-4 0,0 3-2 0,0-4-4 0,0 4-6 15,0 0-3-15,0 4-4 0,0-1-2 0,0 5-1 16,0 3-1-16,-6 1 0 0,6 5 2 0,0 2 1 16,-6 3 0-16,6 3 1 0,-7 1-1 0,7 3-1 0,-7 4 3 15,7-4-1-15,-6 4-3 0,6 1 1 0,0-1 1 0,0-1 0 16,0-3-1-16,0 2 0 0,6-2-1 0,-6-4 0 15,0 0 0-15,0 1-7 0,7-4-9 0,-7-1-14 0,0-2-17 16,0 0-24-16,0-1-35 0,0-7-51 0,0 0-96 16,-7 0-92-16</inkml:trace>
  <inkml:trace contextRef="#ctx0" brushRef="#br0" timeOffset="41755.78">3618 1344 241 0,'6'-22'333'0,"7"4"-130"16,-7-5-84-16,14 6-48 0,0-2-23 0,-1 0-14 0,7 2-8 15,0-3-1-15,7 7-1 0,-1-5 1 0,1 3 2 16,-1 0 0-16,2 1-5 0,4 2-3 0,-5 1-3 0,-7 8-4 16,7-5-3-16,-15 4-4 0,2 4-3 0,-6 0-2 0,-1 4-1 15,-7 4 0-15,-6 3 0 0,0 0 2 0,-12 7 1 0,-9 0-2 16,1 0 2-16,-4 7 2 0,-9 2 0 0,-7-1 0 15,1-1-1-15,1 4 0 0,-2 2-2 0,1-6 1 16,0 0-3-16,7 0-6 0,-1 2-9 0,7-5-18 0,0 0-18 16,6-4-29-16,7 0-35 0,0-4-69 0,6 1-131 0,1-3-65 15</inkml:trace>
  <inkml:trace contextRef="#ctx0" brushRef="#br0" timeOffset="42255.67">4184 1773 144 0,'0'4'181'0,"0"-4"-68"0,-6 3-46 0,6-3-24 0,0 0-12 15,0 4-2-15,0-4 4 0,0 0 6 0,6-4 8 0,-6 4 5 16,0-3 6-16,7 3 1 0,-1-4-3 0,-6-4-5 16,7 5-4-16,-1-4-6 0,8 0-5 0,-8-1-2 0,7-3-5 15,0 1 0-15,0-2-1 0,1-3-1 0,-2 1-1 16,8-5-4-16,-8 4-1 0,1-2-4 0,-5 2 0 0,-2 1-4 15,0-5 0-15,1 4-1 0,-7 1-1 0,7-1-2 0,-14 1-2 16,7-1-3-16,0 0-1 0,-7 1 0 0,1 2-2 16,6 1-1-16,-6 0 1 0,-2 4-1 0,8 0 0 0,0-1 0 15,-6 4-1-15,6 1-2 0,0-1 0 0,0 0-3 16,0 0-2-16,6 4-1 0,-6 0-1 0,8 0 2 0,-2 4-2 16,7 0 3-16,0 0 1 0,0-1 2 0,0 1-1 0,6 4 4 15,-6-1 0-15,6 0-1 0,-5 1 0 0,5-1 0 16,-5 3 0-16,-1-1-4 0,0 1 0 0,0 1-2 0,-8-3-1 15,10 7-3-15,-10-5-2 0,9 1-4 0,-7-1-5 16,-1 5-6-16,0-3-6 0,1-2-7 0,-1 5-12 0,1-4-11 16,0-3-21-16,5 3-22 0,2-3-27 0,-2-2-61 0,1-2-105 15</inkml:trace>
  <inkml:trace contextRef="#ctx0" brushRef="#br0" timeOffset="42536.71">4875 1462 109 0,'-13'0'269'0,"-6"0"-111"15,-1 3-71-15,6-3-39 0,-6 3-21 0,9 2-11 0,-3-1-6 16,8-1-2-16,-7 1-1 0,7-1-2 0,-2 4 0 0,8-3 0 16,0 4-3-16,0-5 0 0,0 4 1 0,0-2 0 0,8-3 3 15,-2 2 1-15,0 0 0 0,7-4 4 0,1 0 2 16,-8 0 0-16,6 0 3 0,1-4 3 0,1 0 1 15,-1 2 1-15,0-6 1 0,0 1-1 0,0 3 2 0,-7-4 1 16,8 1 0-16,-8 0-4 0,1 4-2 0,-7-6 0 0,0 3-3 16,0 2-5-16,0-3-3 0,-13 4-9 0,7-2-10 0,-8 1-8 15,1 1-11-15,-6 3-17 0,-1 0-14 0,6 0-20 16,-6 3-28-16,2-3-34 0,5 4-67 0,0-4-97 16</inkml:trace>
  <inkml:trace contextRef="#ctx0" brushRef="#br0" timeOffset="43130.5">5180 1279 254 0,'-11'2'250'0,"-9"2"-103"16,0 4-64-16,7 0-40 0,-7-1-18 0,8 0-12 15,-1 0-7-15,6 1-3 0,-7-1-2 0,9 0 0 0,5 1 0 16,-7-1 3-16,7-3-1 0,0 3 3 0,0-4 1 0,7 1 2 16,-7 0 3-16,5-4-1 0,9 4 1 0,-7-4 0 0,-1-4 2 15,1 4 0-15,5-4 0 0,-4 0-1 0,4 1 0 16,-5-4 3-16,-1 3-1 0,1-3 2 0,-1 2 0 0,1 2 0 16,-1-4 1-16,-6 3 0 0,5 1-2 0,-5 0-3 15,9-2 0-15,-9 5-3 0,0-4-3 0,6 4-4 0,-6 0-1 16,5 4-2-16,3-4-1 0,-1 8-2 0,5-1 2 15,-5 3 0-15,6 2 1 0,0-1 0 0,7 7 1 0,-9 0 0 16,4 1 1-16,4 4 0 0,1-3 0 0,-8 6-2 16,8 1 2-16,-7-2 0 0,1 0-2 0,-2 5 1 0,-7-1 1 15,4 0-2-15,-3 0 1 0,-1-3-1 0,3 0 0 0,-8-1 0 16,0-2 1-16,0-2 0 0,-8-2 0 0,8-5 1 16,-5-3 0-16,5 0 2 0,0 1 3 0,0-9 4 0,-6 4 3 15,6-7 4-15,0 4 1 0,0-4 1 0,0-4 0 16,0 1 0-16,0-4-3 0,0-2-4 0,6-5-4 0,-1-1-3 15,3 1-2-15,-1-8-1 0,-1 0-2 0,7 0-1 0,-7-3 0 16,8-5 0-16,-8 5-1 0,7-5 0 0,-6 1-2 16,-1-1-1-16,7-2 1 0,-6 2 1 0,6 1-1 0,-7-1 1 15,8 1-1-15,-2 0-1 0,-5 4 3 0,6 3 0 0,0-4 1 16,-7 7 0-16,8 2 0 0,-8 1 0 0,7 2 0 16,-6 3 0-16,-1 3 2 0,7 1-2 0,-7 4 0 15,1 3 0-15,0 0 0 0,5 3 0 0,-4 4 0 0,4 1 1 16,-5 3-1-16,6-1 0 0,-7 5 0 0,7-1 0 0,1 6 2 15,-2-3-1-15,2 6-2 0,-2-5-2 0,1 0-9 0,7 1-11 16,-7-1-13-16,6 1-22 0,1-4-28 0,-1-1-36 16,1 1-62-16,-7-5-131 0,7-3-66 0</inkml:trace>
  <inkml:trace contextRef="#ctx0" brushRef="#br0" timeOffset="43474">6140 1264 55 0,'-8'-4'407'0,"-4"0"-145"16,5 4-118-16,1-4-67 0,-1 4-37 0,-6 0-17 15,7 0-10-15,-1 0-6 0,0 4-3 0,1-4-1 0,6 4-2 16,-7 3 1-16,7-3-1 0,-6-1 0 0,6 4 0 0,0 1-1 15,-7-1 0-15,7-2-1 0,0 2-1 0,7-5 0 0,-7 3 0 16,0-2 0-16,6 1-1 0,-6-4-1 0,7 5 1 16,-7-5 2-16,6 3 1 0,-6-3 0 0,7 0 1 15,-7 0 5-15,7 0 4 0,-7-3 6 0,6 3 3 0,-6 0 0 16,0 0 2-16,6 0-1 0,-6 0-1 0,7 0-2 0,-7 0-4 16,7 0-3-16,-1 0 1 0,1 3-3 0,5-3 2 0,2 0 0 15,-2 0-2-15,8 3-1 0,0-3 0 0,-1 0-4 16,7 0-9-16,1 0-12 0,-2-3-24 0,2 3-30 15,-1-3-42-15,-1-2-76 0,7-2-130 0,-12 0-62 0</inkml:trace>
  <inkml:trace contextRef="#ctx0" brushRef="#br0" timeOffset="43677.28">6472 1180 22 0,'-7'0'405'0,"0"0"-132"0,7 0-115 0,-6-4-67 0,6 4-39 0,0 0-21 16,0 0-11-16,0 0-5 0,0 0 0 0,6 0 1 0,1 0 1 15,0 0 0-15,6-4-1 0,0 0 2 0,5 4-1 0,2-4-3 16,0 0 0-16,6 2-4 0,-6-3-1 0,6 3-2 16,0-3 0-16,1 2-3 0,-9-1 0 0,9 4-3 0,-7-4 2 15,-2 0 1-15,-5 4-4 0,7 0 3 0,-6 0-1 0,4 0-2 16,-4 4-1-16,-1-4-3 0,0 4-10 0,-6 0-11 0,4-1-17 16,-2 4-23-16,2-2-33 0,-4 1-50 0,0 2-107 15,-7 0-91-15</inkml:trace>
  <inkml:trace contextRef="#ctx0" brushRef="#br0" timeOffset="44473.75">4204 4396 97 0,'0'-4'120'0,"0"0"-50"0,6 1-30 0,-6-1-10 16,0-3 4-16,6 4 10 0,-6-5 14 0,8 1 9 0,-8-4 10 15,6 3 5-15,-6 1 4 0,0-4-3 0,7 0-9 0,-7-1-7 16,6 2-4-16,-6 3-5 0,0-5-4 0,6 2-2 16,-6 3-2-16,0-1-1 0,0 1-3 0,0-1-5 0,0 5-4 15,0 3-5-15,0-3-5 0,0-2-5 0,0 5-6 16,0 0-5-16,0 0-6 0,0 8-3 0,0-5-2 0,0 5-2 16,-6 3-1-16,6 3 2 0,0 5 0 0,0 2 0 0,0 2 1 15,0 2 1-15,-6 1 0 0,6 7-1 0,0 0 1 16,-7 0 0-16,7 7-1 0,0-3 0 0,0 3 2 0,-6 0-1 15,6 4 2-15,0 0 0 0,0-3 1 0,0 3-1 16,-8-4 1-16,8 1 1 0,0-5-3 0,0 1 2 0,-6-5-2 16,6-3-1-16,0-6-1 0,0-1 0 0,0-5 0 0,-6-2 9 15,6-7 14-15,0 3 15 0,0-8 12 0,0 1 10 16,0-4 5-16,0-4 2 0,0 1 1 0,0-4-8 16,-7-5-10-16,7 2-18 0,0-5-14 0,0 0-7 0,0 1-5 15,-6-1-3-15,6 4-3 0,-7-4-1 0,1 4-5 0,0 0 2 16,-1 4 1-16,-6 0-3 0,6 3 1 0,1 4-1 15,-8 0-1-15,8 0 2 0,-6 4-1 0,5 3 1 0,-7 0 0 16,8 4-2-16,6-3-5 0,-6 2-2 0,6 5-3 16,0-3-3-16,6-2-3 0,-6 1-1 0,6 0-2 0,1-3 4 15,7-2 3-15,-2 2 3 0,2-4 4 0,5-1 4 0,-6-3 3 16,6 0 2-16,7-3 1 0,-6-4-1 0,6 2 3 16,1-5 1-16,-3-1-1 0,9 1 0 0,-6-2-1 0,5-3 1 15,1 0-2-15,-8 5-6 0,8-5-14 0,-6 4-17 16,-8-3-22-16,8 2-32 0,-8 1-35 0,-6 5-46 0,0-6-86 15,0 5-115-15,-13-1-54 0</inkml:trace>
  <inkml:trace contextRef="#ctx0" brushRef="#br0" timeOffset="45082.99">3278 6209 224 0,'0'-6'344'0,"0"-2"-117"16,0-3-96-16,0 3-58 0,0 1-30 0,0-1-13 0,0 1-2 15,0 0 1-15,8-4 1 0,-8 3 3 0,0 5 2 16,0-9 5-16,0 10 0 0,-8-6-1 0,8 1-2 0,0 3-2 16,-6 0-4-16,0 0-4 0,-1 2-4 0,1-3-3 0,-8 5-5 15,8 0-4-15,-6 0-3 0,-8 0-2 0,6 5-1 16,-5 1-2-16,-1-2 0 0,1 7-5 0,-7-3 2 0,5 6 0 15,-4-3 0-15,6 3 0 0,-7 5 1 0,6-2 3 16,0 2 0-16,7 4 5 0,-6-2-2 0,6 1-1 0,-1-3 0 16,8 3 0-16,0 0 0 0,-1-1-3 0,7 2 0 0,0-2-1 15,0 2 0-15,7 0 0 0,-1-6 0 0,8 5-2 16,-3-3 0-16,9-2 0 0,0-2 0 0,0-1 0 16,6 2 1-16,7-6 0 0,-2-2 0 0,3-1-3 0,5-2-4 15,-1-5-9-15,2 0-11 0,5-5-15 0,-5-2-26 0,5-1-32 16,-5-2-43-16,-1-1-69 0,0 0-124 0,-7 0-60 0</inkml:trace>
  <inkml:trace contextRef="#ctx0" brushRef="#br0" timeOffset="45301.68">3715 6392 365 0,'0'0'452'0,"0"4"-152"15,7-4-130-15,-7 0-78 0,0 3-42 0,0 1-23 16,0 4-13-16,0-1-3 0,-7 3 1 0,7 7-2 0,-6 0-1 16,-7 5 1-16,0 0 0 0,-1 7-2 0,2 1-1 0,-8 0-8 15,1-1-12-15,-1 3-11 0,0 1-15 0,1-4-17 16,-1 1-23-16,0-1-29 0,1 0-29 0,6-7-51 16,0 0-86-16,0-3-76 0</inkml:trace>
  <inkml:trace contextRef="#ctx0" brushRef="#br0" timeOffset="45786.11">4367 5953 172 0,'0'0'318'0,"-7"-4"-85"0,1 1-80 16,6 3-59-16,-6-4-38 0,-2 4-30 0,2 4-13 0,-1-4-6 16,1 3-3-16,0-3-2 0,-7 4-2 0,6-1 1 0,-5 2-1 15,4 1 0-15,-4-2 1 0,-2 3-1 0,2 1 0 0,5 3 2 16,-7-4 2-16,2 4 3 0,-1 0 5 0,0-1 3 16,0 6 1-16,0-1 4 0,0 2 1 0,-1 2 6 15,-4-1 0-15,4 4 0 0,1 1 0 0,-1-3-3 0,8 3-2 16,-6 0-2-16,6 2-1 0,-2-4-6 0,2 2-3 0,6 0-4 15,0-2-3-15,0-3 1 0,6 1 0 0,2-2 0 16,-2-2-1-16,6-4 1 0,2 1 0 0,5-2 1 0,1-3 2 16,0-2 0-16,5-2-2 0,8-3 2 0,0-3-1 15,6-2-6-15,0-2-7 0,7 0-12 0,-1-5-16 0,7 2-28 16,-7-5-42-16,1 4-73 0,-7 1-130 0,0-5-67 0</inkml:trace>
  <inkml:trace contextRef="#ctx0" brushRef="#br0" timeOffset="46426.42">4419 5909 77 0,'-6'0'231'0,"-1"0"-49"0,7 0-42 16,-7-4-32-16,1 4-26 0,6 0-16 0,-7-3-11 0,7 3-7 15,-6 0-1-15,6 0-4 0,0 0-1 0,0 0-2 16,0 0-2-16,0 0-5 0,0 0-7 0,0 0-3 15,0 0-5-15,0-4-5 0,6 4-2 0,-6 0-3 0,7-4-2 16,-1 4 1-16,1 0 0 0,6-3 0 0,0-2 0 0,0 2 0 16,7-1-2-16,-7 1-1 0,7-4-1 0,5 3-1 0,-5-4-1 15,5 5-8-15,-4-5-11 0,4 2-13 0,-5-2-19 16,0 1-26-16,-1-1-31 0,1 4-44 0,0-3-66 16,-8 0-107-16,-6 4-50 0</inkml:trace>
  <inkml:trace contextRef="#ctx0" brushRef="#br0" timeOffset="46582.64">4634 5810 179 0,'0'0'416'0,"-6"3"-108"0,6 1-116 16,0-4-82-16,-7 4-50 0,7 3-29 0,0-3-14 0,0 4-8 16,0-2-5-16,0 2-2 0,7-1-1 0,-7 1 0 15,6 2-2-15,0 2-1 0,2-1-9 0,-2 0-12 0,0 0-17 16,0-4-21-16,1 0-31 0,6 4-28 0,-6-7-51 0,-2-1-88 15,2 4-81-15</inkml:trace>
  <inkml:trace contextRef="#ctx0" brushRef="#br0" timeOffset="46801.34">4816 5799 218 0,'0'0'461'15,"0"-3"-103"-15,7 3-138 0,0-4-95 0,-1 0-57 0,1-3-33 16,12 3-17-16,-6-3-9 0,1 0-6 0,5-1-2 16,7 1 0-16,0-5-2 0,-6 5 0 0,12-1-1 15,-6-2-8-15,0 6-12 0,6-3-17 0,-5-1-29 0,-1 1-37 16,-6 4-49-16,-1-4-79 0,-6 3-106 0,0 0-51 0</inkml:trace>
  <inkml:trace contextRef="#ctx0" brushRef="#br0" timeOffset="46957.56">5050 5689 144 0,'0'0'461'0,"-5"0"-98"15,5 0-137-15,0 3-99 0,0-3-60 0,0 4-34 16,0 0-18-16,0 0-9 0,5 3-5 0,-5 1 0 0,0-1 0 16,8 3 0-16,-8 2-2 0,6-2-5 0,1 5-11 15,-1 0-12-15,1 0-19 0,-1-1-23 0,0 1-34 0,2-1-37 16,-8 1-66-16,6 3-115 0,0 1-58 0</inkml:trace>
  <inkml:trace contextRef="#ctx0" brushRef="#br0" timeOffset="47176.5">5325 6414 427 0,'0'4'487'16,"6"-4"-135"-16,-6 4-151 0,6 2-97 0,-6 3-57 0,0 5-30 15,0 1-17-15,-6 7-6 0,0 0-4 0,-8 3-5 0,2 5-7 16,-8 2-11-16,1 2-17 0,-1 2-21 0,-6 1-33 16,0-1-43-16,-2 1-78 0,4 0-120 0,-2-1-56 15</inkml:trace>
  <inkml:trace contextRef="#ctx0" brushRef="#br0" timeOffset="47582.43">5716 6019 84 0,'-6'-8'422'0,"6"4"-103"16,-8-3-117-16,8 7-85 0,0-3-50 0,0-1-28 0,0 4-15 15,0 0-11-15,0 0-4 0,0 4-2 0,0-1-1 16,8 1 0-16,-8 3 3 0,6 4 6 0,0 1 3 16,1 2 1-16,-1 1-1 0,1 4-1 0,6-2 0 0,-7 5-1 15,0-3-4-15,8 2-5 0,-2 2-4 0,-4-4 0 0,4 2-2 16,1 1 0-16,1 0 0 0,-8 0 0 0,7 0-1 16,-6-4 0-16,-1 5 1 0,7-2-5 0,-6-3-9 0,-7 1-9 15,6-2-13-15,-6 0-16 0,7-3-21 0,-7-3-25 16,0 0-33-16,0-1-43 0,0-2-68 0,0-4-97 0</inkml:trace>
  <inkml:trace contextRef="#ctx0" brushRef="#br0" timeOffset="47801.1">5625 5990 444 0,'0'-23'473'0,"-7"2"-172"0,0 2-136 0,7 1-77 16,0 3-40-16,7 0-22 0,-7 5-15 0,7-2-6 15,-1 5-3-15,0-1-2 0,1-2-1 0,0 6 1 0,-1 1 0 16,7-1 1-16,-7 0 1 0,1 4-2 0,0 4 0 16,-1 0 0-16,0-1 0 0,2 9-1 0,-2-6-1 0,-6 9-5 15,0 0 1-15,0 3-1 0,0 1-2 0,0 2-8 0,-6 1-7 16,6 0-10-16,-8 0-16 0,8 0-20 0,-6 1-32 16,6-1-46-16,0-5-85 0,0 2-102 0,0-1-54 0</inkml:trace>
  <inkml:trace contextRef="#ctx0" brushRef="#br0" timeOffset="48254.12">6081 6070 169 0,'-7'0'476'15,"0"4"-58"-15,1-1-164 0,-1 4-115 0,1-3-64 0,-1 7-38 16,0 1-17-16,1-5-11 0,6 3-3 0,-6 5-5 15,6-4 1-15,0 1-2 0,0-2-1 0,0 0 1 0,6 2-2 16,0-1 2-16,1-3-2 0,0-1 0 0,6 1 0 16,-7-1 1-16,8-4 2 0,-2-3 1 0,2 0 1 0,-1 0-2 15,-1-3 4-15,2-4 2 0,-2-1 2 0,-5 1 3 0,6-1 3 16,0-3 2-16,-6 4 4 0,0-4 3 0,-1 3 0 16,-6-3 1-16,6 0-2 0,0 1-2 0,-6-2 0 0,0 5 0 15,0-3 0-15,0-2-1 0,0 5-2 0,0-1-1 16,0-2-1-16,0 6 0 0,0 1-4 0,0-1-5 0,0 0-1 15,-6 0-6-15,6 4 0 0,0 4-2 0,6-4-3 0,-6 8 1 16,0-1 1-16,8 1-1 0,-2 2 1 0,0 5 3 16,1-1 0-16,0 1 0 0,6 3 0 0,-8 0 0 0,9 5 1 15,-1-5 0-15,-1 3 0 0,-4 2-1 0,5 2 0 16,0-3 0-16,0 0 1 0,-7 1-1 0,0-5 0 0,2 4 0 16,-2 0-1-16,0 0-1 0,-6-4 2 0,0 1 1 15,0-1 1-15,-6 0 1 0,0 0 0 0,-2 1 0 0,2-4-1 16,-7-1 1-16,0 1-4 0,0 0-7 0,-1-5-8 0,2-2-12 15,-1-1-14-15,6 0-18 0,-5-3-25 0,-1-4-36 0,6 0-43 16,0-4-63-16,1-3-101 0,6 0-79 0,-6-4-32 16</inkml:trace>
  <inkml:trace contextRef="#ctx0" brushRef="#br0" timeOffset="48488.44">6498 5872 92 0,'-7'0'475'0,"7"4"-35"16,-6-1-160-16,6 1-125 0,-7 4-72 0,7 3-41 0,0 4-22 15,0-1-11-15,0 4-5 0,0 0-2 0,0 1-1 16,0-1 0-16,7 4-1 0,-7 0 0 0,6 0 1 0,1 0 0 16,-1 4 1-16,1-4-1 0,-2-1 0 0,2 2 1 15,6 2 1-15,-6-2-1 0,0-2 0 0,6 1-1 0,-7 0 2 16,1-3-2-16,6 3-6 0,-6-5-8 0,-1 2-11 0,0-4-14 15,1-1-17-15,0-3-25 0,-1 0-30 0,-6-3-33 0,6-1-49 16,-6-2-84-16,-6-3-79 0</inkml:trace>
  <inkml:trace contextRef="#ctx0" brushRef="#br0" timeOffset="48644.85">6302 6264 239 0,'0'-7'457'16,"0"3"-124"-16,0-3-141 0,0 0-87 0,0 0-49 0,12-1-27 15,-4 1-14-15,-2-1-8 0,7 2-4 0,7-2-1 16,-8-3-1-16,15 3-1 0,-7-2 0 0,12-2-4 0,-6 5-10 16,7-4-13-16,-1 0-25 0,1-1-40 0,-1-2-57 0,1 3-108 15,-8 0-97-15,2 1-45 0</inkml:trace>
  <inkml:trace contextRef="#ctx0" brushRef="#br0" timeOffset="49004.09">6673 5806 155 0,'0'0'466'0,"0"-3"-69"15,-7 3-147-15,7 3-111 0,0-3-66 0,7 4-38 16,-7-1-18-16,0 5-10 0,8-1-6 0,-8 5-1 0,6 2-1 16,0 1 0-16,0-1 0 0,1 5 1 0,0 3 1 0,-7 0-1 15,6-1 1-15,1 5 0 0,-7-4 0 0,0 4 1 16,6 0 0-16,-6-5 0 0,0 4-1 0,0-2 1 0,0 2 1 15,0-2-1-15,0-2-1 0,0-2-1 0,-6-1 0 16,6-3 0-16,0-1 0 0,0-7 0 0,0 5-1 0,0-9 1 16,0 5 1-16,0-5 4 0,0 0 5 0,0-3 5 0,0 0 4 15,6 0 3-15,-6-3 2 0,6 0-1 0,-6-1 1 16,8-3-3-16,-8-1-3 0,6-3-7 0,-1 4-4 16,2-4-3-16,1 4 1 0,-3 0 3 0,2 0-2 0,0-1-3 15,-1 1-1-15,-6-1 1 0,7 4 1 0,0 2-2 0,-7-3-2 16,6 5-6-16,0 0 4 0,0 0 2 0,2 0-2 0,-2 0 0 15,0 5-3-15,8-5-4 0,-8 2-7 0,7 6-12 16,1-4-16-16,-3-1-22 0,10 1-26 0,-2 4-35 16,1-8-37-16,0 2-47 0,-1-2-71 0,1 0-83 0</inkml:trace>
  <inkml:trace contextRef="#ctx0" brushRef="#br0" timeOffset="49238.49">7162 6136 2 0,'-19'0'432'0,"4"4"-83"15,-3-4-119-15,-1 3-93 0,6-3-55 0,-7 4-33 0,7-1-15 16,0 1-10-16,-1-4-5 0,8 3-3 0,0-3-3 0,-2 4-3 16,8 1-4-16,0-5-2 0,0 3-2 0,8 0-1 15,-2-3-1-15,0 4 0 0,2-4-2 0,4 0 1 0,2 0 0 16,-2-4 0-16,8 4 0 0,-7-3 1 0,0 0 0 16,5-2 0-16,2 1 1 0,1 4-1 0,-8-3-4 0,7-1 3 15,-1 1 1-15,-1 3 0 0,2-4-3 0,-6 4 1 0,6 0 0 16,-1 0 0-16,-6 0 3 0,6 0-1 0,-5 0-7 15,6 4-10-15,-9-4-14 0,3 3-19 0,0 1-33 16,-2 3-42-16,-5-2-73 0,-7 1-124 0,7 2-59 0</inkml:trace>
  <inkml:trace contextRef="#ctx0" brushRef="#br0" timeOffset="50535.02">7749 5260 284 0,'-6'-3'289'15,"-2"0"-100"-15,2-6-78 0,-7 6-46 0,6-1-23 0,-5 1-11 16,5-1-6-16,-6 4 1 0,0-3-1 0,-1-1 0 16,2 0 0-16,-1 4 3 0,0-4 0 0,0 1 0 0,-1-1-1 15,2 4-1-15,-2-3-3 0,2 3-2 0,-1-5 0 16,-1 5-3-16,-4-2-3 0,4 2-2 0,-6-4-1 0,1 4-2 16,-1 0-1-16,1 0-3 0,-7 0-1 0,0 0-2 15,-7 0 0-15,1 4-2 0,-8 3-1 0,1-4-2 0,-6 4 1 16,-1 1 1-16,-6 3-2 0,-1-4 1 0,2 5 1 15,-2-6 0-15,-5 5 0 0,-7 4 3 0,6-4 2 0,-7 4 2 16,8-5 4-16,-7 5 1 0,7 0 2 0,-2-1 3 0,2 5-1 16,5 0-1-16,-4-2 1 0,5 5-2 0,-7 1-3 15,6 7-1-15,1-1-3 0,1 0 3 0,-2 8-6 0,1 3-1 16,0 0-2-16,6 8 0 0,1 0 0 0,5 2 0 16,2 5 0-16,-1 0-5 0,13 0 4 0,-7-1 1 0,7 9 1 15,6-5-1-15,1 5-1 0,-1-1 0 0,14 1 0 0,0-5 0 16,-2 5 0-16,16-9-1 0,-2 1 0 0,6-3 1 15,2 0 1-15,5-6 0 0,7-1-1 0,0-1 1 0,7-4 0 16,-1-4-1-16,7-2 3 0,7-1 2 0,7-4 1 0,-2-4 0 16,8-3 1-16,6-7 0 0,1-1 1 0,5-6 2 15,0-8 1-15,8 0-1 0,-2-8 3 0,9-6 2 16,-1-1 1-16,6-7 1 0,-1 0 5 0,8-7 4 0,1 0 6 16,-1-7 6-16,-7-1 11 0,5-4 18 0,-10-2 16 0,-1-6 20 15,-7-1 18-15,-7-5 17 0,-12-4 15 0,7-3 15 0,-15-4 3 16,-5-4-9-16,-7 0-14 0,-6-3-17 0,-7 0-19 15,-6-4-21-15,-8 4-23 0,-12 0-24 0,0-1-17 16,-12 1-10-16,-8 3-7 0,0 5-7 0,-13-2-7 0,-5 5-7 16,-9 3-15-16,-10 9-28 0,-9 2-51 0,-6 8-54 0,-14 3-55 15,-10 7-63-15,-8 5-77 0,-7 7-177 0,-13 7-86 16,1 3-25-16,-15 8 19 0</inkml:trace>
  <inkml:trace contextRef="#ctx0" brushRef="#br0" timeOffset="55221.23">3187 7242 326 0,'0'-4'344'0,"0"-3"-118"0,0 4-96 0,0-1-59 0,0 4-33 16,0-4-18-16,0 4-10 0,0 0-5 0,6 0-3 0,-6 4 0 16,8 0 4-16,-8-1 2 0,6 4 2 0,0 5 3 15,-6 3 0-15,8-1 1 0,-2 9 1 0,0-2-2 0,-6 5-3 16,0-1 0-16,0 8-3 0,0-4-2 0,0 8-1 15,0-3-1-15,0 2-1 0,0-3 0 0,-6-1-1 0,6 2 0 16,-6-2 0-16,-2 2 3 0,8-5-4 0,-6 0 2 0,6-3 1 16,-6-4 2-16,-2 3-1 0,2-3 3 0,6-4-1 15,-6 2 0-15,6-6 3 0,-8 1-2 0,8-4 1 0,-5-1-2 16,5 1 1-16,5-3 0 0,-5-1 0 0,8-3 1 16,-2-1 2-16,0 1 1 0,8 0 1 0,0-1 2 0,-2-3-2 15,8 0-2-15,5-3 0 0,-5-1 0 0,13 0-3 16,-7 1-3-16,6-1-4 0,1-3-12 0,-1-1-15 0,1 5-23 15,-7-5-35-15,7 2-52 0,-1-2-84 0,-6 1-112 0,1-1-61 16</inkml:trace>
  <inkml:trace contextRef="#ctx0" brushRef="#br0" timeOffset="55580.52">3865 7693 338 0,'-20'7'435'0,"-6"-4"-153"16,7 9-124-16,-1-1-69 0,1 0-41 0,0 1-21 0,-1 2-12 16,7-3-5-16,-7 3-4 0,14 1 0 0,-8-4-5 15,8 3-1-15,6-3 2 0,-6 4-1 0,6-4-1 0,0 3 1 16,6-2 0-16,-6-4-1 0,6 1 0 0,2-1 0 16,-2-4-1-16,0 4 2 0,-6-8 4 0,7 3 1 0,6-3 4 15,-13 0 2-15,6-3 3 0,1-1 3 0,5 0 1 16,-4-3 1-16,-2 0 1 0,0 0 6 0,1-1 2 0,-7 0 0 15,7 1-1-15,-1-4-2 0,0 4 2 0,-6-1-1 0,7 1-1 16,-7 3-5-16,0 1-2 0,6-1-3 0,-6 4-2 0,0-4-1 16,0 4-3-16,7 0-4 0,-7 0-3 0,0 4-3 15,0-4-2-15,7 7-1 0,-7-3 2 0,6 3-1 16,-6 4 2-16,6-2 0 0,8-3-1 0,-8 5-4 0,7 1-3 16,0-3-5-16,0-1-7 0,1 0-8 0,-2-1-7 0,8-3-12 15,-1 0-13-15,1 0-17 0,0-2-30 0,-1-2-39 16,1-2-62-16,0-2-132 0,-2 0-64 0</inkml:trace>
  <inkml:trace contextRef="#ctx0" brushRef="#br0" timeOffset="55955.51">4048 7447 317 0,'-14'-6'451'0,"14"1"-149"16,-6 1-138-16,0 4-76 0,6 4-42 0,0 1-23 0,0 1-10 15,0 5-6-15,6 4-4 0,-6 0-1 0,6 4 1 0,2-2-2 16,4 5 0-16,-6 4-1 0,0-4 0 0,8 4 0 16,-8-1 0-16,1 1 0 0,0 0 0 0,0-1 0 0,-1-2 1 15,0-2-1-15,0-2 0 0,-6-5 1 0,8 1 2 16,-8-1 0-16,0-3 3 0,6 0 3 0,-6-3 4 0,0-5 6 16,6 6 3-16,-6-7 4 0,0-2 4 0,7 4 3 0,-7-4 0 15,6-4-2-15,1 4-5 0,0-7-4 0,-1 3-3 16,7-7-6-16,0 4-3 0,-1 0-6 0,2-1-2 15,-1 1-2-15,0 0 1 0,6-4-1 0,-5 7 0 0,4-3 0 16,-4 3-2-16,-1 1 1 0,1-1 1 0,-8 4 0 0,7-3-2 16,-6 3 0-16,-1 3-1 0,-6-3 0 0,6 0 0 0,-6 4 0 15,0-1 1-15,-6 4 0 0,0 1 2 0,-1-1 1 16,-6 4 1-16,-1 0 1 0,-5 0 1 0,0 0-2 16,0 0 1-16,-1 3 0 0,0-2-3 0,1-1-3 0,-1 3-2 15,0-2-8-15,1-1-10 0,-1-5-16 0,8 6-20 0,4-9-32 16,2 5-45-16,0-8-70 0,6 0-134 0,0 0-62 15</inkml:trace>
  <inkml:trace contextRef="#ctx0" brushRef="#br0" timeOffset="56689.7">4789 7657 221 0,'0'-4'428'16,"0"0"-124"-16,0 0-129 0,0-3-82 0,7 4-44 15,-7-1-24-15,8 4-15 0,-3-3-6 0,2 3-4 0,-7-4 1 16,7 8 1-16,-7-4 2 0,7 3-4 0,-1 4 4 0,-6 0 2 15,7 1 3-15,-7 6-1 0,6-3 1 0,-6 4 4 0,0 3-1 16,0 0 4-16,0 2-2 0,0-3-3 0,0 5-2 16,0-3 1-16,0-2-3 0,0 2-2 0,0-1-1 15,0 0-2-15,0 2-1 0,0-6-1 0,6 1 1 0,-6 0 0 16,7-5-1-16,-7-3 1 0,7 5 6 0,-1-9 0 0,0 4 3 16,2-7 2-16,4 4 1 0,1-8 3 0,-7 4 0 15,8-7 2-15,6 4-5 0,-8-9 4 0,2 1-1 0,-1 1 3 16,-1-1 2-16,2-4 4 0,-3 1 2 0,4-2 5 15,-2 3 3-15,-7-7 3 0,7 6 4 0,-6-1 11 0,-1 1 4 16,-6-1 1-16,6 1-2 0,-6-1-3 0,0 4-2 0,0-4-3 16,0 4-6-16,-6 3-10 0,6 1-7 0,0-1-3 15,-6 5-2-15,6 0-4 0,0-1-4 0,0 0-2 0,-7 4-3 16,7 0-5-16,0 4-3 0,-6 0-3 0,6-1 0 16,-7 5 0-16,7 2 0 0,0 1 1 0,-6 0-2 0,6 1 1 15,0-1-1-15,0 4 1 0,0-5-2 0,0 1 1 0,6 0-1 16,-6 0-1-16,0 0-2 0,7-4-2 0,-1 4 0 15,-6-3-1-15,7-1-2 0,-1 0-1 0,0 0-2 0,2-3 1 16,4 0 1-16,-5-4 1 0,6 0 1 0,-7 0 2 16,7 0 1-16,1 0 4 0,-8-4 2 0,7-3-3 0,0 3 5 15,0-3 2-15,-7 0 0 0,8-1 2 0,-8-3 1 16,8 4-2-16,-8-4 2 0,0 4 4 0,7-4-4 0,-13 0 0 16,7 0 0-16,-2 0 1 0,3-1 2 0,-8 6 2 0,6-1 3 15,-6-1 3-15,0 0 7 0,0 5 2 0,0-1 3 16,-6 0-1-16,6 1 6 0,0 3-7 0,0 0-4 0,0 0-6 15,0 0-5-15,0 3-5 0,-8 1-2 0,8 0-4 16,0 3-7-16,0 0 2 0,-5 5 1 0,5-1 5 0,5 0-2 16,-5 0 0-16,8-1 0 0,-8 2 1 0,6-1 1 0,0-1 0 15,2 1-1-15,-2 0-3 0,0 0 0 0,0-2-3 16,2-3-5-16,4 1-13 0,-5 1-11 0,6 0-10 0,0-5-14 16,-2 1-13-16,4-2-16 0,-2-2-15 0,7 5-17 15,-8-5-16-15,8-5-29 0,-7 3-61 0,7-5-130 0,-7-1-57 16,0 0-28-16</inkml:trace>
  <inkml:trace contextRef="#ctx0" brushRef="#br0" timeOffset="56830.48">5534 7576 416 0,'-7'-8'485'0,"0"1"-120"16,1 3-161-16,6-3-98 0,-7 3-58 0,7 1-35 0,7-1-27 15,-7-3-21-15,6 7-20 0,1-8-23 0,0 5-27 16,-1-1-40-16,6 1-59 0,2-1-113 0,-8 1-61 15</inkml:trace>
  <inkml:trace contextRef="#ctx0" brushRef="#br0" timeOffset="57142.65">5566 7693 217 0,'0'7'294'0,"0"1"-115"0,0-1-70 0,6-4-37 15,-6 5-17-15,7-5-5 0,-1 1 2 0,1-4 3 0,0 0 4 16,5 0 4-16,-5 0-3 0,6-4-5 0,0 1-4 0,0-5-7 15,0 1-3-15,0-1-3 0,-6 5-1 0,5-4-1 0,-4 0 0 16,-2-1 3-16,0 1-1 0,1 3 4 0,-7-3-1 16,6 0 1-16,-6-1-4 0,0 5-3 0,0-4-2 15,0 3-5-15,-6 1-1 0,6-1-5 0,0 0-5 0,-7 4-4 16,1-4-3-16,6 4-5 0,-6 4-2 0,-2 0-2 0,2 3-1 16,0 0-3-16,-1 0 0 0,-6 5 1 0,7-2-1 15,-1 5 0-15,7 0 1 0,-6-1-1 0,6 1 0 0,0-1 0 16,0 1 0-16,0 4-1 0,6-8 1 0,-6 3 2 15,7 1-2-15,-1-5 1 0,7 2 1 0,0-1-3 0,1 0-3 16,-2 1-6-16,8-6-8 0,-1-3-11 0,1 5-14 0,6-4-13 16,-7-4-19-16,7 4-21 0,-6-4-25 0,6 4-30 15,-7-8-37-15,1 4-58 0,0-4-85 0,-1 0-55 16</inkml:trace>
  <inkml:trace contextRef="#ctx0" brushRef="#br0" timeOffset="57548.81">6093 7711 170 0,'-6'-3'469'0,"0"-2"-93"0,6 2-126 16,-7 0-97-16,7 3-59 0,-7-4-35 0,7 4-20 0,0 0-11 15,0 0-10-15,-6 0-7 0,6 0-4 0,0 0-3 0,6 4-2 16,-6-1-3-16,0-3-2 0,7 3 3 0,-7 2 0 0,0 2 1 16,0-7-1-16,7 3 0 0,-7 5-1 0,6-5 2 15,0-3 0-15,-6 4-2 0,7 0 0 0,-7-1 1 16,7 2 0-16,-7 2 2 0,0-4-1 0,0 0 0 0,0 5-1 15,0 4 0-15,0-5 0 0,6 0 0 0,-6 4 0 0,0 0 0 16,7-1 0-16,-7 2 1 0,6-5 0 0,0 4-1 16,2-4-2-16,-2 2-2 0,6-3 0 0,-5-3-2 0,6-3 0 15,0 0 1-15,1 0 1 0,-2-3-1 0,8-3 3 16,-7-3 1-16,7-2 1 0,-8 4 2 0,8-4 1 0,-8-3 1 16,9 3 3-16,-8-4 1 0,0 4 3 0,-7-4 1 0,8 4 1 15,-8 5 2-15,0-6 2 0,1 4 0 0,-2 1 1 16,3 3-3-16,-8 1 0 0,7-4-2 0,-7 2-1 0,5 2-4 15,-5 3-4-15,7-3-1 0,-7 3-2 0,7-4-1 16,0 4 0-16,-1-4 0 0,0 4-1 0,8-3-1 0,-8-1 2 16,7 0 1-16,0 0 0 0,-1-3 0 0,3 0 1 0,-3 0 0 15,1-1 0-15,0 1 3 0,0-3-2 0,1-2-4 16,-2 4-9-16,2-3-13 0,-8 4-22 0,0-4-28 0,-6 4-47 16,0-4-70-16,0 3-153 0,-12 5-77 0,-8-4-40 15</inkml:trace>
  <inkml:trace contextRef="#ctx0" brushRef="#br0" timeOffset="57908.17">2236 7444 432 0,'-7'0'452'0,"1"-3"-155"0,-8 3-131 0,9 3-76 15,-2-3-42-15,1 3-21 0,-1 5-14 0,7-5-2 0,-7 9-7 16,7-4-2-16,0 6-1 0,0 1-1 0,7-1 0 16,0 4 0-16,6-4 0 0,-1 5 1 0,1-1 0 0,8 0-3 15,4-2 0-15,1-2-5 0,0-3-8 0,6 0-12 16,-5-4-19-16,5 0-33 0,0-3-51 0,-5-4-99 0,-1 0-100 16,1-4-62-16</inkml:trace>
  <inkml:trace contextRef="#ctx0" brushRef="#br0" timeOffset="58080.11">2595 7374 274 0,'0'0'480'0,"-7"-3"-84"0,-1 3-155 0,8 0-106 16,0 0-60-16,0 3-34 0,-5 1-21 0,5 0-10 16,5 3-5-16,-5 4-5 0,8 0-2 0,-1 0 0 0,-2-1-4 15,10 10-10-15,3-6-20 0,-4 1-31 0,12-1-44 16,-8 5-80-16,9-9-133 0,6 5-77 0,-1-4-39 0</inkml:trace>
  <inkml:trace contextRef="#ctx0" brushRef="#br0" timeOffset="58486.31">7540 6754 38 0,'7'-2'477'0,"-1"-2"-28"15,0 4-156-15,-6 0-121 0,8 0-73 0,-8 4-43 16,6-4-23-16,-6 2-12 0,0 3-2 0,0 2 1 0,0 1 0 16,0-1 1-16,0 3 0 0,-6 5 2 0,6 0-2 15,-8 0-5-15,2 7-2 0,0-1-5 0,-1 2-3 0,1 2-6 16,-1 1-11-16,0 0-16 0,7-1-20 0,-6 2-24 0,6-2-38 15,-6 0-58-15,6-3-107 0,-6-4-98 0,6 1-52 16</inkml:trace>
  <inkml:trace contextRef="#ctx0" brushRef="#br0" timeOffset="58626.68">7743 6912 11 0,'25'-6'501'0,"-5"-5"3"0,0 6-106 0,-1-2-176 15,-6 7-100-15,6-4-59 0,-12 4-31 0,0 0-16 0,-1 4-9 16,0 0-3-16,-6 4-1 0,0 3-1 0,-6-1-1 0,0 5-10 16,-8 0-18-16,-5 6-28 0,-1 1-48 0,0 4-83 15,-5-1-151-15,-7 5-89 0,-2 0-46 0</inkml:trace>
  <inkml:trace contextRef="#ctx0" brushRef="#br0" timeOffset="61637.78">5240 5257 185 0,'-6'-3'196'16,"-8"-2"-68"-16,8-2-47 0,-1 3-26 0,-5 1-9 0,5-1-3 15,-1 1-4-15,-3-5-1 0,2 4-3 0,-2 1-2 16,4-4 0-16,-6 2-3 0,7 3-8 0,-7-2-7 0,-1 0 0 16,2 0-2-16,-1 1 2 0,0-2 2 0,-7 2 1 15,7-3 3-15,-7 1 0 0,8 2 3 0,-8-1 1 0,1 0-2 16,-1 0-1-16,-6 4-2 0,-1-3-1 0,1 3-5 0,-6 0-3 16,-2 3-5-16,-4 1-2 0,0-4-3 0,4 8-1 15,-11-5-1-15,6 2 1 0,0 1 0 0,-7 2 0 0,7-1 1 16,-7 1-1-16,1-1 0 0,-1 3 1 0,1 2 1 15,-1 2-2-15,-6-2-1 0,6 2 1 0,-6 1 2 0,-7 2 0 16,8-1 0-16,-8 2 3 0,0 4-1 0,1-3-2 0,-7 1-1 16,0 6 0-16,-1 1-2 0,-6-2 1 0,1 1-4 15,-8 3-1-15,8 0 1 0,-8-3 3 0,2 3-1 16,5 1 1-16,0-1 0 0,6 0 0 0,2 0 1 0,5-3 0 16,1 3 2-16,-2-3 0 0,9 4-1 0,-2-5 2 0,8 1 0 15,6 3-2-15,-7-3 1 0,14-1 1 0,-7 4-2 16,6-3-1-16,0 3 0 0,0 0-2 0,8 5 0 0,-1-5 1 15,6 4 1-15,0 0-2 0,1 0-1 0,6-1 2 16,0 2-1-16,7 3 2 0,-1-4 0 0,7-1 0 0,0-1-1 16,0 0 1-16,7 3-1 0,-1-5 0 0,7 0 0 0,0 0 0 15,-1 1 0-15,8-1 0 0,1-3 1 0,4 3 1 16,1-3-1-16,0-1 0 0,6 1 1 0,9-4 1 0,-3 0 0 16,1 0-1-16,7-3-1 0,-1 3 0 0,8-8 1 0,-8 4 1 15,14-3-2-15,-7 0 1 0,12-5-1 0,-4 2 0 16,5-2 0-16,0-3-1 0,7-3 0 0,-7 0 0 0,13 0-1 15,-6-4-1-15,-1-4 1 0,8 0 1 0,-1 0 0 16,7-3 2-16,-7 0-1 0,6-4 0 0,1-3 0 0,6-1 0 16,0-3 0-16,1 0-2 0,-1-5 0 0,6-2-4 0,1-1 4 15,0-3 2-15,-6-4 4 0,-1 0 2 0,6-4 4 16,-5-3 7-16,-7 0 6 0,6-5 8 0,-15 2 2 16,4-5 5-16,-1-3 1 0,-8 3 0 0,-6-7 2 0,-6 3-2 15,-7-6-4-15,0 4-1 0,-13-5-2 0,-6 0-2 0,-1 4-1 16,-12-4-3-16,-7 4-2 0,-13-3-5 0,0 4-4 0,-13-2-5 15,-7 1-3-15,0 4-3 0,-12-4-3 0,-1 4-1 16,-5 2-5-16,-1 3 0 0,-14-2-3 0,7 8-5 16,-5-2-6-16,-8 6-12 0,-6 4-15 0,-1 2-19 0,1 8-27 15,-13 7-36-15,0 4-46 0,-1 4-114 0,-5 3-98 0,-7 12-46 16</inkml:trace>
  <inkml:trace contextRef="#ctx0" brushRef="#br0" timeOffset="66246.23">5605 3670 24 0,'20'0'113'16,"6"-3"-47"-16,-7 3-25 0,7-4-9 0,7 4-6 0,-7-3-2 15,6 3 0-15,7-5 2 0,1 2 4 0,-1 3 4 16,6-3 1-16,1 3-1 0,-1-4 0 0,7 4-1 0,1-4-2 15,6 1-5-15,-1 3-5 0,7-4-2 0,0 0-2 0,7 0-4 16,6 4-2-16,-6-2-2 0,6 2 1 0,6-6-1 16,2 6-2-16,-2 0-2 0,1 0-2 0,6-2 1 0,-6 2-2 15,6 0-2-15,-6-4-1 0,-7 4 0 0,7-3 1 16,-7-1 2-16,-6 0 0 0,6-4-1 0,-7 4 1 0,-6-3 0 16,1 0 0-16,-8 3 0 0,1-3 0 0,-13 0-2 15,-1 0 0-15,1-1 1 0,-14 0 5 0,1 2 3 0,-7-2 5 16,-7 1 6-16,-5 3 0 0,-1-3 2 0,-8 3 0 0,-5-3 0 15,0 0-3-15,-5-1-6 0,-8 0-6 0,-7 2-3 16,0-1-2-16,-5-1-2 0,-2 0 0 0,-5 5 1 0,0-3-1 16,6-2 1-16,-7 4 0 0,1-1 1 0,5 2 0 0,7-4 0 15,0 3 3-15,1 1 1 0,13 3 1 0,-7-4 0 16,13 0-1-16,0 4 1 0,0 0-2 0,6 0 1 16,7 0-5-16,0 0 0 0,7 0 0 0,-1 0-2 0,7 0 0 15,-6 4 1-15,6-4 0 0,-7 4 0 0,7 3 0 0,-6-3-1 16,0 2 0-16,-1 3 0 0,-6-1-1 0,0-2-1 0,-7 5-1 15,2-3 0-15,-8 5 1 0,-8-1 0 0,2 3 2 16,-7 3-1-16,-6-3 1 0,-1 3 1 0,1 0-9 16,-7 0-13-16,-1 1-27 0,1-2-38 0,-6 3-105 0,6-3-96 15</inkml:trace>
  <inkml:trace contextRef="#ctx0" brushRef="#br0" timeOffset="68651.92">5781 9433 209 0,'-6'0'167'15,"-2"0"-46"-15,2 0-29 0,0 0-15 0,6 0-9 16,-7 0-6-16,1 0-4 0,6 0-4 0,-7 0-2 0,7 0-4 16,0 0-5-16,0 0-4 0,-6 0-8 0,6 0-4 0,0 0-6 15,0 0-4-15,0 0-4 0,0 0-3 0,0 0-5 0,0 0-1 16,0 0 0-16,0 0 1 0,0 0 0 0,0 0 3 16,6 0 5-16,-6 0 5 0,7-4 8 0,-1 4 5 15,7-3 4-15,1 3 3 0,4-3 3 0,-4-6 2 0,5 6-3 16,7-4-4-16,0 0-7 0,1-1-2 0,5 1-7 0,1 0-3 15,-1 0-4-15,7-5-4 0,-6 5 0 0,6-1-3 16,0-2 0-16,-7 3-1 0,7-1 0 0,-5 0-2 0,4 2-1 16,-5-3-2-16,-7 6-7 0,1-1-9 0,5 1-12 15,-13 3-18-15,1-4-22 0,0 4-30 0,-1 0-38 0,-6 0-49 16,-6 4-84-16,-7-4-97 0,0 0-48 0</inkml:trace>
  <inkml:trace contextRef="#ctx0" brushRef="#br0" timeOffset="68886.08">6152 9378 336 0,'-6'0'273'0,"0"0"-103"16,-2 0-68-16,8 4-45 0,0-4-26 0,-6 3-13 0,12 1-9 15,-6 0 3-15,0 0 3 0,8 3 5 0,-8 0 1 16,6 5 3-16,0-2 1 0,0 0 3 0,1 7 3 16,0-3 1-16,-1 3-4 0,0-2 0 0,1 4-1 0,0 0 1 15,0 1-2-15,-1-1 0 0,-6 4-3 0,6-2-6 0,0 1-2 16,2-3-2-16,-8 3 0 0,6-4-3 0,0 5 1 15,1-6-6-15,0 4 0 0,-7-1 0 0,6-3-1 0,1 2 1 16,-2 0-1-16,2-5-3 0,-7 4-1 0,7-4 0 0,-1 6-11 16,1-9-14-16,-7 4-23 0,6-1-36 0,-6-3-48 15,0 0-86-15,0-1-118 0,-6-2-64 0</inkml:trace>
  <inkml:trace contextRef="#ctx0" brushRef="#br0" timeOffset="69104.78">5793 10089 228 0,'-12'4'455'0,"6"-4"-131"0,-2 0-132 0,2 0-85 16,6 0-50-16,0 0-27 0,0 0-13 0,0-4-8 15,6 4-5-15,8 0-3 0,-2-3 2 0,2 3 1 0,12-4 2 16,0 0-2-16,0 0-5 0,6 1 3 0,8-1 2 0,-7-3 2 0,11 3-1 0,-4-4 0 0,12 0 0 0,-6 2-2 31,5-2 4-31,1-3-2 0,8 5-3 0,-2-6-1 0,7 5-3 16,0-4-11-16,1 0-24 0,6 0-50 0,-1 0-98 15,-6 1-117-15,1-2-81 0,-1 1-50 0</inkml:trace>
  <inkml:trace contextRef="#ctx0" brushRef="#br0" timeOffset="70245.16">12024 9126 74 0,'0'-4'150'0,"0"4"-45"16,0-4-28-16,0 0-16 0,0 4-9 0,0-3-6 0,0-1-2 15,0 4 1-15,0-4 1 0,0 4 0 0,0-4 0 0,0 4 0 16,0-2 0-16,0 2 4 0,0-5-2 0,0 5-1 31,0-3-5-31,0-1-2 0,-8 1-5 0,8 3-3 0,0-4-5 0,0 4-2 0,0-4-2 0,0 4-2 0,0-4-1 16,-6 4-3-16,6 0 0 0,0-3-1 0,0 3-1 0,0 0-1 16,0 0-1-16,0-4 1 0,0 4-1 0,0 0 2 31,0-3 1-31,0 3 3 0,0-4 0 0,0 4 3 0,0-3 3 15,0-1 2-15,0 4 5 0,0-4 2 0,0 4 3 0,0-4 4 0,0 4 1 0,0 0 0 0,0-3-3 0,0 3-2 16,0 0-6-16,-6 0-4 0,6 0-6 0,-7 0-5 0,7 0-4 16,0 0-4-16,-7 3-2 0,7-3-1 0,-6 4-2 31,-1 0-2-31,-5 3 0 0,4 0 3 0,-4 4-3 0,-1 0 0 0,0 3-1 0,0 1 0 0,0-1-1 0,0 2 1 0,-1-2-1 16,8 2-2-16,-7 1 0 0,7-2 2 0,-1-1 0 15,7 5 0-15,-6-4 1 0,6-1 0 0,0 1 0 0,6-1 0 16,-6-3-1-16,0 5 0 0,7-9 1 0,-1 3 0 15,1-2 2-15,-1-4 0 0,0-1 1 0,8-3 0 0,-8 0 3 16,7 0 0-16,1-7 1 0,-2 3 3 0,8 0 4 0,-8-3 8 16,2 0 11-16,-1-1 9 0,0-3 6 0,0 5 7 15,1-3 6-15,-8 2 5 0,0 4 3 0,-6-4-5 16,7 3-7-16,-1 0-9 0,-6 4-8 0,0-4-8 0,7 4-9 16,-7-3-10-16,0 3-8 0,0 3-6 0,0 1-4 0,6 0-2 15,1 0 0-15,-1 3 0 0,0 0 4 0,8 0 0 0,-2 1 1 16,8-1-1-16,0 0 2 0,-1-2 1 0,7-2 1 15,0 1 1-15,1-1 0 0,-1-3 0 0,7-3 1 16,-8-1 2-16,8 1 1 0,0-5 2 0,-7 0 4 0,7-3 10 16,-7 0 18-16,-1-3 25 0,1-1 17 0,-6 1 16 0,-1-1 20 15,0 0 15-15,2 1 8 0,-9-1-1 0,2-4-9 16,-8 5-17-16,-6-4-15 0,0-1-16 0,0 4-19 0,-6 1-16 16,-8-4-13-16,-5 4-13 0,0-9-9 0,-8 5-12 0,1-1-9 15,-6 4-16-15,-1 1-22 0,1 3-25 0,-1 4-33 16,-6 0-47-16,13 3-49 0,-6 1-49 0,12 3-40 0,0 3-35 15,7 1-42-15,13-1-75 0,0 4-92 0,7 1-28 16,6-1 0-16</inkml:trace>
  <inkml:trace contextRef="#ctx0" brushRef="#br0" timeOffset="83882.67">6478 10990 130 0,'0'0'192'0,"0"0"-32"0,0-4-33 0,0 4-26 0,0-3-23 0,0 3-19 15,-6 0-10-15,6-4-7 0,0 4-1 0,0-4 0 16,0 4 2-16,0-3-1 0,0 3-4 0,0-4 0 16,0 4-5-16,0-4-5 0,0 4-3 0,0-4-5 0,-7 4 0 15,7-3 0-15,0 3 3 0,0-3-1 0,0-1 0 0,0 4 3 16,0 0 1-16,0-4 0 0,-7 4-4 0,7-3-3 16,0-1-5-16,-6 0 0 0,6 0 0 0,-6 4-1 0,-1-3-5 15,7 3-1-15,-7-4 0 0,0 4-2 0,7 0 0 16,-5-3-1-16,-2 3-4 0,-1 0 0 0,3 3 2 0,-2-3 1 15,1 0-1-15,-8 4-1 0,8-4 1 0,0 3 0 0,-7 1-2 16,0 4 1-16,6-5-1 0,-7 5 1 0,2-2-1 16,5 2 0-16,-6-1-1 0,6 4 1 0,-5 0 1 15,-1 0-1-15,6 0 1 0,-5 0-1 0,4 3 1 0,2 2-1 16,-6-5 2-16,5 3 0 0,7 1-1 0,-7 0-1 0,7-1-1 16,-7 1 1-16,7-1-1 0,0-3 0 0,7 0 0 0,-7 3 0 15,7-6 1-15,-7 4 2 0,13-1 1 0,-7-5 0 16,0 2 1-16,8 0 2 0,-1-5-2 0,0 1 1 15,6-1 1-15,1-3 1 0,0 4 0 0,-1-4 0 0,1-4 0 16,0 4-1-16,4-3 0 0,-4-1 1 0,7 1-1 0,-1-5-2 16,0 5 2-16,-7-8 5 0,8 3 3 0,-1-3 7 15,-6-1 4-15,6-2 6 0,-7 3 8 0,-6-3 8 0,6-1 10 16,1 1 11-16,-7-2 15 0,-6 2 13 0,6-4 10 16,-7 4 4-16,-6-6 1 0,6 3 0 0,-6 2-6 0,-6 0-12 15,0 1-15-15,-1-1-19 0,1 1-18 0,-8-1-8 0,-4 4-7 16,3 0-8-16,-5 0-7 0,2 4-4 0,-8-1-2 15,0 2-7-15,6 1-7 0,-5 2-12 0,-2-1-18 0,1 0-20 16,6 4-20-16,1-4-25 0,0 4-32 0,-1 0-32 0,7 4-30 16,-1-4-41-16,8 0-76 0,0 4-134 0,-1-4-58 15,7 0-23-15</inkml:trace>
  <inkml:trace contextRef="#ctx0" brushRef="#br0" timeOffset="85069.81">12401 10451 13 0,'0'0'138'0,"-6"0"-23"16,6 0-18-16,0 0-13 0,-6 0-10 0,6 0-7 0,0 0-3 16,-8 0-1-16,8-4-1 0,0 4-1 0,0 0-2 0,0 0-3 15,0-3-3-15,0 3-2 0,-6 0-3 0,6 0-3 16,0-4-3-16,0 4-3 0,0 0-6 0,0 0-2 15,0-3-1-15,0 3-4 0,0 0-5 0,0-4 0 0,0 4-7 16,-6 0 0-16,6 0-2 0,0 0-3 0,0-3 0 0,0 3 1 16,0 0 0-16,-7-4 1 0,7 4 1 0,0 0 1 15,0 0-1-15,0-4 0 0,-7 4-1 0,7 0-1 0,-7-4-1 16,7 4-2-16,0 0 1 0,-6 0-2 0,6-3-1 16,0 3-2-16,-6 0 0 0,6 0-1 0,0 0-2 0,-7 3 1 15,1-3-1-15,6 0 0 0,-7 4 0 0,-5 0 0 0,5 3 0 16,0-3 1-16,1 3 0 0,-7-4-1 0,6 6 0 15,-6-3 0-15,7 6-1 0,0-5 1 0,-8 0 0 16,7 4 0-16,-5-3 0 0,4 3-1 0,2 0 1 0,0-1 0 16,0 2 0-16,-8-2-1 0,8 5 0 0,6-4 1 0,-6 4 1 15,-1 0-1-15,7-4-2 0,-7 4 2 0,7-1 0 0,0 1 1 16,7-1-1-16,-7-3 0 0,7 0 0 0,-1 4 1 16,0-5 1-16,1 1-1 0,6-3 1 0,-1 4 0 15,2-6 0-15,-1-2 1 0,7 3 1 0,-1-7 2 0,1 4 1 16,0-4 1-16,5 0 4 0,1-4 1 0,0 1 0 0,0-5 2 15,6 2 0-15,-5-2 2 0,6-4 3 0,-1 5 3 16,-6-7 2-16,6 3 3 0,-5-4 6 0,-1 0 4 0,0 1 4 16,-7 3 4-16,1-7 2 0,0 3 7 0,-7 0 6 0,-7 0 2 15,8 1-2-15,-14-5-4 0,0 5-3 0,-7-4-7 16,0 3-7-16,-12 0-11 0,-8 1-13 0,2-1-16 0,-14 4-17 16,-8-1-20-16,3 5-26 0,-9 0-28 0,0 0-37 15,-5 3-47-15,6 0-78 0,-6-3-158 0,-1 7-74 0,1-3-29 16</inkml:trace>
  <inkml:trace contextRef="#ctx0" brushRef="#br0" timeOffset="100347.43">2757 16969 180 0,'0'0'168'0,"0"-4"-43"0,0 4-31 0,0 0-23 0,0 0-15 16,0-4-12-16,0 4-10 0,7 0-6 0,-7 0-6 0,0 0-2 16,7 0-1-16,-7 0 0 0,6 0-1 0,0 0 0 0,-6 0-2 15,7 0-1-15,0 0 1 0,-1 0 0 0,1 0-3 16,-1 0-2-16,-1 4-1 0,3-4-1 0,-1 0 3 0,-2 4-1 16,10-4-1-16,-9 0-1 0,0 4 1 0,7-4 1 0,-6 0 1 15,6 3 0-15,-7-3 1 0,8 0 1 0,-8 4 2 0,7-4 0 16,-1 0 0-16,2 0-2 0,-1 4-1 0,0-4-3 0,0 0 1 15,0 0-3-15,0 0 0 0,0 0-1 0,0 0 0 16,7 3 0-16,-7-3 1 0,0 0 0 0,6 3 0 0,-5-3 0 16,5 4 0-16,-1-4 0 0,-4 5 2 0,6-5 0 0,6 3-2 15,-6 0 0-15,-1-3-1 0,1 4 1 0,0 0 0 0,5-4-1 16,-5 0-1-16,6 3-2 0,-6-3 2 0,5 4-2 0,1-4-1 16,1 0-2-16,-1 0-1 0,0 0 0 0,0 0 0 15,0 4 2-15,0-4-1 0,0 0-1 0,0 0 1 0,0 0-1 16,0 0 1-16,1 4-1 0,-1-4 0 0,6 0 0 0,-7 3-1 15,2-3 1-15,-1 0 1 0,0 5 1 0,7-5-2 0,-7 0 1 16,6 0 3-16,-5 0-2 0,5 0-2 0,-6 0 1 0,7-5 1 16,-1 5-2-16,1 0 0 0,-1 0 1 0,1 0 0 15,-7 0-1-15,7-3 2 0,-1 3-2 0,1 0 0 0,6-4 1 16,-7 4 0-16,1 0 0 0,0 0-1 0,-1 0 2 0,7 0 0 16,-6 0 1-16,-1 0-1 0,-6 0 0 0,6 0-2 0,-5 0 1 15,6 0 0-15,-7 0 0 0,-1 0 0 0,2 0-1 0,-1 4 0 16,1-4 1-16,-2 3 0 0,0-3 0 0,2 0-1 15,0 5-1-15,-1-5-1 0,0 0 0 0,0 0 0 0,-1 2 0 16,2-2 0-16,-1 0 0 0,0 0 1 0,6 4 1 0,-12-4 0 16,7 0 0-16,-2 0 1 0,1 3 0 0,-6-3 0 0,6 0 0 15,-7 0-1-15,7 4 1 0,-6-4-2 0,0 0 1 0,5 4 1 16,-5-4 1-16,6 0-2 0,-6 4 0 0,5-4 0 16,-5 4 0-16,0-4 0 0,-1 4 0 0,1-4-1 0,6 2-4 15,-7-2 4-15,1 5 1 0,0-3 0 0,-1 3 0 0,7-2 0 16,-6-3 0-16,0 0 0 0,5 0 2 0,1 0-2 0,-6 0 0 15,6 4 0-15,-7-4 0 0,1 0 0 0,0 4-2 0,-1-4 2 16,1 4-1-16,0-4 1 0,-2 3 1 0,2 1-1 0,-7-4 0 16,7 3 0-16,-7 1 2 0,7-4-1 0,-8 0 0 15,8 3-2-15,-7-3 0 0,6 0 2 0,-5 0 0 0,5 4-1 16,1-4 0-16,0 0 0 0,-2 0 1 0,2-4 3 0,-1 4-3 16,8 0 0-16,-7 0-1 0,0-3 0 0,-1 3-1 0,6 0 1 15,-4 0-1-15,-2 0-1 0,1 0 1 0,-1 3-1 0,0-3 1 16,1 0 1-16,-7 0 0 0,7 4 0 0,0-4 0 15,-1 0-2-15,-6 5-1 0,5-5-1 0,2 0 0 0,-5 3 0 16,3 0-2-16,-4-3 0 0,5 4 1 0,-5-4 1 0,4 0 4 16,2-4-1-16,0 4 1 0,-7 0 0 0,7 0-1 0,-1-3 1 15,-6 3 0-15,5 0 0 0,2 0-3 0,-6-3 2 0,-1 3 1 16,0 0-1-16,1-5 3 0,-2 5-3 0,2 0 1 0,-8-4 0 16,-1 4 4-16,-5 0 3 0,8 0 0 0,-8 0 4 15,0 0 1-15,0 0 7 0,0 0-3 0,0 0 1 0,0 0 0 16,-8 0-8-16,3 0-9 0,-1 0-18 0,-2 0-32 0,2 0-58 15,0 0-137-15,-7 0-102 0,6-3-64 0</inkml:trace>
  <inkml:trace contextRef="#ctx0" brushRef="#br0" timeOffset="102065.83">6048 11947 59 0,'-7'0'224'0,"7"0"-55"0,0 0-48 16,0 3-36-16,0-3-26 0,0 0-18 0,0 0-13 16,0 0-8-16,7 0-3 0,-7 0 1 0,6 0 2 0,-6 0 2 15,7 0 5-15,-1 0 1 0,1 0 2 0,0 0 1 16,-1 0-2-16,7-3-3 0,-6 3-2 0,6 0-6 0,-7 0-3 15,8-4-1-15,-2 4-3 0,1 0-2 0,0 0 0 0,0 0-2 16,1-4 2-16,4 4-1 0,-4 0-2 0,-1 0-1 16,0-4-2-16,6 4 1 0,-6 0-3 0,0 0 0 0,1-3-1 15,-1 3 0-15,0-4 0 0,0 4 0 0,-1 0 0 0,2 0-1 16,-8 0 1-16,6-4-2 0,-4 4 0 0,-1 0-3 16,-2 0-7-16,2 0-10 0,0 0-18 0,0 4-22 15,-1-4-30-15,-6 0-41 0,0 0-64 0,0 0-112 0</inkml:trace>
  <inkml:trace contextRef="#ctx0" brushRef="#br0" timeOffset="102315.95">6263 11979 170 0,'0'0'277'0,"0"0"-87"0,0 0-62 15,0 4-46-15,0 0-29 0,0 0-16 0,0-2-8 16,0 2 2-16,0 4 1 0,7-1 0 0,-7 4-2 0,0-4-3 15,0 8-1-15,0-4-2 0,5 4-2 0,-5-1-6 16,0 1-1-16,0 3-2 0,7 1 0 0,-7-5-1 0,0 5-3 16,0 0-3-16,7-2 1 0,-7 2 0 0,0-1-4 0,6 1 1 15,-6-5-3-15,0 4 1 0,7 0 0 0,-7-3 1 16,0 4 0-16,6-1-3 0,-6-3-4 0,0-1-10 0,6 1-16 16,-6-1-14-16,0 2-23 0,0-6-30 0,0 2-36 15,-6-2-71-15,0 1-96 0,-1-3-61 0</inkml:trace>
  <inkml:trace contextRef="#ctx0" brushRef="#br0" timeOffset="102503.18">5917 12565 293 0,'-6'0'311'0,"6"0"-103"16,0-3-83-16,0 3-48 0,0 0-28 0,0 0-15 0,6-3-5 15,1 3-3-15,0-5-1 0,5 5 1 0,-5-4 1 16,13 1-2-16,-7 3-1 0,6-7-3 0,1 7-4 0,-1-7-4 15,7 3-1-15,0 0-4 0,1-3-3 0,-1 3 0 16,0-4-4-16,0 6-5 0,-1-2-11 0,-5-4-17 0,7 8-25 16,-8-3-39-16,6-5-47 0,-4 4-95 0,-8 2-94 0,6-3-58 15</inkml:trace>
  <inkml:trace contextRef="#ctx0" brushRef="#br0" timeOffset="102800.22">6516 12368 52 0,'-12'0'429'0,"-1"0"-108"16,0 0-129-16,0 3-87 0,6-3-50 0,-5 4-25 0,5 0-11 16,0 0-9-16,7-2-4 0,-7 6-1 0,7 0-3 15,7-1 0-15,-7 0 0 0,7 0 0 0,0 4-1 0,-1-3-1 16,7 3 1-16,-6-3 0 0,6 2-1 0,-7 1 2 0,7-3 0 15,-6-1-2-15,-2 1 1 0,2-1 1 0,1 0-1 16,-3-4-1-16,-5 5 0 0,0-4 2 0,7-1 3 0,-7 1 4 16,-7 3 0-16,7-4 2 0,-5 1 2 0,-3 1 0 0,8-2 1 15,-7 0-2-15,2 1-4 0,-2 0-3 0,1-1-2 16,-1 1-7-16,1-4-15 0,6 4-19 0,0-4-31 0,0 0-41 16,0 0-61-16,6-4-136 0,1 4-66 0</inkml:trace>
  <inkml:trace contextRef="#ctx0" brushRef="#br0" timeOffset="103346.73">6738 12331 86 0,'-19'4'389'0,"-1"0"-125"0,8 3-108 0,-2-5-67 16,2 6-39-16,5-4-23 0,-1 4-11 0,3-5-7 0,5 5-3 15,-7-4-2-15,7-2-2 0,0 6-1 0,0-4-1 16,7 0 1-16,-7-1-1 0,5 1 1 0,3-4-1 0,4 0 0 16,-5 0 1-16,7-4-1 0,-8 1 0 0,7-1 0 0,0 0 1 15,-6 4 2-15,-7-3 4 0,6-2 4 0,0 3 2 16,-6-2 4-16,0 4 2 0,0 0 0 0,0-4 0 0,-6 4-4 16,6 4-2-16,-6 0-6 0,-1-2-1 0,7 6-5 15,-6 0-1-15,-1-1 0 0,0 0-1 0,1 4 0 0,6-4-2 16,-6 4 1-16,6-3-4 0,0 3 0 0,0-4-3 0,0 4-2 15,6-3-1-15,-6-5-1 0,6 1 0 0,1 0 0 16,6 0 2-16,-6-4 1 0,-1 0 3 0,8-4 3 0,-3 0 2 16,4-3 1-16,-3-1 5 0,1-3 3 0,-6 1 5 15,6-2 6-15,-1 2 3 0,2-6 6 0,-1 6 2 0,0-9 6 16,0 5 0-16,1-1 0 0,-8-1 0 0,6 3-1 0,-5-5-3 16,0 2-1-16,-1 2-1 0,1-4-3 0,-1 3-3 15,1 0-3-15,-7 1-2 0,7-1 1 0,-1-4-3 16,-6 8-1-16,6 1-3 0,-6 0 1 0,0 1-1 0,0 1-2 15,6 6 0-15,-6-2-4 0,0 0-1 0,-6 4-3 0,6 4-1 16,0 0 0-16,-6-2-1 0,0 10 0 0,6-5-2 0,-7 8 1 16,7-3 6-16,-7 2-3 0,7 1 1 0,0 2-2 15,0-2-1-15,0-1 1 0,0 2 0 0,0-2 0 16,7 2-7-16,-7-6 4 0,7 1 1 0,-1-3 1 0,0 1 0 16,0-1 1-16,2 0-1 0,3-4 0 0,3-1 0 0,0 1 1 15,5-4-2-15,-6 0-5 0,7 0-11 0,-1 0-19 16,1 0-24-16,0 0-31 0,-9-4-49 0,10 4-74 0,-8-3-132 15,-1-5-64-15</inkml:trace>
  <inkml:trace contextRef="#ctx0" brushRef="#br0" timeOffset="103503.16">6856 12233 31 0,'-7'-5'464'16,"7"2"-64"-16,0-1-143 0,7 1-105 0,6-5-62 0,-6 1-35 15,13 0-20-15,-2 0-10 0,9-2-8 0,5 2-10 0,1 4-14 16,6-5-25-16,7 1-44 0,0 0-75 0,-1 0-150 16,1 3-83-16,-7 0-46 0</inkml:trace>
  <inkml:trace contextRef="#ctx0" brushRef="#br0" timeOffset="104784">6882 15862 36 0,'0'0'274'0,"0"0"-81"0,0 0-68 0,-6-3-51 0,6 3-29 0,0 0-17 15,0 0-6-15,0 0 0 0,0 0 1 0,0 0 4 16,0 0 2-16,0 0 2 0,0 0-1 0,0 0-1 16,0 0-2-16,0 0-3 0,0 0-4 0,0 3-6 0,0-3 2 15,0 0-1-15,0 4-1 0,6-4 2 0,-6 4-2 0,0 0 1 16,0-4 1-16,5 3 3 0,-5 1 1 0,0-1 0 16,9 1 0-16,-9 3 1 0,0 1 1 0,0-5 0 0,0 5 0 15,0 3 0-15,6-4 0 0,-6 4-1 0,0 0 4 16,0-4-2-16,0 1 0 0,0 3 1 0,5-4-1 0,-5 4 0 15,0 0-1-15,7 0-2 0,-7 0-5 0,0 3 0 0,0-3-1 16,7 5-2-16,-7-6-2 0,0 5 0 0,0 0-2 16,0-1 0-16,7 1 1 0,-7-1-2 0,0 1 0 0,0 0 0 15,0-1-1-15,0 1 0 0,0-1 0 0,0 2 1 16,0-6-1-16,6 5 2 0,-6-3 2 0,0 2 0 0,0-3 2 16,0 0 1-16,0 1 2 0,0-2 1 0,0 5 4 0,0-4 0 15,0-1 0-15,7 5 8 0,-7-3 0 0,0-2-1 16,0 5-2-16,0-4 0 0,0 3-5 0,0-3-3 15,0 5-3-15,0-6-7 0,0 5-2 0,6-1-2 0,-6-3 1 16,0 4-4-16,0-5 3 0,0 5 0 0,0 0-1 0,7 0 2 16,-7-1 0-16,0 2 1 0,0-1 1 0,0 2 2 0,0-3 1 15,0 5-1-15,0-4-1 0,0 3 0 0,0 0 0 0,0 0 0 16,0 1 0-16,-7-1-1 0,7 1 0 0,0-1 1 16,-6 0 0-16,6 5 0 0,0-9-1 0,0 5 1 0,0-1 0 15,0-3 2-15,0-1-2 0,0 1-1 0,0-1-1 0,0-2 0 16,0-2-2-16,6 1 1 0,-6-3-1 0,0 0-3 0,7-2 3 15,-7 1 1-15,0 1 1 0,7-4-1 0,-7 0 1 0,0-2 0 16,6 3-1-16,-6-5 1 0,6 2-3 0,0 3-2 16,-6-5-5-16,8 0-13 0,-2 0-21 0,7-5-27 0,-7 3-34 15,8-3-59-15,-2-5-91 0,2-2-143 0,5 3-78 0,-12-7-38 16</inkml:trace>
  <inkml:trace contextRef="#ctx0" brushRef="#br0" timeOffset="106596.06">3618 12016 240 0,'-7'-4'219'0,"-6"0"-69"0,0 4-48 16,6-3-26-16,-5 3-14 0,-2-4-12 0,1 4-5 0,1 0-6 15,-2-4-3-15,1 4-5 0,7 0-5 0,-7 4-7 0,0-4-6 16,-1 4-4-16,8-4-2 0,-8 3 0 0,2 5-4 16,-1-5 1-16,0 5-1 0,0-1-2 0,-1 0 1 0,2 5 0 15,-1-1-1-15,0 0 0 0,0 3 0 0,-7 4 1 16,8 1 0-16,-8-2 1 0,7 2 2 0,-7 8-2 0,8-6 3 15,-8 4 1-15,6 4 0 0,0 1 1 0,-4-1 2 0,5 2-1 16,0 0 2-16,6-1 2 0,-6 3 0 0,7 0 0 16,-1-3 3-16,1-1-1 0,-2 0-1 0,3 0-2 15,5 0 0-15,0-2-3 0,0-6 0 0,0 4-2 0,5 1-4 16,3-4 2-16,-2 1-1 0,1-5 2 0,6 4 0 0,-7-3-1 16,14-2-1-16,-7 2 0 0,0-5-2 0,6 2 1 0,1-3 0 15,0 3-2-15,-1-5-1 0,7-5 1 0,-6 3-1 16,6-3 1-16,0 2-2 0,-1-5-6 0,-5 1-12 15,7-4-18-15,-1 0-24 0,0 0-40 0,0-7-57 0,-1-1-117 16,-5 2-85-16</inkml:trace>
  <inkml:trace contextRef="#ctx0" brushRef="#br0" timeOffset="107064.61">3643 12198 53 0,'0'-7'384'0,"0"5"-109"0,0-2-113 0,7-1-73 16,-7 2-41-16,7 3-22 0,-7-4-12 0,6 4-6 0,0-3-3 16,-6 3-1-16,8 3 1 0,-8-3-1 0,6 4-3 0,0-1 2 15,-6 2 0-15,7 1 0 0,-7-1-2 0,6 2 1 16,-6 0 0-16,7 1-1 0,-7-1 2 0,6 1-2 0,-6-2 2 15,0 2 0-15,7-5 3 0,-7 5-2 0,0-2-1 16,6-1 0-16,-6-2-1 0,0 1 3 0,0 0 0 0,0-1 2 16,6 1 3-16,-6-4 4 0,0 4 2 0,0-4 3 0,0 0 2 15,0 0 0-15,0 3 1 0,0-3 1 0,0 0-4 16,0 4-2-16,0-4-3 0,0 0-3 0,0 0-2 16,0 3-2-16,0 1 0 0,0 1-3 0,0-3 0 0,0-2-1 15,0 5-2-15,0-2 3 0,0 0-3 0,0 5 0 0,0 0 1 16,0-1-1-16,0 3 0 0,0 5 0 0,0-3 1 0,0 2-2 15,0 1 3-15,8-1-1 0,-8 1-1 0,0-1 0 16,0 1 1-16,0 4-1 0,0-4 1 0,6-1-1 16,-6-3 0-16,0 3-1 0,0 2 0 0,0-6 0 0,6 1 0 15,-6 0 0-15,0 0 0 0,0 0 0 0,0 1 0 0,0-5 0 16,0 0 0-16,0 0 0 0,0 1 1 0,0-5 0 16,0 4 0-16,0-3-2 0,0-1-8 0,0 1-13 0,7 0-25 15,-7 0-38-15,7-4-62 0,-1 0-153 0,7-4-76 16,-7 0-45-16</inkml:trace>
  <inkml:trace contextRef="#ctx0" brushRef="#br0" timeOffset="107267.69">4002 12408 453 0,'-7'-4'467'0,"1"1"-169"0,6-5-130 15,-6 8-75-15,-2-3-39 0,8-2-24 0,0 5-15 16,-6-2-9-16,6 2-8 0,0 0-6 0,0 0-12 16,0 0-14-16,6 0-16 0,-6 2-24 0,8 3-33 0,-8-2-41 15,6-3-65-15,0 0-127 0,1 0-56 0</inkml:trace>
  <inkml:trace contextRef="#ctx0" brushRef="#br0" timeOffset="107642.59">4249 12129 461 0,'0'-7'419'0,"-6"3"-148"16,6 0-115-16,0 2-69 0,0-3-37 0,0 5-22 16,-6 0-11-16,6 5-8 0,-7-5-2 0,1 6-2 0,6 2-2 15,-8 3-2-15,2 3 1 0,0 1 0 0,6 4-1 0,-7-6-1 16,1 10 0-16,6-5 0 0,0 7 0 0,0-2 0 15,0 0 0-15,0 2 0 0,6-4 0 0,-6 6-1 0,7-6 1 16,-1 1 0-16,-6 4 1 0,6-3 1 0,2-2 0 16,5-3 0-16,-7 1 0 0,7-2 0 0,-6-2 0 0,5 0-1 15,2-4 1-15,-1 0 2 0,0-4 3 0,-7 1 6 0,7-4 7 16,1 0 8-16,-8-2 11 0,7-2 9 0,-6 0 9 16,-1 0 6-16,0-2 6 0,1-2 8 0,-1 4 8 0,-6-4 5 15,0 0-2-15,0 0-3 0,0 0-10 0,0-3-6 16,-6 0-9-16,-1 0-13 0,1-1-15 0,0 5-14 0,-8-5-13 15,2 2-9-15,-2 1-12 0,1 1-11 0,-1-3-12 0,-4 4-22 16,4-1-17-16,2 1-15 0,5-1-12 0,-6 0-13 16,7 0-11-16,6 4-16 0,-7-3-27 0,7 3-20 0,7-4-45 15,-1 1-101-15,0-2-70 0,1 3-30 0</inkml:trace>
  <inkml:trace contextRef="#ctx0" brushRef="#br0" timeOffset="108345.64">4530 12419 219 0,'0'-4'348'15,"0"-3"-106"-15,0 3-93 0,0 1-57 0,0-5-32 0,0 5-15 16,6-2-10-16,-6 3-2 0,0-2-3 0,0 4-5 0,7-4-2 16,-7 4-3-16,5-4-6 0,3 4-5 0,-1-3-2 15,-7 3-5-15,5 0-2 0,2 3 0 0,0-3 0 16,-7 4 0-16,7-4 1 0,-1 4 0 0,0 2 1 0,-6-1-1 16,7 2 1-16,-7 0 1 0,6 1-1 0,-6 2 2 0,0-2-1 15,7 3 1-15,-7 0-1 0,0 0 1 0,0 1-1 0,0-2 1 16,0 1-1-16,0-1-2 0,0 2 2 0,0-1-2 15,0 0 1-15,-7-1-2 0,7 2 1 0,0-5-1 16,0 0 1-16,0 5 1 0,0-9 0 0,0 4 1 0,0-3 0 16,0-1-1-16,0 1 4 0,0 0 2 0,0-4 5 0,0 0 7 15,0 4 6-15,0-4 9 0,0 0 11 0,0 0 8 16,0 0 6-16,0-4 3 0,0 4-1 0,7-4-1 0,-7 0-4 16,0-3-8-16,7 0-7 0,-7 4-9 0,6-9-4 0,0 5-4 15,-6 0-3-15,8-1-4 0,-2-3-3 0,-6 4-1 16,6 0-2-16,0-1-3 0,1 1-2 0,-1-1-3 0,1 2-2 15,-7 2 2-15,7 0-2 0,-7-3 0 0,5 3-1 16,2 0 0-16,-7 2-1 0,8 2 0 0,-8 0-1 0,0-5-2 16,6 5 0-16,-6 5-2 0,6-5 0 0,-6 0 2 0,6 2 0 15,-6 2 1-15,0-4-3 0,8 4 3 0,-8-4-1 16,0 4 2-16,6-4-1 0,-6 3 1 0,6-3-1 0,-6 0 1 16,7 0 2-16,-7 4 2 0,6-4 1 0,1 0-2 15,-7 0 0-15,7 0 0 0,-7 0 1 0,6-4-2 0,-1 4-1 16,-5 0-1-16,7 0 0 0,-7 0 0 0,0 4 1 0,0-4 0 15,0 4-2-15,0-4 0 0,0-4 1 0,0 4-2 16,0 0 0-16,8 4 1 0,-8-4-1 0,0 4 0 16,0-2 1-16,0-2 2 0,0 5 0 0,5-2-1 0,-5 1 0 15,0-4 1-15,0 3-1 0,0 1 1 0,0 0 0 0,0-4-1 16,7 4 1-16,-7-1 0 0,0 1 0 0,0-4 0 0,0 7-2 16,7-4-7-16,-7 1-9 0,0 1-11 0,7-2-12 15,-7 0-11-15,6 1-14 0,-6 0-13 0,7-1-17 16,-1 1-16-16,0 4-18 0,-6-8-22 0,7 3-31 0,0-3-48 15,-1 0-98-15,0 0-62 0</inkml:trace>
  <inkml:trace contextRef="#ctx0" brushRef="#br0" timeOffset="108829.88">4895 12430 173 0,'0'-8'372'0,"-6"1"-93"0,6 4-81 15,0-5-56-15,0 1-33 0,0 3-25 0,0-4-18 16,0 6-11-16,0 2-9 0,0-4-9 0,0 0-9 16,0 4-7-16,0 0-7 0,0 0-5 0,0 0-4 0,0 4-5 15,0 0 0-15,0-2 0 0,0 6-1 0,6 0 1 0,-6 3-1 16,0-1 0-16,0-2-1 0,0 6 2 0,0-3 0 16,6 1 0-16,-6-2-1 0,0 2 0 0,0-1 0 0,0-5 2 15,0 2 0-15,0-1 4 0,0-3 3 0,0 0 8 16,7 0 11-16,-7-4 13 0,0 3 13 0,0 1 18 0,0-4 17 15,0 0 20-15,0 0 15 0,0 0 7 0,0-4 2 0,0 4-2 16,0-3-8-16,6-1-11 0,-6 0-16 0,0 0-20 16,0 1-19-16,0 3-13 0,6-4-14 0,-6 4-11 15,0 0-8-15,0-3-10 0,0 3-5 0,0 3-3 0,7-3-4 16,-7 0-2-16,0 4 0 0,7-1 0 0,-7 5 3 0,5-1 1 16,2-3 5-16,1 6-1 0,-8-1 2 0,6-3 2 0,0-2-1 15,1 3 1-15,0 1 0 0,6-4-1 0,-7-1-1 16,0 2 2-16,1-5 1 0,0 2 1 0,4-4 1 0,-3 2 2 15,4-5 4-15,-4-2 7 0,5-1 9 0,0 1 12 16,-1-3 7-16,-4-6 4 0,4 2 6 0,1-1 7 0,0 1 6 16,-6-5 2-16,-1 1-2 0,8 3-9 0,-8-3-6 15,-1 3-2-15,3-3-6 0,-8 0-10 0,7 3-11 0,-7-1-12 16,0 3-18-16,0-5-25 0,0 2-34 0,0 2-42 0,0 3-42 16,0-1-41-16,0-2-34 0,0 7-29 0,0-3-20 15,0 5-16-15,0-2-16 0,0 4-12 0,0 3-30 0,0-4-57 16,0 4-45-16</inkml:trace>
  <inkml:trace contextRef="#ctx0" brushRef="#br0" timeOffset="109048.51">5345 12214 283 0,'0'-4'424'0,"6"-3"-107"0,-6 2-104 16,0 3-69-16,0-3-40 0,0 5-26 0,0 0-18 0,0 0-14 15,0 0-7-15,-6 5-12 0,6 2-8 0,-8 0-7 16,2 4-5-16,0 3-2 0,-8 1-4 0,8 4 1 0,-8 3-3 16,9 4 1-16,-10-4 1 0,4 3 0 0,5 4 0 15,-8 0 0-15,8 1 0 0,-8 3-1 0,1-4-4 0,7 4-8 16,-7 0-13-16,0 4-14 0,7-4-26 0,-8 0-36 0,1-1-55 16,0-1-108-16,0-2-101 0,7-4-63 0</inkml:trace>
  <inkml:trace contextRef="#ctx0" brushRef="#br0" timeOffset="109798.45">5390 12596 233 0,'-6'0'276'16,"-1"0"-90"-16,7-5-68 0,-7 5-44 0,1 0-28 0,6 0-13 15,0 0-12-15,-7 0-4 0,7 0-6 0,-6 0-1 0,6 5-4 16,-6-5-1-16,6 2-1 0,-8 2-3 0,2-1 1 16,6 1-1-16,-6 4 3 0,0 0-1 0,6-6 3 0,-8 5 2 15,2 1 3-15,6 0 2 0,-6-1 2 0,-2 0 0 16,3 0 0-16,5 1 3 0,-7 3 0 0,7-4 0 0,-8 1-3 16,3 2-2-16,5 1-2 0,-6-3 1 0,6 4-2 0,0-6-1 15,0 5-2-15,-6-3-2 0,6-1 2 0,0 4-3 16,0-4 2-16,0-3-1 0,0 3 0 0,0-3 0 15,6 3 0-15,-6-4 0 0,0 2 2 0,6-1 3 0,-6-4 3 16,5 3 3-16,3-3 5 0,-1 0 3 0,-2 0 5 0,3-3 2 16,4-1 4-16,2-1-1 0,-8 2 2 0,8-4 2 0,-2 0-1 15,1-1-4-15,1 1-2 0,-2 0-4 0,2 0-3 16,-8-5-3-16,7 4-6 0,0 1-6 0,-6 0-3 16,-1 4-1-16,0-5 0 0,2 4 0 0,-2 1-1 0,-6-1 1 15,6 0-1-15,-6 4 1 0,0-3 0 0,6 3-1 0,-6 0 0 16,0 0-3-16,0-3 2 0,0 3-3 0,0 0 1 15,0 0-2-15,0 0 0 0,0 0-1 0,7 0 1 0,-7 0-1 16,0 0-1-16,0 0 1 0,0 0 0 0,0 0-1 0,0 0 1 16,7 0 0-16,-7 3-3 0,0-3 1 0,6 0-1 15,-6 3-1-15,7 5 0 0,-7-5-1 0,6 5 1 0,-6-1-2 16,0 0 0-16,0 0-4 0,7 5 2 0,-7-4-2 16,7 1-2-16,-7-1 0 0,6 0 1 0,-6-1 1 0,6-3 3 15,-6 3 3-15,6-4 1 0,2-3 1 0,-8 5 3 0,6-5-1 16,0 4 2-16,1-4 0 0,-1-4 1 0,1 4-1 15,0-5 0-15,-1 2 0 0,0 0 2 0,8-1 3 0,-8 0-1 16,0 1 0-16,1-5-2 0,0 4 2 0,-1 1-1 16,1-2 1-16,-1-1-2 0,0 3-2 0,1-1-1 0,0-4 0 15,-1 4-4-15,-6 0-6 0,6 1-7 0,2-1-11 0,-2 4-15 16,-6-2-18-16,6-3-26 0,1 2-35 0,-7-1-53 16,6 0-92-16,1 0-87 0,-1-3-48 0</inkml:trace>
  <inkml:trace contextRef="#ctx0" brushRef="#br0" timeOffset="110048.46">5592 12525 17 0,'0'-4'386'0,"0"4"-99"0,0-3-107 0,0 3-77 0,0 0-44 15,7 0-25-15,-7 0-10 0,6 3-3 0,0 1 1 0,1 0 0 16,0 0 3-16,-7-1-1 0,6 4 1 0,0-3-1 15,8 3-3-15,-8 1-3 0,1-1-1 0,-1 0-1 0,0-3-3 16,1 4 0-16,6-5 2 0,-7 4 1 0,8-3 3 16,-1-4 1-16,0 3 0 0,0-3-1 0,7 0-1 0,-2-3 2 15,2-1-3-15,0 2-5 0,6-6-4 0,-7 0-10 0,8 1-13 16,-8-1-19-16,7-3-25 0,-6 0-37 0,0 1-43 16,-1-5-72-16,-6 1-116 0,-7 2-63 0</inkml:trace>
  <inkml:trace contextRef="#ctx0" brushRef="#br0" timeOffset="110314">5696 11913 101 0,'-6'-18'473'0,"-1"3"-17"0,7 4-174 0,-7 0-128 0,14 0-69 15,-7 4-36-15,7 0-19 0,-1 3-10 0,0 1-4 0,8-1-3 16,5 4 0-16,1 0 2 0,6 4 1 0,0-1 1 15,7 4-2-15,-1 4 2 0,7 0 3 0,-7 3-1 16,8 5 2-16,-7-1 0 0,-1 1 1 0,-6 3 1 0,0-4 4 16,-6 5 2-16,0-2-1 0,-8 6 4 0,1-2 0 0,-6 4 3 15,-7 4-1-15,-7 1-1 0,0 2-3 0,-5 7-3 0,-8 1-5 16,-6 8-5-16,0 6-10 0,-7-3-18 0,1 3-22 16,-7 1-18-16,0-3-19 0,0-2-23 0,-7-3-25 15,7-2-33-15,-1-6-44 0,8-2-79 0,-7-1-113 0,7-3-55 16</inkml:trace>
  <inkml:trace contextRef="#ctx0" brushRef="#br0" timeOffset="113313.14">6928 15866 124 0,'0'-7'294'0,"0"3"-100"0,6 0-88 15,-6 1-61-15,7-4-35 0,-1 3-20 0,1 0-8 16,0 1-6-16,5-1-2 0,-6 0 2 0,2 1 6 0,3-1 9 16,-3 0 3-16,-2 1 4 0,0-1 1 0,8 0 0 0,-8 4 0 15,1 0-1-15,0-3 4 0,-1-1-2 0,0 4 0 16,-6-3 0-16,7 3 2 0,-7 0 3 0,7-4 3 0,-7 4 2 15,0 0 0-15,0 0 1 0,0-4-3 0,0 4 3 16,0 0-2-16,0 0-2 0,0-4-2 0,0 4-3 0,-7 0 0 16,7 0-2-16,0 0 5 0,0 4-5 0,0-4 0 0,0 0 0 15,-7 0 0-15,7 0 1 0,0 0-2 0,0 0 1 16,0 0-1-16,0 0 0 0,0 0 1 0,0 0 2 0,0 0-2 16,0 0 0-16,0 0 1 0,0 0-1 0,0 0 1 15,0 0 1-15,0 0-2 0,0 0 0 0,0 0 0 0,0 0-2 16,0 0 0-16,0 0 2 0,0 0 0 0,0 0-2 0,0 0 0 15,0 0 0-15,-6 4 2 0,6-4 0 0,0 0 0 16,0 0 0-16,0 0 0 0,-6 0 0 0,6 4 1 0,0-4 0 16,-7 0 0-16,7 0 2 0,-7 0 4 0,7 0 0 15,-6 0 0-15,6 0 0 0,-6 0 0 0,-2 3 0 0,8-3 0 16,-6 0-2-16,0 0-3 0,-2 4 1 0,8-4 1 0,-5 0-3 16,-1 0 3-16,-2 0-2 0,8 3 3 0,-6-3-2 15,0 0 1-15,0 0-1 0,-1 0 2 0,0 4 2 16,7-4 1-16,-6 0 5 0,-1 0 2 0,7 0 1 0,-6 0 3 15,6 0 3-15,-7 0 0 0,7 0 1 0,0 0 1 0,-7 0-3 16,7 0-1-16,0 0-2 0,0 0 0 0,0 0-4 0,0 0 0 16,0 0-4-16,0 4-3 0,0-4-1 0,7 0-2 15,-7 0-3-15,7 0 0 0,-1 0 1 0,1-4 1 16,6 4-2-16,-6 0-1 0,5-4 1 0,2 4 0 0,-3 0 1 16,-3 0-5-16,12-3 1 0,-8 3 0 0,2 0 2 0,-2-4 0 15,8 4-1-15,-7 0-1 0,7-3 1 0,-9 3 4 16,9-4-1-16,1 4-2 0,4-4-1 0,-5 4 0 0,0-4 1 15,-1 1 2-15,7 3-2 0,-6-5 0 0,6 2 0 16,-7-1 2-16,6 4 0 0,-5-2-1 0,1 2 0 0,-2-5-3 16,1 2 2-16,-1 3 2 0,-5-4-1 0,6 4-1 0,-2 0 1 15,-4 0 0-15,5-4-1 0,-5 4 0 0,4 0 0 16,2 0-1-16,-7 0-1 0,7 0 0 0,0-4 0 0,-1 4 2 16,1-3 0-16,-1 3 0 0,0-4 0 0,1 4 0 0,6-4 1 15,-7 1 0-15,8 0 0 0,-1-1 1 0,0 0 0 16,0 0-2-16,-6-3 1 0,5 3 4 0,2 1-4 0,-1-1 0 15,-7 4-1-15,8-4-1 0,-8 4 1 0,7-3 0 16,-6 3 0-16,-2 0-4 0,9 0 3 0,-7-4 0 0,6 4 1 16,-7 0-1-16,7-4 1 0,-6 4-2 0,6 0 0 0,0 0 0 15,0-3 1-15,-1 3 0 0,2-4-1 0,-1 4 2 16,1-3-1-16,5 3 1 0,-6-4-1 0,7 4 1 16,-7-4 0-16,6 0 0 0,-5 4 0 0,5-3 0 0,-6 3 0 15,1-4-1-15,-2 4 1 0,0-3-1 0,2 3 1 0,-7-5 0 16,6 5-2-16,0-2 1 0,0 2-1 0,-6-4 2 0,6 0 1 15,-7 4-1-15,7-4 1 0,-1 1-1 0,-4-2 1 16,5 2 0-16,-7 3 0 0,6-4-1 0,3 2 0 16,-2-4 0-16,0 6-1 0,0-2-1 0,-2-2 2 0,11 0 0 15,-10 0 1-15,1 1 1 0,-6 3-1 0,5-4 1 0,3 4 1 16,-3 0-1-16,1 0 0 0,-6-4-1 0,6 4 0 16,-7 0-1-16,7 0 1 0,-6 0 0 0,6-3-1 0,-7 3 2 15,1 0 1-15,6 0 2 0,-6-3 2 0,5 3 0 16,-5 0 0-16,7-5 0 0,-8 5 0 0,7 0-1 0,-6 0 1 15,6-3-2-15,-6 3-2 0,5 0 0 0,-5 0-1 0,6 0 2 16,-6 0-1-16,5 0 0 0,1 0-3 0,-6 0 0 16,6 0 1-16,1 3-1 0,-1-3 0 0,-1 0 0 0,1 0-1 15,0 0 0-15,-6 0 1 0,7 0 0 0,-3 0 0 16,-4 0 1-16,7 0-1 0,-7 0 1 0,6 0-2 0,-7-3 1 16,7 3-1-16,-6 0-1 0,-1 0 1 0,7-4 0 0,-6 4 1 15,-2-4 0-15,2 4 1 0,1-3-1 0,-2 3 0 16,7 0 0-16,-13-4 1 0,14 4 0 0,-15 0 0 15,8 0-1-15,5 0 0 0,-5 0 0 0,0 0 1 0,-2 0-1 16,2 4 0-16,1-4-1 0,-2 0 1 0,1 0-1 0,6 3 1 16,-7-3-2-16,1 0 2 0,0 0 0 0,-1 4 0 0,0-4 0 15,1 0 0-15,-7 0 0 0,7 0 0 0,-8 0 0 16,2 0 1-16,-1 0 1 0,-1 0-2 0,8 0 0 0,-6 0 1 16,-2 0-1-16,7 0 0 0,-5-4 2 0,6 4-2 15,-1 0 0-15,1 0 0 0,6-3 0 0,-6 3 0 0,5-4 0 16,7 4-1-16,-5-3 0 0,5 3-1 0,1-4 2 15,0 0-2-15,0 1 2 0,-8 3-2 0,8-4 1 0,0 0-1 16,-8 4 2-16,1 0 0 0,-1-3 0 0,3 3 0 0,-2 0 1 16,0 0 0-16,-7-5-1 0,1 5 1 0,0 0 0 15,-1 0 0-15,1 0-2 0,0 0-1 0,-2 0 1 0,2-2 1 16,0 2 0-16,-1 0 0 0,1 0 0 0,-1 0 0 16,7-4 2-16,-6 4 0 0,6-4 0 0,0 4-1 0,1-4 1 15,-2 1 0-15,1-1-2 0,6 4 1 0,-5-4 2 0,-1 0-2 16,6 2 0-16,-6 2 0 0,7-8-1 0,-7 8 2 15,7-4 2-15,-7 1-2 0,7-2 0 0,-7 2 1 0,6-1-1 16,0 4 2-16,1-4 0 0,0 0 0 0,6 2-3 16,-7-3 0-16,8 2 1 0,-1-1 0 0,0 0 0 0,0 1 0 15,0-1 2-15,-1 0 0 0,2 1 0 0,6-4 2 0,-7 3 1 16,1 0 1-16,-2 1 0 0,0-4-1 0,2 3 1 16,0 0-1-16,-1-3 0 0,-1 3-1 0,2 0-1 15,-1 0-2-15,0-4-1 0,0 6-1 0,7-2 0 0,-7 1 0 16,-1-1-1-16,2 0 0 0,-1 0 3 0,0-4 4 0,1 6 1 15,5-3 2-15,-6 3 2 0,0-7 2 0,0 6 3 0,6-1 4 16,-5 0-1-16,-1 1 0 0,7-1-4 0,-7 1 3 16,-1-1-4-16,-5 0-1 0,7 1-3 0,-2 3-4 15,-5 0 0-15,0-5-3 0,6 5 1 0,-7 0-4 0,1 0-1 16,-1 0 0-16,2 0-2 0,4 0 0 0,-5 0 0 0,6 5 0 16,-7-5-3-16,1 0 4 0,6 0 0 0,-7 0 2 15,8 0-1-15,-8 0 0 0,6 0 0 0,-4 0 0 0,5 0 1 16,-6-5-2-16,6 5 1 0,-7 0 0 0,1-3 0 15,7 3 2-15,-8 0 0 0,7 0 1 0,-7-3 1 0,1 3 0 16,6 0 0-16,-7-4-1 0,8 4 2 0,-7 0-3 0,5-4 0 16,-5 4 1-16,6 0-1 0,0-3 2 0,0 3-1 15,0 0 1-15,1-4-1 0,-1 4 1 0,6 0 0 0,-5 0 1 16,5-4 0-16,1 4-1 0,-1 0 1 0,1 0 1 0,-1-4 1 16,1 4 1-16,-1-3 2 0,1 3 0 0,6 0-1 15,-6 0 1-15,-1 0-2 0,1-4-1 0,-1 4 0 0,1 0-2 16,0-3 1-16,0 3 0 0,-8 0 3 0,9 0 1 15,-2 0 0-15,1 0 1 0,-2 0 1 0,3 0 2 0,-3 0 0 16,3 0 2-16,-2 0 1 0,-7 3 1 0,9-3-1 0,-8 0 2 16,1 4 0-16,-1-4-3 0,0 0 0 0,-7 0-3 15,7 0-3-15,-6 3-1 0,0-3-2 0,-8 0-2 16,0 0-1-16,-4 0-2 0,-1 0-5 0,-7 0-10 0,-1 0-11 16,-4 0-17-16,-2 0-25 0,-12 0-39 0,-2-3-70 0,-4 3-168 15,-8-7-91-15,-5 7-39 0</inkml:trace>
  <inkml:trace contextRef="#ctx0" brushRef="#br0" timeOffset="114047.48">3363 15537 397 0,'0'-4'486'15,"0"0"-140"-15,0 4-132 0,0-3-79 0,0-2-49 0,6 3-27 16,-6 2-14-16,0-4-9 0,0 0-6 0,8 4-5 0,-2-4-5 16,-6 4-7-16,13 0-10 0,-6 0-13 0,6 0-11 15,5 0-16-15,-4 0-14 0,12 0-24 0,-6 0-31 16,5 0-39-16,8-3-46 0,-7 3-81 0,7-4-98 0,-7 4-47 16</inkml:trace>
  <inkml:trace contextRef="#ctx0" brushRef="#br0" timeOffset="114156.9">3969 15521 280 0,'0'0'488'0,"6"-2"-101"16,-6 2-142-16,0 0-101 0,0 0-63 0,8 0-39 0,-2-4-22 15,0 4-14-15,1-4-12 0,6 4-13 0,0 0-12 0,7 0-24 16,-2-4-33-16,9 4-45 0,5-3-90 0,-5-1-117 16,5 4-68-16</inkml:trace>
  <inkml:trace contextRef="#ctx0" brushRef="#br0" timeOffset="114297.42">4745 15566 262 0,'0'0'459'0,"0"3"-131"0,6-3-157 16,1 0-115-16,-1 0-77 0,8 0-57 0,-3 0-39 16,9 0-29-16,1-3-33 0,4 3-50 0,1 0-78 0</inkml:trace>
  <inkml:trace contextRef="#ctx0" brushRef="#br0" timeOffset="114437.87">5442 15591 423 0,'7'0'430'0,"-1"0"-142"0,-6 0-117 0,6 4-81 16,-6-4-49-16,8 0-29 0,-2 0-23 0,6 4-15 16,-5-4-20-16,6 0-24 0,7 0-32 0,-1 0-40 0,7-4-76 15,1 4-109-15,-1 0-54 0</inkml:trace>
  <inkml:trace contextRef="#ctx0" brushRef="#br0" timeOffset="114578.49">6054 15640 313 0,'0'0'478'0,"0"0"-128"0,7 0-140 16,-7 0-93-16,0 0-59 0,0 0-31 0,0 0-19 16,6 0-8-16,1 0-8 0,0 0-9 0,-1 0-13 0,7 2-16 15,0-2-21-15,0 0-30 0,13 0-36 0,-6 0-64 0,-1-2-85 16,7 2-80-16</inkml:trace>
  <inkml:trace contextRef="#ctx0" brushRef="#br0" timeOffset="114766.07">6504 15679 424 0,'0'0'384'0,"0"0"-126"16,0 0-100-16,0 0-69 0,0 0-39 0,0 0-23 16,0 0-12-16,0 0-9 0,7 0-5 0,-7 0-6 0,0 0-9 15,5 4-6-15,2-4-9 0,1 0-12 0,-3 0-11 0,2 0-11 16,0 0-10-16,-1 0-5 0,1 0 1 0,-7 0 5 15,6 0 8-15,-6 0 12 0,0-4 14 0,0 4 16 0,-6 0 19 16,6-3 16-16,0 3 9 0,-7-4 4 0,1 4 2 16,-1-3-1-16,7-1-6 0,-7 0-20 0,7 0-40 0,-5 4-87 15,5-3-112-15,0-1-77 0</inkml:trace>
  <inkml:trace contextRef="#ctx0" brushRef="#br0" timeOffset="118515.24">11783 11661 90 0,'0'0'167'0,"0"0"-32"0,0 0-23 15,0 0-15-15,0 0-11 0,6-4-6 0,-6 4-7 16,0 0-3-16,0-4-6 0,0 4-1 0,0-3-2 0,0 3-4 16,0-4-1-16,0 4-5 0,0 0-4 0,0 0-6 0,0 0-6 15,0-4-6-15,-6 4-7 0,6 0-2 0,0-3-6 0,0 3-3 16,0 0-4-16,-8 0 0 0,8 0-3 0,0 0-2 16,0 0 1-16,-6 0-3 0,6 0 1 0,-6 0-1 15,-1 0 2-15,1 0 0 0,-1 0-2 0,0 0 1 0,1 0 0 16,0 3-1-16,-2-3 0 0,2 4 1 0,0-4-1 0,0 4 0 15,-8-1 0-15,8 1 0 0,-1 0 0 0,1-1 0 16,-8 5 0-16,8-1 0 0,0 0 0 0,-8 4 0 0,8-3 0 16,-7 2 0-16,0 1 2 0,5 0 0 0,-3 3-2 15,5 2 0-15,-2-1-1 0,2-4 1 0,0 3 0 0,-1 1 1 16,0-1-1-16,1 1 1 0,6-4 0 0,0 3 0 0,0-3 1 16,0 5 0-16,0-6 0 0,0 1-1 0,6 0-1 15,1-3 0-15,0-1 0 0,-1 0 0 0,8 0 0 0,-2 1 0 16,1-4 0-16,0-1 1 0,6-3 0 0,1 4 2 15,0-8 0-15,-1 4 0 0,7-3 0 0,-6-5 2 0,0 4 2 16,5-3 2-16,-5-3 4 0,6-2 3 0,-6-2 5 0,-1 2 6 16,1-2 4-16,-1-1 5 0,1-3 2 0,-7 3 2 15,0-3-1-15,-1 0 1 0,-4 0 1 0,4 3 1 0,-5 0 1 16,-1 0-3-16,-6 4 0 0,7 0-2 0,-7 4-3 16,0 0-5-16,0 0-8 0,0 3-7 0,-7 0-4 0,7 4-4 15,-6 0-5-15,-1 4-1 0,1 3-1 0,0 0-1 16,-2 4-1-16,2 0 1 0,0 3-6 0,6 2 0 0,-6-1 0 15,6 3-1-15,0-4 0 0,6 5-1 0,-6-1 1 0,6-3 0 16,0-1 3-16,2 1-2 0,4-4 1 0,1 1 2 0,1-6-1 16,6 2 5-16,-8-5-1 0,8 1 1 0,-1-4 0 15,7 0 1-15,-6-7 0 0,6 3-1 0,0-6 0 16,-1-2-3-16,2 1 3 0,-1-4 1 0,0 1 6 0,-6-1 2 16,6-3 6-16,-7-1 10 0,1 5 8 0,-1-4 6 0,1-1 5 15,-7 1 1-15,-6-1 0 0,-1 1-1 0,1 3-2 16,-7-2-9-16,-7 2-8 0,7 0-7 0,-13-1-5 0,0 7-5 15,-7-3-10-15,8 1-13 0,-9 0-16 0,2 8-21 16,0-5-24-16,6 4-26 0,-7 4-28 0,14 0-31 0,-7 0-33 16,6 4-44-16,1 0-92 0,6 0-84 0,0 4-45 0</inkml:trace>
  <inkml:trace contextRef="#ctx0" brushRef="#br0" timeOffset="119780.56">12466 12104 7 0,'0'0'227'15,"6"-4"-43"-15,-6 1-42 0,0 3-30 0,0-4-22 0,0 0-14 16,0 4-10-16,0-4-5 0,0 1-5 0,0-1-2 0,0 1-4 16,0 3-4-16,0-4-3 0,8 1-4 0,-8-1-3 0,0 0-2 15,6-3-4-15,0 2-2 0,-6-2 0 0,7 5 3 16,-1-7 0-16,1 6 1 0,-7-1 1 0,7-3-1 16,-1 7-2-16,-6-4-2 0,0 0-3 0,0 4-5 0,0 0-4 15,0 0-4-15,-6 0-5 0,-1 0-3 0,0 4 0 0,-6 0-3 16,-7-1 1-16,-6 5-2 0,7-1 1 0,-7 0 1 15,6 0-2-15,-6 1 0 0,7 0 0 0,-1 3-1 0,1-4 0 16,6 0 1-16,0 1-1 0,6-5-1 0,-6 9 1 16,13-6 1-16,0 2 0 0,0-1 0 0,7 1-2 0,6-1 1 15,0 5-1-15,0-6 1 0,6 1-1 0,7 0-2 0,1 2 1 16,-1 0-1-16,0-1 2 0,-1 0-2 0,1-1 1 16,1 5 0-16,-7-6 0 0,6 2 2 0,-7-5 1 0,1 5 0 15,-1-4 0-15,-6 3 0 0,1-4 0 0,-2 1-1 16,-5 0 1-16,-1-1-1 0,-6 1 1 0,-6 0 0 0,6 3-1 15,-13-7 0-15,-1 7 2 0,2-2 1 0,-9-3-1 0,2 3 0 16,-6-2 0-16,5-3 0 0,-6 3-1 0,-1 1 0 16,9-4-1-16,-9 4 0 0,7-4-1 0,2 0-6 0,4 4-5 15,1-4-12-15,6 0-19 0,0 0-32 0,14-4-38 16,0 0-47-16,0-3-89 0,5-1-101 0,8-3-61 0</inkml:trace>
  <inkml:trace contextRef="#ctx0" brushRef="#br0" timeOffset="120092.8">12799 11991 83 0,'0'-4'358'15,"0"4"-111"-15,0-4-99 0,0 4-62 0,0-4-33 0,0 4-21 16,0 0-12-16,-7 4-6 0,7 0-1 0,0 0 0 15,-6 2 4-15,6 2 3 0,-7 3 3 0,0 0 0 0,1 1 0 16,0 2-2-16,-1-3-2 0,0 3-1 0,1 1-2 16,0 4 0-16,-1-5 0 0,7 1-1 0,-6-1 0 0,6 1-1 15,0 0 0-15,-7-2 0 0,7 7-3 0,0-5-1 16,0-1-2-16,7 1 0 0,-7-1-1 0,0-3 0 0,6 3-1 16,-6 2 0-16,7-6 0 0,-1 2-2 0,0-3-1 0,1 3-2 15,0-4-1-15,5 3 1 0,-5-5-1 0,0 2 0 16,6 0-1-16,-7-5-5 0,7 5-9 0,-6-5-10 0,5 1-15 15,-4-1-22-15,4-3-24 0,-5 0-37 0,-1 0-57 0,7-3-89 16,-6-1-63-16</inkml:trace>
  <inkml:trace contextRef="#ctx0" brushRef="#br0" timeOffset="120264.63">12727 12247 406 0,'-6'-4'346'0,"-1"0"-124"16,7 0-90-16,-7 2-51 0,7-3-23 0,0 2-12 0,-7-1-5 15,7 4-2-15,7-3-3 0,-7 3-3 0,7-4-6 16,0 4-8-16,-1 0-6 0,7-4-5 0,0 4-4 0,6 0-3 16,8 4-3-16,-8-4-9 0,8 0-10 0,-2 0-19 0,1 0-26 15,-1 0-41-15,2 0-58 0,0 0-113 0,-1 0-96 16,0 0-42-16</inkml:trace>
  <inkml:trace contextRef="#ctx0" brushRef="#br0" timeOffset="120983.33">13157 12191 171 0,'-14'5'354'0,"2"-3"-127"16,-1 3-94-16,0 2-56 0,0-3-33 0,-1 3-19 16,2 0-9-16,6-2-8 0,-8 1-1 0,8 2 2 15,-1-1 0-15,7 3 0 0,-6-2 1 0,-1 0-1 0,7-1 0 16,0 4 0-16,0-4-1 0,0-2-1 0,0 2 0 0,7-4-1 15,-1 0-1-15,-6 1 2 0,7 0 0 0,-1 0 1 16,-1-4 2-16,10 0 3 0,-10 0 1 0,2-4 1 0,1 0 2 16,4 0 0-16,-5-2 6 0,-1 1 3 0,1-2-1 0,0 0 1 15,-1 0 0-15,0 3 1 0,-6-3-2 0,6-1 1 16,-6 0-5-16,0 2-2 0,0-2-3 0,0 1 0 0,0 3-2 16,0-2-1-16,0 1-2 0,0 5-3 0,-6-3-1 15,6 3-1-15,-6 0-2 0,0 3-2 0,-1-3-2 0,7 5 1 16,-7 1-1-16,1-2 0 0,6 3 0 0,-7 1-1 0,7-4-2 15,0 3 1-15,0 0-1 0,0 0 0 0,0-3 2 16,0 3-1-16,0 0 1 0,0-3 1 0,7 3 0 0,-7-2 0 16,6-2 0-16,-6 0-1 0,7-3 0 0,0 4 1 15,-7-4 1-15,6 0-1 0,0 0 0 0,0-4 0 0,2 4 2 16,-2-3 0-16,-1-5-1 0,3 6 0 0,-1-3-1 0,-2-2 0 16,3 0 1-16,-2 3-1 0,0 0 0 0,2 1 0 15,-2-1 1-15,-6 0 0 0,6 1 0 0,-6 3-1 16,0 0-1-16,0 0 1 0,0 0-1 0,0 0 0 0,0 3-1 15,0 1 1-15,0 3-1 0,0-3 1 0,0 7 1 0,0-4 0 16,0 5 0-16,6-6-1 0,-6 6 0 0,0-1 1 0,7-3 0 16,0 2 0-16,-1-3 0 0,1 1-1 0,-1-2 0 15,1-1 1-15,0-2 0 0,5 1 0 0,2-4 0 16,-3 0 0-16,-3-4 0 0,12 4 0 0,-8-8 2 0,-5 6 0 16,12-6-2-16,-12-3 0 0,6 3 0 0,0-2 1 0,-1-1 0 15,2-1 1-15,0 1 3 0,-8 0 1 0,0-3 2 16,7 3 2-16,-6-1 2 0,-1-2 6 0,-6 3 1 0,7 0 0 15,-1 1-3-15,-6-2 1 0,0 2-2 0,0-1-2 16,6 3 0-16,-6 1-6 0,0-1-1 0,0 6 1 0,-6-3 0 16,6 1-3-16,0 1 1 0,0 3-1 0,0 0 0 0,-6 3-3 15,6 1 1-15,-7 3-1 0,7 1-1 0,-6-1 0 16,6 5-1-16,0-3-1 0,0 3 2 0,0 3 0 0,0-5-2 16,0 5 1-16,0-1 0 0,6 2 0 0,-6-2 1 15,7 2 0-15,-7-3-2 0,6-1 2 0,0-1 0 0,2-1-3 16,4 2-1-16,-5-1-5 0,6-5-7 0,0 2-8 0,0 0-11 15,0-5-17-15,7 1-22 0,-8 0-24 0,2-4-37 16,-1 0-47-16,-1-4-41 0,2 0-42 0,-8 1-82 0</inkml:trace>
  <inkml:trace contextRef="#ctx0" brushRef="#br0" timeOffset="121155.04">13281 12218 176 0,'-13'-8'428'0,"6"8"-87"15,1-4-133-15,-1 1-81 0,1-2-44 0,6 5-27 16,0-2-15-16,6-3-8 0,1 3-7 0,6-2-6 0,0 4-5 16,7-5-5-16,5 2-5 0,8-1-5 0,0 4-7 0,-2-3-12 15,16-1-16-15,-9 0-24 0,7 4-33 0,3-2-53 16,-3-7-102-16,1 6-91 0,-1-4-63 0</inkml:trace>
  <inkml:trace contextRef="#ctx0" brushRef="#br0" timeOffset="121920.66">13958 11964 152 0,'0'0'133'0,"-6"0"-53"0,6 4-29 0,0-4-19 15,-7 0-8-15,7 0-4 0,0 0 1 0,0 0 3 16,0 0 1-16,0 0 1 0,0 0 0 0,0 0-2 16,0 0 1-16,0 4-4 0,0-4-1 0,0 0-3 0,0 0-2 15,0 0 1-15,0 0 0 0,0 0 0 0,7 0-1 16,-7 4 5-16,0-4 1 0,6 0 4 0,0 0 1 0,2 0 0 15,4 0-1-15,2 0-1 0,-1 0-2 0,-1 0-1 0,8 0-2 16,0-4-3-16,-1 4 1 0,1-4-2 0,0 4 0 16,6-4 2-16,-7 4 1 0,7-3-3 0,0-1-2 0,0 4-1 15,1-3 1-15,5-1 0 0,-6 1 0 0,7-1 0 0,-1 0 1 16,0 0 0-16,8 1 2 0,-8-1-1 0,6 0-2 16,9-2 0-16,-8 1 0 0,6-2 1 0,1 4 0 0,0-5 0 15,-1 0 0-15,8 1 1 0,-8-1 2 0,1 2-1 16,6-5 0-16,-7 3 1 0,2 1-3 0,-2 0 0 0,1-4 0 15,-14 3 1-15,7 1-1 0,-14 0 0 0,3 0 2 0,-10 3 2 16,-4 0 4-16,-8 1 0 0,7-1-1 0,-13 0-1 16,0 1-1-16,-13-1-1 0,7 0-5 0,-14 0-5 15,1 1-2-15,-2-2-5 0,-4 2 2 0,5 0-2 0,-5 3 1 16,5-3-1-16,-1 3 1 0,10-5-1 0,-3 5-1 0,1 0 0 16,7-3-3-16,6 3-1 0,-6 0 0 0,6 0-1 0,6 0 0 15,-6 3 1-15,13-3-1 0,-7 5 2 0,8-5 0 16,-3 3 1-16,10-3 1 0,-1 3 0 0,-1 0 0 15,1-3-1-15,-1 5 2 0,1-2-1 0,-7 1 1 0,6 0 0 16,-5 0-1-16,-2-1 0 0,1 5 1 0,-6-5 0 0,0 5-2 16,-7-4 1-16,-7 2 0 0,0 2 1 0,-6 3 0 15,1-4 1-15,-2 4-2 0,-5 0-3 0,-2 0-3 0,-4-4-7 16,5 4-8-16,-5 0-10 0,5 1-15 0,-6-2-17 16,6-2-24-16,1 3-40 0,5 0-66 0,2-4-123 0,-2 0-74 15</inkml:trace>
  <inkml:trace contextRef="#ctx0" brushRef="#br0" timeOffset="122935.9">16408 11529 182 0,'0'0'183'16,"-6"0"-50"-16,6 0-35 0,0 0-24 0,0 0-17 15,0 0-10-15,0 0-5 0,0 0-3 0,0 0-1 0,0 0-1 16,0 0-5-16,0 0-2 0,0 0-4 0,0 0-5 0,0 0-3 16,0 0-5-16,0 0-2 0,0 0 0 0,0 0-2 15,0 0 0-15,0 0 1 0,0 0 1 0,0 0 0 0,0 0 2 16,0 0 1-16,0 0 3 0,0 0 2 0,0 0 2 16,0 0 2-16,0 0 1 0,0 0-2 0,0 0 3 0,0 0-4 15,0 0-3-15,0 0-2 0,0 3-2 0,-7-3-2 0,1 0-2 16,6 4-1-16,-7-4-3 0,1 4-1 0,0-1-1 15,-8 1 1-15,8 0-3 0,-7 3 1 0,6-3 0 16,-6 3-2-16,0 0 2 0,6 4 1 0,-6 0 2 0,0 0-1 16,1 4 2-16,-1 0 0 0,-1 3 1 0,2-3 1 0,-2 6 3 15,2-2-2-15,-2 3 1 0,1-5-2 0,7 6 0 0,-1 0 0 16,0-2 1-16,1 1-2 0,0 0 0 0,6 0-1 16,6-3 0-16,-6-1 0 0,13 0 1 0,0-3 0 15,0-1-1-15,1-3 1 0,5-3-1 0,7-2 0 0,0-2 0 16,0 0 1-16,7-4-1 0,-7-4-1 0,6 0 2 0,-6 2 0 15,7-6 6-15,-1-3 5 0,0 0 3 0,1 0 6 16,-6-4 6-16,5 1 9 0,-6 2 3 0,-6-2 7 0,-1 3 3 16,-5-1 1-16,-2 2 1 0,-5 3-5 0,0-1-4 15,-1 1-10-15,-6 0-6 0,-6 7-7 0,-1-4-9 0,0 4-6 16,-5 4-6-16,6-4-1 0,-9 7-3 0,10 0-2 0,-10 1-1 16,10 3 0-16,-2-1-2 0,1 1 1 0,6 0-2 15,6 0-2-15,-6 4 0 0,12-4 1 0,3-3 0 16,-3 3 1-16,14-4 1 0,1-4 0 0,-1 1 2 0,-1-4 0 15,9 0 3-15,-2-4-1 0,1-3 3 0,-2 0 4 0,3-4 8 16,-2 0 18-16,1-4 24 0,-2-3 27 0,3 3 24 0,-1-7 29 16,0 4 27-16,-8-4 16 0,1 1 3 0,0-2-4 15,-1 0-13-15,-11 6-23 0,6-9-24 0,-6 4-27 16,-8 0-26-16,-6-3-20 0,0 3-10 0,-6-1-15 0,-3 1-19 16,-2 1-23-16,-9-1-30 0,1 3-48 0,-1 5-52 0,-6-2-62 15,6 7-56-15,6 1-51 0,3 8-61 0,-3-4-99 16,14 8-83-16,5-4-33 0,4 8-6 0</inkml:trace>
  <inkml:trace contextRef="#ctx0" brushRef="#br0" timeOffset="123451.38">17228 12235 169 0,'8'-2'273'0,"4"-3"-78"0,2-2-56 0,0 0-27 16,-2-4-12-16,1 4-2 0,0-4-3 0,0-1-5 16,1 1-5-16,-8 0-6 0,5 1-4 0,-2-2-10 0,-3 1-10 15,-1 0-10-15,-5 1-6 0,8 2-3 0,-8-3-6 0,-8 1-5 16,8 2-8-16,-5-4-4 0,-1 9 0 0,-8-3-4 0,8 6 0 16,-8-5-3-16,2 5-1 0,-1 0-3 0,-1 5-1 15,2-3-1-15,-3 5 0 0,4-2 0 0,-3 6 0 16,0-4-1-16,3 0 1 0,-3 4 1 0,2 0 1 0,5 1 1 15,-6 2 1-15,0-3-3 0,6 0 3 0,1 3-1 0,6-3 0 16,-8 5-1-16,8-7 0 0,0 3-1 0,0 3 1 16,0-5 2-16,8 2-1 0,-2-1 2 0,1 0 3 0,6 0 4 15,-7-4 2-15,14 0 1 0,0 0 2 0,-1 2 0 0,7-2-1 16,0-4-2-16,0 0-2 0,7 1-3 0,-7 0-2 16,7 0-7-16,-1 0-10 0,1-4-15 0,-7 3-19 0,6-3-20 15,-5 0-35-15,-1 0-53 0,0-3-76 0,-1-1-146 16,-5 0-67-16,-7-4-32 0</inkml:trace>
  <inkml:trace contextRef="#ctx0" brushRef="#br0" timeOffset="123842.14">17588 12137 296 0,'0'4'334'15,"6"-2"-126"-15,1 3-92 0,-7-2-55 0,7 6-26 0,-1-3-17 16,1 1-6-16,-1 0-4 0,-6 4-3 0,6-4 1 16,1 5-1-16,-7-1 1 0,7 1-3 0,-7-2 0 0,6-3 0 15,-6 5-1-15,0-2 1 0,0-2 0 0,0-1 3 16,0-3 2-16,0 3 8 0,0-7 8 0,0 3 8 0,0 1 11 16,0-4 8-16,0 0 4 0,0 0 2 0,0-4-1 0,0 1-5 15,6 3-5-15,-6-7-8 0,0-1-8 0,0 1-7 16,7 0-5-16,0 0-5 0,-7-5-1 0,6 5-4 0,1-3 0 15,-1 2-1-15,1-3-1 0,-1 3 2 0,1 0 4 16,-1-1 1-16,-6 5 3 0,6-4 0 0,2 4 2 0,-2-3-2 16,-6 3-1-16,6 4-3 0,-6-2-5 0,7 2-1 0,-1 0-4 15,-6 2-1-15,7 2-1 0,-1 0 0 0,-6 3-1 16,7-4 1-16,-1 6 0 0,1-2-2 0,0 0 0 0,-7 4 2 16,6-4 0-16,0 5 4 0,1-6-2 0,6 2 0 0,-7 3-1 15,7-5 1-15,-6 6-1 0,6-5-3 0,-1 4-8 16,2-4-14-16,-1 2-15 0,0-7-20 0,0 6-29 15,7-5-41-15,-8-3-46 0,2 0-97 0,5 0-99 0,-6-3-55 16</inkml:trace>
  <inkml:trace contextRef="#ctx0" brushRef="#br0" timeOffset="124185.76">18070 11947 294 0,'-6'-8'420'0,"-1"8"-144"0,0-4-112 0,1 4-65 0,0 4-33 16,-2 0-19-16,2 0-9 0,-7 3-5 0,7 0-2 16,-7 4-2-16,6 0-3 0,-5-1-2 0,-2 2-3 0,2 2-5 15,4 1-3-15,-4-4-3 0,5 4-3 0,-6 0-2 16,6-1-1-16,1-3-3 0,0 3 2 0,6-2-2 0,-8-1 0 16,8 0-1-16,0-4-1 0,0 0 0 0,0 4-1 0,8-7 2 15,-8 4-1-15,6-4 3 0,-6-2-1 0,6 3 2 16,1-3 2-16,6-2 0 0,-6 5 3 0,-1-5 0 15,8 3 2-15,-8 1 1 0,0 0 2 0,8-4 1 0,-8 4 0 16,0-4 2-16,7 0 3 0,-6 0 1 0,-1 0 0 0,7 3 1 16,-7-3-1-16,8 4 1 0,-1-1-2 0,0 2-3 0,6-3-2 15,1 2-4-15,0 0-2 0,6 0-3 0,-7-1-2 16,7 5-10-16,1-4-17 0,-2-2-21 0,-6 3-34 16,2-2-48-16,5 1-70 0,-14-4-155 0,8 0-84 0,-8 0-41 15</inkml:trace>
  <inkml:trace contextRef="#ctx0" brushRef="#br0" timeOffset="124701.17">17888 11635 216 0,'0'-5'272'0,"-8"3"-88"16,2 2-59-16,6-4-35 0,-6 1-18 0,6-1-7 0,0 4-4 15,0-4-5-15,0 0-2 0,0 0-3 0,0 4-6 0,0-4-6 16,6 4-8-16,-6 0-6 0,0 0-5 0,6 4-5 16,2-4-6-16,-8 4-2 0,6 4-1 0,0-1 0 0,1 4 1 15,-7 0-1-15,7 4 1 0,-1 0 0 0,1 2 0 0,-1 5-1 16,-6-3-2-16,6 3 1 0,2 4-2 0,-2-1 1 16,0 1-1-16,0-1 0 0,8 4-3 0,-8 2-13 0,7-2-27 15,-6 0-50-15,6-4-84 0,-7 4-125 0,8-3-81 16,-8 3-51-16</inkml:trace>
  <inkml:trace contextRef="#ctx0" brushRef="#br0" timeOffset="137573.06">3077 18049 253 0,'-6'-3'264'0,"6"-1"-87"0,0 4-70 16,-9 0-50-16,9-4-26 0,0 1-16 0,0 3-7 15,-5 0-4-15,5 0-1 0,0-3 0 0,0 3-2 16,0 0 0-16,0 0-1 0,0 0-5 0,-6 3 1 15,6-3-3-15,0 0-2 0,0 3-2 0,0 1-2 0,0-4-1 16,-7 0 0-16,7 4 0 0,-6-1 0 0,6 2-2 16,0-2-2-16,-7 1-2 0,7-1 0 0,-6 2-2 15,6-3 2-15,-7-2 2 0,1 4 2 0,6 0 3 16,-7 0 4-16,7-4 4 0,-7 3 0 0,1 1 4 16,0 0 0-16,6 0-1 0,-7-4 1 0,0 2 1 0,7-2 0 15,-6 5 0-15,6-5 1 0,0 3 2 0,-7-3-1 16,7 0 4-16,0 0-2 0,0 0-1 0,0 0 1 15,0 4-2-15,0-4-1 0,-7 0-1 0,7 3 0 16,0 1 0-16,0-4 0 0,0 4 0 0,-5 0 1 16,5-1-1-16,0-3 1 0,0 4 1 0,0-1-1 0,0 1-1 15,-7-1 1-15,7-3 1 0,0 4 3 0,0 1 0 16,0-5-1-16,0 3 1 0,0-3 0 0,0 3 1 16,0-3-1-16,0 4 1 0,0-4 0 0,0 4 1 0,0-4 0 15,0 0 2-15,7 0 4 0,-7 3 1 16,0-3 4-16,5 0 0 0,2 0 2 0,-7 0 1 0,7 0-2 15,-1 0-1-15,-6 0-1 0,7 0-2 0,0 0-2 16,-1 0-2-16,-6 0 0 0,13 0 2 0,-6 0 1 16,-1 0 2-16,1 0-1 0,6 0 2 0,0 0 0 15,-7-3-1-15,8 3-1 0,5 0-4 0,-6 0-2 0,0-4-3 16,0 4-1-16,6 0-2 0,-5 0-2 0,5 0 0 16,-7 0-1-16,2 0 0 0,6 0 1 0,-1 4 1 15,-6-4-1-15,6 0-1 0,1 0 1 0,0 3 1 16,-1-3 0-16,1 0 0 0,6 0 0 0,-6 0-1 0,5 0-1 15,1 0 0-15,-6-3 1 0,6 3-1 0,1-4 0 16,-2 4 0-16,1 0 0 0,0 0 0 0,1-4 0 16,-1 4 0-16,0 0-1 0,-7 0 5 0,7 0-2 15,-6 4-1-15,0-4-1 0,-1 0 0 0,1 4 2 16,-2-4-2-16,2 0 1 0,0 3-4 0,-1-3 2 0,-5 0-1 16,6 0 3-16,-1 3-1 0,0-3 0 0,0 0 2 15,1 0-1-15,0 5 1 0,-1-5 2 0,7 4 3 16,-6-4 1-16,0 0 1 0,5 3-1 0,-5-3 0 15,7 5 1-15,-2-5-1 0,-6 0-2 0,8 2-4 0,-7 2-1 16,6-1-2-16,-8 2 1 0,9-5 1 0,-7 3-2 16,6 1 1-16,-7 0 0 0,1-4 1 0,6 4-1 15,-6-4 2-15,-1 0-2 0,7 3 0 0,-6-3 1 16,6 0-1-16,0 0 0 0,0-3 1 0,-6 3 0 16,6 0 0-16,-7 0 0 0,6 0 0 0,-4 0 0 0,-1 0-1 15,5 0 1-15,-5 0 0 0,0 0 0 0,-1 0-1 16,1 0 1-16,-1 0 0 0,8 0-1 0,-8 0 0 15,0 0 1-15,8 0-1 0,-8 0 0 0,7 0-1 16,0 0 1-16,-6 0 0 0,6 0 0 0,-1 0-1 16,2 0 0-16,-8 0 0 0,8 3 1 0,-1-3 0 0,-7 0 0 15,7 4-2-15,0-4 1 0,-1 3 0 0,-5-3 0 16,6 4 1-16,1-4-1 0,-1 0 0 0,0 3 1 16,0-3 0-16,1 0 0 0,-2 0 0 0,1 0 0 15,0 0-1-15,7 0-1 0,-7 0 1 0,0 0 0 16,7-3 0-16,-7 3-1 0,6-4 2 0,-6 4-1 0,7-3 1 15,-7 3 0-15,0 0-2 0,0 0 2 0,0-4-2 16,-6 4 1-16,6 0-1 0,-7 0 1 0,7 0 0 16,-6 0 1-16,0 0 0 0,5 0 0 0,-5 4 0 15,0-4 0-15,-1 0 0 0,7 0 1 0,-6 0-1 16,-1 0 0-16,0 0 0 0,8 0 0 0,-7 0 0 0,-1 0 1 16,6 0-1-16,-5 0 0 0,7 0 0 0,-8 0 2 15,7 0 0-15,-6 0 0 0,6-4 0 0,-7 4-1 16,7 0 0-16,-6-3 0 0,0 3-1 0,5 0 1 15,-5 0 0-15,0 0 1 0,-1 0-1 0,1 0 1 16,0 0-1-16,-8 0-1 0,8 3 1 0,-8-3-2 0,9 0 1 16,-9 4 0-16,2-4 0 0,-1 0-1 0,-1 0 1 15,2 0 1-15,-2 0 0 0,1 0 1 0,-6 0-1 16,6 0 0-16,-6 3-1 0,0-3 2 0,5 4-2 0,-6-4 0 16,2 3-2-16,-2-3 1 0,0 4 1 15,-6 0 0-15,7-4 0 0,0 4 0 0,-7-4 2 0,6 3-2 16,-6-3 1-16,7 4-1 0,-7-4 0 0,6 3 0 15,-1-3 0-15,-5 0-1 0,0 4 0 0,9-4 3 16,-9 0 1-16,6 0 1 0,-6 3 0 0,5-3 1 16,-5 0 2-16,0 0 1 0,7 0 0 0,-7 0-3 15,0 0 2-15,7 0-1 0,-7 4 0 0,0-4-2 0,0 0-2 16,0 0-1-16,0 4-1 0,7-4 3 0,-7 0-3 16,0 0-2-16,0 4-2 0,0-4-6 0,0 3-12 15,6 1-25-15,-6-4-36 0,0 0-77 0,0 4-123 0,0-4-77 16</inkml:trace>
  <inkml:trace contextRef="#ctx0" brushRef="#br0" timeOffset="138963.47">1318 15730 319 0,'-7'0'234'0,"0"0"-91"0,7 0-62 15,-6 4-39-15,6-4-18 0,0 0-9 0,-7 0-5 0,7 0 1 16,0 0 1-16,7-4 3 0,-7 4 3 0,0 0 3 15,6 0 3-15,1 0 0 0,-7 0-1 0,7 4-1 16,-1-4-2-16,5 0-2 0,-2 0-2 0,-3 0-2 0,-1 0 2 16,10 0-1-16,-2 4 3 0,-1-4 1 0,2 0 1 0,-2 3 2 15,8-3 0-15,0 0 2 0,-1 4-4 0,1-4 1 0,0 0-2 16,5 4-4-16,-5-4-1 0,6 4-3 0,0-4-2 16,1 3-3-16,-8-3 0 0,7 5-3 0,0-3-1 15,0-2-2-15,0 4-5 0,-7-1-9 0,1 2-13 0,0-2-20 16,-1 1-26-16,1 0-36 0,0 0-55 0,-8-1-99 0,1-3-86 15</inkml:trace>
  <inkml:trace contextRef="#ctx0" brushRef="#br0" timeOffset="139182.31">1695 15826 457 0,'-13'-4'459'0,"7"1"-164"15,-1 3-130-15,1 0-75 0,6 0-43 0,-7 0-22 16,7 0-18-16,-6 3-5 0,6 1-2 0,-6 3-1 0,6 1-2 15,-8 2 1-15,2 5 1 0,6 0-1 0,-6 3 1 16,6 3 1-16,0 2-1 0,-7 0 1 0,7-2 1 0,0 4 0 16,0 1 0-16,0-3 0 0,0 3-1 0,0-5 1 0,7 4 1 15,-7-3-2-15,0 0-5 0,6 0-8 0,0-3-14 16,-6 3-21-16,8-4-30 0,-2 0-43 0,-6-3-69 16,6 0-139-16,-6-4-61 0</inkml:trace>
  <inkml:trace contextRef="#ctx0" brushRef="#br0" timeOffset="139400.97">1174 16339 264 0,'-6'0'485'0,"6"-4"-95"0,0 0-173 0,0 2-108 16,12-3-59-16,2 1-32 0,5-4-14 0,1 6-8 0,12-6 4 15,1-3 6-15,4 3 5 0,11-2 3 0,-2-1 3 16,11 0 0-16,2 0-1 0,7-1-2 0,-1 2-4 15,0-5-3-15,6 3-1 0,2 2-2 0,-2-1-2 0,-6 1-2 16,0 2-3-16,0 4-8 0,-12 1-13 0,-1-1-15 0,-13 8-29 16,0-4-37-16,-7 3-49 0,2 4-102 0,-16-2-98 0,-4 1-58 15</inkml:trace>
  <inkml:trace contextRef="#ctx0" brushRef="#br0" timeOffset="140494.25">1044 17512 226 0,'0'-4'175'15,"6"4"-50"-15,-6-5-37 0,0 5-27 0,0-3-17 0,0 3-7 16,0-3-2-16,0 3 3 0,0 0 6 0,0 0 4 0,0 0 4 16,0 0 1-16,0 0-1 0,0 0-4 0,0 0-5 0,0 0-4 15,-6 3-6-15,6-3-7 0,0 0-4 0,-6 0-3 16,6 3-6-16,-8-3-2 0,2 5 0 0,0-1-2 0,-1-1 3 15,1 4 1-15,-8 0 3 0,7 1 2 0,-4 3 5 0,2-1 2 16,-2 5 3-16,-3-3 1 0,8-2-2 0,-1 1-2 0,1 0-2 16,0 1-3-16,-1-2-4 0,7-2-5 0,-7-1-4 0,7 0 0 15,0-3-4-15,0 3-1 0,0-3-1 0,0 3 0 16,7-3 0-16,-7 0 5 0,7-1-1 0,-1-3 3 0,0 0 3 16,1 0 0-16,-1 0 3 0,8-3 1 0,-8-1-1 0,8 0 0 15,-3-3-1-15,3 0 0 0,-1-1-3 0,0 1 0 0,-7 3-2 16,2 1 0-16,-2-1-1 0,-6 0-1 0,6 1-3 0,-6 3-2 15,0 0-2-15,0 0 0 0,0 3-1 0,0 5-3 0,-6-1 1 16,6 0 0-16,-6 4 1 0,6 0 3 0,-8 0 0 16,8 3-1-16,0 1 1 0,0 0 1 0,0-4 0 0,0 4 0 15,8 0-1-15,-2-4 0 0,0-4-1 0,8 4 1 0,-3-4-1 16,3 1 1-16,0-4 0 0,5-2 1 0,0-2 0 16,1 0-1-16,-1 0 1 0,1-2 0 0,0-2 2 0,-1 0 0 15,7-3 1-15,-6-5 0 0,-1 5 3 0,1-5 5 0,0-2 3 16,-1 3 5-16,-6-3 4 0,0-1 4 0,0 1 5 15,0 3 4-15,1-4 1 0,-8 4 0 0,-6 0-2 0,6 4-3 16,-6-4-6-16,0 3-4 0,0-2-3 0,0 2-6 0,-6 1-2 16,6-1-4-16,0 4-2 0,-6 1-1 0,6-4-1 0,0 2-2 15,-8 3 1-15,8 2-1 0,0-4 1 0,-6 0 0 16,6 4-2-16,0 0 0 0,0-4 0 0,-6 4 0 0,6 0-4 16,0-3 2-16,0-1-1 0,0 4 0 0,6-4 0 0,-6-2 1 15,0 1-2-15,6-2 0 0,-6 0 3 0,8-1-4 0,-8 1-7 16,0 0-12-16,0 0-12 0,0-1-15 0,0 1-17 0,0 0-22 15,0-5-24-15,0 2-31 0,-8 2-42 0,8 1-81 0,-6-1-109 16,6 2-58-16,-13-2-30 0</inkml:trace>
  <inkml:trace contextRef="#ctx0" brushRef="#br0" timeOffset="142228.44">6928 18027 161 0,'0'-4'297'0,"0"-2"-100"0,6 2-81 15,-6-3-48-15,7 3-28 0,-1-4-13 0,-6 5-3 16,7-4 2-16,-7 3 3 0,7-3 5 0,-7 3 3 15,6 0 5-15,0-3-1 0,-6 3 1 0,0 4-3 0,6-4-5 16,-6 2-4-16,0 2-5 0,0-5-5 0,0 5-8 16,0 0-2-16,0 0-3 0,0 0-3 0,0 0 0 15,0 5 2-15,-6-3 1 0,0 2 0 0,0 4 1 16,-1-1 4-16,7 1-2 0,-13 2 2 0,6 1 0 16,1 0-2-16,-1 0-3 0,0 4-1 0,7-4-2 0,-7 0-1 15,2 3-1-15,-1-2 0 0,6 3-4 0,-9-1-5 16,4-3-9-16,5 3-20 0,-6-3-28 0,6 0-39 15,0 0-71-15,0 1-137 0,0-4-76 0</inkml:trace>
  <inkml:trace contextRef="#ctx0" brushRef="#br0" timeOffset="144961.94">6961 17917 140 0,'0'-3'154'0,"0"3"-43"0,0 0-33 0,0 0-22 15,0-3-17-15,6 3-9 0,-6 0-7 0,6-5-5 16,-6 5-4-16,6 0-4 0,2 0-3 0,-8 0 0 16,6-4-1-16,-1 4-2 0,3 0 0 0,-2 0 2 0,0-3 1 15,2 3 4-15,4-3 2 0,-5 3 1 16,0-4 2-16,-1 4 2 0,0-4 1 0,1 4-2 0,0 0-1 15,-1-3-3-15,-6 3-2 0,7 0-3 0,-1 0-1 16,0 0-2-16,1 0-4 0,0 0 2 0,-1 0-2 16,-1 0 0-16,10 0 0 0,-10-4-1 0,9 4 0 0,-1 0 0 15,-6 0 0-15,5-4-2 0,2 4 1 0,-1-4 1 16,5 4 0-16,-4-3 1 0,0 3 0 0,6-4 0 16,-8 4 2-16,1-3 1 0,0-1 1 0,6 1-1 15,-5 3 1-15,-3-8 1 0,9 4 1 0,1 1 0 0,-8-1 0 16,7 0 0-16,-1 0 1 0,1 2-1 0,6-2-2 0,-7-4 0 15,7 5 0-15,-6-5 2 0,6 4 0 0,-7-3 0 0,7 4 2 16,0-6 1-16,-6 7 0 0,6-6 1 0,1 4-1 16,-8-3-1-16,0 3-1 0,8 0 0 0,-8 1-3 0,0-1 0 15,8 1 0-15,-9-1-2 0,2 1 1 0,-6 3-3 0,5-4 0 16,1 4 0-16,-7-4 0 0,6 4-1 0,-6-4 0 0,0 4-2 16,6 0-1-16,-5 0-1 0,-1-3 2 0,7 3 2 0,-8 0 0 15,2-4-1-15,4 1 0 0,-4 3 1 0,5-5 0 16,-5 5 2-16,6-2-2 0,-8 2 0 0,8-4 1 0,-1 0 1 15,1 0 2-15,0 4 2 0,-1-3 1 0,1-1 0 0,-1 0 1 16,1 0 0-16,0 1 1 0,6-1 0 0,-7 4-1 0,1-3-3 16,-1-1-1-16,0 0 0 0,1 4-2 0,-1-3 0 0,7-1 0 15,-6 0 0-15,0 4-1 0,-2-3 2 0,9-1 1 16,-7 0 3-16,-1 4 0 0,7-3 0 0,-6 3 1 0,6-5 0 16,-7 3-1-16,7 2 0 0,-6-5-1 0,0 5-2 0,-2-3-2 15,9-1 1-15,-7 4-1 0,-1-3 0 0,1 3-1 0,6-4 0 16,-8 0 1-16,2 4 1 0,1-4-2 0,5 1 1 0,-7 3 0 15,1-4-2-15,0 4 0 0,5-3 2 0,-5 3-2 0,0-5 0 16,6 5 1-16,-7-2-1 0,1 2 2 0,6-4 1 16,0 0-1-16,0 4 1 0,-6-4 0 0,6 4-1 0,0 0 0 15,0-3 1-15,0-1-3 0,0 4-1 0,0 0 1 0,0-4-1 16,0 4 0-16,-6 0 1 0,5-4-2 0,1 4-1 0,-6-2 0 16,7 2 2-16,-9-5-1 0,9 5 1 0,-1-3-2 0,-6-1 1 15,6 4 2-15,0-3 0 0,-7-1 0 0,7 0-1 16,-6 4 1-16,-1-4 0 0,1 4 0 0,6-3-1 0,-13 3 0 15,7 0 0-15,-1 0 1 0,0-4 0 0,1 4 1 0,-7 0 0 16,7-3 0-16,0 3 0 0,-1 0 1 0,0 0-1 0,0-4 1 16,8 4 0-16,-7 0 0 0,0 0-1 0,4-3-1 0,-4 3 1 15,7-4 0-15,-1 4 0 0,0-5-1 0,1 2 0 16,-3 3-5-16,3-3 3 0,-1-1 2 0,7 0 0 0,-8 4 0 16,2-3 0-16,-1-2-1 0,0 2 0 0,-7 3 3 0,8-4-5 15,-8 4-1-15,0-3 0 0,1 3-2 0,0 0-1 0,-7-5 1 16,7 5 1-16,-1 0-2 0,1-2 3 0,-1 2 0 0,-6-4 0 15,7 4 2-15,-1-4 2 0,1 4 0 0,-7-4-1 16,6 1 1-16,1-1 1 0,-1 0-1 0,1 4 2 0,0-4 1 16,-1 2 0-16,7-3 0 0,-6 2 0 0,0-1 0 0,5 1 0 15,0-1 1-15,-4 0-1 0,5 0-2 0,0 1 1 0,1-1 0 16,-2 1-1-16,1 3 1 0,0-4-2 0,1 1 0 16,-1-1 1-16,0-1 0 0,6 5 1 0,-5-3 0 0,-2 0 1 15,8-1-1-15,-7 0 1 0,6 1 4 0,2 0 0 0,-9-6 3 16,7 9 2-16,2-8 1 0,-2 6 2 0,1-2 0 0,-1-4-1 15,1 5 0-15,-7-1-2 0,6 0-4 0,1 0-2 0,-7 2 0 16,7 2-2-16,-7-5 0 0,6 2-1 0,-5-1-1 16,5 4 0-16,-7-3 1 0,9 3-1 0,-9-4 0 0,8 4-2 15,0-4 2-15,0 0-2 0,-8 1 0 0,8 3 0 0,-1-4-1 16,1-3 1-16,0 4 1 0,-1-1 0 0,7-4 1 0,-6 5 1 16,5-5 2-16,2 2 0 0,-7-3 0 0,6 6 0 0,-1-4 0 15,2 3-1-15,-7-3-1 0,6 3-1 0,-8 0 0 16,3 0 0-16,-2 0-1 0,-7 2 0 0,9-3-1 0,-2 5 0 15,-6-2 0-15,7-3 0 0,-8 5 0 0,9-3-1 0,-8-1 1 16,5 4 1-16,-3-4-1 0,4 0 0 0,1 4 0 0,-1-3 0 16,-7-1 0-16,9 1 0 0,-2-1-2 0,1 1 1 0,-1-1-2 15,1-4 1-15,-1 5 1 0,-5-1 0 0,5 0 2 16,2 1 0-16,-2 3 1 0,1-3-1 0,-1-6 5 0,1 6-1 16,-1-4-2-16,1 0 1 0,5 3-2 0,-5 0-2 0,7-3 2 15,-2 2-1-15,1 3 0 0,-6-3-1 0,5-1 0 0,2 2 0 16,-7 0 1-16,6 0-1 0,-7 0 1 0,1 1 0 0,-1-3-1 15,-5 1-1-15,5 2 1 0,-6-1 1 0,0 4-2 16,1-4 1-16,-2 0 0 0,-6 1 0 0,8 3 1 0,-7-4 1 16,0 0-1-16,-1 4-1 0,1-3 0 0,-2 3-2 0,2-3 1 15,7-2 1-15,-15 5-2 0,8-4 0 0,-1 1 1 0,0 0 1 16,8-1 2-16,-7 0 1 0,6-3-1 0,0 3 1 16,-7 0 3-16,8-3 2 0,-8 4 1 0,8-1 2 0,-2 1 2 15,0-1 0-15,2 0 2 0,-1 0-2 0,1 4 1 0,-7-3-2 16,5-2-3-16,1 5-2 0,-6-3-1 0,6 3 0 0,-7-4-3 15,1 4 1-15,0-2-4 0,-1 2 2 0,-6 0-1 0,6 0 0 16,-5-4-1-16,-3 4 0 0,4 0 0 0,-2 0-1 16,0-4 1-16,6 4-2 0,-13 0 2 0,8 0-1 0,-1-4 1 15,0 4-2-15,-6 0 1 0,-1 0 0 0,0-4 0 0,8 4 0 16,-8 0 0-16,-1 0 1 0,-5 0-1 0,8 0 1 0,-8 0 1 16,7 0-1-16,-7 0 0 0,6 0 2 0,-6 0-1 0,0 0 2 15,0 0-2-15,0 0 4 0,0 0 1 0,0 0 2 16,0-4 1-16,0 4 3 0,0 0-1 0,0 0 0 0,0-3-2 15,0 3-1-15,-6 0-2 0,6 0-2 0,-7-4-2 0,7 4-1 16,-8 0-2-16,8 0 1 0,-5-4-2 0,-1 4-1 0,-3 0-1 16,4 0-5-16,-1 0-5 0,0 0-6 0,-1 4-6 0,0-4-8 15,1 0-6-15,-1 0-6 0,-5 4-5 0,4-4-1 16,2 0 1-16,0 0 2 0,0 0 4 0,-1 0 6 0,0 0 5 16,1 0 5-16,6 0 6 0,-8 0 5 0,3 0 4 0,5 0 2 15,0-4 6-15,0 4 4 0,-7 0 3 0,7-4 5 0,0 4 1 16,7-3 3-16,-7 0 1 0,0 3 3 0,0-4 0 0,5-1 3 15,-5 2 2-15,8 3 1 0,-2-3 2 0,1-1 0 16,0 0-1-16,-1 1 1 0,0-1 0 0,0 0-1 0,-6 4-1 16,8-4 1-16,-2 1-2 0,-6 3 0 0,6 0-1 0,-6 0 0 15,0 0-4-15,0 0 0 0,0 0-6 0,0 0-1 0,0 0-2 16,0 0-1-16,0 3 0 0,-6 1-2 0,0 0 2 16,6 0-2-16,-8-1 0 0,2 5 1 0,0-5-1 0,0 5 0 15,6-4-1-15,-7 2-1 0,7 2-1 0,0-5 1 0,0 1-1 16,0 4-1-16,0-4 2 0,0 0-1 0,7-2 1 0,-7 2 1 15,6-1-1-15,0-3 2 0,0 0 1 0,2 0 1 0,4 0 1 16,-5 0-1-16,6-3 1 0,0-1 6 0,-7 2 0 0,8-2 0 16,-3 0 4-16,4-4 1 0,-9 4 0 0,1 1 0 15,5-5 2-15,-12 2-1 0,7 2 3 0,0-4 2 0,-7 5-1 16,0-1 1-16,0-3 0 0,0 3-1 0,0-4-2 0,0 5-4 16,0-1-3-16,-7 1-4 0,7-1-2 0,0 1-3 0,-7-1-1 15,7 4 0-15,0 0-1 0,0-4-1 0,-6 4 0 0,6 4-4 16,0-4 1-16,-6 0 2 0,6 4-1 0,0-4 0 15,-7 3 1-15,7-3 0 0,0 4-1 0,0-4 2 0,0 3-2 16,0-3-2-16,0 4 0 0,0-4 0 0,0 0-1 0,0 0 3 16,0 0 0-16,0 0 0 0,0 0 2 0,0 0 1 0,0 0 4 15,0 0 2-15,0 0 0 0,0 0 1 0,0 0 3 0,0 0 1 16,0 0-1-16,0 0-1 0,0 0-2 0,-6 0-3 0,6 0-4 16,0 0-9-16,0 0-11 0,0 0-14 0,0 0-14 15,-7 0-17-15,7 0-19 0,0 3-19 0,0-3-22 0,0 4-24 16,-8 0-32-16,8-4-50 0,0 4-85 0,0-1-63 0</inkml:trace>
  <inkml:trace contextRef="#ctx0" brushRef="#br0" timeOffset="146102.44">15177 16969 41 0,'0'4'50'0,"0"-4"-5"0,0 3-4 0,0-3-1 16,0 4-4-16,0-4 0 0,0 0 3 0,0 4 3 0,0-4 2 16,7 0 3-16,-7 0-1 0,0 3 0 0,6-3-2 15,-6 0 0-15,6 0-3 0,1-3-1 0,-7 3 0 0,7 0-4 16,-1-4 0-16,7 4-3 0,-7-4-4 0,8 1-1 0,-3 3-1 15,4-4-1-15,4 0-2 0,-5 0 1 0,-2 1-3 0,8-1-4 16,-1 1 1-16,-5-1-1 0,3 1-1 0,3-1-4 0,1 0-4 16,-2 0-2-16,7 1-1 0,-6-2 2 0,0-2-3 15,5 5-3-15,2-2 2 0,-8 0-1 0,8-4 2 0,-1 4 1 16,0 1 0-16,-1-1 1 0,2-3 0 0,-1 4-1 0,6-6-1 16,-6 3 1-16,1-2 0 0,-1 1-3 0,0 3-1 0,6-3-1 15,-5 0-1-15,-2 0 0 0,1-1 0 0,7 1 1 0,-7-1 0 16,0 2 0-16,0-2 2 0,1 1 2 0,-2 2 2 15,1-2 0-15,0 3 4 0,0-2-3 0,1 2 2 0,-8 0 2 16,7-3 0-16,0 3-1 0,0 0 0 0,-6 1 2 0,6-5-3 16,0 4 2-16,-7 1 1 0,1-4-1 0,0 3-2 0,-2 1-1 15,2-1 0-15,-1 0-2 0,-5 4 0 0,-1-4-1 0,1 1 0 16,-2-1-2-16,2 1 1 0,-8 3 1 0,7-5 1 0,-8 5 0 16,3-2-1-16,-1 2-1 0,-2-4 1 0,2 4-1 15,1-4-1-15,-2 4 0 0,0-4-7 0,0 4 2 0,1-3 1 16,-7 3 1-16,7-4-1 0,-7 4-1 0,6-4 0 15,-6 4 1-15,0 0 4 0,0 0-2 0,7-4-3 0,-7 4-3 16,0 0-2-16,0 0-1 0,0 0-2 0,0 0-5 0,0 4 1 16,0-4-1-16,0 0 1 0,0 0 3 0,0 0 1 15,0 0 2-15,0 0 2 0,0 0 2 0,0 0 1 16,0 0 2-16,0 0 0 0,0 0 1 0,6 0-1 0,-6-4 0 16,7 4 2-16,0 0 1 0,-1 0-2 0,-1-2 2 0,2 2 0 15,1 0 2-15,-3 0-2 0,9 0 3 0,-9-5-1 0,10 5 0 16,-9-3 1-16,7 3-1 0,0-4-4 0,0 4 3 15,0 0-1-15,0-3 1 0,0 3-1 0,-6-5 1 16,5 5 0-16,-4-3 0 0,-2 3 3 0,-6-4 0 0,6 4 1 16,-6 0 0-16,0 0 1 0,-6 0-2 0,0 0 0 0,-2 0 0 15,-4 4-1-15,-3-4-2 0,-3 3-3 0,-2 2 0 16,8-2-1-16,-8 1 0 0,-1-1-1 0,9 2 1 0,0 1 0 16,-3-2 1-16,4 0 2 0,4-1-1 0,0 1-1 0,1 0 0 15,-1 0 1-15,7-2-1 0,0 3-1 0,0-5 0 16,7 3-1-16,-7-3 1 0,6 4 0 0,1-4 0 0,6 0 0 15,-8 0-1-15,2-4 1 0,6 4 0 0,-6-3-1 0,5-2 0 16,-4 5 0-16,5-2 0 0,-7-2 2 0,8 0 0 16,-8 0-1-16,-6 1 2 0,6-1 3 0,-6 0-1 0,0-2 0 15,0 6 0-15,-6-5-1 0,-7 2 0 0,0 3 0 0,0 0-3 16,-7 0-1-16,8 3-1 0,-8-3 0 0,0 5 0 16,7-3-1-16,0 2-3 0,0 0 2 0,7 0 3 0,0-1 0 15,-2 1-2-15,8 0 3 0,0 0 0 0,0-2-2 0,8 3 5 16,-2-2-2-16,6 1-1 0,2-4 1 0,-1 0-1 0,7 0-1 15,-2-4 0-15,2 4 1 0,0-3-2 0,-1 3 2 16,1-5-2-16,0 3 1 0,-1-2 1 0,1-4 0 0,0 5 0 16,-1-1 1-16,0-4 4 0,0 6-2 0,-5-3 8 0,6-2 5 15,-8 4 7-15,-5-2 7 0,6 2 4 0,-6-1 4 16,-7 4-2-16,0-4 2 0,0 1-6 0,-7 0-6 0,-1-2-7 16,3 2-7-16,-14-1-5 0,4 4-2 0,4-4-4 15,-9 1 0-15,0 3-2 0,1 0 1 0,5 0 0 0,-5 0 0 16,6 0-1-16,7 0 0 0,-7 0-3 0,6 3 2 0,0-3 0 15,7 4-3-15,-6-4-6 0,6 4-5 0,0-4-4 16,6 3-2-16,-6-3 1 0,7 5-6 0,0-5 0 0,-1 0 0 16,7 0 3-16,-8 0 4 0,3-5 4 0,-1 5 3 15,-2 0 2-15,2 0 4 0,1-3 4 0,-2-1 3 0,-6 4 1 16,6 0 5-16,-6-4 1 0,0 1 2 0,0 3 0 0,0 0-1 16,0-4-1-16,-6 4-4 0,6-3-4 0,-6 3-8 15,-2-4-8-15,-4 4-9 0,5 4-11 0,-6-4-11 0,7 3-13 16,-7 1-17-16,6-1-21 0,-6 1-24 0,7 3-34 15,-1-2-47-15,7-2-78 0,-7 0-72 0</inkml:trace>
  <inkml:trace contextRef="#ctx0" brushRef="#br0" timeOffset="146508.62">16753 16654 155 0,'0'0'389'16,"0"-4"-97"-16,0 0-99 0,0 2-76 0,0 2-52 16,0-5-29-16,0 2-18 0,8-1-9 0,-8 4-2 15,5-3 0-15,-5 3 1 0,7-5 0 0,-7 5 1 0,7-3-2 16,-7 3 0-16,5-4-3 0,-5 4-1 0,0 0-2 0,8 0-1 16,-8-4 2-16,0 4 1 0,0 0 4 0,0 0 0 0,0 0-2 15,-8 0 2-15,8 0 0 0,0 4 0 0,0-4 0 16,-5 4-1-16,5-1-4 0,0 2 1 0,-7-2 0 15,7 4 0-15,-7 0 0 0,7 5 1 0,-5-5-2 0,5 3 2 16,-8 2 1-16,8 3 0 0,-7-1 3 0,7 4 1 0,-5 1-2 16,5-1 2-16,-6 7 1 0,6-2-3 0,-7 2 0 0,7 0 0 15,-7 5-3-15,7 3-1 0,-6-4 0 0,6 4-2 0,-7 4-1 16,7-1-1-16,0-2 1 0,-6 5 2 0,6-1 0 16,0-1-1-16,-7-1 2 0,7 0 6 0,0 1-1 0,0 1 3 15,0-2-3-15,0-4-1 0,7 4 0 0,-7-2 0 0,0 3-3 16,6-4-2-16,-6-1-1 0,0 2 0 0,7-1-2 0,-7-4-4 15,0 0-6-15,0 0-8 0,0-6-12 0,0-2-15 16,0 2-18-16,0-5-24 0,6-3-34 0,-6 2-57 16,7-5-129-16,-7-1-68 0</inkml:trace>
  <inkml:trace contextRef="#ctx0" brushRef="#br0" timeOffset="151804.24">7332 17906 102 0,'12'-4'206'0,"8"4"-61"0,0-3-53 0,-1 0-38 16,1 3-22-16,0-4-13 0,5 4-9 0,-5-4-4 15,0 4-3-15,-1-3-3 0,-6 3-2 0,6 0-2 16,-5 0-5-16,-8 0-3 0,8 0-1 0,-8 3-1 16,0-3-2-16,1 0 4 0,-1 0 5 0,-6 0 7 0,7 0 10 15,-7 0 11-15,0 0 10 0,0 0 7 0,7 0 5 16,-7-3 4-16,0 3-1 0,0 0-7 0,0-4-5 16,6 4-8-16,0-4-6 0,-6 4-5 0,6-4-1 15,8 1-5-15,-8-1-1 0,8 4 1 0,-1-3 2 16,-1-1-3-16,8 1 1 0,-6 3-2 0,5-4-3 0,0 4 1 15,8-4-2-15,-8 4 0 0,7-4-1 0,0 4 0 0,0-3-1 16,0 3 1-16,7-4 0 0,-7 4 0 0,6-4 0 0,-5 4-2 16,5-4 0-16,-5 4 0 0,-3 0 0 0,3 0-2 15,-1 0 0-15,0 0-4 0,-6 0-4 0,-1 4-2 0,1-4-1 16,0 4-4-16,-1 0 0 0,1-1 0 0,-8-3-1 0,8 4 3 16,-8 0 1-16,3 0 5 0,3-1 2 0,-4-3 2 15,-1 4 0-15,0-1 3 0,0-3 2 0,7 4 4 0,-8-4 3 16,1 0 3-16,6 3 3 0,-5-3 2 15,5 0 2-15,-5 0 1 0,5 0 1 0,6-3 0 0,-5 3 1 16,7 0 0-16,-8-4 0 0,7 4 0 0,0-3-1 16,1-1-1-16,-1 1-1 0,0 3-2 0,7-4-4 15,-7 0-5-15,0 4 0 0,-7 0-1 0,7 0-2 0,-6 0-1 16,-1 0-1-16,1 0 0 0,0 0 0 0,-1 0 0 16,1 0 0-16,-8 0 0 0,8 0-1 0,0 0 0 0,-1 0-1 15,-6 0 1-15,6 0 0 0,1 0 0 0,0 0 0 16,-7 0 1-16,7 0 1 0,-1 0 1 0,-6 0 0 15,6 0 1-15,-5 4-2 0,-2-4 1 0,2 4-1 0,-1-4 0 16,0 0 0-16,-8 3-2 0,9-3 0 16,0 0 1-16,-2 4-1 0,1-4 1 0,0 0-1 0,0 3 0 15,-6-3-2-15,6 0 1 0,0 0 1 0,0 0 0 16,0 0 1-16,-7 4 2 0,8-4 0 0,-8 0 3 16,8 0 1-16,-2 0 1 0,1 0 1 0,0 0 0 0,6-4 0 15,-5 4 0-15,6-3-1 0,-1 3-1 0,1-4 0 16,-2 4-1-16,2 0-2 0,0 0-1 0,-1 0-2 15,1 4-1-15,-7-4 0 0,7 3 0 0,-7-3 1 16,6 4-1-16,-5-4-1 0,5 0 1 0,-6 3 1 16,6-3 0-16,-5 0 0 0,5 4-1 0,-6-4-1 0,6 0 1 15,1 0 2-15,0 0-1 0,-8 0-1 0,15 0-1 16,-7 0 2-16,-1 0-2 0,0-4 1 0,7 4-2 16,1 0 2-16,-1-3-1 0,7 3 0 0,-9-4-1 15,3 4 0-15,6-3 1 0,0 3 1 0,0-4 0 16,-1 4 0-16,1-3 2 0,-1 3 0 0,1-4 0 0,-1 4-1 15,1-4 0-15,-1 4 0 0,1-4 1 0,-1 4-1 16,1 0-3-16,-7 0 2 0,-1 0 0 0,2 0 0 16,6 0 0-16,-13 0 0 0,5 0-1 0,0 0 0 0,2 0 0 15,-1 0 1-15,1 0-2 0,-1 0 0 0,-7 0-1 0,7 0 3 16,0-3-1-16,0 3 1 0,1-4-1 0,-1 4 0 0,0-4 1 16,-1 4 0-16,0-4 0 0,3 4 0 0,4-2 0 0,-6-2-1 15,7 0 2-15,-7 4-1 0,7-4 1 0,-7 1-1 16,0-1-2-16,5 0 2 0,-3 4 1 0,-2-4-1 0,-1 4-2 15,-5-3 2-15,6 3-2 0,-6 0 2 0,5 0 0 0,-5-4-2 16,0 4 1-16,-1 0 1 0,1 0 0 0,0-3 0 0,-1 3-1 16,7 0 2-16,-6-4 0 0,-1 4 1 0,7-5-1 0,-6 3 0 15,6 2-1-15,-7-4 0 0,7 0 1 0,0 0-1 0,0 1 1 16,-6-1 1-16,7 0-2 0,-2 0 1 0,1 1 0 16,-6 3 0-16,6-4 1 0,-7 1 0 0,7-1-2 0,-6 4 0 15,0-3-1-15,-1-1-1 0,7 4-1 0,-6-4 1 0,-1 4-2 16,-5-4 2-16,11 4-1 0,-6-3 0 0,2 3 2 0,-1-4 1 15,-2 4 0-15,2-3-1 0,-1 3 1 0,1-5 0 0,6 3 1 16,-6-2 0-16,-1 0-1 0,7 0 0 0,-6 1 0 16,-1-1 1-16,1 0 0 0,6 0 2 0,-6 1-1 0,-2-1 0 15,2 1 1-15,1-1 0 0,-2 0 0 0,7 1 0 0,-6-1-2 16,-1 4 0-16,1-4 2 0,6 1-2 0,0-1-1 0,-7 0-1 16,6 1 0-16,2-2-1 0,0 5 1 0,-1-2 1 0,6-3-1 15,-5 2 5-15,5-1-2 0,1 1-1 0,-7-1-1 16,5 0 1-16,3-3 0 0,-2 3-1 0,1 1 0 0,-2-4-4 15,3-1 2-15,-2 4 2 0,-5 1 0 0,5-1-1 0,-6-4 0 16,0 6 1-16,1-3-3 0,-1 2 1 0,-1-4-1 0,-5 3 2 16,6 0-1-16,0-3 1 0,-7 3 1 0,1 1-2 0,6-1 2 15,-6 1-1-15,6-6 1 0,0 6 0 0,-6 0 0 0,6-1-1 16,0 0 1-16,-1-4 0 0,1 5 0 0,1-4 0 16,-1 2 0-16,0-1 1 0,0 2 5 0,0-3-2 0,-1-1 1 15,9 4 2-15,-9-3 1 0,2 0 3 0,-1 0 2 0,6-1 1 16,-5 1-1-16,-1-3 2 0,6 1 1 0,-6 6-2 0,7-4 0 15,-7 0 0-15,7-1-1 0,-1 1-5 0,-6 0 2 0,7 0-3 16,-1-1 0-16,-5 4 0 0,5-4-2 0,1 1 2 16,-7 0 2-16,6 4 2 0,1-5-2 0,-1 1 2 0,1 3 0 15,-1-3 1-15,1 0 1 0,-7-1-3 0,7 1 0 0,-2 0-1 16,3-1 0-16,-2 1 1 0,2-4-2 0,-2 4 2 0,1-1 1 16,-1 0 2-16,1-1 0 0,-1 1-1 0,-6 0 1 0,7-3 1 15,-2 4-1-15,3 0 0 0,-8-1 0 0,7 1-2 16,-7 0-2-16,6 4-2 0,-6-6-1 0,1 6-1 0,-2-4-1 15,1 3-2-15,-6 1 0 0,6 3-1 0,-7-4 1 0,7 0-1 16,-6-3 0-16,6 2 0 0,-7 3 1 0,1-3-1 0,6 3 1 16,-6-2-2-16,-1-4 0 0,1 4 1 0,-1 0 0 0,1 1 0 15,-6-1 0-15,4 2 0 0,2-6 0 0,-1 4-1 16,-5 0 1-16,6-3-1 0,-8 7 0 0,8-8 0 0,-1 5-1 16,-5 0 0-16,-2-2 2 0,8 1-1 0,-7 1 0 0,0 0 1 15,0-5 0-15,0 5-1 0,0-1 1 0,0-4 1 0,1 5-1 16,-2-4-1-16,1 3 0 0,0-3 0 0,0-1 1 0,1 0 0 15,-2 1-2-15,2 1 0 0,-2-6 0 0,2 5 2 16,-1-1-1-16,-7 2-1 0,7-3 1 0,0 6 0 0,0-4 0 16,0 0-1-16,0-1-1 0,0 4 1 0,-6-3 1 0,5 4 0 15,2-4 0-15,-1 3-1 0,0 0 2 0,-1-3 0 0,2 3 1 16,-7 0-3-16,5 0 1 0,2-2 0 0,-2 2-1 16,2 0 0-16,-1 1 0 0,-1-5-2 0,1 4 1 0,0-3 1 15,1 0-1-15,-1 3 1 0,-7-3 0 0,8-1 1 0,-2 1-1 16,2-1 1-16,5 5 0 0,-6-4 2 0,-1 0-1 0,3-1 1 15,-3 4-2-15,1-3 0 0,0-1 0 0,-6 2 0 16,6 2-1-16,0 0 1 0,-8-3 0 0,2 3-1 0,1 0 0 16,4 2 1-16,-12 2-1 0,7-5-2 0,-7 5-3 0,5-3-3 15,-5 3-5-15,0-4-7 0,0 4-8 0,0 0-11 16,-5 0-11-16,5 0-12 0,-7 0-16 0,0 0-16 0,2 0-20 16,-3 4-22-16,-4-4-32 0,-1 3-52 0,0-3-95 15,-7 0-56-15</inkml:trace>
  <inkml:trace contextRef="#ctx0" brushRef="#br0" timeOffset="154116.15">7358 17921 393 0,'-6'0'270'0,"-8"0"-158"15,8 0-109-15,6 0-59 0,-7 0-32 0,1 0-12 16,6 0 6-16,0 0 19 0,0 0 28 0,0 0 27 15,0 4 23-15,0-4 18 0,0 0 9 0,0 0 2 16,0 4-5-16,0-4-4 0,0 0-4 0,0 4-1 0,0-4 1 16,0 3-7-16,0-3 1 0,0 0-1 0,0 0 0 15,0 4-1-15,0-4-1 0,6 0 1 0,-6 0 3 16,7 0 6-16,-1 0 2 0,0-4 4 0,2 4 2 16,-2-3 3-16,5-1-1 0,4 0 0 0,-2 0-4 15,7-3-5-15,-8 4-4 0,2-2-4 0,5 1-3 0,-6-2-3 16,6 2-3-16,1-3-3 0,-7 3-1 0,7 0 0 15,0 0 0-15,-2-3 0 0,2 4 1 0,0-4-1 16,-1 3 2-16,-5-4 2 0,5 5 4 0,1-5 4 0,-1 4 1 16,8-2 6-16,-8-2 3 0,0 1 0 0,8-1 2 0,-8 1 2 15,7 0-2-15,-6 2-1 0,-2-1-2 0,9-2-2 0,-7 1-6 16,0 3 0-16,-1-3-2 0,0 3-4 0,1 1-3 0,-7-1-1 16,7 1-3-16,-8-1 2 0,1 0-2 0,1 4-2 15,6-4 2-15,-8 1-4 0,8-1 2 0,-8 1 1 0,9 3-1 16,-3-5 0-16,-4 3 2 0,5-2 0 0,1-4-1 0,-1 5 6 15,0-5-1-15,8 4-4 0,-7-3 1 0,-1 4-1 0,6-5 0 16,-5 5 0-16,7-5 0 0,-1 5-4 0,-7-1 1 0,7-3 3 16,-6 2-1-16,6 3 0 0,-7-3 0 0,1 2 0 0,6-1 0 15,-7 1 1-15,1-1-1 0,6 0-1 0,-6 0 0 16,7 1 0-16,-9-1 0 0,9 1 0 0,-7-2 0 0,-2 3 1 16,9-6 1-16,-7 4 0 0,6 1 2 0,-7-1 0 0,7-4 0 15,-6 6-3-15,6-3 2 0,-7-2 0 0,6 0 3 0,2 3-1 16,0-3 2-16,-1 3-1 0,0-3 1 0,6 4 5 15,-5-6-3-15,-2 6-1 0,6 0-1 0,-3-5 1 0,-2 5-4 16,-6-2-1-16,6 2-1 0,0 3-1 0,-7-4 0 0,1 1-4 16,6 3 0-16,-7-5-2 0,1 5 1 0,0-2-1 0,-1 2 0 15,1-4 1-15,0 0 0 0,-2 0 3 0,2 4-1 0,-1-3 3 16,1-5-1-16,6 8 0 0,-6-4 1 0,-1-3 0 0,7 4 1 16,-6-1 0-16,-1-3 1 0,7 3 0 0,1 0 2 15,-7-3 1-15,12 4 1 0,-6-4 0 0,0-2 1 0,0 6 0 16,6-4 0-16,1 0 1 0,0-1 0 0,-8 4-1 0,9-4 0 15,-2 2 0-15,-7-2-1 0,9 1 0 0,-1 3-1 0,-9-2-1 16,10 1-1-16,-8-2 0 0,0 4-1 0,6-1 0 0,-6-4 1 16,1 5-2-16,-1-1 1 0,0-3-1 0,0 4 0 15,-7-1 0-15,7-1-1 0,-6 2 1 0,6 0-1 0,-7-1 0 16,1 0 1-16,0 1-2 0,-1 0 0 0,1-2 2 0,6 1 0 16,-8 1 0-16,2-2 0 0,1 3 1 0,-2-5-1 0,1 3 2 15,0 0 0-15,-1-4-1 0,7 4 2 0,-6 2 0 0,6-5 1 16,-7 2 0-16,7 2 0 0,-1-5 3 0,2 4-2 15,-8 1-1-15,7-1 0 0,-6 1-1 0,7-1 0 0,-9 1-2 16,2-1-1-16,-6 4-2 0,5 0-2 0,1-5-2 0,-9 5-2 16,4 0 0-16,4 0-4 0,-12-3 0 0,6 3-1 0,-1 0-1 15,2 0 3-15,-8 0 1 0,8-3 3 0,-8 3 0 0,7 0 3 16,-7 0 1-16,8-4 1 0,-8 4 1 0,7-4 0 16,-6 1 1-16,6 3 0 0,0-3 1 0,0-2 0 0,-1 1 1 15,2 1 1-15,5-1 0 0,-7-3 1 0,9 4-1 0,-8-1 0 16,7 0 0-16,-8-3 1 0,8 2-2 0,-1 3 0 0,1-3 2 15,-7 3-2-15,7-2 0 0,0 0 0 0,-2 0-1 0,2 0-1 16,-7 4 0-16,7-4 0 0,0 1-1 0,-1 3-1 16,1-4-1-16,0 2 2 0,-2 2-3 0,9-5 2 0,-8 2 1 15,-6-1 1-15,7 4 0 0,-1-4-1 0,7 4 0 0,-6-4 0 16,0 1 1-16,-1 3 1 0,1-4 1 0,0 0 0 0,-1 1-1 16,0 0 1-16,0 3 0 0,7-5 2 0,-6 1 0 0,0 1 1 15,-1 0-1-15,7-1 2 0,-6 0-1 0,-1 1 1 16,8-1-2-16,-8 0 0 0,8 0 0 0,-8 1-1 0,6-1-1 15,2 1 1-15,-1-1 0 0,0 4 2 0,1-3-2 0,-1-1-1 16,-1 0 0-16,1 4-2 0,0-4 1 0,1 4-1 0,-1-3-2 16,0-2-3-16,-7 5 2 0,6-3-1 0,2-1-1 0,0 2 3 15,-1 2-2-15,0-4 1 0,-2 0 0 0,-4 0 2 16,7 0 1-16,-7 0 0 0,-1 1 0 0,6-1 0 0,-5 0 1 16,0 1 0-16,0 0 1 0,0-1 0 0,-1-1-1 0,1 2 1 15,0 0-1-15,-2-1 2 0,9 0 1 0,-7 1-2 0,-2-1 0 16,9 0 1-16,-7 0 0 0,6 1 2 0,0-4 1 15,0 3-2-15,7 1 0 0,-8-1 0 0,8-4 0 0,-7 5-1 16,6-1 0-16,-6 0-2 0,7 0 2 0,-7 4-2 0,0-2-1 16,-1-2 0-16,3 4 1 0,-8-4-1 0,5 4-1 0,-5-4 0 15,0 4-2-15,6-3 2 0,-7 3 1 0,1 0 2 0,-1 0-2 16,0-5 0-16,1 5 1 0,-1-3 0 0,1 3-1 16,0-4-1-16,-1 4 1 0,1-4-1 0,0 4 1 0,-1-3 0 15,7 3 0-15,-6-3-1 0,-1 3 0 0,7-4 1 0,-6 4 0 16,-2-4 0-16,9 0 0 0,-7 1 0 0,6 3 0 0,-6 0 1 15,5-4 1-15,-5 4 0 0,6-4 0 0,-6 1 2 0,5 3-1 16,2 0 3-16,-8-4-2 0,8 0 0 0,-1 4 2 16,-1 0-2-16,-5-4 0 0,6 4 1 0,0 0-1 0,1 0-1 15,-1-3-1-15,-7 3-1 0,6 0 2 0,2 0 0 0,-1 0-2 16,-7 0-1-16,7 0 1 0,1 0 1 0,-1-4-3 0,0 4 1 16,0 0 0-16,0 0 1 0,-7-3 1 0,8 3-1 0,-1 0-1 15,0-4 1-15,-7 4 5 0,6 0-4 0,2-3-1 16,-1 3-1-16,1-4 0 0,-1 0 0 0,0 4 0 0,-7 0 0 15,7-4 1-15,-6 4-1 0,5-3 0 0,-6-1 0 0,8 4 1 16,-7-3 0-16,-1 3 0 0,1-5-1 0,5 3 0 0,-4 2 1 16,-2-4 2-16,1 0-2 0,6 4 6 0,-7-4-2 15,6 1-1-15,-4-1-1 0,-2 4 0 0,7-4-2 0,-6 0 2 16,0 2 0-16,-1 2-7 0,7-5 3 0,-6 2 2 0,-1 3-1 16,7-4 2-16,-6 4 1 0,6-3-3 0,-7 3 2 15,1-5 0-15,6 2-1 0,-6 3 0 0,-1-4 1 0,7 0 1 16,-6 1-1-16,7 0 0 0,-9-2 2 0,2 2 0 15,-1-1 0-15,7 0 0 0,-6 1-1 0,0-1-1 0,-1 1 0 16,1 3 1-16,0-4 0 0,-8 0-2 0,8 0 0 0,-1 1-1 16,-5 3 0-16,5-4 0 0,1 1-2 0,-8-2 1 15,8 5-2-15,-7-2 2 0,7-2 0 0,0 0 1 0,-1 0 0 16,-6 4 0-16,6-3 1 0,1-1-1 0,-7 0 0 16,7 4 0-16,-7-4 0 0,6 2 0 0,-5-3 0 0,5 5-1 15,-6-3 1-15,-1 3 0 0,2 0-1 0,5 0 0 16,-5 0 1-16,-2 0-1 0,8 0 0 0,-8 0 1 0,8 3-1 15,-1-3 0-15,2 5 2 0,-1-5 0 0,-1 2-1 0,-6-2 0 16,13 4 0-16,-7-4 0 0,1 4-1 0,0-4 1 16,-1 0 0-16,1 4 0 0,5-4 2 0,-6 0 1 0,8 0 1 15,-7 3 2-15,0-3 0 0,-1 0-1 0,1 0 0 16,0 0-1-16,-1 4-2 0,-6-4 1 0,0 0-1 0,-1 0-1 16,2 0 0-16,-1 0 0 0,-6 0 1 0,-2 4 0 0,2-4 0 15,0 0-1-15,-2 0 0 0,-5 0 1 0,0 0 1 16,8 0 1-16,-8 0 2 0,0 0 1 0,0 0-2 0,-8 0-3 15,3 0-9-15,-2 4-19 0,0-4-39 0,-5 2-64 16,-7-2-161-16,-8 0-91 0,1 0-49 0</inkml:trace>
  <inkml:trace contextRef="#ctx0" brushRef="#br0" timeOffset="171330.75">17145 16669 122 0,'0'0'189'15,"0"0"-30"-15,0-4-28 0,0 4-28 0,0 0-24 0,0-4-19 16,0 4-14-16,0 0-13 0,0 0-11 0,0 0-9 16,0 0-7-16,0 0-9 0,0 0-5 0,0 0-9 0,0 0-8 15,0 0-10-15,6 0-14 0,-6 0-14 0,0 0-21 0,0 0-22 16,0 0-29-16,0 0-33 0,0 0-41 0</inkml:trace>
  <inkml:trace contextRef="#ctx0" brushRef="#br0" timeOffset="187904.97">19400 9583 64 0,'0'-7'428'0,"0"0"-81"0,0-1-141 0,0 1-87 0,6 0-46 16,0-1-25-16,1 4-12 0,6-3-6 0,0 0-2 0,-2 4-1 16,9-5 0-16,1 4 0 0,6 1 1 0,-2-4-1 15,1 2 0-15,14 3 0 0,-8-2-1 0,7 0-1 0,0 0 0 16,7 1 0-16,-1-2 0 0,1 5-1 0,7-3-1 15,-2-1 0-15,1 4-1 0,-6-2-1 0,6-3-4 0,-6 5-3 16,-7 0-4-16,-1 0-2 0,-5 5-4 0,-7-3-9 0,1-2-8 16,-2 4-10-16,-6-1-15 0,-5 2-18 0,-1-5-20 15,-6 3-20-15,-7 1-24 0,0 0-34 0,0-4-42 0,-13 0-69 16,0 4-84-16,-1-4-37 0</inkml:trace>
  <inkml:trace contextRef="#ctx0" brushRef="#br0" timeOffset="188123.83">19933 9469 154 0,'-12'-3'409'0,"6"3"-89"0,-2-4-110 0,2 4-78 16,6-2-48-16,-6 2-28 0,6 0-14 0,0 0-10 0,0 0-6 16,0 0-1-16,0 2-2 0,0 2 0 0,6-1 1 15,-6 5 0-15,6 4 2 0,2-2 1 0,-2 1 2 0,0 4 1 16,0 4 0-16,1-2 1 0,-7 5 0 0,7 1 1 16,-1-2-1-16,1 5-2 0,-1 0-3 0,-6 3 0 0,6 0-1 15,1 3-1-15,-7-1-3 0,7 1-1 0,-7 5-3 0,0-4-2 16,0 4-1-16,0-1-3 0,0 0 1 0,-7 1-4 15,7 1-2-15,-7 1-2 0,7-3-2 0,-6 1-3 0,6-3-9 16,-6 2-15-16,6-3-18 0,-7 1-25 0,7-5-31 16,0 4-48-16,-6-8-73 0,6 0-145 0,-7 2-71 0,7-6-23 15</inkml:trace>
  <inkml:trace contextRef="#ctx0" brushRef="#br0" timeOffset="188404.84">20363 10316 308 0,'-6'0'543'16,"-7"0"3"-16,6 0-109 0,-5 3-188 0,5 4-113 15,1 5-66-15,-1-1-35 0,0 0-17 0,1 3-9 0,6 5-2 16,0-1 1-16,0 4 2 0,0 1 0 0,0 2 0 15,6 1 0-15,1-1 1 0,0 4 1 0,-1 1-1 0,7-1-2 16,-7 4-3-16,7-4-1 0,0 1-4 0,-7-1-9 16,8-3-16-16,-1 3-18 0,-6-3-23 0,-1-5-21 0,7 5-24 15,-7-8-30-15,8 1-38 0,-8-1-45 0,6-7-70 0,-4 0-98 16,-8 0-39-16,7-8-13 0</inkml:trace>
  <inkml:trace contextRef="#ctx0" brushRef="#br0" timeOffset="188623.67">20337 10587 181 0,'7'-19'440'0,"-1"5"-69"16,1-1-145-16,-1 0-97 0,8 5-49 0,5-1-25 0,-6 3-16 15,14 6-5-15,-8-3-2 0,13 5-2 0,-6 0 0 16,7 5-3-16,-1 1-2 0,8 2 0 0,-1 3-3 16,-7 0-4-16,0 3-4 0,1 1-2 0,-6 3-4 0,-7-3-1 15,-8 3 0-15,2 4-5 0,-9-3 2 0,-10 3 0 0,-9-1 1 16,2 1-2-16,-8 0 1 0,-13-3-3 0,6 3-2 15,-11 0-10-15,-1-4-11 0,5 0-15 0,-4 0-25 0,-1-3-30 16,13 1-48-16,-6-7-95 0,5 3-97 0,7-1-64 16,1 0-31-16</inkml:trace>
  <inkml:trace contextRef="#ctx0" brushRef="#br0" timeOffset="188998.46">21178 10704 221 0,'-6'-3'420'16,"-1"-1"-84"-16,0 0-113 0,7 0-78 0,-6 1-37 0,6 3-24 16,0-4-13-16,0 4-7 0,0-3-7 0,0 3-9 15,6-4-11-15,-6 4-9 0,14-3-12 0,-8-1-5 0,8 4-4 16,5-4-3-16,0 4-4 0,0-4-1 0,8 4-2 0,-1 0-6 15,0 0-5-15,6 0-5 0,-5 0-11 0,-1 0-17 16,0 0-19-16,-7 0-28 0,1-3-30 0,-7 3-27 16,-6 0-42-16,-1 0-59 0,-6 0-80 0,-6 0-47 0</inkml:trace>
  <inkml:trace contextRef="#ctx0" brushRef="#br0" timeOffset="189139.07">21100 10744 422 0,'-13'5'366'0,"-1"-2"-120"0,2-3-102 16,5 4-58-16,1 0-32 0,6 0-14 0,0-1-8 15,6-3-2-15,1 3-2 0,-1-3-3 0,8 4 0 0,5-4-3 16,7 4-2-16,0-4-8 0,0 3-8 0,7-3-7 0,5 0-17 16,2 0-22-16,-7 0-43 0,5-3-75 0,1-1-141 15,1 0-69-15,-7 1-42 0</inkml:trace>
  <inkml:trace contextRef="#ctx0" brushRef="#br0" timeOffset="190092.21">17314 17984 147 0,'0'0'103'0,"-6"-4"-63"15,6 4-50-15,-7-3-46 0,7 3-33 0,0-4-21 16</inkml:trace>
  <inkml:trace contextRef="#ctx0" brushRef="#br0" timeOffset="190263.95">17288 17962 142 0,'0'0'162'0,"0"0"-12"16,0-4-23-16,0 4-30 0,0 0-31 0,6-4-26 16,-6 4-21-16,0 0-17 0,7 0-12 0,-7 0-8 15,0-4-3-15,0 4-4 0,7-2 1 0,-7 2 1 0,0-5 7 16,0 5 12-16,6 0 12 0,-6-3 7 0,0-1 10 15,0 1 6-15,0-1 4 0,0 0 3 0,7 0-4 16,-7 0-6-16,0 4-6 0,0-3-5 0,6-5-8 16,-6 8-7-16,6-4-8 0,2-2-9 0,-2 2-15 15,5-3-25-15,4-1-34 0,-2 4-58 0,0-6-88 0,0 3-62 16</inkml:trace>
  <inkml:trace contextRef="#ctx0" brushRef="#br0" timeOffset="190873.03">17333 15683 155 0,'-12'-4'307'0,"5"1"-70"0,-6 3-75 0,0-4-60 0,7 1-41 15,-9 3-27-15,4-4-13 0,3 4-7 0,-4-4-1 16,4 4 2-16,3-4 3 0,-1 1-1 0,-8-1 3 16,8 1 1-16,0-4 2 0,-1 3-2 0,-6-4-3 0,6 5-4 15,1-5-1-15,-7 2 0 0,5-2 0 0,-3 0-1 0,-3 1 1 16,8-1 0-16,-7 2 1 0,6-2 3 0,1 0 2 15,-1 5 0-15,1-4-2 0,6 3-1 0,-7-3-1 0,7 3-4 16,-7-3-1-16,7 2-5 0,0-1 0 0,0 2-3 16,7-3 2-16,-7 3 1 0,0-4 0 0,0 6 2 0,0-4 1 15,7 4 0-15,-7-5-1 0,6 2-1 0,-6 2 1 0,7-1-2 16,-7 0-1-16,6 4-1 0,-6-4-1 0,7 4 2 16,-7 4-1-16,6 0 4 0,-6 3 6 0,7 5 2 0,-7 6 4 15,0 1 3-15,0 2 2 0,0 5-1 0,0 3 0 16,6 1-2-16,-6 6-7 0,5 1-3 0,-5 3-4 0,9 0-4 15,-3 1-2-15,-1-1-4 0,3 4-4 0,5 0-8 0,-7 0-10 16,7-1-14-16,-6-2-26 0,6 3-36 0,-7-3-55 16,8-2-104-16,-8-1-88 0,-1 1-50 0</inkml:trace>
  <inkml:trace contextRef="#ctx0" brushRef="#br0" timeOffset="191372.91">16936 17943 384 0,'7'-3'372'16,"6"-1"-124"-16,-1 1-106 0,15-5-67 0,-1 4-39 15,0-3-20-15,13-1-8 0,7 4-2 0,6-2 2 16,6-2 8-16,8 1 10 0,4-1 5 0,16-2 8 0,6 3 7 16,11-1-1-16,2-3-2 0,11 1-2 0,9-2-6 0,-1 1-11 15,12-3-5-15,8 3-6 0,-8-4-12 0,14 0-2 16,-6 1-5-16,11-1-2 0,-4 1-4 0,5-1-4 0,-1 0-12 15,-4 0-5-15,7-3-3 0,-8 4-10 0,-8-1-11 0,2-4-22 16,-8 5-28-16,-5-1-51 0,-13 0-117 0,-15 1-73 0,-11-1-39 16</inkml:trace>
  <inkml:trace contextRef="#ctx0" brushRef="#br0" timeOffset="192122.73">18753 15063 64 0,'0'5'355'0,"7"-5"-73"16,-7 0-98-16,0 3-75 0,0-3-47 0,0 0-26 16,0 0-13-16,8 0-6 0,-8 0-1 0,0 0 1 0,0 0 1 15,0 0 4-15,6 0 2 0,-6 0-1 0,0 0-1 16,0 0-1-16,-6 0-5 0,6 0-3 0,0 4-1 0,-8-4-4 16,1 8-1-16,-5-1 0 0,-1 3 3 0,-6 5 1 0,-1-1 2 15,0 9 3-15,-5 0 4 0,-1 2 1 0,-1 0 4 16,1 4 1-16,6 1-1 0,1 2 0 0,-1 2 0 0,1 2-4 15,6-3-1-15,7 3-5 0,-1-1-2 0,0-4-7 16,14-1-1-16,-7 3-6 0,13-4 0 0,0-2 0 0,6-2-1 16,8-3-1-16,-1 0 0 0,0-4-1 0,7-4 1 0,5-2 2 15,1-2 1-15,0-3-1 0,1-2 1 0,5-5 0 16,0 0 2-16,1-8 4 0,7 2 3 0,-7-6 4 0,-1 1 3 16,1-3 8-16,-7-1 4 0,0-4 2 0,-7 1 2 15,1-4 0-15,-14-3-2 0,1-1-4 0,-7 1-5 0,1-5-6 16,-14-3-4-16,0 0-4 0,0-4-5 0,-14 4-6 15,-6-4-9-15,-5 0-11 0,-1 5-11 0,-7 3-15 0,1-4-23 16,-8 6-29-16,6 2-52 0,3 0-79 0,-2-1-110 16,6 8-56-16,8 3-27 0</inkml:trace>
  <inkml:trace contextRef="#ctx0" brushRef="#br0" timeOffset="192747.61">21524 14650 100 0,'6'-14'282'0,"13"-6"-131"0,-11 6-111 16,4-1-72-16,1 0-33 0,0 5-11 0,-6-5 15 15,-1 4 30-15,1 0 40 0,-7 0 36 0,0 1 37 0,0-1 27 16,0 0 17-16,0-1 9 0,-7-1-9 0,1 1-20 0,-1 1-19 16,1-3-16-16,-9 2-12 0,4 1-7 0,-3 0-5 0,-5 0-2 15,6 0-3-15,-6 0-2 0,-7 3-5 0,-2-2-4 16,3 3-2-16,-1-5-4 0,0 9-5 0,-8-5-6 15,3 2-2-15,-2 1-1 0,1 2-3 0,-2 3-1 0,-4 3 0 16,-1 2-1-16,0 1 0 0,-6 5 0 0,-1 3 0 0,-8 1 1 16,10 7 1-16,-8 1 1 0,-1 7 1 0,-4 1 1 15,4 6 0-15,1 4 0 0,-7 2-1 0,7 9-2 0,0 0-2 16,0 2-1-16,-7 5-1 0,14 0-1 0,-7 3 0 0,5 0-1 16,-4 0-2-16,11 4 0 0,1 0 0 0,1 1 0 15,5-2-2-15,7-2-1 0,6-1 1 0,7-1-1 0,0-1 1 16,13-5 0-16,0 0 2 0,7-4-1 0,6 5 0 15,6-6 1-15,8-2 0 0,-2-1 0 0,15 1 1 0,-2-7 0 16,8-2 3-16,6-1 0 0,7-6 0 0,0-3-1 16,12-2 2-16,1-2-1 0,13-7 0 0,-7-3 2 0,12 4-4 15,2-9 3-15,6-3 3 0,0 1 9 0,0-4 14 0,-2-8 14 16,9 0 17-16,-6-3 15 0,4-4 23 0,-5-4 18 16,0-7 16-16,0-4 8 0,-7-3-5 0,-6-3-11 0,-1-9-13 15,-5-3-11-15,-15-7-22 0,2-4-18 0,-8-8-20 0,-5 1-16 16,-9-11-7-16,-11 0-6 0,-6-4-6 0,-7-8-7 15,-14 1-8-15,-6 1-10 0,-13-6-23 0,-7 1-42 0,-13-3-40 16,-12-1-42-16,-13 4-35 0,-8-3-34 0,-6 6-31 16,-12 0-37-16,6 10-41 0,-1 4-83 0,2 5-37 0,11 12-2 15</inkml:trace>
  <inkml:trace contextRef="#ctx0" brushRef="#br0" timeOffset="193357.01">24149 13863 101 0,'-6'-12'431'0,"6"1"-31"0,-6 0-169 15,-1 4-111-15,0 3-57 0,7-3-30 0,-6 4-19 0,6-1-6 16,-6 0-6-16,-2 4-3 0,-4-4 1 0,5 1 1 0,-6 3 0 16,0 0-1-16,0 3 2 0,-6 1-1 0,6 0 0 15,-7 3 1-15,-6 0 2 0,6 4-2 0,-5 4 3 0,-1 4 0 16,0 2 0-16,-7 1 0 0,0 8 4 0,-6 3 2 15,0 3 1-15,0 9 1 0,-7 1 2 0,1 6 1 0,-1 7 0 16,1 3 2-16,-1 4-3 0,-1 0-1 0,2 3-2 0,0 4-1 16,4 0-3-16,4 4 0 0,4-4-1 0,1 2-1 15,-1 2 1-15,13-8 0 0,-6 4 0 0,13 0 1 0,1 1 2 16,12-2-1-16,0-1 0 0,12-2 1 0,1 2 0 16,7-6-1-16,6 0-1 0,13-2 0 0,1-5-3 0,5 1 0 15,7-8 1-15,7 1-1 0,6-8 1 0,0 0 1 0,6-4 2 16,8-7 4-16,-8-4 3 0,14 1 3 0,-6-8 8 15,5-5 8-15,0 2 10 0,1-9 10 0,0-2 13 16,0 1 17-16,7-9 25 0,-9-5 25 0,9-7 17 0,-2-2 11 16,-4-3 11-16,5-6 6 0,-6-10-4 0,5-3-13 0,-4-8-24 15,-8-4-27-15,7-8-23 0,-7-5-19 0,-6-8-24 0,-1-1-13 16,-5-10-11-16,-15-2-7 0,2-6-5 0,-15 1-5 16,-11-12-7-16,-7-1-5 0,-14-1-8 0,-12-6-17 15,-21-3-24-15,-11-4-24 0,-15 1-32 0,-18-1-33 0,-14 4-31 16,-14 4-34-16,-12 4-28 0,-11 6-17 0,-8 1-7 0,-1 11 1 15,-6 6 10-15,0 13 15 0,1 3 7 0,12 14-5 16,13 8-48-16,0 10-67 0,19 12-25 0</inkml:trace>
  <inkml:trace contextRef="#ctx0" brushRef="#br0" timeOffset="194138.12">20286 15338 302 0,'-8'0'423'0,"-4"0"-106"0,-1 4-147 0,-1-4-91 16,2 4-50-16,5 0-26 0,-6 0-10 0,1-1 0 16,-2 3 7-16,8 2 7 0,-7-4 6 0,-1 4 4 0,2 3 2 15,5-5 3-15,-6 6-2 0,6-1 0 0,1 3-5 16,-1-3-4-16,7 0-3 0,0 0-3 0,0 3-3 0,0-2-4 15,7-1 1-15,6 3 0 0,0-2 0 0,0-1 0 0,7 0-1 16,-1 0-2-16,7-3-3 0,6-2-3 0,-5 2-9 16,12-1-15-16,-7-3-16 0,0 0-23 0,2-4-36 15,-1 0-45-15,-9 0-80 0,3-4-91 0,-1 0-45 0</inkml:trace>
  <inkml:trace contextRef="#ctx0" brushRef="#br0" timeOffset="194466.09">20331 15467 220 0,'-13'-4'451'0,"0"0"-67"0,0 0-143 16,7 2-105-16,-2 2-63 0,8-5-32 0,0 5-19 0,8 0-8 16,-2 0-2-16,7-3-1 0,7 3 2 0,-1 0 4 0,0-4 3 15,14 4 2-15,-1 0-1 0,0 0-2 0,15-4-1 16,5 4-4-16,-1-3-2 0,9-1-3 0,6 4-4 0,5-4 0 16,0 1 1-16,8-1 1 0,-2 4 3 0,2-3 3 15,6-5 7-15,0 5 6 0,-1-4 3 0,1-1 3 0,6 1 0 16,0-5 1-16,0 4 1 0,1-1-2 0,-1-3-6 0,-6 2-2 15,-1-2-5-15,-6 1-3 0,-6 0-3 0,-6 0-2 16,-14 3-2-16,-7 2-3 0,-7 2 1 0,-5-3 4 0,-13 3 3 16,0 0 1-16,-13-3 1 0,-1 3 0 0,-6 1 0 15,-6-1 0-15,-8 4 0 0,-5-3-4 0,-8-1-5 0,2 4 0 16,-2 0 0-16,-5 0-1 0,5 0-1 0,-5 4-1 0,0-1 0 16,-1-3-2-16,7 4-1 0,-1-1-1 0,9 1-1 15,-2 3-5-15,7 1-8 0,0-1-12 0,6 0-16 0,7 1-20 16,0 3-28-16,7-4-41 0,6 0-58 0,0 0-96 15,7-3-109-15,6 3-51 0,-1 0-26 0</inkml:trace>
  <inkml:trace contextRef="#ctx0" brushRef="#br0" timeOffset="194856.47">23882 14987 408 0,'-6'-4'371'0,"-7"0"-121"16,6 4-108-16,-6 0-67 0,1 0-33 0,-8 4-17 0,6 0-7 15,-5 0 0-15,-1 3-2 0,8 0-1 0,-14 4 3 0,6-4-2 16,1 4 2-16,-1 1 2 0,-6-1 1 0,6 0-2 16,1 0 1-16,5 0-2 0,-5 3-1 0,6-3 3 15,0 0-5-15,7 0-4 0,-1 0-4 0,0-1-1 0,1 2-2 16,12-1-3-16,1 3-1 0,0-2-2 0,4-6-8 0,10 6-7 15,-2-1-12-15,7-4-24 0,1 0-34 0,-1 1-56 0,-6-4-73 16,5-4-114-16,-5 3-63 0</inkml:trace>
  <inkml:trace contextRef="#ctx0" brushRef="#br0" timeOffset="195090.99">23713 15133 4 0,'-7'-7'471'0,"7"3"0"0,0-3-128 16,7 0-146-16,0 3-85 0,11 0-47 0,2-3-27 15,0 4-14-15,13-1-10 0,-7 1-4 0,13 3-3 16,0-4-1-16,7 4-1 0,-1 0-1 0,7 0-2 0,-7 4 1 16,8-4-1-16,5 3 0 0,-5 1 1 0,6-1-1 0,-1-3-5 15,-7 4 2-15,8-1 1 0,-7-3-1 0,-5 4 0 16,-2 0 1-16,-7-4-1 0,-5 4 1 0,-6-4 5 0,-8 0-2 16,-7 0 1-16,-4 0-2 0,-16 3 0 0,-4 1-2 15,-7-4-5-15,-8 3-7 0,-11-3-9 0,-1 0-10 0,-7 0-10 16,1 4-14-16,-14-4-20 0,6 0-30 0,-5 0-48 0,-8-4-103 15,8 1-73-15,-7 3-51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4:10:47.98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1968 4989 106 0,'0'-3'179'0,"0"3"-37"0,0 0-37 0,0-4-33 15,0 4-25-15,0 0-21 0,0 0-10 0,0 0-7 0,0 0-5 16,0 0-4-16,0 0-2 0,0 0-2 0,0 0 1 0,0 0-1 15,0 0 1-15,0 0 0 0,0 0 2 0,0 0 3 16,0 0 5-16,0 0 4 0,0 0 4 0,0 0 6 16,0 0 0-16,0 0 4 0,0 0-1 0,0 0 1 0,0 0-3 15,0 0-4-15,0 0-3 0,0 0-4 0,0 0-4 0,0 0-2 16,0 0-3-16,0 0-1 0,0 0-1 0,0 0-1 16,0 0-1-16,0 0-2 0,0 0 3 0,0 0-1 0,0 0 0 15,0 0 1-15,0 0 0 0,0 0 0 0,0 0 1 16,0 0 0-16,0 0 1 0,0 0 2 0,0 4 0 0,-6-4 1 15,6 0 1-15,0 0 2 0,0 0 0 0,0 0 0 0,0 0 0 16,0 0 0-16,0 0-1 0,0 0 0 0,0 0-1 16,0 0-2-16,0 0 0 0,0 0-1 0,0 0-1 0,0 0-1 15,0 0 2-15,0 0-1 0,0 0 1 0,0 0-1 0,0 0-1 16,0 0 0-16,0 0 1 0,0 0 1 0,0 3 0 16,0-3 1-16,0 0 3 0,0 0 2 0,6 0 6 0,-6 0 1 15,0 0 5-15,0 0 0 0,0 0 1 0,0 0 0 16,-6 0-2-16,6 0-3 0,0 0-4 0,0 0-2 0,0 0-5 15,0 0-1-15,0 0-1 0,0 0-2 0,0 0-1 0,0 0 1 16,0 0-1-16,0 0 0 0,0 0 0 0,0 0 0 16,0 0 0-16,0 0 0 0,0 0-1 0,0 0-1 15,0 0 2-15,0 0 0 0,0 0-2 0,0 0 1 0,0 0-1 16,0 0 0-16,0 0 2 0,0 0 0 0,0 0-2 0,0 0 1 16,0 0 1-16,0 0 1 0,0 0 1 0,0 0-1 0,0 0 2 15,0 0 3-15,0 0 4 0,0 0 2 0,0 0 0 16,0 0 1-16,0 0 2 0,0 0 0 0,0 0-1 15,0 0-2-15,0 0-3 0,6 0-2 0,-6 0-1 0,0 0-2 16,0 0 0-16,0 0-3 0,0 0-1 0,0 0 0 0,0 0 0 16,0 0 1-16,0 0 1 0,8 0 1 0,-8 0 3 0,0 0 1 15,0 0 0-15,0 0 1 0,0 0 2 0,0 0 0 16,0 0-2-16,0 0-2 0,0 0-2 0,0 0 0 16,0 0-2-16,0 0 0 0,0 0-2 0,0 0-1 0,0 0 0 15,6 0 0-15,-6 0 0 0,0 0-1 0,0 4 0 0,6-4 0 16,-6 0 1-16,0 0 1 0,7 4 0 0,-1-4 0 15,1 0 2-15,-7 0 0 0,7 3-1 0,5-3 1 0,-5 0-2 16,0 0 2-16,6 4-1 0,-7-4 1 0,8 0-1 16,-2 3 0-16,1-3-1 0,6 0 2 0,-5 0 0 0,-1 0-1 15,7 0-1-15,-1 0 0 0,1 0-1 0,-1 0 1 0,0 0 0 16,8 0 1-16,-8 0-1 0,8 0 1 0,-2 0 0 16,1 0-1-16,8 0 2 0,-2-3-1 0,-7 3 0 0,9 0-1 15,-2-4 2-15,1 4-1 0,-1 0 0 0,-5 0 0 16,5 0 0-16,1 0-1 0,-2 0 0 0,3 4 1 0,-8-4-1 15,6 3 0-15,1-3 0 0,-1 5 0 0,1-2 1 0,-2-3 1 16,9 3-2-16,-7 1 0 0,0 0 0 0,0-4 1 16,-1 3 0-16,7 2-1 0,-8-2 0 0,3-3 0 0,-2 4 0 15,1-1 0-15,-2 2 0 0,-3-5 0 0,-2 2-4 0,0 2 2 16,-6 0 2-16,-1-4 0 0,1 4 0 0,-1-4 0 16,-6 3 0-16,0-3 1 0,-6 4 3 0,-1-4-1 15,7 0-1-15,-13 0-1 0,6 4-1 0,2-4 0 0,-8 0 0 16,6 0 0-16,-6 0 1 0,0 0 0 0,0 0-1 0,0 0 1 15,6 0 1-15,-6 0 1 0,0 0 3 0,0 0 1 0,0 0 2 16,0 0 3-16,0 0 4 0,0 0 3 0,0-4 2 16,0 4-2-16,0 0-1 0,0-4 1 0,7 1-3 15,-7-1-4-15,0-4-1 0,6 6-3 0,-6-3 0 0,0-2 0 16,7-1-1-16,-7 1 0 0,0 0 1 0,0-1 3 0,7 1-2 16,-7-4 0-16,6 4-4 0,-6-4-1 0,0 0 1 15,6 0 1-15,-6 0-2 0,0-3-2 0,0 3 2 0,0-4-1 16,0 1 2-16,0-5 1 0,-6 0 1 0,6 1 2 15,-6-1 1-15,6-2 1 0,-7-1-4 0,0-4 2 0,1 1 5 16,-1-4 4-16,7 0 1 0,-6-1 1 0,0-4 2 0,6 2 4 16,-8-1 7-16,8 0-1 0,0-4-3 0,-6 4-4 15,6-4-1-15,0 1-5 0,0 0-2 0,0-1-6 16,0 0-5-16,6 0 0 0,-6 5-3 0,0-2 1 0,0 1-4 16,0 1 0-16,0-1 0 0,8 2 0 0,-8 6 0 0,0-4 0 15,0 4 0-15,0-1-2 0,0 4 1 0,0-3 2 0,0 2 0 16,-8 1 1-16,8 4 3 0,0-1-3 0,0 2 0 15,0-3 2-15,0 6-3 0,0-1-1 0,0 5 0 0,0-1-2 16,0 3 0-16,0 1 1 0,0 0 0 0,0 3 0 16,0 1-1-16,0-2-6 0,0 2-15 0,0 0-16 0,0 3-22 15,0 0-20-15,0 0-21 0,0 0-23 0,8 3-35 16,-8-3-65-16,6 3-133 0,0 2-65 0,1-2-21 0</inkml:trace>
  <inkml:trace contextRef="#ctx0" brushRef="#br0" timeOffset="1577.67">3481 3655 38 0,'0'0'72'0,"0"0"1"0,0 0 2 16,0 0-2-16,0 0-1 0,6 0-6 0,-6 0-4 15,0 0-7-15,0 0-8 0,0 0-8 0,0-3-6 0,7 3-7 16,-7 0-5-16,0 0-3 0,0 0-4 0,6 0-5 15,-6 0-1-15,7-3-1 0,-1 3-3 0,0-4-1 0,8 4-1 16,-1 0-1-16,-7-4-1 0,8 4 1 0,5-3-1 0,-6 3 0 16,0-4 0-16,7 4 0 0,-1-4 0 0,0 4 2 15,1-4 2-15,0 4-1 0,5-2 2 0,2 2 0 0,-1-6 2 16,6 4 1-16,-6-2 0 0,7 4 4 0,-7-3-3 16,7 3 0-16,-1-4 0 0,1 4 1 0,7 0-3 0,-8-4-1 15,1 4-3-15,5 0-1 0,-5 0 1 0,5 0-2 0,2 0-1 16,6 0-1-16,-8 0 1 0,8 0 0 0,0 0 0 15,0 0 0-15,-1 0 0 0,0 4 0 0,1-4 1 0,0 0-1 16,-1 0 2-16,1 0-1 0,-1 0 2 0,-5 0-3 16,5 0 2-16,1 0 0 0,0 0 0 0,0 0 0 0,-1 0 3 15,1 0 0-15,-1 0-2 0,1 0 1 0,-1 0 1 16,8 0-1-16,-7 0 0 0,-1 0 1 0,7 0-1 0,-7 0-2 16,8 0-1-16,-1 0 3 0,0-4-1 0,-6 4 3 15,6 0 1-15,-1 0 0 0,2-4 0 0,-7 4 1 0,5 0 1 16,-4-4-2-16,-3 4 0 0,3-4-2 0,-2 4-2 0,-6-2-1 15,7-3-2-15,-7 3 0 0,6 2 0 0,-5-5-2 16,-2 1 0-16,2 4 1 0,5-3 1 0,-5 3 1 0,-2-4 0 16,2 4 1-16,-1-4-1 0,0 4 0 0,6-3 1 0,-6-1-3 15,7 4 2-15,-7-3-1 0,7-1 0 0,-8 4 0 16,9-4 0-16,-8 4 1 0,6 0-1 0,-5 0 2 0,-1-3-2 16,0 3 1-16,-1 0-1 0,2-5-1 0,-7 5 0 15,5 0 0-15,1-3 1 0,-5 3 0 0,5-3-2 0,-7 3 1 16,1-4 0-16,5 4 0 0,-5 0 0 0,-1 0-1 0,8-4 1 15,-7 4 0-15,-1 0 0 0,7-3-2 0,-6 3 1 16,-1-4 2-16,8 4 0 0,-8-4 1 0,7 4 1 0,0-4-1 16,-6 4 0-16,6-3 2 0,6 3-1 0,-6-4-2 15,1 4 0-15,-1-3 0 0,0 3-1 0,6-4 1 0,-5 1 0 16,-2 3-1-16,9-4 0 0,-9 0 1 0,8 0 0 0,0 4-1 16,-8-3 1-16,8-2-1 0,0 5 1 0,0-2 0 15,-1 2-1-15,1 0 0 0,-1-4 0 0,0 1 1 16,1 3-1-16,0-4 1 0,-1 4 0 0,2-4 0 0,-2 0 0 15,1 4 2-15,-1-4-2 0,1 0 1 0,-7 1 1 0,7-1 0 16,-1 2-1-16,1-3 0 0,-1 2 0 0,1 3-2 0,-1-4 1 16,2 4-1-16,-9 0-2 0,7-5 2 0,2 5-1 15,-9 0 1-15,9-3 1 0,-2 3 1 0,1 0 0 16,-1 0-1-16,1-3 0 0,-1 3 0 0,1 0 1 0,-1 0 0 16,1-4-1-16,-1 4 1 0,8-4 0 0,-7 4 0 0,-1 0 1 15,8 0-2-15,-8-3 0 0,1 3-1 0,-7 0 1 16,7 0-1-16,-8 0-1 0,1 3 1 0,-1-3 1 0,-4 0 1 15,-1 0 0-15,0 0 0 0,-2 0 0 0,-4 0-1 16,6 0-1-16,-8 0 1 0,0 0-1 0,2 0 0 0,0 0 0 16,-1 0 1-16,0 0-1 0,-1 0 0 0,-6 0 1 0,8 0 1 15,-7 0-1-15,-1 4 0 0,1-4 1 0,-6 0-1 16,5 0 0-16,-13 4 0 0,7-4 0 0,-6 0 0 0,5 0 0 16,-12 0 0-16,8 0 0 0,-8 0 0 0,6 0 3 15,-6 0-1-15,0 0-1 0,6 0-2 0,-6 0-4 0,0 0-2 16,0 0-5-16,0 0-4 0,-6 3-4 0,6-3-2 0,0 0-6 15,0 0-5-15,-6 3-2 0,6-3-1 0,0 5 0 16,-8-5 2-16,8 0-2 0,0 0 1 0,0 0 3 0,0 4 4 16,0-4 4-16,0 0 3 0,0 3 5 0,0-3 3 0,0 0 3 15,0 5 3-15,0-5 4 0,0 0 3 0,0 0 1 16,0 2 5-16,0-2 2 0,0 0 5 0,0 0 5 16,0 0 4-16,0 4 3 0,0-4 3 0,0 0 2 0,0 0-1 15,0 0-4-15,0 0-5 0,0 0-1 0,0 0-5 0,0 0-3 16,0 0-4-16,0 3-3 0,0-3 1 0,0 0-3 0,0 4 1 15,0-4-3-15,0 4 0 0,0 0 0 0,0 0 0 16,-6 0 1-16,6-1-2 0,0 1 2 0,0 3-1 16,0-4 0-16,0 5 0 0,0-1 0 0,0 0 1 0,0 0 1 15,-6 1 1-15,6-1 1 0,0 1 4 0,0 3 2 0,0-4 0 16,0 4 2-16,0 0-2 0,0 1 2 0,0-5-2 0,0 3 0 16,6 5-1-16,-6-3 0 0,0-2 1 0,0 1 0 15,0-1 1-15,0 5-2 0,0-4 1 0,0 0-2 16,6 4-1-16,-6-4 0 0,0 4-1 0,0-1 0 0,0 1 1 15,8-1 0-15,-8 1 0 0,0 4 2 0,6-5 1 0,-6 5 1 16,6-4-1-16,-6 2 1 0,7 3-2 0,-7-6-1 16,7 4 1-16,-7 0-1 0,6-3-2 0,-6 4-3 0,7-2-1 15,-7 3 1-15,0-3 0 0,0 2-2 0,0-1 0 0,0 0 0 16,0 0-1-16,0 1 1 0,0-1-1 0,0 1-1 16,0-1 2-16,0 0 0 0,0 0 2 0,0 1-3 0,0-4 1 15,0 2 1-15,0 2 1 0,0-1-2 0,0 1 1 16,6 0-2-16,-6-2 0 0,0 5 0 0,0-3 1 0,0-2-1 15,0 2-3-15,0 3 2 0,-6 0-1 0,6 0 2 16,0-3 1-16,0 2-1 0,0 2 1 0,0-2 0 0,-7 2 3 16,7-2-3-16,0-2 0 0,0 3 0 0,0 0-1 0,0 0 0 15,0 3 1-15,0-2 1 0,0-2-1 0,0 2 1 16,0-6 0-16,0 5 0 0,-6 0 2 0,6 1-1 0,0-5 0 16,-7 3 2-16,7-2-2 0,0-1-3 0,0 1 0 0,0-1 0 15,0 0 0-15,0-3-3 0,0-1 1 0,7 1-1 16,-7-3 0-16,0 2 2 0,6-3 1 0,-6-4 0 15,0 0 0-15,7 4 1 0,-7-3 1 0,6-5-1 0,-6 5-4 16,6-1-13-16,0-3-23 0,2 0-49 0,-2-1-122 0,-1-3-90 16,10 0-59-16</inkml:trace>
  <inkml:trace contextRef="#ctx0" brushRef="#br0" timeOffset="2108.73">11339 5206 181 0,'0'-5'214'0,"0"3"-78"0,0-2-61 0,0 4-36 16,5-8-15-16,-5 5-7 0,0 3 0 0,8-5 3 0,-8 2 6 15,7-1 4-15,-7 4 3 0,0-2 2 0,6-3-2 16,1 2-4-16,-1-5-4 0,-6 8-2 0,13-7-3 0,-13 3-3 16,7 4-3-16,-1-4-1 0,0 1-1 0,2 0-1 0,4-2-1 15,-5 5-3-15,6-3-2 0,0-1-2 0,0 0-1 16,0 4 3-16,7-3-3 0,-1 3-2 0,-6-4 1 0,6 4 1 15,6-3-2-15,3 3 3 0,-2-4-2 0,0 0-1 16,7 0 0-16,-1 4 4 0,7-3-1 0,0 3 2 0,7-4 2 16,6 4 0-16,-7-3 0 0,14 3 0 0,0-5 1 0,6 5-1 15,7-2-2-15,-1 2 0 0,14 0-3 0,12 0-2 16,1-4 3-16,7 4-1 0,12 0-1 0,0 0 3 0,0 0 1 16,13 0 1-16,-5 0 4 0,5 4 4 0,0-2 0 15,0 3 1-15,-6 2 4 0,1-4-3 0,-2 1 3 0,-12 4 0 16,0-5-1-16,-7 1 0 0,-6-1 0 0,-7 1 3 15,0 0 1-15,-13-1 3 0,1 2-1 0,-8-2-1 0,-7 0-1 16,-4-3-3-16,-2 4-3 0,-5 0-5 0,-8-1-2 0,-5 1-7 16,-1 0-12-16,-7 0-23 0,-7-4-46 0,-4 3-94 0,-8-3-118 15,-7-3-82-15,-6-1-48 0</inkml:trace>
  <inkml:trace contextRef="#ctx0" brushRef="#br0" timeOffset="3436.51">2054 8836 138 0,'0'4'156'0,"0"-4"-50"0,0 0-38 16,0 3-28-16,0-3-16 0,0 0-9 0,0 0-2 15,6 0 0-15,-6 4 0 0,7 0 0 0,-7-4 1 0,7 4-2 16,-1-4 0-16,-6 2 1 0,6-2-2 0,7 4 0 0,-6 0 0 16,-1-4-1-16,7 4 3 0,1-1 0 0,-8 1 2 15,14 0-1-15,-8-4 1 0,8 4-2 0,-1 0 1 0,1-1 0 16,6-3-4-16,0 0 2 0,1 0-1 0,-2 0 1 15,8 0 2-15,0 0 4 0,-1 0 0 0,7 0 0 0,-6-3 3 16,6-1 2-16,7 0 0 0,-8 0 0 0,9 0-2 0,-2-3-1 16,1 3-3-16,4 0-1 0,-3 2 0 0,6-6-2 15,-2 4-5-15,2 1 0 0,-1-1 0 0,7-4-2 16,-8 5 1-16,1-1 1 0,-5 1-1 0,4-1 1 0,-5 1 0 16,-7-1-2-16,7 4-1 0,-14-4-2 0,7 4 0 0,-12-4-2 15,-1 4 2-15,0-3-1 0,-7 3 4 0,1 0-4 0,-8 0-3 16,2 0-5-16,-8 3-8 0,1-3-13 0,-1 0-19 15,-6 4-36-15,0-4-65 0,0 0-116 0,-6 0-71 16</inkml:trace>
  <inkml:trace contextRef="#ctx0" brushRef="#br0" timeOffset="4374.01">3637 8100 22 0,'0'-5'199'16,"0"5"-42"-16,-6 0-38 0,6 0-32 0,0 0-27 0,-7 0-19 31,7 0-8-31,0 0-6 0,0 0-2 0,0 0-3 0,0 0-2 0,0 0-2 0,0 0-4 0,0 0-3 0,0 5-4 31,0-5 0-31,0 3-2 0,0-3 1 0,0 4 0 0,0-4 1 0,0 4 1 0,0-1-1 0,0 1 1 0,0-4-1 16,0 4-1-16,0-1-2 0,0 4 1 0,0-3 5 0,0 3 4 15,0-2 2-15,0 5 2 0,0-3 6 0,0 5 3 16,0 2 2-16,-6 1 1 0,6 0-4 0,0 3-3 0,-7 0 2 31,7 4-1-31,0 0-5 0,-7 0-4 0,7 0-2 0,0 4-2 16,-6-4-3-16,6 0 0 0,0 3-3 0,-6-2-3 15,6 2 0-15,0-2 1 0,0-3-2 0,0-1 1 0,0 3 0 0,-7-4-2 0,7 1 3 0,0-5 0 0,0 1-1 16,-7-1 0-16,7 1-1 0,0-4 0 0,-6 1 0 0,6-2-1 31,0-3-3-31,-6 1-9 0,6-1-14 0,0-3-19 16,0 0-33-16,6-4-64 0,-6-4-123 0,6 0-76 0,1 1-41 16</inkml:trace>
  <inkml:trace contextRef="#ctx0" brushRef="#br0" timeOffset="5717.2">3722 8064 126 0,'6'0'105'0,"0"2"-15"0,-6-2-18 0,8 0-15 15,4 0-10-15,-5-2-7 0,0 2-4 0,-1 0-3 16,0 0-3-16,1 0-6 0,6 0-1 0,-6-6-3 31,5 6-2-31,-6 0-4 0,2-2-1 0,4 2-1 0,-5 0 1 0,6 0-1 0,-6-4 1 0,5 4 0 0,-4-3-3 0,4 3-1 16,-6 0-1-16,8-4-2 0,-1 4-3 0,0 0 3 15,0 0-1-15,-1-4 0 0,8 0 3 0,-6 0 2 0,-1 4 2 16,7-4 3-16,-2 2 5 0,-4-3 1 0,5 3 2 16,1-3-1-16,0-2-1 0,5 7-1 0,-5-8-4 0,-1 8-2 15,0-3-3-15,8-1-3 0,-1 1-2 0,-6-1 0 0,6 0 1 16,-1 1-2-16,9-1 0 0,-9 1-1 0,8-5-1 16,0 4 2-16,0 1-2 0,5-5 0 0,-6 4 0 0,8-2 2 15,0 2 1-15,-9-3 0 0,9 3 1 0,-1 0 0 16,-8-3 1-16,10 2 0 0,-9 3 0 0,1-2 0 0,-1 1-1 15,1-1 0-15,0 0-1 0,-1 0-5 0,1 0 2 0,-7 0-1 16,6 1-1-16,1-1-1 0,-7 2 0 0,6-3 1 16,-5 1-1-16,5 1 2 0,1-1 0 0,-7 0 0 15,6-3-1-15,1 3 2 0,-2 1-2 0,3-5 1 0,5 1 1 16,-6 0 2-16,6 0-1 0,-6-1 1 0,5 4 1 0,-5-3 0 16,7 0 1-16,-2 0-4 0,-5-1-1 0,6 5-1 0,0-5-1 15,-6 5 0-15,6-4-1 0,0-1-1 0,0 4 3 16,-7-3 1-16,8-1-1 0,-1 5-1 0,-1-4 0 0,2-1 0 15,-1 1 0-15,-1 0 0 0,9-1-4 0,-8 1 1 0,5 0 3 16,3 0 0-16,-8-1 2 0,6 1 1 0,1-4 0 16,0 4 0-16,-1-1 0 0,1-3-1 0,-1 3 0 15,2 1-1-15,-2-1 1 0,6-2-2 0,-4 3-1 0,5-5 1 16,-6 5 0-16,5 0-1 0,-6-4 1 0,9 4 0 0,-9 0-1 16,7 0 1-16,-7-5-1 0,0 5 2 0,9 0-1 15,-9-1 1-15,7 1 1 0,-7-1 1 0,8 2 1 0,-1-2 1 16,1 0 0-16,-2 1 0 0,1 3 2 0,1-3-1 15,-2 0-1-15,2-1-3 0,-7 1-1 0,5 4 2 0,-5-4-1 16,-1-1-3-16,2 1-1 0,-3 3 0 0,9-3 1 0,-7-1-2 16,-1 1 2-16,8 0-2 0,-9 3 1 0,3-3 1 15,-3 3 0-15,9-4 1 0,-6 4 0 0,-2-3 1 0,1 5-2 16,-1-3 1-16,1-2 0 0,-1-1 0 0,-1 5 1 16,-3-4-1-16,4 2 0 0,-5-1-1 0,5-2 1 0,-6 5 3 15,1-9 0-15,-8 5-2 0,7 0 0 0,-6 0 1 0,-1 0 1 16,1-1 1-16,-1-4-1 0,-6 5-1 0,7 1 0 15,-7-6 0-15,6 5 3 0,-5 1-2 0,5-2-1 16,-6 0 0-16,1 1 0 0,5-1 2 0,-6 2-1 0,0-2 2 16,0 1 5-16,7 3-1 0,-8-4-1 0,2 1-1 0,-1 0 0 15,0 0-2-15,0 2-1 0,0-1 2 0,0-2-9 0,0 5 2 16,0-5 1-16,-6 4 0 0,6-4 0 0,-7 2 0 16,1 2 0-16,0 0-1 0,-1 1 1 0,1-5 0 15,0 4 0-15,-2 2 2 0,2-3-1 0,0 2 0 0,-1-1 1 16,-5 1-2-16,5 3 1 0,1-4 0 0,0 0 2 0,-2 4-1 15,2-4 1-15,0 4-1 0,-7-3-2 0,7 3 2 16,-1-4-1-16,1 4 0 0,-8-3-3 0,8 3-1 0,-7 0 2 16,7-4 1-16,-1 4 0 0,-6 0 0 0,6-4-1 15,-5 4 1-15,5 0 3 0,0-3 0 0,-5 3 1 0,6-4-1 16,-1 4 2-16,1 0-1 0,-1-4 1 0,1 4 1 0,-1 0-3 16,8 0 0-16,-8-3-2 0,0 3 2 0,1 0 0 15,6-4-1-15,-7 4 1 0,1 0 0 0,-2-4-2 0,9 4 0 16,-7-3 1-16,-1 3 0 0,1-4-1 0,6 4 3 0,-7-4-2 15,0 4-1-15,8-4 0 0,-7 1 3 0,-1 3-1 16,1-3 1-16,0-1-2 0,-1 4-2 0,1-4 2 0,0 4 1 16,-8-3-1-16,2 3 0 0,-8-5-1 0,7 5 0 15,-7-3 0-15,0 3 1 0,2-4 0 0,-8 4-1 0,6-4 0 16,-6 4 1-16,5 0-1 0,-5 0 0 0,0 0-1 0,0 0 0 16,0 0-1-16,8 0 1 0,-8 0-1 0,0 0-2 15,0 0 0-15,0 0-2 0,0 0 2 0,7 0-2 16,-7 0 0-16,0 0-2 0,0 0-2 0,0 0-5 0,0 0-2 15,6 0-8-15,-6 0-9 0,0 0-19 0,0 0-20 0,0 0-41 16,0 0-64-16,7-4-123 0,-7 4-67 0</inkml:trace>
  <inkml:trace contextRef="#ctx0" brushRef="#br0" timeOffset="6498.45">11450 6770 83 0,'0'0'269'16,"0"0"-64"-16,0 0-60 0,0 0-50 0,0 0-38 15,0 0-28-15,0 0-16 0,0 0-10 0,5 4-5 0,-5-4 0 16,0 0-1-16,0 0 0 0,0 3-2 0,0-3 4 16,0 4 2-16,0 0 1 0,0-1 2 0,8 0 2 0,-8 1 1 15,0 0 5-15,0 0 2 0,0-1 2 0,6 1 3 16,-6 0 1-16,7-1 0 0,-7 5-1 0,7-5 1 0,-7 5 1 16,6-1-4-16,-6 0 2 0,6 1 0 0,1-1-2 0,-7 3 2 15,7 2 0-15,-1-1-3 0,-6 0 0 0,6 0-1 0,1 0-5 16,-1 0-3-16,-6 0 1 0,7 3-1 0,-7 1 0 15,0-3-1-15,0 2 1 0,0-3 1 0,0 3 4 16,0 1-2-16,0-1 1 0,0 2 0 0,0 2 3 0,0 1 2 16,0-2 1-16,0-3-3 0,-7 5 0 0,7 4 1 15,0-5 1-15,0 4-2 0,0-4-1 0,0 3 0 0,0-2-1 16,0 3 0-16,7 1-2 0,-7-5 1 0,0 4-3 0,7 0 1 16,-1-4-2-16,-6 3-1 0,6 2-1 0,2 0-2 15,-2-2 2-15,0 1 2 0,-1 0 0 0,3 3-3 0,-1-3 0 16,6 4-2-16,-7-4-1 0,8 4 1 0,-2-1-1 0,2 1-6 15,5-1 2-15,1 1 3 0,-2 3-1 0,2-3 0 16,7 0 1-16,-7-1 0 0,5 2-4 0,1-2-1 16,-6 0-6-16,0 1-10 0,-1-4-17 0,1 1-32 0,-1-6-64 15,0 4-134-15,-5-5-86 0,-2-1-54 0</inkml:trace>
  <inkml:trace contextRef="#ctx0" brushRef="#br0" timeOffset="7623.01">1038 7752 65 0,'0'-3'232'0,"0"-1"-77"0,6-1-63 0,-6 5-38 0,0-3-19 16,0 3-7-16,0 0-1 0,0-4 0 0,0 4 3 0,0 0 2 15,0 0 2-15,0 0-2 0,0 0 3 0,0 0 2 0,0-4 0 16,0 4 4-16,0 0 3 0,0 0 4 0,0 0 0 16,0-3 0-16,0 3-3 0,0 0-4 0,0-4-1 15,-6 0-1-15,6 4-2 0,0-3-3 0,0 3-2 0,-8-4-1 16,8 4-1-16,0-3 0 0,0-2 0 0,0 5-3 0,0-3 0 16,-6 3-1-16,6-3 2 0,0 3 2 0,-6 0-1 15,6 0-2-15,0 0-4 0,-7 0-3 0,7 3-6 0,-6-3-2 16,-1 8-5-16,0-1-3 0,-5 4-3 0,-3 0 1 15,4 4-2-15,4-1 0 0,-6 5 1 0,0-5 2 0,0 5-1 16,6-5 0-16,1 4-1 0,0-3 1 0,-2-1 0 0,8 2 0 16,0-5 1-16,8-1 0 0,-2 2 2 0,0-1 1 15,8-5 0-15,-2 2-1 0,8-4 1 0,-2-1 0 16,2-3 0-16,7 0-1 0,-8-3-1 0,7-5-1 0,1 2 2 16,-7-2 6-16,6-3 4 0,-7 0 3 0,1 4 6 0,-8-4 6 15,2 3 4-15,-8 4 5 0,-1 0 4 0,3 1-3 0,-8-1-2 16,7 2-5-16,-7 2-6 0,0 0-6 0,-7 2-7 15,7 2-7-15,-8 3-4 0,8 5-3 0,-5-1 0 0,5-1-1 16,-6 5-2-16,6-1 2 0,6 1 1 0,-1 4 1 16,3-5-3-16,4 1-5 0,2-3-6 0,0-3-2 0,4 3-3 15,2-4 0-15,7-1-1 0,-1-7 1 0,0 0 4 16,-1 0 4-16,1-7 4 0,7-1 5 0,-7-4 4 0,0 3 4 16,0-7 10-16,1 2 9 0,-1-4 13 0,-7 3 26 15,1-3 37-15,0-1 36 0,-8 1 22 0,-5 3 16 0,-1 0 1 16,-6-3 1-16,0 3-13 0,-6 0-21 0,6 5-37 0,-13-1-36 15,7 0-25-15,-8 0-22 0,1 4-16 0,-6-1-18 16,-1 8-22-16,1-3-30 0,5 3-41 0,-5 0-47 0,-1 0-46 16,8 0-41-16,-2 3-37 0,8-3-40 0,-2 0-62 15,8 0-128-15,0 0-43 0,0-3-2 0</inkml:trace>
  <inkml:trace contextRef="#ctx0" brushRef="#br0" timeOffset="8279.1">1344 3776 45 0,'-14'-6'259'0,"2"-2"-54"0,-2 1-54 0,1-1-48 0,1 0-30 15,4 2-16-15,-4 3-11 0,-2-5 0 0,8 4 1 16,-8 0 6-16,9 0 3 0,-2 4 1 0,-1-3-1 0,8-1-3 16,-5 4-5-16,5-3-8 0,-6 3-10 0,6 0-8 15,0-4-7-15,0 4-5 0,0 0-3 0,0 0 0 0,0 0 0 16,0 0 0-16,6 0 5 0,-6 0 1 0,5 0-1 0,3-4 0 15,-1 4 0-15,6 0-4 0,-1-3 0 0,8-1 0 16,0 0-4-16,6 1 1 0,-7-1-3 0,6 0-1 16,3 1 0-16,-2-1 0 0,0 1 1 0,-7-2-2 0,7 5-3 15,-6-3-3-15,0 3-8 0,-1 0-7 0,-6 0-12 0,6 3-15 16,-12-3-21-16,6 5-21 0,0-5-28 0,-6 3-42 0,-1-3-60 16,-6 4-98-16,0-4-53 0</inkml:trace>
  <inkml:trace contextRef="#ctx0" brushRef="#br0" timeOffset="8450.93">1474 3703 344 0,'-8'0'314'0,"8"4"-104"0,-5-4-88 0,-2 0-55 0,1 3-31 16,6 1-17-16,-7 0-7 0,1 3-2 0,6 1 1 15,0-2-1-15,-6 2 3 0,6 4 1 0,0-5 1 0,0 3 0 16,0 5-2-16,6-4-1 0,-6 4-2 0,6-1-1 16,-6 1-3-16,7-1 0 0,-7 1 0 0,6 5-2 0,1-6-1 15,-7 1-2-15,5-1 0 0,-5 1 1 0,0 3-1 0,8 0-2 16,-8-3-6-16,0-1-10 0,0 1-13 0,0-3-21 15,0 2-31-15,0-3-57 0,0-4-125 0,-8 4-75 16</inkml:trace>
  <inkml:trace contextRef="#ctx0" brushRef="#br0" timeOffset="8654.16">1095 4114 326 0,'-6'-4'367'15,"6"4"-142"-15,-6-4-99 0,6 4-54 0,6-3-29 0,-6 3-15 16,14-3-6-16,-8-5-2 0,7 4-2 0,6 1 1 0,1-5-4 16,7 1 2-16,5 3 0 0,-7-3-4 0,15 3-3 15,-7-4-2-15,4 2-3 0,10 2-2 0,-8-3 1 16,6 2-4-16,1 2 0 0,0-1 0 0,-7 2-5 0,7 2-11 16,-14 0-25-16,8 0-47 0,-8 0-99 0,-5 2-99 0,-9 2-77 15</inkml:trace>
  <inkml:trace contextRef="#ctx0" brushRef="#br0" timeOffset="9435.07">3546 8953 1 0,'0'-4'27'0,"6"1"-41"16</inkml:trace>
  <inkml:trace contextRef="#ctx0" brushRef="#br0" timeOffset="10106.79">3572 8924 78 0,'6'-4'97'0,"1"4"0"0,0-3-3 16,-1 3-12-16,0-4-15 0,1 4-15 0,0-4-15 15,-1 1-11-15,1 3-9 0,5-3-6 0,-5 3-4 0,0-5-3 16,5 5-1-16,-4-4-1 0,-2 4 0 0,7-3 0 0,-7 3-1 16,7 0 3-16,-6-3 0 0,-1 3 2 0,8-4 1 15,-8 4 1-15,7 0 1 0,-6-4 1 0,5 4-1 0,-5 0 4 16,6-4 0-16,0 0 0 0,-7 4 2 0,8 0 0 15,-2-3 4-15,8 3 1 0,-7 0-1 0,7-4-1 0,0 4-3 16,-1-4-1-16,0 4-4 0,8 0-2 0,-1-4-3 0,-1 4-3 16,1-2 1-16,0 2-2 0,7-4-1 0,0 4 2 15,6-4 1-15,-6 4-1 0,6-4 2 0,5 1-2 16,3-1 1-16,-2 4 1 0,1-4 1 0,7 0 0 0,-3 4 2 16,3-3 0-16,-6 3 1 0,3 0-1 0,3-4 2 0,0 4-1 15,-8 0-2-15,7 0-1 0,1 0-4 0,-8 4 0 0,6-4 0 16,3 0 0-16,-9 0-1 0,1 3 0 0,5-3 1 15,2 0-1-15,-7 4 1 0,-1-4-1 0,7 4-1 16,-7 0 0-16,8-4-2 0,-1 3 1 0,-7-3 1 0,8 4-1 16,5-4 1-16,-5 4-1 0,-2-4 0 0,2 0 0 0,5 4 3 15,-5-4 0-15,-2 0-1 0,2 0 1 0,-8 2-1 0,7-2 0 16,1 0 0-16,-1 0 0 0,-1 0 0 0,1 0 4 16,1 0 3-16,0-2 4 0,5 2 1 0,-6 0 3 15,6 0 1-15,-5 0-1 0,6 0-1 0,-7 0-4 0,-1 0-3 16,8 0 0-16,-6 2-5 0,-1-2-2 0,-2 0-2 0,4 4 0 15,3-4-2-15,-3 0 0 0,-3 0-1 0,8 0-2 16,-7 0 1-16,7-4 2 0,-6 4 0 0,-2-2 3 0,8-2 1 16,-7 4 2-16,0-4 1 0,1 0-1 0,-2 4 1 15,-5-3 0-15,6-1-1 0,0 0 2 0,-6 4-2 0,-1-4-2 16,8 1 2-16,-8 3 1 0,1-4-1 0,6 1 1 0,-6 3-1 16,6-4-1-16,-7 4 0 0,8-3 0 0,-1 3-1 15,-8-4-1-15,9 4 3 0,-6-4-2 0,-2 4 0 0,7-4 0 16,-8 1 2-16,3 3 1 0,-2-4 0 0,2 0 3 15,-9 1-3-15,8 0 4 0,0-1 3 0,0-1 4 0,-1 2 0 16,1 3 1-16,5-3 3 0,-6-1-3 0,8 0 0 0,-1 1-1 16,1 3-5-16,-1-5-3 0,7 2-1 0,-2-1-3 15,9 4 0-15,0-3 1 0,5-2 2 0,0 5 0 0,1-2 3 16,6 2 2-16,-6-4 0 0,13 4 0 0,-7 0 1 0,7-4 0 16,0 4 0-16,0 0-1 0,-1 0-3 0,7 0 0 15,-1 0 0-15,1 0 1 0,9 0-2 0,-9 0-3 16,6 0 0-16,1 0-1 0,-7 0 0 0,7 0-2 0,-7-4 3 15,6 4-1-15,-5 0 2 0,-7 0-3 0,-1 0-6 0,1 0-9 16,-13 0-11-16,0-3-10 0,-7-1-25 0,0 0-35 0,-12 0-55 16,-3-3-88-16,-3 0-82 0,-8-4-47 0</inkml:trace>
  <inkml:trace contextRef="#ctx0" brushRef="#br0" timeOffset="11169.26">11710 6791 98 0,'-6'12'96'0,"0"-5"-31"16,-1 4-20-16,0-4-12 0,1 1-6 0,-1 2-5 0,7-2-2 16,-6-1 1-16,0 1-5 0,6-2-1 0,0 2-1 15,-8-1-1-15,8-2-1 0,0 2 2 0,0-3-1 16,-6-1 2-16,6 0-1 0,0-3 2 0,0 4 3 0,0 0 4 16,6-4 4-16,-6 0 2 0,0 0 4 0,8 0-3 0,-8 0-1 15,6 0 2-15,-6 0-4 0,0-4-3 0,0 4-4 0,0-4-3 16,0 4-6-16,0-3-4 0,0 0 0 0,0-1-6 15,0 0-2-15,-6 1-3 0,6-2 0 0,-8 5-2 16,8-7 0-16,0 7 2 0,-6-4 4 0,6 0-2 0,-6 2 1 16,6 2 0-16,0 0 2 0,0-4 5 0,0 4 1 0,-6 0 2 15,6 0-2-15,0 0 2 0,0 0-1 0,0 0 0 16,0 4-3-16,0-4-2 0,0 2-3 0,0 2 0 0,0 0 1 16,0 3 2-16,0-2 0 0,6 2 3 0,-6 0 0 15,0 0 1-15,0 1 1 0,6 3 0 0,-6-4 1 0,6 4 2 16,-6 0-1-16,8-4-1 0,-8 4 2 0,6 1 2 0,-6 2-1 15,6-3-1-15,1 3 1 0,-7 1-1 0,6 4 1 16,1-5 1-16,-7 5-2 0,7 2-1 0,-1-2-2 0,-6 6-1 16,6-2 1-16,-6-1-2 0,0 4-1 0,0-5-3 15,6 4 2-15,-6 1-1 0,0 4 1 0,0-5-1 0,0 1 0 16,-6 0-1-16,6 0 2 0,0 3-1 0,-6-4-2 0,6 1 1 16,0 3-2-16,-6-3 1 0,6 0 1 0,0 3-1 15,-7-3-1-15,7 3 0 0,0-4 4 0,-7 1 1 16,7 3 0-16,0-3-1 0,0 0 0 0,0-1 1 0,0-3 1 15,0 4 2-15,0-4 0 0,0 4-1 0,0-5 0 0,0 1 1 16,0 4 2-16,0-7 0 0,0 3-1 0,0-1-1 0,0 2-1 16,0-2-1-16,0 1 0 0,0 4 0 0,0-3-1 15,-6 2 0-15,6-3-2 0,-7 3 0 0,1 1-1 16,0-1 1-16,-8 2-1 0,8-6 0 0,0 5 0 0,-2-4-1 16,2 0-1-16,0 0 1 0,-1 0 0 0,1 0-1 0,-1-3 1 15,7 1-2-15,0-1 0 0,-8 0 1 0,8-2 0 16,0-2-1-16,0 4 2 0,0-1-1 0,0 1 0 0,0-5 0 15,0 1 1-15,0 3 0 0,8-3-1 0,-8 0 0 0,0-1 0 16,0-3 0-16,0 3 0 0,7-2 0 0,-7-5 0 16,0 4 0-16,6 0 3 0,-6-4 2 0,7 4 1 0,-7-3 2 15,6-1 0-15,0 1 1 0,-6-2 0 0,8-2 0 16,-2 3 0-16,-6-3-2 0,6 0-2 0,0 0-2 0,-6 3-4 16,8-7-6-16,-2 7-13 0,-6-2-21 0,6-5-44 0,7 3-82 15,-6-3-124-15,6-3-71 0,-7 3-40 0</inkml:trace>
  <inkml:trace contextRef="#ctx0" brushRef="#br0" timeOffset="11700.39">11866 8898 283 0,'0'0'230'0,"8"-4"-73"0,-8 4-64 15,6-3-44-15,0 3-26 0,1-3-18 0,6-1-6 0,-6 0 2 16,5 4 3-16,2-4 2 0,-8 0 1 0,6 1 0 0,2-1 0 16,5 0 4-16,-5 0-1 0,6 2 0 0,-1-2-1 15,0 4 0-15,0-4 2 0,7 0 0 0,1 4 2 0,-1-3-2 16,6-1 3-16,1 4 4 0,0-4 3 0,6 4 3 16,6-4 1-16,8 1 2 0,-2 3 0 0,15-4-1 0,-1 1-1 15,0 3-6-15,14-4-4 0,-8 4-4 0,7 0-1 0,0-3-4 16,7 3 1-16,-7 0-1 0,1 3 3 0,-1-3 2 15,0 0 0-15,-1 4 2 0,2-4 0 0,0 3 1 0,-2 1-1 16,2-1 3-16,6 1-3 0,-8-4-1 0,-4 4 0 16,4 0-1-16,2-1-2 0,-8-3 0 0,-6 4-2 0,1-4 0 15,-1 4 0-15,0-8-3 0,-6 4 2 0,-8-4 0 16,2 4 1-16,-8 0 2 0,1-3 0 0,-7 3 0 0,-6-4 3 16,-7 0 6-16,-6 4 3 0,-1-4 5 0,-6 1 7 0,-7-1 3 15,2 1 2-15,-8-4-1 0,0 3-4 0,-14-4-7 16,8 1-5-16,-8 0-12 0,2 4-13 0,-8-1-16 0,1-4-20 15,-7 5-23-15,6-1-38 0,-7-3-77 0,2 2-142 16,-2-2-78-16,2-1-39 0</inkml:trace>
  <inkml:trace contextRef="#ctx0" brushRef="#br0" timeOffset="15261.83">17959 2934 271 0,'-6'0'235'0,"6"-3"-96"15,-6 3-65-15,-2 0-36 0,2 0-18 0,0 0-7 0,-1-4-5 16,-6 4 1-16,6 0-2 0,-5 0 1 0,4 0-1 16,-4 0 1-16,-1 4 1 0,6-4-5 0,-6 0 0 0,1 3-1 15,-2-3 0-15,2 4-2 0,-2-1-1 0,1 2 0 16,0 1 0-16,-6 2 0 0,5-1 0 0,-5 1-1 0,-7 2 0 15,6 1 1-15,-6 0 0 0,1 3 0 0,-9 2 0 0,9-1 0 16,-7 2 2-16,-2 2 2 0,9 3-1 0,-9 0 3 16,2 3-1-16,-2 1 2 0,9 4-1 0,-7-1 1 0,7 1-1 15,-9 7 0-15,9-1 1 0,-8 0 0 0,0 8 1 16,8-1 1-16,-8 6 1 0,7-2-1 0,0 5 2 0,-1-1-1 16,0 0 0-16,8 5-1 0,0 1 0 0,0-1-2 0,6 6 0 15,-1-3 0-15,2-1-2 0,-3 5 1 0,10-1-1 16,-1-3-2-16,-1 2 0 0,1-1 0 0,6 1-1 15,0 2 4-15,6-1 0 0,1 0-1 0,-1 5 0 0,-1-5 1 16,3 3 2-16,4-2 1 0,3 3-1 0,-9-1-3 0,7 6-1 16,-7-6-1-16,7 5 1 0,0 0-3 0,-7-4-1 0,8 3-1 15,-9-3 1-15,10 0 3 0,-3 4 1 0,-5-5 2 16,13 2 1-16,-8-2 3 0,8-3 2 0,0 1 1 0,-1-1-3 16,6-3 0-16,-4 3-1 0,12-7-2 0,-7 4-1 15,5-5-3-15,3 2 0 0,5-6 2 0,-2 2 0 0,4-4 1 16,-2-4-1-16,6 0 2 0,-5-4 1 0,5-3 3 15,1-1 3-15,-1-7 1 0,1 4 2 0,6-4 4 0,0-3 0 16,1-4 0-16,5 4 0 0,1-8-2 0,6 5-2 0,-6-5 0 16,0-4-2-16,6 1-1 0,0-1-1 0,-7-2 0 15,7-2 2-15,0 1 1 0,0 0-1 0,-7-3-1 0,8-2 0 16,-1 2 0-16,7-4-1 0,-7 4 0 0,0-5-2 16,0 1-1-16,8-4-1 0,-2 0-1 0,-1 0 1 0,4 0 0 15,-3-4 0-15,8-4 1 0,-8 1 1 0,8-1 2 0,-8-2 0 16,7-5-3-16,0 1 3 0,1-1-1 0,-2-3 0 15,2-4 0-15,6 3-1 0,-8-3-1 0,-4 1-1 0,4-5 1 16,2 0-3-16,-1 0 0 0,-7-3 0 0,1-4-3 16,7 0 0-16,-8 1-2 0,-6-5 0 0,8-3-1 0,-2-4 1 15,-6 4-2-15,6-9 0 0,-5-2 0 0,-1-3 0 0,0-2 1 16,0-3-1-16,-6-3 3 0,0 1 0 0,-1-2 1 16,1-3 1-16,0-3-2 0,-8-2-1 0,2 2 0 15,-7 0-1-15,-1-4-3 0,-7-1-1 0,2 1-2 0,-1-4 0 16,-13 4 3-16,7-1-2 0,-7 1 1 0,0 0 2 0,-7 0 1 15,-5 3 1-15,-2 0-1 0,2 5 0 0,-8-1 0 0,0 3-1 16,-6 1-1-16,0-1 0 0,0 9-2 0,-6-5-1 16,0 4 0-16,-8 4 1 0,8-1-1 0,-6 1 1 15,4 0 1-15,-4 0 0 0,-2 3-1 0,-5 1 2 0,5 0-1 16,-5 2 1-16,6-2-3 0,-6 6 1 0,-1-7-2 0,0 8 0 16,1-4 1-16,-1 3 0 0,-6-2-1 0,7 2 0 15,-7 4 0-15,6-2 1 0,-6 2 0 0,7 4 0 0,-7 0-2 16,0-1 0-16,6 5-1 0,-6 0 1 0,0 4 0 15,0-1 0-15,0 0-1 0,0 4 1 0,-7-3 1 0,7 3 0 16,0 1 0-16,-7-2-1 0,1-3 1 0,6 4 4 0,-7 3-2 16,1-6 0-16,-1 4-1 0,1-1-1 0,-1-1 1 15,-7 1 2-15,2 0-1 0,5 0-3 0,-6 0 2 0,0 1 0 16,0-2 1-16,0 5 1 0,0 0 1 0,-2 0-1 16,10 3 1-16,-8-3 2 0,6 7 0 0,-5-4-2 0,5 3 0 15,-7 2 0-15,1-1 1 0,7 3-1 0,-7 1 0 0,-7-1-1 16,7 2 0-16,-7 2-1 0,1 0 0 0,-1 1 0 15,-6-1 0-15,0 4 0 0,-7 0 1 0,1 4 0 0,-8-1-1 16,-5 1 2-16,-7 0-1 0,-7 2 1 0,0 6-1 16,-13-5 0-16,1 5-1 0,-7-1-1 0,-7 3-1 0,-7 1 3 15,1 3-4-15,-7-3-6 0,-6 6-4 0,-1 2-8 16,1-2-10-16,0 4-16 0,0 2-16 0,6-2-35 0,7 0-64 16,-1-2-137-16,7 2-72 0</inkml:trace>
  <inkml:trace contextRef="#ctx0" brushRef="#br0" timeOffset="16089.94">18089 4132 110 0,'0'-3'309'0,"-6"-1"-99"16,6 4-93-16,0-4-54 0,0 0-25 0,0 4-12 15,0-3-4-15,0 3 0 0,0-4 0 0,0 4 4 0,6-4-1 16,-6 1-1-16,8 3-5 0,-2-3-4 0,0-2-5 16,6 2-3-16,2 3-1 0,6-4-5 0,-7 1 1 0,7-5 0 15,5 5 3-15,1-1 2 0,0-3 1 0,1 3 2 16,5 0 1-16,1 1 0 0,-1-2 2 0,8-1-2 0,-1 2 0 16,5 0-2-16,3 1-2 0,-3-5 3 0,9 4-1 0,0 2 2 15,-2-6-1-15,2 4 2 0,5 0-4 0,-12 0 0 0,6 1 0 16,-6-1-3-16,-1 0-1 0,-12 0-2 0,6 4-8 15,-12 0-9-15,-8 0-13 0,0 0-19 0,-1 0-22 16,-9 4-37-16,2-4-52 0,-3 0-109 0,-8 0-66 0</inkml:trace>
  <inkml:trace contextRef="#ctx0" brushRef="#br0" timeOffset="16418.05">18786 4114 292 0,'0'-4'331'15,"0"0"-109"-15,0 4-95 0,0-3-54 0,0 3-28 0,0-3-16 16,0 3-8-16,0 0-5 0,0 0-3 0,0 0-3 16,0 0-3-16,8 3-3 0,-8 0-2 0,0 1-2 0,6 3 0 15,0 1-1-15,1 4 0 0,-7 1 1 0,6 3-2 16,1 1 0-16,0 2 2 0,-1 3 0 0,-1 4 0 0,2-5 0 15,-7 4 1-15,8 4 0 0,-3 2 1 0,-5 1 0 16,7 1-1-16,-7 0 0 0,0 1 1 0,0 2-1 0,0 1 1 16,0-5 2-16,0 9 0 0,0-4 0 0,-7-1 1 0,7 0-1 15,0 1 0-15,-5 0-2 0,5 1 2 0,-8-7-2 0,1 3-2 16,7-5 0-16,-5 4-1 0,5-8-8 0,0 2-11 16,0-2-13-16,0-6-28 0,5-2-54 0,2-2-112 15,6-8-86-15,-6 1-54 0</inkml:trace>
  <inkml:trace contextRef="#ctx0" brushRef="#br0" timeOffset="16683.37">19301 4567 364 0,'0'-2'440'15,"0"-2"-171"-15,8 4-128 0,-8 0-67 0,0 4-35 0,6-2-19 16,-6 6-11-16,6-1-6 0,-6 4-1 0,5 0-2 16,10 4 4-16,-10 4-4 0,9 0 0 0,0 2 0 0,-2 4 0 15,-6 2 1-15,8 2 1 0,-1 0 2 0,0 0-2 16,-6 4 1-16,5-3-1 0,2 3 0 0,-8-4-1 0,-1 0 0 16,3 4 0-16,-1-3-2 0,-1-1-4 0,1-4-8 0,-7 4-11 15,6-7-16-15,0 4-24 0,2-7-41 0,-2-2-79 16,0-2-113-16,0-3-67 0</inkml:trace>
  <inkml:trace contextRef="#ctx0" brushRef="#br0" timeOffset="16933.38">19412 4663 397 0,'7'-14'455'0,"6"3"-152"0,0 0-141 15,-2 0-76-15,17 4-40 0,-2 2-24 0,6-1-10 0,1 1-8 16,7 5-2-16,-1 0 0 0,-1 0-4 0,8 8 1 16,-7 0-1-16,0 2 1 0,7 5 0 0,-13 3 1 0,5 1 6 15,-5 6-3-15,-1 1 3 0,-5 3-1 0,-7 0 0 16,-8 4-2-16,-5 4 0 0,-14-1 0 0,-5 6-3 0,-8-3 1 16,-13 6 0-16,-6-2-6 0,-19 1-8 0,-1 4-10 0,-12 0-12 15,-8-5-14-15,-6-2-18 0,-6 2-25 0,0-6-38 16,-2-1-54-16,10 2-105 0,-1-5-62 0</inkml:trace>
  <inkml:trace contextRef="#ctx0" brushRef="#br0" timeOffset="19792.14">19516 6184 51 0,'0'0'187'0,"0"0"-45"16,0 0-37-16,0 0-23 0,0 0-19 0,0 0-8 15,0 0-5-15,0 0-5 0,0 0-2 0,0 0-4 0,0 0-3 16,0 0-3-16,0 0-5 0,0 0-3 0,0 0-1 15,0 0-1-15,0 2-2 0,0-2-2 0,0 0-1 0,0 0-2 16,0 0-2-16,0 0-2 0,0 0-4 0,0 5-3 0,0-5-1 16,0 0 0-16,-6 4-2 0,6-4 2 0,-6 8 3 15,-1-6 2-15,1 10 0 0,-9-5 4 0,4 8 0 16,-3-1 3-16,2 4 3 0,-8 1 0 0,1 7-1 0,5-1-2 16,-6 4 3-16,0 4-2 0,0 4-1 0,3 4-3 0,-3-2 0 15,-7 6-2-15,8-1-1 0,0 3 1 0,-8 1-2 16,8 2-1-16,-8 6 0 0,8-1-1 0,-8 4 0 0,7 3 1 15,2-3 0-15,-1 3 0 0,6 0-2 0,-1 0 0 16,2-3 1-16,4 0-1 0,8-5-2 0,-7 1-2 0,7-3 0 16,7-1-1-16,-7-4 1 0,8-2 0 0,-2-1 1 0,0-4-2 15,1 1 1-15,0-5 1 0,-1-3-1 0,1-1 1 16,5-3-2-16,-5-2 1 0,-7-2-4 0,7-3-6 0,-1 0-9 16,-6 1-9-16,5-9-15 0,-5 1-19 0,8-5-28 15,-8-2-46-15,0-1-75 0,0-3-105 0,0-4-56 0</inkml:trace>
  <inkml:trace contextRef="#ctx0" brushRef="#br0" timeOffset="20010.71">18813 7821 90 0,'-13'-7'438'16,"-1"7"-45"-16,8-4-160 0,0 8-106 0,0-4-59 0,-2 7-33 16,1 0-18-16,2 1-9 0,5 3-4 0,0 0-4 0,-7 1-1 15,14 1 3-15,-7 3-1 0,0-2 0 0,5 4 0 16,2-4 1-16,1 1 0 0,4 4 2 0,-6-5 0 15,8 1 2-15,-1-1 1 0,0-3 7 0,5 1 4 0,-3-1 5 16,4-3 3-16,1-2 5 0,-1 2 6 0,0-5 2 0,1 1 0 16,6-4-2-16,-7 0-3 0,8 0-4 0,-1-4-4 0,0 1-6 15,-1-1-9-15,2-4-12 0,6 6-22 0,-7-4-28 16,-2 0-48-16,4-1-98 0,-2-5-118 0,6 1-82 16,-7 1-53-16</inkml:trace>
  <inkml:trace contextRef="#ctx0" brushRef="#br0" timeOffset="20573.08">20136 8261 132 0,'-7'-8'428'16,"7"1"-85"-16,0 0-131 0,-7 0-87 0,7-1-44 16,0 0-23-16,0 2-12 0,0 2-4 0,0 0-3 0,0 1-4 15,0 3-4-15,7-4-6 0,-7 4-5 0,0 0-6 16,7 0-3-16,-7 4-6 0,6 3-3 0,7 1-1 0,-6 2-1 15,-1 9 0-15,7-5 2 0,-7 8 1 0,8 5 1 0,-8-2 1 16,7 4 0-16,-6 4-1 0,-1 0 3 0,0-1 0 16,1 2 0-16,0 2-2 0,0 1-2 0,-1-1 0 0,0 5-1 15,0-5-1-15,2 1-1 0,-8-1-1 0,6 1 1 0,-6-4 0 16,6 1 0-16,1-1 3 0,-7-4-1 0,7 0-1 16,-7 1 1-16,0-5-1 0,6-2-1 0,-6-2-6 0,7-3-7 15,-7 1-12-15,6-4-13 0,0-1-18 0,1-3-28 16,6-5-63-16,-1 2-115 0,2-4-83 0,-1-4-63 0</inkml:trace>
  <inkml:trace contextRef="#ctx0" brushRef="#br0" timeOffset="20932.62">20859 8367 123 0,'0'-11'461'0,"-8"0"5"15,8 3-172-15,0 6-140 0,0 2-72 0,0 2-41 0,-5 3-21 16,-2 2-10-16,0 8-6 0,2-1-3 0,-3 4-1 16,-4 5 2-16,6-2-1 0,-2 9 0 0,-4-1 3 0,5 3-2 15,7 6 0-15,-6-6 1 0,6 5-1 0,-7 0 1 0,7 3-1 16,7-4 0-16,-7 5-1 0,6-5 0 0,-6 5 1 16,7-4-1-16,5-1 0 0,-4-2 0 0,4-2 0 0,2-2 0 15,-2-5 0-15,0 1 3 0,9-4 3 0,-1 0 8 16,-8-8 6-16,8 1 9 0,-2-3 9 0,9-10 10 0,-7 3 12 15,7-2 10-15,-1-6 10 0,5-2 7 0,-4-2 10 0,6-4 9 16,-8 0 18-16,9-3 14 0,-9-1 8 0,1-4 5 16,0 2-1-16,-6-2-5 0,-1-6-9 0,-5 2-19 15,-3-2-24-15,4-4-26 0,-9-4-21 0,0-1-16 0,-6-3-16 16,-6 1-9-16,0 0-12 0,-9-1-17 0,4 0-30 0,-9 1-31 16,1-1-33-16,-7 5-40 0,-1-2-38 0,0 5-31 0,-4 0-31 15,5-4-22-15,-1 3-30 0,0 1-80 0,8-3-71 16,0 2-29-16,-1 1-6 0</inkml:trace>
  <inkml:trace contextRef="#ctx0" brushRef="#br0" timeOffset="21166.87">20350 7781 113 0,'0'0'440'0,"7"-3"-59"0,-1-1-146 16,0 0-101-16,2 0-53 0,5 4-30 0,6-3-17 0,-6-2-5 15,13 2-4-15,-6 3-2 0,6-3-1 0,7 0-5 16,-7 3-1-16,12-4-3 0,2 4-3 0,6 0-3 0,-2 0-3 16,3 0-3-16,-2 0-8 0,8 0-14 0,-8 4-22 0,1-4-37 15,-1-4-68-15,1 4-140 0,-7-5-84 0,-7 2-50 16</inkml:trace>
  <inkml:trace contextRef="#ctx0" brushRef="#br0" timeOffset="21541.77">21693 7220 383 0,'6'-10'451'0,"-6"-1"-142"0,0 0-129 0,7 0-70 0,-7 3-37 15,0 4-22-15,0-3-12 0,0 3-9 0,-7 2-5 16,1 2-5-16,0 0-7 0,-1 6-5 0,-13 1-5 0,0 9-2 16,-5 2-1-16,5 3 2 0,-12 1-1 0,6 8 0 0,-1 0 0 15,-5 6-1-15,6-3 0 0,0 7 1 0,7 1-1 16,-1-1-1-16,7 0 0 0,-1-4 0 0,2 4 0 0,6-3 0 16,6 0 1-16,0-4 0 0,6 1 0 0,0-5-2 0,7 0 2 15,0-8 0-15,0 1 2 0,13 0 2 0,-6-7 6 16,6 0 3-16,-7-4 6 0,14-4 7 0,-7-3 6 15,5-4 8-15,3 0 9 0,-2-4 8 0,1 0 4 0,-7-4 4 16,7 2 5-16,-1-5 7 0,-6 3 8 0,-6-3 10 0,0-3 2 16,-7 3-4-16,-1-4-5 0,-4 1-8 0,-8-5-10 0,0 1-14 15,-8 0-18-15,-4-5-28 0,-8 5-31 0,1-4-30 16,-14 4-25-16,7 0-25 0,-6-1-22 0,-1 5-22 16,1 3-21-16,6-1-21 0,-1 6-30 0,6-2-67 0,4 4-106 15,9 1-56-15,2 3-27 0</inkml:trace>
  <inkml:trace contextRef="#ctx0" brushRef="#br0" timeOffset="21947.88">22345 8364 183 0,'-8'-4'469'0,"8"0"-2"0,-6 4-190 15,6 0-127-15,0 0-73 0,0 4-39 0,6 0-21 0,-6 3-11 16,0 0-3-16,0 5-3 0,8 2 1 0,-8-3 4 16,6 7 3-16,1 0 3 0,-7 4 4 0,6 4 2 0,0 3 5 15,1-3 4-15,0 6 3 0,-1 2-1 0,0-2-1 16,1 2-2-16,-7-1-2 0,7 4-2 0,-1-5-4 0,1 1-5 16,-7 3-3-16,0-2-3 0,5-1-1 0,-5-4-2 15,0 4 0-15,-5-7-1 0,5 0-2 0,0-1-1 0,0-3-6 16,0 0-10-16,0-3-14 0,0-1-15 0,0-4-19 0,0 2-20 15,0-6-30-15,5-3-45 0,3-3-85 0,-1-4-108 16,5-4-57-16,1-3-22 0</inkml:trace>
  <inkml:trace contextRef="#ctx0" brushRef="#br0" timeOffset="22228.95">22944 8586 231 0,'7'-14'455'16,"-7"3"-60"-16,6 4-167 0,-6 0-101 0,0 0-54 0,-6-2-31 15,6 6-18-15,-14 0-11 0,2-1-5 0,-8 0-1 16,0 1-2-16,-5 3-2 0,-1 3 0 0,-1 1 0 0,-5 0-2 16,6-1 0-16,-7 5-1 0,6-1 0 0,2 4 0 15,-1 0 0-15,-1-4 0 0,8 7-1 0,0-2 0 0,5-1 1 16,1 0-1-16,1 0 3 0,5 4 5 0,7 0 6 0,0-1 5 16,7 1 8-16,5-1 7 0,1 4 6 0,13-4 4 15,0 6-2-15,7-3-2 0,7-2-5 0,5 4-5 0,1-5-4 16,-2 5-6-16,9-4-6 0,5-1-2 0,8 1-3 15,-2-1-1-15,2 1 0 0,6 0-7 0,0 3-17 0,-7-3-26 16,7 2-43-16,-14-5-95 0,1 3-142 0,-7-1-97 16,-6-7-50-16</inkml:trace>
  <inkml:trace contextRef="#ctx0" brushRef="#br0" timeOffset="23619.24">18695 10444 168 0,'0'0'189'0,"0"0"-23"0,0-4-28 0,0 4-28 15,0 0-24-15,0 0-20 0,0-3-14 0,0 3-8 16,0 0-6-16,0-4-3 0,0 4-1 0,8 0 0 0,-8 0-3 16,0 0 0-16,0-3-3 0,0 3-1 0,0 0-1 15,0-4 1-15,0 4-4 0,0 0-2 0,0 0 0 0,6-4-2 16,-6 4-3-16,0 0-3 0,0 0-1 0,0 0-4 0,6 0-2 16,-6 4-3-16,6-4-1 0,1 4 0 0,-7-1 0 15,6 4 4-15,1 0 1 0,0 2 1 0,-2 1 2 0,2 9 1 16,1-5 2-16,-2 5 0 0,0 2-2 0,0 1 0 15,2 0-3-15,-2 4 2 0,0 0-2 0,7-1-1 0,-6 1 0 16,0 3 2-16,-1-7-2 0,6 5 0 0,-4-2-2 16,-3-4-3-16,9 2 1 0,-1-2-1 0,-6 2-1 0,5-6-3 15,-5 3 1-15,6-6 0 0,1 1 2 0,-8-4 3 0,7-1 5 16,-1-2 4-16,2-1 5 0,-2-7 5 0,2 0 9 16,6-4 10-16,-7-3 9 0,13-4 11 0,-7-3 10 0,1-5 7 15,-1-3 10-15,8-3 5 0,-8-1 3 0,7 0-1 16,-6-6-1-16,-9 3-9 0,4-5-13 0,-3 1-10 0,1 0-8 15,-6 0-14-15,0-4-19 0,-1-3-25 0,-6 4-37 16,0-1-38-16,0-4-36 0,0 4-31 0,-6-2-37 0,6 1-34 16,0 6-54-16,0-1-90 0,-7 4-74 0,7 3-33 0,0 4-6 15</inkml:trace>
  <inkml:trace contextRef="#ctx0" brushRef="#br0" timeOffset="24322.23">19309 11060 265 0,'0'-4'352'0,"-8"4"-90"15,8-4-96-15,0 4-65 0,0 0-38 0,0-3-26 0,8 3-13 16,-8 0-9-16,0 3-6 0,6-3-4 0,-6 4-2 16,6 0 2-16,-6 0 1 0,5 3 3 0,3 0 0 0,-8 4 4 15,7 0 1-15,-2 4 4 0,-5-1 0 0,8 4 2 16,-8 0 0-16,6 5 0 0,-6-1-1 0,6-1-2 0,-6 2-2 16,8-1-4-16,-8 0-1 0,6 3-3 0,-6-2 0 0,6-1-5 15,-6-1 1-15,6 1-1 0,-6-3-4 0,0 2-5 0,8-1-6 16,-2-2-12-16,0-4-13 0,1 4-22 0,-1-3-33 15,1-4-61-15,0-3-102 0,-1-1-79 0,0-4-47 16</inkml:trace>
  <inkml:trace contextRef="#ctx0" brushRef="#br0" timeOffset="24587.76">19380 11158 66 0,'0'-7'450'15,"0"-4"-8"-15,6 4-163 0,8 0-128 0,-2 3-69 0,1 0-39 16,7 1-20-16,6-2-10 0,-6 5-4 0,5 5-1 16,1-2 1-16,-6 1 3 0,7 7 1 0,-9-4 0 0,2 4 1 15,0 3 0-15,-7 1-1 0,0-1-1 0,0 6-2 16,-7-3 0-16,-6 6-3 0,0-1 0 0,-6 0-2 0,0 1-1 16,-8-2 1-16,-5 1-3 0,-1 0 2 0,0-1-2 0,2-2 1 15,-2-1-1-15,-7-3 0 0,9-1-2 0,-9-2 0 16,6 3-2-16,-4-8-8 0,6 4-9 0,6-8-12 0,-6 5-15 15,11-5-24-15,2-3-34 0,6 0-63 0,0-3-116 16,6-5-84-16,8-3-42 0</inkml:trace>
  <inkml:trace contextRef="#ctx0" brushRef="#br0" timeOffset="24806.46">19881 10917 87 0,'-6'-3'460'0,"6"-1"4"16,0 0-161-16,0 0-140 0,6 1-76 0,-6 3-39 15,14 0-23-15,-8-5-12 0,8 2-5 0,-8 3-3 16,13-4 1-16,-6 2 0 0,6 2-1 0,1 0-2 0,6-5 1 16,-6 5-4-16,6 0 0 0,0 0-8 0,0 5-12 0,0-5-14 15,-6 0-19-15,5 0-26 0,1 2-35 0,-6-2-50 0,-7 0-73 16,1 0-104-16,-2 0-52 0</inkml:trace>
  <inkml:trace contextRef="#ctx0" brushRef="#br0" timeOffset="24947.05">19966 11073 373 0,'-6'5'428'16,"-1"-2"-137"-16,1-3-121 0,6 0-72 0,-7 4-39 0,7-4-20 15,0 0-7-15,0 0-4 0,7 0-1 0,-1 0-1 16,7 0-2-16,0-4-4 0,14 4-7 0,-8-3-12 0,13-2-16 15,7 3-24-15,1-5-38 0,5-1-77 0,7 1-150 16,7-5-78-16,-1 5-38 0</inkml:trace>
  <inkml:trace contextRef="#ctx0" brushRef="#br0" timeOffset="26415.57">21374 10664 36 0,'0'-4'247'0,"0"1"-31"16,0 3-37-16,6-4-41 0,-6 1-38 0,0 3-29 0,0-5-18 15,7 3-12-15,-7 2-8 0,0-4-6 0,0 4-7 16,0 0-3-16,0 0-3 0,6-4-2 0,-6 4-5 0,0 0-1 16,0 0-2-16,0 0-1 0,0 0 0 0,0 0 1 0,0 0 1 15,0 0 2-15,0 0 2 0,0 0 3 0,0 0 2 16,0 0 2-16,0 0 0 0,0 0 3 0,-6-4 0 0,6 4-1 16,0 0-2-16,0 0-1 0,0-3-3 0,0 3-1 0,-7 0-1 15,7 0-4-15,0 0-1 0,0 0-2 0,0 0 0 16,0 0-2-16,0 0 0 0,-6 0 1 0,6 0-4 15,0 0 2-15,0 0 0 0,0 0-1 0,-7 0-1 0,7 0 1 16,-7 0 0-16,7 0 0 0,-6 0 1 0,6 0 1 0,-6 0 3 16,0 0 1-16,6 0 2 0,-9 0 0 0,4 0 1 0,5 0-1 15,-6 0 1-15,6 0 0 0,0 0-1 0,-8 0 0 16,8 3-3-16,-6-3-1 0,6 0-2 0,-6 4 0 16,-1 0 0-16,1 0-1 0,0 3-1 0,-8 0 0 0,8-4 0 15,-8 5 1-15,8 3 0 0,-7-1 1 0,0 2 0 0,-1 2 0 16,3-2 0-16,-3 2 1 0,1-3-1 0,6 4 0 15,-5-4 0-15,5 4 1 0,1-5-1 0,-1 5 0 0,0 0-1 16,1-5 1-16,6 5 0 0,-6-4 0 0,6 0 1 16,0 3 0-16,0 2 0 0,0-5 1 0,0 3 0 0,0-3 2 15,6 0-3-15,-6 0 4 0,6 0-1 0,1-4-1 0,0 4 0 16,6 0 0-16,-7-4 2 0,0 1-1 0,8-1-1 16,-3-2 1-16,4 2 0 0,4-5-1 0,-6 3 0 15,6-2 2-15,-5 1-3 0,6 0 1 0,-1-4 0 0,-7 4 0 16,7-4-2-16,2 0 1 0,-8 0-1 0,7 0 0 0,-8 0 0 15,2 0 0-15,-1 0-1 0,0 0-2 0,-8-4 2 0,9 4 1 16,-7-4 3-16,6 4 0 0,-7-4 3 0,8 1 0 16,-8-2 6-16,0 3 2 0,8-3 3 0,-8 3 2 15,1-6 4-15,-1 0 1 0,0 4 1 0,2-3 0 0,-2 0 0 16,5 0-4-16,-3-1-1 0,-1-3-2 0,-1 4 0 0,1-1-1 16,-1 2 0-16,1-2 0 0,6 1-1 0,-7-1-2 15,0 5-2-15,-6-4-1 0,8 0-6 0,-2 3-2 0,0 0-3 16,1 0-1-16,-1 1-1 0,1-2 0 0,-7 2 0 0,7-1-1 15,-1 4 1-15,-6-2-7 0,6 2 2 0,1-5 2 16,-7 5 0-16,7 0 1 0,-1 0-1 0,0 0-1 0,-6 5 0 16,7-5 5-16,0 2 2 0,-1 5-3 0,-6-2 0 15,7 2 0-15,-1 1-3 0,-6-1 3 0,6 3-2 0,-6 2-2 16,7-1-1-16,-7-1 1 0,0 5 2 0,0 0 1 16,0-4 1-16,7 3-1 0,-7-3 0 0,0 1 2 0,0-2-1 15,0 2 0-15,0-5-1 0,0 0 0 0,0 0-1 0,0-3 0 16,6 3 2-16,-6-3-1 0,0-4 1 0,0 4 2 15,0-4 2-15,0 3 3 0,6-3 3 0,-6-3 10 0,8 3 1 16,-2-4 1-16,0-3 3 0,1-1 1 0,6 1 4 0,0-4 5 16,-1 0 3-16,2-1 1 0,-1-2 5 0,7 3 14 15,-8-3 16-15,2 3 12 0,-2-4 11 0,2 0 6 16,-2 5 3-16,2-1 1 0,-8-1 2 0,7 2-9 0,-7 3-16 16,2-1-15-16,4 1-14 0,-12 2-14 0,7 2-8 0,-7-1-13 15,6 4-10-15,-6 0-7 0,0 0-3 0,7 0-3 0,-7 4-2 16,0-1-1-16,-7 2 0 0,7 2 3 0,0 1 0 15,-6-1 3-15,6 3 0 0,0-2 1 0,-7 3-1 16,7-1 1-16,0-2 1 0,-6-1-2 0,6 1 0 0,0-1-1 16,0-3 1-16,0-1 0 0,0 1 1 0,0 0 0 0,0-4 1 15,6 0 2-15,-6 0-1 0,7 0 2 0,-1-4 6 16,7 0-3-16,0-3-2 0,0 3-3 0,0-3 0 0,7 0 0 16,-7-1-1-16,7 1-2 0,-8 0-7 0,2-4 4 15,-2 7 1-15,2-3 0 0,-2 3 1 0,1-3-4 0,-6 4 2 16,0 3-1-16,5-4 1 0,-12 4-1 0,8 0 1 0,-2 0-2 15,0 4 1-15,-6-4 0 0,7 3-3 0,-7 4 0 16,6-3 0-16,-6 3 0 0,0 1 0 0,7-1 0 0,-7 0-1 16,0 4 0-16,0-4 0 0,0 4-3 0,0-3-3 15,0 3-6-15,0-4-4 0,0 0-7 0,0 1-10 0,0 0-11 16,0 1-14-16,0-1-16 0,0 0-21 0,0-4-21 0,0 3-18 16,7 0-16-16,-7-4-14 0,0 1-15 0,0 4-16 15,6-8-31-15,-6 3-66 0,6-3-92 0,0 0-45 0,-6 0-22 16</inkml:trace>
  <inkml:trace contextRef="#ctx0" brushRef="#br0" timeOffset="28024.55">22860 10470 248 0,'0'0'240'0,"0"-4"-46"0,0 4-45 16,0-4-44-16,0 4-29 0,0-3-18 0,0 3-11 16,0-3-4-16,0 3-3 0,0-5-1 0,0 5-1 15,0-4-5-15,0 4-6 0,0 0-4 0,6 0-6 0,-6 0-6 16,0 0-4-16,0 4 0 0,6 1-2 0,-6 1 0 0,7 6 1 16,-7 2 1-16,-7 1 3 0,7 6 1 0,-12 6 1 0,4-2 1 15,-4 8 2-15,-2 1 0 0,-5 2 0 0,-1 3 0 16,2-1-2-16,-2 6 0 0,-7-5 0 0,1 7-2 15,-1-3-3-15,-4 1-1 0,4-1 0 0,-6 2-1 0,1 2-1 16,0-3-1-16,6 5 0 0,-7-6-2 0,6-2-1 0,2-2-1 16,-1-2-1-16,7-4-3 0,-2 0-5 0,2-4-4 15,6 1-6-15,1-5-4 0,5-3-8 0,0-3-9 0,7-1-8 16,0 0-12-16,7-7-29 0,6-4-47 0,-1-3-97 16,14-4-83-16,-5 0-54 0</inkml:trace>
  <inkml:trace contextRef="#ctx0" brushRef="#br0" timeOffset="28743.08">22951 10891 261 0,'-7'-6'390'0,"7"-2"-113"0,0 0-113 0,-7 1-66 16,7 3-35-16,0-3-16 0,0 4-10 0,0-6-2 0,0 6 1 15,0 0 0-15,7-5-1 0,-7 5-2 0,0-1-4 16,0 4-3-16,0-4-3 0,0 0-2 0,0 4-1 0,0-3-6 16,0 3-2-16,0-4-1 0,7 4-1 0,-7 0-1 15,0 0-2-15,0 0-3 0,0 0-2 0,0 4-1 0,0-4-1 16,0 3 0-16,0-3-1 0,0 4-1 0,0 0 0 0,6 0 0 15,-6 3 2-15,0 0-2 0,0 0 2 0,0 1 0 16,7 3-1-16,-7-4 0 0,0 4 1 0,0 0 0 0,0 4 0 16,0-4 1-16,0 0-1 0,0 4 0 0,0-1 0 15,0-3 1-15,0 4 0 0,0-1 0 0,0-3-1 0,0 4 1 16,0-3 1-16,0-3 1 0,0 3-3 0,0-4 0 0,0-1 0 16,0 0 1-16,0 0-1 0,0-3 0 0,6 0 0 15,-6-1 2-15,0-3 5 0,0 4 5 0,0-4 2 0,0-4 4 16,6 4 3-16,-6-3 3 0,8-5 5 0,-2 4 4 15,0-4 2-15,7 2-1 0,-6-5 2 0,-1 4 2 0,1-5 8 16,-1 2 13-16,-1-2 9 0,4 5 2 0,-3-4-1 16,-1 0-5-16,2 4-3 0,1-4-5 0,-2 0-11 0,0 4-16 15,1 0-14-15,-1-1-7 0,-6 4-3 0,7 1-1 0,-7-1-3 16,7 1-1-16,-7-1-3 0,0 4-1 0,0 0-1 16,0 0-1-16,0 0-3 0,0 0 2 0,0 0 0 0,0 0 1 15,0 0 1-15,0 4 1 0,0-4 0 0,6 3 1 16,-6-3 3-16,0 0 0 0,0 4 0 0,0-4 0 0,6 0 0 15,-6 0 2-15,7 3 1 0,-7-3 0 0,7 0 1 0,-1 0-1 16,-1 0 0-16,3 0 1 0,4-3-1 0,2 3-1 16,-8 0-1-16,8 0-1 0,-2-4 0 0,-4 4 0 0,4 0-1 15,-5 0-1-15,-1 0 1 0,7 0-1 0,-6 0 1 16,-1 0 0-16,8 4-1 0,-8-4 0 0,-1 3 0 0,3 1-1 16,-1 0-1-16,-1 3 2 0,0-3-2 0,1 3 2 0,-7 0 0 15,6 1-1-15,1-1 3 0,-7 0 0 0,7 4 1 16,-7-3-1-16,0-1-1 0,6 0-2 0,-6 4-5 15,0-4-6-15,0 0-13 0,0 1-13 0,6 0-12 0,-6-1-14 16,0-1-14-16,7 2-14 0,-7-4-12 0,7 4-12 0,-7-5-10 16,6 5-13-16,1-8-22 0,-1 3-30 0,-6-3-39 15,7 0-83-15,-7-3-65 0</inkml:trace>
  <inkml:trace contextRef="#ctx0" brushRef="#br0" timeOffset="29149.19">23381 10986 210 0,'0'-11'413'0,"0"4"-90"0,0-4-112 0,0 4-80 15,0-4-42-15,0 3-24 0,6 1-13 0,1 0-8 16,-7 4-10-16,6-5 0 0,1 4-2 0,-7 1-4 0,5 3-4 16,3-5-4-16,-2 5-5 0,0 0-5 0,2-3-4 15,-2 3-4-15,0 3-2 0,1-3 0 0,-1 5 0 0,1-5-1 16,-1 3 1-16,1 1 0 0,-1 0-2 0,-6 0 0 0,7 3 1 16,-7-4 0-16,0 1-1 0,0-1 0 0,7 1-1 15,-7 0-2-15,0 3 2 0,0-3 0 0,0-4 0 16,0 4 0-16,6-4 0 0,-6 3 2 0,0-3 1 0,0 0 0 15,0 3 0-15,0-3 3 0,0 0 0 0,6-3-1 0,-6 3 0 16,7 0 0-16,0-3 0 0,-1 3-1 0,-1-4 0 16,3 4 0-16,-2-4 0 0,-6 4 0 0,7-3 0 0,0-1-1 15,-7 4 1-15,6 0-1 0,0-4 0 0,-6 4-1 0,8 0 0 16,-2 0 0-16,-6 0-1 0,6 4 1 0,-6-4-1 16,6 4 1-16,1-1 1 0,0-3 0 0,-7 4-1 0,6 0 0 15,1-1 0-15,-7 0 1 0,6 1 0 0,0 0-1 16,2 3 1-16,-2-3 0 0,0 0 0 0,-6-1 0 0,6 5 0 15,2-5 0-15,-8 1 1 0,6 3-1 0,-6-3 0 0,6 3-1 16,-6-3 1-16,7 0 0 0,-7-1-1 0,6 2 0 16,-6-3 0-16,0 3 1 0,7-3 0 0,-7 3-4 0,0-2-3 15,7-3-4-15,-7 4-7 0,6 0-8 0,-6-4-11 16,6 4-19-16,0-4-24 0,2 0-45 0,4 0-74 0,2-4-125 16,-8 0-63-16,13-3-31 0</inkml:trace>
  <inkml:trace contextRef="#ctx0" brushRef="#br0" timeOffset="29477.24">24143 10536 387 0,'6'-12'381'0,"1"2"-120"0,-7-1-99 0,6 3-59 16,1 6-33-16,-7-6-18 0,6 4-11 0,-6-1-7 0,7 3-8 15,-7-2-6-15,6 4-7 0,-6 0-5 0,6 4-3 0,-6-2-4 16,0 7-1-16,8-1 1 0,-8-2-2 0,0 5 1 16,-8 8 0-16,8-5 2 0,-6 8 0 0,0 0 5 0,-1 3 0 15,-6 6 2-15,7 1 3 0,-7 1 2 0,-7 3 0 16,8 1 1-16,-2 0 1 0,-5-1-3 0,5 4-1 0,-5-3-3 16,0 4-2-16,6-1-2 0,-7 0 0 0,0-3-3 0,1 0-1 15,6 2 1-15,-6-2-1 0,5-3-2 0,-6-2 0 16,8-2-2-16,-1-1-3 0,0 1-1 0,0-5-9 0,-1 0-7 15,8-2-6-15,0-2-9 0,-1 1-13 0,0-6-10 16,1-2-15-16,6 1-9 0,0-4-16 0,0 0-24 0,6-8-36 16,1 1-69-16,6-4-89 0,1 0-42 0</inkml:trace>
  <inkml:trace contextRef="#ctx0" brushRef="#br0" timeOffset="29742.8">24443 10946 373 0,'-14'-18'470'0,"1"7"-122"0,-6 0-132 0,6 4-78 16,-7-1-42-16,8 2-23 0,-2 6-18 0,8 0-13 0,-7 2-13 15,6 5-10-15,0 5-9 0,7-1-3 0,0 3-2 16,0 5-2-16,7-1-2 0,0 4-3 0,6 3-5 0,7-3-7 16,-1 5-3-16,-6-2-4 0,6 1-3 0,1 3-1 0,0-4 0 15,-1 0 4-15,-5-2 4 0,-2-1 6 0,-6 0 4 16,8-4 1-16,-8 1 3 0,-6-2 2 0,0-2 1 15,0-3 2-15,-6 3-1 0,0-4 1 0,-8 0 1 0,2-4 0 16,-8 0 3-16,-1 0-3 0,2-2 1 0,-6 1-6 0,-2-2-11 16,1 0-14-16,0-1-25 0,-1 1-44 0,3-4-80 0,-3-4-143 15,7 4-80-15,0 0-32 0</inkml:trace>
  <inkml:trace contextRef="#ctx0" brushRef="#br0" timeOffset="30836.43">24709 9858 298 0,'-6'-11'341'0,"-7"0"-123"0,-1 4-96 0,2-1-52 0,0-2-29 15,-2 2-11-15,-6 1-7 0,8 0-4 0,-8 3-1 16,1-4-2-16,-2 0-2 0,-4 6-4 0,-2-5 0 0,2 3-3 15,-1 0-5-15,-1 0 1 0,-5 0 1 0,0 0-2 0,-1 1 2 16,-7-1-5-16,2 2 3 0,-1-3-1 0,-7 2 5 16,1-1-3-16,-8 4 1 0,1-4-5 0,-7 4 1 0,-6-4 4 15,0 4-3-15,-14 0-1 0,2 0 0 0,-2 0 0 16,-5 0-1-16,-7 0 5 0,6 0-4 0,-6 0 0 0,-7 0 1 16,0 0 1-16,-7 0-1 0,9 0 1 0,-9 4-4 0,-5-4 4 15,5 4 4-15,-6-4 0 0,1 4 1 0,-2-1-1 16,8 4 1-16,-7-3 1 0,8 3 5 0,-8 1-1 0,7 0-5 15,-7 1 0-15,-7 3-2 0,7-1-1 0,-5 0-2 16,-3 4-2-16,-3-4-3 0,3 4-1 0,-4-5 2 0,0 5 0 16,-3 0 1-16,-3-1 1 0,5-2 0 0,-6 2-2 0,0 1 0 15,-1-1 0-15,1 1-1 0,0-1-1 0,-1 1 1 16,7-1 3-16,1 1 2 0,-1-1 3 0,6 6 1 0,8-6 0 16,-7 5-2-16,6 3 1 0,-7-5-1 0,8 6-3 15,-1 3-2-15,7-4-1 0,-7 7-2 0,6-4-1 0,1 5 4 16,7 2 0-16,-8-2 0 0,8 7 0 0,5-5 1 15,1 6 0-15,5-1 2 0,10 2 2 0,-3 5-3 0,8 0 1 16,-2 4-1-16,16-1-1 0,-9 5 2 0,14-1-1 0,0 4 0 16,6-4-1-16,6 8-1 0,8-5-2 0,0 5-3 0,6-4-1 15,5 0-4-15,9 0-4 0,5-3-6 0,2-1-1 16,10 0-2-16,2-3 2 0,13-1 3 0,-1-2 2 16,7-2 4-16,7-2 4 0,13 2 7 0,-1-6 3 0,7 3 3 15,1-2 0-15,5-2 4 0,7-3-1 0,7-4 1 0,6 4 3 16,7-7 2-16,7-1-1 0,5-3 2 0,7 0 3 0,13 0-1 15,7-3 4-15,6-1 0 0,7 0 2 0,7 0 0 16,6-3 8-16,6 3 3 0,0-3 2 0,13 4 3 16,1-1 0-16,5 0-1 0,9 0-1 0,-2 5 1 0,1-5-7 15,5 3-7-15,8-2-4 0,-1 3-4 0,8-4-3 0,-8-3 1 16,6 3-1-16,1-7-5 0,1 0-3 0,-1 0 0 16,7 1-3-16,-2-6-1 0,-4 2 3 0,5-5-2 0,1 2-1 15,-8-2 0-15,2-3 0 0,-1 0-2 0,-2-3 1 16,-3-2 2-16,-2-6-1 0,-5 0 0 0,-8-3 0 0,7-4-2 15,-7-4 2-15,-5-3 0 0,5-2 0 0,-13-6 1 0,7-3 0 16,-6-1 1-16,-7-4 2 0,-1-2 1 0,2-1 2 16,-8-4 3-16,0 0 4 0,-6-2-1 0,-7-2 2 0,-6 0 6 15,-7-2 8-15,-12 2 10 0,-14 1 8 0,-6 0 6 16,-13 0 2-16,-15-4 1 0,-4 4-3 0,-21-8-4 0,1 4-8 16,-19-8-8-16,-14 1-14 0,-13-4-10 0,-20 0-12 0,-12 1-9 15,-21-5-8-15,-12 4-5 0,-26-4-8 0,-13 4-14 16,-13 0-10-16,-20-3-12 0,-13 2-9 0,-13 2-15 15,-7 2-16-15,-12-3-30 0,-1 4-51 0,-5 1-118 0,-1 2-79 16,-7-1-45-16</inkml:trace>
  <inkml:trace contextRef="#ctx0" brushRef="#br0" timeOffset="39068.91">21687 11924 231 0,'6'-3'366'0,"-6"0"-130"0,6 3-108 16,-6-5-59-16,7 5-32 0,-7 5-17 0,7-5-8 15,-1 3-1-15,-6 4 3 0,6 0 5 0,-6 5 5 16,7 2 1-16,-7 1 1 0,-7 6 0 0,7 5 1 0,-6 4-1 16,-7 2-2-16,6 5-4 0,-5 3-1 0,-8 8-2 0,7 0 0 15,-7 4-2-15,1 2-1 0,-7 1-1 0,0 3-3 16,0-2-2-16,-1 2-2 0,-5 1 0 0,6 0-3 0,0-5 0 16,-7 4 1-16,7-3-2 0,1 1 2 0,-9-5-2 15,15 0 1-15,-7-3-1 0,0-8 1 0,6-3-1 0,1 0 2 16,-1-8 3-16,7 0 2 0,0-7 6 0,0-1 6 0,0-6 10 15,6 1 14-15,1-5 17 0,0-4 17 0,-1 0 9 16,-1-3 3-16,8-1 1 0,-5-6-2 0,5-1-10 0,-6-3-14 16,6-5-17-16,0 2-18 0,0-2-11 0,0-3-7 0,0 5-6 15,0-5-3-15,0 4-1 0,0 1-1 0,6-2 0 16,-1 2-1-16,-5-1-1 0,8 3-1 0,5 1-1 0,-7 0 0 16,8 4-1-16,-1-6-8 0,6 6-11 0,-1-2-20 15,2 3-21-15,7-2-24 0,6 4-23 0,-7 0-28 0,13 0-33 16,-7 0-46-16,7 0-86 0,1 0-78 0,-1 0-49 0</inkml:trace>
  <inkml:trace contextRef="#ctx0" brushRef="#br0" timeOffset="44020.68">21608 7682 210 0,'-6'-4'211'0,"6"0"-74"0,-7 1-60 0,7 3-34 0,-6-4-20 15,6 4-8-15,-7 0-7 0,7 0-4 0,-8 0 3 16,8 0-2-16,-5 0-2 0,5 0-2 0,-6 0 1 0,6 0-1 15,-6 4 1-15,6-4-1 0,-8 3 1 0,2-3 0 16,0 4 0-16,-1-4 2 0,7 4-1 0,-6-4 0 0,6 4-1 16,-7-4 1-16,7 3 0 0,-7-3-2 0,7 4 1 15,-6 0-2-15,6-1 1 0,0 5 0 0,-6-1-3 0,6 0-8 16,6 0-15-16,-6 1-25 0,6 4-54 0,-6-6-86 0,7 2-84 16</inkml:trace>
  <inkml:trace contextRef="#ctx0" brushRef="#br0" timeOffset="47847.92">12198 1158 183 0,'0'-5'149'0,"-6"5"-44"0,6 0-24 0,-6 0-11 0,6-2-5 16,0 2-3-16,-6 0-1 0,6 0-1 0,0 0 0 16,0-5-5-16,0 5-5 0,0 0-6 0,0 0-4 0,0-3-6 15,0 3-5-15,0 0-2 0,0-4-4 0,6 4-1 0,-6 0 1 16,0-4 0-16,0 4-1 0,0-4 3 0,6 4 0 0,-6-3 1 15,0 3-1-15,6-4 0 0,2 1-3 0,-2-1-2 0,0 1-3 16,7-1-1-16,1 0-1 0,-1-3-2 0,6 3 1 16,1-3 0-16,-1-1-1 0,7 1 0 0,1 3 1 0,-1-3 0 15,6 0-1-15,-5 3 0 0,5-3-2 0,1 3-3 0,-7-4 1 16,6 8-1-16,-6-2-3 0,1 2-2 0,-8 0-2 0,0 2 0 16,0-2-1-16,-6 8-1 0,-6-4 0 0,7 3-1 0,-14 1 1 15,6-1 1-15,-12 3 0 0,6 2 0 0,-7-1 2 16,0 0 0-16,0 3 0 0,-6 1 0 0,6-3 1 0,-5-3-1 15,6 7-1-15,-1-5-1 0,7-1 0 0,-6 2 0 0,6-1-1 16,6 0-2-16,-6 0 0 0,13-1 2 0,-6 2-1 0,5 3 1 16,8-5 1-16,-6 2 0 0,5 2 1 0,1-2 1 15,-8-2-1-15,8 5-1 0,-2-4 0 0,-3-1 0 16,-3 2-2-16,2-2 0 0,-1 1-1 0,-7 4 2 0,-6-5-1 16,0 2 2-16,-6-1-1 0,-1 0 0 0,-13 1 1 0,-7-2 0 15,-4 1 0-15,-2 4 0 0,-6-1-1 0,0-3 1 16,1 1 1-16,-8 2 0 0,7-3-1 0,-1-3 1 0,1 3 1 15,0-1 0-15,13-2-1 0,-6 3-8 0,11-4-15 16,9-3-16-16,-1 4-19 0,6-8-23 0,14 2-32 0,6-2-51 16,-1-2-117-16,15-3-85 0,5-2-50 0</inkml:trace>
  <inkml:trace contextRef="#ctx0" brushRef="#br0" timeOffset="48144.89">13352 1069 201 0,'-26'4'319'0,"-8"-1"-139"0,10 6-81 16,-2 1-44-16,0 1-24 0,0 0-19 0,6 3-6 0,7 1 0 15,-1 3-2-15,2-2 0 0,6 1 4 0,6 2 0 16,0 3 3-16,6-4 3 0,6 0-1 0,2 4 1 0,6-3 1 16,-1-1 1-16,7-4 1 0,7 2 6 0,-7-2 2 0,13-3 4 15,-7-4 9-15,8 0 3 0,-1-3 5 0,0-4 2 16,-1 0 3-16,2-4 1 0,-1 2 5 0,-7-6 3 0,7 1-2 15,-5-1 5-15,-9-3 7 0,-5 1 4 0,0 1 2 0,-8-1-2 16,-5 3-5-16,-1-8-5 0,-12 4-8 0,-1 0-14 16,-5-3-12-16,-8 2-11 0,-6 1-17 0,0 0-12 0,-7 1-17 15,0-2-14-15,1 1-15 0,-2 5-16 0,3-6-16 0,-2 5-20 16,14 0-19-16,-8-1-27 0,15 0-37 0,-2 2-87 0,8-1-92 16,0-1-50-16</inkml:trace>
  <inkml:trace contextRef="#ctx0" brushRef="#br0" timeOffset="48410.28">13841 1121 202 0,'-13'10'337'0,"7"10"-139"0,-8-7-89 0,2 10-51 16,-2-4-25-16,8-2-15 0,-7 5-7 0,7 0-4 0,6-4-4 16,0 5 2-16,0-1 0 0,0 0-1 0,12-4 1 15,-5 4 1-15,6-4 1 0,6 1 1 0,1-5 3 0,6 1 2 16,1-5 3-16,-1 2 3 0,6-5 5 0,-7-3 4 15,9-1 2-15,-2-3 5 0,1-3 5 0,-1-1 2 0,1-3 4 16,-7 0-1-16,0-4 3 0,-1 0-1 0,2-1-1 0,-7-2 1 16,0-1-3-16,-8-3-3 0,-5 3-4 0,-2-3-4 15,-5 0-5-15,-12-1-6 0,6 1-4 0,-14-1-11 0,-6 1-12 16,-7 0-6-16,-5 0-10 0,-1-1-9 0,-1 4-6 16,1 5-8-16,-6-1-8 0,5-1-6 0,1 1-12 0,7 9-19 15,-1-6-22-15,7 0-32 0,6 4-58 0,8 1-128 0,-2 3-60 16</inkml:trace>
  <inkml:trace contextRef="#ctx0" brushRef="#br0" timeOffset="48722.71">14597 1022 265 0,'0'0'425'0,"0"0"-150"15,0 0-122-15,0 4-68 0,0 0-41 0,7 3-21 0,-1 3-11 16,-6-2-5-16,7 3-3 0,-1 3-3 0,0 1 0 0,1 4 0 16,0-2 5-16,-1 5-3 0,0 1-1 0,-6 2 0 15,7 0 0-15,-7 1 2 0,0 3-1 0,0 0 0 16,0 5-4-16,-7-1 2 0,1-4 0 0,6 4 0 0,-6-4-1 15,6 1 2-15,0-1-2 0,0 1-3 0,0-4-10 0,6-1-14 16,-6-3-21-16,13-4-24 0,-7 1-38 0,8-8-42 0,-1-1-67 16,0-2-112-16</inkml:trace>
  <inkml:trace contextRef="#ctx0" brushRef="#br0" timeOffset="48910.33">15039 1274 102 0,'0'-10'423'0,"-11"2"-127"0,2 1-128 0,4 0-73 16,-8 3-41-16,0 4-21 0,6 0-14 0,1 0-5 16,-7 4-7-16,6 3 0 0,-5 0-4 0,4 4-2 0,1 1 0 15,7 2 0-15,-5-3 0 0,5 7 1 0,0-3 0 0,5 0 1 16,2 3 0-16,1 0 1 0,4 0-1 0,2-3 0 16,5 3-7-16,1 1-8 0,6-4-17 0,0-1-19 0,7-3-26 15,5 0-37-15,-5 1-79 0,6-6-107 0,1 2-69 16</inkml:trace>
  <inkml:trace contextRef="#ctx0" brushRef="#br0" timeOffset="50019.28">15555 1477 61 0,'0'-4'322'0,"6"-1"-105"16,-6 5-91-16,7-3-57 0,0 0-33 0,5 3-16 0,1-4-6 16,-6 4-3-16,12-4 0 0,-5 4-1 0,5 0 3 15,1 0-1-15,0 0 1 0,-1 4-1 0,0-4 0 0,1 4 1 16,-1-1-1-16,1 0-1 0,-1 6-1 0,1-6 4 15,0 4 0-15,-1 4 1 0,1-3 0 0,-1 7 1 0,0-5 1 16,1 5 0-16,-7-1 2 0,7 1-2 0,0 4 2 0,-1-1 0 16,0 0-2-16,-6 4 0 0,1 4-1 0,-2-1-2 15,2 5-3-15,-1-1-2 0,-7 3-2 0,8 5-2 0,-8-1 0 16,0 2-3-16,0 2-1 0,-6 3 0 0,7 3 1 0,0 0-1 16,-1 2 0-16,0 4 1 0,-6 2 1 0,0 5-2 15,0 8 3-15,0-6-1 0,0 9 2 0,-6-1-2 0,0 5 2 16,-8-2-3-16,8 6 0 0,-6-5 1 0,5 1-1 15,-6-1-2-15,0 0 0 0,6-4 1 0,-6 4 0 0,7-3 1 16,-1 0 0-16,-6-4-1 0,6 0 1 0,7 0 4 16,-6-5-2-16,6-1-2 0,-6-1 1 0,6-1-1 0,-7 1-1 15,7-4 0-15,0 0 2 0,-7-1-3 0,7-2 1 16,0 3 0-16,0-5 0 0,0 2 0 0,0 0 1 0,0-1 0 16,0 0-2-16,0 0 0 0,0 0 0 0,0 2 2 0,7 1 0 15,-7-2 1-15,7-1-1 0,-7 4 1 0,6-4 0 0,0 0 0 16,-6-3 1-16,7 3-3 0,-1 0 0 0,1-2 1 15,0 1-2-15,-1-2 0 0,7 0 2 0,0-1 0 16,0 2-2-16,1-6 1 0,4 1 2 0,2-1 0 0,0-2 1 16,-1 3 1-16,1-4 0 0,6-3 2 0,0 3 0 0,0-3 1 15,7 3 0-15,-8-4 0 0,8 5-1 0,0-5 0 16,0 5-1-16,-1-4-1 0,0 3-2 0,1-4-1 0,0 4 0 16,6 1-1-16,-7-5 2 0,1 5-1 0,7-5-1 15,-9 1-1-15,9 4 1 0,-8-2 0 0,1 2 0 0,7 0 0 16,-8-2 0-16,7 2 0 0,-7 0 1 0,7-2 2 0,-6 2-2 15,7 0 2-15,-2-2-1 0,1-1-2 0,0-2 0 16,7-3 2-16,-1 4 0 0,0-8 0 0,1 3 1 16,7-3 1-16,-1-2 1 0,1 2 0 0,-2-3 2 0,15-1-4 15,-8 1 1-15,8 3 0 0,5-4 2 0,0 1 0 0,2 1 0 16,-2-2 0-16,0 0-1 0,1 0 3 0,-6-2-2 0,5 2-3 16,-6-2-1-16,-7-2 0 0,2 1 1 0,5-3 1 15,-13 3 0-15,7-4-1 0,-1 1 0 0,-5-1 3 16,5 0 0-16,-6 0-1 0,7 1-1 0,-7-1 2 0,0 1-1 15,7-4-1-15,0 2 0 0,0-2 0 0,-2-1 2 0,2 1 0 16,0-1 0-16,-1-2 1 0,-5 2 5 0,6-2 1 16,-7-1 4-16,-1-4 3 0,2 4 3 0,-1-3 1 0,-7-1 0 15,1-4-3-15,-1 1 0 0,2 3-2 0,-9-7-1 0,-5 4-4 16,-7-4 1-16,0 0 4 0,-7 4 8 0,-5-4 12 16,-2 0 10-16,-5-4 11 0,0 4 4 0,-7-4 1 0,0 0-6 15,-14 1-6-15,2-4-15 0,-14 0-14 0,-7-1-17 16,0 1-11-16,1 0-9 0,0 0-4 0,-1 3-1 0,7 0-9 15,0 0-15-15,13 4-15 0,-1 4-14 0,8 0-12 0,0 3-11 16,6 0-12-16,6 4-10 0,0 0 3 0,1 0 13 16,6 0 14-16,0 4 15 0,0-4 14 0,-6-1 12 0,5 1 11 15,-4 0 13-15,-2 1 7 0,0-1 5 0,-12 0 3 16,0 0 5-16,-8-1-3 0,-6-2-4 0,1 3-10 0,-13-1-17 16,-8-2-27-16,1-1-49 0,-13 1-126 0,0-5-87 0,-6 5-61 15</inkml:trace>
  <inkml:trace contextRef="#ctx0" brushRef="#br0" timeOffset="51956.56">1839 11169 153 0,'0'-4'240'0,"0"2"-72"0,0-3-61 0,0 2-33 0,-7-1-17 0,7 0-10 15,0 1-4-15,0-1 2 0,0-3 0 0,0 3 1 16,0-3 1-16,0 3 2 0,7-4 1 0,-7 2 4 0,0 2 2 15,0-3 0-15,0-1 2 0,0 4-4 0,0-4-2 16,0 6-6-16,0-2-6 0,0 1-6 0,0-1-5 0,0 4-6 16,0-4-6-16,0 4-5 0,0 4-5 0,0 0-1 0,0 3-5 15,0 3 4-15,0 5-1 0,0 4 2 0,0 6 3 16,-7 4 1-16,7 2 3 0,-6 5 0 0,6 0 0 16,-7 1-2-16,0 0-1 0,7 3-1 0,-6-4-2 0,0 5 0 15,0-1 0-15,-2 0-2 0,2 1-1 0,0-4 0 0,-1 3-1 16,0-4 0-16,1 1 0 0,6 0-1 0,-7-1 1 0,7-3-2 15,0-4-7-15,0-3-8 0,7 0-17 0,6-4-22 16,-6-1-31-16,13-2-49 0,-2-5-106 0,2-6-108 16,-1-1-69-16,1-3-34 0</inkml:trace>
  <inkml:trace contextRef="#ctx0" brushRef="#br0" timeOffset="52128.41">2412 11630 210 0,'-6'-6'541'16,"6"-1"4"-16,-6 3-74 0,-2 0-210 0,2 0-120 0,0-3-66 16,-1 7-39-16,7-4-22 0,0 4-23 0,-7-2-26 15,14 2-25-15,-7 2-27 0,7 2-30 0,-1-4-48 0,8 7-74 16,-2-3-142-16,8 0-71 0,5-4-20 0</inkml:trace>
  <inkml:trace contextRef="#ctx0" brushRef="#br0" timeOffset="53362.43">3734 11239 128 0,'0'0'144'0,"0"0"-13"0,-6 0-14 0,6 0-15 15,-6 0-14-15,6-3-9 0,-7 3-6 0,7 0-10 0,0 0-1 16,-6 0-3-16,6 0-2 0,0 0-5 0,0-5-6 0,0 5-8 16,0-2-8-16,0 2-1 0,0-4-8 0,0 0-5 15,0 4-5-15,0 0-4 0,0 0-1 0,0 0-2 0,0 0-4 16,0 0 1-16,0 0-1 0,0 0 0 0,0 0 0 16,0 0 1-16,0 0 3 0,0 0 1 0,0 0 3 0,0 0 1 15,0 0 0-15,0 0 4 0,0 0 0 0,0 0 0 0,-7 0 0 16,7 0-1-16,0 0-1 0,0 0-2 0,0 0 2 15,0 0-4-15,0 0 0 0,0 0-3 0,0 0-1 0,0 0 0 16,7 0 1-16,-7 0-2 0,0 0-2 0,0 0 1 0,0 0-1 16,0 0 0-16,0 0 1 0,0 0-1 0,0 0 0 15,0 0 0-15,0 0-1 0,0 0 1 0,0 0 0 16,0 0 0-16,0 0 0 0,0 0 0 0,0 0-1 0,0 0 1 16,0 0 1-16,0 0-2 0,0 0 0 0,0 0 0 0,0 0 1 15,0 0-1-15,0 0 1 0,0 0 0 0,0 0 0 0,0 0 1 16,0 0 0-16,0 0-1 0,0 0-1 0,0 0 0 15,0 0-1-15,0 0 1 0,0 0 0 0,0 0-1 16,0 4 1-16,0-4 1 0,0 0 2 0,0 4-1 0,0-4-1 16,0 0 1-16,0 0-1 0,0 0 0 0,0 0-1 0,0 0 0 15,0 0 0-15,0 0 0 0,0 0 1 0,0 0 0 16,0 0 2-16,0 0 0 0,0 0-2 0,0 0 2 0,0 0-1 16,0 0 2-16,0 0-1 0,0 0 1 0,0 0 0 15,0 0 0-15,0 0 2 0,0 0-1 0,0 0 1 0,0 0 1 16,0 0 0-16,0 0 0 0,0 0-1 0,0 0-2 0,0 0 0 15,0 0 0-15,0 0 1 0,0 0-1 0,0 0-1 16,0 0 2-16,0 0-2 0,0 0 2 0,0 0 0 16,0 0 0-16,0 0-2 0,0 0-2 0,0 0 1 0,0 0-1 15,0 2 0-15,0 3 0 0,0-2 0 0,0 1-2 0,0 3 1 16,0 4 4-16,0 0-2 0,0 1-1 0,0 2 0 0,0 3 0 16,0 6 0-16,0-1 0 0,0 0 0 0,0 3-3 15,0 4 1-15,6-2 2 0,-6 2 1 0,0 5 1 0,0-5 1 16,0 3 0-16,0 2-1 0,0 2 1 0,0-3 0 15,0 3 1-15,0 1 0 0,-6-3-2 0,6 2 1 0,0-3 0 16,0-1 0-16,0-2 0 0,0-1 1 0,0 1-2 16,0-5-1-16,-7 2 1 0,7-6 0 0,0 1-1 0,-6-4 0 15,6-4 1-15,0-2 1 0,0-1 2 0,0-5 7 16,0 2 9-16,-7 1 11 0,7-7 9 0,0-2 9 0,0 4 8 16,0 0 8-16,0-4 6 0,0 0-1 0,0 0-2 0,0 0-5 15,7 0-8-15,-7 0-5 0,0 0-8 0,0-4-9 16,6 4-8-16,1-4-6 0,-1 2-10 0,1-3-5 0,5-2-3 15,2 0-2-15,6 3-6 0,5-4 0 0,1-3-5 0,0 5-8 16,1-6-8-16,11 5-10 0,-5-4-13 0,7 4-13 16,5-4-8-16,1 0-13 0,-1-1-12 0,1 1-6 0,-1 4-7 15,8-4-18-15,-9 0-25 0,3 1-49 0,-2-2-96 16,-6 1-81-16,1-3-38 0</inkml:trace>
  <inkml:trace contextRef="#ctx0" brushRef="#br0" timeOffset="54081.03">4823 11679 85 0,'0'-7'426'15,"-7"-1"-93"-15,0 5-117 0,2-5-87 0,5 1-50 16,-8 3-25-16,8-3-15 0,0 2-2 0,-7 3-4 0,7-5-3 15,0 3-3-15,-5 0-1 0,5 0-1 0,-6 4-3 0,-1-4-1 16,7 4-9-16,-13 0-3 0,6 0-3 0,1 4-4 0,-8 0 0 16,2 4-2-16,-9-1 0 0,9 4-1 0,-14 0 1 15,6 3 3-15,-6 1 0 0,7-1 1 0,-1 5-2 16,1-5 1-16,-1 5 0 0,7 3 0 0,0-4 0 0,7 4-1 16,0 0-1-16,-2-4 2 0,2 1 0 0,6-1-2 0,0 1 2 15,6-4 0-15,-6-1 0 0,8-3 1 0,4 0-2 16,-5-1 1-16,6-2-2 0,0-1 0 0,0-3 0 0,-1-4 1 15,9 0 1-15,-2-4-2 0,1 1 0 0,0-5 0 16,-8 1 4-16,7 0-1 0,0-4 5 0,2 0 4 0,-1 0 5 16,-8-4 5-16,1 4 1 0,1-4 5 0,-3 4 3 0,-4-3 0 15,6-1 0-15,-6 4 0 0,0-4 0 0,0 1-2 16,-7 3 2-16,6-4-3 0,-6 4 2 0,0-1 5 16,7 6 4-16,-7-5 1 0,0 3 0 0,0 1 0 0,0 3-2 15,0 1-1-15,0-1-8 0,0 1-7 0,0 3-10 0,-7 0-7 16,7-4-6-16,0 4-4 0,0 4-2 0,0-1-1 0,-6 1 0 15,6 3-1-15,-7 0 3 0,7 4 0 0,-7 0 3 16,0 0 1-16,7 4 1 0,-5 0-1 0,-3-1-1 16,8 5 2-16,0-5 0 0,0 1 0 0,0 0 0 0,0-1 6 15,0 1-3-15,8-4-1 0,-8 1-1 0,5-6-1 0,2 5 0 16,0-3-1-16,-7-4 0 0,7 3-5 0,-1-4 3 16,7-3 3-16,-7 4 1 0,8-8 2 0,-2 4-1 0,8-3 3 15,-7-4-2-15,0-1 4 0,6 1 0 0,-5-4 4 0,-1-1 4 16,0 1 4-16,0 0 3 0,0-4 2 0,-6 5 0 15,4-5-7-15,4 1 3 0,-2 3-4 0,-7-4-3 0,7 5-6 16,-6-2 3-16,5 1-7 0,2 4-1 0,-1-1 2 16,0 0-5-16,0 2-4 0,7 3-1 0,-9 3 2 0,10 0-6 15,-2 0 2-15,-5 3 0 0,6 0 1 0,-8 5-1 0,1-1-1 16,-1 1-2-16,-4-1-2 0,4 0-1 0,-4 1-1 16,-8 2-2-16,6-2 1 0,-6-1 1 0,0 1 2 0,-6-1 3 15,6-4 2-15,-14 4 3 0,8 1 3 0,-7-1 2 16,-2-3 1-16,4 3 0 0,-3 0-1 0,-5-3 0 0,6 3-7 15,0-3-14-15,7 0-24 0,-9-1-27 0,10 2-32 0,5-2-38 16,-6-3-55-16,6 0-88 0,6 0-102 0,-1-3-61 16,10-2-28-16</inkml:trace>
  <inkml:trace contextRef="#ctx0" brushRef="#br0" timeOffset="54580.71">5370 11855 374 0,'-6'3'440'0,"6"-3"-149"0,6-3-129 0,-6 3-72 15,7-4-41-15,0 0-19 0,-1 0-10 0,5 1-3 0,-2-1 0 16,2 1 0-16,4-4 1 0,-2-1-1 0,-1 4 0 16,2-3-1-16,-8 0 6 0,7 0 4 0,-6-1 3 0,-1 1 11 15,7 0 10-15,-13-1 9 0,7 4 9 0,-7-4 7 16,0 5-2-16,0-3 0 0,0 1-5 0,0 2-10 0,-7-1-10 15,7 0-9-15,-6 0-11 0,-1 1-9 0,-6 3-8 0,6 0-6 16,1 3-5-16,-6 1-1 0,-2 4-1 0,8 0-2 16,-7-2-1-16,6 5 1 0,-1 1 0 0,-3-1 3 15,11 0 0-15,-9 3-1 0,4 1 0 0,5 3 2 0,0-7 0 16,0 4 1-16,0-1 0 0,0-3 0 0,5 1 1 0,4-2 0 16,-3-2 2-16,-1-1-2 0,3 0 3 0,5 1-1 0,0-4 0 15,1-4 2-15,-2 0 0 0,1 0 1 0,7-4 0 16,-7 0 3-16,6 0 3 0,1-3 4 0,-1-3 3 15,1 1 3-15,0-2 1 0,-1 4 6 0,1-4 4 0,-1 0 5 16,0-3 4-16,-5 2-1 0,5 2-1 0,-6-1 0 0,0 0-2 16,-7 3-6-16,8 2-7 0,-8-2-6 0,0 4-8 15,2 1-6-15,-8-1-5 0,6 0-4 0,-6 4-3 0,6 0-1 16,-6 4 0-16,7 0-1 0,-7-1 0 0,0 1 1 16,6 4 2-16,-6-2 0 0,0 2 3 0,0-5 1 0,0 5-1 15,7-1 2-15,-7-3 0 0,0 3 1 0,7-4 0 0,-7 1 1 16,6-4 0-16,0 4 1 0,1 0-9 0,6-1-20 15,0-3-27-15,7 0-36 0,6 0-35 0,0 0-40 0,0 0-49 16,7-3-71-16,-1-1-136 0,-6-4-75 0,7 1-23 16</inkml:trace>
  <inkml:trace contextRef="#ctx0" brushRef="#br0" timeOffset="54924.41">6543 11426 262 0,'-12'0'381'0,"-3"0"-113"15,3 0-110-15,-1 4-71 0,0-4-39 0,7 6-21 0,-8 0-10 16,2 0-2-16,-2 5 3 0,2 1 3 0,-3-3 3 0,3 3 2 15,0 3 1-15,-2-1-1 0,8 1 0 0,-7 0-1 16,6-1-4-16,1 1-1 0,-1-1-2 0,1 1 5 16,6 0-1-16,0-4 0 0,0 4 1 0,0-4 3 0,0 0 1 15,6-1 1-15,7 1-2 0,-6-3-5 0,12-1 0 0,1 0-2 16,6-3-3-16,0-1-6 0,7 1-6 0,6 0-13 16,0 0-13-16,7-4-11 0,-1 0-12 0,1 3-11 0,5-3-15 15,-5 0-19-15,7 5-30 0,-8-5-33 0,1-5-59 16,-1 2-111-16,0-1-53 0</inkml:trace>
  <inkml:trace contextRef="#ctx0" brushRef="#br0" timeOffset="55924.3">7273 11576 126 0,'-20'0'464'0,"-5"4"-7"0,5 0-174 16,-6-1-122-16,0 4-71 0,7 0-38 0,-1 1-18 0,0 7-10 15,7-4-4-15,-7 0-2 0,14 4 0 0,-7 0-1 0,6-1-2 16,7 1 0-16,-6-1-2 0,12 1-3 0,-6 2-3 15,7-1-3-15,6-1 0 0,-7-4-2 0,8-1 0 16,-1 1 1-16,6-3-1 0,-1-1 1 0,-3-3 2 0,4-1 1 16,-6 1 1-16,6-8 4 0,-5 4-2 0,-1-3-1 0,0-1-1 15,0-3 0-15,-7-1 0 0,0 1 1 0,-6-3 0 0,8 2 0 16,-8 1 1-16,-8-4-1 0,8-1 0 0,-6 1-1 16,0 5-1-16,-2-6-3 0,3 4-1 0,-1-2-1 0,-1 3-1 15,0-1 0-15,1 4 3 0,6-3 3 0,0 3 0 16,0-2-1-16,6 2 0 0,1 0 0 0,6 0-3 0,0 1 1 15,7-1-3-15,0 0-3 0,-2-3-1 0,9 3-2 16,-7 1-1-16,6-1-1 0,-7-3 0 0,1 3 0 0,-1 1 0 16,0-1 1-16,1 0 1 0,-7 0 3 0,-7 0 2 0,8 4 1 15,-8-4 1-15,0 1 2 0,-6 3 0 0,7 0 0 16,-7 0 1-16,0 0 3 0,-7 3 1 0,7 5 2 0,-12-4 0 16,6 4 1-16,-2 1 1 0,2 0 2 0,-7 5-1 15,6-3-4-15,1 1-2 0,6 2 0 0,-7 1-1 0,7-1-1 16,0 1-3-16,7-1-1 0,-7 1 1 0,6-4 1 0,8 4-1 15,-2-4 1-15,2 0-1 0,-2 0-2 0,8-4 2 16,-1 0 0-16,-5 0 0 0,6-3-1 0,-1 0-1 0,1 0 0 16,-2-4 0-16,2-4 0 0,0 0 0 0,-1 0 0 15,1-3 1-15,-6 0 1 0,-2 0-1 0,1-4 1 0,-6 0-1 16,-1 0 0-16,-6 0 0 0,0-4 0 0,-6 3-1 0,-1-2 0 16,-6-1 0-16,1 1-2 0,-15 3 1 0,8-4-1 15,-14 5-1-15,1-1 1 0,5 0-2 0,-5 3 1 0,-1 1-1 16,1 0 2-16,6 3 0 0,6 1 2 0,1 3 0 15,5 0-2-15,2 0-1 0,12 3 1 0,-7-3-1 0,7 4 1 16,7 3 1-16,-1-3-1 0,7 3-2 0,6 0 3 0,1-3 1 16,-1 3 0-16,7-3-1 0,1 0-3 0,-1 0-1 15,6-1-2-15,-5-3 0 0,-1 3 0 0,6-3-1 16,-6-3 1-16,1 3 2 0,5-3 0 0,-7-1 3 0,2 0 0 16,-1-3 2-16,0-1 2 0,-6 1 3 0,6 0 1 0,-7-4 1 15,-5 0 0-15,-2-1 3 0,8 1 1 0,-14-3 0 0,7-1-1 16,-6 1 0-16,-1-5-1 0,1 1-2 0,-1-4 0 15,0 1 0-15,-6-2-3 0,0 1-1 0,0 1-1 0,0-5-1 16,0-1-1-16,-6 5 0 0,6 1-1 0,-6-2 1 16,-1 5 1-16,7 4-1 0,-6-1 0 0,-1 5-1 0,1 2-1 15,6 1 0-15,-7 3-1 0,1 0 1 0,-1 4-3 16,1 4 3-16,-7 3-1 0,7 5 1 0,-2-2 0 0,-4 1 2 16,-1 7-1-16,6-2 1 0,-6 5-1 0,7-3 0 0,-8 5 0 15,8-1 0-15,0 3 1 0,-1-3-1 0,0 5 0 16,7-2 1-16,-6 0-1 0,6 1 1 0,-7-4 1 0,7 3-1 15,7 2 1-15,-7-2 1 0,6 0 0 0,1-3 0 16,0 0 1-16,5 0-1 0,2 0 1 0,-2-4 1 0,8 1-1 16,-1-1 2-16,1-3 0 0,0-4 2 0,6 0 0 15,-1-4 3-15,2-3-1 0,-1 3 3 0,6-7 2 0,-6-4 0 16,7 1 2-16,0-1 0 0,-1-3 1 0,0-4 1 0,1 3 4 16,-7-2-2-16,6-1 1 0,-5-4 3 0,-7-1 4 15,6 2 4-15,-7-1 5 0,1 1 5 0,-7-1 9 0,0 1 16 16,-1-1 22-16,-5 4 21 0,0 4 18 0,0 0 9 0,-7-2 0 15,6 7-7-15,-6-2-11 0,0 4-15 0,0 0-27 16,0 0-27-16,-6 4-21 0,6 3-16 0,-7-3-7 16,0 3-3-16,7 4-4 0,-7 0 0 0,7-3 0 0,0 2 1 15,0 1-2-15,7 4 1 0,0-5 1 0,0 2 1 0,-1 2 0 16,14-3 0-16,-1 1-2 0,1-1-12 0,0-4-26 0,6 4-34 16,-1-4-39-16,1-3-40 0,0 3-37 0,1-3-35 15,-1 0-32-15,0-1-22 0,0-3-15 0,-8 0-13 16,2-3-28-16,-6-1-54 0,-7-4-51 0,-1 1-18 0</inkml:trace>
  <inkml:trace contextRef="#ctx0" brushRef="#br0" timeOffset="56408.6">8726 11605 46 0,'-6'-7'435'16,"0"-4"-61"-16,-2 4-117 0,8-1-100 0,-6 1-53 16,6 0-28-16,0 0-14 0,6-1-5 0,-6 1-1 0,8 0-2 15,-2-1-2-15,0 1-4 0,7 3-1 0,-7-3-4 0,8 4-5 16,-2-5-5-16,2 5-8 0,-2-1-8 0,2-1-7 15,-1 3-3-15,-7 2-2 0,8 0-1 0,-3 0-2 16,-3 2-2-16,4 3 0 0,-5-1 0 0,0 7 0 0,0-4 0 16,-1 0 0-16,1 5 0 0,-1 2-1 0,-6-3 0 0,6 3 0 15,2-3 1-15,-8 5 0 0,6-7 0 0,0 7 0 0,-6-5 0 16,6-4 1-16,1 4 1 0,-7-4-2 0,7-3 1 16,-7 3 1-16,6-3 2 0,-6-4 3 0,7 4 7 15,-7-4 3-15,6 0 7 0,-1-4 9 0,4 0 11 0,-3 1 5 16,-1-5 3-16,2 1-2 0,1 3-5 0,-2-3-3 0,0 0-6 15,1-4-9-15,6 3-12 0,-6-3-5 0,5 5-5 16,-5-2-2-16,0-4 0 0,4 5-2 0,-3 0-1 0,-1 0 0 16,-2-1 0-16,3 1 1 0,-2 0-1 0,0-1 0 0,1 1-1 15,0 0 0-15,-7 0 1 0,6 3 1 0,-6-3-1 16,0-2-1-16,0 7 1 0,0-5-2 0,-6 3-2 0,6 0-1 16,-7 4-2-16,7 0 0 0,-7 4 0 0,7 2 1 15,0 1 2-15,7 5-1 0,0 6 3 0,5 1 1 0,8 3-1 16,6 3-4-16,1 0-3 0,5 4-4 0,1 5-2 15,6-1 0-15,-7 4 1 0,7 3 1 0,1 4 1 0,-3 0 5 16,3 0 2-16,-7 0 5 0,-1 3 2 0,2 1 1 0,-15 0-1 16,7 0-2-16,-14 0 1 0,2-4 2 0,-8-1-1 15,1-2-1-15,-7-4-1 0,-7-6 0 0,1-1 1 0,-8-1 2 16,2-6 0-16,-8-5-2 0,-5-3 0 0,-1-4-1 0,-1-1-5 16,1-6-11-16,-6-4-17 0,4-4-31 0,3-3-38 15,6-3-66-15,-1-9-156 0,7 1-79 0,7-5-65 16,-7-6-32-16</inkml:trace>
  <inkml:trace contextRef="#ctx0" brushRef="#br0" timeOffset="61829.2">2503 13181 328 0,'7'-5'330'0,"-7"-1"-118"16,0 2-90-16,0 4-56 0,0-4-31 0,0 4-16 0,0 0-11 16,-7 0-3-16,7 4-4 0,-6 4 0 0,0-1-1 15,-2 5 1-15,2-2 0 0,-6 5 1 0,4-1-1 0,-4 5 1 16,5-4 0-16,1-1-1 0,-8 1-1 0,8-5-1 16,6 1 1-16,-6-3 2 0,6 2 5 0,-6-5 5 0,6-1 11 15,0-1 10-15,0 1 9 0,0-4 9 0,0 0 5 0,6-4 2 16,-6 4-2-16,6-7-6 0,0-1-8 0,1-3-9 15,0-4-7-15,6 1-8 0,-8-5 0 0,10 1 0 16,-3 0 4-16,2-5 1 0,-8 6 2 0,7-3 2 0,-7-1-3 16,8 3 1-16,-8-1-4 0,0 2-4 0,1-2-2 0,0 4-1 15,-7 1 0-15,6 2 2 0,-6 5-3 0,0 3-2 0,6-2-2 16,-6 1-2-16,0 5-6 0,0-3-5 0,0 6-4 16,0-3-4-16,0 7 0 0,7 1 1 0,-7-1 1 15,0 7-3-15,0-2-4 0,5 3-3 0,3 4-6 0,-1-5-6 16,-2 4-7-16,2 0-9 0,1-3-9 0,-2 3-5 0,0 1-6 15,0-4-5-15,-6 3-8 0,7-3-10 0,-7 2-14 16,0-2-28-16,0-1-42 0,-7 1-82 0,1 1-70 0</inkml:trace>
  <inkml:trace contextRef="#ctx0" brushRef="#br0" timeOffset="62235.37">2432 13360 183 0,'0'-3'331'0,"6"-1"-89"0,-6 1-88 15,0-1-63-15,0 1-38 0,0 3-22 0,7 0-16 16,-7-4-5-16,0 4-5 0,0 0-1 0,5 4 0 0,-5-1 0 16,7 1 2-16,-7-1 0 0,8 4 1 0,-3 1 3 0,-5 3 3 15,7-1 1-15,-1 5 2 0,2 4-2 0,-8-1 1 16,6 3 2-16,0 2 1 0,1 0-1 0,-1 6-2 16,1 0 1-16,0 0-1 0,-1 7 1 0,7 1 0 0,-6-1-1 15,-1 8-1-15,0 1-1 0,1 2 1 0,-2 1-2 0,3 7-3 16,-1 0 0-16,-2 6-2 0,2 2 0 0,1 7-1 0,-8 3 0 15,6 0 0-15,0 4-2 0,-6 8 1 0,0-1 1 16,0 4-1-16,0 0 0 0,0 3 2 0,0 1 0 16,-6-1 3-16,6 1 3 0,0 0 0 0,0-1 4 0,0 0 0 15,0 1-1-15,6 0-3 0,-6-4-2 0,0 3 0 0,0 1-4 16,0-4-2-16,-6 0-1 0,6-3-3 0,0-2 0 16,0 1 0-16,0 1 3 0,0-4 1 0,0-1-1 0,-6 1 1 15,6-4-1-15,0-4-1 0,0 0 2 0,-8 1-1 0,8-5-3 16,0-3-1-16,-7 0 0 0,7-4 0 0,0-3-2 0,-5-8 0 15,5 0-3-15,0-6-1 0,0-5 0 0,0-4-4 16,0-7-8-16,5-2-8 0,-5-6-12 0,7-2-15 0,-7-5-22 16,8-3-36-16,-2-3-71 0,0-4-102 0,7-4-81 0,-6-4-40 15</inkml:trace>
  <inkml:trace contextRef="#ctx0" brushRef="#br0" timeOffset="63219.3">2673 17280 294 0,'0'-3'278'0,"0"3"-84"0,0 0-75 0,0 0-52 0,0 0-29 15,7 0-18-15,-1 0-8 0,-1 0-6 0,10 0-2 0,-3 0 2 16,1 0 10-16,7 3 1 0,0-3 3 0,6 0 2 15,-2 0 1-15,11 4 3 0,-3-4 1 0,7 0-5 0,6 0-7 16,1 0 0-16,7 0-2 0,-2 0-1 0,8 0-4 0,-1 0-1 16,1 0-3-16,0 3-1 0,0 5-2 0,-1-4-2 0,7-1 0 15,0 1-3-15,-6-1 4 0,6 2 0 0,7-3 0 0,-7 2 0 16,7-4 3-16,0 4-1 0,-1 0 1 0,1-1-1 16,6 2-2-16,-1-2 1 0,2 1-1 0,6-2 1 0,-8 3 1 15,9-5 0-15,-7 3-2 0,4 1 1 0,2 1 2 0,0-5 3 16,7 3 0-16,-1-3 0 0,-6 3 0 0,12-3 0 0,1 4 2 15,-7-4 2-15,14 4 1 0,-8-4-1 0,1 0 1 16,6 3 2-16,-6-3 0 0,6 3 1 0,1-3 2 0,-8 0 1 16,7 0-1-16,-5 5-1 0,-2-1 0 0,7-4-1 0,1 0-2 15,-1 3 0-15,0 1 1 0,-1-4-4 0,2 0 1 0,6 3 1 16,0-3 2-16,-1 0-2 0,2 4 2 0,5-4 0 0,0 0-1 16,1 3 2-16,6-3-2 0,-1 4-2 0,1-4 1 0,6 4 0 15,0 0 1-15,7-1 8 0,0 1 3 0,0-4 4 0,7 3 1 16,6 4-3-16,0-3 0 0,-2 0 2 0,2 0-4 15,0 3-4-15,0-3-6 0,0 0-5 0,0-2-2 0,0 6 2 16,-1-4-4-16,-4-1-1 0,5 5-2 0,-1-4-2 0,0 0 1 16,2-1 4-16,-2 5 2 0,1-4 2 0,7-1 1 0,-1 4 1 15,7-3 3-15,7 7 1 0,-2-4 0 0,3 0 1 16,5 4-1-16,-1 0-1 0,6 1 0 0,3 2-2 0,-2-3-4 16,8 3-4-16,-8-2 3 0,7 2-4 0,0-3 0 0,0 0-2 15,0 0 0-15,0-3 0 0,5 3-1 0,-4 0 5 0,0-4-3 16,-8 4-1-16,7-4 0 0,0 0 1 0,-1 4-2 0,2-3 0 15,-1 3 3-15,6-5-1 0,-6 6-1 0,13-5 0 16,-6 1 0-16,5-1-2 0,8 5 5 0,-7-6 1 16,13 2-4-16,-7-1-2 0,2 1-3 0,-3-1-2 0,2 3-1 15,-2-2 1-15,-3-1-6 0,-9-3-2 0,1 6-1 16,-14-1-2-16,-7-3 0 0,-11 6-2 0,-20-5-4 16,-14 0-6-16,-14 0-8 0,-24 1-6 0,-14-4-8 0,-19-4-8 15,-13 0-2-15,-20-4 1 0,-20 0 3 16,-6 0 7-16,-6-3 10 0,-14 4 9 0,-1-1 12 0,2 1 9 15,-6-1 6-15,5 4 2 0,1 4 2 0,6-1-5 16,0 1-9-16,-1 4-19 0,2-2-30 0,6 5-54 16,-8-3-120-16,1 3-97 0,-13-4-52 0</inkml:trace>
  <inkml:trace contextRef="#ctx0" brushRef="#br0" timeOffset="66780.95">2783 17291 136 0,'0'0'168'0,"0"-4"-17"0,7 4-19 16,0-3-31-16,-1 3-25 0,1-4-20 0,-1 1-15 0,7-1-8 15,-1 1-10-15,3-1-7 0,-3-1-6 0,1 2-3 0,0 0-3 16,0 3-2-16,-7-4-1 0,8 0 0 0,-1 4 0 0,-6-3-1 16,5 3 3-16,1 0 1 0,1 0-1 0,-8 0 2 15,14-3 2-15,-7 3 4 0,0 0 3 0,6-5 2 0,1 5-2 16,-1-4 0-16,1 4 4 0,6-3 0 0,0-2 2 0,-1 3-5 16,9-2-2-16,-8 1 0 0,7-1-1 0,-7 0-2 0,6 0-4 15,1 0-3-15,-1 0-2 0,-7 4 0 0,9-2 0 0,5 2-2 16,-7-5 0-16,1 5 1 0,-1 0 3 0,1-2-1 0,-1 2 1 15,8 0-3-15,-7 0 2 0,5 0 1 0,-5 0 0 16,6 0-1-16,-7 0-1 0,2 0 0 0,4 0 1 0,-5 0 0 16,0 0-2-16,-1 0-1 0,0 0 1 0,1 0 0 0,0 0-2 15,-1 0 0-15,0-5 1 0,8 2 1 0,-7 3 0 0,5-4 0 16,2 0 0-16,-1 0 1 0,0 1 2 0,0-1 0 0,7 1 1 16,-8-1-1-16,2 1-1 0,0-1 2 0,-2-1-2 15,1 2-1-15,0 0 1 0,1-1 0 0,-1 4-1 0,-7-4 1 16,7 1 1-16,1 3-1 0,-8-3-1 0,7-2 1 0,-6 5-1 15,5-4 0-15,-5 4-1 0,-2 0 0 0,4 0 0 0,-3 0 0 16,1 0 1-16,-7-3 0 0,7 3-1 0,-1 0 1 0,1 0 1 16,-1-4 1-16,1 1 0 0,-1-1 2 0,7 1-2 15,-7-1 1-15,8-4 3 0,-1 5 0 0,6-4 3 0,-5 0 1 16,5-1-1-16,7-4 1 0,-6 5 0 0,0 0 0 0,6-4-1 16,0 4-1-16,-7-1-1 0,8-3-1 0,-8 4-4 0,1 4 1 15,6-5-1-15,-13 5-1 0,7-1-1 0,-8 0-1 0,9 0-1 16,-9 1 2-16,2 3 1 0,-7-4-1 0,-1 4 1 0,7-3 0 15,-7 3 0-15,0-4 0 0,1 4-1 0,0-3-1 16,-1 3-1-16,-5-4 1 0,5 0 0 0,1 4 1 0,-2-4-1 16,-4-4 0-16,6 8 1 0,-1-7 0 0,1 5-1 0,0-6-1 15,0 0 2-15,6 4 0 0,-8-3 1 0,9-3 1 0,0 1 0 16,-9 6 0-16,9-4 1 0,-1 0 2 0,-8-1-3 16,3 4 1-16,-1 1-2 0,-7-1 0 0,6 1-1 0,-6 3 0 15,1 0-1-15,5-4-1 0,-6 4 1 0,1-3-1 0,-1-1 0 16,0 4 1-16,6-4-2 0,-5 4 2 0,-2-4 1 0,1 1-1 15,7 3 0-15,-7-4 1 0,0 0 0 0,6-2 0 0,1 2 1 16,6-4-2-16,-6 5 1 0,0-5-1 0,6 0 0 0,-1 2 1 16,9-2-1-16,-9 1-1 0,1-1 0 0,1 1 1 15,5-1-1-15,-7 5 0 0,3-4 0 0,-2 3-1 0,-1 1 0 16,1-1 1-16,-5 0-1 0,-2 0 0 0,6 4 0 0,-5-3-2 16,0-1-1-16,-7 1-1 0,7 3 0 0,-1-5 3 0,-6 5-3 15,7-2 1-15,-8 2 0 0,9-4 2 0,-2 0 0 0,-6 4 2 16,7-4 1-16,-7 1-1 0,7-1 1 0,-1 0-1 15,1-2-1-15,5-2 1 0,-5 1 1 0,7-1 1 0,-2 0-1 16,1 2 0-16,1-6 0 0,5 5 3 0,-6-4 2 16,1 3-2-16,5 1 1 0,-6-1-4 0,1 2 1 0,-2 2-1 15,-5-3 1-15,-1-1-1 0,7 4 0 0,-6 2 0 0,0-3 0 16,0 2 1-16,-1-1-1 0,1 1 0 0,-1-5 0 16,-6 4 0-16,7 1-1 0,-7-1 0 0,7 1 1 15,-7-2 0-15,6 3-1 0,-7-7 1 0,2 6-1 0,5-4 1 16,-6-1-1-16,7 1 1 0,0 0-1 0,0 0 0 0,0-1 1 15,-1-3 0-15,1 3 1 0,5 1 0 0,-6-3 1 0,8 2-1 16,-8 1 0-16,2-4 1 0,-2 4 1 0,1-4-1 16,5 3 0-16,-6-3-1 0,2 4 1 0,-8 0 4 15,6-5-2-15,1 5-2 0,-1-3 1 0,1 2-1 0,-7-3 3 16,-1 0-2-16,9 0 1 0,-8 4-4 0,0-4 0 0,-1 0 1 16,1-1 1-16,1 1 1 0,-7 0-2 0,6 0 1 15,0 0-2-15,0 1 1 0,-1-2 0 0,2 2 0 0,-1-5-1 16,0 4 0-16,0-4 0 0,0 1 0 0,-7 2 1 15,8-3-1-15,-1 1 0 0,-6-1 1 0,6 1 1 0,-7-1 1 16,1 4 0-16,0-4 2 0,-3 1-1 0,-2 3 1 0,4-3 1 16,1 2 0-16,0-3-1 0,-8 1-1 0,8 3 2 15,-7 0 1-15,7-3 0 0,-1 3 0 0,1-4-1 0,-8 4-1 16,8-3-1-16,0 2 0 0,-1-3-1 0,1 1 1 16,6-1-2-16,-7 5 1 0,1-5 1 0,6 0 2 0,-6 0 2 15,5 1 0-15,-5-1 1 0,6 1 1 0,0-5-2 0,0 5 2 16,-7-1 1-16,8 1-4 0,-7-2 1 0,6 2-1 15,-8-1 1-15,9 1-1 0,-7-1-1 0,6-1 0 0,-7 2-2 16,1-1-1-16,-1 1 0 0,0-1 0 0,2-3-3 0,-1 4 1 16,-2-1-1-16,2-3 0 0,-1 3 1 0,1 1-2 15,0-5 1-15,-1 4 0 0,1 1-1 0,0-5 1 16,-1 4 1-16,6-2-1 0,-4 2-1 0,5-3 2 0,-7-1 2 16,6 1 0-16,2-1-1 0,0 1 0 0,-1 0-1 0,0 0 1 15,-2-1-1-15,11 2-1 0,-10-3 0 0,1 2 0 0,-1-4 0 16,9 4-1-16,-8 0 1 0,0-1 0 0,0 1 1 15,1-1-1-15,-1 1 0 0,-7 4 0 0,7-5 1 16,-6 1-1-16,-1 3 1 0,-7-3 0 0,8 4-1 0,0-1 1 16,-7-4 0-16,7 8-1 0,0-7 0 0,-8 7-1 0,8-3-2 15,-1-5 2-15,-5 1 0 0,5 0 0 0,7-1 0 16,-6-3 0-16,-2 4 1 0,2 0 1 0,7-5-1 0,-8 2 0 16,8 3 1-16,-8-4-1 0,7 3-1 0,-6-3 0 15,6 1-1-15,-7 2 1 0,7-3 1 0,-6 4-1 0,6-5 1 16,-7 5-1-16,1-1 3 0,0 2-2 0,-1 2 0 0,1-3 0 15,-1 3-1-15,0-4 1 0,1 5-1 0,-1-1 1 16,1-3-1-16,0 3 1 0,-1 1 1 0,1-5 1 0,0 5-2 16,6-5 0-16,-7 1 0 0,1 4-1 0,-2-5-1 15,9 2 2-15,-7 1-1 0,0-2 1 0,-1 0 0 0,7 3 1 16,-7-3 0-16,0-1 0 0,8 2 0 0,-7-3-1 0,6 3 0 16,-8 2-1-16,9-8 0 0,-7 6 0 0,6-2 0 15,0 1 0-15,1-1 1 0,-9 0 0 0,9 2 0 0,-1-2 1 16,0 1 0-16,0 4-1 0,-1-5 0 0,-5 4 0 15,7 1 0-15,-8-1 0 0,7 0 0 0,-6 4 0 0,0-3 0 16,-2 3-1-16,2-1 1 0,0 2 0 0,-2-1 0 16,-3 1 0-16,4-2 0 0,-6 5 0 0,0-5 0 0,0 6 1 15,0-6-1-15,1 1 0 0,-2 4 1 0,1-1 0 0,0-2-1 16,-1 3-1-16,3-1 1 0,4 1-1 0,-6-5-1 16,0 5 1-16,7 0 0 0,-9 0 1 0,9-1 0 0,1 1 0 15,-2 4 0-15,1-4 1 0,0 3-1 0,5-1 0 16,-5 2 0-16,0 0 0 0,-1-1-1 0,1 0 1 0,0 0 0 15,-3 4-1-15,3-4 0 0,1 4 1 0,4-3 0 0,-5 3-2 16,0 0 1-16,-1 0 0 0,-5 0 0 0,5 0-1 16,-6 0 1-16,6 0 1 0,-5 3 0 0,-8-3 0 0,8 4-1 15,-8 0 0-15,7 0 1 0,0 0 0 0,-8-1-1 16,9 0 0-16,-8 6 1 0,8-6-2 0,-8 1 1 0,8 3 0 16,-2-4 1-16,-5 5 0 0,6-1 0 0,6 0-1 0,-5 0 1 15,-1 1 0-15,0-1 0 0,6 1 0 0,-5 3 0 16,5-4 0-16,-6 0-1 0,6 4 1 0,1-4 0 0,-7 4-1 15,6-3 2-15,1 3 0 0,-1 0 0 0,1 1-1 16,0-6 1-16,-1 5 0 0,-6-3 0 0,6 3 0 0,1-4-1 16,-7 4-3-16,7 0 1 0,-8-1 0 0,2 2 2 0,6-1-1 15,-8 4 0-15,1-5 0 0,1 2 1 0,5-1 3 16,-6-5-1-16,0 6 1 0,7-1-1 0,-8 3-1 16,8-3 0-16,0 0 0 0,-1 0-1 0,1 1 0 0,6 2 0 15,-7-3-1-15,1 1 0 0,6 2 0 0,-6-3 1 0,-1 0-1 16,7 3 0-16,-6-3 0 0,-1 0 1 0,1 4-1 0,-6-4 0 15,4 0 1-15,2 3 0 0,-1 1-2 0,-6-3 2 16,6 2 1-16,2 1-1 0,-8-1 0 0,6 1 1 0,-5-1-1 16,5 1-1-16,1-1 1 0,0 2 1 0,-2-3-1 15,2 3 0-15,0 2 1 0,-2-3-1 0,2-1 0 0,-1 5 1 16,-4-1-1-16,4-4-2 0,0 5 2 0,-5-2-4 16,5 6 1-16,-6-4 3 0,-1 2 1 0,3-2-1 0,-3 3 2 15,1 0 0-15,0-4-1 0,0 4 5 0,1 0 0 16,-8 1-3-16,14-2-1 0,-8 1 0 0,0-3-1 0,3 3-1 15,-3-1 0-15,2 1 1 0,5-3-2 0,-6 2 1 0,5 1 0 16,-3 5-1-16,4-9 1 0,-6 4 1 0,7-5 0 16,-7 6 0-16,7-5 0 0,-9 5-1 0,9-2 2 0,-6 1 0 15,6 0-2-15,-1 0 0 0,-6 4 0 0,0-9 0 0,7 6 1 16,-9 0 0-16,4-2 0 0,-2-3 2 0,0 1-2 16,0-2-1-16,-7 2 0 0,8 0 1 0,-8-2 1 0,7-1 0 15,-6 2-2-15,-1-3 0 0,7 2 0 0,-7-2 1 16,8-1 0-16,-3 5-1 0,4-1 1 0,-2-2-1 0,0 2 1 15,6 0 1-15,-5 0 0 0,5 1 0 0,1-1 0 0,-1 0 0 16,0 4 0-16,1-3-5 0,6 3 2 0,-7-5 1 16,8 6 0-16,-8-5 1 0,1 4-1 0,-1-3 0 15,7 3-1-15,-6 0 3 0,-1 0-1 0,1-4 0 0,0 4-1 16,-1 1 0-16,-5-6 0 0,4 5 0 0,2 0 0 0,0-4 4 16,-1 4-1-16,7-4-3 0,-6 5 0 0,-1-1 0 0,7 0 0 15,0 0 0-15,-5 0-1 0,5-4-4 0,-1 4 3 16,1 0 1-16,0 0 1 0,1 0 0 0,-1 3 0 15,0-2 1-15,6 2 0 0,-5-4 0 0,5 2 0 0,-6 3-1 16,6-4 1-16,1 3 0 0,-6-2 1 0,5-2-1 0,-6 1 1 16,7 3 0-16,-8-2 1 0,1-1 1 0,7-4-1 15,-8 3 2-15,2 2 0 0,-1 3 2 0,1-4 2 0,4-1 1 16,-4 2 0-16,-1-1 2 0,7 3 0 0,-8-3-4 16,1 5 1-16,8-6-2 0,-9 4 0 0,0 1-2 0,3-4-3 15,-9 0-2-15,8 0 0 0,-8 0 2 0,7 0-1 0,-6 0 0 16,-1-4-1-16,0 4-2 0,1-3 2 0,-1 3-2 0,1-4 0 15,0 0 2-15,-7 1-1 0,7-1 1 0,-2 0-1 0,2-2 1 16,0 1-3-16,-1 2 2 0,6-5 2 0,-4 5 1 16,-2-4-1-16,1-1-1 0,0 4 1 0,-1-4-1 0,1 2 2 15,0-3 0-15,-1 3-1 0,1-2-1 0,-1 2 0 0,0-2 0 16,-5-3 0-16,5 3 0 0,1 1-1 0,0-1 0 0,-1-3 0 16,-6 5 0-16,6-7 0 0,1 3 1 0,0-1 0 0,-1 3 0 15,-6-5 0-15,6 1 2 0,1 1 3 0,0 0-1 16,5-4 3-16,-5 4 1 0,0-3 2 0,6 3 2 0,-7 0 1 15,1-4 1-15,6 1-1 0,0-1 1 0,-7 0-2 0,8 5-1 16,-1-9-3-16,-7 4-1 0,7 0 1 0,0-3 0 0,0 4-3 16,1-5 5-16,-2 4 2 0,2 0 4 0,-1-3 4 0,-1 0 5 15,2 0 1-15,-2 3 0 0,2-3 7 0,6 0 2 0,-7-2 1 16,-1 3 2-16,8 2 0 0,-6-4 0 0,5 2 1 16,-6-2 0-16,7 5-1 0,-7-5-2 0,7 0-2 0,-2 2-1 15,3-1 1-15,-2-1 2 0,1 1 1 0,-2 3 1 0,3-7 1 16,-2 3 1-16,7-3 1 0,-6 4 2 0,6 0 0 0,0-4 0 15,7 4 2-15,-1-4-1 0,0 0 0 0,8 3 0 0,-1-3 0 16,1 0-3-16,5 0-2 0,1 0-4 0,0-3-2 0,-1 3-2 16,0-4-3-16,1 4-3 0,7-8-4 0,-1 5-2 15,-6-1-3-15,5-3-2 0,2 0-2 0,-2-1-5 0,-5 1-3 16,-7 0-1-16,0-1-15 0,1 4-33 0,-8-4-50 0,-12 6-63 16,0-6-71-16,-8 1-118 0,-6-7-141 0,-5-5-100 0,-21-3-49 15,0-7-1-15</inkml:trace>
  <inkml:trace contextRef="#ctx0" brushRef="#br0" timeOffset="71154.92">1335 14163 134 0,'-5'-4'342'0,"-1"-4"-91"0,6 5-90 16,-6-1-61-16,6 1-31 0,0-4-13 0,-7 3-7 0,7-1-4 31,7-1-1-31,-7 2-6 0,0-3-4 0,6-1-8 0,0 4-5 0,-1-3-4 0,4 4-4 0,-3-4-2 0,-1 3-2 16,10-4-1-16,-9 0 1 0,7 1-1 0,0 5 2 0,0-6 0 15,1 0 2-15,-2 1 1 0,1 3 1 0,-1-3 1 16,8 0 1-16,-6-1 2 0,-1 1 1 0,6 0-2 0,1 4 1 16,-7-6-2-16,7 6-1 0,-1-4-2 0,1 3-2 0,0 1-1 31,-1-1-3-31,-6 0-1 0,6 0-2 0,-5 4-1 15,4 0-2-15,-4 0-1 0,-1 4 1 0,7-4-2 0,-14 8 0 0,8-5-1 0,-2 5-1 0,1 2 2 0,0 1 0 16,0 0 0-16,0 4 0 0,0-1 0 0,-7 2 1 0,8-3 2 31,-8 7 0-31,1-3-1 0,-1 6-1 0,1-5 2 0,0 0-2 16,-7 0 0-16,6 1-1 0,-6-2 1 0,6 3 1 16,-6-3 2-16,0-1-2 0,6-2 0 0,-6 1 0 0,0-1 2 0,0-3 0 0,0 1-1 0,0-5-1 0,0 0 0 15,0 1 2-15,0-5-2 0,0 1 2 0,0 0 0 0,0-4 1 16,0 3 3-16,0-3 5 0,0 0 4 0,0 0 7 15,0 0 6-15,0 0 9 0,0 0 10 0,0-3 4 0,0 3-1 16,0-8-7-16,0 5-2 0,0-5-7 0,0-4-7 0,8 6-8 16,-8-5-10-16,0-3-5 0,6 2-2 0,-6-3-1 0,6 1-2 15,0-1 0-15,-6-3 2 0,8 2 0 0,-2 2-2 32,0-1 0-32,1-2 1 0,-1 2 0 0,1 4 0 15,0-4-1-15,-1 1 0 0,7 2-3 0,0-2-1 0,-6 3 1 0,6 4-1 0,0-5-2 0,-1 6 0 0,2 2-2 0,-2-4 1 16,2 4-1-16,-1 1 1 0,0 3 0 0,0 0 0 31,0 0 1-31,7 3 1 0,-8 5 1 0,1 0 2 0,8-2-1 0,-9 6 0 0,8 3-2 0,-7-1-2 0,-1 1 0 16,8 2-2-16,-7 2 0 0,6 0-6 0,2 2-1 0,-9-2-4 15,8 3 0-15,-7-4-2 0,7 4-4 0,-8-3-4 0,8 2-3 16,-6-2-2-16,-2 2-3 0,1-2-8 0,1 0-10 16,-2 2-15-16,2-3-21 0,-2 1-39 0,-5-3-92 0,-2 1-98 15,3-3-60-15,-1 2-35 0</inkml:trace>
  <inkml:trace contextRef="#ctx0" brushRef="#br0" timeOffset="72342.25">14343 18190 70 0,'0'2'257'0,"0"2"-85"0,0-4-70 0,6 3-45 16,-6-3-24-16,7 5-12 0,0-5-4 15,-7 3 0-15,6-3 0 0,0 4-1 0,-6-4 1 0,7 4-1 16,-1 0 0-16,1-4-3 0,0 3-1 0,-7 1-4 16,6-1 0-16,-6 1-1 0,6-4 2 0,2 3 2 15,-8-3 3-15,5 4 0 0,-5-4 2 0,7 4 3 0,-7-4 2 16,0 0-1-16,0 0 0 0,0 0-3 15,0 0-4-15,0 0-4 0,0 0-10 0,0 0-13 0,0 0-22 16,0 0-43-16,0 0-94 0,0 0-100 0,0 0-62 16</inkml:trace>
  <inkml:trace contextRef="#ctx0" brushRef="#br0" timeOffset="73138.84">13431 18294 135 0,'-8'0'306'0,"8"0"-65"0,-6-3-74 0,6 3-57 0,0-3-41 16,6 3-27-16,-6-4-15 0,8 4-6 16,-2-4-3-16,0 1 1 0,2 3 0 0,4-4 1 0,-5 4-1 15,6 0 0-15,-7 0-2 0,1 4-2 0,5-1-5 16,2 1-2-16,-8 3-2 0,1 1 0 0,6-1 1 15,-8 4 1-15,9 4 0 0,-7 0-1 0,0 3 1 0,5 3 0 16,-4 2 0-16,-2-5-1 0,6 4-1 0,-5 3-1 16,6-2 1-16,0-1-4 0,1 0 0 0,-8-1-2 15,7 1 1-15,0 0 1 0,0 0-1 0,7-3 2 16,-8-1-1-16,2-3 1 0,-2-1 3 0,1-3 6 16,1 0 5-16,-2-3 9 0,2-5 16 0,-2 1 10 0,8-8 13 15,-1 1 11-15,1-5 13 0,0-6 8 0,6 3 7 16,-7-8 2-16,7 2-5 0,1-6-7 0,-1 1-6 15,-8 1-10-15,2-6-13 0,0 1-11 0,-1 1-15 16,-5-4-10-16,-1 0-11 0,0-1-11 0,0 1-15 16,-7 0-21-16,1-1-25 0,-1 5-30 0,1-1-29 0,-7 0-33 15,0 4-31-15,6 5-41 0,-6 2-73 0,6 3-108 16,2 5-56-16,-8 0-16 0</inkml:trace>
  <inkml:trace contextRef="#ctx0" brushRef="#br0" timeOffset="73592">14590 18552 297 0,'0'0'399'0,"0"0"-147"0,7 0-117 0,6 0-68 0,0 0-35 16,7-4-19-16,-1 4-10 0,6 0 0 0,2 0 0 15,12 0 4-15,-6 0 0 0,6 0 1 0,6 0 4 16,1 0 1-16,7 0 1 0,6 0 0 0,6 0 2 16,6 0 0-16,0 0 3 0,14 0 4 0,0 4 1 15,6-4 0-15,7 0 3 0,-1 0-2 0,14 0 0 0,-7 0 0 16,7 0-2-16,7 0-3 0,-1 0-2 0,1 0 0 15,-1 0-3-15,0-4 2 0,-6 4-2 0,-7 0-2 16,-6 0 0-16,-8 0-2 0,-4 0 0 0,-21 0-3 16,-6 0-3-16,-14 0-4 0,-6 0-1 0,-19 0-2 15,-14-4 0-15,-6 4-2 0,-6 0 0 0,-14 0 0 0,-14-3 2 16,3 3 2-16,-14 0 1 0,-1 0 4 0,-6 0 2 16,6 3 5-16,-6-3 1 0,6 0 2 0,-7 0 2 15,15 4-2-15,-1-4 0 0,0 4-3 0,12-4-2 0,2 3-5 16,5-3-1-16,0 4-8 0,8-1-13 15,-2 1-18-15,2-4-25 0,12 7-36 0,-7-3-68 0,-1 0-153 16,3-4-78-16,5 3-41 0</inkml:trace>
  <inkml:trace contextRef="#ctx0" brushRef="#br0" timeOffset="74341.81">15353 13426 235 0,'-7'-3'398'0,"7"-4"-101"0,0 3-112 0,0 0-71 0,0 0-44 15,-6 4-25-15,6-3-15 0,6 3-11 0,-6 0-7 16,0 0-5-16,7 3-4 0,-1 1-2 0,1 0-3 0,0 2-8 15,5 2-11-15,-7-1-17 0,10 5-19 0,-10-2-21 16,10 1-33-16,-9 0-53 0,1 1-85 0,5-1-82 0</inkml:trace>
  <inkml:trace contextRef="#ctx0" brushRef="#br0" timeOffset="74466.85">15425 13844 134 0,'0'19'251'0,"-7"-5"-62"0,7 1-64 0,0-1-39 0,0 1-19 16,0 0-15-16,0-1-13 0,7 1-9 0,-7 4-4 0,6-5-5 15,7 1-7-15,0 2-11 0,0-1-17 0,1-3-27 0,-2 7-53 16,8-6-115-16,-1 1-88 0,-5-1-51 0</inkml:trace>
  <inkml:trace contextRef="#ctx0" brushRef="#br0" timeOffset="74591.88">15516 14841 17 0,'-7'10'388'0,"7"5"-110"0,7-4-191 16,-7-1-186-16,5 2-138 0,9-1-81 0</inkml:trace>
  <inkml:trace contextRef="#ctx0" brushRef="#br0" timeOffset="74716.6">15699 15519 365 0,'0'14'356'0,"0"-3"-207"16,0 3-182-16,0-3-188 0,0 4-98 0</inkml:trace>
  <inkml:trace contextRef="#ctx0" brushRef="#br0" timeOffset="74857.19">15699 16258 322 0,'0'18'318'0,"0"1"-135"0,6-4-97 16,-6 4-66-16,6-2-46 0,1 2-42 0,-1-1-47 0,1-4-55 16,-1 5-66-16,1-4-75 0</inkml:trace>
  <inkml:trace contextRef="#ctx0" brushRef="#br0" timeOffset="74935.39">15757 16719 171 0,'0'19'291'0,"-7"-4"-67"0,1-1-76 15,6 1-55-15,0-1-33 0,0 1-23 0,0 4-16 16,0-5-16-16,6 1-18 0,1 4-22 0,0-5-29 0,-1 5-51 15,0-6-90-15,1 3-91 0</inkml:trace>
  <inkml:trace contextRef="#ctx0" brushRef="#br0" timeOffset="75138.5">15737 17314 404 0,'-6'10'424'16,"6"2"-148"-16,-7-3-119 0,7 8-71 0,0-7-40 0,0 0-20 15,0 6-14-15,7-2-6 0,-7-3-5 0,6 7-1 16,-6-3 0-16,0 0 0 0,7 0-1 0,-7 2-1 0,0-1 1 15,0 2 0-15,0 1 1 0,0-2 0 0,0-3 0 0,0 5 0 16,0-1 1-16,0-3-1 0,0 4 1 0,0-5-1 0,0 1 2 16,0 0 3-16,6-1 0 0,-6 1-1 0,7-4 1 0,-7 3 1 15,7-3 0-15,-1 1-4 0,0-5-12 0,1 4-23 16,0-8-36-16,-1 5-61 0,0-4-105 0,1-4-88 0,6-4-61 16</inkml:trace>
  <inkml:trace contextRef="#ctx0" brushRef="#br0" timeOffset="77419.09">16330 17156 88 0,'7'-4'289'0,"-7"1"-57"16,0-1-59-16,6-1-50 0,-6 2-38 0,0 0-29 0,7-1-18 15,-7 0-9-15,6 1-7 0,0 0-2 0,-6-6 0 16,8 6-5-16,-2 3-1 0,0-7-2 0,1 7 1 0,-7-4 0 16,6 4-2-16,1-3-3 0,-1 3-1 0,-6 0-2 0,0-4-3 15,6 4 2-15,-6 0-3 0,7 0-1 0,-7 0-1 0,0 4 0 16,0-4 0-16,7 0 3 0,-7 3 3 0,0 1 1 15,0 3 3-15,0-4 1 0,0 6 2 0,0-3 3 0,0 5 1 16,0 1 2-16,0-2-2 0,0 9-3 0,7-4-3 0,-7 3 2 16,0 0-3-16,6 0-3 0,-6 1-1 0,6-1-3 0,2 0 0 15,-8 4-1-15,6-3 0 0,0 0-1 0,0-2 1 0,1 2 1 16,0-1 1-16,-1-4-2 0,1 5 1 0,-2-8-1 0,2 3 1 16,1-2-1-16,-3-1 2 0,2 0 0 0,-1-4 4 15,8 0 4-15,-8-3 7 0,1 3 5 0,-1-3 8 0,8-4 10 16,-8 0 10-16,0-4 8 0,8 0 0 0,-8-3 7 0,7 0 5 15,-8-8 3-15,10 4 4 0,-3-7 2 0,2-1 0 16,-2 2-4-16,2-6-1 0,-8 2-6 0,7-5-8 0,1 0-8 16,-8 1-10-16,-1-5-10 0,2 1-10 0,1-4-5 0,-8 4-7 15,5-5-3-15,2 5-1 0,-7-4-3 0,7 8 0 0,-7-5-2 16,0 8-2-16,5-4-9 0,-5 8-21 0,8 0-29 0,-1 4-33 16,-1-1-34-16,0 3-37 0,8 2-49 0,-2 2-84 0,2 1-137 15,-1 3-58-15,-2 4-13 0</inkml:trace>
  <inkml:trace contextRef="#ctx0" brushRef="#br0" timeOffset="77997.08">17034 17512 237 0,'0'0'261'0,"0"0"-58"0,0 0-57 15,0 0-46-15,0 0-34 0,0 0-26 0,0 0-16 0,0 0-11 16,0 0-4-16,0 0-2 0,0 0 2 0,0 0 3 0,0 0 3 16,0 3 5-16,0-3 4 0,0 0 4 0,0 0 2 0,0 0 1 15,0 0-1-15,0 0-1 0,0-3-3 0,7-1 0 0,-7 4-3 16,0-5 3-16,0 2 2 0,0 0 3 0,6-5 2 16,-6 5 1-16,0-5 1 0,6 1 6 0,-6 2 1 0,0-1-5 15,0-2-3-15,0 1-6 0,7-1-4 0,-7-2-1 0,0 3-4 16,0-5-7-16,7 2-4 0,-7 3-2 0,6-5-1 0,-6 1-1 15,0 5-1-15,0-6-1 0,7 5 0 0,-7 0-1 0,0-1 0 16,0 0 0-16,0 2-2 0,6 1 0 0,-6 2 1 16,0 3-1-16,0-4 0 0,0 1-1 0,0-1 0 0,0 0-2 15,7 0 2-15,-7 4-2 0,6 0 1 0,1 0-1 0,-7 0 1 16,6 4-2-16,8 0-1 0,-8-4-3 0,-1 4-2 0,3-1-3 16,-2 4-1-16,7-2-1 0,-6-3-1 0,-1 6 0 0,8-1 4 15,-8-2 2-15,0 2 3 0,1 3 3 0,0-1 0 0,-7-3 3 16,6 5 0-16,-6-3 1 0,5-1 0 0,-5 4 1 15,0-4 0-15,0 1 0 0,0-1 0 0,0 3 0 0,0-2 0 16,0 3-1-16,0-3-4 0,0-1-5 0,0 0-4 0,0-4 1 16,8 2-2-16,-8-2-6 0,6 5-6 0,0-5-10 0,8-3-12 15,0 3-17-15,-2-3-27 0,1 0-47 0,7 0-78 0,-8-3-105 16,2 0-58-16</inkml:trace>
  <inkml:trace contextRef="#ctx0" brushRef="#br0" timeOffset="78575.07">17438 17357 405 0,'-14'0'414'0,"2"0"-131"16,6 0-124-16,-8 5-72 0,0-2-43 0,9-3-22 0,-1 3-12 16,-3 5-6-16,4-5-4 0,5 5 0 0,-6-1 0 0,6 0 0 15,0 4 2-15,0-3-2 0,0 2 1 0,6-3 0 0,-6 5 0 16,5-5 0-16,4 1 0 0,2 2-1 0,3-3 7 15,-7 1 0-15,6-4 0 0,-1 0 0 0,2-1 1 0,6 0 1 16,-7 2 2-16,-1-5 1 0,2 0-5 0,-3 0 2 0,4-5 3 16,-9 5 1-16,1-3 2 0,-1 0 1 0,1-1-2 0,-7 0 4 15,0 1 0-15,0-5-1 0,0 1-1 0,-7 2-1 0,7-1-1 16,-6-2-2-16,-7 1-1 0,7 3 1 0,-8-2-4 16,8-2 2-16,-8 1-1 0,8 3-1 0,0 0 2 0,-1-3 1 15,1 3 0-15,6 4-3 0,-7-3-2 0,7-1-4 0,0 4-4 16,7-3-9-16,-1 3-6 0,1-4-8 0,5-1-4 0,2 2-5 15,-3 0-1-15,10-1-3 0,-1 0-4 0,-1 1 0 16,1-5-1-16,-7 4 2 0,7 1 3 0,-1-4 2 0,-6 3 4 16,0 1 6-16,0-2 8 0,0 2 10 0,-6-1 10 0,6 4 11 15,-13-4 7-15,6 4 8 0,-6 0 5 0,0 0 4 0,0 0-1 16,0 0-2-16,0 4-3 0,-6-4-6 0,-1 4-5 0,1-1-4 16,-7 2-2-16,6 2-3 0,-6-5-2 0,6 6-1 0,1-4-1 15,-7 1 1-15,13-2-1 0,-7-3-3 0,7 3-2 16,-6 1 0-16,6 0-1 0,0-4 1 0,0 3 0 0,0-3-1 15,6 0 7-15,-6 3-3 0,7-6-1 0,0 3-1 0,-1-3 3 16,0 3 0-16,8-4 1 0,-8 0 2 0,7 1-3 0,-6 0 2 16,6-6 5-16,-7 6 1 0,0-4 2 0,8 3 4 0,-8 1 2 15,1-2 2-15,-1 2-1 0,-6-1 1 0,7 4-1 0,-7 0-4 16,0-4-4-16,6 4-7 0,-6 0-3 0,0 0-4 16,7 0-1-16,-7 4-4 0,6 0-5 0,1-1-8 0,0 2-10 15,-1-2-11-15,0 1-16 0,8-2-19 0,-2 3-26 0,1-2-31 16,7 1-31-16,0 1-50 0,-8 1-87 0,8-6-75 0,-7 4-32 15</inkml:trace>
  <inkml:trace contextRef="#ctx0" brushRef="#br0" timeOffset="78715.89">18121 17405 42 0,'0'0'484'0,"0"0"-9"0,8 0-139 16,-8-4-131-16,0 4-85 0,6 0-51 0,0-3-29 0,-6 3-13 15,7-4-9-15,-7 4-2 0,7 0-2 0,-7-3-1 0,7 3 0 16,5 0-2-16,-6-4-3 0,8 4-5 0,-1 0-10 0,-7 0-14 15,8-5-17-15,-2 5-17 0,1 0-26 0,0-3-34 16,1 3-44-16,-8 0-73 0,1-3-116 0,-1 3-56 0,0-4-27 16</inkml:trace>
  <inkml:trace contextRef="#ctx0" brushRef="#br0" timeOffset="79778.13">14004 14108 208 0,'0'0'339'15,"7"-3"-110"-15,-7 3-95 0,6-5-58 0,-6 5-32 0,6-4-10 16,-6 4-6-16,7-3 3 0,-7-1 5 0,7 1 3 15,-7-1 3-15,0-3 5 0,0 3 4 0,0-3-3 0,0 2-1 16,0-2-4-16,0 5-4 0,0-2-4 0,-7-4 0 16,7 4-3-16,-7 0-7 0,7 1-5 0,-6-1-4 0,0 4-4 15,-1-2-4-15,-6 2-2 0,0 0-2 0,-7 0-3 0,1 0-1 16,-7 0-1-16,0 2 1 0,0-2 0 0,-7 4-2 16,1-1 0-16,-1 1 0 0,-6-4 1 0,-7 8 1 0,1-4 1 15,-7 0 1-15,-1-2 2 0,1 3 2 0,-7 2 0 16,1-4-2-16,0 1 1 0,5 0-4 0,-5 3 3 0,-1-3-1 15,-1-1-1-15,2 4-1 0,6-3 0 0,-6 1 0 16,6-2-1-16,6 4 3 0,-6-3-2 0,6-1-1 0,7 5 0 16,7-4 0-16,-1-1 0 0,7 1 0 0,6-1 0 15,0 1-5-15,8-4-5 0,6 3-6 0,-1-3-6 0,7 0-11 16,0 0-14-16,7 0-14 0,-1 0-20 0,6 0-18 0,8-3-23 16,0-1-32-16,-1 1-49 0,7-4-68 0,1-5-71 15</inkml:trace>
  <inkml:trace contextRef="#ctx0" brushRef="#br0" timeOffset="80027.9">12961 13950 152 0,'7'-11'415'0,"6"1"-94"0,-13-2-117 16,6 4-76-16,2-1-47 0,-8 1-27 0,6 0-16 0,-6 1-10 15,0 3-6-15,0 0-8 0,0-2-4 0,0 1 0 16,-6 5 1-16,-2-4-1 0,-4 4-3 0,-2 0 0 0,-6 0-3 16,0 4-2-16,2 4 3 0,-8-5-2 0,0 8-2 0,-7-3-1 15,7 4 0-15,-6-3-1 0,-1 3 1 0,6 3 0 16,-5-5 0-16,6 2 1 0,0-1 1 0,6-1 0 15,1-2 0-15,6 3-1 0,6 0 3 0,-5-4-1 0,4 4 1 16,8-4 1-16,0 5 1 0,8-1 3 0,-2-1 2 0,7 2 2 16,0-5 1-16,6 3 2 0,15-1 0 0,-2 1 0 0,6-3-2 15,8 1-1-15,0-1-2 0,7 0-3 0,5-3-4 16,-6 3-7-16,6 1-18 0,0-1-28 0,-4 3-44 16,-2-2-91-16,-7-1-115 0,-12 5-84 0,-1-10-51 0</inkml:trace>
  <inkml:trace contextRef="#ctx0" brushRef="#br0" timeOffset="80762.3">2881 17005 103 0,'-13'8'125'0,"1"3"-40"0,-3-4-39 0,10 0-30 16,-15 0-29-16,7 1-34 0,0 0-31 0,0 3-32 0</inkml:trace>
  <inkml:trace contextRef="#ctx0" brushRef="#br0" timeOffset="83480.16">2640 17149 21 0,'0'0'45'0,"0"0"-16"16,0 0-12-16,0 0-8 0,7 0-4 0,-7 0-3 0,0 0-2 15,0 0 1-15,6 0 0 0,-6 0 2 0,0 3 4 0,0-3 6 16,0 0 10-16,0 0 16 0,7 0 12 0,-7-3 10 0,0 3 6 16,6 0 5-16,-6 0-4 0,0 0-7 0,0 0-7 15,7 0-16-15,-7 3-15 0,0-3-8 0,7 0-8 0,-7 4-4 16,0-4-2-16,6 0 1 0,-1 0 1 0,2 0 3 0,-7 0 6 15,8 0 1-15,-3 0 3 0,2 0 1 0,0 0 1 0,-1 0-1 16,1 0-3-16,0-4-1 0,-1 1-1 0,0 3-3 0,8-4 0 16,-8 4 2-16,7-5 0 0,-6 2 3 0,6 0 0 15,-7-1 0-15,7 0 0 0,-1-2 0 0,3 1-1 0,-3-2-3 16,1 3 0-16,0-3-3 0,0 4-1 0,1-5 0 0,-3 4-1 16,4-4-1-16,4 1-1 0,-6 1 1 0,6-2-3 0,-5 0-1 15,5 1 0-15,-6 0 0 0,5 0-1 0,-3-1-1 0,-2 1 1 16,0-3 2-16,0 1 0 0,0-1 0 0,0 3 0 15,0-5-1-15,0 2 1 0,0 3 1 0,-1-5-2 0,-4-3-2 16,4 5 1-16,2-2 1 0,-2 1 0 0,-5-4 1 0,6 5 2 16,0-1-1-16,1-4 2 0,-8 5-1 0,5-5-1 0,4 3 1 15,-2-2-1-15,-7 3-2 0,8-3 1 0,-2-1 0 0,2 4-1 16,-2-8 2-16,2 5 0 0,-1-1-2 0,-7 1 1 16,6-5 4-16,2 5 0 0,-1-1 2 0,0-4 1 15,0 5 1-15,0-5-1 0,0 4 1 0,1-2 3 0,-2 3-4 16,1-1 0-16,-6-4-1 0,6 9 0 0,0-6-2 0,0 2 1 15,-7-2-2-15,8 2-1 0,-8-1 0 0,7 5 0 16,-7-5-2-16,8 1 0 0,-8-2 2 0,8 2 1 0,-2 3 1 16,-5-3 2-16,6-1 0 0,-7 1 1 0,7-1 1 15,-7 3-1-15,8-2 0 0,-1-1-2 0,0-2-1 0,-7 0-1 16,7 3-2-16,1-3-2 0,-2-2 0 0,2 1-1 0,-2 3 0 16,2-3 1-16,-8 0 0 0,13-1 0 0,-11 0 1 15,4 1 2-15,2 4 0 0,-2-5-2 0,1 5 1 0,-6-4-2 16,6-1 2-16,-1 5-1 0,2-5-1 0,-8 1-1 0,8 3-1 15,-1-3 2-15,-7 3 0 0,8 1 0 0,-8-5 0 16,6 5 0-16,-6-2 3 0,2-1 1 0,-2 2 2 0,7 1-1 16,-6-5 0-16,0 4 2 0,5 1-1 0,-6-5-1 15,2 2-1-15,4 2 0 0,-5-5-2 0,6 6 0 0,-6-3 1 16,5 1-1-16,1-2 2 0,0-1-1 0,-7 2 0 16,8-3 0-16,-1 3 2 0,0-2-3 0,-6 5 0 0,5-4 0 15,-4 2-2-15,4-1-1 0,-5 3 0 0,-2-1 0 0,3-5-1 16,-2 6 2-16,-6-1 0 0,6-3 0 0,1 4 1 15,-1-1 0-15,-6 4-1 0,8-3 0 0,-8-1-1 0,6 1 2 16,0-2 1-16,-6 3 1 0,7 1 3 0,0-3-1 0,-7 0 2 16,6 4 0-16,0-3 1 0,-6-1-1 0,7 1 0 15,-1-2-1-15,1 7-3 0,0-7 1 0,-1 5 0 16,-6-4 1-16,6 1 0 0,1 3-1 0,-7-4 2 0,6 1-1 16,1-1 1-16,-1 5-3 0,-6-5 1 0,6-1-1 0,2 1 1 15,-8 1 1-15,6-1 0 0,1 5 1 0,-7-5-2 0,6 0 0 16,0 1 2-16,2-1-4 0,-2 1 3 0,-6-1-2 15,6 0-1-15,1 0 0 0,-7 1-1 0,6-1 2 16,1 1 1-16,-1-1 0 0,-6 0-1 0,7 1-1 0,-2-5 0 16,3 9 1-16,-1-5-2 0,-7 0 1 0,5 1-3 0,2 2 1 15,0-3 0-15,0 1 0 0,-1 3 0 0,0-3 0 16,1-2 1-16,-1 2-1 0,1-1 2 0,0 1-2 0,-1-1-1 16,0 0 1-16,2 1 1 0,-2-1-1 0,6 4 0 15,-5-3 0-15,-1-2-1 0,1 1 0 0,0 1 1 0,5-1 0 16,-4 1-1-16,-2-1 2 0,0 1-1 0,0-1 0 0,2 1 1 15,-2 2 0-15,0-2-1 0,1-1 0 0,-1 0 0 16,1 1-1-16,0 3 1 0,-7-3-1 0,6 2 1 16,-6-2 0-16,5 2 1 0,2 2-1 0,-7-5 0 0,8 3 0 15,-3 3 0-15,-5-3 0 0,7 1 0 0,0 0-1 0,0 0 1 16,-7 0 0-16,6 1 0 0,1-5-1 0,-1 7 0 0,0-3 0 16,1 0 1-16,0 1 0 0,-1 2 0 0,8-4 0 15,-8 3 0-15,0-3 0 0,1 1 1 0,-1 3 1 0,7-3 2 16,-6 1-3-16,5 2-1 0,-4-3-1 0,-2 4 1 15,7-4-2-15,-6 4 0 0,6-1 0 0,-7 1-3 0,7-1 2 16,-6 2 2-16,-1-2 1 0,7-3 1 0,-6 3-1 16,-2 2 1-16,3-6-1 0,-2 5 2 0,1 3-1 0,-1-3 0 15,1-1-1-15,-1 5 0 0,-6-1 0 0,6 1 0 16,2-4 0-16,-2 3-1 0,-6 0 0 0,6-3 1 0,1 3-2 16,-1 1 1-16,1-4 0 0,-1 3 1 0,1-4 0 0,-1 5 0 15,8-5 0-15,-8 4 1 0,-1-3-1 0,10 4 0 16,-9-1-1-16,0-4-1 0,1 5 1 0,6-1 0 0,-6 0 0 15,-1 1 0-15,0-1 1 0,2 0 0 0,-2 0 0 0,0 4 0 16,-1-3-1-16,3 3 0 0,-1-4 1 0,-2 4 0 16,3 0 0-16,-2-3 0 0,0 3 0 0,2-4 1 0,-2 4 0 15,0 0-1-15,8-3 0 0,-8 3 0 0,0 0 0 16,1-4 0-16,-1 0 0 0,1 4-1 0,6 0 0 0,-7-4 0 16,8 4 1-16,-8-3 0 0,7 3 0 0,0 0 0 0,-6 0-1 15,5-4-1-15,2 4 1 0,-2 0 0 0,-5 0-1 16,6 0 0-16,0 0 1 0,1-3 0 0,-8 3 0 15,6 0 1-15,2 0-1 0,-1-5 1 0,0 5-2 0,0 0 1 16,0-2 0-16,0 2 0 0,0-4 1 0,0 4-1 0,0-4 0 16,0 4 1-16,0-4 0 0,-7 4 0 0,8-3 0 0,-1 3 0 15,-7 0 1-15,7 0-1 0,-6 0 1 0,-1 0-2 16,0 0 0-16,2 0 1 0,4 0 0 0,-6 0-1 16,2 0 0-16,-2 0-1 0,0 0 2 0,7 0 0 0,-6 3 0 15,6-3 0-15,-7 0 0 0,8 0-1 0,-2 0 2 0,2 0-1 16,-1-3 0-16,-1 3 0 0,2 0 0 0,-2 0 0 15,2 0 0-15,5 0 0 0,-5 0 0 0,-2 0 0 0,2 0 0 16,-2 0 0-16,8 3-1 0,-7-3 1 0,0 4 0 16,0-4 0-16,0 4 1 0,0 0-1 0,0-2 2 0,1-2 0 15,-2 5 0-15,1-2-2 0,-6 1 0 0,5 3 0 0,-5-7-1 16,0 8 0-16,0-5-1 0,-1 1 0 0,0 3 1 16,0-4 0-16,2 5 1 0,-2-1 1 0,0 1-1 0,1-2 0 15,0 3 0-15,-1-1 0 0,1-2 1 0,-7 5 0 0,5-3 0 16,2 3-1-16,0-1 0 0,-7-2 1 0,6 3 1 15,1-1-2-15,-1 2 0 0,0-1 0 0,2 0 0 0,-8-1 0 16,6 1 1-16,1 1-1 0,-1-2 0 0,1 2 1 16,-1 3-1-16,1-5 0 0,-1 1 0 0,0 0-1 0,2 0 1 15,-2 1 0-15,0-2 0 0,1 5 0 0,-2-3 0 16,3-3 1-16,-1 3 0 0,-2 3 1 0,2-5-1 0,0 2 1 16,0 2-2-16,-1-2 1 0,0-2 0 0,8 5-1 15,-8-3 0-15,1-3 0 0,-1 7 0 0,1-5 1 0,6 3 0 16,-8-3 0-16,2 3 0 0,1-2 0 0,4 2 1 0,-5-2 0 15,-1 2-1-15,1 1 2 0,-1 0 0 0,1-5-3 0,-1 5 0 16,1-1 0-16,0-2 1 0,-7 2 0 0,6 1 1 16,0-1-2-16,1 1 2 0,0-3 1 0,-1 2-1 15,0 1 2-15,1-1-1 0,-2-3 0 0,3 3-1 0,-8 2-1 16,7-6-1-16,-2 5 0 0,2-3 1 0,1 2 0 0,-2-3-1 16,0 1 0-16,0 1 1 0,8-1 0 0,-8-1 2 15,1 0-2-15,-1-1-1 0,0 1 1 0,2 0 0 0,3 0 0 16,-4 4 0-16,1-5 0 0,-8 2 1 0,5 3 3 15,2-5 2-15,-7 5 0 0,7-3 0 0,-7 2 0 0,0 0 1 16,0 1-1-16,6-3-3 0,-6 2-4 0,0-3 0 0,0 3 1 16,7-3 1-16,-7 5-2 0,0-7 0 0,0 3 0 15,7 3 1-15,-7-4 5 0,6 3-2 0,-6 1-1 16,6-4 2-16,-6 3-1 0,0 1 2 0,6-1 0 0,-6 1-2 16,8-4-1-16,-2 4 1 0,0-4-2 0,-6 4-1 0,7-4 1 15,-7 3-1-15,7 1 1 0,-1-4 0 0,-6 4 2 0,7-4-1 16,-7 0-2-16,6 1 1 0,-6 2-1 0,5-3 2 15,-5 0-1-15,0 3 2 0,9-3 0 0,-9 3 2 16,0-2 0-16,0 2 0 0,0 1 1 0,6-4 0 0,-6 3-2 16,0 2 1-16,0-2 0 0,0 4-1 0,0-3 1 0,0 0-2 15,0 3 1-15,5-4 0 0,-5 1 2 0,0 3-1 16,7-2 0-16,-7 1-2 0,7 2 3 0,-7-4 2 0,7-1 1 16,-1 4 1-16,-6-2-1 0,7-2 2 0,-1 1-1 0,-6 3 2 15,7-3 0-15,-7-1-1 0,7 5-1 0,-1-1 1 16,0-4-2-16,-6 1 0 0,6 3-2 0,-6-3 1 0,0-1 3 15,8 1-1-15,-8 0 0 0,6 0 1 0,-6-1-2 16,5 1 1-16,-5-1-1 0,8-3-3 0,-2 4-2 0,0-4 0 16,-6 4 0-16,8-4 2 0,-2 4 1 0,0-1-1 0,-6-3 2 15,7 4 1-15,0-4 4 0,-1 4 2 0,0-1 0 16,8 1 1-16,-8 0 2 0,1-5 3 0,5 5 2 0,-5-1 0 16,6 1-2-16,-8 0 1 0,10 0-5 0,-2-5-1 15,-7 5-1-15,7-1-3 0,0 1 0 0,1-3-1 0,-2 2-1 16,-5-3-2-16,11 4 1 0,-10-4-2 0,4 3-1 0,2-2-2 15,0-2 0-15,-2 5-5 0,-6 0 0 0,8-4 2 16,-1 1-1-16,-7-2 2 0,8 5-2 0,-2-4 1 0,-7-1 0 16,10 2 3-16,-10-5 0 0,3 3-2 0,5 2 0 15,-6-1 2-15,5-5 2 0,-5 6 0 0,6-1 3 0,-7 0 1 16,7 1 3-16,1-5 2 0,-8 3 3 0,8 2 1 0,-2-5 0 16,1 3 0-16,0-2 1 0,0 3-1 0,1-1-4 15,-2-2-2-15,2 3-2 0,-8-3-4 0,7 2-1 16,0-1-1-16,0 1-3 0,-7-3 0 0,8 5-2 0,-8-2 0 15,7 1 1-15,-6-3-1 0,6 3 1 0,-7 3-1 0,0-3 1 16,8 0-2-16,-8 0 0 0,0 4 0 0,2-4-1 0,-2 4 1 16,7-5 0-16,-7 5 0 0,1-3 1 0,-1-2 2 0,1 5-1 15,5-4 1-15,-4 3 0 0,-2-3-2 0,7 0 1 16,-6 1 0-16,5-2-1 0,-5 2 0 0,6-5-3 0,0 3 1 16,-7-2 1-16,8 3 1 0,-2 0 1 0,2-4-1 0,-1 0 1 15,-1 1-1-15,2 3 3 0,-1-4-1 0,0 5-1 0,-7-6 0 16,7 2-2-16,0-1-3 0,0 5 3 0,-7-6-1 15,8 1-1-15,-1 5 1 0,0-4 1 0,-6 2 0 0,5-3 0 16,2 5 3-16,-2-1-1 0,2-5-1 0,-2 6 0 0,1-1-1 16,1 0 0-16,-8-4 0 0,8 4-1 0,-2 0-2 0,1 1 1 15,1-3 1-15,-2 3 0 0,1-1 0 0,0 0-1 0,-7 1 1 16,8-2 0-16,-1 0 1 0,-7-1 0 0,8 1 1 16,-2 1 0-16,-5 0 1 0,6 1-2 0,-1-6 1 0,3 6 0 15,-3-1 1-15,2-4-2 0,-2 5 1 0,1-6-1 0,7 5 0 16,-7-3 0-16,6 3-1 0,1-4 0 0,-1 0 1 0,7 1-1 15,-6-1 1-15,6 1 0 0,6-2 0 0,-5 2 0 0,6 0 1 16,-1-1 0-16,1-5 0 0,5 6 1 0,-5-4-2 16,12 4 1-16,-5-5 0 0,-1 1 7 0,1 3-2 0,5-4-3 15,-6 6 0-15,7-2-2 0,-8-4 0 0,8 4 0 0,0 1-1 16,-7-4-6-16,7 3 3 0,-8-4 0 0,8 4 1 0,0 1 1 16,-7-4 1-16,6 3 0 0,8-3 0 0,-8 0 0 0,7 3 1 15,1-4 3-15,-1 1 3 0,0-4 3 0,0 3 3 16,0 2 0-16,7-5 4 0,-7 3 1 0,0-3 1 0,0 0-2 15,-1 0-2-15,2 0-3 0,-7 0-4 0,-1 0-5 0,2 0-16 16,-2 0-15-16,-6 0-23 0,-6-3-27 0,6-2-34 0,-7 2-39 16,-6-9-46-16,7 2-60 0,-7-5-106 0,-8 1-86 0,2-5-58 15,-6-2-17-15</inkml:trace>
  <inkml:trace contextRef="#ctx0" brushRef="#br0" timeOffset="84073.86">5852 13583 438 0,'-6'-3'497'0,"6"3"-99"0,0-4-184 0,-6 1-110 15,6 3-65-15,6 0-46 0,-6 3-35 0,6 1-26 16,-6-1-26-16,7 5-20 0,0-1-17 0,5 1-21 0,-5-5-44 15,6 5-93-15,-6-1-68 0</inkml:trace>
  <inkml:trace contextRef="#ctx0" brushRef="#br0" timeOffset="84214.36">5866 14111 34 0,'0'11'453'0,"-7"1"-10"16,7-2-184-16,0 1-125 0,0 0-79 0,0 3-50 0,0-2-37 15,7 3-33-15,-1-5-38 0,0 2-54 0,8-1-106 16,-8 0-84-16,1-4-41 0</inkml:trace>
  <inkml:trace contextRef="#ctx0" brushRef="#br0" timeOffset="84339.33">5943 14708 267 0,'0'12'426'0,"0"-2"-168"0,0 1-145 0,7 0-100 16,-7 1-86-16,7-1-117 0,6 0-108 0,-7-4-65 0</inkml:trace>
  <inkml:trace contextRef="#ctx0" brushRef="#br0" timeOffset="84480.1">5963 15316 341 0,'0'11'291'16,"0"0"-161"-16,0 1-143 0,0-5-161 0,0 5-109 0</inkml:trace>
  <inkml:trace contextRef="#ctx0" brushRef="#br0" timeOffset="84589.51">5911 15808 398 0,'-6'11'435'0,"-1"3"-162"15,1-2-128-15,6 2-80 0,0-3-52 0,0 3-40 0,0-3-35 16,6 0-37-16,7-3-47 0,-7-2-68 0,8 2-101 16,-2 0-56-16</inkml:trace>
  <inkml:trace contextRef="#ctx0" brushRef="#br0" timeOffset="84776.73">5976 16302 102 0,'-6'10'448'0,"-1"7"-67"0,7-3-153 0,-6-3-99 0,-1 7-54 15,7-3-33-15,0 0-18 0,0 2-11 0,0-3-4 16,7 5-4-16,-7-1 0 0,6 5-1 0,1-1-2 0,-1 0 1 16,1 0 2-16,-7 3-1 0,7 4-1 0,-1-3-1 0,0 4 1 15,1-1-2-15,0 4-2 0,-1-4-10 0,-6 5-13 0,6-5-15 16,0 0-27-16,1-3-22 0,6 3-30 0,-6-4-45 0,6-3-98 16,0-3-84-16</inkml:trace>
  <inkml:trace contextRef="#ctx0" brushRef="#br0" timeOffset="87260.52">6641 14437 180 0,'0'-3'350'0,"0"-1"-89"0,-7 0-93 15,7 0-70-15,0 2-38 0,0 2-22 0,0-5-11 0,7 5-10 16,-7 0-2-16,0 0-5 0,5 0-4 0,3 5-4 0,-1-3-2 16,-2 2 0-16,-5 0-2 0,7 3 2 0,1 1 0 15,-2-2 0-15,0 6 0 0,0-1 1 0,1 3 1 0,0-2 1 16,-1 2 1-16,1 5 1 0,-1-5-2 0,0 5 2 15,2-1 3-15,-2 5 0 0,-1-6 1 0,10 4-1 0,-10 2-1 16,2 2-1-16,-7-2-2 0,13 2 1 0,-6-2-2 0,-7 2 0 16,13 1-1-16,-7 0 0 0,0-5 0 0,2 4-1 15,4-2 1-15,-5 0-2 0,0-2 0 0,6 1 0 0,-2 0 0 16,-2 0 0-16,2-4-1 0,-4 4 2 0,7-3 0 16,-1 2 0-16,0-2 2 0,-6-1-1 0,5 0 0 0,-6 2 0 15,8-3 1-15,-1 2 1 0,-7-1-1 0,8 0 2 0,-8 0-2 16,7 1 3-16,-6-1-2 0,5 0 0 0,-5 0 0 15,6 1-2-15,-6-5 0 0,-1 5 0 0,7-1 1 16,-6 0-2-16,-1 1 1 0,-1-5 0 0,10 5 0 0,-10-5-1 16,3 1-1-16,-2 4 5 0,1-5 1 0,-1 1 3 0,1-4 1 15,-1 3 3-15,0 1 1 0,2 1 1 0,-2-2 4 0,7-3-3 16,-6 3-2-16,-1 1-3 0,-1-1-1 0,9-3-4 16,-8 4-1-16,2 0-2 0,4-5 0 0,-4 1-2 15,-2 1-1-15,6-2 0 0,-5 2 0 0,0-1 0 0,-1 0 1 16,7 0 0-16,-7 0-1 0,2 0 0 0,-2 0 2 0,5-1 0 15,-2-2 0-15,-3 3 4 0,7-4 1 0,-7 0 0 16,1 4 2-16,6-3 0 0,-7 0-2 0,1 1 2 0,0-1-2 16,-1 0-2-16,0 3-2 0,1-1-1 0,-1-1 0 15,-6 1 0-15,7-3-1 0,0 5-1 0,-7-2 2 0,6 1-2 16,-6-3 0-16,6 2 0 0,-6-3 0 0,8 5 0 0,-8-4 0 16,6 3 2-16,0-1 0 0,-6-2-1 0,6-1-1 15,1 4 1-15,0-3 1 0,-1-1 0 0,1 0-1 0,-1 4 0 16,0-4 1-16,2 0 2 0,4 4-1 0,-6-3 1 15,2-1-1-15,-2 3 2 0,0-2 0 0,1 1 0 0,-1-3 0 16,1 5 1-16,0-3 1 0,-1-1-1 0,0 0-2 0,0 0 1 16,-6 1 1-16,8-1-1 0,-2 0 0 0,0 4 1 15,1-3 1-15,-7-1 3 0,7 3 0 0,-1-2 2 0,1 1-2 16,-1 1 2-16,0-3-1 0,1 1-1 0,6-1-2 0,-7 4 0 16,2-4 2-16,-2 1-1 0,0 2 3 0,7-3 0 15,-6 1 2-15,-1 3 2 0,7-3 1 0,1-1 0 16,-8 0 0-16,7 0 2 0,0 1-2 0,0 2-1 0,0-1-3 15,0-2-1-15,-1 0-1 0,2 0-2 0,-8 4-1 0,8-4-4 16,-1 0-1-16,7 5-1 0,-8-5 1 0,1 1-1 0,0-1-1 16,0 0 0-16,0 0-1 0,6 1-2 0,-5 2 2 15,-1-2 0-15,0 0 1 0,6-2-1 0,-5 2 1 16,4 0 1-16,-4-1 1 0,5 1 1 0,1-2-1 0,0 2 0 16,-1-1 0-16,1-3 1 0,-1 2 0 0,0-1-2 0,2 2 2 15,-2 0-3-15,0-3 0 0,1 3-1 0,0-3 0 0,-1 3-1 16,-5-4 1-16,5 5 0 0,-6-4-1 0,0 3 1 15,7-3 0-15,-8 3 0 0,1 1 1 0,6-5 1 0,-5 4 0 16,-1-3 0-16,7 4 0 0,-7-5 0 0,6 5-1 0,0-2-1 16,-6-2 0-16,8 4 0 0,-2-5-1 0,-6 1 0 0,6 0 0 15,1 3 1-15,-1-3 0 0,0 3 1 0,-4-4-1 0,3 5 0 16,-4-4 1-16,5 3 0 0,-5 0 0 0,5-4 0 16,0 2-1-16,-5 2 1 0,5-4 0 0,7 5 1 0,-6-5-1 15,-1 1-1-15,6 0 0 0,-4 0 0 0,5 0 0 0,-7 0 0 16,6-2-1-16,3 2-1 0,-2-1 1 0,0-3 1 0,0 5-1 15,-2-2 1-15,4 1 0 0,-2-4-1 0,0 4 1 0,0 0 1 16,-6-1-1-16,5 1 1 0,-5-1-1 0,0 1 0 0,-1-1 0 16,1 1 0-16,0 0-1 0,-9 0-1 0,10-1 1 15,-2 1-1-15,-5 0 1 0,5-1 0 0,-6 0 0 0,6 1 1 16,-5 1 0-16,6-2 0 0,-1 0 0 0,-6 5 0 0,6-8 0 16,1 3-3-16,0 1 1 0,5-4 1 0,-5 4 1 0,6-4-1 15,-6 4 0-15,5-4 0 0,2 3-1 0,-1-3 2 16,-6 5-1-16,6-5 0 0,-7 2-2 0,1-2 0 0,-1 4 2 15,0-4-3-15,1 3 2 0,-1-3-2 0,1 4 2 0,-6-4 1 16,5 4-1-16,0-4 0 0,0 4 0 0,-5-4 1 0,6 4 0 16,-1-4 2-16,1 0-1 0,-2 4 0 0,9-4 0 0,-7 2 0 15,6-2 0-15,-6 0 0 0,5 5 0 0,1-5-2 0,1 0 1 16,5 2 1-16,-6-2 0 0,1 0 0 0,5 5-2 16,1-5 2-16,-7 0 0 0,-1 3-2 0,2-3-3 0,6 0-2 15,-7 0-2-15,-7 4 2 0,6-4-3 0,2 0-1 0,-1 4-2 16,-7-4 2-16,8 0 1 0,-8 4 4 0,8-4 1 0,-8 0 0 15,0 0 2-15,1 3 1 0,7-3 1 0,-9 0 1 0,9 0 0 16,-7 0 1-16,6 0 1 0,-7 0 0 0,7 0-1 16,0 0 0-16,0 0 0 0,0 0 0 0,7-3 0 0,-7 3 0 15,7 0 0-15,-7 0 1 0,5 0-1 0,-4 3 0 0,6-3-1 16,0 0 2-16,-8 0-1 0,8 4 0 0,0-4-2 0,-8 3 0 16,9 1-2-16,-2-4-1 0,1 3-3 0,-1-3-5 0,1 4-1 15,-1 1 0-15,7-5 2 0,-7 3-2 0,1-3 1 16,7 3 1-16,-8-3 4 0,1 0 3 0,5 4 1 0,-5-4 1 15,6 0 0-15,-7 4 2 0,2-4-1 0,5 0 2 0,-7 0-1 16,7 3 1-16,-6-3-1 0,-1 0 2 0,7 3 0 0,-6-3-1 16,0 5 0-16,6-5 0 0,-7 4-1 0,7-4 0 0,1 3-1 15,-1-3-1-15,-1 0 1 0,2 4 1 0,-2-4 0 16,8 3 0-16,-6-3 0 0,4 0 1 0,-4 0 0 0,6 4 1 16,-7-4-2-16,1 0-1 0,5 3 1 0,-7-3 4 0,9 0-2 15,-10 0-1-15,3 4 0 0,0-4-1 0,5 0 2 0,-12 4 0 16,6-4 0-16,7 4-3 0,-8-4 2 0,2 3 0 0,-1 2 1 15,0-5 1-15,7 2-1 0,-7 5 0 0,7-3 0 0,-1 0-1 16,0 0 1-16,1 4-1 0,7-5 2 0,-8 3 0 16,7-1 2-16,0 2 1 0,0 1 1 0,0-5 1 0,-6 5 0 15,6-2 0-15,-6-1 1 0,6 2-2 0,-7-3-1 0,2 3-2 16,-9-4-2-16,7 1 0 0,-5 0-1 0,-1 0 0 0,-6-1 0 16,5 1 0-16,-6-1 0 0,1 2 1 0,0-5-1 0,0 2-2 15,0 2-1-15,-1 0-2 0,1 0-1 0,-1-4-2 16,1 3-2-16,-1 2 1 0,6 2 0 0,-4-7 1 0,-2 2 0 15,8 3 0-15,-7-2 3 0,5-3 0 0,1 4 2 0,1 1-3 16,-7-5 2-16,5 3-1 0,1-3 4 0,1 3-3 0,-1-3 1 16,0 0 0-16,-1 4 0 0,2-4 2 0,-1 4-1 0,-6-4-1 15,5 3 0-15,-5-3 0 0,0 0 0 0,0 3 0 0,-1-3 0 16,1 5-2-16,-7-5 2 0,6 0-2 0,1 4 1 16,0-4 1-16,-7 3-1 0,12-3 1 0,-5 4 1 0,0-4 0 15,-1 3-1-15,0-3-1 0,1 4 1 0,7-4-3 0,-8 3-2 16,1 1 0-16,6 0 0 0,0-4 0 0,-7 4 1 0,8-1 1 15,-8 1 1-15,7-1 1 0,0 2 1 0,-6-3 1 0,6 2 1 16,0 0-1-16,0 0 0 0,1-1 1 0,-1 1-2 16,-1 0 2-16,0 0-1 0,3-2 0 0,-2 3 1 0,7-2-1 15,-7 1 1-15,6-1 0 0,-5 2 1 0,5-5 0 0,1 3-1 16,-1-3 2-16,7 0 1 0,1 4-2 0,-2 0 2 0,2-1-1 16,5-3 0-16,-5 3 0 0,5 2 1 0,1-1-2 0,-7 3-1 15,6-4 0-15,1 1 0 0,0 3 1 0,-1-3 1 16,1 3 1-16,6 0 1 0,-6 0 2 0,0 1 1 0,-1-1 0 15,1 1 1-15,0 3 1 0,6-4 0 0,-7 0-2 0,1 1 0 16,0 2-1-16,0-3-1 0,-2 1-2 0,2 0 0 0,0-5-2 16,-1 5 0-16,0-5 0 0,-4 5-2 0,-2-5-6 0,-1 1-7 15,-5-1-10-15,0-3-13 0,0 0-21 0,-14-3-28 16,1-1-39-16,-7-3-58 0,0 0-93 0,-13-4-88 0,-7 0-56 16</inkml:trace>
  <inkml:trace contextRef="#ctx0" brushRef="#br0" timeOffset="90400.53">5657 17797 7 0,'0'-4'332'0,"0"4"-55"0,0-3-61 0,-6 3-58 0,6 0-39 16,0 0-24-16,0 0-14 0,0 3-8 0,0-3-6 0,0 0-4 16,0 0-6-16,0 4-7 0,6-4-9 0,-6 0-8 15,0 0-9-15,7 0-8 0,-1 0-5 0,-6 3-6 0,6-3-4 16,1 8 0-16,0-4-1 0,-1-1-2 0,0 5 1 0,2-2 2 15,-2 2 0-15,-6-1 2 0,6 5 4 0,1 2 0 16,-1 1 3-16,1-1 2 0,-7 4 5 0,6 1 1 16,1 3 2-16,-7-3 3 0,6 2 0 0,-6 1-1 15,6-4 0-15,2 5 0 0,-2-5-2 0,0 1-5 16,0-5 4-16,2 1 1 0,-8-1 4 0,6-2 4 0,0-2 7 16,7 0 7-16,-13-1 10 0,7-1 21 0,6-6 19 15,-7 2 20-15,1-4 21 0,6 0 14 0,0-6 9 16,0 1 10-16,0-7-3 0,7 2-12 0,-8 0-18 15,2-6-18-15,5-2-22 0,-5-1-19 0,-2 2-14 16,-5-2-16-16,6-3-10 0,-1 0-9 0,-5 0-7 0,6 1-10 16,-6-6-13-16,-1 6-19 0,8-6-37 0,-8 2-46 15,7 4-52-15,-6 2-49 0,6 1-46 0,-1 3-44 0,2 1-44 16,-2-5-53-16,8 8-77 0,-7-4-53 0,1 5-21 0,-8-2 17 16</inkml:trace>
  <inkml:trace contextRef="#ctx0" brushRef="#br0" timeOffset="90634.93">6250 17987 33 0,'0'4'500'0,"-7"-1"6"0,7 1-111 0,-6 0-158 15,6 7-105-15,0-4-61 0,0 5-34 0,0-2-17 0,6 5-7 16,-6-1-2-16,0 1 2 0,7-1 0 0,-7 5 1 15,7-1 0-15,-7 1 1 0,6-2-1 0,-6 2-1 16,7 4-4-16,-2-2-4 0,2-2-2 0,0 3-6 16,-1-5-14-16,7 6-17 0,-7-5-22 0,8 1-26 15,-7-4-39-15,6-1-54 0,-7 1-93 0,7-1-106 0,-7-6-60 16,-6-1-21-16</inkml:trace>
  <inkml:trace contextRef="#ctx0" brushRef="#br0" timeOffset="92775.02">6289 18083 163 0,'-7'0'293'16,"7"-4"-52"-16,0 4-56 0,-7-4-47 0,7 4-38 0,0-4-23 16,0 4-17-16,0-2-11 0,0-3-11 0,7 2-10 15,-7 3-7-15,7-4-8 0,-1 1-3 0,1-2 1 16,-1 2-3-16,0-1 2 0,2 4 1 0,5-4 3 15,-7 1 0-15,1 0 2 0,6 3 2 0,-7-5-1 16,0 5 2-16,8-4 0 0,-8 4-1 0,6 0-1 0,-4 0-1 16,-1 0 1-16,5 0-1 0,2 0 0 0,-2 0 6 15,-5 0 0-15,6 0-1 0,7 4 3 0,-2-4 1 16,-3 5 1-16,4-2 0 0,0 0 0 0,1 1-6 16,-1 0 1-16,1 4-2 0,6-5-1 0,-7 4-4 15,1 0-3-15,0 1-2 0,-7 3-3 0,7-3-1 0,-9 2-3 16,4 1 1-16,-10 0-1 0,2 0 3 0,0 4 3 15,-1-4 4-15,-6 4 4 0,-6-1 6 0,-1 1 7 16,0 0 11-16,-6-1 5 0,1 4 6 0,-8-3 2 16,1 0 0-16,-7 0 0 0,0 2 0 0,-1-5-7 0,-5 3-6 15,-1-5-6-15,7 5-6 0,-6-4-7 0,-1 0-14 16,7-4-33-16,-6-3-45 0,5 0-51 0,1-1-76 16,7-3-143-16,-1 0-117 0,6 0-68 0,8 0-30 15</inkml:trace>
  <inkml:trace contextRef="#ctx0" brushRef="#br0" timeOffset="94180.96">5892 13730 47 0,'-14'-7'245'0,"8"3"-108"16,-7-3-64-16,6 3-35 0,1 0-18 0,-7 1-9 0,6-4-1 16,1 7 1-16,-1-7 3 0,1 3 4 0,6 0 6 0,-6 0 3 15,-2 1 2-15,8 3 3 0,-6-4 1 0,6 1-4 0,0-2-1 16,-6 5-1-16,6 0-5 0,0 0-1 0,0 0 0 16,-6 0-4-16,6-2-2 0,0 2 0 0,0 0-4 15,0 0 0-15,0 0-3 0,0 0-1 0,0 0 0 0,0 0 3 16,0 0 2-16,0 0 5 0,0 0 6 0,0 0 3 0,0 0 7 15,0 0 4-15,0 0 2 0,0 0 2 0,0 0 1 0,0 0-3 16,0-4-2-16,0 4-3 0,-8 0-5 0,8 0-4 16,0-4-3-16,0 0-2 0,0 4-2 0,8-3-4 15,-8-1-2-15,0 0-3 0,6 0 0 0,0-3-1 0,-6 4-1 16,6-6-3-16,8 3-3 0,-8-2 1 0,7 1 1 0,1-1 0 16,-8-2 0-16,7 3-2 0,0-5 0 0,0 5 3 15,7-3 1-15,-8 2 1 0,8-3 0 0,-7 3 2 0,7-2 1 16,0-1 4-16,6-4 2 0,-1 3 2 0,-5-2 1 15,12 3 0-15,-5-3-1 0,5-1 1 0,0 0-2 0,1 1-1 16,7-1-1-16,-2-3-2 0,2 3-1 0,6 0-2 0,-2-4 3 16,3 5-3-16,4-3 0 0,2 2 0 0,-1-4 1 15,1 5-3-15,4-5 0 0,-4 4 0 0,5-3-4 16,-5 3 1-16,-1-3-2 0,0 3 0 0,-6 1-1 0,-1-1 0 16,-14 4 0-16,3 0 0 0,-14-1 1 0,0 6-2 0,-1-2 0 15,-12 5-1-15,-1-5-1 0,-6 4-3 0,0 2 0 0,-6-3 0 16,-1 5-1-16,-6-3-1 0,-7 3 0 0,7 3 0 15,-6-3 3-15,6 5 1 0,-2-5 1 0,4 2 0 0,-3-2-1 16,8 4 2-16,0-4 0 0,-1 4-2 0,7-4 1 16,-6 4-3-16,6 4-1 0,0-5 0 0,0 3-1 0,0 2 1 15,0 1 1-15,0 1 0 0,0 1 0 0,0 0-2 16,0 0 3-16,0 0 0 0,-7 0 0 0,7 3-3 0,0 1-5 16,-7-5-1-16,1 7-4 0,6-3-5 0,-6-3-10 0,6 3-11 15,-7-3-13-15,7 0-19 0,0-4-24 0,0 0-33 0,7 1-78 16,-1-4-110-16,0-1-62 0</inkml:trace>
  <inkml:trace contextRef="#ctx0" brushRef="#br0" timeOffset="94508.82">7006 12514 291 0,'-8'-8'333'0,"3"6"-118"0,5-2-95 0,0 0-54 15,0 0-28-15,5 1-14 0,-5-5-3 0,14 4 0 0,-8 2 1 16,8-6 3-16,-1 4 1 0,0 1 4 0,7-5 1 15,-7 4 1-15,13 0-5 0,-6-2-3 0,5-2-5 0,1 4-2 16,7-3-2-16,-7 3-3 0,14-3 0 0,-8 0 1 16,1-1-2-16,4 5-1 0,3-2-1 0,-7-1-2 0,7 2-6 15,-8 4-10-15,1-4-17 0,-7 1-22 0,-7 3-29 0,7 0-37 16,-14 0-66-16,8 0-140 0,-13 0-61 0</inkml:trace>
  <inkml:trace contextRef="#ctx0" brushRef="#br0" timeOffset="94727.51">7482 12408 352 0,'0'0'342'15,"0"4"-133"-15,0 3-96 0,0-4-51 0,6 8-28 0,-6 0-16 16,6 0-8-16,2 1-3 0,-2 2-3 0,-6 5-1 16,6-5-1-16,0 5 1 0,-6 2 0 0,7 1 1 0,0 0 0 15,-7 1 1-15,6 2-2 0,1 0 2 0,-7 4-1 16,0-3 2-16,6 3-1 0,-6 0 0 0,0 2-3 0,0-2 2 15,0 0-1-15,0-3 0 0,0 3-1 0,0 0-1 0,0 1-1 16,0-5-6-16,6 1-14 0,-6-1-24 0,8-6-35 16,-8 3-73-16,6-8-125 0,0 1-64 0</inkml:trace>
  <inkml:trace contextRef="#ctx0" brushRef="#br0" timeOffset="94946.43">7970 12784 99 0,'-6'-2'473'0,"6"-5"-2"0,0 3-191 15,-6 0-122-15,6 0-67 0,6 8-39 0,-6 0-22 0,0 0-13 16,0 3-9-16,6 0-4 0,-6 4-1 0,7 0-3 16,-7-1 1-16,6 5-1 0,1 0-1 0,-1 3-1 0,1 1 2 15,-1-2 0-15,7 3 0 0,-6 1-2 0,5 1-4 0,2 0-7 16,-1 0-12-16,0 0-16 0,-6-1-23 0,5 2-29 15,-4-4-40-15,-2-5-84 0,0 1-108 0,0-4-62 0</inkml:trace>
  <inkml:trace contextRef="#ctx0" brushRef="#br0" timeOffset="95212.02">7885 12880 42 0,'6'-14'447'0,"2"-5"-19"15,-2 8-187-15,7-4-111 0,7 5-61 0,0-1-32 0,-1 0-16 16,7 0-7-16,-7 4-4 0,14-1-1 0,0 0 1 0,-7 5 2 16,6-1 2-16,1 4 0 0,-1 0 2 0,1 4-2 15,-1-1-1-15,1 9-2 0,-7-1-2 0,0 3-3 0,1 1-1 16,-15 8-2-16,2-2 0 0,-8 1 0 0,0 8 0 16,-12-1-1-16,-8 0 1 0,1 4 0 0,-7-3 0 0,-5 1-1 15,-8 0 1-15,-6 1-1 0,1-3-2 0,-1 0 1 16,-8-2-1-16,9-1 0 0,-8-1 1 0,7-3-2 0,0-1-7 15,-1-2-12-15,8 4-15 0,-1-9-21 0,1 1-35 0,6-1-59 16,7-3-126-16,-1-3-81 0,7-1-49 0</inkml:trace>
  <inkml:trace contextRef="#ctx0" brushRef="#br0" timeOffset="96399">15190 13353 241 0,'-6'-10'323'0,"-1"1"-104"15,7 3-88-15,0-6-52 0,0 5-32 0,0 0-16 0,7 0-11 16,-7-5-5-16,6 5-1 0,-6-1 0 0,6-2 0 16,1 3 2-16,0-1 3 0,-1 1-3 0,7-4 5 0,-7 4 3 15,2-1-2-15,4-3 0 0,-7 5-1 0,10-3 0 0,-2-1-1 16,0 2 0-16,6-3-4 0,1 3-2 0,-1-2-2 16,1-1 1-16,0 3 0 0,6-2 2 0,-1-1-2 0,-5 0 1 15,6 0 1-15,7-1 2 0,-7 2 1 0,6-2-1 16,1 1-3-16,0 0 1 0,5 1 2 0,-5-2-1 0,7 2-1 15,5-1 0-15,-5 0-2 0,5 0-1 0,1-4 0 0,-1 4-1 16,1 0-1-16,5-3 1 0,-4-1-4 0,4 3 0 16,-5-2 0-16,6-1 0 0,0 1-1 0,-6 2-2 0,6-2 0 15,-7-1-2-15,-6 5 1 0,1-1-2 0,-7 3 0 16,-7-3 0-16,-2 5 1 0,-9 1-2 0,-3 2-2 0,-4-1-1 16,-8 0-2-16,0 0 0 0,-8 4-3 0,-4-3-1 15,-8 3-2-15,1 0-1 0,-7 0 0 0,6 0-1 0,-7 0 3 16,1 0 0-16,7 0 2 0,-1 0 1 0,2 3 1 0,4-3 1 15,8 0 0-15,-1 0 0 0,0 4-1 0,7 0-1 16,0 0 1-16,0 4-1 0,7-2 0 0,0 1 2 0,-1 1 1 16,0 3 0-16,2-5 0 0,4 6 1 0,1 3 0 15,0-5 2-15,-6 5-4 0,5-4-2 0,-4 4-1 0,-3-1-6 16,-5 1-2-16,0 3-8 0,0-2-7 0,0-2-10 0,-5 4-14 16,-10-7-17-16,10 4-30 0,-8-4-60 0,-1 0-132 0,8-4-70 15</inkml:trace>
  <inkml:trace contextRef="#ctx0" brushRef="#br0" timeOffset="96805.29">15431 11774 119 0,'0'-3'395'0,"7"3"-103"15,-7-4-114-15,12 4-74 0,-5-4-44 0,6 0-24 0,7 4-9 16,-1-3-1-16,7-2 0 0,0-1 3 0,0 3 7 16,7-2 0-16,0 2 0 0,5-5-1 0,2 4-2 0,-1 1-6 15,0-1-6-15,1 4-4 0,5-3-4 0,-7 3-3 0,2-4-3 16,-1 4-1-16,0 0-2 0,-7 0-6 0,1 0-4 16,-1 4-7-16,-12-1-12 0,7 1-15 0,-15-1-15 0,2 1-19 15,-2 0-22-15,-5 0-30 0,-7 4-66 0,0-5-128 16,-7-3-56-16</inkml:trace>
  <inkml:trace contextRef="#ctx0" brushRef="#br0" timeOffset="97039.72">15783 11778 271 0,'0'-4'379'16,"0"4"-130"-16,0 0-105 0,0 0-61 0,7 0-39 0,-1 4-18 15,0-4-10-15,-6 4-3 0,7-1-4 0,-1 1 2 16,1 4 1-16,-7-2 3 0,7 2 4 0,-7 7 1 0,6-1 0 15,-6 1 2-15,6 2 4 0,-6 6-3 0,8 0-3 0,-8 2-3 16,0-4-2-16,0 8-1 0,0-3-5 0,0 3-2 16,0-2-2-16,0 2-1 0,0 0-1 0,6 0 0 0,-6 0 0 15,0 1-2-15,6-1 2 0,-6 1 0 0,6-5-1 16,-6 5-2-16,7-5-4 0,-7 0-11 0,7 2-14 0,-1-1-22 16,-6-4-32-16,7-5-56 0,-1-2-124 0,0-1-92 15,1-2-47-15</inkml:trace>
  <inkml:trace contextRef="#ctx0" brushRef="#br0" timeOffset="97602.06">16005 12573 112 0,'0'-4'341'0,"0"0"-78"15,0 4-77-15,6-3-69 0,-6 0-44 0,6-2-25 16,1 1-14-16,0-3-6 0,5 4-3 0,-5-4-2 16,6-1 2-16,0 1 1 0,0 0 1 0,7 0-1 0,-7-5 1 15,0 1 2-15,6 5 1 0,-6-6 3 0,0 1 0 0,7 0 2 16,-7-4 0-16,0 4 0 0,-7-3-1 0,8-2-1 16,-8 6-4-16,1-5-4 0,-1 1-4 0,-6 3-2 0,6-4-6 15,-6 5-1-15,0-2-3 0,-6 1-2 0,6 0 0 16,-6-1-2-16,6 2-1 0,0 3-1 0,-7-1-1 0,7 2-2 15,0 1 0-15,0-2 0 0,0 4-1 0,0-1-5 0,0 0-1 16,7 4-4-16,-7-4-2 0,6 4 1 0,0-3-1 16,1 3-1-16,6 0 1 0,-7 3 3 0,8-3 1 15,-8 4 2-15,7 0 3 0,-6 0 0 0,-1 3 1 0,1 1-1 16,-1-6 0-16,0 10 0 0,2-5 0 0,-8 3 2 0,6 2 0 16,-6-1-1-16,0 3 0 0,0 2 5 0,-6-2-1 0,6 1 0 15,0-5-1-15,0 5 0 0,-8-3 0 0,8-2 1 16,0 1 0-16,0 0-4 0,0 0 3 0,8 1 0 0,-8-2-1 15,0-3-2-15,6 5-4 0,0-4-6 0,1-2-7 16,-1 2-10-16,7-1-12 0,0-3-13 0,1 2-18 0,-2-1-21 16,8-2-25-16,-7-3-31 0,7 0-58 0,0 0-98 15,-8 0-59-15</inkml:trace>
  <inkml:trace contextRef="#ctx0" brushRef="#br0" timeOffset="98679.87">16617 12346 125 0,'-6'-4'393'16,"-8"1"-104"-16,8-1-109 0,0 4-82 0,-1 0-44 16,0 0-23-16,1 4-13 0,6-1-9 0,-7 1-5 15,7 4-1-15,-6-2-3 0,6 2 2 0,0 3 2 0,0 0 3 16,0 0 1-16,0 0-2 0,6 3 2 0,1 1 3 0,-1-4-1 16,1 0 2-16,0 3 0 0,5-2-1 0,2-1-1 15,-2-5 5-15,0 2-3 0,8-1-2 0,-5 1 0 0,3-4 2 16,2-1-1-16,0 1 1 0,-7-4 1 0,7 0-2 0,-8 0 2 15,0-4 3-15,-4 1-1 0,5-1-2 0,-13 4-1 16,6-8-1-16,-6 1-1 0,0-1-2 0,-6 2-1 0,0-5-4 16,-9 3-1-16,3-3 1 0,0 1-2 0,-3 2 0 15,-3-3 0-15,-2 0 0 0,0 0 0 0,2 0 0 0,3 4 1 16,3-4 1-16,-1 0 2 0,0 3 2 0,7 1 1 0,-1-1 3 16,0 6 0-16,7-6 1 0,0 4-1 0,0 1-2 15,7 3-2-15,0-4 0 0,-1 4-4 0,7-4-4 0,7 4-4 16,0 0-1-16,-2 0-3 0,2 0-4 0,7 0-5 15,-9 0-5-15,9 4-4 0,-1-4-1 0,0 0 1 0,0 0-1 16,0 0 2-16,-7 0 6 0,1 0 4 0,0 0 4 0,-1 0 5 16,-5 0 3-16,5 0 2 0,-7-4 3 0,2 4 2 15,-9-4 3-15,3 4 4 0,-1-4 7 0,-1 4 3 16,-6-3 4-16,6 3 1 0,-6-3 0 0,0 3 0 0,-6-5-3 16,6 5-5-16,-6-2-4 0,6 2-3 0,-15 0-3 0,10 0-3 15,-2 2 0-15,0 3-2 0,2 1 0 0,-2-2 1 0,-1 4-2 16,3-4-1-16,-1 3-2 0,6 3 2 0,0-2-1 15,0 3 0-15,0-1 1 0,0 6 0 0,0-5 0 16,6-1 0-16,-1 1 3 0,3 4-2 0,4-3 1 0,-5-2 0 16,0 1-1-16,6-3-1 0,0-1 0 0,0 1 0 0,-6-1 0 15,12 0 1-15,-12-4-1 0,6 1 1 0,-2 0 0 16,4-4 1-16,-2 4 3 0,-7-4-3 0,1 3 3 0,-1-3 4 16,-6 0 3-16,7 0 1 0,-7-3-2 0,0 3 0 15,0-4 2-15,0 0 0 0,0 0-3 0,0-3-3 0,0 4-2 16,0-4-4-16,-7-1 2 0,7 1 1 0,-6-1-3 0,-1-3 0 15,7 4 0-15,-6-1-1 0,6 1 1 0,0-3 1 16,-8 2-1-16,8 0 1 0,0 1 3 0,0 0 0 0,8 0 1 16,-8-1 0-16,6 0 1 0,-6 6-1 0,7-6 0 15,6 1-1-15,-7-1-4 0,8 4 1 0,-8-4 0 0,7 6-2 16,0-5 0-16,0 3-1 0,-1 4-1 0,2-4 1 0,0 0 1 16,-2 4-1-16,1 0-1 0,-6 4 1 0,6 0-1 15,-7 0 1-15,8 3 1 0,-8 1-2 0,0-2-1 0,-1 5 0 16,-5 3 1-16,0 2 1 0,9-2 1 0,-9 1 0 15,0 3-1-15,0-3 1 0,0-1 0 0,-9 1 1 0,9-1-1 16,0 1 0-16,-5-3-1 0,5-2 0 0,-6 1 1 16,6-3 0-16,0-1 1 0,0-3 0 0,0-1-1 0,-6 1 0 15,6 0 4-15,0 0 3 0,0-4 2 0,0 0 5 0,6 0 3 16,-6 0 0-16,0-4 1 0,6 0 0 0,-1 0-1 0,4-3-3 16,-9 0-4-16,6 4-4 0,7-6-1 0,-7 2-2 15,1 0 1-15,0 0-2 0,-1-1-2 0,-6 5 1 16,6-4-1-16,0 2 1 0,2-1-1 0,-8 2-1 0,6 0 0 15,-6 1 1-15,6-5 0 0,-6 8 0 0,0-6 0 0,0 6 0 16,7-5 0-16,-7 2 0 0,0-1 0 0,7 1-3 16,-7-2-2-16,6 2-4 0,1-5-2 0,-1 5-1 0,0-5 2 15,8 1-2-15,-8 0 2 0,8 3 2 0,-8-3 1 16,7 3 3-16,-7 1 2 0,8-1 0 0,-2 0-1 0,-6 4-1 16,2 0 0-16,-2 4 1 0,7 0 1 0,-6-1 0 0,-1 1 0 15,1-4 0-15,-1 4 1 0,-6-1 1 0,6 1-1 16,-6-1 1-16,7 5-2 0,-7-5 1 0,0 5 0 0,7-1 0 15,-7-3 0-15,0 4 1 0,0-5 0 0,0 1 1 16,0-1 1-16,0 2-2 0,6-3 0 0,-6 2 1 0,0-4 1 16,0 0-2-16,0 4 1 0,0 0-1 0,6-1 0 0,-6-3 0 15,0 4 0-15,7 0 0 0,-7 0 0 0,7-2 0 16,-7 3 0-16,6 2 1 0,1-4 1 0,-1 5 0 0,1-4-2 16,-1 3 0-16,1-4-6 0,-1 4-7 0,0-3-13 15,2 4-21-15,4-1-37 0,1 0-61 0,-6 1-145 0,12-4-98 16,-5 4-48-16</inkml:trace>
  <inkml:trace contextRef="#ctx0" brushRef="#br0" timeOffset="99851.45">16911 13251 142 0,'-8'-4'408'0,"8"-4"-93"0,0 5-110 16,0-4-82-16,0 3-46 0,8 1-26 0,-8-1-17 16,0 4-11-16,0-5-10 0,0 5-4 0,0-3-2 0,0 3-4 15,6 3-1-15,-6-3-3 0,0 5-1 0,0-1 1 0,6 3 1 16,-6 0 0-16,7 0 0 0,-7 4 0 0,6 3 1 16,-6 1 3-16,0 4-1 0,7-1 0 0,-1 1 1 0,-6 2 1 15,7 6-2-15,-7-2 1 0,0-4 0 0,6 8 0 16,-6-2 1-16,0 2 0 0,6 0-1 0,-6-3 0 0,8 3 0 15,-8-2 1-15,6-2-3 0,-1 0 2 0,3-3-3 0,-1-4 6 16,-7 1 0-16,5-5 4 0,2-2 4 0,0-1 8 16,-2-5 12-16,-5 2 17 0,8-4 16 0,-1-1 9 0,-7 1 8 15,6-8 4-15,0-3 6 0,8-1 6 0,-8-2 9 16,1-2-3-16,-1-2-9 0,1-4-7 0,-1-1-5 0,1-2-1 16,-7-1-8-16,6-4-14 0,-6-1-17 0,0-2-16 0,0 4-7 15,0-4-6-15,0 3-4 0,0-3-6 0,0 0-5 16,0 0-4-16,5 0-23 0,4-1-27 0,-3 1-29 0,-1 3-27 15,3 0-29-15,-2 1-26 0,7-1-30 0,-6 4-29 16,6 3-28-16,-6 1-58 0,-1 3-99 0,0 4-45 0,-6 4-15 16</inkml:trace>
  <inkml:trace contextRef="#ctx0" brushRef="#br0" timeOffset="100335.72">17256 14038 71 0,'0'-4'402'0,"0"4"-98"16,0 0-109-16,6-4-82 0,-6 1-49 0,5-1-28 0,4 4-13 15,-3-7-4-15,0 4 1 0,0-5 3 0,1 1 4 16,0-4 5-16,-1 3 2 0,1 1 1 0,-1-4-3 0,-6 0-2 16,6 0-4-16,2-3-5 0,-8-2-4 0,6 7-3 0,-6-7-4 15,0 1-1-15,0 0 0 0,0 1 0 0,0-1 1 16,0 5 1-16,0-5-2 0,0 4-1 0,0 1-2 0,6 2 0 15,-6 1 0-15,0-5-1 0,0 8-2 0,0-2-1 0,5-3-1 16,4 6 0-16,-9 0 0 0,6-1-1 0,-1 4-1 16,3-4-1-16,-2 4 0 0,1 4 1 0,0-4 0 0,-1 4-4 15,0-1 4-15,0 0 0 0,2 6 1 0,-2-6 0 16,0 4-2-16,1 5-1 0,0-5 2 0,-1 3 2 0,1 2 0 16,-1 3-1-16,-6-5 0 0,6 1 1 0,0 4 0 0,-6-1 3 15,8 1-4-15,-2 0-8 0,-1-3-6 0,4 2-9 16,3-3-10-16,1 3-14 0,1-3-15 0,-2-3-25 0,8 3-31 15,0-5-42-15,-1-2-85 0,1 1-90 0,-1-5-48 16</inkml:trace>
  <inkml:trace contextRef="#ctx0" brushRef="#br0" timeOffset="100819.87">17848 13848 8 0,'-6'-4'438'0,"-7"0"-77"0,0 4-127 0,0 0-104 16,7 0-55-16,-8 4-32 0,1 0-19 0,7-1-10 0,-7 4-5 15,6 1-1-15,1-1-1 0,0 0 3 0,6 5 1 16,-8-4 2-16,8 1 0 0,0 3 3 0,8-1 1 0,-2 0-1 16,0-4 1-16,1 4 2 0,6 0-4 0,-7-4-1 15,7 1 0-15,1-5-2 0,-2 5 0 0,2-5 1 0,-2 1-1 16,1 0 0-16,-6-4 2 0,6 4 2 0,-7-4 0 0,-6-4 0 16,6 4 0-16,2-4 1 0,-8-3 1 0,6 3-2 15,-6-3-1-15,0 4-2 0,0-6 0 0,0 3-3 0,0-5 0 16,0 3 1-16,-6 1 1 0,6 0 4 0,0-4 1 15,6 0-2-15,-6 3 2 0,0 2 0 0,0-6 0 0,6 4-4 16,-6 1-2-16,0 0-4 0,7 4-3 0,-7-6 0 0,0 9-3 16,0-3 1-16,0 0-3 0,0 3 0 0,0 0 1 15,0 0-2-15,0 0-1 0,-7 3 1 0,7 0-1 0,-6 1 1 16,6 1 2-16,0 1-1 0,0-2 0 0,0 3 0 16,0 1 0-16,0-4 0 0,0 4 0 0,6-6 1 0,1 5 0 15,0-2 0-15,-1-2 0 0,7 1 0 0,1 0-3 0,4-4-4 16,-4 4 0-16,5-4-4 0,1 0-1 0,-8 0-2 15,8-4 0-15,0 4 0 0,-1-4 2 0,1 0 3 16,-8 4 2-16,2-3 2 0,-1-2 4 0,-6 2 2 0,6-1 4 16,-7 4 3-16,-6-2 2 0,6 2 3 0,-6 0 2 0,8-4 2 15,-8 4 0-15,0 0 0 0,0 0-3 0,0 0-2 0,0 0-3 16,0 0-2-16,0 4-1 0,0-4-4 0,0 0-1 16,0 2-1-16,6-2 1 0,-6 4-1 0,6 4 0 15,1-5-7-15,6 1-7 0,-6 0-13 0,12 3-12 0,-6-3-18 16,13-1-22-16,-7 1-24 0,7-1-22 0,-6 1-31 0,6-4-29 15,-7 0-33-15,1 0-40 0,0 0-31 0,-1-4-7 16</inkml:trace>
  <inkml:trace contextRef="#ctx0" brushRef="#br0" timeOffset="100929.27">18559 13917 151 0,'6'-3'322'0,"-6"-5"-1"15,7 4-38-15,-1 2-61 0,-6-2-51 0,7-4-36 16,-7 8-23-16,0-4-17 0,6 4-16 0,-6-4-13 0,0 4-12 16,7 0-9-16,-2 0-13 0,10 0-10 0,-3 4-15 15,2 0-27-15,5 0-38 0,1 4-58 0,6-2-118 0,-1 2-112 16,-6-1-88-16,2 1-58 0</inkml:trace>
  <inkml:trace contextRef="#ctx0" brushRef="#br0" timeOffset="112004.92">3624 1231 48 0,'-6'-5'217'0,"-1"5"-62"15,0-3-50-15,1 3-26 0,0-3-14 0,-1-1-6 0,7 4-2 16,-7-4-2-16,7 4-1 0,-6-3-2 0,6 3 1 15,-6-3-5-15,6-2-4 0,0 5-4 0,-7-4-7 0,7 4-3 16,0-3-4-16,0 3-4 0,0-5-5 0,0 5-5 0,0 0-7 16,0 0-5-16,0 0-2 0,0 5-3 0,0-5 0 15,0 3-2-15,0 1 1 0,-7 1 1 0,7 1 2 0,0 5 1 16,0 1 1-16,-6-2 0 0,6 5 0 0,-7 4 1 16,7-2-1-16,0 5-1 0,-6 1 1 0,6 2-2 0,0 4 0 15,-6-3 1-15,6 4 1 0,0 3 1 0,-8 4-1 0,8-1 1 16,-6 1 0-16,6-1 1 0,0 1 1 0,-6 3 0 15,6-3-1-15,-7 3 1 0,7-3-2 0,-6-1 1 16,6 1 1-16,-7-4-1 0,7-1 0 0,-6 1 1 0,6-3 1 16,-7-1 0-16,7 0 0 0,0-7 1 0,0 4-1 0,0-7 0 15,0 3-3-15,0-7-6 0,0-1-7 0,0-3-10 0,7-4-13 16,-7 0-20-16,6 0-37 0,1-7-76 0,-7 0-119 16,6-7-69-16</inkml:trace>
  <inkml:trace contextRef="#ctx0" brushRef="#br0" timeOffset="112457.8">3377 1176 163 0,'0'4'194'0,"-8"-4"-59"0,8 0-44 16,8 0-31-16,-8 0-20 0,6 0-11 0,0 0-6 0,1-4-5 16,6 4-5-16,0-4-2 0,-1 0-2 0,2 0 0 0,6 0-1 15,-1 2-1-15,-6-3-1 0,6 3 1 0,1-3 1 0,-7 2-1 16,7-1 3-16,0 0 1 0,-1 0 0 0,7 1 1 16,-6-1 2-16,6 1 0 0,0-1 3 0,-7 1 0 0,7-5-2 15,0 4-1-15,1 1 0 0,-9-5 0 0,9 5-1 0,-7 0-5 16,6-2-4-16,-6 1-3 0,-8 4-5 0,1-3-8 0,0 3-12 15,-6 0-18-15,5 0-25 0,-4 0-31 0,-8 0-40 0,0 3-73 16,0 1-86-16</inkml:trace>
  <inkml:trace contextRef="#ctx0" brushRef="#br0" timeOffset="112692.29">3409 1538 53 0,'0'0'330'0,"7"0"-98"0,-7-3-91 0,0 3-62 16,6 0-37-16,0 0-21 0,0-4-10 0,8 4-9 0,-8 0 1 16,8 0-2-16,-1-4 0 0,0 4 0 0,6 0-1 0,1 0 1 15,-1-4 1-15,1 4 1 0,6-2-2 0,0 2 1 16,0-5 0-16,7 5 0 0,-7 0-3 0,7-3-10 15,-7-1-20-15,6 4-29 0,1 0-47 0,-7-3-103 0,7 3-85 16</inkml:trace>
  <inkml:trace contextRef="#ctx0" brushRef="#br0" timeOffset="113395">4543 1721 185 0,'-7'0'165'0,"7"0"-20"0,0 0-22 0,0 0-20 16,-6 0-23-16,6 0-17 0,0 0-14 0,0 0-9 0,0 0-6 16,6 0-6-16,-6-2-2 0,0 2-4 0,0 0-5 0,0 0-4 15,0 0-3-15,0 0-4 0,0 0-2 0,7 0-2 16,-7 0-2-16,5 0 0 0,3 0 0 0,-1 0 1 0,-2 0 2 15,2 0 1-15,7-5 2 0,-2 5 1 0,-5 0 0 16,13 0 0-16,-8-4 0 0,8 4 0 0,6-3-1 0,-7-1 0 16,7 4 0-16,1-3-4 0,-1-1 0 0,-1 0 1 15,9 0 1-15,-8 1 0 0,0-1 0 0,-1 4-1 0,1-3-5 16,1 3-7-16,-7 0-9 0,-1 0-16 0,-6 0-24 0,0 0-36 16,-1 0-55-16,-4 3-100 0,-8-3-80 0</inkml:trace>
  <inkml:trace contextRef="#ctx0" brushRef="#br0" timeOffset="113598.26">4457 1963 249 0,'8'0'273'0,"-8"-4"-79"0,6 4-69 0,-6-3-48 16,13-1-30-16,1 1-17 0,-2-1-9 0,8 1-4 0,6-5-5 15,0 4-4-15,0 1-1 0,6-1-3 0,7-4-4 16,1 6-13-16,5-6-21 0,7 4-44 0,-6-3-85 0,6-1-105 16,7 5-69-16</inkml:trace>
  <inkml:trace contextRef="#ctx0" brushRef="#br0" timeOffset="114004.37">5866 1802 203 0,'0'0'287'0,"-7"0"-79"0,7 0-66 0,0-4-47 0,0 4-31 15,7 0-20-15,-7 0-10 0,6 0-8 0,0-4-5 16,1 4-4-16,6-2-6 0,0-2-4 0,7 4-3 0,-1-4 0 15,1 0 0-15,6 1 3 0,0-1 2 0,0 4-1 0,0-4 2 16,0 4 3-16,6-4 0 0,1 1 0 0,0-1-1 0,0 1-2 16,6-1-5-16,-7 4 2 0,7-3-2 0,1-1-2 15,-8 0-5-15,7 4-8 0,-6 0-18 0,-7-4-18 16,6 1-32-16,1 3-84 0,-7-4-121 0,-6 0-72 0</inkml:trace>
  <inkml:trace contextRef="#ctx0" brushRef="#br0" timeOffset="114597.99">7449 1352 114 0,'6'-5'353'0,"7"2"-130"0,-6 0-102 0,0 3-57 15,-1-4-32-15,-6 4-17 0,6 4-8 0,2-4-5 16,-8 3-3-16,0 0-2 0,0 6 1 0,0-2 0 0,0 3 0 16,-8 5 3-16,2-1-1 0,0 1 1 0,-1 4 1 15,-6-1 0-15,0 1 1 0,0 2 3 0,0 1 2 0,-7 0-2 16,-5 4 0-16,-1-4 0 0,-1 4 0 0,-5 4 1 0,-2-5 0 15,3 0-2-15,-3 2-2 0,-4-6-1 0,-1 4 1 16,0-2 2-16,-1-2-1 0,0-2 0 0,9-1 2 16,-8-3-1-16,7 0 3 0,-1-5 1 0,-1 2 3 0,2-5 0 15,-1 1 1-15,7-6 1 0,1 2 0 0,-1 0 3 0,5-4-1 16,-4-4 4-16,12 0 0 0,-7 2 1 0,8-6 3 0,-2 1 3 16,1-1 1-16,7-3-1 0,-1-1-3 0,7 2-4 15,-6-5-1-15,6 1-4 0,6-1-5 0,-6-4-5 16,7 2-2-16,-7 2-1 0,13-7-1 0,-7 3 4 0,1 1-1 15,0 0 0-15,5 4 1 0,2-5 1 0,-8 4 2 0,7 1-1 16,0 3-1-16,-1 0-2 0,3 4-2 0,-3-1-2 16,1 1-2-16,0 3 1 0,6 4-2 0,-5 0 0 0,-2 4-2 15,8 3 1-15,0 1 0 0,-7-1 3 0,13 0-1 16,-6 4 1-16,-1 4 0 0,1-1 0 0,-1 1 2 0,7 3 0 16,0 1 1-16,-1 0-1 0,3-2 1 0,-2-2 0 0,0 7 0 15,-1-7-1-15,0 3-1 0,9 0 2 0,-8-4-1 16,0 5 0-16,-1-5-1 0,3 1 0 0,-2 0 0 15,0-3-1-15,-1-2-4 0,-5 1-7 0,0 0-5 0,-1-4-4 16,1 0-9-16,0 1-12 0,-1-1-20 0,1-3-32 0,0-4-60 16,-2 0-132-16,2-4-70 0</inkml:trace>
  <inkml:trace contextRef="#ctx0" brushRef="#br0" timeOffset="114910.46">7677 1552 256 0,'0'-2'380'0,"0"2"-132"0,0 2-110 15,7 3-66-15,-1-2-34 0,-6 4-25 0,7 1-6 16,5 3-4-16,-5 1-2 0,6 5 1 0,1 2-1 0,5-1 0 16,-6 3 1-16,6 6 3 0,1-2-2 0,0 1 1 0,-1 0-2 15,1 3 0-15,-2-4 3 0,9 1-1 0,-7 0 1 16,6-4 3-16,-7 3 1 0,7-3 5 0,-6-3 3 0,0 2 6 15,-1-6 6-15,1 0 10 0,0-3 10 0,-8-6 11 16,8-2 12-16,-8 0 11 0,9-4 9 0,-9-4 8 0,8 0 9 16,-1-7 8-16,1 1 7 0,-1-6 1 0,0 1-4 0,2-2-6 15,-2-2-8-15,0-3-6 0,-5 1-9 0,4-2-14 16,-3-2-15-16,-3-1-13 0,2 0-11 0,-2-3-8 0,-5 4-9 16,6-5-7-16,-6 5-28 0,-7-2-38 0,6-2-43 15,-6 4-46-15,6 0-42 0,-6-5-54 0,0 4-91 0,0 4-156 16,0 0-67-16,-6 5-21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4:28:58.06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5271 1322 110 0,'0'-7'215'15,"8"2"-66"-15,-8 3-43 0,0-2-24 0,7 1-11 16,-7-5-3-16,0 4 3 0,5 0 2 0,-5 0-5 0,8 2-11 15,-8-6-6-15,0 4-3 0,0-3-3 0,0-1-4 0,0 1-4 16,0 4-6-16,-8-4-4 0,8-2-2 0,-5 6 0 16,-2-4-4-16,-1 3 0 0,-3 1-4 0,5 0-2 0,-14 3-1 15,6-5 0-15,-5 10-2 0,-7-5-2 0,6 3-1 0,-6 4-2 16,-7 0 0-16,8 1-2 0,-8 3 1 0,0-1-2 16,8 2 2-16,-9-2-1 0,8 5 0 0,7-3 0 0,-1-3 0 15,1 3-2-15,12-1 0 0,-5 0-1 0,5 1-2 16,7 2 2-16,0-3 1 0,7 0-1 0,5-1-2 0,2 5 2 15,6-1 1-15,5-2-1 0,7 3 1 0,-5-5-2 0,5 6 1 16,1-6-1-16,0 5 1 0,-8-1-1 0,8 1 0 16,-13-1 0-16,6-2 1 0,-6-1 0 0,-1 3 0 0,-6-2-1 15,-6-1 0-15,-1-4 1 0,-6 4 0 0,0-4 4 16,-6 4 3-16,-8 0 3 0,-5 1 2 0,-7-2 1 0,-7 1 0 16,-5 0-1-16,-8 0 1 0,0 0-4 0,0 0-3 0,-6 1-2 15,7-2 0-15,-8-3 0 0,8 1 0 0,-7-1 1 16,6 1-2-16,7-2 1 0,6-2-2 0,0 4-4 15,8-5-10-15,12 1-9 0,0 0-13 0,6-4-19 0,7 4-39 16,7-4-55-16,6-4-115 0,5 0-88 0,9-3-60 0</inkml:trace>
  <inkml:trace contextRef="#ctx0" brushRef="#br0" timeOffset="562.23">5546 1085 329 0,'-6'-9'373'0,"6"6"-135"0,-6-1-100 0,6 1-58 0,-7 3-30 15,7-4-16-15,0 4-9 0,0-3-6 0,-7 3-3 0,7 3-3 16,0-3-4-16,0 4-3 0,0-1-3 0,0 4-1 0,0 5 1 16,0-1 0-16,0 4 2 0,0 2 2 0,0 3 3 0,0 1 2 15,0 4 6-15,0 1 0 0,0 0 1 0,0 4 1 16,0-1 1-16,0 0-1 0,0 4 0 0,7-3-2 0,-7 1-3 15,7 3-2-15,-7-1 0 0,6 0-1 0,0 0-2 0,0-3 0 16,2 3-2-16,4-1 0 0,-5-3-1 0,6-3 0 16,0 0 0-16,0-1 0 0,6-2 2 0,1-2-1 0,-1-2 0 15,1-1 1-15,6-3 0 0,0-5-1 0,1 2 1 16,-1-1-2-16,6-7-4 0,1 3-1 0,6-7-7 0,-7 4-12 16,1-4-22-16,-1-4-35 0,0 0-67 0,-5-3-123 15,-1-1-84-15,-6 1-60 0</inkml:trace>
  <inkml:trace contextRef="#ctx0" brushRef="#br0" timeOffset="734.3">5599 1656 61 0,'-20'-4'461'0,"1"-4"-38"16,5 1-148-16,8 4-97 0,-7-1-53 0,6 1-29 0,7-1-17 16,0 0-12-16,0 0-11 0,7 1-11 0,0-5-18 0,11 8-10 15,2-6-8-15,7 2-6 0,5 4-6 0,7-5-9 16,7 2-12-16,-1 0-15 0,7 3-20 0,1-4-33 0,-8 0-54 15,7 0-82-15,-6 4-126 0,-7-4-67 0,0 4-28 16</inkml:trace>
  <inkml:trace contextRef="#ctx0" brushRef="#br0" timeOffset="1109.16">6432 1516 240 0,'-12'0'423'0,"-8"0"-119"16,7 5-111-16,-7-3-73 0,1 2-40 0,-1 0-19 15,6 3-14-15,-5 1-8 0,6 3-6 0,-6-4-8 0,6 4-7 16,6 0-5-16,-5 4-4 0,4-1-3 0,2 1-1 0,0-3-3 16,0 2 1-16,6 1-2 0,0-1-1 0,0 1 0 0,6-5-1 15,-6 1 0-15,6 1-1 0,0-5 1 0,2 1 1 16,4-5 0-16,2 4 1 0,-1-7 2 0,-1 4-1 0,8-8-1 16,-8 1 2-16,9-1 1 0,-8-3-2 0,6-1 2 0,-5 1 0 15,5-3 1-15,-14 1 3 0,10-1 4 0,-10-5 2 16,2 3 3-16,0 2 6 0,0-1 1 0,-7 1 3 15,0-2 4-15,0 1 1 0,0 0 0 0,-7 1-3 0,7 1-1 16,-7-1 0-16,0 6-3 0,7-4 1 0,-5 5-2 0,-2-1-3 16,7 1-3-16,-8-2-1 0,8 5-4 0,-5 0-4 0,-2 5-3 15,1-2-4-15,0 1-3 0,6 3 0 0,-8 1-1 16,2-1 1-16,6 5 0 0,-6-6-1 0,6 9 2 16,0-4 0-16,0 1 1 0,6-2-1 0,0 5-1 0,2-1-3 15,-2-3-2-15,7 4-3 0,0-3-7 0,-1 2-7 0,9-3-14 16,-2 0-23-16,7-1-24 0,-1 2-34 0,2-5-48 15,6-3-82-15,-7 2-136 0,6-2-61 0,-5-4-24 0</inkml:trace>
  <inkml:trace contextRef="#ctx0" brushRef="#br0" timeOffset="1983.92">6941 1523 357 0,'-13'-7'421'0,"-1"0"-129"0,2 4-113 0,-3-1-64 0,10 0-37 16,-8 0-18-16,7 1-14 0,-1 3-9 0,7-4-5 0,-7 4-8 15,7 0-6-15,0 4-8 0,0-4-6 0,0 7-4 16,0-3 0-16,0 3-3 0,0 5 0 0,7-6 1 16,0 5 0-16,-1 1 0 0,-6-2-1 0,13 1-1 0,-8 4 1 15,4-3 1-15,-3 2 0 0,6 1 2 0,-5 2-3 0,0-2 2 16,-1-1 3-16,7 5-1 0,-6-4 0 0,-7 3 0 15,7-3 1-15,-7 0 0 0,6-1 2 0,-6 1-3 0,0-1 0 16,0-3 0-16,0 1 2 0,0-5 0 0,-6 0-1 16,6 4 0-16,0-7 1 0,-7 3 0 0,7-3-1 0,0-1 0 15,-7 0 0-15,7-3 3 0,0 4 2 0,0-4 3 0,-6 0 3 16,6 5 5-16,0-5 4 0,0 0 2 0,0 0 2 16,0-5 0-16,0 5-3 0,0-4 0 0,0 1-4 15,6 0-3-15,-6-1-4 0,0 0-5 0,0-3-1 0,7-1-3 16,-7-2 0-16,0 3-2 0,7-5-2 0,-7 1-1 0,6 1 1 15,-6-5 0-15,6 4 1 0,-6-3 1 0,0-1-1 0,0 1 1 16,0-2 0-16,0-2 2 0,-6 4 1 0,6 2-1 16,-6-3 2-16,-1 1-2 0,7-1 3 0,-7 4 0 0,1 1 1 15,-1-5-1-15,-6 3 1 0,6 2 0 0,0-1 0 16,2 0-1-16,-1-1 0 0,-3 5-1 0,9-3-1 0,-11-2-2 16,4 5 1-16,7 0 0 0,-6 0-2 0,-1-1 0 15,0 1 1-15,1 0 0 0,0 4-1 0,-2-2-1 0,2 1-1 16,0 1-1-16,0 3 0 0,-1-5 1 0,0 5-3 0,1 0 1 15,-1 0-1-15,0 5 2 0,-6-5 1 0,6 7 0 0,-4-2-1 16,3 1 0-16,2 5 0 0,-7-3 1 0,7 3-1 16,-1-1 0-16,0 2 0 0,1 3 1 0,0-5-1 15,6 5 0-15,-6-1 0 0,6 1 2 0,0 4-1 0,0-9 0 16,0 9 0-16,6-8 0 0,0 3-1 0,0 1 1 0,1-5-3 16,0-2 1-16,-1 3 0 0,1-3 0 0,5-5 1 0,-4 1 1 15,3-1 3-15,4-3 0 0,-10 0 2 0,9 0 1 16,-1-3 4-16,-6-4 2 0,5 3 6 0,-6-4 3 15,2 1 3-15,4-1 4 0,-5-2 5 0,0 3 2 0,-1-1-1 16,-6-3 1-16,7 4-5 0,-7-4 0 0,6 4 1 0,-6-1-2 16,5 5-2-16,-5-4-1 0,0 2-2 0,0 2-2 15,0 0-2-15,0-1-4 0,0 0-7 0,9 4-7 0,-9 0-2 16,0 0-4-16,0 4-2 0,6 0-1 0,-6-1 1 16,5 9 0-16,2-2 2 0,0 1 2 0,6 7 0 0,-6 1 2 15,6-2 2-15,0 10 1 0,-1-2-1 0,-4 1 1 0,3 0 0 16,3 3 1-16,0 0-1 0,-8 3 2 0,7 2-2 15,-6-1 0-15,-1 0 1 0,0 0-1 0,1 1 1 16,-7 2 0-16,0-4 1 0,0 1 0 0,0-4 1 0,0 1-1 16,-7-1 0-16,7-7-1 0,-6 1 1 0,6-6-1 0,-6-1 4 15,-1-5 13-15,7-1 24 0,-7-2 24 0,7-4 29 0,-6-1 29 16,0-3 21-16,-2-3 15 0,-4-1 7 0,4 0-6 16,3-3-18-16,-1-5-22 0,-2 2-27 0,2-2-28 0,0-2-21 15,6-1-16-15,0 1-23 0,0-1-34 0,6-3-53 16,0-5-66-16,2 6-60 0,3-5-58 0,17-1-60 0,-2-6-84 15,0 4-176-15,6-5-63 0,6-3-5 0,2 4 35 16</inkml:trace>
  <inkml:trace contextRef="#ctx0" brushRef="#br0" timeOffset="2327.44">7369 1710 415 0,'-5'9'323'0,"-7"-7"-130"15,12 2-82-15,-8 0-42 0,2 0-20 0,6-4-10 16,0 3 0-16,0-3-2 0,0 4 0 0,6-4-2 0,2 0-2 16,-2-4-2-16,5 4-2 0,4-3-4 0,-2-5-3 0,7 4-4 15,-8-3-3-15,8-4 4 0,-7 4 1 0,7-4 4 16,-8 4 3-16,-4-4 3 0,4 3 3 0,-6-3 6 0,1 5 5 16,0-6-1-16,-7 5-1 0,6-1-5 0,-12 1-4 15,6 0-4-15,-7 4-7 0,0-1-4 0,1-4-8 0,-6 8-5 16,-8-3-2-16,6 6-4 0,-5-3-1 0,-1 8 2 0,1-4-1 15,-2 6 0-15,1-3 0 0,3 5 1 0,-3 3-1 16,7-5 1-16,-7 5-1 0,8-1 0 0,-2 5 0 0,0-5-1 16,2 5 1-16,4-1-1 0,3-4 0 0,5 1 0 15,0 3-2-15,0-3 1 0,5 0-2 0,9-1 0 0,0 1-4 16,6-1 2-16,5-2-3 0,7-1-2 0,2-4-7 0,11 1-8 16,-6-2-16-16,13-2-28 0,-7 0-41 0,8-4-63 15,-1-4-129-15,0 0-89 0,0 2-50 0</inkml:trace>
  <inkml:trace contextRef="#ctx0" brushRef="#br0" timeOffset="2546.32">8049 1792 291 0,'-14'-4'472'0,"1"4"-115"16,7-4-125-16,-1 4-72 0,1-4-40 0,6 4-21 0,-7 0-11 15,7 0-8-15,0 0-4 0,0-3-8 0,0 3-11 16,7 0-11-16,-1-4-12 0,1 4-9 0,12-4-8 0,7 4-6 16,1-4-6-16,5 1-4 0,0-1-6 0,7 4-9 15,8-3-14-15,-3-1-22 0,3 1-27 0,-3-1-33 0,3 0-53 16,-2-7-95-16,8 3-135 0,-7 1-71 0,-1 0-25 0</inkml:trace>
  <inkml:trace contextRef="#ctx0" brushRef="#br0" timeOffset="2983.54">9104 1473 106 0,'-8'-5'466'0,"3"-1"-71"0,5 2-147 0,0-3-95 0,0-1-47 16,0 1-27-16,0 2-15 0,5-1-12 0,3-2-7 16,4 1-7-16,2-1-5 0,-1 1-8 0,0 0-6 15,7 4-8-15,-1-1-3 0,-6 0-3 0,5 0-3 0,2 1 0 16,1 3 1-16,-2 0-1 0,1 0-2 0,-7 7 1 0,0-3-1 16,0 3 0-16,-1 5 0 0,-4-2 0 0,-8 1 0 15,0 7 1-15,0 1-1 0,-13 0 0 0,0 2 3 0,-7 4 0 16,1 2 2-16,-8-2-4 0,0 4 0 0,-4-3 0 15,5 3-1-15,-1-3 1 0,1-1-2 0,1-2-1 0,5 2 1 16,0-3 0-16,1-4 0 0,6 1 0 0,6-1 1 0,-5-3 1 16,12-4 2-16,-8 4 4 0,8-8 4 0,0 4 6 15,8-4 9-15,-2 1 8 0,13-2 10 0,1-2 3 0,6 0 2 16,7-4-1-16,5 4-3 0,2-4-6 0,12 0-9 16,0-4-10-16,-1 4-10 0,9 0-8 0,5-4-6 0,-6 4-14 15,6 0-16-15,0-4-28 0,-6 4-36 0,-1 0-53 0,1-2-79 16,-7-2-169-16,-6 0-81 0,-14 0-31 0</inkml:trace>
  <inkml:trace contextRef="#ctx0" brushRef="#br0" timeOffset="3546.01">4601 2554 267 0,'-6'0'314'15,"6"2"-93"-15,-6-2-75 0,-1 0-49 0,7 0-30 0,0 0-19 16,0 0-10-16,0 0-4 0,0 0-6 0,7 0-6 16,-7 0-2-16,6 0-6 0,0 0-4 0,7 0-2 0,-6 0-4 15,12 4-1-15,-5-4 0 0,11 0-2 0,-6 4 2 0,8-4 0 16,-1 0 1-16,7 0 0 0,6 4 3 0,0-4 2 16,13 0 2-16,0 0 1 0,7 0 3 0,12-4 1 15,2 0 3-15,12 4 0 0,-2-4-2 0,9 2-1 0,6-3 2 16,6 2-3-16,7 3-1 0,-1-4-1 0,1 1-3 0,0-1 1 15,-1 4 1-15,1-4 1 0,-1 0-1 0,-11 4 1 0,-1-3-3 16,-7 3 0-16,0 0-2 0,-6 0-1 0,-13 0-4 16,-1 0-2-16,-5 3-3 0,-7-3-5 0,-8 0-6 15,-11 0-12-15,-1 4-19 0,-7-4-31 0,-6 4-44 0,-7-4-88 16,1 0-127-16,-15-4-62 0,10 4-37 0</inkml:trace>
  <inkml:trace contextRef="#ctx0" brushRef="#br0" timeOffset="3936.58">6928 2583 322 0,'-14'0'357'0,"2"-4"-120"0,6 4-101 0,-3 0-55 0,9 0-29 15,-5 0-12-15,5 0-6 0,0-3-1 0,5 3-2 0,4 0-1 16,-3-5-3-16,6 5-3 0,15-3-6 0,-7 3-5 16,12-4-5-16,7 4-3 0,0-4-2 0,13 0-1 0,0 4-1 15,1-2 0-15,12-3 1 0,0 2 1 0,6-1 1 16,8 1 2-16,-2-1 1 0,8 0 5 0,0 0 1 0,0 1 1 16,6 3 2-16,7-4-1 0,-1 1-1 0,1 3 0 0,0-4 0 15,0 4-4-15,0-3-1 0,-2 3 0 0,-4-4 0 16,-1 4 0-16,-6-5 0 0,-6 2-1 0,-8 3-1 15,-7 0 0-15,-4 0 1 0,-1-3-2 0,-13 3-1 0,-7 0 0 16,-7-4 1-16,-7 4 0 0,-5 0 2 0,-6-4 4 0,-1 4 1 16,0 0 0-16,-7-3-1 0,-6 3 1 0,7 0-4 0,-7-3-4 15,0 3-10-15,0 0-15 0,6 0-20 0,-6 0-22 16,0 0-33-16,7 0-48 0,-7 0-58 0,7 0-112 16,-7-5-59-16,0 5-39 0</inkml:trace>
  <inkml:trace contextRef="#ctx0" brushRef="#br0" timeOffset="4248.85">9156 2554 216 0,'0'0'298'0,"0"0"-82"0,0 0-71 0,6-5-50 15,2 5-30-15,4 0-19 0,1-3-7 0,7 3-5 16,0 0 0-16,12-4 1 0,-6 4 1 0,13-3 0 0,0 3-1 16,0-4-2-16,13 4 0 0,-6 0-1 0,6-4-1 0,6 0 0 15,1 4-2-15,0 0 1 0,6-3 0 0,-6 3 1 16,6 0-1-16,-7-4 1 0,1 4-2 0,0 0-1 0,-7-3-2 16,1 3-4-16,-15 0-2 0,8-4-3 0,-13 4-3 15,0 0-3-15,-15 0-1 0,2-3-3 0,-7 3 1 0,1 0-1 16,-2 0-1-16,-12 0-6 0,6 0-12 0,-12 0-21 0,0 0-35 15,0 0-71-15,-14 3-131 0,-1-3-88 0,-3 0-64 16,-3 0-41-16</inkml:trace>
  <inkml:trace contextRef="#ctx0" brushRef="#br0" timeOffset="7013.96">3312 4542 39 0,'0'-4'279'0,"0"2"-62"0,-9 2-62 16,9-5-52-16,0 5-35 0,0-3-19 0,-5 3-8 0,5-4-2 15,0 4 0-15,0-3 1 0,0 3-1 0,0-4-1 16,0 4-3-16,0-4-3 0,0 4-4 0,5-4 0 0,-5 1 2 15,0 3 0-15,0-4 2 0,0 1 3 0,9-1 1 0,-9 4 2 16,0-7 2-16,6 2-3 0,-6 2-4 0,5 0-4 16,3-1-7-16,-2 4-3 0,1-4-4 0,6 1-4 15,-1 0-3-15,2 3-1 0,6-5 0 0,-1 5-3 0,-7 0 1 16,8 5-2-16,0-2 0 0,6 0 0 0,-7 5 0 0,1-2-1 16,0 6-2-16,6-5 2 0,-7 4 0 0,1 0-1 15,6 3 0-15,-7 1 1 0,1-1-2 0,-7 5 3 0,0-1 1 16,0 1-3-16,-7 0 1 0,2-2 1 0,-2 6 2 0,-6-2 0 15,-6-2 0-15,6 2 0 0,-8 2 0 0,-4-5 3 16,-1 1 0-16,0-1-2 0,-6 0 1 0,-8-2-1 0,8-3 1 16,-8 3 1-16,-5-2-1 0,6-3-1 0,-7-4-1 15,1 1 2-15,-1-2-1 0,1-2-1 0,-7 0-1 0,-1-4 1 16,6 0-1-16,-3-4 0 0,-2-2 1 0,-1-2 2 16,1 1 6-16,0-5 6 0,7-3 8 0,-1 5 12 0,7-5 8 15,0-3 14-15,6 3 14 0,0-4 3 0,8 2 4 0,-1-2-2 16,7 1-4-16,-2-3-9 0,2 2-9 0,6-3-12 15,0 0-14-15,6 0-8 0,8 3-11 0,-1-2-5 0,-1-2-4 16,8 2-3-16,6-2-2 0,1 5-3 0,5 0-1 16,7 4 1-16,1-5-1 0,5 4-1 0,1 3-1 0,5-2 1 15,-6 3 0-15,9 4 4 0,-3-4-1 0,8 4 1 0,-7-1-1 16,1 1 3-16,5 4 0 0,-6-1 2 0,0 1 0 16,1-1 2-16,-1 0-2 0,-7 0-2 0,1 4 0 0,-7-3 0 15,0 3 0-15,-1 0-1 0,-4 3-2 0,-9-3-2 0,2 0 1 16,-7 4 2-16,-1 0-1 0,0 0-2 0,1-4-8 15,-7 3-14-15,0 1-18 0,-6-1-18 0,5-3-25 16,2 4-24-16,-8-1-25 0,6 1-27 0,2 0-37 0,-1-4-55 16,-7 4-149-16,8-4-58 0,-1 0-20 0</inkml:trace>
  <inkml:trace contextRef="#ctx0" brushRef="#br0" timeOffset="7263.78">4243 4095 98 0,'0'-3'482'16,"0"3"-48"-16,0-4-146 0,6 4-114 0,1-3-72 16,6-1-35-16,7 0-16 0,-2 4-5 0,2-3-2 0,7-1 3 15,-1 0 0-15,7 1-1 0,5 3-3 0,1-4-7 0,1 0-10 16,5 1-6-16,1 3-7 0,-1-5-5 0,8 5-6 15,-8-2-11-15,0 2-18 0,1 0-16 0,-6-4-17 0,-8 4-21 16,1 0-24-16,0-4-31 0,-14 0-35 0,-1 1-46 16,-3-2-54-16,-2-2-78 0,-7 5-63 0</inkml:trace>
  <inkml:trace contextRef="#ctx0" brushRef="#br0" timeOffset="7466.86">4809 3887 123 0,'-13'-4'390'0,"6"-4"-97"16,-4 5-107-16,4 3-70 0,7-4-41 0,-7 4-25 0,1-4-16 15,6 8-13-15,0-4-8 0,0 4-6 0,0 4-2 0,0-1-2 16,0 7-1-16,0-3 2 0,0 4-1 0,0 3 3 16,0 1 0-16,0-2 2 0,0 10 5 0,0-5 3 0,0 3 4 15,0 5 2-15,0-1 1 0,0 3 0 0,0-3-1 16,0 5 0-16,0-1-2 0,0 0-6 0,6-4-7 0,-6 4-6 16,0 1-13-16,7-5-23 0,0 3-31 0,-7-1-47 0,6-2-95 15,-1-4-128-15,2 0-71 0</inkml:trace>
  <inkml:trace contextRef="#ctx0" brushRef="#br0" timeOffset="8357.27">5566 5070 224 0,'0'-4'231'0,"0"4"-79"0,0 0-55 0,0 0-36 0,0-3-19 16,6-1-8-16,1 4-1 0,-1 0 1 0,14-4 3 0,-7 0 1 15,6 2 1-15,1 2 0 0,6-5-1 0,1 2-1 0,-2-1-4 16,7 1-3-16,2 3-5 0,5-5-2 0,-1 2 2 16,1-1 1-16,-6 4 0 0,7-4 1 0,-2 1-1 0,-5 0-1 15,-1 3 1-15,1-5 0 0,-1 5-3 0,-6 0-2 0,7-3 1 16,-13 3-1-16,6 0-1 0,-7-4-4 0,-6 4 1 16,0 0-1-16,1 0-1 0,-8 0 2 0,1 0 0 0,-1 0 0 15,1 0 1-15,-7 0 3 0,0 0-3 0,0 0-1 16,0 0-3-16,0 0-4 0,0 0-9 0,0 0-13 0,0 0-19 15,0 4-26-15,0-1-40 0,0-3-65 0,0 0-114 0,-7 5-105 16,7-5-61-16</inkml:trace>
  <inkml:trace contextRef="#ctx0" brushRef="#br0" timeOffset="9544.62">7650 4696 364 0,'0'-8'352'0,"0"2"-113"0,0 2-91 0,0-3-56 15,0-1-28-15,0 4-12 0,8-3-4 0,-8 0 0 16,6 0 0-16,0-1-4 0,8 1-2 0,-1 0-3 0,-1 0-4 16,2 2-9-16,6-1-4 0,-1-2-5 0,0 4-2 0,8 0-1 15,5 1 0-15,-6 3-1 0,7 0 0 0,-1 3 0 16,-5 5-1-16,5 0-1 0,0-2-3 0,-5 6-1 0,5 2-1 15,-5-2 1-15,-3 5-1 0,3-2-2 0,-1 4 1 16,-6 3 2-16,-1-3 0 0,-5 2 0 0,4 1 0 0,-11 0 0 16,6 0 1-16,-13 0 2 0,6 0-1 0,-6-1 0 0,-6 2 0 15,0-2 3-15,-1 2 3 0,-6-5 1 0,-6 4 1 16,-1-3 2-16,-6-5 3 0,0 4 6 0,-1-7 7 16,-5 0 7-16,0 1 11 0,-1-5 6 0,-6-4 8 0,1 4 7 15,-2-7 3-15,-5 0-1 0,6-7-4 0,-7 4-6 0,1-8-8 16,-1 0-6-16,-7-1 1 0,8-5-2 0,-1 1 5 0,1-5 10 15,-1-1 9-15,7 0 15 0,5-1 12 0,-3-2 7 16,10-4 0-16,1 3-2 0,6 0-6 0,8-3-9 16,-2 0-13-16,8-1-17 0,-2-3-16 0,16 4-13 0,-2-3-7 15,8-1-9-15,6 3-6 0,5-3-8 0,7 4-3 0,8 4-3 16,5-4-1-16,1 2-2 0,6 5 0 0,6 0 0 16,1 4 0-16,6 0 1 0,1-1 3 0,-1 5 0 0,6 2 1 15,1 1 1-15,0 4-2 0,-1 0 1 0,2 3 3 16,-2 1-2-16,0-1-3 0,2 4 1 0,-8 0-1 0,0 4 1 15,-7-1 0-15,1 1-1 0,-6-1 1 0,-8 4-1 0,-7 1 0 16,-5-1 0-16,0 1-4 0,-7-2-9 0,0 2-13 16,-12 1-15-16,-2-3-20 0,1 2-16 0,0-1-21 0,-6 1-27 15,-7-1-31-15,6 0-27 0,-6-4-21 0,0 5-21 16,0-4-23-16,-6-1-35 0,6 1-43 0,-13-1-125 0,6-3-60 16,-6-3-20-16</inkml:trace>
  <inkml:trace contextRef="#ctx0" brushRef="#br0" timeOffset="9825.67">7709 3916 391 0,'0'-4'515'15,"0"1"-123"-15,14-1-162 0,-2 0-101 0,15-2-57 16,5 2-24-16,8-4-5 0,11 5 6 0,2-5 7 0,5 4 12 15,7 0 11-15,6 0 6 0,8 2 6 0,0 2-2 0,12-4-8 16,-7 4-3-16,7-4-1 0,1 4-4 0,-1-4-3 16,0 4-1-16,0 0 1 0,-7 0-1 0,2 0-4 0,-7 4-7 15,-3-4-11-15,-3 4-8 0,-1-4-8 0,-13 4-13 16,-8-2-28-16,-5 2-39 0,-7 0-43 0,-7 0-48 0,-5-1-47 16,-1 2-46-16,-14-2-67 0,-4 1-135 0,-8 0-95 0,-8 0-37 15,-10-2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07:16.1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4589 2133,'0'-25,"-25"25,25 25,0 0,0 0,25-25,-25 25,0-1,0 1,25 0,-25 0,0 0,0-1,0 1,24 25,-24-25,0-1,0 1,25 0,-25 0,0 0,0-1,0 1,0 0,0 0,0 0,25 0,-25-1,0 1,0 0,0 0</inkml:trace>
  <inkml:trace contextRef="#ctx0" brushRef="#br0" timeOffset="518.91">4415 2084,'0'0,"0"-25,0 0,25 0,0 25,-25-25,25 25,-1 0,1-24,0 24,0 0,0 0,-1 0,1 0,0 0,0 0,0 0,-1 0,1 0,0 24,0-24,25 0,-26 25,1-25,0 25,0-25,0 25,-1 0,1-25,0 24,-25 1,25 0,0 0,-25 0,0 24,24-24,-24 0,0 0,0 24,0-24,0 0,-24 0,-1 24,25-24,-25 0,0 0,0-1,1 1,-26 0,25-25,-24 25,24 0,-25 0,0-25,26 0,-26 24,0-24,26 0,-26 25,25-25,0 0,1 0,-1 0,0 0</inkml:trace>
  <inkml:trace contextRef="#ctx0" brushRef="#br0" timeOffset="1284.27">5308 2604,'0'-24,"25"24,0 0,-25-25,25 25,-1 0,-24-25,25 25,0 0,0-25,0 25,-25-25,0 1,0-1,-25 25,0 0,0-25,0 25,1 0,-1 0,0 0,0 0,0 25,1-25,-1 25,25-1,0 1,0 0,-25-25,25 25,0 0,0-1,0 1,0 0,25 0,-25 0,25 0,-1-1,1 1,0-25,0 0,0 25,-1-25,1 0,0 0,0 0,0 0,-1-25,1 25,0 0,0-25,0 25,-1-24,1-1,0 0,0 0,-25 0,25-24,-25 24,0 0,24-25,-24 26,0-26,0 25,0-24,0 24,0-25,0 25,0 1,-24-1,24 0,0 0,0 0,0 50,0 0,0 0,0 0,0-1,0 1,0 25,0-25,0 24,0-24,0 25,0-26,0 26,0-25,24 0,-24 24,0-24,25 0,-25 0,0 0,25-1,-25 1,25 0,0 0,0-25,-1 0,1 0,0 0,0-25,0 25</inkml:trace>
  <inkml:trace contextRef="#ctx0" brushRef="#br0" timeOffset="1500.35">5556 2505,'25'0,"0"-25,0 25,-1 0,1 0,0-24,0 24,24 0,-24 0,25-25,-25 25,24 0,-24-25</inkml:trace>
  <inkml:trace contextRef="#ctx0" brushRef="#br0" timeOffset="1972.27">6102 2456,'0'0,"0"24,0 1,-25-25,25 25,0 0,0 0,0-1,0 1,0 0,0 0,0 0,0 0,25-1,-25 1,25-25,-25 25,25-25,-1 0,-24-25,25 25,0-25,0 1,-25-1,25 25,-25-25,0 0,0 0,24 0,-24 1,0-1,0 0,0 0,0 0,0 1,0-1,0 50,0-1,0 1,0 0,0 0,0 0,0-1,0 1,0 0,0 0,0 0,0 0,25-25,-25 24,25-24,0 25,0-25,-1 25,1-25,0 0,0 0</inkml:trace>
  <inkml:trace contextRef="#ctx0" brushRef="#br0" timeOffset="2596.25">6548 2629,'0'-25,"0"1,-24 24,48 0,-24 24,25 1,0 0,0 0,-25 0,0 0,25-1,-25 1,0 0,24 0,-24 0,0-50,0 0,-24 0,24 0,0 1,0-1,0 0,24 0,-24 0,25 25,-25-25,25 25,0-24,0 48,-1 1,-24 0,25 0,-25 0,25 0,-25-1,25 1,-25 0,25-25,-25 25,25-25,-25 25,24-25,1-25,0 0,-25 0,25 25,-25-25,0 1,25 24,-25-25,0 0,0 0,0 0,0 0,0 1,0-1,0 50,0-1,0 1,0 0,0 0,0 0,24-25,-24 25,25-1,-25 1,25-25,-25 25,25-25,0 0,-25 25,24-25,1 0,0 0,0-25,0 25</inkml:trace>
  <inkml:trace contextRef="#ctx0" brushRef="#br0" timeOffset="2751.26">7243 2356,'0'0,"-25"0,25-24,-25 24,25-25,0 50</inkml:trace>
  <inkml:trace contextRef="#ctx0" brushRef="#br0" timeOffset="3579.1">7342 2530,'25'0,"-25"25,0 0,25-1,-25 1,0 0,0 0,25 0,-25 0,0-1,0 1,0 0,0 0,0-50,0 0,0 0,0 1,0-1,0 0,0 0,0 0,24 0,-24 1,25 24,-25-25,25 25,-25-25,25 25,0 0,-1 0,1 0,-25 25,25-25,0 25,0-1,-1 1,-24 0,25-25,0 25,0 0,0-25,-1 0,1 0,0 0,0-25,0 0,-25 0,0 0,0 1,0-1,-25 25,25-25,-25 25,0 25,0-25,25 25,-24-25,24 24,24-24,1 0,-25-24,25 24,-25-25,25 25,-25-25,0 0,25 25,-25-25,24 25,-24 25,25-25,0 25,0 0,0 0,0-1,-1 1,1 25,-25-25,25 0,0 24,0-24,-25 0,0 0,24 24,-24-24,0 0,0 0,0-1,-24 1,-1-25,0 0,0 0,0 0,1 0,-1 0,-25 0,25-25,0 25,-24-24,24 24,25-25,-25 0,25 0,0 0</inkml:trace>
  <inkml:trace contextRef="#ctx0" brushRef="#br0" timeOffset="3719.44">8533 2729,'25'0,"-25"-25,24 25,-24-25</inkml:trace>
  <inkml:trace contextRef="#ctx0" brushRef="#br0" timeOffset="4465.01">4663 2952,'-25'0,"1"0,-1 25,0-25,25 24,25 1,0-25,-1 0,1 25,0-25,25 0,-1 25,1-25,24 0,-24 0,24 0,26 25,-26-25,25 0,0 0,1 0,-1 24,0-24,0 0,1 0,-1 0,0 0,25 0,-25 0,0 0,1 25,24-25,-25 0,0 0,0 0,1 0,-1 0,0 0,0 0,0 0,-24 0,24 0,-25 0,1 0,-1 0,-24 0,-1 0,1 0,0 0,-25 0,-1 0,1 0,0 0</inkml:trace>
  <inkml:trace contextRef="#ctx0" brushRef="#br0" timeOffset="4669.28">8310 3001,'0'25,"24"-50</inkml:trace>
  <inkml:trace contextRef="#ctx0" brushRef="#br0" timeOffset="7926.22">10716 4316,'0'0,"0"-25,-25 25,25-25,-25 25,25-24,-25 24,0 0,1-25,-1 25,0 0,0 0,25-25,-25 25,1 0,-1 0,0-25,0 25,0 0,1 0,-1-25,0 25,0 0,0 0,1 0,-1 0,0 0,0 0,0 0,1 0,-1 0,0 0,0 0,0 0,-24 0,24 0,0 0,0 0,-24 0,24 0,0 0,0 25,0-25,-24 0,24 0,0 0,0 0,1 0,-1 0,0 25,0-25,0 0,1 0,-1 25,0-25,0 0,0 25,1-25,-1 24,0-24,0 25,0-25,1 25,-1-25,0 25,0-25,0 25,1-1,-1-24,0 25,0-25,0 25,0-25,1 25,-1-25,0 25,0-25,0 24,1-24,24 25,-25-25,0 25,0-25,0 25,1-25,-1 25,0-1,0 1,0-25,1 25,-1 0,0 0,0-1,0 1,1 0,-26 0,25 0,0 0,1-1,-26 1,25 0,0 0,1 0,-1-1,-25-24,25 25,1 0,-1 0,0 0,0-1,0 1,-24 0,24 0,0 0,0-1,0 1,1 25,-1-25,0-1,0 26,-24-25,24 24,0 1,0-25,0 24,1-24,-1 25,0-25,0 24,0-24,1 0,-1 0,0 24,0-24,25 0,-25 25,1-26,-1 1,0 25,25-25,-25 24,0-24,1 25,-1-1,25-24,-25 25,0-1,25-24,-25 25,1-1,24 1,-25-1,25 1,-25 0,0-1,25 1,-25 0,25-1,-24 1,24-1,-25 1,25 0,-25-1,25 1,-25-1,25-24,-25 25,25-1,0-24,0 25,-25-1,25-24,0 25,0-25,0 24,0 1,25-25,-25 24,25 1,-25-1,25 1,0-25,-25 25,25-1,-1-24,-24 25,25-1,-25-24,25 25,0-26,-25 26,25-25,-25 24,24-24,1 25,-25-1,25-24,0 25,0-1,-1-24,1 25,0-25,0 24,0 1,24-25,-24 24,0-24,24 25,-24-25,25 24,-25-24,24 25,-24-26,25 26,-26-25,26 24,0-24,-26 25,26-25,0 24,-26-24,26 25,0-26,-25 26,24-25,1 0,-25 24,24-24,1 0,-25 24,24-24,1 0,-1 0,-24 0,25 24,-1-24,1 0,0 0,-1 0,26-1,-26 26,1-25,-1 0,1-1,0 1,-1-25,1 25,24 0,-24 0,0-1,-1 1,1 0,-1-25,1 25,0 0,24-25,-24 24,-1 1,1-25,-1 25,26-25,-26 0,26 25,-25-25,-1 25,26-25,-26 0,26 0,-26 24,26-24,-26 0,26 25,-26-25,1 0,24 25,-24-25,-1 0,26 25,-26-25,1 0,24 0,-24 25,0-25,24 0,-24 0,-1 0,1 0,24 0,-24-25,24 25,-24 0,24-25,-24 25,24-25,1 25,-26 0,26-25,-26 25,26 0,-25-24,-1 24,26 0,-26-25,1 25,-1 0,1-25,0 25,-1-25,1 0,-1 1,1-1,0 0,-1 0,1 0,-1-24,1-1,0 1,24 24,-24-25,-1 1,1-1,0 25,-1-25,1 26,-25-1,24-25,-24 25,25 1,-26-1,1-25,0 25,0-24,0 24,-1-25,26 26,-25-26,0 0,-1 1,1-1,0-24,0 24,0 1,24-26,-24 26,0-26,24 1,-24 24,0-24,25 24,-26 0,1-24,0 24,0 1,0-1,-25 1,25 24,-25-25,0 1,0-1,0 0,0 26,0-26,0 0,0 1,0-1,0 0,0 1,0-1,0 1,0-26,0 26,0-1,0 0,0 1,0-26,0 26,0-1,0 1,0-26,0 26,0-1,-25 0,25-24,-25 24,25 1,0-1,-25 0,0 1,25-1,-25 1,1-1,24 25,-25-24,0-1,0 0,0 1,25-1,-24 1,-1-1,0 0,0 1,0-1,1 25,-1-24,0-1,0 1,0-1,1 0,-1 1,0 24,0-25,0 1,-24-1,24 0,0 1,0-1,-24 1,24 24,-25-25,26 1,-1 24,-25-25,25 1,1 24,-26-25,25 25,-24-24,24 24,-25-25,25 26,-24-1,24-25,-25 25,25-24,-24 24,24-25,-25 25,26-24,-26 24,25-25,-24 26,24-26,-25 25,25 0,-24 1,24-1,-25 0,1 0,24 0,-25 1,26-1,-26 0,0 0,26 25,-26-25,25 1,-25-1,1 0,24 25,-25-25,26 0,-26 25,25-24,-24-1,24 25,-25-25,25 25,-24-25,-1 25,25-25,-24 25,-1 0,25-24,-24 24,24 0,-25 0,26 0,-26 0,0 0,26 0,-26 0,0 0,25 24,-24-24,-1 0,1 0,-1 0,25 0,-24 0,-1 0,0 0,1 25,-1-25,1 0,24 0,-25 25,1-25,24 25,-25-25,1 25,24-1,-25 1,25 0,-24 0,-1 0,25-1</inkml:trace>
  <inkml:trace contextRef="#ctx0" brushRef="#br0" timeOffset="8864.94">8830 5631,'25'0,"0"0,0 0,0 0,-1 0,26-25,-25 25,25 0,-1 0,1 0,-1 0,1 0,24 0,1-25,-26 25,26 0,-1 0,1 0,24 0,-25-25,1 25,24 0,-25 0,1 0,24 0,-25 0,26 0,-26 0,25 0,-24 25,24-25,-25 0,1 0,-1 0,0 25,1-25,-25 0,24 0,-24 0,-1 25,-24-25,25 0,-26 0,1 0,0 0,0 0,-25-25</inkml:trace>
  <inkml:trace contextRef="#ctx0" brushRef="#br0" timeOffset="9689.18">9203 9054,'24'0,"1"25,0-25,25 0,-26 0,26 0,0 24,-1-24,1 0,-1 0,26 25,-26-25,26 0,-1 25,25-25,-24 0,-1 25,26-25,-1 0,-25 25,25-25,1 0,-1 24,0-24,0 0,0 0,1 25,-1-25,0 0,-24 0,24 25,-25-25,1 0,-1 25,-24-25,-1 0,1 25,-1-25,-24 24,25-24,-25 0,-1 25,-48-25</inkml:trace>
  <inkml:trace contextRef="#ctx0" brushRef="#br0" timeOffset="18498.14">10393 9103,'25'0,"0"0,-25-24,25 24,-25-25,24 25,-24-25,-24 25,-1 0,0 0,0 25,0-25,1 25,-1-25,25 24,-25-24,0 25,0 0,25 0,25-25,0 0,-25-25,25 25,0-25,-1 25,-24-25,25 25,-25-24,-25 24,1 0,24 24,-25-24,0 25,25 0,-25-25,25 25,25-25,0 0,0 0,-25-25,24 25,1 0,-25-25,25 25,0-25,0 1,-25-1,-25 25,0 0,0 0,25 25,-25-25,1 0,-1 0,25 24,-25-24,0 0,25 25,-25-25,25 25</inkml:trace>
  <inkml:trace contextRef="#ctx0" brushRef="#br0" timeOffset="19641.56">10443 5705,'-25'0,"0"0,25 25,-25 0,1-1,24 1,-25-25,0 25,25 0,-25-25,25 25,-25-25,25 25,-24-25,24 24,0-48,24 24,1-25,-25 0,25 25,-25-25,25 0,0 0,-25 1,24-1,-24 0,25 0,-25 0,0 1,25 48,-25 1,25-25,-25 25,25-25,-25 25,24-25,-24 25,25-25</inkml:trace>
  <inkml:trace contextRef="#ctx0" brushRef="#br0" timeOffset="21469.25">10492 5779,'-24'0,"24"25,0 0,0 0,0 0,0 0,-25-1,25 1,0 0,0 0,0 0,0-1,0 1,0 0,0 0,0 0,0-1,0 1,0 0,0 0,0 0,0-1,0 1,0 0,0 0,0 0,0-1,0 1,0 0,0 0,0 0,25-25,-25 24,0 1,0 0,0 0,0 0,0-1,0 1,0 0,0 0,0 0,0-1,0 1,0 0,0 0,0 0,0 0,0-1,0 1,0 0,0 0,0 0,0-1,0 1,0 0,0 0,0 0,0-1,0 1,0 0,0 0,0 0,0-1,24 1,-24 0,0 0,0 0,0-1,0 1,0 0,0 0,0 0,0-1,0 1,0 0,0 0,0 0,0-1,0 1,0 0,0 0,0 0,0-1,0 1,0 0,0 0,0 0,0-1,0 1,0 0,0 0,0 0,0 0,0-1,0 1,0 0,0 0,0 0,0-1,0 1,0 0,0 0,0 0,0-1,0 1,0 0,0 0,0 0,0-1,0 1,0 0,0 0,0 0,0-1,0 1,0 0,0 0,0 0,0-1,-24 1,24 0,0 0,0 0,0-1,0 1,0 0,0 0,0 0,0-1,0 1,24-25,-24 25,0 0,0 0,0-50,-24 25,24-25,-25 25,25-25,-25 25,25-25,0 1,-25-1,25 0,0 0,-25 25,25-25,0 1,0-1,0 50,0-1,0 1,0 0,25 0,-25 0,0-1,25-24,-25 25,25-25,-25 25,25 0,-1 0,1 0,0-1,0-48,0-1,-1 25,-24-25,0 0,25 25,-25-25,25 25,0-25,-25 1,25 24,-1-25,1 0,-25 0,25 25,0-25,0 25,-25-24</inkml:trace>
  <inkml:trace contextRef="#ctx0" brushRef="#br0" timeOffset="22513.9">11485 7317,'0'-24,"-25"24,0 0,25 24,-25-24,0 0,25 25,-24-25,-1 25,0 0,0 0,25-1,-25 1,25 0,0 0,0 0,0-1,0 1,25-25,0 0,0 0,0 0,-1 0,1 0,-25-25,25 25,-25-24,25-1,-25 50,-25-1,25 1,0 0,0 0,25 0,0-25,-25 24,24-24,1 25,0-25,0 0,0 25,-1-25,1 0,0 0,-25-25,25 25,0 0,-1 0,-24-25,25 25,-25-24,25 24,-25-25,0 0,0 0,0 0,-25 1,25-1,-25 0,1 0,-1 0,25 50</inkml:trace>
  <inkml:trace contextRef="#ctx0" brushRef="#br0" timeOffset="22861.12">12129 7590,'-24'0,"24"25,-25-25,0 25,25 0,-25-25,25 24,0 1,0 0,0 0,25 0,0-25,0 24,-1-24,-24-24,25 24,0 0,-25-25,25 25,-25-25,0 0,0 0,0 1,-25-1,0 25,25-25,-25 25,1-25,-1 25,0 0,0-25,0 25,1 0</inkml:trace>
  <inkml:trace contextRef="#ctx0" brushRef="#br0" timeOffset="24813.22">10418 9054,'-25'0,"25"25,-25-25,25 24,0 1,25-25,-25-25,25 25,0-24,-25-1,-25 0,0 25,25 25,-25-25,1 25,-1-1,25 1,0 0,0 0,25-25,-1 0,1-25,0 25,-25-25,25 25,-25-25,0 1,-25-1,0 25,25 25,-25-25,25 24,-24-24,48 25,1-25,0-25,0 25</inkml:trace>
  <inkml:trace contextRef="#ctx0" brushRef="#br0" timeOffset="28249.4">6896 11385,'25'0,"-25"25,-25-25,25 25,-25-25,25 25,-25 0,0-1,0 1,1 0,-1 0,0 0,0-1,0 1,-24 25,-1-25,25-1,-24 26,24-25,-25 24,1-24,24 0,-25 0,26 24,-1-24,0 0,0 0,0-25,1 25,-1-1,0-24,25 25,-25-25,25 25,-25-25,25 25,0 0,25-25,0 0,-25 25,25-25,0 0,-1 24,1-24,25 0,-25 25,-1 0,26-25,-25 25,24 0,-24-1,25-24,-25 25,24 0,1 0,-25 0,24-1,-24 1,0 0,24 0,-24 0,0-25,25 24,-25-24,-1 25,1-25,0 25,0-25,0 0,-1 0,1 0,0-25,0 25,-25-25,25 25,-25-24,24-1,-24 0,0 0,0 0,0-24,0 24,0-25,0 1,0 24,0-25,-24 1,24-1,0 25,-25-24,25-1,-25 0,25 26,-25-26,25 25,-25 0,25 1,-24-1,24 0,0 0,-25 0,25 1</inkml:trace>
  <inkml:trace contextRef="#ctx0" brushRef="#br0" timeOffset="28636.9">7689 12055,'-24'0,"24"25,24-25,1 25,0-25,0 0,0 0,-1 0,1 0,0 0,0 0,0 0,-1 0,1 0,0 0,0 0,0 0,0 0,-1 0,1 0,0 0</inkml:trace>
  <inkml:trace contextRef="#ctx0" brushRef="#br0" timeOffset="28866.35">7764 12278,'0'25,"25"-25,-1 0,1 0,0 0,0 0,0 0,-1 0,1 0,0 0,0 0,25 0,-26 0,1 0,25 0,-25 0,-1 0,1 0,0 0</inkml:trace>
  <inkml:trace contextRef="#ctx0" brushRef="#br0" timeOffset="30001.06">9723 11931,'-24'0,"24"-25,-25 25,0 0,0 0,0 0,1 0,-1 0,0 0,25 25,-25-25,0 0,25 25,-24-25,24 25,-25-25,25 24,-25-24,25 25,-25 0,25 0,-25 0,25-1,-24 1,24 0,0 0,0 0,0 0,0-1,0 1,0 0,0 0,24-25,-24 25,25-25,-25 24,25-24,0 0,0 0,-1 0,1 0,0 0,0-24,0 24,-1 0,1-25,0 25,0-25,0 0,-25 0,24 25,-24-24,0-1,0 50,0-1,0 1,0 0,25 0,0 0,0-1,0-24,-25 25,24-25,1 0,0 0,0 0,0 0,-1 0,1 0,0 0,0 0,0-25,0 25,-1 0,1-24,0-1,0 0,-25 0,0 0,0 1,0-1,0 0,0 0,0 0,0 0,-25 1,25-1,-25 0,0 0,25 0,-24 25,24-24</inkml:trace>
  <inkml:trace contextRef="#ctx0" brushRef="#br0" timeOffset="30708.82">10517 12353,'25'-25,"0"25,-25 25,0 0,0-1,0 1,0 0,0 0,0 0,0-1,0 1,0 0,0 0,-25 0,25-1,0 1,-25-25,25 25,25-25,0 0,0 0,-1 0,1 0,0-25,0 25,24 0,-24 0,0 0,25 0,-26 0,26 0,-25-25,24 25,-24 0,0 0,25 0,-26 0,1 0,0 0,0 25,0-25</inkml:trace>
  <inkml:trace contextRef="#ctx0" brushRef="#br0" timeOffset="31437.35">11435 12254,'-25'0,"25"24,-25-24,50 0,0 0,0 0,0 0,-1 0,1 0,0 0,25 0,-26 0,26 0,0 0,-26 0,26 0,0 0,-1 0,-24 0,25 0,-1 25,-24-25,0 0,0 0,-1 0,1 0,0 0</inkml:trace>
  <inkml:trace contextRef="#ctx0" brushRef="#br0" timeOffset="32308.76">12948 12105,'0'-25,"-25"25,25-25,-25 25,1 0,-1 0,0 0,0 0,0 25,1-25,-1 25,0-25,25 24,-25-24,0 25,1 0,-1 0,0 0,25 0,-25-1,0 1,25 0,0 0,0 0,0-1,0 1,25 0,0-25,0 0,0 0,-1 0,1 0,0 0,0-25,0 25,-1 0,1-25,0 25,0-24,0 24,-25-25,0 0,0 50,0 0,0-1,0 1,0 0,0 0,24-25,-24 25,25-25,-25 24,25-24,0 25,0 0,-1-25,1 0,0 0,0 0,0 0,-1 0,1-25,0 25,0-25,0 25,0-24,-25-1,24 0,1 0,-25 0,25 1,-25-1,0 0,25 0,-25 0,0 1,0-1,0 0,-25 0,25 0,-25 0,25 1,-25 24,25-25,0 50</inkml:trace>
  <inkml:trace contextRef="#ctx0" brushRef="#br0" timeOffset="32693.45">13767 12502,'-25'0,"0"24,0 1,25 0,-25-25,25 25,-24 0,24-1,0 1,0 0,0 0,24 0,-24-1,25 1,0 0,0-25,0 25,-1-25,1 0,0 0,0-25,0 0,-1 25,-24-25,0 1,25-1,-25 0,0 0,0 0,0 1,-25-1,25 0,-24-25,-1 26,0-1,0 0,0 25,25-25,-24 0,-1 25</inkml:trace>
  <inkml:trace contextRef="#ctx0" brushRef="#br0" timeOffset="42049.08">6921 11509,'0'25,"0"0,0 0,0 0,24-25,-24 24,0 1,0 0,25-25,-25 25,0 0,25-25,-25 24,0 1,25-25,-25 25,0 0,25 0,-1-25</inkml:trace>
  <inkml:trace contextRef="#ctx0" brushRef="#br0" timeOffset="49531.92">19844 7243,'0'0,"0"-25,0 0,0 1,0-1,-25 0,25 0,0 0,0 1,-25 24,25-25,0 0,-25 0,25 0,-24 25,24-24,-25-1,25 0,-25 25,25-25,-25 0,0 0,1 1,-1-1,0 25,25-25,-25 25,0-25,0 0,1 25,24-24,-25 24,0 0,-25-25,26 25,-1-25,0 25,0 0,-24 0,24-25,0 25,-25 0,26 0,-1 0,-25-25,25 25,1 0,-26 0,25 0,-24 0,24 0,-25 0,25 0,-24 0,24 25,0-25,-24 0,24 0,-25 25,25-25,-24 0,-1 25,25-25,-24 0,-1 25,25-25,-24 24,-1-24,0 0,1 25,24-25,-25 0,1 25,24-25,-25 0,1 25,24-25,0 0,-24 0,24 25,0-25,-25 0,26 0,-26 0,25 0,-25 0,26 0,-26 0,25 0,-24 0,24 0,0 0,-25 0,26-25,-26 25,25 0,0 0,-24-25,24 25,0 0,0-25,1 25,-1 0,0-25,0 25,0-24,1 24,-1-25,0 25,25-25,-25 0,0 25,1-25,-1 1,0 24,25-25,-25 25,25-25,-25 25,25-25,-24 25,-1-25,0 25,0 0,0 0,25-24,-24 24,-1 0,-25 0,25 0,0 0,1 0,-26 0,25 0,0 0,-24 0,24 0,-25 0,26 0,-26-25,25 25,0 0,1 0,-26-25,25 25,0 0,1-25,-1 0,25 1,0-1,0 0,0 0,0 0,25 1,-1-1,1 0,-25 0,25 25,-25-25,25 25,0-24,-1-1,1 25,-25-25,25 25,0 0,-50 0,0 25,0-25,25 25,-24-25,-1 0,-25 24,25 1,1-25,-1 25,-25-25,25 25,1 0,-26-25,25 24,0 1,1 0,-26 0,25-25,0 25,1-1,-1 1,0 0,25 0,-25-25,25 25,0-1,0 1,-25-25,25 25,0 0,0 0,0-1,25-24,-25 25,25 0,0 0,0 0,-1-1,1-24,0 25,0-25,0 25,-1-25,1 25,0-25,0 25,0-25,-25 24,0 1,0 0</inkml:trace>
  <inkml:trace contextRef="#ctx0" brushRef="#br0" timeOffset="50700.87">17041 7466,'0'-25,"-25"25,0 0,0 0,25-24,-24 24,-1 0,0 0,25 24,-25-24,0 0,1 0,24 25,-25-25,0 25,0 0,0 0,25-1,-24-24,24 25,-25 0,25 0,0 0,0-1,0 1,0 0,0 0,0 0,0-1,25 1,-1-25,-24 25,25-25,0 0,0 0,0 0,-1-25,1 25,0 0,0-25,0 1,-1 24,1-25,0 0,0 0,-25 0,25 1,-25-1,0 0,0 50,0 0,-25-25,25 24,0 1,0 0,0 0,0 0,25-1,-25 1,24 0,1-25,-25 25,25-25,0 0,0 0,-1 0,1 0,0-25,0 25,0 0,-25-25,24 0,1 25,-25-24,25-1,0 0,-25 0,0 0,0 1,0-1,0 0,0 0,0 0,0 1</inkml:trace>
  <inkml:trace contextRef="#ctx0" brushRef="#br0" timeOffset="51317.18">17661 7813,'0'-24,"-25"24,25-25,0 0,-25 25,25 25,0 0,0-1,0 1,0 0,0 0,0 0,0-1,-24-24,24 25,0 0,-25 0,25 0,-25 0,25-1,-25 1,25 0,0 0,-25-25,25 25,25-25,0 0,0 0,0 0,-1 0,1 0,0 0,0 0,0 0,-1 0,1 0,25 0,-25 0,-1 24,26-24,-25 0,0 0,-1 0,1 0,0 0,-25 25,25-25,-25-25</inkml:trace>
  <inkml:trace contextRef="#ctx0" brushRef="#br0" timeOffset="51883.85">18504 7937,'0'0,"-25"0,25-24,0 48</inkml:trace>
  <inkml:trace contextRef="#ctx0" brushRef="#br0" timeOffset="57606.71">9872 10964,'0'0,"-25"0,50 0,0 0,0 0,0 0,-1 0,1 0,0 0,0 0,0 0,0 24,-1-24,26 0,-25 0,24 25,1-25,0 0,-1 25,1-25,-1 0,1 25,0-25,-1 0,26 25,-26-25,26 0,-26 24,26-24,-26 25,26-25,-1 0,-24 25,24-25,1 0,-26 25,26-25,-1 0,-24 25,24-25,0 0,-24 0,24 25,-24-25,24 0,-24 0,24 0,-24 0,0 24,24-24,-24 0,-1 0,1 0,0 0,-26-24,26 24,-25 0,24 0,-24 0,25 0,-25 0,-1-25,1 25,0 0,0 0,0 0,-25-25,24 25,-24-25,0 0,-24 0,-1 1,0 24,0-25,0 25,-24-25,24 25,0-25,0 25,1-25,-1 25,0 0,50 0,0 0,-1 0,1 25,0-25,25 25,-26-25,1 25,0-25,25 25,-26-25,1 24,25-24,-25 25,-1 0,1 0,-25 0,25-25,-25 25,-25-25,25 24,-25-24,1 0,-1 25,0-25,0 0,0 0,1 0,-1 0,0 25,0-25,0 0,1 0,-1 25</inkml:trace>
  <inkml:trace contextRef="#ctx0" brushRef="#br0" timeOffset="58548.92">13543 10864,'0'-24,"0"-1,0 50,25-25,-25 24,25 1,-25 0,25-25,-25 25,0 0,25-25,-25 24,0 1,24 0,-24 0,25 0,-25-1,0 1,25-25,-25 25,0 0,0 0,25-25,-25 25,0-1,0 1,25-25,-25 25,0 0,0 0,24-25,-24 24,0-48,25-1,-25 0,25 0,-25 0,25 1,-25-1,25-25,-25 25,24-24,-24 24,25-25,0 25,-25-24,25 24,-25-25,25 26,-25-1,24 0,-24 0,0 0,25 1,-25 48,0 1</inkml:trace>
  <inkml:trace contextRef="#ctx0" brushRef="#br0" timeOffset="63582.82">6995 14536,'0'-25,"0"50,0-1,-25-24,25 25,-25 0,1 0,-1-25,25 25,-25-1,0 26,-25-25,26 0,-1-1,-25 26,25-25,-24 24,-1 1,25 0,-24-1,-1 1,1-25,24 24,-25-24,1 25,24-26,0 1,0-25,0 25,25 0,-24-25,24 25,24-25,1 25,0-25,0 0,24 0,-24 0,0 24,25-24,-26 0,1 25,25-25,-25 0,24 25,-24 0,25-25,-1 25,-24-25,25 24,-26 1,26-25,-25 25,0 0,24-25,-24 25,0-25,25 0,-26 24,1-24,0 0,0 0,0 0,-1 0,-24-24,25 24,0-25,-25 0,0 0,0 0,0 1,0-1,0 0,0-25,0 26,0-26,-25 0,25 1,-25-1,25 0,-24 1,24-1,-25 1,0-1,0 0,25 1,-25 24,1-25,24 26,-25-1,25 0,-25 0,25 0</inkml:trace>
  <inkml:trace contextRef="#ctx0" brushRef="#br0" timeOffset="64054.9">7937 15205,'25'0,"-25"25,25-25,0 0,0 0,0 0,-1 0,1 0,0 0,25 0,-26 0,26 0,-25-25,24 25,1 0,0 0,-26 0,26 0,-25 0,0 0,24 0,-24 0,0 0,0 0</inkml:trace>
  <inkml:trace contextRef="#ctx0" brushRef="#br0" timeOffset="64343.1">8136 15404,'-25'0,"50"25,0-25,0 0,-1 0,1 0,0-25,0 25,0 0,24 0,-24 0,0 0,0 0,24 0,-24-25,0 25,0 0,-1 0</inkml:trace>
  <inkml:trace contextRef="#ctx0" brushRef="#br0" timeOffset="65786.8">10344 14808,'0'-24,"-25"24,0 0,0 0,0 0,1 0,-1 0,25 24,-25-24,0 0,0 25,1-25,24 25,-25-25,0 25,25 0,-25-1,0 1,25 0,0 0,-25 0,25-1,-24 1,24 0,0 0,0 0,0-1,0 1,0 0,0 0,24-25,1 25,0-25,0 0,0 0,0 0,-1 0,1 0,0 0,0-25,0 25,-1 0,1-25,0 0,0 25,0-25,-25 1,24 24,-24-25,25 0,-25 0,0 0,0 1,0 48,0 1,0 0,0 0,0 0,0-1,0 1,25 0,-25 0,25-25,-25 25,25-25,-1 24,1-24,0 0,0 0,0 0,-1-24,1 24,0-25,0 25,0-25,-1 0,-24 0,25 1,-25-1,25 0,-25 0,0 0,0 1,0-26,0 25,0 0,0 1,-25-1,0 0,25 0,-24 25,-1-25,25 1,-25 24,0 0,25-25,-25 25,25 25</inkml:trace>
  <inkml:trace contextRef="#ctx0" brushRef="#br0" timeOffset="66502.81">11088 15304,'0'-24,"0"48,0 1,0 0,0 0,0 0,0 0,-25-25,25 24,0 1,0 0,0 0,-25-25,25 25,0-1,0 1,25-25,0 0,-1 0,1 0,0 0,0-25,0 25,0 0,-1 0,1 0,0 0,0 0,0 0,-1 0,1 0,0 0,0 0,0 0</inkml:trace>
  <inkml:trace contextRef="#ctx0" brushRef="#br0" timeOffset="67324.55">11857 15007,'0'25,"24"-25,1 0,-25 24,25-24,0 0,0 0,-1 0,1 0,0 0,0 0,24 0,-24 0,0 0,25 0,-25 0,-1 0,26 0,-25 0,0 0,-1 0,1 0,0 0,0 0,-50 0</inkml:trace>
  <inkml:trace contextRef="#ctx0" brushRef="#br0" timeOffset="67710.89">12204 14858,'0'-25,"0"0,0 50,0 0,0 0,0 0,0-1,0 1,0 0,0 0,25 0,-25-1,0 1,0 25,0-25,0-1,0 1,0 0,0 0,25 0,-25-1,0 1,0 0,0 0,24-25</inkml:trace>
  <inkml:trace contextRef="#ctx0" brushRef="#br0" timeOffset="68246.42">12898 14858,'0'-25,"-24"25,24-25,0 50,0 0,0 0,0 0,0-1,0 1,0 0,0 0,0 24,0-24,0 0,0 0,0 0,0-1,0 1,0 0,0 0,0 0,0-1,0 1,0 0,0 0,24-25</inkml:trace>
  <inkml:trace contextRef="#ctx0" brushRef="#br0" timeOffset="68610.89">13196 14932,'-25'0,"25"25,-25-25,1 0,-1 25,0-25,0 0,25 25,-25-25,25 25,0-1,25-24,-25 25,25 0,0 0,0 0,-25-1,24-24,-24 25,25 0,0 0,-25 0,25-25,0 24,0 1,-1-25,-24 25,25-25,0 25,0 0</inkml:trace>
  <inkml:trace contextRef="#ctx0" brushRef="#br0" timeOffset="68900.65">13543 15205,'0'0,"0"25,0 0,0 0,-24-1,24 1,0 0,0 0,0 0,0 0,24-25,-24-25,25 25,-25-25,25 0,-25 0,25 0,0 1,-25-1,24-25,1 1,-25 24,25-25,-25 1,25-1,-25 25,25-24,-25 24</inkml:trace>
  <inkml:trace contextRef="#ctx0" brushRef="#br0" timeOffset="71880.87">13444 14883,'0'-25,"0"0,0 0,0 50,0 0,0 0,0 0,0-1,0 1,0 0,0 0,0 0,0-1,0 1,0 0,0 0,0 0,0-1,0 1,0 0,0 0,0 0,0-1</inkml:trace>
  <inkml:trace contextRef="#ctx0" brushRef="#br0" timeOffset="72652.75">9922 14163,'0'0,"-25"0,0 25,0 0,25 0,-24-25,24 25,-25-1,0 1,25 0,-25 0,0 0,25 24,-24-24,24 25,-25-25,0 24,25-24,-25 25,25-1,0 1,0-1,0 1,0 0,0-1,0 26,25-26,-25 1,25-1,0 1,-1 0,1-1,0 1,25 0,-26-1,26-24,0 25,-1-1,1-24,24 25,-24-1,24-24,1 0,-1 0,25-1,-24 1</inkml:trace>
  <inkml:trace contextRef="#ctx0" brushRef="#br0" timeOffset="73292.52">13717 14114,'0'0,"-25"0,25-25,0 50,25-25,0 25,0-1,-1 1,-24 0,25 0,0 24,0 1,0 0,-1-1,1 1,0 24,-25 1,25-1,0 1,-1 24,-24-25,0 25,0-24,0 24,0 0,0-24,0 24,-24-25,-1 1,0-1,0 1,0-1,-24 0,24-24,-25 24,1-24,-1-25,1 24,-26-24,26 0,-26 0,26 0</inkml:trace>
  <inkml:trace contextRef="#ctx0" brushRef="#br0" timeOffset="77580.83">7342 13990,'25'0,"0"0,0 0,-1 0,1 0,-25 25,25-25,-25 24,25-24,-25 25,0 0,0 0,0 0,0-1,-25 1,25 0,0 0,-25 0,25-1,-25-24,25 25,0 0,-24 0,24 0,0 0,-25-1,0 1,25 0,-25-25,25 25,-25-25,25 25,-24-25,24 24,-25-24</inkml:trace>
  <inkml:trace contextRef="#ctx0" brushRef="#br0" timeOffset="80320.78">14610 15131,'-25'0,"50"0,0 0,0 0,-1 0,1 0,0 0,0 0,24 0,-24 0,0 0,25 0,-1-25,-24 25,25 0,-26 0,26 0,-25 0,0 0,24 0,-24 0,0 0,0 0,-50 0</inkml:trace>
  <inkml:trace contextRef="#ctx0" brushRef="#br0" timeOffset="81092.8">15850 14808,'0'-24,"0"-1,-25 25,1 0,-1 0,25 25,-25-25,0 24,0 1,25 0,-24 0,-1 0,25-1,-25 1,25 0,-25 0,25 0,0-1,0 1,0 0,0 0,0 0,0-1,25 1,0 0,0-25,-1 0,1 0,0-25,0 25,0-25,-1 25,1-24,0-1,0 0,0 0,-25 0,0 1,24 24,-24 24,0 1,0 0,25 0,-25 0,25-1,-25 1,25-25,0 25,-1 0,1-25,0 0,0 0,0 0,-1 0,1-25,0 25,0-25,0 0,-1 1,-24-1,0 0,0 0,0 0,0 1,0-26,0 25,0 0,0 1,0-26,-24 25,24 0,-25 25,25-24,0-1</inkml:trace>
  <inkml:trace contextRef="#ctx0" brushRef="#br0" timeOffset="81404.72">16594 14883,'0'0,"-24"0,24 25,-25-25,0 24,0 1,25 0,-25 0,25 0,0-1,0 1,0 0,25 0,-25 0,25-25,-25 24,25-24,0 0,-1 0,1 0,0 0,0-24,0 24,-1 0,-24-25,25 0,-25 0,0 0,0 1,0-1,0 0,0 0,-25 0,25 1,-24-1,-1 0,0 0,0 25,-24-25,24 25,0-24,0 24</inkml:trace>
  <inkml:trace contextRef="#ctx0" brushRef="#br0" timeOffset="82709.36">8483 16818,'-25'0,"50"0,0 0,0 0,0 0,-1 0,1-25,0 25,0 0,0 0,-1-25,26 25,-25 0,0 0,-1 0,1-25,0 25,0 0,0 0</inkml:trace>
  <inkml:trace contextRef="#ctx0" brushRef="#br0" timeOffset="82893.7">8582 16917,'-24'0,"-1"0,25 25,25-25,-1 0,1 0,0-25,0 25,0 0,24-25,-24 25,25 0,-26-25,1 25</inkml:trace>
  <inkml:trace contextRef="#ctx0" brushRef="#br0" timeOffset="86806.89">7739 13097,'0'-25,"0"50,25-25,0 0,-1 0,1 0,25 0,-1 0,1 0,0 0,24 0,1 0,-1 0,25 0,-24 0,24 0,0 0,0 0,25 25,-25-25,26 0,-26 0,0 0,25 0,-25 0,25 24,-25-24,1 0,-1 0,-25 0,1 0,-1 0,1 0,-26 25,1-25,-1 0,-24 0,0 0,0 0,-50 0</inkml:trace>
  <inkml:trace contextRef="#ctx0" brushRef="#br0" timeOffset="87250.76">8136 13419,'0'0,"-25"0,0 0,25 25,25-25,0 0,0 0,0 0,-1 25,26-25,0 0,-26 0,51 0,-26 0,1 0,24 0,1 0,-1 0,25 0,1 0,-26 0,25 0,1 0,-1-25,0 25,0 0,0 0,1 0,-1 0,0-25,0 25,-24 0,-1 0,1 0,-1 0,-24-24,-1 24,1 0,-25 0,-1 0,1 0,-25-25,-25 25,1 0,-1 0,0 0</inkml:trace>
  <inkml:trace contextRef="#ctx0" brushRef="#br0" timeOffset="88679.74">10716 16545,'-25'0,"25"25,-25-1,25 1,-25-25,25 25,-25 0,1 0,-1-1,0 1,0 25,0-25,1 24,-26-24,25 25,-24-1,-1 1,0-25,26 24,-26 1,0-25,26 24,-1-24,0 25,0-26,0 1,0 0,25 0,-24-25,24 25,0-1,24-24,-24 25,25-25,0 0,-25 25,25-25,25 0,-26 25,1-25,25 0,-25 0,24 25,1-25,-25 0,24 25,-24-25,25 0,-26 24,26-24,-25 0,0 25,24-25,-24 0,0 0,0 0,-1 0,1 0,0 0,-25-25,25 25,-25-24,25-1,-25 0,0 0,0 0,0 0,0 1,0-1,0-25,0 25,0-24,0-1,-25 1,25 24,0-25,0 1,-25-1,25 0,0 26,-25-26,25 25,-25 0,25-24,0 24,-24 0,24 0,0 1,-25 24,25-25,0 0</inkml:trace>
  <inkml:trace contextRef="#ctx0" brushRef="#br0" timeOffset="89114.61">11410 17190,'25'0,"0"0,0 0,-1 0,1 0,0 0,25 0,-26 0,26-25,-25 25,24 0,1 0,0 0,-1 0,-24-25,25 25,-1 0,-24 0,0 0,0 0,-1 0,1 0,-25 25,25-25</inkml:trace>
  <inkml:trace contextRef="#ctx0" brushRef="#br0" timeOffset="89406.63">11881 16966,'0'0,"-24"-24,24-1,0 50,0-1,0 1,0 0,0 0,0 0,24-1,-24 1,0 25,0-25,0 24,25-24,-25 25,0-1,0 1,25-25,-25 24,0-24,25 0,-25 25,0-26,25 1,-25 0,24 0,-24 0,25-1</inkml:trace>
  <inkml:trace contextRef="#ctx0" brushRef="#br0" timeOffset="89750.68">12675 16842,'0'-24,"-25"-1,25 0,0 50,0 0,0-1,25 1,-25 0,0 0,0 24,25-24,-25 25,0-25,0 24,0 1,0-1,0-24,0 25,0-25,0 24,0-24,0 0,0 24,0-24,0 0,0 0,0 0</inkml:trace>
  <inkml:trace contextRef="#ctx0" brushRef="#br0" timeOffset="90130.33">12973 17066,'0'-25,"0"50,-25-25,0 0,0 24,1-24,-1 0,25 25,-25-25,0 0,0 0,25 25,0 0,25-25,-25 25,25-1,0 1,0 0,-1-25,1 25,0 0,0-1,0 1,-1-25,1 25,0 0,0-25,0 25,-1-25,1 24,0 1,0-25,0 25,0 0</inkml:trace>
  <inkml:trace contextRef="#ctx0" brushRef="#br0" timeOffset="90458.57">13519 17190,'0'24,"0"1,0 0,0 0,0 0,0-1,0 1,0 0,0 0,0 0,0-1,24-24,1-24,-25-1,25 0,-25 0,25 0,0-24,-25 24,24-25,-24 26,25-26,0 0,-25 26,25-26,-25 0,25 1,-25 24,24-25,-24 26,25-1,-25-25,0 25,25 25,-25-24</inkml:trace>
  <inkml:trace contextRef="#ctx0" brushRef="#br0" timeOffset="91653.8">13345 16892,'0'25,"0"0,0-1,25-24,-25 25,0 0,0 0,0 0,25-1,-25 1,0 0,24 0,-24 0,25-1,-25 1,0 0,25 0,-25 0,0-1,0 1</inkml:trace>
  <inkml:trace contextRef="#ctx0" brushRef="#br0" timeOffset="92626.71">7268 16743,'0'0,"-25"25,25 0,-25 0,0-1,1 1,-1 25,0-25,0-1,0 26,-24 0,24-26,-25 26,1 0,24-26,-25 26,25-25,-24 0,24-1,0 1,25 0,-25 0,1-25,24 25,0-1,24-24,1 25,0-25,0 0,0 25,24-25,-24 25,25-25,-1 25,-24-25,25 25,-1-25,1 24,0 1,-1 0,1-25,-1 25,1 0,0-25,-1 0,1 24,-1-24,1 0,0-24,-26 24,26 0,-25-25,0 25,-1-25,1 25,0-25,-25 0,25 25,-25-24,0-1,0 0,-25 0,25-25,-25 26,0-26,1 25,-1-24,0-1,0 0,0-24,1 24,-1 1,0-26,25 26,-25-1,0 1,25-1,-24 0,24 1,-25 24,25 0,0 0,0 1</inkml:trace>
  <inkml:trace contextRef="#ctx0" brushRef="#br0" timeOffset="92908.14">7739 16346,'0'-25,"0"1,25-1,0 0,-1 0,1 25,0 0,0-25,24 25,-24 0,25 0,-25 0,24 25,-24-25,0 25,0 0,0 0,-1-1,-24 26,0-25,0 0,-24 0,-1-1,25 1,-25 0,0 0</inkml:trace>
  <inkml:trace contextRef="#ctx0" brushRef="#br0" timeOffset="94181.6">15627 16495,'0'-25,"0"1,-25 24,0 0,1 0,-1 0,0 0,0 0,0 0,1 0,-1 24,-25-24,25 25,0 0,-24 0,-1 0,25-1,-24 1,-1 25,1-25,-1 24,0 1,1-1,24 1,-25 0,1-1,24 1,0 24,-24-24,49-1,-25 26,0-26,25 1,0 24,25-24,-25 0,25-1,-1 1,1 0,25-26,-1 26,1-25,0 24,-1-24,26 0,-1 0,-24 0,24-1,25-24,-24 0,-1 25,1-25,-1 0,25 0,-24 0,-1-25</inkml:trace>
  <inkml:trace contextRef="#ctx0" brushRef="#br0" timeOffset="94848.59">16644 16669,'-25'-25,"25"0,-25 25,1 0,24-25,-25 25,0 0,0 0,0 0,1 0,24 25,-25-25,0 0,0 0,0 25,0-25,1 25,-1-25,0 25,0-25,-24 24,24 1,0 0,0 0,0 0,-24-1,24 1,0 0,25 0,-25 24,1-24,24 0,0 0,-25 0,25-1,0 26,0-25,0 0,25-1,-25 1,24 0,-24 0,25 0,0-1,0 1,0 0,-1 0,26-25,-25 0,0 25,-1-25,1 0,0 0,0 0,24 24</inkml:trace>
  <inkml:trace contextRef="#ctx0" brushRef="#br0" timeOffset="96059.09">16669 17090,'-25'0,"25"25,-25-25,0 25,1 0,24 0,-25-1,25 1,0 0,0 0,0 0,0-1,0 1,25 0,-25 0,24-25,-24 25,25-25,0 0,-25 24,25-24,0 0,-1-24,1 24,0 0,0 0,-25-25,25 25,-25-25,0 0,0 0,0 1,-25-1,0 0,0 0,0 25,1 0,24-25,-25 25,0 0,25-24,-25 24,50 0,0 0,0 0,-1-25,1 25,0 0,0 0,0 0,-1-25,1 25,0 0,0 0,-25-25,0 50,0 0,0 0,0-1,25-24,-25 25,0 0,24 0,-24 0,25-25,0 24,0-24,0 0,-1 0,1 0,0-24,0 24,-25-25,25 25,-25-25,24 0,-24 0,0 1,0-1,0 0,25 25,-25-25,0 0,0 50,0 0,0 0,0 0,0-1,0 1,0 0,0 0,25 0,-25-1,0 1,0 0,25-25,0-25,-1 0,1 1,0-1,-25 0,25 25,-25-25,25 25,-1-25,1 25,0-24,0 24,-25 24,0 1,25-25,-25 25,0 0,0 0,0-1,0 1,0 0,0 0,0-50,25 0,-25 0,0 1,24 24,-24-25,25 0,-25 0,25 0,0 25,-25-24,25-1,-1 25,1-25,0 25,0 0,-25 25,0 0,0-1,25-24,-25 25,0 0,0 0,24 0,-24-1,0 1,25-25,-25 25,25-25,0 25,0-25,-1 0,1 0,0-25,0 25,0 0,-1-25,1 25</inkml:trace>
  <inkml:trace contextRef="#ctx0" brushRef="#br0" timeOffset="96349.92">18231 16669,'0'0,"0"-25,0 0,0 50,0 0,0 0,0-1,0 1,25 0,-25 0,0 0,0-1,0 26,0-25,0 0,0-1,25 1,-25 25,0-25,0-1,0 1,0 0,25 0,-25 0,0-1,25 1,-25 0,24 0,-24 0,25-25,0 0</inkml:trace>
  <inkml:trace contextRef="#ctx0" brushRef="#br0" timeOffset="96558.64">18058 17066,'25'-25,"-1"25,1 0,0 0,0-25,0 25,24 0,-24 0,25 0,-26-25,1 25,25 0</inkml:trace>
  <inkml:trace contextRef="#ctx0" brushRef="#br0" timeOffset="97196.57">18554 17090,'0'0,"25"0,0 0,-1 0,1 0,0 0,0 0,0-24,-25-1,-25 25,0 0,0 0,0 0,1 0,24 25,0-1,0 1,0 0,0 0,0 0,0-1,0 1,24-25,-24 25,25-25,-25 25,25-25,0 0,0 0,-1-25,1 25,0 0,-25-25,25 25,0-25,-25 1,24 24,-24-25,25 0,-25 0,25 0,-25 1,0-1,0 0,25 50,-25 0,0-1,0 1,25 0,-25 0,0 0,24-25,-24 24,0 1,25 0,0-25,-25 25,25-25,0 0,-1 0,1 0,-25-25,25 25,0 0,0 0,-1 0,1-25</inkml:trace>
  <inkml:trace contextRef="#ctx0" brushRef="#br0" timeOffset="97981.64">19645 16917,'25'0,"-25"25,25-25,-25 24,0 1,25 0,-25 0,0 0,0-1,25 1,-25 0,0 0,0 24,24-24,-24 25,0-25,25 24,-25-24,0 25,0-26,25 1,-25 0,0 0,25 0</inkml:trace>
  <inkml:trace contextRef="#ctx0" brushRef="#br0" timeOffset="98274.07">19794 16966,'0'-24,"25"24,-25-25,25 25,0-25,-1 25,1-25,0 25,0 0,0 0,-1 0,1 25,0-25,0 25,0 0,-25-1,-25 1,25 0,0 0,-25 0,0-25,0 24,1 1,-1 0,0-25,0 25,0-25,1 25,-1-25,0 0,0 24</inkml:trace>
  <inkml:trace contextRef="#ctx0" brushRef="#br0" timeOffset="99412.55">20166 17338,'-25'0,"25"-24,25 24,-25-25,25 25,0-25,0 25,-1-25,1 25,-25-25,25 1,0 24,0-25,-1 0,-24 0,25 0,-25 1,0-1,0 0,0 0,0-24,-25 24,25 0,-24 0,-1 0,0 1,0-1,0 0,1 25,48 25,1 0,0-1,0 1,0 0,-1 0,1 0,0-1,-25 1,25-25,-25 25,25 0,-25 0,24-1,-24 1,25 0,-25 0,0 0,25-25,-25 24,0 1,25-25,-25 25,25-25,-1 0,1 0,0 0,-25-25,25 25,-25-25,25 25,-25-24,25-1,-25 0,0 0,24 25,-24-25,0 1,0-1,-24 25,24 25,0-1,-25-24,25 25,0 0,0 0,0 0,0-1,25-24,-25 25,24-25,-24-25,25 25,-25-24,0-1,0 0,0 0,-25 0,25 1,-24-1,24 0,-25 0,25 0,25 1,-1-1,1 0,0 25,0 0,0 0,-1 0,1 0,0 0,0 0,0 0,-1 0,-24 25,25 0,-25-1,0 1,0 0,0 0,25 0,-25 24,0-24,0 0,25 24,-25-24,0 25,0-25,25 24,-25-24,0 0,0 24,24-24,-24 0,0 0,0 0,0 0,25-1,-25 1,25-25,-25-25,0 1,0-26,-25 25,25 0,0-24,0 24,-25-25,25 1,0-1,-24 0,24 1,0-1,0 1,0 24,0-25,0 25,24-24,-24 24,25 0,-25 0,25 25,-25-24,25 24,0-25,-1 25,1 0,0 25,0-1,0-24,-1 25,-24 0,25 0,0 0,-25-1,0 1,0 0,-25 0,25 0,-25-25,25 24,-24 1,-1-25,0 25,0-25,0 0,1 25,-1-25</inkml:trace>
  <inkml:trace contextRef="#ctx0" brushRef="#br0" timeOffset="100248.66">21605 16991,'0'0,"0"-25,-25 25,25-24,-25 24,0 24,1 1,24 0,-25-25,25 25,0 0,0-1,0 1,25-25,-25 25,24-25,1-25,0 25,0 0,-25-25,25 25,-25-24,0-1,0 0,0 0,0 0,-25 1,25-1,-25 25,25-25,-25 25,50 0,0 0,0 0,-1 0,26 0,-25 0,0 0,0 0,-1 0,1 0,0 0,0 0,0 0,-1 0,-24-25,25 25,0 0,0 0,-25-25,0 1,-25 24,0 0,0 0,1 0,-1 0,0 24,0-24,0 0,1 25,-1-25,25 25,-25-25,25 25,25-25,0 0,-1 0,1 0,0-25,0 25,0 0,-1 0,-24-25,25 25,0 0,-25-25,25 25,0 0,-25 25,0 0,24 0,-24 0,0-1,0 26,0-25,0 24,0-24,0 25,25-25,-25 24,0-24,0 25,0-26,0 1,0 25,0-25,0-1,0 1,0 0,-25-25,25-25,-24 25,24-25,-25 25,25-24,-25-1,25 0,0 0,0 0,25 1</inkml:trace>
  <inkml:trace contextRef="#ctx0" brushRef="#br0" timeOffset="100868.56">22572 16867,'0'0,"-25"-25,1 25,-1-24,0 24,0 0,25 24,-25-24,1 25,-1-25,0 25,0-25,25 25,-25-25,25 25,0-1,0 1,25-25,0 0,0 0,0 0,-1 0,1 0,0 0,-25-25,25 25,0-24,-25 48,24-24,-24 25,25-25,0 0,0 0,0 0,-25-25,24 25,1 0,-25-24,25 24,-25-25,25 0,-25 0,25-24,-25 24,0 0,0 0,0 0,0-24,0 24,0-25,0 26,0-1,0 0,0 0,0 0,0 1,0 48,0 1,-25 0,25 0,0 0,0-1,0 26,0-25,0 0,0 24,0 1,0-25,0 24,0-24,25 0,-25 24,0-24,25 0,-25 0,0 0,24-1,-24 1</inkml:trace>
  <inkml:trace contextRef="#ctx0" brushRef="#br0" timeOffset="101232.58">22671 16842,'-24'0,"48"0,1 0,0 0,0 0,0 0,0 0,-1 0,1 0,0 0,0 0,0 0,-1 0,1 0,-25-24,25 24,0-25,0 25,-25-25,0 50,0 0,0-1,0 1,0 0,0 0,24 0,-24-1,25 1,0 0,0-25,0 25</inkml:trace>
  <inkml:trace contextRef="#ctx0" brushRef="#br0" timeOffset="101356.32">23192 16718,'-24'-24,"-1"-1</inkml:trace>
  <inkml:trace contextRef="#ctx0" brushRef="#br0" timeOffset="102233.61">23292 16842,'0'25,"0"0,-25 0,25 0,0-1,0 1,0 0,-25-25,25-25,0 0,0 1,25 24,-25-25,0 0,25 25,-25-25,24 0,-24 1,25 24,-25-25,25 25,0 0,0 0,-1 25,1-1,-25 1,25-25,0 25,0-25,-1 0,-24-25,25 25,-25-25,0 1,0-1,0 0,0 0,-25 25,1 0,-1 0,25 25,-25-25,0 25,25 0,0-1,0 1,25-25,0 0,-25 25,25-25,-1 0,1 0,-25-25,25 25,0 0,0 0,-1 0,1 0,0 0,-25 25,0 0,25-25,-25 25,0-1,25-24,-25 25,0 0,24-25</inkml:trace>
  <inkml:trace contextRef="#ctx0" brushRef="#br0" timeOffset="102704.88">23540 15875,'0'-25,"0"0,24 25,1 0,0 0,0 25,0-25,24 25,-24-25,25 25,-26 0,26-1,0 1,-1 0,-24 25,25-26,-25 26,24-25,-24 24,0-24,0 25,-1-1,1 1,-25 0,25 24,-25-24,25 24,-25 1,0-26,0 26,0-1,0 0,-25-24,25 24,-25-24,25 24,-25-24,1 0,-1-1,0 1,0-25,-24-1,24 26,-25-25,1-25,-1 25,25-25,-25 0,1 0,-1 0,25 0,-24-25,24 25,0-25,0 25,1-25,-1 25</inkml:trace>
  <inkml:trace contextRef="#ctx0" brushRef="#br0" timeOffset="102924.36">24631 17214,'0'0,"0"-24,0-1,0 0,-25 0</inkml:trace>
  <inkml:trace contextRef="#ctx0" brushRef="#br0" timeOffset="129136.23">10220 12650,'0'25,"0"0,24-25,-24 25,0 0,25-25,-25 24,0 1,25 0,-25 0,0 0,25-1,-25 1,25-25,-25 25,0 0,24-25,-24 25,25-1,-25 1,25 0,-25 0,25-25,-25 25,0-1,25-24,-25 25,24 0,-24 0,0 0,25 0,-25-1,0 1,25-25,-25 25,0 0,25 0,-25-1,25 1,-1 0,-24 0,0 0,25-1,-25 1,25 0,-25 0,25 0,-25-1,25 1,-25 0,24 0,-24 0,25-25,-25 24,25 1,-25 0,25 0,0 0,-25-1,24 1,-24 0,25 0,-25 0,25-25,-25 24,0 1,0 0,25 0,-25 0,0-1,0 1,25-25,-25 25,0 0,0 0,-25-50,0 25,0 0,0-25,1 25,-1 0,25-25,0 0,0 50,0 0,25 0,-25 0,24-25,-24 24,25-24,-25 25,25 0,0 0,0-25,-1 0,1 0,-25-25,25 25,-25-25,25 25,-25-25,0 1,25 24,-25-25,0 0,24 25,-24-25,0 0,25 1</inkml:trace>
  <inkml:trace contextRef="#ctx0" brushRef="#br0" timeOffset="132446.2">17363 11584,'0'25,"0"-1,0 1,0 0,0 0,0 0,0-1,0 1,0 0,0 0,0 0,0-1,0 1,0 0,-25 0,25 0,0-1,0 1,0 0,0 0,0 0,0-1,0 1,0 0,0 0,0 0,0 0,0 24,0-24,0 0,0 0,0 24,-24-24,24 25,0-26,0 26,0 0,0-26,0 26,0 0,0-1,0 1,0-25,0 24,0 1,0-1,0 1,0-25,0 24,0 1,0 0,-25-1,25 1,0 0,0-1,-25 1,25-1,0 1,0 0,0-1,0 1,-25-1,25 1,0 0,0-1,0 1,0-1,0 1,0 24,0-24,0 0,0-1,0 1,0 0,0-1,0 26,0-26,0 1,0-1,0 1,-25 0,25-1,0 1,-24-1,24 1,0 0,0-1,-25 1,25-25,0 24,0-24,0 25,0-26,0 26,0-25,0 0,0 0,0-1,0 1,0 0,0 0,0 0,0-1,0 1,0 0,25-25</inkml:trace>
  <inkml:trace contextRef="#ctx0" brushRef="#br0" timeOffset="133605.31">19521 10145,'0'0,"0"-25,-25 25,1 0,-1 0,0 0,0 0,0 0,1 0,-1 25,0-25,0 0,0 0,1 25,-1-25,0 25,0-25,0 0,1 25,-1-1,0-24,0 25,0-25,1 25,-1 0,0 0,0-1,0 1,25 0,-24 0,-1 0,25-1,0 1,-25 0,25 0,0 0,0-1,25 1,0 0,-1-25,1 25,0-25,0 25,0-25,24 0,-24 24,25-24,-1 0,1 25,-1-25,-24 0,25 0,-1 25,1-25,-25 0,24 0,-24 0,25 0,-25 0</inkml:trace>
  <inkml:trace contextRef="#ctx0" brushRef="#br0" timeOffset="133956.28">19844 10517,'0'-25,"-25"25,0 0,0 0,25 25,-24-25,24 25,-25 0,25 0,-25-1,25 1,0 0,0 0,0 0,0-1,0 1,25 0,0-25,-1 25,1-25,25 0,-25-25,-1 25,1 0,25-25,-25 25,-1-25,26 1,-25 24,-25-25,25 0,-25 0,0 0,0 1,0-1,0 0,-25 0,0 0,0 1,0 24,1-25,-1 25,0 0,0-25,0 25,1 0,24 25</inkml:trace>
  <inkml:trace contextRef="#ctx0" brushRef="#br0" timeOffset="134272.31">20389 10542,'25'0,"0"25,0-25,0 0,-1 0,1 0,0 0,0 0,24 0,-24 0,0 0,0 0,0 0,0 25,-1-25</inkml:trace>
  <inkml:trace contextRef="#ctx0" brushRef="#br0" timeOffset="135105.4">21084 10492,'0'0,"0"-24,0-1,0 0,0 50,0 0,0-1,0 1,0 0,25 0,-25 0,0-1,0 26,25-25,-25 0,0 24,0-24,0 0,0 24,0-24,0 0,0 0,0 0,24-1,-24 1,0 0,0 0,0 0,0-1,0-48,0-1,0 0,0 0,0 0,-24-24,24 24,0-25,0 26,0-26,0 25,0-24,0 24,0-25,0 25,0-24,0 24,0 0,24-24,-24 24,25 0,0 0,-25 0,25 25,0-24,-1-1,1 25,0 0,0 0,0 0,-1 0,1 0,0 0,-25 25,25-25,0 24,-25 1,0 0,-25-25,0 25,0 0,0-25,1 24,-26-24,25 25,0-25,1 0,-1 25,0-25,0 0,0 25,25 0</inkml:trace>
  <inkml:trace contextRef="#ctx0" brushRef="#br0" timeOffset="136249.27">21456 10790,'25'0,"-25"-25,25 25,-1 0,-24-25,25 25,-25-24,25 24,-25-25,25 25,0-25,-25 0,24 25,-24-25,25 1,-25-1,25 25,-25-25,0 0,0 0,0 1,0-1,0 0,-25 25,25-25,-25 25,50 25,0 0,0 0,0-1,0 1,-1 0,-24 0,25-25,-25 25,25-1,-25 1,25-25,-25 25,0 0,25-25,-25 25,24-25,1-25,0 25,0 0,-25-25,25 25,-25-25,24 25,1-25,-25 1,25-1,-25 0,0 0,-25 50,25 0,0 0,-25-1,25 1,0 0,0 0,25-25,0 0,-25-25,0 0,0 0,25 1,-25-1,25 25,-25-25,24 0,1 0,0 25,-25-24,25-1,0 0,-1 0,-24 50,0 0,0 0,0-1,0 1,0 0,0 25,0-26,0 1,0 0,0 25,0-26,0 1,0 25,0-25,0 24,0-24,0 25,0-26,0 1,0 0,0 25,0-26,0 1,0 0,25-50,-25 0,0 1,0-1,0 0,0-25,0 26,0-1,0-25,0 1,0 24,0-25,0 25,25-24,-25 24,25-25,-25 26,25-1,-25 0,0 0,24 25,-24-25,25 25,0 0,0 25,-25 0,0 0,0 0,0-1,-25 1,0 0,0-25,25 25,-24-25,-1 25,0-25,0 24</inkml:trace>
  <inkml:trace contextRef="#ctx0" brushRef="#br0" timeOffset="136988.37">22696 10567,'0'-25,"0"50,-25-25,25 25,0-1,0 1,25-25,0 0,-25-25,25 25,-25-24,25 24,0-25,-1 25,1 0,0 0,0 0,0-25,-1 25,-24-25,0 0,0 1,0-1,-24 25,-1-25,0 25,25 25,-25-25,25 25,25-25,0 0,0 0,-1 0,1-25,0 25,-25 25,0-1,0 1,0 0,25 0,-25 24,0-24,0 25,0-25,0 24,0-24,0 25,0-26,0 1,0 25,0-25,0-1,-25 1,25 0,0 0,-25-25,0 0,25-25,-24 25,24-25,-25 0,0 1,25-1,-25 0,25 0,0 0,0 1</inkml:trace>
  <inkml:trace contextRef="#ctx0" brushRef="#br0" timeOffset="137668.24">23440 10443,'-24'0,"-1"0,0 0,0 25,0-25,1 0,-1 24,0 1,0-25,25 25,0 0,25-25,0 0,0 0,-1-25,1 25,-25-25,0 50,0 0,0 0,25-25,-25 24,25-24,0 0,-1 0,1 0,0 0,0 0,0-24,-1-1,1 25,-25-25,25 0,-25 0,25 1,-25-1,0 0,0 0,0-24,0 24,0 0,0-25,0 26,0-26,0 25,0 0,0 1,0-1,0 0,0 50,0 0,0-1,0 1,0 0,0 0,25 49,-25-49,0 25,0-26,0 1,0 0,0 25,24-26,-24 1,0 0,0 0,0 0,25-1,-25 1,0 0,0 0,25-25</inkml:trace>
  <inkml:trace contextRef="#ctx0" brushRef="#br0" timeOffset="138035.97">23440 10344,'25'0,"0"0,0 0,0 0,-25 24,24-24,1 0,0 0,0 0,0 0,-1 0,26 0,-25 0,0 0,-1 0,1-24,0 24,0-25,0 25,-25-25,0 50,0 0,0-1,0 1,0 0,0 0,0 0,0-1,25 1,-25 0,24-25,-24 25,0 0,25-25,-25 24,25-24,-25 25,25-25,0 25</inkml:trace>
  <inkml:trace contextRef="#ctx0" brushRef="#br0" timeOffset="138200.23">24135 10344,'0'-25</inkml:trace>
  <inkml:trace contextRef="#ctx0" brushRef="#br0" timeOffset="138826.21">24135 10567,'0'-25,"0"0,25 25,-25-25,0 1,25 24,-25-25,24 25,-24-25,25 25,0 0,-25 25,0 0,0-1,25 1,0-25,-1 0,1-25,0 25,-25-24,25 24,-25-25,25 25,-25-25,0 0,0 0,0 1,24 24,-24 24,0 1,25 0,-25 0,25 0,0-1,-25 1,25 0,-25 25,24-26,-24 1,25 0,-25 0,25 0,-25-1,-25-24,0-24,1 24,-1-25,0 25,-25-25</inkml:trace>
  <inkml:trace contextRef="#ctx0" brushRef="#br0" timeOffset="139700.6">19174 10964,'0'0,"-25"0,0 0,1 0,-1 0,0 0,25 24,25-24,0 0,-1 25,26-25,-25 0,24 0,1 0,0 0,24 0,-24 25,24-25,1 0,24 0,-25 25,25-25,-24 0,24 25,25-25,-25 24,25-24,-25 0,25 25,1-25,-1 0,0 0,0 25,0-25,-25 0,25 25,-25-25,0 0,-24 25,-1-25,1 0,-26 25,-24-25,0 0,0 0,-1 0</inkml:trace>
  <inkml:trace contextRef="#ctx0" brushRef="#br0" timeOffset="140096.94">22299 11311,'25'0,"0"0,0 0,0 0,-1 0,1 0,25 0,-1 0,1 25,0-25,24 0,1 0,-26 0,50 0,-24 0,-1 0,25 0,-24 25,24-25,0 0,-24 0,-1 24,0-24,1 0,-1 0,1 25,-26-25,1 0,-25 0,24 25,-24-25</inkml:trace>
  <inkml:trace contextRef="#ctx0" brushRef="#br0" timeOffset="143587.22">18802 12675,'25'-25,"-25"50,-25 0,25 0,-25-25,0 25,25-1,-24 1,-26 0,25 0,0 0,1-1,-26 1,0 0,25 0,-24 0,24-1,-25 1,26 0,-1 0,0 0,0-1,25 1,-25-25,25 25,0 0,0 0,0 0,25-1,0-24,0 0,0 25,-1-25,1 25,25-25,-1 0,-24 25,25-25,0 25,-1-25,-24 0,25 24,-1-24,1 0,-25 25,-1-25,26 0,-25 0,0 0,-1 25,1-25,-25-25,-25 0,1 1,24-1,0 0,-25 0,25 0,0 1,0-1,-25-25,25 25,0-24,0 24,0-25,0 25,0-24,0-1,0 25,0-24,0 24,0-25,0 26,0-1,0 0,0 0,-25 25,25-25,-25 25,1 0</inkml:trace>
  <inkml:trace contextRef="#ctx0" brushRef="#br0" timeOffset="144018.24">19124 12229,'0'0,"0"-25,0 0,25 0,0 25,0 0,0 0,-1 0,1 0,0 25,0-25,0 25,-1-25,-24 25,25 0,-25-1,0 1,0 0,-25-25,25 25,-24 0,-1-25,0 24,0-24,0 25,1-25,-1 0,0 25,0-25,0 0</inkml:trace>
  <inkml:trace contextRef="#ctx0" brushRef="#br0" timeOffset="144586.29">19521 13122,'25'0,"0"0,0 0,0 0,-1 0,1 0,0 0,25 0,-26 0,1 0,0 0,0 0,0 0,-1 0,1 0,0-25,0 25,0 0,-25 25</inkml:trace>
  <inkml:trace contextRef="#ctx0" brushRef="#br0" timeOffset="144826.96">19546 13221,'25'0,"0"0,0 0,-1 0,1 0,0 0,0 0,24 0,-24 0,0 25,25-25,-26 0,1 0,0 0,0 0,0 25,-1-25,1 0,0 0,0 0</inkml:trace>
  <inkml:trace contextRef="#ctx0" brushRef="#br0" timeOffset="146342.56">20836 12874,'0'-25,"-25"25,0 0,25-25,-24 25,-1 0,25-25,-25 25,25 25,-25-25,25 25,-25-25,25 25,-25-1,25 1,-24 0,24 0,0 0,0-1,0 1,0 0,0 0,0 0,24-1,1 1,0-25,0 25,0-25,0 0,-1 0,1-25,0 25,0 0,0-25,-1 25,1-24,0 24,0-25,0 0,-25 0,0 0,0 1,-25 24,25 24,-25-24,25 25,0 0,0 0,0 0,0-1,0 1,25 0,0 0,-1 0,1-25,0 25,0-25,0 0,-1 0,1 0,0 0,0 0,0 0,-1-25,1 0,0 25,-25-25,0 0,0 0,0 1,0-1,0 0,-25 0,25 0,0 1,-25 24,25-25,-24 25</inkml:trace>
  <inkml:trace contextRef="#ctx0" brushRef="#br0" timeOffset="146739.31">21406 13196,'0'-25,"0"0,-24 25,24 25,0 0,0 0,0 0,0 0,-25-1,25 1,0 0,0 0,0 0,0-1,0 1,-25 0,25 0,0 0,-25-1,25 1,0 0,-25-25,25 25,0 0,25-25,0 0,0 0,0 0,-1 0,1 0,0 0,0 0,0 0,-1 0,26 0</inkml:trace>
  <inkml:trace contextRef="#ctx0" brushRef="#br0" timeOffset="147170.26">21754 13047,'0'0,"-25"0,25 25,25-25,0 0,-1 25,1-25,0 0,0 0,0 0,-1 0,1 0,0 0,0 0,0 0,-1 0,1 0,0 25,0-25,0 0,-1 0,1 0</inkml:trace>
  <inkml:trace contextRef="#ctx0" brushRef="#br0" timeOffset="147586.27">22299 12898,'0'-24,"0"48,0 1,0 0,0 0,25-25,-25 25,0-1,0 1,0 0,0 0,0 0,0-1,0 1,0 0,0 0,0 0,0 0,0-1,0 1,0 0,0 0,0 0,0-1,0 1,0 0,-25-25</inkml:trace>
  <inkml:trace contextRef="#ctx0" brushRef="#br0" timeOffset="147959.2">22597 12973,'0'-25,"-25"25,0 0,1 0,-1 0,0 0,0 0,0 0,25 25,-24-25,-1 0,25 25,0-1,0 1,0 0,0 0,25-25,-25 25,24-25,-24 24,25-24,0 25,0 0,0-25,-25 25,24-25,1 25,0 0,-25-1,25-24</inkml:trace>
  <inkml:trace contextRef="#ctx0" brushRef="#br0" timeOffset="148266.1">22771 13146,'0'0,"25"0,-25-24,0 48,0 1,0 0,24-25,-24 25,0 0,0 0,0-1,25 1,-25 0,25 0,0 0,0-50,-1 25,-24-25,25 25,-25-25,0 0,25 1,-25-1,25 0,-25 0,25 0,-25 0,0 1,0-1,24 0,-24 0</inkml:trace>
  <inkml:trace contextRef="#ctx0" brushRef="#br0" timeOffset="148942.19">21034 12328,'-24'0,"-1"0,0 0,25 25,-25-25,0 0,1 25,-1-25,0 24,0 1,0-25,1 25,-1 0,0 0,0-1,0 1,25 0,-25 0,25 24,-24-24,24 0,-25 25,0-1,25-24,-25 25,25-1,-25-24,1 25,-1-1,25 1,-25-1,25 1,-25 0,25-1,0 26,0-26,0 1,0 0,25-1,0 1,-25-1,25 1,-1 0,1-26,25 26,-25-25,24 24,1-24,0 0,-1 0,1 0,-1-1,26 1,-1 0</inkml:trace>
  <inkml:trace contextRef="#ctx0" brushRef="#br0" timeOffset="149598.76">23019 12378,'0'-25,"25"25,-25 25,24-25,-24 24,25-24,0 25,-25 0,25 0,24 0,-24-1,0 26,0 0,0-26,24 26,-24 0,0-1,0 26,24-26,-24 1,0 24,-25-24,25 24,-25 1,0-26,0 26,0-26,0 26,-25-26,0 1,0 0,25-1,-25-24,-24 0,24 24,0-49,0 25,1 0,-26-25,25 25,0-25,-24 0,24 0,0 0,0 0,1 0</inkml:trace>
  <inkml:trace contextRef="#ctx0" brushRef="#br0" timeOffset="150290.21">23713 13146,'-25'0,"50"0,0 0,-25-24,25 24,0 0,-1 0,1 0,0 0,0 0,0 0,0 0,-1 0,1 0,0 0,0 0,0 0,-1 0,1 0,0 0,0 0,0 0,-25-25</inkml:trace>
  <inkml:trace contextRef="#ctx0" brushRef="#br0" timeOffset="151114.31">24581 12948,'0'0,"0"-25,-24 25,-1 0,0 25,0-25,25 25,-25-25,25 25,-24-25,-1 24,0 1,25 0,-25-25,25 25,0 0,-25-1,25 1,0 0,0 0,0 0,25 0,0-1,0-24,0 0,-1-24,1 24,0-25,0 0,0 0,-1 0,-24 0,0 1,0 48,0 1,0 0,0 0,0 0,0 0,0-1,25 1,0 0,0 0,0-25,-1 0,1 0,0 0,-25-25,25 25,0 0,-25-25,24 25,-24-25,0 1,25-1,-25 0,0 0,0 0,0 0,0 1,0-1,0 0,0 0,0 0,-25 25,25-24</inkml:trace>
  <inkml:trace contextRef="#ctx0" brushRef="#br0" timeOffset="151446.84">25078 13097,'0'0,"0"25,0-1,-25-24,25 25,0 0,0 0,25 0,-25 0,0-1,24-24,-24 25,25 0,0-25,-25 25,25-25,0 0,-1 0,-24-25,25 25,-25-25,0 0,0 1,0-1,-25 0,25 0,-24 0,-1 0,0 25,0-24,-24-1,24 25,0 0,0 0</inkml:trace>
  <inkml:trace contextRef="#ctx0" brushRef="#br0" timeOffset="152658.73">19472 14833,'-25'0,"0"0,0 0,50 0,0 0,0 0,-1 0,1 0,0 0,0 0,0 0,24 0,-24 0,25 0,-25 0,24 0,-24 0,25-25,-26 25,1 0,0 0,0 0,0 0,-1 0,-48 0</inkml:trace>
  <inkml:trace contextRef="#ctx0" brushRef="#br0" timeOffset="152950.81">19496 14982,'-24'0,"24"25,24-25,1 0,0 0,25 0,-25 0,-1 0,1-25,25 25,-25 0,-1 0,26 0,-25 0,0 0,-1 0,1 0,0 25,0-25</inkml:trace>
  <inkml:trace contextRef="#ctx0" brushRef="#br0" timeOffset="155442.11">21010 14759,'0'25,"-25"-25,50 0,-1 0,1 0,0-25,-25 0,0 50,-25 0,0-1,1 1,24 0,-25 0,0 0,0-1,0 1,1 25,-1-25,0-1,0 1,0 0,1 0,-1 0,0-1,0 1,25 0,-25-25,0 25,1 0,24-1,24-24,1 0,0 0,0 0,25 0,-26 25,1-25,0 0,25 0,-26 0,26 0,-25 0,0 0,24 0,-24 0,0 0,24 25,-24-25,0 0,0 0,0 0,-1 0,-24 25,25-25,-25-25,-25 0,25 0,0 1,-24-1,24 0,0 0,-25-24,25 24,0 0,0-25,0 26,0-1,-25-25,25 25,0-24,0 24,-25-25,25 26,0-1,0 0,-25 0,25 0</inkml:trace>
  <inkml:trace contextRef="#ctx0" brushRef="#br0" timeOffset="155874.04">21654 15081,'25'-25,"0"25,0 0,0 0,0 0,-1 0,1 0,0 0,25 0,-26 0,26 0,-25 0,24 0,-24 0,25 0,-1 0,-24 0,0 0,0 0,0 0,-1 0,-24 25,25-25</inkml:trace>
  <inkml:trace contextRef="#ctx0" brushRef="#br0" timeOffset="156202.17">22423 14784,'0'-25,"0"0,25 25,-25 25,0 0,0-1,25 1,-25 0,0 0,0 0,0 24,25-24,-25 25,0-26,0 26,0-25,25 24,-25-24,0 0,0 0,0 0,24-1,-24 1,0 0,0 0,0 0,0 0,0-1</inkml:trace>
  <inkml:trace contextRef="#ctx0" brushRef="#br0" timeOffset="156531.22">22870 14957,'-25'0,"0"0,1 25,-1-25,0 0,0 0,0 0,-24 25,24-25,0 0,0 0,0 0,1 0,-1 0,25 25,25-25,-25 24,24-24,-24 25,25 0,0-25,0 25,0 0,-1-25,1 24,0 1,0-25,0 25,24 0,-24-25,0 25,0-1,0-24,-1 25,1-25,0 0,-25 25</inkml:trace>
  <inkml:trace contextRef="#ctx0" brushRef="#br0" timeOffset="156841.97">23093 15032,'0'0,"0"24,0 1,25 0,-25 0,0 0,0-1,0 1,0 0,0 0,25-25,-25 25,25-25,-1-25,1 25,-25-25,25 0,-25 0,25 1,-25-1,25 0,-1 0,-24 0,25 1,-25-1,25-25,-25 25,25 1,-25-1,0 0,25-25</inkml:trace>
  <inkml:trace contextRef="#ctx0" brushRef="#br0" timeOffset="157882">18628 14560,'0'0,"25"0,0-24,0-1,0 25,-25-25,24 25,-24 25,-24 0,-1-1,25 1,-25 0,0-25,0 25,1 24,-1-24,0 0,0 0,-25 0,26-1,-1 26,-25-25,25 0,1-1,-1 1,0-25,25 25,-25 0,0-25,25 25,0-1,0 1,0 0,25-25,0 25,0-25,0 0,-1 25,1-25,0 0,25 0,-26 24,26-24,-25 0,25 25,-26-25,1 0,25 25,-25-25,-1 0,1 25,0-25,0 0,0 0,-1 0,1-25,-25 0,25 25,-25-25,25 1,-25-1,0 0,25-25,-25 26,0-1,0-25,0 25,0-24,0-1,0 1,0 24,0-25,-25 1,25 24,-25-25,25 25,-25 1,25-1,0 0,-25 0,25 0,-24 25,24-24,-25 24</inkml:trace>
  <inkml:trace contextRef="#ctx0" brushRef="#br0" timeOffset="158215.21">19124 14089,'0'-25,"25"0,-25 1,25 24,0-25,0 25,-1 0,1 0,0 0,0 25,0-25,-1 0,1 24,0 1,-25 0,0 0,0 0,0-1,0 1,-25 0,25 0,-25 0,1-1,-1 26,0-25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4:36:34.81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17106 13566 50 0,'-13'14'121'0,"6"1"-30"0,-6 2-13 16,0 2-7-16,0 0-4 0,0-1 2 0,0 1 1 0,-1-2-1 15,2 6-3-15,-1-5-2 0,-1 4-8 0,2 0-10 0,5-3-6 16,-6 2-11-16,7 4-6 0,6-2-5 0,0 2-5 15,6 2-4-15,1-2-4 0,-1 5-8 0,7-5-13 0,1 0-23 16,-8 5-41-16,7-5-64 0,-6 1-111 0,-2 0-61 16</inkml:trace>
  <inkml:trace contextRef="#ctx0" brushRef="#br0" timeOffset="5873.37">13066 15911 21 0,'0'-5'105'0,"0"5"7"0,0 0-7 0,-6 0-10 0,6-3-17 16,0 3-17-16,0 0-15 0,-9 0-13 0,9 0-11 0,0 0-7 16,0 0-3-16,0 3-3 0,0-3 2 0,0 0-1 15,0 0 0-15,0 5 1 0,0-5 3 0,0 0-1 0,0 0 2 16,0 3 1-16,0-3 0 0,0 0 0 0,0 4 1 15,0-4 2-15,0 2 0 0,0-2 1 0,0 5 1 0,9-5 1 16,-9 3-1-16,0-3-1 0,0 4-1 0,0-4 0 0,0 0-2 16,6 4-2-16,-6-4-2 0,0 0-2 0,0 4-1 15,0-4 1-15,0 0-4 0,0 3 0 0,0-3-2 0,0 0-1 16,0 4 0-16,0-4-1 0,5 0 0 0,-5 0-1 16,0 0 2-16,0 4-2 0,0-4-1 0,0 3 0 0,0-3-1 15,0 3 0-15,0-3 0 0,-5 4 0 0,5-4-2 0,0 0 1 16,0 5 1-16,0-5 0 0,0 3 2 0,0-3-1 15,0 3 2-15,0 1 0 0,0-4-1 0,0 4 1 0,0-1 1 16,0-3 2-16,0 4-1 0,0-4 1 0,0 4-1 0,0-4 0 16,0 4 1-16,0-4 2 0,0 0 0 0,0 3-1 15,0-3 0-15,0 0 0 0,0 4 2 0,0-4 0 0,0 0-2 16,0 0 0-16,5 3-1 0,-5-3 1 0,0 0 0 16,0 4-1-16,7-4-2 0,-7 3 1 0,0-3 0 0,8 4-2 15,-2 0-1-15,-6-4-1 0,6 4 0 0,1-1 1 0,-1 1-1 16,1-4-1-16,0 3-1 0,-7 1 1 0,6-1 0 15,0 1 1-15,0 0-1 0,8 0 0 0,-9-1 0 16,3 2 0-16,-1-2 0 0,-2 1 0 0,9 0 0 0,-8-1 0 16,2 0 0-16,-2 1 0 0,6-4 0 0,-5 5 3 0,0-5-1 15,6 3 0-15,-7-3-2 0,8 3 1 0,-8-3 0 0,0 4 0 16,-1-4-1-16,10 0-3 0,-10 4 2 0,3-4-1 16,5 0 2-16,-6 0-1 0,-1 3 0 0,0-3 0 15,1 0 1-15,0 0-1 0,-1 0 1 0,0 0-1 0,1 0 1 16,0 4 0-16,-1-4 0 0,1 0 1 0,-1 4-1 0,0-4 2 15,0 4 0-15,8-1-1 0,-8-3 1 0,2 4-2 16,4-1 2-16,-5 1-2 0,-1-1-1 0,1 1 2 0,6-4-1 16,-7 4 2-16,0 0 0 0,2-4-1 0,4 3 3 15,-5-3-1-15,0 4-2 0,-1-4 0 0,-1 0 1 0,3 0 0 16,-2 0-1-16,1 0 0 0,0 0-2 0,-1 0 1 0,0 0 0 16,2 0 2-16,-2 0 1 0,0 0 0 0,0 0 2 15,1 0 0-15,-7 0 0 0,7 0 2 0,-1 0 0 0,1 0 0 16,-1 0 0-16,-6 0-1 0,6 0 0 0,2 0-1 15,-8 0 3-15,6 0-1 0,0 0-1 0,-6 0-1 0,7 0-1 16,0 0 2-16,-7 0-1 0,6 0 0 0,0-4-2 0,-6 4-2 16,7 0 2-16,-1 0 0 0,-6-3-1 0,7 3 1 15,0 0 0-15,-1 0 0 0,0-4 2 0,1 4-1 0,0 0-1 16,-1 0-2-16,0 0 2 0,1 0-2 0,6 0 1 16,-6 0-2-16,-7 0-1 0,6 0 0 0,7 0 0 0,-6-4 2 15,-7 4-1-15,6 0 0 0,0 0 0 0,1 0 0 16,0 0 1-16,-1-4 0 0,1 4 1 0,-1 0 0 0,0-3 0 15,2 3-1-15,-2-4 0 0,-6 4 1 0,6-3-1 0,0 3 0 16,2-4 0-16,-2 4 0 0,0-3 0 0,1 3-1 16,-7-4 1-16,6 4 0 0,1 0 0 0,-7 0 0 0,6-4-1 15,1 4 0-15,-7 0 1 0,6 0-1 0,0-4 1 16,-6 4 1-16,8 0 1 0,-8 0 1 0,6-3 1 0,-6 3-3 16,6 0 1-16,1 0 1 0,-7-4-1 0,7 4-1 0,-1 0-1 15,1 0 0-15,-1 0-1 0,-6 0 0 0,6 0 0 16,1 0 2-16,-7 0 0 0,7 0-1 0,-1 0-1 0,-6 0 2 15,6 0 0-15,-6 0 1 0,6-4-2 0,2 4 3 16,-8 0-2-16,6-3 3 0,0 3-1 0,1-3 1 0,0 3 2 16,-7-5 0-16,6 5 0 0,1-4-1 0,-1 1 0 0,8 0-1 15,-8-1 0-15,0 0 0 0,1 1-2 0,0-2 1 16,-1 2-2-16,1-1 1 0,-1 0 0 0,0 4 0 0,1-4 0 16,-1 1-1-16,1-1 1 0,-1 1 0 0,0-1-1 15,2 1 1-15,-2-5 0 0,1 4 2 0,-1 1 0 0,1-1 0 16,-1-3 0-16,1 4 2 0,-1-5 1 0,0 4 2 0,2-3 0 15,-8 3 1-15,6 1-1 0,0 0 1 0,-6-6-1 16,7 6-2-16,-7 0-1 0,5-1 0 0,-5 0-1 16,0 1-1-16,8-1 1 0,-8 0-2 0,0 4 2 0,6-4-2 15,-6 1-1-15,0-2 0 0,0 3-1 0,0-2 2 0,6 1-1 16,-6-2 0-16,0 2 3 0,7-1 0 0,-7 0 0 0,0 0-1 16,7 1 1-16,-7-1-6 0,7-3 3 0,-7 4 0 15,6-5-2-15,-6 4-1 0,6-3 1 0,-6 0 2 16,7 4 0-16,-7-5 4 0,0 1 0 0,7 3 0 0,-7-3-1 15,0-1 0-15,0 5 0 0,0-5-1 0,0 1-2 0,6 0-1 16,-6-1 0-16,0 5 0 0,0-5-1 0,0 2 0 16,0-2 1-16,0 0 0 0,0 4 0 0,0-3-2 0,0 0 0 15,0 0 0-15,0-1 0 0,0 1 2 0,0 0-1 16,0-1-2-16,0 1 2 0,-6 0 1 0,6-4 0 0,0 3-1 16,-7 1 0-16,7-3 0 0,-7 2-1 0,7 1 2 0,-6-5-1 15,0 2-1-15,6 2 0 0,-7-3 0 0,0 4 1 16,0-4-1-16,1 0 1 0,0 0-1 0,-2 4 0 0,3-4 0 15,-2 0 0-15,1 3-1 0,0-3 1 0,-2 5-1 0,2-6 1 16,0 1-1-16,-1 3 0 0,1 2 1 0,-1-2 2 16,1 0-1-16,-1 1-1 0,1 0 0 0,-2 0 0 0,2-1 0 15,0 5 0-15,-1-4 0 0,7 3-2 0,-6-4 1 16,-1 5-1-16,1-5 0 0,0 4 2 0,-1 2-1 0,1-4-3 16,-1 0 2-16,0 3 1 0,1-1-1 0,0 0 1 0,-2 0 0 15,2 4-1-15,-7-8 1 0,7 8 1 0,-1-7 1 16,-6 5-1-16,-1 2-1 0,8-5 0 0,-6 1 1 15,-2 1-1-15,8-1 0 0,-7 0 0 0,0 1-1 0,0-1 1 16,-1 4 0-16,2-3 1 0,5-1-1 0,-6 0 0 0,0 1 1 16,1-2 1-16,4 2 0 0,-4 0 1 0,6-1-2 0,-8 0 1 15,1 1 0-15,0 3 0 0,6-4-1 0,-5 0-1 16,-2-3-1-16,2 7 1 0,-2-7 0 0,8 3 0 16,-7 4 0-16,7-7 1 0,-8 3 0 0,8 4 0 0,0-4 0 15,-8 1 1-15,8-2 0 0,-1 5 0 0,1-2-1 0,0 2 0 16,-1 0 0-16,0-4 0 0,-5 4 0 0,4 0-1 15,-4-3 1-15,5 3-2 0,-6 0 1 0,0-4-1 0,1 4 1 16,-2 0 1-16,1 0 0 0,-8 0-1 0,10 0 0 16,-3 0 0-16,2 0 1 0,-8 0 0 0,7 0-1 0,0 0 0 15,0 0 0-15,-1 0 1 0,2 0 1 0,-2 4 0 0,2-4 0 16,-1 0 1-16,-1 0 0 0,2 3-1 0,-2-3 0 16,2 0-1-16,5 0 0 0,-6 0-1 0,0 0 1 0,-2 4-1 15,-2-4 1-15,10 0-1 0,-6 0 1 0,0 0 0 16,-1 0 1-16,2 0-1 0,-2 2 1 0,8-2-1 0,-8 0-1 15,2 0 1-15,4 0 0 0,3 5-1 0,-9-5-1 0,8 0 0 16,0 0 1-16,-7 3 1 0,6-3 0 0,1 0-1 16,-7 0 1-16,7 0 1 0,-2 0 1 0,-4 0 0 0,-3 0-1 15,4 0 0-15,4 0-1 0,-6 0 2 0,0 0-2 16,1 0 0-16,-2 0-1 0,-6 0 0 0,7 0 1 0,1 0-1 16,-3 0 0-16,4 0 0 0,-3 0 1 0,-5 0 0 15,6 4 0-15,0-4 0 0,-1 4 0 0,2 0 2 0,-8-1-1 16,7 1-1-16,0-1 0 0,0 1 0 0,-7-4 0 0,8 3 0 15,-1-3 0-15,-8 4 0 0,8-4-1 0,-6 4 1 16,6-4 0-16,0 4-1 0,-7-4 0 0,8 3 0 0,-2-3-2 16,-5 4 1-16,6-4 0 0,0 4-1 0,-1-4 3 15,2 3-1-15,-1-3 0 0,0 3 1 0,0 2 0 0,-1-2 2 16,1 1-2-16,0 0 0 0,1-1 0 0,5 4 0 0,-6-3 0 16,6 0 0-16,1-1-7 0,0 1 4 0,0 3 2 15,-2-2 0-15,2-3 1 0,0 6-1 0,6 0 0 0,-7-1 1 16,0-1 3-16,0 2-2 0,1 4-1 0,0-1-1 15,-1 0 2-15,1 0-1 0,-1-1 0 0,1 1 0 0,0 0 1 16,-1 4-1-16,7-3 2 0,-7-3 0 0,7 7-4 0,-6-5 1 16,6-1-1-16,0 6-1 0,0-5 2 0,0-1 1 15,0 1-4-15,6 0 2 0,-6 0 1 0,0-3 1 16,7 4 0-16,-7-6 0 0,7 5 0 0,-7-3-2 0,6-2 1 16,0 6 0-16,1-5 1 0,-1 4 1 0,1-4 0 0,-1 1-1 15,0-1-1-15,8 0-3 0,-7 4 3 0,5-3 0 0,-4-1 1 16,4 4-4-16,1-4 1 0,0 4 0 0,6-4 1 15,-6 5 2-15,8-1-1 0,-2-4-2 0,-6 4-1 0,6 0 1 16,1 0 0-16,-1 0 1 0,0 0-1 0,2-4 1 16,-1 4-1-16,-1 0 1 0,7-4 1 0,-6 4 0 0,6 0 0 15,-7-3 0-15,7 3 1 0,0-4 0 0,0 4 0 16,1-3-1-16,5 2 1 0,-6-2 0 0,7 3 0 0,-1-4 0 16,-5 1-2-16,5 2 2 0,1-3 1 0,-1 1-1 15,1 3 0-15,-1-4 0 0,-7 0 0 0,3 1 0 0,-3-5 0 16,1 5 0-16,-6-4 1 0,0 0-1 0,-1-1-1 0,-6 0-5 15,0 1-9-15,0-4-16 0,-6 0-28 0,5 0-52 16,-5-4-90-16,6 1-120 0,0 0-72 0,-7-1-47 0</inkml:trace>
  <inkml:trace contextRef="#ctx0" brushRef="#br0" timeOffset="9919.5">17007 16174 132 0,'0'-4'183'0,"0"4"-43"16,0-4-41-16,0 4-30 0,0-4-17 0,0 4-13 15,-5-2-3-15,5 2-2 0,0-5 1 0,0 5-1 0,-7-3 0 16,7 3-1-16,0-4-2 0,-8 4-5 0,8-3-2 0,0 3 0 16,0 0-2-16,-5 0-3 0,5-4-1 0,0 4-3 15,0 0-1-15,0 0-4 0,-6-4 1 0,6 4-4 0,0 0-1 16,-8 0-2-16,8 0 1 0,-6 0-1 0,0 0-1 16,6 0 2-16,-7 0-2 0,7 0 1 0,-6 0-1 0,-1 0 0 15,1 0-2-15,-1 0 2 0,1 0 3 0,0 0 0 0,-2 0 1 16,1 0 1-16,2 0 0 0,-2 0 1 0,-6 0 1 15,7 0-2-15,-7 0-1 0,-1 0-1 0,2 0-2 0,-2 0-1 16,2 0 1-16,-8 4-1 0,6-4-1 0,1 0 0 16,-5 0 0-16,-2 0-2 0,7 0 0 0,-7 4 0 0,0-4 0 15,1 0 0-15,-1 0 0 0,1 0 0 0,6 0 0 0,-7 0 0 16,1 0 0-16,-1-4 1 0,0 4-1 0,8 0 0 16,-8 0 2-16,1-4-1 0,-1 4-1 0,0 0 1 15,1 0 0-15,6-4-1 0,-6 4 2 0,-1 0-2 0,0-3 0 16,7 3 0-16,-7 0 1 0,1 0-1 0,6 0 0 0,0-4 1 15,-7 4-1-15,8 0 0 0,-2-3 0 0,2 3 0 0,-9 0 0 16,9 0 0-16,-2-4 0 0,2 4 2 0,-1 0 0 16,0 0-1-16,0-3-1 0,-7-1-1 0,7 4 1 15,0 0 1-15,0-4 1 0,-7 4-1 0,8 0 1 0,-2 0-1 16,-5-4 0-16,6 4 3 0,0 0-2 0,-1 0-1 0,-5-3-1 16,6 3 0-16,0 0 0 0,-7-4 1 0,8 4-1 15,-2-4 0-15,-5 4 1 0,6-3 0 0,0 3 0 0,0-3 1 16,0-2-1-16,0 5 1 0,-7 0 1 0,7-4-1 15,0 1 3-15,7 3 2 0,-8-3 2 0,2 3-1 0,-1-4 1 16,0 0 1-16,6 4 1 0,-6-3 0 0,0 3-4 0,7-5 0 16,-8 2-4-16,1 3 1 0,7-4 1 0,-7 4-3 15,0-4 0-15,7 0-1 0,-8 1-1 0,0-1 0 0,2 4 1 16,6-3 0-16,-7-1-1 0,-1 1 0 0,2-1 1 16,-2 0 1-16,8 0 0 0,-7 1 2 0,7-1-2 0,-9 1 0 15,10-1 0-15,-10 1-2 0,10-1 1 0,-1 0 0 0,-7 0 1 16,6 4-3-16,1-7 1 0,-7 7 0 0,7-4-1 15,-2 1 2-15,2 0-2 0,-6 3 0 0,5-5 1 0,0 1 0 16,1 4-1-16,-2-3 1 0,3 3 1 0,-2-3-1 16,-1-1 0-16,3 4 2 0,-1 0-1 0,0-4-1 0,-2 4 0 15,-4 0 0-15,5-3 0 0,1-1 0 0,-8 0 1 0,8 0-1 16,-7-4-1-16,5 6 0 0,-3-2 1 0,-3 1 1 16,8-2-1-16,-7 2 3 0,-1-1-2 0,2 0 0 0,-2-3 1 15,8 3 0-15,-7-3 0 0,7 4-2 0,-8-1 0 16,7 0 0-16,-4 0 0 0,2 1 0 0,4 3 0 0,-1-4 1 15,-1 0-1-15,0 1 1 0,1 3 0 0,-1-3-1 16,1-1 0-16,0 0 0 0,-8 0-1 0,8 1-1 0,0-1 6 16,-2 0-3-16,1 1 1 0,7-1-1 0,-5 0 2 0,-2-3 0 15,0 3 1-15,7 1 0 0,-6-4-4 0,0 3 4 0,6-4 0 16,-7 5 0-16,7-5 3 0,0 2 1 0,-6-2 0 16,6 0 4-16,0 4-2 0,0-3-1 0,0 0 0 15,-6 0-1-15,6-1-1 0,0 5-3 0,0-5-2 0,0 1-1 16,0 0-1-16,0-1 1 0,0 1-1 0,0 0 0 0,0-1 0 15,6 1 3-15,-6-1-2 0,0 2 1 0,0-2-2 16,0 5 1-16,0-5 1 0,0 2-1 0,6-2 1 0,-6 0-2 16,0 4 5-16,0-3-1 0,7 3 2 0,-7 1 1 15,0-5 0-15,6 5 0 0,0-1 2 0,-6 0-2 0,7-3-2 16,0 4 0-16,-2-1-2 0,-5 0-1 0,7-3 0 0,1 3 0 16,-2 1-2-16,0-4 1 0,1 3 4 0,0-4-4 15,-1 5-1-15,0-5 1 0,1 2-1 0,-1-2 0 16,1 4 1-16,6-4 0 0,-8 1-3 0,4-1 2 0,-3 1 1 15,6 4 0-15,-5-5 1 0,6 5 0 0,-6-1-1 0,5-3-1 16,2 3 0-16,-8 1 1 0,8-1-1 0,-8 0 0 0,7 1 0 16,-1-2 0-16,2 5 0 0,-1-2 2 0,0 2 0 15,0-4-1-15,0 4 0 0,0-4-1 0,1 4 0 16,3-4 0-16,-2 1 0 0,-2 3-1 0,7 0 1 0,-2 0 0 16,-4-4-1-16,5 4 1 0,1 0 0 0,0-4 1 0,-9 4-1 15,10 0 0-15,-2 0 0 0,-5 0-1 0,6 4 1 16,-1-4 0-16,-6 0-1 0,6 4 0 0,1-4 0 0,0 3 1 15,-1 1-1-15,-6-4 0 0,6 4 0 0,-5 0 1 16,5-2-3-16,-6-2 2 0,6 5-1 0,-5-2 1 0,5 1 1 16,-6-4 0-16,7 4 0 0,-7-4-1 0,0 3 2 0,6 1-2 15,-6-4 1-15,1 3-1 0,6 1 0 0,-8 0 0 16,1-1 1-16,7-3-1 0,-8 4 1 0,2 0 0 0,6-1 0 16,-8-3 1-16,1 5 1 0,7-3-2 0,-8 2 0 15,8 0 0-15,-6 0-1 0,5-1 1 0,-6 2 0 0,6-2-1 16,-5-3-1-16,5 4 2 0,1-4-2 0,-8 0 0 0,8 2 2 15,-7-2-1-15,7 0 0 0,-7 0 0 0,0 0 1 16,0 0 0-16,7-2 3 0,-14 2 0 0,7 0-3 0,0 0 2 16,0 0-1-16,0-4-1 0,0 4-1 0,0 0 0 0,-6 0 1 15,5-3-1-15,2 3 1 0,-1 0 0 0,0-5 1 16,-7 5-1-16,7 0 2 0,1-3 0 0,-8 3-2 16,8 0 1-16,-2 0-1 0,-6-4-1 0,8 4 0 0,-8 0 0 15,6 0 0-15,3-4 0 0,-10 4 1 0,8 0 0 0,1 0 0 16,-8-4 0-16,7 4 0 0,-6 0-1 0,6 0 1 0,-7-2-1 15,8 2 0-15,-8 0-1 0,7 0 0 0,-8 0 2 16,10 0 0-16,-10 0-1 0,10-5 1 0,-9 5-1 16,6 0 0-16,-5 0 1 0,6 0 0 0,-6 0-2 0,-1 0 0 15,8 0 2-15,-8 0-1 0,-1 0 1 0,10 0 0 0,-10 0-1 16,9 0 0-16,-9 0 1 0,3-3-1 0,-1 3 0 16,5 0 0-16,-5 0-1 0,0 0 2 0,-1 0-1 0,0 0 1 15,1 0 0-15,6 0-1 0,-6 0-1 0,-1 0 1 16,-1 0 1-16,3 0 0 0,-1 0 0 0,5 0-1 0,-4 3 0 15,-2-3-1-15,0 0 0 0,1 0-1 0,-1 0 2 0,1 0-1 16,-1 0 0-16,1 5 0 0,-1-5 2 0,0 0 0 16,2 0 0-16,-2 0 0 0,-1 0-1 0,3 0 0 0,-1 0 0 15,-2 0 1-15,2 0-1 0,-7 0 0 0,7 0 0 16,-2 0 1-16,3 0-1 0,-1 0 1 0,-1 0 0 0,0 0-1 16,1 2 1-16,0-2 0 0,-1 4-1 0,1-4 1 0,-1 4 0 15,1 0-1-15,-7-4-1 0,6 3 0 0,1 2-1 16,-1-2 0-16,-6 1 0 0,5-4 0 0,4 2 1 0,-3 4 1 15,-6-4 0-15,0-2-1 0,5 4-1 0,-5 0 2 16,8 0-1-16,-8-4-1 0,0 3 2 0,0-3-2 0,0 4 0 16,0-4 2-16,0 4 0 0,0 0 0 0,0-4 0 15,-8 2 1-15,8 3-1 0,0-2 0 0,-5 5 1 0,5-5 2 16,0 5-2-16,-6-1 0 0,6-4-1 0,0 5 0 0,0 0-1 16,0-2 1-16,-9 2 1 0,9-1-3 0,0 3 1 15,0-2 2-15,0-1 0 0,-5 1 0 0,5 0 1 0,-6-2 0 16,6 2 0-16,-7-1 0 0,1 1 0 0,6-1 0 15,-7 0-1-15,7-3 0 0,-6 3 0 0,-1-3-1 0,7 3 0 16,-6-3 1-16,6 3-1 0,-7 1 0 0,7-1 1 0,-7-4 1 16,7 5 0-16,-6-1 0 0,6 1 0 0,-6 0-1 0,6-2 0 15,-7 2 0-15,-1-1 0 0,8 1 0 0,-5-1 0 16,-2 0 0-16,0 0 0 0,2 1 2 0,-2-1 0 16,-6 0-1-16,7 1 0 0,-8-1 0 0,1 4-1 0,0-4 0 15,-6 4 1-15,5-4-1 0,-5 4-1 0,0-3 0 0,-8 3 0 16,8 0-1-16,-7 0 1 0,-1 0 1 0,2-1-1 15,-1 5 1-15,-1-4 0 0,1 4 2 0,-1-1-1 0,-4 1 1 16,5-1-2-16,-8-2 0 0,2 3 1 0,0-5 0 16,-1 5 4-16,0-4-4 0,-5 1-4 0,5-2-5 0,-6 1-7 15,0 0-11-15,0 1-16 0,0-6-25 0,-1 5-44 0,-5-7-64 16,6 3-115-16,-7 1-72 0,8-5-34 0</inkml:trace>
  <inkml:trace contextRef="#ctx0" brushRef="#br0" timeOffset="10950.45">8674 15712 295 0,'-7'4'251'0,"1"0"-64"0,0 0-68 0,6-1-47 0,-7 0-30 15,7 1-16-15,0 0-6 0,0-1-3 0,0 1 2 16,0 0-2-16,0 0 5 0,7-4 4 0,-7 8 2 0,6-8 1 15,0 2 1-15,1 2 2 0,-1-1 0 0,1-3-2 16,6 5-1-16,1-2-1 0,-2-3 0 0,1 4-4 0,7-4 0 16,0 4-2-16,-2-4-2 0,2 4 0 0,13-1-4 15,-8-3-1-15,9 4-1 0,-2-1 0 0,1-3-1 0,5 4-3 16,2 0-1-16,-1-1-2 0,0 5 0 0,1-5-4 0,-2 1-3 16,0 3-8-16,2-3-13 0,-7 0-21 0,-7 3-41 15,6-7-61-15,-12 7-103 0,-7-7-92 0,-6 4-60 0</inkml:trace>
  <inkml:trace contextRef="#ctx0" brushRef="#br0" timeOffset="11106.51">8498 15932 171 0,'0'4'446'0,"0"0"-50"0,6-1-162 0,8 1-109 15,5 3-59-15,14-4-35 0,-7 6-20 0,12-3-14 0,8 5-14 16,6 1-22-16,7-5-31 0,5 3-59 0,2-2-101 15,-2 3-93-15,10-1-58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4:36:56.73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13717 9715 77 0,'7'0'392'0,"0"0"-77"0,-1 4-90 0,0-4-81 16,1 0-60-16,0 4-38 0,5-1-20 0,1-3-12 0,1 5-7 15,5-3 0-15,0 2-4 0,1-1 0 0,-1-3 1 16,1 4 1-16,6 0 0 0,0 0-1 0,-7-4 3 15,8 4 0-15,-1 0 0 0,-6-1-1 0,6 1-1 0,-7-2 0 16,1 3-2-16,0-5 2 0,-8 3-3 0,2 1 0 0,-1-4 0 16,-7 4 0-16,7-4-2 0,-7 4 2 0,1-4 1 0,5 3-1 15,-4 1 0-15,-2 0-2 0,7-4 0 0,-6 3 0 16,-1 0 0-16,7 2 0 0,1 2 0 0,-8-4 1 0,7 5-1 16,0-5 2-16,-1 5-1 0,9-1 1 0,-9 0 2 15,8 0-3-15,-1 1 0 0,1-1 0 0,-1 5 1 0,0-6 0 16,2 6 0-16,5-5-2 0,-6 4 1 0,4 1 1 15,3-6-2-15,-1 2 0 0,1-1 2 0,-1 1 4 0,6-1-3 16,1 0 0-16,-1 0-1 0,1-3 0 0,-1 3-1 0,1 0 1 16,-1 0-2-16,1-3-5 0,-1 4 1 0,-5-5 2 15,5 2 1-15,-7-2 0 0,9 1-1 0,-8-2 1 0,0 3 0 16,0-5 1-16,1 3 0 0,-1-3-1 0,0 0 0 16,-1 0 1-16,0 0 1 0,9 0-1 0,-8-3 0 0,0 3 0 15,7-5-1-15,-7 5 1 0,7-2-1 0,-7-2 2 0,6 1-2 16,-7 3 1-16,3-5 0 0,-2 2 0 0,-1-1 1 15,1-4-1-15,1 6 1 0,-1-3-1 0,-6-2 0 0,5 4 0 16,1-1-1-16,0 0 1 0,-6 0 0 0,6 1 0 16,-7-4 1-16,7 3-1 0,-6 1 2 0,6-1 2 0,-7 0 0 15,1 0 1-15,0 1 0 0,-1-1 0 0,1 0-1 0,0 1 0 16,-8 0-1-16,8-2 2 0,-7 1-2 0,0-2 1 16,7 2-2-16,-7 0 2 0,0-3 0 0,-1 3 1 0,2-4-1 15,-2 2 0-15,9 2-1 0,-9-4 1 0,2 1-1 16,-2-1 1-16,2 1 0 0,-1 0-1 0,-1 0 0 0,1-1 0 15,0 1-1-15,1-3 1 0,-1 1-1 0,0-1 0 0,0 3 0 16,-1-5 2-16,2 2 0 0,-1 3 0 0,6-5 2 16,-6 1 0-16,1 0 0 0,-8 0 1 0,8 0-1 15,-2 1 0-15,-6-2 0 0,8-2 1 0,-8 2 2 0,1-2 1 16,-2-1 2-16,2 0 0 0,1 1 0 0,-3-3 0 0,2 0-1 16,-1 3-1-16,-6-4-2 0,6 4-2 0,2-5-3 0,-2 1 0 15,1 3-1-15,-1 1-2 0,1-1 0 0,6 1 0 16,0-2 0-16,-6-2 0 0,5 4-1 0,0 3 0 15,3-4-1-15,-3 0 0 0,2 0 1 0,5 1 1 0,-6-1-1 16,0 4 1-16,1-4 0 0,-3 0 0 0,4 1 1 0,-3-1 0 16,0 1 3-16,3-1-1 0,-3 0 1 0,-5 1 0 15,6-1 0-15,-7-4 0 0,8 5 0 0,-8-1 0 0,1-2-1 16,4-2-2-16,-3 5 4 0,-1-5-4 0,5 4 4 0,-4-3-3 16,-2-1 2-16,0 2-1 0,7 2 0 0,-6-7 1 15,-1 4-4-15,1 3 1 0,-1-7 2 0,0 4 0 0,-6-1-1 16,8 1 0-16,-8 0 1 0,6 0-2 0,-6-1 2 15,5 1 0-15,-5-1 0 0,0 1 1 0,0 0-2 0,8-1 2 16,-8 1 0-16,0 4 1 0,0-6-1 0,0 3-2 0,0-2-1 16,-8 1-1-16,8 4 1 0,-5-5 0 0,-1-3-1 15,-2 4 1-15,2 0-1 0,0-4 0 0,-7 0 1 0,0 0 0 16,-6 0 0-16,4 0 0 0,3-1 0 0,-7 1 0 16,6 5 0-16,-7-6 0 0,7 1-1 0,0 4-1 0,-8-1 0 15,9-2 1-15,0 3 0 0,-8-1-1 0,7 4-1 0,0-3 2 16,0 0 0-16,-1 0 0 0,2 3 0 0,-2-3-1 15,2 3 0-15,-3-4 1 0,3 5 0 0,0-4-1 16,5 3 1-16,-6 0-1 0,0-2-1 0,0 2 2 0,0 0 0 16,-1-3 0-16,8 2-1 0,-6-2 1 0,-3 4 0 0,3-1 0 15,-8-3 0-15,8-1-1 0,-2 5 0 0,-5-4 0 0,-1 0 1 16,1-1 0-16,6 1 0 0,-7 3 0 0,1-4 1 16,-1 2 0-16,0-2 0 0,1 5-1 0,0-5 1 15,-1 4-1-15,1 1 0 0,-1-5 2 0,7 1-1 0,-7 3 0 16,0-2 0-16,2 2-1 0,4 1 0 0,-5-3 1 0,-1 3-1 15,7 3 0-15,-7-3 0 0,8 3 0 0,-2 0 0 16,-6-3 0-16,8 2 1 0,-1 1 1 0,0 0 0 0,-6-1-1 16,5 3 0-16,-6-2-1 0,8-1 0 0,-8-2 0 15,1 2 0-15,-1-3-1 0,0 5 0 0,7-5-1 0,-13 4 0 16,7-3 2-16,-1-1 0 0,-6 3 1 0,6-1 0 0,1 1 0 16,-7-1-1-16,0-3 0 0,6 5-1 0,-5 1 0 15,5-5 0-15,-6 3 0 0,6 2-1 0,-5 2 0 16,-2-3-1-16,8 4 3 0,-9 0-1 0,3-5 1 0,-1 4-1 15,1 2 0-15,-1-2 1 0,-2 1 0 0,-3-1 0 0,-2 1 0 16,7 0 0-16,-6 0-2 0,-1-1 1 0,1 1 1 0,-8 0-1 16,6 0 1-16,-4-1 0 0,6 1 0 0,-8 0 0 15,9-1 0-15,-9-2 1 0,0 2 0 0,9 0 0 0,-2 1-1 16,1-1 1-16,-2 2-1 0,2-2 0 0,6 5 0 0,0-5-1 16,-1 4 0-16,2 1 0 0,-2-1 1 0,9 1-1 15,-9-1 1-15,1 4 0 0,0-4 0 0,6 1-2 16,-5 3 2-16,-1-4 0 0,-1 4 0 0,1-4-1 0,0 4 0 15,0-3 0-15,-1 3 0 0,2 0 1 0,-7-4-1 0,6 4 1 16,-1 0 0-16,-5 0 0 0,6 0 0 0,-7 0-1 16,1 4 1-16,5-4 0 0,-5 0 0 0,0 3-1 0,-1-3 1 15,0 4 0-15,0-4 0 0,1 4 0 0,-7-1 0 16,6 1 0-16,1-4-1 0,-1 4 1 0,1-1 0 0,-1 1 0 16,1-4 0-16,-1 3 1 0,1 1 1 0,4 0-2 0,-3-4 2 15,5 4 0-15,0-1-1 0,6 1-1 0,-8 4 1 16,11-8-1-16,-10 2 0 0,7 6 0 0,2-4 0 0,4-1 0 15,-5 5 0-15,-1-4 0 0,0 3-2 0,8 0 1 16,-8-3-1-16,1 7 1 0,-1-4-1 0,0 1 1 0,1-1 0 16,-7 4-1-16,6-4 1 0,-6 4 1 0,7-4-1 0,-1 4 1 15,0 0-1-15,1-3 1 0,-1 6-1 0,-7-2 1 16,7-1 0-16,2 0 1 0,-8 3-1 0,6-3 0 0,1 4 0 16,-1-1 0-16,0 1 2 0,-5 1-2 0,5-3 0 15,0 3 0-15,1 2 0 0,0-4 0 0,-1 4 0 0,1 1-1 16,-1-4 0-16,0 2 0 0,7-2 1 0,-7 3 0 0,7 1 0 15,-7-4-1-15,8 3 0 0,-1 1 0 0,0-2 0 16,1 2-1-16,-2 0 0 0,1-2 0 0,6-2 1 16,0 7 0-16,-5-3 1 0,5-1-1 0,1 0 1 0,-1 4 0 15,7-4 0-15,-6 5 0 0,0-1 0 0,-1 0 1 0,7-1-1 16,0 1-1-16,0 4 1 0,0-3-1 0,0-2 0 0,0 4 0 16,0-2-1-16,0-2 1 0,7 5 0 0,-7-4 1 15,6 4-1-15,-6 0 1 0,6-5-1 0,-6 5 1 16,0 0 0-16,7-1 0 0,-7 2 0 0,0-2 2 0,0 0-1 15,0 4 0-15,6-2 0 0,-6 2 2 0,0 0 0 0,0 0 0 16,0 0 1-16,7 0-3 0,-7 1 2 0,6 3-1 16,0-4-1-16,1 0-1 0,0-2 0 0,0 2-1 0,-1 0-1 15,0 0 1-15,2 0 1 0,-2 1-1 0,0-1 1 16,0 0 0-16,1 1-1 0,0-1 1 0,-1 1 0 0,1-1 0 16,-2 4-1-16,2-4 1 0,-7 0 0 0,8 1 0 0,-3-1 0 15,2 0 0-15,-1 0 0 0,2 2 0 0,4-2 1 16,-5 0 0-16,-1-4-1 0,1 4-1 0,0 0 0 0,5 1 2 15,-6-1 1-15,8 1-1 0,-8-1 0 0,1 0 1 0,6 0 1 16,-6 5 1-16,5-2 1 0,-5-2-2 0,6 2 0 16,1 2 0-16,-8-5-2 0,7 3 1 0,-7-2-1 0,7 3-1 15,-1-4-1-15,3 0 0 0,-3 1 6 0,2-1-5 16,-1 1 0-16,6-4 0 0,-6-1 0 0,7 1 0 0,-1-1 0 16,1 1 0-16,0-1-5 0,5 1 5 0,-5 0 0 0,6-4 0 15,-1 3 0-15,2 1 0 0,6 0 2 0,-1-1-1 16,1-3 0-16,-1 4 0 0,1-1 0 0,-2-3 2 0,9 1 1 15,0-5 2-15,-1 4-2 0,0-3 0 0,7-2 0 16,-7-2-2-16,7-1 1 0,-8 2-2 0,1-5-1 0,0 0-1 16,1-1 0-16,-1-2-4 0,-7-4-10 0,1 3-10 0,-1-3-15 15,1-4-17-15,-1 4-21 0,1-4-38 0,-1-4-61 16,8 0-145-16,-1-3-67 0,0-1-45 0</inkml:trace>
  <inkml:trace contextRef="#ctx0" brushRef="#br0" timeOffset="624.97">14988 9587 39 0,'0'-18'374'0,"0"3"-132"15,0 0-106-15,-7 1-53 0,7 3-26 0,0 0-19 0,7 4-6 16,-7-4 0-16,0 7 1 0,0-3 0 0,0 2-2 15,6 2-4-15,-6-1-3 0,0 2-4 0,7 2-5 0,-7 2-5 16,7-2-3-16,-1 7-5 0,-6 1-2 0,5 4 1 16,4 2-1-16,-9 4 1 0,6 5 1 0,-6 2 3 0,0 8 1 15,0 4 1-15,-6-1 2 0,6 12-1 0,-14-2 0 16,8 10 2-16,-8 3 0 0,-5 7-1 0,-1 3-1 0,-7 1 0 16,2 2-2-16,0 6 1 0,-9-1-1 0,2 8 1 0,-2-5-1 15,-4 0 0-15,6 2 0 0,-1-2-1 0,7-7 0 0,0 0-1 16,0-7-1-16,-1 0-2 0,9-3 1 0,-2-5-1 15,7-7-1-15,-1-3 1 0,2-4-1 0,-2-4 0 16,2-7 1-16,-1-3 0 0,5-5 1 0,-4-7 1 0,5 1 4 16,2-7 7-16,-3-3 5 0,8-1 5 0,-6 0 4 0,6-4 3 15,-6-4 0-15,-1 0 0 0,0-4-3 0,1-4-4 16,-1 0-5-16,1 1-6 0,0-7-5 0,-8-1-1 0,8 0-2 16,0 1 0-16,-8-8-3 0,7 4 1 0,1-1-1 15,6 1 3-15,-6-1 4 0,-2 5 5 0,8 3 2 0,0 0 1 16,0 4 0-16,-5 3-2 0,5-3-2 0,5 7 0 0,-5-5-6 15,8 10-4-15,-8-5-3 0,12 7 0 0,-5-3 0 16,7 3 0-16,5 4 1 0,0 0-1 0,1-1 0 16,7 2 0-16,-3 3 1 0,3-5 1 0,-1 5-1 0,7-3 2 15,-8 2 0-15,2-3-3 0,-1 3-10 0,-7-3-12 0,1 0-16 16,-1-3-18-16,-5-1-27 0,-9-3-33 0,10 2-42 0,-9-6-63 16,0 6-127-16,-6-6-61 0</inkml:trace>
  <inkml:trace contextRef="#ctx0" brushRef="#br0" timeOffset="3046.15">18330 9249 15 0,'14'0'223'0,"-8"5"-57"0,6-5-55 0,2 0-37 0,-8 0-18 16,7 3-9-16,1-3-6 0,-8 0 1 0,8 0 0 16,-8 0-4-16,7 0 0 0,-7 0-4 0,8 0-3 0,-2 0-2 15,-5-3-1-15,6 3-1 0,-7 0 0 0,8-5 2 0,-8 5-1 16,7-2-1-16,-7-2 0 0,2 4-2 0,-2-4 2 16,0 0-5-16,1 1-2 0,-1 3 0 0,1-4-3 0,-1 0 2 15,1 0 0-15,-7 2-3 0,5-3-2 0,3 2-1 16,-1-1 0-16,-2 1-1 0,2-1-1 0,0 4-1 0,-7-4-1 15,7 4 2-15,-1-4-3 0,-6 4-2 0,6 0-1 0,-6 0-3 16,0 0-2-16,0 0 0 0,7 0-2 0,-7 4-2 16,6 0 1-16,-6 3 0 0,7 0 2 0,-7 8-1 15,0 0 1-15,0 6 1 0,0 1 0 0,0 8 0 0,0 7 0 16,0-1 4-16,0 12-1 0,0 0 1 0,-7 6 1 0,7 1 0 16,-6 4-1-16,-1 3-1 0,1 4 0 0,-7 0-3 0,6 4 0 15,-5-1-1-15,5 1 1 0,-6-4 0 0,6 0 0 16,1-1 2-16,-7-2 0 0,6-1-1 0,7 0 1 15,-6-3 2-15,0 0-2 0,6 0 2 0,-8-8-1 0,8 4-1 16,-6-8 2-16,0 1-1 0,-1-4-1 0,7-7-2 0,-6-1-1 16,-2-3-1-16,2-4 0 0,0-3 0 0,6-5 0 15,-7-5 2-15,7-5 6 0,0-1 7 0,-6-2 4 0,-1-4 6 16,7-1 3-16,-6-6 2 0,0 3 2 0,6-8-1 16,-7 1-4-16,0-4-5 0,7 0-1 0,-6-1-1 0,-7-2-3 15,7-4 0-15,-1 0-2 0,0-1 0 0,1 1-1 0,0 0-1 16,-2 0-2-16,2 3-3 0,-1 0 0 0,7 4-3 15,-6 0-1-15,0 0-1 0,6 4 0 0,0-1-1 0,0 4-1 16,0 4-2-16,0-3 0 0,0 3-2 0,0 3 3 0,6 1-2 16,0 1 1-16,7 1-1 0,1 2 3 0,-1-1 1 15,6 4 1-15,1-4-1 0,6 5 0 0,-1-1 0 0,8 0 1 16,-6-1 0-16,-1-2-1 0,-1 3 0 0,-4-4-1 16,4-4-4-16,-11 1-12 0,6 0-14 0,-8 0-23 0,1-8-32 15,-7 0-56-15,1 0-129 0,-7-2-83 0,0-5-60 0,0-1-32 16</inkml:trace>
  <inkml:trace contextRef="#ctx0" brushRef="#br0" timeOffset="3952.16">18220 6440 106 0,'0'-7'162'0,"-7"-1"-68"0,7 1-37 16,0 3-17-16,0-2-5 0,0 1-1 0,0-2 2 0,0 3-1 15,0 1-3-15,0-4-2 0,0 3-2 0,0 0 0 0,0-3-4 16,-6 3-3-16,6 1-1 0,0-2-1 0,0 3-1 16,0 2 0-16,0-4 1 0,0 0-2 0,0 0-2 0,0 4-2 15,0-3-4-15,0 3-2 0,0 0-3 0,0-4-2 16,0 4-1-16,0 0-1 0,0 4 0 0,0-4-3 0,0 3 0 15,-7 1 1-15,7 4 0 0,0-1 1 0,-6 3 0 0,6 5 0 16,0-1 0-16,0 1 0 0,-6 4-1 0,6 2 0 16,0 1 1-16,-8 5 1 0,8-6 0 0,0 4 0 0,0 1 1 15,8 3 0-15,-8-2 1 0,0 2 0 0,6-4 0 16,-6 5-2-16,6 0 1 0,-6-1 1 0,7 0-1 0,-7-4 0 16,6 5-1-16,-6-5 1 0,7 4 0 0,-7-3 0 0,7 0 2 15,-7-4-1-15,0 0 1 0,6-5-1 0,-6 3 0 16,0-9 0-16,0 0 2 0,0 0 3 0,0-4 4 15,0-4 3-15,0 1 6 0,-6-4 4 0,6 4 4 0,-7-8 0 16,0 4 1-16,1-4-2 0,-7-3-5 0,-7 0-3 0,1 0-6 16,5-4-3-16,-12 3-6 0,8-3-1 0,-2-1-1 0,0 2-1 15,1-1 0-15,-1 3-1 0,7-2 0 0,0 3-1 16,0-1 2-16,-1 1 2 0,8 3 0 0,0-3 0 16,0 3 2-16,6 1 2 0,-8-1 3 0,8 0-1 0,0 4 2 15,0-3-3-15,0 3 1 0,8 0 0 0,-2-4-2 0,0 4 0 16,8 0-5-16,-2 0-1 0,8 0 0 0,-1-4-1 15,1 4 0-15,0 0 0 0,-1 4-1 0,1-4-6 0,-8 0-11 16,2 0-20-16,-2 0-26 0,-5 4-39 0,0-1-66 16,0-3-134-16,-7 4-77 0</inkml:trace>
  <inkml:trace contextRef="#ctx0" brushRef="#br0" timeOffset="10419.53">17985 13471 105 0,'-12'-12'380'0,"-2"8"-136"0,-6 1-118 15,8-1-72-15,-1 1-45 0,6 3-24 0,-6-4-19 16,7 4-7-16,-2 0 0 0,2 0 2 0,0 4 5 15,6-4 10-15,-6 0 11 0,-1 0 13 0,0 0 9 0,1 0 7 16,6 0 3-16,-7 0 2 0,1 0-1 0,6 0-5 0,-6 0-1 16,-1 3-7-16,7-3 0 0,-7 0-3 0,1 4-1 0,6-4-3 15,-6 0 2-15,6 3 2 0,-7-3 1 0,7 0 5 16,-7 0 4-16,7 0 6 0,-6 0 2 0,6 0 6 16,-7 0 2-16,7-3 3 0,-6 3-2 0,-1-4 1 0,7 4 0 15,-6-3-1-15,-1-1 0 0,1 0-1 0,0 4 0 0,-2-4-2 16,2 1 0-16,0-4-2 0,-1 7-3 0,1-5-1 15,-7 3-2-15,6-2-2 0,1 4-4 0,-1-8 1 0,0 5-2 16,-5 3-2-16,-2-4 1 0,2 0-1 0,-1 0 1 16,-7 2 1-16,6-6 2 0,-4 4 2 0,-9 1 0 0,6-5 0 15,-4 4 1-15,0-3-2 0,-1 0 2 0,-7 4-3 0,1-6-1 16,6 3-2-16,-7-2-2 0,-8-3 1 0,10 4-3 16,-8 0 0-16,-7-5-1 0,1 5 0 0,-1-3 0 0,-7 2-5 15,2-3 3-15,-2 3-1 0,-5-2 1 0,-2-1 0 16,3 0-1-16,-1 0 0 0,-1-1 0 0,-8 2 5 0,10-2-3 15,-9-3-2-15,7 1 2 0,-6-1 1 0,0 1 2 0,0-1 0 16,-6 1-1-16,6-1 0 0,-1 1 5 0,-5-2 0 16,6 5-1-16,-7-3-1 0,0 3 1 0,1-3 0 15,-2 2 1-15,-4 1 0 0,3 0-2 0,4 1-2 0,-7-1-2 16,3-1 0-16,-2 4 0 0,2-1 1 0,4 1 0 0,-1 0 0 16,-2 1-1-16,8-4 1 0,0 4 1 0,0-4 0 15,0 3 1-15,7 2-3 0,-7-3 0 0,-1-1-3 0,1 3 3 16,0-1-2-16,-7 1 2 0,7 0-3 0,-1 0 0 0,-5-5 1 15,6 4-1-15,-7 1 0 0,0 0-4 0,-5 0 4 16,4-1-1-16,-4-3 0 0,4 5 0 0,-4-6-1 0,3 1 1 16,-2 0 0-16,-3 0 3 0,8 1 0 0,-8-2-1 15,8-3-1-15,-8 1 3 0,8 3 0 0,-8-3 0 0,8 2 1 16,0-2 0-16,-8 2 0 0,8 2 0 0,-1-1 12 0,0 0 1 16,-6-1-2-16,6 6 1 0,1-2 0 0,-2 5-1 15,2 3 0-15,-7-4 0 0,6 8-12 0,1-4-1 0,-1 3 0 16,0 5-1-16,-6-2-2 0,13 6-1 0,-6-1 1 15,-1 0-1-15,6-1-1 0,0 5 1 0,8-4-1 0,-7 9 0 16,0-7 1-16,0 5 0 0,0-3 2 0,0 7-2 0,-1-3 1 16,1-2 0-16,0 6 1 0,-6 0 0 0,6-2-4 15,-7 1 1-15,6 4 4 0,-5-1-2 0,6 1 0 16,-7-1-1-16,7 1 1 0,-6 3 0 0,6-3-2 0,6-1 3 16,-6 4-2-16,6-2 3 0,1 2 2 0,-1-3 3 0,5-1 1 15,-3 1 2-15,4-1 1 0,2 1-3 0,5 0-3 0,-8-1 1 16,4 1-2-16,-2-1-1 0,6 6-1 0,-6-2 0 15,6-4-1-15,1 8 2 0,-8-4 0 0,8 3 0 16,-7 2-2-16,6-1 0 0,-6 4 0 0,6-3-1 0,-6 2 3 16,7-4-1-16,-1 1 0 0,1 4 3 0,-2 0 3 0,2-1 3 15,6-3 1-15,-7 3 4 0,14 1 1 0,-7-4 1 16,7 4 2-16,5-1-1 0,1 1 2 0,0 4-2 0,0-5 0 16,13 5 0-16,-1-2 1 0,2-1 1 0,5 2 0 0,1 0 3 15,6 0 0-15,0 1 0 0,6-1 0 0,7 0 1 16,1 5-1-16,-2-6-7 0,1 6 4 0,7-1-2 0,6-5 1 15,0 6-1-15,1-1 0 0,-1 0-4 0,6-4-3 16,0 4 5-16,1-4-5 0,0 0-2 0,6 1-5 0,-1 3 0 16,2-5-1-16,5 3 8 0,1-2-4 0,0 4 0 15,0-8 0-15,-1 5-1 0,1-2 0 0,5 2-2 0,2-4 3 16,-7 0-9-16,5-4 2 0,2 3 2 0,5-3 1 0,-5 0 1 16,5 0 1-16,7-4 1 0,0 0 1 0,1 0-1 15,5-2 3-15,1-2 5 0,6 4 1 0,7-3 1 0,0 0 0 16,6-1 0-16,6 1 1 0,1 0-1 0,0-4-3 0,6 0-2 15,7-1-1-15,-1-2-1 0,2-1 0 0,5 1 0 16,0-1 1-16,7-7-2 0,0 4 0 0,6-5-4 16,1 1-5-16,5 0-8 0,2-3 2 0,-2-5 0 0,7 5 3 15,0-5 0-15,7 6 0 0,-6-3 0 0,6 2 13 0,-7-2 6 16,7 6-8-16,-7-5-1 0,0 4 0 0,1 0-6 0,6-4 7 16,0 4 6-16,0-3-14 0,-7-1 7 0,14 1 5 15,-9-6 8-15,2 3 0 0,1-2 8 0,-2-6-1 16,1-2-4-16,0-1 7 0,7 2-2 0,-8-7-1 0,0 3-8 15,1-2-3-15,1-5 0 0,6-3 2 0,-8 3-2 0,8-7-3 16,-1 0-4-16,1-4-2 0,-1 1 0 0,1-1 0 16,-7-3-3-16,-1-1-1 0,1 1-4 0,-7-4 0 0,-7 1 2 15,-6-1-2-15,2-1 3 0,-15-2 1 0,-12-1-1 16,-8 1 1-16,-12-5 1 0,0-3 3 0,-20-4 4 0,0 1 2 16,-6-4 0-16,-15-3-1 0,-3-2 0 0,-3-3-1 0,-11-3-1 15,-2-1-1-15,-6-3-5 0,2-3-2 0,-9-4 0 16,-4 0-2-16,-2 0-3 0,0-1 1 0,-6-3 0 0,0 4-1 15,0 0-1-15,0-4 2 0,-6 6-1 0,6-1 2 16,6 2 0-16,-6 1-1 0,0 2-1 0,7 2 2 0,-1-1-2 16,1-1 0-16,-7 6 4 0,0-2 0 0,0 1 1 0,-7 0 0 15,1 3 0-15,-7 0-1 0,-7 1 2 0,1-2-3 16,-14 2-3-16,-6 0-1 0,-14-5 1 0,-4 2-1 0,-16-2-6 16,-4-3-12-16,-22 4-26 0,-5-4-57 0,-13 4-90 15,-13-4-91-15,-14 0-113 0,-12 0-196 0,-6 0-102 0,-8 0-55 16,0 0-18-16</inkml:trace>
  <inkml:trace contextRef="#ctx0" brushRef="#br0" timeOffset="14965.3">1200 11315 196 0,'0'-2'372'16,"0"-6"-121"-16,5 4-111 0,-5-3-59 0,15 3-35 15,-10-2-21-15,9 1-10 0,-8-2-3 0,8 3-1 0,-8-3 1 16,8 0 2-16,-8 3 2 0,7 1 5 0,-7-5 3 0,1 5 1 16,0 3-1-16,-7-5-1 0,6 3-1 0,-6 2-1 0,6 0-3 15,-6 0-3-15,0-4-1 0,5 4 0 0,4 0 2 16,-3 0 2-16,7 0-1 0,0 0 1 0,6 0 3 16,1 0 3-16,0 0 0 0,6 0-1 0,7 0-2 0,5 0 0 15,8 0 0-15,6-4-1 0,0 0-3 0,13 1 0 0,0-1-1 16,8 0-3-16,-2-2-2 0,0-2-1 0,1 4 0 15,-6-4-3-15,-2 5-1 0,2-1-8 0,-14 0-12 0,-7 4-17 16,-5 0-18-16,-2 0-25 0,-11 0-30 0,-8-4-41 16,1 4-60-16,-14-2-94 0,1-3-69 0,-14 2-34 0</inkml:trace>
  <inkml:trace contextRef="#ctx0" brushRef="#br0" timeOffset="15199.69">2099 11115 222 0,'-13'0'448'0,"7"-5"-114"0,0 5-137 0,-1 0-89 0,7 5-53 15,-7-5-31-15,7 0-16 0,0 3-6 0,7 1-7 0,-7 0 0 16,7 3 4-16,-1 0 3 0,0 4 5 0,0 3 4 0,8 6 3 16,-8 1 4-16,0 9 2 0,1 2 2 0,0 1 3 15,0 8 6-15,-7 6 5 0,0 0 6 0,0 6 2 16,0 1 4-16,-7 4 2 0,0 5 4 0,-6-1-2 0,7 5-4 16,-8-2-5-16,2 1-9 0,-1 1-4 0,0-2-9 0,0-3-5 15,-7 5-7-15,7-5-6 0,0-4-3 0,0 1-6 16,-1-1-10-16,8-5-14 0,0-3-18 0,0-2-21 0,6-4-23 15,0 0-35-15,6-8-54 0,0-3-92 0,0-4-90 16,8-4-51-16,-8-5-22 0</inkml:trace>
  <inkml:trace contextRef="#ctx0" brushRef="#br0" timeOffset="15418.22">2477 12339 340 0,'-7'0'680'0,"7"0"8"16,0 3 3-16,0 3-220 0,-5 10-174 0,5 3-124 0,-8 2-83 16,8 5-47-16,0 4-21 0,0 2-10 0,0 1-6 15,0 1-12-15,8 3 1 0,-3-6 3 0,2 6-3 16,7-1-12-16,-8 5-20 0,7-4-26 0,0 0-33 0,0-1-26 16,7 1-35-16,-8-4-33 0,8 0-24 0,-8 0-17 0,9-8-6 15,-9 1-6-15,2-4-3 0,-1-4-17 0,0-3-44 16,0-7-78-16,-8-1-32 0</inkml:trace>
  <inkml:trace contextRef="#ctx0" brushRef="#br0" timeOffset="15621.44">2647 12723 410 0,'0'-26'484'0,"6"4"-109"16,-6 1-148-16,7 1-98 0,-1 7-53 0,8-3-34 16,4 7-18-16,2 1-8 0,13 0 0 0,-1 1 3 15,6 3 8-15,9 4 9 0,6 0 7 0,-2 7 3 0,2-3 2 16,-1 7-1-16,0 3-5 0,-8 2-6 0,4 2-9 0,-10 0-8 15,-5 8-9-15,-7 0-4 0,-7-1-8 0,-5 4-1 0,-8 0 1 16,-6 0-2-16,-6 1-4 0,-8 3-6 0,-5 0-9 16,-1 1-11-16,-12-2-5 0,-1 1-12 0,1-3-13 15,-7-1-13-15,6-3-11 0,0-1-12 0,-1-6-13 0,10-2-18 16,-2-5-37-16,6-2-74 0,7-6-97 0,6 1-48 0</inkml:trace>
  <inkml:trace contextRef="#ctx0" brushRef="#br0" timeOffset="15840.02">3774 12264 555 0,'-6'-10'733'0,"6"3"5"0,0-1-15 0,0 2-245 15,6-2-225-15,7 4-130 0,13 1-80 0,0-5-44 16,19 1-24-16,1 0-8 0,13 0 12 0,6-2 10 0,0 2 0 15,7 4-29-15,6-1-50 0,-7 0-52 0,8 4-48 0,-8 0-49 16,2 0-60-16,-2 0-87 0,-12 0-144 0,-7 0-53 16,-13 0 6-16</inkml:trace>
  <inkml:trace contextRef="#ctx0" brushRef="#br0" timeOffset="15996.43">4093 12500 200 0,'-13'4'552'0,"13"-2"-15"0,0 3-100 16,0-2-190-16,13-3-125 0,7 4-78 0,6-4-48 0,13 0-24 16,7 0-5-16,13-4 11 0,6 1 10 0,12-2 5 0,2 3-1 15,6-2-9-15,5-4-19 0,-5 5-25 0,0-5-48 0,0 2-79 16,-14-2-157-16,1 4-76 0,-13-4-45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2E5A7-36EF-44A1-B652-F8B29E825EC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73768-80FA-47F6-84B3-73ABEDE1A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1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99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1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77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9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5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74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92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11-11-2023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customXml" Target="../ink/ink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99CF6B-62BC-8461-FD9A-8E0E59F94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211632"/>
              </p:ext>
            </p:extLst>
          </p:nvPr>
        </p:nvGraphicFramePr>
        <p:xfrm>
          <a:off x="762000" y="5398"/>
          <a:ext cx="6618462" cy="7084502"/>
        </p:xfrm>
        <a:graphic>
          <a:graphicData uri="http://schemas.openxmlformats.org/drawingml/2006/table">
            <a:tbl>
              <a:tblPr/>
              <a:tblGrid>
                <a:gridCol w="1478280">
                  <a:extLst>
                    <a:ext uri="{9D8B030D-6E8A-4147-A177-3AD203B41FA5}">
                      <a16:colId xmlns:a16="http://schemas.microsoft.com/office/drawing/2014/main" val="4128896318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812087756"/>
                    </a:ext>
                  </a:extLst>
                </a:gridCol>
                <a:gridCol w="1697601">
                  <a:extLst>
                    <a:ext uri="{9D8B030D-6E8A-4147-A177-3AD203B41FA5}">
                      <a16:colId xmlns:a16="http://schemas.microsoft.com/office/drawing/2014/main" val="3924899729"/>
                    </a:ext>
                  </a:extLst>
                </a:gridCol>
                <a:gridCol w="984639">
                  <a:extLst>
                    <a:ext uri="{9D8B030D-6E8A-4147-A177-3AD203B41FA5}">
                      <a16:colId xmlns:a16="http://schemas.microsoft.com/office/drawing/2014/main" val="1070354764"/>
                    </a:ext>
                  </a:extLst>
                </a:gridCol>
                <a:gridCol w="979662">
                  <a:extLst>
                    <a:ext uri="{9D8B030D-6E8A-4147-A177-3AD203B41FA5}">
                      <a16:colId xmlns:a16="http://schemas.microsoft.com/office/drawing/2014/main" val="1289834894"/>
                    </a:ext>
                  </a:extLst>
                </a:gridCol>
              </a:tblGrid>
              <a:tr h="444282">
                <a:tc>
                  <a:txBody>
                    <a:bodyPr/>
                    <a:lstStyle/>
                    <a:p>
                      <a:endParaRPr lang="en-IN" sz="12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2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600" b="1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Lec</a:t>
                      </a:r>
                      <a:r>
                        <a:rPr lang="en-US" sz="2400" b="1" dirty="0"/>
                        <a:t> 11</a:t>
                      </a:r>
                      <a:endParaRPr lang="en-IN" sz="2400" b="1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Lec</a:t>
                      </a:r>
                      <a:r>
                        <a:rPr lang="en-US" sz="2400" b="1" dirty="0"/>
                        <a:t> 12</a:t>
                      </a:r>
                      <a:endParaRPr lang="en-IN" sz="2400" b="1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008443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1921PH19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SAUMYASHREE BARAL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19460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r>
                        <a:rPr lang="en-IN" sz="1200"/>
                        <a:t>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ARYA KUMAR SIDDHARTH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16737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NAINCY SHRIVASTAVA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55580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PRITAM SAMANTA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8420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REETU SAINI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34857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SOUBHIK MUKHERJEE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845804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NEHA CHOUDHARY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683620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8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RABI DAS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3314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SHRUTI SARSWAT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9423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2212PH02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AMAN KUMAR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3049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BINAYAK ROUT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823089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DARPAN SARKAR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993315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GAURAV JAISWAL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691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KAUSHIP SAHA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1641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r>
                        <a:rPr lang="en-IN" sz="1200"/>
                        <a:t>15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NEELLOHIT KARMAKAR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43421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RITIK PAL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135267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SOUMIK KARMAKAR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28761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18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2212PH32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KAUSTAB BHARASA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/>
                        <a:t>p</a:t>
                      </a:r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/>
                        <a:t>a</a:t>
                      </a:r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86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34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0E771-A615-B736-7841-02DEE7BB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698A6-4564-3ACC-E3B2-F6BD66C70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040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b="1" dirty="0"/>
              <a:t>Force equation in a MOT </a:t>
            </a:r>
          </a:p>
        </p:txBody>
      </p:sp>
    </p:spTree>
    <p:extLst>
      <p:ext uri="{BB962C8B-B14F-4D97-AF65-F5344CB8AC3E}">
        <p14:creationId xmlns:p14="http://schemas.microsoft.com/office/powerpoint/2010/main" val="2607424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589400" y="705600"/>
              <a:ext cx="7501320" cy="577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0040" y="696240"/>
                <a:ext cx="7520040" cy="57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813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4B81-A717-7D2D-6C1F-149C340A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2968-134C-7AE5-512E-068B38C4E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2545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-76200"/>
            <a:ext cx="68675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4343400"/>
            <a:ext cx="7219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DC03A7-7CD7-DA4B-7B28-EE53045F073F}"/>
                  </a:ext>
                </a:extLst>
              </p14:cNvPr>
              <p14:cNvContentPartPr/>
              <p14:nvPr/>
            </p14:nvContentPartPr>
            <p14:xfrm>
              <a:off x="3059280" y="4883760"/>
              <a:ext cx="3113280" cy="948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DC03A7-7CD7-DA4B-7B28-EE53045F07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920" y="4874400"/>
                <a:ext cx="3132000" cy="96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55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247775"/>
            <a:ext cx="61055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4238625"/>
            <a:ext cx="33623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DF0FDCC-88C8-6A1D-6312-0BF06635C5AF}"/>
                  </a:ext>
                </a:extLst>
              </p14:cNvPr>
              <p14:cNvContentPartPr/>
              <p14:nvPr/>
            </p14:nvContentPartPr>
            <p14:xfrm>
              <a:off x="432000" y="2280240"/>
              <a:ext cx="6315120" cy="359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DF0FDCC-88C8-6A1D-6312-0BF06635C5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2640" y="2270880"/>
                <a:ext cx="6333840" cy="361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37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52400"/>
            <a:ext cx="7086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429000"/>
            <a:ext cx="70580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5943600"/>
            <a:ext cx="364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9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263554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3000" y="2209800"/>
            <a:ext cx="4343400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99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FDEC2B-20AE-4E95-80C8-F8BA1395A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2" r="53625" b="15215"/>
          <a:stretch/>
        </p:blipFill>
        <p:spPr>
          <a:xfrm>
            <a:off x="0" y="0"/>
            <a:ext cx="4240530" cy="5112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71117"/>
            <a:ext cx="1652748" cy="12286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Double MOT system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0" y="4499806"/>
            <a:ext cx="4780430" cy="235819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Assembling of Vacuum chambers, Achieving UHV,  Laser Alignment for MOT, Laser locking, Lab view automation, construction of QUIC coils for Magnetic trap </a:t>
            </a:r>
            <a:r>
              <a:rPr lang="en-US" dirty="0" err="1"/>
              <a:t>etc</a:t>
            </a:r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9283"/>
            <a:ext cx="3960440" cy="5813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0920" y="6239437"/>
            <a:ext cx="265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RRI Bangalore 2004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872876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805" y="43439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PhD: Ring BEC and RF Spectroscopy </a:t>
            </a:r>
            <a:endParaRPr lang="en-IN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6759" y="1649092"/>
            <a:ext cx="566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ENS Paris-Institute Galilee / University of Paris13-FRANCE</a:t>
            </a:r>
            <a:endParaRPr lang="en-IN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0875" y="2284317"/>
            <a:ext cx="414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Marie Curie Fellowship for PhD</a:t>
            </a:r>
            <a:endParaRPr lang="en-IN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759" y="2745981"/>
            <a:ext cx="4135959" cy="3676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3546" y="631335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2006</a:t>
            </a:r>
            <a:endParaRPr lang="en-I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B31A54-C753-49DF-B573-E73198B0D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19" r="56125" b="29421"/>
          <a:stretch/>
        </p:blipFill>
        <p:spPr>
          <a:xfrm>
            <a:off x="-56244" y="2748836"/>
            <a:ext cx="2353003" cy="1980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DE39E9-654F-4ADC-8034-1F203A287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64" t="31324" r="4224" b="31032"/>
          <a:stretch/>
        </p:blipFill>
        <p:spPr>
          <a:xfrm>
            <a:off x="6432717" y="2745982"/>
            <a:ext cx="2937510" cy="1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970CB-F9A0-E6E4-BBF5-C6A6CF3E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984E5-F4F7-FF9E-80B0-3D5F71FA8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8F482B-8027-A19B-6E25-93796ABD375A}"/>
                  </a:ext>
                </a:extLst>
              </p14:cNvPr>
              <p14:cNvContentPartPr/>
              <p14:nvPr/>
            </p14:nvContentPartPr>
            <p14:xfrm>
              <a:off x="223200" y="455040"/>
              <a:ext cx="7734600" cy="556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8F482B-8027-A19B-6E25-93796ABD37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840" y="445680"/>
                <a:ext cx="7753320" cy="558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536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5701" y="70147"/>
            <a:ext cx="4329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Double MOT Set up</a:t>
            </a:r>
            <a:endParaRPr lang="en-IN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775396"/>
            <a:ext cx="6964290" cy="585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267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44" y="239482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Post Doc 1:</a:t>
            </a:r>
            <a:endParaRPr lang="en-IN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742800"/>
            <a:ext cx="5370944" cy="338893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66783" y="1372781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2009</a:t>
            </a:r>
            <a:endParaRPr lang="en-IN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049458" y="6393540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Fermionic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57156" y="6393540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Bosonic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915816" cy="27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455EE-F724-48D0-A759-B0E4E4A9F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8" t="14205" r="82500" b="74953"/>
          <a:stretch/>
        </p:blipFill>
        <p:spPr>
          <a:xfrm>
            <a:off x="3145372" y="1"/>
            <a:ext cx="1411952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8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295" y="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Post Doc 1: TIFR Mumbai </a:t>
            </a:r>
            <a:endParaRPr lang="en-IN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399"/>
            <a:ext cx="4513643" cy="35467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592" y="914400"/>
            <a:ext cx="4226690" cy="354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73" t="22633" r="40523" b="40435"/>
          <a:stretch/>
        </p:blipFill>
        <p:spPr>
          <a:xfrm>
            <a:off x="2131731" y="4585856"/>
            <a:ext cx="4224305" cy="20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EFD6-38F9-90DA-7528-DFD7A783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847DC-272B-1E8A-856D-624B49ED0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2D6A7A-6607-ED1F-EE62-6DE699D7CC7E}"/>
                  </a:ext>
                </a:extLst>
              </p14:cNvPr>
              <p14:cNvContentPartPr/>
              <p14:nvPr/>
            </p14:nvContentPartPr>
            <p14:xfrm>
              <a:off x="267480" y="899280"/>
              <a:ext cx="8853480" cy="5288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2D6A7A-6607-ED1F-EE62-6DE699D7CC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120" y="889920"/>
                <a:ext cx="8872200" cy="530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008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4B99-07FB-DFA5-349E-07F06132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49EDD-D098-B73E-0E10-9A37E320E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4ABCD9-47E0-B68A-2433-FAD084B37690}"/>
                  </a:ext>
                </a:extLst>
              </p14:cNvPr>
              <p14:cNvContentPartPr/>
              <p14:nvPr/>
            </p14:nvContentPartPr>
            <p14:xfrm>
              <a:off x="75240" y="145080"/>
              <a:ext cx="9012960" cy="6343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4ABCD9-47E0-B68A-2433-FAD084B376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80" y="135720"/>
                <a:ext cx="9031680" cy="63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115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87B1-6EBB-2205-554A-C58FE726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284AA-CA90-C293-7683-533A86B70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9335D3-4617-03A4-A493-08538A9CE936}"/>
                  </a:ext>
                </a:extLst>
              </p14:cNvPr>
              <p14:cNvContentPartPr/>
              <p14:nvPr/>
            </p14:nvContentPartPr>
            <p14:xfrm>
              <a:off x="86760" y="387360"/>
              <a:ext cx="9186840" cy="6196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9335D3-4617-03A4-A493-08538A9CE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00" y="378000"/>
                <a:ext cx="9205560" cy="621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2403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B1335-EFF1-D89B-B5D5-BD6126A4C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57368-608F-2886-4119-9DA591381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9545A3-1274-8300-DD73-B45612A7FB83}"/>
                  </a:ext>
                </a:extLst>
              </p14:cNvPr>
              <p14:cNvContentPartPr/>
              <p14:nvPr/>
            </p14:nvContentPartPr>
            <p14:xfrm>
              <a:off x="316800" y="367920"/>
              <a:ext cx="9519840" cy="6375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9545A3-1274-8300-DD73-B45612A7FB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440" y="358560"/>
                <a:ext cx="9538560" cy="63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2674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A3C1-E267-7F96-C124-0921869F9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B47DC-81B9-3F42-1B3A-5E237ED20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892A80-744E-E712-723F-B9C78C825705}"/>
                  </a:ext>
                </a:extLst>
              </p14:cNvPr>
              <p14:cNvContentPartPr/>
              <p14:nvPr/>
            </p14:nvContentPartPr>
            <p14:xfrm>
              <a:off x="1046520" y="381240"/>
              <a:ext cx="2711880" cy="145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892A80-744E-E712-723F-B9C78C82570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7160" y="371880"/>
                <a:ext cx="2730600" cy="147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387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DA585-091A-660B-B537-A55DC5C1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9F211-00E3-65B6-2956-8C95E8B87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90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6036-77F5-3731-8EB9-EA902C8E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1304-8015-A99E-6066-B70A6749A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8848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35092</TotalTime>
  <Words>195</Words>
  <Application>Microsoft Office PowerPoint</Application>
  <PresentationFormat>On-screen Show (4:3)</PresentationFormat>
  <Paragraphs>106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Force equation in a MOT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PhD: Ring BEC and RF Spectroscopy </vt:lpstr>
      <vt:lpstr>PowerPoint Presentation</vt:lpstr>
      <vt:lpstr>Post Doc 1:</vt:lpstr>
      <vt:lpstr>Post Doc 1: TIFR Mumbai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Dr Raghavan Easwaran</cp:lastModifiedBy>
  <cp:revision>148</cp:revision>
  <dcterms:created xsi:type="dcterms:W3CDTF">2020-01-17T11:11:40Z</dcterms:created>
  <dcterms:modified xsi:type="dcterms:W3CDTF">2023-11-11T10:02:32Z</dcterms:modified>
</cp:coreProperties>
</file>