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401" r:id="rId3"/>
    <p:sldId id="391" r:id="rId4"/>
    <p:sldId id="392" r:id="rId5"/>
    <p:sldId id="400" r:id="rId6"/>
    <p:sldId id="398" r:id="rId7"/>
    <p:sldId id="402" r:id="rId8"/>
    <p:sldId id="393" r:id="rId9"/>
    <p:sldId id="397" r:id="rId10"/>
    <p:sldId id="396" r:id="rId11"/>
    <p:sldId id="395" r:id="rId12"/>
    <p:sldId id="258" r:id="rId13"/>
    <p:sldId id="259" r:id="rId14"/>
    <p:sldId id="261" r:id="rId15"/>
    <p:sldId id="274" r:id="rId16"/>
    <p:sldId id="262" r:id="rId17"/>
    <p:sldId id="263" r:id="rId18"/>
    <p:sldId id="264" r:id="rId19"/>
    <p:sldId id="265" r:id="rId20"/>
    <p:sldId id="266" r:id="rId21"/>
    <p:sldId id="267" r:id="rId22"/>
    <p:sldId id="272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E188F5-BC0F-47CA-AE28-F92CD55F607B}">
          <p14:sldIdLst>
            <p14:sldId id="257"/>
            <p14:sldId id="401"/>
            <p14:sldId id="391"/>
            <p14:sldId id="392"/>
            <p14:sldId id="400"/>
            <p14:sldId id="398"/>
            <p14:sldId id="402"/>
            <p14:sldId id="393"/>
            <p14:sldId id="397"/>
            <p14:sldId id="396"/>
            <p14:sldId id="395"/>
            <p14:sldId id="258"/>
            <p14:sldId id="259"/>
            <p14:sldId id="261"/>
            <p14:sldId id="274"/>
            <p14:sldId id="262"/>
            <p14:sldId id="263"/>
            <p14:sldId id="264"/>
            <p14:sldId id="265"/>
            <p14:sldId id="266"/>
            <p14:sldId id="267"/>
            <p14:sldId id="272"/>
            <p14:sldId id="273"/>
          </p14:sldIdLst>
        </p14:section>
        <p14:section name="Untitled Section" id="{84C95F83-9A9B-4F04-8A37-493107AD098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3:34:32.6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11698 11405 133 0,'0'0'112'63,"0"2"-42"-63,-7-2-26 0,7 0-18 0,0 0-13 0,0 4-6 0,0-4-3 0,-7 0 0 0,7 0-1 0,0 0-2 0,0 0 1 0,0 4 0 0,0-4 1 0,0 0 0 0,-6 4 1 0,6-4-1 0,0 3-2 0,0 1 1 31,0-4-5-15,0 4-6-16,0 0-12 0,0 4-17 0,-7-6-20 0,7 2-24 0,0-1-25 0</inkml:trace>
  <inkml:trace contextRef="#ctx0" brushRef="#br0" timeOffset="937.48">11574 11510 91 0,'0'0'158'0,"-6"0"-25"0,-2 0-25 0,8 0-27 15,-6 0-22-15,6 0-18 0,-6 0-15 0,6 0-7 0,0 0-3 16,0 0 0-16,0 0 0 0,-7 0 3 0,7 0 2 16,0 0 1-16,0 0 1 0,0 0 1 0,0 0-2 0,0 0-3 15,0 0-2-15,0 0-2 0,0 0 1 0,0 0 1 0,0 0 1 16,0 0 2-16,0-3 1 0,7 3-1 0,-7-4 1 15,0 4-1-15,0-3-5 0,0 3-2 0,0 0-3 16,0 0-3-16,0-4-3 0,0 4 0 0,0 0-1 0,0 0 0 16,0 0-1-16,0 0-1 0,-7 0 0 0,7 0-1 0,-7 0 0 15,7 0 0-15,-6 0 0 0,-1 0 0 0,7 0 0 0,-12 4 0 16,12-4 0-16,-14 0 0 0,8 0 0 0,0 0 1 16,-1 3-1-16,0-3 0 0,1 0-1 0,-2 0 1 15,3 0 0-15,-2 4 0 0,1-4 1 0,6 0-1 0,-7 3-1 16,1-3 0-16,6 0 0 0,-6 0 0 0,6 0 0 0,-8 0 1 15,8 0-1-15,0 0 0 0,0 4 2 0,0-4 1 16,0 0 0-16,0 0 1 0,0 0 4 0,8 0 2 0,-8 0 1 16,6 0 4-16,0 0 4 0,1-4 2 0,-7 4 3 15,6 0 0-15,1 0-2 0,-7 0-3 0,5 0 0 0,3 0-3 16,-8 0-3-16,0 0-5 0,6 0-3 0,1 0-2 0,-7 0-1 16,7 0 0-16,-1 0 0 0,0 0-1 0,1 0 0 15,-7 0 0-15,7 0 1 0,-1 0 0 0,0 4 0 0,1-4 0 16,-7 0 0-16,6 0-1 0,1 4 1 0,0-4-1 0,-1 0 1 15,-6 0-1-15,6 3 0 0,2-3 0 0,-2 0-2 16,-6 0 2-16,6 5 0 0,-1-5 0 0,3 0 0 0,-1 0 0 16,-1 3-1-16,1-3 1 0,-1 0 1 0,0 0-1 15,8 3 0-15,-8-3 0 0,8 0 0 0,-8 0 0 0,7 0 2 16,0 0 0-16,-6 0-1 0,5 4 1 0,-6-4 0 0,2 0 3 16,-2 0 0-16,7 0 0 0,-6 0 1 0,-1 0 0 15,1 0 1-15,-1 0 0 0,-6 0 0 0,6 0-1 16,2 0-2-16,-2 0 0 0,-6 0-1 0,6 0 0 0,0 4-3 15,-6-4 0-15,7 0 0 0,-7 0 1 0,7 3-1 0,-1-3 1 16,-6 0-1-16,7 0 0 0,-1 0 1 0,1 0 0 0,-1 0-1 16,7 0 0-16,-7 0 1 0,8 0-1 0,-8 0 1 15,7 0 0-15,1 0 6 0,-2 0-3 0,2 0 3 16,-8 4-2-16,14-4-1 0,-8 0-1 0,1 0-1 0,1 0 1 16,-2 0-5-16,2 0 2 0,5 0-3 0,-6 0 3 0,6 0 1 15,-5 0 0-15,6 0 2 0,-8 0 0 0,8 0 1 16,-1 0 0-16,1 0 1 0,-8 0 0 0,8 4-1 0,-7-4 0 15,7 0 1-15,-7 0-3 0,0 4 1 0,0-4-2 16,1 3 0-16,-2-3-1 0,1 4 0 0,0-1 0 0,7 1 0 16,-7-4 1-16,7 3-1 0,-8 1 0 0,8 0 0 0,-1-4 1 15,1 4-1-15,0-4 0 0,-1 3 1 0,1-3 0 16,0 5-1-16,-1-5 1 0,6 2 0 0,-4-2 1 0,5 4-1 16,-7-4 1-16,6 0-2 0,-5 3-1 0,7 1 1 15,-1-4 0-15,-7 4-1 0,1-4 0 0,6 4 1 0,-7 0 0 16,1 0-2-16,6-1 2 0,-6 1-1 0,-2-2 1 0,9 3 0 15,0-5-1-15,-7 4-1 0,5-1 1 0,1 1 1 16,6-4 0-16,-5 4 0 0,-1-1 0 0,0-3 0 0,-1 0 2 16,9 0-1-16,-8 4 0 0,0-4 0 0,-2 0 1 15,4 0-2-15,4 0 1 0,-6 0 0 0,1 0-1 0,5 0 0 16,-6 0 0-16,0 0 0 0,7 0 0 0,-2 0 2 0,3-4-2 16,-2 4 0-16,1 0 1 0,0-3 1 0,6 3-1 15,0-4 1-15,-6 4-1 0,12-4 0 0,-5 1 1 0,-2-1-1 16,1 4 0-16,1-5-1 0,-1 5 0 0,-7-2 1 0,1 2 0 15,-7 0-1-15,0 0 0 0,0 0 1 0,-1 0-1 16,2 0 0-16,-7 0 0 0,0 0 0 0,-1 0-1 16,0 0 2-16,1 0-2 0,-1-4-1 0,-5 4 2 0,-2 0 1 15,1 0 3-15,-6-3 4 0,6 3 5 0,-7 0 6 0,-6-4 6 16,8 4 7-16,-3 0 4 0,-5-4 6 0,0 4 4 16,7 0 0-16,-7-4 1 0,0 4-3 0,0 0-3 0,0 0-3 15,0 0-5-15,0 0-4 0,0 0-5 0,0 0-4 16,0 0-3-16,0 0-3 0,0 0 0 0,0 0-3 0,0 0-2 15,0 0-1-15,-7 0-2 0,7 0-3 0,0 0-3 0,0 0-8 16,0 0-17-16,0 0-21 0,0 0-28 0,0 0-41 16,0-4-64-16,0 4-121 0,-5 0-110 0,-3-4-72 0,-4 4-30 15</inkml:trace>
  <inkml:trace contextRef="#ctx0" brushRef="#br0" timeOffset="126360.71">14161 7824 166 0,'-7'0'154'0,"1"0"-56"16,-1 0-42-16,0 0-28 0,-5 0-16 0,-2 0-11 15,1 4-8-15,0 0-5 0,0 0-5 0,-1-1-2 16,-4 1-3-16,-2 0 0 0,7-1-1 0,0 1 1 0,-6 0 5 16,5-1 2-16,8 1 6 0,-7-4 4 0,6 5 7 0,1-5 2 15,-1 0 3-15,1-5 0 0,6 5 0 0,0-4-2 0,0 4-1 16,6-3-4-16,-6-1 0 0,7 0 0 0,-1 1 1 15,-6-1 4-15,7 0 8 0,-1 1 7 0,-6 3 3 16,0 0 2-16,0 0 2 0,0 0-3 0,-6 0-2 0,-1 0-4 16,1 3-5-16,-1 1-8 0,1 0-4 0,0-1-3 0,-2 5-5 15,2-5-3-15,0 1-3 0,-8 3-3 0,8-3-4 16,0-1-1-16,-1 5-4 0,1-4-2 0,-1 0-5 0,7 0-3 16,-7 3-8-16,1-5-10 0,0 3-9 0,-1 2-1 15,0-3 0-15,1 0 2 0</inkml:trace>
  <inkml:trace contextRef="#ctx0" brushRef="#br0" timeOffset="126798.17">13763 7945 44 0,'-6'4'71'0,"-1"0"10"0,7 0 7 15,-7-4-6-15,1 3-14 0,0-3-14 0,6 0-10 16,-7 4-7-16,7-4-3 0,0 0 0 0,-7 4 1 0,7-4 1 16,0 0 2-16,0 0 1 0,7 0 1 0,-7 0-1 15,0-4 0-15,7 4 1 0,-7 0 1 0,0-4 1 0,0 4 3 16,0 0 0-16,0 0 1 0,6 0-2 0,-6 0-4 0,0 0-2 16,0 0-6-16,0 0-4 0,0 0-4 0,0 4-2 15,6-4-4-15,-6 4 0 0,0-4-1 0,0 4 3 16,0-1 3-16,7-3 3 0,-7 4 2 0,0-1 0 0,7 5 6 15,-7-5 3-15,6 4 4 0,-6 1-3 0,6-1 1 0,-6 0-3 16,7 0 1-16,-7 9-1 0,0-5-2 0,0-1-2 0,0 9 0 16,0-4 0-16,0 3 1 0,0 0 0 0,-7 0-3 15,7 1-1-15,0-1-3 0,0 1 0 0,-6 3-4 16,6-4-2-16,0 1-2 0,6-2-3 0,-6 3-1 0,0-6-1 16,0 3-2-16,7-2-1 0,-7 0-3 0,6 0 0 0,-6-1-1 15,7-3-1-15,0 1-1 0,-1 2 2 0,0-3-2 16,1-4 1-16,0 5 2 0,-1-5 5 0,0 0 5 0,8 1 12 15,-8-5 8-15,7 1 12 0,1-1 15 0,-2-3 10 0,2 0 15 16,5 0 7-16,7-3 6 0,-6-4 0 0,12-1 5 16,1-4-6-16,12-2-6 0,1-1 0 0,6-6-5 0,13-1-2 15,6-4 1-15,8-4 3 0,5 1-3 0,15-7 0 16,5 3-7-16,7-7-8 0,12-1-13 0,7-3-10 0,8-4-16 16,4 2-14-16,2-2-7 0,0-4-7 0,-1 2-2 0,6-6-3 15,-5 8-2-15,-7 0 0 0,0 8-1 0,-14 0-4 16,-5 10-9-16,-21 1-16 0,-13 7-44 0,-11 8-57 0,-16 3-56 15,-10 3-55-15,-14 5-47 0,-7 3-48 0,-13 3-57 16,-6 5-86-16,-14-1-99 0,-12 4-36 0,-8 0 12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4:14:07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11084 2593 112 0,'-6'-3'289'0,"0"-2"-75"0,-1 5-70 16,1-2-49-16,6-2-31 0,-6 4-16 0,-2-3-5 15,8 3-2-15,-6-5-4 0,6 5-1 0,0-3-2 16,-6-1-4-16,6 4-3 0,-6-4-8 0,6 4-6 0,-8 0-3 16,8-4-1-16,-6 4-2 0,0 0-2 0,6 0 2 0,-7 0 0 15,1 0 0-15,-1 0-2 0,-7 4 0 0,9-4 1 16,-1 4 4-16,6-4 3 0,-9 0 6 0,4 4 4 0,5-4 5 16,0 0 7-16,-6 0 6 0,6 0 5 0,0 0 2 15,0 0 4-15,0 0 1 0,0 0 1 0,0 0-1 0,0 0-1 16,0 0 2-16,0 0-4 0,-7-4-4 0,7 4-3 0,0 0-5 15,0 0-3-15,-7 0-6 0,7-4-2 0,-6 4-11 16,6 0-2-16,-7 0-2 0,1-4-5 0,0 4 0 16,-1-2-2-16,-6 2 0 0,7-5 2 0,-9 5 4 0,10-3 3 15,-9 3 2-15,8 0 3 0,0 0 1 0,-7-4 2 0,-1 4 0 16,8 0-2-16,0 0-3 0,-7-3-4 0,0 3-2 0,0 0-4 16,6 0-2-16,-7 0-2 0,2 3 1 0,-1-3-1 15,0 0 4-15,0 0 1 0,0 4 5 0,-1-4 8 0,-5 0 6 16,5 0 8-16,2 3 7 0,0 2 5 0,-8-5 5 15,0 2 4-15,7-2 2 0,0 0 0 0,-6 4-4 0,5-4-6 16,-5 4-6-16,6-4-5 0,-6 4-6 0,-1-1-8 16,7-3-4-16,-7 5-6 0,0-2-6 0,2 1-1 0,-2-2-1 15,0 3 0-15,1-2-5 0,-1 5 2 0,0-4 3 16,1-1 2-16,-1 1 4 0,0 0 7 0,1-1 5 0,-1 5 6 16,0-5 9-16,-5 1 1 0,5 3 5 0,1-3 0 0,-8-1-2 15,8 5-1-15,-7-4-2 0,0 6-3 0,-6-3-4 16,5 1-1-16,1 3-1 0,-6-1 2 0,-1 2 1 0,7 3-1 15,-7-5-1-15,1 5 0 0,6-4-1 0,-7 4-1 0,7-4-2 16,1 4 0-16,-1-4-1 0,-1-1 1 0,1 5-1 16,6-4 1-16,-6 3-3 0,1-2 1 0,-1 3-4 0,-1-1-3 15,1-3-4-15,0 4-1 0,0-1-1 0,7 5-3 16,-7-5-1-16,-1 1-1 0,0 4 0 0,2-1-1 0,6 0-2 16,-7 0 0-16,0 1-1 0,0-1 1 0,6 0-1 0,-6 0 0 15,7 1 1-15,-8-1 1 0,7 4 0 0,-7-3-1 16,3 3 0-16,-2-5 0 0,0 6 2 0,-1 0 1 0,0 2-1 15,-4 0 0-15,4 0 0 0,-6 4 2 0,1 5 1 16,0-5-2-16,-1 4 1 0,0 0-1 0,8 0-1 0,-8-3 0 16,7-1-1-16,-1 0 0 0,2 0 0 0,6-3 0 0,-7 3 0 15,6-2-1-15,1-6 0 0,-2 5 0 0,1-1 0 16,8 1-2-16,-8-1 0 0,8 5 3 0,-8-4-2 0,7 2 0 16,-7-1 3-16,7 2-4 0,-6-3 2 0,6 3-2 15,-7 0-2-15,8 0 1 0,-8 1-1 0,6-1 0 0,-5 4-4 16,5-4 5-16,-4 4 2 0,4 0-1 0,2 1 1 0,-8-2-3 15,7 1 0-15,-1 4 1 0,-5-4 0 0,6 3-1 16,0-3 0-16,0 5 0 0,0-6 3 0,1 1 1 0,4-4 1 16,-4 4 0-16,5-3-1 0,-6 3 2 0,6-4 1 15,1 0-3-15,-8 1 1 0,8-1 1 0,0 0 1 0,0 4 0 16,-1-3 0-16,0-1 0 0,-6 0 0 0,7 0-1 0,0 5-2 16,-1-5 0-16,0 4-1 0,1-4 1 0,6 4-3 15,-6-4 1-15,-2 1 0 0,8-1-1 0,0 4 0 0,0-7 0 16,0 6 1-16,0-2 0 0,8 0-1 0,-8-1-2 15,6 0-1-15,0 0 1 0,-6 4-2 0,7 0 0 0,0-4-3 16,-1 4 2-16,0 0 3 0,7 4 0 0,-6-5 0 0,0 1 1 16,-1 0 1-16,6 1 1 0,-4-5 1 0,4 4 0 15,-5-4-1-15,6 1 0 0,0-5 2 0,1 4-2 16,-2-6 1-16,1 2-1 0,-6-4-8 0,6 6 5 0,0-8-1 16,0 2 2-16,-1-3 0 0,2 4 1 0,-1 1 1 0,7-6 0 15,-8 5 8-15,8-3-6 0,0 3 0 0,-1 0-2 0,1 0 0 16,0 0-1-16,-1-1-1 0,1 6 1 0,5-5 1 15,-6-1 3-15,2 1-2 0,-2 4 1 0,7-3-3 16,-6-2-1-16,5 1 0 0,2 0 1 0,-1-3-1 0,0 2 0 16,0-3 0-16,-1 1 0 0,2-2 0 0,6 3 0 0,-7-6 0 15,6 4 0-15,1-3-1 0,-1 0 0 0,1-1 0 0,-1 1 0 16,8-1 1-16,-1 2-2 0,0-2 1 0,1 1 0 16,-2-1 1-16,7 1-7 0,-5-1 4 0,-1 1-1 0,0-1 4 15,1-2 1-15,-2 3 2 0,0-1-1 0,2-3 0 16,0 0 5-16,-1 4-1 0,0-4 0 0,0 0-1 0,0 0-1 15,0 3-1-15,7-6 0 0,-1 3 0 0,-6-5 1 0,7 6-3 16,-1-5 1-16,1 1 0 0,-1 2-1 0,8-3 1 16,-7 2 4-16,-1 2-4 0,1-4 1 0,-1 0 1 0,7 0 0 15,-6 4 0-15,0-3-2 0,-1-1-2 0,1 1-3 16,-1-1 1-16,1 0 0 0,-1 0-1 0,2 1 3 0,-2 0 1 16,1-2 1-16,-2-3 0 0,3 1 4 0,-3 1-1 0,-3-2 3 15,4 1-1-15,0 0 1 0,-5-4-1 0,5 3 2 16,-5-3 3-16,5 0-1 0,1 4 1 0,-2-4-2 0,3 0 0 15,-3 0-3-15,10-4 0 0,-8 4-2 0,4-3-3 16,4 3 1-16,-9-4-3 0,1 0 1 0,-1 1 1 0,1-2-3 16,-1 1 0-16,1 1 0 0,-1-3 0 0,-5 1 1 0,5-2 2 15,-5 3-1-15,5-3 1 0,-6 3 4 0,1-4 1 16,-1 2 0-16,-7-2 1 0,7 5 2 0,1-5 0 0,-8 2 0 16,7-6 3-16,0 5 1 0,0-4-1 0,1 0 4 15,-2-1 1-15,9-2 3 0,-2-1 0 0,1 1-2 0,-1-1-3 16,0-3-1-16,7 3-2 0,-12-3-1 0,5 0-3 0,-6-1-2 15,7 1-1-15,-8-5 0 0,-4 6-1 0,5-5 2 16,-6 0 1-16,-1-1 1 0,1 1-1 0,-1-3-1 0,1 3 3 16,-1-4 0-16,-5 0 2 0,5-3 0 0,-7 4 0 0,9-4 3 15,-8-4-1-15,7 3 3 0,-7-3-3 0,-1 0 4 16,8 0 2-16,-7-3-2 0,0 0-1 0,0-5-3 0,7 4 0 16,-14-6-3-16,8 2 2 0,-1-3-6 0,-1 0-3 15,-5-4 0-15,0 4-1 0,-1-4 2 0,1 0-2 0,-8 2 4 16,8-2-1-16,-6 0 1 0,-2 4 0 0,-5 0 0 0,6-4 0 15,-6 9 5-15,-1-5-4 0,0 3-5 0,1-2 2 16,0 2 0-16,-1 1-1 0,0-4 1 0,-6 3-1 0,7 5-5 16,-7-4 3-16,0-1 0 0,0 1 1 0,0 0-1 15,0-1 0-15,0-3-2 0,0 4 0 0,-7-4-3 0,7 0-1 16,-6 0 1-16,0-3 2 0,-1-1 3 0,0 4 0 0,1-4-1 16,0 0 3-16,-1 0 0 0,0-2 1 0,1 2-1 15,-1 0-3-15,1-2-1 0,0 1 0 0,-1 2-2 0,-6 3 0 16,7-4 0-16,-2 4-2 0,-4 0 2 0,5 3 1 15,1 3-1-15,-1-4 0 0,0 2-1 0,-5 3 0 0,6 0 1 16,-2 5 2-16,-4-5-1 0,-2 5 0 0,0-2 1 0,3 1-2 16,-3 0 1-16,2 4-1 0,-2-4 0 0,-5 4 1 15,6 0 1-15,-6 3-1 0,5-3-1 0,-6 4 1 0,1-2 1 16,6-2-1-16,-13 3-2 0,7 1-3 0,-1-1 0 16,1 1-2-16,-7 2 0 0,6 1-1 0,0-3 0 0,1 3-2 15,5 4 3-15,-6-5 0 0,0 6-2 0,1-2-1 0,1 0 0 16,4 4-1-16,-5-2 1 0,5-2 2 0,2 5-2 15,-8-1 3-15,7-4 2 0,0 5 3 0,0-1 1 0,1 1 0 16,-2-1 0-16,-6 0 1 0,7 1 0 0,1-1-2 16,-8 1-1-16,7-5-3 0,0 4 0 0,-7 1-1 0,1-5-4 15,5 5-2-15,-5-5 0 0,0 5 1 0,-1-1-2 0,1-4-2 16,-7 5-2-16,6-1-3 0,-7 0 2 0,2-2 0 16,5 2-1-16,-6 0 0 0,-1 4 1 0,2-3 3 0,6-1 2 15,-7 0 1-15,6 4 3 0,-7-3-1 0,9 3-1 16,-2-4 0-16,-7 4 1 0,9 0 2 0,-2 0 1 0,-1-3 1 15,2 3 4-15,-6-4-3 0,5 4 2 0,-6-3 0 0,7 2 3 16,-8-3-2-16,1 1 0 0,0-1 0 0,-7 5-3 16,1-5 3-16,6-4 1 0,-7 5 1 0,1-1-3 0,-7 1 0 15,6-5 0-15,0 4 1 0,-6 1-1 0,0-1 1 16,7-4-1-16,-7 9 3 0,-7-9-3 0,7 4 4 0,-7 1-1 16,1 3-1-16,-8 0-1 0,1-1 0 0,1 6 1 0,-8-2-1 15,0 2 1-15,0 1-1 0,1 1 0 0,-1 4-1 16,0-3 0-16,1 3 0 0,-7 3-1 0,6-3-4 15,0 9-9-15,7-6-13 0,-8 8-28 0,10 0-55 0,4 7-81 16,-7 5-83-16,8 2-81 0,-2 5-135 0,3 2-136 0,-3 9-104 16,9-2-38-16,-7 2 21 0</inkml:trace>
  <inkml:trace contextRef="#ctx0" brushRef="#br0" timeOffset="780.9">9208 3739 282 0,'-6'0'243'0,"-1"0"-57"0,1 0-43 16,-1-2-38-16,1 2-26 0,0-4-16 0,6 4-7 0,-8 0-5 15,2-3-3-15,6 3-2 0,-6 0-6 0,6 0-1 0,0 0-1 16,-7 0-4-16,7 0-2 0,0 0-1 0,0 0-4 15,0 0 0-15,0 0 0 0,-7 0 0 0,7 0 0 0,0 0 1 16,0 0-2-16,0 0 0 0,0 0-1 0,0 0-3 16,0 0-4-16,0 0-2 0,0 0-4 0,0 0-3 0,0 0-6 15,7 0 1-15,-7 0-1 0,0 0 2 0,0 0 2 0,7 0 0 16,-1 3 2-16,-6-3 5 0,6 4 11 0,8-4 4 16,-8 2 3-16,7-2 5 0,7 4 4 0,-9-4 3 15,9 4 3-15,1-4-1 0,5 4-2 0,0-4-3 0,0 0-1 16,0 4-2-16,7-4-3 0,-1 0-1 0,1 0 2 0,6 4 2 15,0-4 0-15,6 0 3 0,1-4 2 0,-1 4 0 0,8 0-2 16,6 0-2-16,-1-4-4 0,1 0-2 0,0 4-5 16,-1 0-5-16,7 0-6 0,-6-4-4 0,6 4 0 15,0-4 0-15,0 4 1 0,1-2 5 0,6-2 5 0,-1 4 8 16,1-3 5-16,-1-2 12 0,1 2 4 0,6-1 1 0,-6 4-2 16,6-4-4-16,0 0-5 0,1 1-6 0,-1 3-3 15,-6 0-10-15,6-4-6 0,-8 4-4 0,3 0-1 0,-8 0-3 16,7 0 0-16,-13 0 0 0,6 0 4 0,-13 0 0 15,0 0 7-15,0 0 6 0,-7 0 9 0,-5 0 11 0,-8 0 14 16,-6 0 7-16,1 0 5 0,-8 0 2 0,-6 0 3 0,0 0-4 16,-7 0-5-16,1 0-12 0,6-3-22 0,-13 3-30 15,6 0-52-15,-6 0-73 0,0 0-82 0,0 0-72 0,0 0-74 16,0 0-112-16,0-4-176 0,-6 4-75 0,0-4-11 16,-8 4 33-16</inkml:trace>
  <inkml:trace contextRef="#ctx0" brushRef="#br0" timeOffset="1686.93">9189 6261 212 0,'-7'-4'410'0,"7"0"-105"16,0 0-115-16,0 1-88 0,0-1-47 0,0 1-21 15,0 3-15-15,0-5 1 0,0 3 3 0,0 2 1 16,7 0 3-16,-7-4-1 0,0 4-2 0,0 0-4 0,0 0 0 16,0 0-9-16,0 0-5 0,6 0-4 0,-6 4-3 0,0-4 2 15,0 0 6-15,7 2 4 0,-7-2 6 0,6 5 3 0,7-5 6 16,-8 3 3-16,10-3 4 0,-10 4 1 0,16-4-1 15,-8 3 2-15,7-3-1 0,6 4-1 0,-7 0-2 16,7 0-2-16,0-1 1 0,0 1-2 0,7-1 0 0,-2 4-2 16,3-3 0-16,-2 1-1 0,7 1 3 0,1-2 1 0,5 0 5 15,-5-1 4-15,11 0 4 0,-4 2 4 0,4-1 10 16,1-4 18-16,7 3 13 0,0-3 15 0,-1 0 13 0,7-3 19 16,0 3 12-16,1-4 5 0,5 4 0 0,-5-5-8 15,5 5-7-15,1 0-12 0,0 0-17 0,-7 0-20 0,13 0-15 16,-6 0-10-16,-1 5-10 0,8-1-13 0,-8-1-8 0,8 2-3 15,-1 1-1-15,-6-2-5 0,6 3-1 0,-8-3-2 16,3 4 1-16,-1-6-2 0,-1 6 1 0,1-4 0 0,0 3-1 16,-7-3 0-16,0 0-3 0,-6-1-2 0,-1 1-6 15,-5-1 1-15,-8 1-1 0,1-4-4 0,-1 3-1 0,-12-3 0 16,-1 4-1-16,-6-4 0 0,1 5 0 0,-7-5-8 0,-8 0-11 16,1 0-22-16,0 3-51 0,-6-3-87 0,-7-3-92 15,0-2-116-15,0 1-215 0,-7-3-71 0,-13-3-63 16,2-2-32-16</inkml:trace>
  <inkml:trace contextRef="#ctx0" brushRef="#br0" timeOffset="2592.96">10512 3810 253 0,'0'0'225'0,"0"-4"-38"16,0 4-34-16,0-4-34 0,0 4-30 0,0-3-23 16,0 3-13-16,0-4-5 0,0 4-5 0,0 0-5 0,0 0-4 15,0-4-2-15,6 4 0 0,-6 0 0 0,0-3-1 16,0 3 0-16,0 0-1 0,0 0 0 0,0-4 0 0,0 4-2 16,0 0-2-16,0 0-5 0,0 0-3 0,0 4-5 0,0-4-4 15,-6 0-4-15,6 0-2 0,0 3-2 0,-7 1-1 16,7 3 1-16,-7 1 0 0,0 3 1 0,2-1 0 0,-10 5 0 15,3-1 1-15,0 1 0 0,-2 5 0 0,2-3-1 0,-2 2 0 16,1-1 1-16,-1 0 1 0,2 4 0 0,0-3 0 16,4-5 1-16,2 1-1 0,0-5 2 0,-1 2 1 15,1-5 2-15,6 1 4 0,-7-5 7 0,7 5 11 0,0-8 13 16,0 3 13-16,0-3 10 0,0 0 5 0,7-3 3 0,-1-5-2 16,7 1-2-16,1-4-8 0,-2-3-12 0,8-1-13 0,-7-5-10 15,7-1-7-15,-2 3-4 0,2-4-2 0,0 0-2 16,-8 0-2-16,9-3 0 0,-2 3-1 0,-6-5 0 15,6 6 1-15,-5-1 1 0,-2 0 0 0,1 3-3 0,1 5 2 16,-9-1 1-16,9 4-2 0,-7 0-1 0,-7 4-1 0,6 3-7 16,0 0-8-16,-6 1-7 0,0-1-7 0,0 4-5 15,8 4-1-15,-8-1-1 0,0 5 1 0,0 3 2 0,0-1 9 16,0 2 7-16,0 3 4 0,0 3 0 0,0-3 1 16,0 3-3-16,6 0-4 0,-6-3-9 0,0 3-14 0,0 1-12 15,6-5-12-15,-6 1-13 0,7 3-14 0,-7-3-14 0,7-1-9 16,-7-3-7-16,0 4-12 0,0-8-33 0,0 5-59 15,0-6-90-15,-7-2-79 0,7 3-41 0</inkml:trace>
  <inkml:trace contextRef="#ctx0" brushRef="#br0" timeOffset="3389.69">10518 3916 216 0,'0'-4'413'16,"-6"4"-87"-16,6-3-93 0,0 3-83 0,0 0-52 0,6 0-31 15,-6 0-19-15,0 0-13 0,0 0-9 0,0 0-7 0,0 0-5 16,0 0-3-16,0 3 0 0,6 1 7 0,-6 4 1 0,0-1 3 16,7 0 2-16,-7 4 0 0,0 0 2 0,0 0 0 15,7-1-2-15,-7 5-4 0,0-1 1 0,0 1 0 16,6 5 1-16,-6-2 2 0,7 4 2 0,-7-4 5 0,0 8-2 16,6-5 2-16,0 4 1 0,-6 2 2 0,7 2 2 0,0 0 1 15,-1 0 2-15,-6 1-2 0,6-1 6 0,2 4 6 16,-3 0 4-16,2-4 2 0,0 5 7 0,-7-5 9 0,5 7 14 15,3-6 14-15,-2 7 13 0,1-4 3 0,-7 3 3 0,6-3 3 16,0 4-3-16,2-1-6 0,-2 1-10 0,-6-1-12 16,6 1-14-16,1-1-9 0,0 1-8 0,-7 0-9 0,6 0-7 15,0-4-2-15,-6 0-6 0,7 3-2 0,-2-3-4 16,3-3-3-16,-1 6 0 0,-7-7 3 0,5 4 3 0,2 0-4 16,0-4-2-16,0 0-2 0,-7-3-2 0,6 1-2 0,1-2-3 15,-1 1-5-15,-6-4-2 0,7-1-4 0,-1-2 1 16,-6 3-3-16,7-5 1 0,-7 3-3 0,6-3 2 0,-6 2 0 15,0-4-1-15,6 3 0 0,-6 0-3 0,0-4 3 16,0 1-3-16,0 4 3 0,0-4-2 0,0 3 0 0,0-3 2 16,8 3-1-16,-8-3 0 0,0 3 0 0,0-3 1 0,0-1-2 15,6 5 0-15,-6-4-2 0,0-1 8 0,6-3-4 16,-6 3-2-16,7-3 0 0,-7 4 0 0,0-4 0 0,6 0 1 16,-6 0 2-16,0 0-10 0,6-1 5 0,-6-1 1 15,0 1 1-15,7 2 0 0,-7-5 0 0,0 3-2 0,7 2 0 16,-7-1 1-16,0 0 0 0,5-4 0 0,-5 4 3 0,0 0-2 15,8-1-1-15,-8-1 0 0,0-3 0 0,7 6-1 16,-7-5-1-16,0 0 1 0,0-2-2 0,0-3 0 0,6 2 2 16,-6 0 1-16,0 0 0 0,0-1 0 0,0-3 1 15,0 0 0-15,0 0-1 0,-6 0-1 0,6 0 1 0,-7 0-1 16,-1 0 2-16,3-3-1 0,-9 3 1 0,8-4-1 0,-7 0 1 16,1 0 3-16,-8 2-4 0,7-3 1 0,-7-2-2 15,7-4 1-15,-6 3 0 0,4-3 1 0,3 0 0 0,-7-3-1 16,6-1 1-16,-1-3 0 0,2 3 1 0,-1-6-2 15,5 2 0-15,-4-3 1 0,5 3 2 0,2 2 2 0,-3 2 2 16,2 1 2-16,0 2 3 0,6 1 1 0,-7 0-2 0,7 4-1 16,0 4-4-16,0-5-4 0,0 4-3 0,7 4-1 15,-7-3-4-15,6 3 0 0,0 3-1 0,7-3 1 0,1 4 0 16,-9 4 2-16,16-5-1 0,-9 4-2 0,2 0 0 16,6 1 0-16,-1 3 0 0,1-3 1 0,-8 2-1 0,8-3 0 15,0 5 3-15,-7-5 1 0,7 0 3 0,-8 0 1 0,7 1-2 16,-5-1 0-16,-1-3 1 0,6 2 0 0,-5-1 0 15,-2-5 0-15,1 4-1 0,1-1-2 0,-3-3 3 0,4-3-1 16,-3-1 0-16,2 4-4 0,-1-5-8 0,-1-1-18 16,8-5-40-16,-6 3-72 0,5-6-78 0,-7-1-71 0,2 0-82 15,6-6-132-15,-1-5-113 0,-6-3-82 0,0 3-14 0,-7-7 35 16</inkml:trace>
  <inkml:trace contextRef="#ctx0" brushRef="#br0" timeOffset="4030.29">11280 4688 115 0,'0'-6'474'0,"7"-2"-104"0,-7-3-129 0,7 5-97 0,-7 1-44 15,6-2-19-15,-6 0-7 0,0 3-1 0,7 0 0 0,-7-3 2 16,0 3 2-16,0 4 2 0,0-3-3 0,0 3-4 0,0-3-9 16,0 3-7-16,0 0-9 0,0 0-12 0,0 0-4 15,0 0-6-15,-7 3-3 0,7-3-3 0,-6 3 1 16,-8 5 0-16,8-1 3 0,-8 4 11 0,-5 1 2 0,0 2 3 15,0 3 4-15,-1 6 8 0,0-4 5 0,1 6 1 0,-1-3 1 16,6 4-4-16,-4-1-4 0,4 2-3 0,8-6-2 16,-7 4-9-16,7-2-6 0,6-5-6 0,0 4-4 0,0-4-2 15,0-3 0-15,6 0 1 0,0-1 6 0,1-3 3 16,5-4 2-16,2 0 2 0,-2-3 1 0,8 0-1 0,7-4-2 16,-8-4-2-16,8-2-7 0,-2-2 1 0,1 1 6 0,-6-5 5 15,6 2 8-15,-7-2 11 0,1 1 13 0,0-3 12 16,-7 3 12-16,0 0 5 0,-7 0 0 0,1-1-3 0,-1 6-7 15,0-2-9-15,-6 5-13 0,8-5-14 0,-8 4-14 16,0 1-11-16,0 3-9 0,0 0-6 0,0 0-6 0,0 0-3 16,0 3-2-16,0 5-1 0,6-1-2 0,0 1 1 0,-6-2-3 15,13 6 1-15,-6-5 0 0,6 4 1 0,-7-4-1 16,8 1 2-16,-2-1 1 0,8-3 4 0,-7-1 4 0,7-3 3 16,-8 0 3-16,8 0 4 0,0-3 4 0,-1-5 5 15,1 1 3-15,-8-4 4 0,8 0 6 0,-7 0 4 0,7-3 1 16,-8 3 1-16,2-4 3 0,-1 1 2 0,-6-5 2 0,6 4-3 15,-7-3-6-15,0-1-5 0,-6 1-1 0,8 0-5 16,-8-4-7-16,0 3-5 0,-8 1-9 0,8 0-8 0,-6 0-7 16,0 3-12-16,6 5-16 0,-7-2-16 0,1 1-21 15,6 4-35-15,0 3-73 0,-7-3-90 0,7 7-75 0,0-3-53 16,0 3-52-16,7 0-78 0,-1 3-134 0,1-3-48 0,-1 3 21 16</inkml:trace>
  <inkml:trace contextRef="#ctx0" brushRef="#br0" timeOffset="4311.43">12036 4579 429 0,'0'0'537'0,"0"0"-110"0,0 3-175 15,0 1-114-15,-6 3-67 0,6 1-36 0,-6 0-14 0,6 2-6 16,-8 1-2-16,2 4 0 0,6-1 3 0,-6 1 5 0,6-1 1 16,0 5 3-16,6-4-1 0,-6 3 3 0,6-3 1 0,-6 0 0 15,8-1 0-15,-2-3 7 0,0 1 18 0,7-6 26 16,-6 2 31-16,6-5 34 0,-7 1 36 0,7-4 33 15,-6 0 23-15,-1-4 10 0,0 1-4 0,8-1-19 0,-14-4-25 16,6 2-35-16,1-2-31 0,-1-3-27 0,-6 0-27 0,7 1-12 16,-7-2-12-16,-7 1-9 0,1 1-8 0,-1-5-6 15,-5 3-8-15,-2-3-11 0,1 5-6 0,-6-1-8 0,-1 1-12 16,-5-2-11-16,5 5-10 0,0 3-10 0,1 0-19 16,5 1-40-16,2 3-72 0,-2 3-69 0,2 1-59 0,5 4-50 15,0-1-62-15,7 3-124 0,0 5-99 0,0-1-56 0,7 1 18 16</inkml:trace>
  <inkml:trace contextRef="#ctx0" brushRef="#br0" timeOffset="6076.54">14623 10715 38 0,'0'0'436'0,"-6"-3"-99"0,6-1-109 16,0 4-88-16,0-4-51 0,0 4-27 0,0-3-8 0,-7 3-3 16,7-4 3-16,0 4 1 0,-6-4 2 0,6 4 0 15,0-4 0-15,0 4-1 0,-7 0 2 0,7-3 0 0,0 3 1 16,0 0 0-16,0 0 2 0,0 0-1 0,0 0-4 16,0 0-5-16,0 0-6 0,0 0-7 0,0 0-9 0,0 0-8 15,0 0-6-15,0 0-2 0,0 0-5 0,-7 3-2 0,7-3-5 16,0 0 0-16,0 4-1 0,0-4-7 0,0 4 4 15,0 3-1-15,0-3 4 0,-6 3 5 0,6 5 7 16,0-6 8-16,0 10 10 0,0-1 20 0,0-1 6 0,6 1 10 16,-6 2 10-16,0 6 8 0,0-5 8 0,7 4 1 0,0 4 4 15,-7-1-3-15,6 1-2 0,1 3-2 0,-1 0-4 16,-6 7-4-16,6 1-9 0,1 0 1 0,0 8-2 0,-1-2-3 16,0 5-3-16,1 3-4 0,-7 1-2 0,6-2-2 15,1 6-5-15,-7-1-11 0,7-1-6 0,-7 4-8 0,5 2-1 16,-5 1-2-16,0 2-4 0,0-1-4 0,0 1-1 0,8-1-1 15,-8 1-3-15,0-1-1 0,-8-3-5 0,8 3-2 16,0-4-4-16,0 1-1 0,0-8-1 0,8 1 0 0,-8-5 0 16,7-2 1-16,-7-6-1 0,6-3 0 0,-6-6 4 15,6 0 1-15,-6-1-3 0,6-6 1 0,2-6-1 0,-8-2 0 16,6-1 0-16,-6-2-1 0,6-5-5 0,-6 0-5 0,7-4-14 16,-1-3-43-16,1 0-68 0,0-3-74 0,-1-4-66 15,7 0-63-15,-1-8-86 0,2-3-146 0,-1-5-79 0,0-2-33 16,-7-4 21-16</inkml:trace>
  <inkml:trace contextRef="#ctx0" brushRef="#br0" timeOffset="6873.21">14570 10682 391 0,'-13'-3'373'0,"8"-1"-115"0,-2 4-105 15,-1-3-61-15,8 3-31 0,-5-4-14 0,5 4-4 0,-7 0 1 16,7 0-1-16,0 0 0 0,-6 0-1 0,12 0-4 16,-6 0-7-16,0 0-4 0,7 0-7 0,-7 0-6 15,5 4-2-15,3-4-2 0,-1 3 0 0,-2-3 2 0,8 4 1 16,1-1 4-16,-1 1 2 0,0-1 4 0,6 1 5 0,7 0 4 15,-6 0 0-15,13-1-1 0,-7 1-2 0,7 0-3 16,5-1-3-16,-5 0-2 0,7 2-6 0,5-1-2 0,-6-1-2 16,7-3-1-16,-1 3 4 0,7 1 4 0,7-4 4 15,-7 0 2-15,12 4 5 0,2-4 5 0,6 0 7 0,0 0 8 16,6 0 6-16,0 0 4 0,7-4 9 0,-1 4 9 0,7 0 5 16,8-4 5-16,-2 4 5 0,1 0 4 0,6 0 1 15,6-3 0-15,1 3-5 0,-1 0-7 0,1 3-11 16,1-3-10-16,-8 0-11 0,7 0-10 0,-7 4-11 0,-5-4-8 15,-2 4-10-15,1-4-4 0,-1 3-5 0,1-3 0 0,-7 5-3 16,0-5-1-16,8 3-3 0,-16-3-1 0,8 0 0 0,1 0-1 16,-7 4 4-16,6-4-4 0,-6 0 4 0,0 0 0 15,-7 4 1-15,6-4 0 0,-5 0 1 0,-8 4 1 16,2-4 1-16,-8 0 0 0,-7 0-3 0,1-4-1 0,-7 0 0 16,0 4 0-16,-13-4 0 0,1 4 2 0,-8-3 7 0,-7-2 9 15,1 2 13-15,-12 3 13 0,5-4 13 0,-12 4 14 16,0 0 9-16,-1-4 4 0,0 4-2 0,-1 0-5 0,-5 0-12 15,9 0-12-15,-9 0-14 0,0 0-13 0,0 0-11 0,0 0-7 16,0 4-5-16,0-4-6 0,0 0-4 0,0 0 0 16,6 4 0-16,-6-1-2 0,0 5 1 0,0 4 1 0,5-2 1 15,-5 5 5-15,8-1 1 0,-1 8 9 0,-1 4-4 16,1 0 1-16,-1 7-3 0,0 3-1 0,2 4 0 0,-2 4 0 16,6 4-1-16,-5 3-9 0,0 5 6 0,-1 2 1 0,1 0 3 15,-1 1-2-15,1 3 1 0,0-4-2 0,-7 5 1 16,6-5 0-16,0 2-4 0,-6-6-11 0,6 2-19 0,-6-5-32 15,-6-4-39-15,6 2-50 0,-6-10-49 0,0 1-44 16,-8 2-38-16,8-10-26 0,-14 1-32 0,7 0-46 0,-13-8-107 16,0 2-35-16,-7-2-19 0,1-4 3 0</inkml:trace>
  <inkml:trace contextRef="#ctx0" brushRef="#br0" timeOffset="7482.62">15150 12767 118 0,'-6'-4'387'0,"0"4"-90"16,-7-8-98-16,13 8-78 0,-6-3-46 0,-2-1-21 15,2 2-9-15,6-3-1 0,-6 2-1 0,6-1 2 0,-6 0 8 16,6 0 5-16,-8 1 4 0,8-1 3 0,0 0-2 16,0 4 0-16,0-3 0 0,-6 3-3 0,6 0-7 0,0 0-9 15,0-3-7-15,0 3-11 0,0 0-8 0,0 0-7 0,6 0-6 16,-6 0-2-16,8 0-4 0,-2 3 2 0,6-3 0 16,8 0 4-16,7 0 4 0,-1 0 5 0,13 0 4 0,-2 0-1 15,17-3 1-15,-2 3-2 0,13-4 0 0,0 4-2 16,0-5 3-16,14 5 1 0,5-3 13 0,1 0 22 0,6 3 20 15,6-4 18-15,8 0 24 0,6 1 23 0,6 3 19 16,8-4 14-16,5 4-2 0,0-4-13 0,7 0-8 0,6 1-8 16,-6 3-16-16,13-4-20 0,0 4-17 0,6-3-13 0,0 3-8 15,-6-4-5-15,6 4-14 0,1 0-2 0,-7-3-6 16,-7 3-4-16,1-4-3 0,-2 4-5 0,-11 0-7 0,0 0-4 16,-8 0 1-16,-5 0-6 0,-15 4-5 0,-11-4-5 15,-14 3 0-15,-6-3-2 0,-14 4-2 0,-12-4-1 0,-7 3-3 16,-6-3-4-16,-13 0-11 0,-8-3-30 0,-12-1-66 0,-6-3-82 15,-8-1-73-15,-11 0-67 0,-7-1-87 0,-14-7-148 16,-13 3-87-16,-12-3-46 0,-2-5 13 0</inkml:trace>
  <inkml:trace contextRef="#ctx0" brushRef="#br0" timeOffset="8935.43">16031 11379 35 0,'6'0'337'16,"-6"-4"-63"-16,0 4-62 0,0 0-56 0,6 0-46 0,-6 0-37 16,0 0-27-16,0 0-16 0,0 0-10 0,0 0-5 15,0 0-2-15,0 0-2 0,0 0-1 0,0 0 0 0,0 0 2 16,0 0 1-16,0 0 3 0,0 0 5 0,7-4 0 0,-7 4 5 15,0 0 2-15,0 0 3 0,0 0 3 0,0 0 1 16,0 0 0-16,0 0 0 0,0 0-3 0,0 0-1 16,0 0-3-16,0 0-4 0,0 0-4 0,-7 0-3 0,7 0-3 15,0 0-2-15,0 0-3 0,0 0-2 0,0 0-1 0,0 0 0 16,0 0-1-16,0 0 1 0,0 0-3 0,0 4 0 0,0-4 2 16,0 4 2-16,0-4 2 0,0 0 0 0,0-4 4 15,0 4 1-15,0 0 3 0,0 0 3 0,0-4 2 16,0 4-1-16,0 0 1 0,0 0-1 0,0 4-1 0,0 0-1 15,-6-4-1-15,6 0-3 0,0 0-2 0,0-4-1 0,0 4-3 16,0 0-2-16,0 0 0 0,0 0-1 0,0 0 0 16,0 0 1-16,0 0 3 0,0 0 3 0,0-4 7 0,0 4 4 15,6 0 2-15,-6 0 4 0,0 0 1 0,0 0 1 16,0 0 1-16,0 0-2 0,0 0-4 0,0 0-1 0,0 0-3 16,0 0-2-16,0 0-3 0,0 0-2 0,0 0-4 0,0 0-2 15,0 0-3-15,0 0 1 0,0 0 1 0,0 0 2 16,-6 0 1-16,6 0-1 0,0 0 2 0,0 0 0 0,0 0 0 15,0 0-1-15,0 0-3 0,0 0-2 0,0 0-1 16,0 0-1-16,0 0-1 0,0 0 0 0,0 0 3 0,0 0 3 16,0 0 4-16,0 0 4 0,0 0 3 0,0 0 4 0,0 0 4 15,0 0 3-15,0 0-2 0,0 0-2 0,0 0-1 16,0 0-5-16,-6 0 0 0,6 0-3 0,0 0 0 0,0 0-1 16,0 0 0-16,0 0 0 0,0 0 0 0,0 0 2 15,0 0-2-15,0 0 3 0,0 0 0 0,0 0 9 0,0 0 0 16,0 0 0-16,0 0 3 0,0 0 2 0,0 0 4 15,0 0-1-15,0 0 2 0,0 0-10 0,0 0 5 0,0 0 0 16,0 0-3-16,0 0-2 0,0 0-2 0,0 0-1 0,0 0-4 16,0 0-3-16,0 0-5 0,0 0-4 0,0 0-1 0,0 0-3 15,0 0 0-15,6 0-4 0,-6 0 1 0,0 0-1 16,0 0 1-16,0 0-3 0,0 0-2 0,0 4 1 16,0 0 2-16,0 3-1 0,0 4-1 0,0-1 3 0,0 5 5 15,0 5 4-15,-6-3 1 0,6 4 0 0,-7 6-2 0,0-2 0 16,1 1-1-16,0 3 2 0,-2 1-6 0,2-1-2 15,0 1 2-15,0-1-3 0,-1 0 1 0,0 0-1 0,1 1 1 16,-1-5 1-16,1 0-1 0,0 1 1 0,6-4-3 16,-8-4 1-16,8 1-1 0,-6-4 0 0,6-4 3 0,-6-4 6 15,6 0 16-15,0 1 16 0,0-8 12 0,0 3 11 0,0-3 5 16,6-3 1-16,-6-1 0 0,0 0-8 0,0-3-15 16,6-4-17-16,-6 0-11 0,8 0-8 0,-8 1-6 0,6-2-1 15,-6 1-3-15,6-4 0 0,1 4-1 0,-1 4 0 16,8-4-3-16,-8 3-1 0,6 1-1 0,-4 0 0 0,4 4 0 15,8-1-1-15,-7 0 2 0,7 0 1 0,-1 4 1 0,1-3 0 16,6 3-1-16,-7 3 1 0,0-3 0 0,8 0-1 16,-1 4-3-16,0-4-5 0,-7 4-6 0,14 0-11 0,-7-1-20 15,0 1-32-15,0-1-45 0,6 1-52 0,-5-1-51 16,5 1-41-16,-5 0-32 0,-2 0-23 0,8-1-13 0,-6 1 0 16,-1 0 2-16,-2-4-3 0,3 0-24 0,-7-4-56 0,0 0-37 15</inkml:trace>
  <inkml:trace contextRef="#ctx0" brushRef="#br0" timeOffset="9903.87">16785 11693 133 0,'-5'-14'489'0,"-2"7"-78"0,-5-4-115 16,4 3-99-16,-4 5-56 0,6-1-30 0,-8-3-19 0,1 7-7 15,0-4-6-15,0 8-1 0,1-4-3 0,-3 3-5 16,-5 1-6-16,8 3-8 0,0 4-7 0,-8-3-8 0,7 2-7 16,0 1-8-16,6 1-8 0,-7 2-5 0,8-3-2 15,0 1-4-15,-1 2 0 0,7-3-2 0,-5-4-3 0,5 4 1 16,5-3 1-16,-5-1 1 0,7 0 1 0,-1-3 1 0,0-1 1 15,8-3 1-15,-1 0 0 0,1-3 2 0,5-1-3 16,-6-3-1-16,5 0 3 0,-3-1 6 0,5-3 6 0,-8 0 5 16,1-1 10-16,0-2 11 0,0 3 10 0,1-3 15 15,-8-1 6-15,-1 4 2 0,2-3 0 0,1 3 5 0,-8 0 1 16,0 0 0-16,5 2-4 0,-5 3-10 0,0-1-9 16,0 3-9-16,0 0-9 0,0 4-12 0,0 0-12 0,0 0-14 15,0 0-9-15,0 4-7 0,-5 0-5 0,5 3-1 0,0-3 0 16,0 3 0-16,0 4-2 0,-8-4 4 0,8 1 1 0,8 3 2 15,-8-4 2-15,0 0 2 0,0 0 2 0,0-3 0 16,5 0 1-16,-5 3 1 0,0-3 1 0,7-4 2 16,-7 3 2-16,7 1 4 0,-7-4 5 0,5 3 1 0,3 1 2 15,-1-4 2-15,-1 0-2 0,7 4 0 0,0-4-1 0,0 0-2 16,7-4-5-16,-1 4-1 0,0 0-2 0,1-4-1 16,0 4 0-16,5-3-2 0,-6 3-2 0,8 0 1 0,-7-4 0 15,-1 4-2-15,1 0 9 0,0 0-4 0,-7 4-7 16,-7-1-6-16,8 1-6 0,-8 0-8 0,-1 3-2 0,-5 1-3 15,0-2-14-15,0 2 1 0,-5 4 3 0,-1-1 2 0,-8 0 0 16,1 3 3-16,0-3 0 0,0 0-5 0,7 0-1 16,-8 0-1-16,2-4 5 0,5 1 3 0,-6-2 5 15,6 2 1-15,0-1 4 0,2-3 6 0,5 0 4 0,-7-1 3 16,7 2 0-16,0-5 2 0,0 3 1 0,0-3 3 0,0 0 0 16,0 0 1-16,7 0 3 0,-2 0 1 0,2 0 2 0,0 0 1 15,13 0 0-15,-8-3 0 0,8 3 0 0,-7-5 2 16,7 2 0-16,6-1 2 0,-7 0 4 0,1-3 11 15,0 3 9-15,-1-3 12 0,7-4 7 0,-6 4 6 0,0-4 3 16,-2 0 4-16,2 0-2 0,-7 0-8 0,7 1-8 0,-9-5-7 16,-2 4-8-16,2-4-5 0,-3 1-3 0,-2-2-5 15,1 2-4-15,-7-1-2 0,0 0-3 0,0 1-3 0,-7 3-2 16,7-4-2-16,-6 3 0 0,-2 3 0 0,3-3-2 16,-1 1 1-16,-3 5-1 0,9-2 0 0,-5 4-1 0,5-4 0 15,-6 5-2-15,6-1 0 0,0 4-1 0,-6-3-5 0,6 3-6 16,0 0-8-16,0 0-2 0,0 0-4 0,0 0-4 15,0 3 2-15,0 1 2 0,0 3 5 0,0 1 3 0,0 0 8 16,6-2 4-16,-6 1 3 0,0 5 4 0,6-5-2 16,-6 4-1-16,0 4-1 0,5-4 5 0,-5 4-2 0,9-5 1 15,-9 5-1-15,6-1-2 0,-1 5 0 0,3-8-1 0,5 7-1 16,-6-3-1-16,5 0 0 0,2-1-1 0,-2-3 2 16,2 4-1-16,5-5 4 0,1-2 3 0,0-1 4 0,-1 1 5 15,7-2 6-15,-6-2 6 0,6-4 7 0,-1 4 5 0,-5-8 7 16,0 4 2-16,6-4 4 0,-7 1 6 0,-5-4 1 15,5 0 3-15,-6-5 1 0,0 2 1 0,0-1-6 16,0 0 1-16,0-3-4 0,0-1-5 0,0 4-9 0,-7-4-7 16,1 1-8-16,0-2-4 0,-7 5-2 0,6 1-4 0,0 2-3 15,-6-3-5-15,6 4 2 0,-6 4-2 0,0-1-2 0,8 0-4 16,-8 4-4-16,0 0-1 0,6 0-4 0,-6 4 0 16,0 0 1-16,6-1 0 0,-6 4 0 0,7 4 3 15,0 0 2-15,-1 0 1 0,-6 4 0 0,7-4 1 0,-1 3 1 16,0-2-1-16,2-1 1 0,-8 0 4 0,6-1 0 0,0-2 1 15,8-1 2-15,-8 4 4 0,0-7 2 0,7-1 3 0,0 1 2 16,0-1-1-16,7-3-1 0,0 0 1 0,5-3-1 16,1-1-2-16,0 1-8 0,1-1-13 0,-1 1-37 15,0-1-73-15,0 0-84 0,-1 0-76 0,2 1-76 0,-7-5-105 16,0 8-181-16,-8-3-73 0,0 0-19 0,-4 3 31 0</inkml:trace>
  <inkml:trace contextRef="#ctx0" brushRef="#br0" timeOffset="10934.74">15620 13133 137 0,'6'0'149'0,"-6"0"-14"0,7-3-10 16,-7 3-8-16,7 0-10 0,-1 0-10 0,-6-4-5 16,7 4-9-16,-7 0-7 0,0 0-8 0,0-4-8 0,0 4-6 15,0 0-6-15,0 0-3 0,0-4-2 0,0 4-4 0,0 0-2 16,0 0-3-16,0 0-1 0,0 0 0 0,0-3 0 16,0 3 2-16,0 0 2 0,0 0 2 0,-7 0-2 0,7 0 3 15,0 0-4-15,0 0-1 0,0 0 0 0,0 0-4 16,0 0-2-16,0-4-1 0,0 4 1 0,0 0 1 0,0 0 3 15,0 0 7-15,0 0 9 0,0 0 6 0,0 0 5 0,-6 0-2 16,6-3 3-16,0 3 7 0,-7-4 7 0,7 4 7 16,-7-3 6-16,7 3 9 0,0-4 9 0,-6 0 6 0,6 4 0 15,-6 0-8-15,6-4-12 0,0 4-16 0,0 0-16 0,0-3-18 16,-7 3-16-16,7 0-10 0,0 0-5 0,0 0-6 16,-7 3-1-16,1-3 0 0,-1 4 3 0,1 0 1 15,0 0 3-15,-8 3 2 0,8 0 0 0,-8 0 2 0,8 1 6 16,-8 2 1-16,2 1 3 0,-1 0 5 0,1 3 1 0,-2 6 4 15,-6-3 2-15,8 2-3 0,5 0-1 0,-6-2-4 0,5 6-2 16,3-5-3-16,-1 4-1 0,-3-3-7 0,9 3-3 16,0-5 3-16,9 2-7 0,-3-4 2 0,-1 3 0 15,10-7-2-15,4-1 0 0,1 2 6 0,6-5 5 0,0-3 2 16,-1 0 8-16,2-4 3 0,12-4 4 0,-6-4 3 0,-1 2 2 16,7-10-1-16,-6 6-1 0,6-9 1 0,-7 5 3 15,2-9-4-15,-9 6 0 0,1-2-2 0,-6-3-1 0,-8 0 2 16,2 4 2-16,-1-5-2 0,-7 6 0 0,-6 2 0 15,7-3 0-15,-7 3 1 0,-7 0 0 0,7 3-3 0,-6 6-6 16,6-2-5-16,-7 1-5 0,1 3-6 0,0 0-7 0,-2 4-5 16,2 0-6-16,0 4-3 0,-1 0-3 0,0 7-1 15,-5-1-5-15,5 2-3 0,7 3-2 0,-6 4-1 0,6-5 0 16,0 4-1-16,6-4-1 0,1 5 1 0,-1-4 2 16,7-5 1-16,6 6 5 0,-5-5 2 0,5 0 2 0,1-4 2 15,0 0 3-15,6 1 1 0,-7-5 4 0,1-3 2 0,6 0 1 16,0-3 4-16,-7-1 5 0,7-4 6 0,1-2 6 15,-8-1 7-15,7-4 9 0,-6 3 2 0,-8-5 4 0,1-2-4 16,0 1 1-16,1-4-13 0,-8-1-1 0,1 3-5 16,-1-11-7-16,-6 6-3 0,0-1-3 0,0-3 0 0,0 2-5 15,-6 2 5-15,-1 4-5 0,1-1-2 0,-1 3-9 0,0 5-7 16,1-1-13-16,6 4-20 0,-7 4-22 0,1 3-32 16,6-4-60-16,0 8-87 0,0-4-73 0,0 8-64 0,6 0-57 15,1 4-89-15,-1-1-160 0,1 1-62 0,0 2 7 16,6 5 56-16</inkml:trace>
  <inkml:trace contextRef="#ctx0" brushRef="#br0" timeOffset="11262.79">16695 13297 234 0,'-7'0'558'0,"7"-2"4"16,-6 2-187-16,6 0-156 0,0 0-86 0,0 0-34 15,0 0-11-15,-6 0 4 0,6 0 11 0,0 2 11 0,0 3 11 0,0-2 7 0,-6 8 2 0,6 1-9 0,0 3-14 16,-8 2-10-16,1 2-10 0,7-1-11 0,-5 3-8 0,5 2-12 31,-7-2-7-31,-1 6-4 0,8-6-3 0,-5 2-5 0,5-2-4 16,0 1-2-16,-7 0-5 0,7 4-3 0,0-7-5 16,0 3-6-16,0 0-3 0,7-5-3 0,-7 2 0 0,5 0-1 0,3-5 1 0,-1 1 1 0,5-1 5 0,2-3 1 15,-2 1 4-15,2-2 2 0,5-3 0 0,6 1 1 0,2-4 0 31,0-1-3-31,-1-3-3 0,6 0-5 0,1 0-19 16,6-3-47-16,-7-1-70 0,8-4-81 0,-1 5-74 0,0-8-74 0,-2 0-125 0,4 0-146 0,4-3-84 0,-6-5-9 0,1-4 40 16</inkml:trace>
  <inkml:trace contextRef="#ctx0" brushRef="#br0" timeOffset="11512.73">17412 13151 366 0,'-6'0'616'0,"-1"-4"4"0,0 4-154 0,7 0-182 0,-6 0-116 0,6 0-56 0,0 0-19 0,6-2 4 0,-6 2 14 16,7 0 15-16,6-5 13 0,7 5 2 0,-1 0-4 15,1-3-9-15,12 3-17 0,-6 0-19 0,7-4-22 0,-1 1-20 31,1 3-17-31,-1-4-12 0,1 4-7 0,-1-4-15 0,1 4-27 0,0 0-43 0,-7 0-56 0,6 4-57 0,-6-4-50 16,0 0-43-16,-6 4-37 0,-1-4-40 0,1 3-51 0,-6-3-68 16,-2 0-49-16,-12 4-11 0</inkml:trace>
  <inkml:trace contextRef="#ctx0" brushRef="#br0" timeOffset="11668.94">17444 13346 33 0,'-12'4'564'0,"-2"3"6"0,8-4-112 0,0 1-169 15,-1 0-107-15,0-4-48 0,7 4-26 0,0-4 5 32,7 0 24-32,0 3 20 0,5-3 15 0,8 0 5 0,0 0-2 15,11 0-21-15,3 0-17 0,5 0-36 0,0 0-50 16,13 0-59-16,-6 0-65 0,12 0-65 0,-6 0-61 0,1 0-54 0,5 0-62 0,1 0-99 0,-8-3-149 0,-4 3-64 0,5-4 2 16</inkml:trace>
  <inkml:trace contextRef="#ctx0" brushRef="#br0" timeOffset="12278.41">18598 13239 291 0,'5'-3'542'0,"-5"-1"-81"0,8 1-137 0,-8 3-96 0,7-4-62 0,-7 1-33 0,5-1-3 0,2-4 17 0,-7 5 23 15,7-1 25-15,0 0 14 0,-7 1 4 0,6 0 3 0,0-2-6 16,-6 5-16-16,0 0-22 0,7-4-29 0,-7 4-29 0,0 0-23 16,0 0-21-16,0 0-17 0,0 0-14 0,0 0-9 31,0 0-9-31,0 0-5 0,0 0-4 0,0 0-5 0,-7 4-2 0,7-4-1 0,0 0-3 0,-6 5 2 0,6-2-2 0,-13 4 1 16,6 0-2-16,-5 5 2 0,5-2 2 0,-6 1-3 15,0 4 3-15,0-1-1 0,6 1 3 0,-5 3-3 0,-2 1 1 16,8 0-2-16,-1-2 0 0,1 2 0 0,-2-1-2 15,8 1-1-15,-6-5 0 0,6 1 0 0,0-1 1 0,6-2 1 16,2 2 0-16,-2-3 1 0,1-4 1 0,5 4 0 0,2-3-2 16,5-1 2-16,1-3-1 0,0 0 1 0,-1-4-1 15,0 0 1-15,8-4 2 0,-7 0 6 0,-2 0 9 16,2-3 2-16,-1-1 4 0,-5 1 0 0,-2 0 2 0,2 0 4 16,-1-1 3-16,-7 1-2 0,1 4-5 0,-7-6-5 0,7 6-1 15,-7-1-1-15,6 1-3 0,-6 3-5 0,0-4-9 0,0 4-5 16,0 4-2-16,0-4-4 0,0 3-2 0,0 4-1 15,5 5-1-15,-5-5 2 0,7 3 2 0,-7 7 1 16,13-7-2-16,-6 5 2 0,7-1 1 0,-1-3-1 0,6 0 2 16,0 3-2-16,1-6 2 0,6 3 1 0,-7-7 2 0,8 2 2 15,-7-1 5-15,6-5 4 0,-7-5 7 0,7 2 8 0,0-4 11 16,-6-4 15-16,6 0 13 0,-7 0 12 0,-5-4 8 16,5 0 1-16,-6-2 0 0,-7-2 0 0,7 1-6 15,-13-5-13-15,7 2-11 0,-14-4-12 0,7 2-10 0,-6-2-9 16,-1 0-4-16,-5-2-7 0,-3 6-11 0,4-6-10 0,-3 6-14 15,-5 3-18-15,6 2-19 0,0 2-27 0,7 3-33 0,-2-1-36 16,2 10-55-16,0-2-88 0,12 4-80 0,-6 0-62 16,14 0-63-16,-8 4-105 0,7 3-107 0,6 0-55 15,-1 1 7-15,10-1 65 0</inkml:trace>
  <inkml:trace contextRef="#ctx0" brushRef="#br0" timeOffset="12528.28">19830 13357 64 0,'0'3'799'0,"0"1"11"0,-8 4 5 16,8-5-72-16,-6 4-258 0,6 0-222 0,-6 1-132 0,-1-1-65 16,7 5-33-16,-6-5-6 0,6 3 0 0,0 2 1 0,0-2 0 15,0 1-1-15,6 4-1 0,1-5-2 0,-1 2 0 16,8-5-2-16,-2 5 1 0,8-5 2 0,-1-3 6 0,1 0 6 16,0-4 10-16,-1 0 8 0,7-4 9 0,-6 0 8 15,0-3 6-15,-1-1 7 0,1 2 7 0,-8-6 3 0,2 1-1 16,-2 0-7-16,-5-4-6 0,-7 1-11 0,0-1-11 0,0-3-11 15,-13-1-17-15,0 1-14 0,0 3-17 0,-13-2-19 16,-1-2-19-16,-5 4-26 0,-7 1-27 0,7 2-26 0,-7 1-31 16,-1 5-73-16,1-2-103 0,7 4-92 0,-1 1-123 15,7-1-150-15,6 8-81 0,-6-1-39 0,13 1-10 0</inkml:trace>
  <inkml:trace contextRef="#ctx0" brushRef="#br0" timeOffset="18761.18">9997 7920 196 0,'0'-4'300'0,"0"4"-66"0,0-3-59 0,0 3-56 0,0-5-41 16,-7 5-26-16,7-2-14 0,0 2-5 0,0-4-5 0,0 4-1 15,0-3-5-15,-7 3-1 0,7-4-5 0,0 4-4 16,0-4-3-16,0 4 1 0,0-4-1 0,0 4-1 0,0 0 3 16,0 0 1-16,0-4 1 0,0 4 3 0,0 0 1 15,0 0-1-15,0 0 1 0,0 0-1 0,0 0 3 0,0 0 1 16,0 0 4-16,0 0 4 0,0 0 2 0,0 0 3 15,-6 0 1-15,6 0 2 0,0-4 1 0,0 4 1 0,-6 0-3 16,6 0-2-16,0-3-1 0,0 3-1 0,-7 0-2 16,7 0 2-16,0 0-5 0,0 0-6 0,-7 0-2 0,7 0-2 15,0 0-3-15,0 0-2 0,0 0-3 0,0 0-8 0,-6 0 4 16,6 0 0-16,0 0 0 0,0 0-1 0,0 0 3 16,0 0-1-16,0 0 2 0,6 0 2 0,-6 0 1 0,0 0 4 15,0 0 0-15,0 0 2 0,0 0 0 0,0 0 1 16,0 0 1-16,0 0-4 0,0 0 0 0,0 0-3 0,0 0-1 15,0 0-3-15,0 0-2 0,0 0-2 0,0 3-1 0,7-3-2 16,-7 0 1-16,0 0-2 0,0 4 1 0,7-4 1 16,-7 0 0-16,0 4 0 0,6-4 2 0,-6 4 5 0,6-4 7 15,1 4 9-15,0-4 9 0,-1 4 4 0,0-4 2 0,1 3 2 16,6-3 0-16,-6 4-1 0,5-2-5 0,-4-2-7 16,4 5-6-16,2-2-3 0,-2 1-4 0,8-4 0 15,-7 4 0-15,-1 0 2 0,2-1 0 0,-1-3 3 0,0 4 0 16,-6 0 3-16,5-4 11 0,2 4 11 0,-2-4 14 0,2 0 8 15,-8 0 6-15,7 0-1 0,1 0 1 0,-2 0-4 0,2 0-8 16,-2 0-9-16,2 0-14 0,-1 0-15 0,-1 0-6 16,1 0-3-16,6 0 0 0,-5 0-2 0,6 0-1 15,-7 0-3-15,7 0 1 0,-1 2 2 0,-6-2-2 0,6 0 1 16,-5 4-1-16,5-4 0 0,1 0 2 0,-1 0 2 0,0 0 2 16,1 0 4-16,0 0 4 0,5 0 3 0,-5 0 4 15,6 0 4-15,-6 0 5 0,6 0 3 0,0-4-2 0,-6 4-3 16,6 0-1-16,-1 0-4 0,2 0-4 0,-1 0-3 15,0 0-7-15,5 0-5 0,-4 0-1 0,6 0-3 0,-7 4-2 16,7-4 0-16,-2 0 0 0,10 0 2 0,-9 0 3 0,6 4 0 16,-4-4 1-16,5 0 1 0,-7 4 0 0,1-4 1 15,-7 0-3-15,6 0 0 0,1 0-4 0,-7 0 0 0,0 0-1 16,7 0-1-16,-7 0-1 0,0 0-4 0,0 3 1 16,1-3-3-16,-1 0-1 0,-1 4 1 0,1-4-2 0,7 4 0 15,-7 0 1-15,6-1-1 0,-5 1 1 0,5-1 2 0,1 1 4 16,-1 0 0-16,8-1 0 0,-8 1-2 0,1-4-1 15,6 3 3-15,-1 1 1 0,2 0-1 0,-7-4-4 0,5 4 0 16,-5-1 1-16,6-3-1 0,-6 5 4 0,6-5-3 16,-6 0-1-16,-1 2 4 0,0-2-2 0,8 0 0 0,-8 0-1 15,7 5 3-15,1-5-3 0,-1 2 1 0,-1-2-1 0,2 0-3 16,5 4 0-16,-7-4 1 0,3 4 1 0,-2-4-4 16,7 4 2-16,-14-4 2 0,13 0 0 0,-12 4 0 0,7-4 0 15,-8 0 3-15,7 0 0 0,-6 0 3 0,-1 0-5 16,1 0 0-16,-7 0 0 0,5 0 3 0,-3 0 1 0,-2 0-1 15,0 0-2-15,5 0-1 0,-3 0 2 0,-3-4 0 0,1 4 0 16,0 0-1-16,-1 0-1 0,3 0 0 0,-2 0-1 16,0 0 0-16,-1 0 2 0,2 0 10 0,-1 0-7 0,0 0-3 15,-6 0-1-15,5 0-1 0,-5 0 0 0,6-4 0 16,-6 4 0-16,-7 0-8 0,7 0 3 0,-8-4 3 0,2 4 0 16,-8-4 2-16,7 4 2 0,-7-2 1 0,-6 2-1 0,7-5 0 15,-1 3 0-15,-6 2 0 0,7-5 1 0,-7 2-2 16,0-1 1-16,0 0 0 0,0 0-2 0,0 1 0 0,0-4 3 15,-7-1 2-15,7 5-2 0,-6-4 1 0,6-5-2 16,-7 5 1-16,1-1 3 0,-1-2-2 0,1 3 0 0,0-5-1 16,-2 4-2-16,2-1 3 0,-6 1-1 0,4 0 1 0,-4 1-2 15,-1 1 1-15,-1-3-1 0,2 2-1 0,-8 0 0 16,0-1-1-16,7 5 0 0,-6-5-2 0,0 4 0 0,-1-2-1 16,1 2 2-16,-1-3 0 0,0 3-2 0,1 0 3 0,-1-3 0 15,0 3 0-15,8 1-1 0,-8 3 1 0,7-4-1 16,0 1 1-16,0 3 1 0,7-4 0 0,-2 4 0 0,-4 0-1 15,5 0 2-15,7 0-2 0,-6 0-1 0,6 0 0 16,0 0-2-16,0 0-1 0,0 0 0 0,0 0 0 0,0 4-1 16,6-4 3-16,1 3 1 0,-1 1 0 0,0-1 1 15,8-3 1-15,-1 4 1 0,5-1 2 0,-4 1 0 0,12 0-1 16,-6 0 0-16,0-1 1 0,5 1 0 0,2 0 0 0,-1-1 0 16,0 0-1-16,6 1 1 0,1 4 0 0,-1-5 1 15,7 5 1-15,-5-5-2 0,4 5 1 0,1-5 1 0,-6 6-1 16,5-7-2-16,2 5 2 0,-7-3-2 0,0 4 0 15,-1 0-1-15,-6-5 0 0,0 3-2 0,-7 2 0 0,1 0 0 16,0 3-1-16,-8-3 0 0,2-2 1 0,-1 5-1 0,-7 4 0 16,1-4 0-16,0 3 0 0,-7 6 1 0,-7-3 1 15,0 2 1-15,-5-1 0 0,-2 3-5 0,-5 2 4 0,-7 2 2 16,0 2 2-16,-7-2 2 0,-6-4-4 0,0 6 1 0,-7-1 0 16,-6-5 6-16,0 1-3 0,0-3-2 0,0-1-2 15,-1 0-1-15,1-3 0 0,1-4 0 0,5 3-2 0,0-2 0 16,0-5 0-16,6 3 0 0,9-2 0 0,-2-1 0 15,7 0-8-15,6 0-6 0,0-2-16 0,8-2-38 0,6 5-78 16,-1-4-80-16,1-1-76 0,12 1-86 0,1-4-169 0,5 3-85 16,2-6-86-16,6 3-19 0,-1-7 42 0</inkml:trace>
  <inkml:trace contextRef="#ctx0" brushRef="#br0" timeOffset="20963.83">22964 4495 155 0,'-7'-3'291'0,"-6"-1"-74"16,6 4-67-16,0 0-46 0,2-5-29 0,5 5-15 0,-7 0-6 16,7 0-1-16,0-3-2 0,-8 3-5 0,8 0-3 15,0 0-5-15,0 0-6 0,0 0-4 0,-5 0-5 0,5 0-4 16,0-3-1-16,0 3-1 0,0 0-2 0,0 0-1 0,0 0-1 15,0 0-2-15,-6 0 1 0,6 0 0 0,0 0-3 16,0 0-1-16,0 0 1 0,0 0 0 0,-7 0 0 0,7 0-1 16,0 0 2-16,-7-4-2 0,7 4-1 0,-6 0 0 15,-1 0 0-15,1 0 0 0,0 0 0 0,-8 0 0 0,2-4-3 16,-8 4 1-16,6 0-1 0,-5 0-1 0,-1-3-1 0,1 3 2 16,-1 0-2-16,1 0 0 0,-8 0 0 0,8 0 1 15,-7 0 0-15,6 0 1 0,-6 0-3 0,7 0 2 0,-7 0 3 16,6 0 5-16,-6-3 3 0,7 3 3 0,-1 0 2 0,-7-5 2 15,9 5 2-15,-8 0 0 0,0 0-3 0,-1-4-3 16,1 4-5-16,0 0-3 0,1 0-2 0,-2-3 0 16,-5 3-3-16,6 0-1 0,0 0 1 0,-1 0-1 0,1 0-1 15,0 0 0-15,7 0 1 0,-7 3-3 0,6-3 1 0,-6 0 1 16,7 0-1-16,-1 4 1 0,0-4-1 0,-5 0 3 16,5 0-1-16,-6 0 2 0,0 0-1 0,-1 0 1 0,8 0 1 15,-7 5-2-15,0-5 1 0,0 0 0 0,0 3-2 16,-1-3 0-16,2 0-1 0,5 0 1 0,-6 0-2 0,0 0 2 15,0 0-2-15,0 0 1 0,-7 0-1 0,8 0 1 0,-9 0 0 16,2 0-1-16,-2 0 3 0,9 0-3 0,-7 0 0 16,-1 0 1-16,-7 0 2 0,9-3-3 0,-2 3 1 0,1-5 1 15,-2 5-2-15,3-4 3 0,5 4-1 0,-7-3 2 16,7 3-2-16,-7-5 1 0,1 5-2 0,6 0 0 0,-8 0 0 16,3-3-1-16,4 3 0 0,-5 0-1 0,-1-3 1 0,7 3-1 15,-6 0 1-15,-1-4-1 0,6 4 1 0,-5 0-1 16,6-4 0-16,0 4-1 0,-1 0 0 0,-5 0-1 15,6 0 0-15,0 0-1 0,-1 0 1 0,2 0 1 0,-1 0 1 16,6 4 0-16,-6-4 0 0,7 0 1 0,-1 0 1 0,0 4 0 16,-6-4 1-16,7 0-1 0,-1 3 0 0,1 0 0 0,-7-3 0 15,6 5 1-15,1-2 1 0,0 1-2 0,-1-4 1 16,1 5-1-16,-1-2-1 0,0-3 2 0,7 3-1 16,-7 1 0-16,2-4-2 0,4 4 1 0,-6-1 0 0,7-3 1 15,-6 3 0-15,0 2-1 0,5-1-1 0,-5-1 0 0,-1-3 0 16,-6 4 1-16,6-1 1 0,1 1-1 0,-1-4 0 15,-6 3-1-15,7 1 1 0,-1 0-1 0,0-4 0 0,-5 4 0 16,5-1 0-16,-6 1 1 0,6-4-1 0,-5 3 0 0,-1-3 0 16,0 5 0-16,-1-5 0 0,1 2 0 0,-6 2 0 15,4-4 0-15,3 0 0 0,-1 0 0 0,1 0 0 0,-1 4-1 16,-7-4 0-16,7 0 1 0,0 0 0 0,-8 4 0 16,9-4 0-16,-7 0-1 0,-1 0 0 0,7 3 0 0,-7-3 0 15,1 0 1-15,-1 0 0 0,1 0 1 0,-1 0 0 16,7 0 0-16,-6 0 0 0,5 0 0 0,-5 0 0 0,-1 0-1 15,7 0 1-15,-6 0-1 0,5 0 0 0,-5 0 2 0,6-3-1 16,-7 3 0-16,7 0 2 0,0 0 2 0,-7 0-1 16,7 0 0-16,-1 0 1 0,3-4-2 0,-10 4 1 0,9 0-2 15,-8 0 0-15,-6 0-2 0,0 0 0 0,0 4 0 0,-1-4 0 16,-5 0 1-16,6 0-1 0,-7 0 0 0,1 0-1 16,-1 0 0-16,1 0-1 0,-1 3-1 0,1-3 1 15,-8 0 0-15,7 4 2 0,1-4 0 0,-1 0 1 0,1 0-1 16,-1 0 3-16,1 0 0 0,6 0-2 0,-7 4 2 0,7-4-2 15,-7 0 0-15,1 4 1 0,-9-4-2 0,10 2 1 0,-8-2-1 16,-2 5 0-16,-3-5-1 0,3 3 1 0,-3 1 0 16,-1-1-1-16,-1 5 0 0,7-5-1 0,-13-3-1 15,12 5 2-15,-6-2 1 0,0 0-1 0,1-3 0 0,-1 5 2 16,1-5 0-16,6 4 0 0,-6-4 0 0,5 3 1 0,1-3-1 16,7 0 0-16,-2 0 0 0,9 0-2 0,-7 0 1 15,11 0 0-15,-5 0 0 0,7-3-1 0,-1 3 1 0,7-4 0 16,-6 4 1-16,5 0 1 0,-5-5 0 0,6 5 1 15,7-3 0-15,-9 3 2 0,10 0 1 0,-1-3 1 0,5 3-1 16,1-5 2-16,0 5-1 0,0 0 1 0,7 0 0 0,-1-3 0 16,7 3-1-16,-8 0 0 0,8 0 1 0,-5 0-2 15,5 0 0-15,0 0 1 0,0 0-3 0,0 0-1 0,0 0 0 16,0 0-2-16,0 0-3 0,0 0-2 0,0 0-7 0,0 0-9 16,0 0-10-16,5 0-10 0,-5 0-14 0,8 0-16 15,5 0-16-15,-6 0-17 0,5 0-27 0,8-4-58 0,-6 4-131 16,-2-4-70-16,1 1-52 0</inkml:trace>
  <inkml:trace contextRef="#ctx0" brushRef="#br0" timeOffset="21401.01">15959 4342 63 0,'6'-9'469'0,"1"1"-108"0,-7 2-155 0,0-2-93 15,0 5-46-15,0-5-22 0,0 4-8 0,0 1-3 0,0-1-1 16,-7 1 0-16,7 3 2 0,-6-4-2 0,6 4-6 0,-7 0-5 16,1 0-6-16,0 0-7 0,-2 4-3 0,-4-4-4 15,-2 3-2-15,8 1 0 0,-7 3 2 0,-7-3 1 0,8 3 1 16,-8 1 2-16,0-4 2 0,1 3 3 0,-7 0 0 0,0 4 1 16,0-3 1-16,-1 3 0 0,-5-4 1 0,-1 4 1 15,-6 0 1-15,7 0-1 0,-7 3 2 0,7-3 1 16,-8 0-1-16,6 4 0 0,-3-4 0 0,4 3-2 0,1 2 0 15,-1-2-2-15,7-3 0 0,0 3-4 0,-1 1 0 0,0-1-2 16,8-2-2-16,7 2-2 0,-1 2 0 0,-1-6 1 0,2 5-1 16,6 0 0-16,-2-1 2 0,2 1 3 0,6 0 2 15,0-1 3-15,6 4 3 0,2-3 0 0,-2 0 6 16,6 3 5-16,8-3 5 0,-1 0 2 0,0-1 3 0,15 1 2 16,-2-4 0-16,8 3 3 0,5-3 1 0,1 1-3 0,13-1-2 15,0-1-2-15,-2-2-4 0,9 3-6 0,6-3-2 16,-1-2-3-16,1 2-3 0,0-1-4 0,-1-3-3 0,1 3-2 15,-7-3 0-15,-6-1-1 0,-7 1-1 0,-6 3-7 16,-14-3-12-16,1 0-12 0,-14-1-15 0,0 1-13 0,-5 0-17 16,-1 3-17-16,-13 1-19 0,0-2-26 0,-7 2-53 0,1 3-164 15,-14-4-81-15,1 4-60 0,-7 0-33 0</inkml:trace>
  <inkml:trace contextRef="#ctx0" brushRef="#br0" timeOffset="24587.86">11254 8315 111 0,'6'-7'463'0,"-6"-3"-105"16,8 2-128-16,-2-3-89 0,-6 4-46 0,6-1-21 15,1 1-4-15,0 0-1 0,-7 0-1 0,6-1 0 0,-6 5 4 16,7-1 0-16,-7-3 2 0,6 2-4 0,-6 5-7 0,0-2-6 16,6-2-7-16,-6 4-6 0,0 0-7 0,0-4-6 15,6 8-7-15,-6-4-6 0,0 4-3 0,8-2-9 0,-8 3-4 16,6 6 5-16,-6 0 5 0,5 3 6 0,-5 4 3 16,8 5 4-16,-8-1 2 0,0 3 6 0,7 4 0 0,-7 1-6 15,0-1-6-15,0 3-5 0,0-2-4 0,0 3-5 0,0 0-2 16,6-4-3-16,-6 1 1 0,7-4-1 0,-1-1 0 15,1 1-1-15,-1-4 0 0,7-5 3 0,-7 3 5 16,8-9 9-16,-1 0 15 0,0-1 23 0,0-6 25 0,0-4 31 16,6-4 27-16,1-2 19 0,-1-6 12 0,7-7 9 0,-1 2-2 15,3-6-17-15,-2-2-22 0,6 0-22 0,-5-5-25 0,-1-3-17 16,0 4-17-16,-1-4-19 0,1-4-11 0,-6 3-6 16,0 5-4-16,-1 0-12 0,-5 0-13 0,-2 3-34 15,1 1-76-15,1 4-93 0,-8 1-84 0,7 3-111 0,-6 1-204 16,-1 6-79-16,-6-1-60 0,0 7-22 0</inkml:trace>
  <inkml:trace contextRef="#ctx0" brushRef="#br0" timeOffset="25853.08">9104 9397 281 0,'0'-4'349'15,"-8"0"-76"-15,8 0-81 0,0 4-69 0,-5-3-46 0,-1-1-24 16,6 4-14-16,-7-3-8 0,0 3-6 0,1-5-2 0,0 5 1 15,-1-2 2-15,0 2 4 0,1 0 2 0,-1 0 3 0,1-4 2 16,0 4 2-16,-2 0 2 0,1 0 3 0,2 0 0 16,-1-4 1-16,6 4 0 0,-9 0 0 0,4 0 1 15,5 0 0-15,0 0 0 0,-6 0-3 0,6 0-4 0,0 0-4 16,0 0-3-16,0 0-6 0,-7 0-5 0,7 0-4 0,0 0-7 16,0 0-1-16,0 0-1 0,-6 4-1 0,6-4-1 15,0 0-1-15,-7 0-2 0,7 4 1 0,-7-4 2 0,1 2-1 16,6 3 4-16,-6 2 3 0,-8 0 4 0,8 1 4 15,-7 2 2-15,7 1 2 0,-1 0 0 0,0 0 0 0,-5 4-1 16,5-4-2-16,-1 4-2 0,-3 3-3 0,4-3-2 0,0 3 0 16,1 0-2-16,-1 1-2 0,1-1-2 0,0 1-2 15,-2-1-1-15,2 4-1 0,6-4 0 0,-6 3 3 16,6-2 0-16,0 3 2 0,0 0 2 0,6-3 0 0,-6-1 0 16,6-3 0-16,2 0 0 0,4-1 2 0,-5 1 4 0,6-5 6 15,0-3 11-15,0 5 17 0,6-9 15 0,-5 2 19 0,5-2 17 16,1-3 22-16,-1-3 18 0,1-5 13 0,0 4 5 15,-2-7-4-15,2 0-9 0,-7 0-9 0,7 0-15 16,-7 1-20-16,-6-5-15 0,4 4-17 0,-3-1-14 0,-8 2-8 16,7 3-8-16,-7-1-4 0,0 0-4 0,0 4-6 0,0 1-6 15,0-1-7-15,0 4-6 0,-7-2-8 0,7 2-7 16,0 2-7-16,-8 2-7 0,8 3-2 0,-5 5-1 0,5 1-2 16,-6 3-4-16,6 5 0 0,0-2 1 0,6 3-1 0,-6-4 4 15,5 1-1-15,3-1 1 0,-1 1 2 0,6-4 4 16,-1-5 2-16,-5 1 6 0,6 0 5 0,1-4 2 0,-2 0 5 15,1-3 1-15,0-4 5 0,5 0 4 0,-3-4 7 16,5 1 4-16,-1-8 5 0,-6 0 5 0,6-4 4 0,1 0 5 16,0-2 3-16,-1-3-1 0,1-1-1 0,-7-4 3 0,0 2-2 15,0-2 0-15,0 3-4 0,-6-4-5 0,-1 1-1 16,-6-1-4-16,0 0-5 0,0 4-7 0,0 0-4 0,-6 1-5 16,-1-2-1-16,7 9-4 0,-7-1-3 0,1 0-6 15,-1 4-9-15,7 4-10 0,-6 0-15 0,6 3-14 0,0-3-18 16,0 7-31-16,0-4-58 0,0 4-71 0,0 0-51 0,0 4-43 15,0-1-30-15,6 5-32 0,1 3-61 0,-1-1-115 16,1-1-29-16,0 1 0 0,-7 0 18 0</inkml:trace>
  <inkml:trace contextRef="#ctx0" brushRef="#br0" timeOffset="26196.97">9768 9708 406 0,'-6'0'586'0,"0"0"-7"0,-1 3-204 0,0 5-177 0,-5-1-98 16,5 4-53-16,-6 4-28 0,6 0-12 0,-5 3-7 0,4-3 0 15,2 6 2-15,0-2 3 0,0 2 2 0,6 6-1 0,0-5 0 16,0 4 0-16,6-1-1 0,0-4 0 0,0 1-2 16,2 0 0-16,4 0-1 0,-5-3 3 0,6-4 3 15,0-1 6-15,0 1 7 0,0-4 10 0,0-3 15 0,0-2 28 16,0-2 40-16,1 0 43 0,-2-4 39 0,2-4 26 0,-2 0 13 15,1-2 5-15,-6-6-8 0,6 1-21 0,-7 0-34 16,1-3-40-16,-7-1-42 0,0-4-29 0,0 5-22 0,-7-5-11 16,1 1-12-16,-7 0-7 0,-7 0-10 0,0-1-7 15,2 4-5-15,-9-2-6 0,1-3-7 0,0 6-7 0,0-1-7 16,-1 5-7-16,2-1-17 0,5 3-36 0,8 1-54 0,-2 3-69 16,2-2-65-16,4 6-48 0,8-4-49 0,0 4-63 15,8 0-102-15,4 0-69 0,2 0-18 0,5 0 27 0</inkml:trace>
  <inkml:trace contextRef="#ctx0" brushRef="#br0" timeOffset="26462.31">10380 9821 343 0,'0'0'552'0,"0"0"-69"0,0 0-171 0,0-3-126 16,0 3-71-16,8 0-44 0,-2-3-23 0,-6 3-10 0,7 0-7 16,6-4-3-16,0 4 1 0,7-5 1 0,-1 5 0 15,1-3-2-15,6 3-6 0,0-3-2 0,-1-1-6 0,9 4-5 16,-10-4-2-16,3 4-2 0,6-3-2 0,-7 3-5 0,-1-4-8 16,2 4-13-16,-7-4-15 0,5 4-19 0,-5 0-18 15,-1-4-18-15,-5 4-22 0,6 0-21 0,-8 0-32 16,2-3-60-16,-8 3-127 0,7 0-70 0,-13 0-41 0</inkml:trace>
  <inkml:trace contextRef="#ctx0" brushRef="#br0" timeOffset="26712.32">10583 9653 259 0,'-6'-7'558'0,"-1"3"-19"0,7 1-180 0,0 3-148 16,-7-4-76-16,7 4-41 0,0 0-25 0,0-4-13 0,-6 4-11 15,6 4-10-15,0-4-5 0,0 4-5 0,0-4-3 16,0 7 4-16,0 0 2 0,0 8 1 0,0-1 2 0,0 4 5 16,6 1 2-16,-6 2 4 0,7 2 2 0,-7-1-1 15,7 4-4-15,-1-1-4 0,8-3-5 0,-9 8-4 0,2-5-1 16,5 1-4-16,-4 0-4 0,5-1-3 0,-1 0-5 16,-4 0-10-16,4 2-16 0,2-5-26 0,-2 4-30 0,0-9-28 15,3 6-32-15,-3-5-33 0,2 1-38 0,-1-8-65 16,6 3-106-16,-6-7-84 0,7 1-47 0,-7-5-19 0</inkml:trace>
  <inkml:trace contextRef="#ctx0" brushRef="#br0" timeOffset="26993.52">11418 9510 557 0,'0'-7'561'0,"0"3"-83"0,0 1-204 0,0 3-130 16,0 0-88-16,0 3-41 0,6 1-14 0,-6 3 1 15,6 4 10-15,-6 0 12 0,7 4 11 0,-1 2 8 0,-6 2 4 16,7 4 2-16,-2 2-4 0,-5 0-7 0,8 4-4 16,-8-3-6-16,6 3-7 0,-6 0-8 0,7 2-4 0,-7-2-2 15,0-4-1-15,0 5-3 0,7-4-1 0,-7 0-4 16,0-1-10-16,0 0-14 0,0-2-16 0,6-1-21 0,-6-5-22 15,0 2-24-15,6 0-29 0,-6-9-37 0,7 1-60 0,0-7-133 16,-1 0-69-16,0-8-39 0</inkml:trace>
  <inkml:trace contextRef="#ctx0" brushRef="#br0" timeOffset="27274.61">11886 9510 124 0,'0'-7'528'15,"-6"0"-5"-15,0 2-179 0,-8 5-162 0,1 0-92 0,0 5-50 16,-6-2-29-16,-1 1-11 0,0 7 6 0,1-4 3 16,-7 0 4-16,6 4 2 0,-6-3 2 0,7 3-1 0,-1 0-1 15,0 1 0-15,8-3-3 0,-8 7-4 0,7-5-1 0,7-1 0 16,0-2 1-16,-8 3 1 0,14-1 1 0,-6 2 2 16,6-5 1-16,0 3 1 0,0 2 1 0,0-1-1 0,6 0 1 15,-6 1 0-15,14-3 1 0,-8 3 2 0,0 3 2 16,7-1 1-16,0-3 2 0,0 3 0 0,7-2 1 0,0 2-1 15,-1-2-1-15,1 2-1 0,6-3-2 0,0 4-4 16,-1-5-2-16,8-2-3 0,-7 3-3 0,0-3-11 0,7 2-18 16,-1-2-24-16,0-1-27 0,1-3-29 0,1 3-39 0,-2-7-75 15,0 4-141-15,1-4-77 0,0 0-47 0</inkml:trace>
  <inkml:trace contextRef="#ctx0" brushRef="#br0" timeOffset="27571.42">12348 9547 559 0,'-6'-8'610'0,"0"4"-29"0,6 1-239 0,0-1-159 15,0 8-84-15,-7-1-58 0,7 6-40 0,0 1-14 16,7 5 4-16,-7-1 17 0,0 5 17 0,6 6 9 0,-6-3 5 16,6 8 4-16,8-1 0 0,-7 3-6 0,5 2-7 0,-4-5-6 15,10 4-5-15,-4-4 6 0,4 0 15 0,-3-2 22 16,3-6 32-16,2 2 37 0,0-9 41 0,-1-3 27 0,1-4 17 15,6-3 5-15,-7-4-4 0,7-4-12 0,1-7-17 16,4 0-27-16,-4-7-27 0,0 0-20 0,-1-8-12 0,0 1-7 16,-2-5-9-16,3 1-8 0,-7-4-8 0,0-3-13 0,-1 2-11 15,-5-2-10-15,5-1-10 0,-7-4-19 0,2 5-27 16,-1-1-37-16,-6 1-35 0,5-1-48 0,-4 4-120 0,-2 0-120 16,0 1-145-16,-6 5-185 0,0 2-91 0,-12 6-36 15,-2 1-16-15</inkml:trace>
  <inkml:trace contextRef="#ctx0" brushRef="#br0" timeOffset="43161.47">1011 4809 24 0,'0'0'74'15,"0"0"-5"-15,-6 0-3 0,6 0 1 0,0-2 2 16,0 2 4-16,0 0 0 0,0 0-3 0,-7-4-4 0,7 4-9 15,-7 0-10-15,7 0-12 0,-7 0-13 0,2 0-8 16,-1 4-7-16,-3-4-1 0,4 0 1 0,-8 0 5 0,13 2 5 16,-7-2 6-16,1 0 5 0,-1 0 2 0,1 0 4 0,6 0 2 15,-6 0-2-15,6 0-2 0,0 0-6 0,-7 0-3 16,7 0-2-16,0 0-1 0,0 0-4 0,0 0-2 0,0 0-1 16,-7 0-3-16,7 0 1 0,0 0-2 0,0 0-2 15,0 0 0-15,0 0-2 0,0 0-1 0,0 0 0 0,0 0 1 16,0 0 0-16,0 4 0 0,0-4 2 0,7 0 1 0,-7 0 3 15,7 4 3-15,-1-4 4 0,0 0 1 0,7 4 4 16,1-4 2-16,-3 0 2 0,9 3-2 0,1-3 0 0,-2 0 0 16,7 0-3-16,-6 4-3 0,5-4-2 0,2 4-3 15,-1 0-2-15,0-1-2 0,5 1-3 0,-3-1-1 0,-2 1-4 16,6 1 1-16,-5-3-1 0,5 2-1 0,1 0 1 0,-1 3 1 16,1-3 0-16,5-4 2 0,2 4 0 0,-1 0 0 15,0-2 0-15,1 3 1 0,5-5-1 0,1 3-1 0,-1-3 1 16,1 4-1-16,5-4-1 0,2 0 3 0,-1 3-1 15,0-3-1-15,6 0 1 0,-5 4 0 0,11-4-1 0,-4 4 2 16,-8-4 2-16,13 4-1 0,-6-1 0 0,-7 1 0 16,7-4-1-16,0 4 1 0,-8 0 0 0,1-2 4 0,1 2-4 15,-8 0 3-15,1 0 0 0,-1-1 0 0,0 1 2 0,-5 0 1 16,6 0-1-16,-7-1 0 0,0-3 0 0,0 4 1 16,7-1 3-16,-8 1 4 0,1-4-2 0,6 0 0 0,1 4-1 15,-6-1-2-15,5 1-2 0,1-4-1 0,0 4-4 16,0-1-5-16,5 1 1 0,-5-4-1 0,-1 4 0 0,8-4 0 15,-7 3 1-15,5-3 1 0,-5 4-1 0,-1-1 2 16,2-3 0-16,-3 0-2 0,3 5 0 0,-2-5 0 0,-6 3-1 16,7 0 0-16,0-3 0 0,-8 4 1 0,9-4 0 0,-2 4-1 15,1-4 2-15,-1 3 0 0,1 2 0 0,6-5-1 16,-6 3 2-16,5 1 0 0,2-4-2 0,-7 3 0 0,5 2-1 16,2-5 1-16,-1 2-2 0,-7 2 1 0,8-4 0 0,-7 4 0 15,5-4 1-15,-5 4 2 0,7-4 0 0,-8 3-2 16,1-3 2-16,-1 0-1 0,1 4-1 0,-1-4-1 15,1 4-1-15,-1-4-1 0,1 4-1 0,0-4 0 0,-8 0 0 16,8 0 1-16,-7 0 1 0,7 0-1 0,-7 0 0 0,0 0-1 16,0 0 1-16,1-4 0 0,-2 4 0 0,-5-4-1 0,-1 4 0 15,1-4-2-15,-1 1 1 0,-6-1 1 0,1 4 0 16,-1-4 0-16,0 0 0 0,0 4 0 0,-7-2 0 16,8-3 1-16,-8 2-1 0,0-1-1 0,1 1 0 0,0-2 0 15,-8 2-1-15,9-1 1 0,-9 0 1 0,2-2 3 0,-1 1 4 16,0-2 1-16,-7 4 6 0,1-5 2 0,-2 5 3 15,2-5 3-15,1 1 2 0,-8 0 0 0,0 0-3 0,0-1 0 16,-8-3-3-16,1 3-3 0,2-2-2 0,-8 3-3 16,-7-8-3-16,0 3-1 0,-6 2-5 0,-6-5 0 0,-1 4-1 15,-6 0-1-15,0-4 0 0,-7 4-3 0,1 1 2 0,-1-1 2 16,1-1-1-16,-1 2 0 0,1 3 3 0,-1-1-1 16,7 1-1-16,6 2 0 0,1-2-1 0,6 5 1 0,-1-2 0 15,7-1-1-15,2 2-2 0,4 3 0 0,8-4 1 16,-1 4-2-16,1 0 0 0,6 0-2 0,0 0-1 0,6 0-1 15,1 4-1-15,5-1 2 0,8 2 2 0,6-1 3 16,1 2 1-16,11-3 3 0,1 5 2 0,1-4-1 0,5 4 0 16,1-1-1-16,-1 0 0 0,8 0-1 0,-8 1-1 0,1 3 0 15,6-5-1-15,-6 2 0 0,6-1 1 0,-7 5 1 16,1-2 0-16,-1-1 0 0,-5 1 0 0,5 1 0 0,-7-1 2 16,3 5 0-16,-2-3-2 0,-8-1-1 0,-4 3-1 15,0-3 0-15,-9 4 0 0,2-1-2 0,-6 1 1 0,-1-1 1 16,-7 1 2-16,-6 0 2 0,-6 3 3 0,-7 1 3 0,-1-1 2 15,-12 0 2-15,0 0 1 0,-14 1 6 0,2-1 5 16,-8 1 5-16,-5-2-2 0,-2 2-1 0,0-1 0 0,-5 1-1 16,5-2-2-16,-4 2-6 0,4 4-6 0,-5-5-7 15,5 4-4-15,9-3-13 0,-9-2-22 0,7 5-33 0,7 0-33 16,0 0-37-16,0-1-49 0,0 2-116 0,6 0-122 0,1-6-96 16,-1 2-33-16</inkml:trace>
  <inkml:trace contextRef="#ctx0" brushRef="#br0" timeOffset="46114.12">2556 3945 39 0,'-7'0'365'0,"7"-3"-81"0,0 3-76 16,-7-4-69-16,7 4-47 0,-6-4-29 0,6 4-16 0,0-3-9 15,-6 3-4-15,6-4-3 0,0 4 0 0,-7-3-1 0,7 3 2 16,-7-4 0-16,7 4 2 0,-6-4 1 0,6 0 0 15,-7 1 1-15,7 3-1 0,-6-4-2 0,6 0 0 16,-6 4-2-16,6-4-2 0,0 4-3 0,-8-2 0 0,8 2-3 16,0 0-2-16,-6-4 0 0,6 4-4 0,0 0 0 0,-7-4-2 15,7 4 1-15,-5 0-1 0,5 0 0 0,0 0 3 0,-8 0 3 16,8-4 3-16,0 4 2 0,-7 0 1 0,7 0 4 16,0 0 0-16,-5-3 1 0,5 3-1 0,-7 0-5 15,7-5-3-15,0 5-2 0,-6 0-2 0,6 0-4 0,-7 0-3 16,7 0-3-16,-7 0-3 0,1 0-2 0,6 0 0 0,-6 0-3 15,6 0 1-15,0 0-1 0,-6 0-1 0,6 0 2 16,-8 0 1-16,8 0 1 0,0-3 2 0,-6 3 3 0,6 0 5 16,0 0 6-16,-6 0 6 0,6 0 6 0,0 0 3 15,-7 0 3-15,7-4 0 0,0 4-3 0,-7 0-3 0,7 0-3 16,0 0-3-16,-7-4 0 0,7 8-2 0,0-4 3 0,-6 0 6 16,6 0 9-16,0-4 7 0,-6 4 8 0,6 0 5 15,-7-4 4-15,7 4 4 0,-6-2-2 0,-1 2-5 0,7-4-8 16,-6 4-4-16,6-4-4 0,-6 4-6 0,6-4-5 0,-8 4-6 15,8 0-3-15,-6 0-4 0,6-3-1 0,0 3-5 16,-6 0-6-16,6 0-4 0,0-4-4 0,-7 4-2 0,7 0-1 16,0-4 0-16,-6 4-1 0,6 0 1 0,0 0-1 15,0 0 0-15,-7 0-1 0,7 0-1 0,0 0 2 0,0 0-1 16,0 0 1-16,0 0 1 0,-6 0-1 0,6 0-1 0,0 0 2 16,-7 0 0-16,7 0-1 0,-6 4-1 0,6-4-1 15,-6 4 1-15,6-4 0 0,-8 3 1 0,2 1 0 16,-1 0 0-16,1 0 1 0,-1 2 4 0,0 2-2 0,2-5 0 15,-2 5 0-15,1 4-2 0,-1-6 8 0,-6 5-6 0,7 1-3 16,-1-2-4-16,0 5 1 0,1 0 0 0,-7 2-1 0,6 2 1 16,0-1-8-16,1 5 5 0,0-1 0 0,-1 0 0 15,0-4 0-15,7 4-2 0,-6-1-4 0,6-1 2 16,6-3 1-16,-6 2-2 0,7-5 3 0,0 5-4 0,-1-4 0 16,7-5 2-16,-6 5 4 0,6-4-3 0,0-1 0 0,6-2-2 15,-5-1 3-15,4 1 2 0,2-4 2 0,7-4 4 16,-8 2 0-16,7-4-1 0,0 2 1 0,0-4 4 0,-6-4-2 15,13 1 0-15,-7-1 1 0,-8-2-1 0,9-1 5 16,-1-4 9-16,-6 1 7 0,-1-1 9 0,1 0 11 0,-7 1 10 16,0-1 14-16,-1 3 13 0,-5 3 10 0,1-3 3 0,-2 4-1 15,0 1-6-15,-6 0-9 0,6 4-9 0,-6-1-15 16,0 4-15-16,0-4-15 0,0 4-13 0,0 0-14 16,-6 0-10-16,6 4-12 0,0 0-10 0,0-1-5 0,-6 4-5 15,6 4-3-15,0 1-1 0,0-1-3 0,6 3 4 0,-6-3 6 16,6 4 6-16,8-4 3 0,-8 3 6 0,7-2 4 0,1-2 5 15,-3 1 7-15,9 0 4 0,0-4 2 0,0-3 4 16,0 3-1-16,-1-7 3 0,1 4 2 0,6-8 6 0,-6 4 11 16,-1-7 18-16,0 0 11 0,0 0 7 0,0-5 12 15,1-2 5-15,0-1 6 0,0 1 0 0,0-5-4 0,-7 1-15 16,0-1-6-16,0 1-5 0,-7 0-8 0,-1 0-6 16,4-1-4-16,-9 1-5 0,0 4-5 0,0-2-2 0,0-1-3 15,-9 5-4-15,4-2-3 0,-1 3-7 0,-1-1-4 0,1 5-8 16,-1 0-9-16,1 0-16 0,6 3-32 0,-7-3-60 15,7 7-80-15,-6-4-68 0,12 4-51 0,-6 0-30 0,13 4-38 16,-6-4-64-16,12 4-132 0,1-4-16 0,-1 0 19 16</inkml:trace>
  <inkml:trace contextRef="#ctx0" brushRef="#br0" timeOffset="46410.7">3566 3934 393 0,'-14'11'464'0,"1"-3"-170"16,7 6-136-16,-8 0-72 0,2 1-40 0,5-1-24 0,1 6-8 16,-1-3-7-16,1 2 1 0,6 0-2 0,6-1-1 0,1-4 0 15,-1 6 2-15,7-7 2 0,1 3 2 0,-2-2 4 16,8 1 3-16,-1-5 3 0,1-2 7 0,6 0 8 16,-7-5 8-16,7 0 9 0,-6-3 10 0,6-3 15 0,1 0 20 15,-8-2 21-15,7-2 26 0,-6-4 22 0,-2 0 29 0,-4-1 22 16,-1 3 16-16,0-3 7 0,-13 1-11 0,7 0-20 15,-7 0-26-15,-7-4-31 0,1 4-36 0,-1-3-34 0,-6 3-31 16,-7 0-29-16,8-1-19 0,-15 2-24 0,8 3-27 16,-8-1-41-16,-5 2-48 0,7 0-51 0,-9 6-46 0,9 0-43 15,-8 0-35-15,7 0-29 0,6 6-51 0,0-4-123 0,8 2-29 16,-1-1-21-16,6 2 1 0</inkml:trace>
  <inkml:trace contextRef="#ctx0" brushRef="#br0" timeOffset="47925.96">20083 3520 136 0,'0'-3'388'0,"0"-1"-100"0,0 0-107 0,0 0-82 15,0 1-44-15,0 3-24 0,0-4-11 0,0 4-6 0,0 0-1 16,0-3 1-16,0 3 2 0,0 0 3 0,0 0 3 0,0-4 0 15,0 4 2-15,0-3-1 0,0 3 0 0,0-4-1 16,0-4 0-16,0 5-1 0,0-2 1 0,0 3 1 16,7-5-2-16,-7 3-1 0,0 0 0 0,0 0-1 0,0 0-1 15,0 0-3-15,0 4 1 0,0-3-1 0,0-1-2 0,-7 2-1 16,7 2-1-16,0 0-2 0,0 0-1 0,0-5-1 0,-6 5-1 16,6 0-3-16,0-3 0 0,-6 3-2 0,6 0 1 15,0 0-1-15,-7 0 0 0,7 0 0 0,0 0 0 0,-7 0 0 16,7 0-1-16,-6 3 0 0,0 2 0 0,-1-5 0 15,-6 6 0-15,0 1 1 0,-1 5-1 0,-5-1 0 0,0 3 1 16,-8 4 1-16,1 1 0 0,0-2 0 0,1 6 2 16,-1 2-1-16,-1-2 2 0,8 2-1 0,-8-3 2 0,8 4-1 15,6-4 2-15,-6 0-1 0,12-5-1 0,0 6 2 0,1-5 1 16,6 1 2-16,6-5 3 0,1 1 4 0,0 0 1 16,12-4 2-16,1-1 1 0,0-2 4 0,5 3 4 0,1-7 2 15,0-4 2-15,7 0 0 0,-7 0 7 0,6-4 9 16,1-4 6-16,-1 1 2 0,-5-3 7 0,-1-2 7 0,0 1 10 15,0 0 11-15,-7 4 12 0,-5-4 8 0,-2 4 7 16,-5 3 0-16,0-3-6 0,-1 3-12 0,1 0-14 0,-7 4-17 16,0 0-20-16,0 0-19 0,-7 4-16 0,1 0-8 0,6 3-7 15,-7 4-5-15,7-4-1 0,0 4-2 0,0 4-1 16,0-4-2-16,7 3 0 0,6-3 0 0,-1 5 2 0,2-6 3 16,12-2 4-16,0-1 6 0,7 1 3 0,-1-5 20 0,0-3 21 15,8-3 21-15,-2-1 17 0,2-4 19 0,-1-3 9 16,0 1 3-16,1-6 3 0,-2-1-10 0,-5-6-18 0,-1 5-20 15,0-8-15-15,-5 5-17 0,-7-6-8 0,-1 2-7 16,-5-4-6-16,-8 3-3 0,0-3-3 0,-12 0 0 0,6 4-5 16,-14-2-2-16,2 5-6 0,-1 0-6 0,-1 8-7 0,2-5-22 15,-2 9-51-15,2-1-69 0,5 3-61 0,-1 8-46 16,3 4-43-16,10 4-33 0,-5 1-30 0,15 3-24 16,5-1-19-16,5 3-47 0,7-2-53 0,2 2-25 0</inkml:trace>
  <inkml:trace contextRef="#ctx0" brushRef="#br0" timeOffset="48160.28">21314 3634 375 0,'8'0'489'0,"-8"4"-148"0,0-4-133 16,0 3-82-16,-8-3-50 0,2 4-33 0,0 3-20 15,-1-4-10-15,7 5-3 0,-6-1-2 0,6 1 1 0,0-1 2 16,0 4 2-16,0 0 8 0,6-4 6 0,7 4 9 0,1-3 11 16,6-2 9-16,5 2 11 0,1-4 13 0,0-4 17 15,7 0 15-15,-1-4 14 0,1 0 15 0,-1-2 9 16,-7-6 8-16,9 1 6 0,-8-3 5 0,-6-1-1 0,-1 0-8 15,-5-3-15-15,-2 0-14 0,-12 0-16 0,7-1-18 0,-14 2-19 16,1-3-21-16,-7 2-18 0,-7 4-18 0,0-1-17 0,-5 0-35 16,-8 5-44-16,0 2-50 0,-6 4-54 0,-6 8-54 15,6 0-51-15,-7 3-51 0,8 0-80 0,-2 8-172 0,1 0-31 16,-7-1-8-16,7 8 12 0</inkml:trace>
  <inkml:trace contextRef="#ctx0" brushRef="#br0" timeOffset="49519.51">5943 3520 247 0,'0'0'252'0,"0"0"-60"0,0 0-56 0,0 0-45 0,0 0-36 16,0 0-23-16,0 0-12 0,0 0-5 0,0 0-1 15,0 0 1-15,0 0 2 0,0 0 2 0,0 0 1 0,0 4 1 16,0-4 1-16,0 0 0 0,0 0-1 0,0 0 0 0,0 0 0 16,0 0 2-16,0 0 1 0,0 0 0 0,0 0-1 15,0 0 0-15,0 0 0 0,0 0-2 0,0 0-2 0,0 0-3 16,0 0-4-16,0 0-2 0,0 0 0 0,0 0-2 15,0 0-3-15,0 0 0 0,0 0 0 0,-6 0 0 0,6 0-2 16,0 0 2-16,0 4 1 0,0-4 0 0,0 0 1 0,-6 0 0 16,6 0 3-16,0 0-2 0,0 0 4 0,0 0 0 15,0 0 0-15,0 0 1 0,0 0-1 0,0 0 1 16,6 0-1-16,-6 0 1 0,0 0-1 0,0 0-3 0,0 0-2 16,0 0-1-16,0 0-2 0,0 0-3 0,0 0-5 0,0 0-4 15,0 0-3-15,-6 0-2 0,6 0-2 0,0 0-2 0,0 0-1 16,0 0 0-16,0 0 3 0,0 0 2 0,0 0 2 15,0 0 2-15,0 0 2 0,0 0 7 0,0 0-1 16,0 0 0-16,0 0 0 0,0 0 1 0,0 0 1 0,0 0-2 16,0 0-3-16,0 0-5 0,0 0-6 0,0-4-7 0,0 4-12 15,6 0-19-15,-6 0-33 0,0-4-51 0,0 4-124 16,0-3-75-16,0 3-56 0</inkml:trace>
  <inkml:trace contextRef="#ctx0" brushRef="#br0" timeOffset="51378.3">2810 5521 139 0,'6'-5'347'0,"-6"-1"-78"0,0 2-83 15,0 0-68-15,0 1-44 0,0 0-24 0,0-2-10 0,0 1-5 16,0 1-1-16,0-2 0 0,0 3 0 0,0-2-1 0,0 1 4 16,0-1 3-16,0 4 1 0,0-4 1 0,0 0 0 0,-6 0 0 15,6 4-1-15,0-4-3 0,0 4-5 0,0 0-6 16,-7-2-4-16,7 2-6 0,0 0-5 0,0 0-5 16,0 2-3-16,0 2-4 0,0 0-2 0,0 4-1 0,0 3 1 15,7-1-1-15,-7 5 1 0,6 4 2 0,-6 2 0 0,5 1 0 16,-5 5 0-16,8 2 1 0,-1 0 0 0,-7 4 2 15,5 4 0-15,-5 2 0 0,0 2 0 0,7 2 3 0,-7-2 0 16,8 7 1-16,-8-4 0 0,0 0-2 0,0 4-1 0,-8-4 2 16,1 2-2-16,7 0-1 0,-5-3-2 0,-2 1 0 15,-6-4 1-15,7 0-1 0,-1-2 0 0,1-6 0 0,6-6 0 16,-7-1 0-16,0-3 2 0,1-3 5 0,0-5 10 16,6-2 15-16,-7-2 16 0,0-6 14 0,1-1 13 0,0 1 11 15,-1-4 11-15,0-7 10 0,1 0 4 0,-8-4-7 16,9 0-9-16,-10-4-8 0,4-7-10 0,-3 4-10 0,8-4-12 15,-14 1-15-15,13-2-13 0,-5 0-9 0,-2 6-8 0,2 2-4 16,-3 1-7-16,10-1 0 0,-8 7 0 0,7-3-4 16,-1 8-6-16,0-1-7 0,7 4-6 0,0 0-3 0,0 7-4 15,0 0-3-15,7 5-8 0,0 3-3 0,-1-1 3 16,7 1 2-16,0-1-1 0,6 1 0 0,1-1 1 0,0 1 3 16,-1-1 8-16,6-2 4 0,-5-4 4 0,7-6 8 15,-1-2 11-15,0 0 10 0,-6-2 16 0,6-2 16 0,0-4 13 16,0-3 12-16,7 0 11 0,-7-4 4 0,-1 1 1 0,-5-1-6 15,6-3-11-15,-6 3-13 0,-1-3-14 0,-5 3-21 16,-8 4-38-16,7-4-47 0,-7 1-49 0,1 2-41 0,-7 2-40 16,0-1-43-16,-7 3-64 0,1 5-113 0,-2 3-85 15,-12 3-42-15,2 1 0 0</inkml:trace>
  <inkml:trace contextRef="#ctx0" brushRef="#br0" timeOffset="52331.17">1070 7327 235 0,'0'-7'420'16,"0"2"-116"-16,-6 1-120 0,6-3-79 0,0 5-42 0,-8-3-20 15,8-2-10-15,-6 3 1 0,6 0 1 0,0 1 5 0,-6-1 4 16,6 1 5-16,0-2 3 0,-6 5 1 0,6-2 3 15,0-2-3-15,0 0-1 0,-8 4-3 0,8-4 1 16,0 4 1-16,0-3 2 0,0 3-1 0,0-4-3 0,0 0-2 16,-6 0 1-16,6 2 0 0,0-3-4 0,-6 2 2 0,6-1-1 15,0 0 7-15,-7 1 8 0,7-1 10 0,0 1 8 0,0-1 6 16,-6 0 5-16,6 1 2 0,0-1-3 0,-7-1-8 16,7 5-12-16,0-2-13 0,-7-3-13 0,7 3-11 15,0-2-9-15,0 4-7 0,0-4-5 0,0 4-3 0,-7-4 0 16,7 0-1-16,0 4 0 0,0 0 0 0,0-4 0 0,-5 4 1 15,5 0-1-15,0 0 0 0,-6-3 1 0,6-1-1 16,0 4 1-16,0 0 2 0,0 0 2 0,-9-2 1 0,9 2 2 16,0 0 2-16,0 0 1 0,0 0 2 0,0 0-2 15,0 0 0-15,-5 0-5 0,5 0 0 0,0 0 0 0,0 0-2 16,0 0-1-16,0 0-2 0,0 0 0 0,0 0-2 0,0 0 1 16,0 0-2-16,-6 0-1 0,6 0-3 0,0 0 1 15,0 0-2-15,0 2-1 0,-7-2 1 0,7 4 1 0,-7-1 0 16,1 1 1-16,-1 0 1 0,-5 4-2 0,-2 3 2 15,8-4-1-15,-8 8 1 0,2-5 0 0,-2 6 0 0,-6 1-1 16,9 2 0-16,-3-1 2 0,1 0 1 0,0 5 2 0,0-5 1 16,0 7 0-16,-1-3-1 0,2 0 1 0,-1 1 0 15,7 2-1-15,-1-3 0 0,0 0-4 0,7 0 0 0,-6-1-2 16,6-2 0-16,6 3 1 0,-6-3 1 0,7-4-1 16,0-1 0-16,-1-3 1 0,7-4 3 0,-1 0 2 0,9-3 3 15,-8-4 7-15,13 0 4 0,-6-7 6 0,5 0 4 16,0-8 2-16,9 1 1 0,-8-6 2 0,5 2-2 0,-4-4-2 15,6 0 4-15,-13 0 4 0,6 5 3 0,-13-2 2 16,7 1-1-16,-9 6 1 0,-3-2-1 0,-1 2-3 0,-1 5-12 16,-6 4-8-16,6-4-7 0,-6 7-4 0,0-4-4 0,0 4-5 15,0 4-2-15,0-1 0 0,0 8 1 0,0 4-1 16,0 2-1-16,0 6 1 0,7 3 1 0,-7 0-1 0,7 3-2 16,6-4-4-16,-7 5-1 0,14-5-1 0,-9-3 0 0,9 0 0 15,0-3 2-15,6-1 10 0,1-7-1 0,-1 1 1 16,0-9 1-16,0 0-2 0,7-6 3 0,-7-4 2 0,5-5 2 15,3-3-8-15,-2-3 7 0,1-4 7 0,0-3 6 16,-7-4 4-16,6-1 0 0,-6 1 1 0,1-4 0 0,-1 0-2 16,-7 0-2-16,1-1-2 0,-14 2-2 0,8-1-2 0,-14 4-2 15,0-5-1-15,0 2 0 0,-8 2 1 0,2 1 0 0,-7 4-5 16,0-2-3-16,0 6-4 0,-1-2-5 0,2 9-9 16,-1-1-11-16,0 5-19 0,0 6-21 0,6 0-36 15,1 4-51-15,-1 8-56 0,1-1-53 0,6 4-37 0,0 3-35 16,6 5-30-16,7-2-46 0,0 2-85 0,7-1-70 0,-7 1-25 15,7 3 5-15</inkml:trace>
  <inkml:trace contextRef="#ctx0" brushRef="#br0" timeOffset="52628.11">2067 7441 26 0,'-13'3'490'0,"-7"5"5"0,1-2-189 16,-1 6-134-16,1 2-69 0,-1 1-34 0,0 3-17 0,8 4-8 15,-8-4-5-15,7 4-2 0,-1 4-3 0,8 0-2 16,6 0-6-16,0-1-5 0,0 1-4 0,6-1-4 0,8-3 0 16,-1-3-2-16,0 2-2 0,6-6 4 0,1-1 2 0,0 1 9 15,5-7 6-15,1-1 7 0,1-3 16 0,-1-4 20 16,0-4 20-16,0-3 22 0,0-4 20 0,0-1 15 16,-1-5 26-16,2-2 23 0,-1-3 14 0,-6 5-2 0,-1-6-8 15,-5 0-20-15,-8 2-20 0,0-1-21 0,1 0-32 0,-7 0-31 16,-7 3-31-16,1-2-21 0,-8-2-13 0,2 6-13 0,-8-2-14 15,-5 5-18-15,4-1-38 0,-4 0-50 0,-8 8-55 16,7-1-47-16,-1 2-42 0,1 1-38 0,8 5-30 16,-2 0-28-16,7 5-30 0,6-2-76 0,0 0-54 0,7 5-31 15,0-4-1-15</inkml:trace>
  <inkml:trace contextRef="#ctx0" brushRef="#br0" timeOffset="52893.54">2425 7514 277 0,'0'0'488'0,"0"0"-125"0,0 0-139 0,0 0-78 15,0 0-44-15,0 0-23 0,0 0-14 0,7 0-8 16,-1 0-7-16,1-4-3 0,-2 4 0 0,10 0-2 16,3-3-1-16,-4-1-3 0,5 0-3 0,7 0-4 0,-6 4-3 15,6-3-4-15,1-1-6 0,-2 0-7 0,1 4-3 0,-1-3-4 16,2 0-2-16,0 3-1 0,-1-5-3 0,0 5-3 15,-2 0-9-15,-4-3-8 0,7 3-12 0,-7 0-14 0,5 0-15 16,-6 0-16-16,8 0-16 0,0 0-20 0,-1-4-28 16,6-1-46-16,-5 5-112 0,-2-3-86 0,1-3-54 0</inkml:trace>
  <inkml:trace contextRef="#ctx0" brushRef="#br0" timeOffset="53174.72">3233 7195 161 0,'-6'-12'524'15,"-8"6"-31"-15,8-2-191 0,0 4-133 0,6 0-75 0,-8 1-39 16,8-1-23-16,0 4-14 0,0 0-10 0,0 0-3 16,0 4-3-16,0 3 1 0,8 1 5 0,-8 2 1 0,6 2 1 15,0 3 1-15,2 3 0 0,4 0-1 0,-6 1-1 0,1 2-2 16,0 1-1-16,6 4-1 0,-7-3-2 0,0 2 1 15,2 0-1-15,-2 0 2 0,0 1 1 0,-1 0-1 0,4 0 1 16,-9 0 1-16,6-1 0 0,-6 1 0 0,0 0 0 16,-6-1-3-16,6 1-1 0,0-4 0 0,0 0-5 0,0-1-8 15,0 2-10-15,0-5-17 0,0-3-19 0,0 3-21 0,0-7-32 16,0-1-62-16,0 2-105 0,6-9-97 0,-6 1-70 16</inkml:trace>
  <inkml:trace contextRef="#ctx0" brushRef="#br0" timeOffset="53471.54">3754 7275 510 0,'7'-8'533'0,"-7"6"-147"16,7-2-165-16,-7 0-101 0,-7 4-56 0,7 0-34 16,-7 4-17-16,-5 0-9 0,-2-2-5 0,-5 6-1 0,6-1 0 15,-6 1 2-15,-1 4 3 0,0-3-1 0,1 3 0 16,-1 3-1-16,7-4 0 0,-6-3 0 0,5 2 0 0,1 1 2 15,1-3-4-15,-2-1 2 0,8 0 1 0,-1 0 4 0,1 1 0 16,6-1-1-16,-7-4-1 0,7 4 0 0,-6 2-2 16,6-3 2-16,0 2-2 0,0-2-2 0,6 6 3 0,-6-1 1 15,7-3 2-15,-1 3 1 0,1 0 1 0,-1-1 1 16,0 2 1-16,8-5 1 0,-8 3 2 0,7 2 0 0,1-5-1 16,-2 3-1-16,2 2-1 0,-2-4-1 0,8-2-2 15,-1 2 0-15,-5 4-7 0,6-5-11 0,-1 0-16 0,7 0-19 16,-6 1-19-16,-1 2-24 0,7-6-36 0,-6 3-65 0,-2-3-118 15,2 0-81-15,0-1-51 0</inkml:trace>
  <inkml:trace contextRef="#ctx0" brushRef="#br0" timeOffset="53768.51">4125 7352 495 0,'0'-3'547'16,"0"-6"-98"-16,0 7-206 0,0 2-127 0,0 0-67 0,0 2-37 15,0 7-21-15,0-1-12 0,-6 2 0 0,6 1 7 0,0 7 7 16,0 1 5-16,0 2 3 0,0 1 2 0,0 1 1 16,0 3 0-16,6-1-1 0,-6 0 0 0,0-3 0 15,0 4 0-15,8-3-1 0,-8-6 2 0,6 2 1 0,-6-5 2 16,0 1 6-16,6-8 11 0,-6 1 17 0,7-1 29 0,-7-4 29 16,6-3 44-16,1-3 44 0,6-4 31 0,0-1 24 15,0-6 12-15,-1-5-11 0,9-3-9 0,-2-3-17 0,0 2-40 16,1-6-39-16,0 4-32 0,-1-4-25 0,1-1-23 15,0 4-5-15,-1-3-21 0,-6 0-11 0,6 3-8 0,-6 1-13 16,0-1-13-16,1 0-16 0,-1 4-36 0,-7 0-65 0,8 5-72 16,-8 1-67-16,0-2-59 0,1 6-60 0,-1 3-109 15,1-3-116-15,-7 4-65 0,0-1 9 0,-7 3 35 0</inkml:trace>
  <inkml:trace contextRef="#ctx0" brushRef="#br0" timeOffset="60001.22">9280 4924 159 0,'0'0'273'0,"0"-4"-59"15,0 4-53-15,0 0-46 0,0-4-36 0,0 4-23 0,0 0-17 16,0-3-9-16,0 3-5 0,6 0-2 0,-6 0-1 15,0 0-2-15,7-4-5 0,-7 0 0 0,7 4 2 0,-7 0-2 16,0 0 1-16,6-4-1 0,-6 4-1 0,0 0 1 0,0 0 3 16,0 0-3-16,0 0-3 0,0 0-2 0,0 0 0 15,0 0 0-15,0 0-1 0,0 0-2 0,0 0 2 0,0 0 1 16,0 0-2-16,0 0 4 0,0 0 0 0,0 0 1 16,0 0 3-16,0 0 1 0,0 0 0 0,0 0 1 0,0 0 2 15,0 0 0-15,0 0 0 0,0 0-2 0,0 0-1 16,0 0-2-16,0 0-2 0,0 0-4 0,0 0-2 0,0 0-3 15,0 0-1-15,0 0-2 0,-6 0-1 0,6 0 0 0,0 0 0 16,0 0-1-16,0 0 0 0,0 0-1 0,0 4 0 0,-7-4 0 16,7 0 0-16,0 0 0 0,0 4 0 0,0-4 0 15,-7 4 0-15,7 3 0 0,-6-3 2 0,6 6 2 16,-7-2-3-16,1 7 1 0,-7-1 0 0,0 1 2 0,7-1-1 16,-8 4 1-16,8 1-2 0,-7-5 0 0,6 5 0 0,-6-4 0 15,7 3 1-15,-8-4 0 0,8 5 1 0,0-5 0 16,-1 1-1-16,0-4-1 0,1 4 1 0,0-5-1 0,6 2 0 15,-8-5-1-15,3 1 1 0,5-1-1 0,0-4-1 16,0 1 0-16,0-1 2 0,-7 1 4 0,7 1 7 0,0-5 13 16,0 0 15-16,7 0 16 0,-7 0 13 0,0-5 7 0,0 1 4 15,0-3 0-15,5-3-1 0,-5-2 1 0,8 2-8 16,-2-5-13-16,0 0-9 0,1-3-7 0,0-1-1 16,-1 1-4-16,-6-4-5 0,6 3-15 0,2-2-6 0,-2-1-6 15,0 3-2-15,1-2-1 0,-1 2-3 0,-6 1 0 0,7-4-1 16,-7 8 0-16,6-5-1 0,-6 0 1 0,7 5-3 15,-1-1-1-15,-6 1 0 0,5-1-1 0,4 4 2 0,-9 3-2 16,6 2 1-16,-6-2 0 0,0 5-3 0,5-1-2 16,-5 0-6-16,0 4-5 0,0 0-4 0,8 0-3 0,-1 4-5 15,-7 0-5-15,6-1 1 0,0 5-3 0,1-2 3 0,-1 2 4 16,8 3 0-16,-8 0 0 0,0 5 1 0,1-6 5 16,0 5 1-16,-1-4 5 0,1 3 0 0,-1 1 1 0,1-5 1 15,-2 5 3-15,3 0 2 0,-2-4 2 0,0 0 1 16,-6 4 3-16,8-5-1 0,-2 1 2 0,0-3 0 0,1 0-3 15,-7 2-4-15,6-3-5 0,1 1-9 0,-1-1-10 0,7-3-9 16,-6 4-14-16,0-6-15 0,-1 6-22 0,0-4-34 16,8-4-62-16,-8 3-115 0,-6-6-72 0,5 3-42 0</inkml:trace>
  <inkml:trace contextRef="#ctx0" brushRef="#br0" timeOffset="60610.45">9273 4986 340 0,'-6'0'325'0,"6"-4"-74"16,0 4-68-16,-6-4-58 0,6 4-36 0,0-3-23 0,0 3-12 15,0-4-7-15,0 4-5 0,0 0 0 0,0 0-6 0,0-4-5 16,0 4-5-16,0 0-4 0,0 0-6 0,0 0-4 15,0 0-5-15,0 0-7 0,0 0 1 0,0 0 1 0,0 4-2 16,6-4 0-16,-6 4 1 0,0-1 0 0,6 1 1 16,-6 0-1-16,0-1-1 0,7 1-1 0,-7 3 1 0,0 0 0 15,6 1 0-15,-6-1 1 0,0 0 0 0,7 1 0 16,-7 4 1-16,7-2 1 0,-1-3-1 0,-6 5 0 0,6 2 0 16,1 1-1-16,0-1 1 0,-1 1 1 0,-6 3-1 0,7 0 1 15,-1-3 1-15,6 4 0 0,-4 3-1 0,-2-5-1 16,-6 2 2-16,6 3-1 0,2-4-1 0,-2 5 0 0,0-5-1 15,1 3 4-15,-7-2-3 0,6 0 1 0,1 2 0 16,-7-3-1-16,0 1 2 0,6-4-2 0,-6 4 1 0,7-2-1 16,-1 2 1-16,-6-5 1 0,7 4-2 0,0-3 2 15,-1 4-2-15,0-5 0 0,-6 1 0 0,7 0-1 0,0 3-1 16,-7-7 0-16,6 7 1 0,-6-3-2 0,5 0 1 0,-5-1 0 16,8-3 0-16,-8 3 1 0,0 1-1 0,6 0 0 0,-6-4 0 15,7 3 1-15,-7-2 0 0,0 3-1 0,0-5 0 16,7 1 1-16,-7 0-1 0,6 0 0 0,0 0 2 15,-6 0-3-15,8 1 0 0,-2-2 1 0,0 5 0 0,-6-4 0 16,6 3 0-16,1-3 1 0,-7 4 0 0,7-4 2 0,-1 4-1 16,-6-4 0-16,7 4 0 0,-7-5 0 0,6 5-1 15,-6-3 0-15,0-2-1 0,6 1 1 0,-6-3-1 0,0 2 1 16,0-3 1-16,8 5-1 0,-8-5-1 0,0 0 1 16,0 0 0-16,0 1 2 0,6-1 4 0,-6 1 2 0,0-1 3 15,0 0 1-15,-6-2 2 0,6 1 1 0,0 2 2 0,0-5 0 16,0 5-1-16,-8-4-4 0,8-2-2 0,0 6 0 15,-6-4-2-15,6-1-1 0,0 1-8 0,-6 0-16 16,6 0-22-16,0-1-34 0,0 1-67 0,0-4-169 0,0 0-70 16,0-4-70-16,-7 1-43 0</inkml:trace>
  <inkml:trace contextRef="#ctx0" brushRef="#br0" timeOffset="61797.81">7462 4898 102 0,'0'-4'253'0,"0"4"-45"0,0-3-40 0,0 3-37 15,0-5-30-15,0 5-22 0,0-2-15 0,0 2-8 16,0-4-3-16,0 0-3 0,0 4-4 0,0 0-6 0,0 0-4 16,0-4-6-16,0 4-3 0,0 0-5 0,0-4-4 0,6 1-3 15,-6 3-4-15,0-4-2 0,0 4 1 0,0-4 3 16,0 4 0-16,0-2 1 0,0 2 2 0,7-5 1 0,-7 5 0 15,0-4 1-15,0 1-2 0,7-1-1 0,-7 1-2 16,6-1-2-16,0 0-3 0,2 0-1 0,-2-3 0 0,0 3 0 16,0 0-1-16,8 2-3 0,-8-2 0 0,7-4 0 0,1 5-2 15,-2-1 0-15,2 0-1 0,-2-3-3 0,8 3 2 16,-7 1 3-16,7-1-1 0,-1-3 0 0,1 3 0 16,-1 0 1-16,8 1 1 0,-8-2 4 0,7-2-1 0,0 5-6 15,0-2 1-15,0-1 3 0,-1 2 1 0,9-1 1 0,-9 1-2 16,2-1 0-16,5 4 0 0,-6-4 2 0,7 4-2 0,-1-4 0 15,0 4-1-15,-5 0-1 0,5 0-1 0,1 0 0 16,-1 0-1-16,2 4 0 0,5-4-1 0,-7 0-1 16,0 0 1-16,1 4 0 0,0-4 0 0,6 4 1 0,-7-4-1 15,2 3 1-15,-9 1 0 0,7-1 0 0,-5 2 0 0,-1-1 0 16,0-2 0-16,0 2 0 0,-7 4 1 0,7-5 0 16,-6 1-1-16,0 4 0 0,-1-5 0 0,6 4 1 0,-5-3 1 15,1-1-4-15,-2 5-1 0,1-4 1 0,-8-1 1 16,8 1-1-16,-2 0-1 0,-3 0-1 0,5-2 1 0,-8 2 0 15,1 0 0-15,1 0-2 0,-2-1 0 0,-5 1 1 0,6 0-1 16,0 0 1-16,-6-1-1 0,6 1 2 0,-1-1 0 16,-5-3 2-16,6 4 0 0,1 1 1 0,-2-5 0 15,-5 2-1-15,6-2 1 0,-7 0 1 0,7 4-1 0,-8-4 0 16,4 0 0-16,-3-4 0 0,-1 4 1 0,3 0 2 0,-1 0 3 16,-7-2 3-16,0 2 5 0,6-5 4 0,-6 1 2 0,-6 1 4 15,6-1 0-15,0-3-1 0,-7-1 0 0,-1 1-3 16,3-3-5-16,-1 2-2 0,-3-3-2 0,-2 0-4 0,-2 4 0 15,0-4-2-15,0 0-1 0,-7-1 0 0,7 1-1 16,-6-3 2-16,6 3-2 0,-7-1-1 0,0 2 0 0,8-1-1 16,-2 3-1-16,-5-2 0 0,5 3 0 0,7-1-2 15,-4 1 1-15,2-1 2 0,4 5 0 0,-1 0 0 0,-1-1 0 16,7-1-1-16,0 5-2 0,0-3-2 0,0 3-3 0,0 0-2 16,0 0-1-16,7 3-1 0,-1 2 0 0,8-1 1 15,-3 2 3-15,4 2 0 0,4-1 1 0,-6 1 0 0,6 2 2 16,1-3-1-16,0 5 0 0,5-1-1 0,-5-5 0 15,0 6-3-15,-7-1-1 0,6 0-3 0,-6-3-3 0,-8 2-3 16,10-2 0-16,-15 3 1 0,5 0 0 0,-5-4 4 0,0 4 2 16,-5 4 6-16,-1-5 2 0,-8 5 4 0,1 0 1 15,0-1 2-15,-6 1 0 0,-1-1 0 0,7 1 0 0,-6 0-3 16,-1-1-6-16,1-2-12 0,5-1-19 0,-5 3-28 16,6-3-59-16,6 0-114 0,-5-3-98 0,4 2-84 0,1-5-39 15</inkml:trace>
  <inkml:trace contextRef="#ctx0" brushRef="#br0" timeOffset="63844.19">4686 7308 13 0,'7'-4'295'0,"-2"2"-69"0,-5 2-60 16,7-5-53-16,-7 5-36 0,0-3-22 0,0-1-14 0,8 4-7 15,-8 0-4-15,0-4-2 0,0 0-5 0,0 1-3 16,0-1-1-16,6 4-8 0,-6-3-1 0,6-2-2 0,-6-1-1 16,6 2 1-16,2-3 5 0,-8-1-1 0,6 4 2 15,0-3 2-15,1 0 0 0,-1-4 1 0,1 4 0 0,0 0 1 16,-7-4-2-16,6 4 2 0,-1-5-1 0,2 1 1 0,6-1 0 16,-6 2 1-16,0-1-1 0,0 1 0 0,6-5-4 15,-1 0 1-15,-5 4 0 0,6-7-2 0,1 2 1 0,-2 1-2 16,1 1-3-16,7-3 0 0,0 2 1 0,-8-4-2 15,8 1-1-15,6 0-1 0,-8 0 0 0,10-5 0 0,-2 5 2 16,0-4-1-16,0 0 0 0,7 4 1 0,-1-8-1 0,1 3 1 16,-1 2-1-16,1-1 0 0,-1 0 0 0,1 0 0 15,-1 0 0-15,1 1-1 0,-7 1-1 0,0 3 0 0,0-2 0 16,1 5-1-16,-9-1-1 0,2 0-1 0,0 1 0 0,-1-1-2 16,1 4 1-16,0-3-1 0,-1-2-1 0,7 2 0 15,-6-1 0-15,6 1 0 0,-7-1 1 0,7-3 0 16,0 3 0-16,1-3 0 0,5-1-1 0,-6 0 1 0,7 2-1 15,-1-2-1-15,7 1-1 0,-7-1 1 0,1 2-2 0,0-2 2 16,7 1 1-16,-8-1-1 0,1 5 1 0,-1-5 1 16,1 4 0-16,-1 1 0 0,1-1 0 0,-1 1 0 0,1-1 0 15,-1 1 0-15,-6-1-2 0,7 0 1 0,-1 1 1 16,1-1 0-16,-7 4 0 0,7-4 1 0,-2 1 2 0,-4 3 0 16,6-3-1-16,-1 2 0 0,2 1 0 0,-9 0-2 0,7 0 0 15,2 0 0-15,-1 4-2 0,-1-5 0 0,1 6 0 16,4-5 0-16,-3 3-1 0,5-3 1 0,0 4-2 0,-1-4 1 15,2 4-1-15,0-4 2 0,-1-1-1 0,-1 6 0 16,1-5 0-16,1-1 1 0,-7 2 0 0,5 2 1 0,-5-3-1 16,-1 3 0-16,1-2 1 0,-1 3-1 0,-5-1 2 0,5 1-1 15,-6-4-1-15,1 8 0 0,-1-6 0 0,0 3 1 16,0-2 0-16,-1 5 0 0,2-5-2 0,-8 4 1 16,8-4 2-16,-9 6-1 0,9-5 1 0,-7 2-2 0,0-2 0 15,5 3 1-15,-5-2 0 0,6-2 1 0,-6 4 0 0,5-3 0 16,1-1-2-16,0 1 1 0,0 0 1 0,1 0 0 0,-1-1 0 15,7 1-1-15,-8 0 0 0,2-1 0 0,-2 4 1 16,1-4-1-16,-6 6 1 0,7-5-2 0,-15 3-1 0,8 0 1 16,-7 4 1-16,7-4-1 0,-8 0 0 0,2 4 0 15,-2-4 0-15,1 4-1 0,-6 0 1 0,5 0 1 0,2 0-2 16,-7-2 0-16,5 2 2 0,2 0-2 0,-1-5 2 16,-7 5 1-16,14-2-1 0,-15 2 0 0,10-5 1 0,-3 5 0 15,2-3 0-15,-2-1-1 0,1 0 0 0,7 4 1 0,-6-4 1 16,-2 1 0-16,1-4 1 0,0 3-1 0,-1 1 1 0,3-6 1 15,-3 3 3-15,8-2 1 0,-7 2 0 0,7-3 3 16,-9-1 3-16,9 3 4 0,-6-5 3 0,-1-3 2 16,6 5 1-16,-5-2-2 0,-8 3 6 0,0-3 2 0,1 1 1 15,-7 0-3-15,0 3-4 0,-7 1-5 0,1-4-6 0,-14 4-6 16,8 3-9-16,-15 0-9 0,0 4-5 0,2 0-2 16,-14 4-1-16,7 0 2 0,-1 0 2 0,1-1 2 0,5 1 1 15,1 3 0-15,6-4-3 0,1 6-2 0,6-6-1 16,7 4-1-16,6-3-3 0,0 2-1 0,0 3-1 0,6-1 3 15,14 1 5-15,-8-1 3 0,8 0 1 0,0-2 2 0,6 1 4 16,1 1 2-16,-2 4 2 0,0-5-1 0,2 0 1 16,-7 0 0-16,6 1 0 0,0-1 2 0,-7 3-1 15,-5-1 0-15,5-2 1 0,-13 3 2 0,2 2 2 0,-8 3 0 16,0-5 2-16,-8 5 0 0,-4-1 1 0,-1 1 1 0,-1-1-1 16,-5 5-1-16,0-8-2 0,-8 4 0 0,7-1-1 0,-6-3-1 15,7 1-1-15,-1-2-1 0,2 2-2 0,-2-1-10 16,6-5-11-16,-5 3-22 0,13-3-37 0,-8-2-59 15,7 0-113-15,7-4-98 0,-5 0-61 0</inkml:trace>
  <inkml:trace contextRef="#ctx0" brushRef="#br0" timeOffset="66406.08">12439 6363 27 0,'0'0'211'0,"0"0"-30"0,0 0-28 0,0 0-23 15,0 0-20-15,0 0-18 0,0 0-17 0,0 0-17 0,7 0-13 16,-7 0-11-16,0 0-6 0,0 0-5 0,0 0-4 0,0 0-3 16,0 0-3-16,0 0-2 0,0 0-1 0,8 0 0 15,-8 0-3-15,0 0-4 0,0 0 0 0,0 0-2 16,0 0 1-16,0 0 0 0,0 0 8 0,0 0-2 0,0 0 3 15,0 0 2-15,0-3 3 0,0 3 4 0,0 0 3 0,0 0 4 16,5-5-5-16,-5 5 4 0,0 0 0 0,0-2 1 0,0 2 0 16,0-4-1-16,0 4-2 0,0-4 0 0,0 0-3 15,0 1-6-15,0-1 0 0,0 0 0 0,-5 0-2 16,5 2 1-16,0-3 0 0,0-2-1 0,0 2 0 0,0 2 5 16,-8-4-2-16,8 3 2 0,0-2 3 0,0-3-1 0,-7 2 1 15,7 0 1-15,-5 0 12 0,5-1 8 0,0 1 6 16,-7-1-2-16,7-2 2 0,0 3 6 0,-6-5 0 0,6 5-2 15,0 0-11-15,-7-4-11 0,7 0-4 0,0-1-4 16,-7 2-3-16,7-1-9 0,0 0-2 0,0-3-2 0,0 2-1 16,0-3 0-16,0 1 0 0,0-1 0 0,0 1 1 0,0-1 1 15,0 0 0-15,0-3 0 0,0 0 0 0,0 4 3 16,0-9 1-16,0 5 2 0,-6 0 1 0,6-1 1 0,0 1 4 16,0-1 1-16,-6 1-1 0,6-4 1 0,-6 4 6 0,-2 0 2 15,8-4 4-15,-6 3 1 0,0 1 2 0,6-4 2 16,-7 4 0-16,0-1-1 0,0-2-1 0,1 2-2 0,0-2 0 15,6 1 8-15,-7-1 5 0,1-4 0 0,-1 2 1 16,7 0 2-16,-6-2-4 0,6 0 0 0,-6 3-4 0,6-7-11 16,-7 3-9-16,7 1-1 0,0-5-3 0,0 4 3 0,-7-3 1 15,7 3-1-15,0 1 1 0,0-4 0 0,0 3-1 16,0 0-3-16,0 1-1 0,0-1-5 0,-6 1-5 16,6-2-1-16,0 2-3 0,0 3-2 0,0-4 0 0,0 1 5 15,0 2-3-15,0-2-2 0,0 3 2 0,0 0 1 0,0 0 0 16,0 0 3-16,0 0 1 0,6 1-5 0,-6-2 3 0,0 4 2 15,7-2 0-15,-7-1-2 0,0 0-3 0,7 0 0 16,-7 0 1-16,0 0-1 0,0 1-2 0,0-2 0 16,0 2-1-16,6-2-1 0,-6 0 2 0,0 2 0 0,0-4-1 15,0 3-2-15,0-4 3 0,0-1 0 0,0 2 1 0,0 4 1 16,0-5-3-16,0-3 0 0,0 3 0 0,0 1 1 16,0-2-1-16,0-2 0 0,-6 0 0 0,6 4-1 0,0-5 2 15,-7 5 0-15,7-4-1 0,-7 3 1 0,1-3 0 16,6 2 0-16,-7 2-1 0,1-1 1 0,6-3 0 0,0 3-2 15,-7-3 0-15,7 4-1 0,0-5 0 0,-6 4 0 0,6-3 1 16,6 3-2-16,-6 1 2 0,0-1 2 0,7 4 0 16,-7-3 0-16,0 2 0 0,6 2 0 0,-6-1 1 0,7-1 1 15,-1 2 0-15,-6-1-2 0,7 3 0 0,0 1 0 16,-7-3-2-16,6 2-1 0,0 1 1 0,-6-5-3 0,7 5 0 16,-1-4 2-16,1 1-1 0,-7 2-1 0,6-3 1 0,-6 3 0 15,6 1-2-15,-6-4 1 0,7 3-2 0,0 2 8 16,-7-5-8-16,0 3 0 0,0-2-6 0,0-2 2 15,7 2 1-15,-7-2 2 0,0 5 1 0,0-4-11 0,0 0 8 16,6 0 3-16,-6 0 4 0,0 1 0 0,6-6-1 0,-6 9-1 16,0-4 0-16,8 1 2 0,-8 2-1 0,0-3-3 15,6 0 0-15,-6 4-3 0,6-4-2 0,-6 0-2 0,6 0-2 16,-6 0-3-16,0 0 2 0,7 3 1 0,-7 2 2 0,0-2 2 16,7 4 2-16,-7 1 3 0,0-1 3 0,0 3 4 15,0 3-1-15,0 1-2 0,0 0-2 0,0 1 0 0,0 0-2 16,0 3-4-16,0 1-3 0,0 3-9 0,0-4-9 15,0 4-9-15,0-5-9 0,-7 5-7 0,7 0-6 0,-7 0 0 16,1 5 2-16,0-1 3 0,0-1 7 0,-8 4 10 0,-6 4 9 16,1 0 9-16,-1 1 6 0,-6 2 3 0,0 3 0 15,-7 6 1-15,0-4 0 0,-5 2 1 0,5 1 0 0,1 5-1 16,-7-6 0-16,7 1-1 0,-2 4 1 0,1-8 3 16,8 4 2-16,-8-3 0 0,14-2 2 0,-7 2 2 0,6-4 0 15,1-4 2-15,5 0 0 0,8-4-2 0,-6 0 1 0,4-3 0 16,8 3 2-16,-6-3 6 0,6-4 7 0,0 0 9 15,6 0 4-15,2 0 4 0,-2-8 1 0,13 1 0 16,1-4-1-16,6-3-4 0,6-4-7 0,1-1-8 0,5-4-3 16,2 2-3-16,-1-1-2 0,6-4 1 0,-5 5-1 0,-1-2-1 15,-1-2 1-15,-5 3 0 0,0 0-2 0,0 4 0 0,-7-1 1 16,-7 4 0-16,1 1 0 0,-7 3 0 0,1 3-3 16,-8 2-6-16,0 1-5 0,0 3-12 0,1-3-7 15,0 5-6-15,-7 0-2 0,6 5 0 0,1-3 1 0,-2 5 6 16,2 5 7-16,-7-1 9 0,8 0 8 0,4 1 4 0,-6 2 5 15,2 4 0-15,-2-4 0 0,7 5-1 0,-7 3 0 16,8-5 1-16,-2 3-1 0,2-3 0 0,5 6-4 0,1-5-10 16,-1 0-19-16,0 5-22 0,8-6-23 0,-1 5-31 15,-1-3-60-15,-4-1-150 0,4 0-90 0,-5 1-71 0,-7-1-30 16</inkml:trace>
  <inkml:trace contextRef="#ctx0" brushRef="#br0" timeOffset="67155.92">13027 2051 128 0,'0'-3'277'0,"0"-1"-52"0,6 0-51 0,-6 0-44 0,0 2-34 16,7-3-24-16,-7-2-19 0,0 7-10 0,0-8-4 16,0 5-2-16,0-1-1 0,6 4-2 0,-6-4 0 0,0 1-1 15,0 3 1-15,0 0-1 0,0-3-3 0,0 3-6 0,0 0-6 16,0 0-4-16,-6 0-4 0,6 0-7 0,-7 3-2 15,1-3-3-15,-1 3 1 0,-6 5 0 0,1 0-1 16,-2-1 1-16,1 3 0 0,-7-2 1 0,-7 7 1 0,9-4 1 16,-8 3-1-16,0 1 0 0,0 4-1 0,0-5 0 0,-7 4 0 15,7 1 2-15,0-4 6 0,-8 2-4 0,9 2 3 0,0 0-1 16,5-2 1-16,-6 3-1 0,6-7 0 0,1 5 0 16,5 1-6-16,-5-4 4 0,12 4 0 0,-6-5-1 15,7 1 1-15,0-1-1 0,6 1 1 0,0-5-1 0,0 5 0 16,0-3-1-16,6-5 0 0,0 3 3 0,1-1 1 0,6-3 3 15,0 2 2-15,-1-5 3 0,8 5 1 0,0-8 2 16,6 0 0-16,7 0-2 0,-7 0-2 0,7 0-3 0,-7-5-2 16,6 2-6-16,-6 0-4 0,5-1-6 0,-4 0-12 15,6 1-11-15,-7 0-15 0,-1-6-18 0,2 1-27 0,0 2-43 16,-1-1-107-16,-7-5-104 0,-6-1-71 0</inkml:trace>
  <inkml:trace contextRef="#ctx0" brushRef="#br0" timeOffset="67468.23">12642 2285 101 0,'-6'-3'414'0,"0"3"-103"0,-2-4-114 0,2 4-78 0,6 0-46 15,0 0-25-15,0-2-12 0,6 2-8 0,-6-5-4 0,14 2-5 16,-1-1-4-16,6-4-4 0,8 1-5 0,-1 0-2 16,6-1-2-16,1 1 1 0,-1 0 0 0,7 0 1 15,7-1 3-15,-1-3 3 0,2 3 4 0,-2-2 3 0,7 3 1 16,-1-5 3-16,8 2 2 0,-6 1 0 0,4-1-1 0,3 3-2 16,-9-5-4-16,9 5-2 0,-1-3-2 0,-8 2-2 15,2 1-4-15,-1 0-2 0,-13 2-5 0,6-1-7 0,-12 6-10 16,-7-8-14-16,0 8-14 0,-6-3-20 0,0 3-21 15,-8-4-30-15,-5 4-37 0,-1 0-62 0,1-4-107 0,-7 0-61 16</inkml:trace>
  <inkml:trace contextRef="#ctx0" brushRef="#br0" timeOffset="68202.39">14434 1601 7 0,'-7'-3'365'0,"2"3"-85"0,-3-4-79 16,2-1-68-16,0 2-41 0,6 0-22 0,-7-1-9 0,7 0-8 15,-7 0-1-15,7 0-3 0,0 1-3 0,-6-4-5 16,6 2 0-16,0 3-2 0,0-2-3 0,0 0-3 0,0 0-3 16,0 1-4-16,0-1-1 0,0 4-2 0,0-4-3 15,0 4-3-15,0 0-2 0,-7 0 0 0,7-4 0 0,0 4-1 16,0 0-1-16,0 0-1 0,-6 0-2 0,6 0 0 0,0 0-3 15,-6 0-2-15,-1 0 0 0,7 0-1 0,-7 0 0 16,1 0-1-16,6 0-2 0,-6 0 0 0,-1 0 0 0,0 4-1 16,-6-4 0-16,7 4 1 0,-7 3 2 0,0-3 1 15,-1 4 3-15,2-1 0 0,-1 3 3 0,-7 2 0 0,0-2 0 16,7 5 1-16,-6 0-2 0,6 0 0 0,0-1 0 0,0 1 0 16,-1 3-1-16,8-3 1 0,0 3 0 0,6-3 0 15,0 0-2-15,0-1 0 0,0-3-1 0,6 4 0 0,0-5-2 16,8-2 1-16,-1-1 0 0,0 1-1 0,0-1 1 15,6-3-1-15,0-4 0 0,2 0 1 0,-2 0-1 0,0 0 0 16,-5-4 0-16,4 1-1 0,2-1 1 0,-6 0 1 16,-1-3 3-16,-7 3 1 0,1 0 2 0,0 0 2 0,-7 4 0 15,6-2 1-15,-6 2 0 0,0 0-3 0,0 0-4 0,0 0-3 16,0 2-2-16,0 2-3 0,-6 0-1 0,6 3-5 0,0 1 0 16,0-1-2-16,0 4 0 0,6-4-1 0,0 4 3 15,7-3 0-15,1-2 0 0,-2 3 3 0,8-2 2 16,0-4 3-16,-1-3 1 0,1 0 1 0,6-3 4 0,0-4 4 15,-7-2 7-15,7-1 9 0,1-1 8 0,-8-7 12 16,7 3 5-16,-6-4 7 0,0-2 8 0,-2-1 11 0,2 4 4 16,-7-5 7-16,1 1 1 0,-8 1-4 0,-1-2-1 0,3 6-5 15,-8-6-13-15,0 5-13 0,0-1-11 0,-8 4-16 16,8 1-10-16,-5-1-15 0,-8 1-24 0,6 7-27 0,1-1-30 16,-7 1-30-16,7 4-21 0,-2 3-23 0,2 3-20 0,0 4-11 15,6 1-4-15,0 3 1 0,6 3-8 0,-6-3-42 16,14 3-115-16,-8-2-65 0,7 3-48 0</inkml:trace>
  <inkml:trace contextRef="#ctx0" brushRef="#br0" timeOffset="68483.59">15085 1634 207 0,'-12'0'495'16,"-1"0"-132"-16,-1 3-157 0,-4 2-85 0,4 1-45 15,-12 2-25-15,7 3-14 0,-1 0-4 0,6-1-3 0,-5 5-3 16,6 3-2-16,0 1-4 0,7 3-1 0,6 0-3 0,0 0-3 15,0 0-1-15,13 0-3 0,-7-5-2 0,14 6-1 16,0-4 1-16,-1-5-1 0,0 1 1 0,14-4-1 0,-8-1-2 16,2-2 0-16,6-4 1 0,-7-1 3 0,-1 1 2 15,9-4 3-15,-8-4 7 0,-1 1 9 0,-5-5 11 0,0 1 9 16,-1 0 10-16,1 0 11 0,-8-5 9 0,2 1 5 0,-8-3-4 16,-6 3-7-16,0 0-7 0,0-5-7 0,-6 2-12 15,-8 3-15-15,-4-3-15 0,4 3-11 0,-12 0-11 0,7-1-19 16,-7 6-19-16,6-2-23 0,-6 1-18 0,7 3-22 15,5 0-23-15,-5 1-23 0,13 3-26 0,-2 0-39 0,2 0-67 16,6 0-125-16,0 0-62 0,6 0-25 0</inkml:trace>
  <inkml:trace contextRef="#ctx0" brushRef="#br0" timeOffset="68702.32">15594 1579 21 0,'-7'-8'489'0,"1"4"-92"0,6 1-153 16,0-4-92-16,0 2-48 0,6 3-25 0,-6-6-11 0,13 4-8 15,-6-3-6-15,12 3-6 0,1 0-4 0,0-3-4 0,5 4-1 16,2-4-7-16,5 3-5 0,1 0-7 0,6 0-6 0,0 1-1 16,0-1-4-16,1 1-3 0,-8 3-6 0,7-4-7 15,-7 4-10-15,1 0-12 0,-7 0-15 0,-6 0-16 16,-1 0-21-16,-6-3-24 0,0 3-39 0,-7 0-76 0,-6-4-144 15,0-1-59-15,-6 5-29 0</inkml:trace>
  <inkml:trace contextRef="#ctx0" brushRef="#br0" timeOffset="68936.6">15757 1370 366 0,'0'-4'384'15,"0"1"-124"-15,0-1-102 0,0 4-58 0,0 0-31 0,7 0-20 16,-7 0-10-16,6 4-7 0,0-1-1 0,1 4 0 15,0 1 1-15,5 3 2 0,-5-1 3 0,-1 5-1 0,1-1 0 16,6 6-1-16,-7-3-6 0,8 2-3 0,-8 3-5 16,7 4-3-16,-6-4-3 0,6 4-3 0,-7-5-4 0,7 5-2 15,-6 0-2-15,5-4-3 0,-4 3 2 0,4-3-3 0,-5 1-6 16,-1-6-5-16,8 2-9 0,-8-1-9 0,6-3-15 16,-4 3-17-16,4-7-21 0,-5 0-34 0,6-4-64 0,0 0-132 15,0-2-69-15,0-2-48 0</inkml:trace>
  <inkml:trace contextRef="#ctx0" brushRef="#br0" timeOffset="69186.53">16655 1242 458 0,'7'-4'515'0,"-7"4"-193"0,0 4-147 0,0-1-80 15,0 4-42-15,0 1-21 0,8-1-13 0,-8 7-4 0,0-2-2 16,6 5-2-16,-6 3 1 0,0-3 0 0,0 6-1 16,0 2-3-16,-6 1 0 0,-2 4-2 0,1-1 0 0,2-3-3 15,-10 6 1-15,3-3-4 0,0 2-3 0,-2-2-3 16,2-4-7-16,5 1-7 0,-6-1-9 0,6-3-11 0,-7 1-11 16,8-6-14-16,0-2-17 0,-1-1-26 0,7-6-39 0,-5-1-78 15,5-7-127-15,0 0-63 0</inkml:trace>
  <inkml:trace contextRef="#ctx0" brushRef="#br0" timeOffset="69420.87">16800 1352 272 0,'-15'-8'446'0,"3"5"-166"0,-8 3-126 15,8-4-67-15,-8 4-33 0,7 0-17 0,0 0-7 16,-6 4-3-16,5-4-1 0,7 3-3 0,-5 0-2 0,4 2 0 15,3-1-1-15,-2 3-1 0,7 0-4 0,0 0-2 0,0 4 0 16,0 1 2-16,0-2 1 0,7 1-1 0,6 4 0 16,-6 0-3-16,5 2 0 0,2-1 0 0,5-2-3 0,1 1-3 15,0-1-2-15,6 1-1 0,-7 0-1 0,7-5-1 16,6 2 0-16,-5 3-1 0,-1-5-4 0,6 1-9 0,-6-3-11 16,1 3-14-16,-1-3-19 0,-2-2-31 0,3-2-74 0,0 0-146 15,-1-1-62-15,-6-3-51 0</inkml:trace>
  <inkml:trace contextRef="#ctx0" brushRef="#br0" timeOffset="69748.91">17327 1301 273 0,'-6'0'473'0,"-1"3"-183"0,7 3-132 0,-6 6-72 16,-1-1-38-16,7 3-18 0,0 5-6 0,-7 3-4 0,1 0-1 15,6 7-1-15,0 0-1 0,-6 1 0 0,6 3 0 16,6 0-2-16,0-3-1 0,1 3 0 0,0-4 1 0,6-4 6 16,-1 1 7-16,2-4 9 0,6-3 9 0,-9-2 10 15,10-5 14-15,-2-5 27 0,1 1 25 0,6-8 27 0,-1-4 31 16,3-4 28-16,-3 1 20 0,7-8 17 0,-5-3 7 0,5-1-11 16,-6-2-18-16,1-1-27 0,5-4-35 0,-6 1-34 0,0-1-31 15,1 0-28-15,-1 1-22 0,-1-2-16 0,1 2-12 16,-6 0-10-16,0 0-2 0,-1-2-6 0,1 6-8 15,0-2-7-15,-8 2-16 0,1 2-33 0,7 0-58 0,-8 5-68 16,8 3-68-16,-6-1-59 0,5 5-56 0,1 4-106 0,-2 3-130 16,2 0-67-16,-6 3 0 0,5 2 28 0</inkml:trace>
  <inkml:trace contextRef="#ctx0" brushRef="#br0" timeOffset="69889.59">18630 1794 171 0,'0'-2'560'0,"0"-2"-22"15,0 4-160-15,7 0-244 0,-7 0-151 0,0 0-117 0,-7 0-142 16,7 6-125-16,-12-2-71 0</inkml:trace>
  <inkml:trace contextRef="#ctx0" brushRef="#br0" timeOffset="79356">14832 7561 118 0,'0'-4'164'0,"0"4"-10"0,0-4-14 0,0 4-20 16,0-3-21-16,0 3-24 0,0 0-23 0,0 0-21 0,0-4-14 16,0 4-10-16,0 0-7 0,0-3-7 0,0 3-4 15,0 0-3-15,0 0-2 0,0 0-1 0,0 0 2 0,6 0 3 16,-6-4 6-16,0 4 7 0,0 0 6 0,0 0 5 0,0 0 6 15,0-3 4-15,6-1 5 0,-6 4 1 0,0-4 2 16,0 0-1-16,0 4 0 0,7-3 0 0,-7 3-1 16,0 0-2-16,0-4-3 0,0 4-3 0,0 0-4 0,0 0-3 15,0-3-3-15,0 3-1 0,0 0-1 0,7 0-2 0,-7-4-1 16,0 4 1-16,0-3 1 0,6-1 2 0,-6 0 3 16,0 0 2-16,0 1 2 0,6-1 3 0,-6 0 3 0,8 1 0 15,-8 0-2-15,0-2 0 0,6 2-1 0,-6-1-3 0,0-4-2 16,0 5-1-16,6 0 0 0,-6-2-1 0,0-1 1 15,0 1-1-15,7-2-1 0,-1 3-2 0,-6-3-2 0,6 0-1 16,1-1-2-16,0 1 1 0,-2-3-3 0,2 2 1 16,1-3-1-16,-2 1 3 0,7-2 0 0,-6 1 1 0,-1-3 1 15,7 2-1-15,0-2 0 0,0 2 1 0,-8-3 0 0,10 1-1 16,-3-1 0-16,2 1 0 0,-8 3-2 0,7-3 1 16,1-2-2-16,-2 6 2 0,8-9-1 0,-7 5 0 0,-1-1 0 15,2-3-1-15,6 3 1 0,-8-3-1 0,8 0 1 16,-7 2-2-16,7-1 0 0,-9-2-1 0,9 1 1 0,-6-1 0 15,0 1-1-15,4 0 1 0,-4-1 1 0,5 2-2 0,1-3 2 16,-9 3-2-16,9-5 0 0,1 0-1 0,5-1 0 16,-7 2-1-16,8-4-1 0,-9-2 0 0,10 2 0 15,-2-1 0-15,-1-3-1 0,1 3 0 0,-6-3-1 0,6 4 0 16,1 2 1-16,-8-2 1 0,7 3-2 0,-6 0 2 0,-1 3-1 16,0-3 0-16,1 5 2 0,7-2-1 0,-9 4 1 0,2-4-1 15,-1 5 1-15,1-3 1 0,0 0-1 0,-1 3 0 16,7-4 0-16,0 0 1 0,0 0 0 0,1-1-1 15,-1 2 0-15,0-6 0 0,6 0 1 0,-6 2 0 0,7 3 0 16,-7-4-1-16,6 0 0 0,-6 0 1 0,1 0 1 0,-1-1-1 16,6 2 0-16,-12-2 2 0,6-2 0 0,1 4-1 15,-9-2 1-15,2-2 0 0,7-2 0 0,-9 6-1 0,-4-4 0 16,5 2-1-16,-5-2 1 0,-2 3 2 0,2-4 1 16,-8 8 2-16,0-4-1 0,1 8 1 0,-7-5-1 0,0 4 0 15,-7 3-4-15,1 3-3 0,0 1-5 0,-8 0-3 0,2 4-3 16,-8 2-2-16,7-3-1 0,-7 10 0 0,0-3 1 15,-5-2 0-15,11 8 2 0,-4-4 1 0,4-1 1 0,1 5 1 16,6-4-2-16,0-2 0 0,1 6-1 0,6-4 1 16,0 4 0-16,6-5 1 0,1 5 0 0,0-2 4 0,6 3 1 15,1-3 2-15,4 2 3 0,2-5 0 0,-1 5 1 0,1-1 1 16,0 0-1-16,-1-3 1 0,1 3 0 0,-7 1 0 16,6-5-1-16,-12 5-1 0,6-2-2 0,-6 2 0 0,-7-4 0 15,0 4-2-15,-7-1 0 0,-1 0 1 0,3 1 0 0,-8 2 1 16,-7-2 1-16,8 3-4 0,-8-4-3 0,7 4-7 15,-1 0-12-15,1-4-21 0,0 1-37 0,1-2-64 16,5 6-109-16,1-5-88 0,-1 1-54 0</inkml:trace>
  <inkml:trace contextRef="#ctx0" brushRef="#br0" timeOffset="85588.9">15093 8821 48 0,'6'7'103'0,"0"-3"-42"16,0 4-30-16,-6-5-26 0,8-3-9 0,-2 4 4 16,0-4 13-16,-6 4 17 0,7-4 23 0,-7 0 16 0,0 0 11 15,0-4 4-15,-7 4-6 0,7-4-19 0,-6 1-33 0,6-1-48 16,-6 0-66-16,-2-3-117 0,2 3-84 0</inkml:trace>
  <inkml:trace contextRef="#ctx0" brushRef="#br0" timeOffset="87775.94">21133 4410 326 0,'0'0'290'0,"-7"0"-83"0,7 0-70 0,0 0-51 0,0 0-35 16,0 0-24-16,0 0-12 0,0 0-8 0,0 0 0 0,0 0-3 15,0 4 3-15,0-4 0 0,0 0-1 0,0 0 1 16,0 3 1-16,0-3 1 0,0 4-1 0,0-4 2 0,0 4 1 16,0 0 1-16,0-1 3 0,-7 5 1 0,7-2-1 15,-6 2 2-15,6 1 0 0,-6 1-2 0,-1 0-1 0,-1 2 0 16,8-1-3-16,-5 4 0 0,5 2 1 0,-6 2 0 0,6-1-2 15,0 5 2-15,0-2-2 0,0 9 3 0,0-1 0 16,0 4 0-16,0 4 1 0,0-1-2 0,0 4-1 0,0 4 2 16,0 4-3-16,0 0-3 0,0 3-2 0,-8 0-1 15,8 0-3-15,0 4 0 0,0 1 0 0,-6-1-1 0,6-4-1 16,0-4 0-16,-6 1 0 0,6 0 1 0,-7-4 0 0,1-4 0 16,6-3 0-16,-6-4 0 0,-2-4 0 0,2 0 1 15,6-7-1-15,-6-4 2 0,6-3 3 0,-6-4 5 16,6 1 5-16,-7-6 4 0,0-6 3 0,1 0 3 0,-1-3-1 0,1-9 1 15,6 2-3-15,-14-2-5 0,7-5-4 0,2-2-3 16,-1 1-3-16,-3-4-2 0,4-1 0 0,5-2 0 16,-6 4-2-16,-1-1 0 0,1-1-1 0,6 5-1 0,-7 0-1 15,7 4 0-15,-7-3 0 0,7 8-1 0,-6 1-2 0,6 0 0 16,0 4-4-16,0 4 0 0,0 0-2 0,0 8-2 16,0 0-2-16,0-1-3 0,6 4-2 0,1 4-1 0,0-4 0 15,6 4 5-15,-2-5-2 0,4 5 2 0,-3-4 2 16,8 3 2-16,-7-6 4 0,7 3 2 0,-8-5 3 0,8 2-1 15,-1 0 1-15,0-4 1 0,-4-1-1 0,-3 1 1 0,2 0-3 16,-1-4 0-16,-1 3-7 0,2-3-8 0,-8-3-11 16,-1 3-22-16,4-4-46 0,-9 0-94 0,6 1-128 0,-6-5-82 15,0 1-38-15</inkml:trace>
  <inkml:trace contextRef="#ctx0" brushRef="#br0" timeOffset="103006.64">7918 6846 385 0,'0'0'338'0,"-7"-3"-88"0,7-1-82 16,0 1-63-16,0-1-36 0,-6 4-17 0,6-4-11 0,-6 1-7 15,-2 3-6-15,2-4-3 0,0 0-3 0,0 4-2 0,-1-3-3 16,0 3-3-16,-6-4-2 0,1 4-1 0,-2 0 2 15,2-4 4-15,-8 4 1 0,0-3 2 0,-5 3 5 16,5-4 0-16,-6 4 6 0,-1 0 2 0,-5-4 1 0,-1 4 0 16,1 0-2-16,-1 0-2 0,-5 0-5 0,-2-4-1 0,-5 4-5 15,-3 0-2-15,4 0 0 0,-8 4 0 0,7-4-1 16,-8 0 3-16,1 0 2 0,0 0 1 0,7 4 0 0,-8-4 0 16,8 0 0-16,-1 4-1 0,7-4-1 0,-7 0-2 15,6 0-3-15,9 0-1 0,-2 0 0 0,1 0-1 0,5 0-3 16,8 0-3-16,0 0-1 0,5 0-2 0,8 0-6 0,-7 0-10 15,6 0-18-15,7 0-16 0,-6 0-16 0,6 3-13 16,0-3-12-16,6 0-13 0,1 4-24 0,6-4-40 0,0 0-79 16,0 0-119-16,7-4-72 0,-1 1-31 0</inkml:trace>
  <inkml:trace contextRef="#ctx0" brushRef="#br0" timeOffset="103303.45">7052 6495 323 0,'0'-4'398'16,"-7"4"-112"-16,0-3-110 0,-5 3-73 0,-2 0-45 0,-5 3-24 15,-1 1-13-15,-6 4-6 0,-7-1-2 0,1 0 0 16,-7 4 3-16,-7 0 0 0,1 4 3 0,-1-4 0 0,-6 3 0 16,6 2-1-16,1-2 2 0,5 1 0 0,-5-5 0 0,13 5 0 15,-1 0-1-15,1-4 0 0,5-1-4 0,8 1-1 16,-2 1 0-16,9-2-1 0,5 1 4 0,7 5 4 15,0-7 7-15,7 7 6 0,5-1 4 0,9-1 3 0,11 1 0 16,6 3-1-16,3-4-4 0,11 1-3 0,6-1-10 0,1 1-5 16,7-3-5-16,-1 2-3 0,12 1-2 0,-4 0-2 0,-2-4-12 15,7 3-14-15,-6-3-20 0,-7 3-22 0,0-2-30 16,-7 3-59-16,-5-5-97 0,-8 5-138 0,-5-4-76 16,-8 4-39-16</inkml:trace>
  <inkml:trace contextRef="#ctx0" brushRef="#br0" timeOffset="121174.35">15490 2282 16 0,'-6'-4'204'0,"6"4"-23"0,-8 0-24 0,8-2-20 15,0 2-21-15,-6-5-22 0,6 5-16 0,0-3-13 0,-6 3-10 16,6-4-8-16,0 4-3 0,-7-5-5 0,14 2-3 0,-7 0-3 16,0 3-1-16,0-8-1 0,0 8-3 0,0-3 1 15,6 0-2-15,-6-2-1 0,0 5-3 0,0-4-2 0,0 1-1 16,0-1-2-16,0 4 0 0,0-3-1 0,0-1 1 16,0 4 3-16,0-3 3 0,0 3 2 0,0 0 1 0,0 0 1 15,0-4 2-15,0 4-1 0,0 0-1 0,0 0-2 16,0 0-2-16,0 0-4 0,0 0-2 0,0 0-4 0,0 0-4 15,0 0-4-15,0 0-5 0,0 0-2 0,0 4-2 0,6-1 0 16,-6 1 0-16,0 3 1 0,0 5-1 0,0 2 2 16,8 1 1-16,-8 2 2 0,0 5 1 0,6 1-2 0,-6 7 2 15,0-1-1-15,0 0-2 0,0 4-1 0,6 0 0 0,-6 0 0 16,0 4 1-16,0-1-1 0,0-4 0 0,0 6-1 16,0-2 1-16,7 1 1 0,-7-1-2 0,0 1 1 15,0-4 0-15,0-1 1 0,0 2 0 0,0-5 1 0,-7 0 0 16,1-7-1-16,0 0 4 0,6-4-2 0,-8 1 3 0,2-8 3 15,0 1 6-15,-1-10 6 0,0 2 6 0,-5-4 6 0,-1-4 5 16,-2-3 4-16,-5-3 3 0,9-5-3 0,-9-1 2 16,1-1-3-16,5-5-3 0,2 0-4 0,-8 0 0 15,6 0-1-15,9-4-2 0,-10 4-4 0,4 0-4 0,5 1-5 16,-2 2-1-16,2 4-3 0,0 1-2 0,6-1-4 0,-7 8-7 16,7 0-5-16,0 2-2 0,0 2 4 0,7 6-5 15,-1 2-4-15,0 2-4 0,8 0-3 0,-3 8 2 0,4-4 4 16,4 3 1-16,1 1-5 0,6-1 3 0,0-3 4 15,-2 1 2-15,11-2 2 0,-3 1 2 0,7-3 1 0,-6-4 2 16,6-4 1-16,0 0 0 0,0 0 1 0,0-4 0 0,0 0 1 16,7-4 1-16,-7 1 1 0,1-3 1 0,-8-2 2 15,0 5 1-15,-5-3 0 0,-8 2 0 0,1-3 2 0,-8 0-3 16,2 0-14-16,-8 4-28 0,0-4-23 0,-6 0-26 16,0-1-28-16,0 6-40 0,-6-6-71 0,0 1-151 0,-2 3-78 15,-4-2-41-15</inkml:trace>
  <inkml:trace contextRef="#ctx0" brushRef="#br0" timeOffset="126454.2">20598 13375 46 0,'0'-3'295'0,"0"3"-39"0,0 0-41 16,-7 0-47-16,7-4-41 0,-5 4-34 0,5 0-26 0,-8-4-17 16,8 4-10-16,-6 0-7 0,6 0-2 0,-6-4 1 15,-1 4-2-15,1 0-3 0,-1 0-1 0,1-3 0 0,6 3 1 16,-7 0 2-16,1 0 3 0,6-4 1 0,0 4 3 16,-7 0 0-16,7 0 1 0,0-3-2 0,0 3 3 0,-7 0-3 15,7 0-1-15,0 0-1 0,0 0-3 0,0 0-4 0,0 0-4 16,-6 0-2-16,6 0-6 0,0 0-1 0,0 0-5 15,0 0-1-15,0 0-1 0,-6 0 1 0,6 0 1 16,0 0 5-16,0 0 2 0,0 0 2 0,0 0 4 0,0 0 3 16,0 0-1-16,0 0 0 0,6 0-1 0,-6 0-3 0,0 0-4 15,0 0-4-15,0 0-3 0,6 0-3 0,-6 0-3 0,7 0-1 16,0 0-1-16,-1 0 0 0,1 3 0 0,6-3 1 16,0 0 0-16,-1 0-1 0,8 0 0 0,0 0 2 15,-1 0-2-15,1 0 0 0,6 0 0 0,0 0 0 0,1 0 0 16,-2-3 0-16,1 3 0 0,0 0 0 0,7 0 1 0,-7 0-1 15,0-4 0-15,0 4 0 0,1 0 1 0,-9 0 0 16,9-3 3-16,-7 3 2 0,-2-4 4 0,2-1 4 0,-1 2 7 16,0 0 8-16,-4-1 10 0,-3 4 11 0,-5-4 12 15,6 0 12-15,-6 4 14 0,-7-4 11 0,6 4 6 0,-6-3 2 16,0 3-3-16,0-4-5 0,0 4-12 0,0-3-16 0,0 3-16 16,0-5-18-16,0 5-12 0,0-2-16 0,-6 2-16 15,6 0-19-15,0 0-24 0,-7 0-26 0,7 0-32 0,0 0-38 16,0 0-36-16,0 0-34 0,0-4-51 0,0 0-102 15,0 0-117-15,0-3-75 0,7-1-18 0</inkml:trace>
  <inkml:trace contextRef="#ctx0" brushRef="#br0" timeOffset="126876.12">21354 12913 463 0,'0'-4'426'0,"0"4"-132"0,0-4-109 0,0 4-62 15,0 0-32-15,0-2-12 0,0 2-4 0,0 0-5 0,0 0-5 16,0 0-6-16,0 0-12 0,0 0-14 0,6 0-10 15,-6 0-8-15,0 2-7 0,0-2-4 0,7 4 0 0,-7 0-3 16,7 0 3-16,-1 4 4 0,1 3 2 0,-7-1 3 0,6 1 4 16,0 4 2-16,2 3 2 0,-2 4 6 0,-6-4 1 15,0 5 4-15,6-1-1 0,-6 4-3 0,0-5-3 0,-6 4 0 16,6-2 0-16,-6 3-4 0,6 0-2 0,-8-1-3 16,2 0-2-16,6 0-1 0,-6-2-1 0,-1 3-3 0,7-4-3 15,-6-1-2-15,6-2 0 0,-7 3-1 0,7-4 0 0,-7-4-2 16,7 5-1-16,-6-4 1 0,0-3-1 0,6 2 0 15,-6-3 0-15,6-5-1 0,0 2 0 0,-9 3-3 16,9-7-10-16,-5 3-15 0,5-3-19 0,0-1-22 0,0 1-24 16,-6-1-29-16,6-3-59 0,0-3-97 0,0-1-134 0,6-6-71 15,-6-2-28-15</inkml:trace>
  <inkml:trace contextRef="#ctx0" brushRef="#br0" timeOffset="127250.9">21980 13009 115 0,'6'0'484'0,"-6"0"-109"0,0 0-136 0,0 0-102 0,-6 3-63 16,-8-3-35-16,2 4-18 0,-8-1-13 0,0 4 2 16,-5-3-5-16,-1 7-1 0,-1-3-3 0,-5 3-1 0,-1-4 0 15,7 4-1-15,-6-3 3 0,-1-1 1 0,7 4 7 16,0-4 4-16,0 0 5 0,6 1 4 0,1-1 3 0,5 0 4 15,8 0 1-15,-7-3 1 0,13 4-1 0,-6-1 1 0,6 1 8 16,6-1 6-16,1 0 7 0,5 4 3 0,2-3 3 0,-3 3 1 16,10 0-1-16,-1-1-1 0,-1 5-6 0,7-3-7 15,-6-2-4-15,6 1-1 0,0 4-2 0,0-5 2 16,0 2 2-16,0 3 6 0,0-4 4 0,7-1 6 0,-7 2 7 16,0-5 5-16,7 3 4 0,-7-2 2 0,-7-1-2 0,7 1-7 15,-13-2-8-15,7 2-9 0,-7-1-11 0,0-3-13 16,-7 0-10-16,0 0-13 0,2-1-12 0,-8 1-16 0,6-1-19 15,-6-3-27-15,-6 4-31 0,6-1-29 0,0-3-30 16,-8 4-28-16,2-4-39 0,6 0-66 0,-6-4-140 0,-1 1-72 16,7-1-37-16</inkml:trace>
  <inkml:trace contextRef="#ctx0" brushRef="#br0" timeOffset="127641.53">22428 13072 271 0,'-5'3'387'0,"-2"4"-125"0,1-3-109 0,-1 7-65 15,0 0-37-15,-5-4-16 0,5 4-8 0,0 3-3 16,-5-3-1-16,5 4-2 0,1 0-1 0,6 0 0 0,-8-1 0 16,2 1 0-16,0-1-1 0,6 1-1 0,-7-1 2 0,7 1 1 15,-7-3 1-15,7-2 1 0,0 1-1 0,-6 1 3 16,6-1 0-16,0 0 1 0,0-4-1 0,0 4 1 15,6-4 3-15,-6 5 0 0,0-6 0 0,0 2-1 0,7-1 2 16,-7 1 1-16,7-1 3 0,-1 0 1 0,0 0 4 0,-6-3 2 16,8 0 6-16,-2-1 10 0,1 1 13 0,5-1 15 0,-5-3 17 15,0 0 17-15,5-3 12 0,2 3 18 0,-1-7 13 16,0 3 7-16,-1-7 10 0,8 4 3 0,-7-8-6 16,0 0-11-16,7 1-12 0,-7-5-19 0,6-2-19 0,-6-2-19 15,1-2-24-15,5 0-23 0,-6-5-17 0,1 1-7 0,5-4-5 16,-6 4-3-16,0-5-3 0,-1 1-2 0,1 1-3 15,7 2 2-15,-13 1-2 0,6 7-13 0,0-4 0 0,-6 8-1 16,5 2-6-16,-4 2-11 0,-2 3-29 0,-6 4-69 16,6 0-87-16,0 3-70 0,1 1-81 0,-1 3-118 0,8 0-166 15,-9 0-93-15,10 3-27 0,-9 1 37 0</inkml:trace>
  <inkml:trace contextRef="#ctx0" brushRef="#br0" timeOffset="128484.97">23517 12543 11 0,'0'-3'274'0,"-6"-4"-71"0,0 3-53 16,-1-7-33-16,-6 4-20 0,0-4-14 0,0 0-9 0,-6-1-1 16,-1 2-7-16,0-5-3 0,-6 4-6 0,7-4-2 0,-8 1-1 15,0-1-2-15,2 1-1 0,-1-1-6 0,-7 1-5 16,7-1-2-16,-6-1-5 0,-1 5-3 0,1-3-4 16,-2 3-8-16,3 0-5 0,-2-1-1 0,-6 2-2 0,0 3-2 15,0-1-2-15,-6 4-2 0,-2 2 0 0,2-3 0 0,-8 2-2 16,2-1 0-16,-9 4-1 0,2 0-1 0,-7 0 0 0,6 0 0 15,-6 4-1-15,0 4-2 0,0-2 2 0,7 2 0 16,-1 3 1-16,0 0 0 0,7 3 2 0,-7 1 0 16,8-1-1-16,-2 5 0 0,7-2 1 0,-5 6 0 0,-2-1 3 15,1-3-1-15,7 2-1 0,-1 1 1 0,1 4 2 0,-1-1 2 16,7 2 0-16,0 2-1 0,-1 0-1 0,8 1 0 16,-1 3 1-16,1-1 2 0,4 1 0 0,3 3-2 0,0 1 1 15,-1 4-1-15,0-1 0 0,6 4 1 0,1 0 1 16,-1 4-2-16,0 3-2 0,1 0 0 0,5 0-2 0,2 5 1 15,-3-6 2-15,4 10-4 0,4-6-1 0,1 5 0 0,-1-4-1 16,0 3 1-16,7-3-2 0,-6-4 0 0,6 5-1 16,0-8-3-16,6 3 2 0,-6-8-1 0,7 1 2 0,0 0 2 15,-1-3 1-15,7-5 5 0,1 0 2 0,4 1 5 16,-4-3 3-16,12-5 6 0,-1 0 5 0,2 0 3 0,4-3-4 16,10 3 1-16,-2-7 0 0,0 4-1 0,13-4-2 0,-7 0-4 15,14 0-4-15,0-4-2 0,-1 0 5 0,7 1-6 16,1-9-2-16,6 5-1 0,-1-7 3 0,7 0 4 0,7-5 10 15,-1-6 18-15,1-1 27 0,12-8 30 0,2-5 32 16,11-6 32-16,-5-6 25 0,13-7 16 0,-2-9 4 0,9-2-6 16,-1-5-20-16,-1-10-30 0,1-4-29 0,-7-2-32 0,-6-10-30 15,0-2-24-15,-14-4-9 0,-12-5-17 0,0-3-12 16,-14-3 0-16,-6-4-2 0,-12 0 1 0,-8 1 3 0,-19-1 4 16,-6-4-6-16,-14 7 5 0,-6-2 3 0,-12 2-1 15,-8 6-2-15,-13 1 0 0,-6 5-3 0,-7 7-9 0,-12 0-3 16,-14 4-16-16,-6 10-42 0,-14 1-74 0,-5 10-83 0,-7 9-90 15,-7 2-145-15,-6 12-135 0,-13 3-116 0,0 8-51 16,-14 3 3-16</inkml:trace>
  <inkml:trace contextRef="#ctx0" brushRef="#br0" timeOffset="134577.46">18330 1601 14 0,'0'0'56'0,"0"0"17"0,-6 0 15 0,6 0 10 15,0 0 8-15,-6 0 5 0,6 0 0 0,0 0-6 16,0 0-11-16,0 0-10 0,-7 0-12 0,7 0-12 0,0 0-8 16,0 0-11-16,0 0-7 0,0 0-7 0,0 0-6 15,0 0-3-15,0 0-3 0,0 0 0 0,0 0-1 0,0 0 2 16,0 0 2-16,0 0 0 0,0 0 2 0,0 0 1 0,0 0-1 16,0 0-1-16,0 0-1 0,0 0-1 0,0 0-2 15,0 0-2-15,0 0 0 0,0 0-3 0,0 0 0 16,0 0-1-16,0 0-2 0,0 0-1 0,0 0-2 0,7 0-1 15,-7 0-2-15,0 0 0 0,0 0-2 0,0 0 1 0,0 0-1 16,6 0-1-16,-6 0-1 0,6 0 3 0,-6 3-1 0,8-3-1 16,-8 0 1-16,6 0-2 0,0 0 3 0,1 0 0 15,-2 0 0-15,3 0-1 0,-8 0 0 0,6 0 1 16,-6-3 0-16,0 3 2 0,6 0-1 0,-6 0 0 0,0 0 2 16,0 0 0-16,7 0 1 0,-7 0-1 0,0 0 1 0,0 0-1 15,0 0-2-15,0 0 3 0,0 0-1 0,0 0 1 16,0 0 0-16,0 0 0 0,0 0 1 0,0 0 1 0,0 0 1 15,0 0 0-15,0 0 0 0,0 0 1 0,0 0 1 16,0 0-1-16,-7 0 0 0,7 0 0 0,0 3 1 0,0-3-1 16,0 0 0-16,0 0-1 0,0 0-1 0,0 0 0 0,0 0-1 15,0 0 0-15,0 0 0 0,0 0-3 0,0 0 0 16,0 0 1-16,0 0 0 0,0 0 2 0,0 0 0 0,0 0 0 16,0 0 3-16,0 0 1 0,0 0 0 0,0 0 1 15,0 0-2-15,0 0 1 0,0 0 1 0,0 0-1 0,0 0-1 16,0 0 2-16,0 0 2 0,0 0 1 0,0 0 2 0,0 0 1 15,0 0 2-15,0 0 4 0,0 0 1 0,0 0 3 16,0 0 0-16,0 0 2 0,0 0 1 0,0 0 0 16,0 0-3-16,7 0-1 0,-7 4-4 0,0-4-2 0,0 0-4 15,0 0-3-15,6 0-4 0,-6-4-3 0,8 4-3 0,-2-3 0 16,0 0-1-16,1-1-1 0,6 4-1 0,-7-5 1 16,7 2 0-16,1 0 0 0,-2-1 1 0,1 0 0 0,0 4 0 15,7-4 0-15,-7 0 0 0,7 1 0 0,-7-1-1 0,6 1 1 16,1 3-2-16,-1-5 1 0,1 3 0 0,-1-2 0 15,1 0-1-15,0 4 1 0,-1-4 0 0,1 1 1 0,-8-1 0 16,8 4 0-16,-6-4 0 0,-2 4 1 0,1-4-1 16,-6 4 2-16,0 0-1 0,-1-2-1 0,-1 2 3 0,-5 0 5 15,7 0 4-15,-7 0 6 0,0 0 6 0,0 0 4 0,0 0 1 16,0 0-2-16,0 0-8 0,0 0-14 0,-7 0-19 16,7 0-25-16,0 0-25 0,0 0-26 0,-5 0-25 0,5 0-32 15,-6 0-45-15,6 0-63 0,0 0-86 0,0 0-91 16,6-5-42-16</inkml:trace>
  <inkml:trace contextRef="#ctx0" brushRef="#br0" timeOffset="134920.95">19060 1235 170 0,'0'-4'451'0,"0"-1"-115"0,7 2-116 0,-7 3-81 0,0 0-47 15,0-3-27-15,7 3-15 0,-7-4-11 0,0 4-6 0,6 0-7 16,-6 4-6-16,5-1-2 0,3 0-3 0,-1 2-1 0,-2 6 2 16,3-4 2-16,-2 8 3 0,1 0 1 0,-1 2 5 15,1 2-1-15,-1 3-1 0,8 0-1 0,-14 4-2 16,6-1-4-16,0 1-2 0,-6 3-3 0,7-3-3 0,-7-1-2 15,6 5-1-15,-6-5-1 0,7 2-1 0,-7-2-3 0,6 0-1 16,-6 0 0-16,0 2 0 0,7-6-1 0,-7-2 0 16,0 3 0-16,0-4-3 0,-7 0-3 0,7-3-2 0,0 0-5 15,-6-1-3-15,6-3-5 0,-7 0-7 0,7 1-8 16,-6-5-10-16,6-4-10 0,-7 5-12 0,7-4-23 0,0-1-45 16,0-6-86-16,7-1-140 0,-1-4-69 0</inkml:trace>
  <inkml:trace contextRef="#ctx0" brushRef="#br0" timeOffset="135296.01">19425 1337 406 0,'-6'-4'371'0,"-1"-2"-126"0,1 1-100 15,0 5-58-15,-2-4-28 0,2 1-20 0,-6 3-10 16,4 0-3-16,2 0-5 0,0 0 0 0,-2 0-5 0,-4 0-3 15,4 3-5-15,3 1 0 0,-7-4 0 0,4 5-2 0,-4 1-1 16,-2-2 0-16,1 0-1 0,7 2 2 0,-7-1 0 16,0 2 0-16,-2-3-4 0,4 3 2 0,-2 0-1 15,6 1 2-15,1-1 2 0,-7 1 0 0,7-2 0 0,6-2 3 16,-8 3 1-16,8 1 1 0,0-2 0 0,0 2 0 0,8-4 1 16,-8 4 1-16,6-1-1 0,0 3 0 0,7-1-1 15,-6-2-1-15,6 0-1 0,7 0-1 0,-9 1-2 0,10 2-1 16,-2-3-1-16,1 5-1 0,6-1 0 0,-1 0 0 15,3-1-2-15,-2 2 0 0,6-2 0 0,-8 5-1 0,11-4-1 16,-2 1 1-16,-8-2-1 0,1 1 1 0,6 0-1 0,-5-3 0 16,-7 3 0-16,6-4 0 0,-7 4-1 0,1-4-2 15,-8 0-4-15,8 2-5 0,-6-7-3 0,-8 6-5 0,7-4-9 16,-7-1-5-16,7 1-8 0,-6 0-14 0,-1 0-24 16,8-4-47-16,-8-4-78 0,7 0-143 0,-6-3-65 0</inkml:trace>
  <inkml:trace contextRef="#ctx0" brushRef="#br0" timeOffset="135592.66">19953 1301 35 0,'-6'-8'496'0,"6"4"-89"16,0 4-155-16,-7 0-108 0,7 0-62 0,0 4-35 15,0 4-22-15,0-1-12 0,7 3-6 0,-7 5-2 0,0-1 1 16,6 5-2-16,-6 3-1 0,0 0-1 0,7-1 1 15,-1 6-1-15,0-1 2 0,1-1-2 0,0 4 0 0,5-3 4 16,2-4 2-16,-1 0 5 0,0 0 6 0,0-4 7 0,7-3 11 16,-8 0 14-16,8-5 11 0,-7-2 10 0,13-1 18 15,-6-7 21-15,-1 0 13 0,7-11 13 0,0 4 15 0,7-7 10 16,-7-1 6-16,0 1 3 0,6-5-4 0,1 0-12 16,-7-2-11-16,7-2-12 0,-7 1-19 0,7 0-22 0,-14-3-19 15,7 2-16-15,-6-2-25 0,-8-1-39 0,8-3-59 16,-8 4-66-16,-4-5-62 0,-2 1-44 0,1 4-53 0,-1-5-81 15,-6 4-131-15,0 0-82 0,-6 5-34 0,-7-2 7 0</inkml:trace>
  <inkml:trace contextRef="#ctx0" brushRef="#br0" timeOffset="136670.53">17026 1477 170 0,'-5'0'265'0,"-2"0"-47"0,-5 0-56 0,12 3-53 16,-7-3-37-16,-1 0-25 0,3 4-15 0,5-4-9 0,0 0-5 15,-6 0-3-15,6 3-1 0,0-3 2 0,0 0 2 16,0 0 1-16,-8 4 1 0,8-4 2 0,0 0-1 0,0 0-3 16,0 0-2-16,0 0-2 0,0 0-4 0,0 3-1 0,0-3-1 15,0 4-3-15,0-4 1 0,8 4 4 0,-8-4 4 16,0 4 1-16,6-1 1 0,-1 1 3 0,3-4 4 0,4 3 3 15,2-3 0-15,6 0-2 0,-1 0-3 0,1-3-1 16,6 3-1-16,5-4-2 0,3 4-2 0,5 0-2 0,7-3-2 16,-1 3 0-16,1-4 1 0,13 4 2 0,-1-4-2 0,1 4-2 15,6-4-1-15,13 4 0 0,-6-3 0 0,13-1-2 16,-1 4 1-16,7-3 1 0,0-1 2 0,8 1 2 16,-2-6 2-16,7 6 6 0,0-4 4 0,6 0 2 0,2-1 1 15,-1-4 2-15,7 2-1 0,-2-1 1 0,2 1 4 0,-1-2-5 16,-6 1-2-16,-1-3-3 0,1 3 2 0,-7 0 1 0,-5 3 1 15,-2-3-1-15,-12 4-5 0,-1 0-1 0,-12 0-3 16,-13 2-2-16,0 2-6 0,-14-1-5 0,-13 0-12 16,1 4-10-16,-13-4-9 0,-8 4-9 0,-4 0-12 0,-8 0-9 15,-8 0-12-15,2 4-13 0,-13-4-12 0,-1 4-14 0,-6 0-30 16,-6-1-60-16,-7-3-122 0,-8 5-87 0,3-2-50 16</inkml:trace>
  <inkml:trace contextRef="#ctx0" brushRef="#br0" timeOffset="137076.68">16520 1736 462 0,'-15'0'378'0,"10"-3"-117"0,-2 3-104 16,1 0-64-16,6 0-37 0,0-4-21 0,6 4-13 0,1-4-5 15,-2 4-4-15,10-4-5 0,3 4-1 0,2-2-4 0,7 2 1 16,-1 0-1-16,6 0-2 0,1 0-2 0,-1 0 1 0,13 0 0 16,-5 0 0-16,5-5 0 0,8 5 2 0,-1 0 0 15,7-4 3-15,-1 1 4 0,8-1 2 0,5-3 7 16,-1-1 5-16,16 1 7 0,-1-3 8 0,0 2 6 0,13-3 5 15,-1 3 4-15,1-2 4 0,6 3-2 0,0-1-1 0,1-3 0 16,-1 4-5-16,1 0 0 0,-8-1 0 0,7 5-1 16,1-5-2-16,-8 4 1 0,1 0 0 0,-7-3-4 0,0 4-1 15,1-2-5-15,-14 5-4 0,6-2-5 0,-13-2-7 16,2 0-3-16,-16 4-5 0,-3-4-2 0,-2 1-4 0,-13 3-2 16,-6-4-3-16,-1 4-5 0,-12 0-15 0,-7 0-19 0,-1 0-18 15,-5 0-23-15,-7 0-22 0,-7 0-22 0,-5 4-23 16,-8-1-25-16,-13-3-33 0,1 4-63 0,-13 0-134 15,-2 0-68-15,-4-4-23 0</inkml:trace>
  <inkml:trace contextRef="#ctx0" brushRef="#br0" timeOffset="139060.59">2913 7360 94 0,'0'0'98'0,"-6"-3"-5"0,0 3-7 0,6-5-6 16,-7 5-14-16,-6 0-21 0,7 0-19 0,-1 0-13 16,1 0-12-16,-8 0-4 0,7 0-5 0,2 0-3 0,-2 0-2 15,7 0 5-15,-8 5 2 0,3-5-1 0,5 0 2 0,0 0 3 16,-6 0 5-16,6 0 2 0,0 0 1 0,0 0 1 15,0-5 0-15,0 5 0 0,6 0 0 0,-6-3-2 16,0 3-3-16,0 0-2 0,5 0-1 0,-5 0 1 0,0-4-2 16,0 4 0-16,0 0 0 0,0 0-3 0,0 0 2 0,8 4-1 15,-8-4 2-15,0 0 0 0,0 0-2 0,0 0-1 0,0 3-3 16,0-3-2-16,0 0-3 0,0 0 0 0,0 5-2 16,0-5-1-16,0 0 2 0,0 0 2 0,0 0 4 15,0 0 2-15,0 0 3 0,7 0 2 0,-7 0 2 0,0 0 2 16,0 0-2-16,0 0 0 0,0 0-1 0,5 0 0 0,-5 0 0 15,0 3-2-15,0-3 0 0,0 0-3 0,0 0 4 16,7 3-1-16,-7-3 2 0,0 0 0 0,0 0 0 0,0 4 0 16,0-4 1-16,0 0 0 0,0 4 0 0,0-4 0 15,0 0 1-15,0 0 1 0,0 0 2 0,0 0 2 0,0 0 2 16,0 0 0-16,0 0 0 0,0 0-4 0,0 3-6 0,0-3-6 16,0 0-12-16,0 0-12 0,0 0-16 0,0 0-18 15,0 0-24-15,0 0-24 0</inkml:trace>
  <inkml:trace contextRef="#ctx0" brushRef="#br0" timeOffset="145871.48">4809 7503 181 0,'0'0'281'0,"0"0"-63"0,0 0-52 0,0 0-41 0,0 0-26 16,0 0-19-16,0 0-9 0,0 0-5 0,0 0-7 0,0 0-5 15,0 0-5-15,0 0-5 0,0 0-8 0,0 0-7 16,0 0-5-16,0 0-5 0,0 0-5 0,7 0-5 0,-7 0-3 16,0 0-3-16,7 4-2 0,-7-1 0 0,13-3-2 15,-6 0 0-15,5 4-1 0,2-4 2 0,-2 3 2 0,2-3 0 16,5 0 2-16,1 0 1 0,0 0 1 0,-1 0 0 16,7 0 3-16,-6 0-1 0,6 0 0 0,0-3 1 0,-1 3 0 15,2-4 0-15,-1 4-1 0,0-3 0 0,0-1-2 0,0 0 0 16,-7 0-2-16,1 4-1 0,0-3-2 0,-1 3-1 15,-5 0 0-15,-2 0-6 0,2 0-7 0,-8 0-11 0,7 0-15 16,-7 0-27-16,1 0-54 0,0-4-98 0,-1 4-130 16,0-4-71-16,-6 1-37 0</inkml:trace>
  <inkml:trace contextRef="#ctx0" brushRef="#br0" timeOffset="146152.66">5345 7224 402 0,'-8'-4'545'0,"8"1"-107"0,-6-1-157 15,6 4-120-15,0 0-71 0,0 0-41 0,0 4-24 0,0 3-14 16,0 0-7-16,0 4-3 0,0 4 0 0,0 3 0 16,6 1-1-16,2 2 2 0,-2 2 0 0,0-1 0 0,1 4-1 15,-1-1 1-15,1 0-2 0,0 5 0 0,-1-4 0 16,5-1 0-16,-2 1-1 0,-9-1 0 0,6 1 0 0,-1 0 0 15,-5-1 1-15,8-3 0 0,-8 4 0 0,-8-4 1 0,8 0 0 16,-5-1-3-16,5 2-4 0,-6-5-7 0,-3 4-10 16,4-7-14-16,-1-1-17 0,6 1-25 0,-6-4-37 0,6-4-52 15,-7 1-79-15,7-4-134 0,0-4-62 0</inkml:trace>
  <inkml:trace contextRef="#ctx0" brushRef="#br0" timeOffset="146465.2">5807 7432 19 0,'0'-3'498'15,"-6"3"-44"-15,-8-4-145 0,8 4-132 0,-8 0-81 16,2 4-46-16,-8-4-20 0,7 3-9 0,1 1 1 0,-2 1 2 16,-6-2 1-16,8 0 3 0,-1 2 1 0,-1-2 0 0,2 0-3 15,5 0-3-15,-6 2-7 0,7-1-4 0,-1-4-5 0,0 3-2 16,7 2 0-16,-6-2 3 0,6 0 3 0,-7 1 0 15,7 0 1-15,0-1 2 0,0 1 1 0,0 4 0 16,0-1-1-16,0 0-2 0,0 0-2 0,7 1-2 0,-7 2-1 16,6 1 0-16,-6 0 0 0,7 0 1 0,-7 0 0 0,13 4 1 15,-7-4 2-15,1 4 0 0,6-1 1 0,-7 1-1 16,8-1-2-16,-1-2-1 0,-1 2 0 0,8 1 0 0,-6-4-1 16,-2 0-2-16,8 4-1 0,-7-4-2 0,-1 0-2 15,8 0-11-15,0-4-15 0,-1 4-16 0,-5 0-21 0,5-4-30 16,0 0-45-16,1-3-71 0,-1 3-104 0,-5-7-102 0,-2 4-53 15</inkml:trace>
  <inkml:trace contextRef="#ctx0" brushRef="#br0" timeOffset="146746.26">6067 7597 505 0,'0'-3'511'0,"0"-4"-135"0,0 2-147 0,0 2-100 0,0 3-56 0,0 0-34 15,0 0-20-15,0 0-11 0,0 3-7 0,0 5-1 16,0 4-2-16,7-1 1 0,-7 4-1 0,0 2 1 15,0-2 1-15,7 3 1 0,-7 4 0 0,6-4 0 0,0 1 0 16,1-4 1-16,0-1 1 0,-7 1 1 0,6-8 3 0,1 4 5 16,-1-7 9-16,8 0 16 0,-2-1 21 0,-6-6 23 15,8-1 28-15,5-4 25 0,-5-2 23 0,-2-1 24 0,8-5 16 16,-7-2 14-16,7 0 3 0,-8-4-5 0,8 0-16 16,-8 1-15-16,2-5-19 0,-1 3-21 0,-6 2-25 0,-7-1-29 15,6 0-23-15,1 0-18 0,-7 4-14 0,0-4-17 0,0 2-22 16,0 0-30-16,-7 1-66 0,7 4-81 0,-6 1-83 15,-1-1-86-15,1 8-113 0,-1-1-171 0,1 5-77 0,-8 0-41 16,1 6 27-16</inkml:trace>
  <inkml:trace contextRef="#ctx0" brushRef="#br0" timeOffset="153229.1">9423 5206 34 0,'-6'0'134'0,"6"0"-28"0,0-5-20 16,0 5-17-16,0-2-10 0,0 2-8 0,-7 0-5 0,7-4-3 15,0 4-3-15,-6 0-3 0,6 0-7 0,0 0-3 0,-7 0-5 16,7 0-2-16,-6 4-4 0,6-4-3 0,-6 2-4 0,6-2-3 15,0 5-1-15,-8-5-4 0,8 0 0 0,0 0 0 16,-6 3-1-16,6-3 2 0,0 0 1 0,0 0 2 16,-6 0 3-16,-2 0 2 0,8 0 2 0,-5-3 0 0,-2 3 1 15,1 0-1-15,-1 0 0 0,1-5 1 0,-1 5 5 0,0 0 4 16,1 0 5-16,0-2 6 0,6 2 6 0,-7-4 4 16,7 4 3-16,0 0 0 0,0 0-6 0,0 0-4 0,0 0-5 15,0 0-5-15,0-4-6 0,0 4-5 0,0-4-1 16,0 4 0-16,0-3 2 0,0 3-1 0,0 0 1 0,0-5 1 15,0 5 3-15,0 0-2 0,0 5-1 0,0-5-2 0,-7 3-2 16,1 5-4-16,-7 3-1 0,0-1-2 0,0 5-2 16,-7 3-2-16,1 1 0 0,-7-1-1 0,6 4 0 15,-6-3 1-15,7 3-2 0,-1-5 0 0,0-2 0 0,8-1 0 16,-2 2 1-16,8-9 2 0,-7 0 4 0,13 1 4 0,-6-5 6 16,6 2 2-16,0-3 2 0,6-4-1 0,0-3 0 0,1-2 0 15,13-4-5-15,-8-3-2 0,8-5 0 0,0-3 4 16,5 0 3-16,-5 1 7 0,0 1 2 0,6-6 6 15,-7 6 0-15,1-6 1 0,0-1-2 0,-1-2-4 0,1 4-1 16,-8 3 3-16,8 4 3 0,-13-1 5 0,6 5 1 0,-8-1 1 16,3 7 0-16,-2 1-4 0,0 4-4 0,-6-1-9 15,8 4-11-15,-8 4-5 0,0 4-5 0,6 2-3 0,-6 5-1 16,0 3-1-16,0 4-1 0,0 0-3 0,6 7-4 0,-6 1-9 16,7-1-9-16,-1 1-11 0,1-1-11 0,-1 4-14 15,7-4-15-15,1 1-17 0,-2-1-27 0,8-4-53 0,-7-4-87 16,0 2-139-16,0-5-66 0,1 1-33 0</inkml:trace>
  <inkml:trace contextRef="#ctx0" brushRef="#br0" timeOffset="153588.39">9326 5283 26 0,'0'-4'156'0,"6"-4"-46"0,-6 5-32 0,7 3-22 16,-7-4-10-16,6 4-4 0,1 0-5 0,-7 0-7 15,5 4-6-15,3-1-4 0,-2 5-2 0,-6 4-2 0,6-3 1 16,-6 7-4-16,8 2 0 0,-8 4 1 0,6 0-1 0,-6 7-2 16,0 0-2-16,0 5-3 0,0-2-3 0,0 5-1 15,6 3-5-15,-6-3-10 0,7 3-16 0,-7 0-29 0,6 5-48 16,1-5-73-16,-7 4-100 0</inkml:trace>
  <inkml:trace contextRef="#ctx0" brushRef="#br0" timeOffset="157259.4">21817 3455 222 0,'0'-8'222'16,"6"4"-31"-16,-6-3-38 0,7 1-34 0,-1 1-27 0,-6-2-20 16,7 2-13-16,-1-1-13 0,0 2-11 0,-6 0-8 15,8 1-7-15,-2-1-2 0,0 0-1 0,-6 0 0 0,0 1 0 16,7-1 0-16,-7 4 1 0,7-3-1 0,-1-1 4 0,-6 1 1 15,7-5 5-15,-7 4 6 0,0 1 8 0,6-4 8 16,-6 0 3-16,0-1 4 0,0 1 1 0,0-4 3 0,-6 3-1 16,6-4-4-16,-7 2-6 0,1 0-7 0,-1-2-5 0,0-2-2 15,-5 2-5-15,4-3-4 0,-4 1-4 0,-1 3-1 16,0-3-3-16,0-1 0 0,-7 1-3 0,0-2-2 0,-5-2-1 16,-1 4-2-16,0-5-4 0,-13 4-3 0,6-2 0 15,-13-2-1-15,1-2-1 0,-7 1 0 0,-1 5-1 0,-6-2 0 16,-6 3 0-16,-6-1 0 0,-7 3-1 0,-1 2-2 0,-12 1 0 15,7 7 1-15,-15 2-1 0,7 2 1 0,-4 7 2 16,-2 1 0-16,-6 5 3 0,6 7-1 0,0-1 0 16,0 9-1-16,7 3 1 0,0 8 1 0,0 3-2 0,6 2-4 15,7 10-1-15,0 3 3 0,13 3 1 0,0 8 0 0,6 3-1 16,7 4-2-16,7 4-4 0,5 3 0 0,6 4-3 0,9 0-7 16,6-1-3-16,6 2-2 0,6-1-1 0,7-1 0 15,7-2 3-15,12 2 1 0,-1-2 3 0,10-1 1 16,4-3 0-16,8 0 1 0,11-8 1 0,2 0 1 0,4-4 2 15,9-6 2-15,7-1 1 0,4-7 3 0,2-4 4 0,12-6 6 16,0-6 2-16,1-5 6 0,11-5 7 0,2-7 9 16,-1-5 16-16,14-5 18 0,-2-8 28 0,9-8 39 0,-9-8 33 15,14-5 37-15,-5-5 29 0,5-14 16 0,1-5 0 16,5-7-7-16,2-4-25 0,4-6-38 0,-4-4-35 0,-2-8-37 16,-5-3-38-16,-7-4-26 0,-14-7-13 0,1-4-12 0,-20-4-6 15,-7-3-5-15,-18-4-10 0,-7-7-6 0,-27-3-9 16,-6-2-5-16,-19 1-15 0,-26-4-27 0,-15 1-45 0,-17 7-59 15,-21-1-55-15,-20 9-53 0,-11 0-58 0,-28 8-105 16,-6 6-169-16,-13 4-67 0,-12 7-14 0,-14 3 23 0</inkml:trace>
  <inkml:trace contextRef="#ctx0" brushRef="#br0" timeOffset="-108738.39">11568 13748 2 0,'0'-6'483'16,"0"-3"-66"-16,0 6-121 0,0-4-116 0,0 0-73 0,-8 3-34 15,8-4-16-15,0 5-2 0,-6-1 0 0,6 1 5 0,0-4 8 16,-6 3 7-16,6 0 4 0,0 0 3 0,-7-3 3 16,7 4 2-16,0-2 2 0,-7-1-2 0,7 2 2 0,0 0 4 15,-6-3 7-15,6 3 2 0,0 0 3 0,-7 2-1 16,7-3-3-16,-6 2-2 0,0-1-8 0,-8 4-14 0,2-5-13 15,-2 5-12-15,-5 0-12 0,-1 0-14 0,-6 0-9 0,0 5-5 16,0-5-3-16,-1 4 0 0,2-1 4 0,-7 2 3 16,5-3 4-16,-5 2 9 0,-1 0 6 0,1 3 7 0,6-3 9 15,-8 4 6-15,3-6 6 0,-3 6 7 0,2-1 1 16,7 1-7-16,-9 3-2 0,2-1-8 0,-2 2-8 0,3-1-6 16,-8 4-11-16,0-1-8 0,-7 1-5 0,7 3-1 0,0 1-2 15,-7 2 0-15,7-2 0 0,0 2 0 0,0 6-2 16,0-6-1-16,0 5-2 0,7 0 2 0,-8 3-3 0,7-4 0 15,0 9-1-15,-5-5 0 0,5 7 0 0,-7-3 1 16,8 4 0-16,0 3 0 0,-7-3 1 0,6 3 2 0,1 4 0 16,-7-4 1-16,6 8 0 0,0-4-3 0,0 0 0 0,8 4 1 15,-8-1-1-15,7 1 0 0,0 0 1 0,0-2 3 16,0 3 0-16,0 2 1 0,7-4 3 0,-1 2 0 0,0-3 4 16,1 6-1-16,5 0-2 0,8-6-2 0,0 7 0 0,0-2 1 15,12 0-2-15,0-1-1 0,7 3-2 0,0-2 0 16,6-3-2-16,7 3 0 0,7-4-2 0,-1-3-2 0,8 4-3 15,-1 0-2-15,7-4-3 0,-1-4-2 0,1 4-1 16,6-7-1-16,0 2-2 0,-7-5-1 0,14-1-4 0,-7-1-3 16,1-1 1-16,6-6-4 0,-7 0-1 0,5-2-4 0,2-6 1 15,0 5 0-15,0-7 1 0,0-1 3 0,-1-2 3 16,-5-1 3-16,5-4 5 0,0 1 3 0,-5-1 3 0,4-4 0 16,-3-3 3-16,4 0 4 0,1 0 2 0,0 0 2 15,-7-3 0-15,7-1 1 0,-1 1 2 0,-6-5 1 0,-1 1 0 16,3 0-4-16,-3 0-3 0,2-5-4 0,-1 1-1 0,-7-4-2 15,8 1-3-15,-8-5 0 0,7-2 3 0,-6-1 1 16,5-8 1-16,-4 1 1 0,5-4-1 0,-7-3 4 0,1-2-1 16,-1-5 1-16,2-1-3 0,-2-4 0 0,0-4 0 15,-5-2 2-15,-2-5 4 0,1 1 0 0,-5-4 0 0,5 0 0 16,-13-5 3-16,-1 1 2 0,1 0 1 0,-12 1-1 0,-2-5-1 16,-4 0 0-16,-8 1 5 0,0 0 2 0,-8-2 2 15,-4 2-3-15,-9-1 1 0,-4 4-2 0,-8-4 3 0,1 1 1 16,-8 0-3-16,2 3-3 0,-8 3-2 0,0 5-4 15,1 5-5-15,0 7-12 0,4 2-17 0,3 7-21 0,5 7-39 16,1 1-91-16,6 4-108 0,0 2-116 0,-1 6-199 0,1 2-119 16,1 4-78-16,-8 4-32 0,7 3 4 0</inkml:trace>
  <inkml:trace contextRef="#ctx0" brushRef="#br0" timeOffset="-107613.73">4855 15749 151 0,'0'0'496'16,"0"0"-79"-16,-6 0-136 0,6-4-112 0,0 4-66 0,0 0-35 15,0-4-11-15,6 4 1 0,-6-3 8 0,0-1 9 16,0 0 11-16,0 1 12 0,0 0 10 0,0 3 9 0,7-4 4 15,-7 0 4-15,0 0 1 0,0 4 3 0,0 0 2 16,0 0-3-16,0-3-4 0,0 3-5 0,0 0-9 0,0 0-11 16,0 0-12-16,7 0-12 0,-7 0-13 0,0 0-12 0,0 0-8 15,6 0-8-15,0 3-5 0,2-3 5 0,-2 4 3 16,7 0 8-16,-7 0 7 0,14-1 7 0,-8 4 1 0,8-3-1 16,7 3-2-16,-8-3-6 0,7 3-8 0,7 0-8 15,-8 0-9-15,8 1-10 0,7 0-1 0,-2-1-2 0,-5 0-4 16,13 4 1-16,-7-3-1 0,6 3-2 0,1-4 0 0,7 4 2 15,-2 0-4-15,8 0 1 0,-7-4-1 0,13 4-2 16,0-4-2-16,0 4 2 0,1 1-15 0,-1-5 5 0,6 0 4 16,1 4 2-16,0-7 0 0,-1 3-1 0,0 0 3 15,2 1 3-15,5-5 15 0,-7 5-4 0,8-5-3 0,-7 1 0 16,-2 4 2-16,-4-5 2 0,7 1 0 0,-8-1-3 0,6-3 0 16,-12 0 0-16,-2 4-1 0,3-4-2 0,-9-4-2 15,-5 4 0-15,1-3 0 0,-2-1-1 0,-6 1-2 0,-7-5 2 16,-6 4 1-16,0-7 2 0,-6 5 3 0,-1-6 3 0,-5 1 2 15,-8 0 2-15,0-3 0 0,-6 2 0 0,-6-3-2 16,0 1-2-16,-8-4-2 0,-5 4-3 0,-1-5-4 0,-6 4 0 16,0-3-1-16,-6 3-2 0,-7 0 3 0,6 1 0 15,1 3 3-15,-1 0 2 0,7 0 3 0,0 4 0 0,13-1 1 16,0 5 0-16,0-1-5 0,7 0-6 0,-2 4-7 0,8 0-4 16,0 0-5-16,0 0-3 0,14 0-3 0,-1 4 3 15,0 0 2-15,6-1 2 0,7 1 4 0,0 3 3 0,7-3 0 16,-2 4 1-16,3-2 2 0,6 2-1 0,-1-1-2 15,-1 1 2-15,1 0 0 0,1-2-1 0,-1 5 0 0,0-3 1 16,-7 3-1-16,8 0-1 0,-8-4 2 0,-5 4-1 0,-1 0 0 16,-1 0 0-16,-5 0-1 0,0 4 1 0,-8-5 0 15,-5 9 0-15,0-4 0 0,-7 3 2 0,-7 0 0 16,0 0 2-16,-13 5 1 0,2-2 1 0,-15 1 2 0,1 1 2 16,-8-2 0-16,1 5 3 0,-13-4 2 0,0 0 2 0,0-4 0 15,-7 0-2-15,-6 2 0 0,0-3-1 0,0-5-3 0,-1 2-3 16,1-3-6-16,5 0-8 0,3-3-13 0,-2-2-15 15,14 2-21-15,-1-1-30 0,12 1-67 0,10-1-108 16,4-4-102-16,14 1-151 0,-2 3-169 0,16-3-94 0,4 0-44 16,8 0-6-16</inkml:trace>
  <inkml:trace contextRef="#ctx0" brushRef="#br0" timeOffset="-106582.85">14545 15046 229 0,'0'0'349'0,"0"-4"-85"15,7 0-77-15,-7 0-67 0,5 4-46 0,-5-3-26 16,0-1-10-16,0 0-3 0,0 4-1 0,7-3-1 0,-7-1-2 16,0 4-3-16,6-4-2 0,-6 4-8 0,0 0-5 0,0-4-6 15,0 4-4-15,0 0-2 0,8 0-3 0,-8 0-1 16,0 0-2-16,0 0 3 0,0 0 2 0,0 0 0 0,0 0 0 16,0 0 1-16,0 0 5 0,0 0 1 0,0 0 7 15,0 0 2-15,0 0 4 0,0 0 3 0,0 0 2 0,0 0 3 16,0 0 0-16,0 0 0 0,0 0-1 0,0 0-4 0,-8 4 0 15,8-4-3-15,0 0 0 0,0 0-2 0,0 0 0 16,0 0 1-16,0 0 1 0,0 0 2 0,0 0 0 0,0 0 3 16,0 4 0-16,0-4 1 0,0 0-3 0,0 0 1 15,0 0-2-15,0 0-2 0,0 0-1 0,0 0 1 0,0 0 0 16,0 0-1-16,0 0-1 0,0 0-4 0,0 0 1 0,0 0-3 16,0 0-1-16,0 0-5 0,8 0-4 0,-8 0-1 15,0 0 0-15,0 0 2 0,0 0-4 0,6 0 1 0,-6 0 0 16,0 0 1-16,0 0 0 0,0 0 0 0,0 0-1 15,0 0 1-15,0 0 4 0,0 0 2 0,0 0 3 0,0 0 4 16,0 0 4-16,0 0 0 0,0 0 1 0,-6 0 0 16,6 0-5-16,0 0-2 0,0 0-5 0,0 0-9 0,0 0-13 15,0 0-15-15,0 4-19 0,0-4-21 0,0 0-22 0,0 0-27 16,0-4-41-16,0 4-74 0,0-4-113 0,0 4-89 0,0-4-44 16</inkml:trace>
  <inkml:trace contextRef="#ctx0" brushRef="#br0" timeOffset="-106285.85">14708 14851 52 0,'-13'-3'441'0,"5"3"-89"0,3 0-116 0,-2-4-98 0,0 4-63 15,7 0-36-15,-6-3-22 0,6 3-16 0,0-4-16 0,0 4-23 16,0 0-40-16,0-4-66 0,6 4-111 0,-6 0-88 15,0 0-58-15</inkml:trace>
  <inkml:trace contextRef="#ctx0" brushRef="#br0" timeOffset="-105395.59">9261 14393 231 0,'-7'0'381'0,"-1"0"-104"16,8 0-107-16,0 0-83 0,0 0-50 0,0 0-30 16,0 0-16-16,0 0-7 0,0 0-2 0,0 0 4 0,0 0 8 15,0 0 6-15,0 0 7 0,0 4 3 0,0-4 3 16,0 0 2-16,0 0 1 0,0 0 1 0,0 0 2 0,0 0 3 15,0 0 6-15,0 0 0 0,0 0 3 0,0 0 4 0,0 0-1 16,-5 0-1-16,5 0 0 0,0 0-3 0,0 0-3 16,0 0-1-16,0 0-3 0,0 0-1 0,0 0 1 0,0 0 3 15,0 0 0-15,0 0 0 0,0 0 4 0,0 0 2 16,0 0 2-16,0 0 2 0,0 0 2 0,-6 0-1 0,6 0 3 16,0 0 1-16,-9 0-2 0,9 0-4 0,-5 0-1 15,5 0-2-15,-6-4-1 0,-1 4-1 0,1 0 0 0,-7 0 3 16,0 0 4-16,-7 0 7 0,7 0 2 0,-14 0 6 0,2 0 4 15,-1 0 6-15,0 0 9 0,-8 0 10 0,3 0 15 0,-8 0 18 16,0 4 16-16,-2-4 17 0,-3 0 15 0,4 0 11 16,-5-4 0-16,6 4-9 0,-7-3-12 0,7-1-18 15,1 4-17-15,4-3-21 0,2-1-22 0,-1 0-19 0,7 1-14 16,1-2-8-16,4 2-7 0,1 3-5 0,8-3-7 0,-1-1 0 16,6 4-4-16,-5-4-3 0,12 4-4 0,-7 0-5 15,7 0-5-15,0 0-7 0,0 0-4 0,7 0-9 0,-7 4-7 16,12 0-13-16,2-4-35 0,-1 3-55 0,7 0-77 15,-2-3-75-15,2 5-88 0,0-5-157 0,6-5-113 0,-7 5-73 16,1-3-16-16,-1-4 27 0</inkml:trace>
  <inkml:trace contextRef="#ctx0" brushRef="#br0" timeOffset="-105051.75">8785 14105 296 0,'0'-5'524'0,"0"1"-45"16,0 1-206-16,6 3-137 0,-6-4-73 0,0 4-41 0,0 0-18 16,0 4-9-16,0-4 1 0,-6 0 13 0,6 3 12 15,-6-3 6-15,-2 4 4 0,1 4 5 0,2-5 1 0,-9 5 2 16,1-2-1-16,-5 3-5 0,4-2-4 0,-6 3 0 0,-5-2 3 16,-1 3 3-16,-1-3 7 0,1 2 7 0,-6 2 4 15,6-3 5-15,-7 7 6 0,1-5 3 0,-1-1 4 16,1 6-1-16,-1-2 4 0,0-3 5 0,1 3 5 0,5 1 2 15,-5-3 0-15,6 2 1 0,6-3-2 0,-6 3-3 0,7-2-5 16,5-1-5-16,-4 0-8 0,10 0-3 0,-4-1-3 0,12 2-6 16,0-1 0-16,0 1 0 0,6-3 2 0,8 3-2 15,-2-2-2-15,8 2-4 0,13-1-3 0,-1 0-2 0,7 0-4 16,7-3-9-16,12 2-9 0,0-3-16 0,8 5-32 16,-1-5-55-16,7 3-77 0,-1 2-87 0,8-4-137 0,-14-6-174 15,7 5-127-15,-7-3-59 0,-6 0-15 0</inkml:trace>
  <inkml:trace contextRef="#ctx0" brushRef="#br0" timeOffset="-103989.5">17738 15284 35 0,'-14'-5'492'0,"2"2"-27"16,-1 0-171-16,6 3-136 0,1-4-73 0,-1 4-38 16,1 0-16-16,-1-4-8 0,7 4-2 0,-7 0 3 0,7-3 6 15,0 3 8-15,-6-4 3 0,6 4 2 0,0-4-1 16,-6 4-4-16,6-4 3 0,0 1 2 0,-7 3-4 0,7-4-4 16,-7 1-5-16,7-1-2 0,-6 4-2 0,0-7 1 0,-7 3-6 15,6 0 0-15,-6-4 5 0,-1 6 8 0,-4-9 14 16,4 3 17-16,-5 0 10 0,-1-1 10 0,0-3 3 15,1 1-3-15,-7-4-4 0,0 0-9 0,0 1-11 0,-7-1-15 16,7 1-7-16,-7-2-6 0,1-1 5 0,-2 5 4 0,3-2-1 16,-8-1-2-16,-2 1-1 0,4 2-2 0,-9-2-3 0,-1 3-7 15,-4 4-9-15,-1-4-9 0,0 3-2 0,0 1-1 16,-7 4 0-16,8-5 0 0,-2 5 1 0,1-2 1 16,-1 5 3-16,2 0 5 0,4 0 2 0,3 5-1 0,-2-2 0 15,0 5 1-15,7 2 0 0,-6 1 0 0,5 0-8 0,1 4 1 16,0-1-3-16,6 5-1 0,-5 3-1 0,5-4-2 15,7 4-1-15,-7 1-2 0,7 2 1 0,0-4-3 0,0 2-1 16,6 2 2-16,1-2-2 0,-1-2 0 0,-6-2 1 16,7-1-2-16,-1 0 3 0,-6 1 0 0,7-5-2 0,-7 2 1 15,0-7 3-15,-7 7 2 0,7-9 5 0,-8 5 5 0,3-6 5 16,-9 2 7-16,8-5 7 0,-7 1 4 0,-6 0 3 16,5-4 8-16,1 0 3 0,-6-4-2 0,4 0-1 15,-3 1-3-15,-2-5-5 0,1 4-7 0,-1-6-3 0,1 3-7 16,-1-5-4-16,0 2-4 0,0-6-3 0,1 2-4 0,-1-1-3 15,7-3 2-15,-7 3-3 0,1-3-4 0,6-5-1 0,-7 5-4 16,7-2 2-16,1 0 1 0,4 2 8 0,2 3-4 16,-1 1-1-16,1-1 0 0,5 1 2 0,2 6-1 15,-1-3 1-15,-1 5 0 0,8 1-3 0,-7-2 0 0,7 3 3 16,-1 4 1-16,0 0 0 0,-7 0-1 0,15 0 2 0,-8 0-2 16,8 0-2-16,-8 4 1 0,7-4 1 0,-1 4-2 15,2-1 0-15,5 2 1 0,-6-2 0 0,0 3-1 0,1-1 1 16,-2-2-7-16,8 1-8 0,-8 0-14 0,2 0-27 15,5 3-31-15,1-4-39 0,-1 1-41 0,0-1-38 0,1 1-28 16,6 0-17-16,-6 0-10 0,6-1 2 0,0-3-2 0,6 4-26 16,0-8-60-16,1 1-109 0,13-1-43 0,-8-4-13 15</inkml:trace>
  <inkml:trace contextRef="#ctx0" brushRef="#br0" timeOffset="-103739.64">14316 14848 371 0,'7'-11'598'0,"0"-4"-20"0,0 5-179 0,-1-2-154 15,0 5-95-15,-6 0-57 0,0-1-37 0,0 5-27 16,0-1-19-16,-6-1-8 0,-7 5-5 0,-1 0 0 0,-6 0 0 16,-4 5 1-16,-9 2 0 0,-1 1 1 0,-10-1 1 0,-3 4 0 15,-4 3 0-15,-1 1 0 0,-7 3 0 0,0 1 2 16,0-2 5-16,1 3 10 0,-7-2 13 0,6 4 11 16,0-4 16-16,8 0 19 0,-2 1 17 0,7 2 8 0,8-6 6 15,-1 4-1-15,13-5-4 0,6 5-4 0,1-5-12 0,5 1-17 16,8-5-8-16,0 5-2 0,12-1-6 0,5-2-5 15,4 2-5-15,11-3-4 0,7 5-4 0,6-6-9 0,7 2-34 16,5 2-43-16,8-3-56 0,6 0-58 0,13 4-59 16,0-4-63-16,13-1-106 0,0 1-180 0,0-2-78 0,8 0-18 15,-1-1 18-15</inkml:trace>
  <inkml:trace contextRef="#ctx0" brushRef="#br0" timeOffset="-103021.14">16017 15490 2 0,'0'-6'594'16,"7"4"10"-16,-7 2-87 0,0 0-195 0,0 0-149 15,0 8-87-15,0-2-53 0,0 9-33 0,0 3-20 0,0 1-2 16,-7 2 12-16,1 9 17 0,0-1 14 0,-2 8 8 0,2-1 5 15,-6 4 2-15,5 1 1 0,-6 7-4 0,0-1-9 16,-1 1-7-16,2-1-7 0,-2 1-2 0,2 0-3 0,-1-4-2 16,-1-4 2-16,2-1 3 0,-2-2 11 0,2-7 15 15,-2-1 20-15,8-4 20 0,-7-6 25 0,7-1 28 0,-1-6 31 16,0-1 25-16,7-4 19 0,-6 1-3 0,6-8-11 0,0 0-17 16,0-4-22-16,6-4-29 0,-6-2-31 0,7-6-30 15,6-2-28-15,-7-1-13 0,7 2-5 0,1-5-1 0,6-4-3 16,-8 4-1-16,8-4 2 0,-1 1 0 0,-6-1 3 15,6 1-1-15,1 6 0 0,-7 2 0 0,7 2 2 0,-8-1-1 16,-4 9-3-16,4-1 0 0,2 5-12 0,-2-1 2 0,1 8 0 16,-6-1 3-16,6 5-3 0,0 4 0 0,0 2 0 15,0 4 1-15,1 1 11 0,-2-1-4 0,1 4-5 0,0 3-3 16,0-3 0-16,1 1 0 0,-2-1 1 0,2 3-1 16,5-3-2-16,1-1 1 0,-8 2-1 0,8-4-4 0,0 2-7 15,6-6-19-15,-7 3-9 0,1-3-17 0,6-5-62 0,-7 2-77 16,1-5-76-16,0-3-67 0,-1-4-82 0,1-4-141 15,-8 1-106-15,-4-8-62 0,-3 0 11 0</inkml:trace>
  <inkml:trace contextRef="#ctx0" brushRef="#br0" timeOffset="-102849.09">15568 16041 223 0,'-13'-3'750'0,"13"-1"28"0,-6 1 9 15,12-1-226-15,0 1-211 0,14-1-134 0,6 0-85 0,7 0-56 16,6 4-52-16,6-3-30 0,7 3-13 0,1 0-16 0,-1 3-36 16,7-3-48-16,-8 4-55 0,1 0-55 0,1 0-57 15,-2-1-93-15,-4-3-149 0,-2 4-79 0,-6-8-29 16,0 4 11-16</inkml:trace>
  <inkml:trace contextRef="#ctx0" brushRef="#br0" timeOffset="-102427.45">16578 15749 662 0,'-7'0'759'0,"1"-4"-3"0,6 4-119 0,-7 4-253 15,1 3-161-15,6 4-91 0,-8 4-60 0,2 3-52 0,6 1-17 16,-6 7 16-16,6-1 25 0,0 4 18 0,-7 0 17 16,7 9 7-16,-5 1 4 0,5 1-5 0,-8 2-10 0,1 1-13 15,7 1-14-15,-5 0-13 0,-2 0-14 0,7-4-5 16,-6 4-5-16,-1-3-3 0,0-5-1 0,7 1 2 0,-6-8 1 15,6 0 1-15,0-3 4 0,0-4 2 0,0-4 2 0,0-7 3 16,0 1 6-16,0-2 8 0,0-3 8 0,0-2 6 16,0-5-1-16,0 0 4 0,0-8-3 0,0 0-1 0,6-3-8 15,-6-7-7-15,7 0-13 0,0-4-7 0,-1-4-2 16,1 1-5-16,-2-1-4 0,10-3-2 0,-10 3-1 0,8-3-6 16,1 0 1-16,-1-1-4 0,0 4-3 0,-6 1-4 0,12 3-4 15,-12-1-4-15,5 9-5 0,-5-1-1 0,6 4-4 16,-6 4 1-16,5 3 1 0,-4 1 3 0,4 3 5 0,1 3 2 15,-6 1 5-15,6 6 4 0,-7-2 7 0,1 7 2 16,0-1 0-16,-1 2 1 0,-1 2-1 0,2 1 3 0,-7-2 0 16,8 2 0-16,-3-1-4 0,9 1 3 0,-9-1 1 0,3 0-1 15,5-4 0-15,7 5 2 0,-8-4 1 0,15-4-3 16,-1 3-11-16,0 2-25 0,6-6-65 0,1-3-88 0,6 5-89 16,0-5-101-16,0-4-156 0,-1 2-133 0,-4-5-85 15,-2 2-30-15,1-4 33 0</inkml:trace>
  <inkml:trace contextRef="#ctx0" brushRef="#br0" timeOffset="-85884.64">17002 10001 448 0,'-7'0'380'0,"7"0"-116"16,-8 0-99-16,8 0-65 0,8 0-37 0,-8 0-19 16,7 0-10-16,-7 0-4 0,12 0 1 0,-5 0-1 15,6 0 0-15,6 0 2 0,-5 0 0 0,12 0 0 0,-7-4 0 16,14 1-4-16,-7-1-2 0,6-4 0 0,7 5-5 0,1-4 0 16,-1 0-5-16,-2-1-4 0,4 4-12 0,-2-3-12 15,-6 3-14-15,-1 1-13 0,-6 0-15 0,1 3-16 0,-9 0-16 16,-4 0-16-16,-8 3-22 0,-6 0-28 0,-6 1-18 15,-8 0-22-15,-4 3-12 0,-9-3 2 0,-5 7 13 0,-1-4 41 16,-7 4 64-16,2 0 77 0,-1-1 67 0,0 2 59 0,-2-4 45 16,2-1 26-16,8 0 11 0,-2 0-12 0,1 1-31 15,6-5-36-15,6 5-30 0,1-5-23 0,5 1-14 0,2-4-8 16,-3 4-6-16,10 0-5 0,5-4-2 0,0 3-1 0,0-3 1 16,5 0-2-16,10 4-3 0,4-4-5 0,7 0-2 15,5 0-3-15,3 0-5 0,12 0-7 0,-1-4-9 0,1 4-10 16,13-3-12-16,-7 3-15 0,0-4-26 0,0 4-39 15,1-4-80-15,-1 0-150 0,-13 1-89 0,0-1-41 0</inkml:trace>
  <inkml:trace contextRef="#ctx0" brushRef="#br0" timeOffset="-85228.54">18500 9587 243 0,'6'-6'411'0,"0"-2"-106"16,-6-1-110-16,8 3-70 0,-8 2-34 0,0-3-19 16,6 4-12-16,-6-2-8 0,0-2-7 0,0 3-2 0,0 1-4 15,0-1-1-15,0 1-5 0,0 3 0 0,0-4 2 0,0 0 2 16,0 4 4-16,0-4 5 0,0 1 7 0,0 3 9 15,-6-4 11-15,6 1 7 0,0-2 10 0,0 5 5 16,0-2 7-16,-8-2 3 0,8 0 2 0,0 4 3 0,-6-4 0 16,6 1 0-16,0-2 0 0,0 5 1 0,-6-3-5 0,6 3-3 15,0-4-6-15,0 4-8 0,0-2-9 0,-7 2-14 0,7 0-12 16,0 0-12-16,0 0-12 0,0 0-9 0,-6 0-7 16,-1 2-5-16,7 2-6 0,-12 4 2 0,-2-1-3 0,1 3 0 15,1 5 2-15,-8 0 1 0,0 3 0 0,1 1-1 16,-1-1-2-16,0 0-1 0,8 0 1 0,-8 5-1 0,7-5 0 15,-1 4-1-15,2-3 0 0,5-2 1 0,-6 5 2 16,7-3 0-16,0-4-2 0,6 3 1 0,-7-3 0 0,7 0-2 16,0-1 1-16,7-3-1 0,-7 0-1 0,6-4 2 0,0 0 2 15,1 1 4-15,6-5 6 0,-1-3 5 0,2 0 8 0,5-3 6 16,1-1 4-16,6-4 5 0,-6-2 2 0,5 3 3 16,-5-5 1-16,0 5 1 0,-7 0-2 0,0 0-3 15,-6-1-4-15,-1 5-6 0,0 3-4 0,1-4-10 0,-7 4-10 16,6 0-12-16,-6 0-9 0,0 4-3 0,0-1-2 0,-6 9 0 15,6 2 1-15,-7 1 1 0,7 2-2 0,0 6 3 0,0 3-1 16,0-5-2-16,7 1-1 0,-1 0-2 0,1 0 0 16,5-4 0-16,2 1 5 0,-1-5 4 0,1 1 9 15,5-7 9-15,0-1 7 0,1-7 6 0,-1 0 5 0,7-4 3 16,1-3 9-16,5-4 6 0,-6-5 3 0,7 2 1 0,-1-3 2 16,-5-6 3-16,4 2 6 0,-4-2 4 0,-1-2-1 15,-7 2-3-15,1-2-4 0,-1 0-4 0,-5-4-4 0,-2-1-9 16,-4 1-8-16,-2-1-9 0,0 1-10 0,-6 0-7 15,-6 0-7-15,0 2-8 0,-2 2-9 0,1 2-12 0,2 3-9 16,-2 4-14-16,-6 2-18 0,7 3-17 0,-1 4-34 0,1 2-60 16,0 5-60-16,-2 5-52 0,2 2-45 0,0 4-34 15,-1 0-34-15,7 3-75 0,7 1-118 0,-7 0-27 0,12-1 8 16</inkml:trace>
  <inkml:trace contextRef="#ctx0" brushRef="#br0" timeOffset="-84931.5">19309 9694 111 0,'6'0'529'16,"-6"0"-51"-16,0 0-143 0,6 0-128 0,-6 0-78 0,-6 3-49 16,6 0-27-16,-6 5-17 0,-2 3-11 0,2 1-5 15,0 1-3-15,-8 6-1 0,8-1-1 0,-1 4-2 0,1 4-3 16,0-4-3-16,6 3 0 0,0 1 1 0,0 3-1 0,0-3 0 16,6-4 1-16,0 0 0 0,1 0 2 0,6-5 9 15,0-1 14-15,7-1 19 0,-9-4 23 0,9 0 25 0,0-4 26 16,6-4 28-16,-6-3 31 0,7 0 27 0,-1-7 13 15,0 0-1-15,-1 0-8 0,1-4-14 0,-6 0-14 0,0-1-23 16,-7-2-27-16,-1 3-30 0,-4-8-24 0,-2 5-18 16,0-4-14-16,-6-1-12 0,0-3-15 0,-6 1-10 0,0 1-14 15,-8-1-13-15,-5-1-19 0,6 0-15 0,-7 0-17 0,1 4-27 16,-1 0-50-16,1 3-66 0,4 0-62 0,-5 4-56 16,15 4-43-16,-1-1-54 0,0 5-89 0,12-1-130 0,0 4-32 15,8 0 23-15</inkml:trace>
  <inkml:trace contextRef="#ctx0" brushRef="#br0" timeOffset="-84744.17">19992 9671 512 0,'0'-3'496'0,"0"-1"-105"0,0 4-120 16,6-4-75-16,-6 4-44 0,0 0-22 0,0 0-14 0,0 0-9 15,8 0-11-15,-8 0-15 0,6 0-12 0,0 0-14 0,7 0-12 16,7 0-11-16,0 0-8 0,-1 4-8 0,13-4-5 15,-6 0-3-15,7 0-6 0,-1 0-4 0,1 0-22 0,-1 0-20 16,2-4-27-16,-2 4-22 0,-7 0-24 0,9-4-23 16,-9 4-23-16,2-3-40 0,-7 3-53 0,-1-4-95 0,0-3-86 15,-5 4-44-15</inkml:trace>
  <inkml:trace contextRef="#ctx0" brushRef="#br0" timeOffset="-84541.03">20331 9469 308 0,'-6'-9'441'0,"-7"1"-100"0,6-1-108 15,0 6-68-15,1 0-38 0,0-1-24 0,-2 0-16 0,8 1-15 16,0 3-12-16,-6 0-14 0,6 3-8 0,-6 1-5 16,6 0 4-16,-6 7 4 0,-1 3 4 0,0 5 8 0,7-1 6 15,-7 4 7-15,1 4 4 0,6 0-1 0,-6 3-9 16,6 0-5-16,-7 4-4 0,7-3-8 0,0 2-5 0,0 2-7 16,0-5-7-16,0 3-4 0,0-2-3 0,0 0-6 0,0-1-13 15,0 0-21-15,7 0-26 0,-7-3-33 0,6 3-35 16,7-4-32-16,1 1-55 0,-2-4-111 0,2-3-135 0,-2-2-79 15,8-5-23-15</inkml:trace>
  <inkml:trace contextRef="#ctx0" brushRef="#br0" timeOffset="-84291.22">20983 9518 61 0,'0'-4'556'0,"0"0"3"0,0 0-123 0,6 4-171 0,-6 0-106 16,0 4-64-16,7 4-32 0,-7-1-10 0,0 7-1 16,6 1 4-16,-6 4 4 0,7-2 4 0,-7 10 4 0,7-5-4 15,-1 7-6-15,0-3-9 0,-6 3-9 0,0 4-8 16,0-4-7-16,0 4-4 0,0 0-6 0,0-3-4 0,0 2-5 16,-6-3-11-16,0 4-10 0,-1-7-22 0,7 4-26 0,-13-5-29 15,13-3-26-15,-7-4-26 0,1 1-27 0,6-9-29 16,-7 1-57-16,7-7-97 0,7-4-88 0,-7-4-45 15</inkml:trace>
  <inkml:trace contextRef="#ctx0" brushRef="#br0" timeOffset="-84072.48">21289 9668 248 0,'0'-12'501'0,"0"5"-104"0,0-3-143 0,-6 6-94 15,-1-4-55-15,-6 8-32 0,-1 0-15 0,-5 0-13 0,0 0-10 16,0 8-1-16,-1-4 0 0,0 6 3 0,1 1 2 0,-1 0 1 15,7 0 0-15,-6 4-4 0,11-1 0 0,-4-2 1 16,5 2 0-16,1 1-3 0,0 0-1 0,-2-1-2 0,8 5-2 16,0-4-2-16,8 2-1 0,-8-2-3 0,6 3-3 15,7 1-4-15,-1-5-2 0,2 5-3 0,-1 0-5 0,6-5-13 16,8 4-15-16,-1-4-22 0,5-2-26 0,3 3-21 0,5-9-31 16,-7 2-36-16,8-5-67 0,-1 2-110 0,7-10-102 15,-7 2-49-15,-1-1-16 0</inkml:trace>
  <inkml:trace contextRef="#ctx0" brushRef="#br0" timeOffset="-83807.01">21863 9697 282 0,'0'-12'497'0,"0"6"-114"0,0-2-151 0,0 5-90 15,0-1-54-15,0 4-28 0,-8 0-15 0,8 4-4 16,-6 3 2-16,0 0 2 0,-1 8 1 0,1-4 3 16,-1 7 4-16,7 0-1 0,-6 1 0 0,6 3-4 0,0-1-4 15,0 2 1-15,0-1 6 0,6-4 10 0,1 1 26 0,6-1 37 16,-1-3 41-16,8 0 33 0,0-9 22 0,6 2 15 15,-1-5 5-15,9-3-4 0,-1-3-21 0,5-1-34 0,7-3-38 16,-5-5-33-16,5-2-24 0,1-1-15 0,-7 1-11 16,0-5-8-16,1 1-3 0,-1-4-2 0,-7 3-4 0,-5-2-2 15,-2-1-5-15,-5-4-9 0,0 4-5 0,-8 1-8 0,2-5-14 16,-8 4-18-16,-6-5-20 0,0 6-18 0,-6 4-25 16,-1-3-43-16,-6 3-85 0,-7 1-91 0,1 6-77 0,-1 2-111 15,-7 4-184-15,2 1-94 0,-1 6-33 0,0 1 13 16</inkml:trace>
  <inkml:trace contextRef="#ctx0" brushRef="#br0" timeOffset="-82182.32">5579 6745 25 0,'6'-8'315'0,"-6"0"-77"0,7 1-65 16,-7 0-45-16,0 0-32 0,0 3-23 0,0-4-14 0,0 1-3 15,0 0-2-15,0 0-3 0,0-1-2 0,0 1-5 16,0 0-7-16,0-1-4 0,0 1-1 0,-7 0-3 0,7-4-1 16,-6 3-1-16,6 0-5 0,-7-1-2 0,1 4 1 0,0-6-3 15,-2 4-1-15,2 0-4 0,0 0-2 0,0 3-2 16,-1-7-2-16,-6 3 0 0,0 1-1 0,-1-1 1 0,2 1-3 16,-2 0 1-16,-5-4 1 0,-2 4 3 0,1 0 3 0,3 0 2 15,-3-1 2-15,1-4 5 0,-7 5 0 0,6 0 0 16,-8 0 1-16,11-1-1 0,-10 1 0 0,1-3-1 0,0 1-3 15,-7 2-3-15,7 0-1 0,-6 0-1 0,-2-1-3 16,-4 1-2-16,6-1-2 0,-9 2-3 0,3-2 4 0,-1 1 3 16,0 3 2-16,-6-2 5 0,6-2 5 0,-2-1 7 15,-3-1 6-15,-2 3 5 0,6-1-2 0,-5-3 2 0,0 4-2 16,5 0-4-16,-5-1-5 0,0-2-6 0,-1 3-6 16,0-1-4-16,0 1-5 0,-6-1-3 0,7 2 1 0,-8-2-2 15,2-1 1-15,-2 7 1 0,1-6-2 0,0 4 0 0,0-2 1 16,6 1 2-16,-6 1-5 0,0-3 1 0,0 4-1 0,0-1 0 15,0 1 1-15,-8-1-1 0,9 0 2 0,-9 0 0 16,3 1 0-16,4 3 2 0,-5-4 1 0,6 4 0 16,0 0-2-16,-7 0 0 0,7 0 0 0,0 4-1 0,0-4-1 15,-1 3-1-15,1 1 0 0,-6 0 1 0,6 3-1 0,-7-3 3 16,0 3-1-16,1 0 1 0,-1 4-1 0,-6-3 1 16,0 3 0-16,0 3 0 0,-8 1 0 0,2-1 0 15,0 1 0-15,-1 4 0 0,0 3 0 0,0-5-1 0,1 6-3 16,-1 0 2-16,7 2-1 0,-1-4 1 0,1 8 1 0,7-3 2 15,6 4 0-15,-6 3 2 0,5-4 0 0,8 4 0 0,-7 0-1 16,-1 4 0-16,8-1-2 0,-1 1-2 0,-6 3 1 16,6 4-2-16,8 0 1 0,-8 4 0 0,7 0 3 15,-1 0 0-15,7-2 0 0,0 6 2 0,8 0 0 0,6-6 1 16,-7 6 0-16,13 3-1 0,-1-3-1 0,2-1-2 0,4 4-1 16,2-3 0-16,6 2-1 0,6-2 0 0,8 2-1 15,-1 1 0-15,0 1 0 0,6-2 0 0,0 1 2 0,15 1-2 16,-8 1 0-16,6-1-1 0,6 2 3 0,3-2 2 15,-2 2 2-15,6-3 0 0,7 4 0 0,7-1 3 0,0-2 1 16,6 2 3-16,7-7-1 0,6 4-2 0,7-4 1 0,-1 0 1 16,8-3 0-16,5 0-1 0,1-9 2 0,7 2 1 15,5-4 2-15,1-4 3 0,6-4 8 0,1-2 5 0,-2-6 5 16,9-3 5-16,5 1 4 0,0-9 12 0,7 1 8 16,0-3 12-16,0-5 5 0,-1 1 12 0,8-8 10 0,-8 1 11 15,8-5 3-15,-1-3-1 0,1-3-7 0,-1-4-9 0,0-8-8 16,0-3-15-16,-6-8-16 0,1-7-9 0,-8-4-8 15,0-7-8-15,-7-3-5 0,-12-5-6 0,1-2-2 0,-10-9-1 16,-3-2 2-16,-8-5-8 0,-6-3-4 0,-6-1-3 0,-8-2-7 16,-12-5 3-16,-7 4-1 0,-13-1 1 0,-13 5-1 15,-14 0 2-15,-5 4-1 0,-20 2-2 0,-6 3 5 0,-14 0-5 16,-12 6-8-16,-8 2-11 0,-12 6-13 0,0 1-10 16,-13 10-14-16,7 2-19 0,-8 4-55 0,-5 7-78 0,5 5-80 15,8 3-72-15,-1 6-135 0,0 5-141 0,1 3-97 0,5 4-41 16,-5 4 21-16</inkml:trace>
  <inkml:trace contextRef="#ctx0" brushRef="#br0" timeOffset="-82026">3363 7403 33 0,'-6'4'779'0,"-7"-4"-33"0,6 0-64 0,7 0-105 16,0 0-412-16,14-4-306 0,-2 1-309 0,2-1-153 15,12 1-100-15,-7-4-17 0</inkml:trace>
  <inkml:trace contextRef="#ctx0" brushRef="#br0" timeOffset="-80760.85">21823 3880 131 0,'0'3'251'0,"0"-3"-40"0,0 0-41 0,0 0-40 16,0 0-34-16,0 0-27 0,0 0-21 0,0 0-15 0,7 0-11 16,-7 0-7-16,0 4-4 0,6-4-2 0,-6 0-1 0,7 0-1 15,-1 0 2-15,0 0 4 0,2 0 5 0,4 0 4 16,8 0 3-16,-7 0 1 0,7-4 5 0,6 4 4 16,6-8 1-16,1 5-1 0,6-1-3 0,-1-4 1 0,2 2 2 15,5-2 0-15,1 5-4 0,6-9-4 0,-6 5-1 0,6 0-1 16,-6 0-4-16,-1-1-6 0,1 1-5 0,-7 0-4 0,-7-1-6 15,2 4-6-15,-15-2-10 0,7 2-17 0,-14 0-18 16,1-3-39-16,1-1-78 0,-8 0-152 0,-6-1-90 16,-6 1-50-16</inkml:trace>
  <inkml:trace contextRef="#ctx0" brushRef="#br0" timeOffset="-80541.92">22318 3612 418 0,'0'0'372'0,"0"0"-126"0,0 4-99 0,0-2-63 16,0 4-34-16,0-4-13 0,0 6-6 0,0-1-2 0,0 4 1 16,0 0 3-16,0 4 3 0,0-1 1 0,0 4-2 15,0 5-5-15,7-1-4 0,-7-1-3 0,0 2-4 0,0 2-3 16,0 1-4-16,6-1-3 0,-6 1-2 0,6 0-2 16,-6 0-1-16,8-5 0 0,-2 5-1 0,1-4-5 0,-1 3-4 15,0-2-6-15,1-1-10 0,6-4-11 0,-7 4-11 0,1-4-20 16,6-2-39-16,-1-2-67 0,-4-3-133 0,4-4-85 15,8-3-52-15</inkml:trace>
  <inkml:trace contextRef="#ctx0" brushRef="#br0" timeOffset="-80042.27">23075 3462 117 0,'6'-7'472'15,"0"-5"-110"-15,7 5-154 0,1 1-85 0,-2-2-44 0,13-4-25 16,-5 5-10-16,14 0-6 0,-8 3-4 0,6-4-4 16,-5 5 2-16,5-1-3 0,-6 4-3 0,0 0-3 0,0 4-6 15,0-1-4-15,-6 5-5 0,-1-1-1 0,-6 4-1 0,0 1-4 16,-6 2-1-16,-7 1 1 0,0 2-1 0,-7 6 0 15,1-5 1-15,-14 7 0 0,7-2 0 0,-7 0-1 0,-5-2 1 16,-1 2-1-16,0-6 1 0,-1 5-1 0,-5-7 0 16,-1 3 2-16,7-4 0 0,-6-2-1 0,6-1 1 0,-7-5 0 15,7 2 0-15,6-4 1 0,1 0 3 0,-2 0 7 0,16-4 12 16,-10 0 11-16,10 0 9 0,-1 0 6 0,-1 0 2 16,7-4 0-16,-6 0-2 0,12 0-7 0,-6-4-12 0,7 2-12 15,-1-5-8-15,-1 3-7 0,4 1-4 0,2-4-1 16,4 4-1-16,-3-4 0 0,1 3 0 0,7 5 0 0,-7-4 0 15,5 2 0-15,-3 2-1 0,-2 3-1 0,-1 0-1 16,2 3 1-16,6 2-3 0,-14 2 0 0,7 0 0 0,0 4-1 16,0 0 2-16,-7 3 1 0,8 1 0 0,-3-1 1 0,4 2 1 15,-3 3 0-15,1-5 1 0,1 4-2 0,-2 0 1 0,8 1-1 16,-7-2 0-16,7 3-2 0,-8-3-3 0,8 2-5 16,-7-4-8-16,7 3-8 0,-7-3-12 0,6-5-9 15,1 5-10-15,-7-4-13 0,7-1-12 0,-8 2-15 0,8-4-27 16,-7-1-53-16,0-7-111 0,0 4-96 0,1-8-54 0</inkml:trace>
  <inkml:trace contextRef="#ctx0" brushRef="#br0" timeOffset="-79573.47">23876 3352 75 0,'0'-7'474'0,"0"3"-105"0,0-3-162 15,0 3-96-15,0 4-52 0,0 0-24 0,6 4-10 16,-6 0-2-16,6 6-8 0,2 1 5 0,-2 0 2 0,7 7 4 16,-6 1 0-16,-1 4 1 0,7 2-1 0,-7 4-4 0,1 0-2 15,6 0-4-15,-7 0-3 0,1 5 0 0,0-1-3 16,-7-4-2-16,6 4 0 0,-6-3-3 0,0-1 0 0,0 0 0 16,0-4 1-16,0-3 0 0,-6 1-1 0,6-1 1 15,-7-7 2-15,0-1 4 0,7-3 3 0,-6 0 6 0,0-4 8 16,-1 0 12-16,0-3 13 0,7 0 8 0,-6-4 5 0,-1-4 5 15,1 0 1-15,0-3 4 0,-1 0 0 0,0 0-6 16,7-5-7-16,-6-3-7 0,6 1-6 0,0-1-6 16,6 1-5-16,1-5-12 0,0 5-8 0,5-8-7 0,1 3-6 15,1 1-5-15,5-5-4 0,-6 6-2 0,7-2 1 0,-1 1 0 16,7 0-1-16,-6 3-2 0,-1 1 0 0,7 2 0 0,-6 4 3 16,-1 2 0-16,-6 3 0 0,0-1-2 0,-7 4-1 15,8 0 0-15,-8 4-1 0,1-1-2 0,0 3-2 16,-1 2 0-16,-6 4-1 0,0-1 4 0,7 0 0 0,-7 3 2 15,0 1 2-15,0 3 2 0,0 0 3 0,6-4 1 0,-6 6 0 16,6-5-1-16,-6-1 0 0,8 0 1 0,-2 1 0 16,6-1-1-16,2 1-1 0,-2-3-1 0,9-2-4 0,-2 2-3 15,0-5-12-15,8 3-15 0,-2-2-21 0,2-4-21 16,6 3-20-16,-7-7-21 0,6 4-17 0,1-4-23 0,-7-4-39 16,6 0-67-16,-5-7-125 0,-3 5-59 0,3-9-34 0</inkml:trace>
  <inkml:trace contextRef="#ctx0" brushRef="#br0" timeOffset="-79292.45">24723 3502 305 0,'-14'-14'416'0,"8"2"-143"0,-7 2-114 0,13 3-63 0,-6 3-34 15,-2 0-18-15,8 4-9 0,-5 0-6 0,5 4-6 16,-7 7-2-16,7-1-1 0,0 5 6 0,0 3 1 0,7 4 0 16,-7 4-1-16,5-1 2 0,3 5 0 0,5 3-2 0,-7 0 3 15,8-1-2-15,-2-3 2 0,8 6 5 0,-2-10 4 16,2 4 6-16,1-3 7 0,5-8 12 0,-7 5 13 0,7-9 14 15,0-3 20-15,1-4 25 0,-1-3 22 0,-1-1 15 16,9-6 17-16,-2-4 6 0,1-5 5 0,-1-3-3 0,1 1-9 16,5-9-24-16,-5 6-20 0,-2-5-20 0,-3-4-24 0,-2 5-17 15,6-6-24-15,-12 2-17 0,-1-1-13 0,1-3-5 16,-7 3-9-16,0-3-5 0,-6 4-3 0,-1 2-3 0,1-2-3 16,-7 3-1-16,0 0-9 0,0 3-28 0,-7 2-45 15,7 5-66-15,-6 1-69 0,-1 5-62 0,7-2-53 0,-6 4-60 16,-1 4-117-16,7 0-123 0,-8 4-52 0,3 4 14 0</inkml:trace>
  <inkml:trace contextRef="#ctx0" brushRef="#br0" timeOffset="-10917.85">20181 9774 133 0,'52'26'160'0,"-7"-5"-169"0,2 2-153 0</inkml:trace>
  <inkml:trace contextRef="#ctx0" brushRef="#br0" timeOffset="-7934.17">22553 9147 98 0,'0'-3'149'0,"0"3"-16"0,0-4-21 0,6 4-21 0,1-4-22 16,0 4-23-16,-2-3-22 0,2-2-11 0,0 5-6 0,6-2-5 15,-7 2-1-15,2 0 0 0,4 0-3 0,-5-4 2 16,-1 4 5-16,1 0 4 0,-1-4 3 0,1 4 5 0,-7-4 10 15,5 4 10-15,-5 0 12 0,0-3 8 0,0 3 6 0,0-4 6 16,0 4 4-16,0-4-1 0,0 4-5 0,0-4-4 16,0 2-5-16,0 2-1 0,0-5-3 0,0 2-4 0,0 3-2 15,0-4-2-15,0 4 0 0,-5-3-3 0,5-1-5 16,0 4-8-16,0-4-9 0,-7 4-9 0,7-4-5 0,-6 1-6 16,6-1-8-16,-7 1-6 0,1-1-6 0,-1 1-2 0,1-1 2 15,0 0 1-15,-2 0-3 0,-4 1 2 0,-2-1 2 16,7 0 3-16,-5 0 3 0,-1 2 2 0,6-3 2 0,-5 1-1 15,-2 1 4-15,2-1 1 0,-2 1 1 0,1-1 1 16,0 0-1-16,0-3 1 0,-6 7 1 0,6-4 0 0,-7 0 1 16,7 0-1-16,0 4 2 0,-6-2-2 0,6 2 0 0,-1-5 0 15,1 5 0-15,0-3 0 0,1 3 0 0,-2-4 1 16,1 4 0-16,1-3 1 0,-8 3-2 0,6-4 3 16,1 4-1-16,1 0 0 0,-8 0-2 0,8-4 0 0,-8 4 0 15,6 0-1-15,-5 0 2 0,5-4-1 0,-5 4 0 0,0 0 0 16,-1 0 0-16,1 0 0 0,-1 0 0 0,1 0 0 15,-1 0 0-15,0 0 0 0,-6 4 0 0,7-4 0 0,-1 0 0 16,0 0 0-16,1 4 0 0,0-4-1 0,0 4 0 16,-1-4 1-16,0 3 0 0,1-3 0 0,-1 4 0 0,0-4 1 15,1 3 0-15,-1-3 1 0,0 0 1 0,-5 0-1 0,5 5 2 16,-1-5 2-16,4 2 0 0,-3-2 1 0,7 0-1 16,-7 4 1-16,7-4 0 0,-6 4-1 0,5-4-2 0,0 4-1 15,3-1-2-15,-3 1-1 0,2 0 0 0,-8 0 0 16,7 3-1-16,-1-4 1 0,-4 8 0 0,4-3 0 0,-6-1-2 15,1 1-2-15,-1 3 3 0,0-1 1 0,1 2 0 0,0-2-1 16,0-3 1-16,5 5 1 0,-6-1 2 0,1-5 1 16,6 6-4-16,-6-5 1 0,4 1 0 0,4 2 0 15,-3-1 0-15,1-2-1 0,-7 0 0 0,8 4 0 0,-1-4 0 16,-7 0 0-16,7 4 1 0,-6 0 0 0,4 1 0 0,-3-5-1 16,5 7-1-16,-6-3 1 0,-1 0 0 0,-1 4 0 0,9-4 0 15,-8 4 0-15,8-1-1 0,-8 1 1 0,1 0 0 16,5-5 1-16,2 5-1 0,-2-1 0 0,2-2 0 15,-3 2-1-15,3-2 0 0,0 2 1 0,-2 1 0 0,2-5 0 16,-2 5 0-16,8-3 2 0,-7 2-1 0,5-2 1 0,3 2 2 16,-9-3-2-16,9 3-1 0,-3-3 1 0,2 5-1 15,0-7 0-15,-1 3 0 0,1 3-1 0,-1-5 0 0,1 2 0 16,-1 2 1-16,7-2 1 0,-6 2 0 0,-1-3 0 0,0 3 2 16,7 1 0-16,-6 0 3 0,6 3 0 0,-6-3-1 0,6 4 1 15,-7-2 0-15,7 5 0 0,0-3 0 0,-7 2-2 16,7 2-2-16,0 2 1 0,0-2-1 0,-7 2-1 15,7 0-1-15,0-2 2 0,0 2-2 0,0 1 1 0,0 0 1 16,0-5 0-16,0 4 1 0,0-2 1 0,0-1 1 0,7 0-2 16,-7 1 2-16,7-2-3 0,0-3 1 0,-1 4-1 15,0-4 3-15,1 1-1 0,6 4-2 0,0-6 1 0,-6 5 0 16,12 0 1-16,-5-4 1 0,5 5-1 0,0-4-2 16,1 2 1-16,-1 1-2 0,1 0 1 0,6 0 0 0,1 0-2 15,5 0 3-15,-7-1-1 0,14 2-1 0,-5-2 0 0,-2 2 0 16,7-5-1-16,-7 4 0 0,8-4 0 0,-7 1-3 15,6-5 0-15,-7 1 0 0,1 0 1 0,4-5 1 16,-3 1-1-16,-2-3 0 0,8 3 1 0,-7-4 0 0,-1-2-2 16,7-3 2-16,-6 2 2 0,-1-1 1 0,8 2 1 0,-1-5 2 15,-2 0-1-15,4 0 2 0,4-5 4 0,-6 2-1 0,7-1 0 16,7-3 2-16,-8 0-1 0,7-1 1 0,7-3 1 16,-8-4 1-16,15 1 1 0,-8-4 4 0,0-4 4 0,9 1 2 15,-3-10 4-15,2-1 5 0,5-5 4 0,-6-7 5 16,7 0 7-16,0-8 12 0,-1-2 8 0,-6-5 8 0,1-3 5 15,-2-5 7-15,-4 2 15 0,-10-5 15 0,4 5 17 16,-15-2 6-16,-1 2 5 0,-11 3 5 0,0-1 2 0,-15 5 2 16,-5-1-15-16,-1 0-21 0,-12 4-25 0,-1 0-23 15,-13 7-20-15,1-3-19 0,-8 4-20 0,-11-1-24 0,-1 0-16 16,-6 0-15-16,-2 5-20 0,-11-1-25 0,-1 4-41 0,0 3-44 16,-6 1-40-16,0-1-35 0,7 7-31 0,-7 5-35 15,-7 3-64-15,7 0-142 0,-7 7-60 0,1 1-22 0,-8 6 6 16</inkml:trace>
  <inkml:trace contextRef="#ctx0" brushRef="#br0" timeOffset="11201.84">23328 13222 234 0,'-12'0'378'0,"5"-4"-82"0,-6 4-84 0,-2-5-78 0,4 5-50 16,4 0-31-16,-6 0-22 0,7 0-11 0,-7 0-6 15,7 5-3-15,-2-5-2 0,2 4-1 0,0-4-1 0,6 3 0 16,0 1 0-16,-7-4 0 0,7 3-2 0,0 1 0 15,0-4 3-15,7 3 5 0,-7-3 5 0,6 8 8 0,0-4 5 16,8-1 5-16,-8 1 4 0,14-1 6 0,-7 2 5 0,13-5 1 16,0 2 2-16,7-2-3 0,-1 0-2 0,1 0-2 15,6 0-5-15,0 0-6 0,0-2-9 0,0 2-6 16,0 0-9-16,1 0-11 0,-8 0-10 0,1 0-9 0,-1 0-15 16,-6 0-14-16,0 0-18 0,-7-5-15 0,1 2-19 0,-7-1-34 15,1-3-51-15,-8-1-76 0,0-2-100 0,-6-1-73 0</inkml:trace>
  <inkml:trace contextRef="#ctx0" brushRef="#br0" timeOffset="11373.65">23596 13055 193 0,'-20'-2'459'0,"7"-2"-94"0,0 1-129 15,0 3-93-15,0 0-55 0,0 3-28 0,7 1-16 0,-1 3-7 16,7 5-1-16,-7 2 1 0,7 1 0 0,0 2-1 16,0 5-1-16,7-3-2 0,-7 6-3 0,0 1-6 15,7 0-5-15,-7-1-6 0,0 1-4 0,6 3-3 0,-6 1-1 16,0-1-5-16,0-3-6 0,0 3-8 0,6 0-13 0,-6-3-16 15,0-1-20-15,7 2-27 0,0-6-48 0,-7 1-77 0,6-7-123 16,-1-4-78-16,3 0-39 0</inkml:trace>
  <inkml:trace contextRef="#ctx0" brushRef="#br0" timeOffset="11686.21">24064 12800 343 0,'-19'-4'498'0,"6"0"-90"0,-6 8-171 0,6 4-98 0,0-1-49 16,-1 12-27-16,8-2-14 0,0 5-1 0,-1 5-2 0,7 2 1 15,13 3 1-15,-7 8-4 0,8 1-3 0,5 3-2 0,1 4-2 16,6-2-2-16,0 7-3 0,-1-6-1 0,9 8-3 16,-9-4-2-16,1 4-4 0,-6-3-2 0,6-2-5 0,-13-2-4 15,1 0-1-15,-8-8-2 0,-6-3 2 0,0-4 9 16,0-7 18-16,-14-1 28 0,2-6 26 0,-1-5 23 0,-7-3 26 15,0 0 18-15,-6-8 12 0,7-3 7 0,-7-3 0 16,0 0-23-16,6-8-19 0,1-1-21 0,5 2-23 0,2-5-20 16,-1-4-21-16,6 2-30 0,1-2-40 0,6-3-52 0,13 0-66 15,0-4-64-15,6 1-56 0,7-4-53 0,6-1-51 16,2-3-84-16,4 4-101 0,-5-4-59 0,6 3-10 0,-7 5 24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4:22:28.5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11274 3733 49 0,'6'-8'446'0,"-6"5"-97"0,0-5-130 0,0 4-85 0,7 1-43 16,-7-1-26-16,0 1-9 0,0-1-7 0,0-3-3 15,0 3-3-15,0 0 1 0,0 1 1 0,-7-5-1 0,7 5 1 16,0-1-1-16,-6 1 1 0,6-2-2 0,-6 2-3 0,-2-4-7 15,8 3-3-15,-6 1-4 0,0-1 0 0,-1 0 0 16,-6 0 1-16,7 2-2 0,-2-4 0 0,3 4 1 0,-10-2-4 16,4 1-1-16,4-1-4 0,-12 4-1 0,6-4-2 15,-1 0-1-15,-6 4 4 0,2-4 3 0,-2 4 4 0,1-4 4 16,-1 4 1-16,0 0-2 0,-6 0-1 0,1 0 0 0,-2 0-6 16,1 4-2-16,-6-4-3 0,-2 4-2 0,9 0 0 15,-8 0 1-15,-6 0 1 0,5-1 2 0,-4 3 2 0,-1 2 0 16,1-4 1-16,-2 4 2 0,1 3 3 0,0-5 6 15,-1 2 4-15,2 3 4 0,-2-4 5 0,2 4 4 0,-2 0 0 16,1 0 2-16,1 0 0 0,-2 1-5 0,7-2-5 0,-6 2-3 16,1-1-6-16,5-1-5 0,0 5-1 0,-6-4-5 15,6 4-5-15,1-5 0 0,-1 5-3 0,-5 3-4 16,5-2-1-16,7-1-1 0,-7 2-4 0,1 2-2 0,-1 3-1 16,7-1-3-16,-6 5 1 0,-1-1 3 0,1 5 2 0,-2 0 0 15,-5-1 3-15,7 3 4 0,-7 5 4 0,0-4 3 0,6 4 2 16,-6-1 1-16,0 0 3 0,0 2 2 0,-1-1-1 15,2-1 0-15,5 5 1 0,-6-5 2 0,7 4 2 16,-3 0 5-16,-3 1 2 0,6-1 4 0,6 4 1 0,-8-3 0 16,9-1-3-16,-8 0-4 0,7 1-5 0,7-1-2 0,-7 0-5 15,6 0-6-15,1-3-4 0,6 4-1 0,-6-2-1 16,-2 2 1-16,8 0-2 0,1 2-3 0,-1-2-3 0,0-2 0 16,6 2 2-16,-5 3-4 0,4-1 0 0,2-2 0 15,6 3 3-15,-6 4-1 0,6-4 2 0,6 4-2 0,-6 3 2 16,0-4 3-16,6 5 2 0,2-1-3 0,-2 0-2 0,7-3 5 15,-7 3 2-15,7-3 4 0,-1 3 1 0,8-4 2 16,-6 1 1-16,5 0 8 0,1-4 1 0,7 4 2 16,-2 0 3-16,-5-5 1 0,6 1 1 0,6-4-2 0,-5 0 0 15,4-3-1-15,3 0-6 0,-2-4-3 0,1 0-4 0,5 0-4 16,2 0-2-16,-1-4-2 0,6 4 2 0,1-3-2 0,-2-1 0 16,10 0-1-16,-8 0-1 0,5 5 0 0,2-9-2 15,-1 4 3-15,7 1-4 0,0-1-2 0,-1-4-2 0,1 4 4 16,-1-2-3-16,0-2 0 0,8 0-2 0,-8-2 0 0,8 2-2 15,-7-3 1-15,-2-3 0 0,2 3-3 0,0-8 2 16,0 5-2-16,-1-5 3 0,1 1 0 0,-1-4 3 0,2-1 2 16,-2 2 1-16,1-4 3 0,5-2-1 0,-4 2 2 15,5-4-2-15,0-4-1 0,0 0-2 0,1 0-2 0,-1 0-1 16,0-4-1-16,0-4 0 0,0 5 0 0,-6-5 0 0,-1-3 2 16,1 0-1-16,0 1 1 0,-7-5 3 0,-1 1-3 15,2-1 2-15,-7-4 0 0,5 1 3 0,2-5 0 0,-8 2 2 16,7-2-1-16,1-2-2 0,-8 0 0 0,7-2 0 15,1-2 0-15,-1-3-2 0,6-1-2 0,1-4 2 0,-1 1-2 16,7-5 2-16,1 1-1 0,-8-4 0 0,8 0 1 16,-2-4-1-16,-4 1 0 0,-10-1 0 0,4-3-1 0,-2 0 0 15,-7 0 1-15,1-1-2 0,-7 0 0 0,1 1 0 0,-8-3 0 16,1 2-3-16,-2-3 1 0,-3 4 2 0,-3-4 2 16,-5-4 1-16,0 4 1 0,-3 0 0 0,-2-3 1 0,-2-1 0 15,0 1 0-15,0 2-3 0,-7-2-2 0,1 0-2 0,-7-1 0 16,0 4-1-16,0-1-1 0,0 1 1 0,-7 1 0 15,1 4-2-15,0-3 2 0,-1 6-3 0,0-1 1 0,-7 0 0 16,9 4-3-16,-10 5 1 0,4-2 0 0,5 0 4 16,-8 2-11-16,1 3 9 0,0-6 3 0,0 6 0 0,1 2 3 15,-2-2 1-15,0 3-2 0,2 1-1 0,-1 3 6 0,-1-2-6 16,2 2-2-16,-1 4 0 0,0-1 1 0,0 1-1 16,-1 2-1-16,2 1 1 0,-3 0 5 0,4 4-5 15,-2 0-2-15,-1 0-1 0,2-1-2 0,-2 5 1 0,-5-1 2 16,6 0-3-16,-1 1-1 0,2-1 1 0,-1 4 2 0,-7-4 0 15,7 4 0-15,-6-3 0 0,0-1-2 0,-1 4 3 0,-6-3-1 16,-1-5 2-16,1 4 0 0,1 1-1 0,-1-5-1 16,-7 5 0-16,1-1 0 0,-2-3 4 0,-5 0-2 15,1 2-2-15,-9-1-2 0,9-2 0 0,-15 1 1 0,1 0-2 16,0-1 0-16,-7 5-3 0,-5-5 3 0,-2 1 0 0,-6-1 0 16,1 1 1-16,0 0 0 0,-14 0 1 0,0 3-1 0,0-4-2 15,0 5-2-15,-6-1-2 0,7 1-2 0,-1 3-6 16,0-1-6-16,-1 2-11 0,2 2-15 0,7 5-32 15,-3-1-42-15,3 0-52 0,4 8-52 0,9 0-46 0,-1-1-41 16,13 8-39-16,0 0-64 0,0 0-121 0,13 1-44 0,7 6-14 16,-1-3 9-16</inkml:trace>
  <inkml:trace contextRef="#ctx0" brushRef="#br0" timeOffset="4405.08">10094 4667 254 0,'0'-4'233'0,"0"0"-55"15,0 2-52-15,7-3-40 0,-7 5-26 0,0-3-14 16,0-1-4-16,6 1-3 0,-6 3 0 0,0-4 0 0,0 0-1 16,0 4-1-16,0-4-1 0,7 4-2 0,-7-3-1 15,0-1 0-15,0 0-2 0,0 4-2 0,0-3 0 0,0 3-2 16,0 0-5-16,6 0-1 0,-6-3-2 0,0 3-2 0,0 0 1 16,0 0-2-16,0 0-3 0,0 0 0 0,0 0-1 15,0 0-2-15,0 0-1 0,0 0-2 0,0 0 0 16,0 0-1-16,0 0 0 0,0 0 0 0,0 0 1 0,0 0 2 15,7-4-2-15,-7 4 5 0,0 0 0 0,6 0 1 0,-6 0 2 16,6 0 2-16,2 0 2 0,-2 0 1 0,7 0 2 0,0 4 0 16,0-4 0-16,7 0 0 0,-2 0 3 0,9 3-1 15,6-3-1-15,6 0 0 0,6 0 0 0,2 3-1 16,3-3 4-16,10 0-2 0,6 0 1 0,-1-3-1 0,5 3-2 16,10 0-1-16,-9 0-3 0,14-3-3 0,-8 3-2 0,2 0-5 15,6 0-1-15,-7 0-3 0,-6 0-1 0,-1 0-2 16,1-4 2-16,-14 4-2 0,1 0-1 0,-7 0 1 0,-7 0 0 15,-5-5-1-15,-7 5 2 0,-14 0 1 0,7 0 1 16,-13 0 3-16,0 0 5 0,-7 0 2 0,2 0 2 0,-2 0 2 16,0 0-3-16,-6 0-5 0,0 0-12 0,0 0-17 0,0-3-22 15,0 3-23-15,0 0-24 0,0 0-29 0,0 0-28 16,-6 0-39-16,6 3-72 0,-6 2-142 0,-8 2-59 16,1 0-29-16</inkml:trace>
  <inkml:trace contextRef="#ctx0" brushRef="#br0" timeOffset="5045.76">10250 6788 283 0,'0'-3'314'0,"0"3"-57"0,0-4-63 16,0 0-61-16,0 1-44 0,0 3-27 0,7-4-15 0,-7 0-11 15,7 0-6-15,-7 4-5 0,0-3-4 0,7 3-1 0,-7-5-4 16,6 5-3-16,0-2-1 0,1-2-3 0,0 4 1 15,-1-3-1-15,0 3 0 0,1-5 1 0,6 5 2 16,0-3 1-16,1 3 1 0,-2-4-2 0,8 4 2 0,-1-4 2 16,7 4 2-16,0 0-1 0,1 0 2 0,5 0 2 0,7 4 2 15,1-4 4-15,5 0-1 0,7 4-2 0,0-4 2 0,6 0 2 16,8 0 2-16,-1 0 1 0,7 0 1 0,-1 0 4 16,8 0 5-16,-1 0 4 0,0-4 1 0,7 4 1 15,-7 0-2-15,0-4-3 0,1 4-1 0,-8 0-3 0,0 0-5 16,1-4-5-16,-6 4-5 0,-8 0-5 0,-5 0-4 0,-8 0-3 15,-7 0-2-15,2 4-3 0,-14-4-3 0,-1 0 3 16,-5 0 1-16,-7 4 7 0,1-4 5 0,-8 0 8 0,7 0 4 16,-6 0 4-16,-7 0 0 0,6 0 0 0,-6 0-8 15,0 0-18-15,-6 0-24 0,-1 0-34 0,1 4-32 0,-1-4-33 16,-5 0-33-16,-2 3-36 0,1-3-58 0,-7 5-113 0,1-5-91 16,-7 0-46-16,0 3-21 0</inkml:trace>
  <inkml:trace contextRef="#ctx0" brushRef="#br0" timeOffset="7092.2">19673 5532 224 0,'0'0'368'16,"0"-4"-105"-16,0 1-102 0,0 3-70 0,-7-4-41 0,7-1-18 15,0 5-10-15,0-3-3 0,0 0-1 0,-6 3 1 16,6-4 2-16,0 4-3 0,0-4 1 0,-6 1 0 0,6 3 2 15,0-3 0-15,-7-2-1 0,7-2 1 0,-7 2-1 0,7-1 3 16,-6-1 1-16,-1-1 0 0,1 0-2 0,-8 1-3 16,8 0-2-16,-6 0-1 0,5-4-2 0,-6 4-1 0,0-4-2 15,-1 0-2-15,-4 3-1 0,4-3-1 0,-5 0 0 16,4 4 2-16,-5-4-1 0,3-1 0 0,-3 3-1 0,1-3 1 16,-1 1 2-16,-6 0 1 0,6-1-2 0,1 2 1 0,-1 0 1 15,-6 1-1-15,7-1-1 0,-1 3-2 0,0-1 0 16,-6-3-3-16,7 3 0 0,-7 2 0 0,6-2-3 15,-6 5 0-15,0-5 0 0,0 4 0 0,0-3-1 0,0 4 1 16,0-1-1-16,7 0 0 0,-8 0 0 0,1 4 0 0,6-3 0 16,0 3 1-16,2 0 2 0,-2 3 0 0,-7 1 0 0,9-4 1 15,-2 4 0-15,0-4 1 0,1 4-3 0,-1-1 1 16,-6-3 1-16,7 5-1 0,-7-3 1 0,-1 5 2 16,1-2-2-16,0-2 2 0,-1 5 1 0,2-2 0 0,-1-1 0 15,0 2 4-15,6-4-1 0,-6 5 2 0,-1-4 2 0,9-1-1 16,4 4 1-16,-5-3 1 0,6-1-1 0,0 6 2 15,-7-3 1-15,-6 2-2 0,0 3-1 0,1 1 0 0,-1-3-1 16,-7 7-1-16,7-3-1 0,0 3-4 0,-7-2-2 16,7-3-3-16,0 4-1 0,7-5 1 0,-7 6 0 0,6-2 0 15,-7-3 0-15,7 1 3 0,2-2 1 0,-2 5 1 0,1-4 1 16,-1 1 0-16,-6 2-1 0,6-3 1 0,1 0 1 16,-1-1 1-16,-6 2 0 0,7-2 1 0,-1 1 2 0,-6 0-2 15,7-3 2-15,-1 3-1 0,6-4-2 0,-4 1-2 16,-2-5-1-16,7 5-1 0,-7-5-1 0,6 5 0 0,2-4 0 15,-7-1 0-15,5 0 0 0,2 1-1 0,-2 0 0 0,-5-4 1 16,6 3-3-16,-6-3 3 0,5 4-1 0,-6-4 2 16,8 0 1-16,-8 0 2 0,1 0 1 0,4 0 1 15,-4 0 2-15,-1-4 0 0,9 4 0 0,-9 0 0 0,0-3-1 16,7 3-2-16,-6-4-1 0,6 4 0 0,-7-4-3 0,7 4-2 16,0-3 0-16,-6 3-2 0,5-3-1 0,-5-1 1 15,6 4 1-15,-6-5-2 0,4 2 0 0,-4 0 1 0,0-1 1 16,6 0-2-16,-6 1 1 0,-7-1 0 0,6 0-1 0,1-3 0 15,-1 2-1-15,-6-1 1 0,5-2 1 0,2 5 0 16,-1-9 3-16,-5 5 2 0,6 0 2 0,-1 0 0 0,0-1-1 16,1 1 0-16,-1-3 2 0,1 1 0 0,0-1-3 15,5 3-3-15,-5-1-6 0,5-4 2 0,-4 6 1 0,-2-1-1 16,7-5-1-16,-7 6 0 0,8-1 0 0,-8 2 0 0,-1-2 1 16,9-1-1-16,-8 5-1 0,8-4 0 0,-8 3 1 15,7 1 0-15,-7-1-1 0,0-1 0 0,7 2 2 0,-6 0-2 16,6 3 2-16,-7-4-1 0,1 4 0 0,0-4 0 15,-2 4 2-15,2 0 0 0,0 0-1 0,-1 0 1 0,-6 4-1 16,7 0 0-16,-8-4 0 0,8 3 0 0,-8 5-2 0,2-4 0 16,-1 3-1-16,0-4 2 0,0 8-1 0,-1-3-1 15,-5 0 2-15,6 1 1 0,0-1-1 0,0 4 0 16,-7 2 2-16,0-2-1 0,1 2 0 0,6-3 1 0,-7 3-1 16,1 1 0-16,-1-4-3 0,1 3 2 0,5-3-4 0,1 3 2 15,-6-2 2-15,4-1 1 0,4 3 0 0,-2-2 0 0,0-1 2 16,0-4-1-16,-2 4 3 0,3-4-1 0,0 0 0 15,5 1 1-15,-6-1 3 0,6 1 3 0,1-4 4 16,-1 3 3-16,0-4 5 0,8 1 5 0,5-1 5 0,-6 2 3 16,6-2 3-16,0-3 5 0,2 4 4 0,-1-4 5 0,6 0 2 15,-9 0 4-15,9 0 1 0,0 0 0 0,-5 0-3 16,5 0-3-16,0 0-3 0,0 0-6 0,0 0-6 0,0-4-7 16,0 4-8-16,0 0-7 0,0 0-13 0,5 0-20 15,-5 0-30-15,0 0-38 0,9-3-42 0,-3-2-46 0,-1 2-46 16,9-4-61-16,-7 0-123 0,6-5-93 0,-1 1-69 0,-4 0-21 15</inkml:trace>
  <inkml:trace contextRef="#ctx0" brushRef="#br0" timeOffset="7420.12">15275 5162 122 0,'13'-15'533'0,"0"1"-2"0,-6-2-174 0,5 9-132 15,2-4-66-15,-2 4-28 0,-5 0-9 0,-1 2-3 16,1 3-3-16,-7-2-7 0,7 0-12 0,-7 4-11 0,0 0-13 16,0 0-16-16,-7 4-17 0,0 2-16 0,-6 2-11 0,1 7-8 15,-2-1-2-15,-12 5 0 0,0 3 1 0,1 4 0 16,-8-1-4-16,-8 4 1 0,10 4-1 0,-8 0 0 0,0 0 0 16,-7 0-1-16,7 1-2 0,-1-2 0 0,2 2 4 0,-1-2 5 15,0-2 0-15,-2-1 1 0,10 1 2 0,-2-1 2 16,6 0 2-16,2-3 4 0,-1-1-1 0,7 1-4 15,6 0 2-15,-1-5 3 0,8 2 3 0,0 2 4 0,6-4 1 16,6-2 4-16,7 3 9 0,7 0 4 0,-1 0 6 0,13 0 1 16,8-4 0-16,5 5-2 0,14-6-5 0,-1 2-6 15,15 0-8-15,-2-1-7 0,14-4-11 0,0 5-15 0,6-4-33 16,-7-1-51-16,7 1-53 0,-12-1-50 0,-1-2-53 16,-6-2-74-16,-1 0-152 0,-12-1-87 0,-7 1-39 0,-7-2-6 15</inkml:trace>
  <inkml:trace contextRef="#ctx0" brushRef="#br0" timeOffset="17698.81">16806 930 164 0,'-13'-7'221'0,"0"3"-44"0,-6-3-44 0,4 4-40 16,-3-5-27-16,5 4-17 0,-7-3-7 0,7 3-5 0,1 0-5 15,-8-2-4-15,5 2-1 0,3 0 2 0,0 1-1 16,-2-2 1-16,2 2-4 0,-2 3-2 0,8-8 0 0,-7 8 1 16,5-3-1-16,2 0-2 0,0-1-1 0,-1 4-5 0,2-4-1 15,5 4-1-15,-8-4-4 0,8 4-2 0,-7 0-5 0,2 0 0 16,-2 0-1-16,1 0-1 0,-8 4 0 0,8 0-1 0,-6 0-1 16,-8-1 2-16,-1 8-1 0,2-3 0 0,-6 3 1 15,-2-1 0-15,1 5 0 0,-13 0-1 0,7 3 2 0,-8 0 0 16,1 0 4-16,1 5 0 0,-9-1 0 0,2 3 0 0,-1 1 3 15,-5-1 2-15,5 5 0 0,-7 0-3 0,2-1 2 16,-2 0-1-16,1 4 0 0,0-1 1 0,-6 2-3 0,-1-1-1 16,0-1 1-16,1 1-1 0,5 0-2 0,-5 5 1 0,-1-9-2 15,7 3 1-15,-6 1-1 0,5-3 2 0,1-1-2 16,7-3 0-16,-1-1 2 0,1 1-2 0,5-4 1 0,0-3-2 16,9-2 1-16,4-2-1 0,1-3-1 0,-1-2 0 15,8 1 0-15,0-3 6 0,6-1-3 0,-6-4 0 0,6 1-1 16,-1 3-1-16,2-3 0 0,-9 0 0 0,9-1 0 0,-8 1-5 15,0 0 2-15,2-1-1 0,-2 0-2 0,-7 6-2 16,-5-6-2-16,6 4 0 0,-7 5-2 0,0-1-2 16,-5-5-1-16,5 6 0 0,-7 3 1 0,2-5 1 0,5-3 3 15,1 5-2-15,-1-1 2 0,1-1 1 0,6-2 2 0,-1-5 2 16,7 5 3-16,1-5 0 0,6 2 1 0,0-2-5 0,7-3-2 16,6 0-8-16,0 0-13 0,0-3-15 0,13-2-20 15,0-2-23-15,0-3-38 0,13-2-43 0,-6-2-53 0,5-5-45 16,1 5-27-16</inkml:trace>
  <inkml:trace contextRef="#ctx0" brushRef="#br0" timeOffset="17902.04">14272 1725 71 0,'12'-22'295'0,"0"4"-38"16,-4 0-49-16,-2-1-64 0,-6 5-51 0,0-1-30 15,0 0-18-15,-6 5-12 0,-2 2-10 0,3 1-9 0,-8-1-6 16,-1 4-3-16,2 4-4 0,-8 4-1 0,1 0 0 0,-1 4 0 16,0-2 0-16,-5 9 0 0,-1 0 0 0,-1 3 1 15,1 4 1-15,0 4 0 0,0-1 0 0,0 5 1 0,-7-1 0 16,7 0-1-16,1 4 2 0,-1 0-2 0,-7 4 2 15,7-4-1-15,0 4 0 0,6-5-1 0,-6 1 0 0,7-4 1 16,-1 1 1-16,7-1-2 0,0 2 1 0,0-6-1 16,7-4-2-16,-2 1 2 0,8 0 1 0,8-3-2 0,-2-1-3 15,7-3-5-15,6-5-10 0,8 2-15 0,5-5-33 16,7 1-59-16,7-8-145 0,5-4-82 0,8-4-56 0</inkml:trace>
  <inkml:trace contextRef="#ctx0" brushRef="#br0" timeOffset="31086.38">3709 9950 284 0,'-13'-4'311'0,"0"4"-87"0,7-4-77 0,-8 4-54 16,8-3-34-16,-1 3-21 0,0-3-11 0,7 3-5 15,-6 0-5-15,0-5-3 0,6 5-4 0,0 0-1 0,-7 0-2 16,7 0-1-16,0 0-1 0,0 0-4 0,0 0-1 0,0 0 2 16,0 0 0-16,0 0 0 0,-6 0 0 0,6 0 1 15,0 0 2-15,0 0 0 0,0 5 1 0,0-5 1 0,0 0 1 16,0 0-1-16,0 0 3 0,0 3 0 0,-7-3-2 15,7 0 1-15,0 0 2 0,0 3-3 0,0-3 0 0,0 4 1 16,0-4-2-16,0 4 1 0,0-4 0 0,0 0-1 16,0 0-1-16,0 0-5 0,0 0 3 0,0 0 0 0,0 0-3 15,0 0 1-15,0 0-2 0,0 0 0 0,0 3 0 0,0-3 5 16,0 0-2-16,0 4 1 0,0-4 1 0,0 0 1 16,0 0 1-16,7 0 3 0,-7 0-2 0,0 0 3 0,0 0-1 15,0 0 1-15,0 4-1 0,6-4 2 0,-6 0-1 16,0 0 1-16,0 4 2 0,0-4 2 0,0 0 3 0,0 3 3 15,7-3 3-15,-7 0 2 0,0 0 3 0,0 0 1 0,0 0 1 16,0 4-1-16,0-4-1 0,0 0-3 0,-7 0-2 16,7 0-3-16,0 0-5 0,0 0-4 0,0 3-4 0,0-3-4 15,0 0-3-15,0 4-1 0,0-1 0 0,0 1-1 16,0 4 0-16,0-5 0 0,0 4 0 0,0 4 1 0,0 0-1 16,0 1 0-16,0-2 0 0,0 5 0 0,-6 0 0 0,6 0 2 15,0 3 2-15,0 1 3 0,0 2 3 0,0 1 1 16,-7 3 1-16,7-2 1 0,0 2 1 0,0 1 0 15,0 3 2-15,7 0-1 0,-7 5 2 0,0-1 1 0,0 3 2 16,0 1 0-16,0 3 0 0,0 1 2 0,0 2-2 0,0 6-1 16,0-3-2-16,-7 6-4 0,7 3-1 0,0 3-1 0,-7 5-3 15,1-1-1-15,0 8-1 0,-1 3 1 0,0-1-4 16,-5 6 1-16,-2 2-3 0,1 4 0 0,1 1 3 16,-8 7-1-16,0 0-2 0,1 0-4 0,-1 2 1 0,0 2-3 15,1-1 0-15,-1 0-1 0,0 0-2 0,8-3-1 0,-1-4 3 16,0 0-1-16,5-1 2 0,-3 1 5 0,2 1 0 15,4 3 3-15,-1-5 1 0,-8 2 4 0,8 1 7 0,0 2 15 16,-1 4 19-16,1 2 16 0,-1-2 17 0,7 3 10 16,-7 0 7-16,7-4 1 0,0 4-4 0,7-5-13 0,-7 6-20 15,7-5-17-15,-1 0-16 0,1 0-11 0,-1 1-10 0,0-5-2 16,2 0-3-16,-2-2-1 0,0-9-2 0,-1 1-2 16,4-4 2-16,-9-4-1 0,6-3 2 0,-6-4-1 0,5-4-4 15,-5-3-6-15,8-4-11 0,-8-7-19 0,6-5-28 16,-6-2-29-16,7-4-29 0,0-8-30 0,-1-4-28 0,6-6-27 15,2-9-51-15,-1-2-107 0,0-8-82 0,6-4-48 0,1-10-23 16</inkml:trace>
  <inkml:trace contextRef="#ctx0" brushRef="#br0" timeOffset="31758.08">5136 10130 385 0,'-7'-8'333'16,"1"1"-95"-16,-1-5-86 0,1 2-53 0,0 3-29 0,-2-5-17 15,2 5-4-15,0-4-2 0,6 3 1 0,-7-2 1 0,1 3 0 16,-1-1-1-16,1 4 1 0,6-4-3 0,-8 6-3 15,3-3-4-15,5 2-6 0,0-1-8 0,-7 4-4 0,7 0-7 16,0 0-6-16,0-3-3 0,0 3-4 0,0 3-1 16,-8-3-1-16,8 4 2 0,-5 4-1 0,-1 2 1 0,6 5 0 15,-7-1-1-15,0 5 1 0,1 3 0 0,0 0-1 0,6-1 0 16,-7 8-1-16,1-2 1 0,-1 6 0 0,0-1 4 16,1 2 3-16,0 5 4 0,-2 7 6 0,1-3 5 15,2 8 5-15,-2 1 7 0,0 6 2 0,1 1 1 0,0 7-1 16,-1 0-4-16,1 3-4 0,0 9-7 0,-2 2-3 0,2-1-6 15,0 11-3-15,-1-3-3 0,0 9-2 0,1 0-3 0,0 2 3 16,6 4 1-16,-7 1 0 0,7 7 1 0,-6-1-2 16,6 5-1-16,0-1 1 0,6 1 0 0,-6 0-2 0,0 0-2 15,0-1 2-15,0 0 0 0,0 1 0 0,0-4 3 16,-6 0 0-16,-1 0 1 0,0-1 1 0,0-5 2 0,2 2-2 16,-3-7 0-16,1-1 1 0,2-2 2 0,-1-2 6 15,6-2 6-15,-7-4 5 0,7 1 3 0,-7-5 3 0,7-1 1 16,-6-6 0-16,6 1-2 0,-7-1-5 0,1-9-5 0,6 3-7 15,-6-5-2-15,-2 0-4 0,2-7-2 0,-6-4-8 16,12-1 2-16,-8-7-7 0,1 2-15 0,2-3-22 0,5-4-27 16,0-6-31-16,0-7-34 0,5-3-39 0,-5-4-87 15,7-8-169-15,1-7-70 0,-8 1-29 0</inkml:trace>
  <inkml:trace contextRef="#ctx0" brushRef="#br0" timeOffset="32445.51">320 11584 119 0,'-32'3'441'0,"12"-3"-123"15,-7 5-137-15,9 1-79 0,-2-3-45 0,7 1-23 0,0 0-14 16,0-4-7-16,7 4-3 0,-2 0 0 0,8-4 3 16,-6 4 6-16,6-1 2 0,6-3 0 0,-6 4 4 0,8-2 1 15,-2 3 1-15,7-1 0 0,0-1-4 0,0 1-4 16,13 3-4-16,0 1-1 0,1-5-1 0,11 5-3 0,-6-1-2 15,15 0-3-15,-2 4 1 0,1 0 4 0,6-4 3 16,6 4 3-16,7 0 3 0,1 0 5 0,6 0 2 0,13 1 5 16,0-1 4-16,6 0-1 0,13-4-1 0,-1 4-4 0,21-4-3 15,1 4-1-15,5 0 0 0,6-4-3 0,8 1 3 16,0 3 3-16,5-5 5 0,8 2 7 0,5 3 4 0,7 1 4 16,8-2 2-16,6 1 5 0,-1 4 1 0,7 0-2 15,6-1-2-15,1 5-3 0,-1-1-7 0,7 4-8 0,0-4-1 16,-6 1-4-16,-1-1-9 0,1 0-3 0,5 0-3 15,-5 1-1-15,6-1 2 0,-7 0 13 0,8-2 1 0,-8 1 4 16,7-2 1-16,-7 3 1 0,8-3 4 0,-8 3 1 0,-7-3 5 16,2-1-4-16,-7 2-1 0,-15-2-2 0,2 1 0 0,-14-1-2 15,-6-3-3-15,-13 1-5 0,-6-2-7 0,-14-2-8 16,-13-1-4-16,-7-3-4 0,-19-1-3 0,-6 1-3 16,-7-4-9-16,-18 3-12 0,-10-6-16 0,-3 3-23 0,-8-4-35 15,-6 1-39-15,-14-1-36 0,-6-3-35 0,-6-1-34 0,-14 0-62 16,-6 2-112-16,-13-5-84 0,-13-1-37 0,-13 2-2 15</inkml:trace>
  <inkml:trace contextRef="#ctx0" brushRef="#br0" timeOffset="33101.58">405 12584 146 0,'-38'0'325'15,"-2"0"-91"-15,-5 0-85 0,4 4-58 0,3-4-42 0,-7 0-13 16,5 3-10-16,1-3-4 0,7 5 5 0,-1-5 3 0,7 2 4 16,0-2 1-16,0 0 0 0,7 4-1 0,-1-4-6 15,7 3-6-15,-1-3-2 0,2 0-7 0,6 4-4 0,-2-4-4 16,2 4-3-16,6 0 2 0,0-4 3 0,6 8 4 15,2-6 7-15,4 5 5 0,8 1 7 0,5 0 3 0,9-1 2 16,-2 0 0-16,13 4-2 0,8-3-3 0,-1 3-5 0,13-5-5 16,0 6-4-16,7-1-2 0,6 0-1 0,7 3 0 15,-1 1 0-15,7 0 1 0,8-1 5 0,5 5 2 0,7-4 1 16,13 3 4-16,12-3-3 0,8 2 0 0,5 3-3 16,14 1-1-16,7-2-3 0,-1 2-2 0,13-2 1 0,2-1 0 15,4 4 3-15,1 0 4 0,6 0 6 0,6 0 11 0,-5-3 6 16,7 2 11-16,-1 2 10 0,-1 2 11 0,2-2 9 15,-7 2 13-15,-2 0 11 0,-4 0-1 0,-2 2 0 0,2-6-1 16,-15 6-3-16,8 2-9 0,-13-8-10 0,-1 4-12 16,0 2-8-16,-13-1 1 0,0-6-9 0,-5-1-7 0,-8 4-8 15,-5-5-3-15,-8 0-4 0,-8 0-7 0,-3 1-9 0,-15-4-12 16,-13-1-4-16,0-3-3 0,-12 3-5 0,-14-2-3 16,-7-5 1-16,-5 1-1 0,-14-1-2 0,-7-4-2 15,-6 1-2-15,-6-1-1 0,-7-3-4 0,-7 0-13 0,-6 0-17 16,-6-3-18-16,-14-1-25 0,1 1-30 0,-7-4-35 0,-7 3-34 15,-7-4-29-15,-5-2-31 0,-1 3-58 0,-5-8-122 16,-2 3-70-16,1-2-29 0,-7-1-16 0</inkml:trace>
  <inkml:trace contextRef="#ctx0" brushRef="#br0" timeOffset="33523.17">6054 12621 470 0,'0'-16'602'0,"-6"2"4"0,6 3-233 0,0 0-176 15,0 4-92-15,0-1-50 0,0 4-28 0,0 1-10 0,0-1 1 16,0 1 3-16,0 3 6 0,-7 0 9 0,7 0 6 0,0-4-2 15,0 4-2-15,-7 4-10 0,1-4-11 0,0 3-10 0,-7 4-8 16,0-3-6-16,-13 4-6 0,6 3 2 0,-13-4 2 16,8 4 5-16,-8 0 1 0,0 0 0 0,0 1 2 15,1 2-2-15,-7-3 1 0,7 0 0 0,-1 3 1 0,1-3-1 16,6 0 1-16,-1 1 0 0,1 2 0 0,7-3-1 0,6 3 0 16,-7-3-2-16,13 5 1 0,-5-2-1 0,6-3-2 15,6 4 1-15,-8 0 1 0,16-5-1 0,-8 5 2 0,6-4 2 16,6 3 4-16,-5-3 7 0,13 3 8 0,-7-2 5 15,6-1 6-15,7 0 6 0,1-4 4 0,-1 4 2 0,6-3-4 16,-6-1-4-16,7 1-8 0,6-1-5 0,-7 0-6 0,1 0-11 16,-1-3-16-16,1 3-20 0,6 0-21 0,-6-2-24 15,0-3-21-15,-1 2-25 0,0-4-20 0,1 4-15 0,-7-4-17 16,7 0-20-16,-14-4-43 0,0-2-103 0,2-2-79 0,-9 1-37 16</inkml:trace>
  <inkml:trace contextRef="#ctx0" brushRef="#br0" timeOffset="33726.48">5852 12855 265 0,'-12'-4'528'0,"5"0"-63"16,0 1-194-16,7 3-122 0,0-4-71 0,14 4-37 15,-8 0-15-15,14 0-2 0,-1 0 8 0,1 0 12 0,6 0 14 16,6 0 8-16,1 0 9 0,-1 0 4 0,7 0 2 16,7 0 1-16,-1 4-3 0,8-4-3 0,-1 0-4 0,7 3 2 15,6-3 0-15,6 0 3 0,-6 4-4 0,8-4-8 0,-3 4-8 16,-4 0-14-16,-1-4-22 0,1 0-34 0,-15 3-42 15,8-3-48-15,-14-3-44 0,1 3-50 0,-13-8-86 0,-7 1-188 16,-6-4-80-16,-7-1-26 0,-21-5-7 0</inkml:trace>
  <inkml:trace contextRef="#ctx0" brushRef="#br0" timeOffset="34366.89">939 12312 311 0,'7'0'365'0,"0"-2"-96"16,-7 2-95-16,6 0-68 0,-1 0-38 0,4 0-23 0,-9 0-11 16,6 0-5-16,-1 0-4 0,-5 0-2 0,0 2-3 15,7-2-2-15,0 5 1 0,0 1 1 0,-1-2-2 0,7 4 2 16,1-4 3-16,4 3 2 0,1 1 3 0,9-2 2 0,4 5 1 16,1-3 2-16,4-2 0 0,3 2 0 0,0 3-2 15,10-3-2-15,-2-1 0 0,4 0-3 0,7-3 2 0,-1 4 2 16,7-5 3-16,0 0 5 0,0-3 6 0,14 0 4 15,-8-3 1-15,-6 3-1 0,0-8-3 0,-6 5-5 0,-13-1-5 16,-1 0-8-16,-6 1-6 0,-13-1-5 0,-6 4-7 0,0-3-6 16,-7-1-5-16,-7 0-7 0,-6-3-3 0,-6 3-2 15,-1-4-4-15,-6 6-1 0,-6-6 0 0,-1 4 1 0,0 4 4 16,-5-3 5-16,5 3 0 0,-6 0 5 0,6 0-1 16,-6 3-1-16,13 1-2 0,-6-4-2 0,6 4-3 0,0 2-4 15,-1 2-2-15,8 0-7 0,-7-1 1 0,6 0 0 16,1 0 2-16,-1 4-2 0,-5 0 0 0,-2 5-2 0,2-6-5 15,-2 5-6-15,2 0-9 0,-8-1-14 0,-7 1-15 0,8-1-24 16,0-3-42-16,-8 0-90 0,9 0-130 0,-2 1-71 0,6-4-35 16</inkml:trace>
  <inkml:trace contextRef="#ctx0" brushRef="#br0" timeOffset="35085.47">4517 10372 133 0,'-13'-17'385'0,"7"7"-93"0,-8 0-81 0,8-6-78 0,-1 6-47 16,1-2-20-16,6 2-8 0,-8-5-6 0,2 4-4 15,6 1 0-15,-6-2 5 0,6 1 3 0,-7 4 3 0,7-4 4 16,0 4-1-16,-6-1-2 0,6 1-2 0,0 0-7 16,0 2-7-16,0 2-7 0,0 3-6 0,0-4-7 0,0 4-7 15,0-3-9-15,0 3-4 0,0 0-4 0,0 3-4 0,-7 1 0 16,7-1-3-16,0 5 0 0,0 6 0 0,0 2 2 15,0 2 0-15,-6 3 2 0,6 6-1 0,-6 2 0 0,-1 0 1 16,-6 7 3-16,6 5-1 0,-12 3 1 0,6 0-1 16,-7 4 2-16,1-2 3 0,-1 7 0 0,0-2-1 0,1 0 1 15,-7 4 0-15,6-4-1 0,-6 5 2 0,7-10-3 0,-1 6 2 16,0-4-2-16,2-4-1 0,-3-4 1 0,9-4-1 16,-2-6 0-16,2-4-1 0,6-5 1 0,-2-2 7 0,2-5 15 15,0-3 19-15,6-7 12 0,0 0 4 0,0-8 4 16,6-3 4-16,0-5 3 0,-6-6-3 0,8 0-14 0,4-3-13 15,-6-6-7-15,0 2-2 0,2-5 1 0,-2 1-2 16,0 0 1-16,-6 0-4 0,7 4 2 0,0-5-1 0,0 8 0 16,-1-1-1-16,-6 2-2 0,6 6-4 0,0 1-3 0,-6 3-4 15,8-1-5-15,-2 10-5 0,0-6-6 0,1 4-5 16,6 0-2-16,-6 4 0 0,5 0 1 0,8 0 0 0,-8 4 1 16,15-4 1-16,-7 4-5 0,6-1-13 0,0 2-18 15,-1-3-21-15,2 2-24 0,5-1-19 0,-6 2-23 0,6-2-23 16,-5 5-12-16,-1-4-18 0,7-4-34 0,-8 3-79 0,-4 1-108 15,4-1-65-15,-5-3-24 0</inkml:trace>
  <inkml:trace contextRef="#ctx0" brushRef="#br0" timeOffset="35975.72">3859 15108 326 0,'0'0'430'0,"0"4"-123"0,0-4-128 16,0 0-75-16,0 0-36 0,0 0-15 0,6-4 0 0,-6 4 4 16,0-4 7-16,0 0 7 0,0 1 2 0,0-1 0 15,0-3-3-15,7 0-8 0,-7-1-7 0,0 0-3 16,6-1 7-16,0-3 1 0,-6-3 1 0,8 0 1 0,-2-3 4 15,0 0 5-15,0 0 4 0,2-7 8 0,-2-1-2 0,0-4 3 16,7-3 6-16,-6 1 2 0,6-9-2 0,-7 0-4 16,8-6-2-16,-2 0-7 0,2-5-11 0,-8-3-2 0,7 4-1 15,1-5 3-15,-2 1 6 0,-6 4 5 0,0 4 4 16,2 3-2-16,-2-1 0 0,-6 6-4 0,6 3-7 0,-6 6-10 16,0 5-10-16,0-2-9 0,7 9-8 0,-7 3-5 0,0 4-8 15,0 4-6-15,0 0-9 0,-7 3-5 0,7 4-6 16,-6 4-6-16,-8 0-7 0,2 2-8 0,0 6-5 0,-2 2-3 15,-5 1-3-15,5-1 2 0,-6-2 1 0,1 3 1 16,6-1 5-16,0-3 5 0,1 0 6 0,4-4 8 0,-4 1 6 16,6-5 6-16,6 5 1 0,-8-8 2 0,8 3 3 0,-6-3 1 15,6 0 0-15,-6-3 0 0,6-1-1 0,6-3-3 16,-6 4 2-16,6-9-4 0,-6 5 2 0,8 0 0 0,-8-1-1 16,6 1 1-16,-6 2 0 0,6 3 1 0,-6-3-3 0,0 5-4 15,6 0-7-15,-6 0-11 0,0 5-11 0,8 2-17 16,-8 0-22-16,6 4-29 0,0 0-33 0,1 4-35 15,-1-1-32-15,1 5-27 0,6-5-19 0,-1 1-18 0,8 3-24 16,0-6-53-16,-1 2-86 0,7-3-56 0,-6-7-27 0</inkml:trace>
  <inkml:trace contextRef="#ctx0" brushRef="#br0" timeOffset="36819.26">4113 12305 86 0,'0'-7'264'0,"0"3"-41"0,0-3-41 0,0 0-37 15,-6-1-33-15,6 5-25 0,0-4-14 0,0-1-9 0,0 4-8 16,0-3-6-16,-7-1-4 0,7 6-1 0,0-6-2 16,0 4-3-16,0-3-3 0,-7 3-4 0,7-3-3 0,0 2-3 15,-7 3-1-15,1-3-3 0,0 3-7 0,-2 2-3 0,2-4-5 16,-6 4-5-16,-2 0-1 0,-5 0-1 0,6 4 0 15,-6-4 1-15,-1 7 3 0,0-5 0 0,1 6 1 16,-1 0 2-16,0-1 1 0,1 5 3 0,-1-2-1 0,0 5 1 16,2-1 0-16,-2 5 1 0,1 0 0 0,-1 2-1 0,6 4 1 15,-5-2-1-15,0 6 1 0,6-4-3 0,-1 5-1 0,2 3-1 16,5 0-1-16,0-3-1 0,1 2-2 0,6 2-3 16,0-2-1-16,0-3 3 0,6 4 0 0,1 0-1 15,6-3 1-15,1-1 0 0,5 0 2 0,0 0 1 0,0-2 1 16,1-2 0-16,6-4 2 0,7 2 0 0,-7-8 2 0,7-1-1 15,-1 1 2-15,7-5 0 0,1-3 1 0,-1-3 3 16,-1-4 2-16,2 0 7 0,5-4 9 0,-6-3 13 0,7 0 20 16,-7-8 18-16,-6 1 14 0,5-1 18 0,-4-7 17 15,-9 1 15-15,-5-5 8 0,-1-4 1 0,0 1-9 0,-11 0-11 16,-2-4-15-16,1-4-18 0,-7 5-20 0,-7-6-25 0,-7 1-23 16,2 1-28-16,-8 0-27 0,1 3-32 0,-7-4-33 15,0 8-42-15,-7-1-41 0,7 5-31 0,-6 0-27 0,-1 6-14 16,0 1-12-16,8 3-7 0,-2 1-18 0,1 2-44 0,7 5-111 15,-1 0-58-15,0 3-18 0</inkml:trace>
  <inkml:trace contextRef="#ctx0" brushRef="#br0" timeOffset="49332.04">8909 9283 7 0,'0'0'267'0,"-7"0"-38"16,7 0-39-16,-6-4-35 0,6 4-37 0,-7-3-35 16,0 3-27-16,0-4-15 0,7 4-8 0,-5-4-4 15,-2 4-2-15,-1-4 0 0,8 4 4 0,-5-3 2 0,5 3 2 16,-6-4-2-16,-1 4-3 0,7-3-4 0,-7 3-4 0,7 0-4 16,0-5-5-16,-6 5-4 0,6 0-2 0,-7 0-2 0,7-2-1 15,0 2 1-15,-6 0-1 0,6 0 3 0,0 0 0 16,0 0 0-16,-6 0 2 0,6 0 1 0,0 0 2 15,0 0 2-15,0 0 1 0,0-4 0 0,0 4 2 0,0 0-1 16,0 0 0-16,0 0 0 0,0 0-2 0,0 0-1 0,0 0-1 16,0 0-2-16,0 0-2 0,0 0 0 0,0 0-1 15,0 0 1-15,6 0 1 0,-6 0 2 0,0 0 2 0,0 0 3 16,0 0 0-16,0 0 2 0,0 0 0 0,6 0-1 16,-6 0-1-16,7 0 1 0,-1 0-1 0,1 0 2 0,0 0-2 15,-1 0-1-15,7 0-1 0,-1 0-2 0,2 0-1 0,-1 4-2 16,0-4-4-16,7 2-5 0,-8-2 1 0,8 5-2 15,7-2 0-15,-9 1 0 0,9-1-1 0,5 1 2 16,1 0 0-16,6 0 2 0,7-1 1 0,-9 1 2 0,17-1 0 16,-8 1 0-16,5-1 1 0,8-3 3 0,0 4 1 0,-1 1 0 15,7-2-1-15,8 0 0 0,-2-3 1 0,0 0 0 0,8 4 1 16,-1 0-2-16,0-4-1 0,7 3 0 0,0-3 5 16,0 5 6-16,6-5 5 0,0 3 6 0,6-3 3 15,1 0 8-15,0 0 8 0,7 4 6 0,5-4 3 0,1-4-2 16,0 4-3-16,-2 0-1 0,2-3-3 0,2-2-2 0,-3 2-5 15,1-1-5-15,-1 0-6 0,1 1-2 0,-6 0 0 16,5-6-5-16,-6 6 1 0,1-4-2 0,-8 0 0 0,2-1 2 16,-8 1 1-16,-7 0 0 0,-6 0 0 0,-6-1 1 0,0 1-5 15,-13-5-2-15,-8 5-4 0,-11 0-2 0,-1 0-1 16,-7-1 2-16,-12 1 0 0,-1-1 1 0,-14-3-2 0,-5 4-2 16,0 0-3-16,-17-4-5 0,-3 4-7 0,-13 0-8 15,-7-5-7-15,-5 9-8 0,-14-5-5 0,1 4-1 0,-7 2 0 16,6-3 2-16,-7 2 2 0,15-1 4 0,12 4-1 15,6 0 1-15,6 0-1 0,9 4-1 0,11-1-1 0,14 2-4 16,6 1-3-16,7-2-3 0,12 3 2 0,1 5 2 0,12-5 5 16,1 4 2-16,-1-4 1 0,7 4 2 0,1 1 4 15,-8-2 2-15,7 1 2 0,-7 4 2 0,2-5 3 0,-9 2 0 16,2-1 3-16,-1 0 0 0,-6-1 2 0,-14-2 1 0,7 3 2 16,-13-4 2-16,0 5-2 0,-7-6-1 0,-6 5 1 15,0 1 2-15,-12-4-2 0,-8 2-3 0,1 5-8 16,-7-4-16-16,-7 3-19 0,1 1-21 0,-1-1-24 0,-7 1-25 15,8 0-30-15,-1 3-53 0,1 1-106 0,5 2-95 0,0 1-62 16,3 0-31-16</inkml:trace>
  <inkml:trace contextRef="#ctx0" brushRef="#br0" timeOffset="50034.88">12107 11093 208 0,'0'-4'516'0,"-6"0"-70"15,6 4-162-15,-6 0-114 0,6-4-56 0,0 4-22 0,0-3-6 16,0-2-1-16,0 5 0 0,0-2 4 0,6-5 6 0,-6 3 8 16,6-4-2-16,2 0-1 0,-2-1 1 0,7-3 8 0,-7-3 4 15,8 1 8-15,-2-5 4 0,8-2 2 0,-8-2 9 16,2 2 5-16,5-4-3 0,-5 2-1 0,5-6-4 16,-6-1-9-16,7 1-13 0,-1-4-20 0,1 0-15 0,-1 0-16 15,1-3-11-15,0-1-14 0,6 0-6 0,-8 1-5 0,9 0-4 16,-7 2 4-16,-1 1-4 0,1 4-3 0,-8 4 0 0,2-2 0 15,-1 8 0-15,0 2 0 0,-6 5-2 0,-2 2-2 16,2-1-4-16,-7 7 0 0,7-3-5 0,-7 3-4 16,0 4-4-16,7 0-2 0,-7 4-1 0,6 3-1 0,0 3 0 15,-6 5 2-15,8 4 3 0,-8 3-4 0,6 0 1 0,0 7 2 16,7 4 0-16,-6 4 1 0,6 3 1 0,-1 4 2 16,-4 4 1-16,4 0 4 0,-5 2 1 0,6 2-1 0,-6 0-1 15,-1 3 0-15,0-4-1 0,1 0-3 0,0 4 0 16,-7-4-4-16,6-3-3 0,-6 3-1 0,0-6 1 0,-6-2-2 15,6 0 1-15,-7-6 1 0,-6-3 0 0,0-2 2 0,0-2 3 16,-6-5 1-16,-1 2 1 0,-6-6 0 0,-1-3 1 16,-6 1 0-16,1-5-1 0,-6 1 2 0,-9-1-1 0,2-2 0 15,-1-2 0-15,1 1-1 0,-1-7 0 0,-5 4 2 16,4-1 1-16,9-3 0 0,-9-2 2 0,15 3 0 0,6-1 1 16,1-4 2-16,5 3-1 0,6-3 0 0,1 4-2 0,7-4-3 15,0 0-3-15,6 0-2 0,0 0 0 0,0 0-2 16,12 0 0-16,8 0 2 0,-1-4 3 0,14 1 2 0,-1 3 3 15,8-4-2-15,5-1 3 0,1 3-1 0,6 2 2 16,0-4-2-16,7 1-2 0,0-1-2 0,6 0-1 0,0 0 0 16,1 0 0-16,-1-3 10 0,6 3-9 0,-7 2-3 0,2-3-5 15,-7-2-6-15,-7 3-7 0,1 0-13 0,-2 1-22 16,-5-1-43-16,-7 1-55 0,0-1-69 0,-6-3-64 0,0 3-59 16,-1-3-84-16,-6-1-159 0,0 2-77 0,-6-6-35 15,-2 5 8-15</inkml:trace>
  <inkml:trace contextRef="#ctx0" brushRef="#br0" timeOffset="50300.6">13483 10946 294 0,'-13'-15'630'0,"6"1"15"0,1 3-121 0,0-1-202 16,6 5-121-16,-8 0-77 0,8 4-43 0,0 3-21 0,-6 0-1 15,6 8 14-15,0 1 17 0,-6 7 20 0,6 2 18 16,-8 4 21-16,8 3 17 0,0 5 5 0,0 2-15 0,0 4-22 16,8 9-23-16,-8 0-27 0,6-2-20 0,0 5-19 0,2-1-19 15,-2-2-8-15,0 2-17 0,7 2 0 0,0-6-2 16,-6 1-4-16,5-1-6 0,2-2-15 0,-1-1-23 0,0-3-41 16,0-1-44-16,0-3-64 0,-6 1-55 0,5-9-46 15,-4 0-36-15,-2-6-28 0,0-5-34 0,0 1-48 0,-6-8-90 16,0-2-29-16,0-5 12 0</inkml:trace>
  <inkml:trace contextRef="#ctx0" brushRef="#br0" timeOffset="50534.76">13470 11188 340 0,'13'-33'612'0,"12"0"4"0,-5 4-176 0,5 7-172 16,15 0-100-16,-7 8-50 0,13-2-21 0,-1 9-10 15,7 0 3-15,1 3 17 0,6 4 17 0,-1 4 15 0,1-1 11 16,-2 8 7-16,10 0 3 0,-9 8-5 0,-6-1-14 0,0 4-22 15,-13 4-23-15,1 3-19 0,-8 0-19 0,-5 8-14 16,-9-4-16-16,-12 3-11 0,-6 0-6 0,-6-1-4 0,-7 1-4 16,-12-3-4-16,-14-1-5 0,-8-3-8 0,-5 1-10 15,-7 0-11-15,-12-5-16 0,0-3-18 0,-1-4-22 0,-6 1-33 16,-7-4-42-16,7-1-46 0,-6-3-44 0,-8 1-47 16,7-9-76-16,1 0-150 0,-1 1-67 0,13-4-32 0,-6 0-3 15</inkml:trace>
  <inkml:trace contextRef="#ctx0" brushRef="#br0" timeOffset="55143.22">16655 6433 153 0,'0'0'269'0,"7"0"-49"16,1 0-47-16,-8 0-42 0,0 0-36 0,6 0-28 0,-6-5-17 15,6 5-11-15,-6 0-4 0,0 0-5 0,6 0-1 16,-6 0-1-16,0 0 2 0,0 0 0 0,0 0 8 0,0 0-2 15,7-3 0-15,-7 3 0 0,0 0 1 0,0 0 4 16,0 0 1-16,0 0 1 0,0-3-3 0,0 3 1 0,0 0 1 16,0 0-2-16,0 0-1 0,0 0-5 0,0-4-5 0,0 4-4 15,0 0-3-15,0 0-4 0,7 0-3 0,-7 0-1 16,0 0 0-16,0 0 2 0,0 0 3 0,0 0 4 16,0 0 4-16,0 0 6 0,0 0 7 0,0 0 5 0,-7 0 2 15,7 0 2-15,0 0 0 0,0 0-2 0,0 0-3 0,0 0-3 16,0 0-6-16,0 0-4 0,0 0-2 0,0 0-5 0,0 0-5 15,0 0-4-15,0 0-4 0,0 0-3 0,0 0-3 16,0 0-1-16,0 0-4 0,0 0 0 0,0 0-2 0,0 4-1 16,-7-4 0-16,7 0-2 0,0 0-1 0,0 0-1 15,0 3 0-15,0-3 0 0,-6 3 3 0,6 2 2 0,-6 2 4 16,6 0 2-16,-6 0 3 0,-2 5 3 0,1-2 0 16,2 2-1-16,-2 3 3 0,-1-1 0 0,3 4 3 0,-2 1 1 15,1-1 2-15,0 0-1 0,-1 4 3 0,0 0 1 0,1 0-1 16,0 1-5-16,-1-2-6 0,7-3-1 0,0 4-1 0,0-3-1 15,0 3-1-15,0-4 0 0,7 0 1 0,-1-3 8 16,0 3 10-16,8-3 18 0,-2-5 24 0,8 5 20 16,7-3 20-16,-2-5 21 0,1-4 16 0,14 1 6 0,-1-4 1 15,-1-4-10-15,0-2-15 0,3-2-14 0,4 0-16 0,-5-3-16 16,-1-3-11-16,-7-1-8 0,7 1-7 0,-14-5-2 16,9 5-3-16,-14-4-1 0,-1-5-1 0,-1 9 0 0,-10-5-3 15,4 5-4-15,-4-1-5 0,-8 4-7 0,0 1-6 16,0 1-14-16,0 3-5 0,0-2-9 0,0 5-13 0,-8 3-11 15,8 0-4-15,-6 3-7 0,0 5-2 0,6 3 1 0,-8-1-3 16,3 5 3-16,5 3 8 0,5 1 6 0,-5-2 5 16,8 3 7-16,4-3 1 0,2 2 3 0,6-1 2 0,-1-3 3 15,1 0 1-15,6 0 4 0,0-5 2 0,0-3 2 16,-1 1 6-16,2-4 5 0,-1 0 3 0,0-8 3 0,0 4 1 16,7-7 4-16,-7 2 7 0,0-6 6 0,0 5 5 0,0-6 6 15,-6-3 11-15,-1 5 15 0,-6-5 6 0,1 0-2 16,-2 0-7-16,-5-2-7 0,-1-5-10 0,-6-1-11 0,0-2-16 15,-6 0-21-15,-1-1-11 0,1 0-10 0,-14 1-10 16,7 2-10-16,-6-2-8 0,6 6-9 0,-7 1-11 0,7 4-11 16,6-1-17-16,1 8-37 0,0 0-72 0,-1 3-67 0,7 4-55 15,0 4-45-15,7 3-59 0,5 3-133 0,2 2-116 16,5-2-43-16,1 1 26 0</inkml:trace>
  <inkml:trace contextRef="#ctx0" brushRef="#br0" timeOffset="55877.44">18207 6770 299 0,'0'-8'443'0,"0"5"-93"16,0-2-106-16,0-1-84 0,6 3-50 0,-6-2-29 0,0 2-6 16,7-1-2-16,-7 0 2 0,0 0 2 0,0 1-1 15,0 3-2-15,0-4-1 0,7 4-1 0,-7 0-7 0,0-3-5 16,0 3-5-16,0 0-2 0,6 0 2 0,-6 0 5 16,0 0 5-16,0 0 1 0,0 0 2 0,0-4 1 0,0 4-5 15,0 0-5-15,0 0-8 0,0 0-11 0,0 0-11 16,0 0-9-16,0 4-10 0,0-4-6 0,0 0-5 0,0 3-3 15,0-3-2-15,0 4 1 0,0 3 1 0,0 1 1 0,0 0 3 16,0 1 2-16,0-1 2 0,0 4 0 0,0 2-1 0,-6-3 2 16,6 4 1-16,-7-1 0 0,7 4 0 0,-7-3-5 15,7 3 3-15,-6 1 2 0,-1 3-2 0,1-4-2 16,0 4-2-16,-2 0 0 0,2 0 0 0,0-1 3 0,0 2-3 16,-1-1-1-16,7 0 1 0,-7-4 0 0,0 1 0 0,1-4 2 15,6 2 2-15,-6-5 0 0,6-2 5 0,0 2 8 16,0-5 12-16,0 1 16 0,0-5 18 0,0 1 21 0,0-1 18 15,6-3 19-15,0 4 11 0,8-4 3 0,5 0-8 16,7 0-9-16,1-4-19 0,11 4-24 0,1 0-28 0,7 0-44 16,-1-3-85-16,8-1-98 0,-1 4-89 0,1-3-115 0,-3-5-214 15,3-4-108-15,0 3-69 0,-9-3-15 0</inkml:trace>
  <inkml:trace contextRef="#ctx0" brushRef="#br0" timeOffset="56205.5">18851 6638 456 0,'-7'0'384'0,"7"0"-104"16,0-4-90-16,0 4-61 0,0 0-35 0,0 0-21 0,0 0-7 16,0 0-7-16,7 0-6 0,-7 0-3 0,8 0-5 0,-3-3-3 15,2 3 0-15,7 0 2 0,-1 0 0 0,-1 0 3 0,2 0 2 16,-2 0 2-16,8 0 1 0,-1 0 0 0,7 0-4 16,1 0-5-16,-1 0-5 0,5 0-5 0,-3-4-4 15,4 4-6-15,1 0-7 0,-7 0-10 0,0-3-20 0,0 3-22 16,0 0-23-16,1 0-23 0,-10 0-23 0,11 0-29 0,-16 0-47 15,8-4-66-15,-14 4-112 0,8 0-85 0,-14 0-45 16</inkml:trace>
  <inkml:trace contextRef="#ctx0" brushRef="#br0" timeOffset="56392.77">18760 6828 171 0,'0'4'475'0,"0"-4"-103"0,0 4-108 0,0-4-76 15,8 3-47-15,4-3-25 0,2 4-16 0,-2-4-9 16,15 3-10-16,-1-3-10 0,6 4-12 0,1 0-11 0,6 0-15 16,-1-1-23-16,9 1-24 0,-2 0-26 0,1 0-26 0,-1-2-32 15,1-2-67-15,-1 4-104 0,1-4-143 0,-7-4-68 16,7 4-34-16</inkml:trace>
  <inkml:trace contextRef="#ctx0" brushRef="#br0" timeOffset="56923.92">19940 6539 420 0,'7'-11'470'0,"-1"3"-121"0,-6-2-118 0,7 3-70 0,-7-5-40 16,6 5-15-16,0-1-1 0,-6 2 3 0,7 2-2 15,-7-3-1-15,0 2-6 0,7 2-6 0,-7-1-6 0,0 2-9 16,0 2-15-16,0 0-13 0,0-5-14 0,0 5-11 0,0 0-9 16,0 0-5-16,0 0-7 0,0 0-4 0,0 0-4 0,-7 5-3 15,0-3-5-15,1 5 4 0,-7-2 4 0,0 6 5 16,-6 3 10-16,-1 1 9 0,0 3 9 0,-5 0 6 16,-1 1 8-16,6 2-2 0,-6 1 0 0,-1 1-2 0,8-2-6 15,0 5-6-15,6-8-8 0,-1 5-4 0,2-2-3 0,5-2-1 16,0 3-3-16,7-7-2 0,0 3 0 0,7-4 0 15,0 1-2-15,5-1 0 0,8 1-1 0,-1-3-1 0,1-6 0 16,6-2 1-16,0 3 3 0,1-2 3 0,5-2-2 16,-6-3 0-16,1-3 2 0,-9-2 9 0,2 2 15 0,-1-1 18 15,-5 0 15-15,-2 0 12 0,-4 2 15 0,-2 2 10 0,0-4 1 16,-6 0-8-16,7 4-12 0,-7-4-18 0,0 4-22 16,6 0-20-16,-6 4-15 0,7-4-12 0,-7 0-6 15,0 8-2-15,7-6-6 0,-7 2 1 0,6 4 3 0,-6 0 4 16,6-1 3-16,1-3 9 0,6 2 9 0,-7 2 8 0,7-4 13 15,0-1 10-15,7-3 6 0,-7 0 8 0,7 0 6 0,-1-7 0 16,1 3 0-16,-1-3-4 0,0 0-4 0,8-5-4 16,-7 1-4-16,-1-3-1 0,1 3-3 0,-8-4-3 0,8 1-3 15,-8-1-2-15,-4 0-5 0,5 1-4 0,-7-5-1 16,1 5-8-16,-1-5-12 0,1 5-17 0,-7-5-20 0,0 5-20 16,0-4-26-16,0 3-62 0,0 4-92 0,0 0-87 0,0 0-84 15,6 4-148-15,0 0-131 0,2 0-78 0,4 2-33 16,-5 2 32-16</inkml:trace>
  <inkml:trace contextRef="#ctx0" brushRef="#br0" timeOffset="57173.81">20768 6612 265 0,'-14'4'521'0,"8"0"-78"16,-6 3-154-16,-3 0-109 0,10 0-57 0,-10 1-26 0,10 7-9 15,-2-4-1-15,7 3 1 0,-6 1 0 0,12 3 14 16,1 0 21-16,-2 1 26 0,15-1 29 0,1 0 25 0,-2-3 19 15,7 0 10-15,6-1 0 0,0-3-11 0,9-3-19 16,-2-1-25-16,-1-3-33 0,2-4-30 0,-7 0-24 0,6 0-11 16,-7-4-2-16,1-3 2 0,-1 3 0 0,-7-4 3 0,-4-2-4 15,-2-1-4-15,-5 0-9 0,-2-4-16 0,-5 1-27 16,0-5-33-16,-7 1-40 0,-7 3-36 0,-6-3-41 0,-1-1-82 16,-11-2-105-16,-7 2-92 0,-8 1-134 0,-12 0-157 15,-6 0-89-15,-8-5-39 0,-6 2-1 0</inkml:trace>
  <inkml:trace contextRef="#ctx0" brushRef="#br0" timeOffset="58204.82">10980 4751 128 0,'7'-3'342'16,"-7"-5"-68"-16,7-2-66 0,-1 2-59 0,1 1-40 0,-7 3-23 15,6-4-7-15,0 1-12 0,2 4-11 0,-8-4-7 16,6 3-3-16,0-4-1 0,-6 5 1 0,6-5-1 0,-6 4 0 16,8 2 0-16,-8 2-1 0,0-5-2 0,0 5-3 15,0-3-9-15,0 3-6 0,0 0-9 0,0 0-6 0,0 3-7 16,-8 2-2-16,2 1-1 0,-6 5-2 0,-2 3 0 0,-5 1 2 16,5 0 4-16,-4 3 4 0,-2 1 2 0,0 3 1 15,1-4 4-15,5-4 1 0,2 5 1 0,-3-4 1 0,3-3 0 16,5-6 5-16,1 5 7 0,6-7 8 0,0 0 12 15,0 0 11-15,6-4 9 0,1-4 6 0,5 0 5 0,3 0 7 16,4-7-5-16,0 5-9 0,1-6-8 0,-2-3-10 0,9 0-4 16,-7 1-1-16,7-5-4 0,-9 2-11 0,2 2-2 15,7-3 1-15,-9 3 1 0,2 0 0 0,-6-3-2 16,5 7-3-16,-6-1-5 0,-6 2-1 0,4 3-2 0,-2-5-7 16,-3 9-9-16,-1-1-18 0,3 0-23 0,-8 4-21 0,6 0-17 15,-6 0-19-15,0 4-22 0,7 3-23 0,-7 1-20 0,0 3-7 16,6-1-6-16,-6 2-17 0,7 3-58 0,-7-5-108 15,6 5-93-15,-6-4-53 0,0-3-23 0</inkml:trace>
  <inkml:trace contextRef="#ctx0" brushRef="#br0" timeOffset="58689.08">11059 4722 403 0,'0'-4'446'16,"0"4"-139"-16,0 0-123 0,0 4-76 0,0-4-43 0,0 8-24 15,0-4-9-15,0 2-1 0,6 5 4 0,-6 1 6 0,0 2 3 16,7 1 1-16,-1 2 0 0,-6 2 1 0,6 3 0 16,2 0-2-16,-2 0-5 0,-6 4-3 0,5-1-4 0,2 1-2 15,1 3 3-15,-2 0 0 0,7 5 0 0,-13-2-3 16,7 6-3-16,-1-1-1 0,1-1-4 0,-1 7-1 0,-6-1-4 16,6 1-4-16,-6 1-2 0,0-1-1 0,0 6 1 0,0-6 0 15,0 5 1-15,0-1 0 0,-6 5 2 0,6-5-1 16,-6 4 1-16,-1 4 0 0,1 1-1 0,-1-1-1 15,-6 3-2-15,7-4-2 0,-2 6 0 0,-4-6-1 0,6 1-2 16,-2 1-2-16,2-1-1 0,-7-4-1 0,7 0 1 0,0 1-1 16,-8-5-1-16,8-3 1 0,0-1 0 0,-8-2 0 0,8-4 0 15,-1-1-1-15,1-2 2 0,-1-5-2 0,0-4 1 16,7 1-1-16,-7-4 0 0,7-3 1 0,-5-5 0 0,5-3-1 16,0 0 11-16,0-4 15 0,-6-3 15 0,6 0 12 15,0-1 13-15,0-6 7 0,-9-1 10 0,9-7 9 0,-5 0 5 16,5 0-5-16,-6-3 0 0,-1-5 5 0,0 1 1 15,1 3 7-15,6-3 8 0,-7 0 7 0,7-1-3 0,0 5-7 16,-6-1-10-16,6 3-14 0,0 2-14 0,0 3-25 0,6-1-11 16,1 1-15-16,-1-1-9 0,1 5-6 0,6 0-3 0,7-1-3 15,-8 4-2-15,15 0 9 0,-1 0-4 0,0 0-5 16,7 0-7-16,-1 0-12 0,7 4-26 0,1-4-40 16,-2 0-61-16,1 0-62 0,6 0-61 0,-5-4-58 0,-1 4-103 15,0-8-181-15,-6 5-68 0,-7-8-13 0,0-1 25 0</inkml:trace>
  <inkml:trace contextRef="#ctx0" brushRef="#br0" timeOffset="59376.63">9723 5264 7 0,'7'-7'487'16,"-7"4"-75"-16,6-6-120 0,0 6-102 0,-6-4-64 0,7 3-35 16,0 1-19-16,-7-1-13 0,6 4-9 0,-6-4-3 0,0 4-8 15,6 0-5-15,-6 0-6 0,0 0-6 0,0 0-4 16,-6 4-2-16,6 3 3 0,-6 4 5 0,-8 1 7 0,8 2 10 15,-7 4 7-15,-7 0 5 0,8 5 2 0,-8 2-1 16,0 1-4-16,7 0-6 0,-7-5-4 0,8 4-11 0,-2 2-3 16,2-2-4-16,5-2-2 0,1-2-3 0,-1 2-2 0,7-6-2 15,0 2-2-15,7-1-1 0,-7-4-1 0,13-2-2 16,-1-1 1-16,2-4-1 0,6 1 1 0,-1-5 1 16,1-3-1-16,6 0 0 0,-7-3 2 0,7-1 5 0,0-4 2 15,-6 5 6-15,-1-8 7 0,1 4 9 0,0-1 9 0,-8 5 6 16,1-5 5-16,0 1 3 0,-6 3-5 0,-1 0-6 15,1 1-10-15,0 3-10 0,-7-5-10 0,6 5-9 0,0 0-7 16,-6 0-10-16,7 5 1 0,0-5 2 0,-1 3 1 16,7-3-1-16,0 4 6 0,0-4 4 0,7 0 12 0,-8 0 15 15,15-4 19-15,-7-4 25 0,-1 2 26 0,7-5 21 0,-7-1 12 16,8 2 6-16,-8-5-2 0,7 1-11 0,-6-5-13 16,-8 5-21-16,2-8-22 0,-2 3-17 0,-5-3-11 0,0 4-9 15,0-5-5-15,-7 6-4 0,-7-5-4 0,0 0-8 16,0 4-5-16,1-1-3 0,-8 1-4 0,2-1-6 0,0 4-7 15,4 5-9-15,-4-1-12 0,5 0-12 0,1 4-31 0,-1 2-66 16,0-1-66-16,7 6-57 0,7 4-43 0,0-2-34 16,-1 3-42-16,13-2-73 0,-5-3-92 0,4 4-62 0,2-4-8 15,1 0 18-15</inkml:trace>
  <inkml:trace contextRef="#ctx0" brushRef="#br0" timeOffset="59610.75">10453 5245 289 0,'-6'9'518'0,"-8"1"-87"0,2-3-163 0,-2 5-105 0,8-2-56 15,-7 5-28-15,-1 4-16 0,1-5-13 0,8 8-9 16,-3-4-5-16,2 5-4 0,6-2-5 0,0 2-5 0,0-1-6 16,6-1-8-16,2 1-1 0,4 0-1 0,0-3-2 0,2-4-1 15,6-1 1-15,-1-3-1 0,1-5 2 0,6 2 4 16,0-8 4-16,0 0 9 0,0-3 16 0,0-4 13 0,-7 0 18 16,8-5 26-16,-8 2 32 0,-5-5 21 0,5 0 14 15,-12 1 15-15,-1-5 2 0,-6 0 0 0,0 2-13 0,-6-3-23 16,-1 3-30-16,-6-2-22 0,-7 0-19 0,1 2-32 0,-8-2-33 15,8 5-39-15,-7-2-42 0,-7 9-51 0,7 1-49 16,-1-2-46-16,3 4-41 0,4 4-43 0,0 4-69 16,7 0-137-16,7 0-63 0,-2 2-30 0,8 6 1 0</inkml:trace>
  <inkml:trace contextRef="#ctx0" brushRef="#br0" timeOffset="61797.92">12323 6898 129 0,'-7'-3'164'16,"7"-2"-35"-16,7 2-37 0,-7-1-26 0,6 4-20 0,1-8-15 15,5 6-11-15,-5 2-8 0,7-8-1 0,-2 4-1 16,-4 1 3-16,4-1 3 0,-6 0 4 0,8 4 5 0,-8-4 1 16,1 1 4-16,-7 3 4 0,5 0 2 0,2-4 4 0,-7 4 2 15,0 0 3-15,8-3 2 0,-8 3 2 0,0 0 1 16,0 0 2-16,0 0-2 0,5 0-5 0,-5 0-6 0,0 0-7 15,0 0-6-15,0 0-5 0,0 3-3 0,7-3-3 16,-7 4-1-16,6-1 2 0,2 1 2 0,4 4 0 0,-5-1 3 16,6 1 0-16,0 2 0 0,-1 2-2 0,8-1-3 0,0-1 0 15,-1 5-2-15,1 0 1 0,0 3-1 0,-1 4-1 16,6 0-1-16,2 1 1 0,-7 2 0 0,13 4-2 16,-7 1-1-16,-2 1-3 0,3 4 0 0,0 1-1 0,-1 0-2 15,0 1 0-15,-1 4-3 0,2-1 0 0,0 0-1 0,-9 1 1 16,9-1-1-16,-7 0 0 0,-2-4-1 0,2 4 1 0,-7-6-1 15,1 2-1-15,-2-6 0 0,-6-1 0 0,8-3 1 16,-14-4-2-16,5 0 1 0,-5-5 1 0,-5-2 1 16,5 0 1-16,-6-4 4 0,-8-4 3 0,8 0 2 0,-7-3 5 15,0 0 3-15,0-4 3 0,-8-4 5 0,10 0 3 0,-9 1 2 16,7-3 1-16,-7-6 4 0,0 1 3 0,1 0 0 16,-1-4 4-16,8 1 0 0,-8-1-4 0,7 1-4 0,-7-1-1 15,7 1-7-15,0 2-6 0,7 1-6 0,-8 3-5 16,7 1-5-16,2 4-4 0,-2-5-6 0,7 8-4 0,0-3-3 15,0 6-2-15,7-3-2 0,-2 8 0 0,2-5-1 0,7 4 0 16,5 1 5-16,1-1 3 0,0 0 2 0,6 2 0 16,-7-6 3-16,13 0 0 0,-6 0 0 0,1-3 2 15,-1 0 1-15,0 0 1 0,7 0 0 0,-15-3-3 0,9 0-7 16,-7 0-7-16,-8-1-9 0,2-1-16 0,-2-2-15 0,2 3-25 16,-1-7-47-16,-7 4-82 0,1-1-158 0,0-2-81 0,-7-1-43 15</inkml:trace>
  <inkml:trace contextRef="#ctx0" brushRef="#br0" timeOffset="62719.37">13899 7928 150 0,'0'-4'407'0,"0"-4"-95"15,-6 5-103-15,6-4-80 0,0 3-48 0,0-3-28 0,0 3-14 16,0-4-1-16,6 4 0 0,-6-3-1 0,0 5 1 16,0-7-1-16,0 6-2 0,0-1 0 0,0 0 0 0,0 1 0 15,0-1-1-15,0 4 0 0,-6-4 2 0,6 1 2 0,0-1 5 16,-6 4 3-16,6-4 3 0,0 0 1 0,-6 4 3 16,6-3 0-16,-8 0 1 0,2-1-2 0,6 4-2 0,-6-4-2 15,-1 1-4-15,1-1 0 0,6 4 0 0,-7-4 3 16,7 4-1-16,-7-4 3 0,7 4 2 0,0 0-1 0,-6-3 0 15,6 3-3-15,0 0-7 0,0 0-6 0,0-4-6 0,0 4-5 16,-6 0-10-16,6 0-1 0,0 0-2 0,0 0 1 16,0 0-1-16,0 0-2 0,0 0 0 0,-7 0-1 0,7 0 5 15,-7 0-4-15,1 0-3 0,6 0 0 0,-6 0 0 16,6 0 3-16,-7-3 3 0,0 3 2 0,7 0 4 0,-6 0 4 16,6-4 0-16,0 4 1 0,-7 0 1 0,1 0-3 15,6-3-3-15,-6 3-4 0,-1 0-3 0,7 0-2 0,-7 0 2 16,1 0-4-16,0 3-3 0,-1-3-2 0,0 0-1 0,1 4 0 15,-1-1-1-15,1 1 0 0,0-1-4 0,-1 1 3 16,-6 4 4-16,7-1 3 0,-2 0 3 0,-4 0 4 0,5 4 1 16,1-3 0-16,-1 6 1 0,0-3-1 0,1 0-1 15,-6 5-4-15,12-2-1 0,-8 1-4 0,2 2 1 0,0 2-1 16,-1-1 1-16,7 0 2 0,-7 2-2 0,7-3 1 0,0 2 0 16,0-5 0-16,7 5 0 0,0-1-1 0,-7-3-2 15,12-1 2-15,-4 1 0 0,4-4 1 0,1 0 0 0,0 1-1 16,6-2 1-16,1-6 1 0,0-1-1 0,6 1 1 15,0-4 0-15,6-4-1 0,1 1 0 0,-7-5-1 0,6 2 1 16,-6-6-1-16,1 1 0 0,-1 3 2 0,0-3 1 0,-6 0 2 16,-7 1 3-16,-1 2 4 0,-5 1 3 0,0 0-1 15,-1 2-1-15,-6-1-1 0,0 6-3 0,0 0-2 16,-6 0-5-16,-1 4-5 0,0-2-7 0,1 6-4 0,-7 3-4 16,7 0-7-16,-1 0-7 0,0 4-5 0,1-1-7 0,6 0-3 15,0 2-4-15,0-1 1 0,6-1 0 0,1 1 4 16,6-4 7-16,0 0 6 0,7-3 5 0,-8-2 7 0,8-2 6 15,6-4 5-15,-7 0 7 0,1-4 6 0,7-2 7 16,-8-2 12-16,0-7 13 0,8 1 14 0,-8-2 14 0,0 2 13 16,1-9 16-16,-8 6 12 0,8-2 11 0,-6-2 1 0,-1-1-7 15,-7 3-5-15,1-4-10 0,-7 2-12 0,0 4-19 16,0-6-13-16,-7 5-14 0,1-1-14 0,-7 2-7 0,6-2-6 16,-6 1-6-16,-1 3-5 0,9 3-5 0,-8-2-9 0,-1 7-10 15,2-4-14-15,5 7-31 0,1-3-44 0,-1 3-48 16,1 4-45-16,6 0-39 0,-7 4-31 0,7-1-26 0,7 5-21 15,-7-1-32-15,6 0-45 0,1 2-99 0,-1-3-38 16,1 1-13-16</inkml:trace>
  <inkml:trace contextRef="#ctx0" brushRef="#br0" timeOffset="63391.08">14714 8158 116 0,'0'0'134'0,"0"0"-31"0,-6 0-28 0,6-4-20 0,0 4-17 16,0 0-20-16,0-3-21 0,0 3-24 0,0-3-26 0,0-2-25 0,0 5-27 0,0-3-33 0</inkml:trace>
  <inkml:trace contextRef="#ctx0" brushRef="#br0" timeOffset="64172.39">14728 8089 65 0,'0'0'98'0,"0"0"-34"0,0 0-27 0,0 0-17 0,0 0-10 0,0 0-6 31,0 0-2-31,0 4-3 0,0-4-1 0,0 0-1 0,0 0 1 16,0 0-3-16,0 0 2 0,0 0 0 0,0 2 5 15,0-2 5-15,0 0 8 0,0 0 6 0,0 0 10 0,0 0 8 16,0 0 6-16,0 0 8 0,0 0 6 0,0 0 6 0,0-2 3 0,0 2 3 0,0 0 2 0,0-4 0 0,-8 4-2 31,8 0-3-31,0 0-7 0,0-4-5 0,0 4-5 0,0 0-7 0,-6 0-5 0,6 0-5 0,0 0-2 0,0-4-2 16,0 4-1-16,0 0-3 0,0-3 0 0,0 3 0 0,0 0-2 15,0 0-2-15,0-4-1 0,-6 4 0 0,6 0 0 16,0-4 1-16,0 4 0 0,0-4 3 0,0 4 2 0,0 0 0 31,0-2 2-31,-6 2-1 0,6 0 2 0,0 0-2 0,0-6-1 16,0 6-3-16,0 0-4 0,-7-2-1 0,7 2-3 15,0 0-2-15,-8-4-3 0,8 4-2 0,-5 0-2 0,-2-3-1 0,0 3 1 0,7 0 1 0,-6 0 0 0,-1 0-2 16,1 3 1-16,0-3-1 0,-1 0 1 0,0 4 0 0,1-4 1 31,0 0-2-31,-1 2 1 0,1 4 2 0,-1-6 0 16,0 2 2-16,1 2 1 0,6 0-2 0,-6-4 0 0,-2 4-2 16,8-1-1-16,-6 1 0 0,-1 0 2 0,7 0-2 0,-5-2-1 15,5 6 1-15,0-4-1 0,-7 3-2 0,7 1 0 0,0-5 0 0,0 4-2 0,-8 4-1 0,8-6 1 0,0 1-1 16,0 2 1-16,0 0-1 0,0-5-1 0,0 3-1 15,8 2 1-15,-8-4 0 0,0 4 0 0,0-5 0 0,0 1 0 16,0 0 0-16,0-4 0 0,0 4 1 0,0-4-1 0,0 2 0 16,0-2 0-16,7 0 0 0,-7 5 2 0,0-5 1 31,0 0-6-31,5 0 2 0,-5 3 2 0,0-3 1 0,7 0 2 16,-7 0 0-16,0 0-1 0,0 0 0 0,0 0 6 0,6 0-2 0,-6 0-2 0,0 0 0 0,0 0 3 0,0 0 2 31,0 4 2-31,-6-4 1 0,6 0 1 0,0 4 0 0,0-4-2 0,0 0 0 0,0 0-4 0,0 7-1 0,0-3-4 31,0-1-1-31,0 1 0 0,0 3 0 0,0 0 2 0,0 1-1 0,0 3 0 0,6-4-1 0,-6 4 0 0,8 0 1 16,-8 0-1-16,6-3-1 0,0 3 0 0,1-4-1 0,0 0 0 31,-1 1 0-31,1-1-2 0,-1-4 1 0,7 1 1 0,-6 0 1 0,5-4-1 0,-5 0 3 0,6-4 1 0,-6 0-1 31,6-3 1-31,0 0 3 0,-1-4 3 0,8-1 5 0,-7-5 4 0,7 3 4 0,-7-6 4 0,6 3 13 0,-5-2 14 16,5 1 10-16,-13 0 1 0,8-1 1 0,-8 1-2 0,-6 3-2 15,0 1-4-15,0-2-13 0,-6 2-15 0,-1 3-19 16,-6-3-18-16,0 2-19 0,-7 1-18 0,8 5-20 0,-8-2-15 16,0 1-19-16,1 3-16 0,5 4-15 0,2-4-10 0,-1 4-5 15,5 4-11-15,8-4-29 0,0 0-52 0,0 0-89 32,8 0-96-32,-1 4-46 0</inkml:trace>
  <inkml:trace contextRef="#ctx0" brushRef="#br0" timeOffset="64406.5">14969 8029 49 0,'0'0'447'0,"0"0"-88"0,-7-2-96 0,7 2-83 0,0 0-55 0,0-5-34 0,0 5-18 0,0 0-15 15,0-2-9-15,7 2-6 0,-1-5-4 0,0 5-6 16,7-3-3-16,1-1-3 0,-3 4-1 0,4-4 0 0,4 0 1 15,-6 1-1-15,6 3-2 0,1-7-3 0,0 7-2 32,-1-4-6-32,-5 0-6 0,-3 4-7 0,10 0-10 0,-8 0-7 0,0 0-10 0,0 4-10 0,1-4-10 0,-2 4-15 0,1-4-22 15,-1 0-35-15,2 0-49 0,0 0-63 0,4 0-84 16,-10-4-84-16,4 4-42 0</inkml:trace>
  <inkml:trace contextRef="#ctx0" brushRef="#br0" timeOffset="64672.18">15366 7832 159 0,'-7'-8'492'15,"7"2"-107"-15,0-2-130 0,0 5-94 0,0-5-55 0,7 4-30 16,-7 1-17-16,0-1-15 0,7 4-9 0,-7 0-8 0,6 4-7 16,-6-1-7-16,6 1-3 0,-1 4 0 0,-5-1 0 0,9 3 2 15,-3 2 1-15,-1 2 2 0,-5 1 3 0,8-1 3 16,-1 2 2-16,-7 2 0 0,6 0 0 0,-6 0 0 15,7 1 0-15,-7-1-3 0,6 4-2 0,-6-3-1 0,0-1-3 16,6 3-3-16,-6-2-1 0,0-1-3 0,0 1-2 0,0-1-2 16,0 0-4-16,0-3-8 0,0 3-9 0,0-3-10 15,0 0-13-15,0-4-12 0,7 3-12 0,-7-3-15 0,7-4-20 16,-7 1-25-16,0-5-35 0,6 1-48 0,-6-4-63 16,6-4-90-16,-6 1-63 0</inkml:trace>
  <inkml:trace contextRef="#ctx0" brushRef="#br0" timeOffset="64922.13">15699 7939 1 0,'6'-11'444'0,"0"3"-75"0,1 1-102 0,-1 0-89 15,-6 3-64-15,0 1-37 0,0-1-23 0,-6 0-15 0,-1 4-13 16,1 4-3-16,-8-4-3 0,-5 4-2 0,6 3-3 0,-6-5 2 16,-1 6 0-16,0 0 2 0,7-1 5 0,-6 1 0 15,6-2 0-15,-1 2 0 0,2-1 2 0,-1 1-3 16,6-1 0-16,1-3-2 0,-1 3-2 0,7-3-3 0,-6 3-2 15,6-4-1-15,0 5 0 0,6-1-1 0,-6 0 1 0,7 0-1 16,-1-3-1-16,1 8 0 0,-2-8-1 0,9 5 0 0,-8-1-2 16,8 0 0-16,-1 3-1 0,6-3 0 0,-6-1-2 15,7 4 0-15,0-4-2 0,-1 0-2 0,1 0-4 16,0 1-10-16,5 0-12 0,-5-2-15 0,6-2-14 0,-6 0-21 16,-1 4-35-16,1-8-60 0,0 3-85 0,-8-3-134 0,1-3-63 15,7 3-25-15</inkml:trace>
  <inkml:trace contextRef="#ctx0" brushRef="#br0" timeOffset="65203.16">15997 7986 67 0,'0'-4'471'0,"0"1"-78"0,0 3-121 0,0 0-110 16,0 0-71-16,0 7-38 0,0-3-21 0,-6 6-9 16,6-2-5-16,0 6-4 0,-6 1-1 0,6 0-1 15,-6 3 0-15,6 1 0 0,-7-1-3 0,7 0 1 0,0 5 2 16,0-6 1-16,0 5 1 0,0-3 3 0,0-4 1 0,0-1 2 15,7-3 6-15,-7 0 3 0,6-4 8 0,-6 1 13 0,6-1 14 16,0-7 14-16,2 0 12 0,-2-7 9 0,7-1 14 16,0-3 12-16,0-3 4 0,0-1 11 0,6-3 10 15,-5-1 6-15,-1-3 2 0,7 5 7 0,-8-6-8 0,1 5-9 16,6-4-7-16,-12 3-18 0,7-2-22 0,-8 5-22 0,0-1-23 16,1-2-30-16,-7 5-31 0,0-5-40 0,0 4-49 15,-7 5-61-15,7-1-58 0,-6 3-53 0,0 0-54 0,-1 2-83 16,0 3-158-16,0-1-59 0,1 0-27 0,0 4 14 0</inkml:trace>
  <inkml:trace contextRef="#ctx0" brushRef="#br0" timeOffset="67233.94">21249 6806 69 0,'0'-7'196'0,"0"3"-81"0,8 0-70 0,-8-2-69 0,6-2-48 16,0 5-33-16,1-5-32 0</inkml:trace>
  <inkml:trace contextRef="#ctx0" brushRef="#br0" timeOffset="67358.89">21237 6711 2 0</inkml:trace>
  <inkml:trace contextRef="#ctx0" brushRef="#br0" timeOffset="69108.64">15125 7895 48 0,'0'-4'125'0,"6"4"-33"0,-6 0-26 16,0 0-19-16,0 0-12 0,0 0-10 0,0 0-2 15,0 0-1-15,0 0 5 0,0 0 9 0,0 0 6 0,0 0 5 16,0 0 4-16,0 0 5 0,0 0 4 0,0 0 0 0,0 0 0 16,7 0-5-16,-7 0-5 0,0 0-5 0,0 0-4 15,6-4-4-15,-6 4-5 0,0-4-5 0,0 4-3 16,6 0 0-16,-6-4-1 0,0 4-1 0,0 0 0 0,0 0-1 16,0 0-1-16,0 0 0 0,0 0-2 0,0 0-2 0,0 0-3 15,0 0-3-15,0 0-2 0,0 0-1 0,0 0 0 16,0 0-1-16,0 0 1 0,0-3-1 0,0 3 2 0,0 0 2 15,8 0 3-15,-8 0 2 0,0 0 2 0,0 0 2 16,0 0 0-16,0 0 1 0,0 0 0 0,0 0-3 0,0 0-3 16,0 0-1-16,0 0-2 0,0 0-3 0,0 0 2 0,0 0 1 15,0 0 0-15,0 0 2 0,0 0 4 0,0 0 1 16,0 0 3-16,0 0 4 0,0 0 2 0,0 0-1 0,0 0 1 16,0 0 0-16,0 0-1 0,0 0-2 0,0 0-2 15,0 0-2-15,0 0-2 0,0 0-3 0,0 0-1 0,0 0-1 16,0 0-1-16,0 0 0 0,0 0-2 0,0 0-3 0,0 0-1 15,0 0-2-15,0 0 1 0,0 0-1 0,0 3-1 16,0-3-3-16,0 0 0 0,0 4 0 0,6-4 1 0,-6 4 5 16,5 4 1-16,-5-1 3 0,8 4 1 0,5-4 4 0,-7 8 4 15,1-5 1-15,0 5 0 0,6 4-3 0,-1-5 1 16,-4 5-2-16,4-2-1 0,-7 6-2 0,10-5-1 16,-10 5-2-16,3-2 0 0,-2-3-3 0,1 4-2 0,0-3-1 15,-1-1-2-15,-6 1 1 0,6-1-1 0,-6-3 0 0,0 3-3 16,0-4-10-16,0 1-15 0,0 1-20 0,0-2-25 0,0-3-33 15,0 0-65-15,0-1-126 0,0-2-113 0,0 3-70 16,-6-4-36-16</inkml:trace>
  <inkml:trace contextRef="#ctx0" brushRef="#br0" timeOffset="70233.21">21549 6546 155 0,'0'0'229'0,"0"3"-59"0,-6-3-47 0,6 0-37 0,0 5-28 15,0-5-18-15,-6 0-12 0,6 4-8 0,-7-1-5 16,7-3-2-16,0 4 0 0,0-4 0 0,0 3 2 0,-6-3 2 16,6 4 3-16,0-4 1 0,0 3 2 0,0-3 1 15,0 4-3-15,0-4-1 0,-7 0-2 0,7 0-4 0,0 0-3 16,0 0-5-16,0 4-3 0,0-4-1 0,0 4-1 0,0-4-1 16,0 0-1-16,-7 3-1 0,7-3 2 0,0 0 1 15,0 0 0-15,0 0 2 0,0 0 0 0,0 0 0 0,0 0 1 16,0 0 3-16,0 0-2 0,0 0-3 0,0 0 1 15,0 0-2-15,0 0-7 0,0 5-15 0,-6-5-34 0,6-5-51 16,-6 5-85-16,6 0-127 0,-7-3-61 0</inkml:trace>
  <inkml:trace contextRef="#ctx0" brushRef="#br0" timeOffset="75591.32">15679 7778 328 0,'0'0'274'0,"-7"-4"-63"0,7 0-60 0,0 0-51 15,0 4-33-15,0-3-18 0,0-2-12 0,0 2-8 16,0 0-8-16,0 0-3 0,0-6-1 0,0 6-1 15,0-1 2-15,0 0-3 0,0 1 2 0,0-1-2 0,0 0-1 16,0 1 3-16,0-1 2 0,0 1 5 0,0-2 3 0,0 2-1 16,0 0-1-16,-6-1 2 0,6 0 1 0,-7 1 1 15,1-1 0-15,-1 0-3 0,1 0-2 0,-1 1 0 0,0-1 2 16,-5 4 0-16,-2 0 1 0,1 0-1 0,-6 0-1 16,6 7-1-16,-7-3-1 0,1 7-2 0,-7 0-1 0,6 4-1 15,-6 3-4-15,7 4 0 0,-1 1 0 0,0-2-3 0,1 4 2 16,6-2-1-16,0 6-1 0,-1-3-2 0,8 3-3 15,0 0 0-15,0 1 0 0,6 0-1 0,0-1-4 0,6 0-2 16,0 0-1-16,0 0 0 0,8-3-4 0,5-1 0 16,1-2-1-16,0-1 0 0,6-4-1 0,-1 1-2 0,1-5-1 15,7-3 0-15,-1-4 0 0,2 0 2 0,-2-3 0 0,7-8-1 16,0 4 4-16,-6-7 1 0,-1 0 2 0,1-4 2 16,-1-3 3-16,-6-2 3 0,0 2 2 0,-6-4 3 15,-1-1 2-15,-5-4 7 0,-2 2 5 0,-4-5 8 0,-2 1 4 16,0-4 5-16,-6 3 5 0,0-4 4 0,0 1 3 0,-6 0 0 15,-8 4 2-15,2-1-2 0,-2 4-1 0,-5 3-4 0,-1 1-5 16,-6 3-4-16,0 8-7 0,1-1-6 0,-1 5-7 16,-7 3-3-16,1 0-3 0,-1 7-2 0,0 4 1 15,0 4-1-15,-6 3 1 0,7 1 1 0,-1 6-2 0,7 4-3 16,-6 1-1-16,12 3-2 0,-8 4-8 0,17-4-5 0,-2 7-6 16,0-4-7-16,6 5-7 0,7-4-2 0,0 3-10 15,13-4-6-15,1-2-3 0,-2-2-1 0,8-2 3 0,6-5 0 16,-7-3 4-16,7-3 2 0,7-4 10 0,-7-8 7 15,7-4 6-15,-1-3 4 0,1-7 10 0,6-8 17 0,-6-2 23 16,6-6 16-16,-7-3 12 0,1-3 11 0,-1-4 4 0,-6-4 9 16,1 1-3-16,-8-1-8 0,0 1-16 0,1-5-12 15,-7-3-12-15,1 4-8 0,-8-1-4 0,0-2 2 0,-6 2 11 16,0 5 8-16,0 2 7 0,-6 5 8 0,0 3 5 16,-8 1 1-16,1 7 1 0,1 3-10 0,-8 4-13 0,0 8-15 15,-6 0-11-15,7 6-11 0,-7 8-6 0,-1 0-3 0,1 7-2 16,0 0-1-16,0 8-2 0,1-1-2 0,-2 9-2 15,8-1-4-15,-1-1-9 0,7 5-10 0,0-5-9 0,6 5-15 16,1-3-6-16,12-2-5 0,-6 1-3 0,7-3-1 16,6-4 6-16,0-4 8 0,0-4 9 0,7-4 15 0,-1-3 9 15,1-7 9-15,-1-4 16 0,7-4 16 0,-6-7 17 16,6-7 14-16,0 0 21 0,1-5 18 0,-9-2 19 0,9-4 14 16,-8-1 5-16,8 5-2 0,-15-8-7 0,1 4-9 0,1-4-15 15,-8 0-16-15,0-1-17 0,-6 2-14 0,0-5-14 0,0 0-8 16,-12 5-5-16,5-1-3 0,-13 8-2 0,0-2-1 15,1 8-3-15,-13 5 1 0,0 7-1 0,-2 3-2 16,-11 12-3-16,6 3-5 0,-13 3 0 0,6 4-1 0,-6 8-2 16,6 0-1-16,-5 7 1 0,5 0-3 0,-2-1-3 0,11 9 0 15,4-4-5-15,1-1-3 0,4 0-5 0,17-1-11 0,-3-4-5 16,8-1-5-16,6-1-1 0,6-4-5 0,8 2 1 16,5-9 1-16,1 1 5 0,6-9 10 0,6 1 5 15,1-6 7-15,-2-10 7 0,9 2 7 0,0-8 3 0,-9 0 4 16,9-7 7-16,-1-1 9 0,1-4 12 0,-1 2 7 0,-7-5-2 15,1 1 4-15,-7-1 2 0,6-3 1 0,-12 4-4 16,-1-5-6-16,-5 5-7 0,-2-4-10 0,-12 6 4 0,7-2-3 16,-14 2-3-16,1 5-1 0,-6 3-3 0,-8 8-4 15,0-1-2-15,-6 8-1 0,-7 4-4 0,1 4-1 0,-1 3-2 16,-6 3 0-16,0 4 1 0,0 2-2 0,6 5 0 0,-6 0 0 16,7 1 1-16,-1-1-4 0,12 2-4 0,1 2-4 15,9-4-5-15,5 5-3 0,6-5-8 0,0 1-3 0,12-3-5 16,8-2 1-16,0 1 0 0,5-7 2 0,9 3 1 15,-2-7 5-15,13-4 7 0,-6-7 4 0,1 0 6 0,5-7 4 16,1-1 4-16,-7-6 5 0,6 3 9 0,-5-7 6 0,-1-1 7 16,-7 2 9-16,-6-3 3 0,1 3 9 0,-9-2 6 15,-4 1 6-15,-1 2-1 0,-13-1-4 0,0 3-6 0,-13-5-5 16,-1 3-7-16,-4 7-11 0,-9-7-11 0,-5 9-15 16,-1 0-10-16,-5 3-8 0,-9 8-9 0,9-1-10 0,-8 1-9 15,0 3-10-15,0 4-9 0,7-4-16 0,1 4-23 0,5 5-26 16,1-7-33-16,5 3-28 0,8 3-25 0,12-5-34 15,1-2-64-15,6 0-120 0,13-1-73 0,6-3-44 0,0-1-11 16</inkml:trace>
  <inkml:trace contextRef="#ctx0" brushRef="#br0" timeOffset="77013.03">18480 12323 22 0,'0'-11'475'0,"0"0"-54"0,0 1-128 0,0 2-118 15,0-3-70-15,0 3-38 0,0 2-20 0,0-2-7 0,7 1-4 16,-7-1 3-16,6 6 2 0,-6-6 3 0,0 4 4 15,7 1 8-15,-7 3 8 0,0-4 1 0,0 0 4 0,0 0 2 16,0 1 7-16,0-2 4 0,0 3 5 0,-7-3 14 16,7 3 21-16,0-2 25 0,0-1 21 0,-6 2 12 0,6-1 2 15,-7 1-2-15,7-1-3 0,0 0-16 0,0 2-21 0,0-7-26 16,-6 6-21-16,6 3-17 0,-6-5-10 0,6 3-11 16,-7 2-9-16,7 0-4 0,-7-4-9 0,1 4-6 0,-1 0-5 15,1 0-6-15,0 4-3 0,-8-2-2 0,2 6-2 16,-2 1-1-16,-5 4 3 0,-1 3-1 0,-6 5 0 0,6-3 0 15,-5 8-3-15,5 0 2 0,-6 4-2 0,6-1-2 0,7 0 1 16,1 0-2-16,-2 0 0 0,8 0-1 0,0-3-1 16,6 4-2-16,6-5 0 0,0-2-2 0,8-2-1 0,-2 1 0 15,8-3-1-15,6-6-2 0,-7-1 1 0,8-1 1 16,5-7 2-16,-6-1 1 0,0-3-1 0,7-3 1 0,-7-1 2 16,0-3 1-16,0-1 2 0,-7-2-1 0,1-1-1 0,-7 3 4 15,1 0 4-15,-8 1 4 0,0 0 4 0,1 4 1 16,-7-1-1-16,6 0-3 0,-6 4 0 0,0 0-8 0,7 0-6 15,-7 4-6-15,0 0-6 0,0 4-2 0,0 1-2 0,6 3-8 16,1-2 1-16,-2 5 2 0,3 0 0 0,4 3 0 16,9-3 2-16,-2 0-2 0,1-5 5 0,12 5 8 0,-6-7 2 15,7 0 1-15,-1-6 3 0,1-2 3 0,-1 0 5 16,1-2 6-16,-1-6 6 0,-5-4 4 0,4-2 11 0,-4-1 8 16,0-7 16-16,5 1 12 0,-12-1 9 0,-1-1 7 15,1-2 4-15,-8 0 1 0,-4-1-5 0,-2-1-5 0,0-2-13 16,-6 0-12-16,-6 0-13 0,0 0-11 0,-2-1-11 0,-4 5-9 15,-1-5-11-15,0 5-11 0,-7 3-11 0,7 3-16 16,0 1-18-16,0 3-24 0,0 5-21 0,0-1-20 0,6 6-26 16,1 2-45-16,6 3-60 0,0 3-56 0,0 2-46 0,6 6-35 15,1-1-61-15,6 2-90 0,-6-2-126 0,5 1-34 16,2 0 19-16</inkml:trace>
  <inkml:trace contextRef="#ctx0" brushRef="#br0" timeOffset="77278.56">19309 12348 423 0,'0'0'646'0,"6"0"-31"0,-6 0-132 0,0 0-141 0,0 0-99 16,0 6-69-16,0-6-43 0,6 0-21 0,-6 2-11 15,0 6-7-15,0-1-2 0,0 5-3 0,0 2-3 0,0 4 5 16,0 5 3-16,0-1 0 0,0 7-4 0,0 0-5 0,0 0-9 16,0 4-8-16,0 0-4 0,0 0-15 0,0-4-14 0,5 5-9 15,-5-2-5-15,0-2-6 0,0 3-1 0,0-4-1 16,0 0-3-16,0 0 1 0,0 1 1 0,0-5-3 15,0 1 1-15,0-4 3 0,8 0-3 0,-8 0-1 0,7-5-3 16,-2 0-2-16,3-3-2 0,4 1 2 0,2-5-1 0,6 1-4 16,5-3-5-16,1-5-14 0,7 1-25 0,7-4-57 0,-2 0-73 15,7-4-73-15,2-3-73 0,-2-1-102 0,7-6-174 16,0-4-77-16,-6-1-46 0,0-2 11 0</inkml:trace>
  <inkml:trace contextRef="#ctx0" brushRef="#br0" timeOffset="77481.62">19986 12356 234 0,'-7'-2'564'0,"-6"-6"-19"0,7 8-151 0,6-4-147 0,-7 1-86 16,7 3-50-16,0-4-25 0,7 4-11 0,-1 0-7 15,7-4-5-15,0 4-7 0,7 0-11 0,-1-4-8 0,7 4-7 16,0 0-6-16,7 0-5 0,-1 0-7 0,1 0-16 15,6 0-20-15,-6 0-25 0,0 0-29 0,6 0-29 0,-7 0-32 16,1 0-47-16,-7 0-66 0,6 4-94 0,-12-4-117 0,-1 0-49 16,-5 4-12-16</inkml:trace>
  <inkml:trace contextRef="#ctx0" brushRef="#br0" timeOffset="77637.86">19972 12559 74 0,'-12'3'580'0,"-1"0"6"0,-1-3-102 15,8 4-181-15,0-4-120 0,6 4-76 0,-6-4-40 16,12 0-21-16,0 0-12 0,7 0-5 0,7 0-9 16,6 0-19-16,6-4-26 0,7 4-33 0,13-4-35 0,1 4-50 15,12-6-92-15,0 1-185 0,6-2-98 0,-6 3-31 0</inkml:trace>
  <inkml:trace contextRef="#ctx0" brushRef="#br0" timeOffset="78278.17">21237 12210 116 0,'-7'-7'510'0,"1"0"-53"0,-1 0-154 0,7 3-123 0,-6-4-69 0,6 4-38 15,0 1-17-15,0-5-8 0,6 6-3 0,-6-3 2 16,0-2-2-16,7 2-2 0,-1 3-1 0,1-2 0 16,-7-4 1-16,6 5 5 0,0-1 8 0,2-4 12 0,-2 6 20 15,0-3 24-15,1 2 24 0,-7-1 23 0,0 1 23 0,7 3 19 16,-7-4 9-16,0 0 0 0,6 0-12 0,-6 4-23 0,0-3-27 16,0-1-27-16,-6 1-26 0,6-1-25 0,0 4-21 15,-7-3-14-15,7-1-8 0,0 4-5 0,0 0-4 16,0-4-2-16,-7 4-3 0,1 4-1 0,0-4-3 0,-2 7-3 15,2 0-2-15,-13 4-1 0,6 0-2 0,-6 7 0 0,5 1 0 16,-6 4 0-16,1-6-2 0,-1 9 1 0,8-4 0 0,-3 3 0 16,4 1 0-16,-3-1 0 0,8 1 0 0,-1 1-2 15,7-6 0-15,-6 5-1 0,12-8-4 0,-6 4 0 16,13-3 0-16,-7-4-2 0,8 2-1 0,6-5 3 0,-1-5 0 16,1 0 2-16,6-4 2 0,-6-3 1 0,5 0-3 0,1 0 3 15,-6-3-1-15,0-1 0 0,-8 1 3 0,1 3 0 16,-7-5 0-16,2 3 4 0,-2 2 1 0,-1 0 0 0,-5-4 1 15,0 4-4-15,0 4 0 0,0-4-1 0,0 2-4 16,0 6-1-16,0-1-3 0,0 1-2 0,0 3-3 0,9-1 5 16,-3 5-3-16,0-4-2 0,7 4 2 0,7-4-2 0,0 0 1 15,6 1 4-15,-1-5 3 0,8 0-3 0,0-4 6 0,0-3 3 16,-1 0 5-16,1-3 4 0,-1-4 9 0,1 0 6 16,-1-5 9-16,-6 1 11 0,7-3 10 0,-7-5 7 15,-7 0 10-15,7 2 7 0,-12-2 2 0,-2-3-1 0,2 0-2 16,-1 0-7-16,-13 0-7 0,6 0-8 0,-6 1-11 0,-6-6-13 15,6 6-6-15,-13-2-12 0,6 2-12 0,-6-1-16 0,-1 0-15 16,8 3-21-16,-7 5-19 0,0-2-18 0,0 3-26 16,7 5-32-16,0 1-83 0,-2-1-80 0,8 8-58 15,8 0-50-15,-2 0-73 0,0 4-127 0,7 3-84 0,0 0-39 16,0 2 41-16</inkml:trace>
  <inkml:trace contextRef="#ctx0" brushRef="#br0" timeOffset="78559.36">22104 12331 505 0,'-14'4'567'0,"8"3"-79"0,-7-1-178 0,0 10-128 15,0-1-77-15,0-1-41 0,0 5-17 0,7 2-8 16,-2 1-3-16,-4 4-2 0,12-3-2 0,-7 2-2 0,7 5-7 16,0-1-5-16,7-4-7 0,-1 4-4 0,0-3-5 15,8 0-2-15,-1-5-2 0,6 5-4 0,1-4 1 0,-1-3 1 16,1-5 0-16,-1 1 6 0,7 0 8 0,-6-8 16 0,0 0 28 15,-1-3 37-15,-6-1 44 0,6-3 44 0,-11-3 31 16,4 3 17-16,-5-8 5 0,6 2-8 0,-6-3-19 0,-7-5-29 16,0-1-38-16,0 1-47 0,-7-1-27 0,0-2-20 0,-6-3-11 15,1-1-6-15,-2-1-14 0,-6-4-11 0,1 3-16 16,-1-2-15-16,2 0-28 0,-2 0-58 0,0-1-74 0,1-1-71 16,5 6-66-16,8 3-79 0,-1-5-146 0,7 5-107 15,7 4-63-15,-1-5 1 0</inkml:trace>
  <inkml:trace contextRef="#ctx0" brushRef="#br0" timeOffset="78856.25">22475 12133 238 0,'-7'-4'560'0,"0"1"-35"0,1 3-139 15,-1-4-141-15,7 4-85 0,0-4-48 0,0 4-23 16,7-4-10-16,-1 4-3 0,1-2-1 0,6 2 0 0,7 0-5 16,-1 0-5-16,1 0-6 0,6 0-10 0,0 0-7 15,1 2-7-15,-2-2-13 0,7 4-13 0,-5 0-16 0,5 0-18 16,-6-1-25-16,7 1-30 0,-8 0-31 0,8-4-34 15,-6 4-39-15,-1-4-61 0,-1 0-97 0,2 0-124 0,0 0-60 16,-15-4-19-16</inkml:trace>
  <inkml:trace contextRef="#ctx0" brushRef="#br0" timeOffset="79074.86">23114 11921 90 0,'0'-12'568'16,"6"6"5"-16,-6 1-113 0,0 2-160 0,0-1-99 0,6 0-52 15,-6 4-27-15,0 0-6 0,7 0 9 0,0 4 15 16,-7 8 13-16,6-2 7 0,-1 5 6 0,3 4 3 0,-1 2-1 16,-2 4-10-16,3 1-22 0,-2 3-28 0,0 5-26 15,-6-2-18-15,7 5-19 0,-7 1-14 0,7 1-11 0,-7 5-8 16,0-4-7-16,6 4-10 0,-6-3-20 0,6 0-31 16,-6-4-42-16,0-1-52 0,8 0-54 0,-8-7-48 0,-8 0-44 15,8 0-39-15,0-6-50 0,0-5-76 0,0-7-109 0,0 0-31 16,0-8 13-16</inkml:trace>
  <inkml:trace contextRef="#ctx0" brushRef="#br0" timeOffset="79356.05">23582 11972 324 0,'8'-11'549'0,"-2"4"-68"0,-6 0-162 0,0 3-121 0,0 0-78 16,0 4-47-16,-6 0-24 0,-8 0-11 0,1 4-3 15,0 3 0-15,0 0 1 0,-13 4 3 0,6 0 0 0,1 3 1 16,-1-2-1-16,8 2-3 0,-8 1 1 0,7-1 3 0,0 2 1 16,0 2-2-16,-1-7 0 0,8 3 2 0,0-3 0 15,-1 4 3-15,0-5 2 0,7 7-1 0,0-4 5 0,0 3 2 16,0-2 0-16,7 1 0 0,0-5 0 0,-1 5-7 16,7 0-5-16,-6-1-5 0,6 1-8 0,5-4-5 0,-4 3-6 15,6 1-4-15,6-3-6 0,0 3-9 0,0-1-18 0,6-3-29 16,-6 0-34-16,7 0-36 0,-7 0-36 0,6-4-35 15,1 0-37-15,-7-3-50 0,0-4-73 0,-6 0-121 16,-1 0-44-16,1-4-16 0</inkml:trace>
  <inkml:trace contextRef="#ctx0" brushRef="#br0" timeOffset="79621.75">23941 12039 42 0,'0'-12'524'0,"0"4"-30"0,0 5-133 16,0 3-143-16,0 0-89 0,-7 3-47 0,7 5-19 0,-6 6-6 15,6 1 3-15,-6 4 3 0,6 3 5 0,-7-1 0 0,7 9-1 16,-7-1-3-16,14 0-6 0,-7 4-5 0,7 0-4 16,-1 0 5-16,7-3 10 0,-7 3 19 0,8-4 26 0,-2-4 36 15,8 1 31-15,0-4 23 0,-1-3 14 0,7-4 7 16,-6-5-5-16,5-3-13 0,2-3-20 0,5 0-26 0,-6-8-25 16,0-3-19-16,7 0-12 0,-1-4-11 0,-6-4-5 0,1 0-6 15,-1-3-5-15,0-1-11 0,-7 1-9 0,1-4-13 16,0 0-8-16,-7-3-13 0,0-4-21 0,-6-1-26 0,-1 1-27 15,0-4-22-15,0-3-22 0,-6-2-22 0,0 1-43 16,-6 1-81-16,0-1-76 0,0 1-59 0,-8 3-63 0,1 4-107 16,-7-5-138-16,2 9-73 0,-9 3 3 0,1 0 56 0</inkml:trace>
  <inkml:trace contextRef="#ctx0" brushRef="#br0" timeOffset="85011.18">11671 7718 126 0,'20'-47'211'0,"-7"-8"-116"0,-1 0-127 0,2-3-161 0</inkml:trace>
  <inkml:trace contextRef="#ctx0" brushRef="#br0" timeOffset="86104.48">8980 5612 402 0,'5'-4'364'0,"-5"1"-122"0,0-2-104 0,0 5-66 0,-5 0-37 16,5-2-18-16,0 2-9 0,0 0-4 0,-6 0-2 16,6 0-2-16,0 2 0 0,-7-2 0 0,7 5 0 0,0-2-1 15,-6 1-1-15,6 0 0 0,0 0 1 0,0-1 1 16,6 1 0-16,1 0 0 0,-1-1 0 0,-1 0 0 0,10 2 0 16,-3-1 0-16,2-1 0 0,-1-3-1 0,7 3 4 0,-8-3-3 15,8 4-1-15,-7-4 0 0,7 0 0 0,-1 4 0 16,-6-4-1-16,1 0 2 0,5 0-7 0,-6 0 5 0,0 0 1 15,-2 0-2-15,4 0 2 0,-10 0 2 0,3 0 3 0,-1 0 3 16,-1 0 5-16,-6 0 4 0,6 0 7 0,-6 0 9 16,0 0 3-16,0 0 3 0,-6 0 0 0,6 0 1 0,-6-4 0 15,-1 4-5-15,-1 0-5 0,3-4-6 0,-1 4-5 16,-8 0-1-16,8-3-2 0,-7 3 0 0,6 0-1 0,-6-3 3 16,7 3 2-16,-8-4 2 0,8 4 5 0,0 0 4 0,-1-5 6 15,0 5 7-15,1 0 9 0,0 0 8 0,-2-3 9 16,3 3 9-16,5 0 8 0,0 0 5 0,-7-3 1 0,7 3-2 15,0-4-5-15,-8 4-1 0,8-4-6 0,0 4-1 16,0-3-1-16,-5 3 3 0,5-4 3 0,0 4 5 0,0 0 8 16,0-4 9-16,0 4 9 0,-6 0 7 0,6 0 5 0,0-4-2 15,0 4-5-15,0 0-7 0,0 0-11 0,0-3-13 16,-7 3-17-16,7 0-14 0,0 0-13 0,-7-5-9 16,7 5-7-16,0-2 0 0,0 2-2 0,-6 0-2 0,6 0-1 15,0-4-2-15,-6 4-2 0,6-3-2 0,-7 3-5 0,7-5-3 16,-7 5-2-16,1-3 0 0,6 3-2 0,-7 0 0 0,1-4-1 15,6 4 3-15,-6-4 1 0,-2 0 2 0,1 4 1 16,7 0-2-16,-5 0 0 0,-1-2 1 0,-3 2-1 16,4-5-1-16,-8 5-2 0,7-3-1 0,-8 3-2 0,-4-4 1 15,4 4 0-15,-5 0-1 0,-2-3-1 0,-4 3 2 0,-1 0 0 16,-7 0-1-16,6 0 0 0,-11 0 1 0,-1 3 1 0,0-3 0 16,0 0 2-16,-14 0-2 0,1 4-1 0,-6-4 0 15,0 3-1-15,-15 2 1 0,2-3 1 0,-8-2 2 16,-5 0 0-16,-1 4 0 0,-12-4 0 0,-2 4 1 0,-4-4 0 15,-9 0 1-15,2 4-2 0,4-4-2 0,-4 0 3 0,7-4 1 16,-1 4 5-16,6 0 3 0,0-4-1 0,6 0 1 0,9 2 0 16,4-6 3-16,0 4-1 0,8-3 2 0,6 3 0 15,6-3 4-15,6 0 7 0,9 0 6 0,4-2 5 16,1 3 5-16,13-2 0 0,0 2-1 0,7 1 0 0,5-2-9 16,1 2-8-16,7 3-9 0,-1-2-13 0,0 1-17 0,1 3-22 15,6-4-21-15,0 4-22 0,0 0-21 0,0 0-21 0,6-4-31 16,1 4-58-16,6 4-73 0,0-4-59 0,7 0-50 15,0 0-66-15,-1 0-141 0,7-4-96 0,-6 0-54 16,-8 0 15-16</inkml:trace>
  <inkml:trace contextRef="#ctx0" brushRef="#br0" timeOffset="86479.36">6602 5165 483 0,'20'-11'623'0,"-1"0"7"0,-6 1-208 0,6 2-181 15,-5 0-105-15,-2 1-45 0,8 0-5 0,-7 3 8 0,1 0 19 16,-8-3 28-16,-1 4 23 0,2 3 17 0,-7-5 10 16,0 5-4-16,0-2-24 0,0 2-32 0,0 0-29 0,-7 0-34 15,7 2-26-15,-5-2-19 0,-1 5-9 0,-8 2-7 16,1 0 0-16,-13 4 0 0,6 0 1 0,-12 4 2 0,-1 3 1 16,-6 4 2-16,6-3-1 0,-5 2-2 0,-2 1 1 0,2 4-3 15,-9-4 0-15,9 4-1 0,-8-1 0 0,0 1 0 16,1 0 0-16,-1-1 0 0,-6 2-1 0,0 2-1 0,6-3-2 15,-6 3 2-15,0-4-3 0,6 4-1 0,1-3 0 16,5 0-1-16,2-5 0 0,5 5 0 0,1-4-1 0,5-3 0 16,8-2 1-16,6-1 0 0,-7-1 0 0,14-1 2 0,6 1 3 15,0-1 0-15,6 1 3 0,1 0 3 0,19-1 4 16,7 4 3-16,12 1 2 0,14-5-1 0,12 1 2 0,14-1-2 16,6 1-6-16,7-3-6 0,13-2 0 0,6 1 0 15,7-3 1-15,6 2 1 0,1-3-4 0,12 1-2 0,-6 3-2 16,-2-1-2-16,-4-1-18 0,-12 1-22 0,-9 2-57 0,-5 3-101 15,-21-1-93-15,-6 1-94 0,-6-1-179 0,-20-3-119 16,-13 3-82-16,-13 2-35 0,-12-6 24 0</inkml:trace>
  <inkml:trace contextRef="#ctx0" brushRef="#br0" timeOffset="89728.62">11059 4609 263 0,'0'-5'268'0,"0"5"-60"15,0-3-51-15,6 3-41 0,-6 0-31 0,0 0-22 0,0 0-15 16,-6 0-9-16,6 0-5 0,0 3-4 0,-6 6 2 0,-2-3-1 16,2 5 2-16,0 1 1 0,0 3 1 0,-8 2-1 15,8 2-1-15,-1-1-2 0,-6 5-5 0,6-2-4 0,0 1-2 16,7-4-1-16,-5 0-1 0,5 1-2 0,5-5-1 16,-5 1 3-16,7 0 1 0,7-7 3 0,-8-1 1 0,7 0 3 15,7-7 1-15,0 0 4 0,5-7 3 0,0-4 2 0,9-4-1 16,-2-4 2-16,2 1 6 0,4-7 1 0,-5-1 1 15,6 4 3-15,-8-8 1 0,-3 5 3 0,-2 3 5 0,-6-4 4 16,-1 4 2-16,-6 1 6 0,-8 2 1 0,3 4-3 16,-16 1-6-16,8 3-7 0,-12 3-7 0,-1 2-12 0,-13 1-12 15,0 10-10-15,-8 1-10 0,3 5-3 0,-8 3-2 16,-7 5 1-16,7 8-3 0,0-2 1 0,7 4 1 0,-2 0-4 16,9-3-2-16,-1 3-4 0,12-3-2 0,2-4-3 0,5 0-2 15,7 0-1-15,0-8 1 0,7 1 3 0,5-3 3 16,2-5 5-16,6-4 2 0,5-3 5 0,0-3 3 0,9-4 1 15,5-1-1-15,-6-7 3 0,6-3-1 0,-7-1 3 16,7-2 4-16,-6 2 4 0,-7-2 5 0,0-2 3 0,-6 1 5 16,-7 4 2-16,0-4 2 0,-8 3-4 0,3 2-3 0,-8 2-4 15,-8 1-5-15,8-1-6 0,-5 3-5 0,-2 5-2 16,-6 0-4-16,1 0-3 0,-2 3-5 0,-5 4-5 0,6 0-5 16,-7 4-5-16,1 3-4 0,-1-4-9 0,7 4-12 15,-7 4-14-15,8-3-10 0,4 0-9 0,2-1-8 0,0 0-5 16,-1 0-4-16,7-3 1 0,0 4 3 0,7-1 0 0,-7 1-2 15,6-2-17-15,8-2-54 0,-8 0-118 0,7-1-105 16,-6 1-65-16,-1-4-36 0</inkml:trace>
  <inkml:trace contextRef="#ctx0" brushRef="#br0" timeOffset="91400.17">11469 4734 52 0,'-6'0'196'0,"-2"0"-59"0,3 0-51 0,-2 0-37 15,1 0-23-15,6 0-11 0,-7 0-3 0,1 0 2 16,6-4 9-16,-6 4 11 0,6 0 8 0,-8-5 5 0,8 5 4 15,0-3-1-15,-6 3 2 0,6-4-7 0,0 4-9 16,0-3-9-16,-6 3-7 0,6-4-5 0,0 4 0 0,0 0 1 16,0-4-2-16,0 4 0 0,0 0-1 0,-7 0-1 0,7-4-1 15,0 4-2-15,0 0-2 0,0 0-3 0,-6-3 0 16,6 3 1-16,0 0 2 0,0 0 3 0,-7-4 3 0,7 4 1 16,0 0 2-16,0-3 1 0,0-2 0 0,0 5-1 0,0 0-1 15,0-2-3-15,-6-2-4 0,6 4-2 0,0 0-1 16,0 0-1-16,0-4-1 0,-7 4-3 0,7 0-1 0,0 0-1 15,-6 0 0-15,6 0 0 0,-7 0 0 0,7 0-2 16,-8 0 3-16,3 0 0 0,5 0 0 0,-6 0 1 0,6 0 0 16,-8 0 2-16,8 0 1 0,0 0 4 0,0 0 0 0,-6 0 2 15,6 0 0-15,0 0 1 0,0 0 1 0,0 0 1 16,0 0 0-16,0 0-1 0,0 0 1 0,0 0 0 16,0 0-1-16,0 0 1 0,0 0 0 0,0 0 0 0,0-4-1 15,0 4 0-15,0 0 0 0,0 0 1 0,0 0 2 0,0 0 1 16,0-3 2-16,0 3 2 0,0 0 1 0,0 0 3 0,6 0-1 15,-6 0-2-15,0-4-5 0,0 4-1 0,8 0-2 16,-8-4-4-16,6 4-1 0,-6-4-6 0,5 4-1 16,-5-2 1-16,8 2 1 0,-8 0-1 0,0 0 0 0,0-5 0 15,0 5-1-15,0 0 1 0,0 0 0 0,0 0-1 0,0 0 0 16,0 0 0-16,0 0 0 0,0 0 0 0,0 0-1 16,7 0 0-16,-7 5 0 0,0-5 1 0,0 0-2 0,6 0 1 15,1 2 0-15,-7-2 0 0,6 0 0 0,1 0 1 16,-1 4 0-16,-6-4 0 0,7 0 1 0,-1 4-1 0,-6-4 0 15,6 4 1-15,2-4 0 0,-8 3-1 0,6-3-1 0,0 4 1 16,-6-4-1-16,7 4 2 0,-1 0 0 0,1-2-1 16,-2-2 0-16,-5 5 0 0,8-2 1 0,-2 1 0 15,1-1 0-15,-7-3-1 0,7 4-1 0,-1 0 0 0,-6-4 1 16,6 4 1-16,1-1-1 0,-7 1 0 0,7-4 0 0,-7 3 0 16,6 2 1-16,0-1 0 0,-6-2-1 0,7 2 0 0,-7-1 2 15,6 5 1-15,-6-4-1 0,7 0-1 0,-7 0 1 16,7 3 1-16,-7 0-1 0,6 0-1 0,-6 1 1 0,6-1 1 15,2 3-1-15,-2-2 1 0,-6 3-1 0,6-3 0 16,-1-1 1-16,3 5 0 0,-8-6-1 0,7 5 1 0,-1-3-1 16,1-2 1-16,-1 2 0 0,-6-1 2 0,6 1-3 15,-6-1 2-15,8 1 0 0,-2-2 0 0,-6-2-2 0,0 4 1 16,6-5 0-16,0 5-2 0,-6-4 3 0,0-1-2 0,8 4-1 16,-8-3 2-16,6 0 0 0,-6 3-2 0,0-3 2 0,6 3 0 15,-6 0 0-15,0 0 2 0,7 1-1 0,-7-1-1 16,0 0 2-16,6 5 0 0,-6-4-1 0,0 2 2 15,0 1-2-15,0-1 0 0,0 5-1 0,0-3 1 0,0 2 1 16,0 1 0-16,0-1 0 0,0 6 1 0,-6-6-2 0,6 1 1 16,0 2 0-16,6-2 0 0,-6-4-2 0,0 4 1 15,0-4-1-15,0 0 1 0,0 1-2 0,0 1 2 0,7-5 1 16,-7 2 0-16,0 2 1 0,0-1-2 0,0-4 1 16,7 4 1-16,-7 1-1 0,0-6 0 0,0 5-1 0,0 1-1 15,0-5 2-15,0 3 1 0,6 2 1 0,-6-2-1 0,0 1 1 16,0 1-2-16,0-1 0 0,6-1 0 0,-6 2 1 15,0-1-3-15,6 4 0 0,-6-5 0 0,8 1 0 16,-8 0 0-16,6 1 0 0,-6 2 0 0,0-3-1 0,6 0 0 16,1 0 1-16,-7 0-2 0,0-1 1 0,0 2 1 0,7-1 1 15,-7 0 0-15,0 0 0 0,6-1 1 0,-6 2 1 0,7-1 1 16,-7 0 0-16,0 4-1 0,6-4-1 0,-6 4 2 16,6-5 1-16,-6 5 0 0,8-1-1 0,-8 1 0 15,6 0 1-15,-6 3 0 0,6 0 2 0,-6-4-2 0,6 5-1 16,1 0 0-16,-7-1 0 0,7 1 0 0,-7-2-7 0,6 2 2 15,1-1 0-15,-1 1 3 0,1 2-1 0,-7-2 0 16,6-1-1-16,1 3 0 0,-1 2 4 0,0-5-4 0,2 4 0 16,-2 0-3-16,0 0 0 0,1 0 1 0,-7 0-1 15,6 1 1-15,1-6 0 0,-7 5 0 0,0 1-1 0,7-5 1 16,-7 4 0-16,0 0-1 0,0 0 0 0,6-4 0 0,-6 5 1 16,0-6 0-16,0 5 0 0,0-3 0 0,0-2-1 15,0 2 1-15,0-4 1 0,-6 4 0 0,6-5-2 0,0-3 1 16,-7 3 1-16,7-2-1 0,-7-1 1 0,7-5-2 15,-6 3-4-15,-1-3 4 0,7 2 0 0,-6-1 2 0,0-3 0 16,-8 0 0-16,8-1-2 0,-7 1 5 0,6-4 3 0,-6 0 0 16,0 3 2-16,0-3 1 0,7-3 2 0,-8 3 1 15,2 0 6-15,-1-4 0 0,6 4 2 0,-6 0 0 0,7 0-1 16,-2-3 0-16,2 3-4 0,0 0-4 0,6 0-4 0,0 3-6 16,0-3-4-16,-6 0-3 0,12 4-2 0,-6-1 0 15,0 4-1-15,6-3 0 0,0 4 1 0,2 0 2 16,4-1 1-16,2 0 0 0,-1-4 2 0,7 5 0 0,-2-4 2 15,2-4 7-15,0 3 5 0,5-6 6 0,2 3 3 0,-1-4 0 16,0 0 2-16,0-3-1 0,0 0-6 0,-7 0-13 0,8-1-24 16,-8-4-22-16,-6 5-24 0,7-3-20 0,-8-2-21 15,2 1-25-15,-8 1-31 0,1-5-56 0,-1 0-78 16,-6-3-126-16,0 0-52 0,0-1-25 0</inkml:trace>
  <inkml:trace contextRef="#ctx0" brushRef="#br0" timeOffset="92384.29">9775 7132 124 0,'-7'-3'156'16,"7"-1"-5"-16,0 4-10 0,0-4-7 0,0 0-9 0,0 4-15 15,0-2-17-15,0 2-21 0,0 0-12 0,0-5-11 16,0 5-8-16,0 0-8 0,0-3-1 0,0 3-2 0,0 0 0 16,0 0 3-16,0 0 3 0,0-4 2 0,0 4 0 15,0 0 5-15,0 0 5 0,0-3 3 0,-6 3 5 0,6 0 6 16,0 0 5-16,0 0 2 0,0 0 2 0,0 0-5 0,0 3-6 15,-6-3-9-15,6 4-6 0,-14 4-1 0,8 6 0 16,-7 1 5-16,-13 10 7 0,6 5 7 0,-12 7 10 0,-1 6 8 16,-6 5 6-16,-7 7 2 0,1 4 2 0,-7 7-5 15,-7-1-5-15,7 5-8 0,-6-1-6 0,-1 1-5 0,0 3-7 16,1-3-10-16,-1-1-11 0,0-4-6 0,7 2-3 0,0-7-2 16,0-2-2-16,5-7-3 0,3 0-2 0,4-6-2 15,1-2-3-15,7-6-1 0,6-5-12 0,-1-3-8 0,8-6-16 16,0-5-13-16,5-4-16 0,8-2-12 0,6-1-6 15,-7-7-3-15,14-4 6 0,-1-4 1 0,8-4 10 0,-2-7 7 16,2-2 9-16,6-9 7 0,-1-3 2 0,-6 0-2 16,0-8 0-16,-1 0-4 0,1-3-3 0,-13-4-1 0,7 0 0 15,-7 4 3-15,0-4 11 0,0 7 14 0,0 0 13 16,-7 7 16-16,2 5 13 0,-10 4 13 0,10 5 6 0,-8 5 3 16,0 4-6-16,-6 7-8 0,-1 5-10 0,-1 4-8 0,2 7-6 15,-6 3-3-15,5 2 0 0,0 5 0 0,-5-5 0 16,11 9 1-16,2-5 1 0,-3 2 2 0,15-2 0 0,-5 0 1 15,5 1-4-15,5-1-1 0,10-3-8 0,-3 1-7 0,8-5-5 16,13 0-9-16,-1 1-14 0,13-8-17 0,1-4-23 16,7-4-28-16,5-3-21 0,7-3-27 0,7-4-39 0,0-8-60 15,6-3-100-15,7-4-98 0,-8-4-46 0,8 1-16 16</inkml:trace>
  <inkml:trace contextRef="#ctx0" brushRef="#br0" timeOffset="93118.56">9443 3924 1 0,'-7'0'188'0,"7"0"-62"0,0 0-54 0,7 0-40 0,-7 0-25 15,0 0-13-15,0 0-4 0,0 0-1 0,0 0 7 0,0 3 14 16,0-3 11-16,0 0 14 0,0 0 13 0,0 0 11 0,0 4 10 16,0-4 10-16,-7 0 7 0,7 0 0 0,0 0-1 15,0 3-6-15,-6-3-6 0,6 0-7 0,0 0-3 0,-7 4-1 16,7-4-4-16,0 0-1 0,-6 0-2 0,6 0 0 15,-7 0 0-15,1-4-2 0,-7 1 1 0,-1-1 0 0,8-7 1 16,-13 4-2-16,6-7 4 0,-7-1 2 0,1-5 5 16,-8-1 3-16,8-1 2 0,-9-7 0 0,4 0 0 0,-8-5-4 15,5-2-6-15,0-1-5 0,-4-3-9 0,5-1-8 16,-7-2-6-16,1-1-9 0,-1-1-7 0,1-2-3 0,-1 0-4 16,-8-1-1-16,-3 0 0 0,4-3 0 0,1-5 2 0,-6 6 7 15,6 2 8-15,0 4 8 0,0 0 3 0,6 7 1 16,7 8 1-16,0 1-1 0,6 5-3 0,1 5-22 0,6 3-42 15,0 7-34-15,7 1-24 0,-2 4-12 0,2 3-8 16,-1 7-9-16,7 8-6 0,-5 2 6 0,5 6 22 0,5 6 13 16,2 1 6-16,7 7-6 0,5-1-23 0,1-3-62 0,12 4-157 15,1-5-79-15,5-3-55 0</inkml:trace>
  <inkml:trace contextRef="#ctx0" brushRef="#br0" timeOffset="96976.86">11365 3806 134 0,'0'4'224'0,"0"-4"-46"0,0 0-39 15,0 0-27-15,0 0-18 0,0 0-14 0,0 0-9 0,-6 0-5 16,6 0-8-16,0 0-9 0,-7 3-6 0,7-3-8 0,-8 0-7 16,3 0-2-16,-1 4-3 0,-2-4-1 0,8 0 0 15,-6 0 3-15,0 4 2 0,6-4 2 0,-6 0 5 0,6 0 1 16,0 0 5-16,0 0 5 0,-7 0 7 0,7 0 8 16,0 0 9-16,0 0 4 0,0-4 0 0,0 4-4 0,0-4-4 15,0-3-7-15,0 3-5 0,7-3-8 0,-7 0-10 16,6-5-5-16,0 6-1 0,0-9 0 0,8 3 0 0,-1-1 0 15,7-7 0-15,-1 6 1 0,0-4 1 0,8 0 2 0,-1-4 1 16,6 2 4-16,1-5 5 0,-1 3 5 0,8-3 6 0,5-4 5 16,-6 3 7-16,7-3 7 0,7-3 4 0,-2 1 6 15,-5-1 4-15,13 3 2 0,-8-8 1 0,8-1-3 16,7 2-2-16,-1-3-4 0,0-3 3 0,6-1-3 0,-6-5-4 16,8-3-7-16,-2-1-8 0,7-2-11 0,-6-5-5 0,-1 0-5 15,1-3-8-15,-7 4-9 0,-7-5-2 0,-4 1-2 16,-16 3 0-16,0 1 5 0,-11 3-6 0,-7 4-3 0,-7 3-5 15,-7 4-3-15,-12 4-7 0,0 7-6 0,-14 4-7 16,1 3-4-16,-16 7-4 0,4 5-8 0,-2 3-1 0,-13 3-5 16,8 8-1-16,-1 0-4 0,0 4-10 0,13 3-10 0,-1 1-4 15,1-4-4-15,14 6-1 0,-1-3-1 0,6 8 1 16,7-4 7-16,0 4 10 0,13 2 14 0,0 0 9 0,0 4 8 16,6-3 7-16,8 1 5 0,-1 2 5 0,6-2 0 15,-6-1 2-15,1 0-5 0,-1 0-20 0,-1-3-29 0,-5 4-36 16,0-5-34-16,-1 5-30 0,-6-1-30 0,5 0-25 0,-3 5-23 15,-3-1-32-15,-4 4-62 0,4 3-141 0,-5 0-46 16,-1 0-23-16</inkml:trace>
  <inkml:trace contextRef="#ctx0" brushRef="#br0" timeOffset="97414.41">12760 4649 104 0,'0'-4'389'16,"6"1"-66"-16,-6-1-72 0,6-4-67 0,1 1-58 0,6 0-34 15,0-5-21-15,0 1-15 0,14-7-7 0,-2 4-2 16,8-9 6-16,5 2 10 0,8-4 12 0,0-4 10 0,13-5 10 16,-8 1 12-16,16-7 16 0,-2 0 17 0,6-5 10 0,6 1 8 15,2-3 8-15,0-1 5 0,-2-3 2 0,8 3 5 16,0-4-14-16,-6 5-14 0,-2 0-13 0,2-1-13 15,-14 4-15-15,-7 4-15 0,1-1-13 0,-13 5-21 0,-7-1-7 16,-6 8-12-16,-8 4-8 0,-5 2-7 0,-6 5-9 0,-9 3-6 16,2 1-8-16,-14 2-4 0,2 5-7 0,-3 4-3 0,-4 3-8 15,-2 3-7-15,-5 4-8 0,-1 5-24 0,1 2-33 16,-1 1-47-16,-6 7-58 0,6 3-56 0,1 6-45 16,0 0-42-16,-2 6-71 0,2 1-128 0,-6 6-64 0,-2 6-26 15,-5 1 12-15</inkml:trace>
  <inkml:trace contextRef="#ctx0" brushRef="#br0" timeOffset="98101.72">12786 7488 250 0,'0'-4'359'0,"6"1"-73"0,-6 0-81 0,0 3-71 0,7-5-51 16,-1 5-28-16,-6 0-18 0,5-3-8 0,3-1-3 0,4 4-2 15,-5-5-1-15,7 5 0 0,-8 0 3 0,7 0-1 16,0 0 1-16,0 0 2 0,1 5 0 0,5-1 1 0,0 4 4 15,1-2 2-15,7 2 3 0,-2 3 3 0,1 0 2 0,-1 3 2 16,2 4 2-16,6 1 1 0,-2 3 0 0,3 4-1 16,-2 3-4-16,-5 0-2 0,5 8-1 0,-7-5-6 0,3 9-4 15,-2-1-7-15,0 0-5 0,-7 1-4 0,1 0-3 16,0 2-3-16,-8 0-4 0,1-2 0 0,0 0-1 0,0-4-1 16,1 0 2-16,-8-8-1 0,0-4 3 0,1-3 7 15,0-8 20-15,-1 1 26 0,-6-4 39 0,0-6 33 0,0 1 24 16,-6-6 19-16,6 0 5 0,-7 0-5 0,0-6-32 0,-5-2-56 15,4 0-89-15,-4-7-96 0,-1 1-89 0,0-1-87 16,-6-7-131-16,-1-3-162 0,-6-1-89 0,-7-4-28 0,1-2 18 16</inkml:trace>
  <inkml:trace contextRef="#ctx0" brushRef="#br0" timeOffset="98461.11">11450 7315 402 0,'0'-7'459'0,"-7"1"-134"0,7 1-131 15,0 2-80-15,0 3-42 0,-6 0-23 0,6 3-12 16,0 4-7-16,0 4 1 0,-7 8 6 0,7 4 6 0,0 2 12 15,0 8 8-15,0 7 6 0,0 8 8 0,0 2 3 16,0 10 5-16,0 5 3 0,-6 2 4 0,0 6 4 0,-2 4-3 16,2 3 4-16,0 3-2 0,-1 2-1 0,-6 4-5 0,7-6-11 15,-7 6-13-15,6-5-10 0,-1-3-11 0,3-4-11 16,-1-4-11-16,-2-4-7 0,-4-6-4 0,6-5-4 16,-1-3-1-16,1-4-1 0,-8-6-1 0,8-2-1 0,-8-2-5 15,2-4-8-15,-1-5-17 0,0-2-23 0,-6-5-24 0,-1-3-34 16,6 0-37-16,-5-7-32 0,6-1-34 0,-6-6-52 0,4-1-90 15,-4-7-126-15,7-3-66 0,-7-5-10 0</inkml:trace>
  <inkml:trace contextRef="#ctx0" brushRef="#br0" timeOffset="98976.47">8980 7323 42 0,'5'-19'493'0,"10"1"-30"15,-3-1-186-15,8 5-143 0,-7-1-83 0,1 5-48 16,-2-1-24-16,2 0-14 0,-3 4-6 0,4-2 7 0,-10 0 11 16,3 1 16-16,-2 0 18 0,0 1 15 0,-6 1 11 15,0-2 8-15,0 0 4 0,0 1 1 0,-6-1 5 0,0 2 3 16,6-2 2-16,-8 4-3 0,3-3-2 0,-2 3 2 0,-1 0 3 16,-3 1-1-16,4-1-6 0,-6 1-8 0,0-1-6 15,0 4-1-15,0-4 1 0,-8 4-6 0,1 4-4 0,2-4-2 16,-8 4 1-16,0 6 1 0,-7-2 0 0,1 3-3 15,-7 7 0-15,-8-3-1 0,-3 6-1 0,-3 6-1 0,-6-2 0 16,1 8-2-16,-7 3 1 0,-8 2 1 0,-4 5 10 0,-2 5-1 16,-6-1-1-16,1 9-1 0,-1-2 4 0,-6 2 4 15,0-2 5-15,6 1 6 0,0-3 3 0,0-1 12 16,8-8 15-16,5 2 10 0,6-9 7 0,1-3 1 0,14-4-3 16,-2-2-6-16,6-2-13 0,16-6-14 0,-2-1-15 0,1-4-15 15,6 1-15-15,-1-4-14 0,9 0-14 0,4-3-15 0,1-1-11 16,0 1-14-16,-1-6-15 0,9 2-23 0,-10 0-29 15,10 0-33-15,-1-1-30 0,-1-3-24 0,1-3-36 16,-1-1-44-16,7-4-79 0,7-2-132 0,-1-5-53 0,7-4-12 16</inkml:trace>
  <inkml:trace contextRef="#ctx0" brushRef="#br0" timeOffset="99632.64">11410 3589 91 0,'-12'-2'379'0,"-1"-3"-90"0,-7-2-97 0,-1 3-78 15,2 1-41-15,1-1-24 0,-9 0-18 0,1 1-6 0,7-1 0 16,-7 1 1-16,6-1 3 0,-6 0 1 0,0 1 5 0,7-5 5 16,-7 5 6-16,6-5 1 0,-7 1 0 0,1-1-2 15,7 1-2-15,-8-3 1 0,2 2-1 0,-1-4 3 0,0 3 0 16,0-3 1-16,-1 1-1 0,8-3-1 0,-13 2-1 16,6-2-2-16,-1-1-1 0,-5 1-6 0,-1-1-2 0,1 1 1 15,-8-5 3-15,8 1 4 0,-7-1 3 0,-6 0 7 0,6-2 7 16,-7-2 6-16,1 2 8 0,-2-6 2 0,2 2 3 15,-7-4-2-15,-1-4 1 0,1-3-3 0,-7 0 1 16,8-5-3-16,-8-3-10 0,0 0-7 0,1-4-8 0,-1 1-6 16,-6-1-8-16,0-3-5 0,0-1-10 0,-1-2-4 0,1-2-2 15,0 1-4-15,-6 1-2 0,6 2-4 0,-8-2 5 0,7 1 0 16,9 3-3-16,-8-2-3 0,6 4-2 0,7-2 2 16,0-2 2-16,12 4 3 0,1-2-5 0,7-2 0 15,-1-3 1-15,7 4 0 0,14 0 1 0,-3-5-2 0,10 6 0 16,-2-2-3-16,14 1-1 0,-2 3-3 0,15 0-6 0,1 5-6 15,-2-1-13-15,7 7-20 0,6 1-28 0,0 7-24 0,1-1-27 16,0 7-25-16,7 5-16 0,-8 0-17 0,7 7-13 0,5 4-20 16,-3 3-60-16,4 0-156 0,8 4-56 0,-7 4-31 15</inkml:trace>
  <inkml:trace contextRef="#ctx0" brushRef="#br0" timeOffset="100148.17">12687 4253 133 0,'0'0'467'0,"-7"0"-104"0,7 0-129 15,0 0-103-15,0 0-66 0,0 0-38 0,0 4-21 16,0-4-11-16,7 3-2 0,-7-3 3 0,8 0 10 0,-8 0 13 16,5 0 9-16,9-3 13 0,-1-1 11 0,0 1 9 0,7-9 6 15,-1 1 2-15,1-3 0 0,6-1-1 0,6-8 3 16,-6 2 2-16,7-4 0 0,-1 2 3 0,1-6 2 0,-1 4 3 16,6-9 0-16,3 5-3 0,-2-4-8 0,0 1-8 15,7-9-4-15,-1 4-6 0,6-3-4 0,-4-7-5 0,5 2 1 16,0-2 4-16,1-2 6 0,-2 2 4 0,1-4 5 0,-13 4 8 15,7 4 5-15,-13-3 8 0,-1 7-1 0,-12 3-2 16,-1 2-2-16,1 5-6 0,-14 0-9 0,1 3-21 0,-7 0-33 16,-7 3-51-16,1 6-56 0,-14-2-57 0,1 5-50 0,-1 6-41 15,-12 1-42-15,-7 3-74 0,-1 4-124 0,-11 0-61 16,-3 8-25-16,-10-1 0 0</inkml:trace>
  <inkml:trace contextRef="#ctx0" brushRef="#br0" timeOffset="100819.77">8985 5260 369 0,'9'-6'413'16,"-3"1"-117"-16,-1-2-107 0,2-4-72 0,7 4-41 0,-8-4-26 15,1 4-10-15,6-4 0 0,-6 0 8 0,-7 3 10 16,6 2 11-16,-6-2 14 0,0-4 24 0,0 5 15 0,-6-3-1 16,-1-2-4-16,-6-2-10 0,0-1-6 0,-8-3-5 0,-4-1-4 15,-1-2-3-15,1-1 2 0,-8-1 8 0,-8-2 4 16,3 3 4-16,-8-4 4 0,1 1-1 0,-1-5-1 0,-5 5-13 16,-2-4-12-16,7-1-7 0,-5 1-1 0,5-1-2 15,-6 0-1-15,6-1-3 0,7-3-7 0,-1 1-7 0,2 0-9 16,-1 0-7-16,6-3-7 0,1 2-7 0,-1-3-7 0,1 1-5 15,5 0-2-15,1 2-2 0,-6-2-7 0,6-1 2 16,-1 4-2-16,7 1 1 0,-5-2-3 0,-1 1-2 16,6 4-3-16,-6-1-1 0,7 1 3 0,-1 0-6 0,-6 4 0 15,6-5-3-15,1 5 0 0,-7-1-2 0,6 1 0 0,1-2 1 16,-1 2 1-16,0-1 3 0,8 5 1 0,-8 1 1 0,7 3-1 16,0-2 2-16,6 1 3 0,1 7 0 0,0-3 0 15,0 3 0-15,-2 3-4 0,8 1 0 0,-6 3 1 0,6-2-3 16,0 0-5-16,-6 6-11 0,6-2-13 0,0-2-19 15,0 4-19-15,-7 0-20 0,7 0-19 0,0 0-14 0,0 4-9 16,0-2 2-16,0 4 9 0,0-4 17 0,-7 6 21 0,7 3 20 16,0-4 19-16,0 1 17 0,0 2 14 0,0-2 7 15,0-5 6-15,0 5 0 0,0-5 1 0,0 1-2 0,0 0-5 16,0-1-7-16,7 1-8 0,-7-4-6 0,7 3-1 16,5 1-2-16,8 0-3 0,0-4-12 0,5 4-14 0,9-4-15 15,-2 0-19-15,7-4-24 0,0 0-32 0,7 0-56 16,-7-3-81-16,-7 4-148 0,7-5-57 0,-13 5-23 0</inkml:trace>
  <inkml:trace contextRef="#ctx0" brushRef="#br0" timeOffset="102538.27">2445 0 85 0,'0'0'486'0,"0"0"-119"0,0 0-152 0,0 0-94 15,0 0-54-15,0 0-29 0,0 0-17 0,0 0-12 0,0 0-4 16,0 0 0-16,-7 0 1 0,7 0 4 0,-6 0 5 0,-1 0 4 16,-6 0 3-16,1 0 4 0,-2 0 3 0,-6 0 0 0,-6 0-1 15,1 0-1-15,-8 0-1 0,-7 0 0 0,2 0-1 0,-15 0 0 16,-6 0-1-16,-6 0-3 0,-6 0-2 0,0 0 1 0,-8 0-3 16,0 0-4-16,2 0-1 0,51 0-3 0,-13 3 0 0,-7 9 0 15,1 6 2-15,-8 7-3 0,-5 5 1 0,5 2 2 0,2 4-1 16,-3-2 0-16,3 7-1 0,-1-5 0 0,5 0 2 0,2 1 1 15,-1-4 1-15,8 4 0 0,-1-3 3 0,0-2 4 16,0 1 2-16,6-4 2 0,1 0 1 0,6 1 0 0,0-4-2 16,-1-1 0-16,7-3-2 0,2 0-5 0,-2-4-2 0,6 0-4 15,1 1-3-15,1-1-1 0,5-3-1 0,0 0 0 0,1 3-2 16,0-3 2-16,6 3-1 0,0-4 2 0,6 6-1 0,0-3 2 16,1 2 0-16,5 3 3 0,2 4 1 0,6-5 2 0,0 9 0 15,6-5 3-15,6 8 0 0,1 4 1 0,-1-1-1 16,7 5-3-16,6-2-1 0,-5 2-2 0,5 7-1 0,0-4-1 15,1 3 0-15,7 1-2 0,-7 0-2 0,-1 0 1 16,1 0-3-16,-1-2-2 0,-6-2-7 0,1 1-7 0,-1-1-5 16,-1-4-4-16,-5-4-3 0,-1 1-2 0,2-4-2 0,-9-7 2 15,1-1 2-15,1 1 2 0,-1-7 3 0,0-2-4 16,0-5-8-16,-7 3-12 0,1-8-17 0,0 3-22 16,-1-2-37-16,1-4-85 0,-8-1-176 0,2-3-84 0,-8 0-43 15</inkml:trace>
  <inkml:trace contextRef="#ctx0" brushRef="#br0" timeOffset="103022.52">2139 1003 458 0,'0'-14'522'15,"0"6"-168"-15,0 1-160 0,0 7-85 0,0 4-45 0,0 3-26 16,0 11-15-16,0 1-7 0,6 10-1 0,-6 0 5 15,6 8 2-15,1 6 4 0,0 6 2 0,5 6 1 0,-5 3 0 16,0 5-2-16,6 3-5 0,-8 4-5 0,9-2-4 0,-1 2-3 16,1 0-3-16,-2-1-4 0,1-3 0 0,0-3 0 0,0-2 2 15,-7-1-2-15,2-6 1 0,-2-1-1 0,0-7 0 16,1-5 3-16,-1-5 1 0,-6-2 3 0,0-9 8 16,0-2 25-16,0-9 44 0,0 1 65 0,0-5 59 0,0-3 39 15,0-7 21-15,0-3 8 0,0-8 1 0,0-4-20 0,-6-7-42 16,6-3-61-16,0 0-59 0,-7-12-42 0,7-1-21 0,0-1-13 15,0-5-8-15,7-1-5 0,-7-6-4 0,6 0-3 16,-6-7-2-16,7-1 0 0,-7-7-3 0,6 0 0 16,7 0-3-16,-6-4-1 0,6 1-1 0,7 0 4 0,-8-2-3 15,15 6 4-15,-7 3 0 0,6 3 2 0,6 7 1 0,1 5 1 16,-9 2 2-16,17 9-2 0,-9 6 0 0,-5 5-2 0,4 4-2 16,3 2-3-16,-8 4 0 0,0 8-3 0,-2 0-1 15,-4 7-3-15,1 0-4 0,-2 3-1 0,-6 4-3 0,0 5 1 16,-7 2-1-16,-6 4 1 0,0 1 0 0,-6 2 1 0,-7 6 0 15,0-2-1-15,-12 4 0 0,-2 1-3 0,-5 2-5 0,-1-2-3 16,-6-1-1-16,0 1-1 0,-7-5-3 0,6 1-10 0,2-1-16 16,-1 1-20-16,7-7-28 0,-2-1-39 0,9 1-43 15,-1-5-39-15,6-3-36 0,7 0-41 0,-1-8-80 16,8 1-154-16,6-4-63 0,6 0-9 0</inkml:trace>
  <inkml:trace contextRef="#ctx0" brushRef="#br0" timeOffset="103350.35">2966 846 515 0,'0'-3'514'0,"0"-1"-164"0,0 4-145 0,6 0-79 16,1 0-40-16,0 0-22 0,5 0-13 0,8 4-5 0,6-1-1 15,1-3 5-15,5 3 5 0,7 5 5 0,0-5 4 16,7 5-2-16,-1 0-5 0,6-2-5 0,3 6-4 0,-3-1-4 15,8 3-1-15,0-3 0 0,-7 4 9 0,7 4 12 0,-7-5 8 16,0 9 0-16,0-6 0 0,0 5-2 0,-13 0-2 0,7 4-4 16,-13 0-14-16,-1 6-13 0,-5 2-4 0,-3 2-2 0,-10 4-1 15,-1 0 2-15,-6 8 4 0,-14 0 3 0,0 3 3 16,-13 4-1-16,2 4-2 0,-8-1 1 0,-7-2 1 0,-6 2-1 16,-7 1-4-16,7-9-4 0,-7 6-3 0,-5-5-3 15,5-4-2-15,-7 1-5 0,8-4-4 0,-1-4-5 0,1 0-3 16,6-6-15-16,-1-2-28 0,8 2-40 0,6-9-49 0,7-2-42 15,-1-1-39-15,14-8-33 0,6 1-33 0,6-4-43 16,6-8-76-16,8 0-129 0,13-6-40 0,-1-8-11 16</inkml:trace>
  <inkml:trace contextRef="#ctx0" brushRef="#br0" timeOffset="103537.96">4432 1487 330 0,'6'-14'594'0,"1"3"-25"0,-1 0-213 0,0-1-139 16,8 2-72-16,-1-2-40 0,7 5-26 0,-1-3-14 0,6 2-5 16,9-3 4-16,-2 0 4 0,8 4 3 0,4-4-1 0,9 3-3 15,0-3-8-15,5 8-19 0,-6-5-29 0,7 1-36 16,6 2-38-16,-13 3-36 0,0-2-33 0,-6 4-32 16,0 0-33-16,-14 0-55 0,-7 4-86 0,3-4-129 0,-22 0-58 15,0 2-12-15</inkml:trace>
  <inkml:trace contextRef="#ctx0" brushRef="#br0" timeOffset="103709.81">4354 1627 25 0,'-20'7'544'0,"7"1"5"0,7-6-154 0,-2 6-178 16,3-4-96-16,10-1-53 0,9 1-26 0,-1 0-8 0,13-4-6 16,7 0 3-16,6 0 1 0,7 0 1 0,12-4-1 15,1 0-2-15,12-3-7 0,2 3-15 0,4 0-19 16,2 2-19-16,-1-6-18 0,-1 4-23 0,2 1-31 0,-13-5-69 15,-1 4-129-15,0-3-106 0,-13 0-70 0,0 0-33 0</inkml:trace>
  <inkml:trace contextRef="#ctx0" brushRef="#br0" timeOffset="104147.04">6569 959 295 0,'-6'-7'506'0,"-7"0"-131"0,6 0-165 16,-5 3-91-16,-3 0-49 0,3 4-27 0,-1 0-11 0,-6 4-2 15,-1 0 2-15,0 7 2 0,-7 4 5 0,3-1 6 0,-3 9 3 16,-5 2 4-16,-1 4 3 0,-6 7-3 0,6 4-2 0,-6 9-4 16,7 2-7-16,-7 3-5 0,6 2-5 0,7 3-3 15,0-1-6-15,13 0-6 0,0-3-4 0,13-3 0 16,0-2 1-16,13-2 4 0,6-7 6 0,1-5 11 0,6-3 17 16,7-7 27-16,0-4 31 0,5-7 29 0,1-4 28 0,1-7 30 15,5-4 18-15,7-4 7 0,-1-7-2 0,-4-7-13 16,5-1-26-16,0-7-23 0,0 1-24 0,-6-4-28 0,6-4-21 15,-12-1-15-15,-2 2-14 0,1-4-14 0,-13-2-9 16,-6 1-7-16,-2 1-12 0,-3-1-15 0,-15-3-15 0,-6 3-17 16,-8-3-24-16,-5 0-34 0,-7 4-85 0,-7-1-80 0,-7-1-70 15,2 9-77-15,-7-4-161 0,-8 8-115 0,7 0-73 0,-5-1-21 16</inkml:trace>
  <inkml:trace contextRef="#ctx0" brushRef="#br0" timeOffset="138264.09">11463 14782 299 0,'-13'4'351'0,"0"-1"-110"0,0-3-99 0,-7 0-65 0,1 0-37 16,6 0-17-16,-7-3-8 0,1-1-6 0,-1-3-2 15,1-2 0-15,5 0 0 0,-6 1 4 0,8-4 2 0,-1 2 3 16,0-1-2-16,0 3 1 0,7-2-1 0,-8-1-1 0,8 0-4 16,6 3-2-16,-7-3-6 0,0 4-10 0,7 0-11 15,0 0-8-15,0-1-8 0,7 4-9 0,-7-4-7 0,7 1-13 16,-1 5-9-16,-1-3-5 0,4 2-9 0,2-5-2 16,-3 4 2-16,5 1 4 0,-7-4 8 0,7 2 15 0,1-1 19 15,-8 2 28-15,7-3 35 0,-6 3 31 0,-1-4 22 0,7 1 12 16,-13 4 7-16,6-5 0 0,0 5-1 0,2-5-10 15,-8 5-17-15,0-4-16 0,6 3-14 0,-1-3-7 0,-5-1-3 16,8 1-1-16,-8-1-2 0,7-3-1 0,-7 3 0 16,6-2 2-16,1-1 4 0,-7 1 4 0,6-2 3 0,-6 1 2 15,7 0 4-15,-7-3 4 0,6 3 2 0,-12 0 0 0,6-1 1 16,-7 4-8-16,7-2 0 0,-6 3-1 0,-1-5-3 16,1 5-3-16,-9 0-5 0,4 0-5 0,-3-1-1 15,2 5 2-15,-8-1-3 0,1-3-3 0,-1 7-4 0,-6-4-2 16,7 4-4-16,-8 0 1 0,1 0-1 0,0 4 1 0,0 0 1 15,0-1 1-15,-7 4 4 0,1 1 0 0,5 3 2 0,-5 3 3 16,-7-3 2-16,7 8 0 0,-8 3 1 0,1 4 1 16,0 3 2-16,-8 0 1 0,9 8-1 0,-1 3 1 15,1 4-3-15,-2 3 1 0,7 5 0 0,-5 3-3 0,5 0-1 16,1 7-3-16,-1 1 1 0,6 3-2 0,2-1 1 0,-2 1-3 16,8 4-2-16,0 3 5 0,5-4-2 0,1 1-1 15,13 3-1-15,-6-2 1 0,6 1 0 0,6-6 0 0,7 4-1 16,1-4-1-16,5 0 0 0,0-5 2 0,8 2 2 15,5-5 4-15,7-2 2 0,1-5 3 0,4-3 5 0,3-4 4 16,4-8 4-16,8 0 0 0,0-2 0 0,6-5-3 0,6-7-3 16,1-3 0-16,7-8-1 0,-1-5 7 0,0-6 14 15,7-2 16-15,-7-10 26 0,0-5 31 0,0-10 28 0,-6-2 17 16,0-11 11-16,-1-4-3 0,-5-7-8 0,-15-5-13 16,8-6-23-16,-13 0-30 0,-7-8-28 0,-7 0-22 0,-5-2-15 15,-1-2-8-15,-13-2-8 0,-7-2-10 0,1 2-6 0,-14 2-6 16,1-4-7-16,-13 6-3 0,-1-1-6 0,-7 3-8 15,-5 1-5-15,0 2-3 0,-7 9-9 0,-1 3-8 0,-11 7-10 16,-2 5-21-16,1 6-40 0,-1 7-54 0,-4 5-58 16,4 2-63-16,7 9-50 0,7-1-67 0,0 8-127 0,13 0-98 15,5 2-37-15,10 5 12 0</inkml:trace>
  <inkml:trace contextRef="#ctx0" brushRef="#br0" timeOffset="138795.07">12825 15104 284 0,'-7'-14'514'0,"7"3"-92"0,0 3-166 0,0-3-104 15,0 5-50-15,0-2-36 0,0 4-21 0,0 0-10 0,0 0-5 16,0 4-1-16,7 0 2 0,-7 4 2 0,12 0-3 0,-4 8-2 16,4-3 1-16,1 7 0 0,0 5 3 0,0 1-2 15,-6 8-5-15,6-1-4 0,0 3-2 0,-6 9-1 0,5 0-3 16,-5-2-1-16,-1 2 0 0,8 3-2 0,-8-4 2 16,8 1 2-16,-2-4 4 0,1-5 6 0,0-2 9 0,0-4 19 15,1-4 27-15,-3-4 41 0,4-4 50 0,-3-3 39 0,8-7 29 16,-7-4 13-16,7-4 3 0,-9-7-6 0,9-3-18 15,8-11-38-15,-10-2-44 0,2-2-34 0,7-7-23 0,-10-1-14 16,11-4-9-16,-8 1-10 0,-1 0-9 0,-6-4-4 16,7 0-8-16,-7 0-10 0,-1-3-12 0,2 2-16 0,-2 1-13 15,-4 5-15-15,4-2-22 0,-5 4-19 0,-1 4-21 0,1 4-39 16,-1 4-75-16,7 3-78 0,-7 7-65 0,8 0-49 16,-1 4-48-16,0 4-84 0,0 3-138 0,0 4-57 0,6 4 30 15</inkml:trace>
  <inkml:trace contextRef="#ctx0" brushRef="#br0" timeOffset="139029.45">13926 15284 134 0,'6'3'659'0,"-6"5"10"16,0-5-24-16,7 1-236 0,-7-1-172 0,6 1-106 0,1 3-65 15,-7 2-37-15,6 0-21 0,0 3-9 0,2-1-2 0,-2 3 3 16,0 5 5-16,-6 3 3 0,0 0 3 0,0-1 4 15,0 6 1-15,-6 2 3 0,0 4-1 0,-8-3 0 0,8 1-4 16,-7 0-3-16,0 2-3 0,-6-1-5 0,5-3-1 16,2 2-3-16,-8-6-6 0,7 4-15 0,-7-7-23 0,7 3-29 15,0-3-33-15,7-3-31 0,-1-4-30 0,0-1-32 16,7-3-43-16,7-3-89 0,0-8-133 0,12-4-52 0,0 0-12 16</inkml:trace>
  <inkml:trace contextRef="#ctx0" brushRef="#br0" timeOffset="139232.64">14356 15287 505 0,'-19'-3'630'0,"-2"-2"10"15,-4 2-216-15,-2 6-174 0,8 2-98 0,-7-2-58 16,6 8-37-16,-6 0-19 0,7 0-17 0,6 3-9 0,0 2-4 16,-7-3 3-16,14 7 3 0,-7 2 2 0,6-1 3 0,7 1 0 15,0 5 1-15,0-2 0 0,7 1-1 0,6-1-6 16,-1 1-8-16,2 0-17 0,12-1-22 0,-7 1-26 0,13-4-30 15,-5 0-33-15,5 0-32 0,0-4-34 0,9-3-61 0,-9-5-110 16,7 2-104-16,-7-5-52 0,-5 1-21 0</inkml:trace>
  <inkml:trace contextRef="#ctx0" brushRef="#br0" timeOffset="139435.69">14662 15584 341 0,'-7'-4'706'0,"7"1"14"0,0 0-53 15,0 3-241-15,7 0-171 0,-1 3-105 0,1 0-61 16,5 5-42-16,-4-1-28 0,5 3-12 0,-7 5 0 0,8 1 1 16,-14 2 1-16,6 4 2 0,-6 3 0 0,-6 4 2 0,6 2-3 15,-14 1-1-15,8 5-9 0,-7-1-17 0,0 4-23 16,-7 1-31-16,7-1-28 0,-7-3-30 0,8 3-31 0,-1-7-32 16,-1 0-31-16,2-3-38 0,4-2-49 0,2-2-88 15,-1-3-80-15,2-6-43 0,5-2-18 0</inkml:trace>
  <inkml:trace contextRef="#ctx0" brushRef="#br0" timeOffset="139826.2">15169 15097 499 0,'0'-18'619'0,"0"2"3"0,8 2-227 16,-8 3-173-16,0 4-96 0,7 3-55 0,-1 4-35 0,-6 0-22 16,6 7-17-16,8 1-7 0,-8 7 0 0,1 3 8 0,-1 4 3 15,0 3 2-15,2 8 2 0,-2 0-1 0,0 8 1 16,7 3 1-16,-6 3 1 0,6 2-4 0,-7-2 1 0,8 4 0 16,4-7 0-16,-4 3 1 0,5-6-1 0,1 0-2 15,6-9 1-15,-6-3 11 0,-1-6 28 0,7-2 52 0,-6-5 57 16,6-10 42-16,-1-3 28 0,-5-6 20 0,6-3 14 0,1-10 0 15,-8-2-13-15,7-8-39 0,-6 1-48 0,0-9-36 16,-1-3-22-16,-6 1-17 0,-7-4-12 0,7 1-13 16,-6-10-12-16,-7 2-11 0,7-1-9 0,-7-3-6 0,0-4-8 15,0 3-3-15,0-7-3 0,0 5-4 0,0-1-5 0,0 4-5 16,0 0-10-16,6 6-12 0,-6 5-18 0,6 7-18 0,1-1-26 16,0 9-52-16,-1 4-79 0,0 2-73 0,7 9-58 15,1 2-51-15,-2 1-84 0,8 10-173 0,-14 1-78 16,8 6-3-16,-8 5 41 0</inkml:trace>
  <inkml:trace contextRef="#ctx0" brushRef="#br0" timeOffset="140622.76">16141 15459 140 0,'0'0'559'0,"-6"0"1"0,6 0-180 0,0 4-151 0,0-4-88 16,0 0-50-16,0 0-35 0,0 4-21 0,0-4-14 0,6 8-7 16,-6-1 2-16,6 3 4 0,1 5 9 0,0-1 8 15,-7 5 7-15,6-1-1 0,0 8 1 0,-6-5-4 0,7 6-6 16,0 2-6-16,-7-3-8 0,0 3-6 0,7-4-5 0,-7 4 0 15,-7-2-2-15,7-2 0 0,0 1 2 0,-7 0 1 16,7-1 0-16,-7-4 1 0,1 2 0 0,0-5 2 0,-1 1 5 16,7-1 2-16,-7-4 2 0,1-2 5 0,6-2 5 15,-6-3 7-15,6 1 10 0,0-1 7 0,0-7 4 0,0 5 0 16,0-5 0-16,0 3-1 0,0-3-4 0,0 0-8 0,0 4-9 16,0-4-6-16,0 0-9 0,6 0-5 0,0-4-5 15,1 4-4-15,6 0-3 0,0-3-3 0,-6 3 1 16,6-5-3-16,0 2 1 0,6-1 2 0,-5 0 0 0,-1 0 1 15,-1-6 0-15,1 3 4 0,0-5 10 0,-6-2 13 0,6-1 10 16,-6 1 15-16,6-8 15 0,-7 3 12 0,1-3 10 16,-1-3 9-16,0-1-2 0,-6 1-7 0,8-1-7 0,-8 0-10 15,6 1-14-15,-6-1-7 0,0 0-9 0,0 1-9 16,0-1-9-16,6 4-3 0,-6-1-3 0,0 9 0 0,0-3-1 16,0 5-3-16,0 1-1 0,7 4-3 0,-7 0-1 0,0-1-1 15,0 8-6-15,0-3-5 0,0-2-4 0,0 5-2 16,0 5-1-16,6-2-1 0,1 5-1 0,-1 3 0 0,0 3 0 15,1 4 3-15,7 5 2 0,-8 2 0 0,8 1-1 16,-2 7 0-16,1 0-1 0,0 0 2 0,-1 7-1 0,-5 0-1 16,6 1-3-16,-6 3 0 0,-1-1 1 0,8 5 1 0,-8-4 0 15,1 0-2-15,-7 0-3 0,0 0-1 0,0-1-1 16,0-2-2-16,0 0 0 0,-7-5-2 0,1-3 1 0,-8 0 3 16,1-4 1-16,0 0 2 0,-6-6 4 0,-7-1 1 15,0-4 3-15,-1-3 1 0,-5-1 1 0,0-7 0 0,-1 1 2 16,0-4 0-16,1-4-1 0,0 0 3 0,-1-4-3 0,0 0-6 15,8-3-27-15,5-5-55 0,0 2-63 0,7-5-87 16,13 1-75-16,0-5-92 0,13-3-159 0,7-3-99 0,6-1-53 16,0-3-3-16</inkml:trace>
  <inkml:trace contextRef="#ctx0" brushRef="#br0" timeOffset="140825.84">16911 15936 77 0,'6'0'721'0,"-6"0"27"0,6 0 4 16,1 0-213-16,-7 0-195 0,6 7-115 0,1-3-74 0,-1 6-64 16,1 2-53-16,-7 2-26 0,0 5-3 0,0-1 0 0,-7 3-2 15,1 2 2-15,-7 3-1 0,0 0 0 0,-8 3-1 16,1 0 0-16,-4 0-4 0,-2 1-11 0,6 3-19 0,-6-4-26 16,-1 0-37-16,2-4-38 0,-1 5-47 0,0-7-36 15,5 2-30-15,1-3-31 0,8-4-64 0,0-4-151 0,-2-2-52 16,2-9-25-16,5 1 9 0</inkml:trace>
  <inkml:trace contextRef="#ctx0" brushRef="#br0" timeOffset="141169.63">17145 15295 40 0,'6'-30'686'16,"-6"5"43"-16,7 3-7 0,-7 4-232 0,6-1-144 15,1 8-84-15,-7 4-62 0,6 2-55 0,1 5-69 0,6 8-41 16,0 3-23-16,0 4-11 0,6 6-1 0,1 2-1 0,0 6 0 16,6 4 0-16,-7 3 4 0,7 5-1 0,-1 0 5 15,9 2-1-15,-8-2 2 0,7 3-1 0,-1-4 0 0,1-4-1 16,-1 1-2-16,-6-4-2 0,7 1-1 0,-1-9 2 16,1 1 2-16,-1-8 11 0,-5 0 17 0,5-3 23 0,-6-8 20 15,0 1 17-15,1-4 12 0,-1-4 10 0,-7-4 3 0,1-4-4 16,0-3-15-16,-2-3-19 0,-4-8-15 0,-8-3-13 15,1-2-9-15,-1-6-10 0,-6-3-5 0,0-1-2 0,0-7-3 16,-6 0-5-16,-1-4-2 0,-5 1-4 0,-2 0-2 0,2-1-3 16,4 3 1-16,-4 2-4 0,5 6-6 0,1 4-9 15,-1 4-16-15,0 7-20 0,7 3-39 0,0 5-75 0,7 3-80 16,6 4-78-16,6 3-66 0,1 4-66 0,6 4-114 16,0 3-109-16,1 4-48 0,-1 0 13 0</inkml:trace>
  <inkml:trace contextRef="#ctx0" brushRef="#br0" timeOffset="141435.07">18239 15712 350 0,'0'4'778'0,"7"-4"22"0,-1 4 2 0,1-4-241 0,5 4-212 0,2-1-136 16,5 4-94-16,1 4-87 0,0 0-58 0,-7 3-28 15,6 6-10-15,-13 1-5 0,1 1 2 0,-1 4 11 0,-12 3 11 16,-1 3 11-16,-5 2 10 0,-1 3 8 0,0-1 7 15,-7-2 4-15,7 2 4 0,-6-3 3 0,12-3 5 0,-7-5 13 16,8 1 12-16,0-4 15 0,-1-1 15 0,7-6 14 0,0-1 18 16,7 1 13-16,-1-3 7 0,8-2-2 0,5-6-9 15,7 3-16-15,7-7-13 0,13 0-16 0,-1 0-21 16,13-2-18-16,1-7-14 0,6 1-17 0,0 2-22 0,8-5-44 16,-2 3-89-16,0-3-88 0,-6-3-92 0,1-1-126 0,-2 1-162 15,-10-5-97-15,-3 4-43 0,-5-3 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4:25:00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8009 6172 322 0,'0'-6'255'0,"0"1"-90"0,0-2-60 0,0 3-28 0,0-3-15 16,-6 4-11-16,6-1-4 0,0 0-5 0,0-3-2 0,0 3 3 16,-7 1 2-16,7-2-1 0,0 3-3 0,0 2-1 15,0-4-4-15,-6 0 0 0,6 4-3 0,0-4-6 0,0 4-5 16,0 0-6-16,0 0-3 0,0 0-3 0,0 0-3 15,0 0-3-15,0 0-2 0,0 0-2 0,0 0-1 0,0 4-1 16,0-4 2-16,0 4-3 0,6 0 0 0,-6-2 0 16,0 3 0-16,0 2 1 0,0 0 1 0,7 4 0 0,-7-4-1 15,0 4 3-15,0 0 0 0,6 1-4 0,-6 2 4 0,7 1 2 16,-7 0-2-16,6-1 2 0,-6 5 1 0,7-2-2 16,-7 2 1-16,6 3 4 0,-6 0-2 0,0 0-1 0,6 4 2 15,-6-1 0-15,0 1 0 0,0 4 0 0,8-1 1 16,-8 0 2-16,0 1-2 0,0 2 2 0,0-2-3 0,0-1-2 15,0 4 0-15,0-4 0 0,0 5 2 0,0-2-1 0,0 1 2 16,0 0-1-16,0-3 2 0,0 3 2 0,6-1 0 16,-6 1-1-16,0 4 3 0,0-5-1 0,6 6 0 0,-6-1 2 15,0 0 0-15,0-1-2 0,0 0 1 0,7 5-2 16,-7-4 0-16,0 6-2 0,-7-2-1 0,7 2 0 0,0 6-1 16,0-6 1-16,0 4-1 0,-6 1 1 0,6-4-2 0,0 4 0 15,0-1 1-15,0-3 0 0,0 0 1 0,0 4 1 16,0-4 0-16,0 0 0 0,0-1 0 0,0 5-1 15,0-4 0-15,0 4 0 0,0-4 1 0,0 3-2 0,0 1-3 16,0-4 3-16,0 4-2 0,6-1 1 0,-6 1 1 0,0 0-3 16,0 2-1-16,0-1 0 0,7 2 0 0,-7-1 0 0,0 6 0 15,0-5-2-15,0 0 0 0,0 1 1 0,0-5-1 16,0 5 0-16,0-5 0 0,0 5 0 0,0-1 0 16,0-3 1-16,0 2 2 0,0 2 0 0,0 3 1 0,0-3-1 15,-7-1 0-15,7 4 0 0,0-3-2 0,-6-2 0 0,6 1 0 16,-6 5-1-16,-2-5 2 0,8 4 0 0,-6-1-1 15,0-2 1-15,-1 3 2 0,1 0-1 0,-1-4 1 0,1 4-2 16,-1 1 0-16,1-6 2 0,-7 4 1 0,6 2 0 16,1 3 5-16,-8 3 3 0,8-3 3 0,-7 7 0 0,0-5 2 15,6 6-2-15,-5-1 0 0,-2 0 1 0,8 0-7 0,0 0-2 16,-8 0-3-16,8-1 1 0,-1 2 1 0,1-5 1 16,-7 4 1-16,6-5 0 0,1 3 2 0,0-2 1 0,-2-3 0 15,2 2 1-15,0-1 1 0,-1-2-1 0,1-3 2 16,-1-1 1-16,1 1 0 0,-1-3 4 0,7 0 1 0,-6-6 2 15,0 6 4-15,-2 0 7 0,2-1 7 0,0 3 6 0,6-2 4 16,-7 3-1-16,0 0 0 0,1 0-2 0,0 1-3 16,6 2-3-16,-7 0-3 0,1 1 0 0,-1 3 0 0,0 1 5 15,7-2 2-15,-6 6 1 0,0-5 0 0,6-1 1 16,-8 5-7-16,2-3-7 0,6 0-10 0,-6 2-6 0,0-3-5 16,6 1-5-16,-7-5-2 0,0 1-7 0,1-1 1 15,-1-3 0-15,1 1 0 0,0-2 0 0,-2 2-2 0,2-2 0 16,-6 1 0-16,4 0 3 0,-4 0-1 0,-1-4-1 0,-1 0-5 15,2-3-14-15,-2-4-20 0,2-3-30 0,-2 0-35 0,8-10-41 16,-1 3-40-16,1-5-40 0,6-2-52 0,-6-6-91 16,6 1-111-16,0-4-57 0,0-6-15 0</inkml:trace>
  <inkml:trace contextRef="#ctx0" brushRef="#br0" timeOffset="1015.52">9235 6572 308 0,'-9'-11'253'0,"9"-1"-90"0,0 2-60 0,-5-1-28 16,5 3-12-16,0-2-8 0,0 3-4 0,0-5-3 0,5 5 1 15,-5-1 0-15,0 6-3 0,0-6-3 0,0 4-6 0,0 1-5 16,0-2-5-16,0 5-5 0,0 0-5 0,0 0-7 16,0 0-4-16,9 5-3 0,-9 2-3 0,0 3 0 0,6-2 0 15,-6 7 3-15,5-1 1 0,-5 5 3 0,8-2 0 16,-8 6 1-16,7 0 1 0,-1 2 1 0,0 0 0 0,1 5-1 15,-1-1 2-15,1 4 1 0,0 0 3 0,-1 3 2 0,0 1 2 16,1 7 4-16,0 0 6 0,-1 7 5 0,1 0 1 16,-1 8 0-16,-6 1 1 0,7 5-1 0,-2 0 0 15,-5 10-1-15,8-7-5 0,-8 10-1 0,0-2 0 0,6 2 1 0,-6 2 2 16,0-3-1-16,0 8 0 0,0-5 2 0,0 5-1 16,-6 2-1-16,6 1-2 0,0 0-3 0,-8 7-3 0,8-3-2 15,0 3-3-15,-5 0-5 0,5 0-2 0,0-3-2 16,0-1-2-16,0 1-4 0,0-1 2 0,0-2-1 0,5 2 1 15,-5-3 0-15,8 4 1 0,-2-5 0 0,0 1-1 0,2-3 1 16,-2 3-2-16,0-4 0 0,1 4-2 0,-1-3-1 16,1-5 0-16,-7 4 0 0,6 0 2 0,-6-3 3 15,0 3-1-15,0 1 0 0,-6-5 2 0,6 1 0 0,-7-1 0 16,-6 1 0-16,7-4-2 0,-8 0-3 0,2-1 2 0,-1-2 0 16,0-1-1-16,0-3 3 0,-1-4 0 0,-5 3 1 0,6 0 1 15,0-2 3-15,0-1 1 0,5-3 0 0,3-2 2 16,-10 2-2-16,10-1-1 0,5 0 0 0,-6 0-1 15,-1-3-2-15,1 3-2 0,6 1-1 0,-7 0 0 0,1-5 1 16,-1 5-2-16,1-5 1 0,-8 5 6 0,8-5-2 0,-7 0 2 16,6 5 0-16,-5-5 0 0,4 5 1 0,3-5 1 15,-10 0-1-15,10 2-6 0,-1-6-1 0,-1 4-4 0,0-3 2 16,7 1-1-16,-6-1 1 0,6-1 3 0,0 1-3 16,0 0 2-16,0 0-2 0,0 0 5 0,0-4-3 0,0 1 0 15,0-4-2-15,0-1-2 0,0 0 0 0,0 1 1 0,-6-4 1 16,6 0 0-16,-7 1 1 0,7-6 1 0,-7 6 3 15,7-6 0-15,-6 2 1 0,6-4 1 0,0 3-1 16,0-3-2-16,-7-1-13 0,7 1-19 0,7-8-24 0,-7 4-29 16,0-3-33-16,6-5-33 0,8-2-59 0,-8-2-122 0,7-3-101 15,-6-3-63-15,4-8-38 0</inkml:trace>
  <inkml:trace contextRef="#ctx0" brushRef="#br0" timeOffset="1796.44">3833 9264 44 0,'-8'-7'394'0,"2"-1"-100"0,0 6-106 0,6-2-78 15,-6 0-48-15,6 0-27 0,0 4-15 0,0 0-7 0,0 0-3 16,6 4 3-16,-6-4 4 0,6 4 3 0,8 2 6 0,-2-1 8 15,8-2 4-15,-1 4 2 0,7 1-3 0,1-1-3 16,5 0 0-16,8 0-3 0,-1 2-5 0,6 1-4 16,1-3-3-16,12 5-2 0,1-2-1 0,6 2-1 0,0-1-2 15,14 3-3-15,-1-3 0 0,0 4 0 0,14-5 0 0,-1 5 0 16,6-1 2-16,7-2 4 0,1 2 4 0,12-2 3 0,7-2 5 16,12-2 0-16,2 3 4 0,4-7-1 0,8 3-1 15,7-3 1-15,6-1-4 0,5 1-3 0,16-1-3 16,-9 1-2-16,15-4-3 0,-1 5 3 0,0 1-2 0,-1-2-4 15,1 0 0-15,7 2-4 0,-1 6-2 0,8-5-2 0,-8 4 2 16,7 1-1-16,0-1-3 0,7 3 0 0,-1 1-3 16,8-5 0-16,-2 5 4 0,8-1 4 0,-1 1-3 0,1 0-3 15,-1-4-1-15,6 3-1 0,3-2 4 0,-9-1 0 16,0 0-2-16,8 0-4 0,-2-4-2 0,-5 1-1 0,0-2 5 16,-1 3 3-16,-6-3-3 0,-7-2-1 0,6 0-2 0,-4-1 2 15,-1 1 1-15,-7 0 6 0,-7 0-4 0,1-1 2 16,-1 1 1-16,-7-4 2 0,3 3 4 0,-9-3 3 15,-7 0 5-15,0 0 4 0,-17 0 5 0,-2-3 10 0,-13-1 8 16,-5 1 4-16,-8-1 7 0,-6-4 4 0,-7 1 0 0,-13 0-3 16,-6 0-5-16,-6 2-9 0,-16-1-8 0,-3 2-7 0,-8-3-7 15,-13 3-9-15,-6 0-13 0,-14 0-23 0,1 1-30 16,-13 3-27-16,-7-5-28 0,-7 3-30 0,-6 2-30 0,-19 0-54 16,-14 0-107-16,-14 0-113 0,-10 0-60 0,-21-4-26 15</inkml:trace>
  <inkml:trace contextRef="#ctx0" brushRef="#br0" timeOffset="2436.91">4789 11008 50 0,'-38'-3'394'0,"0"-5"-87"0,-9 8-92 16,9-3-73-16,-8-1-46 0,0 0-26 0,8 1-13 0,-3 3-5 15,9-4-1-15,0 4-3 0,-1-4-2 0,7 4-4 16,-1-3-2-16,9 3-4 0,4-4-6 0,-5 4-6 0,12 0-9 16,1 0-4-16,0 0-4 0,-1 0-4 0,7 0-4 0,0 0 0 15,7 4 0-15,-1-1 2 0,7 1 5 0,0 3 4 16,13 1 4-16,0 3 2 0,13-4 5 0,14 0 1 15,-1 4 2-15,13-4-2 0,6 5-4 0,1-5-4 0,13 1-2 16,6-1 2-16,6 0 0 0,2-4 0 0,11 1-1 0,6 0 3 16,14-4 2-16,9 4 1 0,4-4 1 0,14 0-3 0,-1 0 1 15,13 0-1-15,7 0 2 0,19 0-2 0,1 0 3 16,13 3 1-16,6-3 6 0,7 0 5 0,12 4-1 16,0 0 1-16,8-1 0 0,5 0 5 0,1 2 3 0,6 2 0 15,5-3-4-15,2-1-3 0,0 1 5 0,7 3 5 0,-7-3 5 16,-1-1-5-16,7 1 1 0,-13-4 9 0,1 4 5 15,-1-1 10-15,-13-3 5 0,0 5 6 0,-6-3 3 0,-8-2 12 16,-12 4 6-16,-6-4 0 0,-13 0-5 0,-7 4-6 0,-7-4-11 16,-12 4-13-16,-8-1-9 0,-12-3-16 0,-6 0-14 15,-14 5-12-15,-13-2-4 0,-6-3-7 0,-21 4-8 0,-4-4-19 16,-14 0-31-16,-14 0-39 0,-6 2-50 0,-19-4-56 16,-7 2-65-16,-13-7-111 0,-6-1-189 0,-14-4-88 0,-19-2-24 15,-6-4 10-15</inkml:trace>
  <inkml:trace contextRef="#ctx0" brushRef="#br0" timeOffset="3390.05">13431 6575 81 0,'-8'-7'325'0,"-4"4"-107"0,6-4-86 0,-7 3-48 16,-1-4-28-16,2 5-11 0,-2-1-8 0,2 4-3 0,5 0-2 15,-6 0-2-15,0 0-3 0,-2 0-2 0,4 4-5 16,-2-1-3-16,0 0 1 0,0 6-3 0,-1-2-1 15,-4 0 1-15,-2 0 4 0,0 4 1 0,1 1 2 0,-1 2 1 16,-6 1-1-16,-1-1-2 0,0 1 1 0,3 4-5 0,-2-2-3 16,-7 2-2-16,1 3-3 0,-1 0-2 0,-6 4-1 0,-7-5 1 15,0 9-1-15,1-5-2 0,-2 4 1 0,-3 1-1 16,-3-1 2-16,1 4 0 0,-1-4-2 0,2 5 2 16,-1-1 2-16,-1-4 0 0,-5 8 1 0,6-4 3 0,-7 3-2 15,0 1 2-15,1-1-2 0,-7 1-1 0,6 3-2 0,-6 0-1 16,-7 1 0-16,7-1-4 0,-6 4 1 0,-2 0-2 15,2 0 0-15,0-3 0 0,5-1-1 0,-6 0 1 0,14-3 0 16,-1-4 0-16,-1 3 0 0,10-3 1 0,-3-1 1 16,-5 3-1-16,5-3 3 0,1 1-1 0,-6 0 3 0,6 4 0 15,-13-1 0-15,5 1 0 0,-4 3 1 0,-3 1 0 0,3-1-3 16,-7 0 1-16,-1 4-2 0,0 0-1 0,0-4 0 16,0 8-1-16,7-5-1 0,-6 2-1 0,6 2-1 0,0-6 0 15,0 2 0-15,-1 1 1 0,1 1-1 0,6-1 0 0,-6-4 0 16,7 0 2-16,-7 1 1 0,6-1 0 0,0 0 2 15,0-3-1-15,1 3 2 0,-1-3-1 0,-1 3 1 0,4 0-1 16,-3-3 2-16,-6 3-2 0,5 1 1 0,2-1 3 16,5 0 0-16,-5 1 1 0,5-1 0 0,2 0 1 0,-1-4 1 15,0 5 1-15,6-4-1 0,0 3-2 0,1-4-1 0,-1 1 0 16,1 0 1-16,5-1 1 0,1 0 0 0,-6 1-1 16,6 1 1-16,0-2-1 0,6 1 0 0,-6-1-1 15,0 1-1-15,6-4 0 0,1-1-1 0,5-2 0 0,1-4-1 16,1 3 0-16,-1-8 0 0,0 2 1 0,6-4-1 0,1-1 0 15,5-5 0-15,2 4-1 0,-2-7-4 0,8 1-6 0,-1-3-7 16,1-6-6-16,6 6-9 0,0-4-15 0,0-1-20 16,6 1-36-16,1 0-76 0,-1-4-154 0,8 0-86 15,-8-4-39-15</inkml:trace>
  <inkml:trace contextRef="#ctx0" brushRef="#br0" timeOffset="3686.62">8029 9443 189 0,'6'-25'525'0,"0"4"-7"0,-6-1-209 0,8 3-166 15,-8 2-87-15,0 5-46 0,0 1-23 0,6 3-7 16,-6 2 0-16,0-3 4 0,0 6 8 0,-6-1 5 0,6 4 2 16,0 0 0-16,0 0 0 0,-8 7 0 0,2 2-1 15,0 8 0-15,-7 3-1 0,0 5-1 0,0 8 3 0,-7 7 3 16,0 0 0-16,-5 8 0 0,-1 3 3 0,0 0-3 0,-1 1 4 15,1 2-1-15,0-2-2 0,0-1 0 0,7 1 4 16,-1-4 2-16,0-2 0 0,1-2 4 0,6-3 1 0,6-5 4 16,1-3 2-16,0 0 0 0,6-7-1 0,0 0 3 15,6-4 5-15,7-4 3 0,0 1 4 0,6-5 1 0,15-3 0 16,-2 0-1-16,7-8-1 0,6 2-5 0,7-10-9 0,14 2-21 16,-2-8-24-16,9 0-26 0,4-1-40 0,2-5-81 15,-8-2-176-15,2 1-108 0,-8-4-47 0</inkml:trace>
  <inkml:trace contextRef="#ctx0" brushRef="#br0" timeOffset="4483.35">8564 6239 1 0,'6'-7'251'0,"0"-1"-27"0,1 4-27 15,-1-3-35-15,-6-1-38 0,7 6-30 0,-7-6-19 16,6-1-13-16,1 7-11 0,-2-6-6 0,2 4-8 0,-7-2-6 16,8 1-6-16,-3 1-3 0,-5 1-4 0,7-1-5 0,0 1-5 15,0 3-3-15,-1-4-2 0,-6 4-3 0,6 0 1 16,1 4-1-16,-1-1 0 0,1 1 1 0,6 3 0 0,-13 1 1 15,6 7 1-15,2-1 0 0,-2 5 1 0,0 3 1 16,0 3-1-16,1 4 1 0,-1 8 0 0,1 0-1 0,-7 4 1 16,7 2 1-16,-7 1-1 0,0 4 0 0,5-1 1 0,-5 4 0 15,0-3 1-15,7 8 0 0,-7-6 0 0,0 5 0 16,8 1 4-16,-8 2 2 0,6 1 1 0,-6-1 0 0,0 1-1 16,0 3-1-16,-6 1 0 0,6-5-1 0,-8 5-4 15,8-5-1-15,-7 1 0 0,7-1-3 0,0-3 0 0,0-4-1 16,-5-3 0-16,5-8-1 0,0 0-1 0,0 1 0 0,0-7 0 15,0-5 1-15,-7 0-1 0,7-4 1 0,0-3 0 16,0 0 0-16,0-4 1 0,0-4 0 0,-7 2 0 16,7-5 5-16,0-3 21 0,0-2 31 0,0-2 33 0,0-4 25 15,-6-4 14-15,6-2 7 0,-7-9 3 0,7-1-6 0,0-9-18 16,-6-4-31-16,6-5-33 0,0-3-27 0,0-10-12 16,0 0-9-16,6-1-4 0,-6-7 1 0,7 1-1 0,-7 2-1 15,6-3-2-15,-6 4-1 0,7 4-3 0,0-2 0 16,-2 9-5-16,10 4-15 0,-9-1-13 0,6 8-17 0,2 4-19 15,-1 2-20-15,0 5-18 0,5 4-19 0,9-2-12 0,6 9-12 16,-7 1-21-16,7 0-46 0,-2 6-113 0,3 6-78 16,-2-4-50-16</inkml:trace>
  <inkml:trace contextRef="#ctx0" brushRef="#br0" timeOffset="5264.37">8530 12114 321 0,'0'-2'489'0,"0"2"-127"16,0 2-153-16,-7 10-98 0,2-1-59 0,-9 3-28 16,1 5-15-16,1 2-4 0,-8 6-4 0,0-2 2 15,1 1-3-15,-1 3 1 0,1 0-1 0,6 0 1 0,-7-2 0 16,7-2 0-16,7-3 2 0,-8-4 0 0,8 1 3 0,6-5 1 15,-6-3 2-15,6-3 4 0,0-4 4 0,6-2 4 0,-6-4 2 16,13-2 0-16,-6-7 3 0,12-8 2 0,-6 1 1 16,7-4 0-16,-1-4 2 0,1-3 0 0,-1 0 2 15,1 0 5-15,0-5 5 0,-1 1 3 0,1 4 3 0,-8-3 2 16,8 3 6-16,-6-2 5 0,-8 6 8 0,7-1 9 0,-7 8 12 16,1-1 6-16,-1 5 1 0,1 3-3 0,-7 3-12 15,5 1-9-15,-5 3-14 0,0 4-18 0,7 0-19 0,-7 4-14 16,0 3-7-16,0 8-4 0,8 1-3 0,-8 1 1 15,0 9 3-15,5-1-1 0,-5 5 1 0,7 3 0 0,-7-5-3 16,7 9-11-16,0-3-16 0,-1 2-26 0,7 1-28 0,-7-4-31 16,8 4-29-16,-8-5-31 0,0 1-31 0,8-4-44 15,-8 1-72-15,0-4-127 0,-6-4-48 0,0-1-15 16</inkml:trace>
  <inkml:trace contextRef="#ctx0" brushRef="#br0" timeOffset="5498.83">8498 12419 36 0,'-13'-11'532'0,"7"0"3"16,-8 4-133-16,8 0-171 0,0 7-100 0,-1 0-53 16,0 7-35-16,1 4-15 0,-1 7 1 0,1 4 14 0,0 4 18 15,6 7 21-15,-8 3 17 0,8 4 17 0,-6 5 21 0,6 5 27 16,-7 5 14-16,7 3 0 0,-5 5-5 0,5 7-12 16,0 0-10-16,0-2-16 0,5 3-23 0,-5 2-30 0,7-6-26 15,-1-2-18-15,2 1-17 0,-2-4-7 0,0-3-7 16,7-4-1-16,-6-4-3 0,6-3-5 0,0-4-19 0,0-4-38 15,0-3-53-15,-7-8-57 0,8 0-50 0,-9-7-41 0,2-7-35 16,0-1-36-16,-7-7-40 0,0-7-46 0,-7-7-85 16,0-7-30-16,-12-1 2 0</inkml:trace>
  <inkml:trace contextRef="#ctx0" brushRef="#br0" timeOffset="6014.24">4889 10507 420 0,'-8'-4'502'0,"8"4"-146"16,0 0-164-16,0 4-91 0,8-4-53 0,-2 3-29 0,7 1-15 15,6 0-8-15,0 0 2 0,8 3 2 0,-1-4 3 16,13-3 6-16,0 4 3 0,7-1 2 0,0-3 3 16,12-3 2-16,6-1 0 0,2 1 1 0,6-4 0 0,6-1-2 15,0-3 2-15,7 1 2 0,0-7 0 0,0 3 0 0,-1-4 0 16,-6 4 2-16,1-5 2 0,-8 1 0 0,-6 3-2 0,-7 4-3 16,-11-1-3-16,-15 2-1 0,1 3-1 0,-15 4-2 15,2-6 0-15,-13 9-2 0,-7 0 2 0,0 0-1 16,-12 9-1-16,-8-2-1 0,-7 0-1 0,2 8-3 0,-1-5-2 15,-14 5-1-15,8 4-3 0,-1-5 0 0,0 1 0 0,1-1 0 16,6 1-1-16,0 0-1 0,7-3-5 0,-1-6-12 16,13 5-14-16,1 1-14 0,6-2-18 0,6 1-25 0,14-3-43 15,6 2-101-15,6-3-134 0,8-3-82 0,11-4-36 16</inkml:trace>
  <inkml:trace contextRef="#ctx0" brushRef="#br0" timeOffset="6451.67">10804 10063 253 0,'0'-7'481'15,"0"-1"-125"-15,0 0-153 0,0 6-95 0,0-2-52 0,0 1-24 16,8-2-12-16,-8 5-6 0,0-3-1 0,0 3 0 16,0 0 0-16,0 0 0 0,0 0-2 0,0 3-2 0,-8 2-4 15,8 2-3-15,-6 3-1 0,0 2 0 0,-1 2 4 0,-6 5 0 16,0-1-1-16,-7 1 3 0,1 6 1 0,-1-4 2 15,-6 6 2-15,0-6 1 0,-1 6-1 0,8-2 1 16,-6 0 2-16,5 0-3 0,1-2-1 0,5 0-1 0,2-6-3 16,-2 2-1-16,2-1-1 0,5-4-1 0,7 5 0 0,-8-4 2 15,8-1 0-15,0 1 1 0,8 0 0 0,-1-1-1 0,-2-3 1 16,9 4 0-16,5-5 0 0,1 5-1 0,6-4 0 16,6-3-4-16,8 2-7 0,-1-2-12 0,0-4-16 15,7 0-14-15,0-1-26 0,-1-3-42 0,1 0-90 0,-1-3-144 16,-6-5-73-16,1 5-34 0</inkml:trace>
  <inkml:trace contextRef="#ctx0" brushRef="#br0" timeOffset="6686.08">10589 10430 419 0,'-19'-4'554'0,"6"-4"-55"0,7 8-209 0,-1-3-126 0,7-1-70 15,7 4-42-15,5-3-32 0,14 3-12 0,1-5 5 16,11 3 10-16,8-2 21 0,13 4 22 0,6-4 7 15,7 0 16-15,5 1 10 0,22-1 5 0,-2 0 1 0,8 0 0 16,12 2 0-16,1-3-2 0,-2-2 9 0,9 2 0 0,5-1 0 16,0-1-1-16,0 0-3 0,7-2-2 0,0 2-9 0,0-3-18 15,-1-2-14-15,2 2-10 0,-8-1-10 0,1 0-9 16,-15-3-12-16,-6 2-29 0,-5 5-49 0,-14-4-74 0,-18 4-76 16,-8-1-78-16,-19 0-126 0,-14 2-166 0,-19-5-113 15,-19-1-39-15,-21 2 4 0</inkml:trace>
  <inkml:trace contextRef="#ctx0" brushRef="#br0" timeOffset="7482.78">8504 10693 280 0,'0'-4'365'0,"0"-3"-82"16,0 0-87-16,0 4-69 0,0-1-40 0,0-4-19 15,0 5-10-15,0 3-4 0,0-4-4 0,0 1-4 0,0 3-9 16,0 0-3-16,0-5-3 0,0 5-4 0,0 5-5 16,-6-2-6-16,6 1-6 0,-7 7-6 0,-5 0 1 0,5-1-2 15,-6 9-1-15,0 0-1 0,6-2-1 0,-6 6 0 0,1-5-1 16,4 4 1-16,2 0-1 0,-1 0 0 0,2-4 0 15,5 4 1-15,5-3 0 0,-5-1 1 0,13 0 0 0,-5-4 1 16,11 1 1-16,-6-4 4 0,6 0 3 0,1-7 1 16,6 0 3-16,0-1 4 0,1-3 3 0,-2-3 4 0,0-5 5 15,-5 1 5-15,7 0 8 0,-1-4 14 0,-7-4 12 0,1 1 13 16,-1-1 13-16,-12 1 14 0,5-1 4 0,-5-4-1 16,-7 4-5-16,0 1-9 0,-7-4-14 0,2 3-15 15,-9 0-17-15,-5 1-19 0,-1-1-14 0,1 5-12 0,-7-2-14 16,-1 1-12-16,2 3-10 0,-1 2-16 0,-1 2-17 0,8-1-23 15,5 2-24-15,-5 0-25 0,13-1-25 0,-1 0-32 0,1 1-70 16,6-5-126-16,0 1-78 0,6 0-47 0,1 0-18 16</inkml:trace>
  <inkml:trace contextRef="#ctx0" brushRef="#br0" timeOffset="7779.54">9078 10408 190 0,'-19'14'475'0,"-1"1"-90"0,-7 4-170 15,9 1-100-15,4 3-52 0,1 2-27 0,0 2-15 0,0-2-8 16,13 1-2-16,0 0-2 0,0-1-1 0,6 1 1 16,8-4-3-16,-1 4 0 0,-2-9 0 0,9 6 1 15,1-9 2-15,-2 1 8 0,7-8 6 0,-6 4 5 0,5-7 13 16,-5 0 13-16,6-4 18 0,-6-4 26 0,6 0 28 0,1-7 28 15,-8 1 29-15,7-2 34 0,-13 1 31 0,6-3 18 16,-12-1 4-16,6 1-15 0,-13-1-25 0,0 0-30 0,0-3-35 16,-6-1-39-16,-8 2-41 0,2-6-34 0,-2 5-24 15,-11-1-22-15,5 1-21 0,-6 0-37 0,0 0-66 0,-7-1-82 16,7 4-77-16,0 1-69 0,-7-1-93 0,7 5-160 0,1-2-70 16,-1 1-39-16,-1 0 15 0</inkml:trace>
  <inkml:trace contextRef="#ctx0" brushRef="#br0" timeOffset="8091.82">8485 10115 141 0,'-13'3'483'15,"0"4"-78"-15,0 0-163 0,0 5-113 0,0-1-59 0,7 3-33 16,-2 1-17-16,8-1-7 0,0 2-4 0,0 2 1 0,0-4-2 15,8 1 2-15,4 4 1 0,1-5 2 0,1-3 6 16,5 0 7-16,0-1 10 0,8-1 15 0,-8-6 18 0,8-3 27 16,-8 0 31-16,7 0 39 0,-1-8 36 0,-4 2 33 15,4-6 22-15,-5 1 15 0,0 0-2 0,-1-3-15 0,-6 3-21 16,-1-3-34-16,-5-2-39 0,1 2-38 0,-2-4-31 0,-12 3-28 16,6-4-18-16,-15 1-19 0,10-1-16 0,-9 2-20 15,-5 2-16-15,7 1-21 0,-8-1-58 0,0 4-75 0,-6-1-81 16,7 4-61-16,-1 2-59 0,0-2-87 0,1 5-159 15,-1 3-60-15,7-4-9 0,-1 4 36 0</inkml:trace>
  <inkml:trace contextRef="#ctx0" brushRef="#br0" timeOffset="8373.23">8830 9847 126 0,'0'4'484'0,"-13"-1"-65"0,7 4-162 15,-8 5-120-15,2 3-66 0,-9-1-33 0,9 5-19 16,-1-1-9-16,6 4-2 0,-5-1-2 0,12 6-6 16,0-5 1-16,0 3 0 0,6-3 0 0,0 0 2 0,7 0-1 15,1-4-2-15,-2 1 2 0,8-5 5 0,0-3 4 0,-1 0 7 16,6-3 5-16,-5-5 5 0,7-3 7 0,-8 0 11 0,1-3 12 16,6-2 13-16,-8-1 15 0,2-5 16 0,1-1 23 15,-2-2 22-15,-5-1 25 0,5 0 24 0,-6 1 20 0,-8-4 7 16,3 3-9-16,-1-3-13 0,-2-2-24 0,-5 3-25 15,-5-2-36-15,5 5-47 0,-7-4-64 0,-6 3-75 0,0 0-73 16,0 0-73-16,-7 1-60 0,7 7-64 0,-7-1-96 0,-7 0-171 16,3 8-46-16,-2-2-2 0,-7 4 29 0</inkml:trace>
  <inkml:trace contextRef="#ctx0" brushRef="#br0" timeOffset="8701.26">7873 10558 178 0,'-7'3'500'0,"0"8"-13"0,-6 0-207 16,7 8-132-16,0-1-70 0,-1 1-39 0,7 2-20 15,-7 1-10-15,7 0-6 0,0 1-3 0,7-6 0 16,0 6 0-16,5-5-2 0,1 0 2 0,7-3 0 0,-8 0 2 15,15 0 3-15,-7-5 6 0,6-3 5 0,0 1 5 0,0-4 9 16,7-8 12-16,-8 0 15 0,9-3 15 0,-2-1 21 0,1-7 17 16,-7 1 22-16,6-1 26 0,-7-2 23 0,-5-2 17 15,0 1 6-15,-7 3-6 0,-7-3-16 0,1 3-16 16,-7-4-26-16,-7 5-29 0,1-1-31 0,-7 0-33 0,-1 1-36 16,2 3-48-16,-2 0-63 0,-4-1-58 0,4 6-54 0,1 2-47 15,1-3-51-15,4 3-67 0,8-4-104 0,-6 5-79 16,6-1-29-16,6 1 5 0</inkml:trace>
  <inkml:trace contextRef="#ctx0" brushRef="#br0" timeOffset="8920">8621 10360 200 0,'-12'7'517'0,"-8"0"-6"16,-5 8-209-16,-2-1-143 0,8 5-75 0,-8 3-40 15,8 0-20-15,0 0-10 0,5 0-7 0,1 4 0 0,7-1-1 16,0 5-1-16,6-1 0 0,0-4 0 0,6 2 0 0,0-2-3 15,7-4 2-15,7-2-1 0,0-4 4 0,-1 0 9 0,1-4 17 16,-1-8 17-16,8 1 26 0,-8-8 25 0,7 1 25 16,-6-8 32-16,-1 0 32 0,0-4 18 0,-6 1 3 0,7-5-8 15,-14 0-15-15,2-2-24 0,-2-2-22 0,-6 2-39 16,0-1-56-16,-6-4-77 0,-8 1-87 0,1 3-76 0,-7-8-67 16,8 5-77-16,-14-5-130 0,6 1-122 0,0 0-74 15,-5-4-4-15</inkml:trace>
  <inkml:trace contextRef="#ctx0" brushRef="#br0" timeOffset="9310.37">8355 9815 63 0,'0'-15'479'16,"6"0"-77"-16,-6-1-123 0,0 7-93 0,0-3-47 0,0 4-22 15,0 5-17-15,0-3-10 0,0 1-12 0,-6 5-12 0,6 0-14 16,-7 5-14-16,-6 1-14 0,7 1-12 0,-8 9-7 16,2 5-4-16,-9-2-1 0,15 6-2 0,-7 1 0 0,6-1-2 15,1 1 2-15,0 3-1 0,6-3-1 0,0-4-1 16,6 0 2-16,0-4-1 0,-6 1 0 0,7-9 1 0,0 2 6 15,5-1 7-15,-4-8 13 0,-2 5 16 0,7-8 23 0,-7 0 26 16,8-4 27-16,-2-3 29 0,2-1 24 0,4-7 18 16,-3 5 5-16,-3-5 1 0,2-4-11 0,-8 5-17 15,7-8-16-15,-7 4-27 0,1-1-24 0,0-2-33 0,-7 1-19 16,0 3-25-16,0-2-51 0,-7 5-71 0,7-5-74 0,-7 4-66 16,1 1-59-16,-1-1-68 0,1 5-127 0,6 3-109 0,0-1-55 15,0 0 11-15</inkml:trace>
  <inkml:trace contextRef="#ctx0" brushRef="#br0" timeOffset="9528.98">9293 9873 50 0,'-26'11'461'0,"0"-5"-84"0,0 6-144 0,0 3-101 0,-1-5-55 16,8 5-29-16,6-4-17 0,-1 4-9 0,9-4-9 0,-2 4-1 15,-1 0-5-15,16-1 0 0,-8-3-1 0,7-5 2 0,6 2 2 16,-1 0 1-16,2-8 2 0,6 0 0 0,-1-4 2 16,-6-3 0-16,6 0 0 0,1 0 0 0,-7-5-5 15,0-3-15-15,0 5-19 0,-7-5-39 0,1 1-78 0,-7-1-150 16,-7 1-95-16,1-1-53 0</inkml:trace>
  <inkml:trace contextRef="#ctx0" brushRef="#br0" timeOffset="9997.7">8634 10493 236 0,'0'-5'504'0,"-5"2"-90"0,10-1-134 0,-5-3-104 16,0-1-61-16,7-2-34 0,7-6-12 0,-2-2-6 16,1 4 0-16,13-8 2 0,-6 0 1 0,6 0 2 0,7-1 6 15,-1-2 2-15,1-4-2 0,13 3-1 0,-7-7-2 16,6 0-6-16,7-4 3 0,1 1 2 0,5-4 1 0,1-1-1 16,6 1 3-16,0-3 0 0,0-5-2 0,7 4-3 0,-6-4-7 15,5 0-8-15,-6 0-8 0,-6 1-2 0,-1 4-5 16,-5 2-6-16,-15 7 2 0,1 2 5 0,-12 6 3 15,-8 4 1-15,-6 0 1 0,-7 3-5 0,-6 5-9 0,-6 3-12 16,-14 0-17-16,1 8-21 0,-13-2-16 0,-1 10-19 0,-7 2-15 16,-5 0-12-16,-1 8-9 0,1-1 2 0,6 1 2 0,-7 0 8 15,14-1 4-15,-1 1 6 0,1-1 3 0,12-2 3 16,1-1 3-16,5 0 3 0,2-1 4 0,-2 2 1 16,14-1 5-16,-6 0 5 0,6 1 9 0,0 1 9 0,6 3 8 15,1-2 7-15,0 1 3 0,-1-1 3 0,0 1 0 0,1-1 2 16,6 4 0-16,-8-3 0 0,3 3-1 0,-2-3-5 15,-6 4-10-15,0-1-16 0,0 0-18 0,0 4-17 0,-6 0-21 16,-2 0-28-16,3 3-44 0,-1-2-83 0,-8 2-154 16,2 1-74-16,-2 0-31 0</inkml:trace>
  <inkml:trace contextRef="#ctx0" brushRef="#br0" timeOffset="10513.13">8720 10536 455 0,'0'0'390'0,"0"0"-103"0,0-4-93 0,0 1-64 0,-6-2-39 16,6-1-20-16,0-2-9 0,-8 1-1 0,8-3 7 0,-6-2 6 15,6-3 2-15,-6 0-1 0,-1-3-2 0,7-4-4 16,-7-3-1-16,7-1-3 0,-6 1-13 0,-1-5-7 16,7 1-3-16,-6-4-2 0,0-4-1 0,6 0-5 0,-7 0-7 15,7-2-5-15,-7-2-6 0,7 0-2 0,0 2-4 0,-7-2-6 16,7 0-1-16,0 5 0 0,0-3-2 0,0 1 2 16,0 5 6-16,0 4 3 0,0-1 2 0,0 9 4 0,0 3 2 15,0-1 1-15,0 4-1 0,0 5-4 0,0 2-3 16,0 1-6-16,0 1-2 0,0 1-6 0,0 2-10 0,0-1-10 15,0 4-13-15,0 0-9 0,0 0-8 0,0 0-7 0,0 4-1 16,-5 4-1-16,5-2 5 0,-8 5 9 0,1 1 11 16,-5-3 11-16,-1 7 9 0,0-2 6 0,-7 1 3 15,8 3 2-15,-9-3 1 0,2-1 1 0,0 1 2 0,-1-1 0 16,1-2 0-16,-1-1 0 0,8 0 3 0,-9-4 2 0,9 1 7 16,-1-5 7-16,0 1 9 0,-1 0 10 0,8-1 10 0,0-3 7 15,6-3 3-15,-7 3-1 0,7-4-4 0,0 0-9 16,-7-3-9-16,14-1-14 0,-7-2-10 0,7-1-9 15,-7-1-7-15,12 1-2 0,-5 1-6 0,6-2-10 0,-6 1-19 16,6 5-20-16,-6-6-20 0,5 5-21 0,-6 3-21 0,2 1-19 16,4 3-22-16,1 3-28 0,-6 1-56 0,6 0-114 15,0 2-65-15,-6 3-42 0</inkml:trace>
  <inkml:trace contextRef="#ctx0" brushRef="#br0" timeOffset="11044.4">8961 10686 208 0,'0'-4'452'0,"0"4"-105"0,0-3-130 15,0 3-99-15,0 0-56 0,0 0-31 0,6 3-15 0,1-3-9 16,-1 4-4-16,-1-1-2 0,10 1 0 0,-10-4-1 0,10 4 3 15,-3 3 1-15,8-3 2 0,-7 0-1 0,7-1 0 0,-9 5 2 16,9-4 0-16,0-1 2 0,0 4-2 0,-6-3 2 16,5 4-1-16,0-5 0 0,-6 5 2 0,7-1 0 15,0 0 1-15,-1 0 2 0,1-3 2 0,-1 4-1 0,-6-5 1 16,7 4 0-16,-1-7 0 0,-5 4 1 0,-2-1-2 0,1 1 2 16,-6-4 2-16,-1 0 6 0,1 0 5 0,-7 0-1 15,0-4 0-15,0 4-5 0,-7-7-2 0,1 4-6 0,-1-4-7 16,-6 3-10-16,1-4-5 0,-8 5-4 0,0-5 1 15,1 5 0-15,-1 0 3 0,7-5 1 0,-7 8 3 0,8-4 3 16,-8 4-7-16,5-3 2 0,10 3 0 0,-8 0 0 0,7 0 0 16,6 3 0-16,-7 1-1 0,1 4-1 0,6 2 6 15,0 1-3-15,0 0-1 0,6 7-4 0,1-3-4 0,-1 7-7 16,1-4-8-16,13 4-10 0,-9 1-11 0,10-6-14 16,-2 6-24-16,1-2-43 0,0-2-75 0,-1-1-134 0,1-3-63 15</inkml:trace>
  <inkml:trace contextRef="#ctx0" brushRef="#br0" timeOffset="11247.57">8764 10902 39 0,'0'8'480'0,"7"-4"-13"0,7 6-202 15,-2 1-137-15,8 4-76 0,7-1-41 0,4 1-25 16,3 3-11-16,-2 0-6 0,7 2-3 0,1-6-2 0,5 4-6 16,-6 0-14-16,7-3-43 0,-7 3-79 0,-2-3-113 15,-9 3-71-15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18:06.07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3572 5383,'-25'-25,"50"25,0 25,-1-25,1 0,-25 24,25-24,0 0,-25 25,25-25,0 0,-1 0,1 0,0 0,0 0,0 0,-1 0,1 0,0 0,25-25,-26 25,1 0,0 0,0 0,0 0,-1 0,1 0,0 0,0 0,0 0,-1 0,1 0,0 25,0-25,0 0,24 0,-24 0,0 0,0 0,-1 0,1 0,0 0,25 0,-26 0,1 0,0 0,0 0,0 0,-1 0,1 0,25 0,-25 0,0-25,-1 25,1 0,25 0,-25 0,-1 0,26-24,-25 24,0 0,-1 0,26 0,-25-25,0 25,-1 0,1 0,0 0,25 0,-26 0,1 0,0 0,0 0,0 0,24 0,-24 0,0 0,0-25,24 25,-24 0,0 0,24 0,-24 0,25 0,-25-25,0 25,24 0,-24 0,0 0,24 0,-24 0,25 0,-25 0,24 0,-24 0,25 0,-1 0,-24-25,25 25,-1 0,-24 0,25 0,-1 0,-24 0,25-24,-1 24,-24 0,25 0,-26 0,26 0,0 0,-25 0,24 0,1 0,-1-25,-24 25,25 0,-1 0,1 0,-25 0,24 0,1 0,-25 0,24 0,1 0,-25 0,24-25,1 25,-25 0,24 0,1 0,0 0,-26 0,26 0,0-25,-1 25,1 0,0 0,-1 0,1-25,-25 25,24 0,1 0,-1 0,1 0,0 0,-26 0,26 0,0 0,-26 0,26 0,0 0,-1-24,-24 24,25 0,-1 0,1 0,-1 0,1 0,0 0,-1 0,1 0,0 0,24 0,-24 0,-1 0,26-25,-26 25,1 0,24 0,-24 0,24 0,-24 0,24 0,-24 0,-1 0,26 0,-25 0,24 0,-24 0,24 0,0 0,-24 0,24 25,-24-25,24 0,1 0,-26 0,26 0,-26 0,26 0,-26 0,26 0,-26 0,26 0,-25 0,-1 0,1 0,-1 0,1 0,0 0,-1 0,-24 0,0 0,24 0,-24 0,0 0,0 0,0 0,-1 0,1 0,0 0,-25-25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4:25:33.7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17210 14195 305 0,'0'0'269'0,"0"5"-72"0,7-5-65 0,-7 0-46 0,0 0-28 16,0 3-13-16,0-3-7 0,0 0-4 0,6 0-1 15,-6 0 0-15,0 0-5 0,0 0-5 0,0 0-5 0,0 0-5 16,5 0-4-16,-5 0-2 0,0 0-2 0,0-3-2 0,0 3-3 15,0 0 0-15,0-5-1 0,-5 5-2 0,5-3-3 16,0-1-3-16,-6 0 0 0,6 4-4 0,0-4 2 0,-7 2 0 16,0-3 0-16,7 2 2 0,-6 3 3 0,6-4 5 15,0 1 2-15,-6-1 6 0,6-4 4 0,0 5 2 0,0-1 4 16,0-3-1-16,0 0 1 0,0-1-1 0,6 1-2 0,-6 0-1 16,0-5-5-16,6 5-1 0,-6 0-3 0,0 0-1 15,7-1-1-15,-7 0 0 0,0 1 1 0,0 5 0 16,0-2 1-16,0 0 3 0,0 0 0 0,0 0 2 0,7 0 2 15,-7 4 1-15,0-3 0 0,0-1 1 0,0 2 1 0,0-3 1 16,0 2 0-16,6-1-1 0,-6 0-3 0,0 0-2 0,0 1-2 16,0-1-2-16,0 4-2 0,0-4-2 0,0 1-1 15,0 0 0-15,0-2 0 0,0 1 0 0,0 1 0 16,0 0 0-16,0-1-2 0,0 0 0 0,0-3 1 0,0 3-1 16,0-3 1-16,0 0 1 0,-6 0 4 0,6-1 3 0,0-4 1 15,0 5 2-15,-7 1 5 0,7-6 4 0,-7 1 1 16,7 1 0-16,-6 1-2 0,6-1-3 0,-6 3 0 0,6-1-1 15,-7-3-4-15,0 4-4 0,7 0-1 0,-6-1-3 16,6 1 3-16,-7-1 3 0,1 2 6 0,6-2 4 0,0 5 1 16,-7-5 0-16,7 0 1 0,0 2 1 0,-6-3 0 0,6 3-5 15,-8-2-3-15,3-3 0 0,5 4 1 0,-6 0 4 16,-3-4 2-16,4 3 3 0,-1 1 0 0,-1-3 0 16,1 2-1-16,-1 1-3 0,1-5 0 0,-1 5-3 0,1-5-3 15,-8 6-2-15,8-5 0 0,0-1 1 0,-9 5-2 0,3-3-1 16,5-2-2-16,-5 5-2 0,-1-3-1 0,-1 2-1 0,2-3 1 15,-1 3-3-15,0-2 0 0,0 1 0 0,-1 3 1 16,-5 2 0-16,6-3 1 0,0-1 0 0,0 1-1 0,-6-4 0 16,5 4 3-16,-5-1 7 0,6 1 3 0,-6-1 0 15,4 2 1-15,4 2 1 0,-9-3-1 0,7-1 0 0,-7 2-2 16,8 1-6-16,-8-2-4 0,5 4-3 0,-3-5 0 16,5 1-2-16,0 3 1 0,0-3 0 0,-7 0 1 0,6 2-1 15,2-1 0-15,0 2 1 0,-8-4 0 0,7 1 1 0,-1 0-1 16,-4 0-1-16,4-1 0 0,-6 4 1 0,1-3 0 15,6-1-1-15,-6 1 0 0,-1 0 0 0,0 0 3 0,1-1-1 16,-1 5 4-16,0-4-2 0,-5 3 0 0,5-3 0 16,0 2 1-16,1 2 0 0,-1 0-1 0,0-1 1 0,2 0-1 15,-2 4 0-15,0-3 0 0,7 0 1 0,-7 3 0 0,1-5 0 16,6 5-1-16,-6-4-2 0,-1 1-1 0,0 3 0 16,1-5 2-16,5 5-1 0,-5-2-1 0,0 2 1 0,-1 0 0 15,7-4 2-15,-7 4 2 0,1 0 0 0,6 0 1 16,-6 0 0-16,5 0 0 0,-5 0 0 0,6 0-1 0,-7 0-1 15,1-4-2-15,5 4 0 0,-5 0 1 0,6 0 0 0,-6 0 3 16,5 0 2-16,-5 0 1 0,6 0 3 0,-6 0 0 16,-1 0 1-16,6 0 1 0,-11 0-2 0,5 0 0 15,0 4-2-15,1-4-1 0,-7 0-3 0,5 4 0 0,-4-4-1 16,6 2-2-16,-7 3 1 0,0-2-3 0,0 1 0 0,-7 1-1 16,7 1 1-16,0-2-1 0,0 0 2 0,7-1 0 0,-8 5-2 15,7-4 1-15,-6-1 0 0,7 1 1 0,-1-1 1 16,2 1-2-16,4-1-2 0,-6 1 0 0,7 0 1 15,1 3 0-15,-8-3 1 0,6-1 0 0,2 4-2 0,-2 1 2 16,2-1 2-16,-7-3-1 0,5 6 1 0,-6-2 1 0,8 3 0 16,-8-3 1-16,1 2 2 0,-1 2 2 0,0-1 0 15,1 0 1-15,-1 3 0 0,1-3 2 0,-1 4-1 0,0-5 1 16,1 5-1-16,0-3 0 0,-1 2 0 0,1 1 1 16,-2 0 2-16,1-1 0 0,2 1 0 0,-2 0 3 0,0-1 3 15,1 1 0-15,-1-1 0 0,7 1-1 0,-6 0 0 0,6 3 4 16,0-3 4-16,-6 4 1 0,5-5 1 0,2 1 2 15,-2 2 4-15,1 2 4 0,-1 0 6 0,2-2 2 0,0 3 2 16,-2-3 1-16,1 2 0 0,0-1-2 0,0 3-3 0,-1 2-6 16,-5-4-5-16,6 2-4 0,1 1-6 0,-1 0-4 15,-7 1-3-15,6-2-3 0,2 1-4 0,-8 1 1 0,7-2-5 16,-7 4-2-16,8-2-1 0,-8-1 1 0,7 0 2 16,0-1 1-16,0 2 8 0,-1-5 9 0,2 3 11 0,-1-2 12 15,0 0 7-15,6-2 2 0,-5 2 3 0,-2-1 0 0,8 1-3 16,-8-1-9-16,8-3-10 0,0 3-9 0,-1 0-9 15,-6 1-5-15,13-1-5 0,-7 1-3 0,1-1-2 16,0 0-1-16,-1 5 0 0,-6-6-4 0,7 5 2 0,-1 0 0 16,0 0 1-16,1-1-1 0,-1 2 0 0,1 2-2 0,-7-2 0 15,6 2 3-15,1 0-3 0,0 6 0 0,-1-6 0 0,0 1 2 16,7 3-1-16,-6 1 1 0,-1-4 0 0,7 3 0 16,-6 0 1-16,6-4 1 0,-6 5-3 0,6-1-1 15,-7-4 0-15,7 1 0 0,0 0-1 0,0-1 1 0,-7 5-1 16,7-8 0-16,0 3 1 0,0-3 1 0,0 4 4 0,0-3-1 15,0-2 0-15,0-4 2 0,0 6 1 0,0-1 1 0,7-4-1 16,-7 1 1-16,0-1 0 0,7 1 2 0,-1-5-2 16,0 5-1-16,-6-5 0 0,7 5 0 0,-1-5 0 15,1 1 0-15,0 3-1 0,-1-2-1 0,0 1 2 0,1-3-2 16,-7 5 1-16,7-1 1 0,-1-3-2 0,7 3 1 0,-13 4-2 16,6-3 0-16,1-2-4 0,0 6 2 0,-7-5-1 0,6 4 1 15,-6 0 0-15,0 0-2 0,6 4 2 0,-6-4 1 16,7 4 3-16,0-5 0 0,-7 5 0 0,6 0 0 15,0-1 1-15,1 1-2 0,-7 0-4 0,13-1 0 0,-6 1 1 16,-1-1 0-16,8-3-1 0,-2 4-1 0,2 0 0 0,-2-4 0 16,1 3 3-16,7-3-1 0,-8 1 0 0,8-1-2 0,0 0 1 15,-7-1-1-15,7-2 0 0,-2 3 0 0,2-4 1 16,0 1-1-16,-1-1 0 0,1 1 1 0,0-2-1 0,-1 2 0 16,1-5 0-16,6 4 0 0,-6-2 0 0,-1 1 2 15,1-2-2-15,-2 4 2 0,2-4-1 0,1-1 0 0,-2 1-1 16,0-1 0-16,8 1-1 0,-7-4-1 0,-2 4 1 0,2-5 1 15,7 2 0-15,-9 3-2 0,2-5 2 0,0 1 0 0,-1 0 0 16,1 0 0-16,6 0-2 0,-13 0-1 0,7-1 2 16,-1 2 1-16,1-1-1 0,0 0 1 0,-2 1-2 0,2-3 0 15,-7-1 3-15,7 4-1 0,0-5 0 0,-1 3-1 0,1-2-2 16,-8-1 2-16,8 1 0 0,-6-2 1 0,5 3-1 0,-7-3 0 16,7 2-1-16,2-5 1 0,-8 5 1 0,6-4 0 0,1 4 0 15,-7-6-1-15,7 5-1 0,-1-3-6 0,1 4 3 0,-8-4 2 16,8 2 1-16,0-1 0 0,-1 2 1 0,1-4-1 15,6 1 1-15,-6 4 8 0,-1-5-1 0,1 4-2 0,-1 0-1 16,1 2 0-16,0-6-1 0,-2 4 0 0,2 0 2 0,7 1-1 16,-10-4 1-16,11 6-1 0,-8-3 0 0,-1 1 1 0,8-1-2 15,-8-2 1-15,7 4-1 0,0-5 0 0,-6 4-1 0,5 3-1 16,1-7 1-16,-6 3 1 0,6 0-1 0,1 1 0 0,5-5-1 16,-6 5 1-16,0-5 0 0,0 0-1 0,0 2 0 15,6-1 0-15,-5-1 1 0,-1 1 1 0,0-1 0 0,0 1 1 16,-1-1 0-16,9-3 1 0,-15 4-1 0,7 0 0 0,0-4-1 15,1 0 0-15,-2 4 1 0,-6-4 0 0,8 0-1 0,-1 0-1 16,0 0 2-16,-7 0 0 0,7-4 3 0,1 4-1 16,-1 0-3-16,0 0 0 0,6-4-1 0,-5 0 3 0,-1 4-2 15,0-3 3-15,-1 3-2 0,1-4 0 0,7 4-2 0,-7-3 0 16,0-1-1-16,1 4-1 0,-1-3 0 0,6-1-3 0,-5-1 3 16,-1 2 0-16,-2 0 2 0,10-5-1 0,-8 5 1 0,0 0 3 15,6-6-2-15,-5 1 0 0,5 6-2 0,-7-5 1 0,9-1-2 16,-8-4 1-16,7 5 0 0,-7 5-1 0,0-6 0 15,6 0 0-15,-5 4 1 0,-1-3 0 0,-1 4 0 0,0-1 0 16,-4-3 0-16,5 2 1 0,1 2 0 0,-10 0 3 0,3-5-1 16,8 5 2-16,-10 0 2 0,2-6-1 0,7 2 1 0,-9-3 1 15,10 2-1-15,-3-6-1 0,1 3 0 0,-6-5 1 0,6 2-1 16,7-4-1-16,-7-1 1 0,6-2-2 0,-5-5 2 0,5 3-2 16,1-2-1-16,-1-5-1 0,1 1-2 0,-1-3 2 15,1 3-1-15,-1-8 2 0,1 4 1 0,-7-1 2 0,6 3 4 16,-5 0 1-16,-1-1 5 0,0 3 3 0,-7 0 4 0,1-1 3 15,0 4 1-15,-8-3 4 0,1-1 0 0,1 5-2 0,-2-4 1 16,1-1-3-16,-6 4 0 0,-1-3-5 0,8 0-4 16,-8 0-5-16,-6-1-2 0,7 1-1 0,-1 0-3 15,0-4-2-15,-6 4 4 0,0-5-5 0,7 2 1 0,0-6-3 16,-7 6-1-16,6-2-1 0,0-2 0 0,2 3-1 0,-2-3-7 16,-6-1 4-16,6 0 1 0,1 4 1 0,-2-4 1 0,-5 6 3 15,8-6-1-15,-8 3 1 0,0-2 0 0,0 2 1 16,0-2 0-16,0 2 2 0,-8 3 1 0,8-4 1 15,-5 3 0-15,-2-1 3 0,1 4 3 0,0 0-2 0,-2-1-2 16,2 1 0-16,0-1-1 0,-8 1-2 0,8-1-2 0,0 1-1 16,-7 3-3-16,5-3 1 0,-4 4 0 0,5-4 0 0,-6 0 0 15,7 3-1-15,-7 0 0 0,6 0 1 0,-6 1 0 16,7 3 0-16,-8-4-1 0,8 1-1 0,-6-2 0 16,5 2 0-16,-7 2-1 0,2-2 0 0,4 0-3 0,-4 0 1 15,0-4 3-15,-2 2 0 0,1 1-2 0,0 1 1 0,-6-1 0 16,-1-3 0-16,0 4 5 0,1-5-3 0,-1 5 1 0,0-4 0 15,-5 2 4-15,-1-2 0 0,0 3 1 0,-1 1-2 16,1-1-2-16,-6 1-2 0,6-1-1 0,-7 0-6 16,1 1-8-16,-1 3-9 0,1 1-9 0,-7-2-11 0,-1 0-17 15,1-2-16-15,0 4-16 0,-7 1-9 0,6-1-16 0,-5-1-37 16,6 4-54-16,1-1-51 0,-1 1-44 0,-1 3-34 0,0 0-34 16,9 5-52-16,-2-2-78 0,7 1-114 0,0 5-22 15,0-3 16-15</inkml:trace>
  <inkml:trace contextRef="#ctx0" brushRef="#br0" timeOffset="1171.35">16206 10499 223 0,'-6'-14'378'0,"6"3"-90"0,0 3-99 0,0-2-73 0,0 5-39 16,0-2-22-16,0 3-14 0,0 1-8 0,0-1-8 0,0 4-5 16,0 0-5-16,0-3 0 0,0 3 0 0,0 0-1 15,0 0 1-15,0 0-1 0,0 0-1 0,0 0-3 0,0 0-5 16,0 0-8-16,0 3-9 0,6-3-11 0,1 7-16 0,0-3-27 15,-1 3-61-15,0 4-112 0,8-3-106 0,-8 3-61 0</inkml:trace>
  <inkml:trace contextRef="#ctx0" brushRef="#br0" timeOffset="2186.73">16154 15400 101 0,'0'5'276'0,"0"-5"-23"0,0 0-34 16,0 0-41-16,7 0-43 0,-7 3-42 0,0-3-32 0,0 0-23 15,0 0-15-15,0 0-7 0,0 0-1 0,0 0-2 16,6 0 7-16,-6 0 0 0,0 0 0 0,0 0 1 0,0 0 1 16,0 4-1-16,0-4-3 0,0 0 1 0,0 0-3 15,0 0 3-15,0 0 3 0,0 0 2 0,0 0 2 0,0 0 0 16,0 0 1-16,0 4-3 0,0-4 0 0,0 0-3 0,0 0-3 15,0 0-1-15,0 0-2 0,0 0-1 0,0 0-1 16,0 0 1-16,0 0-1 0,0 0 0 0,0 0-1 0,0 0 1 16,0 0 1-16,0 3 0 0,0-3 1 0,0 0 6 15,0 0 4-15,0 4 1 0,0-4 2 0,0 0 0 0,0 0 0 16,0 0-3-16,0 0-4 0,0 0-3 0,0 0-3 0,0 0-4 16,0 0-4-16,0 0-1 0,0 0-2 0,0 0-2 15,0 0-1-15,0 0-2 0,0 0-4 0,0 0-4 0,0 3-5 16,0-3-12-16,0 4-12 0,0-4-17 0,0 4-16 0,6-4-17 15,-6 3-15-15,0-3-22 0,7 4-35 0,-7-4-49 16,7-4-78-16,0 4-98 0,-1 0-50 0</inkml:trace>
  <inkml:trace contextRef="#ctx0" brushRef="#br0" timeOffset="2702.25">16682 15669 351 0,'0'3'396'0,"0"-3"-100"0,-6 0-104 16,6 0-75-16,-6 0-43 0,6 0-25 0,-8 0-10 15,1-3-6-15,2 3 0 0,5 0 3 0,-7 0-2 0,7 0 1 16,-8 0-1-16,8 0-2 0,-5-4-5 0,5 4-6 16,0 0-6-16,0 0-2 0,0 0-6 0,0 0 0 0,0 0-2 15,0 0-1-15,0 0 2 0,0 0 1 0,0 0 1 0,0 0 0 16,0 0 3-16,0 4 0 0,0-4 2 0,0 0 5 15,0 0 3-15,0 0 1 0,0 0 2 0,0 0 0 0,0 0 0 16,0 0-1-16,0 0-1 0,0 0-5 0,0 0-3 16,0 0-1-16,0 0 0 0,0 0-1 0,0 0 0 0,0 0 0 15,0 0 0-15,0 0-1 0,0 0-3 0,0 0 0 0,0 0-1 16,0 0 0-16,0 0-6 0,0-4 2 0,0 4 1 16,0 0-2-16,0 0 3 0,0 0-1 0,0 0-1 0,0 0-2 15,0 0 3-15,0 0-2 0,0 0-2 0,0 0 1 16,0 0-1-16,0 0 0 0,0 0 0 0,0 0 1 0,0 0 1 15,0 0 0-15,0 0 0 0,0 0-2 0,0 0 1 0,0 0-1 16,0 0 1-16,0 0 2 0,0 0-1 0,0 0 3 16,0 0 0-16,0 0 2 0,0 0 0 0,0 0 1 0,0 0 0 15,0 0-1-15,0 0-1 0,0 0-3 0,0 0 1 16,0 0-1-16,0 0-2 0,0 0 1 0,0 0 0 0,0 0-2 16,0 0-1-16,0 4 1 0,0-4 1 0,0 0 0 0,0 0 0 15,0 0-1-15,0 0 0 0,0 0 2 0,5 0 2 16,-5 0-2-16,0 0 1 0,0 0-2 0,0 3 1 15,8-3-2-15,-8 0-13 0,7 0-15 0,-2 0-21 0,2-3-25 16,7 3-37-16,-2-4-73 0,2-4-170 0,-1 1-98 0,0-1-58 16,-6 2-19-16</inkml:trace>
  <inkml:trace contextRef="#ctx0" brushRef="#br0" timeOffset="4858.21">9918 14291 112 0,'0'-4'333'0,"0"1"-69"0,0-1-66 16,-6 4-62-16,6-4-52 0,0 0-31 0,-6 4-20 16,6-3-13-16,-7 3-3 0,7-4-3 0,-7 4-1 0,1 0 2 15,6 0 5-15,-7-3 4 0,1 3 2 0,6 0 7 16,-7-4 4-16,7 4 2 0,-6-4 2 0,-1 4-2 0,7-3-2 15,-6 3-1-15,0-5 0 0,-2 5-2 0,8-3-1 16,-6 3-3-16,0-3-2 0,0 3-3 0,-8-4-3 0,8 4-5 16,-1 0-3-16,-6 0-1 0,0-4-4 0,7 4-2 0,-8 0 0 15,2 0-1-15,-1 0 0 0,-1 0-2 0,2 0-1 0,-2 0-3 16,-5 0 2-16,6 0 2 0,-6 0 0 0,-1 0 4 16,6 0 4-16,-5 0 6 0,-1 0 5 0,8 0 8 15,-8 0 6-15,0 0 6 0,1 0 4 0,6 0 2 0,-6 0 0 16,-1 0-2-16,0 4-3 0,1-4-5 0,-1 0-3 0,-6 4-4 15,7-1-3-15,-1-3-5 0,-6 3-2 0,0 2-4 16,7 2-2-16,-8-3-3 0,8 3-1 0,-8-4-3 0,1 5-2 16,1-4-2-16,5 3 1 0,-6-4-3 0,6 4 1 15,-5 1-1-15,-1-1-1 0,6-3 0 0,-7 4-2 0,1-1 3 16,1 0-1-16,4 1 0 0,-4-1-2 0,-1 0 0 0,-1 4 3 16,-6-3-2-16,8-1 1 0,0 0-1 0,-9 0 0 15,9 1-1-15,-9 0 1 0,9-2 0 0,-1 2-1 16,-7-1 0-16,7 1 0 0,-6 2 0 0,6-3 0 0,-1 1 0 15,1 0 1-15,-1-2 0 0,9 1 2 0,-8 2 1 0,6 1 1 16,-7-2-1-16,8-1 2 0,0 0-1 0,6 0 0 0,-7 1-1 16,0-1-3-16,8 5 1 0,-8-5-2 0,1 3 0 15,-1-2-1-15,0 4 0 0,1 1 1 0,-7-1 0 16,6 1 0-16,-6-1 0 0,0 3 0 0,1-4 0 0,-2 4-4 16,1-1 2-16,0 1 1 0,0-1 1 0,7 2-1 0,-7-2-1 15,6 1 1-15,-6-1 1 0,7 1 4 0,-1-4-2 16,-6 4 0-16,6-1-2 0,1 1 1 0,5-1 0 0,-5 1-1 15,-1-1-2-15,-6 6 0 0,6-6 0 0,1 4 2 0,-1 0-1 16,-6 1 1-16,7 2-2 0,-1-6 1 0,1 7 3 16,0-3 0-16,-9-1-2 0,8 0 1 0,3 0 2 0,-3 1 0 15,0 4 4-15,1-3 0 0,-1 3 0 0,6-1 0 16,-6 0 0-16,9 0 0 0,-3-1 2 0,2 1-1 0,-2 5-1 16,8-6 1-16,-7 2 2 0,6-2 1 0,1 1-1 0,-2 0 2 15,8-1 0-15,-5 2 1 0,5-1 2 0,-6-3 1 16,6 2 2-16,0 5 1 0,0-4 3 0,6 3 3 0,-6 2 1 15,5-2 0-15,-5 1 0 0,8-1-1 0,-2 5-3 16,1-5-2-16,-1 5-3 0,1-1-4 0,5 3-4 0,-4 2-1 16,4-5-2-16,-5 4-3 0,6 0 0 0,0 0-1 0,-7-4-1 15,8 8-1-15,-8-8 1 0,8 4-1 0,-2 0 1 16,1 0 1-16,0 3-1 0,0-2-1 0,7-2 0 16,0 2 0-16,-1-1-1 0,1 0 1 0,-1 4-3 0,7-5-2 15,-6-2 0-15,6 3 0 0,6-4 2 0,-5 0-1 0,5-3 2 16,-6-1-4-16,7 1 3 0,-1-4 1 0,7 0 1 0,-6-3 0 15,5-2 7-15,2-2-3 0,-1 4-1 0,0-5 1 0,1-3 0 16,5 3 0-16,-7-2-1 0,2-1 0 0,-1 0-6 16,6 1 4-16,-5-3-1 0,-1-1 1 0,7 0 0 0,-7-4 0 15,5-1 1-15,9 1 0 0,-7-1 4 0,5-3 0 0,-4 0 3 16,4 0 2-16,2 0 4 0,-1-3 3 0,1-1 2 0,-2 1 1 16,-6-5-1-16,9 4-2 0,-3-4 2 0,-5 1-2 0,-1 1 1 15,8-2-1-15,-7-3 1 0,-1 0 1 0,1-1 0 0,-7 2 1 16,0-5-3-16,7 1-3 0,-8-1-2 0,1-4-3 15,-6 2-5-15,7-5 1 0,-2-1 0 0,-5-2-2 0,6-1 2 16,-1 1-1-16,2-4 0 0,-7-5 2 0,6 5 0 0,-1-4-4 16,-5 0-2-16,7 0 0 0,-1-7 1 0,-1 3 1 15,-5-7-2-15,7 0 0 0,-8 0 0 0,7-6-2 16,-7-3 2-16,1 2-1 0,-1-4 0 0,1-3-1 0,-7-1 0 16,0-3 3-16,1 0 3 0,-7-1 9 0,-2-3 4 0,-4 0 5 15,-1 1 8-15,-7-1 4 0,1 0 8 0,-7 4 12 16,-7-5 10-16,1 9 6 0,-7-1 7 0,-7 1 6 0,0 0-1 15,-5 2-3-15,-8 5-2 0,0 0-16 0,-6-1-12 0,0 5-14 16,-7-1-14-16,7 4-20 0,-7 0-16 0,1 3-23 16,-1 1-34-16,1 7-46 0,-7-3-63 0,7 7-57 0,-2-2-54 15,2 2-58-15,-1 8-91 0,1 3-158 0,-1 2-57 16,-5 10-7-16,-2-2 34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4:25:58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12355 9078 158 0,'-7'-8'350'0,"1"1"-119"0,0-3-103 0,-1 2-57 15,1 1-29-15,6 3-14 0,-7-4-7 0,7 1-2 0,-6 0 0 16,6 0 2-16,0 3 4 0,-6-4 1 0,6 1 1 0,0 3-1 15,0 0 0-15,0-3-5 0,0 4 0 0,0-1 0 16,0 4 0-16,0-3-5 0,0 3-2 0,0-4-1 0,0 4 0 16,0 0 1-16,0-4-4 0,0 4-2 0,-7 0-3 15,7 0 0-15,0 0-2 0,0 4-2 0,0-4 1 0,0 0-2 16,0 4-1-16,0-1 0 0,0 1 0 0,0-1 1 0,0 2 0 16,0-3 0-16,0 6 0 0,7-1 0 0,-7 5 0 15,6-2 0-15,-6 1 1 0,6 8 1 0,1-1 1 16,-1 1 2-16,1 2 2 0,5 4 2 0,2 5 4 0,-7 0 2 15,5 6 1-15,-4 1-1 0,4 10 1 0,-6 1 5 0,-6 7 1 16,7 3 1-16,-14 5 2 0,7 11 2 0,-12-1 1 0,6 11 1 16,-8 4-1-16,-6 0-2 0,7 4-3 0,0-1-4 15,0-3-3-15,-6 3-3 0,12-3-1 0,1 4 0 16,-7-5-1-16,13-2 0 0,-7-1 0 0,1 1-2 0,6-5 1 16,-7 1-1-16,7-4-2 0,0-4 0 0,-6-6-2 0,6-2-1 15,0-7 0-15,0-6-1 0,6-8-1 0,-6-4 1 16,0-7-1-16,0-4 2 0,0-7 6 0,0-3 22 0,0-5 29 15,0-3 30-15,0-4 21 0,0-3 14 0,0-4 12 0,0-4 8 16,-6-6-1-16,6-5-18 0,0-3-29 0,-6-4-28 16,6-7-21-16,-8 0-14 0,8-8-11 0,-6 0-9 0,-1-8-6 15,7 6-6-15,-6-6-1 0,0-2-2 0,6-1-4 16,-8 1 0-16,8 2-2 0,-6 1-1 0,6 8 1 0,-6-1 2 16,6 8 1-16,-6 4 2 0,6 2 0 0,0 5-3 0,-7 3-17 15,7 4-20-15,0 4-15 0,7 4-12 0,-1 3-13 16,0 3-22-16,8 4-19 0,5 4-21 0,7 4-5 0,7 3-4 15,6 1-12-15,0 3-31 0,13 0-71 0,-7 3-139 16,15 5-69-16,-9 0-24 0</inkml:trace>
  <inkml:trace contextRef="#ctx0" brushRef="#br0" timeOffset="609.08">15450 10294 265 0,'7'-7'434'0,"0"-8"-132"0,-1 4-120 0,0 1-68 0,-6-2-39 15,8 1-21-15,-8-3-10 0,6 3-5 0,0 0-1 0,-6 0 0 16,0 3 1-16,7-4-2 0,-7 10 2 0,0-6-2 16,0 4-3-16,0 1-3 0,0 3-6 0,0-4-4 0,0 4-7 15,-7 4-7-15,1 3-2 0,0 3-2 0,-8 5 1 16,-6 4 1-16,-5 7 3 0,-10 4 2 0,4 6 1 0,-8 3 2 15,-6 9 2-15,-14 4-1 0,7 7 3 0,-13 3-1 0,0 8 2 16,0-1-1-16,-7 1 0 0,0 3-1 0,0 0-2 16,6-3 0-16,-4-5-2 0,-2 5-3 0,6-8-3 15,-5-2-2-15,0-3 0 0,6-5 1 0,-2-4 1 0,10-4-1 16,-2-3 0-16,7-5 2 0,6-3 0 0,0-4-2 0,8-4-2 16,4-2 1-16,9-5-2 0,5-3-5 0,7-4-6 15,0 0-10-15,7-4-9 0,-1 0-13 0,14-3-19 0,-1-4-23 16,14 0-35-16,-1-8-60 0,1-2-117 0,12-5-94 0,-6-3-59 15,7-8-30-15</inkml:trace>
  <inkml:trace contextRef="#ctx0" brushRef="#br0" timeOffset="843.4">14414 10789 331 0,'-19'4'463'0,"-1"3"-161"0,1 3-138 0,-14 5-74 0,6-1-39 16,3 9-17-16,-9 0-10 0,7 2-1 0,-7 0 2 0,1 4 3 15,6 4 1-15,-1 0 2 0,7 4-3 0,0 0-1 16,8-1-1-16,-1 1-2 0,0 0-1 0,13-1 1 0,0-2 2 16,6-3 3-16,8 4 7 0,4-6 4 0,9-1 4 0,5-1 1 15,2-2-2-15,4-4-1 0,15-1-2 0,-1-6-6 16,0-2-8-16,13-2-7 0,6-6-3 0,2-1-5 0,4-3-11 16,2-3-18-16,-1-5-21 0,-6 2-30 0,-2-2-38 15,-4-3-84-15,-14 0-176 0,-5-5-77 0,-15 3-56 0</inkml:trace>
  <inkml:trace contextRef="#ctx0" brushRef="#br0" timeOffset="1484">9104 10272 123 0,'-8'-11'458'0,"-3"-4"-100"15,4 4-143-15,0 0-94 0,7 4-47 0,-6 0-27 16,6 0-13-16,0-1-9 0,0 5-6 0,0-5-2 0,0 5-3 15,6 3 0-15,-6 0-2 0,7 0-1 0,6 3-2 0,0 5-1 16,7-2 1-16,6 6 1 0,0 2 3 0,0 1 3 16,13 7 1-16,0 4 0 0,0-1-1 0,7 5-1 0,-1 2-2 15,1 5-3-15,-1 3 0 0,7 4-3 0,1 4-2 16,-1 0 0-16,7 0 1 0,-1 2 0 0,0 2 0 0,8 0 1 16,-8-6 1-16,8 2 1 0,-7-4 3 0,6-3 1 15,-6-5 1-15,-1-7 1 0,-6 1 1 0,6-4 1 0,-11-4 1 16,-2-4-3-16,-6-4 0 0,-6-3-1 0,-8 0 9 0,-5-3 20 15,-6-5 23-15,-2 2 16 0,-12-2 4 0,0-3-1 16,-7-8 2-16,-12 5 0 0,-1-5-7 0,-5-6-23 0,-8 3-25 16,-1-4-17-16,-4 1-6 0,-1-5 1 0,-7 1-3 15,1 0-2-15,6 0-2 0,-1-5 0 0,2 5 0 0,-1 0 2 16,6-5-2-16,7 6 1 0,0 2-2 0,6-3 1 0,7 7-2 16,0-3-5-16,6 2-11 0,7 1-19 0,7 0-15 15,6 3-15-15,6-2-17 0,8 2-13 0,5 1-17 0,8-1-13 16,5 8-14-16,1-3-18 0,-1 6-52 0,1 1-107 15,-1 7-76-15,2 3-53 0,-9 9-31 0</inkml:trace>
  <inkml:trace contextRef="#ctx0" brushRef="#br0" timeOffset="2077.48">9385 15855 133 0,'6'-4'470'0,"-6"1"-92"0,13-4-141 0,-7-1-105 15,7 1-62-15,7-4-34 0,-1-4-18 0,6 5-9 16,3-10-2-16,4 3-1 0,7-2 1 0,1-3 2 0,11-3 3 16,2-5 4-16,5-2 6 0,7-5 11 0,0-3 9 0,14-4 10 15,-8-5 10-15,8 2 7 0,-2-7 8 0,2-5 10 16,6 0 5-16,-2-7 3 0,3 0 3 0,-8-4 3 0,-1 8 4 16,3-3 5-16,-10 9 2 0,-10 2-6 0,-2 6-7 15,-11 7-11-15,-15 9-9 0,1 1-3 0,-7 6-2 0,-14 7-5 16,-5 0-8-16,0 6-1 0,-7 2 1 0,-7 3-2 15,-6 3-3-15,-1 0-12 0,-4 8-13 0,-2 0-10 0,-7 3-6 16,9 3-5-16,-9 2-6 0,0-1-1 0,7 1-3 0,2 1 0 16,-2-1 0-16,1 1 0 0,0-1 1 0,4 3-5 15,3-4-3-15,5 4-14 0,-5-1-29 0,5-3-30 0,1 3-38 16,6-2-41-16,0-1-39 0,6 0-37 0,1 0-46 16,12 0-72-16,1-7-138 0,13 3-59 0,-1-7-23 0,6 4 6 15</inkml:trace>
  <inkml:trace contextRef="#ctx0" brushRef="#br0" timeOffset="2577.37">15144 14837 115 0,'6'0'305'16,"2"0"-88"-16,3 0-71 0,4-4-46 0,4 0-23 15,1 1-12-15,0-1-11 0,-3 4-6 0,11-4-2 0,-2 4-3 16,0-3-2-16,-7 0-4 0,1 3-3 0,0-4-1 15,-1 4 0-15,-6-4 8 0,0 4 10 0,0-4 13 0,-6 4 14 16,-1 0 16-16,-6 0 15 0,6-3 9 0,-6 3 2 0,0 0-6 16,-6 0-10-16,0-4-15 0,-1 4-18 0,0-4-19 15,-5 4-20-15,-1 0-15 0,-2 0-8 0,-5 0-4 0,9 0-1 16,-9 4 1-16,1 0 2 0,-1-1 2 0,1 5 1 0,-2-4 0 16,1 2 2-16,9 2 1 0,-3-1-1 0,-5 1-3 15,6-1-2-15,0 0-1 0,7 4-4 0,-9 0 1 16,4-1 0-16,3 2-3 0,-4-1 0 0,5 4 1 0,1-1 0 15,6 1-1-15,-6 0-1 0,6 3 1 0,0 0-1 0,0 0 1 16,6 1 0-16,0-1 0 0,1 1 0 0,5-1 0 0,2 0 2 16,-1 0-2-16,0 1 0 0,7-1-3 0,-1 0-9 15,1 1-7-15,-1-1-9 0,7-3-13 0,-6 3-13 16,6-3-15-16,0-1-13 0,-7 1-13 0,6-1-12 0,3-3-11 16,-2-4-12-16,-6 5-20 0,-1-8-34 0,-1 0-55 0,2-1-80 15,-6-3-81-15,-1 0-39 0</inkml:trace>
  <inkml:trace contextRef="#ctx0" brushRef="#br0" timeOffset="2796.25">15340 15060 190 0,'-20'-14'522'0,"1"2"-58"0,6 5-143 16,0 0-132-16,-2-1-77 0,10 1-46 0,-1 4-25 16,6-1-10-16,6 4-1 0,7 0 8 0,7 4 9 0,6-4 8 15,6 6 8-15,7-2 8 0,7 4 10 0,7 3 6 16,4 0 4-16,9 1 1 0,6-3 6 0,-1 3 9 0,8-1 6 15,-2 3 2-15,8-2-3 0,-6-2-7 0,-2 5-9 0,-4 0-14 16,4-1-17-16,-12 1-28 0,8-1-35 0,-15 2-41 16,-7-2-47-16,2 4-46 0,-15-3-44 0,3 0-40 15,-9-1-42-15,-12 1-62 0,-2-4-116 0,-18 3-83 0,-5 1-37 16,-8 0-2-16</inkml:trace>
  <inkml:trace contextRef="#ctx0" brushRef="#br0" timeOffset="3561.51">13939 15679 42 0,'-7'-10'532'0,"1"2"-39"16,6 1-125-16,-7 0-136 0,7 0-81 0,-6 3-45 16,6 4-28-16,0-4-36 0,0 4-21 0,0 0-6 0,6 4 1 15,-6 2 17-15,7 9 30 0,-1 4 27 0,1 6 24 0,-1 4 30 16,1 11 18-16,-1 9 8 0,0 6 2 0,2 7-10 16,-8 7-18-16,0 1-19 0,0 3-21 0,0 7-22 0,0 2-13 15,0-2-11-15,0 4-5 0,0 1-10 0,0-8-13 0,0 3-8 16,0-6-5-16,0-1-8 0,0-7-4 0,6-1-6 15,-6-6-1-15,0-4 0 0,0-4 0 0,0-7 4 0,0-6 5 16,-6-6 7-16,6-3 14 0,0-7 18 0,0-3 15 0,0 0 13 16,0-9 6-16,-8 0 6 0,8-5 1 0,-6-5-3 0,0-5-9 15,6-5-13-15,-13-5-16 0,6-6-11 0,-6-6-8 0,1-5-9 16,4-4-6-16,-4-6-5 0,-2-1-6 0,8-9-1 16,-7 1-2-16,0-8-3 0,0 1 1 0,7-9-3 0,-1 2-4 15,-6-5-2-15,7-3-3 0,-1-4-5 0,0 4-3 16,1-7-1-16,-7-2-2 0,0 6 1 0,6-1 2 0,-5 4 7 15,-8 6 4-15,7 13 9 0,0 6 6 0,-6 8 5 0,5 7 4 16,1 7 3-16,-7 1 0 0,14 10-3 0,-6 0 0 0,-2 5-6 16,8 2-5-16,-1 4-3 0,0 1-4 0,1 6-1 15,-2 1 0-15,8 0 1 0,-5 3-2 0,5 4 0 0,0-4-1 16,5 4 1-16,-5 0 2 0,8 1-4 0,-2-2 1 16,1 1-2-16,0 0 2 0,-1 0-1 0,0 0 2 0,8 1-3 15,-8-5 1-15,7 3 2 0,0-2 1 0,-6-1 1 0,5 4 1 16,2-4 1-16,6 1 0 0,-1-1 3 0,-6 0 0 15,6 1 3-15,1-1-1 0,6 0-1 0,0 0 1 0,0 1 0 16,0-1 0-16,0 0 1 0,7 0-1 0,-7 1-3 16,6-1-5-16,-5 1-7 0,5 0-14 0,-6-5-23 0,0 4-28 15,1-2-31-15,-1-2-35 0,-7 4-41 0,7-3-39 16,0-1-32-16,-6 1-25 0,-1-4-18 0,7 4-24 0,-6-4-49 16,-8-4-85-16,9 4-66 0,-9 0-21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728.33691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4T04:31:05.4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16168 1842 70 0,'0'4'126'0,"7"-4"-19"0,-7 0-19 15,0 0-21-15,0 0-14 0,0 0-9 0,0 0-5 0,0 0-4 0,0 0-1 31,0 0 2-31,0 0 1 0,0 0 3 0,7 0 0 16,-7 0-1-16,0 0 0 0,0 0-3 0,5 0-4 0,-5 0-3 16,0 0-5-16,7 0-3 0,-7 0-6 0,0 0-2 0,7 0-4 15,-7 0-2-15,0 0-2 0,0 0-1 0,0 0-1 0,7 0 1 16,-7 0-1-16,0 0 1 0,0 0 3 0,0 0 3 0,0 0 5 16,0 0 5-16,0 0 5 0,0-4 4 0,0 4 4 0,6 0 2 15,-6 0 3-15,0 0 0 0,0 0-1 0,0 0-4 0,0 0-1 16,0 0-4-16,0 0-2 0,0 0-2 0,0 0-4 15,0 0-2-15,0 0-1 0,0 0-1 0,0 0-2 0,0 0-1 0,0 0 0 16,0 0-2-16,0 0 0 0,0 0 0 0,0 0-1 16,0 0 1-16,0 0 0 0,0 4 0 0,0-4 3 0,0 0-3 0,0 0 1 15,5 0-4-15,-5 0-1 0,0 4-2 0,0-4-3 16,0 0 0-16,0 0-5 0,0 3 3 0,0 1-2 0,0-4 1 16,0 4 1-16,0 2 0 0,0-2 1 0,8 4 0 0,-8-1 0 31,0 1-1-31,7-1 1 0,-7 5 0 0,0-6-1 0,6 2-2 15,-6-1 2-15,6 4-1 0,-6-4 1 0,7 0 1 0,-7 5-1 16,7-5 1-16,-1 0 0 0,0 0 2 0,2 1-1 0,-2-5-1 16,0 5-1-16,1-5 0 0,-1 5 1 0,0-4 0 0,1-1 0 15,6 2 1-15,-6-3-1 0,-1-2 3 0,7 0 2 16,-7 0 4-16,8 0 3 0,-2 0 3 0,3-2 5 0,-4-6 1 0,4 4 6 16,-3-7 6-16,2 3 1 0,4-3 2 0,-4 1 4 15,-1-5 6-15,7 0 3 0,-9 1 0 0,4-1 3 0,-3-3 0 0,2-1 1 16,-8 0-1-16,7-2 1 0,-6-1 7 0,-1 0 1 15,7 0 2-15,-13 0 2 0,6-3 0 0,1 2-1 0,0 1 1 16,-7-3-6-16,0 4-12 0,7-2-6 0,-7 5-3 0,0-4-6 16,0 7 6-16,0-3 4 0,0 3 3 0,0 5 4 0,0-2 7 15,0 5 7-15,-7-1 3 0,7 5-1 0,0-4-7 0,0 3-9 16,0 4-11-16,0-3-5 0,0 3-11 0,0 0-10 16,0 0-6-1,0 3-3-15,0 4-4 0,0 0-2 0,0 5 4 0,0 3-2 16,0-1 2-16,0 1-1 0,0 2 0 0,0 5 0 15,0 1 0-15,0-1 1 0,0 3-2 0,0 1 0 0,7 3 0 0,-7 1 0 16,0-1 1-16,0-4 0 0,0 5 0 0,5 3-1 16,-5-4 0-16,0 0 0 0,0 1 0 0,0-1-1 0,0 0 0 0,0 0 1 15,0-2-1-15,0 2-1 0,0-3 0 0,0-1 1 16,0 1 0-16,0-1 0 0,0 1-1 0,0-1 0 0,0 1 1 16,0-4 1-16,0-1 1 0,0-1-1 0,0-3 2 0,0 2 0 15,0-4 0-15,0-4-1 0,0-1 0 0,0 2-2 0,7-4 1 16,-7-1-1-16,0-5 0 0,0 2 9 0,0 0-10 0,0 0 3 15,7-4 1-15,-7-4 3 0,0 0-3 0,0-2 3 0,0-1-2 16,7-5-8-16,-7-3 12 0,0 1-2 0,5-5 2 0,-5 1 1 16,8-4 2-16,-8 1 1 0,0-6 2 0,6 2-2 15,0-1-1-15,-6-3-1 0,7 0-2 0,-7-2-3 0,6-1 0 0,2 3-3 16,-8-4-2-16,5 3 2 0,2-2 1 0,-1-1 0 16,2 3 0-1,-3-3-1-15,2 0 1 0,5 4-1 0,-4-1 2 16,-2 5-1-16,6 0 4 0,-4 0-1 0,5 2 1 0,-1 0-1 15,2 2 0-15,-2 3 0 0,2 3-2 0,6 0 0 0,-7 0-2 16,13 1-2-16,-7 3-1 0,0 4 0 0,8-4 1 0,-8 7-3 16,7-3 2-16,0 3-3 0,-7 4 1 0,2 0 0 0,-1 4 2 15,-2-1-1-15,2 5 0 0,-7-2 0 0,1 6-2 0,-8-1 0 16,7 0 2-16,-13 4-3 0,7 3-1 0,-14 0-2 0,0 4 2 16,1 0-1-16,-7 0 0 0,-7 4 1 0,-6 0 2 0,0-1 3 15,-1 1 1-15,-4-4 1 0,-2 3 2 0,1-2 5 16,-1-1 0-16,0-5-3 0,1 2-2 0,-2-4-2 0,1-1 1 15,2-3 0-15,4 0 0 0,1 1-6 0,0-6 5 0,7 2-1 16,0-5-2-16,5 5-17 0,2-4-42 0,-2-1-62 0,7-3-65 0,7 0-66 16,7 0-94-16,0-3-194 0,0-4-87 0,12-1-50 15,-7 0-5 1</inkml:trace>
  <inkml:trace contextRef="#ctx0" brushRef="#br0" timeOffset="3177.05">16384 3165 43 0,'-7'0'104'0,"7"0"-25"15,-6 0-25-15,-2 4-19 0,8-4-16 0,-6 0-9 0,0 2-6 16,-1-2-2-16,1 5-2 0,6-5 1 0,-7 4 1 0,1-1 0 16,6 2 1-16,0-5 0 0,-7 3 0 0,7-3 1 0,0 3 0 15,0-3 0-15,0 4-1 0,7-4 5 0,-7 0 5 0,0 0 7 16,6 0 2-16,-6 0 6 0,7 0 5 0,-7 0 3 16,6-4 6-16,1 4 0 0,-7 0 0 0,6-3-2 0,-6 3-3 15,6-3-2-15,-6-2-2 0,8 5 0 0,-8-3 1 0,0 3-1 16,6-4 0-16,-6 4-2 0,0-5 1 0,7 3-1 0,-7 2-3 15,5-4-2-15,-5 1-7 0,8-2-2 0,-1-1-5 0,-7 1-3 16,5 1 2-16,-5 1 1 0,6-1 1 0,-6 1 4 0,7-1-1 16,-7 1 1-16,8 3 2 0,-8-4 2 0,0 0-1 0,6 0-1 15,-6 4-1-15,0-3-1 0,0-1 0 0,0 4-1 0,6-3 0 32,-6 3 0-32,0-5-7 0,0 5 3 0,0 0 0 0,0 0-2 15,0 0 0-15,0 0-1 0,0 0-1 0,0 0-2 16,0 0 3-16,0 0-2 0,0 0-5 0,0 0 0 0,0 0 1 0,0 0-3 15,0 0 0-15,6 5-1 0,-6-5 1 0,0 0-2 16,0 3 2-16,0-3 2 0,0 4-2 0,8-4 1 0,-8 3-1 0,0-3 1 16,6 4-1-16,-6-4 1 0,0 4-1 0,0-4-1 15,6 4 1-15,0-4 0 0,-6 3 0 0,6-3 2 0,-6 4 1 16,8-4 0-16,-1 3 4 0,-1-3 3 0,-1 0 3 0,3 0 2 16,-8 0 1-16,7-3 1 0,0-1 1 0,-3 1 0 0,11-1-1 15,-9 0-3-15,0 0 0 0,8-3 0 0,-8-1 1 0,1 2 4 16,6-2 1-16,-7 1 0 0,7-3 0 0,-7-2-2 0,8-3 3 15,-2 5 0-15,-5-5 1 0,7 0-1 0,-1-3 0 0,-7 3 1 16,7-4 0-16,-7 2 4 0,7-2 8 0,0 1-1 16,-5-1-1-16,-3 1 1 0,2 0-1 0,-1 4 6 0,0-1 4 0,-6 3-3 31,8 2-5-31,-8-1-3 0,6 3-1 0,-6 1-2 16,0 3-1-16,0-4-5 0,0 6-6 0,0 2-3 0,0-5-2 0,0 2-3 15,0 3-1-15,0 0-3 0,0 0-2 0,0 0-2 16,-6 3-1-16,6-3-2 0,0 7 1 0,0-2-1 0,-8 6 0 15,8-4 0-15,0 4-1 0,0 0 3 0,0 4-1 0,0 0 0 16,0-1 0-16,0 4 1 0,0 4 0 0,0-1 1 0,0 2 1 16,0 6-1-16,0-4 0 0,0 5 0 0,0 0 2 0,0 0 0 15,-6 1 0-15,6-1-1 0,0 4 1 0,-6-2 0 0,6-2 1 16,0-1-2-16,0 0 1 0,0 1-1 0,0-1 0 0,0 0 0 16,-7-3-1-16,7 0-1 0,0-1-1 0,0-4 2 15,0-1 0-15,0-3 1 0,0-2 0 0,0-1 0 0,0 2 0 0,0-6 2 16,0 1-1-16,0-2-1 0,0-2-1 0,0-5 0 15,0 2 0-15,0 0 2 0,0-4 2 0,0 4 2 0,0-4 5 16,0 0 9-16,0 0 12 0,0 0 13 0,0-4 9 0,0 0 6 31,0-2 5-31,0-1 1 0,7-5-1 0,-7-3-7 0,0 1-10 16,0-1-16-16,6-4-9 0,-6-2-6 0,6 3-6 0,-6-9-4 16,0 6-2-16,0-9-2 0,8 5-1 0,-8 0 1 0,6-4-1 15,-6 2-3-15,0-2-1 0,0 0 1 0,7 3-1 0,-7-3-1 16,0-1 0-16,5 4-1 0,-5-3 2 0,0 4-1 0,8-1 1 15,-8-3 1-15,0 7-1 0,7-4 0 0,-7 4 1 0,6 0 1 16,-1 0-1-16,2 3 1 0,1 2-1 0,-2-2-1 16,0 1-1-16,0 3 1 0,8 1-1 0,-7 3 0 0,-2 0-1 0,9 3-1 15,-7-2-1-15,-1 2 1 0,7 5 0 0,-6-5 0 16,0 4-1-16,5 0-1 0,-5 4 1 0,5 0 0 0,-6 4-1 16,9 4 0-16,-9-4-2 0,7 7 0 0,0-1-3 0,0 1-1 15,-7 4-2-15,8-4-6 0,-2 4-4 0,-5 2-4 0,0 2-3 16,-2-1-2-16,-5 1 2 0,0 3 2 0,0 4 2 0,-5-5 6 15,-2 4 5-15,0 2 6 0,-5-6 4 0,-2 6 3 0,1-2 2 16,-6-4 2 0,0 2 0-16,-7-5 0 0,4 5 2 0,-9-5 0 15,4 0 0-15,-5 1-1 0,0-2 1 0,-1-2 0 0,0-1 1 16,2-2 0-16,-2 2 0 0,-1-2-1 0,8-4 1 0,1 2 0 16,5-3-3-16,0-3-13 0,8 4-27 0,-3-5-38 0,4 1-36 15,11-1-42-15,-7-3-76 0,14 0-157 0,0-3-90 0,5-1-57 16,1-3-15-16</inkml:trace>
  <inkml:trace contextRef="#ctx0" brushRef="#br0" timeOffset="4883.07">16384 4319 182 0,'0'0'263'0,"0"0"-55"16,0 0-49-16,-7-3-45 0,7 3-34 0,0 0-21 0,0-5-12 15,0 5-4-15,0 0-6 0,0-3-3 0,0-1-4 0,0 4-5 16,7-4-4-16,-7 0-1 0,0 1-3 0,0-1-5 0,5-3 2 16,-5 4-2-16,0-1 3 0,8 0 4 0,-8 4 1 0,0-4 1 31,0 1 0-31,7-1 2 0,-7 4-3 0,0 0-3 15,0 0-3-15,0 0-5 0,0 0-2 0,0 0-2 0,0 4-3 0,0-1-1 16,0 1 0-16,0 0-1 0,0 3 1 0,0 0 1 16,0 0 1-16,5 1-1 0,-5-1 0 0,0 1 1 0,6-2-1 15,-6 2 0-15,7 1-2 0,-7-3 1 0,8-2 1 0,-2 3 2 16,-6-3 2-16,6 0 5 0,0 0 6 0,2-1 5 0,-2-3 6 16,0 0 3-16,0 0 0 0,0 0 5 0,9-3 6 0,-9-1 3 15,7-4 4-15,1 1 2 0,-2-3 2 0,1-2 7 0,7 1 8 16,-7-4-1-16,0-3 2 0,0 3-4 0,-1-3 1 0,-5 0-1 15,7-1-1-15,-2 1-7 0,-5-5-4 0,0 2 1 0,-2 4 8 16,3-6 4-16,-2 4-2 0,0-2 0 0,-6 2-1 0,7 1 1 16,-7-1-3-16,0 9-2 0,6-5-12 0,-6 3-1 15,0 2-5-15,0 3-3 0,0 3-2 0,0 0-3 0,0 1-4 0,0-1-7 16,0 0-6-16,0 4-9 0,0 0-6 0,0 4-4 16,0 0-2-1,8 3 0-15,-8 4 0 0,0-1 0 0,5 9 4 16,-5 3 1-16,7 3 1 0,-1 2-1 0,-6 2 1 0,8 0 0 15,-3 1 1-15,2-1 1 0,-1 4-2 0,0 0 0 0,2-4 1 16,-2 4-1-16,1 0 0 0,-2 0 1 0,3-1-2 0,-8 2-3 16,7-5 2-16,-7 4-2 0,6-4 0 0,-6 1 2 0,0-1-3 15,5-3 1-15,-5-4 0 0,0 3 1 0,7-3 1 0,-7-3 1 16,0 0 0-16,0-5-1 0,0-3 1 0,0 0 0 16,0-4 1-16,0 0 0 0,0 1 3 0,0-5 2 0,0 1 3 0,0 0 10 15,0-4 18-15,0 0 19 0,0-4 15 0,0 0 10 16,-7-3 5-16,7-4 1 0,-5-3 2 0,5-6-4 0,0 2-12 0,-6 0-20 15,6-7-13-15,0 2-11 0,0-6-4 0,0 0-5 16,0 0-7-16,0-5-5 0,0 2-2 0,0-5 0 0,6 4-1 16,-6-3-1-16,5-1-1 0,2 4-1 0,1-1 3 0,4 2-1 15,-6 6 0 1,2 1-3-16,5 3 2 0,-8-1-3 0,3 5 2 16,-2 5-1-16,1 1 0 0,-1 1-1 0,0 3-1 0,1 5-2 15,0 0-1-15,-7-2 0 0,7 10 0 0,-3-5-2 0,-4 6 0 16,8-2-2-16,-8 3 1 0,7 5 0 0,-7-2 0 0,0 5-1 15,-7-3-1-15,7 5 2 0,-8-2 0 0,-3 3 3 0,4 1 2 16,-6-1-9-16,0 0 6 0,-6 0 3 0,-2 1 1 0,3-2 0 16,-8 0-2-16,6 0-4 0,-7 2-16 0,1-5-22 0,8 1-51 15,-9-1-61-15,8 1-71 0,-2 0-63 0,2 0-83 16,6-4-142-16,0-5-107 0,7 6-56 0,-1-5-9 0</inkml:trace>
  <inkml:trace contextRef="#ctx0" brushRef="#br0" timeOffset="9532.65">16422 5433 79 0,'-7'0'84'0,"7"3"-4"0,-6-3-7 0,6 0-9 0,-5 0-13 15,5 5-17-15,-7-3-15 0,-1-2-13 0,3 0-13 0,-2 5-7 16,1-5-5-16,-2 2-5 0,2-2-3 0,0 4 0 0,-1 0 2 16,1-4 5-16,-1 4 7 0,-6 0 12 0,6 0 10 0,1-4 16 15,0 3 12-15,6-3 10 0,-7 4 11 0,7-4 6 0,-6 2 1 31,6-2 2-31,0 0 1 0,0 5-3 0,0-5-5 0,0 0-1 16,0 0-2-16,0 0-2 0,0 0-1 0,0 0-4 0,0 0-4 16,0 0-6-16,0 0-7 0,0 3-5 0,0-3-7 15,0 0-7-15,0 0-5 0,0 4-3 0,0-4-5 0,0 0 0 0,0 0-2 16,0 5-4-16,0-5 2 0,0 3 1 0,0 0 0 16,0 1 0-16,0-4 0 0,6 4 1 0,-6-4 0 0,0 3 3 15,0-3 2-15,7 3 3 0,-7-3 4 0,0 0 4 0,6 0 5 16,-6 0 3-16,6 0 4 0,-6 0 2 0,7 0 1 0,0 0-1 15,-1 0-1-15,1-3-1 0,-7 0-1 0,6-1-2 0,7 0-1 16,-7 1 0-16,2-5 0 0,-2 1 0 0,6-4-2 0,-4 4-1 16,-1-5-1-16,4 1 0 0,-4-3 1 0,7-1 1 0,-8 1 1 15,0-5 3-15,8 1 1 0,-8 0 1 0,0 0 0 16,8-5 0-16,-7 2-3 0,-1 2-1 0,-1-3 1 0,3 0 4 0,-1 1 1 31,0-2 4-31,-7 5 1 0,4-1 5 0,-4 5 4 16,8-1 1-16,-8 4-2 0,0 0-3 0,0 1-2 0,0 2-4 0,0 4-2 15,0-3-6-15,0 3-6 0,0 0-7 0,0 4-4 16,0 0-6-16,0 0-3 0,0 0-5 0,0 0-1 0,0 4 0 16,-8 4 0-16,8 3 2 0,0 0 0 0,0-1 1 0,-4 9 3 15,4 0-1-15,0 2 1 0,0 1 0 0,-7 3 5 0,7 2-3 16,0 2 0-16,0 0-1 0,-7 1 0 0,7 3 1 0,0-4 1 16,0 4-1-16,0-3-3 0,0 2 2 0,0 1 2 15,0-4-1-15,0 5 0 0,0-5 0 0,0 4 0 0,0-8 0 0,7 4-1 16,-7-3-1-16,0-1-1 0,0-3 1 0,0 1 1 15,0-5-2-15,7 0-1 0,-7 1 1 0,0-9-1 0,0 5 0 0,0-4 1 16,4-4-1-16,-4 0 1 0,0-2 1 0,0 2 1 16,0-3 3-16,0-4 3 0,8 3 10 0,-8-3 10 0,0 0 7 0,0-3 8 15,0-5 9-15,7 0 7 0,-7-2 4 0,6-1-1 16,-6-4-6-16,6-3-8 0,-6-1-6 0,6-2-7 0,-6-4-7 16,8-1-6-1,-2 0-4-15,-6-4-3 0,7 1-4 0,-1-4-2 16,-6 1-1-16,7-5 0 0,-1-4-4 0,1 5-2 0,-1-5-1 15,0 0-2-15,1 2 0 0,0 3 2 0,0-1 0 0,5 3-2 16,-5 1 0-16,5 1 1 0,-4 2-1 0,4 4 2 16,1 5-1-16,0-1 0 0,0 3-1 0,0 2 2 0,0 2 0 0,7-1-3 15,0 5 2-15,-7 4-1 0,7 0 0 0,-8 0 0 0,8 3-2 16,-8 0 0-16,9 4 0 0,-9 0-1 0,2 4-2 0,5 0-3 16,-5-1-2-16,-3 5-2 0,-3 2-6 0,5-2-2 15,-7 3-3-15,1 4-2 0,-7-1 0 0,0 1 3 0,0 3 3 16,0 4 4-16,-13 1 5 0,0-2 3 0,-1 1 5 0,-5 3 3 15,0-2-1-15,-7 2 3 0,0-3-1 0,-7 0 1 0,1 1 0 16,5-5 1-16,-6 0 1 0,2-4 0 0,4-2 1 0,1-1 0 16,0 0 1-16,6-4-1 0,-6 0 1 0,7 0-1 0,5-3 1 15,2 0 0 1,-3 0-1-16,11-1-1 0,-3-3-5 0,7 0-24 16,-7 0-33-16,7 5-34 0,0-5-35 0,7 0-36 0,0-5-60 15,-3 5-129-15,11-3-111 0,-3-1-64 0,2 0-13 0</inkml:trace>
  <inkml:trace contextRef="#ctx0" brushRef="#br0" timeOffset="12577.15">16371 6440 72 0,'0'0'201'0,"0"0"-28"0,0 0-27 0,0 0-24 0,0 0-24 0,0 0-22 15,0 0-19-15,0 0-12 0,0 0-9 0,0 0-6 16,0 0-3-16,0 0-1 0,0 0 1 0,0 0 0 0,0 0 0 16,0 0-1-16,0 5-2 0,0-5 1 0,0 0-2 0,0 2-3 15,0-2-3-15,0 4-3 0,0-1-3 0,0 2-3 0,0-2-2 32,0 5-2-32,0-2-1 0,0 2-1 0,0 3 1 0,6-3-2 15,-6 2 1-15,0-3 1 0,0 5-2 0,7-5-1 0,-7 3 1 16,5-1 0-16,3-2 0 0,-1 0-1 0,-2 0 3 0,1 1 4 15,-6-5 5-15,15 2 4 0,-9-3 2 0,0 3 4 0,8-5 1 16,-8 0 3-16,12 0-1 0,-3-5-5 0,-4-2-2 0,4 4 1 16,-4-9-2-16,10 5 2 0,-9-3 1 0,9-5 2 15,-8 0 4-15,6 0 2 0,-6 1 2 0,1-4 1 0,-2 3 2 0,2-6 1 16,-1 1-1-16,-1-2-3 0,-5 4-2 0,7-7 0 16,-9 3-2-16,8 0-2 0,-5-4-2 0,-3 0-1 0,2 4 3 15,-1-3 1-15,-6 3 1 0,6-1 2 0,-6 5-2 0,0 0 7 16,8 0 6-16,-8 3 7 0,0 0 0 0,0 9 3 0,0-6 0 15,-8 9-2-15,8-5-1 0,0 4-9 0,0 4-10 0,0-3-10 16,0 3-8-16,0 0-6 0,0 0-5 0,0 3-2 0,0 5-1 16,-6-1 1-16,6 5 0 0,-6 2 1 0,6 1 1 0,-7-1 0 31,7 4 1-31,-5 0 0 0,5 5-1 0,0-2 1 0,-8 2-1 16,8 2-1-16,0 0-1 0,0 1 2 0,0 0-1 15,0-1 1-15,0 2-1 0,8 2-1 0,-8-3 1 0,0 3 0 16,5 0 2-16,-5-4-2 0,7 4 2 0,-7-3-1 0,6 1 1 15,-6-2 1-15,6 1 0 0,-6-4 0 0,0-1 0 0,8 1 0 16,-8-3-1-16,6-2 1 0,-6-1 0 0,7-1-1 0,-7-5-1 16,0 1 1-16,0-3 0 0,0-1 0 0,5 0 1 0,-5-3 0 15,0 0-1-15,0-1 1 0,0 1 1 0,0-1-1 0,0-3 2 16,0 0 0-16,0 4 1 0,0-4 3 0,0 0 1 0,0 0 2 16,0-4 6-16,0 4 9 0,0-3 6 0,0-4 5 0,0 3 0 15,0-7 0-15,0 0 0 0,0 0-4 0,0-3-5 0,-5-5-7 16,5 1-8-16,0-5-6 0,0 2-1 0,0-1-4 0,0-4-1 15,0-3 1-15,0 4-1 0,0-5 0 0,0 1-1 16,0 3 0-16,0-3 0 0,0 3 2 0,0 1 1 0,5-1 2 0,-5 0 1 31,8 1 3-31,-8 3 3 0,7-4 4 0,-1 7-2 16,6-3 1-16,-4 0-1 0,4 5 0 0,2-6-4 0,4 5-2 16,-4-1-5-16,12 4 0 0,-8 1-1 0,4-1-1 0,4 0 0 15,-7 9-1-15,7-5 1 0,-6 3-2 0,-1 4 1 0,7-3-4 16,-7 7 0-16,1 0-2 0,-6 0-5 0,-2 7-5 0,8-3-6 15,-13 4-5-15,5-1-5 0,-5 1-2 0,0 2 0 0,-1 1-1 16,-1 0 4-16,-5 3 3 0,0 1 5 0,-5-1 6 0,-1 3 7 16,-1 0 4-16,-6 2 1 0,-7-1 4 0,7-4 3 0,-7 5 1 15,-6-2 3-15,7 2-1 0,-7-4 0 0,0 4 0 0,0-5-1 16,0 4-1-16,-6-2 0 0,6-2 1 0,-7-3-1 16,7 1-1-16,-1-3 0 0,0 3 0 0,1-2 0 0,0-2 1 0,7 3 1 15,-7-3-1-15,13 2-1 0,-12-3-9 0,12 1-19 16,-1-1-30-16,2 1-31 0,-2-5-32 0,7 5-40 0,1-1-72 15,6-3-150-15,0-1-89 0,6-3-52 0,-6 4-9 0</inkml:trace>
  <inkml:trace contextRef="#ctx0" brushRef="#br0" timeOffset="13797.67">16357 7393 166 0,'-6'3'421'0,"-1"1"-113"0,7-1-120 0,0 1-83 15,-6 4-46-15,6-5-25 0,-7 4-13 0,7 0-6 0,-6 5-1 16,6-4-1-16,0 1 2 0,0 3-2 0,0-1 1 0,0 0 2 16,6 4 1-16,1-4-1 0,-1 0 5 0,1 0 1 0,5-4 3 15,-4 0 4-15,5 1 1 0,0-5-2 0,5 5 0 0,-3-5-1 31,3-3-3-31,2 0-1 0,0-3-4 0,-2-1-2 0,4 0-2 16,3-3 1-16,-5-1 1 0,-1-2 2 0,7 3 3 0,-6-5 4 16,-1 2 6-16,0-1 4 0,1-8 5 0,1 1 9 0,-3-1 9 15,-5 1 10-15,0 0 7 0,1 0 5 0,-1-1 4 0,0-3-1 16,-6 4-2-16,-1-5-5 0,-6 2-4 0,5-2-9 16,2 6-9-16,-7-5-7 0,0 4-3 0,8-2 2 0,-8 7 2 15,0-3 0-15,0 7-1 0,0 1-2 0,0 0 0 0,-8 4-4 16,8 1-7-16,0 3-9 0,0 0-9 0,0 3-7 0,0 5-5 0,-7 4-4 15,7 1-3-15,0 5 0 0,-5 9 0 0,5-6 1 16,0 9 1-16,0-1 0 0,0 1-1 0,0 2 1 0,0 2-1 16,0-2 0-16,5 5 1 0,-5 3-3 0,7-3-1 0,1-1 1 15,-8 1-2-15,6 0-1 0,-6-1 3 0,6-3-2 0,0 1 0 16,-6-1-1-16,8-8-1 0,-2 4 0 0,-6-3-5 0,7-5 2 16,-7-1 0-16,5-3 0 0,-5-2 1 0,8-1 1 0,-8-2 2 31,0-5 2-31,6 1 8 0,-6-1-1 0,0-4 2 0,0-3 3 15,0 4 2-15,0-8 3 0,0 4 2 0,0-7 3 16,0 0 2-16,0-4 0 0,0-3 1 0,0-1-2 0,0-7 0 0,0-1 1 16,0 1-1-16,0-3-6 0,0-4-2 0,0-4 1 15,-6-1 1-15,6-3-2 0,0 1-1 0,6 0-1 0,-6-1-1 0,0 0 3 16,7 1 1-16,-1 3-1 0,0 0-1 0,8 3-2 16,-7 1-2-16,-3 4-1 0,11 3-1 0,-3 0-3 0,2 3-1 15,-1 1-2-15,0 7 0 0,0-1 1 0,6 2 1 0,-5 3-1 16,5 3-2-16,-7 4-2 0,2 0-1 0,5 4-1 0,-5-1-2 15,-2 5-5-15,-4-2-2 0,-2 6-3 0,0 3-1 0,0 2 0 16,-6-1-1-16,-6 6 1 0,6-4-1 0,-12 4 2 0,4 0 2 16,-10-1 4-16,4 5 2 0,-13-3 2 0,8-1 3 0,-7-1 3 15,0 1 1-15,1-3 2 0,-8-2 0 0,7 3-2 16,-7-6 2-16,7 1 0 0,0-4 0 0,0 0-3 0,0-4-6 0,5 0-17 16,9 0-28-16,-8-3-38 0,14 0-45 0,-1 0-41 15,2-1-37 1,5-3-51-16,5-3-88 0,8-1-143 0,-5 0-57 0,10-3-9 15</inkml:trace>
  <inkml:trace contextRef="#ctx0" brushRef="#br0" timeOffset="24936.94">17596 8495 161 0,'-6'0'274'0,"6"4"-43"0,-6-4-50 0,6 0-55 16,0 0-48-16,0 0-23 0,-8 0-12 0,8 0-7 0,0 0-4 31,0 0-5-31,0 0-4 0,0 0-2 0,0 0-1 0,0 0-7 16,0 0-4-16,0 0-3 0,0 0-3 0,0 0 0 16,0 0-1-16,0 3 2 0,0-3 0 0,0 0 3 0,0 4 2 0,0-4 2 15,0 5 3-15,0-2 2 0,0 0 1 0,0 1-1 16,0 0 0-16,0-1-1 0,8 0 0 0,-8 2-4 0,0-1-2 15,6-1-1-15,-6 4 0 0,6-7 1 0,0 4-2 0,-6 3 0 16,7-7 0-16,0 4 0 0,0 0 0 0,-2-4-2 0,1 3-1 16,9-3 0-16,-9 0-1 0,-1 0 0 0,10 0-1 0,-4 0 1 15,-3 0-1-15,5-3 1 0,-1-1-1 0,2 0 1 0,-1-3-1 16,-7 0 5-16,8 0 2 0,-2-5 6 0,-5-2 5 0,7-1 2 16,-9 1 4-16,9-6 0 0,-8-1-1 0,0-1 0 0,1 0-2 15,0 0-5-15,-7 0-3 0,6 3-1 0,-6-3 2 0,0 5 5 16,0-2 5-16,0 4 1 0,0 1 0 0,-6 3 3 15,6-4 3-15,0 7-2 0,-7-2-4 0,7-1-7 0,-7 3-3 0,7 0-2 16,-6 2-1-16,6-2-3 0,0 1-2 0,-6 3-1 31,6 1 0-31,0 0-3 0,0-2 1 0,0 5-1 0,0 0-3 16,-7 0 1-16,7-3-1 0,0 3-2 0,0 0-1 0,0 0 3 16,0 0-3-16,0 3 0 0,0-3-2 0,0 5 0 0,0 1 1 15,0 2-1-15,0 0 2 0,0 1-2 0,0 3 3 0,0-1-2 16,0 3 1-16,0 2 0 0,0 2 0 0,7-4 1 0,-7 8 0 15,0-2 0-15,6 1 1 0,0-3 1 0,-6 4-1 0,7 4 1 16,0-4 0-16,-1 3 0 0,1 0 0 0,-1 2-2 16,2-2-1-16,-3-2 1 0,2 2 0 0,-1 0 0 0,0-2 0 0,8-1-3 15,-7 0 1-15,-2-1-4 0,3 1 4 0,-2-3 1 16,1 3 1-16,6-4-2 0,-6-4 0 0,-2 5 2 0,1-4-1 0,1-4 2 16,1 3-3-16,-8-3-1 0,6-3 0 0,-6 2 2 15,6-6 1-15,-6 3 0 0,6-3 0 0,-6 0 2 0,0-4 1 16,0 4 1-16,0-4 1 0,0 0 2 0,0 0 5 0,0-4 3 31,0 0 1-31,-6-3-1 0,6-5 0 0,-6-2-1 0,6 3-1 16,-6-7-5-16,-2 0-2 0,1-5-2 0,1-2 0 0,1-1 2 15,5 1 1-15,-7-5 0 0,-1 1 0 0,3 0 2 0,5-1 0 16,0 1-1-16,0 4-2 0,-7-5-1 0,7 0 0 0,7 5-2 16,-7 0 0-16,0 0-1 0,5-1 0 0,3-1-1 15,4 2-1-15,-6 3 1 0,9 1-2 0,3 2 0 0,-4 1-1 0,5 0 0 16,6 3 1-16,-3 1-1 0,4 2 0 0,-7 4 0 15,7 1-2-15,-7 3 0 0,8 1-2 0,-8 3-5 0,0 0-2 0,-5 3-3 16,-2 1-1-16,1 3-2 0,0 1 0 0,-5 4 1 16,-2 2 2-16,-6 1 6 0,-6 3 1 0,-2 0 4 0,-10 4 4 15,4 0 1-15,-13-1 1 0,-4 1 2 0,4 5 0 0,-12-6 0 16,7 1 2-16,-9-3 0 0,9 3-1 0,-6-5 1 0,6-1 2 16,-1 2 0-16,7-3-1 0,-1-1-4 0,1-2-9 0,0-2-19 15,6 1-23-15,8-3-30 0,-2-1-42 0,8 1-94 0,6-6-170 16,0 2-87-16,0 0-39 0</inkml:trace>
  <inkml:trace contextRef="#ctx0" brushRef="#br0" timeOffset="26592.76">16214 9290 136 0,'0'0'149'0,"0"0"-10"0,0 0-14 0,0 0-18 15,0 0-22-15,0 0-23 0,-6 0-21 0,6 0-14 0,0 0-5 16,-7 0-3-16,7 0 0 0,0 3 2 0,0-3 2 0,0 0 7 16,0 0 5-16,0 0 3 0,0 0 2 0,0 0 1 0,0 0 2 15,0 0 0-15,0-3-3 0,0 3-2 0,0 0-3 0,0 0-5 16,0-4-3-16,0 4-3 0,0 0-7 0,0 0-3 0,0 0-6 31,0 0-2-31,0 0-3 0,0 0 1 0,0 0-2 0,0 0 1 16,0 4-1-16,0-4-1 0,0 0 2 0,0 3-1 15,0-3 1-15,-7 4 0 0,7-4-1 0,0 5-1 0,0-5 1 16,0 3 0-16,0-3-1 0,0 3 0 0,0-3-1 0,7 0 0 16,-7 0 2-16,0 4 0 0,0-4-1 0,0 0 0 0,7 4 0 15,-7-4 2-15,6 0-2 0,-6 0 1 0,5 0-1 0,-5 0 0 16,0 0 2-16,8 0 0 0,-1 0 0 0,-1-4 4 0,0 0 4 16,1-2 5-16,0 1 3 0,-1-2 4 0,0 0 6 0,8 0 3 15,-8-5 5-15,1 2 1 0,-1-1-2 0,0 0-3 0,1-1-2 16,0-2-1-16,-1-1-4 0,1-2-1 0,-1 1-3 0,-6 2-1 15,7-4 0-15,-1-1-1 0,-6 1 0 0,0 3 1 0,6-6 0 16,-6 6 5-16,0-4 6 0,0 1 7 0,0 3 7 0,-6 0 4 16,6 1 1-16,0-1 1 0,-6 5-2 0,6-2-3 15,-7 5-1-15,7 0-3 0,0-1-4 0,-6 1-3 0,6 4-2 0,0-1-3 32,0 0-1-32,0 4-7 0,0 0-9 0,-7 0-8 15,7 0-5-15,0 0-5 0,0 4-3 0,0 3 0 0,0 0 0 16,0 4 2-16,0 4 1 0,0 0 0 0,0 3 1 0,0 3 1 15,7 2 2-15,-7 0 0 0,0-2-2 0,6 1 0 0,1 3 1 16,-1-3 1-16,0 4 0 0,2-1 1 0,-2 5-1 0,1-5 0 16,-2 4 1-16,3-2 1 0,-1 2 0 0,-2 0-1 0,1-3-1 15,9 3 0-15,-9-4 1 0,-6 1 1 0,12 0 0 0,-12-3-1 16,8-6 0-16,-2 5 0 0,0-3-1 0,-6-5 0 0,6 1 0 16,0-4-1-16,-6 0 1 0,0-3 0 0,8-4 0 0,-8 3 0 15,0-5 0-15,0-2 0 0,0 5 1 0,0-2 1 16,7-3 1-16,-7 0 2 0,0 0 0 0,0-3 4 0,-7-2 0 0,7 3-1 15,0-9 0-15,0-1 0 0,-8-1-1 0,8-7-1 16,-6 3 0-16,0-2-3 0,6-3 0 0,-6-4-1 0,0 1 0 16,6-4 0-16,-8 3-2 0,2-3 0 0,0 2 0 0,6-2 0 31,-6 0 2-31,6 0 5 0,-8 3 2 0,1-3 3 0,7 4 4 16,0-5 2-16,0 4 1 0,0 0 0 0,0 1 0 0,7 3-4 15,1 1-2-15,-8-2-3 0,6 0-4 0,0 6-1 0,8-2-3 16,-8 1 0-16,6 0-4 0,-6 3 0 0,15 4 1 0,-8-4 1 15,1 5-1-15,5-2 0 0,-1 5-1 0,-4 3 0 16,6 0 2-16,-1 1-4 0,1 3-3 0,-8 0-3 0,9 3-3 0,-8 5-2 16,-1-1-4-16,1 1-3 0,-5 6 0 0,-3-3-2 15,2 4 1-15,-1 3 0 0,-6-3 2 0,0 3 1 0,0 1 3 0,-6-2 5 16,-1 2 2-16,2-4 2 0,-9 3 1 0,1 1 4 16,-1-5 0-16,2 1 1 0,-7 4 2 0,-2-9-2 0,2 5 6 0,0-1 0 15,-2-3 5-15,3-3 6 0,-1 2 4 0,-3-1 5 16,4-2 4-16,-2 0 2 0,8-4-2 0,-2 5-1 0,2-8-5 15,-3 4-10-15,9-1-24 0,1-3-37 0,5 4-45 0,-7-4-45 16,7 0-55-16,0-4-104 0,7 1-170 0,-2-1-83 0,1 0-35 31</inkml:trace>
  <inkml:trace contextRef="#ctx0" brushRef="#br0" timeOffset="29302.33">15934 10345 185 0,'-7'4'216'0,"7"0"-19"16,0-4-30-16,0 2-36 0,0-2-35 0,0 0-27 0,-6 0-17 15,6-2-9-15,0 2-7 0,0 0-3 0,0-4-3 0,0 0-1 16,0 1-1-16,0-1 0 0,0-4-2 0,0 4-6 0,6-3-1 16,-6 4-4-16,0-4-2 0,0 3 0 0,0-4-1 0,7 5-1 15,-7-1-1-15,6 1 1 0,-6-4-1 0,0 3 1 0,7 0-2 16,-7 0 1-16,0 1-1 0,6-1-3 0,-6 0-2 0,0 4 0 15,0-4-4-15,6 4 1 0,-6-2-1 0,0 2-1 0,0 0-2 16,0 0 1-16,0 2 1 0,0-2 1 0,0 4 1 0,0 0 2 16,0 0 0-16,8 3 3 0,-8 1 1 0,6-1 0 0,0 3-1 31,0 2 1-31,2-2 1 0,-2 1-1 0,0 4 0 0,0-5-1 16,8 7 0-16,-8-3-2 0,7-3 2 0,1 0-2 0,-8 3 0 15,6-3 0-15,3 0-2 0,-4 1 2 0,10-6-1 16,-8 6 2-16,0-5-1 0,6 0 0 0,-5-2-3 0,5-3 1 0,-1 2 3 15,9-4-2-15,-7-4 2 0,6 2-1 0,-7-6 0 16,8-1 3-16,-2 3 2 0,-4-5 2 0,4-4 3 0,-4 4 6 16,-3-4 2-16,-4 0 10 0,4-2 5 0,-3 3 2 0,-9-5 1 15,7 1 3-15,-6-1 1 0,0 0-1 0,-7-2 4 0,4 2 2 16,-4-3 10-16,0 4 11 0,0-1 9 0,0 2 7 0,0-3-1 16,0 6 3-16,-4-1 4 0,4 1 7 0,0 3 2 0,0 4 0 15,-7-4-2-15,7 4-4 0,0 3-2 0,0 0-5 0,-7 1-15 16,7-1-19-16,0 4-20 0,0-4-18 0,0 8-12 0,7-4-9 15,-7 7-2-15,0 1-2 0,0 3-2 0,0 7 3 0,7 3 2 16,-7 2 3-16,0 3-1 0,4 3 2 0,4 0-2 16,-8 0 0-1,7 0-1-15,-1 4 0 0,0 1 0 0,0-1 0 0,2-4 0 16,-8 4 2-16,6 1 0 0,1-3 0 0,-1 3 3 16,-6-1-1-16,7-4 1 0,-1 4 0 0,1-4 1 0,-1-3-1 15,-6-1 0-15,6-2 2 0,-6-5 0 0,7 1-1 0,-7-2-1 16,7-2 0-16,-7-4-3 0,0 1 0 0,0-2-1 0,7-6 0 15,-7 3-1-15,0-3-1 0,0-4 2 0,0 4 1 0,0-8 2 16,0 4 1-16,0-8 2 0,0 1 0 0,0-8 1 0,-7 1-1 16,7-5 0-16,0-2-2 0,-7-4 10 0,7-2-2 0,-7-2-2 15,7-4 1-15,-6 1 0 0,6-5 1 0,0 3 2 16,-6 1 2-16,6-3-7 0,0 3 4 0,0 0 1 0,6-1-1 0,-6 3 0 16,0 1-2-16,0 0-1 0,6 5-3 0,1-5-3 15,0 8-2-15,0-3 0 0,5 7 2 0,-5-5-2 0,13 5-1 0,-8-1 1 16,9 5 0-16,-3 3-2 0,2 0 1 0,0 4-4 15,-2 0-5-15,3 7-5 0,-1-4-5 0,-2 8-7 0,-4 0-6 0,-2-1-4 16,2 4-8-16,-7 0-2 0,5 5-4 0,-12-2 2 31,7 1 7-31,-7 4 7 0,-7 0 5 0,-5 3 4 0,5 1 8 16,-7-5 7-16,-4 4 6 0,-8 0 4 0,6 1 1 0,-6-4 2 16,-1-1 1-16,1 1 2 0,-6-1 3 0,5 1-1 0,-4-5-1 15,4 2-2-15,-5-1-10 0,5 0-21 0,0-3-36 0,1-2-43 16,8 2-49-16,-2-4-67 0,14-1-122 0,0-3-123 15,6-3-78-15,0 3-35 0</inkml:trace>
  <inkml:trace contextRef="#ctx0" brushRef="#br0" timeOffset="30941.65">15581 11350 34 0,'0'0'113'0,"0"0"2"0,0 2-1 0,8-2-3 31,-8 0-13-31,0 0-11 0,0 0-9 0,0 0-7 0,0 0-3 15,0 0-1-15,5 0-5 0,-5 0-4 0,0 0-3 0,0-2-3 16,0 2-4-16,0 0-5 0,0 0-4 0,0-4-8 16,0 4-3-16,7 0-3 0,-7-4-5 0,0 4 0 0,0-4-1 0,0 4 0 15,0-3-1-15,0 3 1 0,0-5-2 0,0 5 0 16,0-3-1-16,0 3-3 0,0 0-6 0,0 0 0 0,0 0-4 16,0 0-2-16,0 0-1 0,0 0-2 0,0 0 0 0,0 3 1 15,0 2 0-15,6-2-1 0,-6 1 1 0,0 4-1 0,7-1 1 16,-7 0 0-16,7 4 0 0,-1 0 0 0,1-4 0 0,-2 5 1 15,3-2 1-15,-1-3 0 0,4 5 2 0,-3-4-3 0,6-2 2 16,-9 1 0-16,9 1-2 0,-2-4 0 0,2 2-1 0,-1-6 1 16,-1 5-1-16,9-5 1 0,-9 0 0 0,2-5 0 15,5 3 3-15,-6-2-1 0,0-4 1 0,6 0-2 0,-6-1 2 0,1-3 0 16,-2-3 1-16,2 5 3 0,-1-9 4 0,-7 1 2 16,1 0 2-1,5-5 1-15,-12 1 1 0,8 3 3 0,-2-2 0 0,-6-1-1 16,6-4 1-16,-6 3 3 0,0 2 3 0,0-1 1 15,0-3 1-15,-6 3 4 0,6-1 1 0,-6 2 4 0,-2 3 2 16,8-1 2-16,-6 1 3 0,0 3 2 0,-1 0 0 0,1 4 0 16,-1 1 5-16,1 2 2 0,-1 1 0 0,0-1-6 0,7 5-5 15,-6-1-4-15,0 4-3 0,6-3-7 0,-7 6-9 0,7-3-10 16,0 7-4-16,-7 1-4 0,7 3-4 0,0-1 1 0,0 5-1 16,0 4 3-16,7-1-1 0,-7 5-2 0,7-2 1 0,-1 4-2 15,0 1 3-15,8 0-2 0,-8 4 2 0,7-1-3 16,-6 0 3-16,-1 0 0 0,8 0 1 0,-8 1 0 0,6 3 0 0,-4-4 1 15,-2 0-1-15,0-3 0 0,7 3 0 0,-6-4 1 16,-1 5-1-16,1-8 0 0,-1 4 0 0,1-4 0 0,-7-4 0 0,7 5-1 16,-1-9 1-16,0 1 0 0,-6-1 0 0,6-2 1 15,-6-6-1-15,8 2 0 0,-8-1 0 0,0-3 2 0,0 0 0 16,0-1 1-16,0-3-1 0,0 4 1 0,0-4 0 0,0 0 2 31,0-4-1-31,0 4 0 0,0-3 1 0,0-5-1 0,0 1 1 16,-8-1 1-16,8-2-2 0,0-1 0 0,-6-4-1 0,6-1 0 15,-6 3-1-15,6-6 1 0,0 1 0 0,-6-4-1 0,6 0 0 16,-7-4 0-16,7 1 1 0,-7-1 0 0,7-3-1 0,-6-1 0 16,6 1 0-16,-7 0 0 0,7 0-1 0,0 0-1 15,-6 2-3-15,6 1 1 0,0 1 2 0,0 4-1 0,0-1 0 0,0 6 0 16,6-2-1-16,-6 4 1 0,7-1 1 0,6 0-1 16,0 1 0-16,-1 3 1 0,3-5-1 0,4 7 0 0,-1 1 1 0,3 0 1 15,-2 4-1-15,0 1 0 0,2-1 0 0,-2 1-4 16,0 3 1-16,-5 3-3 0,-2 1-2 0,8-1-2 0,-13 5-2 15,5-1-2-15,2 5-1 0,-8-2-1 0,1 2-1 0,-7-3 3 16,0 7 1-16,0-5 2 0,-7 4 2 0,1-4 3 0,-8 3 3 16,2 1 1-16,-1-1 2 0,-7 2 0 0,-6-1 5 0,5-5-1 15,-4 1 1-15,-1 4 0 0,1-4 0 0,5-1 1 0,-7-2 0 32,1 3-1-32,0-8-4 0,7 4 0 0,-1 1 0 0,0-4-1 15,8-1-3-15,-2 1-4 0,8 0-14 0,0-4-23 16,-1 4-23-16,1-4-26 0,6 0-32 0,6 0-52 0,1-4-93 0,-1-4-147 15,8 5-70-15,-2-1-28 0</inkml:trace>
  <inkml:trace contextRef="#ctx0" brushRef="#br0" timeOffset="33400.25">15862 12112 107 0,'6'-5'220'0,"-6"2"-53"0,0 3-47 0,0-4-43 15,0 4-30-15,0-3-19 0,7 3-8 0,-7-4-7 0,0 4-2 16,0 0-1-16,0 0 0 0,0 0 0 0,0 0 2 0,0 0-1 15,0 0 1-15,0 0-1 0,0 0-2 0,0 0-1 0,0 0-1 16,0 0-3-16,0 0-3 0,0 0 1 0,0 0-1 0,0 0 0 16,0 0-1-16,0 0 0 0,0 0 0 0,-7 0 0 15,7 4 2-15,0-4-1 0,0 0-2 0,0 0 0 0,0 3 0 0,0-3 1 32,0 0 0-32,0 0 0 0,0 0 0 0,0 0 0 15,0 0 1-15,0 0 0 0,0 0 1 0,0 0-1 0,0 0-1 0,0 0 2 16,0 0 0-16,0 0 1 0,7 0 3 0,-7 0-1 15,0 0 2-15,0-3 3 0,0 3 1 0,0 0 0 0,0 0 2 16,0 0 0-16,0 0-2 0,6-4 0 0,-6 4-4 0,0 0-1 16,0 0-2-16,0 0 0 0,0 0-2 0,0 0 0 0,0 0-2 15,0 0 0-15,0 0 0 0,0 0 2 0,0 0-2 0,0 0 0 16,0 0 0-16,0 0 1 0,0 0 2 0,0 0 2 0,0 0 0 16,0 0-2-16,0 0 2 0,0 0 2 0,0 0-2 0,0 0-1 15,0 0-2-15,0 0-1 0,0 0 0 0,0 0-1 16,0 0 0-16,0 0 0 0,7 0-1 0,-7 0-1 0,0-4 3 0,0 4 0 15,7 0-1-15,-7 0 2 0,0 0-2 0,6-4 0 16,-6 4 1-16,0 0 0 0,6 0-2 0,-6 0 0 0,0 0 1 0,0 0 0 16,0 0 0-16,0 0 0 0,0 0 0 0,0 0 0 15,0 0 2-15,0 0-1 0,0 0 0 0,0 0-4 0,0 0 2 16,0-3 0 0,7 3-4-16,-7 0 7 0,0 0-2 0,0 0 0 15,0 0 0-15,0 0 3 0,0 0-2 0,0 0 0 0,0 0 4 16,0 0-7-16,0 0 1 0,0 0 1 0,0 0 0 0,0 0 0 15,0 3-1-15,0-3 0 0,0 0 1 0,-7 0-1 0,7 4 1 16,0-4 0-16,0 0 0 0,0 0 0 0,0 0 0 0,0 0 0 16,0 0-2-16,0 0 1 0,0 4-1 0,0-4 0 15,0 0-4-15,7 0-2 0,-7 0-6 0,0 4-8 0,0-4-11 0,0 0-12 16,-7 0-17-16,7 3-21 0,0-3-22 0,0 0-23 16,0 0-25-16,0 4-27 0,-6-4-27 0</inkml:trace>
  <inkml:trace contextRef="#ctx0" brushRef="#br0" timeOffset="34955.46">16005 12019 43 0,'0'-3'246'0,"0"-1"-33"0,0 0-40 0,0 1-43 0,0 3-43 15,0-4-28-15,0 4-19 0,0-4-9 0,0 4-5 0,0 0-2 16,0 0 1-16,0-4 0 0,0 4-3 0,0 0-2 0,0 0-3 16,6 0-2-16,-6 0-3 0,0 0-1 0,0 0-2 15,0 0 0-15,7 4 0 0,-7-4 3 0,0 4 1 0,7-4 0 0,-7 4 1 16,6-4 0-16,-6 3 0 0,0 1-1 0,7 0-1 0,-1-4 1 15,-6 3-2-15,7 1 0 0,0 0 0 0,-1-4-2 0,0 3-1 16,0-3 3-16,9 4-1 0,-10-4 1 0,9-4 0 16,-1 4 1-16,0-3 0 0,0-1 1 0,-1-3 2 0,2-1 0 15,5-3 1-15,-5 5-2 0,5-6 1 0,-6-3 0 0,7 5 1 16,-8-5 1-16,2 0 4 0,-1 0 2 0,-1 1 1 0,2-1 2 16,-1 1 0-16,-7-1 1 0,1-3 3 0,-1 3 1 0,0 0-1 15,-6 1 0-15,0-1-1 0,8 0 0 0,-8 1 2 0,0-1 3 16,-8 0 0-16,8 1-1 0,0 3 6 0,0 0 7 0,-6 4 5 31,6-1 1-31,0 5 1 0,-6-1-5 0,6 0-3 0,-7 1-4 16,7-1-9-16,0 4-11 0,0 0-8 0,-6 0-6 15,6 4-3-15,-7-1-4 0,7 5 0 0,-6 3-1 0,6-1 0 0,0 5 1 16,0 3 0-16,-7 4 0 0,7 0-1 0,7 4 2 16,-7 0-1-16,6-1 1 0,-6 5-1 0,7-1-6 0,-1 4 4 15,1-4 2-15,-1 1 0 0,0 2 0 0,2-3-1 0,-8 1 1 16,6-1-1-16,1 1 5 0,-2-5-3 0,3 4-2 0,-1-2-2 15,-7-2 0-15,5 1 2 0,1-4-6 0,-6-1 4 0,7 2-1 16,1-4 1-16,-8-2 1 0,6-3 0 0,-6 2 1 0,0-9-2 16,6 4 5-16,-6-4-2 0,0 0 0 0,6-2 0 0,-6 1 1 15,0-2 0-15,0-4 1 0,0 4 2 0,0-4-1 0,0 0 2 16,0 0 0-16,0-4 1 0,0-3-3 0,0-1 0 0,0-3 1 16,0 1-2-16,0-5 0 0,0 1-1 0,0-5 0 0,0 1 4 15,0-1-2-15,0 2 0 0,-6-10 0 0,6 6-1 0,0-6-1 31,0 2 1-31,0-5 1 0,-6 1-9 0,6 0 5 16,0 0 1-16,0 0-1 0,0-5-1 0,0 5 2 0,6 4-1 16,-6-4 1-16,0 0 0 0,6 2 1 0,-6 5 0 0,8-4 0 15,-2 5-1-15,6 2 0 0,-6 1-2 0,2 0-1 0,-1 2 2 16,4 2-2-16,-3-1-1 0,6 5 1 0,-10-1-1 0,4 3 0 16,5 1 1-16,-1 0 0 0,-4 4 0 0,5 3-1 0,0-4 0 15,0 8-2-15,-1-4-1 0,2 3-2 0,5 0-5 0,-5 5-3 16,-1-1-1-16,-1 1-5 0,9-1-5 0,-16 3-4 0,8 2-3 15,0-1 2-15,-6 0 2 0,-1 0 1 0,0 4 1 0,-6-4 6 16,0-1 7-16,0 5 5 0,0 0 5 0,-6-5 5 0,0 5 1 16,-6-4 4-16,-2 0 1 0,2 4-2 0,-9-4 3 0,1 1-1 15,1-6 2-15,-7 5 2 0,0-3 5 0,7-1 5 16,-8 0 6-16,0-3 9 0,1 3 4 0,0-3 5 0,8 0 3 16,-2-4 2-16,8 3-1 0,-9-3-3 0,9 0-6 0,4 0-7 15,-4 0-7 1,6 0-6-16,-2 0-11 0,8 0-19 0,-6 0-28 15,6-3-28-15,0 3-28 0,6-4-34 0,2 0-42 0,-2-3-79 16,6 3-134-16,3 1-85 0,-4-4-42 0</inkml:trace>
  <inkml:trace contextRef="#ctx0" brushRef="#br0" timeOffset="37899.65">16038 12913 185 0,'0'-4'328'0,"0"4"-67"16,-7-4-73-16,7 4-63 0,0 0-41 0,0-2-27 0,0 2-18 15,0 0-12-15,0-4-5 0,0 4-3 0,0 0-2 0,0 0-1 16,0-3-1-16,7 3-2 0,-7 0-2 0,0 0-2 0,0 0-1 16,0 0-2-16,0 0-1 0,0 0-1 0,0 0-1 0,0 3 1 31,0-3-1-31,0 0 0 0,0 4 1 0,6-2 2 0,-6 2 1 15,7-4 1-15,-7 8 0 0,7-4 0 0,-1 0 0 16,0 3 2-16,0-3-1 0,2-1-2 0,-1 4 1 0,-2-7-1 0,9 5 0 16,-7-2 1-16,4-3 3 0,-3 0 4 0,5 0 0 15,-1-3 2-15,2-2-1 0,5-2 1 0,-5 4 1 0,5-8-1 0,0 3-2 16,1-4-4-16,-6-2 2 0,5 3 0 0,0-3 1 16,-6-1 2-16,0-3 5 0,6 3 2 0,-11 1 2 0,5-6 2 15,-8 7 2-15,10-6 6 0,-10 1 4 0,1-1 1 0,-6 1 0 16,7 0-1-16,-7 0 5 0,0-1-1 0,0 2 3 0,-7-3-5 15,7 6 2-15,0-1 4 0,-6 1 7 0,6 2 4 0,-5 2 2 16,5-1 2-16,0 3 3 0,-7 1 5 0,7-1-4 0,0 6-6 16,-8-2-10-16,8 0-6 0,0 4-7 0,0 0-8 0,0 0-9 15,0 4-9-15,0 0-6 0,-5 6-5 0,5 5 0 16,0-1-1-16,0 5-1 0,-7 3 1 0,7 3 1 0,7-2 0 0,-7 2 0 31,0 1 0-31,5 3 0 0,-5 0 1 0,8 1-1 16,-1-1 0-16,-2 4 0 0,1 0 1 0,9 0-1 0,-9 0 0 0,0 0 1 15,8-1-1-15,-8-3 1 0,6 0 0 0,-6 2-1 16,9-2 0-16,-9-4 0 0,7 1-1 0,-6-4-9 0,0-3 2 16,5-4 1-16,-5 2-1 0,-1-5 2 0,-6-2-1 0,6-3 1 15,0 1 3-15,-6-4 8 0,0-1-2 0,8 1 1 0,-8-4-1 16,0 0 1-16,0-4 1 0,0-3 0 0,0-1 0 0,0-2 1 16,0-1 1-16,0-4 0 0,0 1 0 0,-8-5 1 0,8 1 1 15,0-4 2-15,-6 0 0 0,6-4 1 0,0 1 1 0,-6-1 0 16,6-4-1-16,0 1 0 0,0-4 0 0,-6 1-3 15,6 1 1-15,0-5-3 0,0 3-2 0,0 1-1 0,0 3 3 0,0 0 1 16,0-2 3-16,6 10 2 0,-6-5 0 0,6 8 0 16,-6 0 0-16,6 3 0 0,8 0-4 0,-7 1-1 0,12 2-5 15,-6 1-3-15,14 0-2 0,-8 4-2 0,7 0 2 0,1 3-3 32,4 1-2-32,-4 6 0 0,-1 1-2 0,-8-1-6 0,9 8-3 15,-7-3-3-15,0 6-2 0,-7 1-5 0,-1-1-3 0,2 2-1 16,-7 2 0-16,-3 0 4 0,-4 0 2 0,0 1 2 0,-4-1 5 15,-3 4 6-15,-7-8 3 0,2 5 5 0,-9-2 2 0,3-1 2 16,-2-5 5-16,-6 4 3 0,0-5 4 0,-1-2 5 16,1-1 9-16,0 1 11 0,1-5 14 0,5 1 12 0,1-4 8 0,-2 3 6 15,2-3 2-15,6-3-5 0,0 3-5 0,-1-4-17 16,2 1-31-16,6 3-56 0,-1-8-73 0,-1 4-68 0,8-3-67 0,8-3-100 16,-1-5-175-16,5 0-93 0,8-3-48 0,-7 7 7 15</inkml:trace>
  <inkml:trace contextRef="#ctx0" brushRef="#br0" timeOffset="40825.94">16084 13723 93 0,'0'0'170'0,"0"0"-22"0,0 0-21 0,-8-4-21 0,8 4-24 15,0 0-23-15,0-3-13 0,0 3-10 0,0 0-5 16,0-4-2-16,8 4-4 0,-8-4-1 0,0 0 1 0,0 4 3 0,0-3-2 16,7-1-2-16,-7 1 2 0,0 3 0 0,5-4 5 15,-5 1 3-15,0-1 1 0,0 0-1 0,0 4 1 0,0-4 2 16,0 1-2-16,0 3 0 0,0-4-2 0,6 1-3 0,-6 3-2 31,0-5 0-31,-6 5-2 0,6-2-3 0,0 2-2 0,0 0-3 16,0 0-2-16,0 0-4 0,0 0-2 0,0 0-3 0,0 0-4 15,0 0-2-15,0 2-1 0,0 3-1 0,6-2 0 0,-6 1 0 16,0 3 1-16,0 1 0 0,8-1 1 0,-8 3 1 0,7-2 1 16,-1 3 0-16,-6-1 0 0,5 2 0 0,3-5 0 15,-1 5-1-15,-1-5 2 0,0 1-1 0,0 2-2 0,8-6 1 0,-7 3 2 16,5-3-3-16,-5 0 0 0,6-1 0 0,0-3 2 16,0 0-1-16,0 0 2 0,0-3-1 0,7-1 1 0,-7 0 1 0,6-7 3 15,-6 3 5-15,0-2 0 0,6-2 4 0,-5-2 5 16,-2-1 7-16,3 1 3 0,-10-1 3 0,8-3 0 0,-5 0-1 15,-2-1 5-15,0 4 2 0,0-4 2 0,-6 2-1 0,0-2 2 16,0 1 3-16,0-1 2 0,0 5 5 0,0-1 5 0,0 5 7 16,0-1 7-16,0-1 6 0,-6 6 4 0,6-3 1 0,0 6-1 15,0-4-7-15,0 3-11 0,-6 4-10 0,6-3-15 0,0 6-14 32,0-3-11-32,0 7-8 0,0 0-4 0,-6 5-2 0,6 3-2 15,0-1 0-15,0 5 0 0,6-2-1 0,-6 10 2 16,0-6 1-16,6 4-1 0,0 2 0 0,2 2 1 0,-2-3 0 0,0-1 0 15,0 4-1-15,0 2 1 0,2-6-1 0,5 0 0 16,-8 4 0-16,10-3-1 0,-8-1 1 0,-3 2 0 0,11-5-1 0,-9-1 0 16,6 1 0-16,-4-2-1 0,-2-3 0 0,1-3 1 15,-1 1-2-15,1-3 0 0,-1-2 2 0,1-3-1 0,-7 2 0 16,6-6 2-16,-6 4 1 0,0-3 0 0,0-4 0 0,0 3 1 16,0-3 0-16,0-3 2 0,0-1-2 0,-6-3 0 0,6-1 5 15,-7 1-1-15,7-4-2 0,0-4 0 0,-6 0-1 0,-1-3-3 16,7 0 1-16,0 0 2 0,-6-5-6 0,-1 2 3 0,7-1 0 15,-6-4-1-15,6 0 2 0,0 0 4 0,-8 1 5 0,8 0 5 16,0 0 4-16,0-2 2 0,0 2 2 0,0 2 1 16,0 2-1-16,8-2-3 0,-2 2-6 0,1 3-4 0,-1-1-3 0,7 4-3 31,0-3-4-31,7 7 0 0,-1-3 0 0,0 3-2 16,1 3 1-16,6 1 0 0,0-1-2 0,-7 1 1 0,7 7 0 15,0-3 0-15,-5 6 1 0,-1-3-2 0,6 5-4 0,-13 1-3 16,6 2-4-16,-5-1-7 0,-10 1-2 0,4 2-3 0,-1 1-2 15,0 0-2-15,-14 3 1 0,0 1 3 0,-1 4 4 0,-3-5 4 16,-9 1 4-16,1 4 3 0,-7-5 1 0,6 1 4 0,-12-5 3 16,5 2 1-16,-6-1-2 0,2 0-3 0,-2-1 3 0,6-2 2 15,-6 0 1-15,1-5 1 0,5 5 0 0,2-4 0 0,6-4 4 16,-7 2 6-16,5-2-3 0,3 0-3 0,4 0 2 0,2 0 0 16,-3 0 0-16,9-2 0 0,1 2-4 0,5-4-2 15,0 4-4-15,0-4-14 0,5 0-25 0,1-4-34 0,1 5-31 0,13-5-34 16,-6 5-36-16,10-4-59 0,-3-1-101 0,6 1-122 15,-8 0-61-15,-1 3-17 0</inkml:trace>
  <inkml:trace contextRef="#ctx0" brushRef="#br0" timeOffset="43786.54">16123 14628 127 0,'0'0'328'0,"-6"0"-77"0,-1 0-75 0,7 4-62 0,-8-4-39 15,8 0-23-15,-6 4-11 0,6-4-6 0,0 0-4 0,0 0-6 16,0 3-3-16,0 1-4 0,0-4-3 0,0 2-3 0,6 3-3 15,-6-1 0-15,8-1-2 0,-8 1 4 0,7-1 0 0,-7 5-1 16,6-4 1-16,-1-1-1 0,3 1-2 0,-1 0 2 0,-1 0 0 31,0-2-3-31,0-2 0 0,8 0 2 0,-7 0-1 0,-2 0 3 16,9 0-2-16,-1-2 0 0,-8-2 0 0,10 0 1 0,-3-3 2 16,8-1 1-16,-6-3 2 0,-2-1 0 0,1 3 4 0,0-3 1 15,0 2 0-15,0-2 0 0,-6-3 3 0,5 0 0 0,-4 1 3 16,-2-1 3-16,1-3 1 0,-2 4 4 0,-5-2 1 15,8-1 3-15,-8 2-1 0,7-3-2 0,-7 3-1 0,-7 0-5 0,7 1 3 16,-8-1 4-16,8 4 2 0,0 0 1 0,-5 0 2 16,-2 3 0-16,7 1 2 0,-6 4 4 0,6-4-6 0,-8 3-8 0,8 4-4 15,-6-4-6-15,6 4-4 0,0 0-4 0,-6 4-2 16,6 2-4-16,-7 2-3 0,7 7-3 0,0 4 0 0,0-1 0 16,0 4 2-16,0 3-1 0,0 1-2 0,7-1-1 0,-1 5 0 15,0 3 1-15,2-4 0 0,-2 5-1 0,6 2 0 0,-4-3-1 16,-1 4 0-16,4 0 0 0,-4-1 1 0,7-3-1 0,-2-1 0 15,-4 1 0-15,4-3 0 0,-6-1 0 0,8-3 0 0,-7-4 0 32,4 0 0-32,-3-4 0 0,-1 1-1 0,0-5 0 0,5-2 1 15,-12-5 1-15,7 0 0 0,-1 0-1 0,-6-3 2 16,6 0 2-16,-6-4 3 0,0 0 1 0,0 0-1 0,0-4 4 0,0-4 6 16,0 1 5-16,0-3 7 0,-6-2 4 0,6-2 0 15,-6-5 2-15,6-3 2 0,0 0 3 0,-7 0-5 0,7-7-4 16,0-1-4-16,-8 1-4 0,8-4-4 0,0 0-2 0,0-3-3 15,0-5-3-15,0 5 0 0,0-1-1 0,0-3-1 0,0 7 3 16,0-4 4-16,8 4 3 0,-8 3 2 0,7 1 1 0,-1 4-2 16,0 4-1-16,8-2-3 0,-1 5-2 0,0 0-5 0,0 2-2 15,-1 6-2-15,9-1 1 0,-2 3-3 0,1 1-1 0,5 3 0 16,-5 4-2-16,6 0 1 0,-6 0-2 0,-2 4-1 16,3 3-3-16,-1 1-1 0,-2 3-1 0,-4-1 0 0,-2 6-2 0,-4-2-4 15,-2 1 0-15,1-1-1 0,-7 4-1 0,-7 1 2 16,1 3-1-16,-2-3 2 0,-10-1 3 0,4 0 2 0,-13 0 0 0,1 4 0 15,0-8 1-15,-6 5 3 0,0-3 1 0,0-3 1 32,-1 3 0-32,0-7 1 0,1 3 1 0,-1-5-1 0,7 1 1 15,-8-1-2-15,10-3-1 0,-2 0 2 0,0 0 0 0,11-4 0 16,-3 0 0-16,4 0 0 0,1 0-9 0,7 0-28 0,-1 0-36 16,7-8-41-16,0 4-39 0,7-3-50 0,-1-4-87 0,7 4-151 15,7-4-82-15,-8 0-42 0,3 3 1 0</inkml:trace>
  <inkml:trace contextRef="#ctx0" brushRef="#br0" timeOffset="45391.94">16389 15470 20 0,'0'0'131'0,"0"0"-12"0,0 0-11 15,0 0-17-15,0 5-15 0,0-5-14 0,0 0-14 0,0 0-11 16,0 0-9-16,0 0-8 0,0 0-7 0,0 3-3 0,0-3-4 15,0 0-2-15,0 0-2 0,0 0-2 0,0 0-1 0,0 0 1 16,0 0-1-16,0 0 0 0,0 0 1 0,0 0-1 0,0 0 0 16,0 0 1-16,0 0 1 0,0 0-1 0,0 0 0 15,0 0 1-15,0 0-1 0,0 0 3 0,0 0 3 0,0 0 2 16,0 0 4-16,0 0 3 0,0 0 2 0,0 0 1 0,0 0 2 31,0 0 0-31,0 0-3 0,0 0-3 0,0 0-4 0,-5 0-2 16,5 4-1-16,0-4-2 0,0 0-3 0,0 0 0 0,-7 0 0 15,7 2-1-15,0-2 0 0,-6 0 0 0,6 6-1 0,0-6 0 16,-8 0 1-16,8 0-1 0,0 0 1 0,-6 0-1 0,6 2 1 16,0-2 0-16,0 0 1 0,0 0 2 0,0 0-2 0,-6 0-2 15,6 0 3-15,0 0 1 0,0 0-1 0,0 0 1 0,0 0-2 16,0 0-1-16,0 0 1 0,0 0 0 0,0 0 0 0,0 0-1 16,-7 0 0-16,7 4-1 0,0-4 0 0,0 0 0 0,0 0 1 15,0 0 1-15,-6 0-2 0,6 4-1 0,0-4 1 0,0 0 0 16,0 0 0-16,0 0 0 0,0 0 0 0,0 0 1 15,0 0-1-15,0 0 3 0,0 0 1 0,0 0 0 0,0 0-1 0,0 0 2 16,0 0 0-16,0 0-1 0,0 0 1 0,0 0-2 16,0 0 0-16,0 0-1 0,0 0 0 0,0 0 1 0,0 0-3 0,0 0 0 15,0 0 0-15,0 0 0 0,0 0-1 0,0 0 0 32,0 0 0-32,0 0 0 0,0 0 2 0,0 0 0 0,0 0 0 15,0 0-1-15,0 0 1 0,0 0 2 0,0 0-3 0,0 0 1 16,0 0-1-16,0 0 0 0,0 0 2 0,0 0 0 0,0 0 1 15,0 0-1-15,0 0 4 0,0 0-1 0,0 0 2 0,0 0 0 16,0 0 0-16,0 0 0 0,0 0-1 0,0 0-1 0,0 0-3 16,0 0-1-16,0 0 0 0,0 0 0 0,0 0-1 0,0 0 0 15,0 0 0-15,0 0 0 0,0 0 0 0,0 0 0 16,0 0 0-16,0 0 0 0,0 0 1 0,0 0-1 0,0 0 0 0,0 0 0 16,0 0 0-16,6 0 0 0,-6 0-1 0,0 0 0 15,0 0 0-15,0 0 1 0,0 0-1 0,0 0-1 0,0 0 1 0,0 0 1 16,7 0 1-16,-7 0 0 0,0 0 0 0,6-4 0 15,-6 4-1-15,0 0 0 0,0 0 1 0,0 0-1 0,6 0-3 16,-6 0 0-16,0 0-1 0,0 0-1 0,0 0-1 0,0-4-1 16,8 4-2-16,-8 0-4 0,0 0-1 0,0-2-12 0,0 2-14 31,0-6-27-31,0 4-45 0,6 2-63 0,-6-4-95 0,0 1-67 16</inkml:trace>
  <inkml:trace contextRef="#ctx0" brushRef="#br0" timeOffset="45860.42">16371 15459 28 0,'0'0'46'0,"0"0"6"0,0 0 7 0,0 0 6 0,0 0 1 0,6 4 2 15,-6-4-3-15,0 0-3 0,0 0-10 0,0 0-10 16,0 0-10-16,0 0-9 0,0 4-8 0,0-4-6 0,0 0-3 0,0 0-3 16,0 0 0-16,0 3-1 0,0-3-1 0,0 0 1 15,0 0 3-15,0 5 1 0,0-5 2 0,0 0 1 0,0 3 3 16,0-3-1-16,0 0 1 0,0 4-1 0,0-4-2 0,0 0-2 16,0 0-1-16,0 2-2 0,0 4-2 0,0-6-1 0,0 2-1 15,0-2 1-15,0 0-1 0,0 0 0 0,0 0 0 0,-6 4-4 16,6-4 1-16,0 0 1 0,0 0-1 0,0 4 1 0,-8-4-1 15,8 0-1-15,0 0 2 0,0 4-2 0,0-4-4 0,-6 0-7 32,6 0-16-32,0 0-21 0,0 0-29 0,0 0-41 0,0 0-52 15,0 0-72-15</inkml:trace>
  <inkml:trace contextRef="#ctx0" brushRef="#br0" timeOffset="46629.87">16240 15496 52 0,'0'0'283'0,"0"0"-46"0,-6 0-47 0,6-4-48 0,0 4-42 15,0 0-26-15,0 0-18 0,0 0-7 0,0 0-8 0,6 0-5 0,-6 0-6 16,0 0-4-16,0 0-3 0,0 0-5 0,0 0-7 16,0 0-3-16,0 4-1 0,0-4 1 0,0 4 0 0,0 3 2 15,0 1 3-15,0-2 0 0,0 6 2 0,6-5 2 0,-6 4-2 16,0-4 0-16,0 4-2 0,7-3-3 0,-7 3 0 0,7-4 0 15,-1 1-1 1,-6 2-1-16,6-6 1 0,2 4 0 0,-2-5 1 16,7-3 1-16,-7 4 3 0,0-4-1 0,8-4 2 0,-8 4 1 15,7-3 2-15,0-5-2 0,1 2 1 0,-1-6 0 0,-8 4-1 16,10-6 0-16,-4 3-2 0,4-4 1 0,-9-3 2 16,6 4 3-16,-4-5 1 0,-2 1 3 0,6 3-1 0,-6-4 2 0,-6 1 1 15,8-4 2-15,-1 4 1 0,-7-1-2 0,0-2 1 16,0 3-2-16,0-1 12 0,0 4 10 0,0 1 8 0,0 3 0 0,0 0 0 15,0-1 0-15,0 5-1 0,0 0 0 0,0 4-13 16,-7-1-12-16,7 0-11 0,0 0-6 0,0 4-3 0,0 4-5 16,0 0-3-16,0 3-2 0,7 4 0 0,-7 7-2 0,0 1 1 15,0 2 0-15,6 6 1 0,-1-2 2 0,3 8 1 0,6 0 2 16,-10-1-1-16,4 5 0 0,5 4 1 0,-7-5 0 0,8 6 0 16,-8-3-2-16,7 1 0 0,-6-3-1 0,6-1 1 0,-1 1-1 15,2 0-1-15,-7-4 1 0,5-4-2 0,2 0 0 0,-1-3 0 16,-7 0 0-16,7-1 0 0,-7-6 0 0,7 2 0 15,-6-5-1 1,-1-5 1-16,2-1 1 0,-8 1 0 0,5-3 0 0,-5-1 1 16,7-3 5-16,-7 0 14 0,0-4 14 0,0 3 19 15,0-3 13-15,0-3 8 0,0-1 7 0,0-4 2 0,0 1-4 0,0-3-8 16,0-5-16-16,-7-4-19 0,7 0-11 0,-5-3-7 16,5 1-5-16,0-4-2 0,0-1-5 0,-8-3-1 0,8-1-2 15,0-3 1-15,0 0-3 0,-6-4-3 0,6 0-1 0,6 5-2 16,-6-5 2-16,0 1-3 0,8 3 3 0,-8-1 2 0,5 2 0 15,2 2 0-15,5 5 2 0,2-4-1 0,-2 6-1 0,3 1 1 16,3 4-1-16,2 3-1 0,-6 1-1 0,12 3-1 0,-7 3 1 16,1 0-2-16,-1 1 1 0,6 7 1 0,-4-2-1 0,-2 4-2 15,1-2 0-15,0 7 1 0,-1 1-1 0,1 4 0 16,-7-5-3-16,-1 7-3 0,2-3 0 0,-8 3 1 0,0 2 1 0,-6-2 0 16,0 4-1-16,-6-3 2 0,0 4 3 0,-8-1 3 15,-5-3 1 1,0-1 1-16,-1 1 1 0,-6-4-1 0,0 3 1 0,-8-3 0 15,9-3 0-15,-8-1-1 0,0 1 0 0,1 0 0 16,5-2-2-16,-4-3 2 0,4 2 0 0,1-2 0 0,0 1 0 0,7-4-11 16,0 4-26-16,5-4-44 0,7 4-46 0,-5-4-49 15,12-4-60-15,7 0-106 0,-2-3-158 0,9-1-86 0,6-4-19 16</inkml:trace>
  <inkml:trace contextRef="#ctx0" brushRef="#br0" timeOffset="49172.08">16474 16548 17 0,'0'0'183'0,"0"0"-14"0,0-4-15 0,0 4-19 0,0-4-19 16,0 1-21-16,6-1-16 0,-6 4-14 0,0-4-10 0,0 0-7 0,0 2-2 15,8 2-4-15,-8-5 1 0,0 2-3 0,0 3-6 16,0-4-4-16,7 4-3 0,-7-3-5 0,0 3-5 0,0-4-5 15,0 4-4-15,0-4-1 0,0 4-2 0,6 0-2 0,-6 0-1 16,0 0-1-16,0 0-3 0,0 0 3 0,0 4 1 0,0 0 1 16,0-1 2-16,5 4 1 0,-5 0 2 0,0 1 2 0,0 3 3 15,8-1 0-15,-8 2-1 0,7-1-1 0,0 0 0 0,-3 0-2 16,4 0 0-16,-1 0 0 0,-1 0 1 0,6 1 0 0,-4-6 1 16,5 2-1-16,0-1 0 0,-7 1 1 0,7-6-2 0,7 3 2 15,-8-5-3-15,2 0 0 0,6-5 5 0,-1 3 2 0,0-2 1 16,2-7 3-16,-3 3 4 0,2-6 0 0,0-1 6 0,-2 1 4 31,3-5 0-31,-1 4 1 0,-7-4 1 0,0-2 1 0,0 3-2 16,-1-1 0-16,-5 2-6 0,0-2-5 0,0 0-3 0,-3 1-1 15,-4-1-3-15,8 2-1 0,-8-2 4 0,0 0 0 0,-8 1 2 16,8-1 2-16,-4 2 6 0,4 3 11 0,-7-1 11 16,7 3 15-16,-7 5 7 0,0-3 3 0,1 6-2 0,0-4 1 0,-1 8-9 15,7-3-11-15,-6 6-15 0,-2 0-15 0,3 9-10 16,5-1-5-16,-7 7-2 0,1 0 0 0,6 7-1 0,-8 2 0 15,8 2 0-15,0 5-1 0,8-3-1 0,-8 3-3 0,6 3 2 16,1-1-3-16,-2 5 2 0,3-5-2 0,-2 5 1 0,1-5-1 16,5-3 0-16,2 3 1 0,-3-3-2 0,-3-3 0 0,6 3 1 15,-3-4-1-15,4-2 0 0,-9 2-1 0,7-8 0 0,0 4 0 0,0-2 0 16,0 0 1-16,-6-10-2 0,5 5 1 0,-5-3 1 0,0-3 0 16,6-2 0-16,-7-3 0 0,-6 2 1 0,7-6 1 0,-7 0 0 15,6 1 3-15,-6 0 1 0,0-4 1 0,0 0 1 0,0-4-1 16,0-3 0-1,0-5 0-15,0 2 0 0,0-5-1 0,0 1-4 16,-6-9 1-16,6 5-1 0,-7-4-1 0,7-3 0 0,0-1-1 16,-6-3 0-16,6-5 1 0,0 5-1 0,-8-7 0 0,8 2 0 15,0-2 0-15,8-1 0 0,-8 1 2 0,6-1 1 0,1 4-1 0,-1 0 0 16,0 1-1-16,8 3-1 0,-2-1 0 0,2 4 0 16,-2 0-1-16,9 8-2 0,-9-3 1 0,8 6-1 0,-8 3 1 15,8 2 1-15,1 3 2 0,-10-2-1 0,3 6-1 0,5 0 1 16,-5 3-2-16,-1 3 0 0,0 0 0 0,-6 2 0 0,4 2-6 15,-3-3 3-15,-8 6 0 0,7 2 0 0,-14-2 0 0,7 5-1 16,-8 0 1-16,-3-1 1 0,-3 1-1 0,-5-1 1 0,0 2 1 16,-1-2 2-16,-6 1-2 0,0-1 2 0,0 1 1 0,-7 0 0 15,1-5 3-15,-2 2-1 0,9-2-2 0,-8-2 0 16,0 0 1-16,7 2 1 0,-1-6-8 0,2 4-18 0,-1-5-30 0,7 1-39 16,6-4-40-16,0 0-50 0,0 0-80 0,13-4-143 15,-8 1-100 1,16-2-56-16,-2-2-11 0</inkml:trace>
  <inkml:trace contextRef="#ctx0" brushRef="#br0" timeOffset="50777.8">16128 17541 323 0,'0'0'302'0,"0"0"-79"0,0 0-72 0,0 0-61 15,0 0-39-15,0 0-25 0,0 0-12 0,0 3-4 0,0-3-3 0,0 0 1 16,8 4 3-16,-8-1 3 0,0 4 1 0,7-3 0 16,-7 4 3-16,6-5-2 0,-6 5-2 0,6-2-1 0,0 2-1 15,1-4-3-15,0 3 0 0,5 1 1 0,-5-5 1 0,7 1 1 0,-8-1 1 16,7 2 1-16,0-5 2 0,0 2 0 0,0-4 4 0,1 2 1 16,5-5 2-16,-7 2 2 0,8-1 0 0,-7-3 1 0,6-1 1 15,2 1 1-15,-1-1 0 0,-9-2-1 0,4 3-2 0,-3-5-1 16,2 2 2-16,-8-1-1 0,6 0 0 0,-6 0-2 0,-6-1 1 15,8-2 1-15,-8 3 4 0,0-3 3 0,0-1-2 0,-8-4-1 0,8 5 3 16,-6-1 1-16,6 1 5 0,-12-1-2 0,12-4 3 0,-6 5 4 31,-2-1 8-31,2 0 6 0,0 1 3 0,0 3 7 0,-9 0 3 16,15 4 2-16,-6-1-2 0,1 1-8 0,5 0-12 0,-7 7-6 16,7-3-8-16,-8 3-11 0,8 3-8 0,0 0-7 0,-5 5-4 15,5 7-1-15,0-1-1 0,0 4-1 0,0 0 2 0,0 5-2 16,5 2 0-16,-5 1 0 0,8 3 1 0,-1 0-1 0,-2 5 1 15,1-1-2-15,1-1-2 0,1 4 0 0,4-2 0 0,-6 3 0 16,8-4 0-16,-8 3 0 0,6 1 0 0,3-4 1 0,-9 3 3 16,7-6 0-16,1-1 0 0,-2-4 1 0,-5 1-1 0,5-4-1 15,-6-3 0-15,2-5-2 0,-2 1 0 0,1-8 0 16,-1 5 2-16,-6-9 6 0,7 4 13 0,-7-3 18 0,6-1 13 16,-6-3 9-16,0-3 6 0,-6-5 2 0,6 2 2 15,-7-6-5-15,7-6-13 0,-6 3-16 0,-1-7-13 16,1 0-8-16,-2-4-1 0,2-3-1 0,-6 0-2 0,5-3 1 0,-1-2-1 15,4 5-1-15,-3-4-1 0,0 4 0 0,7-4-4 0,-8 3 0 16,8 5-3-16,0-4-2 0,0 6-1 0,0-2 1 0,8 3-9 31,-8 4 3-31,7-1 0 0,0 1 1 0,-3 3 3 0,4 5-1 16,5-2 0-16,-7 5-2 0,8-1 10 0,-8 5-6 0,7-1 0 16,-6 1-2-16,6 3-1 0,-7 3-2 0,7 1 2 0,-6-1-2 15,0 1 0-15,-2 4-1 0,2-1 0 0,0-4 0 0,-7 8-1 16,0-3 0-16,0-1 0 0,0 1-1 0,-7-1 3 0,0 0 1 15,2 4 2-15,-9-3-1 0,1-2 2 0,0 3 0 0,0-2-1 16,-6 0 3-16,5 0-1 0,-5 1 0 0,0-5-1 0,-1 1 0 0,-1-1 0 16,3 2-1-16,-2-5 1 0,8 2 0 0,-9-2-4 0,9 0-14 15,-1 4-34-15,0-4-47 0,5 0-52 0,2 0-53 0,0 0-65 16,6-6-103-16,6-2-174 0,0-3-67 0,8 0-20 0,-2-3 17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4:36:56.0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19295 1842 202 0,'0'0'201'0,"0"-4"-37"15,0 4-37-15,6 0-35 0,-6-3-31 0,8 3-21 16,-8-4-10-16,6 1-7 0,-6-1-1 0,6 4-2 0,-1-3-1 16,-5 3 1-16,0-4-4 0,0 4-1 0,-5 0-3 0,5 0-2 15,-12 4-3-15,4-4-3 0,-4 3-3 0,5 1-1 0,-6-1 1 16,0 4 0-16,0-3 1 0,0 4-1 0,-2-1 0 16,4-3-1-16,-2 2-1 0,6 3-1 0,1-6 1 15,-7 1 0-15,13-1 0 0,-6 5 0 0,-2-8 0 0,8 4 0 16,-6-1 2-16,6-3 0 0,0 4 0 0,0-4-1 0,-6 0 2 15,6 0 2-15,0 0 5 0,0 0 4 0,0 0 3 16,0 0 4-16,0 0 6 0,6 0 4 0,-6 0 3 0,0-4 0 16,0 4-1-16,0-3-1 0,6 3-1 0,-6-4-1 0,0 0-1 15,8 0-1-15,-8 4 0 0,0-3 1 0,0 3 1 16,0-4 4-16,0 1-1 0,0 3 1 0,0 0 2 0,0-5-2 16,0 5 0-16,0 0-3 0,0 0-6 0,0 0-4 15,0 0-2-15,0 0-6 0,0 0-5 0,0 0-3 0,0 5-3 16,0-5-1-16,0 7 0 0,0-4 0 0,-8 1 0 15,8 4 0-15,0-1 0 0,0 1 0 0,0-2 1 0,0 2 1 16,0-1 0-16,0 4 0 0,8-4-2 0,-8 0 1 0,0 5 0 16,6-5 1-16,-6 0 0 0,6 0-1 0,1 1-1 15,-1-5 1-15,1 5 1 0,-1-5 0 0,7 5-2 0,-8-4 1 16,10-1 0-16,-2-3 1 0,6 5 2 0,1-5 0 0,-1 0 0 16,1-5-1-16,5 2 4 0,-5-1 0 0,6-4 0 15,1 1 0-15,-1 0 0 0,0-1 4 0,-6-2-2 0,5-5 0 16,-5 0-1-16,0 1 1 0,-1-1-1 0,-5-7-1 15,-2 4 1-15,2-4-2 0,-2-1 1 0,-5 2 0 0,-1-4 0 16,1-2 0-16,0 2 0 0,-7 4 0 0,0-6-1 0,0 6 1 16,0 2 0-16,0-3 1 0,0 4 1 0,-7 0 2 15,7-1-1-15,-7 4 1 0,1 1 0 0,6 3 2 16,-7-1-1-16,7 2-1 0,-6-1-2 0,6 3-2 0,-6 1 0 16,6 4-1-16,0-1-2 0,-8 1-2 0,8-1 0 0,0-1-2 15,0 5-1-15,0 0-1 0,-6 0 1 0,6 5 0 16,0 2-1-16,0 0 0 0,0 4-4 0,0 0 3 0,-6 3 1 15,6 1 1-15,0 7 1 0,0 1 0 0,0-2 0 16,0 5 0-16,0 3 6 0,0 0-4 0,0 2 1 0,0 1-1 16,0-3-1-16,0 4-1 0,0 0 0 0,0-3 2 0,6 3 0 15,-6 0 0-15,0-4 0 0,6 0 0 0,-6 5 1 16,0-5 0-16,8 0 1 0,-8 0-2 0,6 0-1 0,-6-3-1 16,6-1 0-16,-6 1 0 0,0-4 0 0,0 0-2 15,7 0 1-15,-7-3-1 0,0-1 1 0,0-4 0 0,0 2 0 16,0-2 1-16,0 1 0 0,0-8 1 0,0 3-1 0,0-2 0 15,0-4 1-15,0 4 2 0,6-8 0 0,-6 2 1 16,0-4-1-16,0 2 1 0,0-8 1 0,7 0 2 0,-7-3 0 16,7-3-1-16,-7-5-1 0,6 1 1 0,0-4 1 0,1-3-2 15,0 0-1-15,-1-6-1 0,0-1-2 0,1 3-1 16,0-5-1-16,-1 2-2 0,1-6 0 0,-1 6-1 16,0-2 1-16,1 2-1 0,-7-1 2 0,7 3 1 0,-7 1 2 15,6 0 1-15,-6 3 2 0,6 4 0 0,-6-3 4 0,8 6 2 16,-2 1-1-16,0 0 0 0,1 4-2 0,-1-2 0 15,7 5-2-15,-6 4 0 0,5 0-4 0,2 2-2 0,-8 3 0 16,8 2-4-16,-8 0-1 0,0 2-2 0,1 3-2 16,-1 2-2-16,-6 0-2 15,0 1 0-15,0 2-1 0,-6 5 2 0,-1 0 0 0,-5-4 4 0,-8 7 2 0,6-3 1 0,-5-1 2 16,-7 5 1-16,6-5 3 0,-6 1 0 0,1 0-1 16,5 0-2-16,-6-5 1 0,6 2 1 0,1-1-3 0,-1-1-2 15,1-2-8-15,-1 3-11 0,0-4-13 0,2 4-13 16,-2-4-18-16,0 1-22 0,1 3-25 0,5-5-35 0,-5 3-61 15,6-6-149-15,0 4-66 0,7-3-29 0</inkml:trace>
  <inkml:trace contextRef="#ctx0" brushRef="#br0" timeOffset="2093.25">19113 3103 28 0,'0'0'252'0,"0"0"-36"0,-8 0-39 0,8-5-33 0,0 5-32 15,0 0-26-15,0 0-23 0,0 0-17 0,0-2-8 16,0 2-5-16,0 0-4 0,0-4-2 0,0 4-1 0,0 0-1 15,0 0-2-15,0 0-2 0,0 0-2 0,0 0 2 16,0 0-1-16,0 0-7 0,0 0 1 0,0 0-1 0,0 0 2 16,0 0 1-16,0 0 1 0,0 0-1 0,0 0 0 0,0 0 5 15,0 0 0-15,0 0-3 0,0 0-2 0,0 0-3 16,0 0-1-16,0 0-2 0,0 0-3 0,0 0-2 0,0 0-2 16,0 0-2-16,0 0-2 0,0 4 1 0,0-4-2 0,0 0 1 15,0 0-1-15,0 0 0 0,0 0-3 0,0 2 3 16,0-2 1-16,0 0-1 0,0 5 1 0,8-2 1 0,-8 1 0 15,0-1 0-15,0 1 2 0,0 0 0 0,0 0-1 16,6-1 1-16,-6 1 0 0,0-1 0 0,7 1-1 0,-7-1 0 16,6 1 0-16,1 4-1 0,-7-5 3 0,6 2 1 15,0-2 1-15,2 1 1 0,-2-2 1 0,0-2 2 0,1 5 1 16,-1-1 2-16,1-4-1 0,-1 3 1 0,7-3-2 16,-8 0 3-16,10 0 1 0,-10 0 1 0,10-3 3 0,-9 3 1 15,7-4 0-15,0-1 2 0,-6 3 4 0,5-5-2 0,2-1 2 16,-3 0-1-16,4-3-2 0,-2 1 1 0,-1-2 1 0,2-3-3 15,-2-2 2-15,-4 3 3 0,4-5-1 0,1-4 0 16,1 2-1-16,-2-6-2 0,2 2-2 0,-3 0 1 16,4-2-4-16,-2 2-5 0,-7-4-2 0,0 4-2 0,2-1 0 15,-2 4 1-15,0-3-1 0,-6 2 0 0,0 2-1 0,6 2 3 16,-6 1 3-16,0 3 4 0,0 0 3 0,0 0 2 16,0 9 3-16,0-5 3 0,0 3 0 0,0 1-1 0,0 2-3 15,0 3-4-15,0 2-5 0,0 0-4 0,0-4-4 16,0 4-6-16,0 0-2 0,0 0-3 0,-6 4-2 0,6 3 1 15,0 0-1-15,0 4 2 0,-6 3 1 0,0 5 2 0,-2 0 0 16,8 2 1-16,-6 4 1 0,0 2 0 0,6 2 1 16,-7 4 1-16,1 3-1 0,6 1-1 0,-7 0 1 15,-1-1 0-15,8 5-2 0,-5-2 1 0,-1-1-1 0,6 1 0 16,-9 2 0-16,4-4-1 0,5 0 1 0,-6-1-1 0,6 1 1 16,0-4 0-16,-6 3 0 0,6-7 0 0,0 5-2 0,0-9 2 15,-7 0 1-15,7 2 2 0,0-9-1 0,0 0 0 16,0-3-1-16,0-1 0 0,0-3 5 0,0-2-1 15,0-2 7-15,7-5 16 0,-7 2 17 0,0-4 15 0,6-4 9 16,-6 2 7-16,6-5 4 0,-1-5 6 0,4 1-3 0,2-7-6 16,-3-1-13-16,5 1-9 0,0-8-7 0,1 5-3 15,-8-4-5-15,6-2-5 0,2-2-4 0,-1 0-11 0,0-4-4 16,0 3-5-16,-1-3-1 0,-4-3-3 0,4 3-2 0,1-1-3 16,1 1-1-16,-2 1 0 0,-5 3-1 0,6 2 0 15,0 2-1-15,-6 2 0 0,6 6-2 0,-7-2 1 0,7 9-1 16,-6-2-2-16,-1 2 0 0,8 1 9 0,-8 7-6 15,0-2-4-15,1 4-2 0,-1 4-3 0,1-2 1 0,-1 3-1 16,1 6-2-16,-7 0-9 0,6 0 1 0,-6-1 3 16,-6 5 1-16,6 4-1 0,-13-5-4 0,6 5 2 0,-6-1 0 15,-7-3-1-15,8 4 2 0,-14-2-1 0,6-3-1 16,-6 1-5-16,0 4-6 0,0-5-18 0,0 2-25 0,0-7-34 16,-1 8-34-16,1-7-35 0,1 1-38 0,5-1-64 0,5-2-127 15,-2-1-88-15,3 1-49 0,1-1-11 0</inkml:trace>
  <inkml:trace contextRef="#ctx0" brushRef="#br0" timeOffset="3046.26">19178 4195 56 0,'-7'-4'469'16,"7"0"-94"-16,0 4-127 0,0 0-103 0,-6-4-62 0,6 8-38 16,0-4-19-16,0 4-13 0,0 0-6 0,0-1-4 15,0 1 0-15,0 3 0 0,6-3-1 0,-6 7 2 0,0-4 0 16,7-3 1-16,-1 3 1 0,1 1 2 0,-1-5 5 0,7 1 0 16,1-1 4-16,-3-3 5 0,4 4 5 0,4-8 6 15,1 4 1-15,0-3 0 0,5-4 0 0,1-1 2 0,0 1 2 16,0-4 1-16,1 0 0 0,-1-4 1 0,0 0 2 0,-1 0 8 15,-5-3 7-15,6 5 12 0,-6-10 6 0,-1 4 3 16,-5 1 7-16,5-4 10 0,-6-3 7 0,0 3 2 16,0-1 1-16,-6-2-3 0,5 3 1 0,-5 0-6 0,-7 3-7 15,7 2-9-15,-7-3-9 0,0 6-6 0,6-1-5 16,-6 5-6-16,0 2-8 0,-6 1-2 0,6 0-8 0,0 3-4 16,0 0-6-16,0 1-10 0,0 3-6 0,-7 0-7 0,7 3-6 15,0 5 0-15,-7 3-1 0,7 0 0 0,-6 3 1 16,0 5 1-16,-1 2 2 0,7 5 1 0,-7 0-2 0,1 3 1 15,0 0 2-15,-1 4-1 0,7 1 1 0,-7 2 1 0,1 5-4 16,-1-4 0-16,1-1 1 0,0 4 0 0,-2 0-3 16,2 1-1-16,0-5 0 0,0 1 0 0,6 3-4 0,0-3-6 15,-7-4-6-15,7-1-7 0,0 2-1 0,0-5-2 16,0 0 1-16,0-2-2 0,0-6 3 0,0 1 7 0,0-4 4 16,0 0 7-16,0-6 3 0,0-1 4 0,0-4 0 0,0 0 6 15,0-3 7-15,7-4 10 0,-7 0 10 0,0 0 5 16,0-7 6-16,6-4 7 0,0 0 7 0,-6-3 4 15,6-5-3-15,2 0-5 0,4-6-5 0,-5 3-5 0,6-8-4 16,0 4-9-16,0-6-6 0,0-1-8 0,0 0-5 0,0-4-2 16,0 0-4-16,7 1-4 0,-8 3 0 0,8-3 0 0,-7 2-6 15,7 2 2-15,0 6 1 0,-8-3 0 0,8 7-2 16,-1-1 3-16,1 5-3 0,0 3-1 0,-8 4 4 16,8 5-4-16,-7 1-1 0,0 2-7 0,0 3-3 0,1 3-8 15,-8 2-3-15,0 1-4 0,1 2-6 0,-7 3-7 0,0-4-3 16,0 4 1-16,0 4 5 0,-13 0 4 0,7-1 5 15,-14 1 2-15,6-1 6 0,-11 1 5 0,5 0 6 0,-6-1 0 16,0 1 1-16,-7-1 4 0,7-3-3 0,0 0-10 16,-7 3-25-16,7-2-32 0,1-4-45 0,-1 3-44 0,6-4-54 15,0 1-85-15,7-1-169 0,1-4-77 0,4 1-49 0,2-4-9 16</inkml:trace>
  <inkml:trace contextRef="#ctx0" brushRef="#br0" timeOffset="8044.96">19504 5605 23 0,'-7'0'157'0,"1"-5"-32"0,6 5-29 15,-7 0-27-15,-1 0-22 0,8 0-18 0,-5 0-12 0,-1-2-6 16,6 2-1-16,-9 0-1 0,9 0 0 0,0 0 2 16,-5 0-2-16,5 0 0 0,0-4 0 0,-6 4-1 15,6 0-1-15,-6 0 0 0,6-3 1 0,-7 3 2 0,7 0 4 16,-7 0 6-16,7 0 8 0,-6 0 10 0,6 0 8 0,-7 0 5 15,7-5 6-15,-6 5 3 0,6 0 3 0,0-3-2 0,-6 3-3 16,6 0-5-16,0 0-8 0,-8-4-2 0,8 4-3 16,0-4-4-16,0 0-2 0,0 4-1 0,-6 0-2 15,6 0-3-15,0-2-1 0,0 2-3 0,0 0-4 0,0-5-4 16,0 5-5-16,0 0-4 0,0 0 0 0,0 0 0 0,0 0-1 16,0 0-4-16,0 0 0 0,0 0 2 0,0 0-3 15,0 0 1-15,0 0-2 0,0 5-2 0,0-3 1 0,6 2 1 16,-6 4 1-16,0 0 2 0,0-1 1 0,0 3 2 15,-6 2 1-15,6-1-1 0,0 4 3 0,0-1-3 0,0-3 1 16,-6 7-4-16,6-3-1 0,0 0-6 0,0-1 3 0,0 1 2 16,0 0-3-16,6-1 2 0,-6 1 1 0,6-4 0 15,2-1 1-15,-2 2 9 0,0-1 0 0,1-5 2 0,6 2 5 16,-6-1 4-16,5-3 6 0,2 0 4 0,-3 0 2 16,4-4 1-16,4-4 2 0,1 0-2 0,-1-3 2 0,1 3-1 15,0-6 3-15,6-2 4 0,-7 1 7 0,7-7 6 0,0 3 7 16,0-2 10-16,-7-6 6 0,7 5 6 0,1-8 10 15,-8 4 1-15,0-4-2 0,1 1-4 0,0-4-10 0,-1 0-10 16,-5-5-9-16,-2 1-3 0,2 1 4 0,-2-2 5 16,-5 5-1-16,0 0 2 0,-1 0 6 0,-6 2 11 0,7 2 11 15,-7 2 9-15,0 6-7 0,0 2-7 0,0 1-2 16,0 2-6-16,0 2-7 0,0 5-11 0,0-1-16 0,0 2-18 16,0 0-14-16,0 4-10 0,0-3-5 0,0 6-5 0,0-3-1 15,0 8 0-15,0-2 1 0,0 9-3 0,6 0 3 16,-6 3 2-16,0 4 0 0,6 0 1 0,-6 5 0 0,0 2-2 15,7 0-4-15,-7 0-1 0,0 0-1 0,0 8-5 16,0-4 0-16,0 0-4 0,0 3-3 0,0-3-3 0,0 1-3 16,-7 2-4-16,7-7-5 0,-6 5-3 0,6-2-1 0,-6-2-1 15,-1-1 4-15,1 0 2 0,-1 1 5 0,7-4 2 0,-7-5 6 16,1 2 1-16,6-9 5 0,0 4 2 0,-6-7 3 16,6 0 1-16,0 0 3 0,0-7 5 0,0 2 9 15,0-6 12-15,0 5 5 0,0-10 2 0,0 3 7 0,0-10 5 16,6 1 3-16,0 0 2 0,1-7-5 0,-7-3-5 0,13-6 1 15,-6-2 0-15,-7 0-3 0,12-5-6 0,-5-2-1 16,0 0-4-16,-1-5-3 0,8 1-4 0,-8 0-3 0,7-4-4 16,-7 3 0-16,8 2-1 0,-2-2-4 0,2 5-1 15,5-1 0-15,-6 7 0 0,6 1 0 0,1 4-1 0,0-2-2 16,-1 10 0-16,7 2 0 0,-6 1 0 0,-1 5 0 0,1 6 0 16,0-1-2-16,-1 8-2 0,1-1-5 0,-1 6-8 15,-6 1-5-15,-1 0-8 0,-4 9-5 0,-2 0-5 0,1-2-2 16,-14 6-3-16,1 0 3 0,-14-3 0 0,0 3 2 15,-5 2 0-15,-9-2 1 0,2-2-2 0,-7 2 2 0,-6-1 2 16,-1-4 1-16,7 1 4 0,-7-5 1 0,1 3-12 0,-1-1-19 16,1-1-33-16,-1 0-46 0,0-1-50 0,8-3-56 15,4 0-99-15,9-4-181 0,-1 0-78 0,12 4-31 0,2-7 4 16</inkml:trace>
  <inkml:trace contextRef="#ctx0" brushRef="#br0" timeOffset="9435.45">19476 6634 268 0,'0'-3'301'0,"0"-4"-69"16,-5 3-65-16,5 0-46 0,0 0-29 0,0 1-16 0,0-4-9 15,0 2-5-15,0 3-6 0,0-3-6 0,0-2-3 16,0 3-2-16,0 0 1 0,0 1-4 0,0-1-4 16,0 4-2-16,0-3-3 0,0 3-2 0,0-4-6 0,0 4-4 15,0 0-7-15,5 0-6 0,-5 0-4 0,0 0-4 0,0 0-3 16,0 4-3-16,0-1 2 0,0 1-2 0,0-1 4 0,8 5 0 16,-8-1 2-16,7 0 0 0,-1 0-1 0,-6 5 1 15,7-4 0-15,5 2 0 0,-4-3 1 0,-2 1 0 16,6-1 1-16,2 1 1 0,-1-5 5 0,-7 0 2 0,8 2 4 15,4-5 0-15,2 0 0 0,0 0 4 0,-1-5 1 0,7-1 1 16,1-2 2-16,-1-3 4 0,6 0 6 0,-6-3 7 16,7-4 12-16,-7 3 12 0,7-4 9 0,-7-3 14 0,0 4 10 15,-1-4 5-15,-5 0 4 0,0 0-1 0,-1 0-10 16,-5 0-7-16,-2-4-9 0,2 1-4 0,-2 3-5 0,-5 1 0 16,-1-2 2-16,-6 4 2 0,7 5 0 0,-7-1 0 0,0 4-1 15,0 1-10-15,0 2-11 0,0 4-13 0,0-3-14 16,0 7-9-16,0-4-7 0,-7 8-7 0,7 0-3 15,-6 3 1-15,-1 3-3 0,1 9 1 0,-7-1 2 0,6 4-1 16,1 4-2-16,0 4 3 0,-1-1-3 0,0 4 1 0,1 3 0 16,6-2-1-16,-7 2-1 0,1 1 2 0,0 4 1 0,-2-2-1 15,2-3-1-15,0 5-18 0,-1 0-14 0,0-2-7 16,1-2-9-16,6 4-8 0,-6-4-5 0,-1-1-9 0,1 1-5 16,6-5 10-16,-7-3 9 0,7-2 7 0,0-2 5 15,0-2 9-15,0-9 7 0,0 1 6 0,0-5 14 0,7-3 16 16,-7-3 12-16,6 0 9 0,-6-4 3 0,7-4 2 15,-1-3 10-15,0-7 5 0,1-1 7 0,6-4 1 0,-7 1 1 16,8-7 2-16,-8-2 2 0,7 2-1 0,-6-4-5 0,6-4-6 16,-7 0-7-16,1-4-9 0,0 0-8 0,5 1-5 15,-5 0-4-15,6-5-1 0,0 4 0 0,-7 1-1 0,8 0-2 16,-2-1-2-16,2 4-1 0,-1 3-3 0,-1 1-2 16,8 8 0-16,-7-2-1 0,0 5-4 0,0 3 1 0,-6 0-3 15,6 8-3-15,-1 0-5 0,-4 0-12 0,4 7-18 0,2 0-18 16,-8 0-12-16,1 3-10 0,-1 4-4 0,-6 0-6 15,6 5 1-15,-6 2 4 0,-6-2 15 0,6 5 15 0,-6-1 13 16,-7 2 8-16,-1 0 4 0,-6 0 8 0,8 1 5 16,-15-4 4-16,8 2 3 0,-6-2-2 0,5-3-4 0,-7 2-7 15,8-3-15-15,-7 0-23 0,6 0-27 0,1 0-35 0,6-4-57 16,-7 1-103-16,14-1-133 0,-1-4-82 0,1 5-40 16</inkml:trace>
  <inkml:trace contextRef="#ctx0" brushRef="#br0" timeOffset="10403.93">19953 7543 350 0,'0'3'326'0,"0"-3"-96"0,0 4-87 0,0-1-56 0,7 1-29 15,-7-4-15-15,0 4-9 0,0 0-6 0,6-1-3 16,-6-3-4-16,0 4-1 0,6 0-6 0,-6-1 1 0,7-3-2 16,0 0 0-16,-7 3 0 0,12-3 0 0,-4 0 4 15,-2 0 1-15,7-3 1 0,0 0 3 0,0-5 4 0,0 1 6 16,6-4 4-16,1 0 7 0,-1-7 6 0,1 0 4 0,0-1 6 16,-1-4 4-16,1 6-1 0,-1-9 2 0,0 4 0 0,2 0-3 15,-3-3-4-15,2-1-4 0,-6 0-4 0,5 1-4 16,-6-5-3-16,6 1-5 0,-5-3-6 0,-1 3-6 15,0-2 1-15,0 2 1 0,-1 4 3 0,2-5 1 0,-8 8 0 16,1 1-1-16,-2-2 2 0,3 5-1 0,-8 3-4 0,7 1-4 16,-7 2-3-16,5 6-1 0,-5-5 0 0,0 6-4 15,0-2-4-15,0 3-2 0,0 4-1 0,0 0-3 0,0 0-5 16,0 4-4-16,0 3-2 0,0 5-1 0,-5-2 2 16,5 9 2-16,-7-1 2 0,7 4 1 0,-8 3 1 0,8 4 2 15,-5-2 1-15,5 6 0 0,-7-1-1 0,7 3-2 0,-6 1-2 16,6 0-5-16,-6 1-3 0,-2-1-6 0,2 1-6 15,0 0-5-15,-1-1-5 0,1-2-3 0,-1-2-4 16,1 2 1-16,-1-5 0 0,1 0 2 0,-2-4 3 0,2-2 5 16,0-1 4-16,6-4 4 0,-7-4 6 0,7 1 3 0,0-4 3 15,0-4 5-15,0 1 6 0,0-5 9 0,0 1 7 0,7-4 7 16,-7-4 1-16,6 1 3 0,0-8 3 0,2 0 5 16,5-4 0-16,-7 1 1 0,7-5-11 0,0-3 5 15,1 3 3-15,-2-6 3 0,0 3 2 0,8-7 0 0,-6 0 0 16,5-2-4-16,1 2 5 0,0-3-8 0,-1-1-5 0,7 0-7 15,-6 1-7-15,6 2-3 0,0-4-5 0,0 6-4 16,-1-1-4-16,-4 6-1 0,5 1-3 0,-7 7 0 0,7 1-2 16,-7 3-2-16,0 0-4 0,-4 7-6 0,3 1-9 15,-4 3-9-15,-1 3-8 0,0 4-6 0,-6 5-8 0,-1-2-7 16,-1 9-4-16,-5-4-1 0,-5 6 5 0,-1-3 6 0,-1 5 6 16,-6-1 7-16,-6 0 6 0,-1 0 7 0,-1-4 8 15,-3 0 6-15,-10 1 6 0,2-1 5 0,-1 0-4 0,1-7 6 16,-7 1 3-16,6-2 3 0,0-6 3 0,-5 3 2 15,5-3 2-15,0-4 1 0,6 0 7 0,3 0-4 0,-3 0-11 16,8-4-24-16,-2 4-32 0,9-4-46 0,5 1-84 0,1-1-181 16,6-3-87-16,6 0-65 0,7 3-28 0</inkml:trace>
  <inkml:trace contextRef="#ctx0" brushRef="#br0" timeOffset="11825.48">19856 8382 175 0,'0'0'224'0,"6"0"-50"0,-6 0-52 16,6 0-38-16,-6 0-24 0,7 3-16 0,-7-3-5 16,0 5-4-16,6-5-5 0,-6 3 2 0,7-3 0 15,-7 3 0-15,0 1-2 0,7 0 1 0,-7-1-3 0,0 1-3 16,6 0-2-16,-6 0-3 0,6-1-1 0,-6 1-2 0,8-4-1 16,-8 3-1-16,6 1 1 0,0-1 2 0,-6-3 1 15,6 4 3-15,1-4 3 0,0 0 1 0,-1 0 3 0,7-4 2 16,-7 1 2-16,1-1 3 0,6 1 4 0,1-4-1 15,-8-5 4-15,7 5 1 0,0-3 3 0,0-2 2 0,0 1 1 16,-6-4 1-16,5 0-1 0,1-2 5 0,-6-2-2 0,6 1 1 16,-7-1 0-16,8-2-1 0,-8-1-1 0,0 0-3 15,1-4-3-15,-7 4-7 0,7-4-2 0,-7 1-5 0,6-1-4 16,1 1-3-16,-7-2-3 0,0 2 1 0,0 3 1 16,0 0-1-16,0 4-3 0,0 3-2 0,0 1-2 0,0-1-3 15,0 7-4-15,0 1-3 0,0 1-7 0,0 1-3 0,0 1-3 16,0 4-1-16,0 0-3 0,6 4 0 0,-6 1 1 15,0 4-1-15,6 3 2 0,-6 3 2 0,0 3 1 0,8 3 1 16,-8 6 2-16,6-2 2 0,-6 5-2 0,0-1-2 16,6 0-2-16,-6 4-1 0,0 3-1 0,6-3-4 0,-6 4-3 15,0 0-1-15,7 0-4 0,-7-4-1 0,0 3 1 16,0-3-3-16,0 0 0 0,7-3 0 0,-7-1 2 0,0-4-1 16,0 1 4-16,0-4 3 0,0-3 1 0,0-5 2 0,0-3 4 15,0 0 4-15,0-4 5 0,6 1 11 0,-6-5 10 0,0 1 9 16,0-4 6-16,0-4 4 0,6 1 2 0,-6-9 7 15,7 4 2-15,-7-6-4 0,14-1-5 0,-8-2-5 16,0-2-2-16,0-3-3 0,2-4 0 0,4 5-5 0,-5-9-1 16,6 1-3-16,-6 0-3 0,5-4 2 0,1 0-4 0,0-4-5 15,1 4-6-15,-1 0-3 0,6 0-3 0,-6 0-2 16,7 0-1-16,-7 3-5 0,7 5 1 0,-8 0 2 0,8 2 3 16,0 1-1-16,-7 4-3 0,6 4 1 0,0 3-2 15,1 3-3-15,0 2-3 0,-1-2-7 0,-5 8-6 0,5 0-10 16,-6 4-11-16,0 2-12 0,-8 2-9 0,3 3-3 0,-8 4 2 15,0-1 3-15,-8 5 7 0,3-2 10 0,-8 3 10 16,0 1 13-16,-13-2 10 0,6-1 5 0,-6 0 4 16,0 0 0-16,-6-3 2 0,-1 0 4 0,6-1 0 0,-5-2 1 15,0-1 4-15,-1-5 0 0,7 2 0 0,0-4 3 0,-7 0-1 16,7 3-1-16,0-7-4 0,7 4-15 0,-1-4-23 0,8 0-29 16,-2 0-49-16,14-4-106 0,0-3-147 0,0 3-101 15,14-3-55-15</inkml:trace>
  <inkml:trace contextRef="#ctx0" brushRef="#br0" timeOffset="13543.65">19947 9257 75 0,'0'0'154'0,"0"0"-20"0,0 0-24 16,0 0-27-16,0 0-25 0,0 0-22 0,0 0-14 0,0 0-8 16,0 0-3-16,0 0-1 0,0 0 2 0,0 0 1 15,6 0 2-15,-6 0 1 0,0 0 2 0,0 0-1 0,0 0-1 16,0 0-2-16,7 0-2 0,-7 0 0 0,0 0-3 15,0 0-2-15,0 0 0 0,0 0 0 0,0 0 0 0,6 4 0 16,-6-4 0-16,0 0 1 0,0 0-1 0,0 0 0 0,0 0-1 16,6 0-1-16,-6 0 0 0,0 0 2 0,0 0 2 15,0 0 1-15,0 0 6 0,0 0 2 0,0 0 4 16,0 0 4-16,0 0 2 0,0-4 2 0,0 4 2 0,0 0-2 16,0 0-3-16,0 0-4 0,0 0-3 0,0 0-2 0,0 0-5 15,0 0-5-15,0 0-3 0,0 0-2 0,0 0-1 16,0 0 0-16,0 0 1 0,0 0-1 0,0 0-1 0,0 0 2 15,0 0 0-15,-6 0 0 0,6 0 0 0,0 0 0 0,0 0 1 16,0 0 0-16,0 0 0 0,0 0 1 0,0 0 0 16,0 0 1-16,0 0 1 0,0 0-2 0,0 0 1 0,0 0-1 15,0 0-1-15,0 0-1 0,0 0 0 0,0 0-2 16,0 0 0-16,0 0 2 0,0 0-2 0,0 0-1 0,0 0-2 16,0 0 1-16,0 0 0 0,0 0 0 0,6 0 0 0,-6 0 1 15,0 0 2-15,-6 0 3 0,6 0 4 0,0 0 3 16,0 0 1-16,0 0 1 0,0 0 1 0,0 0 1 0,0 0-1 15,0 0-2-15,0 0-1 0,0 0-3 0,0 0-2 16,0 0-2-16,0 0 0 0,0 0-2 0,0 0 0 0,0 0 1 16,0 0 0-16,0 0-1 0,0 0 1 0,0 0 0 0,0 0 1 15,0 0 1-15,0 0-3 0,0 0 1 0,-6 0-2 16,6 0 0-16,0 0-1 0,0 0-1 0,0 0-1 16,0 0 0-16,0 0 1 0,0 0 0 0,0 0 0 0,0 0 0 15,0 0 2-15,0 0 0 0,0 0-1 0,0 0-1 0,0 0 0 16,0 0 0-16,0 0 0 0,0 0 0 0,6 0-2 0,-6 0 1 15,0 0-1-15,0 0 1 0,0 0 1 0,0 0 1 16,6 4 2-16,-6-4 2 0,0 0 6 0,7 0 2 16,0 3 3-16,-1-3 4 0,0 0 1 0,2-3 3 0,4 3 2 15,-5-4 1-15,6 1 1 0,0-2 2 0,0-1 3 0,0 2 9 16,0-3 9-16,0-5 5 0,0 2 9 0,7-1 8 16,-8 0 2-16,2-1 4 0,5-2 2 0,-5 3 2 0,-2-4 2 15,1 1 0-15,-6-1-6 0,5 0-7 0,-5 1-5 16,7-1-3-16,-8 1-2 0,0-5-9 0,0 1-9 0,-6 3 5 15,8-4 1-15,-8 5 0 0,0-1 5 0,6 5-3 0,-6-1-1 16,0 0-2-16,0 7-4 0,0-3-16 0,0 4-11 16,-6 3-12-16,6-5-11 0,0 10-8 0,0-2-7 0,-8 8-2 15,2 4 0-15,0 2 2 0,0 5 4 0,-1 4 6 16,0 3 3-16,-6 5 6 0,7-2 1 0,-1 2 0 0,0 2 0 16,-5 1 0-16,12-1 1 0,-6 1-1 0,-2-1 4 0,2 1-3 15,6 3-5-15,-6-2-6 0,6 1-11 0,-7-2-9 16,7-4-10-16,0 4-6 0,0-4-9 0,-6-4-8 0,6 0-15 15,0 1-6-15,0-5 1 0,0-3 3 0,0 1 6 16,0-6 5-16,6-2 8 0,-6-4 9 0,0 1 20 0,0-6 19 16,0-2 19-16,7 3 10 0,-7-7 8 0,0 4 5 15,6-8 7-15,-6 1 9 0,6-5 5 0,2 2-1 0,-2-3-4 16,0-1-4-16,0-5-2 0,1 1 0 0,6-5-5 0,-7-3-10 16,1 0-4-16,7-3-3 0,-8-1-4 0,6-3-2 15,-4-5-3-15,4 2-1 0,2-1 0 0,-1-1-1 0,-1-2-3 16,8-1 0-16,-8 1-2 0,9 3-1 0,-2 3-3 15,-6 1-1-15,7 0 0 0,-7 7-1 0,7 1-1 0,-8 2 0 16,8 4 0-16,-7 0-2 0,0 8 1 0,7 0 0 0,-7-1-4 16,-1 8 1-16,1 0-7 0,6 4-10 0,-5 0-11 15,-1 3-10-15,-6 0-11 0,6 5-8 0,-7-2-7 0,1 5-5 16,-7-1 3-16,7 1 8 0,-14-1 11 0,0 1 10 16,1 0 9-16,0-1 10 0,-8 1 9 0,-5-4 5 0,6 1 6 15,-14-2 4-15,8-2 4 0,-13-1 4 0,6 1 5 0,-7-2 6 16,1-1 6-16,-1-5 5 0,7 3 7 0,-7-3 1 15,7 0 2-15,-6-3 1 0,12 3-3 0,-7-5-4 0,8 3-5 16,0-2-7-16,5 0-14 0,2 0-27 0,5 4-35 16,1-3-49-16,6-1-80 0,0-4-167 0,13 6-99 0,-1-3-75 15,2 2-33-15</inkml:trace>
  <inkml:trace contextRef="#ctx0" brushRef="#br0" timeOffset="14730.87">19830 10456 215 0,'0'0'320'0,"-8"0"-78"0,8 0-68 0,0 0-56 15,0 0-35-15,-6 0-24 0,6 0-12 0,0 0-8 0,0 0-4 16,0 0-4-16,0 0-5 0,0 0-6 0,0 0-4 16,0 0-6-16,0 3-6 0,-6 0-2 0,6 1-2 15,0 0 1-15,0 0 0 0,0 3 2 0,0 0 0 0,0 0 0 16,0 1 2-16,0-1 2 0,0 1 2 0,0-2 4 0,0-1 5 16,0-2 4-16,0 1 4 0,6-1 6 0,-6 1 4 0,14-4 4 15,-8 0 2-15,0 0-1 0,1-4-4 0,6 1-2 16,0-4-2-16,0 0-6 0,0-1-3 0,1 1-1 0,-2-1 0 15,1-3 0-15,0-1 1 0,0 2 2 0,0-5 5 16,0 4 6-16,1-3 2 0,-2-1 4 0,1-3 1 0,1-1-2 16,-2 0 2-16,2 2-4 0,-2-5-2 0,-5-4-7 15,6 4-7-15,0 0-5 0,-7-3-8 0,1-4-2 0,6 3-2 16,-7 0 1-16,1 4 8 0,-7 0 10 0,7 8 11 0,-7-5 10 16,6 8 6-16,-6-1 6 0,0 3 1 0,0 1-1 15,0 4-11-15,0 0-10 0,0 0-12 0,0 2-11 0,0 2-9 16,0-5-11-16,0 5-15 0,0 0-12 0,0 0-8 15,0 5-6-15,0-3-2 0,0 6 0 0,-6 4 1 0,6-3 8 16,0 11 9-16,0-2 11 0,0 4 8 0,0 3 7 0,0 1 1 16,6-1 2-16,-6 5-1 0,0 3 1 0,0-4 1 15,0 4 1-15,0 1-1 0,0-2 2 0,0 2-1 0,0-2 1 16,0 5 1-16,0-4-1 0,-6 3-2 0,6-3-1 16,0 1-5-16,-7 3-8 0,7-8-7 0,0 3-6 0,-7-3-5 15,7-2-3-15,0-6-2 0,-6 1 2 0,6-3 4 0,0-5 6 16,0-2 8-16,0-2 11 0,0-6 15 0,0 3 10 15,6-7 8-15,-6 0 6 0,7 0 4 0,0-7 7 16,6-4 7-16,-7-4 2 0,8 1-6 0,-2-5-3 0,1-3 0 16,0 1-4-16,0-2-1 0,1-2-5 0,-2-1-4 0,2-3-7 15,-2 3-3-15,2-3-5 0,-1-5-4 0,-1 5-3 0,1 0-1 16,0-5-4-16,1 2-2 0,5 3-2 0,-6-4 0 16,6 4-2-16,-5 2 0 0,4 2-1 0,-3 4-1 15,-3-2-7-15,8 5 3 0,-7 3-4 0,7 5-1 0,-7-1-4 16,0 6-5-16,-1-1-3 0,1 6-5 0,6 0-2 0,-5 3-13 15,-7 0-7-15,6 5-9 0,0 3-6 0,-7 0-2 16,1 0 1-16,-7 3 2 0,0 1 6 0,0 4 10 0,-7-5 10 16,1 1 14-16,-14 4 10 0,7-5 6 0,-13 1 5 15,6 3 4-15,-5-3 2 0,-8-1 1 0,0 1 2 0,1-4-2 16,-1-1 1-16,1 2 1 0,-1-5 0 0,-6 1 1 0,7-1 1 16,6 0 0-16,-7-2-1 0,7-3-11 0,0 2-20 15,6 0-30-15,1 0-48 0,5-4-100 0,8 0-151 0,-1 0-90 16,7 0-57-16</inkml:trace>
  <inkml:trace contextRef="#ctx0" brushRef="#br0" timeOffset="16293">19921 11261 227 0,'0'0'211'0,"0"0"-30"0,0 0-30 0,0 0-30 0,0 0-26 16,-6 0-24-16,6 0-15 0,0 0-16 0,0 0-14 15,0 0-8-15,0 0-6 0,0 0-3 0,0 4-4 0,0-1 1 16,0-3-3-16,0 4 4 0,0 0 0 0,0-1 4 0,0-3 1 16,0 5 4-16,0-3 6 0,0 2 1 0,0-4 4 15,6 4 2-15,-6-4 2 0,6 0 4 0,0 0 3 0,1-4 0 16,6 0 0-16,-6 2-1 0,12-6-2 0,-6 0-2 16,7 1 0-16,-7-4 0 0,7 0 1 0,-1 1 1 0,0-5-1 15,-6 1 2-15,7-1 2 0,0-1 4 0,-8 2 4 16,2-1-2-16,5-3 2 0,-13 3-1 0,8 1 2 0,-2-6 2 15,-5 7 0-15,6-3-4 0,-7 2-4 0,1-1 2 0,-7 5 2 16,7-1 3-16,0 3-2 0,-7 1 0 0,0 0-4 0,6 3-2 16,-6 0-4-16,0 0-9 0,0 4-10 0,0 0-12 15,0 0-7-15,0 0-8 0,0 4-4 0,-6 0-1 16,6 3-1-16,0 4 2 0,-7 0 4 0,7 7 4 0,0 2 2 16,-7-3 1-16,7 4 1 0,0 6 2 0,0-1 1 0,0 3-1 15,0 1 0-15,-7-1-1 0,7 4 1 0,0-1 0 16,0-2 1-16,0-1-1 0,0 1 0 0,-6-1 0 0,6 0 0 15,0-4 0-15,0 2-1 0,0-2 1 0,0-2-2 16,-6-2 0-16,6 1 0 0,0-4 1 0,0 0-3 0,0 1 1 16,0-4 1-16,0-1-1 0,0-3 1 0,0 1-1 0,0-6 0 15,0 2 2-15,0-5-1 0,0 1 1 0,0 0 1 16,0 0 3-16,0-4 2 0,0 0 2 0,0 0 1 16,0-4 0-16,0 0 2 0,6-3 0 0,-6-1 3 0,0-2 3 15,6-1 2-15,-6-4 1 0,7-3 0 0,0-1-1 0,0 2-1 16,-1-6 0-16,0 1-6 0,0-4-3 0,2 1-4 0,-2 0-3 15,7-4-2-15,-6-6 1 0,6 3-1 0,-1-1 1 16,1 0-1-16,-6 0-1 0,13 0 0 0,-7 0-1 0,0 3-1 16,0 5-3-16,7-1-4 0,-1 4-3 0,-6 4-2 15,6 0 0-15,1 3-4 0,6 3 2 0,-6 5-1 0,-1 5 0 16,7-3-1-16,-6 2-2 0,6 6-5 0,-7 2-11 16,1-3-8-16,-2 5-12 0,-3 1-3 0,-10 4-6 0,10-3-1 15,-9 3 1-15,-6 3 6 0,0-5 9 0,-6 6 11 16,-2-2 10-16,-4-3 5 0,-3 1 7 0,-3-2 7 0,-2 2 3 15,1-3 6-15,-7-1 1 0,-1 0 3 0,-5-4-1 0,6-1 4 16,-6 1 0-16,6 0 2 0,-1-4-1 0,-5 0-1 16,12 0-2-16,-7 0-4 0,8-4-12 0,0 4-15 0,6-4-21 15,0 1-26-15,0-1-42 0,7 0-71 0,-2 0-122 16,2 2-92-16,0-4-51 0</inkml:trace>
  <inkml:trace contextRef="#ctx0" brushRef="#br0" timeOffset="17948.86">19868 12264 38 0,'0'0'158'0,"0"0"-11"0,0-2-15 0,0 2-20 16,0 0-20-16,0 0-22 0,-6-4-20 0,6 4-13 0,0 0-11 16,0 0-5-16,0 0-4 0,0 0-1 0,0-4-1 0,0 4 2 15,0 0 2-15,0 0 1 0,0 0 0 0,0 0-1 16,0 0 4-16,0 0 1 0,0 0 3 0,0 0 3 0,0 0 1 16,0 0 1-16,0 0 1 0,0 0-4 0,0 0-2 15,0 0 0-15,0 0-6 0,0 0-3 0,0 0-5 0,0 0-2 16,0 0-4-16,0 0 0 0,0 0-2 0,0 0 2 0,6 0-2 15,-6 4-2-15,0-4-1 0,0 4 2 0,7-2 2 16,-7-2-1-16,6 5 0 0,-6-2-4 0,7 1 5 16,-7 0 2-16,7-1 2 0,-1 1 0 0,0 0 4 0,2 3 1 15,4-7 4-15,-6 3 2 0,8-3 1 0,-1 0-1 0,-1 0 5 16,2-3 1-16,6 3 0 0,-8-7 2 0,8 3 2 0,-7-3 0 16,7-1 0-16,-1-2 3 0,-6-2 2 0,6 5-2 15,1-3 0-15,-7-5 2 0,7 0-1 0,0 3 3 16,-2-2 6-16,-4-3 7 0,5 0 5 0,1 0 4 0,-8-2 2 15,-4 1 1-15,4 0 0 0,2 0-3 0,-8-5-7 0,1 1-5 16,-1 1-3-16,0-2-4 0,-6 6 4 0,7-6-2 16,-1 5-1-16,-6 3 0 0,0 0-2 0,0 5-3 0,0 2-8 15,0 1-4-15,0-1-11 0,0 5-7 0,0-1-5 0,0 1-5 16,0 3-3-16,0 3-3 0,0 1-1 0,-6 3 1 16,6 4 0-16,0 3 2 0,-7 5 3 0,7 3-1 0,0 4 1 15,0-1 2-15,0 4 1 0,0 5 0 0,-6-1 1 16,6 4-2-16,0-1 1 0,0 4 1 0,0 1 2 0,0-1-2 15,0 4 0-15,0 0 0 0,-6-1 1 0,6 2-1 16,0 0-2-16,0-6-2 0,0 1-2 0,-7 2-17 0,7-6-14 16,0 0-7-16,-6-4-4 0,6-2 0 0,0-5 0 0,-7 2 0 15,7-9 3-15,0 0 17 0,0-3 15 0,0-4 7 16,-7-4 6-16,7 1 7 0,0-1 9 0,7-4 6 0,-7-3 4 16,0 0 2-16,7-3 2 0,-7-4-1 0,6-1 1 15,1-3-3-15,-1-3-6 0,7-1-3 0,-7-7-2 0,7 4 1 16,-7-5-2-16,8-2 2 0,-1-1-5 0,-6-7 0 15,6 3-4-15,-1-6 1 0,2 0 0 0,-8-5-2 0,6 1-1 16,3-3-2-16,-10-2 1 0,9 6-3 0,-1-5 1 0,-7 3-3 16,8 5 0-16,-8 1-3 0,7 3 2 0,0 3-2 0,0 4 0 15,1-2 2-15,-2 6-2 0,0 2 0 0,9 4-1 16,-8 4 0-16,13 0-1 0,-7 4 2 0,8 3-1 16,-7 4 0-16,5 0-2 0,1 4-1 0,0 3-5 0,-7 1-7 15,0 3-8-15,2 3-8 0,-9 1-6 0,2 0-5 0,-8 3-2 16,1 0-2-16,-7 1 2 0,0-4 5 0,-7 4 7 15,1-6 6-15,-14 5 5 0,8-3 8 0,-8 0 5 0,-7-3 1 16,1-2 6-16,-6 1 5 0,-1-3 4 0,1-1 4 16,-1 0 4-16,1-3-1 0,-1-1 2 0,1-3 2 0,-1 0 1 15,7 0-2-15,-1 0-2 0,2 0-2 0,12 0-10 0,-7 0-22 16,14-3-35-16,-1 3-46 0,7-4-77 0,7-3-139 16,-1 2-110-16,14-1-76 0,-2-2-39 0</inkml:trace>
  <inkml:trace contextRef="#ctx0" brushRef="#br0" timeOffset="22010.56">13385 13990 97 0,'0'-11'442'0,"7"4"-99"0,-1-4-155 16,7 4-103-16,-7-4-63 0,8 4-44 0,-2 0-43 0,2-5-56 15,-1 4-90-15,-7 1-101 0,7 1-57 0</inkml:trace>
  <inkml:trace contextRef="#ctx0" brushRef="#br0" timeOffset="23244.51">14030 13742 147 0,'-7'0'269'0,"1"0"-35"0,-7 3-44 16,7-3-48-16,6 0-43 0,-7 0-31 0,0 0-24 16,1-3-18-16,6 3-11 0,-6 0-4 0,6 0-4 0,-8 0 0 15,8 0-1-15,0 0 0 0,-6 0 1 0,6 0-2 16,0 0 0-16,0 3 0 0,0-3-1 0,0 0 0 0,6 3-1 15,-6 1 0-15,0 0-1 0,8-1 3 0,-2-3 1 0,0 5 1 16,1-2 1-16,0 1 1 0,-1-4 1 0,7 4 3 16,0-4 2-16,0 0 0 0,-1 4 1 0,2-4-1 0,-1 0 0 15,7 0-1-15,-8 0-1 0,2 0-3 0,-1 0-2 16,7 0-3-16,-8 2-1 0,1-2-1 0,0 0 0 0,7 4-1 16,-7-4 2-16,0 4-1 0,6-4 3 0,-5 0 0 0,4 4 3 15,2-4 1-15,1 0 4 0,5 0 1 0,-7 0 1 16,7 0 2-16,0-4-1 0,0 4 1 0,1-4-2 0,-1 4-3 15,6-4-3-15,1 2-1 0,-7 2 1 0,6-4-1 16,0 4-2-16,2 0-1 0,4 0-2 0,-5 0 0 0,6 0 0 16,-7 4 0-16,8-4-2 0,-1 2-1 0,7-2-1 15,-7 0 1-15,6 0 1 0,1 0 0 0,-1 0 2 0,1 0-2 16,7 0 1-16,-2-2 2 0,1 2 1 0,7-4 1 0,-7 4-1 16,0 0-3-16,0-4 1 0,1 4-2 0,-8 4 3 15,7-4-3-15,-6 4 0 0,-1-4-1 0,2 2-1 0,-9 2 2 16,7 0-1-16,-5 0 1 0,5-1 0 0,-6 1 0 15,7 0-1-15,-1-4 1 0,-5 4-1 0,5-4 1 0,1 0-1 16,6 0 0-16,-6 0 0 0,6 0-1 0,-7-4 0 0,7 4 0 16,1-4 1-16,-1 0-2 0,0 1 0 0,1 3 0 15,-3-4 1-15,3 0 0 0,5 0 0 0,-5 2 0 0,0 2 0 16,5-4 0-16,-6 4 2 0,0-4 0 0,1 4 1 16,-3 0 1-16,4 4-1 0,-2-4 2 0,-7 0-1 0,8 4 0 15,-7-4-2-15,-1 2 1 0,1-2-1 0,-1 0-2 0,1 4 0 16,-1-4-1-16,1 0 1 0,-1 0-1 0,0 0 1 15,2-4 1-15,-1 4-1 0,5 0 0 0,-5-2 0 0,5 2 1 16,2-4-2-16,-7 4 1 0,5-4 0 0,-4 4 1 16,-3-4-1-16,3 4-1 0,-2 0 1 0,1 0-1 0,-7 0 2 15,7 0-1-15,-8 4 0 0,2-4 0 0,-8 0 0 0,7 0 2 16,1 4-2-16,-8-4 2 0,1 0-1 0,-1 0 1 16,1-4-1-16,-1 4-1 0,-5 0 0 0,4 0 0 15,3-4 0-15,-8 4-1 0,5 0 0 0,-3-3 0 0,4 3 0 16,-6 0 1-16,7-5 0 0,-2 5 0 0,3-3 0 0,-2-1 2 15,1 4 0-15,-1 0 1 0,2-4 0 0,5 1-1 0,-7 3 2 16,1-3 0-16,5 3 0 0,-5-4 1 0,-1-1 2 16,8 2 2-16,-7 0 2 0,-1-1 2 0,1-3 1 15,-7 3 1-15,6 0 3 0,1 0-3 0,-7-3-1 0,7 4-1 16,-7-1 1-16,0 1-4 0,-1-1-1 0,-5 0-2 0,0 0-2 16,-1 1-1-16,1-1-2 0,0 4 1 0,-8-3-1 15,1 3-1-15,-6-5 0 0,6 5 1 0,-7-2 1 0,8 2 1 16,-8-4 0-16,0 4-2 0,1-4 3 0,-7 0 4 0,0 4 3 15,7-3 1-15,-7-5 0 0,0 4 1 0,0 2 1 16,-7-6-1-16,0-1-6 0,1 3-6 0,-7 2-7 0,0-3-5 16,-7-1-3-16,-5 4-3 0,5-3-5 0,-6 4-3 15,-1-1 1-15,1 1 1 0,7-1 4 0,-7 0 2 0,6 4 0 16,1 0 3-16,6-4 5 0,0 1 1 0,7 3 1 0,-1 0 2 16,0 0-1-16,1 0-1 0,6 0 0 0,0 0-1 15,0-4-1-15,6 4 1 0,1 0-1 0,6 0 1 0,0-3 1 16,0 3 1-16,6 0 3 0,1 0 2 0,6 0 0 15,-7 3 0-15,7-3 0 0,1 0 0 0,-1 0 1 0,-6 0-1 16,5 4 0-16,1-4 1 0,-6 7 1 0,6-3 0 0,-7 0-1 16,1 3 0-16,0 0-1 0,-8 0 1 0,2 4 1 15,-1-3-1-15,-1 3 0 0,-4-4-1 0,-8 4-1 16,6-3 1-16,-6 3 0 0,-6 0-2 0,6-4 1 0,-8 4 0 16,-4 0 0-16,6-1-2 0,-8-2-1 0,1 3-2 0,0-4-2 15,6 5-3-15,-5-9-9 0,6 4-10 0,-2 0-9 0,2 1-11 16,6-4-11-16,0 0-22 0,6 0-29 0,2-2-61 15,-2-2-98-15,6 0-97 0,2 0-55 0</inkml:trace>
  <inkml:trace contextRef="#ctx0" brushRef="#br0" timeOffset="23775.85">20918 13387 381 0,'0'-5'415'0,"-7"5"-110"0,7-3-115 0,-7-1-82 0,1 1-47 16,6 3-23-16,-6-4-10 0,-2 4-7 0,2 0-3 16,0 0-2-16,0 0-1 0,-1 0 1 0,-6 4-2 0,6-1-3 15,-5 1-4-15,-2 4-2 0,-6-2 2 0,8 2 0 0,-1 3 2 16,-7 0-2-16,8-1 1 0,-8 5 3 0,5-1 1 15,3 1 0-15,6-1-4 0,-7 3 1 0,6-3 0 16,1 1 1-16,0-1-2 0,-1 1-2 0,0-1 0 0,7-3 0 16,0 4 1-16,0-4 1 0,7 1 3 0,-7-2 0 0,7 1 2 15,-1-3 1-15,7-1-1 0,0-4 0 0,5 1 0 0,2-1 0 16,7-3-2-16,-1-3 1 0,7-1-3 0,-8 1 0 16,9-4 1-16,4-5-1 0,-5 1 0 0,-1 0 0 15,1-4 2-15,-1 1 3 0,-5 2 4 0,-1-2 2 0,0-4 0 16,-6 4-1-16,-1-1 1 0,-6-4 1 0,5 5-5 0,-3-1-3 15,-2 0-4-15,-7 1-2 0,1-1 0 0,-1 3-1 16,1 2 2-16,-1-1 1 0,-6 3 1 0,0 6-1 0,6-3 0 16,-6 2-1-16,-6 3-1 0,6 0-2 0,-6 3-3 15,-1 2-2-15,1 5-3 0,-1-3 1 0,-7 7 0 0,9 1 0 16,-1 0 0-16,-8-1 0 0,8 5 1 0,-1 0 1 0,0-1 0 16,7 1-1-16,-6-2 2 0,6-2-1 0,0 3 3 15,6 1 2-15,-6-4 2 0,7 3 1 0,0-3 5 0,4-4 1 16,4 3 1-16,-2-3 2 0,0 0 0 0,6-4 1 15,7 4-4-15,0-3-2 0,7-5-5 0,-1 5-8 0,1-4-11 16,7-1-19-16,-8 4-30 0,7-7-31 0,-6 4-42 0,4-1-70 16,-9-6-151-16,4 3-91 0,-12-4-57 0,-1 0-21 15</inkml:trace>
  <inkml:trace contextRef="#ctx0" brushRef="#br0" timeOffset="25946.96">13228 14749 140 0,'7'0'125'0,"0"3"-49"0,-1-3-37 0,1 0-18 15,-7 5-9-15,6-5-7 0,1 3-3 0,0-3-2 16,-1 4 0-16,0-4-1 0,-6 2 1 0,5-2 0 0,4 5 0 16,-3-5 0-16,-1 0 1 0,3 0-1 0,-2 4 0 0,1-4 0 15,0 0 2-15,-1 3 1 0,0-3-1 0,1 0 1 16,0 0 1-16,-1 4 1 0,0-4 0 0,1 0 7 15,0 0 7-15,-1 0 7 0,1 4 6 0,-7-4 4 0,12 0 2 16,-6 0 3-16,2-4 3 0,-2 4-2 0,0 0-2 0,2 0-3 16,4-4-5-16,-5 4-3 0,-1-3-2 0,1 3-1 0,-1 0-3 15,7-4-3-15,-7 4-3 0,2 0-5 0,4 0-1 16,-5 0 0-16,6 0 1 0,0 0 3 0,0 0 2 16,0 0 1-16,1-5 1 0,-2 5 1 0,8 0 1 0,-1-2-2 15,-5 2-3-15,5 0-2 0,-6 0-6 0,0-4-2 0,7 4-4 16,-8 0 1-16,2 0-1 0,-2 0-1 0,1 0 1 15,1 0 2-15,-2 4 0 0,2-4-1 0,-2 0 2 0,2 0-2 16,5 0 1-16,-5 0-1 0,4 0 0 0,2 0 1 16,-7 0 3-16,7 0 0 0,0-4 0 0,-1 4 2 0,1 0 0 15,-8-3 0-15,8 3-1 0,-8 0-3 0,8-5-4 0,-6 5 2 16,-1-3 0-16,7 3-2 0,-8 0-1 0,2-4 0 16,-1 4-1-16,-1 0 1 0,1 0 0 0,-6-4 0 0,13 4 1 15,-14 0-1-15,7 0 2 0,0 0 0 0,0 0 1 16,1-4-3-16,-2 4 3 0,0 0-3 0,2 0 0 0,-1 0 1 15,1 0 0-15,-2 0 0 0,2 0-1 0,-2 0 1 0,1 0-1 16,1 0 1-16,-2 0-2 0,1 0 1 0,0 4 0 16,-7-4-1-16,8 0 2 0,-7 0 0 0,5 4 0 0,-4-4-1 15,4 0 1-15,-6 0-1 0,2 0 0 0,4 0 0 16,-5 0-1-16,-2 0 0 0,10 0 2 0,-10 0-1 0,8 0 0 16,-5 0 1-16,-2 0-1 0,7 0-1 0,0 4 0 0,-6-4 0 15,5 0 1-15,2 0 0 0,-2 0 0 0,1 0 0 16,1-4 2-16,6 4 0 0,-2 0 1 0,2 0-2 0,0-4-1 15,-2 4 0-15,2 0 0 0,-6 0 1 0,6 0-2 0,-1 0 1 16,-6 0 0-16,7 0 1 0,-7 0-1 0,-1 0 0 16,2 0-2-16,-2 4 2 0,2-4 0 0,-1 0 0 15,0 0 0-15,0 4 0 0,7-4 1 0,0 0 2 0,-9 0 0 16,16 0-1-16,-8 0-2 0,7-4 3 0,7 4 0 0,-8 0 1 16,9-4-2-16,-2 0 2 0,1 1 2 0,7 3 1 0,-2-4 1 15,1 1 1-15,1-1-1 0,-1 4 3 0,0-3 0 16,-1-1-1-16,2 0 0 0,5 4-1 0,-5-4 4 15,-1 4-1-15,6-3 0 0,-5 3-2 0,5 0-1 0,1-4 3 16,5 4-1-16,2-3-1 0,-7 3-3 0,5-5-2 0,8 5-1 16,-6-2 1-16,5 2-1 0,-6-4-2 0,6 0-1 15,1 4 0-15,0 0-1 0,-1-4-1 0,1 4 1 0,-1 0 0 16,2 0 0-16,-2 0 0 0,-5 0-1 0,-3 4 0 16,4-4 0-16,-2 0 2 0,-8 4-1 0,3 0 0 0,6-2-2 15,-15 3 0-15,8-2 1 0,0 1 1 0,-1-1 0 0,-5 1 0 16,-3 0 0-16,9 0 0 0,-6-1 1 0,-1 1 1 15,7-1-1-15,-7 1 0 0,6-4 0 0,1 3 0 16,-1 1-1-16,1-4 0 0,0 0 2 0,6 0-1 0,0-4-1 16,7 4 1-16,0-3-1 0,0-1 0 0,-1 1 0 0,0-1 0 15,8 1 0-15,-7-5 2 0,6 4 2 0,0-3 1 0,0 4 3 16,0-4 4-16,-7-1-2 0,7 4 1 0,-6 1 1 16,0-1-1-16,-7 4-1 0,1 0-2 0,-3-4-2 0,-3 4-3 15,-3 0 1-15,3 0-2 0,-1 0-2 0,0 0 0 16,-1 0 1-16,1 0-1 0,-7 0 1 0,7 0-1 0,-1 0 0 15,-6 0-1-15,1 0 1 0,5 0 0 0,-7 0-1 16,2-4 1-16,-1 4 0 0,0-3 0 0,1-1 1 0,-8 1 2 16,7-1 2-16,-7-1 2 0,1 3 0 0,-1-2 1 0,1 1 2 15,-7-1 0-15,0 0 2 0,-6 0-1 0,6 0-1 0,-7 0 1 16,-6 2 0-16,7-3 1 0,-7 3-2 0,-6-3 2 16,5 2 0-16,2-1 3 0,-8 4 1 0,7-4-1 15,-7 0 2-15,2 4-1 0,-8-3 0 0,6-1 1 0,-6 4-1 16,0 0-1-16,6 0 2 0,-6-3 2 0,0 3 0 0,-6 0-1 15,6 0-1-15,0-5-1 0,0 5-3 0,-6-2-2 16,-2 2-5-16,2-4-4 0,0 4-2 0,-7-4-1 0,6 0-1 16,-6 4-1-16,7-3 1 0,-8 3-1 0,8-4 1 15,-7 4 0-15,0-4 0 0,6 4 1 0,-5-4-1 0,5 4 2 16,0-2-1-16,1 2 1 0,0 0 1 0,6-5-1 0,-7 5 0 16,7 0 2-16,0 0-1 0,-7 0-1 0,7 0 1 15,0-3-2-15,0 3-1 0,0 0 1 0,0 0-3 16,0 0-3-16,7 0 1 0,-7 0 0 0,0 0 0 0,0 3 2 15,7-3 0-15,-1 0 0 0,-6 0 1 0,6 0 3 0,1 0 0 16,0-3-1-16,5 3-1 0,-5-4 0 0,6 4 0 0,0-4 1 16,-7 4 1-16,8-3-2 0,-8 3 0 0,0-4 2 15,1 4 0-15,0-4 0 0,-7 4 0 0,6 0 0 16,-6 0-1-16,7 0 0 0,-7 0 0 0,0 0 0 0,0 0 1 16,6 0 0-16,-6 0 0 0,0 0-1 0,0 0-1 0,0 0 0 15,0 0 1-15,0 0 0 0,0 0-2 0,0 0 3 0,0 0-3 16,0 0 1-16,0 4 2 0,0-4 0 0,0 4 0 15,0-4 0-15,6 3-2 0,-6 1 1 0,0 0-3 0,0-1 0 16,-6 2-1-16,6 1 1 0,-6 2 0 0,-1-1-2 16,1 1 1-16,-8-1-2 0,8 0 0 0,-7 0 0 0,0 4-1 15,0-4 0-15,6 0-4 0,-6 1-4 0,7 0-6 16,0-4-11-16,-1 3-9 0,0-5-13 0,7 3-28 0,7-1-68 16,0-1-119-16,12 1-95 0,-6-4-62 0,6-4-30 15</inkml:trace>
  <inkml:trace contextRef="#ctx0" brushRef="#br0" timeOffset="26415.75">21107 14386 225 0,'-15'-11'480'0,"4"3"-87"15,-9 2-167-15,7-2-102 0,-7 5-56 0,8-5-26 16,-8 4-11-16,0 1-7 0,1-2-3 0,-1 3 1 0,1 2 2 15,-1 0 6-15,0 0 3 0,-7 2-1 0,3 3-5 16,4 2-2-16,-6 4-1 0,-1 0-3 0,9 0-3 0,-2 4-8 16,0-1-5-16,1 2-1 0,5-2-2 0,2 3 1 0,-2 2-1 15,8-4 0-15,-1 0-3 0,1 3 1 0,6-7 1 16,0 3-1-16,0-2 1 0,6-1-1 0,1 0 0 0,-1-1 0 16,8-2 1-16,-2-1 1 0,8-2 0 0,-2-3-1 15,9 3-1-15,-1-5 1 0,1-5-1 0,5 5 2 0,1-7 0 16,5 4 0-16,-4-9 3 0,-1 5 1 0,-1-3-1 0,1-2 2 15,-1 1 4-15,-7-3 3 0,9-1 6 0,-8 4 3 16,-1-3 4-16,0-1 2 0,-5 3 4 0,1 3 0 0,-8-3 0 16,-1 1-2-16,2 3-7 0,-8 2-3 0,1 1-7 0,0 2-2 15,-7-1-4-15,6 0-3 0,-6 4-2 0,0 0-1 16,-6 8 0-16,6-5-2 0,-7 4 2 0,0 5-1 16,1 3-1-16,-8-1 0 0,8 1 0 0,0 0 0 0,-1-1 0 15,7 4-1-15,-6-2 1 0,6-2 1 0,0 3 1 0,0-2 5 16,0 0 3-16,6-1 2 0,7-2 2 0,1 3 3 0,-2-4-1 15,8-1 0-15,5 2-1 0,9-1-3 0,-2 0-4 16,7-4-15-16,0 0-23 0,7 1-29 0,-1-1-30 16,1 0-42-16,-7-4-69 0,0 1-123 0,-6-4-100 0,-7 0-63 15,-6 0-30-15</inkml:trace>
  <inkml:trace contextRef="#ctx0" brushRef="#br0" timeOffset="30727.22">14844 15855 116 0,'-71'-7'476'0,"0"0"-70"16,-2 3-144-16,8-3-113 0,-6 7-65 0,5-4-33 16,2 4-22-16,-3 0-14 0,10 0-8 0,4 0-4 0,1 0 2 15,7 0 6-15,5 0 6 0,8-4 5 0,6 4 7 16,7 0 3-16,5 0 2 0,1-3-1 0,13 3-3 0,0-4-6 15,7 0-5-15,5 1-8 0,8-1-5 0,7-3-2 16,-1 3-4-16,6-3-1 0,7-1 1 0,1 5 0 0,5-5 0 16,1 4 0-16,6 2 0 0,0-3-2 0,0-2 3 0,-1 3-1 15,8 0 0-15,0 1 2 0,0-1 0 0,0 4 0 16,-1-4 0-16,0 4-1 0,-5-3 0 0,5 3-1 0,8 0 0 16,-13-3 0-16,4 3 0 0,2 0-1 0,0 0-1 0,-2 0 2 15,3 3 0-15,-7-3 0 0,-1 0 0 0,-1 0-2 16,2 0 1-16,-1 3 0 0,-7-3 1 0,8 0-1 0,-1 0-1 15,-7 0 0-15,8 0 1 0,-8 0 1 0,7 0 1 16,-6-3 1-16,-1 3 1 0,1 0-2 0,0 0 1 0,-1 0 0 16,-5 0-1-16,-2 0 0 0,1 0-1 0,7 0 0 15,-7 0-3-15,0 0 2 0,1 3 0 0,-2-3 0 0,9 0 1 16,-2 4-1-16,1-4 1 0,-2 0 0 0,3 4 0 0,-3-4 0 16,3 3 0-16,5-3-1 0,-6 4 0 0,-1-4 0 15,-5 0 0-15,5 4 0 0,1-4 1 0,-1 0 0 0,1 0-1 16,-1 0 1-16,0 0 0 0,1 0 2 0,7 0 1 0,-8 0-1 15,14 0-1-15,-7 0 0 0,7 0 1 0,0 0 0 16,-1 0 1-16,1 0-2 0,0-4 0 0,6 4 0 16,0-4 0-16,-7 4 2 0,7 0-1 0,-6-3 0 0,0 3 0 15,0-4 0-15,-7 4 0 0,-1 0-2 0,1 0 0 0,-5 0 0 16,4 4 0-16,-5-4-1 0,0 3-1 0,0-3 2 0,-1 4 0 16,1-4 0-16,-2 4 1 0,-3-4-1 0,9 4 1 15,-3-4 0-15,-2 0 0 0,1 0-1 0,0 0-1 16,6-4 0-16,0 4 1 0,0-4 1 0,7 0 0 0,-7 1 0 15,7-5 2-15,-7 5 1 0,7-4 2 0,-8 3 0 0,2-3 1 16,-1 3-1-16,0 0 1 0,0-3 0 0,-6 3 0 16,5 1-1-16,2-1 1 0,-7 0 0 0,-1 1 0 0,7-1 1 15,1 4-2-15,-8-3 1 0,1-1 0 0,5 0 0 16,2 0 1-16,-7 4 0 0,-1-3-1 0,7 3 1 0,-6-4-1 16,6 1 0-16,-13 3-2 0,6 0 0 0,-5-5-2 0,-8 5-1 15,-6 0 0-15,1 0-2 0,-1 0 0 0,-14 0 0 16,8-2 0-16,-13 2 0 0,5 0 2 0,-4 0 2 0,-8 0 2 15,6-4 1-15,-6 0 0 0,0 0 1 0,-6 1 1 16,6-2-2-16,-8-2 0 0,2 5-4 0,0-6-1 0,-7 0-2 16,6 1 0-16,-6-1-1 0,1 2 0 0,4-2 1 0,-4 0-1 15,-3 1 0-15,3 0 1 0,0 0 0 0,-2-1 0 16,2 0 0-16,-2 2 1 0,-5 2 0 0,6-3-1 0,-1 3 1 16,-5 0-1-16,6 0 0 0,0 4 0 0,0-2-1 0,0 2-3 15,6 0-5-15,1 0-5 0,0 0-5 0,6 0-3 16,0 0-3-16,0 2-2 0,0-2-1 0,0 4 1 15,6 0 2-15,-6 0 5 0,6-1 5 0,8 1 2 0,-8 0 5 16,1 0 1-16,6-2 2 0,-7 3 0 0,7-2 4 0,-7-3 1 16,2 4 0-16,-3 0 1 0,2-1-1 0,-7-3 2 15,0 4 0-15,0 0 1 0,0-1 2 0,-7 1-1 0,2-1 0 16,-9 1 1-16,1 0-1 0,0 4 0 0,0-5 0 16,-7 4 1-16,8-3-5 0,-2-1 0 0,2 1-1 0,5 0-8 15,-1 0-6-15,3-2-8 0,5 4-11 0,5-4-17 0,3-2-20 16,4 4-55-16,2-4-118 0,5-4-95 0,8 4-72 15,-1-2-43-15</inkml:trace>
  <inkml:trace contextRef="#ctx0" brushRef="#br0" timeOffset="31242.58">21504 15298 329 0,'-13'-7'451'0,"6"3"-130"0,1 1-137 0,-7-2-84 0,6 2-45 15,1 3-22-15,-2-3-15 0,-3 3-5 0,4 0-5 16,-6 3 0-16,-1 0 1 0,2 2 2 0,-1-2 0 16,-1 8-1-16,-4-4-1 0,-2 4 0 0,0 0 0 0,7 4-1 15,-7 0-1-15,0-1 1 0,8-2-1 0,-8 5 1 0,6-1-1 16,-6 2 1-16,9 1-2 0,4-5-1 0,0 1 2 0,1-1-1 15,0-3-4-15,-1 1-1 0,7-2 0 0,0 1 0 16,0-3 2-16,7-1 3 0,-1-4-1 0,0 5 1 16,8-8 3-16,-3 3 0 0,9-3 1 0,1-3 1 0,-2 3-3 15,7-8 0-15,0 5-1 0,1-4 0 0,5-1-2 0,-6-3 3 16,7 3 0-16,-7-2 4 0,0-1 2 0,0-5 4 16,0 7 6-16,0-7 6 0,-6 2 4 0,6 3 0 0,-13-4 2 15,7 1-2-15,-8 3 0 0,2 0-3 0,-2-1-4 16,-5 2-3-16,-1-1-3 0,1 3 0 0,0 0 1 0,-7 6-2 15,6-3 0-15,-6 3-4 0,0-3-3 0,0 5-3 0,-6 0-3 16,-1 5-3-16,0 2-2 0,-6-1-2 0,7 6-2 16,-8-1 1-16,8-1 2 0,-6 5 0 0,5-1-1 15,0 2 2-15,1-2 0 0,-1 1 2 0,7-1-1 0,-6 5 2 16,6-7-3-16,0 2 3 0,6-3 2 0,-6 0 3 0,7 0 1 16,-1 0 3-16,8-4 2 0,-2 4 1 0,8-3 3 0,-1-2-1 15,7-2-2-15,7 0-3 0,6 3-4 0,-6-3-10 16,12 0-25-16,-5-2-35 0,5-2-45 0,1 6-70 15,-13-6-124-15,5-6-115 0,-12 4-84 0,1-2-46 0</inkml:trace>
  <inkml:trace contextRef="#ctx0" brushRef="#br0" timeOffset="31570.83">14728 16493 119 0,'12'-4'239'0,"-5"1"-172"0,-1 3-193 0,1 0-127 16</inkml:trace>
  <inkml:trace contextRef="#ctx0" brushRef="#br0" timeOffset="33195.47">13692 16782 32 0,'6'-3'262'0,"7"3"-24"0,-7 0-32 16,8-5-34-16,-2 2-46 0,2 3-36 0,5-4-30 0,-6 4-19 15,13-4-9-15,-7 4-7 0,8-3-4 0,-1 3-3 0,0 0 0 16,6 0-3-16,1 0 0 0,6 0 0 0,-7 0-2 16,8 0 0-16,5 0-1 0,-6 0 1 0,7 0-1 0,7 0 2 15,-9 0 0-15,9 0 1 0,5 0 3 0,2 0 2 0,-2 0 1 16,7-3 1-16,0 3-3 0,0-4-2 0,0 4-4 0,0 0-1 16,0 0-4-16,8 0-4 0,-8 4-1 0,0-1-4 0,-7-3 0 15,6 3-1-15,2 1 2 0,-2 0-1 0,10-1 1 16,-9 2 0-16,0-5-1 0,0 3 0 0,0 1-1 0,1-4 2 15,5 0 0-15,-6 0 1 0,0 0 1 0,7 0 0 0,0-4 0 16,-1 4 3-16,1-3 3 0,6 3 0 0,1-5 2 0,6 2 1 16,-1-1 1-16,0 0 2 0,1 1-1 0,7 0 0 0,-8-1 0 15,8 0-1-15,-1 0 1 0,0 1 0 0,7-1-2 16,-7 0 0-16,0 1 0 0,0 3-2 0,1 0-2 0,-1 0 0 16,-6 0-3-16,-8 0-3 0,8 0 0 0,-12 3-2 0,-2 1 1 15,0-4-5-15,-6 4 3 0,1-4-1 0,-1 0 2 0,-7 3 0 16,2 1 0-16,-2-4-1 0,0 0 2 0,1 4 3 0,-1-4-1 15,-5 0 1-15,6 0-1 0,-1 4-1 0,1-4 1 16,0 0-2-16,-1 0-1 0,7 0 1 0,-6 0-1 0,-6-4 0 16,4 4 0-16,-4 0 0 0,-1 0 0 0,1 0 1 0,-2-4-1 15,-5 4-1-15,6 0 2 0,-6-4 0 0,0 1 1 0,-1 3 0 16,1-4 1-16,-7 0 0 0,6 1 1 0,-6-1 1 16,-6 0 1-16,6 0 1 0,-7 1-2 0,-6-1-1 0,1 1 0 15,-1-1 0-15,-7 1 0 0,-5-1-2 0,-2 4-1 0,1-4 0 16,-6 4 0-16,-1 0 0 0,0-4 0 0,-6 4 2 0,7-3 0 15,-7 3 0-15,0-4-1 0,0 4 0 0,0-3 0 0,0-2 1 16,0 5-1-16,0-2 0 0,0-2 0 0,0 0 0 16,0 0-1-16,-7 1 0 0,7-1 0 0,-6 0-1 0,6-2 1 15,-6 1 0-15,-1 2-2 0,0-4 0 0,1 2 1 0,0 2 1 16,-8-1-1-16,2 0 1 0,-1 1-1 0,-1 0 0 16,2 3 0-16,-2 0 1 0,1 0 0 0,0 0-1 15,0 0-1-15,7 0 0 0,0 0 1 0,6 0-2 0,-7 0-1 16,7 0 0-16,0 3 0 0,0 0-2 0,0 1 3 0,7-4 0 15,-7 4-2-15,0-1 1 0,6 2 1 0,-6-2 0 0,6 1-1 16,1-4 2-16,-7 3 1 0,6 2-2 0,-6-3 0 16,7 2-3-16,-7 0-2 0,0 0-3 0,0 3-4 15,-7-3-5-15,7 0-5 0,-6 3-9 0,-1-4-9 0,-5 4-23 16,5-3-53-16,0 0-106 0,1 0-108 0,6-4-68 0,-6 0-40 16</inkml:trace>
  <inkml:trace contextRef="#ctx0" brushRef="#br0" timeOffset="33945.06">20578 16595 210 0,'0'4'390'0,"0"-1"-110"0,0 2-112 15,8-2-78-15,-3 4-43 0,-5 0-21 0,7 1-13 16,5 4-5-16,-4-6-1 0,5 2 0 0,0-5 1 0,0 5 2 16,7-2 2-16,-8-1 1 0,8-2 4 0,-8 1 0 0,15-1 1 15,-7-3-1-15,-1 0 2 0,1 0-3 0,5-3 2 16,-6-1-1-16,8 1 0 0,-7-2-1 0,0-1 4 0,-1-2 2 15,1 1 1-15,-1-3 3 0,-6-2-1 0,7 1 1 0,-7-3 0 16,-1-2-1-16,2 2-4 0,-1-1-2 0,-1 1-4 0,-4-5-1 16,-8 1 1-16,6 0 1 0,-6-1 3 0,5-3 6 15,-10 1 4-15,5 2 6 0,0-3 8 0,-6 0 5 0,-2 0 7 16,8 0 3-16,-6 4 2 0,0 3 1 0,6 0 1 16,-7 5-2-16,7-2-6 0,-6 5-8 0,6 0-7 0,0 4-9 15,0-1-8-15,0 4-10 0,0-5-8 0,0 10-6 0,0-1-1 16,-6 3-1-16,6 3 1 0,0 5 0 0,0 3 1 15,0 1 2-15,0 6-1 0,0-2 1 0,0 6 0 0,6 0-2 16,-6 4 0-16,6 1 1 0,1-2 1 0,-1 5 0 16,0-4 1-16,-6-1 0 0,8 5-1 0,-2-7 0 0,-1 2 1 15,-5 1-1-15,8-4 0 0,-8 1 0 0,0-1-2 0,7-3 0 16,-7-1-1-16,0-2-1 0,6-1-1 0,-6-4 0 0,0 0-2 16,6-3 0-16,-6-5-1 0,0 2-1 0,7-1 1 0,-7-4 1 15,0-3 2-15,0 0 2 0,0-1 1 0,0 2 1 16,7-5 2-16,-7 0 1 0,0-5-1 0,6-2 0 0,1-1 1 15,-1-3 0-15,0 0-2 0,1-3 0 0,6-1 0 0,-8-3-1 16,10-5 1-16,-10 2 0 0,3-1-2 0,-2 0 1 0,7-4 1 16,-6-3 0-16,-1 4 1 0,0-5 2 0,2-3 0 0,4 4 1 15,-5 0 0-15,0 0-1 0,-1-1-1 0,0 0 1 16,1 1-2-16,5 4-1 0,-4-1-1 0,3 4 0 16,-2 4-1-16,-3 0 1 0,0 3-1 0,0 3-1 0,1 2 1 15,0 3-3-15,-1 3-1 0,7 0-1 0,-7 0 0 0,8 4 1 16,-8 4-1-16,8 0-1 0,-3 0-2 0,-3 3-3 15,5 1 0-15,-6 2-3 0,-1-3-3 0,0 7-3 0,-6-2-5 16,0 3 1-16,-6-5 1 0,-7 6 2 0,6-6 4 16,-12 5 2-16,-1-3 4 0,0-2 3 0,-5 1 5 0,-7-1 1 15,-2-2 1-15,2-4 1 0,-7 3-4 0,0-3-6 0,-1 0-12 16,-5-1-15-16,5-3-21 0,1 0-29 0,-6 0-60 16,7 0-116-16,-2 0-92 0,1-3-69 0,-6-1-39 0</inkml:trace>
  <inkml:trace contextRef="#ctx0" brushRef="#br0" timeOffset="35132.46">14747 17529 252 0,'-7'0'289'0,"1"4"-60"0,0-4-60 15,-2 4-48-15,8-4-35 0,-6 0-28 0,6 0-20 0,0 0-13 16,0 0-9-16,0 0-4 0,-6 0-5 0,6 0-2 0,0 4-1 16,6-4 0-16,-6 0-2 0,0 3 0 0,0-3 1 0,0 0-2 15,6 4 1-15,2-4 1 0,-8 3-1 0,6-3 2 0,7 5-1 16,-7-5 1-16,1 2-1 0,11-2 0 0,-3 4 1 16,4-4-3-16,1 4 7 0,6-4-2 0,0 4 1 0,6-4-1 15,1 3-1-15,-1-3 0 0,6 4-2 0,9 0-1 0,-2 0-5 16,2-2 1-16,5-2 0 0,-2 5 1 0,10-5-1 0,-1 3 1 15,6-3 2-15,0 0 2 0,7 0 2 0,-7-3 0 16,13 3 2-16,0-5 3 0,-6 5 2 0,6-2 1 0,1 2 0 16,-1-4-2-16,0 4-3 0,6 0 2 0,-5 0-1 0,6 0-4 15,0 0-2-15,-1 0-2 0,7 0 0 0,-1 0-1 0,1 0 0 16,9 0-1-16,-3 0 1 0,7 0 2 0,1-4 1 0,5 4 0 16,-5-4 2-16,12 1 0 0,-7-1 1 0,8 0 0 15,-1 0-2-15,1 2-1 0,-1-3 0 0,-7 2 1 0,1-1 1 16,0 4 1-16,-7-3-2 0,-6 3 0 0,-7 3 1 0,0-3-4 15,-7 0 3-15,-4 4-3 0,-3-4-2 0,2 3-1 0,-8 2 0 16,2-5-1-16,-2 2 0 0,0 2 2 0,-5 0-1 0,-1-4-1 16,0 4 1-16,7-1 0 0,-7-3 1 0,1 0 2 0,-9 0 1 15,9 0-1-15,-1 0 0 0,-6-3 1 0,-1-1 0 16,0 0-1-16,-5 4 0 0,6-4-1 0,-7 2 1 0,-7-3-1 16,-5 2 0-16,-1-1-1 0,-7 4 1 0,1-3 0 0,-7 3 0 15,-6-4 0-15,-8 4-1 0,0 0 1 0,3 0 0 0,-10 0 2 16,2 0 0-16,1-4 1 0,-8 4 2 0,0 0 1 0,0 0 2 15,0 0 0-15,0 0-1 0,-8-4 0 0,8 4 0 16,-7-3-2-16,2 3-1 0,-10 0-2 0,3-4 0 0,0 1 0 16,-2-1-2-16,2 1 1 0,-8 3-1 0,7-4 2 0,-7-1-1 15,0 5 0-15,1-3 0 0,0 0-1 0,-1 3 1 0,1-4-1 16,5 4 2-16,-5-4 0 0,-1 4-2 0,8 0 0 0,-8 0 0 16,7 0 1-16,-7 0-1 0,6 0 1 0,2 4-1 15,-1-4-2-15,0 0 2 0,7 0 1 0,-7 0-1 0,6 0 1 16,0 0-1-16,1 0 0 0,6 0 0 0,0 0-1 0,0 0-2 15,0 4 1-15,0-4-2 0,0 0 1 0,6 0 0 0,8 3-1 16,-8-3 3-16,1 3-1 0,5-3 1 0,1 5 1 16,-6-5 0-16,5 4 1 0,2-1-1 0,-1-3 2 0,-6 4-2 15,6-4-1-15,-7 3 1 0,-6-3 0 0,6 4 0 0,-6-4 0 16,0 3 0-16,0 1 0 0,0 0 1 0,-6 0 0 0,0 3 0 16,-7-4 0-16,0 4 0 0,0-3 1 0,-1 4-1 0,1-5 0 15,0 1-2-15,1 4 1 0,-1-6 1 0,6 3-1 16,-6-2 0-16,7-3 0 0,-2 4-4 0,2-1-3 0,6-3-1 15,-6 4-5-15,6-4-13 0,6 0-31 0,-6 0-55 0,6-4-78 16,2 4-132-16,4-3-73 0,2-1-42 0</inkml:trace>
  <inkml:trace contextRef="#ctx0" brushRef="#br0" timeOffset="35804.17">21257 17258 48 0,'-8'-3'471'0,"8"-1"-80"16,0 0-125-16,0 1-106 0,8 3-73 0,-8 0-37 0,0 0-20 16,6 0-14-16,-6 0-8 0,6 3-3 0,1 5-4 15,-7-5-1-15,7 9 5 0,-1-5 0 0,-6 7 2 0,6 1 2 16,-6 3 2-16,7 3 2 0,-1 2 2 0,-6 0-1 0,6 6-2 15,2-4 1-15,-8 4-2 0,6 0-2 0,-6 5-2 0,5-5-1 16,-5 0-2-16,9 0 1 0,-3 1-3 0,0-1 0 0,0-4-1 16,1 2 0-16,0-2 1 0,-1-4 0 0,1-2 1 15,-1 0-1-15,0-1 1 0,2-3 1 0,-8-1 2 16,6-3-2-16,0-3 0 0,-6-1 5 0,7 0 12 16,-7-4 18-16,0 1 16 0,0-4 13 0,0 0 7 0,0 0 5 15,-7-4 1-15,7 1-3 0,-6-4-12 0,6-4-15 16,-6 0-18-16,-2-3-11 0,2-1-4 0,6-3-2 0,-6-1-1 15,-1 1 0-15,7-8 0 0,-6 4 1 0,-1-3 1 16,0 3 0-16,1-8-2 0,0 5-1 0,6-1 0 0,-6-3-1 16,6-1 0-16,6 5-1 0,-6-1-3 0,0 0-1 0,6 4-1 15,0 0-2-15,1 4-2 0,0 0-3 0,6 3-2 0,-7 4 1 16,8 0-3-16,-2 7-1 0,2-4 0 0,5 8-2 0,1 0 0 16,-1 0 2-16,0 8 1 0,1-4-1 0,-1 7-1 15,6-3-1-15,-4 7-1 0,-8-5-5 0,7 1-5 0,-8 4-7 16,-4-1-3-16,-2 1-4 0,-6-5-1 0,0 2-3 0,-6-1 1 15,-2 0 3-15,-4 1 7 0,-1-5 5 0,-7 0 2 0,-6 0 4 16,0-3 0-16,-7 3 2 0,1-3 0 0,-2-1-4 0,3-3-7 16,-8 5-12-16,7-5-14 0,-8 0-22 0,7-5-31 0,1 2-62 15,-2-1-107-15,3-3-92 0,-8-1-74 0,6 5-33 16</inkml:trace>
  <inkml:trace contextRef="#ctx0" brushRef="#br0" timeOffset="37007.05">16330 18199 10 0,'-6'5'221'16,"-7"-5"-40"-16,6 3-46 0,0 1-43 0,1-4-36 15,-1 4-23-15,1-4-11 0,6 0 2 0,-7 0 6 16,1 0 6-16,6 0 6 0,0-4 7 0,-6 4 6 15,6-4-1-15,0 1-2 0,0 3-3 0,-7-5-10 16,1 2-8-16,6-1-7 0,-7 2-6 0,-6 2 0 0,7-5-1 16,-1 5-1-16,-6-3 0 0,7 3 1 0,-8 0 1 15,1 0 2-15,7 0 0 0,-8 0-2 0,2 3-2 16,6-3-3-16,-8 0-3 0,1 5-2 0,7-5-2 16,-8 0-1-16,8 2 1 0,-7 2 1 0,6-4-2 15,1 3 1-15,-1-3 2 0,1 5-1 0,0-5 0 0,6 3 0 16,0-3-3-16,-7 4-1 0,7-4-1 0,0 4-2 15,7-4 0-15,-7 4 0 0,0-4 0 0,6 3-2 16,-6 1 2-16,6-1 1 0,7 1 0 0,-6-1 2 0,6-3-1 16,0 4 0-16,0 0 3 0,7 0-1 15,5-4 1-15,1 3-2 0,1-3 1 0,5 4 0 0,1-4 1 16,6 3 0-16,0-3 0 0,7 4 0 0,0-4-1 16,-1 3 1-16,7-3-2 0,1 4 0 0,-3-4-1 15,10 4-1-15,-9-4 1 0,9 0 0 0,-1 4 0 0,-1-4 1 16,1 3 2-16,0-3-1 0,6 4 1 15,6-4 3-15,0 0 3 0,8 0 1 0,0 0 1 0,-2 0 0 16,8 0 1-16,0-4 2 0,6 4 0 0,0 0-3 16,1 0-3-16,-1 0-1 0,0 0-2 0,-6 0 0 15,6 4-3-15,-6-4 0 0,-7 0-2 0,0 4 2 0,-1-1-1 16,3-3 1-16,-10 3-1 0,3 2-1 0,-1-5 1 16,-7 4-1-16,0-4-2 0,0 0 0 0,1 0 0 15,-10 0 0-15,11 0-1 0,-8 0 0 0,0-4-1 16,-3 4 0-16,-2-5 4 0,5 2-1 0,-7 0 0 15,0-1 0-15,0 0 3 0,0 1 1 0,1-1 2 0,-8-4 1 16,1 5-1-16,-1-1 6 0,7-3 5 16,-13 4 3-16,7-5 1 0,-7 4 1 0,0 1 2 0,-7-4-2 15,1 3 1-15,-7 1-5 0,-6-1-3 0,-7 4-2 16,0-4 3-16,-6 4-2 0,-7-4 1 0,0 1-2 16,-7-2-2-16,-6 2-1 0,-6-1-2 0,-7 2-2 0,-1-6-6 15,-11 4-1-15,5-1-1 0,-13 2-1 16,7 0 2-16,0-1 1 0,-1 0 1 0,2 1 1 0,11 0 4 15,1-2 0-15,7 5 4 0,6 0-1 0,0 0 0 16,7 0-2-16,6 5 0 0,0-2-1 0,12 0-4 16,-5 5-2-16,13-2-1 0,0 3 0 0,-2-1 0 0,9-2 0 15,5 2-1-15,-6 3 0 0,1 0-1 0,-1-1 2 16,-7 5 0-16,0-4 0 0,1 4 0 0,-13-1 0 16,5 1-1-16,-5-1 1 0,-7 6 0 0,-7-6-2 15,1 4-1-15,0-4-3 0,-14 1-6 0,7-4-9 16,0 4-11-16,-6-8-13 0,5 4-15 0,8-3-14 0,0-1-17 15,6 1-24-15,6-2-57 0,7-2-139 0,0 0-75 16,6-1-55-16</inkml:trace>
  <inkml:trace contextRef="#ctx0" brushRef="#br0" timeOffset="37506.72">21289 18236 63 0,'0'0'562'0,"-6"4"6"0,6 0-90 0,-7 3-202 0,0 0-110 16,1 8-60-16,6 0-48 0,-6 3-32 0,-2 4-12 16,2-1-7-16,0 2-1 0,6 3 0 0,-7 3 1 15,1-3 0-15,-1 3 1 0,7 4 0 0,-6-4 1 16,6 4-2-16,-8 0-1 0,8 0-2 0,0 0-3 0,0-4-1 15,0 5-1-15,0-9-1 0,8 1 0 0,-8-1 2 16,0-6 0-16,0-1-1 0,6-4 2 0,-6-3 6 16,0 1 16-16,0-4 19 0,-6-2 13 0,6-6 10 15,0 0 11-15,-13-11 110 0,13 4-78 16,-6-8-7-16,-3-3-9 0,4-4-1 0,-1 0 1 0,6-3 2 16,-7 2-1-16,7-6-8 0,0 0-8 0,0 3-7 15,7-7-8-15,4 4-10 0,-2-4-11 0,10-4-12 16,0 0-10-16,0 4-11 0,8-3-4 0,-1 7-5 15,5-4-3-15,3 6-3 0,6 2-2 0,-3 7-1 16,-3 3 4-16,5 8 1 0,-7 0-1 0,8 3-4 0,-14 4-6 16,7 0-6-16,-8 7-6 0,-5 1-7 0,-7-2-6 15,6 6-4-15,-12-5-1 0,-7 0 3 0,0 5 6 16,-7-4 7-16,-5-1 6 0,-8 0 3 0,-6 0 4 16,-7-3 5-16,-6 3 1 0,1-7 3 0,-9 0 1 15,2 0 0-15,-1-3 2 0,7-1 0 0,-8-4-8 0,3 5-23 16,4-4-34-16,8 0-37 0,-2-1-37 0,9-4-40 15,6 2-44-15,6 3-61 0,6-2-86 0,7-1-130 16,7 3-55-16,6 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3:36:59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4973 1055 178 0,'0'0'128'0,"0"-4"-44"0,0 0-33 0,0 4-21 16,0-3-8-16,0 3-4 0,7-4-1 0,-7 4 1 0,0-3 3 16,0-2 1-16,0 5 3 0,6-2-2 0,-6-2-2 0,0 4 0 15,7-4 0-15,-7 0 3 0,0 4 2 0,0-3 1 16,6 3 0-16,-6-5 5 0,0 5 1 0,0 0 1 0,0-3-3 16,0 3-1-16,0-4-2 0,0 4-1 0,0 0-1 0,0 0-1 15,-6-2-3-15,6 2-1 0,0 0 0 0,0 0-3 0,0 0-4 16,0 0-3-16,0 0-1 0,0 0-2 0,0 0 0 0,0 0 0 15,0 0-1-15,0 0 0 0,0 2 0 0,0-2 0 16,0 0-4-16,0 0 1 0,0 4-1 0,0-4-2 0,0 3 2 16,-7 5-1-16,7-4 3 0,-6 4 2 0,6 2 0 0,-7 1 4 15,7 0 0-15,-7 0 3 0,1 4 3 0,0 3 2 0,-2 0 2 16,1 1 1-16,2-2 2 0,5 3-2 0,-7 1-1 16,0-2 1-16,1 3-2 0,0 0 1 0,6-1-5 0,-7-2 0 15,1 7-1-15,0-4 0 0,6-1-1 0,-8 6-2 0,2-6-2 16,6 6-4-16,-6 2-2 0,-1-4 0 0,7 0-3 15,-7 0 0-15,1 2-1 0,0-2 0 0,-1-2 0 16,7-2 2-16,-6 2 1 0,-1-6-2 0,0 5 0 0,0-7 1 16,7 4 0-16,-5-5 0 0,-3-3 2 0,8 4-1 0,0-5 3 15,-7-2-1-15,7 3 1 0,-5-7-1 0,5 3 1 0,0-3 0 16,0-1-2-16,0 1 0 0,-6-4-1 0,6 3-1 16,0-3-1-16,0 0-1 0,0 4-7 0,0-4-13 15,0 4-21-15,-7-4-34 0,7 0-54 0,-7 0-114 0,1 0-110 16,-1-4-78-16</inkml:trace>
  <inkml:trace contextRef="#ctx0" brushRef="#br0" timeOffset="765.32">4823 1168 229 0,'0'0'199'0,"7"0"-61"16,-7 4-45-16,0-4-25 0,0 0-17 0,0 0-7 15,0 0-4-15,0 0-1 0,6 0-3 0,-6 0-3 0,0-4-2 16,0 4-3-16,0 0-3 0,7-4-3 0,-7 4-1 0,0-4 1 15,6 4 0-15,-6-2 0 0,0 2 2 0,6-5 1 0,-6 3 2 16,7 2 1-16,-7-5 0 0,7 2-1 0,-1-1-1 0,0 0 1 16,-6-3 1-16,8 3 1 0,4 1 0 0,-5-4-3 15,5 3-2-15,2-4-1 0,-2-3-1 0,2 5 0 0,6-6-2 16,-1 5-2-16,1-4-2 0,-1 0 2 0,1-1-1 0,-1 2 1 16,8 3-3-16,-8-5 0 0,7 5 3 0,-6 0-1 0,-1-1 1 15,7 1-2-15,-6 0-1 0,6 4 3 0,-7-5-1 0,1 4-3 16,0 1-2-16,-2-1-2 0,-4 4-1 0,-1 0-2 15,0 4-1-15,0 3-2 0,-2-4-2 0,4 5 2 0,-10 3-1 16,3 4 0-16,-1-1 2 0,-1 5-1 0,-6-1 0 0,0 4 0 16,-6 3 3-16,-1 1 0 0,-1 0-2 0,-3 3 1 0,-3 0-2 15,2 1 2-15,-2-1 0 0,-5 0-1 0,-1 4-2 0,0-8 1 16,0 5-1-16,0-1 1 0,-5-4 0 0,6 2 0 16,-1-1-1-16,-7-4 0 0,7-1 0 0,2 2-2 15,5-6 0-15,-6-1 1 0,5-5-1 0,2-1 1 0,5 1 1 16,1-3 7-16,-1-1 6 0,7-3 11 0,-6-1 13 0,6 2 14 15,0-5 19-15,0 0 12 0,0 0 10 0,0 0 3 16,6-5-3-16,1-2-6 0,6 0-11 0,-1-1-15 0,8-3-18 16,0 5-13-16,4-6-11 0,-4 5-8 0,7-5-4 15,0 5-2-15,-1-1-2 0,5 2-1 0,-3 2-1 0,-2-3-2 16,6 7-2-16,-8-4-1 0,4 4-1 0,4 0 0 0,-6 4-1 16,1-4 1-16,-1 7-1 0,0-3 0 0,0 2 0 15,-7 6 0-15,1-1-1 0,-7 0-1 0,0 4 0 16,0-1 0-16,-7 5 1 0,1-1 2 0,-7 1 0 0,0-2 1 15,0 5 0-15,-13-3 2 0,7 3 0 0,-7 0 1 0,-7-3-1 16,0 2 1-16,-6-3-1 0,1 1 1 0,-8-2 3 0,0 2 0 16,-6-4 3-16,5-1 4 0,-10 1 4 0,4 0 1 15,-6-4 1-15,-5 0 0 0,6 0-2 0,-8-4 1 0,1 5-3 16,0-6-1-16,-6-2 1 0,5 0 2 0,7-1 3 16,1 2 1-16,5-2 2 0,2-3 0 0,11-3-1 0,1 3-1 15,0-5-4-15,13 2-8 0,1-1-18 0,6-3-29 16,6-1-37-16,6-2-37 0,6-1-38 0,1-1-43 0,13-2-49 15,0-1-63-15,7 0-113 0,-1 5-88 0,8-1-40 0,-7 0-10 16</inkml:trace>
  <inkml:trace contextRef="#ctx0" brushRef="#br0" timeOffset="2280.79">6041 1696 125 0,'-7'-4'322'0,"1"4"-104"0,0-4-77 0,6 1-45 0,0-1-27 16,-6 1-18-16,6-2-12 0,0-1-10 0,0 2-5 15,0 0-2-15,0-3-1 0,0 3 0 0,0 0 0 0,0 2-1 16,-7-3 0-16,7 2-2 0,0-1 0 0,0 1 1 0,-7 3 1 16,7-4 1-16,0 0 2 0,-6 4 1 0,6-4 1 15,-6 4 2-15,-1-3-2 0,7 3-3 0,-7 0-2 0,1-4-4 16,-7 4-6-16,6 4-2 0,0-4-3 0,-5 0-1 16,-2 3-1-16,2 1-2 0,-1 0 0 0,6 0 1 0,-6-1-1 15,0 4 0-15,0-2 0 0,0 1-1 0,0 2 2 0,0 3-1 16,-1-5 2-16,2 2-1 0,6 3 1 0,-8 0-1 15,8-4 2-15,-7 4 2 0,6 1 1 0,-6 3 2 0,7-1 1 16,0-3 0-16,-2 4 1 0,-4-5 0 0,5 1-1 16,7 1-3-16,-7 2 0 0,1-3 2 0,6 0 0 0,0-1 0 15,0 2 0-15,0-5 4 0,0 5 0 0,0-1 1 16,6-5 1-16,1 6-2 0,-7-5 0 0,7 4 1 0,5-4 0 16,-4 0 0-16,-2 1-1 0,0-1-1 0,7 1 0 0,0-2 0 15,0-2-2-15,-7 1 1 0,8-2-1 0,-2 0 2 16,2 1 0-16,5-4 1 0,-5 0-1 0,5 0 0 0,-6 0 0 15,7-4-1-15,-1 1 2 0,1 0 0 0,-1-6 0 16,1 6 1-16,0-8-1 0,-1 4 1 0,0-1-1 0,1-2 1 16,-1-1-1-16,1-4-1 0,0 5-1 0,-1-5 2 0,1 3 5 15,-1-7 10-15,0 5 7 0,-5-1 4 0,-1-2 6 16,-1 2 10-16,2-3 12 0,-8-1 12 0,1 1 9 0,0 3-4 16,-7-2-5-16,6 1-4 0,-6-2-3 0,0 4-9 15,0-5-13-15,0 9-11 0,-6-5-13 0,6 0-1 0,-7 4-2 16,7 4 0-16,-13-4-3 0,7 3-1 0,-2 0-3 0,-4-2-2 15,-1 5-6-15,6-1-2 0,-6 2-5 0,-7 0 0 16,8 1-1-16,-2 3 1 0,-5-4-1 0,6 4-2 16,-6 4 1-16,5-4 1 0,-5 3 0 0,5-3 0 0,-4 4 0 15,4 0-1-15,-5 0 2 0,6 3 1 0,0-4-2 0,-1 1 0 16,2-1-1-16,5 5-1 0,0-4-3 0,-5 3 1 0,5-4-3 16,7 6 0-16,-6-3 2 0,-1 2 0 0,0 3 1 15,7-4 0-15,0 5 2 0,-6-6-1 0,6 2 1 0,6-1-1 16,-6 1 0-16,7-1 1 0,0 0 0 0,-1 0 2 15,7-3 1-15,0 3 0 0,-6-3 0 0,5-1-1 0,2 1 0 16,5 1 1-16,-5-3 0 0,-2-2 0 0,8 0 0 16,-8 4 1-16,8-4-1 0,0-4 1 0,-1 4 0 0,1-2-1 15,-1-3-1-15,1 1 0 0,6-3 2 0,-6 4-2 16,5-9 1-16,2 5 2 0,-2-1 0 0,2-2 0 0,-1-1 1 16,-6 1 0-16,5-2-1 0,2 1-1 0,-7 0 1 0,6 1 0 15,-14-2 1-15,8 5-1 0,0-1 1 0,-7 1-2 16,-1 3 0-16,1 1 0 0,1-2-1 0,-1-1-2 0,0 2 0 15,-7 0-1-15,8 4 1 0,-2 0-1 0,-5-3 0 16,0 3 0-16,5 3 1 0,-5-3 1 0,-2 0 0 0,3 4-1 16,4 0 0-16,-5 0-1 0,1 3 6 0,4-4-3 0,-6 4-2 15,1-3-3-15,0 4 0 0,-1 2 0 0,1-1 1 16,-1 1-2-16,0 1-5 0,2 0 2 0,-8 3 2 0,6-2 1 16,-6 3-1-16,5-1 1 0,-5 1 0 0,-5-1 0 0,5 5-2 15,-6-4-2-15,-2 2-1 0,2-2-1 0,0 3 0 16,-1-3 2-16,-6 0-3 0,0 3 1 0,-7-3 4 15,8 0 3-15,-8-5 0 0,1 5 4 0,-1-3-1 0,0-2 0 16,1 1 4-16,-1 0-1 0,0 0-2 0,-5-4 0 0,5 1 0 16,7-5 0-16,-6 1 0 0,5 0 0 0,7-4-1 0,-5 3 1 15,4-3 1-15,3 0 3 0,5 0 3 0,-7 0 0 16,7-3 1-16,0-1-1 0,7 0 0 0,-2 1 0 16,3-5-3-16,-1 4-2 0,5 1-2 0,2-4-1 0,-2 3-1 15,8 1 0-15,0-5 0 0,-2 4-1 0,2 1 3 0,0-1-2 16,0 4-2-16,0-4 3 0,6 4 1 0,-7-4 0 15,6 4-4-15,2-2-2 0,-1 2-6 0,1-4-3 0,-1 0-2 16,-1 0-3-16,1 1-2 0,7-1-1 0,-7-4 2 16,6 5 0-16,1-4 7 0,-7-5 4 0,7 5 1 0,-7-4 2 15,6 0 2-15,-5 0 2 0,-1 0 1 0,0-4 1 0,-7 5 1 16,1-5-2-16,0 4 1 0,-8 0 0 0,-5-4 0 16,0 4-2-16,-1 0 0 0,-6 0 1 0,0 0-3 0,-6 0 1 15,-1 3-1-15,0-2-1 0,-5 6 1 0,-2-3 1 16,1 3-1-16,0 0-2 0,-6 4 3 0,-1 0 0 0,7 0 0 15,-6 4 1-15,6 0 1 0,-7 3 1 0,7-3-1 0,0 4 2 16,-1 2 0-16,8 1 0 0,-8 0 0 0,9 0 0 16,-1 4 0-16,-2-4 0 0,2 4 0 0,0-1-1 0,6 1 1 15,-6-1 1-15,6 1 0 0,6-4 0 0,-6 3 0 16,0 1 0-16,6-4 0 0,0 4 1 0,2-4 1 0,-2 0-1 16,7 1 0-16,-1-6 2 0,2 2 0 0,6-1 0 15,-1 1 0-15,7-5-1 0,5 1-1 0,-3-1 0 0,10-3 0 16,-4 4-6-16,5-4-14 0,-1 0-19 0,9 3-22 0,-10-3-24 15,10 0-29-15,-1-3-28 0,-1 3-32 0,-5-4-34 16,5 4-30-16,-7-3-37 0,9-4-75 0,-9 3-98 0,-5-4-40 16</inkml:trace>
  <inkml:trace contextRef="#ctx0" brushRef="#br0" timeOffset="2515.13">7918 1867 261 0,'-13'0'250'16,"7"4"-89"-16,-2 1-58 0,-4-5-35 0,12 0-20 0,-6 3-12 16,6 1-9-16,-7-4-1 0,7 0 1 0,7 3 5 0,-7-3 4 15,6 0 3-15,0 4 2 0,8-4 1 0,-2 0 0 16,2 0-2-16,5-4-5 0,-5 4-5 0,5 0-5 0,0-3-1 16,7-1-3-16,-7 1 1 0,1 3-2 0,0-5 1 15,-1 1-1-15,1 1-1 0,-8 3-2 0,8-3-3 0,-7-1-2 16,1 4-3-16,-2-4-2 0,2 4-3 0,-1-3-4 0,-7 3-12 15,1-4-24-15,6 0-47 0,-7-3-97 0,7 3-142 16,-6-3-85-16,-1 0-51 0</inkml:trace>
  <inkml:trace contextRef="#ctx0" brushRef="#br0" timeOffset="2921.27">8850 1406 175 0,'0'-6'498'0,"-6"-2"-120"0,-1 4-163 16,7 1-95-16,0-1-48 0,-7 0-28 0,7 4-17 15,0-4-11-15,0 8-7 0,0-4-5 0,0 4-2 0,0 3-1 16,7 5 1-16,-7-2 0 0,0 1 0 0,7 7 0 0,-7 1 1 15,0 3 0-15,0 4 3 0,0-1-4 0,-7 4 2 16,7 5 0-16,-7-1-1 0,7-1-1 0,-13 5 1 0,7-4 0 16,0 3-1-16,-2 1 3 0,2-4-2 0,0-1 1 15,-8 2 2-15,7-1 1 0,2-8 1 0,-2 4 0 0,7-3 3 16,-7 0 1-16,7-3 2 0,0-2 2 0,0-3 2 0,0 4 3 16,0-8 3-16,7 3 3 0,-7-3 4 0,7-3 2 15,-2 0 5-15,10-4 2 0,-3 0 2 0,2 1 1 16,5-5-2-16,1 4-2 0,6-7-6 0,0 0-4 0,7 0-3 15,5-7-10-15,-5 4-5 0,6-1-9 0,0-4-10 0,7 1-19 16,-8-3-19-16,2-2-29 0,4 1-42 0,-4-3-58 0,6-1-119 16,-13-4-122-16,-1-2-74 0,-6 2-30 0</inkml:trace>
  <inkml:trace contextRef="#ctx0" brushRef="#br0" timeOffset="3171.2">8518 1395 69 0,'-7'-3'472'0,"7"3"-141"16,7-4-133-16,-2 1-78 0,9-1-42 0,-1 0-21 0,7-3-10 16,6 7-4-16,-1-7 0 0,2 3 1 0,5 1 1 15,2-1 0-15,4-4-2 0,1 5-4 0,7-1-5 16,-1-3-7-16,2 4-6 0,-2-6-5 0,1 1-3 0,5 2-5 15,2 3 0-15,-7-5-3 0,-1 0-1 0,1 4-1 0,-1-3-1 16,-6 4-1-16,-7-4-3 0,1 3-11 0,0 4-21 16,-14-4-29-16,1 0-38 0,-1 4-49 0,-5-3-84 0,-8 3-147 15,-6 3-72-15</inkml:trace>
  <inkml:trace contextRef="#ctx0" brushRef="#br0" timeOffset="3358.65">8544 1777 126 0,'0'3'442'0,"0"1"-155"0,0-4-113 0,12 0-59 0,2 0-29 15,5-4-13-15,1-3-4 0,5 3-3 0,8-3-2 0,0 0-3 16,12 0-6-16,-5-5-8 0,5 5-13 0,-5-1-13 16,5 1-16-16,1 0-21 0,-2 3-27 0,3 1-41 15,-3-5-60-15,-4 4-104 0,0 1-127 0,-8-1-75 0</inkml:trace>
  <inkml:trace contextRef="#ctx0" brushRef="#br0" timeOffset="3639.85">9423 1762 287 0,'-6'-4'439'0,"-7"4"-177"0,6 0-111 15,1 0-61-15,0-3-29 0,6 3-12 0,-8 0-4 0,2 3-6 16,0-3-2-16,6 0 1 0,-8 4-1 0,3-1 1 15,-2 1-3-15,7 4-3 0,-6 3-6 0,-1-1 1 16,7 1 1-16,-6 1-2 0,6 2-2 0,-7 1 0 0,0-1-1 16,7 1 0-16,0 0 3 0,0 0-4 0,0 3 0 0,0-3 5 15,7-1 0-15,-7 4 3 0,7-4 0 0,-1 1 1 16,1 1 1-16,-1-1 1 0,6-5 0 0,2 5-3 0,0-4 2 16,5-4 1-16,0 0 0 0,1 1-2 0,6-1-2 15,0-4-5-15,6 1-9 0,-6-4-19 0,7 0-29 0,7 0-33 16,-8-4-40-16,1 1-51 0,6-1-81 0,-7-7-169 0,-6 4-95 15,1-7-39-15</inkml:trace>
  <inkml:trace contextRef="#ctx0" brushRef="#br0" timeOffset="3780.4">9632 1627 79 0,'-20'-12'527'0,"14"1"-6"0,0 5-206 15,-2-3-141-15,2 6-75 0,0-4-41 0,6 3-23 16,0 4-15-16,6-4-11 0,0 0-12 0,2 4-18 0,4 0-28 15,8 0-42-15,-1 0-70 0,1 0-160 0,0 4-101 16,-1-4-60-16</inkml:trace>
  <inkml:trace contextRef="#ctx0" brushRef="#br0" timeOffset="4405.08">9841 1740 402 0,'6'-4'446'0,"-6"4"-147"0,6-3-110 0,-6 3-67 16,7 0-41-16,-7 0-30 0,6 0-21 0,-6 3-14 15,7 1-7-15,-1 4-2 0,1-5-1 0,-1 8-1 0,-6 0 1 16,7 4 0-16,0-1 1 0,-7 1 2 0,0 3-2 0,6 0-1 16,-6 0-1-16,-6 1-1 0,6 0-2 0,0-1 3 15,-7-3-2-15,7-1-1 0,-7 1 0 0,7-1 1 0,-6-2 2 16,6-6 2-16,-7 5 1 0,7-3 0 0,-6-1 4 15,6-2 5-15,-7-3 10 0,7 2 15 0,0-4 18 0,0 4 16 16,-6-4 18-16,6 0 14 0,0-4 13 0,0 0 4 0,6 2-3 16,-6-10-10-16,0 1-16 0,7 0-17 0,-1-1-15 15,7-5-16-15,-6 2-13 0,6 1-6 0,-7-5-3 0,14 1-1 16,-13-1 7-16,5-3 3 0,2 8 3 0,-2-5 0 0,2 5-2 16,-2-1-1-16,-5 1-5 0,6 6-3 0,-6-3-11 15,-1 7-6-15,-6-3-7 0,6 4-2 0,2-1-4 0,-8 4-2 16,6 4-1-16,-6 3-1 0,6 0 0 0,1 1 0 15,-7 3 0-15,7 3 0 0,-7 1 1 0,6 3 1 0,-6-3 1 16,6 2-2-16,-6 2 0 0,7-4-1 0,-1-1-3 0,1 5 0 16,-1-8 1-16,1 3-1 0,-1-2 1 0,8-1 1 15,-2-5 2-15,2-2 2 0,-1 1 4 0,7-2 3 16,-8-3 0-16,14-3-1 0,-6-6 1 0,6 3-1 0,-7-5-1 16,8-1 3-16,-2-2 0 0,2-1 2 0,-8 0 2 0,7-2 4 15,-6-2 1-15,-2-3 3 0,-3 3 5 0,-3 2 5 0,2-6 2 16,-2 9 1-16,-5-1-2 0,0 1-2 0,-7 3-1 15,6 0-5-15,1 7-6 0,-7-4-9 0,6 8-5 16,-6 0-5-16,6 4-1 0,1 0-2 0,-7 7-2 0,7 0 1 16,5 3-2-16,-4 1-1 0,-3 3 2 0,9 1-2 0,-9-1 0 15,9 0-1-15,-7 0 0 0,5 1 1 0,-4 0 0 16,-2-1 3-16,-6 0-2 0,6 0 0 0,-6-3 0 0,0-1 1 16,-6 1-3-16,0 0 2 0,-2-3 0 0,2-2 1 15,-7 1 0-15,-6-3 2 0,0-1 0 0,-1 3-7 0,0-6-11 16,1 4-16-16,-1-5-19 0,0 1-25 0,1-4-25 0,6 3-25 15,-6-6-29-15,11 3-30 0,2-7-37 0,6 3-52 16,0-7-81-16,6-1-105 0,2 2-48 0</inkml:trace>
  <inkml:trace contextRef="#ctx0" brushRef="#br0" timeOffset="4655.02">11013 1417 83 0,'0'-7'477'0,"0"3"-131"16,0-2-139-16,0 6-85 0,0-5-44 0,6 5-26 0,-6 0-17 16,0 0-14-16,0 5-6 0,0 1-1 0,0 5 3 0,0 1 2 15,0 2 3-15,0 1 3 0,0 7 5 0,-6-4 10 16,6 7 2-16,-6 2 3 0,6 2-2 0,0-4 2 16,-7 8 4-16,7-3 0 0,0 3-2 0,0-4-6 0,0 0-3 15,0 1-5-15,7-1-3 0,-1 0-6 0,0-4-5 0,2-2-4 16,-2 2-2-16,0-2-4 0,8-6-2 0,-2 6-4 15,1-8-7-15,1 2-16 0,-3-2-20 0,10-4-28 0,-1-3-41 16,-1-1-58-16,1-3-103 0,-9-4-134 0,4 0-77 0,-2-4-33 16</inkml:trace>
  <inkml:trace contextRef="#ctx0" brushRef="#br0" timeOffset="5154.89">10621 1798 146 0,'14'-4'491'16,"-1"2"-137"-16,1-2-127 0,5 0-73 0,7 0-37 0,-1-3-19 16,9 3-14-16,-2-3-10 0,1 0-9 0,6 3-11 15,6-3-8-15,-7 3-8 0,9-3-5 0,-2 3-10 0,-6 0-4 16,7 0-4-16,-7 2-2 0,1-3-1 0,-8 5-3 16,1 0 0-16,-7 0-3 0,-7-4-2 0,6 4-2 0,-10 0-2 15,-2 0 0-15,0 0 0 0,-7 0-2 0,1 0-1 0,-1 0 1 16,-6-3 2-16,6 3 0 0,-6 0 0 0,8 0 1 15,-8 0 0-15,0-4 2 0,0 4-1 0,0-3-1 0,6 3 0 16,-6-4 0-16,0 0 0 0,0 4 0 0,0-4 1 0,0 4 1 16,0-3 1-16,0 3 2 0,0-4 1 0,0 4 1 15,0-3 2-15,0 3-1 0,0 0 0 0,-6-5-2 16,6 5-1-16,0 0-1 0,0 0-2 0,-8 5-1 0,8-5-2 16,-6 3 0-16,0 1-1 0,-1-1 0 0,1 5 0 0,-1-1 0 15,-6 0 1-15,7 4 0 0,-9 1 1 0,4-1 1 0,-3 3 0 16,2-3 0-16,-1 4 0 0,-7-1-2 0,14-3 3 15,-8 4-1-15,1-4-1 0,0 4-3 0,7-4 2 16,-2 4 1-16,-3-5 1 0,11-2 2 0,-9 3-1 0,9-1 1 16,0 2 1-16,9-5 6 0,-9 4 2 0,6 0 3 0,-1 0 5 15,9 0 7-15,-7-1 5 0,6-1 13 0,-1 1 8 16,8-3 6-16,0 1 0 0,-1-1 0 0,1-2-3 0,6 1-5 16,0-2-5-16,1 0-12 0,5-4-10 0,1 3-7 15,-1-3-5-15,7 0-6 0,-8 4-3 0,9-4-6 0,-6 0-7 16,5 0-16-16,-7 0-14 0,7-4-23 0,-7 4-27 0,1-3-28 15,-1 3-33-15,-5-4-44 0,5-4-68 0,-6 1-162 16,0 0-84-16,-6-4-37 0</inkml:trace>
  <inkml:trace contextRef="#ctx0" brushRef="#br0" timeOffset="5342.6">11651 1612 33 0,'-12'-8'519'0,"12"5"-55"16,-6-4-157-16,6-1-118 0,0 5-66 0,0-5-39 0,0 4-25 15,0 0-19-15,0 1-18 0,6-1-14 0,-6 1-13 16,12 3-18-16,-4 0-28 0,4-5-38 0,1 5-64 16,1 0-113-16,4 0-113 0,-4 0-75 0</inkml:trace>
  <inkml:trace contextRef="#ctx0" brushRef="#br0" timeOffset="5748.57">11756 1838 117 0,'-6'8'446'15,"6"-4"-138"-15,0-4-129 0,0 3-78 0,0-3-39 16,0 4-14-16,0-4 0 0,6 0 5 0,1-4 6 0,-1 4 4 16,0-3 4-16,8-1-1 0,-2 0-3 0,2-3-10 0,5 3-10 15,1-3-10-15,0 0-6 0,-8-1-1 0,1-3 1 16,7 5 2-16,-7-6 3 0,-6 5 3 0,5-4 6 16,-6 0 3-16,2 4 0 0,-8-1-3 0,0 1-5 0,0-1-4 15,-8 1-6-15,2 0-6 0,-6 0-6 0,-2 3-7 0,-5 0-3 16,-1 4-3-16,0 0-1 0,1 0 0 0,0 8 0 0,-1-5-1 15,7 4-1-15,-7 2 1 0,1 1-2 0,6 1 1 16,0 0-1-16,7 0 1 0,-8 0-1 0,8 4 0 16,0-1 1-16,-1 1 1 0,0-4 1 0,7 7 0 0,0-3 0 15,0 0 2-15,0-5 0 0,0 5 1 0,7-3 1 0,0-2 2 16,-1 1 1-16,6 4 1 0,2-5 4 0,6 2-2 16,5-5 1-16,1 0-1 0,7 0-3 0,-7 1-3 0,13-5-15 15,1 1-19-15,-8 0-27 0,7-4-37 0,7 3-50 16,-7-3-82-16,0-3-134 0,0-1-95 0,-6 0-59 0</inkml:trace>
  <inkml:trace contextRef="#ctx0" brushRef="#br0" timeOffset="6139.26">12323 1740 193 0,'0'-7'507'0,"0"7"-80"0,0-4-177 15,-7 4-117-15,7 0-64 0,0 0-35 0,0 4-16 0,0 3-9 16,0 1-5-16,0-1-3 0,0 3-1 0,7 5 2 15,-7 3 0-15,0-3-2 0,0 7 0 0,0-4-1 0,0 5 2 16,0-1-1-16,-7-1 0 0,7 2-3 0,0-6 2 16,0 2 1-16,0 0 0 0,0-9 1 0,0 5-1 0,0-3 1 15,0-6 5-15,0-2 16 0,0 0 27 0,0-1 34 0,0 1 42 16,0 0 43-16,0-8 23 0,0 0 17 0,0 1 5 16,0-5-9-16,7-3-20 0,-1 4-30 0,-6-8-41 0,7 5-38 15,-1-5-24-15,7 0-10 0,-6-3-4 0,6 3-4 16,1-4-5-16,-2 5-4 0,1-4-2 0,0 2-2 0,-1 2-1 15,3-1-7-15,-3 1-6 0,2 3-3 0,-2 4-3 16,-5-1 0-16,6 2-2 0,-6 2-4 0,-1 4-5 0,0 0-2 16,0 4 0-16,2 2-2 0,-2 2 0 0,0 3-1 0,-6 0 3 15,7 3 1-15,-7 5 4 0,6-4 2 0,-6 3 2 16,7 1 0-16,-7-2 0 0,7 2 1 0,-2-5-1 0,2 5 0 16,-7-4-3-16,14-1-6 0,-2 4-10 0,-4-3-17 15,11 0-28-15,0-4-45 0,0-1-51 0,15 2-56 0,-2-5-75 16,7 0-123-16,6-4-120 0,-5 1-79 0,4-4-22 0</inkml:trace>
  <inkml:trace contextRef="#ctx0" brushRef="#br0" timeOffset="6904.61">14161 1468 315 0,'6'-3'289'0,"0"-4"-109"0,1 3-67 16,-1-2-32-16,1 1-15 0,-7 1-9 0,6 1-5 0,-6-2-2 15,0 3-1-15,0-2-1 0,0 0-4 0,-6 0-9 16,-1 1-6-16,1-1-4 0,6 4-3 0,-13-4-3 0,7 0-4 16,-7 4-3-16,6 0-4 0,-6-2-1 0,-7 2-1 0,7 0-1 15,-7 2-1-15,0-2-1 0,2 0-3 0,-8 4 1 16,-1 0 3-16,-5 3 3 0,6-3 1 0,-7 4 6 15,1 2 1-15,-1-1 5 0,1 1 4 0,-1 0-1 0,1 6-1 16,-7-2-1-16,5 1-2 0,2 3-1 0,7-3-1 0,-9 6-1 16,2-2-1-16,13-1-1 0,-8 8 1 0,1-4 1 0,6 4 0 15,8-1-1-15,-2-3 0 0,2 4-1 0,5 3-1 16,1-3 2-16,6-4-1 0,6 3 2 0,1 1 1 16,11-4 1-16,-4 0 2 0,12 0 1 0,0-4 1 0,1 4-1 15,10-7 0-15,3-1-2 0,0-2-2 0,5-2-4 0,1 2-4 16,6-5-8-16,6 1-14 0,-5-6-21 0,12 3-28 15,-6-5-39-15,-1 0-65 0,1 0-124 0,-7-5-118 0,0-1-76 16,-6-2-34-16</inkml:trace>
  <inkml:trace contextRef="#ctx0" brushRef="#br0" timeOffset="7466.94">14414 1740 169 0,'-12'-7'460'15,"-2"3"-155"-15,1 0-124 0,7 0-71 0,-7 2-42 0,0 2-24 16,0 0-17-16,-1 6-11 0,2-2-3 0,-1 7-5 0,0 0-1 16,7 0 1-16,-8 4 0 0,1 0 0 0,7 2 2 15,-1 2-1-15,7-1-1 0,-6 3-1 0,6-2 0 0,0 4-2 16,0-5 1-16,6 4-3 0,-6-4-1 0,7-3-1 16,-1 3 1-16,1-7 0 0,-1 4 0 0,0-5 1 0,2-2 2 15,-2-1 2-15,7 1 4 0,0-2 4 0,-1-1 3 0,-5-5 8 16,13 3 6-16,-7-3 6 0,0-3 2 0,0-2 2 15,7 3 3-15,-8-6 4 0,1 1 7 0,0-5 0 16,1 2 0-16,-1-2-2 0,-1-2 1 0,2 2 4 0,-8-2-4 16,8-1-6-16,-8 5-7 0,7-5-7 0,-8 4-7 0,3 1-5 15,4-2-3-15,-5 1-8 0,-1 4-4 0,2 0-4 16,-2 2-2-16,0 1-1 0,1 4-1 0,6 0 0 0,-6 4-1 16,-1 4-1-16,0-1 0 0,1 1 1 0,0 3-2 15,-1-1-1-15,0 2-1 0,1 3 0 0,-1-5-1 0,-6 5-1 16,7-4-1-16,0 3 0 0,-7-3 0 0,5 0 1 0,-5 1 1 15,0-4 2-15,8-2 0 0,-8 2 2 0,0-5 2 16,0 1-1-16,0-4 2 0,7 0-1 0,-7 0 0 0,0-4 0 16,0 1 0-16,6-5 1 0,-6 2-1 0,6-2 1 15,-6-4 1-15,14 1-1 0,-8-4 2 0,0 1-1 0,7-1-1 16,-6 1-1-16,6-1 1 0,0 0 1 0,-1-2-2 0,2 2 0 16,-7-1 0-16,12 2 1 0,-13 3 0 0,8 0 0 15,-2 4 2-15,2 0-2 0,-8-1-1 0,1 5-1 0,5 3 0 16,-5 0 0-16,5 3 0 0,-5 1-1 0,1 4-1 0,4-1 1 15,2 3 0-15,-8 2 1 0,7-1 1 0,-7 4 1 16,8-5-1-16,-3 5 1 0,-2-1-1 0,2 1-1 16,3 0 1-16,-7-4-1 0,6 4 1 0,-7-1-7 0,8-2 0 15,-2-2-7-15,2 2-12 0,-2-2-11 0,1 1-15 0,7-3-18 16,0-1-24-16,-8 1-27 0,8-6-47 0,-1 3-84 0,1-5-153 16,5 0-69-16,-4-5-33 0</inkml:trace>
  <inkml:trace contextRef="#ctx0" brushRef="#br0" timeOffset="8169.89">15555 1381 134 0,'6'-8'493'0,"-6"1"-132"15,7 4-138-15,-7-1-83 0,7 1-42 0,-1 3-22 0,7 0-19 16,-7 0-10-16,8 7-10 0,-2-4-7 0,-5 8-3 0,6-3-2 15,0 2-5-15,7 5-2 0,-8 0-3 0,2-1-9 16,-1 5 0-16,0 0-3 0,-7-2-1 0,7 2 0 16,-6-1-1-16,6 1 0 0,-13-2 2 0,6 2 4 0,-6-1-1 15,-6 1 1-15,0 0 3 0,-1-2-1 0,-13-3 2 0,7 5 1 16,-6-1 2-16,-7 1 1 0,0 0 0 0,-1-2-1 16,-5-2-2-16,-1 3-1 0,1-3 0 0,-1 3-2 0,1-3-1 15,-1 0-1-15,7-5-1 0,0 5-2 0,6-3 1 16,1-1 0-16,5-1 0 0,8 1-1 0,-6-3 1 0,5-1-2 15,7 0 1-15,-7 0 0 0,7 1 0 0,7-4 2 0,-7-1-1 16,7 1-1-16,5-4 0 0,2 0-2 0,-2 0 1 16,8-4-1-16,-1 1-1 0,6-1-1 0,-4-4 0 15,-2 1 0-15,7 0 0 0,-6-4 0 0,0 0 1 0,5 1 5 16,-11-2 1-16,-1-3 6 0,0 5 6 0,-7 1 9 0,7-1 8 16,-6 3 7-16,-7-1 3 0,0 1 1 0,0 0 0 0,0 3-5 15,-7 1-7-15,7 3-9 0,-13 0-8 0,7 0-6 16,0 3-6-16,-1 1-4 0,0 3-1 0,1 0-1 0,0 4 0 15,6-3 0-15,0 2-1 0,0 2 0 0,6-1-2 16,0 0 0-16,1 3-2 0,6-3 1 0,0 1-1 0,0-2 1 16,6-3 1-16,1 5-1 0,6-1 1 0,-7-5 2 15,8 3 0-15,-1-6 1 0,0 4-2 0,6-3 1 0,-5-4-1 16,5 0 1-16,1 0-2 0,-1-4 0 0,1-3 1 0,-1-1 1 16,1 1 0-16,-1-4 1 0,1-4 2 0,-7 5 0 15,0-5 4-15,0-4 2 0,1 5-1 0,-8-4 1 0,-6-1 5 16,0 1 4-16,-6 0 1 0,-1-1 2 0,-6 2 0 15,-6-2-1-15,-1 4 1 0,-6-3-1 0,0 7-5 0,0-4-3 16,-7 8-4-16,1-4-2 0,-1 3-2 0,1 5-1 0,-1 3-2 16,0 0 0-16,8 0-3 0,-8 3 2 0,7 1 1 15,7 4-3-15,-8-1 1 0,8 0-2 0,0 0 1 0,-2 5-2 16,8-1 2-16,-6 0-1 0,6-1 0 0,6 5 0 16,-6-3-1-16,8-2 1 0,-2 5-1 0,0-4 1 0,1-1 2 15,6 5 0-15,0-4-1 0,0 1 3 0,0-2 0 0,7 2 2 16,-1-5 1-16,1 3-1 0,6-2 0 0,0-1-1 15,0 1 0-15,7-4-3 0,-8 3-10 0,8-4-15 16,0 1-25-16,-8-1-22 0,2 1-26 0,5 0-28 0,-6-4-30 16,-6 4-36-16,6-4-43 0,-7-4-71 0,-6 0-118 0,0 0-56 15</inkml:trace>
  <inkml:trace contextRef="#ctx0" brushRef="#br0" timeOffset="8747.95">16428 1725 351 0,'0'-6'356'0,"0"-6"-123"0,7 5-87 0,-7-1-43 16,6 1-18-16,0 3-11 0,2 1-7 0,-2-2-3 16,0 3-5-16,0 2-6 0,1 0-6 0,0 2-9 0,-1 3-11 15,6-2-8-15,-5 4-8 0,1 5-4 0,-8-2-4 16,5 5 0-16,-5 0 0 0,7 3-2 0,-7 1 1 0,6-2 1 16,-6 2-1-16,0-1 0 0,0 1 0 0,6-2 0 0,-6 2-1 15,0 0-1-15,8-5 2 0,-8 1-2 0,0 0-1 16,6-5-1-16,-6-2 1 0,0-1 1 0,0 1 1 15,7-5 1-15,-7 0 6 0,0 1 10 0,0-4 4 0,0 0 6 16,0-4 8-16,6 1 6 0,-6-4 4 0,7 0-1 0,0-5-2 16,-1-2-4-16,0 3-1 0,1-4-1 0,0 1-6 0,5-5-3 15,-5 4-2-15,6 1 0 0,-6-5 0 0,-2 5-4 16,10-1-3-16,-9 4 0 0,0 1 0 0,0-1 3 0,-6-1 0 16,7 9-2-16,-7-1-2 0,7 1 0 0,-7 3-2 15,0-4-2-15,0 8-6 0,-7-1-3 0,7 1-4 0,0 3-2 16,0 4 0-16,0 3 1 0,0-2 0 0,0 3 1 15,0-1 0-15,0 1 0 0,7-1 1 0,-1 1 2 0,1 0 0 16,-1-4 1-16,8-1 2 0,-3 2 5 0,4-5 8 0,4 1 7 16,-6-5 9-16,6 1 9 0,7-4 7 0,-6 0 9 15,6-4 6-15,1 1 9 0,-8-5 3 0,7 1 2 0,-6-1-2 16,6-2-3-16,-7-1 0 0,-6-1-4 0,0 2 0 16,0-2-5-16,-6-2-6 0,-1-1-4 0,1 4-5 0,-7-4-5 15,0 4-7-15,0 1-5 0,0-1-9 0,0-1-7 0,-7 5-9 16,7 4-10-16,0-1-16 0,0 1-15 0,0 3-10 15,0 3-9-15,7 1-5 0,-7 3-5 0,6 4 0 0,1 4 2 16,-1-5 10-16,7 9 12 0,1-5 8 0,-3 5 7 16,3-2 5-16,-1-1 3 0,0 2-4 0,7-4 6 0,-14 1 4 15,8 0 3-15,-8-4 0 0,-1 0-1 0,3 0-3 0,-8-1-1 16,0-1 3-16,0-6-4 0,-8 4-5 0,3-3-7 16,-1-1-13-16,-8 5-22 0,2-8-26 0,-2 4-27 15,8-4-28-15,-7 0-30 0,0 0-33 0,5-4-42 0,8 4-61 16,0-3-116-16,8-5-77 0,-2 4-39 0</inkml:trace>
  <inkml:trace contextRef="#ctx0" brushRef="#br0" timeOffset="9075.98">17673 1714 393 0,'-7'-7'467'0,"-12"3"-178"0,5-3-119 16,-5 3-61-16,-7 4-30 0,6 0-12 0,-6 4-7 15,1 3-3-15,-3-3-5 0,3 3-4 0,5 4-9 16,8 0-9-16,-8 4-10 0,7-1-8 0,6 1-4 0,1 3-4 16,-2-3-2-16,8 3 1 0,0-3-3 0,8-4-1 0,-2-1 0 15,8 2 1-15,-2-5-2 0,8-3 1 0,0 0 0 16,-1-4-2-16,7-4 1 0,-6 0 2 0,-1 1 2 0,1-4 1 16,0-5 3-16,-8 5 7 0,2-4 12 0,-1 0 16 15,-1 0 15-15,-5 4 19 0,6-4 20 0,-7 3 29 0,1 2 23 16,0 2 13-16,-7-4 5 0,6 5-5 0,-6-1-9 0,0 0-17 15,7 4-22-15,-7 0-31 0,0 0-28 0,0 0-22 16,0 0-17-16,0 4-14 0,6 3-9 0,-6 1-11 0,7 2-14 16,-7 1-19-16,6 1-20 0,1 2-22 0,5-3-24 15,2 4-19-15,5 0-18 0,1-1-15 0,6-3-13 0,0 1-6 16,7-6-7-16,-1 2-18 0,1-8-34 0,-1 0-65 0,7 0-106 16,-13-8-46-16</inkml:trace>
  <inkml:trace contextRef="#ctx0" brushRef="#br0" timeOffset="9513.48">18252 1451 59 0,'0'-22'408'0,"-6"3"-84"0,-1 4-95 15,7 1-74-15,-6 3-45 0,6 4-30 0,-6 0-21 0,6 3-16 16,-7-1-10-16,7 5-7 0,-7 0-9 0,1 5-4 0,-1-1-2 16,1 3-1-16,0 3 3 0,-2 2 0 0,2 3 2 15,6 2 0-15,-6 2 0 0,6-1-1 0,0 5-1 0,0-2-1 16,0 4-2-16,0-2-2 0,6 2 0 0,-6 2-2 15,6-2 0-15,2 4-2 0,-2-3 1 0,7-1-2 0,-7 1 2 16,8 0 3-16,-2-4 0 0,1-1 4 0,0-2 3 16,1-1 5-16,5-3 6 0,1-4 7 0,-8-5 7 0,8 3 5 15,6-2 3-15,-7-4 6 0,8-3 1 0,-1-3-3 0,0-1-3 16,0-4-2-16,0 1-1 0,1-4-1 0,-8-4-3 16,0 5-1-16,1-5-2 0,-8 0 0 0,2-3 1 0,-7 0-2 15,-1 0-4-15,0-1-5 0,-6 1-5 0,0-4-5 16,0 4-3-16,-6-1-4 0,6 1-3 0,-6 3-3 0,-1 4-4 15,0 1-2-15,0 2-1 0,2 5-3 0,-2-1 0 16,-6 4-1-16,6 4 0 0,-6 2-1 0,0 6 2 0,1-1 0 16,-2 4 3-16,1 0-1 0,7 2 0 0,-8 2 1 0,8-1 1 15,-7 0 0-15,6 1-1 0,1-1 1 0,6 0 0 0,0 1 0 16,0-1-1-16,0-3 0 0,6-1-3 0,1 1 1 16,-1-1 0-16,13-2 0 0,-5-2-2 0,13 2 2 15,-2-1-2-15,8-5-3 0,0 2-4 0,6-4-10 0,-7 3-14 16,6-7-23-16,-5 0-24 0,0 0-27 0,-1 0-31 0,-5-4-39 15,5-3-56-15,-12-1-84 0,0 2-128 0,-7-9-54 16</inkml:trace>
  <inkml:trace contextRef="#ctx0" brushRef="#br0" timeOffset="9732.12">17816 1487 98 0,'0'0'442'0,"7"4"-128"0,5-4-114 16,1 0-72-16,7 0-38 0,6 0-19 0,0 0-6 0,7-4-1 15,6 4 0-15,-1 0-6 0,9 0-9 0,5 0-12 16,-1 0-7-16,2 0-9 0,6 0-12 0,-1 4-18 0,-5-4-28 16,5 0-45-16,-13 0-88 0,2 0-167 0,-9-4-91 15,-6 4-51-15</inkml:trace>
  <inkml:trace contextRef="#ctx0" brushRef="#br0" timeOffset="11325.31">20083 1143 297 0,'-12'-4'341'16,"5"-4"-117"-16,0 5-82 0,7-1-47 0,-6-3-25 0,6 4-18 16,0-5-10-16,0 4-9 0,0-3-2 0,0 3-5 0,0-2-3 15,0-3-1-15,6 2-2 0,-6 4 2 0,0-4 1 16,0-1 0-16,0 1 0 0,0 3 0 0,0-4 0 0,-6 6-3 15,6-2-2-15,-6 0-4 0,-8 0-2 0,8 1-1 0,-7-2-3 16,-7 2-1-16,7 3-5 0,-6-4 0 0,-1 8 1 0,1-4-2 16,-7 3 1-16,-1 2-1 0,1-2-1 0,0 5 1 0,0-2 1 15,-7 2 0-15,1 3 0 0,6 0 0 0,-7 0 1 16,7 4 2-16,-7 3 2 0,8 0 0 0,-1 1 0 0,0 2 0 16,6 4 0-16,-6 6 1 0,7-2 1 0,-7 1-1 0,12 1-1 15,-5 6 0-15,-1 1 2 0,8-2-1 0,4 1 2 0,-4 3 2 16,12 0 1-16,-8 1 3 0,16-1 3 0,-2 0-1 15,0 1 2-15,14-1 2 0,0 0-1 0,-1-3-2 16,12-1-1-16,4-3-4 0,-2 4-1 0,12-8-2 0,-7 4-4 16,9-7-2-16,5 3-5 0,-1-4-3 0,2-2-13 0,5 2-14 15,1-6-18-15,0-1-28 0,0 1-42 0,5-8-81 16,-5 0-171-16,-7-8-90 0,0 1-38 0</inkml:trace>
  <inkml:trace contextRef="#ctx0" brushRef="#br0" timeOffset="12028.27">20305 1310 135 0,'-7'-9'484'0,"1"-7"-143"16,0 5-135-16,-2 4-75 0,2 0-42 0,0-1-19 15,0 1-14-15,-1 4-12 0,0-1-7 0,7 1-6 16,-7 3-5-16,7 0-6 0,-6 0-6 0,6 3-4 0,0 1-3 16,0 3 0-16,0 0 1 0,0 4 3 0,0 3 1 0,0 1 1 15,0-1 0-15,0 6 2 0,0 2 1 0,6-1 1 16,-6 6-2-16,0-6-1 0,0 9 1 0,0-1 0 0,-6-3 1 16,6 3-1-16,0 0-2 0,-6 1-2 0,6-1 1 15,0-4-2-15,-7-2-1 0,7 2 1 0,0-7 1 0,0 1 0 16,0-4 4-16,0-1 4 0,0-3 8 0,0-4 14 0,0 1 29 15,7-4 40-15,-7-2 46 0,6-2 37 0,-6 0 21 16,6-6 16-16,1-2 2 0,0-3-8 0,0-7-21 0,-1 0-36 16,0-5-42-16,0 1-35 0,2-3-24 0,-2-1-17 0,-6-3-12 15,6 0-7-15,1 0-8 0,-7-5-6 0,7 2-8 16,-7-1-3-16,0-1-4 0,0 2 1 0,0-1-2 0,0 3 0 16,0 4 0-16,0 4 3 0,0 4 1 0,-7 4 1 15,7-2-1-15,0 6-1 0,0 3 0 0,0 4-1 0,-7 3-1 16,7 0-3-16,-6 6-1 0,6 2-1 0,-6 3 0 0,6 3 2 15,-8 5 0-15,8-2 0 0,0 3 0 0,0 1-2 16,8-2 1-16,-8-1-1 0,6 0 1 0,0 0-2 0,1-3 2 16,0 0-1-16,-1-4 1 0,7 1-1 0,-7-2 3 0,7-6-1 15,0 2 1-15,1-6 0 0,5 0 1 0,-6 0 0 16,6-3 2-16,1-4 0 0,0-3-2 0,-1-2 1 0,1-3 0 16,0 0-1-16,-1 1-1 0,1-5 1 0,0 2 0 15,-1-2 0-15,-6 0 0 0,0 2 1 0,0-3-2 0,0 3 2 16,0-2 1-16,0 5 0 0,-7-1-1 0,1 5 2 0,-2-2 0 15,3 1-1-15,-8 4 2 0,7-1-2 0,-7 4 0 0,0 0-2 16,0 4 0-16,5 0-2 0,-5 0-2 0,0 8 0 0,0 0-1 16,0-1 1-16,0 4-1 0,0 4 3 0,7-1 0 15,-7 5 2-15,8 3 2 0,-2-5 1 0,0 6 1 0,0 0 0 16,1 2 1-16,0-4-4 0,-1 6 1 0,1-2-2 16,-1 4-2-16,0-3-5 0,-6 3-4 0,8 0-13 0,-2 0-22 15,-6 2-28-15,6-2-39 0,-6 0-47 0,6-4-51 0,-6 4-41 16,8-6-46-16,-3 2-44 0,2-6-61 0,0-2-130 15,6-2-55-15,0-3-23 0,-7-2 11 0</inkml:trace>
  <inkml:trace contextRef="#ctx0" brushRef="#br0" timeOffset="12606.4">21263 1458 80 0,'-6'-7'494'15,"-2"7"-93"-15,-4 0-161 0,-1 3-97 0,-8 5-54 0,10-2-30 16,-9 6-12-16,6 2-11 0,-5 1-3 0,6 7-7 0,0-1-1 16,0 2-4-16,0 3-3 0,7 0-3 0,-2-1-1 15,2 4-1-15,12-3-3 0,-6 0 2 0,8-4-3 16,3 0 0-16,4-5 1 0,4 2-2 0,1-4-1 0,-1-5-1 16,-1-2-1-16,10-1-1 0,-2-7-2 0,0 0 1 0,0 0 0 15,-1-3 3-15,-6-9 2 0,2 5 12 0,-1-7 6 16,-7 3 5-16,-1-7 3 0,-4-1 2 0,-8 1-2 0,0 0-1 15,-8-5-4-15,2 1-11 0,-7 5-7 0,-7-6-6 16,2 2-3-16,-2 2-2 0,-7 0 0 0,1 5-1 0,-6-1 0 16,6 5 0-16,-2 2-1 0,10 1 1 0,-1-1 1 0,6 2 0 15,-1 1 1-15,8 5 1 0,6 0 1 0,0 0-1 16,6 0 3-16,8 0-2 0,-1 0 0 0,6 0-1 0,8 5 1 16,-2-5-1-16,7 0-1 0,2 0-1 0,5 0 0 15,-1-5 0-15,1 2 0 0,-5-1 2 0,5 1 0 0,-1-5 0 16,1 4 0-16,-6-3 2 0,7-3 5 0,-8 1 8 0,-6-1 7 15,0 0 7-15,0-7 8 0,-6 7 4 0,-8-9 6 16,2 5 7-16,-2-4 0 0,-12 0-5 0,8-4-4 16,-2 2-7-16,-6-1-6 0,-6-1-4 0,6 4-5 0,-8 0-6 15,2-1-2-15,0 4-4 0,-1 5-2 0,0-5 0 0,1 3-1 16,0 5 1-16,-7 0-1 0,6 4-3 0,0-1-2 0,1 0-1 16,-7 4 0-16,13 0-2 0,-7 0 0 0,1 4-1 0,0 3-2 15,-1 0 1-15,7 4 2 0,-7 1 1 0,7 1 3 0,0 4 1 16,0 0-1-16,0 2-1 0,0 3 2 0,7-1 0 15,0 4 0-15,-1-2-1 0,0 7 0 0,1-5-2 16,0 4 0-16,-1 2 0 0,0 1-2 0,1-3 0 0,0 4 0 16,-1-4-1-16,7 1-1 0,0-1 3 0,-6 0-1 0,5-3-1 15,2-1 0-15,-1-2 0 0,0-5-1 0,6 4 0 0,1-7-1 16,0-1-9-16,-1-3-17 0,1 0-27 0,6 0-30 16,0-4-29-16,-1 1-40 0,2-5-50 0,-1-3-70 15,6-3-109-15,-6-5-98 0,-6 1-54 0,7-4-18 0</inkml:trace>
  <inkml:trace contextRef="#ctx0" brushRef="#br0" timeOffset="12996.79">21478 1333 213 0,'0'-3'455'0,"6"3"-135"0,-6 0-120 0,7 0-69 15,6 0-35-15,0 0-16 0,0 0-3 0,6-3 1 16,1 3 2-16,6 0 3 0,7 0-4 0,-1-5-7 0,1 5-7 16,6 0-9-16,0 0-9 0,0 0-7 0,6 0-4 0,2 0-4 15,-3-4 0-15,-4 4-1 0,-1-3-3 0,0 3-1 16,1-5-2-16,-8 5-1 0,-5-2-2 0,-3 2-1 0,3-4-2 16,-7 4 2-16,-8-3 3 0,2 3 3 0,-1 0 7 15,-7-5 5-15,1 5 2 0,-7 0 2 0,7 0 0 0,-7 0-5 16,0 0-7-16,0 0-7 0,0 0-8 0,0 0-5 0,0 5-6 15,0-2-6-15,-7 1-1 0,7 3 0 0,0 0-1 16,-7 1 2-16,7 3 0 0,0-5 1 0,-6 6 1 0,6-1 2 16,0 4 0-16,0 0 0 0,0-1 1 0,0 1-2 15,6-1 0-15,-6 5-1 0,0-1 0 0,7 0 0 0,0 0-1 16,-1 1 0-16,0 3 0 0,0 0-1 0,8-3-7 0,-2 2-11 16,9 2-19-16,-2-6-22 0,0 2-32 0,8-5-35 15,-2 1-42-15,2-3-57 0,6-2-89 0,-7-6-156 0,6-1-68 16,-6-6-26-16</inkml:trace>
  <inkml:trace contextRef="#ctx0" brushRef="#br0" timeOffset="13137.4">22520 1274 434 0,'-12'-14'464'0,"5"3"-167"0,-6 4-110 15,13-4-59-15,-7 3-35 0,7 5-29 0,-6-1-19 0,6 0-21 16,6 4-28-16,1 4-35 0,-1 0-60 0,14-1-116 15,-7 5-130-15,0-1-88 0,6 0-53 0</inkml:trace>
  <inkml:trace contextRef="#ctx0" brushRef="#br0" timeOffset="13809.1">22860 1318 203 0,'0'-8'528'0,"-8"6"-71"0,8-5-187 0,0 7-114 15,0-5-63-15,-6 5-36 0,6 0-25 0,0 0-13 0,-6 8-8 16,6-2-4-16,0 6-3 0,-6-1 0 0,6 8 2 16,-8-1-1-16,1 4 1 0,7 3 1 0,-5 1-1 0,5-1-1 15,-7 1-2-15,7 3 0 0,0-2 0 0,0 2-1 0,7-4 0 16,-7 1-2-16,5-4 2 0,2 4 4 0,1-4 2 15,-2-3 2-15,6-2 0 0,2-2 3 0,-1-4-2 0,7 0 6 16,-1 0-2-16,0-7 0 0,1 0-2 0,7-4 1 0,-2-4 0 16,1-4 6-16,-1-3 7 0,2 0 5 0,0-3 12 15,-1-5 7-15,-7 1 7 0,7-1 5 0,-13-2 5 0,6-4-1 16,-5 2 5-16,-1-2 5 0,0-2 1 0,-7 2-1 16,1-1-2-16,-7 1 0 0,6 2-2 0,-6-2-2 0,0 7-10 15,-6-1-9-15,6 1-14 0,0 7-6 0,-7 0-6 0,7 1-8 16,0 6-6-16,-6-4-4 0,6 8-3 0,0-3-5 15,0 6-3-15,-7-3-1 0,7 8-1 0,0-4 1 16,0 6 0-16,0 1 3 0,7 0-1 0,-1 1 1 0,1 5 0 16,-1-3 1-16,-1 3 0 0,10-3 0 0,-2 1 0 0,0-1 0 15,0 1 0-15,7 0 0 0,-1-5-1 0,1 1 0 0,-7-1-2 16,12 2 1-16,-5-5-1 0,6-3-3 0,1 0 1 16,-1 0 0-16,6-4 0 0,-5-4-1 0,5 0 3 15,-7 0-1-15,1-3 9 0,-6 0-1 0,0 0 1 0,-1-5 0 16,-5 1 1-16,-8 0-1 0,0-3 0 0,1-1-1 0,-7-4-10 15,-7 2 1-15,1 2-1 0,0-4-1 0,-8 2-1 16,2-2 1-16,-2 4 0 0,1 1 0 0,-7 3 0 0,8 3 1 16,-2-3 2-16,2 7 0 0,-1 1-1 0,6 3 2 15,-6 0 0-15,1 7 0 0,-2-2-1 0,1 1 0 0,6 2-1 16,1 3-2-16,-7-4 0 0,13 4-1 0,-6 4-3 0,6-5 1 16,0 1 1-16,6 4 2 0,-6-5 0 0,5 2 2 15,3 3 4-15,5-5 0 0,0 6 1 0,7-6 1 16,-1 5 0-16,1-3 0 0,6 2 1 0,0-3-1 0,0 0 0 15,7-1 1-15,6 2 0 0,-7-2-1 0,14 2-1 0,-7-1-2 16,6-4-11-16,1 1-18 0,-1-1-27 0,1 1-34 0,-7-2-35 16,0-2-37-16,1-4-45 0,-8 0-59 0,-5-4-92 15,-3-2-132-15,-4-6-60 0,1 1-14 0</inkml:trace>
  <inkml:trace contextRef="#ctx0" brushRef="#br0" timeOffset="14137.14">23022 747 65 0,'-13'-11'488'0,"6"0"-121"0,-5 4-124 15,12-1-79-15,0 1-40 0,6 0-23 0,0-1-12 16,14 5-9-16,7-1-10 0,5 4-8 0,7-4-10 0,7 8-4 15,-1-4-1-15,7 7 3 0,7-3-1 0,0 7 0 0,6 1-3 16,6-2 0-16,-6 5-3 0,14 4 4 0,-8-2-4 0,1 5-2 16,6 0-3-16,-6 4-3 0,0 4-1 0,-1 3-1 0,-6 3-6 15,1 4-5-15,-1 5-3 0,-6-2-4 0,0 8-4 0,-8 1-3 16,1-2-4-16,-13 5-3 0,-13 1-1 0,1 2-1 16,-15 1-5-16,-12 0-3 0,-6-1-7 0,-7 1-6 0,-7-4-5 15,-6 0-8-15,-13-7-9 0,1-1-10 0,-9-3-11 16,-11-4-12-16,-1-3-16 0,-6-1-21 0,-7-6-30 0,0 3-60 15,-5-8-146-15,-2 1-77 0,2-4-63 0</inkml:trace>
  <inkml:trace contextRef="#ctx0" brushRef="#br0" timeOffset="26134.46">11534 2608 183 0,'-13'0'263'0,"1"0"-83"0,5 0-58 0,-6 0-34 15,7 0-19-15,-1 0-12 0,0 0-9 0,1 0-2 0,6 0-3 16,-8 0-2-16,8 0 0 0,-5 0-1 0,5 0 1 16,0 0-1-16,0-3 0 0,0 3-3 0,0 0-3 15,0 0-3-15,0 0-4 0,0 0-3 0,0 0-4 0,0 0-3 16,0 0-4-16,0 0-4 0,0 0-2 0,0 0-3 0,0 0-1 16,0 3-2-16,0-3-1 0,0 0-1 0,0 0 1 15,0 4 1-15,0-4 0 0,0 4 0 0,0-1 1 0,0 5 0 16,0-1 2-16,0 0-1 0,0 0 3 0,0 1 0 15,0 3 0-15,5-1 1 0,-5 5 1 0,0-3-2 0,0 2 1 16,0 1 0-16,8 0-2 0,-8-1 0 0,6 4 2 0,-6-3-1 16,7 3 2-16,0 0 3 0,-1 5 2 0,7-6 2 15,-6 6 2-15,5-1 2 0,1 0-1 0,1 0 1 16,-2 0-2-16,8 0-3 0,-7-1-3 0,0 2-1 0,6-2-2 16,-5 2-1-16,6-2-1 0,-8 1-1 0,1 0 1 0,7-3 0 15,0 3 2-15,-8-1 2 0,8-2 3 0,-1 3 6 0,7-4 1 16,1 1 3-16,-8-1 4 0,8 1-1 0,-2-1-1 15,1 0-1-15,0-4-2 0,0 1-4 0,1-1-1 0,-1 3-2 16,0-8 0-16,-1 3 1 0,9-1 4 0,-9 0 2 16,1 0 3-16,0-4 3 0,7 0 6 0,-7 0 3 0,7-3 4 15,-7 0 6-15,6 0 1 0,-5-1 2 0,5-3 2 16,-6 4 1-16,6-8-6 0,-5 4-2 0,-1-3-3 0,-1 3 1 16,-5-4 3-16,7-4 6 0,-8 5 4 0,-6-1 16 0,1-3 20 15,-2 4 22-15,-5-5 17 0,-1 1 7 0,1 0 1 0,-1 0-4 16,-6-1-7-16,0 0-16 0,0 1-22 0,-6-4-23 15,-1-1-19-15,1-2-16 0,-7 3-11 0,-1-3-10 16,-5 3-4-16,5 0-5 0,-5 0-1 0,-6 0-2 0,5 0-1 16,0 1 1-16,-5 2 0 0,4-1 1 0,1 6 0 0,8-4 1 15,-1 3 0-15,0 1-1 0,7 0 1 0,0 3-1 0,-2-5-1 16,8 5-1-16,-6 0 0 0,6-4 0 0,0 4-1 16,0 0 1-16,6 0-1 0,2 4 1 0,-2-4 0 15,6 5 2-15,8-2 0 0,-1 0 0 0,1 1 1 0,6 3-1 16,1 1 0-16,5-1 1 0,1 1 1 0,-7-1-4 0,6 0 0 15,-6 1-1-15,1 3-3 0,-8-1 1 0,1-2-2 0,-1 3-4 16,0-1-2-16,-12 2-1 0,6-1-1 0,-6 0-1 16,-7 1 2-16,6-3 0 0,-6 3 1 0,-6-1 3 15,-1 0 2-15,1 0 3 0,-8 3 2 0,-5-3 0 0,0 4 2 16,-1-5 3-16,-7 2 1 0,2-1 3 0,-1 0-3 0,0 1 2 16,0-5 1-16,6-1 1 0,1-2-2 0,-1 4-3 15,0-4-2-15,7-1-6 0,7 1-24 0,0-2-57 0,-2 4-70 16,2-6-72-16,6 0-71 0,6 0-103 0,2 0-188 15,11 0-85-15,-6 0-44 0,6 0 16 0</inkml:trace>
  <inkml:trace contextRef="#ctx0" brushRef="#br0" timeOffset="26774.77">13235 3891 8 0,'-7'4'383'0,"7"-4"-78"0,0 0-81 0,0 2-63 16,0-2-45-16,7 0-32 0,-7 0-20 0,7-2-9 15,-1 2-5-15,1-4-2 0,-1-4-2 0,8 5-1 0,-2-5 1 16,8-4 6-16,-7 2 4 0,13-5 9 0,-6 4 5 0,-1-7 7 15,1 0 10-15,6 0 11 0,-6-1 9 0,5-2 14 0,1-2 24 16,-6 1 6-16,0-3 13 0,-1 3 14 0,1-4 7 16,-8 3-1-16,-4 2-9 0,-2-1-17 0,0 0-30 15,-6 3-22-15,-6-2-24 0,6 3-28 0,-14 3-19 0,2 0-15 16,-2 4-9-16,0-1-6 0,-11 6-4 0,5 2-1 0,-5 0 0 16,5 4 0-16,0 0-2 0,0 0-3 0,2 4-8 15,11-4-12-15,-6 4-8 0,13 2-7 0,0 3-3 0,0-1-5 16,7 1-1-16,6 3 0 0,5-1 8 0,2 3 11 15,7-2 7-15,5 2 5 0,1-3 5 0,6 4 2 0,0-1-1 16,0 1 2-16,1-1 0 0,-1 2 2 0,-7-2 0 0,1 1 0 16,-1-1-2-16,-12 1 0 0,5-5-2 0,-11 5-1 15,-2-4-3-15,2 0-4 0,-14 4 1 0,0-4-1 0,0 1 2 16,-14-3 2-16,2 3 3 0,-8-1 3 0,-6 1 4 16,0-2 2-16,-7 1 1 0,1-4 2 0,-7 4 1 0,0-3 0 15,6-5-2-15,-5 4 1 0,-2-3-1 0,7-4 1 0,1 4-2 16,6-4-7-16,7 0-15 0,-1 0-21 0,6 0-35 15,2-4-52-15,5 4-53 0,7-7-54 0,7 0-59 0,11-4-91 16,2 0-122-16,0-4-65 0,6 5-19 0</inkml:trace>
  <inkml:trace contextRef="#ctx0" brushRef="#br0" timeOffset="27602.85">14095 3575 325 0,'-6'0'455'0,"-1"0"-152"0,0 0-133 16,-5 0-76-16,4 5-41 0,2-3-21 0,-6 3-10 0,5 1-4 15,-6 2 0-15,7 3 0 0,-1 1 3 0,1 2 3 0,-1-3 0 16,0 7 1-16,7-4-3 0,-6 1 2 0,6-1 1 16,6 1-1-16,-6-1 1 0,7 2 2 0,0-1 1 0,6-5 2 15,-7 1 5-15,7-3 4 0,0 3 3 0,7-8 0 16,-1 1 2-16,1 0 6 0,6-4 3 0,-6-4-2 0,5 0-2 15,1-3 2-15,1-4 6 0,-1 4 8 0,0-7 7 0,0 2 10 16,-7-3 9-16,1 1 11 0,0-1 10 0,-8-3 3 16,1 3 0-16,1-3 4 0,-8 0-4 0,0-1-7 0,-6 1-5 15,0 3-11-15,0-2-9 0,0 1-6 0,0 5-11 16,-6 0-12-16,6 0-11 0,-6 4-13 0,6 3-7 0,-7 1-8 16,0 3-7-16,1 0-7 0,-7 3-2 0,7 5-1 0,-1 3-1 15,-6 3 1-15,7 4-3 0,-1-2 2 0,0 2-1 16,0 1 1-16,7-2-2 0,-6 2-2 0,6-1-2 15,6-4 0-15,-6 1-1 0,7 0 3 0,0-4 0 0,6 3-1 16,-7-6 3-16,8 3 4 0,5-7 1 0,-6 2 0 0,0-2 4 16,6-4-1-16,0 0 0 0,-5 0 2 0,13-4 1 0,-9 2-3 15,9-6 0-15,-7 1 0 0,6-5 1 0,-7 2 1 16,1-2 4-16,-1 1 2 0,0-3 4 0,-6 3 4 16,1-4 5-16,-1 1-1 0,0-5 0 0,-1 4 2 0,-4-2-3 15,-8-3-2-15,6 2-3 0,-6 0-3 0,0-1-2 0,0 2 1 16,0-2-1-16,-6 5-1 0,6-2-1 0,-8 3-2 0,2 5-2 15,6 0-1-15,0 1-1 0,-6 5-3 0,6-6-1 16,0 8-3-16,0 0-1 0,0 0 1 0,0 8 0 16,0-2-2-16,0 5 1 0,0 8-1 0,0-1 3 0,6 0 2 15,0 8-1-15,2 3 1 0,-2 1 0 0,0-1 2 0,1 4 1 16,-1-1-3-16,8 1 2 0,-8 0 0 0,7 4-2 16,-6-4 2-16,-2 4 0 0,9 0-1 0,-7-4-2 0,6 3 2 15,-1 0-2-15,2-2-2 0,-8-1-2 0,8-1-1 16,-2-2-1-16,-5-5 0 0,-1-2-1 0,0-1-1 0,8-4 1 15,-9 0-2-15,2-7 0 0,-7 0 1 0,8-4 0 0,-8-3 0 16,0 3 2-16,0-7 4 0,-8-4 0 0,1 1 3 16,2-4 6-16,-9-4 4 0,2-4 3 0,-1-3 2 0,-1 0 2 15,2-9 0-15,-8 2-2 0,7-4 1 0,-7 0-4 16,8-9-3-16,-3 1-1 0,4 1-3 0,-3-4-5 0,8-3 0 16,-1-2 1-16,1 5-1 0,6-7 1 0,0 2 0 0,0 1-1 15,6 4 3-15,1 3 0 0,-1 1 3 0,8 7-2 16,-8-1-1-16,-1 8-1 0,10 1-1 0,-3 5 0 0,2-1-1 15,5 5-1-15,1 1-2 0,0 4 0 0,-8 3-2 16,7 0-3-16,0 4-4 0,-4 4-5 0,-3 0-5 0,-5 0-7 16,6 3-5-16,-13 3-5 0,6 2-2 0,-6-1-1 0,-6 4-1 15,6 2-1-15,-13-1-1 0,0 2 3 0,-1 0 2 16,2 1-2-16,-8-5-9 0,7 4-9 0,-7-2-15 0,1-6-22 16,6 5-31-16,0-9-38 0,7 6-38 0,-1-4-39 0,7-5-44 15,0 1-80-15,7 0-145 0,6-4-47 0,-1 0-23 16</inkml:trace>
  <inkml:trace contextRef="#ctx0" brushRef="#br0" timeOffset="28133.83">15169 3597 477 0,'-5'0'497'0,"-1"4"-194"0,6-4-138 15,-8 4-71-15,8-4-26 0,0 0-4 0,0 0 6 16,8-4 5-16,-8 4 5 0,6-4 2 0,7-4 0 0,0 6-6 15,7-5-13-15,-1-2-17 0,1 2-15 0,6-4-9 0,-7 4-4 16,1-5-3-16,0 2 0 0,-8-1 1 0,8 3 5 16,-7-2 6-16,-7-1 2 0,-1 0 2 0,4 4 1 15,-3-4 3-15,-6-1 1 0,-6 1 0 0,-3 4-3 0,4 0-5 16,-7-4-3-16,5 7-5 0,-13 0-3 0,0 1-6 0,2-1-3 16,-2 4-3-16,0 4-2 0,1-4-2 0,-1 3-1 0,1 5-1 15,-1-5 0-15,7 5 1 0,0-1-1 0,-1 0-1 16,2 0 1-16,5 5 1 0,1-4-1 0,0 1 1 15,6 3 0-15,-8-1 0 0,8 0 1 0,0 4 1 0,8-4 2 16,-2 0-2-16,-6 3 4 0,13-3-4 0,-7 5 0 0,0-7 0 16,8 3-1-16,-1-1 0 0,0-5-2 0,0 6 1 15,0-4 0-15,0-1-1 0,7-3 1 0,-9-1 0 0,9 0 0 16,1-3 0-16,-2 0 0 0,1-3-1 0,6 0 0 16,-7-5 1-16,6 1 0 0,-4-3 0 0,5-2 0 0,-7 1 0 15,1-1 1-15,5 3 1 0,-5-7-2 0,0 5 1 0,0-3-1 16,-7 3 0-16,0 0 2 0,0-1-1 0,0 5 0 15,-6 0 0-15,-1 0-1 0,1 3 0 0,-7 0-1 16,6 4-2-16,-6 0 0 0,0 0-1 0,0 4 0 0,0 0-1 16,0 3 3-16,-6 4-1 0,6 0 3 0,0 4 1 0,0-4 1 15,0 3-1-15,0 1 1 0,0-1 1 0,6 1 0 0,-6 0-2 16,7-1 0-16,-1 1 0 0,1-1-1 0,5 1-3 16,-4 0-4-16,11-4-3 0,-6 3-12 0,6-6-16 0,1 4-14 15,6-5-19-15,0-1-21 0,1-2-24 0,-2 0-33 16,1-4-38-16,0-4-61 0,0-4-106 0,7 2-92 0,-13-2-52 15</inkml:trace>
  <inkml:trace contextRef="#ctx0" brushRef="#br0" timeOffset="29367.96">16147 2857 126 0,'0'-11'490'0,"0"0"-95"0,-6 1-160 0,6 2-104 0,0 1-52 16,0 3-31-16,0 0-18 0,0 4-10 0,0-4-8 16,6 8-5-16,-6 0-2 0,0 0 0 0,7 7 0 0,-7-1 3 15,0 5 4-15,7 3 5 0,-7 5 3 0,0 2 4 16,6 4 2-16,-6 5 8 0,0-2 6 0,0 9 5 0,0-1 3 16,0 7 0-16,0 1-2 0,0 3 0 0,-6 7-3 0,6 2-2 15,-7 1-7-15,7 2-9 0,0 0-5 0,-7-1-4 16,7 4-3-16,0-3-2 0,0-2-2 0,0-2-3 0,7 0-1 15,0-4-2-15,-1-3-2 0,0-5 1 0,1-4 0 16,7-3-1-16,-8-3 3 0,7-7 3 0,0-5 3 0,0-3 10 16,0-3 10-16,-6-5 14 0,5-7 10 0,1 1 11 15,0-8 18-15,-6-4 12 0,6 0 6 0,-6-7-3 0,-1-3-10 16,-6-4-10-16,7-4-10 0,-14 0-11 0,7-8-21 0,-6 1-19 16,-7-4-14-16,-1 0-15 0,-5-3-11 0,-7 0-8 15,0-1-2-15,6 0-1 0,-13 0 2 0,14 4 4 0,-6 4 5 16,5 3 9-16,0 4 8 0,7 1 6 0,0 6 1 15,0-1-3-15,6 6-4 0,7 2-4 0,0 1-3 0,0 3-1 16,7 0-3-16,-1 1-1 0,8-4 0 0,5 7 3 16,7-8 4-16,0 5 1 0,6-5-3 0,1 1 1 0,0-4 0 15,6 0 0-15,0 0 2 0,0-4-3 0,0-2 1 0,1-3 3 16,-2-1 5-16,1-1 2 0,1-4 3 0,-7 1 2 0,5-4 0 16,-6-5 2-16,-5 1-3 0,-1 1-1 0,1-5-1 15,-9-4-2-15,2 1-2 0,-8-4-3 0,3 1 0 16,-9-2 0-16,0 1 0 0,-6 1 3 0,-6 2-1 0,0 4 3 15,-1 4 7-15,-1 4 4 0,-4 3 3 0,0 4 1 0,-3 7 0 16,4 1 1-16,-3 3-1 0,-5 4 0 0,5 7-7 16,-4 0-3-16,3 7-2 0,3 4 0 0,-1 1 0 0,0 5 0 15,0 3 0-15,6-3 0 0,-5 4 2 0,12 6 0 16,-7-2-1-16,0 5 0 0,7 0 0 0,0-2-1 0,0 1 1 16,0 5 0-16,0-2 0 0,0 2-1 0,0-1 0 0,0-1-1 15,0 1 0-15,0 4-1 0,-6 0 0 0,6-1 0 16,0-3 0-16,0 0 0 0,6 0 1 0,-6 0 1 15,0-3 0-15,7-1 1 0,-7-4 2 0,7-2-1 0,-1-5 0 16,0 0 0-16,1 0-1 0,0-7 3 0,-1 0 2 0,0 0 5 16,1-4 10-16,-2-3 11 0,10 0 13 0,-3-4 10 0,2-4 9 15,-2 0 10-15,8-6 7 0,0-1 6 0,-2-4 1 16,-3 1-6-16,4-5-7 0,1-4-4 0,-1 2-4 0,0-5-6 16,-5 1-7-16,5-1-7 0,-6 1-4 0,-6 3-1 15,5 0 2-15,-4 1 3 0,-2 1 0 0,0 6 0 0,-6-1-1 16,7 4-3-16,-7 4-4 0,0-1-8 0,0 1-8 15,0 4-8-15,0 3-7 0,-7 0-7 0,7 3-4 0,-6 1-1 16,0 7-3-16,-2 0 1 0,1 3-2 0,2 5 0 0,-2-1 0 16,-1 4 0-16,8-3 0 0,0 3-1 0,0-1-2 15,8-2 0-15,-1-1 3 0,-2 0 0 0,10 0-1 0,-9-3 2 16,7 0 0-16,0-3 3 0,6 2 3 0,-5-7 0 16,5 3-1-16,-7-2 1 0,7-1 1 0,2-3-1 0,-1 0 2 15,-1-4-1-15,1 0-1 0,0-4 1 0,-9 0 3 0,10-3-1 16,-2-4 2-16,1 4-1 0,0-8 1 0,-9 3 2 15,3-5 4-15,-8 3 1 0,8-5-1 0,-14 1 0 0,5-1-1 16,4 1 3-16,-9 0 1 0,0 7 2 0,0-5-3 16,-9 7 0-16,9 1 1 0,-5-4-1 0,5 9-1 0,-6-3-4 15,-2 1-2-15,8 2-3 0,-6 3-4 0,6-4-3 0,-6 8-3 16,6-4-1-16,-8 8 3 0,8-2 0 0,-5 1-2 0,5 1 2 16,-6 7 0-16,6-5 3 0,0 5-1 0,0-4-1 15,-7 4-9-15,7 2 5 0,7-1 0 0,-7-2-2 16,0 2 0-16,0-3-3 0,6-1 1 0,-1 1 3 0,3 3 5 15,-2-5-4-15,0-1-1 0,8 2 0 0,0-5-2 0,-2 0 2 16,1 1 2-16,0-5 0 0,0 1 3 0,1-4 4 0,-2 0 1 16,2-4 2-16,-3 1 3 0,3-5 2 0,0 1 3 15,-2-4 0-15,2-3 2 0,-2 3 1 0,-5-9-1 16,6 3 1-16,-6-2 0 0,-1-3-2 0,6 1-2 0,-4-1-2 16,-8 0-2-16,6 0 0 0,-6 0-2 0,5 3-1 0,-5 0-1 15,0 2-1-15,0 2 1 0,0 4-2 0,0 0 0 0,0 0 1 16,0 4-1-16,0 4 0 0,0-5-3 0,0 8 1 15,0-4-2-15,0 4 2 0,0 4 1 0,0 0-4 16,0 3 1-16,0 0 1 0,0 4 0 0,0 0 1 0,0 7 0 16,0-3 0-16,0 4 0 0,0-2-2 0,0 6 3 0,0-1-2 15,0-4 2-15,0 0-1 0,9 1-1 0,-3-1-1 0,-6 0 2 16,6-4-3-16,7 2 3 0,-6-3-1 0,6-1-1 16,-1-1-2-16,2-3-7 0,6-2-7 0,5 2-24 15,-5-4-43-15,6-4-63 0,0 0-65 0,7 0-66 0,-7-4-68 16,7-7-85-16,-7 0-164 0,-1-4-76 0,-5-2-20 0,0-5 26 15</inkml:trace>
  <inkml:trace contextRef="#ctx0" brushRef="#br0" timeOffset="29492.87">17536 2879 321 0,'-13'-15'558'0,"13"8"-9"0,-6 0-249 15,6-1-173-15,6 5-102 0,0-1-66 0,1 0-50 16,6 4-52-16,6 0-71 0,-5 0-143 0,5 0-69 0,1 4-40 15</inkml:trace>
  <inkml:trace contextRef="#ctx0" brushRef="#br0" timeOffset="30133.43">17920 2798 138 0,'-6'0'536'16,"6"0"6"-16,-7 0-197 0,7 4-155 0,0 0-87 0,0 3-49 15,-7 1-24-15,7 2-12 0,7 1-2 0,-7 4 0 0,7 3 5 16,-1 1 1-16,1 3 5 0,-1 3 1 0,8-3 1 16,-2 4 0-16,8 4-2 0,-7-9-2 0,6 6-5 15,-6-2-4-15,1-4-3 0,-2 1-3 0,2 0-1 0,-8-3-1 16,1 3-2-16,-7-7 0 0,0 3 1 0,0 0 5 0,-13-4 4 16,-1 5 3-16,-6 0 5 0,1-1 4 0,-13 1 4 15,0 2 4-15,-8 1 0 0,1 0-7 0,-6 0-1 0,-1 0-2 16,7 4-2-16,0-4-4 0,6 0-2 0,7-5-5 15,0 2-3-15,6-1 3 0,8 0-2 0,-2-6-2 0,2 3 0 16,5-5 4-16,7-2 12 0,0-1 18 0,7 1 23 0,-1-5 23 16,6 0 23-16,2-3 19 0,6-3 14 0,5-4 10 15,1 0-3-15,1-1-9 0,-1-4-16 0,0-1-14 0,0 1-20 16,0-1-15-16,-7-3-11 0,7-2-12 0,-6 0-7 0,-1-1-6 16,-5 5-7-16,-2-5-6 0,2 5-5 0,-8-1-3 15,7 4-2-15,-7 5-2 0,-6-2-4 0,8-1-3 0,-8 6-7 16,0 0-4-16,6 3-6 0,-6-4-6 0,0 8-4 15,-6-4-3-15,6 6-1 0,-8 3 1 0,8 5 1 0,-6 1 2 16,6 0 2-16,0 3 1 0,0 0 2 0,6 0 1 0,8 4 2 16,-2-4 0-16,8 2 1 0,0-7 2 0,5 3 1 15,9-7 4-15,-1 3 2 0,-1-4 2 0,7-1-1 0,0-3 1 16,6-4 1-16,-5 0 0 0,-2-4 2 0,8-3 2 16,-7 3 3-16,-6-6 0 0,-1 2 0 0,0-3 4 0,-5-5 4 15,-7 7 2-15,6-11 0 0,-13 2-2 0,0 0 0 0,-1-4 0 16,2 0-3-16,-7 1-5 0,-7-2-5 0,6 0-3 15,-6 6 0-15,0-2-1 0,-6 5-2 0,6-1 0 0,-7 5 3 16,7 2-2-16,-7 1 1 0,7 3-2 0,-7 0-1 16,2 4 0-16,-2 0-2 0,7 4-1 0,-8 3-3 0,3 1 0 15,-2 3 0-15,1-4 1 0,-1 4-1 0,1 3 0 0,6-3 0 16,0 4 2-16,0 0 3 0,0-1-1 0,0 1-1 16,6 4-1-16,1-9 0 0,-1 9-4 0,1-5-5 0,6 1-6 15,6 0-6-15,-5-4-13 0,5-1-35 0,7 1-61 16,0-2-73-16,0-2-65 0,1-5-61 0,-1-2-68 0,-1 0-78 15,7-7-108-15,-12 0-67 0,0-4-9 0</inkml:trace>
  <inkml:trace contextRef="#ctx0" brushRef="#br0" timeOffset="30258.32">18760 3154 242 0,'-12'-19'527'0,"-2"5"-56"0,8 3-190 0,-1-3-123 15,7 2-69-15,0 5-39 0,0-1-31 0,0 1-29 0,13 0-26 16,1 0-33-16,6-1-55 0,-2 1-91 0,9-1-156 15,-1 4-81-15,-1-5-37 0</inkml:trace>
  <inkml:trace contextRef="#ctx0" brushRef="#br0" timeOffset="30492.64">19035 2696 393 0,'0'-7'505'0,"-7"-1"-166"0,7 4-151 16,-7 1-81-16,7-1-43 0,0 1-16 0,0-1-5 0,0 4 2 15,0 4 1-15,0-1 2 0,0 4 1 0,7 1 1 0,-7 3 6 16,0 7 9-16,7 1-1 0,-7 3 3 0,6 3 9 16,-6 1 5-16,7 7 3 0,-7-4 4 0,6 3 3 0,0 6 0 15,1-5 1-15,-7 3-5 0,13 5-11 0,-8-5-9 16,3 1-8-16,12-1-9 0,-7 1-13 0,0 3-15 0,-1-7-19 16,8 4-29-16,-7 0-35 0,0-4-37 0,5-4-31 0,-3 0-33 15,-2-6-37-15,0-2-44 0,-7-6-59 0,7-1-113 16,-6-6-78-16,0-4-40 0</inkml:trace>
  <inkml:trace contextRef="#ctx0" brushRef="#br0" timeOffset="31008.29">18891 3272 194 0,'0'-5'532'0,"-6"1"-33"0,-1 4-201 16,7-3-128-16,0 3-72 0,7 0-35 0,-1-4-9 15,7 4 4-15,0 0 8 0,6-3 9 0,8-1 10 0,4 1 10 16,3-1 11-16,-2-4 4 0,1 1 0 0,6-1 4 0,-6 2-3 15,-1-2 3-15,1-3 5 0,-7 0 10 0,0 4 3 16,1-4 1-16,-15 0 0 0,8-1-7 0,-7 2 3 0,-7-1-13 16,8 0-15-16,-14 4-18 0,6-4-11 0,-6 3-20 15,0 5-16-15,0-5-11 0,-6 4-17 0,6 4-2 0,-8 0-4 16,2 0-3-16,-8 8-6 0,2-1 2 0,-1 7 3 0,-7 1 1 16,8 4-2-16,-8 0-3 0,7-1-1 0,7 4-2 15,-9-4-1-15,10 0-2 0,5 1 0 0,-6-5-2 0,12 1 4 16,-6-4 4-16,5 0 2 0,3-4 3 0,5 1 1 15,0-5 3-15,7-3 0 0,-8 0 3 0,13-3 0 0,3-5-2 16,-8-4 3-16,6 2-1 0,-1 0 1 0,1-6 1 0,-1-2 1 16,-4 4 0-16,-2-5-1 0,-5 2 2 0,5-2-1 15,-6-4 0-15,-6 5 3 0,6 0-1 0,-6 4-2 0,-1-1-1 16,0 1 0-16,0 6-3 0,-6-3-2 0,0 7-3 16,8 0-3-16,-2 1-3 0,0 6 0 0,1 5 1 0,-1-1-2 15,8 7 1-15,-2 9 0 0,2-2 1 0,-2 8 0 0,8 5 0 16,-1 3-1-16,-5 6 0 0,6 2-1 0,-8-1-1 15,1 3-3-15,0 0 3 0,0 2-1 0,-7-6 0 0,-6-3 0 16,8 1-1-16,-8-4 3 0,0-5 1 0,-8-3 1 0,2-6 1 16,0 3 2-16,-7-9 2 0,-7-2 1 0,0 0 4 15,-6-4 3-15,1-7 2 0,-15-1 2 0,8-3 0 0,-13 0 2 16,5-7-1-16,-5 0 0 0,-3-4 0 0,-2 0-3 16,4-3-3-16,7-5 0 0,-7 3 0 0,14-1-3 0,-7 2-1 15,13 0-3-15,7 1-11 0,-1 3-27 0,7-1-75 16,6 6-83-16,1-5-83 0,12 3-80 0,1-4-99 0,-1 3-181 15,7-3-85-15,7 4-14 0,-7-1 37 0</inkml:trace>
  <inkml:trace contextRef="#ctx0" brushRef="#br0" timeOffset="32929.56">11072 2827 10 0,'0'-2'174'16,"0"-2"-25"-16,-7 0-20 0,7 4-19 0,0-4-17 0,0 1-12 15,-6-1-11-15,6 4-11 0,0-4-8 0,0 0-8 0,0 1-6 16,0-1-6-16,-6 4-4 0,6-3-5 0,0 3 0 0,0 0-2 15,0-4 0-15,0 4-3 0,0 0-1 0,0 0 0 16,0-4 1-16,0 4 0 0,0 0-1 0,-8-3 3 16,8 3 1-16,0 0 0 0,0-4 1 0,0 4 1 0,0 0 1 15,-6-4 2-15,6 4-1 0,0 0 3 0,0 0-2 0,0-3 0 16,0 3-1-16,-6 0-1 0,6-4-1 0,0 4 0 16,0 0-1-16,0 0 0 0,0 0 0 0,-6 0-1 0,6 0 2 15,0-4-2-15,0 4-3 0,0 0-2 0,0 0-3 16,0 0-3-16,0 0-2 0,0 4-1 0,0-4-4 0,0 0 0 15,-8 4-2-15,8-1 1 0,0-3 2 0,0 8 1 0,0-1 0 16,-6 0 0-16,6 0 2 0,0 5 1 0,-6-1 0 16,6 3 0-16,-7 1 0 0,1-1-1 0,6 5 1 0,-7-2 0 15,0 2 0-15,7 0 1 0,-7 3 1 0,7-5-1 16,0 6 3-16,-5-2-2 0,5-2 0 0,0 3 1 0,-6 0 0 16,6 0 1-16,0 0-2 0,0 1 3 0,-9-3-3 0,9 7 0 15,-5-6 1-15,5 6 2 0,-6-1-1 0,-1 3 0 16,7-4-1-16,-7 4 0 0,1 0-1 0,6 0-1 0,-7 5-1 15,1-5-1-15,0 0 0 0,6 5-2 0,-7-5 1 16,7 0-1-16,-7 0 1 0,7 0-1 0,-6 1 1 0,6-5-3 16,-6 4 2-16,6 2-2 0,-7-2-1 0,7-4 0 0,-8 5 1 15,8-4-1-15,-5-1 0 0,5 1-1 0,-7 3 0 16,0-4 0-16,1 6 1 0,0-6 0 0,6 0-1 0,-7 4 0 16,1-3 0-16,0-1 1 0,-2 2 0 0,2-2 0 15,0 1 1-15,-1-4-1 0,7-4 0 0,-6 0 1 0,6 0 0 16,0-2-2-16,0-7 1 0,0 3 0 0,0-1-1 15,0-3 1-15,0-5-1 0,0 5 2 0,0-4 0 0,-7-4 3 16,7 3 8-16,0-3 13 0,0 4 10 0,0-4 11 0,0 0 5 16,-6-4 4-16,6 4 3 0,-7-3-1 0,1-5-7 15,-1 4-10-15,0-7-13 0,-5 5-7 0,-3-3-9 0,3-1-5 16,0-2-5-16,-2-3-1 0,2 5 1 0,-8-5 0 16,-1 1 0-16,9-5-2 0,-8 5 3 0,8-5 1 0,-8 5 3 15,1-4-1-15,5 3-2 0,-5-4 0 0,5 1 3 0,2 3 2 16,-8-3 1-16,8 0 5 0,-2 3 11 0,2 1 20 15,-2-2 25-15,8 7 18 0,-7-3 12 0,5 4 12 16,2-3 6-16,6 7 2 0,-6-3-10 0,-1 4-19 0,7-1-23 16,0 1-20-16,0-1-16 0,-5 4-15 0,5-4-9 0,0 4-10 15,5 0-4-15,-5 0-5 0,0 4-2 0,7 0-1 0,-7-1-1 16,6 1 0-16,0 4 1 0,2-2 2 0,-2 5 1 16,1 1 1-16,6 2 1 0,-6 1 0 0,5 0-1 15,-6 3 0-15,2 0-1 0,4 0-1 0,0 5-1 0,-4-2 0 16,4 4 0-16,2-2-1 0,-7 0-4 0,5 2-4 0,-5-4-4 15,6 1-1-15,0 0 0 0,0 0 0 0,-6 1 3 16,5-5 1-16,-4 0 3 0,4-3 7 0,-5-5 5 0,-2 2 2 16,9-1 2-16,-1-5 3 0,1 2 0 0,-8-4 2 15,14-4 2-15,-8 0 4 0,0-4 4 0,8 1 17 0,7-5 11 16,-7-3 5-16,5 0 4 0,2-3 4 0,-1-5 2 0,6 2 2 16,1-2 2-16,-2-3-7 0,3-4-3 0,6 4-2 15,-8-7-1-15,7 3-1 0,-7 1-2 0,1-2 1 0,-2 2-2 16,-3 4-5-16,-2-2-4 0,-6 5-4 0,-1 4 1 15,-6-1-1-15,-6 3-2 0,-1 6-4 0,0-5-7 0,0 6-10 16,-6 2-15-16,0-1-33 0,0 2-60 0,0 2-76 0,-6 0-67 16,0 2-58-16,-7 5-59 0,0-2-89 0,0 6-181 15,-1 0-57-15,-5-4 0 0,0 4 39 0</inkml:trace>
  <inkml:trace contextRef="#ctx0" brushRef="#br0" timeOffset="36647.43">8282 5646 97 0,'0'0'317'15,"0"3"-87"-15,0-3-73 0,0 3-52 0,0-3-37 16,0 0-21-16,0 0-10 0,8 0-3 0,-8 0 3 0,6 0 5 16,1-3 3-16,-1 3 2 0,0-3 1 0,8-6 0 0,-2 6 1 15,2-8-1-15,4 4 0 0,-3-4 1 0,3-3 2 16,9 2 6-16,-7-3 10 0,6 1 9 0,-7-4 15 0,6-1 16 15,2 2 24-15,-7-6 25 0,6 0 26 0,-8-2 17 16,2 4 19-16,1-5 13 0,-9 4-3 0,-5 0-11 0,-1-4-24 16,1 4-30-16,-7 0-32 0,-7 0-27 0,1 0-34 0,-7 1-29 15,-7 1-16-15,8 6-12 0,-15 3-6 0,8-4-5 16,-8 9-1-16,-6 1-2 0,8 5 1 0,-8 5-1 0,7 1 0 16,-7 2-2-16,15-1-3 0,-9 4-12 0,14-4-9 15,0 0-8-15,7 1-6 0,6 4-3 0,0-5 0 0,12 3-1 16,-5-2 4-16,13 3 9 0,5-4 12 0,2 5 6 0,12-6 8 15,-7 2 5-15,14-2-1 0,0 3 1 0,-8-1 0 16,8-2 0-16,-7 1-1 0,0 1 0 0,1 2-2 0,-8-3 0 16,-5 5-2-16,-1-4-2 0,-7 2-3 0,-6 1 0 15,0 0-3-15,-13 3 1 0,6 2 0 0,-12-2 1 0,0-3 3 16,-7 7 1-16,-8-2 4 0,1 1 2 0,-5-2 4 0,0 4 0 16,-9-5 1-16,2 1 0 0,-1-4 1 0,1-1 2 15,6 2 1-15,-8-4 0 0,9-1-1 0,6 0-2 16,-1-4 2-16,7-3-6 0,-1 4-12 0,9-4-31 0,5 4-65 15,-7-8-71-15,7 4-67 0,7-7-66 0,5 0-69 0,8-8-82 16,6 3-139-16,0-5-49 0,6 2 16 0</inkml:trace>
  <inkml:trace contextRef="#ctx0" brushRef="#br0" timeOffset="36928.61">9020 5078 155 0,'-8'-15'492'0,"1"1"-104"0,7 2-148 0,-5 4-94 15,5 1-45-15,-6 0-20 0,6-1-11 0,0 5-9 0,0-1-9 16,-9 4-7-16,9-3-7 0,0 3-6 0,0 0-8 16,0 0-10-16,0 3-7 0,0 4-5 0,0 4-2 0,9 0 2 15,-9 1 0-15,0 6-1 0,6 1 2 0,-1-2 0 0,-5 5-1 16,7 4 1-16,1 1 2 0,-8-2-1 0,6 0 3 16,0 4 1-16,1-4 3 0,6 1 1 0,-6 1 2 0,-1-2 1 15,0 1 1-15,8-4 0 0,-8-4-2 0,7 5-1 16,-6-6-1-16,6 2-2 0,-1 0 1 0,-5-5-2 0,6 1-1 15,1-5-1-15,-2 5 0 0,1-8-1 0,0 5-6 0,0-6-13 16,1 2-14-16,-8-5-19 0,7 2-26 0,0-2-28 16,0-3-35-16,0-3-50 0,-6-2-76 0,-1 2-131 0,0-5-66 15</inkml:trace>
  <inkml:trace contextRef="#ctx0" brushRef="#br0" timeOffset="37084.82">8791 5337 154 0,'-20'-8'548'15,"8"1"-40"-15,5 5-169 0,0-2-111 0,1 0-56 0,-1 0-34 16,7 0-20-16,0 0-20 0,7-3-14 0,-1 5-12 16,13-3-9-16,-4 2-8 0,11-6-10 0,-1 6-11 0,8 0-7 15,0-5-7-15,6 5-8 0,6 0-16 0,-5-2-26 16,5 5-32-16,1 0-30 0,-1-4-34 0,-6 8-34 0,7-4-46 16,-7 0-73-16,0 0-141 0,-6 5-76 0,-8-5-27 0</inkml:trace>
  <inkml:trace contextRef="#ctx0" brushRef="#br0" timeOffset="37866.01">9482 5184 319 0,'-13'-5'497'0,"6"2"-137"15,1-1-143-15,0 2-83 0,-1-3-47 0,0 2-30 16,1 3-20-16,-1 0-14 0,1 0-10 0,6 3-5 0,-7 2-3 16,1 4 1-16,-1 3 1 0,1 3 1 0,0-1 3 15,-2 4 1-15,2 1 3 0,0 3 3 0,-2 3 0 0,8-2-1 16,-5 2 2-16,5 1-1 0,0-4 0 0,0-4 1 0,0 5 0 15,5-6 0-15,3 2 1 0,-2-5-1 0,0 1-1 16,2-5 1-16,4 6 2 0,1-9 1 0,0 0 3 0,0 1 2 16,1-1 1-16,-2-4 5 0,2-3 2 0,-3 5 0 15,3-10-1-15,6 5 2 0,-6-3 5 0,-2-1 3 0,1-3 4 16,0-1 3-16,6-2 2 0,-11 3 3 0,4-8 2 0,2 4-4 16,-8-4-5-16,0 1-6 0,-6-6-3 0,0 3-7 15,0-2-6-15,-6 0-4 0,0 2-5 0,-8-5-2 0,2 3-4 16,-2-2-2-16,1 2-3 0,-7 1-4 0,2 3-1 15,-9 0-2-15,6 4-2 0,3 1-1 0,-1 2-1 0,-8 4 0 16,14-3 0-16,-6 4 3 0,-1 3-1 0,6 0-1 0,2 0 3 16,6-5 0-16,-1 5-1 0,1 0-2 0,-1 0-1 15,7 0-5-15,-7 5-1 0,7-5-2 0,7 0-1 16,-7 3 0-16,7 1 0 0,-1-4 5 0,1 3 0 0,-1 1 3 16,6-4 2-16,2 4 3 0,6-4 3 0,-7 0 0 0,6 0 1 15,1 0-1-15,-1 0 2 0,6-4 1 0,-4 0-1 0,-2 1 1 16,7-1 0-16,1 1 1 0,-7-4 0 0,6 3 0 15,-7-4 0-15,1 5 0 0,-2-5 0 0,2 4-2 16,0-3 0-16,-7 4-3 0,0 3 0 0,-6-4-1 0,5 4-1 16,-5 0-1-16,0 4-3 0,-1-1-1 0,1 2 1 0,-1 1 0 15,1 5 2-15,0 1-2 0,-1-2 3 0,0 5-1 16,0-1 4-16,2 2-2 0,-2 1 1 0,0 3 2 0,1-7-2 16,-1 5 1-16,1-3-2 0,-1 0 0 0,1-1-1 15,-1 1-1-15,8-1-3 0,-8 2-2 0,7-6-1 0,0 2-4 16,0-2-1-16,0-3 1 0,0 1 0 0,7-4 0 0,-8 4 0 15,8-8 2-15,-1 3 0 0,1-3 3 0,0 0 2 16,-1-3 0-16,1-1 3 0,0-4 0 0,-1 0 1 16,1 1 1-16,0-7 0 0,-2 3 1 0,2-7 0 0,0-1 0 15,-1 1 1-15,1-4 4 0,-7 1 3 0,7-2 4 0,-8 0 1 16,-4 3 1-16,-3-3 3 0,2 5 1 0,-1-4 1 0,-6 3-1 16,0 1-4-16,-6 3-1 0,-1 4-1 0,2 0-1 15,-9 4-3-15,1 0-1 0,-7 3-2 0,8 4-2 0,-8 0-1 16,0 4-3-16,1 3 2 0,-1 0-2 0,8 4 0 15,-8 0 0-15,13 4-1 0,-6 1 0 0,0-2 0 0,7 3 0 16,6 2-1-16,-8-4 2 0,16 4-1 0,-2-2 2 16,0-2 2-16,1-1 3 0,6 2 3 0,0-5 7 0,1 3 7 15,4-6 5-15,2 2 7 0,0-6 3 0,6 3 0 0,0-7 0 16,0 5-4-16,6-5-5 0,8-5-7 0,-1 1-8 16,-1 1-6-16,9-1-6 0,4-3-22 0,2-4-38 0,-1 4-49 15,0 0-52-15,0 0-54 0,-7-1-76 0,-5 0-154 16,-1 1-112-16,-13 3-61 0,-6 2-13 0</inkml:trace>
  <inkml:trace contextRef="#ctx0" brushRef="#br0" timeOffset="39381.22">8935 6143 109 0,'0'0'172'0,"0"-3"-5"0,0-1-14 0,0 4-23 0,0 0-28 16,0 0-27-16,0 0-18 0,0-4-11 0,0 4-7 16,-6 0-5-16,6-4-4 0,0 4 1 0,-8 0 1 15,8 0 2-15,-6-3-1 0,6 3 1 0,-6-4 0 0,6 4-1 16,-7-3 1-16,1-2 0 0,-1 3 0 0,0 2 3 0,-5-4 3 15,-3 0-2-15,10 0 5 0,-8 4 4 0,0-3 2 0,-6 3-3 16,5 0-3-16,-6-4-4 0,8 4-3 0,-8 4-3 16,1-4-5-16,-7 3-6 0,6 1-3 0,-6 0-4 15,7 2 0-15,-8-1 1 0,1 2 1 0,6 4 2 0,-6-4 1 16,7 4 0-16,-1 1 2 0,1-2 1 0,0 5-1 0,5-3-1 16,1-2-1-16,7 1-3 0,0 4-3 0,-2-5-1 15,8 2 0-15,0 2-1 0,0-2 0 0,8-2 1 0,-8 0 2 16,12-1 3-16,-5 1 6 0,6-6 4 0,0 4 5 15,0-1 8-15,0-7 11 0,6 4 8 0,0-8 9 0,2 4 5 16,5-7 3-16,0-1 4 0,-1 2 5 0,-5-6 3 0,13-3-5 16,-7 0 0-16,0 1-3 0,0-5 0 0,-7 4 2 15,7-2 0-15,-6-2-3 0,0 5-6 0,-2-4-2 0,-3-1-6 16,-3 4-7-16,2 1-4 0,-8-1-7 0,1 0-5 16,-1 4-7-16,-6 4 2 0,6 0-6 0,-6-1-4 0,0 5-2 15,8-1-6-15,-8 1-4 0,-8-1-6 0,8 4 0 0,0 4-7 16,-6-1-2-16,0 4-1 0,-1 1-1 0,-6 3 0 15,6 3 1-15,-5 5 0 0,5-1-2 0,-6 4 2 0,7 0 2 16,-8 0-1-16,8 4 0 0,-7-1-1 0,7 4-2 16,-2-3 2-16,-4 3-3 0,6 5-1 0,-9-5 0 0,10 4 0 15,-9-1 1-15,8 5 0 0,-7-4 2 0,7-3-4 0,0-1 1 16,-2 0-3-16,2 0 7 0,0-3-4 0,-1-4-6 16,7 0-2-16,-7-4-1 0,7-2 0 0,0-2 0 0,7 1-2 15,-7-4-7-15,0-5 2 0,7-2 5 0,-1 4 3 0,0-5 3 16,8-3 1-16,-2-3 3 0,8-1 6 0,-1-4 3 15,1-2 1-15,0-1 5 0,6-7 1 0,0 3 3 0,-7-7 3 16,8 0 0-16,-7-1 1 0,-2-2 0 0,2-4-1 16,-2 0-3-16,2-4-3 0,-5 3-2 0,-3-3 1 0,-5 1-3 15,6-2-1-15,-6 1-2 0,-1 4 0 0,-6 0 1 0,6 2 3 16,-6 2 2-16,0 4-2 0,0 2 1 0,0 5 4 16,-6 3 0-16,6-1 1 0,0 5-2 0,0 4-2 15,0-1-4-15,0-1-4 0,-6 3-1 0,6 4-2 0,0 3-2 16,0-1-1-16,-7 4 0 0,7 2 1 0,0 1 0 0,-7 4 0 15,7-1 0-15,0 4-1 0,0-2 2 0,0 1-2 0,7-2-1 16,-7 4-2-16,0-4-1 0,7 2-1 0,-7-2-2 16,6-1-2-16,0 1-1 0,1-4 0 0,0 1-2 15,-1-2-1-15,-1-3-1 0,3 1 1 0,-1-4 3 0,6 0 1 16,-1-4 0-16,2 0 2 0,-2-4 2 0,8-3 4 0,0-1 1 16,-1-3 4-16,1-4-3 0,6-2 4 0,-7 1 1 0,-5-2 5 15,5-1 4-15,-6 2 0 0,0-5 1 0,-1 3 0 16,-4-3 4-16,4 0-3 0,-4 3-2 0,-2-2-7 15,0 3 10-15,1 3-6 0,-1 1 0 0,-6 2 0 0,0 1-3 16,0 4 1-16,7-1 1 0,-7 5 0 0,-7 3-12 0,7-4 3 16,0 8-1-16,-6-4 0 0,6 7 0 0,-7-3 0 0,7 7 1 15,-6-4 0-15,6 5 1 0,0 2 1 0,0-3-1 16,0 3 0-16,6-2 1 0,-6 3-2 0,7-1 2 16,-1-3 0-16,1 3-2 0,-1 2-4 0,7-6-5 0,1 0-4 15,-2 7-9-15,2-7-16 0,5 1-29 0,-6-3-35 0,6-1-43 16,-5 0-42-16,5 0-37 0,1 1-37 0,0-5-31 0,6 1-31 15,-7-4-38-15,1 0-76 0,-2-4-85 0,2 4-29 16,0-3 2-16</inkml:trace>
  <inkml:trace contextRef="#ctx0" brushRef="#br0" timeOffset="39740.53">9906 6088 447 0,'-14'-4'498'0,"-5"4"-163"16,6 0-131-16,-14 4-71 0,9 4-35 0,-9-1-21 15,7 1-12-15,1 6-8 0,-7-3-7 0,13 0-8 0,-6 3-7 16,5 5-4-16,2-4-7 0,-2 3-5 0,8 1-5 0,6-5-3 16,0 1-4-16,0-1-1 0,6-2-2 0,1-2-1 15,0-3-1-15,5-4-1 0,8 2-1 0,-7-5 1 0,7 0 0 16,-8-5 0-16,8-1 1 0,0-2 2 0,-1-3 4 16,-5 0 7-16,4-3 9 0,-4-1 11 0,-1 5 13 0,0-9 8 15,0 4 8-15,-7 1 6 0,1 2 7 0,0-3 6 0,-1 5 2 16,0-1-3-16,-6 0-5 0,0 4-5 0,7 2-4 15,-7-1-10-15,0 2-10 0,0 4-12 0,7 0-11 0,-7 0-8 16,0 4-7-16,0 2-5 0,6 2-3 0,-6-1 1 16,7 1-1-16,-1 6 0 0,0-3-1 0,8 0-5 0,-8 3-4 15,7 3-11-15,0-7-11 0,0 5-14 0,0-4-14 16,6-1-17-16,1 2-21 0,-6-2-17 0,5-3-16 0,0 2-11 16,0-3-10-16,-5-2-12 0,6 0-14 0,-7-4-14 0,-1 0-25 15,-4 0-60-15,-2-4-107 0,0 0-66 0,0 1-29 16</inkml:trace>
  <inkml:trace contextRef="#ctx0" brushRef="#br0" timeOffset="40318.6">10159 6041 348 0,'7'-11'477'0,"0"0"-155"0,-1-1-120 0,1 2-67 16,-1 3-38-16,0-5-17 0,8 9-10 0,-8-1-7 0,6 0-6 15,2 4-7-15,-8 0-6 0,8 4-5 0,-7 3-4 16,5 5-1-16,-5-2-8 0,0 5-6 0,-1 0-6 0,0 7-4 15,-6-4-2-15,0 4-2 0,7-1-3 0,-7 2-6 0,0-5 3 16,0 0 0-16,0 5 0 0,0-9 1 0,0 1-1 16,7 0 0-16,-7-5 1 0,0 2 0 0,0-5 6 15,0-4 16-15,0 1 23 0,0-1 27 0,0-3 23 0,0 0 15 16,6-3 10-16,-6-4 4 0,7-4-4 0,-1-4-11 0,0 1-13 16,2-1-18-16,4-3-17 0,-6-1-8 0,8 0-1 0,-1-2-3 15,-7-2 3-15,8 2 1 0,-2-1-5 0,2 4-5 16,-2 0-6-16,-5 3-6 0,6 0-6 0,-6 4-4 15,-7 0-5-15,5 7-6 0,2-3-5 0,-7 7-5 0,7 0-3 16,-7 0 0-16,7 7-2 0,-1 1 1 0,-6 3-1 0,6 3 1 16,1 5 1-16,0-1 1 0,-1 4 1 0,7 0-1 15,-7-1 0-15,8 6-1 0,-2-6 0 0,1 2-3 0,6-2 1 16,-5-2 0-16,5-1-4 0,8 1-4 0,-8-5 0 16,1-2 0-16,-1-2 1 0,8-3 2 0,-8 1-2 0,0-8 2 15,8 4 4-15,-8-8 4 0,1-1 0 0,-7 2 2 0,7-4 1 16,-8-3 2-16,1-6 2 0,1 2 1 0,-3-1 2 15,-2-7 1-15,-3 5 2 0,-6-6 0 0,0 0-1 16,0-2 0-16,0-4-1 0,0 0-2 0,-6 0-1 0,-8-5-1 16,8 1-2-16,-1 1 0 0,-6-1 2 0,0-4 5 0,7 3 10 15,-8 2 7-15,2 3 7 0,5 3 8 0,-1 4 8 0,3 8 6 16,-2-1-1-16,0 3-6 0,7 5-9 0,-6 0-8 16,6 4-9-16,-6 6-7 0,6 1-5 0,-7 3-8 15,7 4-3-15,0 0-2 0,0 7 1 0,0 1 0 0,7 6 1 16,-7-2-1-16,6 2-2 0,0 0 1 0,1 5 7 0,5-1 0 15,-4-3-5-15,5 4 0 0,0-5 0 0,0 0-3 0,0 0-10 16,0-2-12-16,0 0-22 0,1-2-19 0,-3-3-22 16,3 1-32-16,-1-2-32 0,0 2-33 0,-7-4-29 0,8-1-24 15,-2-6-22-15,2-1-18 0,-8 1-23 0,7-8-55 16,-7 0-118-16,2-4-56 0,-2 0-20 0</inkml:trace>
  <inkml:trace contextRef="#ctx0" brushRef="#br0" timeOffset="40490.33">10707 5986 39 0,'-13'-8'529'16,"7"5"11"-16,-1-5-190 0,0 4-126 0,1 2-66 0,6-3-42 15,6 2-21-15,1-1-13 0,0 1-10 0,5-1-9 16,8 0-12-16,6 4-11 0,0 0-12 0,6 0-7 0,1 0-23 16,7 4-23-16,-8 0-27 0,7-1-31 0,-7 4-31 0,1 0-37 15,-7-3-54-15,0 4-95 0,1-5-119 0,-1 5-62 16,-7-4-25-16</inkml:trace>
  <inkml:trace contextRef="#ctx0" brushRef="#br0" timeOffset="41349.56">11194 5956 207 0,'-5'-7'520'0,"-1"4"-98"0,6-5-150 0,-7 4-104 16,7 4-62-16,-7-3-33 0,7 3-21 0,-6 0-16 16,6 0-7-16,0 3-6 0,-6 1-3 0,6 4-2 15,0-1 2-15,0 3-1 0,0 2 0 0,0 3-1 0,0-5-4 16,0 9-3-16,6-2-5 0,-6-1 0 0,6 2 2 0,-6 0 4 15,7-3 1-15,0 0 2 0,-1 3 0 0,-1-4 5 0,10 2 3 16,-10-6 3-16,9 0 2 0,-7 2-2 0,6-5 0 16,-1 1-1-16,-4-1-1 0,4-3-2 0,2 0-2 15,-1 0-2-15,-1-4-4 0,2-4-3 0,-8 0 0 0,7 0 3 16,-6 1 6-16,6-5 7 0,-7 2 5 0,1-6 4 0,-1 1 4 16,-6 3 4-16,7-7 0 0,-7 5-1 0,0-1-5 15,0 0-6-15,0-3-5 0,0-1-3 0,-7 3-5 0,7 2 0 16,0-1-2-16,0 0-3 0,0 0-1 0,0 4-3 15,-6-1-2-15,6 4-1 0,0 1-1 0,0-1-3 0,-7 0-3 16,7 4-2-16,0 0 0 0,0 4 0 0,0-4 2 0,0 7-2 16,0-3 0-16,0 6 1 0,0-1 1 0,0 1 1 15,0 5 0-15,7-3 0 0,-7 2 0 0,6 1 0 16,1-1-1-16,-1 4 8 0,0-4-2 0,2 1-3 0,-2-3-2 16,7 2 0-16,-7-3 0 0,1 0 0 0,6 3-1 0,-7-6-7 15,8-1 4-15,-8 1 1 0,7-1 2 0,-6-3 0 0,5-1-1 16,1 1 1-16,-6-4 1 0,6 0 1 0,1-4 0 15,-8 1 6-15,5-4 11 0,4-1 11 0,-2-3 15 0,-7 1 12 16,8-2 9-16,-8-3 16 0,6 5 14 0,-4-5 9 16,4 1 4-16,-5 2-3 0,-1-2-7 0,8-1 4 0,-8 3-8 15,6 2-15-15,-4-1-13 0,-2 3-15 0,0-2-14 16,1 3-9-16,0 3-7 0,-7-4-17 0,6 5-1 0,-6 3-4 16,7-4 0-16,-7 4 0 0,0 0-2 0,6 4 0 15,-6-1-1-15,6 5 3 0,-6-1-3 0,8 5 0 0,-8-6 2 16,6 9-1-16,-6-5 1 0,6 2-1 0,-6 3 1 0,0-1 0 15,6 1 0-15,-6 0 0 0,0-4-2 0,0-1 1 16,7 2 0-16,-7-1-1 0,0 0 1 0,0-4 1 0,0-4 0 16,0 5-1-16,7-4 3 0,-7-4 1 0,0 3 0 0,0-3 4 15,0-3 0-15,6-1 0 0,1 0 1 0,-1-3 2 16,1-5 2-16,-1 2-1 0,7-1-1 0,-7 1 0 0,8-2 2 16,-8 1 2-16,7 0-3 0,-6-1 1 0,0 5-4 15,-1 0 0-15,0 0-2 0,1 3-2 0,-7 0-3 0,7 1-1 16,-7 3-2-16,6 0 0 0,-6 0 1 0,0 0-1 0,0 3 1 15,6 1 1-15,-6 0-2 0,0 3 1 0,0-3 0 16,0 3 0-16,0-4 1 0,6 6-1 0,-6-6 0 0,8 0 1 16,-8 1 2-16,0 0-1 0,6-4 0 0,0 4-3 15,1-4 0-15,-1-4 3 0,1 0 0 0,0 0 1 0,5-2-1 16,-4-3 1-16,4 2 0 0,1 0 3 0,7-4 1 0,-8 0-3 16,8 1 0-16,-6-2-1 0,5 1-1 0,1-3 2 15,-8 3-1-15,8 3 1 0,0-2 0 0,-8 1-1 0,1 3 1 16,1 2-2-16,-8 0 0 0,1 1 0 0,-1 3 0 15,1 3-4-15,-1 1 1 0,-6 0 0 0,7 2 0 0,-7 6 1 16,6-1 2-16,-6 0-2 0,7 3 0 0,0-2 2 0,-7 3 0 16,6 2 1-16,0-2-1 0,1-1-2 0,-1 1 3 15,1-1 2-15,5 3 4 0,2-3-2 0,-1-3-1 0,1 3-1 16,4-3-1-16,2-3-3 0,-1 2-10 0,7-6-18 16,7 3-41-16,-7-2-51 0,0-2-63 0,1 0-59 0,-1-3-59 15,0 0-59-15,-7-3-91 0,-6 0-161 0,-1-2-67 0,-12-2 2 16</inkml:trace>
  <inkml:trace contextRef="#ctx0" brushRef="#br0" timeOffset="42114.88">9553 6865 14 0,'0'-4'476'0,"-6"-3"-93"0,6 3-135 16,0 4-103-16,0-4-60 0,0 1-35 0,-6 3-22 15,6 0-11-15,0 0-8 0,0 0-3 0,-6 0-4 0,6 3 2 16,-8-3-3-16,8 4 1 0,-6 4 0 0,6-1 0 0,-6 1 1 16,6 2 0-16,-7 2 2 0,7 2 0 0,-7 1 1 15,7-1 2-15,0 1 1 0,-6-1 2 0,6 5 1 0,0-1 1 16,0-3-1-16,6 3 1 0,-6-3 0 0,7 0 1 15,-7 3 2-15,7-7 3 0,-1 3 2 0,0-3 2 0,8 0 6 16,-8-3 2-16,0-2 2 0,8 2 3 0,-1-4 2 0,-1-4 1 16,-4 0 0-16,4-4 2 0,8 2-1 0,-7-6 5 15,7 0 5-15,-2 1 5 0,-4-7 3 0,6 2 3 0,-1-3 4 16,1 1 1-16,-1-1-1 0,1-4-5 0,-7 4-4 16,6 1-3-16,-5-1-6 0,-2 5-8 0,-5-1-6 0,6 3-6 15,0 1-6-15,-7 0-3 0,1 3-7 0,0 1-6 0,-1 3-5 16,0 0-1-16,1 3-2 0,0 1-1 0,-7 3 1 15,6 0 0-15,-6 5 1 0,0-2 1 0,7 1-1 16,-7 0 0-16,0 3 0 0,6-2 1 0,-6-1-1 0,0 0 1 16,0 0 1-16,6-3 0 0,-6-1 0 0,0 0 1 0,7-3 2 15,-7 0 3-15,0-4 2 0,7 0 1 0,-7 0-1 16,6-4 1-16,0-4 2 0,1 1 0 0,0 0 1 0,5-5 1 16,2 2-1-16,-8-5 4 0,13 1 3 0,-5-1 9 15,6 1 9-15,-8-1 8 0,8-4 6 0,-1 8 1 0,1-3 1 16,0 3-3-16,-1 3-4 0,-5 1-9 0,-2 0-10 0,0 3-11 15,2 4-8-15,-1 0-3 0,1 4-5 0,-8 0-1 16,7 2-2-16,-6 6 2 0,-1-1 1 0,0 0-1 0,8 3 1 16,-8 1 1-16,1-1 0 0,5 1 4 0,-4 0 0 15,4 3-1-15,-6-3 1 0,8 0-1 0,-1-4 0 0,0 3-1 16,6-3 1-16,-5 1-4 0,-2-2-3 0,8-3-15 0,-8 1-21 16,2-4-29-16,-1-2-32 0,0 4-35 0,-6-6-39 15,-1 0-42-15,-6-6-56 0,0 4-77 0,-6-6-144 0,-1 1-69 16,-6-1-19-16</inkml:trace>
  <inkml:trace contextRef="#ctx0" brushRef="#br0" timeOffset="42255.71">9749 6634 513 0,'-7'-14'600'0,"1"3"-49"16,0-1-207-16,6 5-132 0,0-4-70 0,0 4-43 15,6 3-27-15,0-3-26 0,8 0-18 0,-2 2-13 0,8 2-8 16,-7 3-11-16,7 0-20 0,0 3-24 0,5 2-27 15,-5-1-33-15,6 3-43 0,0 0-68 0,0 0-117 0,0 1-124 16,0 0-58-16,-6-1-22 0</inkml:trace>
  <inkml:trace contextRef="#ctx0" brushRef="#br0" timeOffset="43270.86">10557 6520 61 0,'0'-10'485'0,"0"3"-49"0,0-1-169 16,-6 1-110-16,6 3-58 0,0 1-31 0,0-2-17 0,0 5-9 16,0-2-6-16,-7 4 1 0,7 3 1 0,0 2 2 15,0 4 4-15,0 3 2 0,0 1 3 0,0 3 4 0,0 8 3 16,7-3 3-16,-7 6 3 0,0 3 2 0,0 1 6 0,0 3 2 16,0 5 0-16,0 3-2 0,0 4-2 0,0 3-6 15,0 0-10-15,0 8-9 0,-7 0-13 0,7-1-8 0,-6 5-6 16,-1-1-3-16,7 0-5 0,-7 1-3 0,1 3-2 15,6-4 1-15,-6-4-1 0,6-2-2 0,0-6 0 0,6-2-1 16,0-4 1-16,1-7 1 0,0-1 0 0,-1-7-2 0,1-2 2 16,5-6 2-16,-5-2 2 0,0-1 1 0,-1-7 2 15,8-4 0-15,-9 0 3 0,2-3-2 0,0-4 1 16,6 0 0-16,-7-4-1 0,1-3-2 0,-1-4 0 0,-6-4-1 16,6 1-1-16,-6-5 1 0,0-2-1 0,-6-2 0 0,6-2-2 15,-6-1-1-15,-7-3-3 0,5-5 0 0,-4 5 0 0,0-7-3 16,-2 3 0-16,-6 1 1 0,1-6-1 0,-1 5 2 15,1 0 0-15,0 4 1 0,-1 4 0 0,7-1 2 16,-1 4 2-16,2 3 1 0,-1 5 1 0,6-1-1 0,1 8 1 16,6-3 1-16,0 2-3 0,0-1-2 0,6 7-2 0,8-2 0 15,-2-3-2-15,2 3-2 0,-2 1-3 0,8-2-4 16,-8 1-5-16,9 1-5 0,-2-1-4 0,1 2-6 0,-1-3-2 16,0 2 1-16,-6-1 1 0,1 0 3 0,5 0 4 15,-6-3 5-15,-7 4 6 0,8-4 3 0,-8-1 3 0,1 1 2 16,0-5 2-16,-1 5 3 0,0-4 3 0,1 1 4 0,-2-1 5 15,-5 2 9-15,0 0 7 0,8 1 3 0,-8 0 4 16,0 1 2-16,7 1-1 0,-7 0-3 0,0 4-2 0,0-2-10 16,0 4-6-16,0-4-4 0,0 4-5 0,0-4-3 15,0 4-3-15,0 0-1 0,0 0-3 0,0 0 0 0,0 0-1 16,0 4-2-16,0 0 3 0,0 0 1 0,0-2 1 0,0 6-4 16,0-1 3-16,0 5 1 0,0-4 1 0,0 1 1 15,0 3 0-15,0-1 0 0,0 4 0 0,5-5 2 0,-5 2-1 16,7 3 0-16,0-5-1 0,0 1 0 0,-1 0 1 15,7 0-1-15,0-4 0 0,-6 1 0 0,13-4-2 0,-8 0 1 16,1-1 1-16,7-3-1 0,0 0 0 0,-8-3 1 16,8-1 0-16,-7 0 0 0,7-4 2 0,-9 1 0 0,4 1 1 15,-3-6 2-15,-5 1 2 0,6-1 2 0,-6-2 5 0,-7 3 0 16,0-3 0-16,0-1 3 0,0-3 1 0,0 4-2 16,-7-6-3-16,-6 3-2 0,6-2-4 0,-5-3-1 0,-8 4-1 15,7 0-2-15,-7-1-1 0,8 2 0 0,-8 1 0 16,-1-3 1-16,2 9 0 0,7-5 1 0,-7 4 0 0,5 4-1 15,1 0-1-15,0 3 1 0,0 0-1 0,0 4-2 0,6 0 1 16,-5 0-1-16,5 4 1 0,-1 3 2 0,3 1-1 16,-2-1-2-16,7 4 0 0,0 0 0 0,0-1 0 0,0 2-1 15,7 3 0-15,-2-5-4 0,3 2 3 0,-1-1-1 16,-2-5 1-16,9 2 5 0,-7 0 0 0,6-1-1 0,0-4-1 16,0-3 2-16,-1 0 0 0,8 0 1 0,-7 0-1 0,7-3-4 15,-7-4 0-15,6-1 1 0,-5 0 0 0,5 2 0 16,-6-5-2-16,0 3 1 0,1-4 1 0,-3 2 3 15,3-1-4-15,-1 3 1 0,0-2 1 0,1 3-1 0,-2-5 1 16,-6 5-1-16,8 4-1 0,-8-5-2 0,1 5 3 0,-1-1-2 16,0 4 0-16,2 0 0 0,-2 0-2 0,-6 4 4 15,5-1 0-15,2 5-1 0,-7-1 0 0,8 0 1 0,-8 4 0 16,6 1 1-16,0 2 0 0,1-3-1 0,0 3 1 16,-1 1 2-16,1-1 0 0,5 2 0 0,2-2 1 0,-3 1-2 15,9-1 0-15,-6-3-4 0,6 3-5 0,0-2-15 0,-1-1-21 16,1 1-26-16,6-3-29 0,-7 0-33 0,7-6-33 15,-6 5-34-15,6-5-38 0,-7 4-51 0,1-7-84 0,0 4-99 16,-8-4-47-16,2 0-13 0</inkml:trace>
  <inkml:trace contextRef="#ctx0" brushRef="#br0" timeOffset="43786.52">11515 6949 295 0,'0'-11'525'0,"-6"0"-80"0,6 4-172 0,0-1-112 0,0 2-62 15,0 2-34-15,-7 0-18 0,7 4-12 0,0-3-6 0,0 3 2 16,0 3 2-16,7 1 2 0,-7 3 1 0,0 0 2 0,0 4 0 16,6 4 2-16,-6 0-2 0,6 3-5 0,-6 1-6 15,7-2-3-15,-7 5 0 0,6 1-2 0,-6 2-9 0,7-3 0 16,0 4 0-16,-7-3 0 0,6-2 0 0,-6-4-2 16,0 3-4-16,0-2 0 0,6-4 5 0,-6-3 1 0,0 1 4 15,0-2 9-15,0-6 16 0,8 3 25 0,-8-3 27 16,0 0 26-16,0-4 23 0,0 0 14 0,6 0 9 0,-6-4-2 15,6-4-10-15,-1 1-20 0,-5-1-26 0,8-2-16 0,-1-5-11 16,6 4-14-16,-7-3-13 0,8-1-6 0,-8-4-7 16,6 5-4-16,2-3-3 0,-8 1-9 0,7 1-15 0,-6 4-3 15,6 1-5-15,-7-2-2 0,-6 5 0 0,6 4-2 16,2-1-5-16,-8 0-1 0,0 4-4 0,6 0 0 0,-6 4-2 16,0 0-1-16,0-1 0 0,0 4 1 0,6 5 5 0,-6-5 0 15,0 3 1-15,0-2 1 0,0 3 0 0,7-3 0 16,-7-6-1-16,0 6-1 0,0-4 0 0,7-1-1 0,-7 1 1 15,6-4 2-15,1 4 2 0,-1-4 2 0,0-4-1 16,2 0 3-16,4 1 0 0,-6-3 1 0,8-2 1 0,-1 0 1 16,-7-3-1-16,7 3 1 0,0 1 0 0,1-3 4 0,-8 6 1 15,7-4 0-15,-7 5 0 0,1-1 0 0,6 1 2 16,-7 3-1-16,1 0 0 0,-7 0-3 0,7 0-1 0,-1 7-1 16,0-4 0-16,-6 5-3 0,6-1 0 0,2 5 0 15,-2-6-3-15,0 5-6 0,1 3-10 0,6 1-25 0,0-3-35 16,1 3-45-16,-2-1-49 0,8-3-51 0,-7 0-40 0,13-4-32 15,-6 0-21-15,5-3-5 0,1 0 5 0,-6-4 4 16,6 0 7-16,1-4 0 0,-8 0-8 0,0-3-13 0,1-4-4 16</inkml:trace>
  <inkml:trace contextRef="#ctx0" brushRef="#br0" timeOffset="44176.89">12355 7129 144 0,'0'-14'299'16,"0"-1"-17"-16,-7 3-13 0,1 2-62 0,0-1-50 0,-7 3-34 16,0 5-17-16,0-5-9 0,0 8-1 0,-7-3 3 15,1 3 3-15,-1 3 3 0,7 1-1 0,-7 0-5 0,8 2-10 16,-8 2-11-16,7 0-14 0,6-1-13 0,-6 4-14 15,7-4-13-15,0 5-9 0,-2-2-5 0,2-3-4 0,6 1-2 16,0-2-4-16,0 2 0 0,0 3 0 0,6-7-1 0,2 4-3 16,-2-4 0-16,-6-2-1 0,13 3 1 0,-7-5 3 15,1 2-1-15,6-2 2 0,0 0 0 0,0 0 3 0,-7-2 1 16,8 2 1-16,-2-5 1 0,1 3 2 0,1-2 1 16,-8 0 2-16,7-4 1 0,-6 4 0 0,6-3 4 0,-7 5 0 15,8-6 1-15,-2 4-1 0,-5-4 3 0,-1-3 1 0,7 5 6 16,-7-9 4-16,8 3 1 0,-1 2 4 0,-7-9 2 15,8 5 1-15,-2 0-3 0,-5-9-1 0,0 4-9 0,-1-3-6 16,1 1-4-16,-2-1-4 0,2-4-5 0,-7 1-3 16,8-5-1-16,-8 4 2 0,0-3 6 0,0 0 9 0,-8 3 9 15,8 1 8-15,-7 2 7 0,2 5 3 0,5 0 3 16,-7 7 0-16,1 0-8 0,-1 4-8 0,0 3-9 0,7 4-9 16,-6 0-6-16,0 8-5 0,0 2-4 0,-2 1 0 15,2 8 0-15,0-1 0 0,-1 0-1 0,7 4 1 0,0 4-1 16,-7 0 2-16,7-1 0 0,7 1 1 0,-7 3 1 0,0-4-1 15,7 2 0-15,-1-2-1 0,0 1 0 0,8-4-8 16,-8-1-8-16,7 2-14 0,0-1-20 0,-1-5-26 0,3 2-30 16,3-4-33-16,2-1-32 0,-7-3-30 0,7 0-30 0,0-3-32 15,-1-2-51-15,1 0-122 0,-8-6-69 0,-5-6-34 16</inkml:trace>
  <inkml:trace contextRef="#ctx0" brushRef="#br0" timeOffset="44458.08">12304 6873 68 0,'-14'-4'515'0,"8"0"-5"16,-1 4-187-16,1-4-129 0,6 4-64 0,0-3-22 0,0 3 2 15,6 0 18-15,7 0 15 0,1-4 12 0,5 4 3 16,6-4-1-16,2 0-7 0,5 1-17 0,0-1-19 0,1-3-25 16,7 0-21-16,5-1-12 0,-6 1 0 0,1 0 9 0,-1-1 8 15,-7 1 4-15,1 0 0 0,-7 0-1 0,-6-1 0 16,-1 1 0-16,1 2-8 0,-8 3-10 0,-4-2-8 15,4 4-5-15,-5 0-7 0,-7 0-6 0,6 0-6 0,-6 4-7 16,-6 3-5-16,6 0-5 0,-7 1-4 0,1 3-3 0,-8-1-2 16,7 5 1-16,2 0-3 0,-2 3 2 0,-1-3-1 0,8 0-8 15,0 2-21-15,0-1-35 0,8 2-47 0,-1-4-59 16,5-3-59-16,8 0-58 0,-7 0-49 0,7-3-57 16,0-5-87-16,6-3-121 0,-7 0-31 0,1-3 16 0</inkml:trace>
  <inkml:trace contextRef="#ctx0" brushRef="#br0" timeOffset="44583.26">13033 6781 464 0,'-6'-11'552'0,"-1"0"-126"16,0 0-153-16,1 0-96 0,0 3-47 0,0 1-29 0,-2 0-13 15,2 3-16-15,6 1-14 0,-6-1-20 0,6 4-31 0,6 0-34 16,0 0-40-16,2 4-44 0,-2-1-63 0,6 1-105 0,-5-1-155 16,6 4-74-16,-6-3-25 0</inkml:trace>
  <inkml:trace contextRef="#ctx0" brushRef="#br0" timeOffset="44942.46">13086 6795 187 0,'-8'4'525'0,"1"0"-14"15,-4 3-203-15,2-3-139 0,4 3-78 0,-1 4-40 0,-1-4-14 16,1 0-5-16,6 1 0 0,-7 3 2 0,7-3 2 16,0-2 5-16,0 2 5 0,7 0 3 0,-1-5 1 0,1 5 1 15,-1-8 5-15,8 3 8 0,-3-3 6 0,4-3 5 0,-3-1 6 16,8 0 9-16,-1-4 6 0,1 1 3 0,0-3 0 15,-1-2 0-15,1 1 1 0,-1 0-1 0,1 0-3 16,-7 0-12-16,6 0-9 0,-5 0-12 0,-3 4-11 0,3 0-11 16,0 0-15-16,-8 3-10 0,0 0-8 0,1 4-8 0,0 0-5 15,-7 0-4-15,6 4-4 0,-6 0-2 0,6 3-3 0,-6 0-3 16,0 0-6-16,7 4-6 0,-7-3-9 0,7-1-5 16,-7 4-3-16,6-4 4 0,-6 0-2 0,7 1 1 0,-1-4 6 15,0-1 11-15,0 1 9 0,2 0 8 0,4 0 6 16,-4-4 4-16,4 0 9 0,1 2 13 0,0-2 11 0,0 0 11 15,1 4 12-15,5-4 9 0,-6 4 8 0,0-4 3 16,7 4 0-16,0-4-9 0,-2 3-10 0,2 2-11 0,7-5-15 16,-8 3-30-16,7 1-51 0,-6 0-66 0,6-1-68 0,-1 0-63 15,-5 1-110-15,6 0-205 0,0-4-98 0,-7 0-40 0,-5 0 14 16</inkml:trace>
  <inkml:trace contextRef="#ctx0" brushRef="#br0" timeOffset="46004.58">6979 2985 134 0,'0'-3'393'0,"-6"-2"-114"0,6-1-106 0,-6 2-67 0,6 0-35 0,-6 1-18 16,6-1-9-16,-7 0-1 0,7 0-2 0,-7 2-1 16,7-3-3-16,0 2-4 0,-6 3 1 0,6-4 1 15,0 4-1-15,-7-3-2 0,7 3-2 0,0 0-1 0,-6-4 0 16,6 4-2-16,-7 4-2 0,0-4-5 0,0 3-3 0,2 1-3 16,-10 4-2-16,-3-2 0 0,-2 5-1 0,0 3 6 15,-5 5 3-15,-7 0 6 0,-2 3 4 0,-5 3 3 0,-6 5 0 16,-1-1 1-16,-6 7-4 0,0 5-5 0,-13 3-7 15,-1 3-5-15,-5 5-2 0,0 3-5 0,-8 0 0 0,-6 3-2 16,8 1 0-16,-2-1-1 0,1-3-2 0,0 1 4 0,-1-2-2 16,2-2 2-16,5 0 4 0,-6-2 5 0,6-2 3 15,0 0 2-15,7-4 0 0,0 0-1 0,13-7 0 0,-7 2 0 16,14-6-3-16,-1 0-4 0,0-8-3 0,14 2-3 16,6-5 1-16,0-4-1 0,6-3-1 0,6-5-2 0,1 2-1 15,1-5-1-15,6 0 0 0,6-4 0 0,-7 1 0 0,0 0-3 16,7-4-9-16,0 0-19 0,7-4-28 0,-7 0-35 15,7-3-45-15,-1-3-85 0,-1-5-177 0,2 1-91 16,1-5-40-16</inkml:trace>
  <inkml:trace contextRef="#ctx0" brushRef="#br0" timeOffset="46364.01">4986 3645 137 0,'0'-11'495'0,"-6"3"-62"0,6 0-184 0,-7 2-114 16,0 3-58-16,1-1-33 0,0 4-15 0,-2-4-11 0,-4 8-4 16,-2-4-3-16,2 7-1 0,-1 5 1 0,-7-2 0 15,7 8 2-15,-13 4-2 0,6 4 2 0,-7 7-2 16,9 0 0-16,-8 3-1 0,0 1 0 0,0 4 1 0,-1-1-2 16,9 0 2-16,4 0-2 0,-6 1 4 0,14-5 2 0,-7 1 2 15,7-1 3-15,6-3 0 0,0 0 4 0,0 1 3 16,6-5 8-16,7-4 8 0,0 1 8 0,6 0 6 0,1-4 8 15,13 0 6-15,-1-5 2 0,7 2 2 0,1-9-8 16,11 2-9-16,2-1-11 0,-1-7-8 0,13 0-9 0,0-4-6 16,5-4-7-16,10 0-2 0,-1-2 4 0,-2-6 1 0,8 1 2 15,6 0 1-15,-6-4 0 0,0 1-1 0,-1-1-1 16,-5 4-3-16,-8-4-11 0,-13 4-15 0,1 5-23 0,-12-6-26 16,-9 7-30-16,-5-1-31 0,-7 3-31 0,-6-2-37 15,-7 2-53-15,-8-1-102 0,-5 0-113 0,-5 4-57 0,-15 0-21 16</inkml:trace>
  <inkml:trace contextRef="#ctx0" brushRef="#br0" timeOffset="52596.93">2106 4531 226 0,'0'-3'262'0,"-7"3"-71"0,7-4-68 16,0 1-46-16,0-1-29 0,-7 0-14 0,7 0-8 0,0 1-4 16,0-4-2-16,0 3-3 0,0 1 1 0,0-1 1 15,0-1-3-15,0 5-2 0,0-3-1 0,-6 3-2 0,6-3-2 16,0 3 0-16,-6 0-2 0,6-4 1 0,0 4 1 15,-6 0 2-15,6 0 3 0,-7 0 0 0,7-4 4 0,-7 4 2 16,7 0 1-16,-6 0 1 0,6-3 2 0,0 3 1 0,-7-3-1 16,7 3 1-16,-6-5-1 0,-1 5 1 0,7-4-1 15,-7 1-3-15,1-2-2 0,0 5 4 0,-1-3-4 0,0 0-3 16,1-1-3-16,-1 4 0 0,1-4-1 0,0 1 2 16,-2 3-2-16,2-4-5 0,-6 4 3 0,4-4 1 0,2 4 3 15,-6-4 0-15,5 4-1 0,-6 0 1 0,0-3-1 16,-1 3-2-16,8 0-2 0,-7 0-3 0,-6 0-1 0,6 0 1 15,-1 0 0-15,2 0-1 0,-2 0 1 0,2 0 3 0,-2 3 3 16,1-3 5-16,7 0 2 0,-8 0 1 0,8 4 0 0,-6-4 1 16,5 0-1-16,0 4-1 0,1-4-3 0,-1 0-4 15,1 4-5-15,-1-4-1 0,1 3-3 0,6-3 0 16,-7 4-1-16,1-4-1 0,0 4 0 0,6-1-1 0,-8 0 0 16,8 2 0-16,-6-2-1 0,0 1 0 0,-1 4 0 0,1-1 1 15,-1 0 0-15,1 1 0 0,-1-1 1 0,1 0 0 0,-1 0 1 16,0 5 0-16,7-5 0 0,-6 3 2 0,0 2-1 15,-1-1 0-15,7 3 0 0,-7-3-1 0,7 4 4 16,-6 0-2-16,6-1 0 0,0-2 0 0,0 3 1 0,6-1-1 16,-6 3 1-16,7-2-1 0,-7 0 1 0,7 1 2 0,-1-2-2 15,0 1 0-15,8-1 1 0,-1 1 0 0,-7 0 1 16,7-1 0-16,0 1 0 0,7-5-2 0,-7 1 1 0,0-3 0 16,6 3-1-16,-5-1 0 0,4-2 1 0,-4-1-3 15,-1 1 1-15,7-1 0 0,-8 1-1 0,-4-2 1 0,4-2-2 16,-6 0 0-16,1 0-1 0,0-4 0 0,-1 3 4 0,-6-3 4 15,7 4 9-15,-7-4 9 0,0 0 12 0,0 0 12 16,0 4 12-16,0-4 13 0,0 0 7 0,0-4 1 0,0 4-5 16,0-4-9-16,0 1-11 0,0-1-12 0,0-4-12 15,0 2-12-15,0 2-11 0,0-7-7 0,6 0-4 0,-6-1-2 16,6 2-1-16,1-1 0 0,0-4-1 0,-1 4 1 0,0-4 0 16,2 4 0-16,4-3 3 0,-5 3 0 0,-1-4 0 15,8 5-1-15,-8-5 0 0,6 3 0 0,2 1 0 0,-2 1-2 16,-4 2-2-16,4-3 1 0,1 1 0 0,1 2 1 15,-2 1-1-15,2-1-1 0,-1 4-1 0,-7 2-1 0,8-3-3 16,-8 5-2-16,0-3-4 0,0 3-3 0,1 0-2 16,0 0-2-16,-1 3-2 0,0 2 1 0,1-3 0 0,0 2-2 15,-7 0 2-15,7 3 0 0,-1 1 0 0,-6-2 2 0,0 6 0 16,0 3 2-16,0-5 2 0,0 5 2 0,0 0 5 16,0 0 2-16,0 3 3 0,0 1 1 0,0-2 3 0,0-2 0 15,0 3 1-15,0-3 1 0,6 4-2 0,-6-5 0 16,7 1-2-16,0-5 0 0,-1 2 1 0,0-1-1 0,1-4-2 15,6 4-5-15,-6-7 4 0,-2 3 3 0,9-3 0 0,-1-1 0 16,1-3 2-16,5 0 1 0,-6-3 1 0,6-1 6 16,1-3-4-16,-1-1-1 0,0 1-1 0,-5-4 0 0,13 0-1 15,-15-3 0-15,8 3 0 0,-2-4 0 0,-3 1 1 16,-3-5 1-16,2 4 2 0,-8 1-1 0,0-1 4 0,-6 1 3 16,7 2 6-16,-7-3 10 0,-7 5 6 0,7-1 6 0,0 3 3 15,-6 0 3-15,0 1-1 0,6 1-2 0,-8 1-10 16,8 2-6-16,-6-1-8 0,6 4-6 0,0-3-5 15,-7 3-5-15,7 0-1 0,-5 0-1 0,5 0-1 0,0 0-2 16,0 3 0-16,-8 1 0 0,8 4-2 0,0-2 2 0,-7 1 0 16,7 5-1-16,0-1 4 0,0 0 0 0,-5 4-1 15,5 0-1-15,0-5 0 0,5 5-2 0,-5-1-2 0,0 1 0 16,7-4-2-16,1 1-2 0,-3-2 1 0,2 1-2 16,-1-3 2-16,2 3 0 0,-2-5 3 0,0-2 2 0,7 0 3 15,1 0 2-15,-2-4 1 0,8 0 3 0,-2-4-1 0,2 0 2 16,7-2-2-16,6-2 1 0,-7-7-3 0,-1 4 1 15,9-3 2-15,-2-1 0 0,-6-4 6 0,0 5 11 0,1-5 6 16,-8 1 10-16,0 0 15 0,0 0 14 0,0-1 11 16,-4 1 8-16,-10-1 5 0,2 4-3 0,0-2 0 0,-1-2-2 15,-6 5-7-15,0-1-7 0,-6 1-9 0,6 3-7 0,-7 3-9 16,0-3-8-16,2 4-7 0,5 2-7 0,-7-1-11 16,7 6-6-16,-8-4-5 0,3 4-3 0,5 4-4 0,-6 0 1 15,-2 3 0-15,2 3-3 0,6 1 3 0,0 5-1 16,-6 2-1-16,6 0 0 0,6 4 3 0,-6 4 1 0,6-1 3 15,2 8 1-15,3-4-1 0,-3 4 1 0,4 4 4 16,2-1 1-16,-1 2-1 0,0 2-2 0,0 0-1 0,-6 5-2 16,6-2 1-16,-7 1 0 0,1 4-1 0,-1-1-1 0,1-4 0 15,-7 5 1-15,0-4-1 0,-7-3-3 0,1 0 0 16,-1-5 0-16,1-4-1 0,-7 2-3 0,6-9 0 0,-6 0-3 16,-7 2 1-16,7-8 0 0,1-2-2 0,-8-2 2 15,6-4 2-15,-5-4 4 0,0 1 3 0,6-5 0 0,-8-3 3 16,1-3 4-16,9-5 8 0,-2 1 10 0,-7-4 5 0,14-4 8 15,-8 1 1-15,8-4 7 0,6-5 3 0,-6-2-3 16,6-1-1-16,6-3-12 0,0 0-9 0,1-4-6 0,6 3-5 16,0-2-3-16,0-2-6 0,0 5 1 0,7 0-4 15,0 0 2-15,-1 6 0 0,0-2-3 0,0 6 0 0,-5 2-1 16,6 2-6-16,-8 3-13 0,8 2-19 0,-7 2-40 0,0 1-48 16,0 3-51-16,0 4-47 0,0 0-48 0,0 0-45 15,7 0-50-15,-7 0-75 0,6 4-130 0,-6-4-38 0,7 3 0 16</inkml:trace>
  <inkml:trace contextRef="#ctx0" brushRef="#br0" timeOffset="53018.57">3233 5271 426 0,'0'-7'402'0,"0"3"-139"16,6-2-115-16,1-6-64 0,0 5-32 0,-1-4-14 15,7 0-5-15,-7-1 1 0,2-2 6 0,4-1 6 0,2 5 3 16,-8-5-1-16,7 1 0 0,-7-2-2 0,1 6-5 0,6-2-6 16,-7-3-8-16,0 1-4 0,2-1-2 0,-2 1-4 15,-6-1 2-15,6 0 3 0,1 5 2 0,0-5 1 0,-7 4 2 16,0 0-2-16,6-4-1 0,-6 8 0 0,0-3-4 15,7 2-7-15,-7 1-3 0,0 3-3 0,0 0-3 0,6 0 0 16,-6 1-3-16,0 3 0 0,0-4-2 0,6 4 0 0,-6 4 0 16,6-4 0-16,-6 3-1 0,8 1 0 0,-2 0-2 15,0 3 2-15,1 1 1 0,0-2 1 0,-1 6-1 16,1-1 0-16,-1 3 1 0,1 1 0 0,-7 0 1 0,6 0 0 16,1 2-1-16,-7-2 0 0,6 4 0 0,-6-2-1 0,0-2 1 15,6 4-1-15,2-5 0 0,-8 1-3 0,6 4-3 0,0-9-6 16,7 5-7-16,1-3-12 0,-2-2-20 0,2-3-26 15,12 1-41-15,-7-4-85 0,13-4-139 0,-12 0-77 16,6-4-60-16</inkml:trace>
  <inkml:trace contextRef="#ctx0" brushRef="#br0" timeOffset="54018.41">3898 4953 333 0,'-14'0'501'0,"2"0"-135"0,5 0-159 0,-6 7-98 0,6-3-51 16,-5 7-30-16,-2 0-13 0,8 0-7 0,-7 4-2 0,6 2-3 16,1-2 1-16,-1 7 0 0,1-3-1 0,6 3 2 15,0-1 0-15,0-2-2 0,0 4 1 0,6-6 0 16,1 2-1-16,6-1 0 0,-6-4 0 0,5 2 1 0,-6-2 2 16,8-3 2-16,-1 1 2 0,0-6 3 0,6-3 5 0,-5 5 5 15,-8-8 3-15,8 4 10 0,-8-4 10 0,0 0 14 16,1 0 16-16,-1-4 5 0,-6 4 1 0,7-4-4 0,-7-3-3 15,-7 1-10-15,7-2-10 0,-6-4-15 0,-1 1-17 16,1 0-7-16,-8 0-5 0,8 1-4 0,-6-2 0 0,-2-3 0 16,1 5-1-16,7-2 6 0,-1 3 10 0,-6-3 6 0,13 1 4 15,-6 0 1-15,6 0 2 0,0 3 0 0,0-2-4 16,0-2-7-16,6 2-11 0,0-1-7 0,1 3-4 0,6-3-2 16,-6 0-2-16,5 1 0 0,-4 2 0 0,4 0 2 15,-6 2-1-15,8-2-1 0,-8 4-1 0,1 1 1 0,-1-1-1 16,1 0 0-16,-1 4-1 0,1 0 0 0,-1 0-3 0,0 0-3 15,2 4 0-15,-2 0-1 0,7 3-1 0,-6 1-1 16,6 2-3-16,-1 2 0 0,-4 3 3 0,4-1-1 0,-6 1-1 16,8 2 2-16,-8 2-2 0,0-5 1 0,1 5 1 0,0-1 0 15,0 1 1-15,-1-2 2 0,0-2 2 0,0 0-1 16,-6-1 2-16,8 1 1 0,-8-4 5 0,0-3-2 16,6 4 2-16,-6-6 0 0,0 1 0 0,0-3 1 0,0 0 2 15,0 0 2-15,6 0 5 0,-6-4 14 0,0 0 18 0,0 0 26 16,7 0 28-16,-7 0 24 0,0-4 11 0,6-4 6 15,-6 0-2-15,7-1-11 0,-7-8-18 0,7 3-25 0,-1-1-29 16,0-2-23-16,7 2-13 0,-6-3-5 0,-1-1-3 16,8 1 0-16,-8-1 3 0,7-3 1 0,0 8 2 0,0-4 0 15,1 3 1-15,-2-4 1 0,0 9 1 0,2-5-3 0,-1 7-3 16,-7-3-4-16,8 4-5 0,-1 0-8 0,-6 3-8 16,5 4-11-16,-5 0-9 0,-1 4-8 0,1 3-9 15,-7 0-4-15,7 4-3 0,-1 5 2 0,-6-1 5 0,0-1 0 16,0 3 2-16,0 2 0 0,0-1 2 0,0-2 0 0,0-2 4 15,0 1-1-15,0-5 0 0,0 2 3 0,0-5 3 0,0 1 9 16,0-6 6-16,0 3 4 0,0 2 3 0,6-7 7 16,-6 3 7-16,0-3 12 0,0 0 13 0,7 0 12 15,-7-3 3-15,0-1 4 0,6 1 3 0,1-4 3 0,-1 3 2 16,0-4-5-16,-6 0-11 0,8 5-6 0,-8-1-6 0,6 2-6 16,-6-3-8-16,0 2-14 0,0 3-27 0,7 0-18 15,-7 0-11-15,0 3-6 0,0 2-3 0,6 1 1 0,0 2 2 16,-6 3 11-16,14 0 19 0,-8-1 12 0,1 5 7 15,6-4 4-15,0 4 2 0,7-4 2 0,-8 0 2 0,14 1 0 16,-6-3 1-16,7-1 3 0,-9-4 1 0,14 0 2 0,-5-4 0 16,-1 0 0-16,7-4-4 0,-1 0 1 0,-5-4-1 15,-1-1 1-15,6-3 2 0,-6-3 2 0,-7 0 2 0,8 1 4 16,-7-1 9-16,-1-4 9 0,-6 2 21 0,0 3 21 0,-1-6 18 16,-4 3 11-16,-2-2 7 0,-6 0 6 0,0 2-1 15,0-2-5-15,0-3-14 0,-6 3-21 0,-2 1-19 0,3 4-9 16,-2-1-8-16,7 4-9 0,-8 0-7 0,3 4-6 15,-1-1-5-15,6 4-2 0,-7 2-5 0,0 2-5 0,1 2-3 16,6 6-1-16,-13-1-1 0,7 5 1 0,-1-2-1 0,-6 5-1 16,7 3 3-16,-2-3 0 0,1 4-1 0,2-2 1 15,5 2 0-15,-7-4 1 0,7-1 0 0,-7 4 4 16,7-2 0-16,0-2-1 0,0-3 1 0,7 3 1 0,-7-2 0 16,7-1-1-16,5 0 1 0,-4-1 0 0,11-2 0 0,-6-1 0 15,6 0-2-15,1-3-8 0,5-1-14 0,9 1-20 0,-8 1-29 16,6-5-32-16,1 0-31 0,-1-5-33 0,-5 5-30 15,-1-7-27-15,0 3-28 0,-1-3-50 0,1-4-69 16,1 0-90-16,-7-3-33 0</inkml:trace>
  <inkml:trace contextRef="#ctx0" brushRef="#br0" timeOffset="54252.63">5540 4590 393 0,'0'-11'478'0,"0"4"-147"0,0 2-138 15,0 3-79-15,0-2-48 0,0 4-24 0,0 4-18 0,-6-2-11 16,6 6-6-16,0 3-3 0,-7 4 0 0,7 0 4 16,-7 7 4-16,7-1 2 0,-6 6 2 0,-1 2 1 0,7-1 3 15,0 2 3-15,0 4 4 0,-6-2-1 0,6 1 0 16,6 0 0-16,-6 0 3 0,0-4 0 0,7 4-3 0,-1-4-1 16,1 1-3-16,0-1-3 0,-1 0-3 0,0-3-4 0,8 1-5 15,-8-6 0-15,7 1-2 0,0-4-2 0,0 0-6 16,0-3-11-16,0-5-15 0,0 2-26 0,0-5-36 0,6-7-56 15,-5 0-102-15,6-7-147 0,-8 0-76 0,-5-4-36 16</inkml:trace>
  <inkml:trace contextRef="#ctx0" brushRef="#br0" timeOffset="54424.46">5357 4901 401 0,'-12'-3'517'0,"12"3"-142"16,-8-4-159-16,8 1-96 0,0 3-49 0,0 0-21 0,8 0-8 15,-2 0-1-15,7 0-2 0,7 0 0 0,-3 0-2 16,11 0 0-16,4 0-6 0,8 0-13 0,-1 0-22 0,0 0-24 16,7 0-33-16,-1 3-36 0,1-3-55 0,-1 0-106 15,-5 0-133-15,5 0-75 0,-13 0-33 0</inkml:trace>
  <inkml:trace contextRef="#ctx0" brushRef="#br0" timeOffset="54955.58">5755 5049 182 0,'-7'2'477'0,"7"6"-127"0,0-8-143 0,7 4-92 0,-1-1-46 16,0-3-20-16,8 0-4 0,-2 0 1 0,2-3 4 0,5-1 3 16,1 4-1-16,0-8 1 0,6 6-3 0,-7-6-6 15,7 1-9-15,0-1-8 0,-6 0-6 0,-1-3 1 0,1 4 5 16,-8 0 1-16,2 0 5 0,-8-1 4 0,1 1 6 0,-1-4 5 15,-6 4 2-15,0-1-2 0,-6 1-6 0,6 3-5 16,-13-2-4-16,6-2-6 0,-6 4-10 0,1 1-5 16,-8-1-5-16,0 4-3 0,7 0-2 0,-7 4-1 0,1-4 0 15,6 3-2-15,0 5-1 0,0-2 0 0,0 2 1 0,0-1 0 16,6 5 1-16,1-2 0 0,0 5 1 0,-1-4 3 0,7 0-1 16,0 3 1-16,-7-3-3 0,7 1 2 0,0-2 1 15,0 2 0-15,7-1 0 0,0 0 2 0,-1-1 4 0,0 2 3 16,8-2 6-16,-2 1 2 0,2 0-1 0,5-3 1 15,1-1 2-15,6 1 4 0,-7-5 3 0,7 2 4 0,0-3 4 16,0-2 6-16,1-2 10 0,-1-3 10 0,-1-2 9 16,8-1 13-16,-7 1 14 0,0-3 12 0,0-2 7 0,-6 1 5 15,6-4 4-15,-7 0 0 0,1 1-6 0,0-1-9 0,-7 1-18 16,-1-1-16-16,2 0-12 0,-8 1-14 0,1 3-13 0,-2 0-11 16,-5 0-7-16,8 4-7 0,-8-1-5 0,7 5-13 15,-7-1 0-15,0 0 0 0,0 4-2 0,0 0-1 16,0 0-1-16,0 4-1 0,0 3 0 0,0 1 9 0,0 3-2 15,0 0-3-15,0 0 1 0,0 3 2 0,0 1-2 0,0-1 1 16,5 1 0-16,-5 0-1 0,7-4 2 0,0 4 1 16,6-5 0-16,-7 2 0 0,8-2 1 0,-1 1-1 0,6 0 2 15,0-3 0-15,1-1-2 0,6-3-5 0,7 3-13 16,-1-7-27-16,0 5-48 0,8-3-67 0,-8-2-79 0,2 0-84 16,-2-2-119-16,-7 2-171 0,2-5-95 0,-7-2-37 0,-9 3 17 15</inkml:trace>
  <inkml:trace contextRef="#ctx0" brushRef="#br0" timeOffset="56049.07">1624 5961 356 0,'-7'-5'320'0,"1"2"-93"15,-1 3-77-15,7-4-46 0,0 1-25 0,-6-5-14 0,6 4-6 16,0 1-5-16,0-1-4 0,0-3-3 0,6 4-1 0,-6-1-3 16,0 4-2-16,0-4 1 0,0 4-6 0,0 0-7 15,0-4-6-15,0 4-5 0,0 0-6 0,0 0-3 0,0 0-5 16,0 0-3-16,7 4 0 0,-7 0 1 0,0 0 3 0,0 6 2 16,0-3 4-16,0 8 3 0,0-1 7 0,0 5 0 15,-7 3 5-15,7 0 0 0,0 4 0 0,-6-1-1 0,6 5-1 16,0-1-3-16,0 1-2 0,0-1-3 0,0 0-2 15,0 0-1-15,0-4-1 0,0 4-1 0,0-2-1 0,6-6-1 16,-6 6-1-16,7-10 1 0,-7 2 1 0,6 0 0 16,-6-5 3-16,0-3 4 0,7 1 13 0,-7-5 17 0,0-4 25 15,6 1 34-15,-6-1 37 0,6-3 31 0,2 0 23 0,-8-7 11 16,6-1 0-16,0-2-10 0,1-2-16 0,-1-2-29 16,7-8-34-16,-6 3-30 0,-1-2-23 0,1-2-14 0,0-2-12 15,-1 2-8-15,-6-2-9 0,6-4-6 0,-6 0-4 16,0 3-2-16,-6-3-4 0,0 0 0 0,6 0 0 0,-7 2 0 15,0 6-1-15,1-1 1 0,-1 3-1 0,7 8 0 0,-6 0 0 16,-1 1-2-16,7 2-2 0,-6 4-2 0,6 4-1 16,-7 0 0-16,7 4-1 0,-6 4-1 0,6 2-1 0,-6 9-1 15,6-4 1-15,0 3 0 0,0 4-2 0,0 0-1 0,6-5-3 16,0 6-1-16,1-2 1 0,-1-2-1 0,1 0 1 16,-1-5 3-16,7-3 0 0,-6 1 3 0,6-2 0 0,-7-3 1 15,8-3 3-15,-2 0 0 0,1-4 0 0,1-4 3 16,-2 0 0-16,2-3-2 0,5-3 1 0,1-5 0 0,-1 1 0 15,-6-3 1-15,7 0 2 0,-1-5 2 0,-5 0 0 0,4 0 2 16,-4 3 2-16,-2-6-1 0,8 2 1 0,-13 6-1 16,6-5-1-16,-6 3-2 0,5 4-2 0,-5 1 0 0,-7 3-1 15,7 4-1-15,-1 0-3 0,-6 0-1 0,7 3-3 16,-7 4 0-16,6 0-1 0,-6 4 0 0,7-1-1 0,-7 4 2 16,7 4 0-16,-1 4 2 0,0-1 2 0,0 5 0 0,1 2 1 15,-7-2 2-15,7 3 0 0,-1 0 1 0,0 4-2 16,1-4 0-16,0 0-2 0,0 4-2 0,-1-6-2 0,0 3-3 15,1 2-4-15,0-2-7 0,-7-2-11 0,6 2-27 16,0 2-46-16,1-6-55 0,0 3-57 0,6 0-56 0,-1-8-57 16,1 1-62-16,8 0-104 0,-9-8-123 0,8-2-36 0,-7-3 8 15</inkml:trace>
  <inkml:trace contextRef="#ctx0" brushRef="#br0" timeOffset="56361.72">2633 6111 319 0,'-6'-8'515'0,"0"4"-124"16,-8 4-155-16,2 0-91 0,-8 4-43 0,1 6-20 16,-1 2-9-16,0-1-2 0,-5 7 0 0,-1 0 0 15,6 1 0-15,-7-1-8 0,9 5-11 0,-2-2-10 0,6 4-8 16,1-2-10-16,7 2-7 0,-1-2-8 0,7-2-3 0,0 1-3 16,0-6-2-16,0 1-1 0,7-5 0 0,-1-2-2 15,7-3 0-15,-6 1-1 0,6-4 1 0,7-4-2 0,-8-4 2 16,8-4 2-16,-8 1 0 0,3-3 1 0,3-2 2 15,-4-2 5-15,-1-1 12 0,-7 1 15 0,8-5 7 0,-8 5 17 16,7-5 20-16,-6 5 20 0,-1-1 21 0,-6 4 16 0,6-1 2 16,-6 5 1-16,0 0-1 0,7 4-14 0,-7-5-19 15,0 4-22-15,0 4-23 0,0-3-21 0,0 3-14 0,0 3-13 16,0 1-11-16,0 4-5 0,5-1-7 0,-5 3-16 16,0 2-22-16,8-1-24 0,-1 4-28 0,5-5-27 0,-4 5-27 15,10-3-31-15,-4-2-24 0,12 1-11 0,-8-3-13 0,9-5-21 16,6 1-49-16,-7-4-89 0,0 0-79 0,7-4-38 15</inkml:trace>
  <inkml:trace contextRef="#ctx0" brushRef="#br0" timeOffset="56767.66">3096 6166 333 0,'-19'3'510'0,"-1"0"-117"0,1 5-160 15,-7 3-94-15,6 1-49 0,-6-2-24 0,7 5-11 16,-1-1-8-16,0 1-4 0,1-1-4 0,12 2-2 0,-6-2-1 15,7 1-2-15,0-1-5 0,6-3-3 0,0 1-1 0,0-2-3 16,6-3 0-16,0-3 0 0,7 0 0 0,0 0 0 16,6-4 0-16,-5-4 0 0,6-4-1 0,-1 1-3 0,1-3 1 15,-1-2 3-15,1 1 14 0,-7 0 13 0,6-4 14 0,-5 4 10 16,-8 0 10-16,-1 0 15 0,3 1 13 0,-2-2 7 16,-6 5-6-16,7 4-14 0,-7-2-14 0,0 3-12 0,0-2-15 15,0 4-19-15,0 4-18 0,0-2-13 0,0 10-9 16,6 3-4-16,-6 2 1 0,7 2-1 0,-1 8-1 0,1-2 0 15,6 8 1-15,-7-4 0 0,8 7 0 0,-3-2-4 0,3 2-3 16,0 1-4-16,-8-1-1 0,8 1-2 0,-2-4-1 16,-6 3-2-16,1-7 1 0,0 5 2 0,-7-8 2 15,0-1 3-15,0-3 3 0,-7 0 7 0,0-3 2 0,1-5 3 16,0 1 5-16,-14-5 2 0,6-2 9 0,2-1 9 0,-7-3 16 16,-1 0 16-16,0-4 14 0,1-4 9 0,-7 0 12 0,6-3 11 15,1-1 2-15,6 2-2 0,-7-5-14 0,7-1-15 16,0 2-16-16,6-5-24 0,1 0-44 0,6-3-69 15,6-4-78-15,-6 4-73 0,14-8-65 0,-2 4-71 0,8-4-107 16,0-3-157-16,-1 3-60 0,1 1 3 0</inkml:trace>
  <inkml:trace contextRef="#ctx0" brushRef="#br0" timeOffset="57330.24">3422 6157 37 0,'0'-3'533'0,"0"-1"-23"0,0 4-154 0,0 0-140 16,6 0-89-16,-6 4-50 0,0-1-32 0,0 6-24 15,6-3-11-15,-6 6-5 0,0 2-3 0,0 1-1 0,0 4 0 16,0-2 0-16,0 2 0 0,0 0 0 0,-6-2 0 0,6 5-1 16,0-7 0-16,0 4-1 0,0-5 0 0,0-3 1 15,0 0 0-15,0-4 0 0,0 1 0 0,0-5 4 0,0 1 7 16,0 0 5-16,0-8 3 0,6 4 4 0,-6-7 5 15,0-1 1-15,8-3 2 0,-2 1-4 0,-6-5-3 0,6 1-4 16,1-1 0-16,0 1-4 0,-1-3-4 0,7 3 5 0,-6-1 4 16,-7 5 3-16,6-1-2 0,1 3-1 0,-7 1-4 15,6 4-2-15,-6-2-4 0,0 3-10 0,6 2-8 16,-6 2-4-16,8 3-1 0,-8 2-1 0,6 4 1 0,0 3 1 16,-6-3 3-16,7 8 2 0,-1-4 2 0,1 3 0 0,0 1-1 15,5-2-1-15,-5 2-2 0,6-5-1 0,0 1 0 0,7-5 0 16,-8 2 0-16,8-5 0 0,0 0 9 0,6-7-1 15,-7 0-3-15,1 0 1 0,6-7-4 0,0 0 0 0,-7-5 0 16,1 2 0-16,6-5-5 0,-7-3 7 0,-5 3 6 16,6-2 12-16,-8 2 9 0,-5-4 10 0,-1 4 6 0,1-2 0 15,-7-2 3-15,0 0 1 0,0 2 7 0,-7-2 6 16,1 1 11-16,-1-1 4 0,-5 4 2 0,4 4 4 0,-4-3 3 16,6 3-1-16,-2 4-10 0,2 0-16 0,0 3-19 0,6 0-16 15,-7 4-7-15,1 4-9 0,6 0-6 0,-7 3-5 16,0 3-1-16,7 2-3 0,-6 2 2 0,6 1 0 0,0 0 1 15,0 4 2-15,0-5 0 0,0 3-1 0,6-2 0 16,1 0 1-16,0 3 0 0,-1-3 0 0,1 0-5 0,5-3 2 16,8-2 1-16,-6 1 2 0,5-3 1 0,0-1-12 0,8 0-18 15,-1-4-24-15,-1 1-22 0,1 0-34 0,0-4-33 16,7 0-40-16,-7 0-48 0,7-4-76 0,-7-3-136 0,0 3-63 16,0-4-18-16</inkml:trace>
  <inkml:trace contextRef="#ctx0" brushRef="#br0" timeOffset="57548.76">4367 5891 98 0,'-7'-8'530'0,"-5"1"-23"0,4 0-153 0,8 3-153 16,-6 0-89-16,6 0-52 0,-7 4-26 0,7 0-18 0,-6 4-6 16,6 4-1-16,-6 2 3 0,6 5 5 0,0 4 7 0,0-1 6 15,0 4 1-15,0 3 3 0,6 1 0 0,0 4-3 16,-6-1-5-16,7 0-4 0,7 0-3 0,-8 0-6 15,7 1-3-15,0-1-3 0,0 1 0 0,0-1-1 0,6 0-5 16,-6-2-6-16,6-2-14 0,-5 0-15 0,-1-3-20 0,1-4-21 16,-2 1-28-16,-5-5-35 0,-1-2-45 0,1-5-68 15,-7-3-134-15,0-4-68 0,0-4-30 0</inkml:trace>
  <inkml:trace contextRef="#ctx0" brushRef="#br0" timeOffset="57830.08">4113 6217 127 0,'-6'-4'501'0,"6"0"-81"16,0 0-149-16,0 2-113 0,6-3-66 0,0 2-30 16,8-6-17-16,-2 3-6 0,8-2-7 0,-1 2-2 0,1-3-1 15,6-1 1-15,0 3-2 0,7-5-2 0,-1 5-5 0,7-3-6 16,-6 2 0-16,6-3 0 0,-6 3 2 0,0-2-1 0,-8 3 4 16,0-1 1-16,2 1 4 0,-13 3 1 0,-2 1 0 15,1-1 1-15,-6 4-5 0,0-5-2 0,-1 5-2 16,-6 5 0-16,6-1-2 0,-6 3 3 0,0 0 4 0,0 4 6 15,8 1 6-15,-8 2 6 0,-8 1 4 0,8 2-1 0,0 2 0 16,0 0-4-16,8-1-8 0,-8 1-7 0,0-5-6 16,0 3-7-16,6 2-5 0,0-1-7 0,0-2-11 0,1-2-15 15,6-3-22-15,-6 3-25 0,5-2-27 0,2-5-35 16,-2-3-38-16,8 0-46 0,0-8-67 0,-2 0-93 0,-3-3-80 16,4-1-37-16</inkml:trace>
  <inkml:trace contextRef="#ctx0" brushRef="#br0" timeOffset="57923.63">4901 6103 160 0,'0'-7'507'0,"-6"-1"-81"0,6 2-144 0,0-2-116 0,0 4-71 16,0 1-43-16,0-1-24 0,0 0-17 0,6 4-18 0,-6-4-18 15,7 4-19-15,5 0-30 0,2-3-41 0,6 3-75 0,-1-4-128 16,7-3-78-16,-6 7-46 0</inkml:trace>
  <inkml:trace contextRef="#ctx0" brushRef="#br0" timeOffset="58157.95">5384 5931 253 0,'-14'-4'514'0,"1"1"-88"0,1 3-165 16,-8 0-114-16,6 3-61 0,-6 1-26 0,0-1-8 0,-5 5-4 15,6 3-3-15,-1-1 1 0,1 2 0 0,0 3 3 16,-1 2-2-16,7-2-2 0,-7 4-4 0,8 3-2 0,-8-3-1 16,7 2-1-16,0 1-1 0,0-4 0 0,6 0 2 0,-1 5 0 15,3-9 0-15,5 5 3 0,0-4 7 0,0-1 15 16,5-3 19-16,3 3 16 0,4-7 16 0,9 5 7 0,-2-9 4 15,7 5-4-15,7-8-13 0,6 0-30 0,0 0-42 16,0-4-57-16,14 0-69 0,-8-2-72 0,7-3-81 0,1-1-109 16,-2 3-176-16,1-5-100 0,-6 2-38 0,0-1 2 15</inkml:trace>
  <inkml:trace contextRef="#ctx0" brushRef="#br0" timeOffset="59376.41">3481 7206 295 0,'0'0'256'0,"0"0"-76"16,0 0-64-16,6 0-48 0,-6 0-31 0,0 0-18 15,0 0-9-15,0 0-4 0,0 4-3 0,0-4 0 0,7 0-1 16,-7 0 4-16,0 0 1 0,0 0 5 0,0 0 1 15,6 0 4-15,-6-4 4 0,0 4 2 0,7 0 3 0,-7 0 0 16,0 0 0-16,0 0-1 0,6-4 0 0,-6 4-3 0,0 0-1 16,0 0-2-16,6 0-1 0,-6-3-1 0,8 3-3 15,-8-4 2-15,6 4 1 0,0-5 3 0,-6 5 0 16,7-2 0-16,-1-3 1 0,1 3 1 0,0-2 0 0,-1 0 2 16,0 0-1-16,1 0-1 0,0-3 0 0,-1 3 0 0,0 2 3 15,1-6 4-15,0 4 1 0,-1-4 5 0,1 5 6 0,-1-5 3 16,0 2 4-16,-6 1 11 0,7-2-1 0,6-4-2 15,-7 4 3-15,2-4 7 0,-2-1 6 0,0 2 7 16,1-2 4-16,-7 3 1 0,6-3 7 0,1 4 0 0,-7-3-5 16,6 0-12-16,-6 4-15 0,-6-4-12 0,6 4-10 0,0 0-14 15,-7 3-14-15,1-3-7 0,-1-1-4 0,1 5-1 16,0-1-3-16,-2 0-1 0,2 4-2 0,0-3-1 0,-1 3-4 16,0 0-7-16,7 0-10 0,0 0-12 0,-6 0-9 15,6 0-6-15,6 0-4 0,-6 0-2 0,0 0 3 0,7 3 7 16,0 1 10-16,5-4 12 0,2 4 10 0,-1-1 7 0,0 1 4 15,6 3 4-15,1-3 5 0,0 0 1 0,-1 3 2 16,7-4 0-16,-6 5 0 0,-1-4-1 0,1 3-1 0,0-4-4 16,-8 4-6-16,2 1-4 0,-2-1-4 0,1 1-3 15,-6-2-3-15,-1 6-1 0,-6-4 0 0,0 3 4 0,0 0 3 16,-6 3 3-16,-7 1 2 0,0-1-4 0,-7 1 0 0,0 0-3 16,1-1-1-16,-7 1-2 0,6-1 1 0,-6 2 1 15,1-5 1-15,5-1 7 0,0-2 4 0,7 0 7 0,0-6 6 16,0 2 7-16,13 0 3 0,-6-4 4 0,0 4 3 15,6-4-2-15,6-4-1 0,0 4-3 0,1-4-3 0,6 0-4 16,6 2-3-16,1-6-4 0,6 4 2 0,0-3-4 16,7 0-1-16,-7-1-4 0,7 1-1 0,-1 0 0 0,0 0 0 15,1-1 3-15,6 0-3 0,-1-3 3 0,-4-3 2 0,5 3 8 0,0-3 2 0,-1-1 0 0,2 0 6 0,-1 0 2 16,-7 1 7-16,-5-2 11 0,-1 1 6 0,-7 5 4 0,1-5 1 31,-7 4 2-31,-7 1 4 0,1-2-4 0,-7 2-1 16,-7 2-10-16,1-3-9 0,-1 0-5 0,-5 4-2 0,-2-4-5 15,1 4-8-15,1 0-4 0,-8 2-2 0,6 2-1 0,1 3-1 0,-7 0 0 0,8 3-1 0,0-3-1 0,-2 8 0 32,1-4-2-32,6 3 2 0,-5 4-2 0,5 0 2 0,1-4-1 15,-2 4 2-15,2 4-2 0,0-4 2 0,6 0-2 0,0 3-2 0,6-3 0 0,-6 3 0 0,6-2-2 0,8-1 1 32,-1 0 1-32,7-3-1 0,0-1 1 0,4-3-1 0,3 3-11 0,6-4-18 0,-1-3-18 0,1 0-23 0,6 0-29 15,0 0-40-15,-6-3-56 0,-1 3-96 0,1-4-129 16,-7 1-56-16,-6-1-26 0</inkml:trace>
  <inkml:trace contextRef="#ctx0" brushRef="#br0" timeOffset="59766.94">4679 6839 32 0,'0'0'483'0,"0"4"-68"0,0-4-143 15,0 3-117-15,7 5-74 0,-7-1-38 0,0 5-21 0,0-2-10 16,0 5-5-16,7-1-3 0,-7 5-2 0,0-1-1 16,0 4 0-16,5 1 0 0,-5-6 1 0,7 5-2 0,1 1 0 0,-2-5 0 0,0 0 1 0,-6 0 1 0,6-3-1 31,-6 0 0-31,8-3-1 0,-8-3 2 0,6-1 2 0,-6 0 9 0,0-4 15 0,0-2 18 0,0-2 22 0,0 0 14 0,0 0 12 16,-6-2 6-16,6-2 2 0,0-4-5 0,-8 0-14 15,8-7-17-15,0 5-19 0,0-5-4 0,0 1 3 16,8-5 2-16,-8 5 3 0,6-4 0 0,0-1 1 0,1 1 1 15,-1-5 1-15,1 9-7 0,6-4-13 0,-8 3-11 0,10 1-4 32,-10 3-6-32,9-1-4 0,-7 6-2 0,-1-2-6 15,1 5-8-15,-1-2-5 0,0 5-2 0,1 0-2 0,6 5-1 16,-7-2-2-16,2 5 3 0,4-2 1 0,-5 6 3 0,-1 2 5 0,7-3 2 0,-6 0 3 0,5 4 2 0,-4-1 2 16,-2-3 1-16,7 4-1 0,-6-5 2 0,6 2-1 0,-1-1 0 31,2 0-3-31,5-3-6 0,-7 3-12 0,9-4-17 15,4 0-24-15,-5-3-25 0,6 0-25 0,-8-1-28 0,10-3-28 0,-2 0-32 0,-6-3-33 0,6-1-53 0,-7-4-65 0,1 1-91 16,-8 0-37-16</inkml:trace>
  <inkml:trace contextRef="#ctx0" brushRef="#br0" timeOffset="60048.26">5345 6806 11 0,'-20'-3'492'0,"6"-1"-71"0,2 4-134 15,-1 0-119-15,6 0-70 0,-6 4-39 0,7-1-25 32,0 5-13-32,6-5-8 0,-8 5-3 0,8 3 0 0,0-4-1 15,8 4 3-15,-2 0 0 0,0-1 2 0,-1 5 1 0,10 1 0 0,-2-2 0 0,-1-3 1 0,2 7-2 0,6-3 0 16,-14 0 1-16,7-5 0 0,0 5 0 0,0-4-1 0,-7 5 2 16,-1-7 0-16,4-1 0 0,-9 0 1 0,0 3 2 31,0-8 1-31,0 5 3 0,0-5 5 0,-9 4 3 0,4-3 2 0,-7 0 1 0,-2 0-3 0,1-1-1 0,1 1-4 0,-8-1-5 15,6 2-5-15,2-5-6 0,-1 0-9 0,6 0-20 32,-1-5-29-32,3 2-39 0,-1-1-52 0,6-3-87 0,6-1-134 0,-1-2-98 0,3-1-52 0</inkml:trace>
  <inkml:trace contextRef="#ctx0" brushRef="#br0" timeOffset="60563.71">5761 6766 86 0,'-6'0'517'16,"-1"0"-39"-16,-6 4-154 0,0 0-139 0,1 3-86 0,-2 3-46 16,-6-2-24-16,8 3-11 0,-1 4-4 0,6-4-1 0,-6 3 1 15,7 1 1-15,-8 3 1 0,8-3 1 0,6-1 0 16,0 5-1-16,0-4-1 0,0-1-1 0,0 1-1 16,6-1-3-16,8-3 0 0,-8-3 0 0,7 3 1 0,0-7-1 15,0-2 2-15,7-2 2 0,0 0 6 0,-8-2 4 0,8-2 4 16,-1-4 12-16,1 1 16 0,-8-1 18 0,8-2 18 0,-7-1 21 15,1-4 8-15,-8 4 7 0,7 0 6 0,-13-3-5 16,7-1-12-16,-7 1-15 0,0-2-18 0,-7 2-21 16,0-1-13-16,-5 1-12 0,5-1-9 0,-6 4-8 0,0 4-5 15,-1-1-9-15,2 1 0 0,-8 4-2 0,7 3-3 0,0 0-1 16,7 0-4-16,-7 6-4 0,7-2-7 0,-2 4-1 16,2 3-14-16,0-4-11 0,6 0-7 0,0 1-5 0,6 2 0 15,0-2 3-15,2-4 4 0,-2 3 12 0,13-3 17 16,-6 0 14-16,6-4 15 0,1 0 13 0,0-8 14 0,6 4 9 15,0-3 10-15,0-4 10 0,-6 0 7 0,6-4 6 0,0 1-2 16,0-4 1-16,0 3 3 0,-1-3 1 0,2-1-2 16,-1 1-8-16,0 3-9 0,-7-3-10 0,1 3-4 0,0 1-8 15,-8 2-14-15,2 2-12 0,-1 3-7 0,-7 3-9 16,0 0-9-16,2 0-6 0,-8 4-5 0,6 4-3 0,-6 0 1 16,0 7 1-16,0-1 1 0,0 5 5 0,0 4 2 0,0-1 5 15,-6 0 3-15,6 4 3 0,6-1 1 0,-6-1 0 16,0 1 0-16,6-2-1 0,1-1 2 0,0-4 2 0,-1 1 2 15,6-3 3-15,2-2 1 0,-1 2 1 0,7-5-1 0,-1 0 0 16,1-4-4-16,6 1-10 0,0-4-22 0,7 0-44 16,-7-4-63-16,6 4-73 0,0-3-75 0,1-4-93 0,0 3-154 15,-7-4-106-15,-8 5-67 0,-3-1-12 0</inkml:trace>
  <inkml:trace contextRef="#ctx0" brushRef="#br0" timeOffset="61391.78">1376 7858 49 0,'0'0'338'0,"0"0"-65"0,0-4-62 0,7 0-55 15,-7 4-42-15,0-3-29 0,6-1-16 0,-6 0-8 0,6 1 0 16,-6-1 6-16,0 0 5 0,7 0 3 0,-7 4-5 0,0-3-5 16,0 3-5-16,0 0-7 0,0 0-10 0,0 0-12 15,0 0-11-15,0 0-9 0,0 0-5 0,0 3-3 0,0 1-1 16,0 4-2-16,-7-1 0 0,7 4 3 0,-6 0 3 16,6 3 3-16,-6 6 6 0,-1 1 7 0,1 2 5 0,-9-2 3 15,10 5 4-15,-1-1 0 0,-8 1 3 0,8-1-1 0,0 2-2 16,-1-2-2-16,0 0-4 0,1-3-1 0,-1 4-1 15,7-1-1-15,-6-2-2 0,6-1-3 0,-6 0-3 16,6-4-4-16,0 1 0 0,0-2 0 0,0-2-2 0,0 0 1 16,6-4 4-16,0 1 10 0,1-2 15 0,6-3 20 0,0-3 20 15,7 0 15-15,6 0 8 0,-1-4 2 0,9-4-1 0,3 0-10 16,3-3-15-16,6 3-21 0,-7-6-22 0,6 2-16 16,1 0-11-16,7-2-11 0,-8-2-18 0,-6 2-18 15,7-1-22-15,-7 0-29 0,-7 3-27 0,0-3-33 0,1 0-31 16,-13 4-26-16,6-4-25 0,-13 0-32 0,1-4-51 0,-8 1-97 15,0 3-74-15,-6-4-38 0</inkml:trace>
  <inkml:trace contextRef="#ctx0" brushRef="#br0" timeOffset="61750.84">1135 7899 8 0,'0'0'325'0,"0"0"-70"0,0 0-61 0,0 0-51 0,6 0-34 15,-6 0-21-15,0 0-12 0,7 0-7 0,-7-4-4 16,0 4-6-16,7 0-7 0,-1-4-4 0,7 0-1 0,-7 4-2 15,14-4 0-15,-7 0 0 0,13 1 1 0,-6-1 2 0,6-3 1 16,0 3 1-16,7-3-2 0,-7 0-1 0,6 3 0 16,7-3-3-16,-6-5 2 0,6 6 1 0,0-2-1 15,0-3-3-15,0 4-1 0,0-4-5 0,1 4-4 0,-2-1-2 16,1-3-8-16,-6 5-8 0,-1 2-6 0,-6-4-6 0,1 4-16 16,-7 0-19-16,-2 1-19 0,-4 3-23 0,-2-4-21 0,-4 8-22 15,-8-4-19-15,6 3-25 0,-12 1-26 0,-2 0-30 16,-4 4-55-16,-2-4-82 0,-4 2-58 0</inkml:trace>
  <inkml:trace contextRef="#ctx0" brushRef="#br0" timeOffset="61907.06">1355 8100 71 0,'-5'7'437'16,"-1"-3"-126"-16,6-1-122 0,0 1-73 0,0 0-36 15,0-4-10-15,0 3 3 0,6-3 7 0,-1 0 7 0,3 0 9 16,5 0 3-16,6 0-6 0,1-3-11 0,6-1-14 0,7 0-18 15,-1-3-17-15,7 0-19 0,7 2-28 0,7-5-32 16,-2 3-44-16,1-5-74 0,7 2-154 0,-7-1-108 0,-6-1-65 16</inkml:trace>
  <inkml:trace contextRef="#ctx0" brushRef="#br0" timeOffset="62500.67">2080 8378 287 0,'0'4'510'0,"0"-1"-129"0,-6 2-132 0,12-5-92 0,-6 0-49 15,6-5-26-15,0-2-11 0,8 0-5 0,-2-4-1 16,9-4-1-16,-2 1 9 0,0-5 6 0,1-3 4 0,6 4 0 16,1-4-5-16,-2-4-4 0,-5 4-5 0,6-3-5 15,-7-1-12-15,0 0-3 0,2-4-5 0,-9 5-3 0,2 0-4 16,-8-5-4-16,0 1-5 0,1 0-3 0,-7 0-5 0,-7 0-5 15,1 0 2-15,0-2 3 0,0 2 1 0,-8 4 0 16,1-2-1-16,-1 9 2 0,8-4 0 0,-7 7 1 0,0 5-7 16,7-1-6-16,-8 3-3 0,2 1-1 0,-1 7-6 15,6 0 0-15,-6 0-3 0,7 4-2 0,-8 3-1 0,1 4 0 16,7 3-1-16,-1 1 0 0,0 4 6 0,2-1-3 16,-2 5 1-16,1 2 1 0,6-4-2 0,0 5 2 0,0 3 0 15,0 0 2-15,0-2-4 0,0 2 1 0,0 4-1 0,0-3 3 16,0-1 1-16,6 4 0 0,-6-4 0 0,7 4 0 15,-7-5 1-15,5 3-1 0,2-2 2 0,0 1-1 0,-1-5-1 16,7 1-2-16,1-4-1 0,-1-4-2 0,0 0 1 16,0-3 1-16,7-1-2 0,-8-6 1 0,8 3 0 0,-1-8 3 15,7 1 1-15,-6-4 0 0,6-7 0 0,1 3 0 0,-1-7 3 16,-7 0 2-16,7 1 6 0,-6-6 5 0,-1-2 13 16,1 4 11-16,0-5 5 0,-8 2 3 0,1-6 1 0,0 4 4 15,0-2-7-15,-6-1-1 0,0 3-13 0,-7-4-6 16,6 9 2-16,-6-3 1 0,-6 1 5 0,6 6 1 0,0-1 4 15,-7 0-1-15,0 4-3 0,1 3-2 0,-1 0-8 0,1 0-6 16,-1 4-10-16,0 4-4 0,-5 0-4 0,6 2-1 16,-9 6-1-16,10-1-3 0,-10 3 2 0,10-3 0 15,-8 4 0-15,7-3-1 0,-1 3-1 0,0-1-2 0,7 1-1 16,0-5-1-16,0 5-5 0,0-4-3 0,7 0-6 0,0 0-5 16,5 0-8-16,0-4-19 0,8 4-35 0,1-4-42 0,-2 0-36 15,7-2-38-15,-1-2-41 0,2-3-52 0,0-3-67 16,5-5-124-16,-6 2-66 0,0-2-23 0</inkml:trace>
  <inkml:trace contextRef="#ctx0" brushRef="#br0" timeOffset="62734.99">2992 8078 263 0,'-13'-4'512'0,"6"0"-100"0,1 4-156 0,-8 0-110 15,9 0-64-15,-10 4-31 0,4 0-16 0,-3 3-7 0,1-3-2 16,0 2-1-16,7 6 1 0,-7-1 2 0,7 0 1 0,-9 3 0 15,10 1-3-15,-2 0-1 0,-1 3-1 0,8 1-3 16,-5-5 2-16,5 5 2 0,5-1-1 0,-5 0 3 0,8-3 7 16,-1-1 6-16,-2 1 7 0,10-1 7 0,-3-2 6 15,1-1 1-15,7-4-1 0,0 4-2 0,6-7-7 0,-7 4-10 16,7-8-15-16,7 3-19 0,-1-6-25 0,-7 3-29 0,9-5-32 16,-2-2-36-16,-7 0-37 0,9 0-43 0,-8-8-57 15,-6 1-79-15,5-1-116 0,-5-4-53 0,-6 4-15 0</inkml:trace>
  <inkml:trace contextRef="#ctx0" brushRef="#br0" timeOffset="62984.93">3259 7718 395 0,'-6'-10'524'0,"-1"2"-123"0,0 1-167 16,1 3-109-16,6 1-57 0,-6-1-31 0,6 4-17 15,-6 0-9-15,6 4-5 0,-8-1-1 0,2 8 0 0,6 4 2 16,-6 3 2-16,-2 4 2 0,2 4 2 0,6 0 2 15,-6 3 3-15,6 0 0 0,-8 1-1 0,3 3 2 0,5-1 1 16,0-2 4-16,0 2 7 0,0 2 5 0,0-1 1 0,0-4 0 16,0 1 3-16,5-1-3 0,3 0-2 0,-2-3-3 15,0-1-9-15,2-3-7 0,4 5-3 0,2-10-4 0,-8 2-5 16,14-1-5-16,-7-4-15 0,7 2-20 0,-8-10-25 16,8 2-31-16,-1-1-38 0,1-7-54 0,-8 0-96 0,2-4-140 15,-1-3-68-15,0 0-26 0</inkml:trace>
  <inkml:trace contextRef="#ctx0" brushRef="#br0" timeOffset="63156.76">3057 8107 190 0,'-6'0'560'0,"6"-4"-22"16,-7 4-159-16,7 0-142 0,-6 0-90 0,12-3-53 15,-6 3-33-15,7-5-20 0,4 5-13 0,4 0-14 16,4-2-8-16,7-2-12 0,0 0-15 0,13 4-20 0,-5-4-27 15,-2 1-39-15,7-1-60 0,0 0-100 0,-7 0-145 0,-6 2-75 16,1-4-34-16</inkml:trace>
  <inkml:trace contextRef="#ctx0" brushRef="#br0" timeOffset="63641.23">3416 8364 371 0,'-7'3'524'0,"7"4"-109"0,-6-3-129 16,6-4-76-16,0 0-33 0,0 0-4 0,0 0 9 16,0 0 5-16,0-4-3 0,6-3-11 0,1 4-16 0,-1-5-20 15,0-3-25-15,8 1-31 0,-2-2-30 0,2 1-19 16,-8-3-12-16,14 2-6 0,-14-2-1 0,7 3-3 0,1 0-2 16,-2 0-2-16,-5 0 0 0,6-1 1 0,-6 6-1 0,-1 2-3 15,0-3 0-15,-6 3-3 0,7 0-3 0,-7 0 0 16,7 2-3-16,-7 2-4 0,6 0-3 0,-6 0-2 0,0 2-2 15,0 2 1-15,6 4 2 0,-6-1 0 0,0 1 0 0,7 2 5 16,-7 1 2-16,7 0 3 0,-7 4 3 0,6-4 2 16,1 3-1-16,-7 1 1 0,6-4-1 0,0 0 0 15,1-3 0-15,6 3-1 0,-7-4 0 0,8-4-1 0,-8 1 1 16,7 0 1-16,0-4 3 0,6 0 3 0,-5 0 1 0,6-4 7 16,-8-3 3-16,8-5 3 0,-1 2 1 0,1-2 1 0,0-2 1 15,-7 3 1-15,-1-4 2 0,2 1-7 0,-2-1-1 16,-4 1-4-16,-2-2 0 0,0-1 2 0,1 3 7 15,-7-6 8-15,6 6 6 0,-6-5 13 0,0 5 11 0,0 3 10 16,-6-1 7-16,6 6 3 0,0-2-6 0,-7 5-8 0,7-1-9 16,0 0-13-16,-6 4-11 0,6-4-12 0,0 4-10 0,0 0-6 15,-6 0-5-15,6 8-5 0,-8-1 1 0,2 1-2 16,6 6 3-16,-6 1-2 0,0 3 3 0,-2 0-3 16,2 1 1-16,6-5 0 0,0 5-1 0,0-4-3 0,0 3-3 15,6 0-1-15,2-3-10 0,4-4-15 0,8 4-26 0,-1-7-44 16,1 1-60-16,6-1-64 0,0-4-66 0,1 0-75 15,-3-8-109-15,3 0-144 0,-7-4-53 0,0 5-8 0</inkml:trace>
  <inkml:trace contextRef="#ctx0" brushRef="#br0" timeOffset="63766.17">4086 7982 420 0,'-6'-10'528'0,"0"2"-126"0,-2 1-166 0,2 3-109 0,6 0-63 16,0 0-40-16,6 2-30 0,2 2-28 0,4-4-34 15,2 4-51-15,5-4-98 0,7 4-152 0,-6 0-72 0,-1 0-36 16</inkml:trace>
  <inkml:trace contextRef="#ctx0" brushRef="#br0" timeOffset="63984.69">4367 7939 457 0,'-13'0'500'0,"-7"0"-141"0,7 0-149 0,-6 0-83 0,0 4-38 16,5-2-18-16,-6 2-6 0,8 4-4 0,-9 3-1 0,9-4 1 15,-1 4-1-15,6 3-8 0,-5 1-9 0,5-1-7 16,-6 6-8-16,6-3-2 0,7 2-2 0,-6 3-5 16,0-4-1-16,6 0-2 0,0 1 1 0,0-4 1 0,6 3 3 15,-6-3 3-15,6-1 3 0,7 1 5 0,-6-4 6 0,6 0 2 16,0-3 2-16,6 2-2 0,1-6-5 0,6-1-10 16,7 1-27-16,-1-4-38 0,1 0-44 0,-1-4-54 0,14 1-76 15,-7-5-145-15,0 2-110 0,-1-6-79 0,3 5-30 16</inkml:trace>
  <inkml:trace contextRef="#ctx0" brushRef="#br0" timeOffset="64484.58">4960 7975 78 0,'13'-7'320'0,"0"-1"-53"15,0 1-55-15,0-3-47 0,0 2-37 0,0 4-15 0,-6-3-8 16,-2 3-4-16,3-3 3 0,-8 7 3 0,0-5-2 0,0 3-7 16,-8-2-13-16,8 1-14 0,-12-1-14 0,4 4-13 15,-3-4-15-15,-9 4-11 0,1 0-4 0,-1 4-1 0,-6 0 1 16,6-1 1-16,7 3-1 0,-7 2 0 0,14 0 1 16,-7-1-3-16,13 5-3 0,0 2-2 0,7 1-3 0,-1 3 0 15,14 0-3-15,-1-4-1 0,1 9-1 0,12-4-1 0,-5-2 0 16,5 2-4-16,1-1 0 0,-7-4-2 0,0 5 1 15,0-5 0-15,-2 0 0 0,-4 2-1 0,-5-5 1 0,-3-1 0 16,-5-2 0-16,-1 3 1 0,-6-3 5 0,0-1 1 16,-6 0 7-16,-7 0 6 0,0 1 2 0,-6-1 6 0,-8-3 2 15,1 3 2-15,-6-3-2 0,6 0-3 0,-2-1-3 0,-3-3-5 16,5 5-2-16,-1-5-8 0,8 0-12 0,-7 0-20 16,14-5-25-16,-8 5-29 0,13-3-37 0,0-5-57 0,7-3-106 15,7 1-144-15,6-2-75 0,1-2-27 0</inkml:trace>
  <inkml:trace contextRef="#ctx0" brushRef="#br0" timeOffset="64687.89">5266 7982 373 0,'0'-3'535'16,"0"-1"-91"-16,0 1-168 0,0 3-126 0,0 0-70 0,0 0-36 16,0 0-21-16,0 0-9 0,0 0-5 0,0 3 2 0,0 1 3 15,0 3 5-15,0 4 1 0,0 0 4 0,0 1 5 16,0 1 4-16,0 3 1 0,5-1-1 0,3-1 0 0,-1 1-2 15,-2-1-2-15,3 1 0 0,4-1-3 0,2 1-2 16,-2-4-2-16,8 0-4 0,0 1-13 0,-1-6-18 0,6 2-26 16,3-1-34-16,-2-3-40 0,6-4-59 0,1-4-106 0,-7 0-151 15,7-3-75-15,-7-3-30 0</inkml:trace>
  <inkml:trace contextRef="#ctx0" brushRef="#br0" timeOffset="64812.62">5546 7883 472 0,'-6'-4'456'0,"0"1"-158"0,-1 3-137 0,7-4-88 0,0 4-48 16,0 0-24-16,0 0-22 0,7 4-18 0,-1-1-31 0,6-3-54 15,8 4-102-15,0 0-101 0,-1 0-69 0</inkml:trace>
  <inkml:trace contextRef="#ctx0" brushRef="#br0" timeOffset="65171.99">5767 7899 497 0,'-19'3'469'0,"0"3"-160"0,0 2-127 16,-1 4-70-16,0-1-37 0,1-1-18 0,-1 1-11 16,7 4-2-16,0-4-2 0,0 0-1 0,0 0-1 0,6 3-4 15,1-3-5-15,0 5-7 0,6-7-4 0,0 3-4 16,0-1-3-16,6-3-2 0,0-2 0 0,1 2 5 0,-1-4 5 16,8 0 6-16,-2-4 3 0,8 0 4 0,-7-4 4 0,7-3 10 15,-8 0 14-15,8-1 17 0,-6 1 22 0,-2-5 14 16,-5 4 10-16,6-1 14 0,-7 1 4 0,1 0-5 15,-1 2-12-15,-6-1-25 0,6 2-27 0,-6 2-23 0,8-1-25 16,-8 4-37-16,0-4-38 0,6 4-28 0,-6 4-17 0,6 3-11 16,8 0-7-16,-8 4 3 0,13 5 6 0,-5-1 17 0,-2 6 25 15,2-3 21-15,-2 4 12 0,2 1 6 0,-1-1 5 16,-7 3 0-16,7-4 4 0,-6 2 4 0,-7-1 2 16,6 0 1-16,-6 1 2 0,0-6 8 0,0-3-4 0,0 5 0 15,-6-8 0-15,-1 4 2 0,-6-4 3 0,0-4 0 0,0 0 4 16,0 1-2-16,-7-4 11 0,1-4 4 0,-1 3 3 15,-6-3 0-15,6 0-2 0,1-3-1 0,-7-1-4 0,6 0-5 16,1-3-13-16,6 3-21 0,0-3-33 0,0-4-40 16,6 3-50-16,7-6-59 0,0-1-91 0,0-3-166 0,14-1-84 15,-8 1-31-15</inkml:trace>
  <inkml:trace contextRef="#ctx0" brushRef="#br0" timeOffset="65843.75">6048 7872 84 0,'6'0'538'0,"-6"0"-6"0,0 0-158 0,7 4-159 0,-7-1-101 16,6 1-55-16,-6 4-30 0,7 0-14 0,-7-1-7 15,0 3-2-15,7 2-3 0,-7 3-2 0,0-1 0 16,0-3 0-16,6 3 0 0,-6 1-1 0,0 0 0 0,6-5 0 16,-6 1 2-16,0 1-1 0,7-5 0 0,-7-3 2 0,0 4 8 15,0-8 13-15,7 2 17 0,-7 2 21 0,0-4 23 16,0 0 20-16,0 0 19 0,6-4 17 0,-6 4 15 0,0 0 7 15,0-2-2-15,7 2-11 0,-7 0-18 0,0 0-17 16,0-6-18-16,0 6-23 0,0 0-29 0,0 6-29 0,6-6-27 16,-6 2-23-16,6 2-22 0,8 0-27 0,-8 3-32 0,14-3-34 15,-8 6-23-15,9-5-22 0,-3 2-15 0,2-3-10 16,7-1-2-16,-8 1 12 0,6-4 21 0,-4 0 30 0,-2 0 27 16,0-4 30-16,1-3 26 0,-8 3 27 0,3-4 24 15,-10 2 19-15,2-2 19 0,0 1 14 0,-7-1 7 0,0 0 7 16,0 2 9-16,-7-1 4 0,7-1 0 0,-7 4-6 0,2 0-5 15,-2 2-6-15,-6-3-3 0,0 5-4 0,-1 0 0 16,8 0-11-16,-7 0-7 0,7 5-2 0,-1-3-5 0,7 6 1 16,-6 0 0-16,-1-1-1 0,7-1-6 0,-6 2 2 15,6 4 3-15,0-5 2 0,6 3 2 0,-6-2-2 0,7 0 0 16,-1-1 1-16,1 0 2 0,6 0 4 0,-1-3 5 0,2-4 6 16,-1 4 7-16,7-8 7 0,-8 4 7 0,14-4 9 15,-6-6 11-15,0 2 12 0,5-3 11 0,2-3 15 0,-1-1 18 16,-6-3 14-16,6-1 2 0,-7 2-3 0,1-3-8 0,-8 2-11 15,8-4-12-15,-7 1-20 0,0-2-25 0,-6-2-22 16,-1-1-9-16,0 0-8 0,2 1-7 0,-2-4-5 16,-6-4-6-16,5 3-3 0,-5-3 0 0,0 1-2 0,-5 3-2 15,5-5 2-15,0 5-1 0,0 3-1 0,-6 1-2 0,6 6-3 16,-8 2-8-16,8 0-16 0,-6 8-15 0,-7 1-11 16,7 5-4-16,-8-2-3 0,2 10 0 0,-9 1 3 0,9 5 9 15,-8 4 15-15,1 0 16 0,6 7 9 0,0 0 8 16,0 3 3-16,0 5 5 0,6 3 1 0,1-4 2 0,6 4 3 15,0 0 0-15,6-3 6 0,7 3 3 0,0-4 6 0,1-4 8 16,5 4 5-16,0-7 5 0,1 1 10 0,7-5 5 16,-2 1 5-16,1-5-2 0,6 1-3 0,1-5-7 0,7-2-9 15,-8-5-21-15,13 1-39 0,-5-1-54 0,-1 1-60 16,-6-4-67-16,-1 0-72 0,-6-4-126 0,0 1-153 0,-13-1-78 16,-8-3-29-16</inkml:trace>
  <inkml:trace contextRef="#ctx0" brushRef="#br0" timeOffset="66968.41">2621 8433 451 0,'0'7'419'0,"0"1"-165"0,6 7-115 15,-6-1-63-15,6 1-30 0,-6 7-13 0,0-5 0 0,7 6 1 16,-7-1 4-16,0 0 4 0,0 3 4 0,0-2 6 15,7 2 0-15,-7-3-3 0,0 0-6 0,6-3-3 0,-6 3-5 16,7-5-4-16,-7-2-4 0,0 0-1 0,6 0-3 0,-6-5 3 16,0-2 3-16,0-1 6 0,0 1 14 0,0-4 11 15,0-2 13-15,0 2 9 0,-6 0 6 0,6-4 2 16,-13 4-4-16,6-1-5 0,-6 1-11 0,-7 0-14 0,-7 4-14 16,9-2-10-16,-14 6-8 0,-1-1-4 0,6 4-2 0,-5 2 0 15,0 2 3-15,-1-1-1 0,0 1-1 0,8 2-2 0,5-2 0 16,0-1-1-16,1-3-2 0,5 4-4 0,1-9-2 15,7 5-3-15,6-4 1 0,-7 0 0 0,14-4 1 16,-7 0-2-16,6 0 0 0,1-3 0 0,7 1 0 0,-2-5 2 16,8 0-1-16,5-5 0 0,-5-2 1 0,12 0-1 0,-5-4 0 15,-1 0 1-15,0-4 0 0,1 0 1 0,-1-3 6 16,-1 3 8-16,-5 1 7 0,0-4 3 0,-8 4 8 0,0-2 6 16,-4 5 8-16,4 0 8 0,-12 3-3 0,7 1-6 15,-7 4-7-15,8-1-3 0,-8 1-9 0,-8 3-8 0,8 0-9 16,0 3-9-16,-7 1-5 0,2 4-3 0,-2 2-1 0,-1 1-4 15,3 0 0-15,5 7-4 0,0-3-3 0,0 0-3 16,0 3-3-16,5-3-4 0,3-1-1 0,-1 1-1 0,5-5 0 16,2 2 3-16,-2-1 3 0,2 0 3 0,5-8 2 15,1 6 2-15,5-9 1 0,-5 2 2 0,6-2 1 0,0-2-1 16,1 2-1-16,-1-9 0 0,0 2 1 0,0-4 3 0,-7 4 0 16,1-5 1-16,0 2 1 0,-8-1 3 0,1 1 1 15,1-2 1-15,-8 1 1 0,0-3 1 0,-6 3-1 0,7-4 1 16,-14 5-2-16,7-6 1 0,-6 5-1 0,0-4 1 15,-1 4 0-15,0-3 0 0,-6 6 1 0,1-2 0 0,5 3 0 16,-6-1 0-16,7 4-1 0,-8 1-2 0,8 3 2 16,-7 0-4-16,6 3-1 0,-6 5 0 0,7-1-2 0,0 4 1 15,-2 0-2-15,1 3 3 0,2 1-4 0,5 4 4 0,0-5-1 16,0 5 3-16,0-1 0 0,5 0-1 0,2 0 1 16,1-3-1-16,4 4 2 0,-5-9-1 0,6 5 0 0,0-4-1 15,7-4 0-15,-9 0 2 0,9 1-1 0,0-4 0 16,6-4 0-16,-6 0 0 0,6-7 0 0,7 0 0 0,-7-5 0 15,7 1-1-15,-7-4 4 0,5-3 4 0,3-1 7 0,-8-2 3 16,-1-1 4-16,0 0 4 0,-5-4 5 0,1 0 1 16,-2 1-3-16,1 0-3 0,-7-4-5 0,0 2-3 15,-6-2-3-15,-1 0-4 0,0-4-4 0,-6 4-1 0,0-1-5 16,0 1 6-16,0-1 1 0,-6 5 2 0,0 3 2 0,6 0-1 16,-7 8 1-16,1 2-1 0,6 1 4 0,-7 4-12 0,0 3-1 15,1 4-5-15,0 4-2 0,-2 7-1 0,-4 0 0 16,6 7 1-16,-8 3 2 0,8 2 2 0,-2 3 0 15,3 0 3-15,-1 3-1 0,-3 3 2 0,4-1-2 0,5 1 1 16,0 1-4-16,0-4-2 0,0 1 0 0,5-4-2 0,4 3 0 16,-3-4-3-16,-1-3-5 0,9 0-17 0,-7 1-28 15,6-6-30-15,-1 2-39 0,8-5-41 0,-6-3-38 0,5 1-39 16,1-5-36-16,-1-4-45 0,1 1-95 0,-1-8-87 16,-6 1-42-16,7-4-5 0</inkml:trace>
  <inkml:trace contextRef="#ctx0" brushRef="#br0" timeOffset="67312.25">3318 8865 86 0,'0'4'531'0,"0"-4"0"0,0 3-160 0,5 1-160 16,3 0-99-16,-2 0-54 0,14 0-28 0,-8-1-12 0,8 0-5 16,0 1 0-16,5-4 1 0,2 5-1 0,6-5 0 15,0 3 0-15,-1-3-1 0,1 0-2 0,-1 0-2 0,1 0-4 16,-1 0-1-16,-6-3-2 0,1-2 0 0,-8 5-1 15,0-4 0-15,1 1 1 0,-7 0 3 0,-7-1 3 0,8 0 1 16,-14 0 4-16,6 0 4 0,-6-3 6 0,0-1 12 0,0 2 7 16,-6-2 2-16,-2 1 1 0,2-4-1 0,0 4-1 15,-7 0-4-15,0 3-7 0,0-4-7 0,-7 5-9 0,8-1-6 16,4 4-2-16,-4 0 0 0,5 0-1 0,-6 4 0 16,7 3 0-16,-7 4-2 0,7 0 1 0,-2 0 2 0,2 4-1 15,0-1 1-15,-1 5 1 0,0-5 4 0,7 5 0 16,0-1 2-16,0 0 1 0,0-3 2 0,0 3 4 0,7-3 6 15,0-1 2-15,5 5 5 0,-4-8 3 0,11 4 1 0,0-5 0 16,8-2-5-16,5 3-13 0,7-8-24 0,0 2-32 16,1-3-43-16,11 2-44 0,-5-4-49 0,7-4-53 0,-2 4-81 15,-5-7-139-15,6 4-77 0,-13-8-32 0</inkml:trace>
  <inkml:trace contextRef="#ctx0" brushRef="#br0" timeOffset="67530.8">4360 8821 269 0,'-20'-3'549'0,"7"-1"-19"16,-7 1-197-16,8 3-145 0,0 3-80 0,-8 1-43 16,6-1-19-16,2 4-4 0,-1 1 4 0,5-1 1 0,-4 5 4 15,5-2 0-15,1 1 1 0,-1 4 0 0,1 0-4 0,6-1-7 16,-6 1-8-16,6 3-4 0,6-3 0 0,-6 3 1 16,6-3-1-16,7-1-2 0,0 1 1 0,1 0 0 15,11-4-1-15,-5-4-4 0,6 4-3 0,6-7-6 0,1 0-11 16,6-1-16-16,0-3-19 0,7 0-23 0,0-3-27 0,-1-1-29 15,1 0-30-15,-7-7-30 0,-1 4-32 0,3-4-33 0,-9-4-65 16,-7 0-82-16,2 1-74 0,-1-5-30 0</inkml:trace>
  <inkml:trace contextRef="#ctx0" brushRef="#br0" timeOffset="67733.89">4869 8550 245 0,'-14'-14'461'0,"8"3"-87"15,0 0-116-15,-7-1-92 0,6 9-60 0,0-1-33 16,0 4-18-16,2 0-8 0,-3 4-10 0,1 3-3 15,2 4 5-15,-1 3 7 0,-1 2 8 0,0 2 10 0,1 1 9 16,6 3 5-16,-7 3 6 0,7 1 0 0,-6-1-3 0,6 4-6 16,0 1-5-16,0-1-10 0,0 0-9 0,0 4-11 0,0-4-9 15,6 1-6-15,1 3-8 0,-1-4-4 0,1 0-12 16,0-3-19-16,4 4-29 0,-4-8-34 0,6 3-34 16,1-7-37-16,-1 1-44 0,0-5-64 0,-7-3-104 0,8-3-104 15,-8-1-49-15,0-7-12 0</inkml:trace>
  <inkml:trace contextRef="#ctx0" brushRef="#br0" timeOffset="67890">4648 8865 448 0,'-8'-4'601'0,"8"4"-48"16,-6-4-181-16,6 2-135 0,0 2-84 0,0 0-51 0,0 0-35 16,6 0-22-16,8 0-18 0,-2 0-10 0,15 2-13 15,-1 2-17-15,6 0-24 0,6 0-29 0,3-1-34 0,-2 1-38 16,6 0-43-16,-5 0-55 0,-1 0-72 0,-7-1-109 15,1-3-63-15,-7 3-23 0</inkml:trace>
  <inkml:trace contextRef="#ctx0" brushRef="#br0" timeOffset="68311.87">5142 8942 168 0,'-19'4'547'0,"6"3"-28"16,-7 1-155-16,1-1-134 0,-2 3-85 0,1 2-46 16,9 3-20-16,-9-1-8 0,1-3-3 0,5 4-2 0,8-4-5 15,-8 3-4-15,7-2-7 0,2-2-9 0,5 1-8 0,-7-3-3 16,14 3-4-16,-7-7 1 0,5 3 5 0,2-4 6 15,7 1 6-15,-1-4 3 0,7-4 3 0,-1 1 4 0,7-4 0 16,-6-5 3-16,6-3 4 0,-6 1 7 0,5-1 8 16,-5 1 5-16,0-4 5 0,-1 4 3 0,0-5 0 0,-6 4-3 15,1-4-6-15,6 5-12 0,-14 3-13 0,5 0-10 0,-3 0-10 16,-1 4-14-16,-2 3-14 0,3 0-16 0,-8 1-16 16,0 3-10-16,6 3-8 0,-6 1-2 0,6 3-1 0,-6 1 1 15,0 3 7-15,0 3 11 0,8-3 9 0,-8 3 6 16,0-2 5-16,0 3 0 0,0-1-3 0,0-3-3 0,0 0-3 15,6 1-5-15,-6-5-5 0,0 0-4 0,6 0-2 16,-6-3-1-16,6 0 4 0,2-1 7 0,4-3 4 0,-5 0 9 16,6-7 3-16,0 3 8 0,-2-3 5 0,4 0 4 0,-2 0 3 15,7-5 5-15,-8 1 5 0,2 0 10 0,-8 0 3 16,7 0 3-16,-6 0-1 0,-1 3-1 0,1-2-4 0,-1 3-5 16,-6 3-8-16,7-4-14 0,-7 5-4 0,7 3-8 15,-7-4-9-15,0 4-9 0,6 0-4 0,-6 4-1 0,0-1 2 16,0 1-1-16,0 4 2 0,0-1 3 0,6 3 7 0,-6 2 7 15,0-1 5-15,6 0 1 0,-6 1 2 0,8 2 1 16,-8-3 0-16,6 0 0 0,0-1-4 0,1 2-3 0,-1-5-7 16,1 3-19-16,6-2-28 0,0-1-40 0,0-3-43 15,7 4-44-15,-7-8-42 0,6 2-57 0,-6-2-80 0,1 0-127 16,-2 0-66-16,1-2-20 0</inkml:trace>
  <inkml:trace contextRef="#ctx0" brushRef="#br0" timeOffset="71811.16">18024 4513 194 0,'0'-4'200'0,"0"4"-21"0,0 0-30 0,0-3-31 16,-6 3-30-16,6 0-28 0,0-4-21 0,-7 1-18 16,7-1-12-16,-6 4-9 0,-1-3-2 0,7-1-1 0,0-1 1 15,0 2 2-15,-6 3 0 0,6-3 2 0,0 3 3 0,0-4 1 16,0 4 2-16,0-4 0 0,0 4 2 0,0-3 3 0,0 0 3 16,0 3-1-16,0-5 0 0,0 5-1 0,0-4-1 15,-7 1 0-15,7-2 1 0,0 5 0 0,0 0-1 16,0-3 1-16,0 0 1 0,-6 3-1 0,6-4 0 0,0 4-1 15,0-4 2-15,0 4 3 0,-6-3 6 0,6 3 3 0,0-4 4 16,0 4 4-16,0-4 2 0,0 4 1 0,-8-4-4 16,8 4-6-16,0-3-3 0,0-1-3 0,0 4-1 0,0-3 0 15,-6 3 3-15,6 0 1 0,0 0 2 0,0-4 1 16,0 4-1-16,0-3-6 0,-6 3-1 0,6-4-5 0,0 4-2 16,0 0 0-16,0-4 0 0,0 4 4 0,-6 0 1 0,6 0 2 15,0-4 2-15,0 4 0 0,0 0-1 0,0 0-3 16,0 0-5-16,0 0-2 0,0 0-4 0,0 0-2 15,0 0-2-15,0 0-2 0,0 0-1 0,0 0 1 0,0 0-2 16,0 0 0-16,0 0-2 0,0 4 1 0,-8-4 1 0,8 0 1 16,0 0-2-16,0 4 1 0,0-4 0 0,0 4 1 0,0-4 1 15,0 3-1-15,0-3 1 0,0 0-1 0,0 4 2 16,0-4-2-16,0 0 4 0,0 3-1 0,0-3 0 16,0 4 1-16,0-1-1 0,0 1 1 0,0 0 0 0,0 3 0 15,8-3 1-15,-8 6 2 0,0-2-1 0,0 4 1 0,0-1 0 16,6 0 2-16,-6 3-2 0,0-3 2 0,6 0 1 15,-6 3-1-15,0 1 4 0,6-1 1 0,-6 1 1 0,8 4 2 16,-8-1 1-16,6 1 3 0,0 0-2 0,-6 2 2 0,7 4 1 16,-1 2 0-16,1-2-1 0,-1 4 0 0,1 0-2 15,-1 1-2-15,0 3 3 0,2 0-5 0,-2 0-4 0,7 0-3 16,-6-1-2-16,-1 5-1 0,1-1-1 0,5 1 1 16,-4 0-5-16,-2-4 1 0,6 4 1 0,-6-4 1 0,8 1 0 15,-8-3-1-15,8-1 1 0,-7-4-1 0,-1-4 1 16,0-1 0-16,0-1-2 0,2-3 2 0,-2-5-1 0,-6 2 0 15,6-7 2-15,-6 1 5 0,0-1 12 0,0-3 23 0,0-4 32 16,0 3 31-16,0-3 31 0,0 0 25 0,-6 0 14 16,0-3 2-16,-2-1-8 0,2-3-19 0,-6-5-35 0,-2 2-29 15,1-1-27-15,-1-5-21 0,-4 2-14 0,4-4-6 0,-5 0-3 16,-1-1 0-16,8 1 9 0,-8 0-1 0,7 0-4 16,0 3-1-16,0 0-2 0,-1 1 2 0,2-1-4 0,-2 4-1 15,8 3-4-15,0-3-3 0,-1 4 0 0,1 4 0 16,6-5-3-16,-7 4-2 0,7 4 0 0,-7-3-3 0,7-1 0 15,0 4 0-15,0 0-5 0,0 0 0 0,0 4-2 0,0-1 2 16,7 5-1-16,-7 3-1 0,7 8 4 0,-1-5-1 16,1 9 1-16,-1-2 0 0,0 4 1 0,2-3-3 15,-2 4 2-15,6-4-2 0,-4 4-2 0,4-5-1 0,-5 2 0 16,6-4-1-16,-7-5 2 0,7 1 1 0,-7-1 1 0,8-3 1 16,-8-4 2-16,8 0 3 0,-8-2 5 0,7-3 3 0,-7-2 4 15,8 0 1-15,-2-7 1 0,2 0 2 0,5-4-1 16,1 0 0-16,0-3 0 0,-1-5-1 0,1 1-2 15,-8-4 0-15,8 1-1 0,0-2-1 0,-7-3-1 0,6 0-2 16,-6 1-3-16,1 0-1 0,-2 0 2 0,0 2-4 0,-4 4-6 16,-2 1-9-16,-6 3-26 0,6 5-80 0,1-1-101 0,-7 3-86 15,6 8-97-15,2-3-162 0,-2 6-95 0,0 5-84 16,1 3-33-16</inkml:trace>
  <inkml:trace contextRef="#ctx0" brushRef="#br0" timeOffset="72935.91">17523 6499 70 0,'0'-4'396'0,"0"0"-74"15,-6 1-86-15,6-1-77 0,-9 1-55 0,9-2-32 0,-5 3-15 16,5-6-9-16,0 4-3 0,-6 1-3 0,6-2-2 16,-8 2 0-16,8-1 3 0,0 2 1 0,-6-3 2 0,6 5 1 15,0-3 2-15,-6 3 2 0,6-4 1 0,0-1-2 0,-6 2-4 16,6 0-3-16,-7-1-4 0,7 4-5 0,-6 0-7 16,6 0-8-16,-14 0-6 0,8 0-5 0,-8 0-3 0,2 0-1 15,-8 7-3-15,1-4-1 0,-1 2 0 0,-6 2 0 16,0 4 2-16,1 0 2 0,-9 1 5 0,2 2 6 0,-1 1 11 15,1 2 6-15,-1 2 8 0,1 3 6 0,-1-4 1 16,0 5 2-16,6-1-2 0,8-1-6 0,0 1-7 0,0 0-5 16,6 4-7-16,7-1-4 0,-2-3-3 0,1 4-2 15,7-4-1-15,7 0 0 0,1 0-1 0,4-3 0 0,1-2 2 16,7 2 3-16,0-8 5 0,6 0 7 0,-7 0 10 0,7-4 2 16,7-7 6-16,-7 0 7 0,5-3 8 0,3-5 13 0,5-3 9 15,-7 0 9-15,2-3 10 0,-2-5 14 0,-7 1 7 16,0-1 1-16,3-2-6 0,-8-1-9 0,-2 0-15 15,-4 0-15-15,-1-4-19 0,0 4-18 0,-6-4-11 0,-1 5-10 16,0-2-5-16,-6 2-5 0,6 3-1 0,-6-1-1 0,0 4-2 16,0 1-2-16,0 3 0 0,-6 3 0 0,6 1-1 0,0-1-2 15,0 5-2-15,0 3-1 0,0-4-2 0,0 4-2 16,0 4 0-16,-6-1 0 0,6 5 0 0,-6 3-1 16,6 4-2-16,0-1 1 0,-7 5 1 0,7-2 2 0,0 6 2 15,0-1-3-15,0-1 1 0,7 2 0 0,-7-1 4 0,6 0-3 16,-6 0 1-16,6 0 0 0,0-4-2 0,2 4 1 15,3-4-2-15,-2 1 0 0,3-2 0 0,1-2-1 0,-6 1-1 16,12-2-4-16,-5-3 1 0,-2-4-2 0,8 1 3 16,-7-5 2-16,7-3 0 0,-1 0 4 0,1-3 2 0,-1-5 5 15,0 1 3-15,8-8 4 0,-8 1 3 0,1-5 1 0,-1 1 1 16,1-4 2-16,-1-4-4 0,1 0 0 0,-8-3-1 16,8 0-3-16,-6-4-4 0,5-3-4 0,-5-1 0 0,-8-3-2 15,6-1 0-15,-4 5 0 0,-2 0 0 0,0 2-4 16,-6 2 1-16,0 2 1 0,0 5 0 0,0 2 1 0,-6 0 1 15,0 6 2-15,-2 2 0 0,2 1 5 0,0 6-1 0,6-3 0 16,-6 8-5-16,-2-4-2 0,8 7-1 0,-6-4-1 16,0 8-2-16,-1-2-1 0,1 6 0 0,-1 7 0 0,0-1 3 15,1 5 0-15,0-2-2 0,6 10 2 0,-8-1 2 16,8 6-1-16,0-2 0 0,8 2 0 0,-8 5 1 0,0-4-1 16,6 4 4-16,-6-1-2 0,6-2-1 0,1 2 0 0,-7 1 0 15,7-4-1-15,-1 0-4 0,1-4 1 0,5 4-4 16,-4-4-2-16,4-3-3 0,8-1-3 0,-7-2-2 0,6-1-1 15,0-4-8-15,1-4-7 0,7 1-13 0,5-4-29 16,-6-3-40-16,7 0-48 0,-1-8-50 0,1 0-49 0,-1 0-48 16,1-8-60-16,-7 0-111 0,0-3-101 0,0 1-42 0,-7-2 0 15</inkml:trace>
  <inkml:trace contextRef="#ctx0" brushRef="#br0" timeOffset="73107.53">17842 6664 124 0,'-13'-4'534'16,"7"0"-13"-16,-8 1-186 0,8 3-132 0,6-4-66 16,-6 4-38-16,6 0-16 0,6-4-10 0,-6 4-5 0,13 0-6 15,0-4-9-15,13 4-12 0,-1 0-14 0,15 0-14 16,-1 0-18-16,7 4-21 0,6 0-23 0,-6 0-25 0,-1-1-31 16,1 5-35-16,-1-5-54 0,-5 5-95 0,-1-4-133 0,-7-1-62 15,0 4-24-15</inkml:trace>
  <inkml:trace contextRef="#ctx0" brushRef="#br0" timeOffset="73935.6">18520 6667 37 0,'-8'-3'493'0,"2"-1"-78"0,0 0-137 0,6 4-117 0,-7-3-69 16,7 3-39-16,-6 0-20 0,6 0-10 0,0 3-4 0,0 1-3 16,0 3 1-16,0 1-1 0,0 2 1 0,6 5-1 15,1 0-1-15,-7-1-1 0,6 2-5 0,0-2-2 0,2 4-2 16,-2-4-1-16,1 1-2 0,-1 0 0 0,0-4 0 0,-6 3 0 15,8-2 0-15,-8-5-1 0,0 1 3 0,6-2 0 16,-6-2 8-16,0 0 8 0,0-1 19 0,0-3 19 0,0 5 14 16,0-5 14-16,0-5 10 0,-6 5 9 0,6-7-1 0,0 3-4 15,-8-2-8-15,8-6-11 0,0 5-5 0,0-4-4 16,0 0-3-16,0 0-4 0,0-4-2 0,0 4-7 16,0-3-7-16,8-1-5 0,-2 1-3 0,0-1-2 0,1 3-4 15,6-2-4-15,-7 3-2 0,6-4 1 0,3 5 0 0,-3-1-2 16,2 0-9-16,-2-1-8 0,8 5-4 0,-7 0-4 0,7 4-2 15,-8-1-2-15,1 0-4 0,6 4 0 0,-4 0 1 16,-3 0-1-16,2 4-2 0,-2 3 0 0,1 0 0 16,1 0-6-16,-3 5-2 0,4-1-3 0,-10 4-5 0,2-1-4 15,0 1-5-15,0-1-4 0,-1 1-1 0,1 0 2 0,-7 3-1 16,0-3 0-16,6-1-1 0,-6 1 3 0,0-4 4 16,-6 0 3-16,6-1 3 0,0-2 1 0,0-1 5 0,0-3 7 15,-7 4 5-15,7-8 6 0,0 2 12 0,0-2 17 16,0 0 17-16,0 0 16 0,0-2 11 0,-6-2 10 0,6-4 6 15,0 1 5-15,0-4-2 0,6 0-10 0,-6 0-13 0,0-4-9 16,7 0-6-16,-1-2-6 0,0 2-4 0,1-4-8 16,0 1-4-16,5 4-6 0,-4-5-1 0,-2 5-3 0,0 3-4 15,7-4-4-15,-7 4-4 0,1 4-3 0,0-4 0 16,-2 3-2-16,2 5-4 0,-7-4-1 0,8 7-5 0,-2-5 1 16,0 5-1-16,1 5-2 0,-7-5-3 0,7 7 0 0,-1-4-3 15,1 9-2-15,-1-5-4 0,0 3-2 0,-6 5-2 16,7-4-5-16,-7 4 1 0,7-1-3 0,-7 1-4 0,0-4-6 15,6 4-2-15,-6-4 2 0,0 0 0 0,0 0 4 16,0 0 1-16,5-1 3 0,-5-6 6 0,0 4 9 0,0-1 3 16,0-3 6-16,0-1 2 0,8 1 2 0,-8-4 5 15,0 0 7-15,0 0 9 0,0-4 8 0,7 4 2 0,-7-3 1 16,5-5 3-16,3 1 0 0,-8-1-2 0,6 2-5 0,7-5-5 16,-6-1-4-16,-1-2-3 0,8 3-1 0,-2-1-2 15,-5 2-2-15,6 3-3 0,-7-5 1 0,7 1-3 0,1 5-1 16,-8-3 3-16,-1 3-2 0,3-2-1 0,-1 5 3 15,-7-1-1-15,6 0 1 0,-6 0-2 0,6 4 0 0,-6-3-2 16,0 3-1-16,0 0-1 0,0 0-4 0,7 0-2 0,-7 0-5 16,0 3-2-16,0 1-2 0,0 0 1 0,6 3 1 15,-6 1 0-15,0-2 1 0,7 3 1 0,-7-3 5 0,7 5 2 16,-7 1 0-16,0-5 1 0,0 3 1 0,6 2-1 16,0-1 2-16,-6 0 2 0,8 0 0 0,-2 0-1 0,0-1 2 15,7-2 1-15,-6 3-1 0,6-4 0 0,-1 1 0 0,8-1-1 16,0 0 0-16,-1-3 1 0,1-1 0 0,0 1 1 15,6 0 1-15,-7-4-2 0,1 0-3 0,-1 4-8 16,1-4-20-16,0 0-27 0,-8-4-36 0,8 4-39 0,-7-4-40 16,7 0-38-16,-8 1-38 0,8-4-49 0,-7-1-74 0,0 1-124 15,0-4-46-15,0 4-18 0</inkml:trace>
  <inkml:trace contextRef="#ctx0" brushRef="#br0" timeOffset="74279.12">19719 6543 138 0,'-7'-4'477'0,"1"-3"-108"0,-1 3-132 0,7 0-93 15,-7 0-53-15,1 4-34 0,6-3-18 0,-6 3-11 0,6 3-8 16,0 1-6-16,-7 0-4 0,7 3-2 0,-7 4-1 16,7 4 2-16,-6-4 1 0,6 4 0 0,-6 0 1 0,6-5-2 15,-7 2 1-15,7 2 2 0,0-3 2 0,0 4 2 0,0 0 1 16,0-5 0-16,7 5 2 0,-7-4 5 0,6-1 2 16,0 2 2-16,8-1 0 0,-8 0 1 0,7-4-3 15,0 1 0-15,6-1-1 0,-5 0-5 0,6-4-4 0,5 1-6 16,-5 4-9-16,6-8-15 0,0 3-18 0,0-3-26 0,1 0-36 15,-2 0-59-15,7-7-112 0,-6 3-130 0,-6-6-72 0,7 2-34 16</inkml:trace>
  <inkml:trace contextRef="#ctx0" brushRef="#br0" timeOffset="74404.17">19998 6428 320 0,'-12'-10'486'0,"-2"3"-137"0,8-1-127 0,0 1-76 16,-1 3-45-16,1 1-31 0,6-1-25 0,0 4-25 0,0 0-22 15,6 0-27-15,1 0-30 0,5 4-41 0,2-1-82 16,6 1-159-16,-1-4-87 0,1 3-41 0</inkml:trace>
  <inkml:trace contextRef="#ctx0" brushRef="#br0" timeOffset="74669.66">20260 6454 78 0,'-7'0'467'15,"0"-3"-90"-15,0 3-128 0,1 0-98 0,-7 0-60 0,6 3-34 16,1-3-18-16,-6 5-8 0,-2 2-3 0,1 1-2 16,0 2-2-16,0 1 2 0,0 4-2 0,0-1 3 15,-7 5 3-15,7-1 1 0,1 0 0 0,-2 0 3 0,2 5 2 16,5-5-1-16,0 0 0 0,1 1 1 0,-1-1-2 0,1 0 1 16,6-4 3-16,0 6 0 0,0-6 2 0,0 1 2 0,6-1 9 15,-6 1 3-15,7-4 8 0,6 0 5 0,-6 0 6 16,5-1 3-16,8-2-1 0,-1-1-1 0,7-3-13 0,0 4-7 15,7-8-12-15,-1 2-14 0,8-2-30 0,-1 0-38 16,0 0-44-16,-1-2-48 0,2 2-52 0,-1-8-90 0,-7 4-189 16,8-3-89-16,-7-1-42 0</inkml:trace>
  <inkml:trace contextRef="#ctx0" brushRef="#br0" timeOffset="75450.72">18370 6737 246 0,'6'-4'305'0,"-6"0"-86"15,6 0-71-15,-6-3-45 0,7 4-27 0,-7-1-10 0,0 1-1 16,0-1 1-16,0 0-1 0,0 0-3 0,0 1-5 15,0 3-7-15,0-4-7 0,-7 4-10 0,1 0-8 0,0 0-8 16,-2 4-4-16,3-1-5 0,-8 5-3 0,-1-1-4 0,-5 0 0 16,6 4 1-16,-6 5-1 0,5-7 0 0,1 7 0 15,0-5-1-15,1 3 1 0,5-3 1 0,0 0-1 16,1 4 1-16,6-8-1 0,0 4 0 0,0-3 3 0,6-1-1 16,1 1 4-16,0-6 3 0,5-2 3 0,1 4 3 0,0-4 4 15,1-4 2-15,5 2 9 0,1-2 10 0,-8-4 5 0,8 1 3 16,0-4 6-16,-8 0 11 0,1 0 13 0,1 0 12 15,-1 0 6-15,-6 0 1 0,-7 0-2 0,6 0-4 16,-6-1-7-16,0 3-13 0,-6 1-17 0,6-4-27 0,-14 5-34 16,8 0-40-16,-8 0-40 0,1 3-35 0,1 0-42 0,-8 4-46 15,8 0-83-15,-2 4-169 0,1 0-71 0,6 0-27 16</inkml:trace>
  <inkml:trace contextRef="#ctx0" brushRef="#br0" timeOffset="76747.5">21342 6396 251 0,'0'-7'382'0,"-9"3"-95"15,9 1-94-15,-5-1-67 0,-1 0-38 0,6-3-21 0,-8 7-11 16,2-7-6-16,-7 2-6 0,7 3-6 0,0 2-9 15,-1-4-4-15,0 4-7 0,1 0-4 0,-8 4-2 0,8-2-5 16,-7 6-1-16,-6-1-4 0,6 5 1 0,-2-2-1 16,4 1 2-16,-3 4 2 0,2 0 1 0,-1-1 1 0,-1 5 3 15,2-4 1-15,5 3 0 0,-1 0 1 0,-3 0-1 0,3 1-2 16,8-1 0-16,-6-3 0 0,6 2-2 0,0-1-1 16,0-2 0-16,6 1 0 0,2 0 1 0,-2-4 3 0,7-1 5 15,0-2 2-15,0-1 6 0,7 1 8 0,-1-5 5 16,-1 1 13-16,10-4 8 0,-2-4 8 0,0 1 7 0,6-1 8 15,1-7 7-15,-1 0 12 0,1-4 17 0,0 1 10 0,6-5 11 16,-13 1 4-16,7-3 2 0,-8-2-3 0,0-3-5 16,3 4-15-16,-8-7-20 0,-2 0-22 0,-4 0-19 15,5 0-15-15,-5-5-11 0,-2 1-13 0,-5-1-8 0,0 2-5 16,-1-1-3-16,0 0-3 0,-6 0-1 0,0 0-2 0,0 3-4 16,0 5 1-16,0 4 0 0,-6-1-2 0,0 3 2 0,-1 4 0 15,0 4-3-15,1 1 1 0,0-2 3 0,6 5-1 16,-7 3 2-16,0 0-1 0,1 4-2 0,-1 0-2 15,1 4 1-15,0 4 0 0,-2-1 1 0,2 4-1 0,0 0-1 16,0 4 1-16,-1 2 1 0,0 2 4 0,1 3 1 0,-1 0 2 16,1 4 1-16,-1 3 1 0,-1 1-2 0,3-1 2 15,-1 4 0-15,0 3-1 0,-2-2-2 0,2 3-1 0,0-1-3 16,6 0-3-16,-7-2-3 0,7-2-3 0,0-3-6 16,7 0-3-16,-1-3-4 0,0 1-2 0,2-5-1 0,4-5 2 15,-7-2 5-15,10-1 2 0,-2-2 6 0,7-1 6 0,-2-4 8 16,9-3 7-16,-1 0 6 0,0-4 5 0,0-4 3 15,7-4 8-15,-7-3 7 0,6 1 7 0,-5-1 2 0,5-4 2 16,-6-3 3-16,-7-1 2 0,7 2 5 0,-12-3-3 16,5-1-6-16,-5-1-5 0,-8 3-4 0,0-3-7 0,1 1-6 15,-7 2-6-15,0 1-7 0,-7 3-5 0,1 0-2 0,0 4-4 16,6 1-2-16,-8 6 0 0,2-4-1 0,-7 8-2 16,7 0-2-16,-1 4-2 0,-6 4-4 0,-1-1-1 0,8 3-1 15,-6 5-4-15,5 4-4 0,-6-5-5 0,7 5 0 16,6-1-2-16,-7-3 0 0,7 3-4 0,0-3-1 0,0-1 4 15,0 1 0-15,0-4 5 0,0 0 3 0,0 1 0 16,7-5 5-16,-7 0 2 0,0-4 4 0,0 1 4 0,0 0 6 16,0-4 9-16,-7 4 7 0,7-4 3 0,0-4 5 0,0 4 2 15,0-4 6-15,0 0 0 0,0-4-3 0,0-1-7 0,0 1-4 16,0-4-2-16,7 2-2 0,-7-1-2 0,6 0-6 16,7-4-2-16,0 4-1 0,-1 0-2 0,8-4 0 15,0 5-2-15,-1-1 0 0,8 0-1 0,5-1 1 0,-6 2-1 16,7-2-2-16,-1 5 0 0,0-3 2 0,1-2-1 0,1 1 0 15,-9 0 0-15,1 4 1 0,0-5 0 0,-6 6 1 0,-1-2 1 16,-5 1-4-16,-2-1 2 0,-5 6 1 0,6-3 3 16,-6 2 0-16,-7-1 2 0,0-1-2 0,5 5 0 15,-5-3 1-15,0 3-1 0,0 0-3 0,-5 0 0 0,5 0-3 16,0 0-3-16,-7 0-1 0,1 3 1 0,-8 2-3 0,8-1-4 16,0-1-1-16,-8 4-2 0,8 1-1 0,-7-1 0 0,7 5 1 15,-2-2 1-15,-4 1 2 0,5 0 5 0,0 0 3 16,1 1 2-16,0 2 1 0,0-3 1 0,-1 1 0 15,0 2 1-15,1-3 0 0,6 3 0 0,-7-3 0 0,7 0-1 16,0 0 1-16,0 0 1 0,0 0 0 0,0-1 1 0,7-1 0 16,-1 1 2-16,1-3 1 0,0 1 2 0,5-1 1 15,1-2 3-15,6 2 3 0,8-5 0 0,-1 3 0 0,7-2 0 16,-8 1-3-16,15-4-1 0,-8 0-1 0,1 0-4 16,-1-4-5-16,8 4-6 0,-8-3-13 0,0-2-27 0,1 3-44 15,-6-5-54-15,5 2-55 0,1-2-58 0,-7-4-52 0,6 4-56 16,-5-9-76-16,-1 2-131 0,-7-1-45 0,1 1-7 15</inkml:trace>
  <inkml:trace contextRef="#ctx0" brushRef="#br0" timeOffset="76981.69">22930 5982 482 0,'0'0'484'0,"-5"0"-157"0,5 0-137 0,0 4-84 15,-7 0-45-15,7 3-26 0,0 3-12 0,0 2-3 0,7 3-2 16,-7-1 0-16,5 5 4 0,2 2 0 0,0 2 0 0,0 2-1 16,6 0-3-16,-7 5 0 0,0-4-4 0,2 3-3 15,-8 3-4-15,6-3-1 0,-6 2-4 0,0 1 0 16,0 1-1-16,0-3-6 0,0 3-9 0,-6-4-20 0,6 4-22 16,-8-7-32-16,8-1-52 0,0-2-86 0,0-5-151 0,0-4-79 15,0-3-30-15</inkml:trace>
  <inkml:trace contextRef="#ctx0" brushRef="#br0" timeOffset="77215.98">23166 6301 187 0,'13'-30'388'0,"-7"8"-89"15,7-3-103-15,-6 6-63 0,-1 5-36 0,0-1-26 0,2 8-15 16,-8-5-16-16,0 9-9 0,0-1-10 0,0 1-8 16,-8 6-6-16,2 1-5 0,0 8 0 0,-8-2 0 0,2 5 0 15,4-1 0-15,-4 1 3 0,-1 4 0 0,7-1 1 16,-1 0 3-16,7 0 2 0,-7 1 5 0,1-1 5 0,6-3 7 15,0 0 11-15,6-5 10 0,-6 5 16 0,7-4 15 0,0-4 17 16,-1 4 10-16,7-3 11 0,-1-2 6 0,8 3-3 16,0-1-7-16,6-6-11 0,0 2-18 0,1-1-16 0,5-3-18 15,7 0-18-15,7 5-13 0,-7-5-20 0,13 0-27 16,-8 0-38-16,10 0-51 0,-3-5-59 0,-5 5-103 0,-1-3-180 16,-5-1-102-16,-7 2-42 0,-1-3-13 0</inkml:trace>
  <inkml:trace contextRef="#ctx0" brushRef="#br0" timeOffset="77872.14">17835 7517 279 0,'-12'-3'421'16,"-2"-1"-125"-16,2 4-120 0,-2-3-75 0,1 3-44 15,0 0-22-15,0-4-13 0,1 4-2 0,-2 0-3 0,-5 0 1 16,6 0 2-16,0 4-2 0,-7-4 1 0,0 7-2 16,1-4-1-16,-7 4-2 0,6 5 0 0,-6-2 2 0,7 1 4 15,-7 4 5-15,-7 3 2 0,7 0 3 0,0 2 0 0,0 1-1 16,-2 1 3-16,-3 4-3 0,5-5-3 0,1 10-3 15,-3-2-1-15,3 0-2 0,-1 0 0 0,0 7-2 16,6-2-2-16,1 3-3 0,-1-1-2 0,1 5-3 0,12-5-2 16,-6 3 0-16,7 2-2 0,6-4 1 0,0 0-3 0,0-1 1 15,13 1 1-15,-7-5 3 0,14 2 3 0,0-5-1 0,-1-3 2 16,7 3-2-16,6-6 4 0,1-2-3 0,7-3 1 16,5-2-4-16,1-2-2 0,5-8-2 0,2 3-6 15,-1-2-9-15,7-4-17 0,-8 1-25 0,2-4-36 0,-1-4-55 16,0 1-108-16,0-4-135 0,-6-5-82 0,-1 1-36 0</inkml:trace>
  <inkml:trace contextRef="#ctx0" brushRef="#br0" timeOffset="78403.21">18448 7616 71 0,'-13'-8'485'0,"7"2"-86"0,-8 1-135 0,8-2-105 0,-8 4-63 15,8-2-37-15,-7 2-17 0,7 0-8 0,-14 3-11 0,8 0-4 16,-2 0-4-16,-6 3-2 0,-5 0-2 0,5 9 2 16,-6-4 0-16,0 6 4 0,-1 1 1 0,2-1 3 15,-9 5 3-15,10-1 0 0,-3 3 1 0,7-2-2 0,-6-1-1 16,7 5-4-16,6-5-1 0,0 0-4 0,-1 4-3 0,2-4-1 15,6 4 0-15,-2-4-1 0,2 5-1 0,6-5 0 0,0 5 0 16,6-6-1-16,-6 5-1 0,8-4-2 0,-2 4 1 16,0-3-2-16,0-2-1 0,2-1 2 0,-2-1-1 0,7-1-1 15,-7 1 3-15,7-4 1 0,0 0 1 0,-7-3 1 16,14-2 4-16,-6-2 4 0,-1 0 8 0,7-4 9 0,-2-4 3 16,2 0 9-16,7 1 8 0,-9-5 16 0,9-3 9 15,-1 1 2-15,-7-1-2 0,8-5-3 0,-8 6-3 0,7-9-3 16,-6 5-3-16,6-1-10 0,-7-2-8 0,1 1-4 0,0 2-6 15,-1-1-2-15,-6 0-1 0,0 4-6 0,0 1-5 16,0 2-4-16,-7-3-6 0,8 4-3 0,-8 2 0 0,1-1-3 16,-1 3-2-16,0-1-3 0,2 0-3 0,-2 0-2 15,0 4-1-15,1 0-2 0,-1 0-1 0,1 4-2 0,-1 0 1 16,-6 3 0-16,7 4 1 0,-2 0-2 0,3 0-1 0,-8 3 1 16,7 5 2-16,-2-5 0 0,-5 4 0 0,7 2 1 15,-7-3 0-15,0 4 2 0,0-1-1 0,7-3-6 0,-7 2-9 16,7-1-12-16,-7 4-18 0,6-6-17 0,-6 1-16 15,6-2-17-15,1-1-16 0,-1 2-14 0,1-5-13 0,0-4-16 16,-1 0-26-16,8-3-52 0,-2-1-134 0,1-3-81 0,0-3-46 16</inkml:trace>
  <inkml:trace contextRef="#ctx0" brushRef="#br0" timeOffset="78653.14">19060 7631 349 0,'0'-3'534'0,"0"-1"-106"0,0 0-159 0,7 4-114 16,-7 0-68-16,0 8-38 0,0-5-21 0,0 8-8 0,7 4-2 15,-7-1 1-15,6 8 1 0,-6 0 3 0,5 3 2 0,3 1 1 16,-1 0-2-16,-2 3-1 0,3 0-3 0,-2 0-4 0,7 0-4 16,-6 6-3-16,-1-3-4 0,0 1-2 0,2 4-3 15,-2-4-7-15,0 0-13 0,1-1-14 0,-7 2-12 16,6-5-14-16,1-3-15 0,-7-1-17 0,6-3-21 0,-6-7-19 15,0-1-12-15,0-7-16 0,0 1-29 0,0-4-46 0,0-4-81 16,-6-4-64-16</inkml:trace>
  <inkml:trace contextRef="#ctx0" brushRef="#br0" timeOffset="78918.64">19035 7671 380 0,'6'-18'505'0,"-6"3"-143"0,7 5-137 16,5-5-87-16,2 4-48 0,-3-1-28 0,4 1-14 16,4 0-14-16,1 4-13 0,0 3-8 0,5 0-4 0,-5 1-1 15,6 3-3-15,-6 0 0 0,-1 3-1 0,1 1-3 0,-8 4-1 16,2 3 0-16,-8 0 0 0,-1 4-2 0,-5-1-1 16,-5 5 1-16,-1-1-1 0,0 0 6 0,-14 4-2 15,0-4-1-15,1 0 0 0,-7 2 0 0,-1-3 0 0,1 2 1 16,-6-1-1-16,6-3-4 0,-7-1 2 0,7-3 2 0,0 0-1 15,7 0 0-15,-1 0-7 0,6-4-12 0,2 1-13 0,5-4-14 16,7 0-20-16,-6-1-27 0,12 1-50 0,1-4-95 16,12 0-138-16,-7-4-61 0</inkml:trace>
  <inkml:trace contextRef="#ctx0" brushRef="#br0" timeOffset="79199.88">19875 7602 436 0,'0'-12'470'0,"0"4"-142"0,-7-2-127 0,-5 6-80 0,-2-3-43 16,-6 3-27-16,-5 4-14 0,-1 0-6 0,0 4-10 0,-7 3-4 15,7 4-4-15,6 0-4 0,1 1-1 0,-1 2-1 16,8 5-2-16,-2-1-3 0,8 0-2 0,6 4-1 0,-6 0-1 16,12 3-2-16,0-2-1 0,8-1-2 0,-8 0-3 15,7 3 2-15,7-7-1 0,-8 4 0 0,8 1 2 0,0-5 1 16,-1 4 2-16,-6-4 0 0,6 1 2 0,-5-5 2 0,-1 0 0 15,-7 1 0-15,1-1 0 0,-1-2 0 0,-6-1 3 16,0 1 4-16,-6-2 4 0,-1-3 4 0,-6 1 4 16,-7-2 2-16,1 2 1 0,-7 0 1 0,0-1-1 0,-6-3-3 15,-1-1-4-15,7 1-4 0,-7-1-6 0,7-3-8 0,0 4-16 16,0-4-24-16,-2 0-36 0,11 0-59 0,-3-4-137 0,7 1-104 16,-1-1-77-16,8-3-42 0</inkml:trace>
  <inkml:trace contextRef="#ctx0" brushRef="#br0" timeOffset="79606.12">20181 7297 112 0,'0'-7'496'0,"6"-1"-73"0,8 1-167 0,-2 4-116 0,8-2-62 15,0 3-27-15,5 2-11 0,9 0-4 0,-2 2 4 16,1 3 3-16,6 2 1 0,5 4 3 0,-3 3-1 15,4 5-1-15,0-2-4 0,-5 10-8 0,-1 2-6 0,-8 4-4 16,-4 4-3-16,-1 4-3 0,-12 2-1 0,-8 4-1 0,-6 5-1 16,-6-1 1-16,-14 1 0 0,-7 3-1 0,-5-1-1 0,-13 5-1 15,-1-4-1-15,-12 3-4 0,-2 2 0 0,-4-2 0 16,-2-7-3-16,2 0-2 0,-2 2-10 0,1-10-17 16,6 1-17-16,1-8-23 0,6-2-34 0,6-2-60 0,7-6-122 15,13-4-114-15,0-4-72 0,7 0-38 0</inkml:trace>
  <inkml:trace contextRef="#ctx0" brushRef="#br0" timeOffset="80402.67">21530 7543 86 0,'0'-7'376'0,"0"3"-98"15,0-4-107-15,0 1-72 0,0 0-42 0,0 4-24 16,0-1-11-16,0-4-5 0,0 5-4 0,0-1-3 0,0 0 2 15,0 4-1-15,0-3 0 0,0 3-2 0,0-3 1 0,0 3 0 16,-6-5-3-16,-1 5 2 0,0 0-1 0,1 0-2 16,-7-3-1-16,6 3-2 0,-12 0 1 0,6 0 0 0,-6 0 5 15,-1 3 1-15,-6-3 4 0,-1 5 4 0,0-2 4 16,2 0 6-16,0 5 4 0,-9-5 0 0,9 1-2 0,4 4-1 16,-4-1-2-16,5 0-2 0,1 0-5 0,6 1-7 0,0-1-5 15,0 3-2-15,5-2 0 0,8-1-1 0,-5 4 0 16,5-3 1-16,5 2-1 0,3-2 2 0,-1 3 2 15,5 1 0-15,8-2 4 0,-1 5-2 0,1-4 0 0,5-1 0 16,2 5 0-16,0-4 0 0,-1 4-2 0,-1-4-3 0,9 3-1 16,-9-2-2-16,7 2-1 0,-5 1-1 0,-1-4-1 0,-6 4 0 15,-8-4-2-15,8 3 0 0,-14-3 0 0,1 4 0 16,0-3 1-16,-7 1 2 0,-7-1 1 0,-6-1 1 0,-7-1 2 16,1 2 1-16,-7-1 0 0,0-1 1 0,-7 1-1 15,1-3 0-15,-8-1-1 0,8 0-1 0,-7-3-1 0,5 0 1 16,3 3-1-16,-2-7 0 0,7 3 0 0,0-3-2 15,0 0-1-15,13 0-4 0,-1 0-14 0,8 0-22 0,6-3-26 16,6 3-54-16,8-7-112 0,-1-1-130 0,13 1-77 0,0 0-39 16</inkml:trace>
  <inkml:trace contextRef="#ctx0" brushRef="#br0" timeOffset="80980.66">21902 7597 211 0,'-7'-3'459'0,"-6"-1"-121"0,-6 4-137 16,5 0-84-16,-12 0-43 0,7 4-18 0,-7 4-12 15,0-2-6-15,-1 2-5 0,1 4-4 0,0 2-5 0,7-3-4 16,-1 3-5-16,1 1-7 0,6 0-2 0,0-1-1 16,6 1-3-16,-1-4 0 0,8 4 1 0,8-4-2 0,-1 0 1 15,6-4 1-15,0 0-3 0,6-3 0 0,1-1 0 0,6-3 1 16,-7 0-3-16,7-3 2 0,-6-1-2 0,6-3 1 15,-7 0 1-15,1-1 0 0,-7-3 1 0,7 5 0 0,-8-6 6 16,2 1 4-16,-1 3 4 0,-6 1 4 0,-1-1 3 16,-6 5 2-16,7 0 1 0,-7-1 0 0,0 0-4 0,-7 4-5 15,7 0-4-15,0 4-3 0,-6 0-5 0,-1 2-3 0,0 6-1 16,1-1-1-16,0 0-2 0,-2 4 0 0,8-4 0 16,0 4-2-16,0-1 3 0,8-3-1 0,-2 4-1 0,0-5 3 15,8 1 0-15,5-3-1 0,1 3 1 0,-2-8 0 16,9 6-1-16,5-7 0 0,-5-2 1 0,-1 0 1 0,6-2 0 15,-6-7 0-15,7 2 1 0,-7-4 2 0,0 0 2 16,-7 0 4-16,1-3 3 0,0-5 4 0,-1 5 2 0,-5-5 5 16,4 1 6-16,-4-4 6 0,-2 4 2 0,-4-8-3 0,-2 0 1 15,1 1-3-15,-1-1-2 0,-6 0-4 0,0-3-6 0,0 4-7 16,0-5-2-16,0 1 2 0,-6 3 1 0,-1 0 15 16,1 5 18-16,-2-1 14 0,2 2 6 0,0 11 2 15,-1-2-1-15,0-1-2 0,1 6-7 0,0 1-16 0,0 5-20 16,-1 0-15-16,0 0-4 0,1 7-4 0,-7 4 0 0,7 1 1 15,-2-1 0-15,-4 8 0 0,5-5 3 0,0 4 0 16,7 4 0-16,-6-1 1 0,6 5-1 0,-7 0 1 0,7 0 0 16,0 0 1-16,7 3-2 0,-7-4-1 0,6 5 2 15,1-1-2-15,0-4 0 0,5 1 0 0,2 3-4 0,-1-6-9 16,0 3-16-16,0-5-19 0,6 1-22 0,0 0-23 0,2-7-23 16,-2-1-27-16,0 1-25 0,8-3-29 0,-7-5-53 15,-2-5-110-15,2-2-91 0,0-2-45 0</inkml:trace>
  <inkml:trace contextRef="#ctx0" brushRef="#br0" timeOffset="81136.88">22214 7536 431 0,'-7'-4'473'16,"7"-4"-147"-16,7 5-132 0,-1-1-80 0,8 4-45 0,6-3-28 15,5 3-18-15,1 0-17 0,6 0-14 0,8 0-18 0,-1 3-20 16,0-3-25-16,7 4-47 0,-7-1-97 0,-1 5-144 0,3-8-68 15</inkml:trace>
  <inkml:trace contextRef="#ctx0" brushRef="#br0" timeOffset="82105.53">22657 7602 176 0,'-13'3'475'0,"0"0"-125"0,7-3-147 15,0 5-84-15,6-5-42 0,-8 0-13 0,8 0 1 0,0 0 3 16,0 0 4-16,0 0 1 0,0 0-2 0,8 0-7 15,4-5-9-15,-5 2-13 0,12 0-11 0,-7-2-7 0,8 2-2 16,0-4 1-16,0-1 6 0,-7 5 1 0,6-5 12 0,-5 5 15 16,-8-1 13-16,7-4 3 0,-7 5-1 0,-6-1-4 15,7 1-6-15,-7-4-1 0,0 3-15 0,-7 0-18 16,1 0-17-16,-1 1-11 0,1-1-7 0,-6 4-4 0,-8 0-1 16,6 4-2-16,-5-1-1 0,6 5 0 0,-6 3 2 0,4-4 2 15,3 4 1-15,-7 4 1 0,6-1 0 0,7 1 2 0,-2 4-1 16,-4-1 0-16,12-3 4 0,-7 6 0 0,7-2-1 15,0-1-1-15,0 0-1 0,0-2 0 0,7 1 0 16,-1-2 1-16,8-1-3 0,-8 1 1 0,13-4 2 0,-6 0 2 16,6 0 1-16,1-4 4 0,6-3 1 0,1 0 3 0,-1-1 2 15,-7-3 2-15,13-3 6 0,-6-5 3 0,1 5 9 16,-1-5 1-16,-6-3 2 0,6 1 4 0,-7-1 1 0,7-4 0 16,-13 1-4-16,7-6-2 0,0 7-6 0,-9-6-5 15,4-4-5-15,-9 2-5 0,7-1-1 0,-7 0-4 0,-6-3-2 16,7-1-4-16,-7 0-1 0,0 1-2 0,0-4 1 0,-7 3-2 15,1-3-2-15,-1 2 1 0,1 2 0 0,-8 3 1 16,7 1 0-16,-4 2-1 0,-3 1 1 0,8 2 0 0,-7 6 0 16,-1-2 2-16,8 2-1 0,0 3 0 0,0 3 0 0,-2 0-2 15,2 0 0-15,0 4 0 0,-1 4 1 0,1 0-2 16,6 2 1-16,-7 6 1 0,0-1 0 0,0 7 3 0,2 1 2 16,5 3-1-16,-7 0 2 0,7 3 1 0,0-3 0 15,0 7 0-15,0-3 1 0,0 4-1 0,7-5 0 0,-7 4 1 16,5 1-1-16,2-4-1 0,0 3 0 0,6-4 0 0,-6-3 1 15,5 0-2-15,2 0 0 0,-2-6 0 0,2-2 1 16,-1 1 0-16,7-5 1 0,-9-3 1 0,4 1-1 16,4-8 5-16,-6 4 2 0,6-8 6 0,1 0 6 0,-7-3 5 15,7 0 4-15,-8-4 4 0,8 0 4 0,-6-3 2 0,5-6-1 16,-6-1-3-16,0 2-4 0,-7-6-4 0,8-1-4 0,-8 1-4 16,-1-6-5-16,3 2-3 0,-8 0-6 0,0-3-2 15,0-2-2-15,0 1-2 0,0 1-2 0,0-4 1 16,-8 2-1-16,3 1-2 0,5 4 5 0,-6-1 0 0,6 9 0 15,-9-6 1-15,4 9-1 0,5 5 0 0,-6-3 0 0,-1 5 0 16,7 1-3-16,-6 2-1 0,-1 1-2 0,7 3-1 16,-6 4-1-16,-1 0-1 0,1 4 1 0,0 3 0 0,-2 1 1 15,2 6 1-15,0-3 1 0,-1 7 2 0,0 1-2 16,1-1 5-16,0 4 0 0,6-1 0 0,-8 6 0 0,8-2 1 16,-5 5 0-16,5-1 0 0,0 0 2 0,0 0-1 0,5 0-3 15,-5 5 1-15,8-9-2 0,-2 4-1 0,-6 0 0 16,13-3-3-16,-6 0-1 0,-1 0-1 0,8-8 2 0,-2 0-2 15,1 1 1-15,0-5 3 0,0-3 0 0,7 0 3 16,-7-4 2-16,6 1 2 0,1-8 1 0,-7 0 4 0,7 0 3 16,-1-4 3-16,1-3 6 0,0-1 5 0,-1-2 5 0,-6-1 2 15,6 0 1-15,-5-4 1 0,-2-3-2 0,2 3-2 16,-3-3-3-16,-3 0-2 0,5-2-4 0,-6 3 1 0,-1-5 1 16,0 3 3-16,-6 2 0 0,8 2 3 0,-8 1 3 15,0 2 6-15,0 1 6 0,0 0 3 0,0 3 0 0,0 4-4 16,0 1-2-16,0-1-4 0,0 1-8 0,0 3-8 15,0 0-12-15,0 0-6 0,0 3-4 0,0 4-1 0,0-3 0 16,0 7-2-16,-8 0 2 0,8 1 3 0,0-1 0 0,0 0 0 16,0 4 0-16,8-5 0 0,-8 5 0 0,6-4 0 0,0 3-2 15,0 1-5-15,8-5-12 0,-1 5-15 0,-1 1-25 16,8-1-35-16,-6-5-37 0,11 1-40 0,-5 0-38 16,6-4-39-16,-6 0-41 0,-1-3-78 0,7 0-130 0,-6-8-52 15,-7 4-20-15</inkml:trace>
  <inkml:trace contextRef="#ctx0" brushRef="#br0" timeOffset="82230.36">23843 7425 260 0,'-6'-10'475'0,"-8"-2"-120"15,8 2-132-15,0-1-79 0,-1 3-44 0,0 1-22 0,7 0-13 16,-6 4-13-16,6-2-12 0,0 2-19 0,6-1-22 0,1 4-31 16,0-5-32-16,-1 5-49 0,8 0-92 0,-8-2-159 15,7 2-82-15,0-4-37 0</inkml:trace>
  <inkml:trace contextRef="#ctx0" brushRef="#br0" timeOffset="82449.28">23850 7074 174 0,'-7'-7'490'0,"1"-1"-104"16,6 5-140-16,0-1-88 0,-6 4-53 0,6-4-31 0,0 4-20 15,6 0-18-15,-6 4-13 0,0 0-9 0,6 2-4 0,-6 2-3 16,7 7 1-16,-1 0 5 0,1 2 2 0,0 2 4 15,-7 6 4-15,6-3 2 0,0 5 3 0,-6 1 2 0,6-1-3 16,2 2-4-16,-8 0-4 0,6 5-5 0,0-5 1 16,-6 0-4-16,7 0-4 0,0 5-3 0,-1-5-3 0,0 3-2 15,1-3-15-15,-1 5-20 0,8-5-31 0,-8 0-39 0,0-3-73 16,1-4-147-16,0-1-97 0,-1-5-62 0</inkml:trace>
  <inkml:trace contextRef="#ctx0" brushRef="#br0" timeOffset="82824.11">23843 7507 441 0,'0'-4'446'0,"0"0"-131"15,0 0-117-15,0 4-71 0,0 0-42 0,7 0-22 16,-1 0-12-16,1 0-6 0,12 0-2 0,-5 0-2 0,12 0-1 16,-7 4 0-16,13-4 4 0,-5-4 7 0,5 4 7 0,7 0 3 15,-7-3 4-15,8-1 5 0,-8-3 10 0,1 4 12 0,0-5 12 16,-1-1 7-16,-6 3 10 0,1-2 6 0,-8 2 2 15,-6-6 3-15,0 5-2 0,0 0-8 0,-6-5-13 16,-1 2-20-16,0-1-19 0,-6 0-18 0,0 0-14 0,0 0-13 16,-6 2-11-16,6 3-10 0,-6-1-5 0,-1 3-5 0,-6 1-5 15,0 3-6-15,0 0-1 0,0 3-3 0,-7 5 1 16,7-1 0-16,-7 4 0 0,2 3 3 0,4 1 3 0,1 0 2 16,-7-1 3-16,14 4 2 0,-8-2 3 0,8-2 1 15,0 1 2-15,6-4-2 0,-7 3 1 0,14-2 3 0,-7-2 5 16,6 1 7-16,0 0 10 0,8-4 11 0,-1 4 8 0,7-3 5 15,6-1 3-15,0 0 4 0,7-4-5 0,5 2-6 16,-5-2-11-16,13 1-10 0,-1-4-9 0,1 3-13 0,-1-3-34 16,-6 0-56-16,7 0-69 0,-13-3-71 0,-1 3-72 0,1-4-115 15,-8 1-169-15,-4-2-97 0,-8 2-31 0,-7 0 19 16</inkml:trace>
  <inkml:trace contextRef="#ctx0" brushRef="#br0" timeOffset="83526.92">21380 8579 291 0,'0'-7'273'0,"-6"4"-60"16,6-5-50-16,-7 4-39 0,0-3-27 0,7 4-19 15,-6-4-13-15,6-2-6 0,0-1-4 0,0 3-1 16,-6-1 0-16,6-3-3 0,0 4-6 0,0-4-5 0,0 4-3 16,0 0-5-16,0 0-6 0,0 2-5 0,0-2-4 0,0 3-4 15,-6 0-3-15,6 1-2 0,-9-1-3 0,4 4-1 0,-1-3 0 16,-8 3-2-16,1 0-2 0,1 3 0 0,-2 1 0 15,-6-1 2-15,8 1 1 0,-8 4 0 0,1-5 1 16,-1 9 1-16,0-5 2 0,1 4 4 0,-7 0 4 0,13-1 3 16,-6 2 3-16,-1 2 2 0,1-2 3 0,5 2 0 0,2 4 0 15,-2-4 0-15,1 1-4 0,7-1 1 0,-1 6 1 16,0-6 2-16,0 1 2 0,7-1 5 0,7 5 3 0,-7-5 4 16,14 1 2-16,-1 0 4 0,7-5 1 0,6 6 0 15,-1-5-5-15,8-4-4 0,13 0-5 0,0 0-6 0,5 1-11 16,1-4-16-16,7-4-22 0,0 0-26 0,-7 0-26 0,0 0-25 15,-6-4-29-15,-7 0-24 0,-1 0-24 0,-5-3-28 16,0 0-35-16,-7 0-49 0,-6-4-69 0,-1 0-70 16</inkml:trace>
  <inkml:trace contextRef="#ctx0" brushRef="#br0" timeOffset="83886.22">21830 8579 279 0,'0'-10'414'0,"-7"-5"-100"0,-6 4-105 16,7 4-75-16,0-1-41 0,-2 1-22 0,-4 0-15 15,5 4-13-15,0-2-7 0,1 5-5 0,-7 0-6 0,7 5-6 16,-8-2-7-16,8 8-3 0,0-5-2 0,-8 6-2 15,8-1-1-15,0 4-1 0,-1 0-2 0,7-1 0 0,-7 1 1 16,7-1 0-16,0 1-1 0,7 0 2 0,-7-1 0 0,7 1-1 16,-7-4 1-16,6-1 0 0,0 2-1 0,1-5-2 15,0 1 1-15,-1-6 1 0,0 6 6 0,1-4 9 0,0-4 13 16,-1 3 11-16,1-6 10 0,-1 3 11 0,7-4 4 0,-6-4 5 16,5-2-2-16,-4 3-5 0,4-5-5 0,1 2-8 15,-6-5-8-15,6 4-8 0,-7 1-5 0,8-5-4 0,-8 0-4 16,0-1-4-16,8 2-8 0,-1-1-3 0,-7 5-2 15,0-1-3-15,1 0-2 0,0 4 1 0,5 0-1 0,-6 3 0 16,-6-1 0-16,8 2-2 0,-2 0 0 0,0 3-1 0,8 0 0 16,-8 3-3-16,1 5 0 0,-1-4 0 0,8 6 0 15,-8 1 2-15,0 0-1 0,7 1 2 0,-6 2 0 16,-1 1 2-16,1-1 1 0,6 5-1 0,-7-4 1 0,1-1 0 16,-1 4 0-16,0-4 0 0,2 1-1 0,4-1-4 0,-12 1-6 15,7 1-13-15,-1-5-17 0,1 3-19 0,0-3-23 0,-1 0-28 16,0-4-31-16,2 0-51 0,4 1-102 0,-6-4-131 15,0-1-60-15,8-3-30 0</inkml:trace>
  <inkml:trace contextRef="#ctx0" brushRef="#br0" timeOffset="84729.88">22234 8572 96 0,'0'-11'478'0,"6"4"-86"0,0-4-142 0,2 4-98 0,-2 2-50 15,0-1-26-15,1-2-15 0,-7 5-10 0,6 3-10 0,1-3-5 16,0 3-6-16,-1 0-4 0,0 3-11 0,0-3-4 16,1 7-7-16,6 0-1 0,-7 1-3 0,8 3 1 0,-7 3-1 15,-1-3 0-15,0 3 2 0,1 6-2 0,6-3 0 16,-7-2 1-16,1 8 1 0,-7-9-2 0,7 4 1 0,-1 0-2 16,-6-3 0-16,7 3 0 0,-7-6 0 0,0 2-2 0,0-6 0 15,5 2 2-15,-5-6 1 0,0 3 0 0,0-3 1 16,0 0 8-16,0 0 11 0,0-4 13 0,0 0 16 15,8 0 12-15,-8-4 8 0,0 0 5 0,7 0 4 0,-7-3-4 16,5-3-9-16,-5-2-3 0,7 1-4 0,6-4-5 0,-13 1-7 16,13 3-4-16,-6-4-1 0,-1-3 4 0,1 3 2 0,6 1-5 15,-7-5-6-15,8 8 3 0,-8-3 4 0,7 2-8 16,-7 1 2-16,1 0-4 0,0 4-3 0,5 0-4 16,-5-1-6-16,0 5-11 0,-1-1-7 0,0 4 0 0,2 0-9 15,-2 0-6-15,-6 4-5 0,6 3-5 0,1-3-7 0,-1 3-5 16,-6 5-1-16,0-2-2 0,7 5 0 0,-7-4 0 15,0 4-2-15,0-4-1 0,0 4 1 0,0-5-1 0,0 1 1 16,0-3 0-16,0-1 5 0,0 3 4 0,0-6 6 16,0 0 5-16,0 0 8 0,0-1 8 0,0 1 5 0,0-4 6 15,0 0 4-15,0 0 2 0,0-4 5 0,0 1 0 0,6-1 0 16,-6-4 1-16,0 1-2 0,7 0 0 0,-7 0 0 16,5-4-2-16,2 3-1 0,-7 2 4 0,8-3 4 0,-3 3 4 15,-5 2 2-15,0 0 0 0,7 1-4 0,-7-1 0 16,0 4-5-16,0-4-9 0,0 4-14 0,0 0-16 0,0 0-14 15,0 0-8-15,0 4-4 0,0 0-2 0,7-1-3 0,-7 1-3 16,6 3-1-16,1 1 6 0,-1-4 8 0,1 2 4 16,6 2 2-16,-6-5 2 0,5 1 5 0,-4-4 7 0,4 4 6 15,1-4 5-15,-7-4 3 0,8 4 2 0,-9-4 4 0,10 1 0 16,-9-5 0-16,6 5 0 0,-4-4 1 0,-2-1 2 16,7 1-1-16,-13 0 2 0,6 3 1 0,1-4-1 15,-7 0 0-15,7 6-1 0,-7-2-1 0,0 1-2 0,0-2-1 16,0 5-5-16,0 0-3 0,-7 0-3 0,7 0-1 0,-7 0-1 15,7 5 0-15,-6-2 0 0,-1 1 0 0,7 3-3 16,-6-4 4-16,0 5 1 0,6-4 2 0,-8 3-1 0,8-3 1 16,0-1 0-16,0 5 4 0,8-4 3 0,-8-4-2 15,6 3 2-15,7 0 3 0,-7 1 1 0,8-4 1 0,5-4 0 16,0 4 0-16,1-3 0 0,-1 0 2 0,7-1-2 0,-6-4-1 16,7 1 0-16,-9 0 0 0,2-1 1 0,7 1 1 15,-8 0 1-15,-1 0-1 0,-3-1 0 0,4 4 0 0,-13-4 0 16,8 6-1-16,-8 2 1 0,0-5 1 0,-6 5-1 15,8-3 1-15,-8 3 0 0,6 3-2 0,-6-3 0 0,0 5 0 16,0-3-1-16,0 2-3 0,0 0 2 0,0 0-5 0,-6 4 4 16,6-1-3-16,0 0 1 0,6-4 0 0,-6 5 0 15,0-4-1-15,0 3-1 0,6-3-1 0,1-1-7 16,-1 0-6-16,1 2-14 0,-1-5-11 0,1 0-17 0,4 0-18 16,-2-5-22-16,-3 2-23 0,-1-4-37 0,3 0-66 0,-1-1-113 15,-1 1-69-15</inkml:trace>
  <inkml:trace contextRef="#ctx0" brushRef="#br0" timeOffset="86182.74">11704 7671 231 0,'6'-7'246'0,"-6"0"-55"16,0-1-52-16,0 4-43 0,0-3-28 0,6 4-17 16,-6-1-8-16,0 1-5 0,0-5-5 0,-6 8-2 0,6-4-3 15,0 1 2-15,0-2 3 0,0 2 4 0,0-5 0 0,0 5 0 16,0-1 1-16,0-4 0 0,0 5 0 0,0 0-2 16,0-5-6-16,0 5-4 0,0-1-3 0,0 0-2 0,0 0-1 15,0 1-2-15,0-1-2 0,0 4-2 0,0-3 0 16,0 3 0-16,0 0-2 0,0 0-3 0,0-4-2 0,0 4-1 15,0 0-3-15,0 4-1 0,0-4-2 0,0 0-1 0,0 3 0 16,0 1 0-16,0 3 1 0,0 1-3 0,0-1 3 16,-6 3 1-16,6 10 3 0,-6-6 6 0,6 8 5 0,-7 0 4 15,0 4 4-15,7 3 7 0,-6 1 4 0,6 3 4 16,0-1 1-16,-7 5 1 0,7-1-5 0,-6 5 0 0,6 3-2 16,0 0-3-16,-6 2-5 0,-2 7-1 0,2-2-4 15,0 1-2-15,0 3-1 0,-2-1-4 0,2 1-3 0,-7 7-1 16,0-3-2-16,0 3-2 0,1 0-2 0,-2-3-1 0,-6-5-1 15,7-2-1-15,1-4 1 0,-2-4-1 0,8-4 0 16,-7-3 1-16,6-4 0 0,-7-8 0 0,9 1 0 0,5-4 1 16,-7-3-1-16,7-4 0 0,-6-1 3 0,6-3 3 15,0-5 8-15,-7 2 16 0,7-4 23 0,0 0 32 0,0-4 32 16,0 0 24-16,0 0 11 0,0-4 5 0,0-3-5 0,-6 0-13 16,6-8-22-16,-6 1-31 0,-2-1-33 0,2-7-23 15,0 0-12-15,-7-1-9 0,6-2-3 0,-6 3-1 0,0-4 3 16,-6-3 3-16,5 4 3 0,2-2 2 0,-8 2-1 15,7 0 2-15,-1 2-1 0,2 2 0 0,-1-2-4 0,0 5-3 16,0-1-2-16,7 5-1 0,-8-1-1 0,8 4 0 0,-1 1 1 16,0-1 1-16,1 3 1 0,6 5-2 0,-6-5-3 15,6 4-1-15,0 4-1 0,0-3-2 0,0 3-1 16,0 0-3-16,0 3 0 0,6 5 0 0,-6-1 1 0,6 1 1 16,-6 7 0-16,7-1 1 0,0 8-1 0,-7-4 0 0,6 3 0 15,-1 6 2-15,4 2 0 0,-3-3 0 0,-1 3-2 0,3 0 1 16,-2 1 0-16,1-1 7 0,-1-3-5 0,1-1-5 15,-1 1-1-15,0-4-2 0,2-3-1 0,4-2-2 16,-5-2-3-16,6-1-8 0,-6-2 4 0,5-5 4 0,2 1 0 16,-3-6 3-16,4 3 3 0,4-10 3 0,1 3 4 0,0-2 1 15,5-7 3-15,1-3-2 0,7-5 1 0,-7 1 1 16,14-4-2-16,-8-4 2 0,7 0 0 0,6-3 1 0,1-4 3 16,-1 0 5-16,8-1 7 0,-7 2 5 0,-1-1 2 0,1 4 1 15,-7 0 0-15,-7 2-2 0,1 2-2 0,-7 4-4 16,-6 2-8-16,-1 4 1 0,-6 3-3 0,0 3-1 0,0-3-2 15,-6 8-2-15,-1-2-2 0,0 1-7 0,-6 2-15 16,6-1-27-16,-6 4-40 0,0 0-45 0,0 0-46 0,0 4-38 16,0-1-40-16,0 2-39 0,0-3-56 0,0 2-140 0,8 0-60 15,-8 3-31-15,0-2-4 0</inkml:trace>
  <inkml:trace contextRef="#ctx0" brushRef="#br0" timeOffset="86416.87">12799 8561 268 0,'0'-7'559'0,"-7"3"0"15,7 1-212-15,0-1-161 0,0 1-104 0,0 3-65 16,0-4-45-16,0 4-37 0,0 0-35 0,7 0-59 0,-1 0-139 16,-6 0-104-16,13 0-66 0,-6 4-27 0</inkml:trace>
  <inkml:trace contextRef="#ctx0" brushRef="#br0" timeOffset="88088.54">10491 9627 63 0,'0'0'217'0,"0"0"-28"16,0-3-28-16,0 3-28 0,0-5-24 0,0 5-23 15,0-2-19-15,0-3-12 0,0 3-13 0,0-6-7 0,7 4-2 16,-7-4-4-16,7 5 0 0,-7-3 0 0,0 1-2 0,0 2-1 16,7-6-4-16,-7 6-2 0,0 0-3 0,0 3-4 15,0-4-1-15,0 4-2 0,-7-4-2 0,7 4-1 0,0-3 0 16,0 3 0-16,-7 0 1 0,0-3 1 0,7 3 4 16,-5 0 1-16,-2-5 1 0,7 5 1 0,-8 0 1 0,3-4 0 15,-2 4 0-15,1 0 0 0,0-3-4 0,-2 3-3 0,2 0-1 16,-6 0-2-16,5 0 0 0,0 0-1 0,1 0-2 15,-7 0-1-15,5 0-1 0,-4 0 0 0,0 3-1 16,4 1 2-16,-4-4-2 0,-8 5 1 0,7 1 1 0,-7-2 0 16,8 0-1-16,-9 2 6 0,1-1-1 0,2 2-1 0,-2 0 1 15,-6 0 2-15,7 1 0 0,-8 4 0 0,1-3 3 0,0 7-6 16,0-2 4-16,0 1 1 0,0 3-1 0,0 4-2 16,0 0-1-16,0 4 1 0,6-1-1 0,1 1 0 15,-1 7 0-15,8-4 1 0,-2 4 2 0,8 0-2 0,0 4 3 16,-1-4-1-16,0 0 3 0,7 0-1 0,7 0 1 0,0-1 0 15,-1-3 0-15,0 2 3 0,8-6-1 0,5 1 1 16,-6-4-3-16,13-5 0 0,-7 2-3 0,8-4-1 0,-1-1 0 16,6-6-2-16,-6 3 3 0,13-7 1 0,-6-4 6 15,5 0 7-15,2-8 9 0,-1 1 12 0,0-5 10 0,1-2 17 16,5-4 21-16,-7 0 25 0,3-5 23 0,-3-2 20 0,1-5 17 16,-6 1 8-16,6-4 6 0,-12 0-4 0,5 1-15 15,-7-5-21-15,-5 0-25 0,0 1-27 0,-7-1-24 0,-8 1-18 16,3-1-18-16,-8-3-15 0,0 3-8 0,-8-4-7 0,-4 5-3 15,0-1 0-15,-2 1 0 0,-6 2 0 0,-5 5-2 16,-2 3 0-16,2 1-2 0,-1 6 0 0,-7 2-4 0,6 3-8 16,2 6-8-16,-2-1-15 0,2 3-33 0,5 6-48 15,6 0-47-15,2 0-37 0,0 6-32 0,4 3-26 0,2-1-29 16,0 6-21-16,6 1-3 0,0-1-6 0,-7 4-55 16,7 0-111-16,-6 1-50 0,-1-1-9 0</inkml:trace>
  <inkml:trace contextRef="#ctx0" brushRef="#br0" timeOffset="88338.49">10206 9796 264 0,'0'-4'505'0,"0"4"-119"0,0-3-150 15,0 3-102-15,0-4-57 0,0 4-34 0,0 0-15 0,6 0-6 16,-6 0 1-16,6 0 1 0,0 4 2 0,-6-1 5 16,14 5 3-16,-8-2 1 0,7 6-1 0,-6 2-3 0,6 1-3 15,0 3-2-15,0 5-4 0,-7-1-3 0,8 4-3 0,-1 3 0 16,-1 0 1-16,1 0 0 0,0 0 2 0,1 5-2 15,-1-5-1-15,-7 0-3 0,8 0 0 0,-2 1-1 0,2-1-3 16,-2-4 1-16,0 5-4 0,3-8-1 0,-3 4 0 16,2-6-1-16,-2-1-1 0,2 4-1 0,-1-5-1 0,-1-3-4 15,2-1-5-15,6 1-11 0,-8 0-14 0,0-4-23 0,9-3-30 16,-9-2-45-16,8-2-83 0,0-4-161 0,-7-4-86 16,7 4-45-16</inkml:trace>
  <inkml:trace contextRef="#ctx0" brushRef="#br0" timeOffset="88853.84">10862 10056 384 0,'-5'-8'435'0,"5"5"-121"0,-7-4-113 0,7 3-72 0,0 1-40 16,0-2-28-16,0 2-14 0,0 3-9 0,0-4-10 16,0 4-8-16,0-4-6 0,0 4-4 0,7 0-3 0,-7 0-2 15,5 4-2-15,-5 0 1 0,8-1 1 0,-1 5 2 0,-7-2 1 16,6 2 1-16,-6 4 2 0,6 2 0 0,-6 1 1 16,7-1 1-16,-7 5-2 0,0-1-3 0,7 3 1 0,-7-1 0 15,0-3-2-15,6 2 1 0,-6-1-2 0,6 0 0 16,-6-3 1-16,7 4 1 0,-1-5 0 0,1 1 0 0,0-5 3 15,-1 2-1-15,8-1 3 0,-8-5-1 0,6 3 0 0,2-1 1 16,-1-6 0-16,-1 2-1 0,2-4-2 0,6 0 0 16,-8-4-1-16,7 2-1 0,0-6 1 0,2-1 5 0,-1-1 5 15,-1 0 4-15,1-6 8 0,0 2 6 0,-1-4 10 16,-6-1 6-16,0 2 2 0,-1-6-6 0,2 1-1 0,-8 0-3 16,1-1-5-16,0-2-4 0,-1 4 2 0,1-1-1 0,-7 0-4 15,0-1 4-15,0 1-2 0,0 5 0 0,0 2-2 16,-7 3-3-16,7-2-9 0,0 7-7 0,-6-1-4 15,6 5-3-15,-7-1-2 0,7 0-1 0,-7 4-4 0,7 4-2 16,-6 0-1-16,6 3 2 0,-6 4 0 0,-2-4 1 0,8 8-1 16,-6-4 0-16,6 7 2 0,0-3 1 0,0-1-1 0,0 5 1 15,6 0 0-15,2-5-1 0,-2 1 0 0,7 0 0 16,0-1-1-16,6 1-1 0,-5-1-5 0,12 1-14 16,-7-5-14-16,7 2-22 0,7-1-25 0,-7-4-31 0,0 4-33 15,6-4-33-15,1-2-52 0,-7-3-72 0,7 2-150 0,-7-4-67 16,0 0-19-16</inkml:trace>
  <inkml:trace contextRef="#ctx0" brushRef="#br0" timeOffset="90306.57">11899 10023 202 0,'0'-12'477'0,"-6"5"-110"0,6-3-129 0,0 6-92 16,0-4-51-16,0 5-32 0,0-1-19 0,0 1-10 0,6-1-10 15,-6 4-5-15,7 4-5 0,0-1-1 0,-1 4-1 16,0 1-2-16,8-1 0 0,-8 5-1 0,0 2-1 0,0 1-1 16,2-1-1-16,-2 1-3 0,0 0 0 0,-6-1-1 0,7 1-1 15,-7-1 1-15,0 1-1 0,6 0-1 0,-6-9 2 16,0 6-1-16,0-4-1 0,0-5 5 0,0 5 8 0,0-8 10 16,0 3 12-16,0-3 12 0,0 0 5 0,7-3 5 0,-7-1 2 15,7-3-2-15,-7-5-7 0,6 2-7 0,0-2-7 16,2-3-9-16,-2 1-6 0,7-1-1 0,-7-2-3 0,7 2-2 15,0 0-1-15,-7-3-5 0,8 6-5 0,-2-3-2 16,2 5-2-16,-8 3 0 0,7 3-4 0,-6-4 2 0,0 8-3 16,-1 0 0-16,0 0 1 0,1 4-1 0,0 4 0 0,-1 2 0 15,-6 1 1-15,6 5 0 0,0-2 1 0,-6 1 1 16,8 3-1-16,-2 0 1 0,0 1-1 0,1-2-1 16,-1 2-1-16,8-4-1 0,-8 0 0 0,7-1 0 0,-6-3 0 15,6 0 0-15,0-4 4 0,6-3-1 0,-6 0 1 0,0-4 2 16,7 0 0-16,-1-4 0 0,-5-3-1 0,5-4 1 0,1-1-3 15,-8-2 2-15,8-1 2 0,-6 1 1 0,-2-5 0 16,-5-2 3-16,6 2 1 0,-6-3 0 0,-1 0 1 16,0 1 2-16,0-6 2 0,-6 2 6 0,8-1 4 0,-8 0 2 15,0-3 4-15,0 4-1 0,0-4-1 0,0 0 1 0,-8-5-4 16,8 5-5 0,-6-4-4-16,0 4-3 0,6-1-1 0,-6 5 2 0,-1 0 1 0,0 2 1 0,1 5 0 0,6 3 1 15,-7 5 0-15,1-2 1 0,0 8-1 0,6 1-3 16,-8-1-3-16,2 8-2 0,-1 3-2 0,2 0 1 0,-3 8-3 15,1 0-1-15,2 3-1 0,5 5 1 0,0-6 0 0,-7 9-1 16,14-4-3-16,-7 0-6 0,0 0-16 0,5 3-20 16,2-2-25-16,1-1-30 0,-3 0-35 0,8-1-50 15,1-2-94-15,-1-5-165 0,0 2-75 0,6-7-30 0</inkml:trace>
  <inkml:trace contextRef="#ctx0" brushRef="#br0" timeOffset="92243.61">11651 10034 300 0,'8'-8'349'0,"-2"5"-130"0,-6-1-100 0,6-4-53 0,-6 6-27 15,7-3-14-15,-7 2-2 0,0 3 1 0,6-4 3 16,-6 1 3-16,0 3 2 0,0-4-2 0,0 4 0 0,0 0-4 16,0 0-5-16,0-4-2 0,0 4-6 0,0 0-2 15,0 0-1-15,0 0-2 0,0 0 1 0,0 0 1 0,-6 0 1 16,6 0 1-16,0 0 0 0,0 4 1 0,-7-4 0 0,7 0 1 15,-6 0-2-15,0 4 1 0,-2-4-3 0,2 3 1 16,-6 1-2-16,-2 4 0 0,-5-2-1 0,-1 2 1 16,8 3 0-16,-8-5-1 0,0 10-1 0,1-5-1 0,5 0 0 15,2 0 0-15,-2 0 1 0,0 0-1 0,9-4-1 0,-2 5 1 16,1-6-1-16,6 2 0 0,0-1-2 0,0-3 1 0,0 2-3 16,0-1 2-16,6-2-1 0,1-3-1 0,6 4 0 15,-7-4 1-15,8 0 0 0,-2 0-1 0,2-4-1 0,-2 4 1 16,8-8 0-16,-7 6 1 0,7-6 3 0,-9 1 2 15,4-1 4-15,-2-3 0 0,-1 4 2 0,-4 0 5 0,-2-4 6 16,6 4 5-16,-4 0 4 0,-8 3-1 0,6 0 1 16,-6 0 1-16,0 1-1 0,0-1-5 0,6 4-6 0,-6 0-7 15,0-4-4-15,7 4-5 0,-7 4-4 0,0-4-2 0,6 7 0 16,-6-3 0-16,7 4-1 0,0-1-1 0,5 3 0 16,2-2-1-16,-2 3-7 0,8-1-10 0,7-2-13 0,-2 3-19 15,8-3-21-15,0-6-27 0,6 6-41 0,-1-8-83 16,1 0-147-16,1 0-72 0,-1 0-33 0</inkml:trace>
  <inkml:trace contextRef="#ctx0" brushRef="#br0" timeOffset="92602.9">12258 9898 355 0,'-7'0'376'0,"-5"0"-127"15,12 0-97-15,-8 0-56 0,8-4-33 0,0 4-17 0,8 0-4 16,-2-4-2-16,0 4 3 0,7-2-3 0,0 2 0 0,0-4 0 16,7 1 0-16,-1-2-2 0,0 2-3 0,8-1-6 15,-1 0-7-15,7 0-5 0,-1-3-5 0,1 4-2 0,5-1-3 16,2 1-1-16,5-1-5 0,-5-4-1 0,5 5-1 16,1 3-12-16,0-4-20 0,-8 0-31 0,2 4-55 0,-7 0-124 15,-7 0-110-15,-1 0-80 0,-5 0-44 0</inkml:trace>
  <inkml:trace contextRef="#ctx0" brushRef="#br0" timeOffset="93477.82">12837 9836 289 0,'-7'0'445'15,"2"0"-139"-15,-2 4-128 0,-1 3-81 0,-3 0-46 0,-2 4-23 16,6 0-11-16,-6 1-4 0,0 2-2 0,0 5-2 15,0-4 0-15,7 2 1 0,-8 2-1 0,7-1-1 0,7 1-1 16,-5-2 0-16,5 2-2 0,0-1 0 0,5-3-1 16,2 3 0-16,0-3-3 0,0-1 1 0,6 1 1 0,-1-4-2 15,2-1 2-15,-2 2-2 0,-5-1-1 0,13-3 2 16,-9-5-1-16,4 5 2 0,-3-8-1 0,2 3 0 0,-1-3-2 16,0-3 2-16,0 3 0 0,0-5-2 0,0-1 0 0,0 2 1 15,-1-8 0-15,2 5 0 0,-1-3 2 0,-6-2 3 0,5 1 3 16,-4-3 2-16,-2-1 2 0,0 1 2 0,0-1 2 15,-6 0 1-15,7-3 4 0,-7 4 1 0,0-2 1 16,0 2-1-16,-7-1-1 0,7 1-1 0,0-1 0 0,-6 4-2 16,6 1-5-16,-6 1-1 0,6-1-6 0,0 3 0 0,-6 3 0 15,6 0-2-15,0 0-2 0,0 4-2 0,0 0-1 16,0 0 0-16,0 4 0 0,0 0 0 0,0 3-1 0,0 1-1 16,0 2 0-16,0 1 2 0,0 4 1 0,6 0-1 15,-6 3 0-15,0 1 0 0,6-2 0 0,-6 5 0 0,0-3-1 16,6 3-1-16,-6-4 0 0,7 0 0 0,-7 1-2 0,7-2 2 15,-7 3 0-15,6-6 1 0,1-3 1 0,-7 0 1 16,6 0 0-16,-6 0-1 0,5-7 2 0,-5 4-1 16,9-6 2-16,-3 2-1 0,-1-4 6 0,2 0-2 0,1-4-3 15,4 2 0-15,-5-3-1 0,6-2 2 0,-6-4-1 0,5 4-1 16,2-4-6-16,-3-4 2 0,4 1 3 0,-2-1 5 0,-1 0 5 16,2 0 0-16,-2-3 3 0,2 3 4 0,-1-2 4 15,-7-2 3-15,8 4 2 0,-2-3-1 0,2 7-7 0,-8-3 1 16,-1 2-3-16,3 1-2 0,5 4-3 0,-13 0-3 15,7 3-5-15,-1 1-2 0,-6-1 2 0,6 4-5 0,-6 0-2 16,0 4 0-16,7-1 0 0,-7 4-1 0,0 0 1 16,0 5-1-16,0-5 0 0,0 7 3 0,0-3 0 0,-7 1 0 15,7-2 0-15,0 2 0 0,0-1-1 0,0 0 0 0,0 0 2 16,0-4-1-16,0 0 1 0,7 1-1 0,-7-5 1 16,0 4 0-16,0-2 1 0,0-5 1 0,0 0 1 0,7 0-1 15,-1 0 1-15,0-5-1 0,1 2-1 0,0-4-1 16,6-1 1-16,-7 4-1 0,6-3 0 0,-12 0 0 0,8 4 1 15,-2-1-1-15,-6 0 0 0,6 0 0 0,-6 4-1 0,8 0 1 16,-8 0-1-16,0 0-2 0,0 4 0 0,0 0 1 16,0 0-1-16,0-1-1 0,0 4-1 0,6 0 3 0,-6-3-1 15,0 0 1-15,6 0 0 0,-6-1 1 0,7 1 0 16,-1-1 2-16,1-3 1 0,-1-3-1 0,1 3-1 0,5-4 0 16,-4 1 0-16,4-5 1 0,2 1 0 0,-3 0 0 0,-3 0-1 15,5-1 1-15,0-3 0 0,1 0 1 0,-2 3-1 16,1 0 0-16,7-1 1 0,-14 1-1 0,8 4 1 15,-2-4-2-15,2 6 2 0,-2-3-1 0,1 2 0 0,1 3 1 16,-2 0-1-16,-5 0 0 0,6 3 2 0,0 2 0 0,-7 1-1 16,1 2 0-16,0-5 0 0,-1 5 0 0,7 3 1 0,-6-4-1 15,-1 4-1-15,7-3-1 0,-6 3 0 0,6-4 0 16,-7 4-3-16,8-4-11 0,-2 1-25 0,8 2-37 16,-1-5-67-16,1 1-182 0,6-2-102 0,-6 0-70 0,-1-1-35 15</inkml:trace>
  <inkml:trace contextRef="#ctx0" brushRef="#br0" timeOffset="94571.18">11214 10935 241 0,'0'-4'308'0,"8"-3"-70"0,-2 0-67 0,1 0-46 15,-1-4-32-15,1-1-18 0,-1 5-9 0,0-4-5 0,2 4-5 16,-2-4-1-16,0 3-3 0,1 1-3 0,-7 0 0 16,7 3-6-16,-1-3-6 0,1 3-7 0,-1-3-7 0,0 3-5 15,0 1-7-15,2-1-4 0,-8 1-2 0,6 3-3 16,-1 0 1-16,3-4-2 0,-1 4-2 0,6 4 1 0,-7-1 1 16,1 1 0-16,6-1 1 0,-7 4 1 0,8 5-2 0,-8-5 1 15,7 7 3-15,-7-3-3 0,1 4 2 0,-2 1-2 16,3 1 0-16,-8-2 0 0,6 3 0 0,1 1-1 0,-7-1-1 15,0 0 0-15,0 0 0 0,0-3 0 0,0 4 0 16,0-5-5-16,-7-3 2 0,7 3 2 0,-6-6 0 0,6 3 0 16,0-4 1-16,-8-4 5 0,8 2 7 0,0-2 10 0,0 1 5 15,0-4 3-15,0-4 4 0,0 1 1 0,0-2 1 16,8-5-2-16,-8 3 0 0,6-5-1 0,1 2 0 0,-7-5 0 16,7-4 1-16,-1 1 2 0,7-4-1 0,-6 4 7 15,5-4 4-15,1 0 6 0,-6 1 1 0,6-2-1 0,1 5-3 16,-2-1-2-16,1 4-1 0,-6 1-13 0,6 3-9 0,-7 0-11 15,0 4-8-15,2 4-5 0,-8-1-3 0,6 0-6 16,-6 4-1-16,6 0 3 0,0 4-4 0,-6 3-2 16,8 0-1-16,-2 4 2 0,-6 0 2 0,6 3 4 0,1 1 0 15,-1 0 1-15,-6 3 0 0,7-3 2 0,6 0-1 0,-7-1-1 16,0 5-2-16,8-9-3 0,-1 5-4 0,0 0-3 0,0-4-6 16,7 0-3-16,-8 0-3 0,8-4-2 0,0 0 1 15,-1 0 2-15,1-2 2 0,-1-5 2 0,1 0 6 16,0 0 8-16,6-5 2 0,-7-2 3 0,1 5 2 0,0-10 10 15,5 4-2-15,-5-2-1 0,-8-5-1 0,8 4-2 0,-6-4 1 16,-2 1 0-16,1-5 0 0,-6 5-9 0,0-4 4 16,-1 4 1-16,-6-6 2 0,0 3 0 0,0-2 0 0,-6 0 1 15,-1 2 0-15,0-2-1 0,-6 5 0 0,7-2 0 16,-8 2-2-16,2 2 1 0,-2 6 0 0,2-2 1 0,-1 1 0 16,0 3 0-16,0 4 0 0,7 0 0 0,-8 4 1 0,8 3 2 15,-8-3 0-15,8 3 1 0,6 5-1 0,-7-2 1 16,7 5 2-16,0-3 1 0,0-2 2 0,0 5-1 0,7-1 0 15,-1 1 1-15,1-4-1 0,6 3 0 0,1 1-1 16,-2-4 0-16,8 0-3 0,-1 3 1 0,1-2-4 0,6-1-1 16,0 0-3-16,0-4-5 0,7 4-9 0,-8-7-15 0,8 3-20 15,0-4-23-15,-7 1-25 0,6 0-28 0,2 0-33 16,-9-4-43-16,7-4-61 0,-6 0-96 0,7 0-73 0,-13-2-35 16</inkml:trace>
  <inkml:trace contextRef="#ctx0" brushRef="#br0" timeOffset="94821.13">12668 10488 398 0,'-6'-18'409'0,"-1"4"-118"0,1-2-102 15,-1 6-59-15,7 2-28 0,-6 1-18 0,0 0-14 16,6 2-11-16,-8 5-10 0,8 0-9 0,-6 0-4 0,6 8-3 16,-6-1 0-16,-1 8-1 0,7-1 3 0,-7 5 5 15,7 0 6-15,-7 3 5 0,7 3 1 0,0 1 1 0,0-1-7 16,0 1-2-16,7 4-7 0,-7-1-4 0,7-4-5 0,6 0-5 15,-7 1-4-15,8 4-4 0,-1-8-4 0,0 4-4 16,0-5-1-16,7 1 0 0,-8-2-2 0,8-3-5 0,-1-2-10 16,1-1-15-16,0 1-16 0,-1-7-19 0,-6-2-20 15,6 2-22-15,-5-4-20 0,-1-4-23 0,-7 0-29 0,7-4-50 16,-13 0-87-16,7-3-95 0,-14-4-49 0</inkml:trace>
  <inkml:trace contextRef="#ctx0" brushRef="#br0" timeOffset="94977.49">12421 10664 175 0,'-7'-7'511'0,"7"3"-63"0,0 1-169 0,0-2-116 0,7 3-63 15,-1-2-35-15,13 0-18 0,-6 0-10 0,8 1-7 16,4-5-3-16,1 8-5 0,7-3-2 0,-1 3-4 16,14-5-4-16,-8 5-9 0,9 0-10 0,-2 0-19 0,1 0-30 15,-7 0-46-15,0 0-107 0,1 5-147 0,-8-5-87 0,-5 0-49 16</inkml:trace>
  <inkml:trace contextRef="#ctx0" brushRef="#br0" timeOffset="96398.87">13071 10617 35 0,'-5'-11'508'0,"-1"7"4"15,-3-4-172-15,4 5-152 0,5-1-85 0,-6 0-49 16,6 1-26-16,-7 3-11 0,7 3-5 0,-6-3 1 15,-1 8 7-15,-6-2 6 0,7 9 8 0,-8 1 8 0,8 1 3 16,0 2 2-16,-1 3 1 0,0 0-5 0,1 3-7 0,-1 2-9 16,7-6-7-16,0 5-8 0,0-4-4 0,7 0-1 15,-7 0 0-15,6-1 0 0,1-1 1 0,0-3 1 0,5 2 3 16,-4-5 0-16,10-3 2 0,-4 0 0 0,5 0-3 16,1-3 0-16,0-5-2 0,-1-3 0 0,1 0-2 0,-2 0-2 15,1-3 0-15,1-1-3 0,0-3 1 0,0-1 0 0,0-3-2 16,-7 0 0-16,0 1-1 0,0-5 2 0,-2 0 0 15,4 1-1-15,-10-2 1 0,3-1 0 0,-8 2 0 16,0-4 1-16,0 5 2 0,0-5-2 0,-8 5 2 0,3-1 6 16,-1 1 4-16,-3 3 2 0,4-1 2 0,-1 5-2 0,0 3 1 15,-1 1-1-15,0 0-3 0,1 3-5 0,-1 0-3 0,7 3-3 16,-6 4-3-16,-1 0 1 0,7 5 0 0,0-1 1 16,0 0 1-16,0 0 2 0,7 0-1 0,-7-1 1 15,6 5 2-15,7-4 0 0,-6 1 0 0,6 2 0 0,-2-3-3 16,4 1 0-16,4-6-1 0,-5 5 0 0,5-3-3 0,0-1 1 15,1 0 0-15,-1 0-1 0,7-3 1 0,-6 0 0 16,0 0-1-16,-1-4 2 0,-5 0-1 0,-2 0-1 0,2 0-2 16,-3 0 1-16,-3-4 0 0,-8 0-1 0,6 0 1 15,-6-3-5-15,0 0 4 0,-6 0 1 0,-2-4 0 0,3-1 0 16,-1-2-1-16,-1 3 1 0,-6 0 0 0,7-4 1 0,-2 1 0 16,-4-5 1-16,5 5 0 0,-6-1 3 0,7-3 0 15,6 3 1-15,-7 1-1 0,7-1 1 0,7 0-1 0,-1 0-3 16,1 5-1-16,-1-5 0 0,13 3 0 0,-5-2-2 0,6 3-2 15,-1 0-1-15,1-1-2 0,0 6-1 0,5-5-1 16,-5 3-1-16,6 1-1 0,-6 0 2 0,-1 0 0 0,1-1 3 16,-1 4 2-16,0-3 2 0,-6 4 2 0,1-4 0 15,-8 7 2-15,0-4-2 0,1 0 0 0,0 4 0 0,-7 0 0 16,0 0-2-16,-7 0 0 0,7 0 0 0,-13 0 1 0,7 4-1 16,-8 0 1-16,8 3 1 0,-7 0 0 0,0 4 0 15,0-4 0-15,7 4 1 0,-8 0 1 0,8 4-2 16,-1 0 2-16,1-1 0 0,0 1 0 0,6 0 1 0,-7 3 2 15,7-4-3-15,7 1 1 0,-7 3 1 0,0-3-1 0,6-1-1 16,0 2 0-16,1-2-2 0,-1 1 0 0,8-1-2 0,-8-3 0 16,7 0-1-16,0 0 1 0,0-4-1 0,0 1 2 15,0-1-1-15,7-3 1 0,-1-1 1 0,1 1 0 16,0-4 0-16,-2-4 0 0,2 1 1 0,0-5 2 0,-1 2 2 16,1-3 0-16,-7-1 1 0,7-1 2 0,-8-4 5 0,-5 5 2 15,6-5 5-15,-7 1 6 0,0-1 8 0,-6-4 12 16,0 4 8-16,0-3 2 0,-6 0 1 0,0-4 1 0,0 4-3 15,-8-1-4-15,2 1-6 0,-1-1-12 0,-1 1-8 16,2 4-4-16,-8-1-7 0,7 3-2 0,0 2-2 0,0 3-4 16,-1-1-3-16,8 8-2 0,-6-4-1 0,4 4-2 0,2 4 0 15,0 0-3-15,-1 0-3 0,7 3 1 0,-6 1 0 16,6-1-1-16,0 0 1 0,6 4 0 0,1-4 1 16,-7 0 3-16,6 4 0 0,8-3 0 0,-8-1 1 0,6 0-1 15,-4-4 2-15,4 2 0 0,1-1-2 0,0-1 0 0,0-3 3 16,1 0 0-16,-8 0 0 0,7-3 0 0,0-1 0 0,0-1 0 15,0 2 0-15,0 0 0 0,-7-5 0 0,8 1 0 16,-8-1 0-16,7 1-1 0,-6 0 0 0,6 0 1 0,-7-1 0 16,0-2-1-16,2 3 0 0,-2-1 0 0,0 1 0 15,1 3 2-15,0-4 1 0,-1 6-3 0,-6-3 0 0,7 2-1 16,-7 3 0-16,0-4-2 0,0 4 1 0,0 0-2 16,6 4-1-16,-6-1 1 0,0 2 1 0,0 5-1 0,0-3 4 15,6 7 0-15,-6-2 0 0,0 3 1 0,7 2 1 0,-7-2 1 16,6 4 1-16,1-1 1 0,-1 1 0 0,8-1-2 0,-1 0 0 15,0 0-2-15,0-3-2 0,7 0-4 0,-8-1-3 16,8-2-6-16,-1-5-4 0,1 1-2 0,0-2-2 16,-1-2 0-16,7 0 1 0,-7-4 4 0,0 0 4 0,2-4 1 15,-1-3 6-15,-2 0 4 0,2-1 3 0,-8-3 4 0,8-3 5 16,-7-1 12-16,7-4 11 0,-6 5 13 0,-1-8 7 16,-7 4 6-16,7-4 5 0,0-1 7 0,-7-3 0 0,1 5-8 15,-1-4-12-15,-6 2-9 0,7-6-9 0,-7 3-5 16,7-3-7-16,-7 3-4 0,0-3-5 0,0-1 0 0,0 1 5 15,0 4 4-15,0 0 4 0,0-2 2 0,0 6 3 0,0 2 1 16,0 8 2-16,0-1-3 0,0 2-6 0,0 3-4 16,0 3-6-16,0 0-5 0,0 8-3 0,0 0-3 15,0 7-3-15,0 0-1 0,0 7-1 0,0 1 1 0,0 2 2 16,0 6 1-16,0 2-1 0,0 0 0 0,0 0 0 0,0 5 0 16,0-3 0-16,0-1 0 0,-7 3-1 0,7-4 0 15,0 0 0-15,-7-2-2 0,7-2 0 0,-6-4-1 0,6 2-2 16,-7-8 0-16,7 0 1 0,-6-1-3 0,0-6 1 15,6-1 3-15,-7-4 2 0,0 1 0 0,1-4 2 0,0 0 3 16,-1-4-9-16,1 1 6 0,-1-8 3 0,0 3 4 0,1-2 2 16,0-1 1-16,6 0 3 0,-8 0 2 0,8-4 9 15,8 4-4-15,-8 0-1 0,0-1-4 0,6 2-3 0,0 3 8 16,8-5-10-16,-1 5-5 0,-7 4 0 0,14-2-3 16,-1 3-2-16,1 2 2 0,0-4 1 0,6 4-10 0,-1 0 7 15,0 4 2-15,9-4 1 0,-2 0 3 0,8 0 0 0,-1 2 0 16,0-2-1-16,7 5 0 0,-1-2-2 0,-5-3-11 15,5 7-32-15,-6-3-45 0,0 0-61 0,0 3-58 0,-6 0-59 16,-7 0-65-16,0-3-114 0,-7 0-155 0,-12 3-64 16,0-3-9-16</inkml:trace>
  <inkml:trace contextRef="#ctx0" brushRef="#br0" timeOffset="97601.94">10903 11158 224 0,'0'0'237'15,"0"-3"-44"-15,0 3-39 0,0-4-34 0,0 4-26 16,0-4-14-16,-7 4-8 0,7-3-6 0,0 3-3 0,-7-4 0 15,7 4-3-15,0-4-3 0,-6 4-5 0,6-3-3 0,0-1-5 16,0 1-3-16,0 3-2 0,-6-4-3 0,6 0-2 0,0 1-1 16,0-2-1-16,0 2 1 0,0 3 0 0,0-3-3 15,0-1-4-15,6 4-7 0,-6-4-3 0,0 4-5 16,0-3-2-16,0 3-3 0,0-4-3 0,6 4-2 0,-6 0 1 16,0 0-1-16,0 0-1 0,0 0 0 0,0 0-1 0,0 0 0 15,0 4 0-15,0-1 1 0,7 1 2 0,-7 3 7 16,0 4 8-16,7 4 8 0,-7-1 8 0,6 8 9 0,0 1 12 15,1 6 4-15,-1 0 3 0,8 5 3 0,-8 3-5 16,8-1-7-16,-8 4-5 0,6-1-11 0,-5 3-11 0,6-2-7 16,-6 4-5-16,-1-5-8 0,0 2-2 0,2-1-1 0,-2 0 1 15,-6-3 3-15,6 1 6 0,-6-6-5 0,0-3-2 16,0-3-3-16,0-4-1 0,0-4 1 0,0 1 4 16,-6-8 6-16,6-1 7 0,-6 2 16 0,-2-5 19 0,2-3 18 15,-7-4 13-15,0 0 15 0,-1 0 14 0,3-4 4 0,-9-3 2 16,0-1 2-16,7-3-4 0,-7 1-5 0,1-5-7 0,-1 1-9 15,7-6-14-15,-6 2-13 0,-1 0-9 0,7-1-15 16,-6 2-12-16,6-6-9 0,-1 5-9 0,2 0-2 16,-8 2-4-16,13-1 0 0,-5 2-2 0,5 4-1 0,-6 4 0 15,7-1-1-15,-2 1 0 0,2 3-3 0,0 1 0 0,-1 3-4 16,1 3-1-16,-2 5 1 0,8 3-2 0,0 0 0 0,0 3-3 16,0 5 0-16,0-1-1 0,8 1 0 0,-2-1-2 15,7 4 0-15,-7-4-1 0,8 0 1 0,-1 0 1 16,-6 1 2-16,5-5 2 0,0-2-1 0,8-1 0 0,-6 0 1 15,-1-4 0-15,0-3 1 0,7-1 2 0,-8 1-2 0,8-4 1 16,-7-4 1-16,7 1 1 0,-7-1 0 0,0-3 0 0,7-4 1 16,-1 0 1-16,-6-1 0 0,5-2 0 0,2-5 0 15,-6 5 1-15,6-5 1 0,0 2 0 0,-8-2-2 16,2 5-1-16,-2-5-5 0,1 4-9 0,1 1-32 0,-8-1-44 16,-1 0-51-16,2 5-65 0,1-5-63 0,-2 1-63 0,0 2-86 15,-6-2-139-15,0-1-72 0,0 4-34 0,-6 0 9 16</inkml:trace>
  <inkml:trace contextRef="#ctx0" brushRef="#br0" timeOffset="100194.85">6843 12301 18 0,'0'-3'411'0,"0"-1"-70"0,0 1-80 15,0-1-85-15,0 0-62 0,0 4-35 0,0-3-16 0,0-1-7 16,0 4-6-16,0-4 0 0,0 4-1 0,0 0 0 0,0 0-2 16,0 0-5-16,0 0-7 0,-6 0-7 0,6 0-3 15,0 0-6-15,0 0-4 0,-8 0-2 0,8 0-1 16,0 0-1-16,0 4-1 0,-6-4 1 0,6 0 0 0,0 0 0 15,0 4-2-15,0-4-2 0,0 0-1 0,0 0-4 0,-6 3 1 16,6 1 0-16,0 0 0 0,-6 3 1 0,6 5 3 16,-7 1 0-16,7 3 1 0,0 1 2 0,-7 6 0 0,7 2-5 15,0 1 2-15,-6 7 1 0,-1 0 5 0,7 4 5 16,-7 3 8-16,-6 0 3 0,6 4 10 0,-4 8 10 0,-3-2 3 16,1 2 5-16,0 6 4 0,0 1 2 0,-7 3 0 0,8 1-1 15,-8-5-6-15,7 5-4 0,0-1-2 0,0-3-6 16,0-1-9-16,6 1-7 0,-6-9-7 0,7 6-4 15,-1-5-4-15,1-3-3 0,-8-5-4 0,9 1-1 0,-3-6 0 16,1-1-1-16,-5-5-1 0,6 1-1 0,-1-8 0 0,1 2 1 16,-1-6-8-16,1-2 1 0,-1-5-3 0,7-3-7 0,-7 0-13 15,7-4-24-15,0 1-29 0,0-5-34 0,7-3-32 16,0-3-49-16,6 0-74 0,0-12-116 0,5 0-103 16,2-7-52-16,-6-4-10 0</inkml:trace>
  <inkml:trace contextRef="#ctx0" brushRef="#br0" timeOffset="101054.22">6934 12364 194 0,'0'-4'336'0,"7"0"-79"0,-7 2-80 0,0-4-70 15,6 4-45-15,-6-5-24 0,7 3-11 0,0-4-6 0,-1 4-1 16,0-2 0-16,-6 1-1 0,6-2-1 0,-6 3-1 16,8 1 0-16,-8-1-3 0,0 1-2 0,0 3-3 0,0-4-2 15,0 4 0-15,0-4 0 0,0 1 0 0,0-1-3 16,0 4-1-16,-8-4 0 0,8 4 0 0,0 0-1 0,0 0-1 16,0-3-1-16,0 3 0 0,0 0 1 0,0 0-1 0,0 0-1 15,0 0 0-15,0 0 0 0,0 0 1 0,0 0-2 16,0 0 2-16,-6 3 0 0,6-3 0 0,0 0 2 15,-6 0 1-15,6 0-1 0,-6 4 0 0,-1-4-1 0,7 0 4 16,-7 0 2-16,7 0 2 0,-6 0-1 0,6 0 2 0,-7 0-1 16,7 0 0-16,0 0 1 0,-6 0-3 0,6 0-4 15,0 0-3-15,-7 0 0 0,7 0-1 0,-7 0 1 0,7 4 0 16,-7-4 0-16,7 3 0 0,-5-3 0 0,-1 4 0 16,-3-4 0-16,9 0 1 0,-5 0-1 0,-1 4-1 0,6-4 1 15,-7 0 1-15,1 0 1 0,6 0 0 0,-7 0-2 0,7 0 0 16,0 0 1-16,-7 0 0 0,7 0-1 0,0 0-2 15,0 0-3-15,0 0 2 0,0 0 0 0,0 0 0 0,0 0-2 16,0 0 2-16,0 0 1 0,-6 0 2 0,6 0 1 0,0 0 0 16,0 0 0-16,0 0 1 0,-6 0 1 0,6-4 1 15,0 4-1-15,-8-4 2 0,8 4 6 0,0-3 6 0,-6 3 6 16,6-4 4-16,0 4 3 0,0 0 2 0,0-4 2 16,0 4 0-16,0 0-7 0,0 0-6 0,0-3-5 0,0 3-5 15,0 0-4-15,0 0-4 0,0 0-2 0,0 0-2 0,0 0-1 16,0 0-1-16,0 0 2 0,0 0-1 0,0 0 0 15,0 0 0-15,0 0 1 0,6 0 3 0,-6 0 1 0,0 0-1 16,8 0 0-16,-8 0 2 0,6 0 2 0,-6 0-1 16,6 0-2-16,-6 0 1 0,0 3-1 0,7-3 1 0,-7 4-1 15,7-8-2-15,-7 4 0 0,6 0 1 0,-6 0 0 0,0 0-1 16,0 0-1-16,7 0-1 0,-7 0 2 0,0 0-1 16,0 0 0-16,0 0 0 0,0 0 0 0,0 0 1 15,0 0 0-15,0 0 0 0,0 0-2 0,0 0 1 0,0 0-1 16,0 0 0-16,-7 0-1 0,7 0-2 0,0 0 0 0,0 4-2 15,0-4-3-15,0 0-6 0,-6 4-9 0,6-4-10 0,-7 3-13 16,0 1-12-16,7 0-18 0,-6-1-19 0,6 1-19 16,-6-1-23-16,6 1-33 0,0-4-42 0,0 0-61 15,0 0-62-15</inkml:trace>
  <inkml:trace contextRef="#ctx0" brushRef="#br0" timeOffset="102319.41">6757 12291 154 0,'-5'0'140'0,"5"-4"-24"0,-6 4-29 16,6 0-26-16,-8 0-22 0,8 0-10 0,0 0 1 0,-6 0 5 16,6 0 7-16,0 0 6 0,0 0 6 0,-6 0 2 0,6 0 2 15,0 0-5-15,0 0-3 0,0-4-3 0,0 4-6 16,0 0-3-16,0 0-2 0,0 0-2 0,0 0-1 15,0 0 0-15,0 0-2 0,0 0-4 0,0 0-3 0,0-3-4 16,6 3-3-16,-6 0-4 0,0 0-4 0,6 0-5 0,-6-4-2 16,0 4 0-16,8 0-2 0,-2 0 0 0,-1 0 0 0,-5-4 0 15,7 4 0-15,6 0 3 0,-6-3 1 0,6 3 3 16,1-5 0-16,4 5 4 0,2-2 2 0,0 2 1 16,7-4 1-16,-2 0-1 0,1 0 1 0,6 4-2 0,1-3-1 15,7-1 0-15,-1-4 0 0,7 6-1 0,5-3 3 0,0-2 2 16,3 0 2-16,-3-1 5 0,8 0 3 0,0 1 1 15,-1 1 4-15,7-2 1 0,-6-3-1 0,6 5 1 0,1-6-3 16,-1 5-2-16,-6-1-7 0,6 1-3 0,-7 3-4 16,1-4-1-16,0 6-4 0,0-6-4 0,-2 4-1 0,-4 1-3 15,-1-1 1-15,1 0-1 0,-8 4-2 0,0 0-1 0,-5-4 0 16,-1 4 0-16,-8 0 0 0,3 0 0 0,-8 0-1 16,0 0 1-16,-12 0 0 0,4 0 2 0,-5 0 0 0,-6 0 1 15,0 0-1-15,-2 0 0 0,2 0 1 0,-7 0 1 16,8 4 0-16,-8-4-1 0,6 0 2 0,-6 0-1 0,0 0 0 15,0 0 0-15,0 0 0 0,0 0-1 0,0 0 0 0,0 0-1 16,0 0-1-16,0 4 1 0,0-4 0 0,0 0 0 16,0 4 1-16,0-1 0 0,6 1 0 0,-6 4 0 0,6-6-2 15,-6 10 1-15,8-1 1 0,-2 3 1 0,7 1-2 0,-7 4 1 16,8 2 0-16,-3 6 3 0,4 2 4 0,-3 3 3 16,2 9 1-16,5 3 3 0,-5 3 10 0,-2 8 6 15,1 0 4-15,0 5 4 0,-6 5 2 0,4 0-1 0,4 5 2 16,-10 3-1-16,10-3-8 0,-9 3-6 0,7 1-6 0,0-1-4 15,-6-3-4-15,5-2-1 0,-5-1-4 0,6-1-3 16,0-5 0-16,-6-1-2 0,6-2 0 0,-7-7 0 0,0 1-1 16,1-8-1-16,0 0 1 0,-1-4 0 0,-6-3-3 15,6-5-5-15,-6 2-14 0,0-8-19 0,0-5-27 0,0 2-31 16,0-9-41-16,8 1-68 0,-8-5-136 0,-8-3-102 0,2-2-59 16,0-2-21-16</inkml:trace>
  <inkml:trace contextRef="#ctx0" brushRef="#br0" timeOffset="102866.3">6223 14027 366 0,'8'0'316'0,"-2"-4"-97"0,0 4-82 0,8 0-51 16,-1 0-30-16,6-2-13 0,0 2-6 0,8-5-3 0,-1 5-3 16,0 0 0-16,12-3 0 0,2 3 5 0,6-4 2 0,-1 4-1 15,14-4 2-15,-1 0 4 0,7 4 3 0,8-3 4 16,12 3 2-16,-2-4-1 0,9 4 1 0,-1 0 1 0,6 0-3 15,2 4-6-15,-2-1-6 0,-5 5-4 0,5-1-7 0,-12 0-8 16,6 4-8-16,-12 1-9 0,5-1-3 0,-6 3-2 16,1-3-2-16,-1 0-2 0,-6 1-2 0,6 2 1 15,-7-8 1-15,8 6 2 0,-8-5 0 0,1-3 2 0,-7-1 1 16,0 1 1-16,-1-4 1 0,-4 0 1 0,-1 0-1 0,-7-4-1 16,-7 4-5-16,-5 0-6 0,-8-3-7 0,1 3-7 0,-7-4-8 15,-7 1-11-15,-5-4-17 0,-3 3-23 0,-3-4-35 16,-1-3-84-16,-7 5-153 0,-7-6-71 0,-6-2-43 15</inkml:trace>
  <inkml:trace contextRef="#ctx0" brushRef="#br0" timeOffset="103678.4">7234 12826 121 0,'5'-5'138'0,"3"5"-5"0,-8-3-14 0,6 0-18 15,0-1-17-15,2 0-17 0,-8 1-11 0,6-1-9 0,-6 0-3 16,0 0 3-16,6 1 4 0,-6-2 3 0,-6 3 2 16,6-2 0-16,0 1-2 0,-6-1-1 0,-2 0-4 0,8 0-4 15,-6-4-2-15,6 5-3 0,-6-1-2 0,-2 2-1 16,8-3-2-16,-5 2-5 0,-1-1-5 0,6 0-4 0,-7 0-7 16,0 1-6-16,7 3-1 0,-6-4-5 0,6 4-1 0,-6-4-1 15,6 4 1-15,-8 0-1 0,2 0 0 0,0-3 0 16,-1 3 2-16,1 0-1 0,-7 3-1 0,5-3 2 0,3 0 2 15,-10 0 3-15,10 4 0 0,-1-4 1 0,-8 0 0 16,8 4 2-16,-7-4 0 0,7 3 1 0,-8 1-2 0,2 0-1 16,5 3-1-16,-6 0 1 0,-1 0 0 0,2 5-1 0,-1-1 1 15,-1 0-1-15,-4 4 0 0,4-1 0 0,1 1-2 16,7 3 1-16,-8 0-1 0,2-3 0 0,6 4-1 0,-3-1 2 16,-2 0 0-16,4 0 1 0,7 5 2 0,0-9 2 15,0 4 2-15,0 0 0 0,7 1 0 0,-1-5 0 0,-1 5 0 16,4-4-2-16,-3-1-3 0,6-3-1 0,2 4 0 0,5-5-2 15,-5-2-1-15,4 3-3 0,1-7-1 0,9 2 0 16,-9-6 0-16,7 5 0 0,-6-10-1 0,6 5 1 0,0-2 1 16,0-6 1-16,-1 1 2 0,-5-5 4 0,5 2 4 15,3-5 6-15,-2 1 8 0,-7-5 8 0,7-3 4 0,-6 4 8 16,-9-5 7-16,9 2 3 0,-6-1 0 0,0-4 0 0,-8 5-3 16,0-6-5-16,1 6-1 0,0-5-4 0,-7 0-7 15,0 1-7-15,-7-2-2 0,0 6-8 0,1-4-5 16,0-1-2-16,-8 4-6 0,0 0-2 0,3 4-4 0,-3 0 0 15,2 3-1-15,-8 0 1 0,7 4-1 0,-1 4-2 0,2-1-7 16,-2 8-15-16,8-3-18 0,0 6-25 0,-2 1-22 16,2 0-27-16,6 8-27 0,0-6-35 0,0 5-55 0,6 1-114 15,2-3-88-15,-8 3-48 0,6 3-19 0</inkml:trace>
  <inkml:trace contextRef="#ctx0" brushRef="#br0" timeOffset="103990.83">7110 12873 119 0,'0'-4'455'0,"-7"4"-99"0,7-3-127 0,0 3-92 16,0 0-54-16,7-4-31 0,-7 4-19 0,0 0-9 15,0 4-7-15,0-4-2 0,7 3 2 0,-7 1 2 16,6-1 2-16,-6 5 1 0,5 4 1 0,-5-3 1 0,0 3 1 15,9 3-2-15,-9-1-1 0,6 5-1 0,-6-4 0 0,5 6 4 16,-5-3 2-16,8 4 1 0,-8 0 1 0,6 1 0 16,1 2 0-16,-7-3-2 0,6 4-3 0,1-4-5 0,-7 0-3 15,6 0-3-15,0 0-3 0,2-3-2 0,-8 2-3 16,6 1-2-16,0-3-2 0,-6-1 0 0,7 0-1 0,-7 0-1 16,7-3-4-16,-7 0-3 0,6-1-7 0,-1-3-11 0,3 0-14 15,4 0-22-15,-4-4-30 0,4-2-46 0,2-2-104 16,-8-3-130-16,7 0-70 0,0-3-37 0</inkml:trace>
  <inkml:trace contextRef="#ctx0" brushRef="#br0" timeOffset="104459.66">7559 12965 462 0,'0'-4'389'0,"0"4"-141"16,-6-4-110-16,6 4-65 0,0 0-34 0,0 0-18 15,-6 4-11-15,6 0 0 0,0-1 0 0,-7 5 1 16,7-1 0-16,-6 0 2 0,6 4-1 0,-7 4-1 0,7-5 1 16,-7 5-3-16,1-1-3 0,6 3-2 0,0-3-1 0,0 1 0 15,0-1 1-15,0-3 2 0,0 3-1 0,0-3 1 16,6-3 1-16,-6 3 0 0,7-5 3 0,0-1 4 0,-1 2 1 15,1-2 4-15,5-5 1 0,-4 3 3 0,4-6 1 16,-6-2 1-16,8 1-2 0,-1-4 1 0,7 2-2 0,-8-5 0 16,2-3 1-16,5-1 2 0,-6 0-1 0,0 1 3 0,0-1 2 15,0-4-1-15,-7 5 0 0,2-5 0 0,-2 4 0 16,-6 1-4-16,6-4 0 0,-6 3 2 0,0 0-4 16,7 0 0-16,-7 1-1 0,0 3-1 0,0-3 1 0,-7 2 7 15,7 5 2-15,0-1 0 0,0 5-1 0,0-4 0 0,0 3-3 16,0 1-3-16,0 3-5 0,0 0-6 0,0 0-6 0,0 0-4 15,0 7-1-15,0-4-1 0,-6 4 0 0,6 1 1 16,0 4 0-16,0-3-1 0,6 3 1 0,-6 3 0 16,0-5 0-16,0 5 1 0,0 0-1 0,7 0-1 0,-7-1 0 15,0 1 0-15,6-1-2 0,-6 2-4 0,0 1-9 0,7-2-12 16,-1 0-14-16,-6 0-17 0,7-5-16 0,-1 5-19 16,0-3-22-16,2-2-24 0,-2 1-29 0,0-3-51 0,1-6-98 15,0 3-93-15,5-2-52 0</inkml:trace>
  <inkml:trace contextRef="#ctx0" brushRef="#br0" timeOffset="104803.13">7996 12896 240 0,'-13'-5'474'0,"0"2"-124"0,1 6-140 16,-2-3-89-16,1 5-44 0,0 2-29 0,0-1-14 15,-1 6-9-15,2-5-4 0,-1 4-1 0,6 4-1 0,-6-1-2 16,13 1-7-16,-6-1-3 0,6 1-2 0,0-1-2 15,0-2-1-15,0 3-2 0,6-5 0 0,1 2 0 0,-1-5 0 16,1 0 1-16,0 1-1 0,5-4 0 0,-6-1-1 0,8 1 0 16,-1-4 1-16,-6 0-2 0,6-4 2 0,-7 1 1 15,0-5 3-15,8 1 1 0,-8-1 4 0,1-3 5 0,-1 4 9 16,1-4 5-16,-7 3 7 0,6-3 2 0,-6 5 0 16,7-2 2-16,-7 1 2 0,0 3-6 0,0-4-5 0,6 5-7 15,-6 3-6-15,0 0-3 0,0 0-4 0,7 0-5 0,-7 3-4 16,0 5-1-16,6-1-2 0,1 0-2 0,-1 4-2 15,0 0-5-15,2 3-4 0,-2-2-8 0,0-1-10 16,7 0-14-16,1 1-15 0,-8-2-23 0,8-3-27 0,-8 1-45 16,6-1-81-16,-6 0-137 0,8-2-63 0,-8-3-28 0</inkml:trace>
  <inkml:trace contextRef="#ctx0" brushRef="#br0" timeOffset="105381.12">8126 12925 32 0,'6'-12'459'0,"2"4"-92"0,-2 2-138 0,0 3-98 0,1-2-59 15,-1 5-32-15,2 0-17 0,-8 5-10 0,6-2-1 16,-6 3-1-16,6 2 0 0,-6 4 2 0,6 2-3 0,-6 1 0 16,0-1-3-16,0 5 0 0,0-1-2 0,0-4-1 0,0 5-2 15,0-4 0-15,0-1-1 0,0 1 0 0,0-4 0 16,0 0 0-16,0 0 1 0,0-4 2 0,0-3 7 0,0 3 10 15,0-3 10-15,0-4 8 0,0 3 6 0,0-6 5 16,0-1 2-16,8 1-1 0,-8-9-3 0,6 5-1 0,0-3-3 16,1-5-3-16,-7 1-4 0,13-3-4 0,-6 0 0 0,-1-2-1 15,6 1-3-15,-5 0-8 0,0 0-7 0,-1-1-5 16,8 5-4-16,-8-1-1 0,1 3-2 0,-1-2-1 16,0 3-2-16,1 4-1 0,0 0 0 0,-7 3 0 0,6 4 2 15,0 0-2-15,1 0 0 0,0 7 0 0,-7-3 2 0,6 7 0 16,-6 1 0-16,7 1-1 0,-7 3 1 0,5-2 1 0,-5 4 1 15,8-3 0-15,-1 3 5 0,-2 1-3 0,2-2-2 16,7-2-2-16,-8-1 0 0,7 3-2 0,-7-3-1 0,8-3-2 16,-2 0-6-16,2-4 2 0,5 0 3 0,-6 1 2 15,-1-5-1-15,2-3 3 0,-1 0 0 0,7 0 0 0,-7-3 1 16,0-5 1-16,0 1 0 0,-1-4 0 0,1 0 1 16,1-4-1-16,-7 0 1 0,5-2 2 0,-5-5 0 0,-1 3 0 15,1-6-1-15,0 2 2 0,-7-2-1 0,0 2 1 0,0-2-1 16,0 0 0-16,-7-1-1 0,0 0 0 0,1 1 2 15,-1-5 0-15,1 8 13 0,0-3 11 0,-8 6 7 0,7 1 3 16,2 0 1-16,-3 7-1 0,1-1-1 0,7 6 0 16,-5-2-13-16,5 4-12 0,0 4-8 0,0 0-2 0,0 8-1 15,0 0 1-15,5 1 0 0,-5 3-1 0,7 6 0 0,1-3 1 16,-3 6-1-16,2-2 2 0,0 3 0 0,0 0-2 16,5 4-4-16,-5-4 1 0,6 0 0 0,-6 4-1 0,5-1-1 15,2-4-9-15,-8 6-7 0,7-2-13 0,-7-2-13 16,8-2-18-16,-9 2-23 0,10-6-28 0,-9 5-34 0,0-7-53 15,0-4-97-15,-6 1-109 0,8-5-63 0,-8 0-27 0</inkml:trace>
  <inkml:trace contextRef="#ctx0" brushRef="#br0" timeOffset="105568.73">8530 12862 162 0,'0'-3'501'0,"0"-1"-74"0,0 0-158 0,7 4-108 16,6-4-62-16,1 4-33 0,5-3-21 0,7 3-11 0,-1-4-11 16,2 4-6-16,12 0-6 0,-7 4-14 0,7-4-20 0,1 3-25 15,-7 1-35-15,5 0-63 0,-5 0-118 0,-1-4-108 0,-5 7-71 16</inkml:trace>
  <inkml:trace contextRef="#ctx0" brushRef="#br0" timeOffset="106006.12">9032 12821 61 0,'-6'-3'464'0,"-8"0"-90"15,7-1-133-15,2 4-102 0,-1 0-57 0,-3 0-30 16,4 0-14-16,5 7-7 0,-6-4-3 0,-1 6 1 0,1 1-3 16,-1 1-1-16,0 0-2 0,7 3-4 0,-6 1-3 0,6 3-3 15,-6-2-3-15,6 1-5 0,0-2 1 0,0 4-1 16,6-1-1-16,-6-3-1 0,6 0-1 0,1-1 1 0,0-3-1 15,-1 0 0-15,1 1-1 0,-1-6 1 0,-1 2 0 16,10-5 1-16,-10 1 2 0,10 0 2 0,-9-4 5 0,0-4 1 16,7 4 3-16,-6-7 1 0,6 3 5 0,-7-6 4 0,8 1 7 15,-8-1-4-15,7-2-2 0,-6 1-1 0,-2-3-3 16,3 3-2-16,-2 0-1 0,-6 0-5 0,6 4-8 16,-6-1 0-16,0 1 1 0,0 3-1 0,0-2-1 0,0 1-1 15,0 5-3-15,0-4-2 0,0 4 0 0,0 0-1 0,0 0-2 16,0 4 0-16,0-4 2 0,0 5-2 0,0-2 0 0,7 0-4 15,-7 1 2-15,7 0 1 0,-1-1 0 0,0 1 2 16,8 0-1-16,-1-4 0 0,-7 4 3 0,7-4 2 16,0 0 1-16,-8 0-1 0,10 0-2 0,-2-4 2 0,-6 4 0 15,5-4-1-15,-5 4 0 0,-1 0 0 0,1-4 2 0,0 4 0 16,-1 0-1-16,0 0 1 0,1 0 0 0,0 0 1 0,-1 4-1 16,1-4-2-16,6 4 1 0,-8-4-2 0,9 4-1 15,-8-1-4-15,8 4-8 0,-8-3-16 0,7-1-20 0,0 5-33 16,0-8-51-16,1 4-109 0,-2-4-138 0,-5 0-78 15,0 0-37-15</inkml:trace>
  <inkml:trace contextRef="#ctx0" brushRef="#br0" timeOffset="106818.28">7221 13624 18 0,'0'-3'191'0,"0"3"-33"16,7-4-28-16,-7 4-30 0,6-5-22 0,-6 5-17 16,5 0-7-16,-5-3-2 0,8 0 6 0,-2 3 3 0,-6-4 4 15,6 0 1-15,-6 4-2 0,0-3-2 0,8-1-6 0,-8 0-6 16,0 0-6-16,0 4-5 0,0-3 1 0,0 3-1 16,6-4-2-16,-6-3-1 0,0 4 1 0,0-5 0 15,0 4-3-15,0-3-2 0,0 4-3 0,0-4 0 0,0 3 2 16,0-4 2-16,0 5-3 0,0-1-2 0,0-4-2 0,0 6-2 15,0-3-4-15,-6-2-9 0,6 2-4 0,0 3-1 0,-8-2-1 16,8 4 0-16,-6-4 0 0,6 0-2 0,-6 4 0 16,-2-3 5-16,3 3-4 0,-8 0-1 0,6 0 0 15,-5 3-2-15,-8 1-1 0,7 0 2 0,-8 2-1 0,1 3 3 16,2-1 4-16,-8-2 5 0,6 5 6 0,-6 1 7 0,6 2 8 16,-5 1 3-16,5-1 4 0,1 1 2 0,6-1-1 15,-7 1-4-15,13 0-3 0,-5 4-5 0,6-5-2 0,-3 1-2 16,4-1-2-16,5-3-4 0,0 4 0 0,0-4 0 15,5 3-3-15,4-2 0 0,2-1-4 0,3-1-2 0,-1-2-2 16,7-1 1-16,5 1-4 0,2-5-4 0,5 1-8 0,8-1-14 16,-1-3-20-16,6-3-19 0,1 3-19 0,5-4-21 15,-5-3-24-15,1 3-28 0,-2 0-32 0,-6-3-51 16,-7-1-73-16,2 6-110 0,-9-6-54 0</inkml:trace>
  <inkml:trace contextRef="#ctx0" brushRef="#br0" timeOffset="107880.53">7618 13606 38 0,'-6'-8'450'16,"-7"5"-76"-16,7-1-125 0,-2 0-106 0,-4 4-59 16,6 0-30-16,-2 4-17 0,2-4-10 0,-7 7-6 0,7 1-7 15,-8-2 1-15,8 3-1 0,0 1-1 0,-8 2-3 0,8 3-4 16,0-1 0-16,-1-3-2 0,7 3-1 0,-7 1-1 16,1 0-1-16,6 0 0 0,0-5-1 0,-7 5 2 0,7-3-2 15,0-2 1-15,0 1 1 0,0-3 1 0,7-1-1 16,-7 0 0-16,0 0 2 0,0-3 1 0,0 0 3 0,6-1 6 15,-6 1 5-15,0 0 6 0,7-4 6 0,-7 0 2 0,7 0 4 16,-7-4 1-16,6 0-1 0,0 1-4 0,-6-5-2 16,8 1-5-16,4 0 0 0,-6-4-1 0,1 0-1 0,6-1-2 15,-6-2-2-15,5-1-1 0,2 5-2 0,-2-5-3 16,2 0-1-16,-1-3-2 0,0 3 0 0,0 1 1 0,-1 3-2 16,2-4 2-16,-1 5 0 0,0-2 0 0,-6 1-1 0,5 3-3 15,-5 1-1-15,6-1-2 0,-7 5-2 0,2 3 0 16,-2-4-2-16,-6 4 2 0,6 0-2 0,1 4-1 0,-1 3-1 15,-6 1 0-15,7 3-1 0,-7 0 0 0,6 1 0 0,-6 2-3 16,0 1 2-16,7-1-1 0,-7 1 1 0,6 2 1 16,-6-2-2-16,0-1 0 0,0 1-1 0,6 1-1 15,-6-1 0-15,0-5 1 0,0 1 0 0,0 0 0 0,-6-4 3 16,6-3 1-16,0 3 1 0,0-3 3 0,0-4 2 0,0 4 0 16,0-4 2-16,0-4-1 0,0 0 1 0,0 0 1 0,0-3 5 15,0 0 2-15,6 0 3 0,2-8 3 0,-8 5 6 16,6-5 1-16,7-1 1 0,-6 1 1 0,5-2 0 15,1 2-1-15,-6-3-1 0,6 3-2 0,-1 5-2 0,2-5-5 16,-8 3-1-16,8 2-2 0,-8 1-5 0,1 3-4 0,-1-2-2 16,0 5-4-16,2-1-3 0,-2 0 1 0,0 4-2 15,-6 0-2-15,7 0 1 0,-1 4-1 0,-6 0 1 0,7-1-1 16,-1 5-2-16,-6-2-3 0,7 3-1 0,-7-6-3 16,0 4 0-16,6 1-1 0,-6-1-1 0,7 1 0 0,-7-4 0 15,6-2 1-15,-6 6 3 0,7-4 3 0,-1-4-1 0,0 3 2 16,2-3 1-16,-2-3 1 0,0 3 3 0,1-4 1 15,-1 1 1-15,8-2 1 0,-8 3 0 0,0-6 1 0,2 4 0 16,-2 1 0-16,-6-1 0 0,6 0-1 0,-6 4 0 16,6 0-2-16,-6 0 0 0,0 0 0 0,0 0-2 0,0 4 2 15,6 0 1-15,-6 3-1 0,0 1-3 0,0-1 1 0,8 0-3 16,-8 0-2-16,0 1 1 0,6-1-3 0,-6 0 1 16,6-4 1-16,1 1 1 0,-7 0 2 0,6-4 3 0,2 0 3 15,-2-8 1-15,0 5 3 0,8-4-1 0,-8 0 4 16,0-5-1-16,1 2 0 0,6-1 1 0,-6-4 4 0,-1 5 5 15,6-7 1-15,-5 3 2 0,0-1 1 0,-1 1 1 16,-6-1 5-16,6 0 1 0,2 1-3 0,-8 3-3 0,6-3-3 16,-6 3-2-16,0-1-2 0,7 1-4 0,-7 0-3 0,0 4-2 15,0 4-3-15,0-1-2 0,0 0-1 0,0 0 0 16,0 4-2-16,0 0 0 0,0 4 1 0,0 4-1 0,0-1 1 16,0 7 2-16,6 1 0 0,-6 4 1 0,0 3 0 15,6 0 2-15,1 3 0 0,0 4 1 0,-1 2 2 0,0-2 1 16,1 3 1-16,0-3-1 0,6 4 1 0,-8 0 0 0,10-3 0 15,-10-1 0-15,8 0-3 0,-5 0 1 0,4-2-3 16,1 2 1-16,1-8-2 0,-8 1 1 0,7 0-1 16,-6-3-1-16,-1-2 0 0,0-5 0 0,1 3 1 0,-7-8 0 15,0 0-1-15,0-2 3 0,0-2-1 0,-7 0 3 0,1-3 2 16,0-3 5-16,-1 0 5 0,0-2 15 0,-5-2 15 0,5-4 12 16,-6 0 11-16,6-3 9 0,-5-1 7 0,4-4 1 15,2 5 1-15,-1-8-12 0,2 0-15 0,5 0-11 16,0 0-10-16,0-3-13 0,0-2-10 0,5 2-7 0,2-4-6 15,-1 3-7-15,8 1-5 0,-1-1-5 0,-7 0-7 0,8 8-3 16,-2-4-1-16,2 8-3 0,-2-1-5 0,1 7-7 16,-6 2-8-16,5-2-8 0,-12 8-4 0,7 0-2 0,-7 3 1 15,0 2 0-15,0 1 6 0,0 5 8 0,-7 1 6 16,2 2 11-16,-9 1 4 0,8 2 0 0,-7-2-6 0,0-1-6 16,0 1-9-16,0 1-15 0,6-1-11 0,-6-1-18 0,1-3-18 15,4 0-16-15,2-4-14 0,6 0-15 0,0-3-16 16,0 3-17-16,0-7-32 0,6 0-58 0,2-3-77 0,4-1-62 15</inkml:trace>
  <inkml:trace contextRef="#ctx0" brushRef="#br0" timeOffset="108692.86">8629 13598 289 0,'0'-11'436'0,"5"-3"-106"16,-5 3-107-16,0 0-73 0,0 4-38 0,0 0-11 15,0-1-6-15,0 4-4 0,0-3-4 0,0 3-7 0,0 4-8 16,0-4-10-16,-5 8-11 0,5 0-18 0,0 3-11 0,-8 1-8 15,8 3-4-15,-7-1-3 0,7 5 0 0,0-1 0 16,0 1 0-16,0 4 1 0,0-5-1 0,7 5 0 0,1-4 1 16,-8 3-1-16,5 0 0 0,2-3 0 0,0-1-2 0,0 1-1 15,5-1 1-15,-5 2-2 0,-1-6 0 0,8-2-1 16,-8 3-2-16,8-4 0 0,-8-3 1 0,0-1 1 0,7 1-1 16,0-4-1-16,-6 0 0 0,5-4 0 0,2 1 0 15,-8-4 0-15,8-5 0 0,-8 5-1 0,0-7 1 0,1 3 2 16,-1-5 0-16,-6 1 5 0,7 1 1 0,-7-4 1 0,0 4 2 15,0-5 3-15,-7 5 6 0,7-1-3 0,0 0 0 16,-6 3-3-16,-1-2-2 0,7 7-1 0,0-1-1 0,-6 1-2 16,6 4-8-16,0-1 1 0,0 4 0 0,0 0 0 15,0 0-1-15,0 7 0 0,0-3 0 0,0 7 0 0,0-4 0 16,6 4 0-16,1 1-1 0,-1-2 1 0,1-2-1 0,0 3 0 16,-1-1-1-16,7 2 0 0,-1-1-1 0,2-4 0 15,-1 4 1-15,0-8-2 0,1 5-1 0,-2-1-1 16,1-3 0-16,0 0 0 0,-6-1-1 0,-1-3 2 0,-1 0 1 15,4 0 0-15,2-3 2 0,-11-1 2 0,7 0 1 0,1-3-1 16,-8-4 1-16,6 0 1 0,-6-4 1 0,0 5 0 0,6-9 0 16,-6 4 0-16,0-4 2 0,7-2 0 0,-7-1-1 15,0 0 1-15,6 0-2 0,-6-3 1 0,0 2-1 16,7-6 0-16,-7 4-1 0,0-5 0 0,7 5 0 0,-7 0 0 16,6-2-2-16,-6 2 2 0,0 2-1 0,-6 2-1 0,6 3-1 15,0 2 1-15,-7 2 0 0,0 8-6 0,7-6 4 16,-6 5-1-16,-1 3 2 0,1 4 1 0,6 4 1 0,-14-2 1 15,7 6 1-15,2 4 6 0,-1 2-2 0,-3 5 0 16,4-1-1-16,5 3 1 0,-6 2-1 0,6 2 1 0,0 2-2 16,0 2 1-16,0-4-1 0,0 1 0 0,6 3 1 0,-6 0 0 15,5 0-2-15,-5 0-1 0,9 1 0 0,-3-4-1 16,-1 0-2-16,10-1-2 0,-9-3-1 0,7 0-4 0,0 0-2 16,0-7-3-16,-7 0-1 0,8-5-2 0,-3 2-2 15,4-5-1-15,4-3 2 0,-6 0 2 0,0-4 1 0,1-4 1 16,5 0 4-16,-6-3 1 0,0-5 3 0,7 2 2 0,-9-5 1 15,4-4 1-15,-9 5 0 0,7-8 2 0,-7 4 0 16,1-5 0-16,0 4-1 0,-1-2 0 0,-6 3 0 0,0-1 2 16,6 4-1-16,-6 1 1 0,0 3 1 0,0 0 1 0,0 4 0 15,0 2-1-15,0 3-1 0,0-2-2 0,0 0-3 16,0 0-3-16,0 4-3 0,0 0-2 0,0 0-3 16,0 4 2-16,7-4-1 0,-7 8 0 0,0-6 2 0,7 7 1 15,-7-1 3-15,6-2 2 0,-6 5 2 0,7 1 1 0,-1-2 0 16,1 1 0-16,-2 4 1 0,3-1 0 0,-2 1 0 15,0 0 0-15,8-3 1 0,-8 2-1 0,1-3 1 0,6 0 1 16,-7 3-1-16,7-3-1 0,-6 0 0 0,0 0-14 16,5-4-6-16,-5 1-10 0,0-2-13 0,-1 3-14 0,-1-6-16 15,-5 4-17-15,8-7-20 0,-2 0-20 0,-6 0-45 0,7-4-73 16,-7-2-127-16,0-3-69 0,0 3-29 0</inkml:trace>
  <inkml:trace contextRef="#ctx0" brushRef="#br0" timeOffset="108864.7">9012 13441 266 0,'-7'0'446'0,"7"0"-117"0,0 0-115 16,0 0-76-16,7-4-48 0,1 4-26 0,4-4-18 16,1 1-13-16,1-1-7 0,5 1-8 0,7 3-8 0,-6 0-14 15,6-5-24-15,0 3-32 0,0 2-61 0,-2-4-131 0,4 4-100 16,-9-4-74-16</inkml:trace>
  <inkml:trace contextRef="#ctx0" brushRef="#br0" timeOffset="110504.91">9645 13291 170 0,'-13'0'355'0,"7"0"-91"16,-2 0-91-16,2-4-68 0,0 4-45 0,0 0-26 0,-2-4-13 15,8 4-8-15,0-3-2 0,-6 3 1 0,6-4 2 16,0 4 2-16,0 0 3 0,0 0 2 0,0 0-1 0,0-4-3 16,0 4-1-16,0 0-3 0,0 0-6 0,0 0-1 0,0 0-4 15,-6 0-2-15,6 0 1 0,0 0 1 0,0 0-2 16,0 0 0-16,0 0 0 0,0 0 0 0,0 0 2 0,0 0 2 16,0 0 0-16,0 0 2 0,0 0 6 0,0 0 1 15,0 0 4-15,0 4 5 0,0-4 3 0,0 0 1 0,0 0 0 16,0 0-1-16,0 0-4 0,6 0-1 0,-6 0-5 15,0 0-4-15,6 0-2 0,-6 4-2 0,8-4-2 0,-2 0 0 16,0 3-1-16,-6-3-2 0,14 0 1 0,-8 4 0 0,0-4 0 16,1 0-2-16,-1 4-1 0,1 0 1 0,6-2 1 15,-7-2 4-15,0 5 5 0,8-2 5 0,-1-3 4 0,0 0 6 16,0 4 6-16,7-4 1 0,-8 0 4 0,15 0-1 16,-7 0-3-16,6-4-3 0,-1 4-2 0,8-3-4 0,0 3 0 15,-1-5-2-15,1 5-1 0,6-2-5 0,0 2-2 0,0-4-1 16,-6 4-2-16,6-4-2 0,-1 4-3 0,2 0-5 15,-1 0-1-15,0 0 0 0,-1 0 0 0,3 0 0 0,-3 0 0 16,1-4 0-16,1 4 2 0,-1 0 1 0,0 0 0 16,-1-3 1-16,2 3 0 0,-2 0 1 0,-4-4 0 0,4 4-2 15,-5 0 3-15,0 0-3 0,0 0 1 0,-1 0-1 0,1 0 0 16,-1 4-3-16,1-4 0 0,-1 3 0 0,1-3-1 16,6 4 0-16,0-4-1 0,-6 4 1 0,6-4 1 15,0 4 0-15,-7-4 0 0,8 2-1 0,-8-2 5 0,7 0-2 16,-6 0-1-16,-1 0-1 0,1 0 0 0,-1 0 0 0,1-2 2 15,-1 2 3-15,8-4-3 0,-7 0 5 0,-1 4 3 16,1-4 3-16,-1 1 2 0,1-1 2 0,5 4 2 0,-5-4-3 16,7 0 0-16,-2 2-2 0,1 2-1 0,7 0-3 15,-7-5-3-15,0 5-2 0,7 0-1 0,-1 0-1 0,1 0-1 16,0 0-2-16,0 0 0 0,-1 0 0 0,7 0 0 0,-6 0-1 16,-1 0 1-16,1 0 0 0,0 0 0 0,0 0 0 15,-7 0 1-15,-1 0-1 0,0 0 0 0,3 0 1 16,-9 0-1-16,1 0 1 0,-1 0-1 0,7 0 0 0,-13-3 0 15,7 3 0-15,-1 0 0 0,8 0-1 0,-7 0 1 0,-2-4-1 16,9 4 3-16,-7-3 1 0,-1-1 1 0,1 4-1 0,6-4 1 16,-6 0-1-16,-8 4 1 0,9 0-2 0,-9-3-2 15,1-1 0-15,0 1 0 0,-1 3 1 0,3 0 3 16,-8-4 2-16,5 4-1 0,-5-3 3 0,6 3 1 0,-6-4 2 16,5 4-1-16,-5-5 4 0,6 2 1 0,-7 3 4 0,7-3 1 15,0-1 1-15,1 0 1 0,-7 4 1 0,6-3 2 16,-7 3-4-16,7-3-2 0,0 3-5 0,0-5-3 0,-7 5-1 15,7-4-3-15,-6 4-2 0,-7-3-2 0,7 3-3 0,-8 0-3 16,-4 0 1-16,4 0-2 0,-5 0 1 0,-7 0-3 16,7 0 6-16,-7 0-1 0,0 0 1 0,0 0 0 0,6 0 1 15,-6 0 2-15,-6 0-1 0,6-5 0 0,0 5-4 16,0-2 2-16,-7 2 0 0,7-4 0 0,-7 0 1 0,1 0-1 16,0 1 0-16,-2-1 1 0,-4 0-1 0,-1-2 0 0,6 1-1 15,-12-2-1-15,5 4-2 0,-5-5-2 0,0 4-2 16,-1-3-5-16,-7 4-2 0,2-4-3 0,-7 3 0 0,6 0-2 15,-7-3-1-15,0 3 0 0,-6 0-2 0,6-2 3 16,-6 1 2-16,1 1 3 0,-2 1 0 0,7-2 1 0,-7 3 1 16,3-2 5-16,4-4 1 0,1 5 3 0,-2-1 2 0,9 0 1 15,5 0 2-15,0 2 2 0,1-3 1 0,6 2 0 16,5-1 0-16,-3 1 0 0,2-1 1 0,9 4 0 16,-5-4 1-16,5 4 0 0,0-4 0 0,0 4-1 0,0-3 2 15,0 3-1-15,5-4-1 0,4 4 0 0,-3-3 0 0,7 3-1 16,0-4 2-16,-6 4 1 0,5 0 6 0,2-3-4 0,-2 3-1 15,2 0-1-15,-1 0-1 0,-1 0 0 0,2 3 4 16,6-3 0-16,-1 0-7 0,0 0 5 0,8 0 5 16,-1 0 4-16,-1 0 1 0,1 0 2 0,7 0-7 0,-7 0 2 15,7 0 1-15,-1 0-3 0,1 0 0 0,-7 0-3 0,6 0 0 16,1 0-3-16,-1 4 1 0,2-4 0 0,-2 0-1 16,-7 0-1-16,9 3-1 0,-9 1-1 0,1-4-1 0,0 3-2 15,-6-3-2-15,-1 8-2 0,-5-8 0 0,-1 7 0 16,0-3-1-16,-6 4-2 0,-1-2 2 0,-6 5 1 0,0 1 2 15,0 2 1-15,-6 5 0 0,-1-1 1 0,1 4 2 0,-1-1 1 16,-12 2-1-16,5 0 0 0,-5 2-3 0,-1 0 0 16,-6 0 0-16,0 2 0 0,0 2 0 0,-1-3 0 0,-5-1 0 15,7-3 0-15,-9 4 2 0,2-4 0 0,-1 4 0 0,1-8-1 16,6 3 2-16,-7-2 0 0,8-4 1 0,-9 3 1 16,15-4-4-16,-7-3 1 0,0 0 0 0,6-3 0 0,1 3-2 15,6-4-4-15,-6-2-20 0,5-3-29 0,1 2-35 16,0 0-41-16,7-4-60 0,-7 0-107 0,-1 0-149 0,2 0-90 15,-8-4-34-15</inkml:trace>
  <inkml:trace contextRef="#ctx0" brushRef="#br0" timeOffset="112004.55">11585 13752 59 0,'-5'-7'375'0,"5"4"-87"0,-6-1-86 15,0-1-71-15,-2 2-45 0,2 0-26 0,-7-1-12 16,6 0-5-16,1 1-2 0,-1-1-4 0,-5 0-4 16,5 0-2-16,0 4-2 0,1 0-3 0,0-3-2 0,-1 3-3 15,0 0-2-15,1-4-4 0,-7 4-1 0,6 0-2 0,-6 0 0 16,1 0-1-16,-2 4 3 0,1-1-2 0,0 1 4 15,-6 0 2-15,-1 3 4 0,0 1 3 0,1 3 1 0,-7 3 3 16,6 1 3-16,-6-1 1 0,7 9 0 0,-7-5 1 16,6 4-2-16,1 0-2 0,-1 0-1 0,6 4-3 0,2-4-4 15,-2 0-4-15,2 4-2 0,5-5-2 0,1 1-3 0,6 1-2 16,0-2-1-16,6-3 1 0,1-2-2 0,-1 1 0 16,8-2 0-16,-3-4 0 0,4 4-1 0,4-8 0 15,1 3 1-15,-1-2-1 0,-1-4 0 0,10-1 1 0,-2-3 0 16,0-3 2-16,7-1 2 0,-7 0 3 0,0-2 5 0,6-6 9 15,-5 5 12-15,-2-8 14 0,-5 5 13 0,6-5 12 0,-6 1 10 16,-8-2 12-16,1-2 15 0,1-1 12 0,-2-3 4 16,-4 5-2-16,-8-9-5 0,6 4-7 0,-6 0-8 15,-6-4-12-15,-2-3-18 0,2 4-21 0,0-1-14 0,-8 0-13 16,1 4-8-16,1-3-8 0,-2 3-4 0,-5-1-5 0,6 8-6 16,-7-2-1-16,7 5-11 0,-7 2-15 0,8 3-22 15,-1-1-32-15,0 4-44 0,6 1-43 0,-6 3-38 0,13 3-29 16,-8 1-16-16,8 4-12 0,0-1-5 0,0 3 0 0,8 2 3 15,-8-5-23-15,7 3-65 0,-7 2-78 0,6-1-37 16</inkml:trace>
  <inkml:trace contextRef="#ctx0" brushRef="#br0" timeOffset="112254.67">11280 13884 199 0,'0'0'436'0,"0"0"-93"0,-6 4-116 15,6-4-89-15,0 0-58 0,0 0-30 0,6 0-19 0,-6 4-9 16,0-4-4-16,0 4 1 0,7-4 7 0,-7 4 8 15,7-2 3-15,6 2 4 0,-7 4 2 0,6-5 4 0,2 5 0 16,-1 3-2-16,0-4-2 0,0 4-5 0,0 0-2 0,6-1-3 16,-5 5 0-16,-1 0 1 0,0 1 0 0,0-3 3 0,0 5-1 15,-6 1-2-15,5-1 1 0,-5 1-2 0,0 3-4 16,-1-1-4-16,0-2-4 0,1 3-6 0,-7-5-2 16,6 3-3-16,1-3-3 0,-7 2-4 0,7-4 0 0,-1-4-2 15,-6 3-1-15,6-3-3 0,2 1-6 0,-2-2-11 0,0 2-15 16,-1-5-21-16,3 0-25 0,5-4-34 0,0 2-53 15,1-2-80-15,-2-3-158 0,8-3-80 0,-7-2-29 0</inkml:trace>
  <inkml:trace contextRef="#ctx0" brushRef="#br0" timeOffset="112442.2">11990 14057 83 0,'7'-11'532'0,"-7"3"-5"0,7 0-159 0,-1 1-128 16,-6 5-72-16,0-3-42 0,0 2-24 0,6-1-18 0,-6 4-18 16,0-4-27-16,0 4-32 0,0 0-29 0,8 0-30 15,-2 0-32-15,-6 4-34 0,13-4-47 0,-7 4-94 0,7-4-151 16,0 3-67-16,0-3-31 0</inkml:trace>
  <inkml:trace contextRef="#ctx0" brushRef="#br0" timeOffset="112676.27">12134 13716 110 0,'0'-4'517'0,"-7"0"-49"0,7 0-138 0,0 4-113 15,7 0-68-15,-1-3-44 0,1-1-9 0,6 1 1 0,0-4 8 16,6 3 11-16,1-4 3 0,7 5-1 0,5-4-6 15,-6 2-4-15,6 3-15 0,8-2-20 0,-8 0-33 0,1 0-42 16,-1 4-45-16,-6 0-41 0,1 0-33 0,-1 4-31 0,-7 0-29 16,6 0-28-16,-11-2-30 0,5 3-51 0,-5 2-85 15,-8-4-68-15,1 1-37 0</inkml:trace>
  <inkml:trace contextRef="#ctx0" brushRef="#br0" timeOffset="112863.88">12395 13716 253 0,'-6'0'507'0,"-2"0"-101"0,8 0-151 0,-6 0-109 0,6 0-66 16,0 3-30-16,0 1-12 0,0 3 1 0,0 1 9 16,0 2 6-16,0 1 3 0,0 5 3 0,6-2-1 0,-6 5-4 15,8 2-7-15,-8 1-12 0,0 0-10 0,6 1-10 0,-6-2-3 16,0 5-5-16,0-4 0 0,0 3-2 0,0 1-6 16,0-4-4-16,-6 4-11 0,6-1-14 0,0-3-20 0,0 4-24 15,0-4-32-15,0-1-40 0,0-1-72 0,6-3-116 16,-12 2-88-16,6-4-56 0</inkml:trace>
  <inkml:trace contextRef="#ctx0" brushRef="#br0" timeOffset="113020.09">12024 14305 243 0,'0'-6'504'0,"-8"1"-95"0,8 5-157 16,0-3-104-16,8-1-54 0,-8 4-27 0,6-3-10 0,7-1-4 15,0 0 0-15,6 4-1 0,1-4-4 0,6 1-6 0,0-1-7 16,7 1-9-16,-1-1-9 0,1 4-8 0,6-4-6 15,-7 4-8-15,7-3-14 0,-5 3-17 0,4 0-19 16,1 0-21-16,-6-5-32 0,5 5-53 0,-5 0-94 0,0-3-134 16,-6 3-66-16,-2-3-27 0</inkml:trace>
  <inkml:trace contextRef="#ctx0" brushRef="#br0" timeOffset="113176.37">12948 14137 445 0,'7'-7'469'0,"6"7"-154"0,-6-5-131 0,-1 2-82 16,0 3-46-16,2-3-30 0,-2-1-26 0,0 0-29 0,0 4-43 15,-6-3-98-15,7 3-149 0,-7-3-83 0,7 3-40 16</inkml:trace>
  <inkml:trace contextRef="#ctx0" brushRef="#br0" timeOffset="114644.55">15014 12430 66 0,'-6'-4'365'0,"6"0"-89"0,-7-3-94 0,0 4-75 0,7-1-42 16,-6 4-22-16,6-4-10 0,-7 1 0 0,7-1 2 0,-6 4 5 15,6-4 1-15,0 4 0 0,-6-3-2 0,6 3 0 0,0-5-4 16,0 5-5-16,0-2-2 0,0-2-5 0,0 4-1 16,0-4 0-16,0 0-3 0,-7 4-2 0,7-3-3 15,0 3-1-15,0-4-2 0,-7 4-2 0,1-4-2 0,6 4-3 16,-6-4-1-16,-2 4-1 0,-4-2-1 0,-2 2 0 0,8 0-1 16,-7 0 1-16,-7 0-1 0,8 0 2 0,-2 2 2 15,-5-2 6-15,6 4 4 0,-1-4 4 0,-6-4 1 0,9 4 1 16,-3 0 2-16,1 4 0 0,1-4-2 0,-2 0-4 15,2 4-4-15,-8 0-3 0,6-1-2 0,-5 5-1 0,-1-2-2 16,1 2-1-16,-1 3-2 0,0 0-1 0,-5 4 0 0,-1-1 0 16,0 2 1-16,6-1 4 0,-7-1 3 0,8 1 5 15,-6 2 4-15,5-2 5 0,1 3 3 0,-1-3 3 0,7 4 0 16,-7-2 0-16,6-1-2 0,2 2-5 0,0 0-1 0,-8 0-4 16,7 4-3-16,6-4-2 0,-6 8 1 0,-1-4 0 15,2-1 1-15,-1 6 0 0,0-2 1 0,7 1 3 0,-7 0 0 16,6-1 2-16,0 4 2 0,1-3 1 0,0 0 2 15,-2-1 0-15,8 2 2 0,-6-1-1 0,6-1 1 16,0 0 0-16,0 0-3 0,0 2-4 0,0 2-3 0,6-3 0 16,-6-1-3-16,8 4 0 0,-2 0-6 0,0-2 0 0,1 2-1 15,0 0-3-15,-1-3-1 0,7 3-1 0,-7 0 1 16,7-2-1-16,0-2 2 0,1-4 1 0,5 5 2 0,-6-4 1 16,0 0 1-16,1 0 0 0,5 0 0 0,-6-3-1 0,-1 2 0 15,9-2 0-15,-9-1-2 0,8 1 1 0,-7-2-3 16,7 2 1-16,-8-1 0 0,8 1 0 0,-8-2 0 0,9 2-2 15,5 0 1-15,-6-2-1 0,4 3 0 0,3-3 0 16,6-2 1-16,-7-1-1 0,6 5 1 0,0-8 0 0,9 5 0 16,-9-7 0-16,6-1-1 0,8 4 0 0,-6-10-1 0,-1 5-2 15,7-2-1-15,-7-2 0 0,6 1 0 0,1-4 0 16,-1 0 0-16,1 0-1 0,7 0 1 0,-8-4 1 0,1 1 1 16,5 3 0-16,-5-5-1 0,-1 3 0 0,0-3-1 15,2 3 0-15,-1-2 0 0,6-4 3 0,-7 0-1 0,1 1 1 16,-1-3 0-16,2-2-1 0,-2-2 2 0,1-1 1 0,-1 1 1 15,-6-5-3-15,7-3-1 0,-7 1 0 0,-7-6 1 16,0 2 1-16,1-1-1 0,-7-3 0 0,1-4-2 16,-2 0 0-16,2 0 2 0,-8-3 2 0,1 3 2 0,-8-5 3 15,8 2 2-15,-7-1 0 0,-6 1 2 0,5-1 1 0,-5-3 1 16,7 3 5-16,-14 5 1 0,6-5 3 0,-6 4 2 0,0-3 2 16,0 2 1-16,0 1 0 0,-6 0-4 0,6 0-4 15,-7-1-4-15,0-2-5 0,0 4-4 0,1 2-3 16,0-2-3-16,-1 3-1 0,1-1 2 0,-7-3-2 0,-1 4-1 15,2 3 0-15,5-4 0 0,-12 5-1 0,6-1 0 0,-1 0 2 16,-5 5 0-16,0-4 0 0,-1 2 1 0,-6 5-1 16,7-1 2-16,-8 1-1 0,1 0-1 0,-6 3 0 0,-1 5 0 15,7-2 0-15,-7 1-4 0,1 0 2 0,-1 4 1 16,-6-1 1-16,7 1 2 0,0 0-1 0,-8-1 1 0,7 5 0 16,-6-1 5-16,1 0-1 0,5 1-2 0,-7-1 0 0,-5 1-1 15,5-1 1-15,-5 4-1 0,6 0-1 0,-8 0-1 16,-4 0-2-16,0 4-2 0,-2-1-3 0,1 4-7 0,-7 1-19 15,-6 0-22-15,0 2-26 0,-6 2-31 0,-2-2-33 16,1 5-34-16,2 0-48 0,-3-4-96 0,8 3-134 0,0 1-71 16,0-1-25-16</inkml:trace>
  <inkml:trace contextRef="#ctx0" brushRef="#br0" timeOffset="116425.37">14864 13309 237 0,'0'0'241'0,"0"0"-54"0,0 0-48 0,0 0-39 15,0 0-28-15,0 0-21 0,-6 0-17 0,6 0-10 16,0 0-8-16,0 0-4 0,0 0 0 0,0 0-1 15,-7 0 3-15,7 0 4 0,0 0 6 0,0 0 2 0,0 0 5 16,0 0 2-16,0 0 3 0,0 0 0 0,0 0-2 0,0 0-1 16,-7 0-5-16,7 0 0 0,0 0-3 0,0 0-3 0,0 0-2 15,0 0-2-15,0 0-1 0,0 0-1 0,0 3-3 16,7-3-3-16,-7 0 0 0,0 0-1 0,0 0-4 16,0 4-1-16,0-4 0 0,0 0 0 0,0 4 6 0,0 0 7 15,0 3 10-15,0 1 8 0,7 3 6 0,-7-1 7 0,0 9 9 16,0-1 7-16,0 3 4 0,6 2 4 0,-6 7 0 15,0-1 2-15,6 8 1 0,-6-5-2 0,8 8-3 0,-2-3-7 16,-6 4-8-16,6-1-11 0,1-3-10 0,-1 3-7 16,-6-4-7-16,6 4-5 0,-6-3-5 0,7 0-3 0,-7-4-1 15,0 3 0-15,0 0 1 0,-7-2-1 0,7-5-3 0,-6 4 1 16,0-4 0-16,-1-4 0 0,1-2 2 0,0-1 1 16,-2-4 3-16,2-3 5 0,0-3 9 0,-8-2 9 15,8-3 11-15,0-3 10 0,-1 0 7 0,1-4 6 0,-1-8 4 16,-7 5 5-16,9-9-3 0,-2 2-5 0,-6-5-9 0,7 1-7 15,-1-5-8-15,-6 1-5 0,6 0-10 0,1-1-9 0,0 4-4 16,-2 1-3-16,2 3-3 0,6 0-2 0,-6 4-3 16,6-1 0-16,0 5-4 0,-6-5 0 0,6 8 0 15,0 0-4-15,0 0-1 0,6 8-1 0,-6-5-1 0,6 5-1 16,0 3-1-16,2-4-3 0,4 4-3 0,1-4 1 0,-6 5-2 16,11-6 1-16,-3 5 0 0,-3-6 2 0,8 2 3 15,-1-5 4-15,1 3 2 0,0-5 2 0,-7-5 9 0,6 3-1 16,0-2 0-16,8-4 0 0,-8-3 3 0,1 0 3 0,-2 1 4 15,2-5 3-15,-6 4-7 0,-1-4 1 0,0 4 1 16,1-4-13-16,-8 5-32 0,0-5-40 0,0 3-54 0,-6 3-55 16,0-3-54-16,0 4-65 0,0 5-95 0,-6-1-161 15,0 4-66-15,-8 0-13 0</inkml:trace>
  <inkml:trace contextRef="#ctx0" brushRef="#br0" timeOffset="116878.42">14075 14514 307 0,'-6'-7'506'0,"0"0"-107"15,-2 2-158-15,2 3-104 0,-6-3-57 0,5 5-35 16,0 0-16-16,-5 7-2 0,-1 2 1 0,-1 1 7 0,2 1 8 16,-2 5 10-16,1 1 9 0,0 5 9 0,0 0 4 0,1 4 1 15,4 0 2-15,-4 3-4 0,6 4-5 0,-8-4-5 16,8 4-4-16,6 1-5 0,-7-5-8 0,7 0-6 0,0 0-6 16,7-3-3-16,-1-1-1 0,0-3-1 0,8-3-1 15,6-5 1-15,-8 1 0 0,14-4 1 0,1 0 3 0,-1-7 6 16,-1-4 10-16,7-4 9 0,8 0 11 0,-7-7 17 15,6-4 27-15,-1-3 23 0,2-4 14 0,-1-3 3 0,-7-4-1 16,1 2-4-16,-7-2-12 0,-6 0-19 0,-1-4-27 0,-6 4-24 16,-6-8-21-16,-1 4-12 0,0 0-13 0,-6-3-7 15,-6-1-12-15,0 0-1 0,-1 1-3 0,-6 2-3 0,1 3 1 16,-2-4-4-16,-5 10-2 0,-1 0-3 0,1 3-1 16,-1 2-9-16,1 6-12 0,6 7-24 0,-7-1-46 0,7 6-54 15,0 2-52-15,0 2-51 0,7 2-38 0,-8 7-33 0,8 1-23 16,-1-2-21-16,1 5-31 0,-1 4-67 0,1 2-51 15,-7 1-13-15</inkml:trace>
  <inkml:trace contextRef="#ctx0" brushRef="#br0" timeOffset="117128.36">14161 14664 29 0,'0'0'539'0,"6"4"-5"0,-6-4-151 0,0 0-154 15,6 4-113-15,-6-4-63 0,0 4-33 0,0-1-17 0,0 1-5 16,0 4 5-16,0 2 5 0,0 1 5 0,0 0 2 15,0 3 2-15,-6 6 4 0,6 1 3 0,0 1 3 0,0 0 5 16,0 4 1-16,6-4 5 0,-6 4 6 0,7-1 4 0,-1-3 3 16,1 0 0-16,5 4-3 0,-4-5-6 0,5 1-3 15,0-2-8-15,-7 1-8 0,7-3-8 0,1 1-6 16,-2-2-3-16,-5 2-3 0,6-4-3 0,-1-1-1 0,2-3-2 16,-7 5-4-16,5-7-7 0,2 3-12 0,-8-4-16 0,7-1-16 15,7 0-20-15,-8 0-24 0,1 1-28 0,6-5-41 16,2-3-74-16,-1 0-139 0,-2 0-74 0,-4-3-37 0</inkml:trace>
  <inkml:trace contextRef="#ctx0" brushRef="#br0" timeOffset="117596.97">14714 14818 432 0,'-6'-6'466'0,"6"2"-159"16,-6 0-129-16,6 0-78 0,0 4-48 0,0 0-23 0,-7 0-9 16,7 4-3-16,0 0 6 0,0 6-2 0,0-2 4 15,-8 3 3-15,8 3 0 0,0 1-1 0,0 0-2 16,0 0-4-16,0-4-3 0,0 3 1 0,8 1-1 0,-1-4 0 16,-1 4 1-16,0-5 3 0,0 1 1 0,2-3 3 0,-2-1 3 15,7 0 3-15,0-4 1 0,0 1 0 0,0-4 0 16,6 0 0-16,-5-4-2 0,11 1-1 0,-11-4 1 0,6 0 2 15,-1-1-1-15,0-3 1 0,0 1 2 0,-5-2 3 16,-1 1 2-16,0 0 6 0,-7-4-1 0,7 1-1 0,-6 2 1 16,-7-2-2-16,7-1-1 0,-7 1-2 0,0-1-7 0,0 1-8 15,0-1-4-15,0 1-3 0,-7-1-5 0,7 4-2 16,-7 0 1-16,7 3 0 0,0-3 1 0,-6 4 0 16,6 4 0-16,0-1-1 0,-7 0-1 0,7 0-2 0,0 1-5 15,0 3-2-15,0 0-1 0,0 3 0 0,0 1 0 0,0 0-2 16,0 3 1-16,0 0 2 0,0 4 4 0,0 0 1 0,0 1 0 15,7-1 2-15,-7 3 4 0,6-3 1 0,1 4 0 16,-7-1 0-16,7-2 0 0,-1 2-1 0,-1 1-1 0,4-1-3 16,-3 1-2-16,6-4-3 0,2 4-4 0,-8-1-8 15,7-3-18-15,-7 1-26 0,8-2-25 0,-2 1-25 0,-4 0-25 16,4-3-21-16,1-2-20 0,1 2-16 0,5-4-9 16,-6-1-6-16,0-3-10 0,0 0-27 0,6 0-46 0,-5-3-66 15,-8-1-59-15</inkml:trace>
  <inkml:trace contextRef="#ctx0" brushRef="#br0" timeOffset="118003.29">15379 14749 83 0,'0'-12'492'0,"0"5"-63"0,-6 0-139 0,6-4-111 0,0 7-61 15,-7-3-27-15,7 4-16 0,-7-2-3 0,-6 3-3 0,7 4-5 16,0-2-4-16,-8 5-4 0,-5 2-5 0,6 0-7 15,0 4-4-15,-7 3-3 0,8 1-4 0,-8 4 0 0,7-4-4 16,-1 3-4-16,2 0-8 0,5 1 0 0,-1-2-3 0,3 2-3 16,5-5-4-16,0 2 0 0,0-5-1 0,5-1-2 15,-5 1 1-15,15-3-5 0,-9-1 1 0,7-3-1 0,-6 3 1 16,12-7 1-16,-5 0-2 0,3-3 1 0,-2-1 0 16,4-4 0-16,-5 1 1 0,4-3-3 0,-4-2 6 0,-1 1 7 15,0-3 4-15,-6 2 4 0,5-2 2 0,-7-1 2 0,-5 1 2 16,9-1 8-16,-3 1 2 0,-6 2 7 0,0-2 2 15,0 3-1-15,0 0 2 0,0 4 1 0,0-1 0 16,0 0-3-16,0 4-11 0,0 1-12 0,0-1-7 0,0 4-3 16,0 0-4-16,0 0-4 0,0 4-3 0,0 3 0 0,0 1 0 15,5 0 0-15,-5-1 0 0,8 4 0 0,-1 0 2 0,-1 3-1 16,1-2-1-16,5-2-3 0,-5 5-3 0,6-4-4 16,1-1-9-16,-2 2-14 0,1-1-19 0,-1-1-21 15,2-2-20-15,0 3-18 0,-2-3-17 0,-5-1-13 0,6 1-11 16,-7-2-5-16,7-2-1 0,-6 3-4 0,0-3-6 0,-7 0-11 15,6-4-25-15,-6 0-43 0,0 0-53 0,-6-4-70 16</inkml:trace>
  <inkml:trace contextRef="#ctx0" brushRef="#br0" timeOffset="118596.8">15614 14782 273 0,'6'-16'452'0,"0"2"-105"0,1-1-110 0,6 1-83 0,-6 3-49 15,-1 0-19-15,7 1-23 0,0-2-16 0,-7 1-4 16,8 4-2-16,-8 3-4 0,7 1-1 0,-6 3-3 15,-1 0-6-15,1 3 0 0,-1 4-3 0,1 5 0 0,-7-1-3 16,7 3-2-16,-7 1 0 0,0 3-1 0,-7-3-2 0,7 7-4 16,0-4-4-16,-7 1-1 0,1 2-2 0,6-6-1 0,-7-1 2 15,7 1 1-15,0-1 7 0,0-2 1 0,-6-4 5 16,6-2 7-16,0 2 10 0,0-4 15 0,0-1 16 16,0 2 19-16,0-5 18 0,0 0 9 0,0 0 2 0,6-5-5 15,-6-2-8-15,7-4-13 0,-1 3-17 0,1-3-21 0,0-3-21 16,5 3-12-16,-5-4-8 0,0 1-1 0,5-1-3 15,-5 5-1-15,-1-5-4 0,1 4-2 0,0 3 4 0,-7-4-3 16,6 6-1-16,0-2-5 0,-6 5-5 0,8-1-5 0,-8 4-3 16,0 0 1-16,6 0-6 0,-6 4 1 0,0-1 2 15,6 5 2-15,-6 3 4 0,0-4 5 0,6 4 4 0,-6 4 1 16,7-4 2-16,0 3-1 0,-1-2 0 0,7-2 2 16,-7 1 1-16,8 0 0 0,-2-3 0 0,2 2 0 0,-1-5 0 15,7 1 1-15,-8-1 2 0,8-2 0 0,6-3-2 0,-7 0-1 16,7-3 0-16,-6-2 0 0,0-1-2 0,-1-3-1 15,1-1-1-15,-8-1-2 0,2 0 0 0,-7-3 2 0,5-1 0 16,-5 1 3-16,-7-5 0 0,0 1 1 0,0-5 3 16,0 1 0-16,0 0 1 0,-7 1 3 0,1-5 2 0,0 4 6 15,-8-3 4-15,7-2 2 0,1 2 1 0,-7-1 3 0,6 4 0 16,-5-4 1-16,6 1 8 0,-8 3 17 0,8 3 16 16,-1 5 11-16,1 3 8 0,-1 0 2 0,0 4 0 15,7 3 0-15,0-4-10 0,0 5-24 0,-6 3-21 0,6-3-14 16,6 6-9-16,-6 0-5 0,0 5-3 0,7 3 0 0,0 0 2 15,-1 4 0-15,1 3 2 0,6 1 0 0,-6-2-1 0,5 5 2 16,1-3 1-16,0 3-3 0,0 0-1 0,1-3 1 16,5 2-3-16,-6 2-2 0,0-1-7 0,7-1-16 15,-8 1-17-15,8 0-31 0,-7-3-37 0,0-2-36 0,0 3-34 16,0-6-27-16,0 4-20 0,-7-7-13 0,2 1-11 0,4-6 8 16,-5 2 17-16,-7-5 15 0,6 1 0 0,-6-8-20 15,7 1-35-15,-7-5-76 0,0 2-73 0,0-6-34 0</inkml:trace>
  <inkml:trace contextRef="#ctx0" brushRef="#br0" timeOffset="118799.94">16102 14518 388 0,'-13'-7'573'0,"6"3"-67"0,1 4-181 0,0-3-126 16,6-1-66-16,-7 4-40 0,7 0-41 0,0 0-19 15,7 0-5-15,-1 0 1 0,0 0 5 0,8 4 4 0,-1-4 2 16,7 3-1-16,-2 1-3 0,2-4-7 0,7 3-12 0,-8 1-17 15,7 0-23-15,0-1-26 0,-7 1-25 0,1 0-25 16,0-1-21-16,-1 2-21 0,-6-3-20 0,7 2-20 16,-7 0-29-16,0 0-35 0,-7-4-82 0,7 3-69 0,-6-3-44 15</inkml:trace>
  <inkml:trace contextRef="#ctx0" brushRef="#br0" timeOffset="119549.78">16473 14482 250 0,'0'-8'489'0,"0"4"-101"0,0-3-130 0,0 3-84 15,0 2-43-15,0-4-26 0,0 6-18 0,0-2-12 0,0 2-12 16,0 0-10-16,0 0-7 0,0 2-16 0,-6 4-12 0,6 0-4 16,-6 1 2-16,6 5 0 0,-6 1 4 0,-2 3 1 15,2 2 5-15,0 0 4 0,6 1 5 0,-7-1 5 16,7 0-1-16,-7 4 3 0,7-3 0 0,0-1 1 0,0 0-1 16,7 1-3-16,-7-5-4 0,7 4-7 0,-1-7-4 0,0 5-5 15,2-7-3-15,4 3-2 0,-6-1-2 0,8-3-1 0,-1-1-3 16,-1-3 0-16,-4 0-1 0,4-1 0 0,0 0-2 15,2-3-1-15,-1 0 0 0,-6-3-3 0,6-4 0 0,0-1 1 16,-6 1 1-16,-1-4-1 0,7 0 2 0,-13 0 1 16,5 0 0-16,3-4 3 0,-1 4 4 0,-7-4 2 0,0 0-1 15,0-2 0-15,0 2-6 0,0-3 4 0,0 3 5 16,-7 1 9-16,7-1 6 0,-8 0 5 0,8 3 2 0,-5 6 3 16,5-5 6-16,0 7-4 0,-7-4-4 0,7 6-8 0,0-3-11 15,0 2-7-15,-6-1-4 0,6 4-4 0,0 0-2 16,0 0-2-16,0 0-2 0,0 4-1 0,-6 4 0 0,6-2 1 15,0 2 1-15,0-1 2 0,0 3 1 0,0 2-1 16,0 3 3-16,6-5 1 0,-6 5-1 0,0-3-1 0,6 2 2 16,-6 0-1-16,7 1-1 0,-7-1 0 0,0-2-1 0,5 3 1 15,3-1-2-15,-8-3 1 0,7 4-3 0,-7-4-1 16,5 0 1-16,2-4 0 0,-7 1 1 0,8-1-2 0,-8-3 1 16,6 3 0-16,-6-4 3 0,6-3 6 0,-6 4 10 15,6-4 7-15,1-4 6 0,0 1 6 0,-1 0 2 0,7-5 3 16,-6 1 2-16,6-4-6 0,-8 0-7 0,10 0-4 0,-3-1-7 15,-5 1 0-15,6 0-3 0,0-3 1 0,-7-1 5 16,8 1 6-16,-8-1 8 0,7 0 9 0,-6 1 8 16,6-1 5-16,-7 3 3 0,-1-2 0 0,3 3-5 0,-1 0-7 15,-2 1-8-15,2 2-11 0,1 1-10 0,-8-1-7 0,6 4-5 16,-6 2-4-16,0-3-4 0,6 5 0 0,-6 0-2 0,7 0 0 16,-7 5-1-16,6 1 1 0,-6 2 0 0,0 3-1 15,7 0 4-15,-7-1-1 0,6 5 0 0,-6-3 0 0,7 2-2 16,-7 1-2-16,0-1 1 0,6-3 0 0,-6 0-2 15,0 1 2-15,6-5-1 0,-6 0 2 0,0 0-2 0,8-3 4 16,-8 3-3-16,0-7 0 0,0 4 0 0,0-1 0 0,0-3 1 16,6 0 0-16,-6-3 0 0,5-1 0 0,3 1 2 15,4-5 2-15,-5 1-1 0,0-5-1 0,6 2 1 16,0 3 1-16,-7-5 0 0,8 2 1 0,-1 1-2 0,-7 0-1 16,7 1 1-16,-6 4 2 0,4-4-1 0,-2 1 1 0,2 5 0 15,3-3 0-15,-1 2 1 0,0 3 2 0,7 0-1 0,0 0-1 16,-1 3-1-16,1-3-1 0,0 5-1 0,5-3 0 15,-5 3-3-15,0-3-2 0,-3 6-5 0,3 0-5 16,8-4-10-16,-10 5-23 0,2 0-48 0,0-2-68 0,-1 4-74 16,-5 0-67-16,-3-1-68 0,10-2-101 0,-14 3-171 0,-1-3-72 15,-12 2-6-15,-7 1 41 0</inkml:trace>
  <inkml:trace contextRef="#ctx0" brushRef="#br0" timeOffset="120565.21">14798 15459 102 0,'-5'-4'446'0,"-2"-3"-80"0,-1 4-103 0,8-1-85 0,-5 0-56 16,-1 1-30-16,6-1-18 0,0 0-13 0,0 1-9 15,0-1-9-15,6 1-7 0,-1 3-7 0,-5 0-8 16,8-4-1-16,-1 8-2 0,-2-4-2 0,-5 3 5 0,7 4 7 15,0 4 3-15,0 0 12 0,-1 0 12 0,1 8 8 0,-7-5 11 16,6 9 10-16,0-5 7 0,-6 4 3 0,7 0 3 0,-7 0-11 16,7 4-5-16,-7-4-6 0,6 0-7 0,-6-1-10 15,6 1-12-15,-6-4-7 0,8 1-9 0,-8-1 0 0,6 1-8 16,-6-5-8-16,0 1-4 0,0-4-5 0,0 0 1 16,0-3 2-16,0-2 7 0,0 2 15 0,0-8 20 0,0 3 23 15,0 1 17-15,0-4 16 0,-6 0 6 0,6-4 1 16,-8-3-3-16,8 0-11 0,-6-8-18 0,6 1-15 0,0-1-15 15,0-3-9-15,-6-1-9 0,6 1-5 0,6-4-5 16,-6-4-3-16,0 4-4 0,0-3-6 0,0-1-4 0,6 1-3 16,-6-1 0-16,8 0-2 0,-8 1 1 0,0 3-1 0,6 0-1 15,-6-1 1-15,0 5 1 0,0 3-2 0,6 5 0 16,-6-1 0-16,0 4-1 0,0 3-1 0,0 0 2 0,0 0-4 16,7 4 0-16,-7 4-1 0,0 4 1 0,0-1-3 0,0 4 3 15,0 3-2-15,6 4 3 0,-6 1 3 0,0-2-1 16,0 3-1-16,0 2 2 0,0-8 0 0,6 4-2 0,-6-2 2 15,0-2 0-15,7-3-2 0,-7-5-1 0,7 6 2 16,-7-4 0-16,5-5 1 0,-5 1 3 0,7-4 1 0,1 0 1 16,-2 0 2-16,0-4 2 0,8-4-2 0,-2-1 3 0,1-3 1 15,1-3 0-15,6 0-1 0,-9 1-3 0,10-4 0 16,-8 0 0-16,7-1 0 0,-2 1-1 0,-4-1-4 0,-1 1 1 16,7-1 0-16,-9 1-2 0,-3 4 1 0,5-1 0 15,0-1-1-15,-6 7-1 0,-1-3 1 0,7 4-1 0,-7 1 0 16,-6 0 0-16,8 3 0 0,-2 1-4 0,-6-1 1 0,6 4 0 15,-6 4-1-15,5-1 1 0,-5 6 0 0,0 0 11 16,0 7-5-16,0 3-1 0,0-2-2 0,-5 5 1 0,5 0 0 16,0 1 0-16,0-1 0 0,0-1-9 0,0 2 3 15,5-2 2-15,-5 1 1 0,15 0 2 0,-10-3-2 0,3 3 0 16,-2-7 2-16,8 2-2 0,-2-2 2 0,2 0 0 0,-2-4 0 16,1 0-1-16,7-4-1 0,-9 1 0 0,9-5-1 0,1-3 2 15,5-3-1-15,1-1 0 0,-2-4 0 0,1 1 2 16,0-4 0-16,0 0-2 0,-6 0 1 0,-1 0-1 15,1-3 0-15,-7-1 1 0,0 0-1 0,0-3-2 0,-7-1 2 16,2 1 0-16,-2 0-2 0,0-5 3 0,-6 6 2 0,0-5 0 16,0 3-1-16,-6 1 3 0,6 3-1 0,-6 1 0 15,6-2 2-15,-8 10-2 0,8-5-1 0,-6 3-1 0,6 4 3 16,-6 2-3-16,6 2 1 0,-7 0 0 0,1 2-1 16,-1 6-1-16,-6 3 0 0,7-1-1 0,-1 6 1 0,0-2 1 15,7 1 0-15,-6 3 1 0,0-3 3 0,6 3-1 0,0-3 1 16,0 3 0-16,6 1 1 0,0-5-1 0,-6 1 0 15,14-1 0-15,-8 0-3 0,7-2 0 0,0 3-1 0,0-5 0 16,7 2-5-16,-1-5-4 0,1 1-14 0,0-1-24 16,-1 0-41-16,7-3-54 0,-6 3-59 0,6-3-54 0,-7-1-45 15,7 1-36-15,-6-4-29 0,0 0-27 0,-1 0-28 0,-6-4-59 16,0 1-34-16,-7-1-7 0</inkml:trace>
  <inkml:trace contextRef="#ctx0" brushRef="#br0" timeOffset="121564.78">15972 15492 79 0,'7'-10'504'16,"-7"-2"-34"-16,0 5-156 0,6-3-125 0,0 2-61 15,-6 0-21-15,6-3-8 0,-6 4-5 0,8 4-1 16,-2-5-6-16,-6 5-4 0,6 3-6 0,-6 0-13 0,7 0-16 16,0 3-9-16,-1 1-6 0,-6 7-3 0,6-4 1 0,1 8 1 15,-1-1 2-15,-6 5 2 0,7-1-2 0,0 1-3 0,-7-1-2 16,0 0-1-16,6 0-4 0,-6 4-5 0,0-2-4 15,0-3-1-15,0 2-1 0,0-5 0 0,0 4-3 16,0-3 1-16,-6-4 0 0,6 4 1 0,0-5 1 0,-7-2-3 16,7-1-1-16,0 1-1 0,-7-5 2 0,7 2 7 0,0-3 6 15,0-2 13-15,0 4 16 0,0-4 19 0,0 0 17 16,0 0 15-16,0-4 11 0,0 2 1 0,0-6 0 0,0 0-10 16,0-3-16-16,7 1-17 0,0-5-12 0,-7 0-8 15,6 0-5-15,0 1-5 0,1-1-6 0,-7-3-2 0,7 3 1 16,-1-3-4-16,1 3-2 0,-1 0-5 0,1 1-7 0,0 3-4 15,-7 4-1-15,6-1-4 0,0 0 1 0,0 2 0 16,-6 2-3-16,7 0-3 0,0 1-3 0,-1 3 0 0,0 0-3 16,1 0 2-16,-7 3-1 0,7 1 2 0,0 4-1 15,-7-1 0-15,6 4-1 0,0 0 1 0,-6-4 4 0,0 4 1 16,7 0 0-16,-7 0-4 0,0-4 0 0,0 1 0 0,0 0 0 16,0-2-2-16,7-3-1 0,-7 2-2 0,0-2 2 15,0-3 2-15,0 4 2 0,0-4 2 0,0 0 0 0,6 0 3 16,-6-4-5-16,0 1 6 0,6-2-3 0,1-2 1 0,0-1 0 15,6 2-4-15,-7-2 1 0,0 1-1 0,1 0 1 16,-1-1-5-16,1 5 4 0,-1-1-3 0,1 0 2 0,-7 1 1 16,7 3-4-16,-1-4 2 0,-6 4 1 0,7 0 0 15,-7 0 2-15,6 4 0 0,1-4-2 0,-1 3 0 0,1 5 3 16,5-5-2-16,-4 2 0 0,4-2 0 0,1 4-2 0,0-3 1 16,7-1 0-16,-7 1-2 0,7-4 2 0,-1 4-2 15,1-4 2-15,0-4-1 0,-2 4-1 0,9-4 1 0,-7 1 0 16,6-5 2-16,-2 5-1 0,-4-8 0 0,1 3 0 15,-2 1-1-15,-6 0 1 0,0 0 1 0,-6-4-1 0,0 4 0 16,-1-5 1-16,-6 1 1 0,0-1 0 0,0 3 0 0,-6-3 0 16,-8 2 1-16,1 2-1 0,-7 0 1 0,2 5-1 15,-2-1-2-15,-7 4 1 0,8 0 0 0,0 0-1 0,-8 4 0 16,7-1 1-16,2 5-2 0,3 0 1 0,-3-2 0 16,4 2 0-16,2 0-1 0,6-1-1 0,-2 1 2 0,2-6-4 15,6 6 1-15,0-4-3 0,0-1 1 0,6 1-1 0,2 0 1 16,-2-4 0-16,6 0-2 0,2 0 3 0,-1-4 2 15,7-3 2-15,-2 3-2 0,9-4 2 0,-7 0 2 0,-1 2 0 16,7-5 1-16,-6-1-1 0,0 2 2 0,-2 2-2 16,2-3 1-16,-7 1-1 0,1 2-1 0,-8 0 2 0,-1 6 3 15,2-2 0-15,1 0-1 0,-8 4 3 0,0 0-1 0,0 0 0 16,0 0-1-16,-8 4-1 0,1 2-2 0,2 2-2 16,-1 3 0-16,-1 0-1 0,-6 0 1 0,6 3-3 0,7-2 0 15,-6-1-2-15,6 3 0 0,-7-2 3 0,14-1-3 16,-7 0-1-16,6 0-1 0,1-4 4 0,-1-3 1 0,8-1 0 15,-3 1 0-15,4-4-1 0,4 0 2 0,1-4 1 0,6 1-1 16,-7-5 1-16,7-3-3 0,-6 1 2 0,6-5 2 16,-7 1 2-16,7-1 0 0,-6-5-11 0,0 6 5 0,-8-4 3 15,0 0 4-15,3-1 2 0,-3 2-4 0,-5-2 1 16,0 3 0-16,-1 2 11 0,1 3-3 0,-1 0-4 0,-6 4-1 16,7 0-3-16,-1 2 0 0,1 2-2 0,-1 3-2 0,-1 0 0 15,10 8-2-15,-2-5 0 0,0 12-1 0,0-4-2 16,0 8 2-16,0 3-2 0,0-1 1 0,0 4 3 0,0 1-1 15,-7 1 0-15,0 2-1 0,2 0 0 0,-8 4-1 16,-8-3 1-16,2-1-1 0,0 4-2 0,-7-4-1 0,-7 4 0 16,-6-4-2-16,0 0-6 0,1-3-5 0,-8 0-17 0,-7-4-11 15,-6-1-19-15,7-2-33 0,-12-8-47 0,5-1-58 16,1-2-59-16,-1-8-58 0,1-4-74 0,5-10-155 0,0-1-84 16,2-3-43-16,-1-8 4 0</inkml:trace>
  <inkml:trace contextRef="#ctx0" brushRef="#br0" timeOffset="122455.31">14767 12965 64 0,'0'-8'462'0,"6"2"-79"0,-1-3-131 16,3 3-104-16,4-5-57 0,2 3-32 0,-1-4-17 0,0 6-6 16,0-2-4-16,0 1-2 0,1 3-2 0,-8 0-3 15,7 1-3-15,-1 3-4 0,2 3-5 0,-9 1-5 0,2 4-4 16,7 3 1-16,-14-1 2 0,6 6 0 0,1 1 1 15,-7 6 1-15,0-5 0 0,0 8 0 0,0-5 1 0,-7 4-2 16,7 2-1-16,-6-5-1 0,0 4-2 0,-2-5 2 16,8-2-3-16,-7 4 3 0,2-9-2 0,5 1-1 0,-7-1 1 15,7-3 2-15,-7-4 4 0,7 0 11 0,0 0 12 0,0-3 11 16,0 0 18-16,0-4 15 0,0 4 7 0,0-8 1 0,0 4-1 16,7-8-10-16,-7 1-10 0,7-3-12 0,-2-2-16 15,2-2-14-15,1-4-8 0,-2 4-5 0,7-5-1 16,-6 0 0-16,-1 1-1 0,7-1 0 0,-7 2 7 0,8-2 7 15,-8 4 1-15,-1 1 5 0,4 2 0 0,-3 1 0 0,-6 5-3 16,5 1-4-16,-5 2-7 0,7-1-6 0,-7 4-6 16,0 4-2-16,7-1-3 0,-7 4 1 0,7 5-1 0,-7-1 4 15,0 7 1-15,6-3 0 0,-6 4-5 0,7-2-10 16,-1 2-15-16,-6-1-19 0,6 1-20 0,2 0-25 0,4-5-28 16,-6 1-30-16,8-1-35 0,-1-3-64 0,7 0-136 0,-1-3-76 15,-6-2-48-15</inkml:trace>
  <inkml:trace contextRef="#ctx0" brushRef="#br0" timeOffset="122720.98">15385 12925 9 0,'-19'7'490'16,"-1"0"-15"-16,0 8-180 0,2-1-134 0,-2 5-74 15,7-1-40-15,-7 1-17 0,14-2-10 0,-8 5-4 0,14-3-3 16,-6 3-2-16,6-4 1 0,6 0-3 0,2-3 0 0,-2 0-3 15,5-1 0-15,4-2 1 0,-2-5 1 0,0-3 3 0,6 2 2 16,-5-6 6-16,-2 5 1 0,1-10 6 0,1 5 3 16,-2-3 3-16,2-4 2 0,-8 3 3 0,-1-2-1 15,-5-6-3-15,8 5 0 0,-16-5-6 0,8 5-5 0,-5-3-5 16,-10 2-8-16,4-3-8 0,-2 3-12 0,-7 1-16 0,0 0-15 16,2 0-19-16,-2-1-18 0,0 5-26 0,7-5-28 15,1 5-58-15,-2-5-101 0,8 1-95 0,-1 0-58 0</inkml:trace>
  <inkml:trace contextRef="#ctx0" brushRef="#br0" timeOffset="123564.34">15646 12694 29 0,'0'0'468'0,"0"0"-86"0,0 0-133 0,0 0-100 0,0 0-61 16,0 0-33-16,7 0-19 0,-7 3-4 0,6 0-1 16,1 2 0-16,-1-1 2 0,1 2 1 0,-1 5 1 15,0 1 1-15,-6 2 0 0,8 5-3 0,-8-1-1 0,6 4-3 16,-6 0-3-16,0 4-1 0,-6-5-6 0,6 4-4 0,-8 2-5 16,8-2-1-16,-6-2-2 0,0 2-2 0,-1-4 0 15,1-1-2-15,6-3 1 0,-7 2-2 0,1-8 1 0,-1 0 1 16,1 0 3-16,-1 0 1 0,0-4 3 0,-5 0 1 15,5 0 0-15,-6 1 0 0,0-4 1 0,7-1-3 0,-8 1-5 16,2 0 0-16,4-4-3 0,-4 4-1 0,4-4 0 0,3 0-1 16,5 2 0-16,-7-2 0 0,7 0 0 0,0 0 0 15,0 0-1-15,0 0 0 0,7 0 0 0,-2 5 2 0,3-5 0 16,-2 0 0-16,8-5 0 0,-2 5 1 0,8 0-1 16,-7-2-1-16,0-2 0 0,6 0-2 0,-5 0 1 0,-1-3 1 15,6 3 0-15,-6-2 1 0,-7-2 0 0,8 1 0 0,-8-1 1 16,7 1 3-16,-6 0 0 0,-7 0-2 0,6-1 3 15,-6-3-4-15,0 4 2 0,-6-1-3 0,-1 1-1 0,1 0-5 16,-1 3 3-16,-5 1 1 0,-2 3-1 0,1 0 0 16,0 0 0-16,0 3 2 0,0 3 2 0,0 2 3 0,0 1-3 15,0 1-2-15,6 1 0 0,1 4-1 0,0-5 1 16,6 2-1-16,0-2 1 0,0 1-3 0,6 0 2 0,0-3 0 16,7-2 1-16,1 6 0 0,5-7-1 0,1-2 1 0,-1 0-1 15,8-3 2-15,-2-3 0 0,1 0-1 0,0-6 0 0,0-1 1 16,1-2 2-16,5 1 3 0,-6-3 4 0,0-1 4 15,1-3 6-15,-2 0 4 0,-5-1 3 0,6 1 5 16,-6-1 6-16,-8-2 3 0,1 2 0 0,1 1-1 0,-2 0-4 16,-5 3-4-16,6 1-1 0,-6-2-2 0,-1 6-7 0,-6-1-5 15,7 3-5-15,-7 1-3 0,7 3-2 0,-7 1-4 16,0-1-3-16,0 4 0 0,6 0-4 0,-6 4 1 0,0-1-2 16,6 4 2-16,-6 1-1 0,0-1 2 0,6 5 1 15,-6-6-2-15,7 6 0 0,-7-5 0 0,7 1-1 0,-1 2 1 16,-6-5-1-16,6 1-1 0,-6 2 1 0,7-5 1 0,0 1 1 15,-7-4 1-15,7 4 0 0,-1-4 1 0,0 0 2 16,1-4 1-16,0 0 0 0,-1-3-1 0,0 0 3 16,1-1-3-16,0-2 2 0,-1-1-2 0,1-1 2 0,-1 2 0 15,0-2 1-15,-6 1 0 0,7 4-1 0,-7-4 1 0,0 0-2 16,0 4 2-16,-7-1-2 0,7 2-2 0,-6-3 0 0,6 9-1 16,-6-3-3-16,-1 3 3 0,7 0-2 0,0 3-1 15,-6 2-1-15,6 2-1 0,0 0 1 0,-7 4 0 16,7 4 2-16,0-1-4 0,0 2 2 0,0 1 1 0,7 2-1 15,-7 0 1-15,6 2 1 0,-6-3-2 0,7 1 3 0,-7-2 0 16,0 3 0-16,0-3 0 0,0 2-2 0,0 0-2 16,-7-5-1-16,1 1-4 0,-8 0-11 0,8-1-18 0,-7-3-22 15,0 0-27-15,0 1-32 0,-1-6-45 0,-5-2-88 16,6-4-164-16,1 4-79 0,-8-4-29 0</inkml:trace>
  <inkml:trace contextRef="#ctx0" brushRef="#br0" timeOffset="127282.2">15275 12657 133 0,'0'-3'370'0,"0"-1"-81"0,0 0-80 16,-7 0-67-16,7 1-37 0,0-4-20 0,0 2-9 0,0-1-3 16,0-2-5-16,0 0-2 0,7-1-1 0,-7 1 1 0,0-4-3 15,5 5-4-15,-5-3-5 0,8-2-2 0,-8 1 0 16,6 0 0-16,-6 0-6 0,7 1-3 0,-7-2-4 0,0 1 0 15,7 0-2-15,-7 1 4 0,0 2 0 0,0-3-1 16,0 0-2-16,0 3 0 0,0-2 0 0,-7-5-2 0,7 1 5 16,0-1-2-16,0 1 4 0,-7-5 9 0,7 1 7 0,0-1 14 15,0 1 5-15,0-4 6 0,-6-3-4 0,6 2-4 16,0-7-10-16,6 1-10 0,-6 0-9 0,0-4-14 0,7-3-7 16,-7-1-8-16,7 0-3 0,-1-3-3 0,0-1-1 15,-6-2-3-15,6 2-1 0,2 1-3 0,-2 0-3 0,-6-1 2 16,6 9 0-16,-6-1-1 0,0 3 3 0,-6 4 0 15,6 5 0-15,-6 2 2 0,-2 5-2 0,2 3-1 0,-6 0 1 16,-2 4 0-16,8 3-4 0,-7-1-1 0,-2 5-2 16,4 5-1-16,-9-1-4 0,7 3-8 0,-7 0-6 0,8 4-6 15,-3 1-2-15,-4 2-5 0,7-3-2 0,-1 3 1 0,-1-3 2 16,2 5 6-16,-2-7 6 0,2-1 3 0,5 4 4 0,1-5 2 16,-1 0 4-16,0-3 8 0,7-1-2 0,-7 1 0 15,7-4 1-15,0 0 1 0,0 0 2 0,0 0 1 16,7 0 1-16,0-7-8 0,0-2 4 0,-1 3 2 0,1-9-1 15,5 4 2-15,2-7-2 0,-2 0-1 0,2-1 0 0,-1 2 1 16,-1-6 1-16,2 5 0 0,-9-4-1 0,16 1-1 16,-15 1 0-16,8 5 1 0,-8 1 1 0,7 0-3 0,-7 6-1 15,-6 1-1-15,8 0-2 0,-2 2 1 0,-6 5 2 16,6 0-4-16,-1 8 0 0,10 0 1 0,-10-1 2 0,9 7-1 16,0 2 3-16,-2-2 1 0,2 3-2 0,-2 2 2 0,8-1 0 15,-7 5 0-15,-2-1-2 0,4-4-10 0,-2 8-20 16,0-4-31-16,6-1-31 0,-5-2-32 0,6 3-33 0,-1 0-38 15,-1 0-59-15,2 0-109 0,0-4-85 0,6 0-55 16,-6 1-25-16</inkml:trace>
  <inkml:trace contextRef="#ctx0" brushRef="#br0" timeOffset="128844.34">15308 10796 175 0,'-7'0'237'0,"7"0"-40"16,-7-3-36-16,1 3-28 0,6 0-24 0,-8 0-19 0,8-4-14 16,0 4-10-16,-5 0-7 0,5 0-7 0,0-4-7 15,0 4-3-15,0 0-1 0,0 0-5 0,0-4-3 0,-7 4-3 16,7 0-8-16,0 0-2 0,-8-3-5 0,8 3-3 15,-5 0-6-15,-1 0-2 0,0 0-3 0,-2 3-2 0,-4-3 0 16,5 0 0-16,-6 4 1 0,0-4 0 0,7 4 0 0,-9-4 3 16,4 4 2-16,-3-4 3 0,-5 3 4 0,5 1 0 0,-4-1 1 15,-2 4 2-15,-7 1 3 0,0-1 1 0,2 1 2 16,0 2 1-16,-1 5 1 0,-1 0 4 0,1-1 1 16,0 5 0-16,6-4-2 0,1 3-2 0,-1 0-4 0,8 0-1 15,-3 1-6-15,4-1-3 0,4 0 0 0,0 1-1 0,7-4 0 16,-6 2 1-16,6-2-1 0,0 4 0 0,6-5 1 15,-6 1 0-15,7-1 0 0,0 1 0 0,4-3-1 0,4 3 0 16,-3-5 1-16,2 1-3 0,5-1 0 0,1-2 0 16,0 0-2-16,5-1 2 0,0-4-3 0,9-3 0 0,-8 4-3 15,5-4-7-15,10-4-9 0,-8 4-15 0,-1-3-17 0,7-4-22 16,0 3-23-16,-7 0-32 0,8-4-49 0,-7-2-79 16,-1 3-130-16,-6-1-57 0,-2 2-30 0</inkml:trace>
  <inkml:trace contextRef="#ctx0" brushRef="#br0" timeOffset="129469.15">15626 10997 52 0,'-6'-3'489'0,"-7"-5"-27"0,6 5-147 0,1-1-128 15,-7 4-70-15,-7 0-36 0,0 0-16 0,-5 7-9 0,5-3-4 16,-6 3 2-16,0 8-3 0,7-4-2 0,-7 3-2 15,0 5-9-15,6-2-6 0,1 3-8 0,5-3-6 16,2 2-5-16,5-1-4 0,7 4-6 0,0-6-1 0,0 1 0 16,13-2-1-16,-7-1-1 0,8 2 0 0,5-6-3 0,1-2-1 15,-3-1-3-15,3 0 1 0,1-7-2 0,5 0-1 0,-7 0 0 16,8-3 1-16,-9-5 1 0,2-3 1 0,0 1 3 16,0-1 3-16,-7-4 4 0,0 0 7 0,0 1 8 15,0-5 1-15,-6 1 5 0,-7 3 11 0,0-3 4 0,0 0 2 16,0-1-1-16,-7 1-6 0,-6 3-4 0,0-2-5 0,6 1-1 15,-12 5-13-15,6 0-4 0,0 4-3 0,-1 3-2 16,2-3-2-16,-1 7-1 0,6 0-1 0,-6 0-2 0,7 7 2 16,-8 1-1-16,14-1-3 0,-6 4 0 0,6 0 0 15,0 3-1-15,0-2 0 0,6-1-1 0,8 0 0 0,-8 3 0 16,7-6 0-16,7 3 1 0,-8 0-1 0,8-4-3 0,-6 0 0 16,5-3 1-16,1 3 0 0,-1-7 0 0,1 4-1 15,-1-4 2-15,0-4 1 0,1 0 3 0,6 1 1 0,-6-4 0 16,-1-4 1-16,1 0 1 0,-7 0 2 0,7-4 3 15,-8 1 2-15,2 2 3 0,-8-5 0 0,0 1 4 0,1 2-2 16,0-5-1-16,-7 1 4 0,0 0-1 0,0-1-1 0,0 2-2 16,-7-6-2-16,0 5-1 0,1-1 0 0,0-2 0 15,0 2-2-15,-8 1-4 0,8 0 3 0,-1 4 2 0,0-1 3 16,1 3 3-16,-1 2 5 0,1 1 2 0,0 3 0 16,6 2 0-16,-7 0-3 0,7 1-2 0,0 3-3 0,-7 3-3 15,7 1-2-15,-6 3-5 0,6 1 0 0,0 2 0 16,-6 6 1-16,6-1-2 0,0 2 3 0,0-2-2 0,0 7-1 15,0-4-1-15,0 4 0 0,6-3-1 0,-6 3 1 0,6 0 0 16,-6 0-3-16,7-1 2 0,0 1 0 0,-1 0-3 0,0-3 1 16,1 3-4-16,6 0-7 0,0 0-10 0,1-5-14 15,-2 2-16-15,1-1-18 0,0-2-12 0,0-2-20 16,7 1-14-16,-8-5-15 0,2 2-16 0,5-5-28 0,-5-3-50 16,-2 0-107-16,2-4-75 0,-2 0-37 0</inkml:trace>
  <inkml:trace contextRef="#ctx0" brushRef="#br0" timeOffset="129797.2">16239 10730 313 0,'-7'-12'510'0,"7"6"-69"0,-6-2-162 0,6 1-112 0,-6 3-61 0,-1 0-39 16,7 4-18-16,-7 4-14 0,1 0-3 0,0 3-8 15,-1 4 0-15,-7 1 0 0,8 5-1 0,-7 3 1 16,6-3-1-16,-5 5-2 0,-1 4-4 0,6-1-1 0,-6 1-4 15,0 0-2-15,6-4-4 0,1 4-2 0,-7-1-1 0,6 1-2 16,1-4 0-16,6 0-1 0,-7 0 0 0,7-4 0 16,-6-3 0-16,6 3 1 0,0-7-1 0,0 0 1 0,0-4 1 15,0 0 1-15,0-2 1 0,6-3 3 0,-6-2 3 16,7 0 1-16,-1-2 4 0,-6-6 2 0,7 4 3 0,0-3 2 16,-1-1 10-16,-6 1 13 0,6 0 16 0,-6 0 11 0,0-1 12 15,7 1 7-15,-7 3 7 0,0 1 1 0,7-1-8 16,-7 0-14-16,0 4-19 0,0-4-15 0,6 4-14 15,-6 0-11-15,7 0-8 0,-1 0-7 0,1 0-4 0,6 0-13 16,-1 4-19-16,2-4-26 0,5 4-33 0,1 0-39 0,0-1-39 16,12 1-44-16,-6-4-67 0,0 4-132 0,7-4-80 0,-8 3-45 15,2-3-14-15</inkml:trace>
  <inkml:trace contextRef="#ctx0" brushRef="#br0" timeOffset="130500.31">15952 11601 189 0,'0'-9'491'16,"-6"-3"-72"-16,0 4-144 0,-2 1-105 0,2-3-60 0,0 2-26 16,-8 1-12-16,8-1-6 0,-7 5-4 0,-7 0-5 0,8 3-6 15,-8 0-5-15,0 3-7 0,-5 4-6 0,-1 0-2 16,-1 5-2-16,1 2-1 0,0 1-6 0,0-1 3 0,0 5 1 16,7-1 1-16,-1 4-3 0,7-3-4 0,-7-2-6 15,14 2-2-15,0-1 2 0,-2-3-4 0,8-1-2 0,0 1-1 16,8-4-2-16,-2 1 0 0,7-6 1 0,0 2-1 0,6-5 0 15,1-3 0-15,0-3-1 0,6-5-1 0,-1 2-1 16,2-2 0-16,-1-3 8 0,0-4-4 0,0 0 0 16,-7 1 3-16,1-5 9 0,0 5 10 0,-1-1 10 0,-6-3 8 15,-6 3 0-15,-1 1 13 0,0-1 16 0,-6 4 13 0,0-1-1 16,-6 3-5-16,6 1-9 0,-6 0-7 0,-1 1-9 0,1 3-8 16,-1 4-18-16,-6 0-16 0,7 4-10 0,0-1-4 15,-2 5-1-15,2 4-2 0,0-6-2 0,6 5-3 0,-7 4-4 16,7-4-1-16,0 4-8 0,0-4-6 0,7 0-4 15,-1-1 0-15,0 1 1 0,2-3 0 0,-2 3 3 0,0-4 3 16,7 0 5-16,0 1 6 0,0-5 1 0,0 2 1 16,0-5-3-16,1 0 1 0,5-5-2 0,1 2 1 0,-2-1 0 15,2-4 1-15,0 1 1 0,-1-3 4 0,-5-2 0 16,5 1 3-16,-6 1 2 0,7-5 3 0,-13 0 1 0,5 1 0 16,-6-1 1-16,1-4 4 0,0 5 5 0,-1-4 2 0,-6-1 0 15,6 2 0-15,-6-2 3 0,0 1-1 0,0 0-2 16,0-2-5-16,0 3-4 0,-6 2-3 0,6 3 4 0,-6 2 2 15,6-1 5-15,0 4 3 0,-7 3 2 0,7-3-1 0,0 3 1 16,0 4-1-16,0 0-4 0,0 0-6 0,-7 4-3 16,7 3-4-16,0 0-1 0,7 4 1 0,-7 1 0 0,0-2 0 15,7 5-1-15,-7-1 1 0,6 5 2 0,0-4-2 16,1 3 1-16,0 0-6 0,6 0-9 0,-7 1-12 0,1-1-20 16,6 0-26-16,0 0-30 0,-6 1-31 0,6 3-30 0,-1-4-28 15,-5-3-29-15,12 3-52 0,-12-3-97 0,6-5-85 16,0 2-45-16,0-9-13 0</inkml:trace>
  <inkml:trace contextRef="#ctx0" brushRef="#br0" timeOffset="130656.58">16187 11536 374 0,'-14'-4'501'15,"14"4"-109"-15,-6-3-156 0,6 3-99 0,0 0-61 16,0 3-35-16,6 1-21 0,1-4-13 0,7 4-13 0,5-1-12 15,0 1-19-15,1 0-20 0,6-4-28 0,0 4-51 0,0-4-89 16,-6 3-127-16,6-3-61 0,-7-3-31 0</inkml:trace>
  <inkml:trace contextRef="#ctx0" brushRef="#br0" timeOffset="131125.14">16487 11480 165 0,'-14'-7'489'0,"8"5"-66"0,-6 2-141 0,4-4-110 0,-4 4-65 16,-2 4-37-16,7-2-21 0,-5 3-12 0,5 2-9 0,-6 0-6 15,7 1-4-15,0 6-4 0,-2-2-1 0,2-2-5 16,6 5-1-16,-6-1-4 0,6-3-3 0,6 0 1 0,-6 0 0 16,6 0 0-16,2-3-1 0,-2-4 2 0,7 3 5 0,0-7 4 15,-7 2 5-15,14-4-2 0,-7 2 3 0,7-7 4 16,-8 3 6-16,8-4 3 0,-1-3 1 0,-6 5 2 0,0-6 6 16,7 4 6-16,-7-2 5 0,1 3 0 0,-2-1-1 15,-5 1-5-15,0 3-3 0,-1 0-6 0,0 1-8 0,-6 3-8 16,0 3-9-16,-6 1-4 0,0 3-6 0,-1 1 0 0,0 3-3 15,1-1-4-15,0 2-4 0,6-2-10 0,0 1-6 16,-7 1-3-16,14-1-4 0,-7-4-1 0,6 4 0 16,0-4 3-16,1-3 6 0,6-4 8 0,0 0 8 0,0-4 3 15,6-3 4-15,1 0 2 0,0-4 4 0,-1 0 5 0,6-5 5 16,-5 2 8-16,-1-4 5 0,2 0 8 0,-1-1 7 0,-8 1 3 16,2 0 0-16,-1 0-4 0,-2-1-2 0,-3 2-5 15,-1 1-3-15,-7 1-4 0,5 1-2 0,-5-1-1 16,7 8 0-16,-7-4-3 0,0 7-8 0,0 1-14 0,8-2-12 15,-8 5-12-15,0 0-6 0,0 5-6 0,6-2-3 0,0 5 1 16,1 3 5-16,-1-4 10 0,7 4 6 0,0 3 5 16,1-3 2-16,-3 1 1 0,4-2 0 0,4-3 1 0,-6 5 1 15,0-2 1-15,0-3 3 0,-6 2 1 0,6-2 4 16,-7-3 5-16,-6-1 6 0,7 4 9 0,-14-3 9 0,7 0 8 16,-6 4 4-16,-7-5 2 0,-1 0 0 0,-5 5-5 0,-1-5-10 15,1 5-30-15,-8-1-45 0,8 0-53 0,-7-3-72 16,6 3-151-16,1 1-113 0,6-5-88 0,-6 4-48 0</inkml:trace>
  <inkml:trace contextRef="#ctx0" brushRef="#br0" timeOffset="132515.31">16428 13151 246 0,'0'0'214'15,"0"0"-45"-15,0 0-42 0,-7 4-31 0,7-4-24 0,0 0-11 16,7 4-10-16,-7-4-3 0,0 0-2 0,7 3-1 16,-1-3-3-16,0 4-4 0,2-4-5 0,-2 0-6 0,6 0-6 15,-5 0-6-15,0 0-3 0,6 0-3 0,-8 0-2 16,10 0 0-16,-10 4-1 0,8-4 1 0,1 4 0 0,-8-4-1 16,1 2-1-16,6 3 0 0,-6-2 1 0,-1 1 0 15,7 1 0-15,-6-5 1 0,5 3 2 0,-5 0 5 0,13 1 2 16,-8-4 3-16,2 4 3 0,5-4 3 0,7 0 0 0,-6 0 1 15,5 0 0-15,9 0-4 0,-8 0-4 0,0 0-1 16,6 0-2-16,1 0-2 0,-1 3-4 0,1-3 0 0,6 0-3 16,-7 3 0-16,8-3 1 0,-1 5-1 0,0-1-1 15,0-1 0-15,-1 1 0 0,8-1 1 0,-7 1 1 0,6-4 0 16,1 3-1-16,1 1 1 0,-1-4 1 0,-1 4 2 0,1-4 3 16,5 4 2-16,2-4 3 0,-8 3 1 0,7-3 2 15,1 4 2-15,5-4-2 0,-5 3 0 0,-2 2-2 0,8-5-3 16,-7 2-2-16,7 2-4 0,-7 0-1 0,0-4-3 15,-6 4-3-15,5-1 0 0,2 1 0 0,-8-4-3 0,1 4 1 16,0 0-1-16,-1-2 0 0,-6 3 1 0,1-5 1 0,-1 3 0 16,-1-3-1-16,2 4 0 0,-7-4-1 0,6 3 0 15,-7-3-2-15,1 4-1 0,5-4 0 0,-4 4-3 16,5-4-3-16,-8 4-2 0,9-4 0 0,-1 4-1 0,1-4-1 16,-2 3 0-16,9-3 3 0,-2 0 1 0,1 0 2 0,-1 0 2 15,1 0 0-15,-1 0 4 0,1 0 2 0,-1-3 4 0,1 3 4 16,0 0 5-16,-8-4 8 0,8 4 5 0,-7-4 4 15,7 4 3-15,-7-4 3 0,0 4-2 0,1-4-4 16,-8 4-3-16,1-3-7 0,-1 3-4 0,1 0-5 0,-7 0-5 16,7 0-3-16,-8 0-4 0,1 0-3 0,-6 0-3 0,6 0-3 15,0-4-2-15,0 4-1 0,-1 0-1 0,-4-3 0 16,5 3 2-16,0-5 0 0,-8 3 1 0,9-2 4 0,-7 0 2 16,0 0 3-16,-1-3-2 0,-6 3 3 0,6-2 2 15,-6 1 5-15,1-2 0 0,-1 4 0 0,-7-5-1 0,1 1-1 16,6 0 0-16,-6 0 1 0,-1-2-3 0,-6 3-3 0,0-5-1 15,0 3 1-15,0-4 0 0,0 6 0 0,-6-5 0 16,-1-1 0-16,-6 5-1 0,6-3 0 0,-7-2 0 0,-5 2-1 16,0-1 1-16,0 0 1 0,-7 3 0 0,0-3 1 15,0 4-1-15,-1 0-1 0,-5-5 0 0,-1 5 0 0,7 3 0 16,-6-2 2-16,5 1-1 0,7 2-1 0,2-1 1 0,-3 4 0 16,9-3 1-16,5 3-1 0,-6 0-1 0,13 0-1 15,0 0-1-15,0 0 1 0,13 0 1 0,-6 0 1 16,12 3 1-16,1-3 0 0,6 0 2 0,0 4 0 0,6-4 2 15,1 3-1-15,0 2 0 0,6-5-3 0,-7 2-1 0,8 2 0 16,-1 0 0-16,0 0 0 0,0 4 1 0,0-1 0 16,-1 0 1-16,2 5-1 0,-8-2 1 0,-6 1-1 0,1 4 0 15,-7-1-2-15,-8 1-1 0,-12 3-1 0,0 1 0 0,-6 3 0 16,-7-5 0-16,-7 6 3 0,-6-1 2 0,-6 0 2 16,-1 0 0-16,-6 0 0 0,0 0 2 0,0-4-1 0,-6 5-1 15,5-6-8-15,-5 2-12 0,-1-5-18 0,7 1-21 16,-8-1-27-16,9 1-33 0,-1-7-60 0,0 3-101 0,-1-8-110 15,2 4-69-15,-1-7-29 0</inkml:trace>
  <inkml:trace contextRef="#ctx0" brushRef="#br0" timeOffset="133046.64">18864 11950 358 0,'-13'-11'440'0,"1"4"-137"16,-1 3-128-16,-7-3-76 0,0 4-38 0,8 3-15 15,-14 0-8-15,6 3-1 0,-5 4-2 0,-2 4 2 0,-5 4 2 16,6-1 5-16,-7 9-1 0,7 2-2 0,-7 4-1 16,7 1-3-16,-6 7-3 0,12-6-3 0,-6 6-5 0,7 4-5 15,5-4-3-15,1 3-3 0,7-3-1 0,-2-1-1 0,8-3 0 16,8 4 2-16,-2-8 0 0,7 5 1 0,7-9-1 0,0 5-2 15,5-9 0-15,1 1 0 0,6-3 1 0,1-1 4 16,7-7 3-16,-2-4 4 0,2 0 5 0,6-7 6 16,-2-3 11-16,3-4 15 0,-3-1 14 0,10-6 17 0,-2-1 20 15,-1-4 21-15,-4-3 18 0,-2-4 20 0,1 1 10 0,-7 0 0 16,-2-8-4-16,-9 4-12 0,-2-5-19 0,-6 5-23 16,-8-4-25-16,-4-4-26 0,-8 4-22 0,-8-4-18 0,2 0-12 15,-14 1-14-15,7 3-11 0,-14 1-10 0,2 3-12 16,-1 2-14-16,1 2-27 0,-8 2-34 0,0 9-41 0,-6-1-42 15,13 8-40-15,-8 0-35 0,9 7-26 0,6 0-19 0,-7 0-5 16,12 7-6-16,-5 0-20 0,6 5-54 0,-1-1-66 16,1-1-24-16</inkml:trace>
  <inkml:trace contextRef="#ctx0" brushRef="#br0" timeOffset="133265.13">18768 12177 21 0,'-8'0'463'0,"1"0"-49"0,2 0-133 0,-2 3-113 0,0-3-65 15,1 5-32-15,6-1-16 0,-7-2-8 0,1 5 0 16,6 1-3-16,-6 4-4 0,6-2-4 0,0 1-3 0,0 4-1 16,0 3-3-16,6 1 0 0,0 0-1 0,-6 2-2 0,13 2 1 15,-6-2-1-15,5 1-2 0,3 3-1 0,-3-3-4 0,8 4-2 16,-7-4-3-16,7 0-2 0,-2 4-1 0,-5-4-2 16,8 4-3-16,-2-1-3 0,-6 1-1 0,6-1-6 15,-5-3-10-15,-1 4-10 0,6-4-14 0,-7 3-14 0,9-2-21 16,-1-1-22-16,-7-5-38 0,6 2-69 0,-1-4-156 0,10-4-75 15,-9-4-34-15</inkml:trace>
  <inkml:trace contextRef="#ctx0" brushRef="#br0" timeOffset="133436.96">19366 12225 463 0,'0'-4'498'16,"0"1"-131"-16,0 3-169 0,0 0-106 0,8 0-62 16,-2 0-43-16,0 0-43 0,0 0-60 0,8 3-106 0,-1-3-108 15,-7 0-76-15,8 4-40 0</inkml:trace>
  <inkml:trace contextRef="#ctx0" brushRef="#br0" timeOffset="133671.28">19634 11957 88 0,'0'-3'501'0,"6"-1"4"0,-6 1-183 15,7-1-141-15,0 0-77 0,5 0-39 0,2 1-20 16,-2-1-11-16,8-3-5 0,-7 4-3 0,7-2-2 0,0 1-4 15,5 4-8-15,-5-3-15 0,0 3-15 0,6 3-18 0,-7-3-22 16,1 4-27-16,6 1-45 0,-14-5-81 0,8 0-145 16,-7 3-73-16,-7-3-36 0</inkml:trace>
  <inkml:trace contextRef="#ctx0" brushRef="#br0" timeOffset="133858.74">19895 11847 48 0,'0'0'476'0,"0"-4"-48"0,-7 4-148 15,7 0-116-15,0 0-60 0,0 4-26 0,0 0-10 0,0 3-5 16,0 4 2-16,0 0 4 0,0 4 6 0,7-1-3 16,-7 5-2-16,6 3-9 0,0 0-8 0,2 3-7 0,-2 1-6 15,0-1-9-15,0 2-8 0,1-2-6 0,6 4-7 16,0 2-3-16,-7-6-7 0,8 4-13 0,-8 0-21 0,8 0-21 16,-8 0-24-16,0-3-23 0,1 3-28 0,-7-6-48 0,0 2-74 15,0-7-133-15,-13 1-67 0,-1 0-16 0</inkml:trace>
  <inkml:trace contextRef="#ctx0" brushRef="#br0" timeOffset="134030.79">19516 12500 338 0,'-6'-4'493'0,"0"0"-108"0,-1 4-146 0,7-3-90 16,0 3-42-16,0-4-19 0,7 4-1 0,-1-4 2 16,8 4 2-16,-2 0-1 0,8 0-6 0,6-4-7 0,7 4-11 15,-1 0-13-15,7-2-9 0,6 2-15 0,8-5-9 16,-1 5-8-16,7-3-3 0,-1-1-6 0,1 4-16 0,6-3-17 15,-6-2-25-15,6 2-24 0,-6-1-31 0,-7 0-41 0,-1-2-82 16,-5 1-160-16,-13-2-83 0,0 3-33 0</inkml:trace>
  <inkml:trace contextRef="#ctx0" brushRef="#br0" timeOffset="135108.63">22657 12356 220 0,'0'-2'361'0,"-6"2"-101"0,-1-6-101 16,7 4-68-16,-6 2-38 0,-1-4-16 0,1 1-7 0,0-1-2 16,-8 4-1-16,8-4 0 0,-8 0 0 0,7 0-1 0,-5 1-1 15,-1 0-4-15,0-2-3 0,0 3 0 0,-6 2-1 16,-1-5 1-16,0 5-1 0,0 0 1 0,-5 0 0 0,5 0-2 15,-6 5-2-15,7-5 0 0,-8 0-2 0,-5 2-1 16,6 3 1-16,-1-2-1 0,-5 0 1 0,-1 5 1 0,1-4 1 16,-1 7-2-16,-6-3-1 0,7-2 1 0,0 2 0 0,-8 3-1 15,7-5 2-15,1 10 0 0,-7-5 1 0,6-1 2 16,-5 6 1-16,4 1 0 0,-5 3-2 0,1-3 1 16,-1 5-3-16,-7 4-1 0,7-1 0 0,0 1-1 0,-1 0-2 15,0-1 0-15,3 4 3 0,4 0 0 0,1 1 1 0,4-5 3 16,-3 9 1-16,5-5 3 0,6 4 0 0,0-4 1 0,1 4 0 15,-1 0 2-15,0 4 5 0,8-1-1 0,-1-2 0 16,-1 2 0-16,2 1 0 0,5-1-1 0,-6 1-2 16,7 3-6-16,6-3-5 0,-8 7-2 0,8-4-4 0,0 4-4 15,0 4-3-15,0 0-7 0,8-1-6 0,-8 1-2 0,6-4-6 16,-1 4-2-16,3-5-3 0,5 2-1 0,0-5 1 16,0-1 2-16,6-1 5 0,1-1 4 0,0-1 3 0,6-3 2 15,-1-4 2-15,9 1 0 0,-9-5-4 0,9 1-1 16,-2 0-2-16,1-9-2 0,4 2-3 0,3-5-3 0,0 2-2 15,-1-7 0-15,6-1 2 0,1 0 2 0,6-4 0 0,0-1 4 16,0 1 3-16,7-4 3 0,0-4 5 0,-1 4 4 16,7-3 3-16,0-5 6 0,6 4 5 0,-4-6 4 0,4 3 2 15,0-5 4-15,1-3 3 0,-6 1 4 0,-1-1 3 16,0 1-1-16,-7-8-3 0,1 3-3 0,0-3-4 0,0-3-4 16,-7-1-2-16,-1 0-6 0,2 1-6 0,-8-4 2 0,-5-1-1 15,5-3 1-15,-5-3 6 0,-2-1 4 0,-5 1 6 16,-1-9 7-16,1 5 7 0,0-8 8 0,-7 4 5 0,0-4 2 15,0-2 2-15,7-2-1 0,-7 2-1 0,-7-6 0 16,7 1-1-16,-6 4-2 0,-1-4 1 0,-6 0 4 0,0 3 7 16,-7 1 7-16,2 4 2 0,-2-1 4 0,-12 4 11 15,-2 1 2-15,-4 2-1 0,-8 0-7 0,-5 5-9 0,-2 3-13 16,-5 0-12-16,-14 4-18 0,7 8-34 0,-13-2-42 0,-7 4-48 16,0 5-48-16,0 7-47 0,-12 3-52 0,6 0-87 0,-7 4-186 15,7 4-75-15,-7 3-26 0,7 4 9 0</inkml:trace>
  <inkml:trace contextRef="#ctx0" brushRef="#br0" timeOffset="151682.79">11027 12492 175 0,'0'0'180'0,"0"0"-30"0,0 0-29 0,0-3-26 16,0 3-25-16,0-4-18 0,0 4-13 0,6-4-6 0,-6 4 0 15,0-4 1-15,6 4 3 0,-6-2 0 0,0-3 0 0,6 2 1 16,-6 3-3-16,0-4-2 0,8 1-2 0,-8-2-5 16,0 2-4-16,0-1-1 0,0 0-1 0,0 1 0 0,0 0-1 15,0-2 1-15,0 2-5 0,0-1 2 0,0 0-1 16,0 1 0-16,6-1 0 0,-6 4 1 0,0-3 3 0,0-1 0 15,0 4 1-15,0-4 1 0,6 4 0 0,-6-3-1 0,0-1 1 16,0 0-1-16,0 4-3 0,0-3 0 0,0-2 1 16,7 5 0-16,-7-2 1 0,0 2 0 0,0 0-2 0,0 0-2 15,0 0-2-15,0 0-3 0,0 2-1 0,0 3-2 16,0 2 2-16,0 4 3 0,0 3 5 0,0 2 3 0,0 1 7 16,0 5 3-16,0 1-2 0,0 2-2 0,-7 4 0 0,7-3-5 15,-6 3-4-15,6 1-4 0,-6-5-3 0,6 5-2 16,0-1 0-16,0-4-1 0,0 2-1 0,0-6 0 15,0 4-1-15,0-6 0 0,0 3-3 0,0-4 0 0,6 1-6 16,-6-1-6-16,6-3-11 0,1-5-11 0,-1 2-14 0,0-5-14 16,2 0-19-16,3-7-23 0,4 0-28 0,-3-3-32 0,2-8-51 15,-1-1-80-15,-1-2-100 0,-5-5-42 0</inkml:trace>
  <inkml:trace contextRef="#ctx0" brushRef="#br0" timeOffset="151901.32">11045 12430 52 0,'-6'-11'438'0,"6"0"-88"16,-6 4-113-16,6-1-89 0,-6 0-49 0,6 2-23 0,0 2-13 16,0 0-6-16,6-3-4 0,-6 3-4 0,6 0-3 15,0 4 1-15,8-2-1 0,-1-4-1 0,-1 4-3 0,2 2 0 16,6 0-3-16,-1-4-2 0,1 1-4 0,6 3-5 0,-6-4-5 16,5 4-6-16,7-4-5 0,-5 4-4 0,-1-4-2 15,5 4-6-15,3-4-10 0,-8 4-13 0,7 0-14 16,-7 0-14-16,0 0-17 0,-6 4-16 0,-1-4-21 0,1 4-24 15,0 0-30-15,-8-4-43 0,-7 4-65 0,-5 3-103 0,-5 1-49 16</inkml:trace>
  <inkml:trace contextRef="#ctx0" brushRef="#br0" timeOffset="152042.1">11027 12569 409 0,'-14'4'465'0,"8"-1"-164"0,-1 1-132 15,1 0-71-15,6 0-35 0,0-4-11 0,6 3-2 0,1-3 3 16,-1 5 7-16,8-5 5 0,-2 0 2 0,8 0-1 15,5 0-7-15,1-5-10 0,8 5-13 0,-2-3-15 0,6-1-18 16,2 0-17-16,0 4-19 0,-1-4-19 0,-7 4-23 16,7 0-23-16,-6 0-28 0,-7 0-40 0,0 0-57 0,-6 0-102 15,-1 0-80-15,1 0-38 0</inkml:trace>
  <inkml:trace contextRef="#ctx0" brushRef="#br0" timeOffset="152229.46">11455 12605 433 0,'-12'4'399'0,"6"-4"-129"0,-1 4-107 0,1 0-63 0,6 0-36 16,-6 0-16-16,-2-2-8 0,8 5-1 0,-6 1 3 0,6 0 0 16,0-1-1-16,0 4-1 0,0-4-1 0,0 4-2 15,6-3-2-15,-6 3-5 0,14-4-4 0,-8 4-4 16,1-4-4-16,6 4-5 0,0-4-6 0,0 0-10 0,6 1-17 16,-5 0-15-16,5-4-15 0,1 3-23 0,6-7-32 0,-7 2-56 15,1-2-98-15,0-2-108 0,-2 2-59 0</inkml:trace>
  <inkml:trace contextRef="#ctx0" brushRef="#br0" timeOffset="152369.97">11639 12565 169 0,'-6'-11'482'0,"-8"0"-88"0,8 4-149 16,-7 0-98-16,6-1-54 0,-1 5-28 0,3-4-17 16,5 2-15-16,-6 5-19 0,6-2-21 0,0 2-21 0,0-4-24 15,6 4-36-15,-1 0-57 0,3-4-104 0,-1 4-110 0,-1-4-61 16</inkml:trace>
  <inkml:trace contextRef="#ctx0" brushRef="#br0" timeOffset="152698.07">11625 12360 251 0,'-6'-6'478'0,"0"0"-103"0,-1 4-141 0,1-2-90 0,-1 1-55 15,7 3-29-15,0 0-19 0,-8 0-9 0,8 3-5 0,0 3-3 16,0 6-2-16,0-1 0 0,0 3 3 0,0 9-1 15,0-5 0-15,0 8-4 0,0-1-1 0,0 4-5 16,0-2-1-16,0 2-5 0,8 0-4 0,-8 1-3 0,0-5-1 16,0 4 1-16,0-4 0 0,0-2-1 0,0 2 0 0,-8-2 0 15,8-5 1-15,0-3 4 0,0-1 0 0,0 1 2 0,0-8 5 16,-5 4 8-16,5-3 10 0,0-5 9 0,0 1 13 16,0-1 8-16,5-3 12 0,-5 0-1 0,8 0-4 0,-8-3-9 15,13-4-8-15,0 3-11 0,1-4-13 0,-8 1-12 16,14 0-12-16,-8 4-2 0,-5-6 0 0,6 6-6 0,-6 3-4 15,-1-3-5-15,0 3-3 0,-6 3-2 0,6-3-2 16,-12 3-2-16,6 6-1 0,-6-3 4 0,0 5 4 0,-8 1 3 16,8-2-2-16,-7 1-1 0,7 0-6 0,-8 1-5 15,2-2-12-15,4-2-17 0,2-1-18 0,6 1-17 0,-6-5-20 16,12 4-32-16,-6-7-66 0,6 0-127 0,8-4-91 0,-2-2-41 16</inkml:trace>
  <inkml:trace contextRef="#ctx0" brushRef="#br0" timeOffset="153010.64">11834 12821 123 0,'-6'0'479'0,"6"0"-71"15,0 0-137-15,-7 0-98 0,7 0-58 0,7-3-32 16,-7 0-18-16,6-1-7 0,1 0-7 0,-1-3-10 0,7 3-8 16,-7-3-8-16,8 0-4 0,-1 0-5 0,-7 3-2 0,8-4-2 15,-8 4-4-15,0-3 1 0,1 3-3 0,0 2-1 16,-1 2-1-16,-6-5-1 0,0 5-2 0,0 0-1 0,6 0-1 15,-6 0 1-15,-6 0-1 0,6 0-2 0,0 5 0 16,0-3 0-16,0-2-1 0,0 4 3 0,0-1-1 0,0 5 0 16,0-8 0-16,0 8 0 0,6-4 2 0,0-4 0 0,2 3-1 15,-8 1 0-15,12-4 1 0,-5 0-2 0,-1 0 3 16,8 0 1-16,-2 0-1 0,-4 0 0 0,4 0 0 16,1-4 1-16,-6 4-1 0,-1 0 1 0,1 0-3 0,-1 0-1 15,-6 0 0-15,0 4 1 0,6-4-1 0,-6 2-1 0,0 3-5 16,7-2-12-16,-7 1-13 0,0 4-20 0,7-5-30 0,-1 1-53 15,0 0-104-15,8-4-122 0,-8 3-74 0,7-3-36 16</inkml:trace>
  <inkml:trace contextRef="#ctx0" brushRef="#br0" timeOffset="155931.81">23472 13448 43 0,'0'0'8'0,"0"0"-27"0</inkml:trace>
  <inkml:trace contextRef="#ctx0" brushRef="#br0" timeOffset="157025.32">23472 13452 73 0,'-7'0'95'0,"7"3"5"0,-6-3 1 15,6 0-9-15,0 0-14 0,-7 0-13 0,7 0-18 0,0 0-13 16,-6 0-11-16,6-3-6 0,0 3-3 0,-6 0 2 15,6 0 4-15,0 0 3 0,0 0 4 0,0 0 2 0,-8 0 3 16,8 0 1-16,0 0 0 0,0 0-2 0,0 0-6 0,0 0-4 16,0 0-4-16,0 0-2 0,0 0-2 0,0 0-2 15,0 0 0-15,-6 0 1 0,6 0 2 0,0 0 2 16,0 0 3-16,0 0 1 0,0 0 2 0,0 0 1 0,0 0 2 16,0 0 1-16,0 0-1 0,0 0 0 0,0 0-3 0,0 0 0 15,0 0-1-15,0 0-1 0,0 0-1 0,0 0-1 0,0 0 1 16,6 0 4-16,-6 0 0 0,0 0 0 0,0 0-1 15,0 0-2-15,8 0 1 0,-8 0-5 0,0 0-4 0,0 0-5 16,6 0 0-16,-6 0-2 0,0 0-1 0,0 3 2 16,6-3 1-16,-6 0 2 0,0 0 2 0,7 0 2 0,-7 0-1 15,0 0 0-15,0 0 1 0,0 0 0 0,6 0-3 16,-6 0 1-16,0 0-3 0,0 0-1 0,0 0-1 0,0 0-1 16,0 0-2-16,0 0 2 0,0 4 0 0,7-4 0 0,-7 3 2 15,6-3 2-15,1 4 1 0,-7 1 4 0,6-2-1 16,1 0 3-16,0-3 4 0,-1 4 4 0,7 0 0 0,-6 0 0 15,-1-2-2-15,7-2 0 0,-7 5-1 0,1-1-5 16,0-1-5-16,-1-3-2 0,8 5 0 0,-8-3 0 0,0 2 0 16,0 0 0-16,1-4 0 0,0 4 1 0,-1-1 0 0,-6-3 0 15,7 4 1-15,-1 0 0 0,0-4 3 0,2 4 1 16,-2-2 1-16,0 3 1 0,-6-5 0 0,6 3-2 0,2 1-1 16,-8-1-2-16,6 1-4 0,-6-4-1 0,6 4-2 15,-6 0-2-15,0-1-2 0,7-3-1 0,-7 7 1 0,6-3 0 16,-6-1 2-16,0 5-2 0,0-1 1 0,7 1 1 0,-7-5-1 15,0 5 1-15,0-1 0 0,0 0-2 0,7 1 9 16,-7 3 0-16,6-3 0 0,-6 2-1 0,6-3-2 16,-6 5 0-16,0-5 1 0,6 3-1 0,-6-2-8 0,0 3 0 15,0-4-1-15,8 5 1 0,-8-2 1 0,0-3 2 0,0 5-2 16,0-2 2-16,0 2 0 0,0 3-1 0,0-5 1 0,0 1-1 16,0 0 1-16,0 0-2 0,0 4 2 0,0-4 0 15,0 0 2-15,6 3-1 0,-6-2 1 0,0-1 1 16,0 3 0-16,6-3 0 0,-6 0-2 0,0 3 0 0,0-2 0 15,0-1 1-15,7 4-1 0,-7-5 1 0,0 5-1 0,0-1 2 16,0 1-1-16,0 0-1 0,0-4-1 0,0 4 0 16,0-1 0-16,0 5-1 0,0-5 0 0,0 4 0 0,0 1 0 15,-7-2 1-15,7 3-1 0,0-3 0 0,-6 6 1 16,6-1 0-16,0 0 1 0,-6 0-1 0,-2 0 1 0,2 0 0 16,6 0 2-16,-6-1-1 0,0 2 0 0,6 2 1 0,-7-2-1 15,0-2 1-15,7 6-1 0,-6-6 0 0,-1 4-1 16,7 2 0-16,-6-2 0 0,6 0 0 0,-6 2-1 0,6-6 1 15,0 4-1-15,0 2-1 0,0-2-1 0,0-2 1 16,0-2 0-16,0-3-1 0,0 4 1 0,0-4-1 0,0 1 0 16,0-1 0-16,0-3 1 0,6 0-1 0,-6-1 0 0,0 1 0 15,0-4 0-15,0 3 1 0,6-3 1 0,-6 0-2 16,0-3 0-16,7 4-1 0,-7-6 0 0,0 5 0 0,6-3-3 16,-6-4-1-16,0 3-2 0,7-4 1 0,-7 4 0 15,0-7 0-15,0 4-1 0,7 0 0 0,-7-4 2 0,0 4 1 16,0-4 1-16,0 0 2 0,0 0-1 0,0 0 1 15,0 0 1-15,-7 0 0 0,7 0-1 0,0 0-1 0,-7-4 1 16,1 0-2-16,-1 0 0 0,1 1-2 0,0-1 0 0,-8 1 2 16,8-4-1-16,-8 3 0 0,8-4 1 0,-7 0 1 15,0 5 0-15,0-3 0 0,1-2 1 0,4 0 0 0,-4 1 1 16,-2 3 2-16,0-3-2 0,9-1 0 0,-1 1 0 16,-1 4 2-16,-6-5 1 0,13 5 1 0,-6-1 2 0,6 4-2 15,-7-4 1-15,7 4 0 0,0 0-3 0,0 0-2 0,0 0-1 16,7 0-3-16,-7 4-1 0,6-4-3 0,-6 4-2 15,13 3-2-15,-6-3-5 0,-1 2-4 0,7 2-7 0,-7-1-5 16,8 1-3-16,-2-1 0 0,2 1 1 0,-2 0 2 16,2-2 6-16,5-3 6 0,-5 2 6 0,-2-2 6 0,8 1 7 15,-7-4 5-15,7 4 8 0,-8-4 5 0,8 0 5 0,-7 0 6 16,0-4 5-16,6 4 2 0,-5-4 2 0,-8-4 1 16,8 5 1-16,-2 0 4 0,-5-5 2 0,-1 1 1 15,1 3-3-15,-7-3-3 0,0-4-2 0,7 3-4 0,-7-2-8 16,-7 2-8-16,7-3-9 0,0 4-9 0,-7-4-17 0,7 4-25 15,-6-1-30-15,6 1-33 0,-7 3-39 0,7-2-57 16,-6 1-95-16,6 2-143 0,0-4-72 0,-6 2-26 0</inkml:trace>
  <inkml:trace contextRef="#ctx0" brushRef="#br0" timeOffset="184878.11">6823 16584 277 0,'-6'-3'232'0,"-7"-1"-95"0,6 0-69 0,-6 0-36 15,6 1-19-15,-6-1-1 0,6 1 0 0,-4-2 2 0,3-1 11 16,2 6 6-16,0-8 3 0,-7 5 6 0,6-1 3 16,0 0-4-16,1 0 1 0,0 2-2 0,0-3-4 0,-2 2-6 15,8-1-3-15,-7 1-6 0,7 3-4 0,-5-4-2 16,-2 0-3-16,7 4-4 0,0-4-1 0,-8 4 4 0,8-3 2 15,0 3 3-15,0 0 5 0,0 0 6 0,0-4 1 0,-5 4 4 16,5-3-1-16,0 3-3 0,0-5 0 0,0 5-3 16,0 0-4-16,-7 0-3 0,7-2 0 0,0 2-1 15,0 0 1-15,0 0-1 0,0 0 0 0,0 0 0 0,0 0-2 16,0 0 0-16,0 0 0 0,0 0 0 0,0 0 1 0,0 0 5 16,0-5 0-16,0 5 2 0,-6 0 1 0,6 0 2 0,0 0 1 15,0 0-1-15,0 0 0 0,0-4 0 0,0 4-2 16,0 0-1-16,0 0 1 0,0 0-1 0,0 0-1 15,0 0 0-15,-6 0-2 0,6 0-2 0,0 0 0 0,0 0-2 16,0 0 0-16,0 0 0 0,0 0 2 0,0 0 0 0,0 0 1 16,0 0 1-16,0 0-1 0,0 0 2 0,0 0-1 15,0 0-1-15,0 0-3 0,0 0-2 0,0 0-3 0,0 4-2 16,0-4-3-16,0 0-3 0,0 5-2 0,0 2-4 16,6 0 4-16,-6 4 5 0,0 3 2 0,-6 5 1 0,6 3 1 15,0 0 2-15,0 4 2 0,-7 6 7 0,7 2 1 0,-7-2 0 16,7 8 0-16,-6-3 1 0,0 7 1 0,6-4 0 0,-7-3 1 15,0 4-3-15,7-1-5 0,-6-4-5 0,6 5-2 0,0-8 0 16,-7 3-1-16,7-3-1 0,0-1 1 0,0-3 0 16,0-2 3-16,0-1 0 0,0-4 0 0,0-1-2 0,0-2 2 15,0-5 1-15,7 1 5 0,-7-7 15 0,0-2 26 0,6 3 42 16,-6-6 43-16,0 1 38 0,7-4 28 0,-7 0 14 0,7 0 6 16,-7-7-10-16,12-5-24 0,-5-2-43 0,6-6-42 0,-7-1-36 15,6-1-28-15,3-7-19 0,-3 0-12 0,2-4-6 16,-2 0-3-16,2 0-2 0,-8-4-2 0,7 1-2 0,1 0-2 15,-8-1 0-15,6-1 2 0,1 1-3 0,-6 8 2 0,0 0-2 16,6 3 1-16,-6 5 1 0,-1 6 0 0,0 1-1 0,-6 3-1 16,0 3-5-16,6 0-3 0,2 5 0 0,-8 6-3 0,6 1 1 15,0 8 0-15,1-1 1 0,-7 7 2 0,7 4 6 16,-1 7 2-16,1 0 2 0,-1 7 2 0,-1-2 0 0,4 7 1 16,2-2 0-16,-4 2 0 0,7 0-10 0,-8-2 1 0,7-3 0 15,1-2 1-15,-2 3 1 0,2-8-1 0,-3 0-1 0,3-3 2 16,0 0 8-16,-8-4 0 0,7-4-1 0,0-4-1 0,-7-3-1 15,1 4 0-15,0-7 2 0,-1-1 4 0,-6-4 7 0,7 1 4 16,-1-4 3-16,-6-4 0 0,6-4 3 0,1-2 1 16,0-5-1-16,-1-3-3 0,-1 0-5 0,10-8-5 0,-10-3-1 15,3-5-2-15,-2-2-4 0,1 0-3 0,-1-5-2 0,1-3-2 16,-1-4-1-16,0 2-1 0,2-3-2 0,-8 2 0 0,6-1 1 16,-6 5 0-16,6-2 1 0,-6 6 0 0,0 2-4 0,0 7-5 15,0 1-8-15,0 4-18 0,0 6-48 0,0 1-80 16,-6 6-85-16,6 1-74 0,6 5-69 0,-6 1-102 15,7 5-148-15,0 5-85 0,-1-2-4 0,-1 4 50 0</inkml:trace>
  <inkml:trace contextRef="#ctx0" brushRef="#br0" timeOffset="185143.61">7475 16994 75 0,'-13'5'497'0,"0"-2"-35"0,-7 0-183 16,8 5-122-16,-8-1-67 0,7 1-34 0,-2 2-17 0,-2 5-7 15,3-1-4-15,1 1 3 0,0 4 3 0,0 0 1 0,1-2 5 16,4 5 2-16,-4-3 2 0,4 2 0 0,8 2-2 0,0-1-4 16,0-5-4-16,0 2-2 0,8 3-4 0,-2-4-3 15,0 1-5-15,8-5-5 0,-2 5-2 0,2-9-2 0,5 6-1 16,-5-6-2-16,12 2-3 0,-1-2-7 0,1-3-10 0,0 1-14 15,7-4-15-15,6-1-17 0,-7-3-20 0,8 0-25 0,-7-3-35 16,5-5-60-16,-5 2-102 0,-1-6-89 0,-5-3-63 0</inkml:trace>
  <inkml:trace contextRef="#ctx0" brushRef="#br0" timeOffset="185268.41">7775 16837 504 0,'-13'-11'526'0,"6"0"-114"0,1 0-189 0,6 3-116 15,0 6-67-15,0-6-47 0,6 4-39 0,7 1-39 0,0-2-70 16,6 2-111-16,1 3-98 0,-6-4-64 0</inkml:trace>
  <inkml:trace contextRef="#ctx0" brushRef="#br0" timeOffset="185893.27">8199 16525 227 0,'-14'-7'546'0,"2"4"5"0,-2-4-188 16,7 3-164-16,1 0-87 0,0 4-46 0,6 0-30 0,-8 4-16 15,8 3-10-15,-6 0-1 0,6 8 0 0,0 0 2 16,-6 3 3-16,6 0 3 0,6 5 2 0,-6 2 1 0,0 4 0 16,6 0-1-16,2-3-2 0,-2 7-4 0,0-3-3 0,-6-1-5 15,13 0-2-15,-13 0-2 0,8-3-1 0,-2-1-1 16,-6 2-1-16,6-6 2 0,-6 4-2 0,0-2 3 0,0 0 1 15,0-2 1-15,-6 1 3 0,0 0 1 0,-2 0 0 0,-5 0 1 16,1-1 3-16,-8 1-1 0,0 5 1 0,1-1-2 0,-7-6 0 16,0 6 1-16,0-4-1 0,0 0-2 0,-1 0-2 0,2 1-2 15,5-5 0-15,0-4 0 0,8 1-1 0,5-3-2 16,-6-2 3-16,6-3 2 0,7-3 2 0,0 0 1 0,7 0 2 16,6-8 0-16,0 0-1 0,7-3 1 0,6-1-2 0,-1-6-2 15,2-1 1-15,-1 1 0 0,0-2-1 0,6-1 0 0,-5-3-1 16,-7 3-2-16,4-2 2 0,-4 5 0 0,1-4-1 15,-9 2-1-15,2-1 2 0,-2 5 4 0,-5 2 2 0,-1 3 3 16,1-1-2-16,0 4-3 0,-7 0-2 0,0 0 0 0,0 8-1 16,0-4-5-16,-7 8-1 0,7 0-3 0,-7 1 0 0,1 3 3 15,6-1 0-15,-7 3 0 0,1 2-1 0,6-6 1 0,0 5-2 16,0-3-2-16,6-2 0 0,-6 2 0 0,13-3-1 16,-6-1 1-16,6 1-1 0,6-6 2 0,0 0-1 0,8-3 4 15,-7 0 0-15,6-3 0 0,0 0 0 0,-1-6-1 0,2 1 1 16,-1-1 0-16,0-3 1 0,0 2 5 0,0-2 5 0,-7-6 6 15,1 4 6-15,0-1 11 0,-2-4 10 0,-3 1 12 0,-3-1 7 16,2 1 2-16,-2 0 0 0,-5 4-3 0,-1-1-4 16,-6 1-6-16,0 2-13 0,0 1-11 0,-6 0-9 0,-1 7-7 15,1 1-6-15,-7 3-5 0,-1 0-3 0,-6 3-4 0,2 5 2 16,5-1 0-16,-6 4 3 0,5 4-1 0,-6-1 1 0,8 5 1 16,-2-1 0-16,1 1 0 0,7-5 0 0,0 3-1 15,-1 3-1-15,0-6 8 0,7 1-4 0,0-1-1 0,7 1 1 16,0-3 0-16,-1-2 1 0,0 2 1 0,7-3-1 0,6-1-8 15,2 4-5-15,5-5-16 0,6 3-30 0,0-1-36 0,14-2-40 16,0 0-41-16,7-4-55 0,5-3-89 0,1 0-164 0,6 0-81 16,-6-3-28-16,6 3 3 0</inkml:trace>
  <inkml:trace contextRef="#ctx0" brushRef="#br0" timeOffset="186752.44">10283 17570 442 0,'0'3'366'0,"-6"-3"-131"0,6 0-97 0,-6 0-61 0,6 0-34 16,0 0-20-16,0 0-10 0,0 0-4 0,0 0-1 16,6 0 2-16,-6-3 3 0,6 3 6 0,-6-4 4 0,7 4 2 15,0-4 5-15,-1 0 1 0,0 2 3 0,1-3-3 0,0 2-2 16,-1-4-3-16,7 3 1 0,-7-7 1 0,2 4 0 0,4 0-4 15,0-2 2-15,2-1 3 0,-7-2 5 0,13-3 6 16,-14 1-1-16,6 3 0 0,2-3 0 0,-1-1 4 0,0 1-3 16,-6-5-1-16,-2 2-6 0,2-2-6 0,-7 0-4 0,7-3-5 15,-14 0-5-15,0 0-3 0,2-4-5 0,-2 5-1 0,-1-2-4 16,-4 5 0-16,-8-3-2 0,8 2 0 0,-1 0 0 0,-7 5-1 16,6 3 0-16,-5-1 1 0,14 3 0 0,-9 1-3 15,8 0-5-15,-1 1-6 0,7 3-3 0,0 2-3 0,0 2-2 16,13 0-2-16,1 0-3 0,-2 0 1 0,8 0 3 0,6 2 5 15,-1 2 3-15,7-1 2 0,9 1 1 0,-9 0 2 0,1 4 2 16,6-4 0-16,-7 3 0 0,1 3 1 0,-7 2-1 0,6-2 0 16,-12 1 2-16,6 4 0 0,-13 0 0 0,7 3 2 0,-7 0 2 15,-7 0 1-15,-6 1-1 0,6-1 3 0,-6 4 0 16,-6-3 0-16,0-1 1 0,6 3 0 0,-7-6 0 0,1 4 1 16,0-4 0-16,-2-4 1 0,8 4 1 0,-6-8 0 0,6 3 0 15,6-2-1-15,-6-1-4 0,14 0-7 0,-8 0-10 0,7-3-13 16,0 0-13-16,7-4-16 0,-1 0-21 0,7 0-27 0,-6-4-45 15,7 0-98-15,-2 2-102 0,-5-3-60 0</inkml:trace>
  <inkml:trace contextRef="#ctx0" brushRef="#br0" timeOffset="187174.25">11248 17224 371 0,'-7'-6'415'15,"7"-1"-152"-15,-6 3-120 0,-1-4-68 0,7 4-37 0,-6 4-20 16,6-2-11-16,-8-3-5 0,3 5-2 0,5 0-1 0,-6 0 2 16,-3 0 4-16,4 5 2 0,-1-3 1 0,6 2 3 0,-7 4 2 15,-6 0 2-15,7-1 1 0,-1 3-1 0,-6 2-1 0,6 2 0 16,-5-2 0-16,4 2-1 0,-4 1 1 0,6 0-4 16,-8-1 1-16,8 1-4 0,-1-5 4 0,1 5-1 0,0-4 0 15,6 4 0-15,-8-4-1 0,8 0 1 0,8-4 0 0,-8 0 1 16,6 4-3-16,0-7-2 0,1 0 1 0,5-1 0 0,-4-3 0 15,3 0-1-15,4-3-2 0,4-1 1 0,-6 0-3 0,0-2 2 16,7-2-1-16,-9-3 1 0,9 0 2 0,-6 4 3 16,-1-9 4-16,0 6 4 0,-7 0 5 0,8-7 4 0,-8 8 2 15,-6-7 1-15,7 5 3 0,-7-3-1 0,0 3 1 0,7 4-3 16,-7-4 0-16,0 3 1 0,0 1-1 0,-7 0-4 0,7 4-3 16,0-2-2-16,0 1-4 0,0 4-1 0,0 0-3 0,0 4-5 15,0 1-1-15,0-2 0 0,0 4-1 0,0 0 0 16,0 5 1-16,7-5-1 0,-1 3-1 0,1 2 1 0,5-2 1 15,2 1-2-15,-3 0 1 0,10 1 0 0,-8-2-2 0,13 2-3 16,-6-1-3-16,-1 0-9 0,7-4-10 0,0 4-11 0,0-8-14 16,1 5-16-16,-1-4-16 0,-7-1-20 0,7 1-23 15,-6-1-36-15,0-3-54 0,-8 0-134 0,1 0-72 0,-6-3-38 16</inkml:trace>
  <inkml:trace contextRef="#ctx0" brushRef="#br0" timeOffset="187986.52">11560 17232 290 0,'0'-10'496'0,"0"-1"-128"0,0-1-153 0,8 6-91 15,-8-1-49-15,6-1-29 0,0 0-16 0,-1 1-10 0,3 3-6 16,5 4-3-16,-6-3 0 0,-1 3-1 0,0 3 0 0,2 1-1 16,-2 3-3-16,0 1-3 0,0 2 1 0,-6 1-1 15,8 5 0-15,-2-2-1 0,-6 4-2 0,0-4 0 0,6 5 2 16,-6-4 1-16,0-1-2 0,7 1 0 0,-7-3 0 0,0-3 1 15,0-1 0-15,0 1 0 0,6-6 6 0,-6 0 9 0,0 1 7 16,0 0 6-16,0-4 6 0,0-4 3 0,0 0 3 16,7 1 5-16,-7-9-1 0,7 4-6 0,-7-1-5 0,6-7 0 15,-6 5 1-15,6-7 4 0,0 4 4 0,2-5 7 0,-2 5 9 16,0-6 10-16,1 7 7 0,0-3 3 0,-1 2 4 0,7 3-2 16,-7 0-3-16,2 1-12 0,4 1-13 0,-6 6-14 0,1 0-8 15,6-1-10-15,-6 8-8 0,6-4-7 0,0 6-2 16,-1-1-2-16,8 6 0 0,-7-4-7 0,13 4-12 0,-6 3-19 15,0 1-23-15,5 0-23 0,1-1-25 0,7-2-23 0,-7 2-20 16,6-2-9-16,1-5 0 0,7 0 5 0,-8 0 16 0,1-3 18 16,-7-4 20-16,0 0 19 0,0-4 17 0,-1 0 10 0,-4-3 11 15,-9 0 11-15,2 0 12 0,-8-4 14 0,0-3 12 16,1 2 10-16,-7-2 10 0,-7-2 10 0,1-2 10 0,0 3 6 16,-8 1 3-16,8-4 0 0,-7 4 2 0,-1 2 7 0,2-2 21 15,5 2 10-15,1 2 4 0,-1 3-2 0,1-1-4 0,0 4-5 16,-1 0-9-16,7 0-16 0,0 1-24 0,7 3-18 0,-7 3-10 15,6 5-6-15,0 0-4 0,7 3-2 0,0-1 0 16,0 5 1-16,1 3-1 0,6 1 0 0,-2 3 0 0,2 3-1 16,-8 1 0-16,8-1-3 0,-7 1-4 0,7 3-5 0,-7 0-3 15,-6 0-4-15,0-2-2 0,-1 2-2 0,0 0-2 0,-6-3-1 16,-6-1 0-16,0 2 0 0,-8-2 4 0,1 0 2 16,-13-2 1-16,6-2 0 0,-12 1 3 0,7-3 4 0,-9-4 3 15,2-4 3-15,-1-1 5 0,1-2 2 0,-1-4 3 0,0-4 8 16,7 0 6-16,0 0 6 0,7-4 8 0,5-4 5 0,2 1 3 15,5 0-3-15,7 0-1 0,7-4-7 0,-1 3-6 0,14-7-7 16,-1 5-8-16,7-5-7 0,6 3-4 0,9-2-2 16,-3-3-3-16,8 2-2 0,0-4-3 0,-1 5 0 0,7-5-2 15,7 1 0-15,0-4 2 0,-1 0 0 0,0 0 3 0,2-1 3 16,-10-2 2-16,4-1 3 0,-2-3 2 0,-7 4 1 0,-5-5-1 16,-1 5 2-16,-8-2 0 0,-4 6 1 0,-7-4 0 0,-7 2 3 15,-1 1-1-15,-4 0 2 0,-8 5 2 0,0-3 0 16,-8 3 0-16,-4 2-1 0,-8 4 0 0,1-1 0 0,-2 6 0 15,-10-2 0-15,4 5 0 0,-5 3 1 0,-1 3 2 0,6 1 2 16,2 3 0-16,-1 5 0 0,7-2 1 0,5 5 0 0,2-1 1 16,5 5 0-16,7-2-2 0,0 6 2 0,7 0 2 15,5-3 2-15,2 6 2 0,5-4 2 0,1 1 0 0,6-2 0 16,-1 2 0-16,9-5 0 0,-2 0-2 0,1 0-2 0,5-3-2 16,2 0-1-16,-1-1-2 0,14-2 2 0,-2-1-1 0,0 0-10 15,15 0-19-15,-7-4-30 0,6 0-39 0,0 4-42 0,7-7-53 16,-7 4-102-16,0-6-153 0,0-2-102 0,-6 0-46 15,-7-2-5-15</inkml:trace>
  <inkml:trace contextRef="#ctx0" brushRef="#br0" timeOffset="189111.38">14969 17090 405 0,'-7'-8'412'0,"-6"0"-143"0,7 6-111 16,-9-5-66-16,10 3-36 0,-9 0-20 0,2 4-10 0,-1 0-6 15,-7 4 2-15,7 0 3 0,-6 3 4 0,-1 0 3 0,1 4 3 16,-7 0 1-16,6-1-2 0,1 9-2 0,-1-4-6 0,7-1-7 16,0 5-5-16,-1-4-3 0,8-1-4 0,-1 1-3 15,1-1 0-15,6-3-2 0,0 0 0 0,6-3 0 0,7-4 0 16,-6-1-1-16,5-3 0 0,3 0 1 0,3-3-1 0,2-6 0 16,0 3-2-16,-2-5 0 0,2 3 0 0,-6-4-1 0,6 3-1 15,-8-3 0-15,2 4 2 0,-8-1 1 0,8 1 2 0,-14 0 0 16,6 4 0-16,-6 1 0 0,0-1 0 0,0 4-1 15,0 0 0-15,0 0 0 0,-6 0-2 0,6 7 0 0,0-3-1 16,-8 4 0-16,8-5 2 0,0 2-1 0,0-3-1 0,8 5 1 16,-2-7 3-16,0 4 0 0,7-4 2 0,0-4 0 0,6 2 3 15,1-5 0-15,6-5 1 0,-6 1 3 0,7-3 0 0,-2-1 2 16,1-4 4-16,0-2 2 0,0-1 1 0,1-1 5 16,-1-2 3-16,0 0-1 0,-7-1 1 0,7-3 1 0,-6-4 0 15,-1 3-1-15,1-3-3 0,0-4-1 0,-8 5-4 0,8-5-2 16,-7 0-3-16,-2-3-2 0,4 4-1 0,-2 2 9 15,0 5 13-15,-6 3 14 0,-1 4 9 0,0 8 3 0,1-1 3 16,-7 7-1-16,0 1-2 0,0 7-11 0,-7 7-14 16,1 5-15-16,-7 6-7 0,7 8-1 0,-9 10-1 0,-5 4 3 15,9 8-1-15,-2 3-1 0,-7 4 0 0,8 8 0 0,-2-1-5 16,8 4 0-16,-7 0-4 0,6 0-1 0,7 0 0 0,-6 0-1 16,6-4 2-16,0-3 0 0,6-1 0 0,-6 1 1 0,7-4 0 15,0-4 1-15,5 0 2 0,-6-3 0 0,8-5-4 16,5 1-1-16,-5-3 1 0,3-5 0 0,3-2-2 15,1-5 0-15,-2-7-2 0,1 0 1 0,-6-4 3 16,5-3 1-16,-6-4 2 0,0-7 1 0,-7-1 1 0,0-3 2 16,2-3 2-16,-8-4 1 0,0-1 1 0,-8-7 1 15,-4 1-2-15,-1-5-1 0,-7-3-4 0,0-4-1 0,-6 5-4 16,7-4-2-16,-7-2-2 0,0 6-1 0,0-2 0 16,7 2-1-16,-7-1 1 0,12 3-1 0,-5 1-6 0,4 3-21 15,10 1-34-15,-1-2-41 0,6 6-40 0,11-5-39 0,9 1-55 16,8-1-96-16,10-4-147 0,1 2-71 0,7-2-13 0</inkml:trace>
  <inkml:trace contextRef="#ctx0" brushRef="#br0" timeOffset="189751.72">16604 17126 453 0,'-13'-6'457'0,"0"-3"-174"0,0 6-123 0,6-1-66 16,-13 1-36-16,7 6-20 0,0 1-5 0,-6 3-2 0,-1 4 1 15,8 0 3-15,-8 4 0 0,0 3-1 0,1 0 0 0,6 1-1 16,-6 3-5-16,5 0-4 0,1 0-5 0,0 0-3 16,7-3-5-16,-1-2-2 0,1 5-2 0,6-7-2 0,0 4 0 15,6-5-1-15,-6 1 0 0,13-4 0 0,-6-1-1 0,6-2 0 16,-1-1-2-16,2-3 2 0,5 0-2 0,0-4 0 0,2-4-1 15,-1 0-1-15,-2 1 0 0,9-5-1 0,-7-3 0 0,-2 1 0 16,2-2 1-16,-7-2 1 0,1-1 0 0,5 1-1 16,-12-1 1-16,-1 1 1 0,0-2 1 0,1 2-2 0,-7 3 2 15,0-4-1-15,0 8 1 0,0 0 2 0,-7-1-2 0,1 5 0 16,0 3 0-16,-1 0 0 0,0 3 0 0,-5 0 0 0,5 6 0 16,0-6-2-16,7 4 1 0,-6 0 1 0,6 1 1 0,6 3 0 15,1-3 1-15,0-6 0 0,5 6 0 0,8-4 0 0,6-1 1 16,1-3 0-16,-2 0-2 0,15-3 1 0,-9-5-2 15,9 2 1-15,-1-6-1 0,0-3-1 0,0 1 3 0,0-4 3 16,1-5 6-16,-8 6 5 0,1-5 5 0,-1-5 5 0,1 6 9 16,-7-4 8-16,-7-1 8 0,1 4 5 0,0-5 3 15,-1 6 6-15,-13-4 4 0,8 2-3 0,-8 1-2 0,8 0-6 16,-8 1 0-16,-6-2 2 0,6 4 3 0,-6 5-1 0,6 3-6 16,-6 0 4-16,0 4 1 0,7 0-3 0,-7 3-9 0,0 0-12 15,0 4-13-15,0 0-11 0,0 4-3 0,0 7-7 0,-7-4-5 16,7 8-1-16,0 3 0 0,0 0-1 0,0 5 1 0,-6 2 0 15,6 1 1-15,0 3 0 0,0 0-1 0,0 4 1 16,0 0-1-16,0 5 1 0,0-2 0 0,0-4 0 0,0 4 0 16,6 1 0-16,-6-3 1 0,0 2 1 0,0-2 1 0,7-5 0 15,-7 0 0-15,0 0 1 0,7-3 0 0,-1-1-1 0,1-2 3 16,-1-1-2-16,0-4 1 0,2 1 1 0,-2-5-2 0,0 1 0 16,-1 0-1-16,4-5-7 0,-3 1-16 0,7 0-17 0,-7-3-27 15,1 2-28-15,0-2-30 0,-1 3-30 0,0-3-29 16,8-6-23-16,-8-2-20 0,0 0-17 0,1-6-29 0,0-2-44 15,-1-3-96-15,1-3-50 0,-14-1-21 0</inkml:trace>
  <inkml:trace contextRef="#ctx0" brushRef="#br0" timeOffset="189970.42">17236 16973 109 0,'0'-22'499'0,"6"7"-18"0,8 0-199 0,-8 1-132 0,14 2-69 16,-8 5-38-16,8 3-21 0,-1-2-9 0,6 6-3 0,3 0-1 15,-8 0 0-15,6 6-1 0,0-2 2 0,-7 7 0 0,7 1 2 16,-12-2-3-16,5 9-2 0,-13-5-1 0,1 8-4 16,0 1 0-16,-14 2-1 0,0-4-1 0,1 6-2 0,-13-2 2 15,-1 4-1-15,-6-6 0 0,-1 6 1 0,-5-4-1 0,-2-4-2 16,3 2 1-16,-2-9 1 0,1 2-2 0,-8-6-1 0,8 2-1 16,-1-5-6-16,7 1-8 0,1-6-9 0,5 2-15 0,0-4-21 15,7-4-36-15,7 2-64 0,-1-3-113 0,7-5-84 0,7-2-59 16</inkml:trace>
  <inkml:trace contextRef="#ctx0" brushRef="#br0" timeOffset="190376.8">17757 16826 192 0,'0'-7'543'0,"0"3"8"0,0 4-216 15,7 0-143-15,-7 4-74 0,0 3-43 0,0 0-23 0,0 8-25 16,0 0-14-16,0 3-1 0,6 4 1 0,-6 4 6 0,0 3 3 15,7 3 9-15,-7 6 7 0,6 1 2 0,1 2-1 0,0 0-1 16,-1-2-5-16,0 5-4 0,8-3-5 0,-8 2-6 16,0-2-8-16,7 0-4 0,-6-2-6 0,6-2-11 0,-7 1-12 15,8-6-14-15,-8-3-17 0,7 0-14 0,-6-7-17 0,6 1-13 16,-1-9-8-16,-4-3-3 0,-2-4 2 0,6-3 0 0,-12-8 3 16,8-3 8-16,-8-4 3 0,0-3-8 0,-8-4-17 15,2-1-23-15,0-6-22 0,-8 2 1 0,-5-6 21 0,6-1 43 16,-14-2 49-16,9-4 50 0,-2-1 51 0,-6-4 51 0,0 0 55 15,6-2 25-15,1-1-3 0,0 3-27 0,-1-2-35 0,7-1-22 16,6 4-6-16,-6-1-5 0,13 5-12 0,0-1 1 0,0 7 5 16,13 5 0-16,-6 2 3 0,12 2-3 0,1 6-12 15,12 5-9-15,1-2-6 0,6 9-15 0,7 3-10 0,5 3-5 16,2 1-6-16,5 7-4 0,-5 3-3 0,6 5-3 0,-14 3-2 16,7 0-3-16,-13 4-3 0,-7 3-6 0,0 0-5 0,-12 0-5 15,1 0-5-15,-9 5-7 0,-5-5-10 0,-7 3-7 0,0-2-6 16,-7-1-8-16,-5-4-11 0,-2 2-10 0,1-5-17 15,-6-4-25-15,6-3-31 0,-7-1-56 0,0-3-97 0,1-3-88 16,-1-2-49-16</inkml:trace>
  <inkml:trace contextRef="#ctx0" brushRef="#br0" timeOffset="190892.22">18089 17362 475 0,'8'0'520'0,"-2"0"-149"0,6 0-154 16,2-5-88-16,12 1-51 0,-1-4-28 0,2 2-11 0,5-5-8 15,0-1-3-15,1 2 4 0,1-5 2 0,-2-3 3 0,1 3 1 16,-1-2 0-16,-6-2-5 0,0 0-6 0,-1 2-6 0,2-6-7 16,-7 0-4-16,-7 3-4 0,0-6-5 0,0-1-1 0,-8-2-4 15,3 0-4-15,-8-4-1 0,7 1 0 0,-7-5 1 16,-7-4 1-16,7 1 3 0,0-4 3 0,0 0 6 0,0 0 7 16,0 0 3-16,-8 1 7 0,8 5 7 0,0-2 10 15,-5 7 7-15,5 7 7 0,-7 1 0 0,7 3 0 0,-6 3 0 16,6 5-7-16,0 3-6 0,-7 4-11 0,7 0-11 0,0 7-5 15,-6 0-6-15,-1 7-5 0,7 4-2 0,-6 0-1 16,0 7 1-16,6 3 1 0,-8 6 1 0,8 2-1 0,0 5 2 16,0-3 0-16,0 6 2 0,0 1-2 0,0-2 0 0,8 4-1 15,-2-3-2-15,0 0 1 0,-6-5-2 0,7 1-1 0,-1 1-1 16,1-5 2-16,-1-4-1 0,1 1 1 0,-2-4 1 16,3-3 0-16,-1-2 1 0,5-2 1 0,-5-1 2 0,0-2 0 15,5-4 3-15,1-1-1 0,1-5 6 0,-2-2 4 0,2 0 3 16,-2-2 1-16,1-3-2 0,1-1 6 0,6-6 2 0,-8 1 3 15,2 1 1-15,-2-5 0 0,1 1 5 0,1-1 2 0,-3-4 7 16,-4 5-3-16,6-5 5 0,-6 4 6 0,0-3 11 16,0 3 8-16,-1 5 4 0,1-1 3 0,-1 3 0 0,-6 1-4 15,6-1-5-15,-6 5-13 0,7 3-16 0,-7 0-17 0,0 0-11 16,7 7-8-16,-7-3-5 0,6 7-1 0,-6-1-6 0,6 5 2 16,2 0 2-16,-8 1 3 0,6 1 0 0,7-2 0 0,-7 3-1 15,7 1 2-15,-6-1 3 0,5 0 0 0,2 0 1 16,6-3-3-16,-7 4-9 0,6-5-21 0,7 1-35 0,-6 4-45 15,6-9-47-15,0 5-46 0,0-4-42 0,-2-4-32 0,4-4-21 16,-2-3-13-16,-6 0-12 0,6-3-18 0,-7-1-35 0,-7-3-63 16,2-5-26-16</inkml:trace>
  <inkml:trace contextRef="#ctx0" brushRef="#br0" timeOffset="191032.67">19178 16760 84 0,'-13'-22'508'0,"-1"3"-13"0,8 5-189 0,0-1-132 31,-1 0-74-31,7 5-45 0,0 3-31 0,0-1-26 15,13 4-28-15,1 2-35 0,-2 2-37 0,8 2-54 0,-1 2-105 16,6-4-95-16,2 4-64 0</inkml:trace>
  <inkml:trace contextRef="#ctx0" brushRef="#br0" timeOffset="191251.52">19589 16687 373 0,'-27'-7'542'0,"1"0"-71"0,0-1-199 0,0 4-114 0,-2 4-63 0,4 0-30 0,-2 4-21 15,0 0-19-15,6 2-10 0,-6 2-3 0,7 3-4 0,-1 0 0 16,0 3 5-16,7 1 0 0,1 4-1 0,-3-1-1 0,4 5 2 16,2-6 1-16,4 5 0 0,-1 0 0 0,-1 1-1 0,7-2 0 15,0-3 0-15,7 5 0 0,-1-5 0 0,-1 0 1 0,10 0-1 32,-2-3 0-32,6 0 0 0,1 3-3 0,-1-7-2 0,6 3-7 0,9 1-13 0,-2-3-19 0,8-2-20 0,4-3-21 15,-4 2-26-15,6-3-29 0,-1-2-37 0,2 0-59 0,-2-4-101 31,1 3-98-31,-7-6-47 0</inkml:trace>
  <inkml:trace contextRef="#ctx0" brushRef="#br0" timeOffset="191673.14">20012 16903 431 0,'-26'-4'549'0,"-7"4"-93"0,7 0-188 0,0 4-110 0,0 0-59 16,0 0-30-16,7 2-28 0,-1 1-19 0,0 1-9 0,7 0-6 15,1-1-5-15,-2 0-1 0,8 4-1 0,6 0 0 0,0-3 0 0,0 2-1 0,6 1-3 0,8-3-3 0,-2 3-2 16,1 1-3-16,7-6-3 0,0 1-3 0,-1 1-2 0,0-4-2 16,1 0 2-16,7-2 4 0,-9-2 3 0,2 5 3 0,-1-5 2 15,1 0 4-15,0 0 2 0,-7 0 2 0,7-5 0 0,-8 5 2 16,2 0 0-16,-8-2 3 0,7-2 1 0,-7-4 3 16,7 0 4-16,-6 1 3 0,-1-3 6 0,8-2 3 0,-8-2 4 15,0-1 4-15,1-7 3 0,6 4 0 0,0-8-3 0,-7 0-2 31,8-3-4-31,-2 0-2 0,2-8-5 0,-2 0-3 0,2-3-5 0,5 0-4 0,-5-4-2 0,-2 0-2 0,2-3 0 0,5 3-1 16,-6 0 4-16,0 0 10 0,7 3 16 0,-7 9 19 31,0-1 21-31,-7 6 18 0,1 6 8 0,-1 3 6 0,0 7-4 0,-6 0-11 0,0 3-16 0,0 5-18 0,-6 6-21 16,0 5-16-16,-7 3-11 0,6 3-5 0,-12 5-1 0,5 6 1 16,1 1 1-16,-6 3 0 0,6 4 2 0,7 0-1 15,-8 4 2-15,8 3 0 0,0 0 1 0,6 0-1 0,0 1-1 16,6-1-2-16,0-3-3 0,1-1-11 0,6 1-19 0,0-3-26 15,6-2-31-15,0 1-33 0,8-4-33 0,-7-2-28 0,6-2-29 16,0-4-26-16,0-2-30 0,-7-5-41 0,8 1-60 0,-14-4-80 16,6-7-34-16</inkml:trace>
  <inkml:trace contextRef="#ctx0" brushRef="#br0" timeOffset="192079.3">20233 16702 214 0,'-6'0'452'0,"-1"0"-144"16,7-4-134-16,0 4-74 0,0 0-32 0,7 4-16 0,-1-4-9 16,0 3-4-16,1-3 0 0,7 0 3 0,-2 4 3 15,2-4 1-15,5 3-8 0,1-3-6 0,5 0-3 0,2 4-1 16,-1-4-4-16,7 0-4 0,-9 0-3 0,10 0-3 0,-1-4-1 16,-7 4-1-16,7-3 5 0,-9-1-2 0,10 1 1 0,-8 3 2 15,0-4 5-15,-6 0 1 0,6 0 2 0,-14 4-2 0,8 0-6 16,-13-3-1-16,5 3-1 0,-4 0-3 0,-8 3-4 15,0-3-3-15,0 4-1 0,-8 4 0 0,2-1 1 0,0 0 1 16,-7 4-2-16,6 0 0 0,-6 0 0 0,7 0 1 0,0 0-4 16,-2-3 1-16,1 3 0 0,7-5 1 0,0 2 0 0,0-1 3 15,0 1 5-15,7-1 3 0,1-3 5 0,4-1 1 0,1-3-1 16,7 4 0-16,0-8 0 0,-2 4-3 0,9-3-4 16,5-1-6-16,-12-3-4 0,13 3 2 0,-13-3-2 0,5-1 1 15,1 2 0-15,-6-2 1 0,0 1 4 0,-8 2 8 0,7-2 10 16,-5 3 9-16,-9-2 10 0,3 2 6 0,-1 4 7 0,-1-4 1 15,-6 4 0-15,0-4-6 0,6 4-10 0,-6 0-12 0,0 0-9 16,-6 0-9-16,6 4-11 0,0 0-13 0,0 3-14 16,0 0-19-16,0 0-20 0,0 5-21 0,6-2-23 0,1-2-25 15,6 3-22-15,0 0-23 0,0 0-24 0,5-4-39 0,2 1-57 16,1-1-86-16,4-3-58 0,-11-1-29 0</inkml:trace>
  <inkml:trace contextRef="#ctx0" brushRef="#br0" timeOffset="192219.91">21342 16811 290 0,'-9'-3'566'0,"9"-1"-53"0,0 4-183 16,0-4-122-16,0 4-65 0,0 0-37 0,0 0-24 0,0-4-32 16,0 4-22-16,0 0-11 0,0 4-5 0,9-4-5 0,-3 4 0 15,0 0 1-15,7 3-2 0,7 4-13 0,0-4-21 0,-1 4-24 16,-1 4-34-16,10-5-42 0,-2 5-66 0,-7 0-130 16,7 1-103-16,-6-2-70 0,-1 1-28 0</inkml:trace>
  <inkml:trace contextRef="#ctx0" brushRef="#br0" timeOffset="206482.13">7891 2593 131 0,'-6'0'331'0,"-6"0"-82"0,5 0-79 16,-6 0-57-16,6 0-35 0,-5 0-17 0,5 0-13 0,7-3-4 15,-7 3-8-15,1 0-6 0,6-5-4 0,-6 5-3 16,6 0-4-16,0 0-4 0,-8 0-4 0,8 0-5 16,0 5-3-16,0-5-1 0,8 0-1 0,-8 3 2 0,6-3 4 15,7 4 7-15,0 0 7 0,0-4 4 0,13 4 6 0,0-1 8 16,13-3 6-16,0 4 1 0,7-4-1 0,6 0-3 0,7 0-3 15,6-4-3-15,0 4-4 0,6-3-4 0,2 3-1 16,4-4 0-16,2 0-3 0,-8 4-1 0,2-4-2 16,-8 1-2-16,0 3-2 0,-7-5-2 0,-6 5-3 0,-1 0-5 15,-4 5-4-15,-8-5-3 0,-6 3-1 0,-7-3-6 0,0 4-7 16,-7 0-6-16,1 0-6 0,-14-1-2 0,8 1-4 16,-14 3-8-16,0-4-10 0,-9 9-9 0,-2-5-14 0,-2 0-19 15,-7 5-35-15,-6-5-64 0,0 3-95 0,-13-2-104 16,7 3-52-16</inkml:trace>
  <inkml:trace contextRef="#ctx0" brushRef="#br0" timeOffset="206701.04">7814 2927 171 0,'-39'7'459'0,"7"-3"-129"0,5-1-139 16,8 2-86-16,6 1-44 0,-1-6-29 0,8 4-15 16,0-4-7-16,6 4 0 0,0-4 5 0,12 3 9 0,8-3 7 15,6-3 7-15,13 3 7 0,6-4 4 0,8 0 1 0,5-2-2 16,8-2-8-16,6 1-9 0,5-5-4 0,2 5-9 15,6 0-5-15,-2-4-4 0,3 4-3 0,-1-1-2 16,0 4 1-16,0-3-1 0,-8 3-2 0,-5-3 0 0,0 4-1 16,-2-1 0-16,-4 4-1 0,-7 0-1 0,-7 0-4 0,1 0-3 15,-8 0-9-15,-6 4-13 0,-6-1-14 0,-8 4-13 16,-5-3-21-16,0-1-27 0,-7 5-43 0,-7-4-93 0,-6 3-128 16,-6-3-58-16</inkml:trace>
  <inkml:trace contextRef="#ctx0" brushRef="#br0" timeOffset="-200441.65">907 10894 183 0,'-7'0'187'0,"7"0"-70"0,-6 0-51 0,0 0-32 0,6 0-15 15,-8-3-3-15,8 3 0 0,-7 0 4 0,7 0 3 16,0 0 3-16,0 0 1 0,0 0 0 0,0 0-1 16,0 0-5-16,0 0-4 0,0-4-6 0,0 4-5 0,0 0-3 15,0 0-3-15,0 0 0 0,0-2 0 0,-5 2 1 0,5 0 0 16,0-5 3-16,-7 2 1 0,7 3 3 0,-7-4 4 15,7 0 5-15,-6 0 5 0,0 1 4 0,-2-1 6 0,3 0 1 16,5 1 4-16,-6 0-2 0,-2-2-1 0,8-2-2 16,-6 4-1-16,6-5-5 0,-6 5-2 0,-1-1-4 0,7-4-2 15,-7 5 0-15,7-4 1 0,-6 3-1 0,6-3 1 0,-6 3 3 16,6-3 2-16,-7 3-1 0,7-3-2 0,-6 4 1 16,6-5 2-16,-7 4-1 0,0-4-3 0,7 5-3 0,-7-1-3 15,7 0 0-15,-5 1 1 0,5 0 1 0,-7-1 2 16,7-1 1-16,-8 2 0 0,8 3 1 0,0 0 0 0,0-3 0 15,-5 3-1-15,5 0-5 0,0 3-4 0,-6-3-3 0,6 3-1 16,-7 6 6-16,0-3 3 0,1 10 5 0,-1-1 4 16,1 6 5-16,0 1 5 0,-2 0 3 0,8 7 1 15,-6-2-6-15,6 2-4 0,0 0-3 0,6 3-4 0,-6-2-2 16,8 0-6-16,-2 2-2 0,0-3-1 0,-6 4-2 0,7-4-1 16,-1 1-2-16,1-1-1 0,0 1-1 0,-1-5 1 0,-1 1-2 15,-5-1 1-15,8 2-1 0,-8-6 0 0,7 1 1 16,-7 0-2-16,5-3-1 0,-5-5 0 0,0 1-2 15,0 0 1-15,7-1-1 0,-7-3 1 0,0-4-2 0,0 1-1 16,0 0-5-16,0-5-13 0,0 0-13 0,0-3-20 0,7 0-27 16,-7-3-34-16,7 0-51 0,-1-9-96 0,1-2-139 15,-1-6-64-15,0-1-29 0</inkml:trace>
  <inkml:trace contextRef="#ctx0" brushRef="#br0" timeOffset="-200176.27">502 10723 202 0,'-5'-8'399'0,"5"8"-138"0,-7-3-107 0,7-1-57 0,0 0-28 16,0 4-13-16,7-3-7 0,-2-1-3 0,2 0-5 0,-1 0 2 16,8 1 0-16,6-1-1 0,-1-3-3 0,1 4-4 15,5-5-1-15,2 1-1 0,-2 0-3 0,8 0-2 0,0-1-1 16,0 1-2-16,-1-4-1 0,6 0-3 0,-4 2-4 0,5 3-2 15,0-2-4-15,-6-3-2 0,-1 4-2 0,7 0-2 16,-14 3-4-16,9-3-1 0,-8 3 0 0,0 0-1 0,-7 4 1 16,1-3-7-16,0 3-7 0,-7 0-12 0,-1 3-16 15,2-3-23-15,-2 4-33 0,-4 0-55 0,4 0-107 0,-12 3-115 16,0 0-64-16</inkml:trace>
  <inkml:trace contextRef="#ctx0" brushRef="#br0" timeOffset="-200004.44">477 11073 351 0,'-7'8'476'0,"1"-4"-182"0,6 4-132 15,0-5-70-15,6 1-34 0,6 0-11 0,8-4 1 16,1-4 6-16,5 0 5 0,6 1 2 0,7-5 1 16,-6 1-4-16,12-4-7 0,0 4-12 0,-5-1-11 0,6 5-10 15,-2-2-13-15,-3-2-12 0,-2 7-17 0,6 0-19 0,-5 0-23 16,-3 0-36-16,-3 0-62 0,5 0-131 0,-7 5-106 0,1-5-62 15</inkml:trace>
  <inkml:trace contextRef="#ctx0" brushRef="#br0" timeOffset="-199223.22">1335 11019 123 0,'-5'-4'481'15,"-1"1"-77"-15,0 3-174 0,-1-4-110 0,0 8-54 0,1-4-31 16,-1 3-16-16,1 1-8 0,0 4-3 0,-2 0 1 0,2 1 0 16,0 7 2-16,0-3 0 0,-2 3 1 0,8 2 0 15,-6 1 2-15,6 2-2 0,-6 1-5 0,6 1 0 0,0-1-1 16,0 0-2-16,6-1-1 0,-6 1 0 0,6-3-2 16,-6-2 0-16,8 3 2 0,-2-5-1 0,0-1-1 0,0 1 1 15,2-5 2-15,-2 1 2 0,0 0 1 0,7-3 1 0,-6-1 3 16,6-3 2-16,-2 0 1 0,4-4 1 0,5 0 0 15,-7-4 1-15,6 0 5 0,0 0 0 0,1-3 2 0,-7-3 3 16,7-2 3-16,-8 1 5 0,8 0 0 0,-13-3 0 16,6 3-3-16,-7-8 0 0,1 5-3 0,-1-5-2 0,1 1-4 15,-7-1-3-15,0 1-1 0,0-4-3 0,-7 5-3 0,7-3 0 16,-6 3 6-16,-1 1 1 0,7 5 1 0,-6 1 1 16,0-1-2-16,-1 3 0 0,7 5 0 0,-7-5-3 15,1 8-8-15,6-3-3 0,-6 3-4 0,6 0-1 0,0 3-1 16,-8 1 0-16,8 0 0 0,0 2 1 0,0 6 0 0,0-1 0 15,0 0 1-15,0 3-1 0,8 1 0 0,-8 0 2 0,6 3-1 16,0-3-1-16,1 3 0 0,0 0 1 0,-1 1 0 16,0-1-1-16,1-3 1 0,-1 3-1 0,1-3-1 15,0 0 0-15,-1-1 0 0,0 1 1 0,-6-4 0 0,7-1 0 16,0-2 0-16,-1-1 1 0,-6 1 0 0,7-4 1 0,-7-2-1 16,6 4 1-16,-6-4 4 0,7-2 2 0,-1 0 6 15,1 0 7-15,-1 0 5 0,0-2 3 0,2-6 3 0,4 4 3 16,-5-7 2-16,6 3 1 0,0-3-4 0,0 0-5 15,0-3-3-15,-1 3-4 0,2-3-3 0,-1-1-4 0,7 3-5 16,-8 2-4-16,2-2-2 0,-2 1-2 0,2 5-1 0,-1 1-1 16,-7-2-1-16,0 3-4 0,1 4 1 0,6 0-2 15,-7 0 0-15,-6 4-1 0,8 0-1 0,-2-1-1 0,-6 8-1 16,6-3 2-16,-6-1-1 0,0 3 1 0,0 2 0 0,0-4 2 16,0-1 0-16,0 1 1 0,0-1 3 0,0 0 0 15,0-3 1-15,0-1 1 0,0 1 3 0,0-4 1 0,0 4 3 16,0-4 4-16,7-4 2 0,-7 4 3 0,0-4 0 15,6 1 1-15,1-5-2 0,0 0-2 0,-1-2-3 0,0 3-3 16,0-5-1-16,8-2-4 0,-2 3-2 0,-4-1 2 16,11 2-2-16,-6-5-1 0,0 8 0 0,0-4-1 0,0 4 0 15,0 2-1-15,1 3 0 0,-2-2-3 0,-6 4 0 16,8 4 2-16,-8-2-1 0,7 3-1 0,-6 2 2 0,0 4 0 16,-1 0 0-16,0 3 1 0,1 1 0 0,0 0-1 0,-1 3-2 15,-6-3-1-15,6 0-4 0,1 3-6 0,0-4-8 16,-1 2-14-16,1-2-15 0,-2-3-14 0,2 3-19 0,6-3-24 15,0 1-23-15,1-6-36 0,5 1-66 0,-6-2-137 16,0-1-79-16,7-4-49 0</inkml:trace>
  <inkml:trace contextRef="#ctx0" brushRef="#br0" timeOffset="-198770.35">2640 10756 366 0,'0'-4'517'0,"0"-4"-106"0,-7 5-182 0,7-1-107 16,0 0-59-16,7 4-29 0,-7 0-17 0,0 4-6 15,7 0-3-15,-1 4-1 0,1-1 0 0,-1 4 3 16,1 3 0-16,0 1 0 0,4 3 1 0,-4 1 0 0,1-1 0 16,-8 4 0-16,5-1-2 0,-5 2-1 0,0 3 5 0,0-5 0 15,-5 5 2-15,-3-1 2 0,-4-3 3 0,6 5 3 16,-8 2 2-16,-5-4 1 0,5 1-1 0,-4 3 0 0,-2-2-3 15,-7 2-1-15,8-4-5 0,0 0-3 0,-1-3-1 16,1 4-4-16,-2-3-1 0,1-5-2 0,8 0-2 0,-1 1 0 16,0-5 0-16,7-3-2 0,0 1 1 0,6-3-1 0,-8-1 2 15,8-4 1-15,0 0 3 0,0 0 5 0,0-4 1 16,8 0 3-16,-2-4 2 0,6 0 0 0,2-4-1 0,-1-3 2 16,-1 1-1-16,8-5 2 0,-6 1 3 0,-2-2 6 15,8 2 5-15,-7-4 5 0,0 3 1 0,-6-4 4 0,5 5 4 16,-5-1 2-16,-2 0 0 0,3 4-3 0,-1 4-4 0,-7 0-4 15,5 3-2-15,-5 1-7 0,0 3-7 0,0-4-9 16,0 8-6-16,0-1-5 0,0 4-2 0,-5 4-1 16,5 0-1-16,0 0 0 0,0 4 0 0,0 1-2 0,5-2-1 15,-5 1-3-15,7 3-5 0,7-4-6 0,-8 1-12 0,7-1-20 16,7 1-25-16,-7-5-19 0,12 5-23 0,-5-3-24 16,7-4-29-16,5-1-44 0,-6-5-79 0,7 3-146 0,-7-1-62 15,0-4-29-15</inkml:trace>
  <inkml:trace contextRef="#ctx0" brushRef="#br0" timeOffset="-198426.52">3193 11173 11 0,'-20'0'513'0,"2"4"4"15,-8-1-178-15,0 5-151 0,0-2-86 0,6 6-48 0,-6-1-21 16,0 3-8-16,0 2-5 0,6-2-1 0,-7 1-1 15,16-1-1-15,-9 1 0 0,7 1 0 0,6-2-4 0,1-3-5 16,-1 0-1-16,7 0-5 0,0 0 1 0,0-4-1 16,7 0 0-16,-1-3 1 0,1-1-1 0,6 2 3 0,-7-5 0 15,8-5 2-15,-3-2 1 0,4 3 2 0,4-6 4 0,-6 2 6 16,-6-3 4-16,5 1 5 0,2-2 10 0,-8-3 7 16,1 1 11-16,-1 3 7 0,-6-3 5 0,7 2 7 0,-7 1 11 15,0 0 10-15,0 4 2 0,-7 3-1 0,7-4-9 16,0 6-8-16,0 2-8 0,0-4-14 0,0 4-14 0,-6 4-18 15,6-2-11-15,0 6-9 0,0 0-5 0,0 2-2 16,0 1-4-16,6 5-6 0,-6 1-14 0,13-3-17 0,0 9-32 16,1-4-27-16,5-1-22 0,0 0-26 0,8 0-23 0,-1-3-25 15,5 1-19-15,3-3-26 0,5-5-34 0,-13 2-86 0,5-3-80 16,-3-2-40-16</inkml:trace>
  <inkml:trace contextRef="#ctx0" brushRef="#br0" timeOffset="-197661.08">3396 11185 431 0,'7'-12'512'0,"-7"4"-154"0,0 1-154 15,0 0-92-15,0 3-49 0,0 1-24 0,6-1-16 0,-6 0-8 16,-6 1-4-16,6 3-1 0,0 3-1 0,6-3-1 15,-6 4 0-15,7 3-2 0,-1 1 0 0,0 0-1 16,-6 2 0-16,6 5-2 0,2-1 0 0,-8 5 0 0,6-1-2 16,-6 0 0-16,0 4 0 0,6-3-1 0,-6-2 0 0,0 3 1 15,0-3 0-15,7 2 0 0,-7-1-1 0,0-2 0 16,0 1 0-16,0-5 1 0,0 2-1 0,0-3 0 0,0 1 0 16,0-3 0-16,0 0 1 0,0-2 0 0,0 0 1 15,0-3 4-15,0-1 7 0,0 1 11 0,0 0 12 0,0-4 13 16,0 0 11-16,0 0 12 0,0-4 12 0,7 4 12 0,-7-7 6 15,0 0-3-15,0-1-3 0,6-4-3 0,1 3-3 16,-1-7 4-16,1 3-1 0,-1-7-6 0,7 3 0 0,-7-2 0 16,8-3 2-16,-1 0-7 0,7-5-2 0,-8 6-9 15,8-1-9-15,-7 4-11 0,7 0-7 0,-8-1-8 0,2 4-8 16,-2 5-4-16,-4-2-5 0,-2 5-7 0,0 3-2 0,-6 0-3 16,7 2-4-16,-1 4-4 0,1 2 0 0,-7 0-4 15,0 3 0-15,6 1 1 0,-6 4-1 0,0-2-9 16,7 1 4-16,-7 4 2 0,0-4-1 0,0-1 2 0,0 1 11 15,0 0-7-15,6-4-5 0,-6 1 8 0,0-1-4 0,0-3-2 16,0 0-1-16,0 0 3 0,0-4-10 0,6 0 7 0,-6-4 4 16,0 4 3-16,8-8 2 0,-2 5 1 0,0-5-1 15,-6 4-2-15,7-3 2 0,0 4-2 0,-7-5 1 16,6 8-1-16,-6-3 0 0,0-1-1 0,6 4-1 0,-6 0-2 16,7 4 10-16,-1-1-5 0,1 5-4 0,0 0-2 0,-1 2-3 15,6 1-6-15,-4-1-7 0,4 5-4 0,2-3-15 16,-1-2-1-16,-1 2 0 0,2-1 1 0,6 0 0 0,-8-4 6 15,8 0 7-15,-1-2 8 0,1-3 5 0,0-2 6 0,-1 0 4 16,1 0 4-16,-2-2 3 0,-4-6 1 0,6 0 0 16,-1 1 2-16,1-4 1 0,-7 0 2 0,0 1 1 0,6-5-1 15,-12 1 3-15,6-2 4 0,-7-3 5 0,0 1 0 16,-6 4-1-16,8-4 1 0,-16-1 0 0,8-4-2 0,-6 6-2 16,0-2-5-16,-1 1-2 0,1 4 0 0,-1-2 0 0,1 6-3 15,0-1 0-15,-1 3 0 0,7 5-2 0,-7-2-2 16,1 5 0-16,-1 5-2 0,1 2-2 0,0 1-2 0,-2 3 1 15,8 3 0-15,-6 1-1 0,6-1 2 0,0 2-1 16,0 1 0-16,6-3 0 0,2 6 0 0,-2-3 2 0,7-1-1 16,0-2 2-16,6 1-1 0,1-1 1 0,0-3-2 0,-1 1-1 15,7-2-8-15,7-3-15 0,-8 1-24 0,15 0-36 16,-1-2-38-16,0-1-35 0,0-2-33 0,7 1-33 16,-8-4-32-16,2 4-39 0,0-4-67 0,-9-4-123 0,3 4-49 15,-2 0-11-15</inkml:trace>
  <inkml:trace contextRef="#ctx0" brushRef="#br0" timeOffset="-196801.86">4556 11122 217 0,'0'0'341'0,"-8"-4"-80"0,8 4-77 16,0-3-63-16,-5 3-40 0,5-5-20 0,0 5-11 0,5-3-6 15,-5 0-4-15,0 3-4 0,8-4-1 0,-8 0 0 16,7 1 0-16,-2-1 0 0,2 0-1 0,0 0-1 0,0 1-3 15,-1-2-1-15,0 3-2 0,1-2-5 0,-1 1-4 16,8 3-5-16,-8 0-4 0,0 0-3 0,2 0-2 0,-2 3-2 16,0 1-1-16,0 3 0 0,1 0 0 0,-1 4-1 0,-6 0 0 15,7 4 0-15,-7 3 1 0,0 0 0 0,0 4 0 16,0-2 0-16,0 1 0 0,0 1-2 0,0 0 0 0,0-3 1 16,0-2 0-16,0 3 0 0,0-6 1 0,0 1-1 15,0-5-2-15,0-2 2 0,0-1 3 0,0 0 0 0,0-3 7 16,0-1 8-16,0 1 7 0,0-4 6 0,0 0 7 0,0-4 4 15,0 1-2-15,0-1 1 0,0-3-1 0,7-4-5 16,-7-1-5-16,0 2-3 0,5-5-6 0,2-3-4 0,1-1 2 16,-2 1 0-16,0 0 0 0,0 0 3 0,2-4 2 0,4 2 2 15,-5 3-1-15,6-5 4 0,0 3 4 0,-8 5 5 16,10-4-2-16,-10 7-6 0,9-1-3 0,-7 2-3 16,-1 3 0-16,1-1-4 0,-1 4-8 0,0 4-6 0,1 4-4 15,0 0-3-15,-1 3 0 0,0 7-1 0,2-2 2 0,-2 5 0 16,0 2-1-16,1 3 1 0,-1 0 1 0,0 5 2 0,1-2-1 15,5-3-1-15,-5-1 0 0,7 5-1 0,-1-5 0 16,0-1-2-16,0-3-2 0,7-1-3 0,-9 2-5 16,9-7-9-16,1-1-12 0,-8 2-14 0,7-5-13 0,-1-3-19 15,-6 0-20-15,0-2-24 0,7-4-26 0,-9-2-32 0,4 0-66 16,-3-7-126-16,1 1-75 0,-6-6-43 0</inkml:trace>
  <inkml:trace contextRef="#ctx0" brushRef="#br0" timeOffset="-196583.21">5188 10635 221 0,'-8'-7'515'0,"8"-4"-58"15,0 3-187-15,0 5-121 0,8-1-64 0,-8 4-38 0,0 4-20 16,7-1-10-16,-7 8-3 0,0 0 3 0,0 3 4 16,0 5 2-16,6-1 4 0,-6 4 3 0,6 7 0 0,-6-2-4 15,7 2-1-15,-7 4-4 0,6-1-6 0,1 1-5 0,0 1-2 16,-1-1-2-16,8-1-1 0,-8 1 1 0,0 0-4 15,7 0-2-15,-6-3-2 0,6-1-1 0,-1-4-9 16,-4 0-15-16,4-2-21 0,2-1-23 0,-8-4-38 0,0-3-54 16,1-8-110-16,-1 0-124 0,1-3-66 0,0-4-29 0</inkml:trace>
  <inkml:trace contextRef="#ctx0" brushRef="#br0" timeOffset="-196114.68">5129 11060 294 0,'-6'-11'545'0,"-7"-1"-58"0,7 10-184 0,6-6-116 0,-8 4-65 15,8 0-37-15,0 0-16 0,8 1-14 0,-8-1-10 0,12 4-7 16,1-3-3-16,7 3-5 0,6 0-2 0,0 0-3 16,7-4-2-16,-1 4-4 0,1 0-4 0,-1-4-3 15,7 4-4-15,-8 0-3 0,4 0-1 0,-2 0-2 0,-8 0-2 16,1 0 0-16,-6 0-1 0,-8 0-2 0,2 0 0 0,-1 0-2 16,-7 0 1-16,-6 4 0 0,7-4 2 0,-14 4 1 0,7 3 0 15,-13 0 1-15,1 1 2 0,-2 2 0 0,-5 2 1 16,-1-1-2-16,7 0 0 0,-6 3 0 0,5-6-1 0,2 3 1 15,5-5-2-15,1 6 2 0,-1-8-3 0,7 3-1 16,0 0-1-16,0 0-2 0,7-3 1 0,6 0-1 0,-7-1 2 16,14 2-3-16,-8-3 3 0,8 2 2 0,-7-4 2 15,7 0 0-15,0 0-1 0,-1-4 0 0,1 4 0 0,-1-2 0 16,0-3 0-16,-5-2 1 0,5 3 0 0,1-3 2 0,-8-4 3 16,8 0 4-16,-7 0 7 0,7 0 10 0,-8-4 13 15,2-2 14-15,-2-3 12 0,-4-1 14 0,4-1 7 0,1 0 4 16,-6-7-3-16,0 3-5 0,-7-4-8 0,6 1-11 15,-6 0-9-15,-6-4-14 0,6 4-3 0,-7 4 0 0,0-1 2 16,1 0 0-16,-7 8 0 0,7 3-1 0,-2 1-2 0,2 3-3 16,6 3-6-16,-6 5-11 0,0 3-4 0,-2 3-9 15,2 5-3-15,0 6-1 0,-1 5-1 0,7 2 2 0,-6 1 0 16,12 7 3-16,-6 1 3 0,13-1 2 0,-7 1 0 16,8-1 0-16,6 0 1 0,-1 1-1 0,1-1-1 0,6 0 1 15,6 0-5-15,1-2-18 0,-1-2-30 0,7 0-49 0,0 0-50 16,7-2-46-16,-7-1-57 0,7-4-94 0,-7-3-191 15,0 3-87-15,-14-3-32 0,2 0 12 0</inkml:trace>
  <inkml:trace contextRef="#ctx0" brushRef="#br0" timeOffset="-195333.58">1155 11793 15 0,'6'-8'444'0,"1"5"-82"0,-1-8-104 0,0 3-83 15,2 1-47-15,-8-4-27 0,6 8-15 0,-6-5-7 16,6 4-1-16,-6-4-4 0,5 5-2 0,-5 3-7 0,0-4-11 16,0 4-10-16,0 0-12 0,0 0-9 0,8 4-10 15,-8-1-6-15,7 9-3 0,-7-1-2 0,0 7 2 0,5 1-1 16,-5 6 3-16,0 1 3 0,0 3 1 0,0 7-1 15,0-2 1-15,0 2-1 0,0 1-1 0,-5 3-1 0,5-3-2 16,-7-5-3-16,7 5-1 0,-8-3 1 0,3-1 1 16,5-4 0-16,-6-4 2 0,0 1 5 0,-2-4 8 0,2-3 12 15,0-4 16-15,-1-1 19 0,7-3 25 0,-6-5 22 0,-1-1 20 16,-6-2 12-16,7-3 6 0,-1 0-3 0,-6-8-12 0,-1 2-17 16,2-2-22-16,-7-3-24 0,-1-3-16 0,0-1-18 15,1 1-12-15,-2-2-8 0,1 2-6 0,2-1-1 16,-2 5-2-16,1-2-3 0,6 5-1 0,-1-1-2 0,2 6-1 15,5 2-2-15,0 0 1 0,1 6-1 0,0 2-3 0,-2 3 1 16,8 3-3-16,0 1 2 0,8 3-3 0,-2 0 3 16,7 1-2-16,6-1-2 0,1-3 0 0,6 0-1 0,1-4 0 15,-1 0-1-15,6-4 2 0,1-4-2 0,6-3 4 16,-8-3 3-16,10-4 2 0,-2-1 4 0,0-3 5 0,-1-3 4 16,2-1 10-16,-1-1 13 0,-6 3 9 0,-1-5 9 0,-6-1 8 15,-1 1 7-15,3 0 2 0,-9 3 3 0,-6-4-7 16,0 1-10-16,0-1-7 0,-6 5-11 0,-1-1-6 15,-6 1-10-15,6 3-9 0,-6 0-10 0,0 3-23 0,0 2-45 16,0 6-68-16,-6-5-70 0,6 5-61 0,-13 5-57 0,6 1-63 16,-6 2-102-16,7 3-145 0,-14 3-51 0,0 5 11 0</inkml:trace>
  <inkml:trace contextRef="#ctx0" brushRef="#br0" timeOffset="-194708.65">555 12888 244 0,'0'-8'504'0,"0"4"-87"0,7 1-175 0,-7-1-113 15,0 1-63-15,0 3-33 0,0 0-16 0,0 3-8 0,6 1-4 16,-6 3 3-16,0 4 5 0,0 1 3 0,0 6 4 16,6 0 4-16,-6 4 2 0,0 4 2 0,7-1 2 15,0 4-2-15,-7 2-2 0,5 1-6 0,2-3 0 0,0 0-4 16,-1 5-3-16,1-5-2 0,0 0-2 0,-2-3-2 0,3 3 0 15,-8-4-1-15,7-2-3 0,-1 2 1 0,-6-6 0 0,6 3 2 16,-6-8 3-16,0 1 2 0,0-1 7 0,6-3 8 16,-6-3 15-16,-6-2 20 0,6-1 23 0,0-1 15 15,-6-1 9-15,0-3 4 0,-1 0-1 0,-6 0-6 0,6-3-7 16,-13-6-12-16,8 3-14 0,-2-8-11 0,-5-2 2 0,-1 2 6 16,0-4 8-16,7-8 5 0,-7 4-4 0,8-7-3 15,0-1-4-15,-2-3-5 0,8 1-9 0,0-9-14 0,6 1-11 16,0 0-7-16,0-4-2 0,6 4-7 0,0-1-3 15,0 1-3-15,8 3-3 0,-1 5-1 0,0 2-1 0,6 0-3 16,1 5-1-16,0 6 0 0,5 2-2 0,1 1 1 0,1 5-2 16,-1 1 0-16,6 6 0 0,-5 0-1 0,-1 0-6 15,-7 8-4-15,7 0-12 0,-6 0-11 0,-8 4-10 16,7 1-9-16,-11-1-8 0,4 7-2 0,-12-4 2 0,7 4 6 16,-14 2 8-16,1-2 13 0,0 4 7 0,-13 2 10 0,-1-1 6 15,0 1 5-15,-6-2 1 0,-8-1 0 0,9 0 0 0,-8 0 0 16,0 1 0-16,1-4-1 0,0-1-1 0,6 1-11 15,-7-5-24-15,6 2-31 0,9-1-38 0,-2-4-39 16,8-3-41-16,4 0-45 0,2-4-71 0,6 0-122 0,14-4-78 16,-2-4-41-16,2 1-5 0</inkml:trace>
  <inkml:trace contextRef="#ctx0" brushRef="#br0" timeOffset="-194287">1064 12738 513 0,'-8'-4'531'0,"8"0"-143"0,0 0-171 15,-6 4-103-15,6 0-56 0,0 4-27 0,0 0-16 0,0 3-6 16,0 4-2-16,0 4 2 0,0 2 0 0,0 3 1 0,-6 6 1 16,6-1-1-16,0 4 0 0,0 4-1 0,6 1 0 15,-6 2-2-15,0-4 0 0,0 4 0 0,0 2 0 16,0-9 0-16,6 4-2 0,-6 0 2 0,0-8-1 0,0 1 1 15,0-7 2-15,8-1 3 0,-8-3 7 0,0-4 11 0,0-1 17 16,0-2 27-16,0-4 32 0,6 0 32 0,-6-1 17 16,0-6 7-16,0-1 3 0,0 0-8 0,0-4-16 0,5-2-23 15,-5-5-30-15,0 0-30 0,8-3-21 0,-2 3-10 16,-6-6-8-16,6 2-4 0,8-4-2 0,-9 2-2 0,3-1-3 16,5 4-1-16,-7 0-3 0,8-1-1 0,-8 4-2 0,1 5 0 15,-1-2-1-15,0 5-2 0,2-1-1 0,-2 8-4 16,0-2 3-16,-1 4-2 0,3 2 0 0,-8 4 0 15,7 3 1-15,-2 0 3 0,3 4 1 0,-2-1 2 0,0 1 0 16,-6-1 0-16,8 5 0 0,-2-1 1 0,0-3-1 0,0-1-1 16,8 5-8-16,-8-4-13 0,7-1-29 0,7 1-39 0,-9-1-41 15,9-3-36-15,1 0-38 0,-2-3-36 0,7-4-37 16,1-2-53-16,-9-2-77 0,10 0-85 0,-2-2-39 16,-1-2-7-16</inkml:trace>
  <inkml:trace contextRef="#ctx0" brushRef="#br0" timeOffset="-193599.71">1760 13019 231 0,'-6'-7'554'0,"-7"0"-9"15,7 3-185-15,-2 0-159 0,-4 1-93 0,-1 3-49 0,6-4-26 16,-6 4-11-16,0 4-5 0,0-4 2 0,1 7 1 0,-2-3 1 16,1 7 2-16,0-1 2 0,0 2 0 0,0 3-1 15,0-1-2-15,0 5-5 0,6-4-3 0,-6 2-3 0,7-2-1 16,0 3 1-16,-1-3-2 0,7 0 0 0,0 0-1 15,0-1 0-15,0-2 0 0,0-2 2 0,0-3 0 0,7 1 0 16,-7-1 2-16,6 0 4 0,0-2 9 0,1-5 9 0,-1 2 9 16,1-4 8-16,0 2 8 0,-1-5 12 0,7 2 13 15,-6-4 9-15,-1-1 3 0,1 1 2 0,-1 0 0 0,1-9 2 16,-1 6 0-16,-6 0-6 0,0-7-11 0,7 3-10 16,-7-1-8-16,-7-2-4 0,7 2-1 0,0-3 0 0,0 3-2 15,-6 0 1-15,6 3-1 0,-7 3-3 0,7-3-3 0,0 2-3 16,0 2-9-16,0 1-9 0,7-1-9 0,-7 4-7 15,6 1-3-15,-6-1-2 0,13 1-9 0,-7 3-1 16,8 0 0-16,-1 0 0 0,6 3-2 0,-6 1-1 0,7 3 0 16,0 1 0-16,-8 2 6 0,8 1-3 0,-1 0 0 0,-5 3-3 15,-2 6 1-15,8-6 0 0,-7 5-4 0,0-1 0 16,0 3-1-16,-7-2 0 0,2 3-1 0,4-3 0 0,-12 3-4 16,7-4-1-16,-7 1 1 0,0-2 0 0,-7-3-1 15,7 1-3-15,-12 1-3 0,4-1 3 0,2-8 0 0,0 3 3 16,-1-6 0-16,-6 4 2 0,7-5 4 0,-1 1 2 0,1-4 4 15,-1 3 1-15,0-6 3 0,7 3 0 0,-6-4 0 16,6 1-2-16,0-5-1 0,6 1 0 0,1 0 0 0,0-4 0 16,6 0-1-16,-1-1-1 0,8 1 0 0,0 1 1 0,-1-5-1 15,7 3 1-15,0-2-1 0,0-1 0 0,7 1-1 16,0-4 0-16,-1 4 0 0,0-5 3 0,1 0-1 0,0 1 0 16,6-1 2-16,-6 2-1 0,-7-2 3 0,-1 4 1 15,2-3 0-15,-8 3-2 0,1 0 2 0,-7 5-2 0,-7-2 2 16,8 2 3-16,-14 3-12 0,0-1 5 0,0 1 1 0,-6-1 4 15,-2 5-1-15,-4 0 0 0,-2 3-3 0,1-5-1 16,-6 10 12-16,0-5-6 0,-1 6-4 0,0-2-2 0,1 3-1 16,5 1 1-16,-5 3 0 0,5-1 0 0,9 2 0 15,-8 3 0-15,6-5 1 0,7 5 2 0,0-1-1 0,0-2 0 16,0-1 1-16,0 4 1 0,7-5 2 0,-1-3 2 0,1 5 0 16,5-5 4-16,1 1 1 0,0-2-1 0,7 2 2 15,0-5-1-15,5 1-2 0,8-4-6 0,-7 4-12 0,14-8-22 16,-1 4-44-16,7-4-65 0,-1 4-81 0,-6-3-75 15,7-1-94-15,-1-4-184 0,0 1-92 0,1 4-58 0,-6-4-5 16</inkml:trace>
  <inkml:trace contextRef="#ctx0" brushRef="#br0" timeOffset="-193209.11">2848 12748 152 0,'-7'-10'508'0,"2"-2"-76"16,-2 1-142-16,-6 5-98 0,13-3-57 0,-6 3-29 0,6-2-20 16,-7 5-17-16,7-1-6 0,0 0-4 0,0 0-12 0,0 1-11 15,0 3-11-15,0 0-9 0,0 3-6 0,0 1-3 16,0 4 0-16,7-1-5 0,-7 8 8 0,6-1 6 0,-6 5 5 16,5 2 6-16,3 2 2 0,-8 2 0 0,7 1 8 15,-2 3 2-15,2-3-5 0,1 3-3 0,-2 0-1 0,7 1 0 16,-7-5-1-16,7 4-1 0,-6-4-7 0,5 2 0 0,2-1-2 15,6-4-3-15,-8-1-5 0,1 2-6 0,1-4-12 16,5-2-20-16,-6 2-22 0,0-5-27 0,0 1-26 16,0-5-28-16,1 2-34 0,-3-5-46 0,3 1-82 0,-7-6-142 15,6-2-65-15,-7-2-21 0</inkml:trace>
  <inkml:trace contextRef="#ctx0" brushRef="#br0" timeOffset="-193021.58">2816 12972 431 0,'0'0'543'0,"0"0"-108"15,0 0-164-15,0-4-110 0,5 4-69 0,3 0-37 16,-1-3-23-16,5 3-12 0,8-4-5 0,0 4-5 16,5 0-8-16,9-4-15 0,-2 4-21 0,1 0-26 0,6 0-39 15,0-3-61-15,-7 0-134 0,8 3-112 0,-9-5-67 0,3 5-30 16</inkml:trace>
  <inkml:trace contextRef="#ctx0" brushRef="#br0" timeOffset="-192630.99">3213 13210 248 0,'-6'3'408'0,"6"2"-121"15,-6-1-103-15,6-1-60 0,-8 1-28 0,8-4-8 0,0 0 1 16,0 0 4-16,0 0 2 0,0 0-4 0,0-4-9 0,8 1-8 16,-2-6-10-16,-6 6-10 0,6-4-12 0,2 0-10 15,-8-1-4-15,6-4 1 0,0 2 2 0,-6-1 3 0,0 1 2 16,0-2 4-16,0 1 6 0,0 0 2 0,0-3-1 16,0-1-4-16,0 5-3 0,0-7-4 0,6 3-6 0,-6 3-9 15,7-3-6-15,-7 3-4 0,7 0-3 0,-7-3-2 0,6 2-2 16,1 5-1-16,-1-3-1 0,0 1-1 0,2 3 1 15,-8 2-2-15,6 0 0 0,0 1 1 0,-6 3-2 16,5-4-2-16,4 4 1 0,-3 4-2 0,-1-1 1 0,-5 1-1 16,8 3 0-16,-2 5 0 0,-6-6 0 0,7 5 2 0,0 1 1 15,-7 2-1-15,6-3 2 0,0 3-1 0,0-3 3 0,2 5-1 16,-2-7 0-16,0 8 0 0,1-7-3 0,6 1-5 16,-6 4-16-16,5-5-17 0,2 2-26 0,5-5-26 0,-6 3-28 15,7-6-38-15,5 0-60 0,-5 0-113 0,7-4-113 16,-8 0-60-16,0 0-23 0</inkml:trace>
  <inkml:trace contextRef="#ctx0" brushRef="#br0" timeOffset="-192302.89">3624 12954 429 0,'-20'0'514'0,"-6"3"-146"15,7 1-153-15,-1 3-95 0,0 1-51 0,1-1-28 16,0 0-16-16,6 4-8 0,-7 0-4 0,14 1-3 0,-8-2-2 15,8 2-1-15,0-3-2 0,6 3-3 0,0 3 1 16,0-8-2-16,0 1-1 0,6-1 0 0,0 0 1 0,0-3 2 16,8-1 0-16,-8 1 4 0,8-4 1 0,-8 0 5 0,7-4 2 15,0 1 4-15,-6-1 3 0,5-3 4 0,-4 0 6 16,-2-4 4-16,0 3 5 0,1-3 7 0,-1-1 4 0,1 3 7 16,0-3 6-16,-7 4 6 0,6-2 8 0,-6-1 8 0,0 3 11 15,6 1 3-15,-6 0 1 0,0 4-6 0,7-1-9 16,-7 0-9-16,0 0-16 0,0 4-15 0,0 0-18 0,7 0-10 15,-7 0-10-15,6 4-5 0,-6 4-4 0,6-1 0 16,1 0-1-16,6 4-1 0,-6 0-4 0,-1-1-13 0,7 2-18 16,-6 3-15-16,5-5-17 0,2 2-18 0,-8 2-18 15,7-2-20-15,0-2-20 0,0-3-12 0,1 1-9 0,-2-1-14 16,2 0-18-16,-2-2-47 0,8-3-82 0,-13-2-105 16,5 4-41-16</inkml:trace>
  <inkml:trace contextRef="#ctx0" brushRef="#br0" timeOffset="-191678.14">3807 13026 117 0,'0'-10'486'0,"0"-1"-79"0,0 3-117 0,0-2-86 16,0-1-52-16,0 3-25 0,0-3-13 0,6 5-4 0,-6-6-8 16,0 5-9-16,6 3-13 0,-6-3-14 0,0 3-16 15,0 0-14-15,6 4-12 0,2-4-9 0,-8 8-7 0,6-4-4 16,7 4-4-16,-6 4 0 0,-1-1-2 0,1 3 0 15,-1 5-1-15,0-4 1 0,8 4-3 0,-8 3 2 0,-6 0 0 16,6-3 2-16,2 4 0 0,-2 0-3 0,-6-5 2 0,6 4-1 16,-6-4 2-16,0-2-1 0,0 3 0 0,0-5-3 15,0 1 3-15,0-3 2 0,0-6 7 0,0 3 7 0,0 2 12 16,0-7 14-16,7 5 14 0,-7-5 14 0,0-5 12 16,0 5 17-16,0-7 2 0,0 0-2 0,0-1-6 0,0-3-9 15,0 1-3-15,0-5 3 0,6 0-3 0,-6 1-10 0,7-5-5 16,-7 4-1-16,6-3-6 0,1-1-3 0,-1 5-12 15,0-5-14-15,2 9-12 0,-2-5-6 0,-6 8-4 16,6-1-3-16,-6 2-2 0,0 1-1 0,0 1 0 0,0 4 0 16,7 4-2-16,-7 1-3 0,0 1 0 0,0 2 1 0,0 7 0 15,7-5 1-15,-7 5 0 0,0-1 2 0,6 1 1 0,1-3 0 16,-1 2 0-16,0-2-1 0,2-2 1 0,4 1-2 16,0-3 1-16,-4-1 0 0,4-4 0 0,9-3 1 15,-9 0 0-15,8-3 1 0,-1-1 1 0,-5-3-1 0,5-4 0 16,0 3 2-16,-5-3 0 0,-1-3 2 0,-1 2 2 0,-5-3 1 15,0 1 1-15,-1-1 0 0,0 5 2 0,-6-5-2 16,8 0 0-16,-8 0 0 0,0 1-2 0,0 3-1 0,0-1-1 16,0 6 1-16,0-2-3 0,6 1-2 0,-6 3-1 15,6 4-1-15,6 0-1 0,2 0 1 0,-1 8-1 0,1-5-1 16,-2 9 0-16,8-6 2 0,-7 10-1 0,0-5 0 0,0 4 2 16,0 2 0-16,0-2 0 0,-1 3 0 0,2 0 2 15,-7-3 0-15,-1 4 1 0,0-5 2 0,2 1-1 0,-8 0 0 16,0-4 2-16,0-1 1 0,0 2 1 0,-8-2 3 15,2 1-1-15,-7-3 1 0,-1-1-1 0,-5 1 0 0,6-6-1 16,-6 3-4-16,-1-2-7 0,1 1-16 0,0-4-29 16,5 0-38-16,-5-4-49 0,6 4-52 0,0-3-46 0,-1-2-41 15,8-1-43-15,6-2-43 0,0 1-56 0,6-3-93 0,2-2-43 16,4 5-6-16</inkml:trace>
  <inkml:trace contextRef="#ctx0" brushRef="#br0" timeOffset="-191443.82">4648 12818 311 0,'0'-3'486'0,"0"-1"-133"15,0 4-136-15,0-4-83 0,-8 1-44 0,8 3-21 0,0 0-7 16,-6 3 3-16,6 1 3 0,-6 0 3 0,6 2 3 16,-7 6 2-16,7-1-1 0,0 0-1 0,-7 3-1 0,7 1 1 15,0 0-4-15,0-1-5 0,0 5-1 0,7-5-1 0,-7 5 1 16,7-1 2-16,-1-4-6 0,0 5-4 0,2-5-4 15,-2 2-5-15,0-2-6 0,7 1-9 0,0-1-16 0,-1-2-28 16,3-2-35-16,3 1-37 0,-4-3-36 0,-1 2-35 16,7-5-38-16,-9-3-43 0,4-4-81 0,-3-3-145 0,-5 2-59 15,6-4-22-15</inkml:trace>
  <inkml:trace contextRef="#ctx0" brushRef="#br0" timeOffset="-191318.74">4725 12752 382 0,'-12'-14'528'0,"4"2"-128"0,-4 1-145 16,5 5-99-16,0-3-56 0,1 6-31 0,6-4-27 0,0 3-25 16,0 1-26-16,6 3-26 0,8-4-29 0,-9 0-36 15,10 4-71-15,3-4-132 0,-4 1-94 0,5-1-56 16</inkml:trace>
  <inkml:trace contextRef="#ctx0" brushRef="#br0" timeOffset="-190709.77">4954 12489 524 0,'-8'3'524'0,"1"5"-149"16,2-2-158-16,-2 6-87 0,-6-1-44 0,7 3-13 0,-1 5 3 15,1-5 10-15,0 8 10 0,-2-3 7 0,8 3 1 0,0 0-6 16,0 3-7-16,8 1-12 0,-2 0-15 0,7-1-18 16,-7 4-17-16,7-3-11 0,-1 3-15 0,3 0-18 0,-3 0-20 15,2 2-21-15,-8-6-20 0,1 4-16 0,-1-3-19 16,0-4-14-16,-6-5-4 0,0 3 5 0,-6-6 13 0,0-2 16 15,-1-2 16-15,1-6 16 0,-8-1 12 0,2-3 16 0,-3-3 14 16,3-1 11-16,-1-3 11 0,0-4 8 0,1 0 10 16,-2 1 9-16,1-2 11 0,6-2 6 0,1 2 5 15,0 2-1-15,-1 2 0 0,7-3-1 0,0 0-1 0,0 4-2 16,0 0-5-16,7-5-5 0,-7 5-6 0,6 0-4 0,7-1-4 16,0 1-6-16,7 4-5 0,-7-5-5 0,6 5-2 0,0-5-1 15,1 4 0-15,0-4-1 0,-1 6 1 0,1-5 2 16,0 2 1-16,-1-2 3 0,-6-1 3 0,6 1 6 0,1 0 10 15,-7 0 14-15,0-1 16 0,0 1 16 0,-8 3 12 16,4 1 11-16,-3 0 6 0,-1-1 3 0,-5-1-7 0,0 5-12 16,0 0-18-16,0 0-16 0,0 0-17 0,0 0-13 15,-5 0-11-15,5 9-8 0,-6-3-6 0,-3 2-7 0,4-1-4 16,5 4-5-16,-6 0-7 0,6 0-6 0,0-4-7 16,0 5-3-16,0-2-2 0,0-2 3 0,0-1 4 0,6 1 3 15,-1-5 9-15,4 0 7 0,2 1 6 0,-3-4 7 0,5 0 4 16,0-4 3-16,7 1 2 0,-8-4 0 0,8 3 2 15,-7-3 1-15,7-1 0 0,0 0-3 0,-8-1 1 0,8-3 0 16,-7 4 5-16,7 1 9 0,-8-3 2 0,2 2 1 16,-3 1 3-16,-3 3 1 0,-1 0 0 0,6 1-5 0,-13 0-7 15,6 3-10-15,0-4-9 0,-6 4-7 0,8 4-3 0,-8-1-2 16,0 0-1-16,6 1 0 0,-6 0 2 0,0 3 2 16,0 1 4-16,6-1 2 0,-6-4 3 0,6 4 2 0,-6 1 0 15,7-4 1-15,0 4 0 0,-1-5 1 0,7 3-1 0,-6-2 2 16,6 0-1-16,-1 0-1 0,2 0-6 0,-1-4-14 15,0 4-19-15,0-4-28 0,0 3-28 0,-6-3-34 16,5 0-41-16,-5 0-63 0,0-3-123 0,-7 3-107 0,0-4-60 16,-7 4-22-16</inkml:trace>
  <inkml:trace contextRef="#ctx0" brushRef="#br0" timeOffset="-189913.08">1335 13752 299 0,'0'-4'497'0,"-5"-2"-107"0,5 2-132 0,0-1-92 0,0 2-58 16,0 0-33-16,0 3-20 0,0 0-13 0,0 0-11 15,0 0-4-15,5 3-1 0,-5 5 2 0,0 2 8 0,9 6 6 16,-3-1 6-16,-1 6 7 0,-5 1 3 0,15 4-1 0,-9-1 0 16,1 2-7-16,-1 2-5 0,7 0-4 0,-6 0-6 15,5 0-5-15,-4 1-3 0,4-5-2 0,-5 4-3 0,6-7-2 16,-8 4-2-16,3-4 2 0,4-4 2 0,-12 1 5 16,8-5 7-16,-2 1 8 0,-6-5 15 0,6-2 20 0,-6 0 30 15,0-5 23-15,-6 1 13 0,0-1 6 0,-2-3 1 0,-4 0-4 16,-1-3-15-16,-7-4-20 0,0-1-28 0,-6-3-24 15,1 4-15-15,-1-8-6 0,0 3-13 0,-1-2 2 0,1 3 2 16,6-3 0-16,-5 3 1 0,5 3-3 0,0 1-7 16,8 4-4-16,-1-1 2 0,-1 1-6 0,2 6-8 0,-3 1-4 15,10 3 2-15,-1 0-5 0,-2 8-2 0,2-5-2 0,12 5-2 16,-6 4 1-16,14-1-1 0,-1 1 3 0,6-5-5 16,8 5 6-16,-1-9 4 0,5 5 1 0,3-8 1 0,5 5-2 15,-2-10 0-15,4 3-2 0,4-5-1 0,-5-5 0 16,5 3-2-16,1-6 2 0,-7-3 2 0,6 1 3 0,-5-5 6 15,-1 0 4-15,-7-3 2 0,1-1 1 0,-7 4 1 16,-6-7 1-16,-1 5 4 0,-6-2-1 0,-6 1-2 0,-1-1-3 16,-12 2-1-16,-1 1-4 0,0 2-3 0,-5-2-7 0,-8 7-12 15,1 1-18-15,-1 0-32 0,0 4-67 0,1 4-79 0,-1 0-79 16,8 4-75-16,-2 4-110 0,1 0-168 0,0 1-80 16,7 3-25-16,-1 3 29 0</inkml:trace>
  <inkml:trace contextRef="#ctx0" brushRef="#br0" timeOffset="-186445.02">907 14844 326 0,'0'-3'290'0,"0"3"-77"15,-7-4-69-15,7 4-50 0,0-4-30 0,0 4-17 0,0-4-7 16,0 1-2-16,0-1-1 0,0 0 0 0,0 1 0 0,0 0 1 16,0-1-2-16,0-4-3 0,0 5 0 0,0-5 0 15,0 1 2-15,0 0 4 0,7 3-1 0,-7-3 1 0,0 0 1 16,0 2 3-16,7-2-1 0,-7 3-3 0,0 0-2 15,0 1-4-15,0-1-3 0,0 4-2 0,0-3-5 0,0 3-6 16,0-4-3-16,0 4-6 0,0 0-2 0,0 4-6 0,0-4 0 16,0 3-3-16,0 1 1 0,0 3 0 0,0 4 1 15,-7 1 2-15,7 6 3 0,0 0 3 0,0 4 0 0,-7 4 0 16,7 3 1-16,-6 1 2 0,0 2 2 0,-2 1-2 16,8 3-1-16,-7-2-1 0,2 3-1 0,-2-4 0 0,0 3-2 15,1 0-1-15,0-2 0 0,-2-5-1 0,3 0-1 0,5 0 1 16,-6-2-1-16,-2-5 2 0,8-5 9 0,-6 2 13 15,0-1 14-15,6-7 12 0,-7 0 19 0,7-4 23 0,0 1 34 16,-7-5 39-16,7 2 32 0,0-5 21 0,0 2 8 16,0-4 0-16,0-3-12 0,-6-2-19 0,6-4-34 0,0-3-38 15,0-4-39-15,0-5-33 0,0-2-24 0,-6-5-11 0,6 1-8 16,0 0-2-16,0-8-2 0,0 4-3 0,0-4-2 16,0 1-1-16,0 0 0 0,0 7-2 0,0-5 1 0,0 8-1 15,0 4 0-15,0 4-3 0,0 0 4 0,0 7 0 0,0-1-1 16,0 6-2-16,0 1-4 0,6 2-3 0,-6 3 0 15,6 3 3-15,-6 2-5 0,7 6 0 0,0-1 0 0,-1 5 3 16,0 4 3-16,8-2 2 0,-9 6 0 0,9-2-2 16,-8 2 2-16,8-6 0 0,-2 6-3 0,-4-1-2 0,4-4 1 15,-5-3-2-15,6 2-1 0,-7-5 1 0,7 2-1 0,-6-3 1 16,0-2-1-16,-1-2 3 0,-1-5 13 0,4 3 2 16,-3-5 3-16,-1-5 4 0,9 3 3 0,-1-9 1 0,0-1 5 15,7-6 0-15,-8 0-9 0,7-8 1 0,-5 4-1 16,0 1-3-16,-3-5-1 0,4 3 0 0,-3 1-1 0,-5 1-1 15,6 2-1-15,-6 5-2 0,-1-1-1 0,0 5-1 0,-6 2-1 16,8 1-3-16,-8 2-5 0,6 2-1 0,-6 3-2 16,6 3 0-16,-6 5-1 0,5 4 0 0,-5 2 0 15,8 4 4-15,-8 8 1 0,0-1 2 0,7 1-1 0,-7 3 1 16,0 0 1-16,0 0 1 0,0 5 1 0,5-5 1 0,-5 0 1 16,0-3-1-16,8 0 0 0,-2-1-1 0,0-3-1 0,2 0-4 15,-2-3-5-15,0-5-3 0,8 1 1 0,-8-5 1 16,0-2 1-16,7-4 2 0,1 0 4 0,-2-4 4 15,2-4 3-15,-3 0 5 0,10-6-2 0,-8-2 1 0,0 1 1 16,6-3-1-16,-5-5-3 0,-1 2-2 0,0-3 2 0,-8 2-2 16,3 0 2-16,-2-1 0 0,0 5 1 0,-6-1 0 0,8 1 2 15,-2 7 1-15,-6-5-1 0,0 5-1 0,0 3-4 16,0 2-1-16,6-3-2 0,-6 5-4 0,0 0-1 16,0 5-1-16,0 1 2 0,0 5-1 0,0 1 3 0,0 5 1 15,-6-2 3-15,6 7-2 0,0-4 0 0,0 4 0 0,0 0-5 16,6 0 0-16,-6-1 2 0,0 2-4 0,0-1-4 0,7-4-3 15,-7 1-10-15,0-1-14 0,7 1-20 0,-1-5-31 16,-6 1-45-16,6 3-46 0,1-7-41 0,-1 4-41 16,1-4-34-16,6-3-43 0,0-2-92 0,0-6-120 0,7 0-50 15,-7 0 0-15</inkml:trace>
  <inkml:trace contextRef="#ctx0" brushRef="#br0" timeOffset="-186273.32">1910 15188 6 0,'-6'0'532'0,"6"0"5"15,0 0-138-15,0 0-167 0,0 0-111 0,0 0-65 16,0 4-40-16,0-4-26 0,0 3-24 0,0 2-22 16,6-1-33-16,1-1-57 0,0 1-120 0,-1-2-108 0,0 3-67 15,8-5-36-15</inkml:trace>
  <inkml:trace contextRef="#ctx0" brushRef="#br0" timeOffset="-185273.42">894 9679 14 0,'-6'0'98'0,"-2"0"0"0,1-4 8 0,2 4 11 15,5-4-4-15,-7 1-11 0,7 3-18 0,-7-4-16 0,7 0-14 16,-6-3-12-16,0 3-11 0,6 1-13 0,-8-4-10 16,3 3-3-16,5 0-2 0,-6 0-2 0,-2 4-1 0,2-3-1 15,6-2 0-15,-6 3 0 0,-1 2-2 0,0 0 1 0,1 0 0 16,0 0 0-16,-1 0 1 0,1 0 2 0,6 0 6 15,-7 0 6-15,0 0 5 0,0 0 7 0,2-5 5 0,-2 5 5 16,-1 0 3-16,8 0 2 0,-5-2-1 0,-1 2-2 16,-1 0-2-16,0-4-4 0,7 4-1 0,-6 0 0 0,6 0-3 15,-7-4-1-15,7 4-1 0,-6 0-2 0,6 0-3 0,0 0-3 16,0 0-4-16,0 0-3 0,0 0-2 0,0 0-2 16,0 0 1-16,0 0-1 0,0 0 2 0,6 0 1 0,-6 0 1 15,0-4-1-15,7 4 0 0,-1 0 2 0,1 0-2 16,0 0 0-16,4 0-2 0,4 0 2 0,4 0-1 0,1-4 0 15,-1 4 1-15,8 0-2 0,-8-4-1 0,7 4-1 16,6 0-2-16,-6 0 0 0,1 0-2 0,4 0 0 0,3 0-2 16,-2 0 2-16,1 0 0 0,-2 0 2 0,3 0-1 0,-2 0-2 15,-7 0 1-15,9 4-1 0,-14-4 0 0,6 4 0 0,-7-4-2 16,-5 4-2-16,3 0-2 0,-2 0-5 0,-10-2-9 16,10 3-12-16,-9-3-12 0,-6 3-22 0,7 2-30 15,-14-3-62-15,7 3-117 0,-6-3-86 0,-9 3-55 0</inkml:trace>
  <inkml:trace contextRef="#ctx0" brushRef="#br0" timeOffset="-184992.19">1044 9682 281 0,'-6'-3'381'16,"6"-1"-114"-16,-8-3-105 0,2 3-63 0,0 0-32 0,-1 0-19 15,7 1-8-15,-6 3-5 0,-1-4-5 0,7 4-3 16,-7 0-1-16,7 0-2 0,-7 0-5 0,7 4-4 0,0-1-3 15,0 5-5-15,0 3 0 0,0-1 0 0,0 5 0 16,0 0 1-16,0 7-1 0,0-3 0 0,7 2-2 0,-7 2-1 16,7-2 0-16,-7 5 0 0,7 0-1 0,-1-1-2 0,1 4 2 15,-7-3-1-15,6 3 1 0,0-2 0 0,2-2-2 16,4 1 0-16,-12 0-1 0,14-5 0 0,-8 2 0 16,-6-2 0-16,5-3 0 0,3 1 1 0,-2-1 0 0,-6-3-1 15,6-4 0-15,2 3-2 0,-8-7-10 0,6 1-11 0,-1-1-18 16,-5-3-29-16,8-4-44 0,5-4-104 0,-7 1-123 0,1-5-71 15</inkml:trace>
  <inkml:trace contextRef="#ctx0" brushRef="#br0" timeOffset="-184492.49">1330 9539 338 0,'-6'-4'342'0,"6"4"-122"0,-6 4-96 0,-1-4-56 0,0 8-30 16,7 3-15-16,-6 0-8 0,-1 1-2 0,7 1 1 0,0 5 0 16,-6-3 2-16,6 7 0 0,6 0 4 0,-6 1-2 15,0-2-1-15,7 4-2 0,-7 2-3 0,6 2-3 0,-6-4-2 16,7 5-2-16,-7-5-2 0,0 5 0 0,0 0-2 0,7-5 0 15,-7 4 0-15,0-4 0 0,-7 0 0 0,7 2 0 16,0-5-1-16,-7-4 0 0,7 0 2 0,-6-3 2 16,6-4 6-16,0-3 9 0,0-1 11 0,-7 0 11 0,7-4 9 15,0-3 4-15,0 0 1 0,0 0-1 0,0-7-4 0,0-1-10 16,7 2-9-16,-7-9-11 0,6 5-7 0,-6-9-5 0,7 4-3 16,0-3 1-16,-1 3 1 0,0-3 0 0,-1 4 0 15,4 2 0-15,-3-3 0 0,-6 8 0 0,5-4 0 16,-5 7-2-16,8-3-3 0,-8 4 0 0,7 3-2 0,-1-4 0 15,1 8 0-15,-1-4-1 0,0 3 1 0,1 4 0 0,0 1 0 16,5-1-1-16,-4 5 1 0,4 2-1 0,-5-3 1 16,6 3 0-16,0 1-1 0,-7 0-1 0,8 3 1 0,-2-3 1 15,-5 4-1-15,6-2 0 0,-7 2 1 0,7-4-1 16,1 2 1-16,-2-1 0 0,-5-6-1 0,13 5 1 0,-14-3-1 16,7-6 0-16,6 5 1 0,-5-7 0 0,-1 4 0 0,0-6-2 15,0 3 1-15,7-5 0 0,-8 0-3 0,2 0-7 16,5-5-13-16,-6 3-12 0,6-2-16 0,-5 0-26 0,5-3-39 15,1-1-72-15,-1 2-124 0,0-6-83 0,1 1-56 16</inkml:trace>
  <inkml:trace contextRef="#ctx0" brushRef="#br0" timeOffset="-184054.88">1924 10089 360 0,'0'4'336'0,"-7"-1"-127"0,7 1-91 16,0-1-49-16,0-3-23 0,7 4-12 0,-1-4-2 0,6 4-1 16,-4-8 1-16,10 4-4 0,-4-4-1 0,5 1-3 0,1-4-4 15,0 0-4-15,-1-1-5 0,7 1-3 0,-6-1 1 16,-1-3 2-16,-5-1 5 0,-2 6 4 0,2-5 3 0,-8 3 4 15,0-3 3-15,-6 4 1 0,0 0-1 0,-6-1-3 0,0 1-6 16,-8 0-3-16,2-4-5 0,-9 7-3 0,9-3-5 16,-8 3-3-16,-6 1-1 0,7 3 1 0,-1 0-1 0,-6 0 1 15,7 0-2-15,-1 3 1 0,0 1 1 0,1 0 3 16,-1 3-1-16,0 1 0 0,8-1 1 0,-2 0 2 0,2 4 1 16,5 0 0-16,1 3 2 0,-1 2-1 0,0-2 0 0,1 1 1 15,6-1 0-15,0-2-3 0,6 2-2 0,-6 1-3 16,7-5 1-16,0 5-1 0,-1-4 0 0,1 4 0 15,-1-5 1-15,7-2-1 0,0 3 1 0,1-3 1 0,5-1-2 16,-6 0 0-16,6 0-1 0,1-3 0 0,0 0-1 0,-1-1 0 16,7-3-1-16,-6 4 0 0,6-4-2 0,-1 0-2 15,-5-4-8-15,7 4-11 0,-8-3-12 0,0 3-17 0,8-4-26 16,-8 0-34-16,0 1-63 0,1-1-109 0,-7-3-95 16,7 0-53-16</inkml:trace>
  <inkml:trace contextRef="#ctx0" brushRef="#br0" timeOffset="-183164.65">2353 10015 402 0,'-13'-6'360'0,"0"1"-132"16,1 2-95-16,-2-1-54 0,1 1-28 0,0 3-14 0,0 0-8 16,1 0-6-16,-2 0-4 0,7 3-4 0,-6 1 0 0,6 4-2 15,-5-2-2-15,6 5-2 0,-1-3-2 0,0 6-2 16,7 1 1-16,-6 0-2 0,6 0 1 0,0-1 0 15,0 1 1-15,6 3-1 0,-6 1 1 0,7-5 0 0,-7 5-1 16,7-5 1-16,-1 1-1 0,1 3-1 0,-2-6 0 0,9 2-1 16,-8-3 1-16,7 0-2 0,-5-1 1 0,4-2 0 15,1-1-2-15,-6 0 2 0,6-2 1 0,-1-3 2 0,2-2 1 16,-1 0 2-16,-7 0 3 0,7-2 3 0,0-3 7 16,-6-2 3-16,6 0 0 0,-7-1 0 0,8 1-1 0,-8-3 0 15,-6-2-1-15,6 1-5 0,-6-3-7 0,0 3-1 0,0-4-2 16,0 1-1-16,0-1-3 0,-6 0 0 0,0 1-2 15,0-5 1-15,-2 4 1 0,-4 1-2 0,5-1-1 16,-7 1-1-16,2-1-1 0,-1 4 1 0,0-5 1 0,7 7 3 16,-8-3 5-16,8 2 3 0,-1 2 4 0,1 1 3 0,6-1 2 15,-7 1 0-15,7 3-1 0,7-3-3 0,-7 4-5 0,13-5-3 16,-7 4-5-16,8-3-1 0,-8 3-2 0,13 1 0 16,-6 0-1-16,7-2 0 0,-7 1 0 0,7 1 1 15,-1 0-1-15,1 3-1 0,-8 3-1 0,1-3 0 0,0 3 1 16,1 6 0-16,-1-3-1 0,-7 2-2 0,1 3 3 0,0 3 0 15,-1 1 0-15,-6-1 0 0,6 5 0 0,-6-2-1 16,7 3 2-16,-7 2 0 0,0-4 0 0,7 0 1 0,-7 0-1 16,6-3 0-16,0 0 0 0,-6 0 1 0,7-4 0 15,-2 0-1-15,3-4 0 0,-1 0 0 0,5-3 1 0,-4-1 0 16,-2 1 0-16,6-4 0 0,-5-4 2 0,6 1 1 0,-6-1 0 16,6-3 1-16,0-5 5 0,-8 6 5 0,10-10 5 15,-10 6 8-15,9-5 7 0,-8 0 14 0,8-3 10 0,-8 3 10 16,-6-2 3-16,6 2 0 0,-6-4-1 0,7 5-7 15,-7-1-8-15,-7 1-11 0,7-1-9 0,0 3-10 0,0 5-7 16,0 0-7-16,-6 0-5 0,6 3-4 0,0 4-1 0,0 0-4 16,-6 4-1-16,6 3-2 0,-7 0-1 0,7 4 3 15,0 0-1-15,-7 1 1 0,7 2-1 0,7 1-1 0,-7-1 0 16,7 1 0-16,-1-4-1 0,0 0 1 0,8 0 1 0,-2-4 2 16,2 1 1-16,5-8 1 0,-6 3 1 0,6-3 0 15,1-3 0-15,0-1 1 0,-1-7-1 0,1 0 0 16,0 0 1-16,-1-4 1 0,-6 0 1 0,6 1 0 0,-5-5 2 15,-1 1 1-15,0 0 4 0,0-4 6 0,-7 4 5 0,-1-4 4 16,4 3 2-16,-9 2 3 0,0-6 2 0,0 9-1 0,-9-5-2 16,9 5-6-16,-5-1-1 0,5 4-5 0,-6 3-3 15,6 5-4-15,-7-4-4 0,7 7-1 0,0 2-1 16,-6 6-1-16,6 4-3 0,0 5 1 0,0 2-1 0,6 7 1 16,1 4 2-16,-1-1 0 0,8 7-2 0,-3 0 0 0,3 1 0 15,-1 0-2-15,0 0 0 0,7 0 0 0,-7-1-1 16,5-4-1-16,-4 2-1 0,0-1 1 0,-2-4 0 0,-4 1 1 15,-2-5 1-15,0 0-2 0,0-2 1 0,-6-5-1 16,-6-3 2-16,6-1 1 0,-6-2 1 0,-8-2 1 0,2-6 1 16,-8 2 2-16,1-1-1 0,-7-5 1 0,-1 0-1 0,8 0-1 15,-9-5-3-15,4-1-2 0,4 2-12 0,0-3-29 16,1-5-37-16,-1 5-42 0,8-3-46 0,-3-2-66 0,10-3-115 16,-9-2-151-16,2 3-74 0,5-5-25 0</inkml:trace>
  <inkml:trace contextRef="#ctx0" brushRef="#br0" timeOffset="-182821.01">1311 10444 275 0,'-32'0'471'0,"-2"0"-143"0,9 0-136 0,-1 0-78 16,6 3-42-16,1-3-24 0,5 0-11 0,2 0-6 0,5 0-7 16,-1 4-4-16,16-4 0 0,-1 5 1 0,12-5 3 0,7 3 1 15,5 0-2-15,9-3-3 0,13 4-1 0,4-4-4 16,9 0-3-16,13 4-5 0,-1-4-3 0,13 0-2 0,0 0-1 16,7 0-1-16,6 0-2 0,-6-4-1 0,7 4 3 15,-1 0 0-15,0-4 2 0,0 1 2 0,-6 0-1 0,0-2 2 16,0 1 1-16,-13 4 1 0,-9-3 0 0,-3-1-3 0,-16 4-1 15,-3-3-2-15,-15 3-2 0,-7 0 1 0,-6 0-3 16,-6 0 1-16,-14 0 0 0,1 3-3 0,-14-3-3 16,-5 4-8-16,-8 3-15 0,-6-2-27 0,0-2-43 0,-7 0-109 15,7 5-135-15,-13-4-89 0,7 3-45 0</inkml:trace>
  <inkml:trace contextRef="#ctx0" brushRef="#br0" timeOffset="-181258.75">1819 15240 210 0,'0'-4'443'0,"0"4"-109"15,0-3-131-15,0 3-93 0,7-4-52 0,-7 0-26 16,0 4-14-16,6-4-6 0,-6 1-4 0,7-2 0 16,-7 3 3-16,6-2 0 0,0-3 4 0,1 7 1 0,0-5 1 15,-1-2 3-15,0 7 2 0,2-7 2 0,-2 7 1 0,0-4 0 16,1 4-3-16,-1-2-3 0,1 2-2 0,0 2-3 15,-1-2 0-15,0 4-3 0,0 3-1 0,2 0 0 0,-2 5-1 16,0-1 0-16,0 0-1 0,2 3 0 0,-2 5-2 16,0-2-1-16,-6 2-3 0,7-1 0 0,-1 0-1 0,-6 2 1 15,7-3-1-15,-7 2 1 0,7-4 1 0,-7 3-1 0,0-4 2 16,0 2-1-16,0-6 2 0,0 2-1 0,0-5 1 16,0 1 1-16,-7-2 1 0,7 2 5 0,0-5 5 0,0 1 9 15,0 0 11-15,0-4 12 0,-7 4 14 0,7-4 9 0,7-4 7 16,-7 0 4-16,0 0 2 0,0 1-1 0,0-9-6 15,0 2-10-15,0-2-1 0,0-3 5 0,0 1 6 0,0-4 1 16,0 3 3-16,0-3 5 0,0-1 4 0,7 2 5 16,-7-3-4-16,0 6-13 0,0-4-9 0,0 3-7 0,0 4-10 15,0-3-9-15,6 6-10 0,-6-3-10 0,0 4-8 0,6 4-7 16,-6-5-7-16,7 4-9 0,-7 4-7 0,7-3-7 16,-7 3-10-16,6 3-7 0,1-3-4 0,-1 4-2 0,1 0-3 15,0 3 0-15,-1 0 0 0,0 0 0 0,0 1 3 16,1-1 1-16,-7 4 4 0,7-3 2 0,-1-1 4 0,-6 0 5 15,6 0 3-15,-6-3 8 0,0 3 7 0,0-7 6 0,0 4 7 16,0-4 11-16,7 0 18 0,-7 0 21 0,0-4 16 16,0 1 7-16,0-1 8 0,0-3 0 0,7-4-2 15,-7-1-8-15,0 2-5 0,7-5-4 0,-7 4-5 0,0 1 2 16,6-2-1-16,-6 4 2 0,0 2 1 0,0-1-1 0,6 2-11 16,-6-2-19-16,0 3-15 0,0 1-23 0,0 3-16 0,0 0-7 15,0 3-9-15,0 1-3 0,0 3-2 0,7 2 0 16,0 0 2-16,-7 3 12 0,6-1 10 0,0 0 3 15,1 4 3-15,0-1 2 0,6-3 1 0,-8 4 2 0,9-4 0 16,-1-4 1-16,1 5 0 0,-2-6 3 0,8 2 0 0,-7-4 1 16,7 0 3-16,5-1 0 0,-6-6 1 0,2 3 0 15,-1-4 2-15,-2-4-1 0,9 0 3 0,-15 1 2 0,8-4 5 16,-6 0 8-16,-2 4 13 0,1-4 5 0,-6 0 2 16,6 0 5-16,-13 0 4 0,6-3 2 0,-6 3 1 0,0 0-4 15,0 0-8-15,0-1-2 0,-6 5-3 0,6-4-5 0,0 4-4 16,0 3-8-16,-6-4-5 0,6 5-5 0,0 0-4 15,0 3-5-15,0 0-4 0,0 0-1 0,0 0 1 0,0 6-1 16,0 2 0-16,0 1 1 0,0 0-1 0,0 2-1 16,0 5 4-16,6-2-1 0,-6 4 0 0,6 1 0 0,1-5-1 15,-7 5 0-15,7-1 1 0,5 1 0 0,-5-5-4 0,-2 3 0 16,10-1-6-16,-10-1-13 0,10-4-20 0,-3 0-32 16,1 3-43-16,0-7-50 0,0 4-43 0,7-4-45 0,-8 1-41 15,1-4-33-15,1-4-38 0,6-4-71 0,-8-4-112 16,2-2-36-16,-8-1 3 0</inkml:trace>
  <inkml:trace contextRef="#ctx0" brushRef="#br0" timeOffset="-181133.68">2706 14943 2 0,'-8'-7'542'0,"1"-1"4"0,7 1-133 0,-5 4-175 0,5-2-113 15,0 2-68-15,0 3-41 0,0 0-26 0,5 3-21 0,2 2-21 16,6-2-28-16,1 1-44 0,-1-1-100 0,6 2-130 15,1-2-80-15,0 0-42 0</inkml:trace>
  <inkml:trace contextRef="#ctx0" brushRef="#br0" timeOffset="-180868.35">3148 14994 253 0,'-12'-3'498'0,"-8"3"-106"0,7 0-170 15,-8 3-103-15,1-3-54 0,9 4-20 0,-2 3-10 0,-7 0-1 16,7 1 2-16,-6 3 0 0,5 0 0 0,1 1 3 16,1 2-1-16,5 1-3 0,-1-1-4 0,3 1-2 0,-1 2-3 15,-2-2 4-15,8-1 3 0,0 5 4 0,8-4 2 16,-8 0 2-16,6-1 4 0,-1 1 1 0,10-4 1 0,-3 4-2 16,1-4-3-16,7 3-3 0,0-3-6 0,-1 0-5 0,1-4-7 15,6 2-5-15,0-2-6 0,7-1-9 0,-1-2-15 16,1 0-23-16,-1 0-24 0,1-4-25 0,-1 4-29 0,1-8-35 15,-1 4-47-15,-6-8-91 0,7 0-138 0,-7 1-56 16,-6 0-26-16</inkml:trace>
  <inkml:trace contextRef="#ctx0" brushRef="#br0" timeOffset="-180634.03">3598 15002 200 0,'-6'-4'514'0,"-1"0"-57"0,0 1-178 0,1-1-124 16,0 4-66-16,6 4-35 0,-7-4-11 0,0 3-1 15,1 5 5-15,-1-2 6 0,1 2 9 0,6 3 8 16,-6 0 7-16,6 0 4 0,0 3 3 0,0-2 3 0,0 3 5 16,6-1 6-16,0 1 11 0,1-1 5 0,-1 1 6 0,1 0 5 15,12-1-4-15,-5 1-4 0,-2-3-5 0,8 2-7 16,-1-3-14-16,7 0-14 0,-6-4-11 0,13 4-13 0,-7-4-14 16,6-3-16-16,1 3-43 0,-1-4-63 0,-5-3-57 15,5 0-50-15,-6 0-50 0,0-3-47 0,7-4-54 0,-13 0-93 16,5-5-129-16,-11 2-35 0,-2-1 6 0</inkml:trace>
  <inkml:trace contextRef="#ctx0" brushRef="#br0" timeOffset="-180493.2">3780 14936 303 0,'-12'-11'545'0,"-2"4"-33"0,2 2-199 0,-2 2-139 16,8 0-82-16,6-2-43 0,0 2-24 0,0 3-12 0,6 0-9 15,0 3-9-15,2-3-11 0,4 5-15 0,2-2-15 16,5 0-23-16,1 5-30 0,-2-4-54 0,9-1-99 15,-7 5-122-15,0-5-67 0,-8 1-30 0</inkml:trace>
  <inkml:trace contextRef="#ctx0" brushRef="#br0" timeOffset="-180134.15">4022 14958 79 0,'0'-4'557'0,"-7"4"-7"0,7 0-146 0,-6 0-157 16,6 0-98-16,0 0-61 0,0 4-38 0,0 3-23 15,6 0-8-15,-6 0-3 0,0 5 2 0,7-1 4 0,-7 3 6 16,6-3 8-16,0 4 7 0,8 0 4 0,-8-1-1 0,6-2 3 15,2 2 3-15,-1-3 2 0,7 0 4 0,-8-1 3 16,8-2 9-16,0-4 14 0,6-1 14 0,-7 1 12 16,8-8 8-16,-1-3 6 0,0-1 7 0,0 1 4 0,-1-3-3 15,-5-5-7-15,0 4-10 0,-7-4-10 0,0 1-11 0,0-5-10 16,-7 4-11-16,1-3-16 0,-1 4-9 0,1-5-6 0,-7 5-7 16,6-1-4-16,-6 5-6 0,0-5-3 0,6 7-3 15,-6 0-15-15,8 2 0 0,-8 1 1 0,6 5-5 16,7 0-2-16,1 5-1 0,-2 1 0 0,8 5-1 0,-2 4 11 15,2 0-3-15,7 4-5 0,-1 2 2 0,1 1 1 0,-2 7-1 16,-5 0-1-16,6 1 0 0,0 3 1 0,-7-1-2 0,-5 2 0 16,-3-1 0-16,4 4-2 0,-3-4 0 0,-5-3-3 15,-7 2 5-15,0-3-2 0,-7 1 3 0,0-1 0 16,-6-4 1-16,-5 1 1 0,-2-3 0 0,-7-2 3 0,1-3-4 16,-6 1-1-16,-1-8-1 0,-6 0-8 0,1-5-13 0,-2-6-29 15,1 0-68-15,0-6-98 0,7-5-97 0,-7-3-135 0,5-9-184 16,1 1-83-16,-5-7-52 0,-1-1-13 0</inkml:trace>
  <inkml:trace contextRef="#ctx0" brushRef="#br0" timeOffset="-179977.7">3943 14551 334 0,'-13'-8'687'0,"7"1"6"16,0 0-56-16,-2 3-278 0,8 1-200 0,0-1-141 0,0 4-88 15,0 0-59-15,8 4-43 0,-8-1-38 0,6 1-28 0,0 0-59 16,-6-1-144-16,-6 2-64 0,0-3-23 0</inkml:trace>
  <inkml:trace contextRef="#ctx0" brushRef="#br0" timeOffset="-179696.56">1767 14616 208 0,'0'-7'554'15,"0"0"-24"-15,0 0-180 0,0 3-138 0,0-3-80 0,7 3-50 16,-1 1-36-16,0-2-26 0,2 5-26 0,-2-2-21 0,6 2-27 16,2 0-25-16,-1 0-39 0,-1 2-86 0,2-2-160 15,-2 5-85-15,-4-2-45 0</inkml:trace>
  <inkml:trace contextRef="#ctx0" brushRef="#br0" timeOffset="-179056.11">620 16177 190 0,'7'-3'336'0,"-2"-5"-79"0,3 2-80 0,5 1-64 16,-7-2-43-16,0 0-26 0,8-1-14 0,-8 1-4 0,1 0-2 16,-1 4-2-16,1-5 4 0,0 4 5 0,-7-3 9 15,6 3 7-15,-6 1 5 0,0 0 1 0,0-2-1 0,-6 1 1 16,6 1-5-16,-7 3-6 0,0-3-8 0,1 3-8 0,-1 0-7 15,1 0-5-15,0 0-3 0,-8 3-6 0,2-3-2 16,-3 7-1-16,3-2-1 0,-8-2-1 0,8 4 1 0,-8 0 1 16,7 1 1-16,-7-1 3 0,0 4 3 0,7 0 5 15,-7 0 1-15,8-1 3 0,-8 5 1 0,8-4 1 0,-8 4 1 16,7 0 0-16,7 0 1 0,-8-1-1 0,1 5 1 16,8-4 0-16,-10-1 2 0,10 1 3 0,5-1 1 0,-7 1 0 15,7-5-3-15,0 2 0 0,0 2 2 0,7-2-1 16,-2-2 1-16,2-3-2 0,6 5 0 0,0-1 1 0,7-5 0 15,-1 2-3-15,7 0-4 0,1-5-2 0,5 1-6 0,1 0-5 16,-1-4-6-16,1 3-10 0,7-3-12 0,-8-3-15 16,1 3-15-16,5 0-18 0,-5-4-21 0,-1 0-20 0,1 1-26 15,-1-1-34-15,2 0-67 0,-2-4-117 0,-5 6-76 0,-9-6-49 16</inkml:trace>
  <inkml:trace contextRef="#ctx0" brushRef="#br0" timeOffset="-178540.58">1030 16237 348 0,'-12'-9'522'0,"5"6"-96"0,-6-4-169 16,-1 3-118-16,9 1-64 0,-1 3-36 0,-8-3-18 15,8 3-8-15,-1 0-7 0,0 0-4 0,1 3 0 16,-1-3-1-16,1 7-1 0,0 0 1 0,-1 1 0 0,0-1-2 16,1 4 1-16,6 0 1 0,-6 0 0 0,6 3 0 0,-8-3-1 15,8 3 1-15,0-2 0 0,0 3 1 0,0-5 0 0,0 2 0 16,0-1 4-16,8 0 1 0,-2-4 7 0,-6 0 6 15,6 0 9-15,-6 1 6 0,7-4 7 0,0-1 7 16,-1-3 5-16,0 4 3 0,1-4-1 0,-1-4-1 0,1 1-6 16,0-1-2-16,4-4-3 0,4 1-3 0,-3 0 1 0,2-4 1 15,-1 0 0-15,-1 1 0 0,8-5 0 0,-6 3 3 16,-3 1-2-16,9 1-3 0,-6-2-7 0,-1 1-5 0,0 5-6 16,0 1-3-16,0-2-7 0,0 4-6 0,1-1-5 15,-2 4-1-15,1 0-2 0,-6 4-2 0,-2-1-2 0,3 4 1 16,-2 0-1-16,0 1 0 0,2 3 2 0,-8-1-1 0,6 2-1 15,0 3 2-15,-6-5-1 0,0 2 2 0,0-1-1 16,6-4 1-16,-6 1 0 0,0-1 0 0,0-4 2 0,0 2 0 16,0-3 1-16,0-2 0 0,0 0 4 0,-6 0 0 15,6 0 1-15,0-2-1 0,0-3 2 0,0 2-1 0,0-4 1 16,0-1 0-16,6-3-1 0,-6 1 2 0,0-2 0 0,8 1 6 16,-2 0 5-16,0-1 4 0,1 2 2 0,-1-1 1 15,1 3-1-15,0 1-3 0,5 0-1 0,-7 0-3 0,4 3-8 16,-3 0-4-16,7 4-4 0,-6 0-2 0,-1 4 0 15,7 4-1-15,-7-1-1 0,1 3 0 0,0-2 1 0,-1 7-1 16,0-1 0-16,8 1 0 0,-8-1 1 0,1 2 1 16,-1-2-2-16,1 4-5 0,6-3-11 0,-7 0-16 0,0-1-19 15,8-3-22-15,-8 4-23 0,1-8-23 0,0 5-23 16,5-5-27-16,1 0-19 0,-6-3-33 0,6-4-71 0,0 0-142 16,0 0-66-16,0-4-25 0</inkml:trace>
  <inkml:trace contextRef="#ctx0" brushRef="#br0" timeOffset="-177853.3">1917 15837 395 0,'-7'-11'602'0,"1"7"4"16,-7-3-204-16,7 7-164 0,6-4-105 0,-8 8-62 0,8 0-33 15,0-1-18-15,-6 5-10 0,6 3-4 0,0 3 0 0,0-3 1 16,0 4-2-16,0 3 4 0,6 1 1 0,-6-1 0 15,8 0 0-15,-2 0 2 0,0 5-2 0,1-6 0 0,-1 2 0 16,1 3-3-16,0-3-4 0,-1-1-1 0,0-4 2 16,-6 1 0-16,0 3 2 0,0-3 3 0,-6-1 3 0,0 5 3 15,-8-5 5-15,1 1 3 0,1 4 1 0,-8-1-1 0,0 0 2 16,1 0-2-16,-1 1-1 0,0-1-1 0,1-3-2 16,-1 0-1-16,8 3-1 0,-2-7-2 0,2 3-1 15,5-7-2-15,0 5-2 0,1-5-3 0,6 1 0 0,0-1 0 16,0-4-3-16,6 1-1 0,1 0 1 0,6-4-1 0,-1 0-1 15,8-4 0-15,0 0 1 0,-1 1-3 0,1-4 1 0,0-1 0 16,5-3-1-16,-5 1 0 0,0-2-1 0,-1 1 1 16,1 0 0-16,-8-3 1 0,2 3-1 0,-2-1 0 15,-4 1 1-15,4-3 3 0,-12 6 2 0,7-3 0 0,-7 5 7 16,0-2-1-16,0 1 1 0,0-1 0 0,0 4 0 0,-7 4 0 16,7-3-4-16,-6 3 1 0,6 0-7 0,-6 0-1 15,-2 3 0-15,2 5 3 0,0-1-2 0,0 0-1 0,-2 4 0 16,8 0 2-16,-6 1-1 0,6-2 0 0,0 1-1 15,0 1-1-15,0-6 0 0,6 6 0 0,-6-1 1 0,8-4 0 16,-2 1-1-16,6-1 2 0,-4 1-1 0,4-2 1 0,-5-2 2 16,6 0-1-16,0-1 0 0,0 1-2 0,7-4 1 15,-7 0 0-15,6-4 2 0,-6 1-2 0,6-1-1 0,-5-4 0 16,5 6 0-16,-5-10 3 0,5 5-2 0,-6-4 1 16,-1 0-1-16,2-4 0 0,-1 4 0 0,-7 0 3 0,8-3-3 15,-8-1 1-15,1 3-1 0,-7-2-1 0,0-1 0 0,6 1-1 16,-6 2 2-16,-6-2 0 0,6 3 2 0,0-1 3 15,-7 2 0-15,7-1 9 0,-6 3-3 0,0 6-1 0,6-6-2 16,-8 4-3-16,8 4-1 0,-6-3-4 0,6 3-2 0,-7 3-8 16,7 1 3-16,-6-1 3 0,6 2 0 0,-7 1 0 15,7 5 0-15,0-3 1 0,0 3 2 0,-7 1 1 16,7-2 1-16,0 0-2 0,7-1 2 0,-7 1-1 0,0 1 2 16,7 4-3-16,-1-5 1 0,-6 2 1 0,13-5-2 0,-5 3 2 15,-2 2-3-15,7-5 0 0,0 5-1 0,0-6-1 0,7 3-9 16,-8-2-17-16,8 0-27 0,-1-4-29 0,-5 5-28 15,6-4-30-15,-2-1-29 0,2 1-28 0,-8-1-23 16,8 2-31-16,-7-5-42 0,1 0-83 0,-1 0-78 0,-7 0-42 16</inkml:trace>
  <inkml:trace contextRef="#ctx0" brushRef="#br0" timeOffset="-177306.57">2491 16266 427 0,'0'-12'528'16,"-8"2"-108"-16,8 3-158 0,8-2-101 0,-8 3-59 0,0 2-29 15,6-3-13-15,-6 4-2 0,6-2-4 0,-6 1-3 0,7 4-3 16,-1-3-4-16,1 6-5 0,0-3-7 0,-1 4-8 16,0 4-8-16,-6-1-6 0,7 3-4 0,0 2-1 15,-7 2-3-15,0 1 0 0,0-1-2 0,0 5 1 0,0-4 1 16,0-1-1-16,0 1 0 0,-7 0 0 0,7-4 0 0,0 0 5 16,-7-4 1-16,7 0 2 0,0 0 5 0,0-3 10 0,0 0 12 15,0 0 16-15,0-4 16 0,0 3 13 0,0-3 15 16,-6-3 14-16,6-1 8 0,0 4 3 0,0-8-5 15,0 6-9-15,0-6-10 0,6-3-13 0,-6 0-12 0,7 0-15 16,0-4-13-16,-1 4-13 0,0-4-4 0,1 1-10 0,-2-1-6 16,10 5-7-16,-10-5-2 0,2 3-1 0,1 5 0 15,-2 0-1-15,-6 0-1 0,6 2-6 0,-6 2-2 0,6 0 0 16,-6 3 0-16,0 3-3 0,7 0-1 0,-7 2 0 16,0 6 0-16,0-4 5 0,7 4 3 0,-7 0 2 0,6-1-1 15,-6 2 4-15,7-1 0 0,-7 0 0 0,6 1 0 0,1-2 0 16,-7-3 1-16,7 1 2 0,-1-1 0 0,-1 0-2 15,10-3 5-15,-10-1 2 0,2-3 3 0,0 0 2 0,-1 0 1 16,8-3 3-16,-8-4 5 0,0 0 1 0,1-2 3 16,0 3 2-16,-1-6 0 0,-6 1-1 0,6 3-1 0,-6-2 0 15,0-1-1-15,7 1-3 0,-7 2-4 0,0-3-5 0,0 3-3 16,0 1-2-16,7 4-2 0,-7-1-6 0,6 1-8 16,1-1-5-16,-1 4-2 0,-1 0-5 0,10 0 0 0,-3 4-3 15,2-1-2-15,-1 4 0 0,0-3 1 0,0 3 2 16,-1 1 1-16,-4-1 1 0,3 3 0 0,-3-2 3 0,-1-1-1 15,-2 1 3-15,2 3 3 0,-7-4 1 0,0 0 1 16,0 5 1-16,-12-6 2 0,5 3 0 0,-1-2 3 0,-3 3-1 16,-3-6-1-16,8 4-2 0,-7-5-5 0,6 1-16 0,-6 4-34 15,7-8-44-15,0 2-52 0,6-2-51 0,-8 0-50 16,8 0-61-16,0 0-75 0,0-2-134 0,8-3-60 0,-2-2-8 16</inkml:trace>
  <inkml:trace contextRef="#ctx0" brushRef="#br0" timeOffset="-176978.65">3051 16276 38 0,'0'0'573'0,"0"0"6"0,0-3-119 16,0 3-171-16,6 0-119 0,-6 0-75 0,0-4-44 15,0 4-18-15,5 0 0 0,-5-3 11 0,0 3 13 0,9-4 10 16,-3 0 7-16,7-3 4 0,0 3 1 0,6-6-5 0,1 1-12 16,0-1-17-16,-1 0-16 0,1-2-11 0,-8 1-7 0,8-4-2 15,-7 7 0-15,0-2 4 0,-6-1 4 0,-1 3 4 16,0-2 5-16,2 6 6 0,-8-7 1 0,0 7-1 15,-8-3-1-15,2 3-4 0,6 1-5 0,-6 0-6 0,-7-2-7 16,6 5-3-16,0 0-4 0,1 5-1 0,-6-2 0 0,-2 4-1 16,8 0 1-16,-8 5 1 0,8-2 0 0,-7 1 0 15,0 4 1-15,6-5 0 0,1 5 1 0,0-1-1 0,-1 3 2 16,0-3 1-16,7-3 2 0,-6 3 1 0,6-3 1 16,6 0-1-16,-6 1 2 0,7-2 0 0,6-3 1 0,-7 1-1 15,8-2-4-15,5 2-5 0,1-4-15 0,6 1-27 0,-7-3-32 16,7-2-36-16,0 0-40 0,7 0-37 0,-1 0-45 15,1-2-54-15,-1-3-79 0,-6-2-125 0,7 0-58 0,-13-1-16 16</inkml:trace>
  <inkml:trace contextRef="#ctx0" brushRef="#br0" timeOffset="-176697.39">3643 15932 407 0,'-6'-12'594'0,"6"3"-28"15,-6 1-188-15,6 0-144 0,0 1-90 0,0 3-53 16,0 4-31-16,0-3-17 0,0 3-4 0,0 3 14 0,0 1 15 15,0 3 17-15,0 1 18 0,0 3 14 0,0 3 9 0,0 1 6 16,0 3-10-16,0 4-20 0,-7 4-20 0,7-4-19 16,-6 3-19-16,-1 1-15 0,0-4-11 0,7 4-5 0,-6-4-5 15,0 0-3-15,-1-5-1 0,7 3-3 0,-7-6-1 0,7-2-1 16,-6-2 0-16,6-3 2 0,0 1 3 0,0-4 3 16,0-1 8-16,0 1 8 0,0-4 3 0,6 0 3 0,-6-4 3 15,0 1-2-15,7-1-2 0,0 0-2 0,-1-3-3 16,0 3-5-16,-6 1 0 0,7-1-1 0,6 1 3 0,-6-1 1 15,-1 4 2-15,7-5 2 0,0 5-2 0,1 0 0 16,5 0-3-16,0 5-5 0,0-5-3 0,8 4-5 0,-1-1-9 16,0-3-32-16,6 4-55 0,1-1-67 0,-7 4-68 0,7-3-62 15,-7 4-86-15,6-5-167 0,-12 4-97 0,-1 0-58 16,-5 5 5-16</inkml:trace>
  <inkml:trace contextRef="#ctx0" brushRef="#br0" timeOffset="-175838.3">926 16999 435 0,'0'-9'521'0,"0"3"-131"15,0-2-161-15,0 1-104 0,0-1-59 0,7 5-31 0,-7-1-17 16,0 4-10-16,0-3-1 0,0 3-4 0,6-4 0 0,-6 4 1 16,0 4 6-16,0-1 7 0,0 1 8 0,7 3 4 0,-7 4 7 15,7 0 6-15,-7 4 6 0,6 3 1 0,-6 0-1 16,5 5-1-16,-5 2-7 0,9-3-5 0,-9 7-4 0,6-3-5 15,-6-1-2-15,5 5-4 0,-5-4-2 0,0 0-5 0,7-5 3 16,-7-3 2-16,7 1 2 0,-7-2 0 0,7 0 2 0,-7-7 4 16,0 0 12-16,6-1 18 0,-6-6 28 0,0 1 35 0,7-4 30 15,-7 0 25-15,0 0 17 0,0-4 7 0,0 1 0 16,0-6-13-16,0-1-26 0,0-5-34 0,0 1-30 0,0-5-26 16,0-3-15-16,0 0-13 0,-7 0-8 0,7 0-6 0,-6-3-4 15,6 0-2-15,-7 2-2 0,7-3-2 0,-7 0-3 0,7 5-6 16,-7-2 0-16,7 5-3 0,0 0-1 0,-5 7-1 0,5-4-3 15,0 9-1-15,0-3 0 0,0 3 2 0,0 2-2 0,0 4 0 16,0 0-1-16,0 4 1 0,0 2 1 0,5 3-1 16,-5 1 0-16,0 5-3 0,7-3 2 0,0 1 0 0,0 3-2 15,-1-2 1-15,1 1 3 0,-1-1-3 0,8 1 1 0,-8-4-1 16,0-5 0-16,0 6 1 0,2-5 0 0,-2-3 1 0,-1-1-4 16,3-3 0-16,-2 0 3 0,0 0 0 0,2-7-1 0,-2 4 0 15,7-8 1-15,-6 0 0 0,5 0 2 0,-5-4 0 0,6 1 0 16,-6-1 0-16,-1 1 4 0,0-6-1 0,8 6-3 15,-8-4 2-15,-1 4-1 0,3-5-1 0,-1 4 0 0,-7 1 0 16,5-1-3-16,3 3 2 0,-2 3 0 0,-6 1-1 0,6 0-1 16,-6 1 2-16,0 3 2 0,8 0-1 0,-2 4 0 0,-6 0 0 15,6 0 0-15,0 4 0 0,2 0 0 0,-2 3 0 0,0 1-1 16,7 2 1-16,-6 5 1 0,0 0 1 0,5-1 2 0,-7 1-1 16,10 3 2-16,-10 1-2 0,10-1 1 0,-9-4 0 15,7 8-2-15,-7-3-1 0,1-1-1 0,6 4-1 0,-7-3-3 16,2-1-2-16,-2 5-7 0,7-6-13 0,0-2-28 0,-8 3-53 15,9-3-69-15,0 0-67 0,-2-1-62 0,8 1-62 0,-7-4-80 16,7-3-128-16,-8-2-79 0,8-2-22 0,-13 0 22 0</inkml:trace>
  <inkml:trace contextRef="#ctx0" brushRef="#br0" timeOffset="-175354.04">1709 17152 424 0,'-7'-3'626'0,"-6"3"6"0,-7 0-189 0,7 0-169 0,1 7-114 0,-8-4-70 15,0 8-40-15,7-3-16 0,0 2 0 0,-6 1 4 16,12 5 3-16,-6-7 5 0,6 8 3 0,1-7 2 0,0 5 1 16,-1-1-7-16,7 1-12 0,7-4-12 0,-7-1-9 0,6 2-15 15,7-1-13-15,-7 0-12 0,8-8-7 0,-2 6-5 0,2-9-1 16,-1 0 1-16,0 0 0 0,0-5 8 0,-1 1 10 0,2 1 9 16,-8-4 6-16,1 0 11 0,-1-1 8 0,1 0 6 15,-1 4 6-15,-6-3 6 0,0 4 7 0,0-1 6 0,0 1 3 16,0-1-5-16,-6 4-6 0,6 0-5 0,-7 0-3 0,7 0-6 15,0 7-8-15,-6-3-6 0,6-1-5 0,0 4-1 0,6 1-1 16,-6-1 0-16,7 5 0 0,-1-5 0 0,7 0-1 0,-6 1 1 16,12-5-1-16,-5 1 0 0,5 0-1 0,7-4-1 0,-6-4-1 15,6 0-1-15,6-2 0 0,-5-6 1 0,-2-2 0 16,1-2 2-16,0 2 0 0,-6-5 5 0,-1-2 7 0,1 2 11 16,-7-4 6-16,-6 2 7 0,-1-1 11 0,1 0 8 0,-7-3 11 15,-7 2 10-15,7 2 5 0,-13-2 5 0,6 1 6 0,-5 1 3 16,5-4 0-16,-6 6-2 0,0-3-6 0,-1 4-9 15,2-5-9-15,6 9-13 0,-2-1-12 0,-4 1-9 0,6 6-10 16,6-3-6-16,-7 4-6 0,7 3-6 0,-7 0-3 0,7 4-1 16,0 4 0-16,0 4-1 0,7-1 1 0,-7 8 0 0,0-1-1 15,0 5 2-15,0 3 0 0,7 3 0 0,-7 1 1 0,6-1-1 16,-6 6-1-16,6-2-1 0,0 0 2 0,-6 0 0 0,8 0 1 16,4 0 0-16,-6 1-1 0,2-5 0 0,4 0-1 15,-5 1 0-15,6 1-3 0,-6-10-5 0,5 5-7 0,2-7-14 16,-8-1-22-16,7 2-32 0,7-9-44 0,-8 4-52 0,2-4-56 15,-2 0-49-15,2 0-46 0,5-7-58 0,-5-7-93 0,-2 4-110 16,2-8-39-16,-8 3 1 0</inkml:trace>
  <inkml:trace contextRef="#ctx0" brushRef="#br0" timeOffset="-175197.68">1826 17174 410 0,'-14'0'607'0,"8"0"10"0,0-4-204 0,0 4-159 0,6 0-105 15,0 0-64-15,0 0-28 0,6 0-6 0,6-4 1 16,-5 4 4-16,13 0 7 0,-8-3 0 0,14 3 3 0,1-4-2 16,-1 4-17-16,6 0-35 0,7 0-45 0,-6 0-47 0,7 0-52 15,-8-3-45-15,7-1-61 0,0 1-106 0,-7-1-155 0,2-4-54 16,-2 5-18-16</inkml:trace>
  <inkml:trace contextRef="#ctx0" brushRef="#br0" timeOffset="-174979.04">2373 16796 553 0,'-7'-2'598'0,"-6"-2"-41"0,7 0-207 0,-1 0-147 0,7 4-95 15,0 4-48-15,-6 4-17 0,6-6 2 0,6 10 11 0,-6-1 12 16,0 0 19-16,0 3 13 0,0 5 10 0,7-4 10 16,-7 6 0-16,6 1-8 0,0 1-14 0,-6 2-15 0,7 0-18 15,0 1-13-15,6-1-12 0,-7 2-10 0,2 2-12 0,-2 0-8 16,6 0-7-16,2-2-19 0,-1 2-37 0,-1 0-39 0,8-3-44 15,-6-1-44-15,5-4-43 0,1 2-47 0,-8-9-63 0,2 1-100 16,-2-4-93-16,-5-3-47 0,-2-1-2 0</inkml:trace>
  <inkml:trace contextRef="#ctx0" brushRef="#br0" timeOffset="-174822.72">2209 17174 53 0,'-5'-4'591'0,"-2"-3"10"15,1 3-91-15,6 1-188 0,6-1-131 0,1 1-80 0,-2 3-51 16,9-4-28-16,5-1-18 0,1 2-11 0,0 3-10 0,13-3-15 16,-8-1-19-16,8 0-22 0,6 4-24 0,-6-3-32 15,5 0-46-15,2-2-96 0,-7 1-150 0,-1 1-64 0,1 3-37 16</inkml:trace>
  <inkml:trace contextRef="#ctx0" brushRef="#br0" timeOffset="-174400.97">2549 17195 539 0,'-13'4'585'0,"0"4"-67"16,6 0-196-16,1-5-138 0,-1 3-86 0,7 2-48 0,7-4-24 15,-7 1-11-15,6-2-2 0,8 0 4 0,-8-3 5 0,14 0 4 16,-8 0 1-16,15-3 2 0,-7 0 2 0,5-2-1 0,1-2-3 16,6-4-3-16,1 0-2 0,-7-1 3 0,0 3 1 15,1-7 4-15,-1 5 4 0,-14 1 7 0,8-5 9 0,-7 4 9 16,-6-1 7-16,-1 2 8 0,1-1 10 0,-7 3 6 0,0-2 0 15,-7 5-4-15,1-1-7 0,-1 2-12 0,-6 4-11 0,1 0-12 16,-3 0-16-16,3 4-10 0,-1 2-9 0,0 1-2 0,0 1-3 16,0 4-1-16,0 2 0 0,6-2-3 0,-5 2 0 15,5-3 0-15,7 0 0 0,-7-1-3 0,7 2-3 0,7-4 2 16,-7 1-1-16,7-5 1 0,-1 4 2 0,7-8-1 0,0 0 3 16,0 0 2-16,7-8 1 0,-1 4 0 0,0-5-1 0,1 1 0 15,6-4 0-15,-7-2 1 0,8 2 0 0,-8-2 5 0,1-1 3 16,-1 5 10-16,1-5 14 0,-7 1 16 0,7 3 12 15,-9 3 11-15,-2-3 7 0,2 7 1 0,-3-3-1 0,-2 4-6 16,1-1-11-16,-1 4-15 0,-6 0-12 0,7 0-9 0,-7 0-8 16,0 4-5-16,6 4-2 0,-6-2-3 0,7 1 1 0,0 5-2 15,-1-1-1-15,0-1-2 0,1 5-2 0,6-4-8 0,6 4-8 16,1-4-19-16,0 4-39 0,6-5-63 0,-1 5-81 0,-5-3-75 16,13-3-95-16,-7 3-200 0,0-1-84 0,-6-5-63 15,-7 6-15-15</inkml:trace>
  <inkml:trace contextRef="#ctx0" brushRef="#br0" timeOffset="-173979.36">1578 17713 274 0,'-13'0'520'0,"0"-5"-81"0,0 3-146 0,-6-2-102 0,5 0-54 16,2 4-27-16,-2-4-10 0,-5 1 3 0,6 3 9 0,0-4 6 15,7 4 5-15,-8 0-3 0,8 4-7 0,-1-4-8 0,7 3-9 16,0 5-12-16,0-2-14 0,7 2-13 0,5 3-6 0,8 0-8 16,0 0-5-16,5 4-6 0,2 0-5 0,5-1-4 15,1 1-6-15,6 4-4 0,-6-5-4 0,-1 1-2 16,-5-5-2-16,-9 5-2 0,2-4-1 0,-7-1 0 16,1 2 3-16,-14-1 2 0,0-3 0 0,-14 2 0 0,1 1 2 15,-7 0-1-15,-5 1 2 0,-1-5-1 0,-6 0-2 16,-1 4-3-16,0-4 0 0,0-3-6 0,1 0-12 15,5-1-28-15,2 0-47 0,5-3-55 0,8-3-59 16,12-4-66-16,0-4-119 0,6 3-155 0,13-2-75 16,-7-5-24-16</inkml:trace>
  <inkml:trace contextRef="#ctx0" brushRef="#br0" timeOffset="-173369.92">1936 17760 543 0,'-12'4'593'0,"-2"-1"-42"0,1 1-203 0,-7 6-151 0,8-1-91 0,5-2-51 16,-6 4-26-16,0-4-8 0,7 5-5 0,-1-6 5 16,0 5 9-16,7 1 8 0,7-5 6 0,0 3 7 15,-1 2 4-15,7-5 0 0,7 0-2 0,6 0-8 16,0-2-10-16,-1-5-8 0,9 0-8 0,-2-5-7 0,7 1-6 16,-6-2-4-16,5-5-2 0,-5-4 0 0,0 1 0 15,-8-1-5-15,2-3 3 0,-7 3 5 0,-1 0 8 0,-6-3 7 16,-6 3 11-16,-1 0 12 0,0 1 22 0,-6 3 33 15,-6-1 22-15,6 2 18 0,0 6 11 0,0 1 4 0,-6 3-6 16,6 0-9-16,0 0-20 0,0 3-27 0,0 1-28 0,0 0-22 16,0 2-18-16,6 6-9 0,0-1-6 0,2 3-3 0,-2 5 0 15,7-4-4-15,0 3 2 0,-1 4 2 0,2-4 1 16,5 8-2-16,-5-1 0 0,-2 4-1 0,-5 2 1 16,0-2 0-16,-1 3-1 0,1 1-1 0,-14 0 1 0,7 0 0 15,-6 0 1-15,-8-1 0 0,2-1-1 0,-2-2 1 16,-5-7 0-16,-1 3-2 0,1-2 2 0,0-6-1 15,-1-2-1-15,-6-1 0 0,7-6 2 0,-2 0 0 0,1-8 1 16,2 0 2-16,4-4 1 0,2-3 1 16,5 0 0-16,0-5 1 0,7-3-1 0,7-2 0 0,0-2-2 15,5 0-5-15,8-2-4 0,-1-1-5 0,7-4-4 16,1 0-3-16,-1 0-2 0,6-3-5 0,0 0 1 16,9 0 2-16,-9-1 2 0,1-3 5 0,-1 8 0 0,-6-1 4 15,-7 4 1-15,1 3 8 0,-7 5 3 0,0 3 0 16,-6 0 3-16,-2 4 0 0,-5 4 2 0,0-5-1 0,7 4 0 15,-7 1-6-15,0 3-2 0,0-4-2 0,0 4-2 16,8 4-1-16,-8-1-3 0,6 1-1 0,-6 4-1 0,6 2 0 16,7 1 4-16,-6 0 0 0,6 0-1 0,-7 4 1 15,8-4 2-15,-8 4 1 0,6-1 0 0,-4 1 3 16,-8-4-3-16,5 3 0 0,-5 1 0 0,-5-4 1 16,5 4-3-16,-8-4 1 0,-4 0-2 0,-1 1-9 0,6-2-11 15,-6 1-16-15,0-1-32 0,6-5-49 0,1-2-62 16,0 1-62-16,0-8-64 0,6-4-84 0,0 2-132 15,6-2-85-15,0 1-42 0,7-8 3 0</inkml:trace>
  <inkml:trace contextRef="#ctx0" brushRef="#br0" timeOffset="-173182.64">2913 17654 50 0,'0'-7'574'0,"-6"3"8"0,0 0-107 15,6 4-179-15,-7 0-130 0,7 0-77 0,-6 4-40 0,-1 3-14 16,7 1 8-16,-6-1 6 0,-1 4 19 0,1 0 21 0,0 0 24 15,-2-1 16-15,1 5 7 0,7 0 0 0,-5 7-11 16,5-3-7-16,0 6-19 0,0-2-23 0,0 2-24 0,0 0-15 16,5 0-15-16,-5 2-30 0,7-2-49 0,1-2-51 15,-2-2-51-15,0-2-49 0,7-1-53 0,-6-4-87 16,-1 1-183-16,1 0-75 0,-7-4-20 0,0-7 13 16</inkml:trace>
  <inkml:trace contextRef="#ctx0" brushRef="#br0" timeOffset="-173041.89">2706 17902 475 0,'-8'-6'625'0,"1"2"11"16,7-3-195-16,-5 3-166 0,5 0-103 0,5 4-61 15,2-4-35-15,1 1-19 0,4-1-14 0,8 1-13 16,6-1-19-16,7 1-29 0,-1-1-39 0,7 0-43 16,0 4-42-16,1 0-45 0,-1 0-68 0,0 0-99 0,-7 4-132 15,-7 0-59-15,-4-4-11 0</inkml:trace>
  <inkml:trace contextRef="#ctx0" brushRef="#br0" timeOffset="-162107.03">2777 17756 163 0,'0'-7'268'16,"-6"3"-52"-16,6 4-62 0,0-3-55 0,-7-1-39 0,7 4-25 15,0 0-14-15,0 4-9 0,0-1-8 0,0-3-3 0,0 4-3 16,0-1-1-16,0 5 1 0,7-8 3 0,-7 7 3 15,6-7 1-15,-6 4 1 0,6-4 2 0,1 4 3 0,0-4 1 16,-1-4 1-16,7 4-1 0,0-4-4 0,-6-3-2 0,5 3-5 16,2 0-8-16,-1-3-10 0,-7 4-10 0,7-4-11 0,0 3-9 15,-7 0-11-15,8 0-7 0,-9 4-6 0,10 0-12 0,-10 0-11 16,2 4 0-16,0 4 6 0,-1-1 15 0,-6-4 25 16,7 4 28-16,0 1 21 0,-1-1 25 0,-6-3 23 0,6 4 11 15,1-1 4-15,0-3-2 0,-1 3-18 0,7-4-23 0,-6 5-27 16,6-4-31-16,-7 3-38 0,-1-7-60 0,10 4-89 15</inkml:trace>
  <inkml:trace contextRef="#ctx0" brushRef="#br0" timeOffset="-161466.7">3539 17899 124 0,'-6'3'317'0,"6"1"-81"15,0 1-82-15,0-2-55 0,0-3-30 0,0 0-17 16,6 0-5-16,-6 0-4 0,7-3-4 0,-7-2-5 0,6 1-5 16,1-2-7-16,-7 2-6 0,7-3-2 0,-1 3-3 15,-6-4-3-15,6 5-2 0,-6-4 0 0,0 3 1 0,0 1 2 16,7-5 4-16,-7 4 4 0,-7 1 2 0,7-1-1 15,0 4 1-15,-6-4-2 0,0 0 2 0,-1 2-2 0,0 2-2 16,1-4-2-16,-1 0 0 0,1 4 5 0,-8 0 3 0,8-4 2 16,-7 4 0-16,7 0 0 0,-7 0 0 0,0 0 0 0,6 0-1 15,-6 0-2-15,7 0-2 0,-8 4-3 0,8-4 1 0,0 0 0 16,-1 4-1-16,1-4 0 0,-1 4-3 0,0-4-3 16,1 2-1-16,0-2-2 0,6 4-1 0,-8-4-2 15,8 4-2-15,0 0-2 0,0-4 1 0,0 3 0 0,0-3-1 16,0 0 1-16,0 4 2 0,0-4 0 0,8 0 1 15,-8 4 1-15,0 0-1 0,6-1 2 0,-6 1 1 0,0-1-3 16,6 1 0-16,-6 3-1 0,7-3-1 16,-7 0 1-16,7-1 0 0,-7 1 0 0,6 0 1 0,-6-1 4 15,7 0 5-15,-1-3 4 0,0 0 6 0,0-3 3 16,2 0 3-16,-2-1 1 0,7-3 0 0,-6-1-2 16,-1 1-5-16,7 0-2 0,-6 0-4 0,-1-1 0 0,-6 1 0 15,7-1 0-15,-7 2 2 0,0-2 1 0,0 1 4 16,0-1 5-16,-7 1 0 0,1 3-1 0,6 1-3 0,-7-1-3 15,-6-1-3-15,7 3-5 0,-8 2-9 0,8 2-7 0,-8 3-5 16,2-1-2-16,-7 3-1 0,5 4 1 0,2-4 3 0,-8 1 4 16,7 2 3-16,-8 1 4 0,10 1 3 0,-3 2 3 15,2-3 0-15,4 0-3 0,-4 3 0 0,5 1 0 16,1-3-1-16,6 3-3 0,0-5-1 0,0 5-1 16,0-4 1-16,13-1 0 0,-7 5 1 0,8-7-1 15,-2 2 2-15,8-2-1 0,-1-1 2 0,1-7-2 0,6 4-3 16,7-4-7-16,-7-4-12 0,6 0-16 0,1 1-18 15,-1-5-22-15,1-2-19 0,-1 2-23 0,7 1-21 16,-5-4-32-16,-2 0-53 0,1 4-103 0,-1-1-76 16,-6 1-45-16</inkml:trace>
  <inkml:trace contextRef="#ctx0" brushRef="#br0" timeOffset="-160919.96">3833 17779 318 0,'-8'-4'382'0,"2"4"-125"0,6-4-109 0,-6 4-65 16,6 0-35-16,0-4-17 0,0 4-7 0,0 0-5 0,6 0-1 15,-6 0-4-15,0 0-3 0,6 4 0 0,2 0 0 0,-8 2 2 16,6 3 1-16,0-2 2 0,-6 4 2 0,7 0 0 0,-7-1 0 15,7 5-1-15,-7 0-1 0,0-1-1 0,6 1 2 16,-6 3 0-16,0-3 2 0,0 0 2 0,0-3 2 16,0-2 7-16,7-3 10 0,-7 1 16 0,0-4 17 15,0 3 21-15,0-4 24 0,0 1 27 0,0-4 23 16,6 0 9-16,-6-4 0 0,6 1-9 0,-6-8-10 0,8 0-11 16,-2-3-19-16,0-1-20 0,0-1-13 0,2-2-4 15,-2 0-6-15,0 0-3 0,-6-1-9 0,0 4-11 16,7 5-11-16,-7-1-11 0,0 3-11 0,0 1-15 0,0 4-11 15,0-1-9-15,6 4-6 0,-6-5-4 0,0 5 0 0,7 5 0 16,-7-1 1-16,6-1 1 0,-6 8-2 0,13 0-7 0,-7 1-8 16,2-2-10-16,4 1-7 0,2 0-5 0,-1-4-4 15,-1-3-2-15,2-1 7 0,4 1 9 0,-4-4 11 16,6-4 11-16,-7 1 7 0,7-8 4 0,-8 4 3 0,1-4 3 16,1-1-1-16,-8 2 2 0,7-1-3 0,-7 3 4 15,1 1-1-15,-7 4 2 0,6-1 0 0,-6-1-1 0,6 3-3 16,-6 2 0-16,0-4-1 0,0 8-2 0,8-4 0 0,-8 2 0 15,0 3 0-15,0-1 0 0,0 3 2 0,0 4 2 16,6-4-1-16,-6 7-9 0,0-2-24 0,0-1-30 0,0 0-33 16,7-1-37-16,-7 2-35 0,6-5-39 0,0 3-50 15,8-1-80-15,-8 1-142 0,8 2-64 0,-2-2-10 16</inkml:trace>
  <inkml:trace contextRef="#ctx0" brushRef="#br0" timeOffset="-159139.02">4816 17984 452 0,'-7'-4'414'0,"7"4"-139"16,7 0-119-16,-7-3-70 0,0 3-41 0,7-4-22 16,-7 4-9-16,0 0-2 0,7-4 1 0,-7 4 1 15,6 0 1-15,-6 0 3 0,0 0 1 0,0 0 0 16,7 0-3-16,-7 0-4 0,0 0-1 0,0 0 1 0,0 0 2 15,0 0 2-15,0 0 2 0,0 0 0 0,0 0 2 16,0 0 3-16,0 4 2 0,6-4 1 0,-6 0 1 16,6 0 1-16,-6 4 0 0,7-4 5 0,0 3-1 15,-1-3 1-15,8 0-2 0,-8 4 0 0,7-4 0 0,-1 0-1 16,2 0-6-16,6 3 0 0,-1-3-4 0,-6 0-1 16,6 4-3-16,-5-4-3 0,5 3-4 0,1 1-4 15,-7 0 1-15,6 3-4 0,1 1-2 0,-1-2 0 16,1 3 1-16,0-3 1 0,-1 2 0 0,7 3 1 15,0-4 2-15,5 4 1 0,-3-3 1 0,10 3 0 0,-5-5 0 16,7 2-2-16,-1 3-1 0,-7-3 1 0,7-1-4 16,1 3-1-16,-1-1 1 0,-1 1-2 0,-5-3 1 15,7 5 0-15,-8-2-1 0,1 2-4 0,-1-5 0 16,1 4-1-16,-1-4-3 0,1 0-1 0,-7 1-1 16,6-1 1-16,-5-3 0 0,5-4 1 0,-6 3 2 0,0-3 4 15,0-3 3-15,0-1 4 0,0 1 5 0,0-1 3 16,1-4 5-16,-1 1 5 0,-7 0 4 0,1 0 2 15,-1-1 3-15,-6 0 0 0,-1-1-3 0,-4 1-3 16,-2-1-4-16,-6-1-5 0,0 3-3 0,-6-5-3 0,-2 5-4 16,-4-3-3-16,-8-2 3 0,1 5-2 0,-1-1 3 15,-6-2 4-15,-7 3 6 0,7 3 13 0,-6-4 20 16,6 6 19-16,0 2 15 0,6-5 10 0,0 5 2 16,8-3-4-16,6 3-6 0,-1 0-13 0,0 0-20 15,14 3-21-15,-7-3-19 0,13 5-11 0,-1-3-4 16,2-2-3-16,12 4-7 0,-7 0-8 0,8-4-4 0,5 4 5 15,-6-1-7-15,1 1-6 0,5 0-7 0,-6 2-4 16,0-1-1-16,-1 2 5 0,-4 4 0 0,-2 0-5 16,-6 3 3-16,1 1 6 0,-8 0 4 0,0 3 4 15,-12 5 2-15,6-6 0 0,-14 9-1 0,-5-4-11 16,0 4-7-16,-8-1-12 0,1 1-13 0,-6-1-14 0,-7-2-20 16,0-1-29-16,-7-4-48 0,7 3-96 0,-14-1-124 15,2 1-71-15,-1-2-43 0</inkml:trace>
  <inkml:trace contextRef="#ctx0" brushRef="#br0" timeOffset="-147266.89">7078 18398 63 0,'0'0'234'0,"-7"0"-54"0,7 0-49 16,-7-4-47-16,7 4-34 0,0 0-22 0,0-4-11 0,-6 4-1 16,6-4 0-16,0 1 5 0,-6-1 7 15,6-3 1-15,0 4 2 0,0-1 1 0,0-4 2 0,0 0-2 16,-7 1-3-16,7 0-4 0,0 0-6 0,0-1-4 15,7-2-2-15,-7 3 0 0,0-2-6 0,0 6-7 16,0-4-5-16,0 0-5 0,0 3-5 0,0 0-1 16,0 0-3-16,0 1-3 0,0-1 2 0,0 1 1 0,0 3 0 15,6-4 6-15,-6 4 6 0,0-3 3 0,0 3 3 16,0-4 2-16,0 4 0 0,0-4 3 0,6 4 4 16,-6-4 3-16,0 4 2 0,0-3 4 0,0 3-1 15,0-4 0-15,0 4 0 0,0-3-2 0,0 3-2 0,0-4-4 16,0 4-2-16,0-3-5 0,0 3 0 15,0-4 1-15,0 0 1 0,7 0 1 0,-7 1 3 0,0-2 2 16,0 2 2-16,0-1 2 0,7 2 2 0,-7-3-1 16,0-2-2-16,0 2 1 0,0 2-6 0,0 0 0 15,0-1-2-15,0 4-1 0,0-4 0 0,0 1-1 0,0 3-1 16,0-3 1-16,0 3-2 0,0 0-2 0,0-5-6 16,0 5-8-16,0 0-15 0,-7 5-23 0,7-5-37 15,-7 3-72-15,1-3-124 0,0 7-68 0</inkml:trace>
  <inkml:trace contextRef="#ctx0" brushRef="#br0" timeOffset="-145907.67">6882 18199 84 0,'5'-7'384'0,"4"0"-131"0,-3-5-116 0,-1 9-71 16,2-4-38-16,0 0-21 0,6 4-10 0,-6-2-6 16,-7 1-3-16,6 1 2 0,1-1 3 0,-7 4 4 15,0-3 2-15,7 3 1 0,-7-4 0 0,6 1 1 16,0-1 0-16,-6 4-1 0,6-4 0 0,-6 0 1 0,0 4-1 15,8-3 3-15,-8 3 1 0,0-4 2 0,0 4 2 16,0 0 4-16,0 0 3 0,0-3 2 0,0 3 2 16,0 0 2-16,0-5 0 0,0 5 3 0,0-2 2 15,6 2 1-15,-6-4 2 0,0 0 3 0,0 4 0 16,0-4 1-16,5 1-1 0,-5-1 1 0,0 4 0 0,8-4-1 16,-8 0-2-16,0 4-2 0,0-2-2 0,6-3 0 15,-6 5-3-15,0-3-2 0,6 3-3 0,-6-4 1 16,0 4 1-16,0 0 3 0,0 0 4 0,0-3 2 15,0 3 6-15,-6 0 3 0,6 0 4 0,0-5 3 16,0 5-1-16,0 0-1 0,0 0-3 0,0 0-4 0,0 0-4 16,0 0-6-16,0-3-5 0,0 3-6 0,0 0-5 15,0 3-5-15,0-3-3 0,0 5-2 0,6 2 0 16,-6 1 0-16,8 2 0 0,-8 1 0 0,6 4 4 16,0 3 0-16,-6 3 2 0,7 2 0 0,0 2 0 15,-7 5 0-15,6 3-1 0,-6-4 0 0,0 4-1 0,6-1-1 16,-6 2-1-16,7-5 1 0,-7 0-1 0,7 0-1 15,-1-2 1-15,1 2-1 0,-1-7 1 0,0 0-1 16,1-1 0-16,-7-2 1 0,7-3 1 0,-7-2-1 0,6 1 1 16,-6-8 1-16,0 0 1 0,0 0 0 15,0-3-1-15,0-1 2 0,0 1-2 0,0 0-1 0,-6-4-5 16,6-4-11-16,-7 0-16 0,7 1-23 0,-7-5-28 16,7 1-44-16,-6-3-101 0,6-2-156 0,-6-3-86 15,-1 5-39-15</inkml:trace>
  <inkml:trace contextRef="#ctx0" brushRef="#br0" timeOffset="-145517.18">6823 18017 298 0,'-6'-4'313'16,"-7"0"-84"-16,6 1-62 0,1-1-43 0,-1 4-25 0,7-4-17 16,-7 0-9-16,7 1-11 0,0 3-10 15,7-4-10-15,-7 1-8 0,7-1-9 0,6 4-8 0,-6-3-6 16,5-1-4-16,-6 0-3 0,14 4 1 0,-6-4-2 16,5 4 1-16,1 0-3 0,-1-3 2 0,1 3 0 15,6-4-1-15,-6 0 3 0,5 4-3 0,8-4 4 0,-7 2 1 16,0-3 3-16,5 2 5 0,3-1 2 15,-2-3 5-15,2 3 2 0,-9 0 1 0,1 0-1 0,0 1-4 16,-6 0-2-16,-1-2-4 0,-5 5-2 0,-3 0-3 16,-2-4-4-16,2 4-2 0,-11 0 0 0,8 0-2 15,-2 0-2-15,-6 0 2 0,0 0-5 0,0 4-4 0,0-4-9 16,0 5-15-16,0-2-22 0,-6 0-25 16,6 1-34-16,-8 4-48 0,8-4-64 0,-5 6-109 0,-10-3-84 15</inkml:trace>
  <inkml:trace contextRef="#ctx0" brushRef="#br0" timeOffset="-145345.53">6907 18248 102 0,'-11'3'488'0,"2"4"-89"16,9-3-149-16,0-1-109 0,0 1-63 0,9 0-36 0,-3-4-16 16,6 4-7-16,2-4 2 0,5 0 5 0,-5 0 7 15,12-4 4-15,-7 4 2 0,7-4 1 0,0 0-4 16,0 1-3-16,0-1-6 0,1 1-9 0,-2 3-12 15,7-4-15-15,-5 1-16 0,5-1-22 0,2 4-27 16,-9-4-57-16,7 4-99 0,-7 0-138 0,3 0-75 0,-2 4-35 16</inkml:trace>
  <inkml:trace contextRef="#ctx0" brushRef="#br0" timeOffset="-144751.71">7423 18423 163 0,'6'-3'489'0,"-6"-5"-100"0,7 5-149 16,0-1-110-16,-1 0-62 0,0 1-33 0,7-1-17 15,-6 4-10-15,0-4-5 0,-1 4-1 0,0 4 4 16,2 0-3-16,-8-1-1 0,6 5 1 0,0 3-1 0,-6-4-1 16,6 4 4-16,-6 4 0 0,0-5-2 0,0 5 3 15,-6 4 2-15,6-5 1 0,0 5 2 0,-6-5-1 16,6 1 0-16,0 3-3 0,0-4 0 0,0-2-1 16,0 3 0-16,0-5-1 0,0 2 0 0,6-1 1 15,-6-5 0-15,6 2 1 0,-6-4 3 0,7-1 3 0,0-3 3 16,-1 4 4-16,1-8 6 0,5 4 6 0,-4-7 7 15,4 4 4-15,2-8 0 0,-2 3 5 0,1-3 1 16,1-3 1-16,-8 2 2 0,6-3-4 0,-4 1-1 16,-2-1 0-16,0 1 1 0,1-1-1 0,0-3 1 15,-7 2-3-15,0-1-4 0,6-2-3 0,-6 5-6 0,0-1-2 16,0 1-2-16,0 3-1 0,0 0 2 0,0 3 3 16,0 4 1-16,0 1 1 0,0-1-1 0,0 1-1 15,0-1-2-15,0 4-7 0,0 0-9 0,0 4-6 16,0-1-3-16,0 4-3 0,0 1-2 0,0-1 1 15,0 1-2-15,0 3 0 0,0 0 1 0,7-1 0 0,-7 2-1 16,0-2 1-16,6 1 1 0,0 0-1 0,1 1 0 16,-7 2 1-16,7 1-1 0,-1-5 1 0,0 6 1 15,2-6-1-15,4 5-2 0,-5-3-1 0,-1 2-3 16,7-3-1-16,0 1-4 0,1-3-11 0,-2-1-20 16,2 4-24-16,-2-10-27 0,8 3-26 0,-1-2-26 0,1-3-32 15,0 4-49-15,-7-4-81 0,7 0-135 0,-1-4-59 16,-6 4-25-16</inkml:trace>
  <inkml:trace contextRef="#ctx0" brushRef="#br0" timeOffset="-144361.39">7950 18478 358 0,'-6'-8'552'16,"6"6"-54"-16,-6-6-196 0,12 4-138 0,-6 1-79 15,6-1-42-15,2 0-23 0,-2 4-12 0,0 4-5 16,1-4-1-16,6 7 0 0,-7-3-2 0,1 6 1 15,6 2-1-15,-7-1 0 0,1 0-1 0,5 4-3 16,-4-1-3-16,-8 1-3 0,6-1 0 0,0 1-1 0,-6-1-1 16,7 1 1-16,-7-3 1 0,0-4 1 0,0 1 4 15,0-4 3-15,0 2 2 0,0-3 5 0,0 0 2 16,-7-4 1-16,7 0 1 0,-6-4 3 0,6 0 3 16,-6 0 2-16,6-4 2 0,-8 1 1 0,8-1 1 15,0-2 3-15,0-1 1 0,8 1-1 0,-8-2-1 0,6-3-3 16,-6 5-4-16,6-6-1 0,1 6 0 0,-1-1 0 15,8 0 1-15,-8 4 1 0,0-5 2 0,2 9 1 16,-2-5 2-16,6 4-2 0,-6 2-3 0,8 2-3 16,-8 0-1-16,7 2-5 0,1 2-3 0,-2 4-1 15,-4 0-2-15,4-1 0 0,1 3-1 0,1 2 1 0,-2-1-2 16,1 3 2-16,-6-3-2 0,5 4 0 0,2-4-2 16,-1 3-9-16,0-3-15 0,0 1-16 0,0-4-19 15,0-2-20-15,-1 2-25 0,8-1-32 0,-7 1-51 0,7-6-118 16,-7 3-99-16,1-2-59 0,-2-3-30 15</inkml:trace>
  <inkml:trace contextRef="#ctx0" brushRef="#br0" timeOffset="-143970.83">8641 18167 497 0,'0'-4'532'0,"0"4"-150"0,0 0-158 0,0 4-101 15,0 2-55-15,0 6-33 0,-7 2-16 0,7-2-7 16,0 6 2-16,-5 1 1 0,5-2 0 0,-8 2-1 16,8 3 3-16,0 0 3 0,-7-1 0 0,7 2-2 15,-5-5-5-15,5 4-2 0,-13-3-2 0,6-1 0 16,1 1 0-16,-7-2 0 0,7 2 1 0,-14-4 5 0,6 2 0 16,2-1 1-16,-2-2-1 0,8 1 2 0,-7-5-2 15,7 2 0-15,-1-1-3 0,0-5-3 0,1 2-2 16,6-4 0-16,0-1-1 0,0 2-1 0,6-2-1 15,1-3-3-15,6 0 0 0,-7-3-1 0,7-2 1 16,6-2-1-16,2 5 0 0,-9-6 0 0,8-4 0 0,0 1 0 16,-7 5 1-16,-1-6-1 0,1 1 0 0,1 4 0 15,-7 0 0-15,-1-1 2 0,0 0 0 0,-6 5 1 16,7 0-1-16,-7-1 0 0,6 4 1 0,-6 0-1 16,0 4-1-16,0-1 0 0,0 0-1 0,7 5 0 15,-7 0 1-15,0 2 1 0,7-2 0 0,-1 3 1 0,0-3 0 16,2 2 0-16,4-3-1 0,1 5-2 0,7-4-11 15,0-2-19-15,6-3-25 0,-1 2-28 0,8-2-38 16,6-3-61-16,0 4-116 0,-6-4-104 0,5 0-68 16,-5 0-35-16</inkml:trace>
  <inkml:trace contextRef="#ctx0" brushRef="#br0" timeOffset="-143658.43">9130 18438 134 0,'-26'3'513'0,"7"1"-28"16,-7 4-183-16,-1 2-136 0,7-3-79 0,2 5-40 16,-2-1-21-16,0 0-10 0,7 0-5 0,1-4-1 0,4 4-1 15,2-3-2-15,6-1 1 0,0 0-1 16,6 0-2-16,8-3-4 0,-2 0 0 0,8-1-1 0,-7-3 0 16,12-3-1-16,-4-1 1 0,5 0 0 0,-7 1 0 15,1-1 0-15,0-3 0 0,-1 0 0 0,1-1 0 16,0 1 2-16,-8 0 2 0,1-1 3 0,-6 4 5 0,6-4 5 15,-7 6 6-15,-1-2 10 0,-5 4 7 0,9 0 3 16,-9 0 0-16,6 0-1 0,-6 4-2 0,0-2-5 16,0 6-5-16,0-4-12 0,0 4-6 0,0-1-5 15,5 3-5-15,3-2-8 0,-1 3-18 0,5-4-21 16,1 1-23-16,13-1-28 0,1-3-44 0,-1-1-87 0,0 4-166 16,0-3-87-16,0 0-29 0</inkml:trace>
  <inkml:trace contextRef="#ctx0" brushRef="#br0" timeOffset="-142908.61">9541 18456 125 0,'-6'-7'517'16,"6"3"-73"-16,0-3-152 0,0 0-118 0,0 3-69 0,6-3-38 15,-6 7-24-15,6-5-17 0,-6 2-12 16,6 3-8-16,1 3-2 0,0 2-2 0,-1-2-1 0,1 5 0 16,-1-1 0-16,0 4 0 0,2 0-1 0,-2 3 0 15,0-3-1-15,0 3 1 0,2 2-1 0,-2-1 0 16,0-1-1-16,-6 1 1 0,7-1-1 0,-7-3 1 0,0 0 1 16,0 4 1-16,0-5 0 0,-7-2 0 15,7-1 2-15,0 1 1 0,-6 0 4 0,6-4 3 0,-6-4 3 16,-2 2 6-16,2-2 8 0,6 0 5 0,0 0 3 15,-6-2 1-15,6-2 3 0,-6 0-1 0,6-3 0 16,0-1-1-16,6 4-4 0,-6-4-3 0,6-2-3 0,-6 3-2 16,14-5-1-16,-8 5 2 0,0-4 1 15,7 0 2-15,1 4 3 0,-2-4 3 0,2 3 3 0,-2 2 1 16,8-2-3-16,-7 5-3 0,-7-5-5 0,8 4-6 16,-2 4-7-16,-5 0-5 0,0-3-4 0,-1 3-4 15,-6 3 0-15,7-3-2 0,-7 8 0 0,6-4-1 0,-6-1 2 16,0 1-1-16,0 3 1 0,0-4-1 0,7 2 0 15,-7-2-1-15,0-3 0 0,0 4 1 0,0-4-1 16,0 0 2-16,0 4 0 0,0-4 0 0,0 0-1 16,0 0 1-16,7 0 1 0,-7-4-2 0,6 4 2 15,0-4-2-15,0 4-1 0,8-3 0 0,-8 3 0 0,1-5-1 16,6 5 0-16,-7 0-1 0,1 0 1 0,-1 5-1 16,1-5 1-16,0 3-2 0,-1 5 1 0,0-5 0 15,-6 4 1-15,7-3-1 0,0 3 1 0,-1 1-1 16,1-5-1-16,-1 4 2 0,0-3 1 0,1 4-1 15,6-5 0-15,0-3 1 0,0 4 0 0,0-4 1 0,0 0 0 16,0-4-1-16,1 1 1 0,5-1 1 0,-6 0 0 16,0-2-1-16,0-2 0 0,0 0 0 0,-7 1 1 15,8-4 0-15,-8 4 0 0,-6 0 2 0,6-1 0 16,-6-3 2-16,-6 4 1 0,0-1 0 0,-2 0 0 16,2 2 0-16,-7-2 0 0,7 5-2 0,-7 3-1 0,0-4 1 15,0 4-4-15,6 0 1 0,-5 4 0 0,-2-1-1 16,8 5 0-16,-1-2-1 0,1 2 1 0,-1 0 0 15,0-4 6-15,7 7-2 0,0-5-1 0,0 2 0 16,7 0 1-16,0-1-1 0,-1 0 1 0,7 0 1 16,1 1-6-16,5 0 0 0,0-6 0 0,7 6-8 0,-7-4-23 15,15-1-29-15,-9-3-34 0,1 4-34 0,0-4-32 16,1 0-40-16,-1 4-64 0,0-4-100 0,-7 4-84 16,1-2-43-16,-8-2-22 0</inkml:trace>
  <inkml:trace contextRef="#ctx0" brushRef="#br0" timeOffset="-142393.02">10361 18497 205 0,'0'-4'505'0,"0"1"-96"0,0-2-165 16,0 5-109-16,0 0-63 0,0 5-32 0,7-5-20 16,-7 7-12-16,6-5-1 0,-6 6-4 0,0 4 0 15,0-5-2-15,0 0-1 0,0 4-1 0,6 0 0 0,-6-4 1 16,0 1 0-16,8-1 0 0,-8-3 2 0,0-1 0 15,0 2 10-15,6-3 2 0,-6-2 0 0,7 0 0 16,-7-2 1-16,6-3 5 0,1-2 4 0,0 0 2 16,-1-1-6-16,0 1 7 0,0 0 5 0,-6 0 4 15,8-4 2-15,-2 3-1 0,-6 1-2 0,6-1-2 0,1 5-4 16,-7-4-6-16,0 7-8 0,5-4-6 0,-5 4-1 16,8 4-5-16,-8-2-1 0,7 3-2 0,-2 2-1 15,2 1 1-15,0 3 1 0,0-5 0 0,-1 6-2 16,0 2-1-16,1-3-1 0,6 0-2 0,-6 0 0 15,5 0 1-15,-5-3-1 0,6-2 3 0,1 2-1 0,-2-4 2 16,0-4 2-16,2 0 3 0,-1-4 2 0,1 2-1 16,5-6 1-16,-6-4 5 0,5 1 8 0,-3-3 4 15,-3-1 4-15,2-3 5 0,-8 0 4 0,1-5 5 16,-1 1 5-16,1-3 4 0,-7-1 0 0,0 1 3 16,0-1 10-16,0-3 8 0,0 3 10 0,0-3 7 0,0 3 5 15,0 1 6-15,0-1 1 0,0 0 5 0,0 0 0 16,0 4 7-16,0 4 8 0,0 3 2 0,0 0-5 15,0 5-9-15,0 3-8 0,0 3-13 0,6 4-13 16,-12 4-21-16,6 7-21 0,0 3-15 0,-7 1-9 16,1 3-3-16,6 4-2 0,0 0-2 0,0 4 1 0,0-1 0 15,6 1 1-15,-6 0-3 0,7 3 1 0,6-4 0 16,-7 5 0-16,8-8-2 0,-2 4-13 0,1-1-37 16,7-2-61-16,0-1-71 0,-1-5-74 0,0 2-66 15,1-4-82-15,-2-1-121 0,2-3-113 0,-6 0-50 0,-7-4 8 16</inkml:trace>
  <inkml:trace contextRef="#ctx0" brushRef="#br0" timeOffset="-142221.02">10804 18490 88 0,'-6'-5'590'16,"6"2"3"-16,0-1-102 0,6 0-217 0,8 0-156 15,5 2-86-15,6-3-48 0,2 2-34 0,6-1-31 0,7 4-23 16,-2-3-21-16,1 3-31 0,0 0-35 0,-7 0-47 15,8 0-58-15,-7 0-62 0,-2 0-60 0</inkml:trace>
  <inkml:trace contextRef="#ctx0" brushRef="#br0" timeOffset="-141830.74">11248 18463 153 0,'-26'5'480'0,"7"-5"-72"0,-8 6-104 16,1-2-87-16,0 3-60 0,5 1-41 0,2-2-27 16,0 2-24-16,7 0-16 0,-2-1-11 0,2 1-8 15,4-2-10-15,8 2-9 0,0 0-6 0,8-1-1 16,4 0-1-16,2 0-3 0,-2-3 0 0,7-4-1 0,7 4 0 15,1-4-1-15,-1 0 0 0,-6 0-1 0,6 0-1 16,0 0 2-16,-7 0-1 0,1 0 0 0,-7 0 2 16,0 3-1-16,0-3 0 0,-1 5 1 0,-4-5 1 15,-2 0-1-15,-1 2 1 0,3-2 0 0,5 4 0 16,-6-4 1-16,-1 0 1 0,7 0 0 0,0 0-1 0,7-4 0 16,-1-3 0-16,1 0 1 0,6-4-1 0,0-3-1 15,7-2 1-15,-7-1 2 0,-7-5 6 0,7-1 12 16,-6-2 14-16,0-1 26 0,-8 1 34 0,1-1 34 0,-6 1 33 15,-7-2 28-15,7 1 21 0,-14 1 11 16,7 0 3-16,-7 3-16 0,1-1-26 0,-1 2-31 0,1 2-27 16,0 4-29-16,-2 5-25 0,2 3-25 0,0-1-16 15,0 8-10-15,-2 0-7 0,2 4-4 0,0 3-5 16,-7 7-2-16,6-2-3 0,-1 5 1 0,3 2-1 16,5 4 1-16,-6-2-1 0,6 1 0 0,0 4 1 15,6 0 0-15,-6-1 0 0,5-3 0 0,3 4 0 0,-1-4 0 16,6 0 0-16,-1 0 0 0,2-3-3 0,6-2-6 15,-1 2-19-15,7-1-40 0,0 1-65 0,7-5-71 16,5-3-66-16,2 0-70 0,5-4-98 0,1 0-189 16,-1 5-81-16,-6-1-24 0,1 1 32 0</inkml:trace>
  <inkml:trace contextRef="#ctx0" brushRef="#br0" timeOffset="-140768.49">12779 18294 198 0,'-7'-10'498'0,"7"3"-128"0,-6 3-137 0,0-4-94 16,6 5-53-16,-7-1-32 0,7 1-19 0,0 3-11 0,0-4-6 16,0 4 0-16,0 0-4 0,0-3 0 0,0 3 0 15,0 0-5-15,7 0 1 0,-7 0-1 0,0 0-2 16,0 0 0-16,6 0 0 0,-6 0 5 0,0 0 3 16,0 0 5-16,6 0 6 0,-6 0 6 0,0 3 5 15,0-3 1-15,0 0 0 0,0 0-3 0,0 0-4 0,0 4-7 16,0-4-6-16,0 0-6 0,0 3-4 0,7 1-4 15,-7-1-1-15,7 5-1 0,-1-4-1 0,1 3 0 16,-7 0 2-16,6 1-1 0,7-1-1 0,-6 0 2 16,-2 0 1-16,2 1 1 0,7-1 0 0,-8 0 0 15,1-2-1-15,-7-3 1 0,6 3 0 0,-6-2 0 0,7-3 2 16,-7 4 4-16,0 0 8 0,0-4 5 0,0 0 9 16,0 4 10-16,0-4 11 0,0 0 12 0,0 0 8 15,0 0 3-15,0 0-1 0,0 0-5 0,0-4-7 16,0 0-10-16,-7 0-11 0,7 1-12 0,0-4-12 15,0 2-8-15,0-2-6 0,0 4-1 0,0-5-10 0,0 4 4 16,0-3-1-16,7 4 2 0,-7-1 0 0,0 1 1 16,0-1 0-16,0-1 0 0,0 2 6 0,0 0-2 15,0-1-1-15,0 4-3 0,0-7 1 0,0 3-1 16,-7 4 0-16,7-8-1 0,0 5 1 0,-6-1 0 16,6 4 0-16,-7-3 1 0,7-1 0 0,-6 4-1 0,0 0 0 15,-2 0 0-15,-4 0 0 0,5 0 0 0,-1 0 0 16,-3 4 0-16,-2-1 0 0,6 1 1 0,-6 3 0 15,0 1 0-15,0-1-1 0,0 0 0 0,0 1 1 0,-1 3 1 16,9-1 2-16,-10-2 2 0,10 4 1 16,-2 2 2-16,-6-3 1 0,7 3 2 0,-1 1-3 0,7 0-1 15,-6-1-2-15,12 1-5 0,-6 0-8 0,13 0-21 16,7-1-31-16,0-3-35 0,12 0-35 0,7-4-33 16,0 1-36-16,13-1-49 0,1-3-57 0,-2-1-105 0,1 0-69 15,6-3-28-15</inkml:trace>
  <inkml:trace contextRef="#ctx0" brushRef="#br0" timeOffset="-140424.66">13516 18306 363 0,'-14'-3'487'0,"1"-6"-134"0,7 6-144 0,-1 0-91 16,1-1-48-16,-1 4-30 0,7 0-16 0,-6 0-9 16,6 0-2-16,-6 0 0 0,6 4 2 0,0-1-1 0,0 5 2 15,0-1 5-15,0 0 3 0,0 8 3 16,0-3 2-16,0 2 1 0,6 4-3 0,-6 0 0 0,6 1-3 15,-6 3-3-15,7-4-4 0,-7 1-5 0,6 3-5 16,-6-5-1-16,7 2-3 0,-7-1-1 0,6 0-2 16,-6 1-3-16,7-1 0 0,-7 1-9 0,6-5-12 0,0 1-15 15,2 0-19-15,-2-5-15 0,-6 5-19 16,6-4-21-16,1 0-41 0,0 0-68 0,-1-4-122 0,-1-3-74 16,-5 0-31-16</inkml:trace>
  <inkml:trace contextRef="#ctx0" brushRef="#br0" timeOffset="-140065.33">13340 18284 130 0,'-7'-11'549'0,"0"0"-11"15,1 4-156-15,6-4-154 0,0 0-90 0,6 4-52 16,1 0-31-16,0-1-19 0,5 1-9 0,-5-1-12 16,12 2-5-16,1 1-3 0,-1 2-3 0,7-1 2 0,1-1-2 15,5 5 0-15,1 5-1 0,-1-1-1 16,2 4-1-16,-9-2 0 0,7 2-1 0,-5 3 0 0,-1 0-3 16,-13 3 0-16,0 1-1 0,0-1-1 0,-13 1-1 15,0 4 0-15,0-2 0 0,-13-2 1 0,-7 4 1 16,1-1 2-16,-1-4 0 0,-12 1 2 0,-1-1 0 0,1-2 2 15,-7-1 0-15,5-4-2 0,-4 1-7 0,5-1-14 16,7-4-15-16,0 2-24 0,7-3-26 0,5-2-44 16,8 0-77-16,0 0-167 0,12 0-90 0,7 0-38 15</inkml:trace>
  <inkml:trace contextRef="#ctx0" brushRef="#br0" timeOffset="-139643.77">14089 18354 99 0,'-20'0'506'0,"0"3"-47"0,1 1-181 16,-7 4-126-16,6 2-70 0,0 1-36 0,1 0-19 0,-7 3-8 15,6 2-2-15,2-2 0 0,4 1 2 0,-5-1-2 16,12 2 0-16,0-2-1 0,1 1-2 0,6-4 0 15,0 0-6-15,0 3-2 0,13-7-2 0,-6 4-1 0,6-3-2 16,-1-5 2-16,8 2 0 0,0-3-2 0,-1-2 2 16,7 0 2-16,-6-2 2 0,6-3 4 0,0-2 7 15,-1 0 6-15,2-1 10 0,-7-2 14 0,0 2 11 16,-8-3 18-16,2 0 17 0,-1 4 14 0,-7-4 7 16,0 0 3-16,1 0-2 0,-7-1-4 0,0 2 1 0,0 3-7 15,0-1-14-15,-7 1-12 0,7 3-12 0,0 4-8 16,-6-3-8-16,6 6-9 0,0-3-13 0,-6 7-12 15,6-3-6-15,0 4-5 0,0-1 0 0,0 3-3 16,0 2-1-16,0-4-1 0,6 1 0 0,0 3-1 16,7-1-3-16,-6 0-3 0,13 0-11 0,-7 0-16 0,0-4-29 15,6 1-33-15,1-1-36 0,-7 0-33 0,6-2-33 16,1-3-30-16,-1 2-35 0,1 0-44 0,-1 0-88 16,1 3-82-16,-6-3-44 0,-2 0-11 0</inkml:trace>
  <inkml:trace contextRef="#ctx0" brushRef="#br0" timeOffset="-138956.42">14525 18423 604 0,'-12'0'635'0,"-8"4"-26"0,6 0-215 0,2 3-161 16,-1 0-91-16,5 1-50 0,2 2-43 0,0 1-25 15,-1 0-13-15,2 1-6 0,-3-2-3 0,8 2-2 16,0-1 0-16,8 0 0 0,-3 0-1 0,8-1 0 0,1-2 1 15,5-1 0-15,1-3-1 0,0-1 2 0,-1-3 0 16,1 0 1-16,6-3 0 0,-7-1 0 0,1 0-1 16,-1-3 1-16,-6-4 3 0,6 4-3 0,-12 0 2 15,5-4 0-15,-4 3 2 0,-1-3 1 0,-7 4 1 16,0 0-1-16,6 0 0 0,-6 2 0 0,0 2-2 0,0-1-1 16,-6 4-1-16,6 0-3 0,0 4 0 0,-7 4 0 15,7-1-2-15,0 3 1 0,0 2 1 0,0-1-2 16,7 0 0-16,5 3-1 0,-6-3-1 0,8-4 1 15,5 4-1-15,-5-4 0 0,5 5 1 0,7-9 3 16,-6 5 0-16,6-8 0 0,-6 4 2 0,5-8-2 0,0 0 3 16,2-3 3-16,-1-1 4 0,1 2 2 0,-1-6 7 15,0 1 2-15,-7-3 4 0,7-2 3 0,-12-1 1 16,-2-3-2-16,1-1-6 0,-7-4 0 0,2 3-5 16,-2-4 9-16,-6 0 11 0,0 1 6 0,0 3 7 0,0-4 5 15,0 4 4-15,-6 0 0 0,6 4 0 0,0 3-11 16,-8 1-14-16,8 3-10 0,0 3-9 0,0 2-6 15,-6 1-5-15,6 2-4 0,0 3-2 0,-6 8 0 16,-1-2-3-16,1 2 1 0,-8 7 1 0,8-1-1 16,0 1 0-16,6 2 2 0,-6 6-1 0,-2-1 3 0,8 0 0 15,0 0 1-15,0 3-1 0,0-3-1 0,8 4 0 16,-2-4 0-16,0-1 1 0,0-1-2 0,2-3 0 16,4 2 1-16,1-4 1 0,-7-1 1 0,8 1-1 15,-1-1 1-15,0-7 0 0,0 5 0 0,0-9 0 16,6 5 0-16,-5-4-1 0,5-4 0 0,-7 0 1 0,9-4-1 15,-8 0 1-15,7-3-2 0,-8-1 2 0,8-3 0 16,-7 0 0-16,-2 0 2 0,4 1-1 0,-10-6 3 16,10 6-1-16,-9-1 3 0,-6-5-2 0,7 7 2 15,-7-3 0-15,6 2 1 0,-6 2 0 0,0 4-1 0,0 1-1 16,6-1-4-16,-6 4 2 0,0 0-2 0,-6 4-1 16,6 3-1-16,0 1 0 0,-6 2 2 0,6-3 0 15,0 5 1-15,0-2 0 0,6 5-1 0,-6-4 0 16,6 0-1-16,1 0-1 0,0 0-1 0,5 4 2 15,-4-5 0-15,11 2 0 0,-6-5-7 0,6 3-19 0,1-2-41 16,6-4-48-16,-7-1-54 0,7-3-49 0,1 0-55 16,-1 0-72-16,-6-3-97 0,5-1-105 0,-5 2-34 15,-7-6-3-15</inkml:trace>
  <inkml:trace contextRef="#ctx0" brushRef="#br0" timeOffset="-138815.58">15731 18262 534 0,'-7'-11'621'0,"1"0"-59"0,6 4-194 16,0 0-149-16,0 3-87 0,0 1-58 0,6-1-50 16,7 4-55-16,-6 0-44 0,13 0-41 0,-8 4-44 15,8-1-77-15,-1 1-173 0,1 3-94 0,0 0-37 16</inkml:trace>
  <inkml:trace contextRef="#ctx0" brushRef="#br0" timeOffset="-138097.25">16597 18519 33 0,'-6'0'505'16,"0"0"-20"-16,6 0-175 0,-7 0-136 0,7 0-77 16,7 0-42-16,-1-4-23 0,0 4-13 0,8-4-10 0,5 0-6 15,-6 1-3-15,6-4-1 0,1 3 1 0,0 1 0 16,-7-5 0-16,7 4 1 0,-9-4 4 0,-4 6 3 15,6-6 4-15,-6 1 1 0,-7 3 0 0,0-4 0 16,0 1 1-16,-12 0 0 0,4 0-2 0,-4 2-4 16,-8-1-3-16,-6 6-1 0,1-4 1 0,-2 4 0 0,1 4 0 15,-6-1 1-15,-1 0 2 0,1 5 3 0,-1 3 3 16,1-4-2-16,5 5 2 0,1-2-1 0,6 5 2 16,0-3 0-16,8 2 0 0,-1 1-1 0,6-1 0 15,7 1 2-15,0-1 0 0,0 1 1 0,13-1 0 16,-6 1 0-16,13-1-2 0,-1 1 1 0,6-3-3 0,2-2-1 15,5-2-2-15,7-1-2 0,1 1 0 0,5-8-1 16,1 3 5-16,6-6 10 0,-1 3 17 0,3-8 28 16,-2 5 28-16,7-4 37 0,-8-4 37 0,1 0 34 15,-6-3 20-15,-7 2 11 0,-6-3-6 0,-1 0-18 16,-12 1-26-16,-1-1-31 0,-5-4-31 0,-14 5-31 0,0-1-25 16,-7-2-19-16,-6-3-13 0,0 3-8 0,-13 2-6 15,0 0-7-15,-7 4-9 0,1 0-11 0,-9 4-18 16,10-1-38-16,-2 5-57 0,7-1-82 0,1 4-71 15,10 0-55-15,3 0-51 0,4 0-67 0,16 4-87 0,-1-1-113 16,5 1-21-16,2 4 35 0</inkml:trace>
  <inkml:trace contextRef="#ctx0" brushRef="#br0" timeOffset="-137862.85">17378 18369 63 0,'0'-4'556'16,"0"-4"3"-16,0 0-160 0,-5 6-170 0,-1-3-110 15,6 3-56-15,-9 2-29 0,-2 0-21 0,5 2-12 0,-8 3-6 16,1 2 4-16,0 0 2 0,0 1 3 0,1 2 0 16,-2 5 1-16,0 0 0 0,2-4 0 0,4 3 2 15,-3 1 0-15,11-1-2 0,-7 1 2 0,0-3 3 16,7-3 0-16,7 3 4 0,-7-1 1 0,7 0 4 16,-1-3 3-16,-1-1 2 0,9 4 2 0,0-4 1 0,-3 0-3 15,10 1-1-15,5-5-2 0,1 2-3 0,5-3-6 16,1 2-12-16,5-4-25 0,1-4-32 0,7 4-37 15,-1-2-55-15,2-3-81 0,-2 2-145 0,-6-5-91 16,7 1-57-16</inkml:trace>
  <inkml:trace contextRef="#ctx0" brushRef="#br0" timeOffset="-136394.53">17927 18415 482 0,'-7'-3'406'0,"1"3"-128"0,6-3-111 0,-7 3-72 16,7 0-40-16,0 0-26 0,-7 0-12 0,7 0-8 16,0 0-2-16,-6 3-2 0,6-3-1 0,-6 3 0 0,-2 2 0 15,8-2 3-15,-6 1 3 0,0 3 4 0,-7 0 4 16,6 1 3-16,-6-1 6 0,1 5 4 0,-2-2 4 15,2 2 2-15,-2-3 1 0,-5 7-1 0,6-1-4 16,0-1-2-16,-1 1-4 0,2-1-4 0,-1-3-6 16,6 4-3-16,1 0-2 0,6-3-4 0,0 2 0 0,0-3 0 15,6 0-1-15,7-1 3 0,0-2 1 0,1-1 1 16,11 0-1-16,1 1-1 0,0-8 1 0,13 3 0 16,1-3 0-16,5 0-3 0,1-3-2 0,-1-1-2 15,1 0-1-15,-1-3 0 0,-5 0 0 0,5-1 0 16,-6 1-1-16,-7-1 6 0,1-2 7 0,-7-2 16 0,-6 3 8 15,6-3 5-15,-13-3 9 0,1 0 13 0,-2-3 9 16,-12 0-1-16,0 0-1 0,0-5-14 0,0 1-7 16,-6-7-5-16,-8 4-6 0,8-1 4 0,-1 0 18 15,-5 1 11-15,4 3 5 0,-4 0 6 0,6 0 10 16,-8 3 12-16,8 5 6 0,0-1-7 0,6 4-21 0,-7 1-13 16,0 2-8-16,7 4-6 0,0 1-12 0,0-2-16 15,-6 2-10-15,6 3-10 0,0 0-7 0,0 3-5 16,0 2-2-16,-6 6-1 0,6 0-1 0,0-1 2 15,-7 5 1-15,7 7 1 0,0-4 0 0,7 4 2 16,-7 5 0-16,0-6 2 0,6 4 1 0,-6-2-1 0,6 2 1 16,-6-3 0-16,7 0-2 0,0-1-3 0,-1 2-3 15,0-4-3-15,-6 2-5 0,8-2-1 0,4-5-6 16,-5 5-2-16,-2-7-1 0,9 2 2 0,-1-3 2 16,-7-7 4-16,14 3 2 0,-13-4 3 0,6-3 6 15,6 0 3-15,-5-3 2 0,-2-4 1 0,1-1 1 0,0-4 3 16,1 3-1-16,-8-7 2 0,7 1 4 0,1 1 4 15,-8-1 7-15,7-3 16 0,-7 0 11 0,1-1 8 16,-1 1 8-16,1-1 7 0,-7 5 5 0,0-1 1 0,5 4-5 16,-5 0-6-16,0 0-14 0,0 8-12 15,0-5-9-15,0 5-11 0,0 3-10 0,0 0-9 0,0 0-4 16,0 3-11-16,-5 5 2 0,-2 3 2 0,7 0 0 16,-6-1 2-16,-1 2 2 0,7 3 2 0,0-5 0 15,0 5 0-15,0-4-1 0,7 0 1 0,-7 0-1 16,6-1 1-16,1 2-1 0,6-1 0 0,-6-4 1 0,5 0 0 15,2-3 3-15,-2 3-2 0,1-2 1 0,1-5 0 16,-2 0 2-16,-4 0 0 0,4 0 3 0,1-5-2 16,-7 2 0-16,8-1-1 0,-9-3 1 0,10-1 1 0,-9 1-1 15,0-4-2-15,-6 3-1 0,6-2 1 0,-6 3 0 16,8-5 1-16,-8 4 1 0,0 2 1 0,0 3-1 16,6-2 1-16,-6 2 1 0,0-1-2 0,6 4-2 15,-6-4-1-15,0 4-2 0,7 4-2 0,-7-4 1 16,6 4 0-16,1-1-2 0,6 5 3 0,7-2 2 0,-8 2-1 15,15 0 1-15,-8-1 0 0,0 1-4 0,8-2-2 16,-8 2-2-16,0 0-4 0,1-5-3 0,0 4-6 16,-7 1-9-16,0-5-16 0,-6 5-18 0,-1 0-17 15,-1-6-11-15,-5 6-8 0,-5-1-4 0,-1 1-1 16,-1-2-1-16,-6 0 12 0,0 0 16 0,0-3 20 0,-6 2 12 16,4-2 10-16,3-3 9 0,-1 4 9 0,7-4 13 15,-1 0 8-15,1 0 5 0,6-4 1 0,0 4 0 16,6-3 1-16,1-2-2 0,-1 2-2 0,14-1-5 15,-8 2 0-15,8-6-3 0,0 4 0 0,-1-4-1 16,6 5 0-16,-5-5 2 0,7 2 0 0,0-2 1 0,-8 4 1 16,7-7-2-16,-6 7 2 0,-1-6 1 0,0 2 1 15,-6-3 2-15,7 4 2 0,-6-4 2 0,-8 3 9 16,0-2 7-16,-1 3 4 0,3-5 8 0,-1 4 7 16,-7 6 5-16,0-6 0 0,5 4-4 0,-5 1-7 15,0 3-5-15,0 0-7 0,0 0-8 0,-5 3-9 0,5 4-6 16,0 0-4-16,-7 1-1 0,7 4-2 0,0-5 0 15,0 3 0-15,0 2-4 0,7 2-5 0,-7-3-3 16,5 0-3-16,3 0-1 0,-2 0 0 0,0 1-3 16,2-6 1-16,-2 5 3 0,0-3 3 0,0-4 7 15,8-2 2-15,-8 4 3 0,7-4 2 0,1-2 1 0,3 0 2 16,-2 0 0-16,5 0 1 0,-7-2-1 0,7-4 0 16,-8 4-1-16,1-2 1 0,0-4 0 0,-6 5 0 15,6-5 0-15,-6 2 0 0,-1-6 5 0,0 5 7 16,0-1 10-16,2-2 12 0,-8 2 13 0,0 0 15 15,6-2 10-15,-6 3 10 0,6-1 5 0,-6 4-2 0,7-4-5 16,-7 6-10-16,0-2-12 0,6 1-12 0,-6-2-11 16,7 2-11-16,0 3-11 0,-7-4-2 0,6 4-8 15,0-4-3-15,1 4-4 0,0 0-3 0,5-4-14 0,-5 4-4 16,0 0-2-16,6 0-8 0,-7-2-4 16,0 2-1-16,1 0-1 0,-7 0 1 0,7-5 10 0,-7 5 8 15,0 0 2-15,0 0 5 0,0 0 2 0,0 0 4 16,0 0 0-16,0 0 1 0,6 0 0 0,-6 0-4 15,0 0-1-15,0 0-1 0,0 0 1 0,6 0 1 16,-6 5 0-16,8-5 3 0,-2 2 2 0,0 2 3 16,7 0 3-16,0 0 3 0,0-4 1 0,1 3 0 0,-2 2 0 15,8-5-2-15,-7 3-1 0,7-3-3 0,0 4-4 16,-8-4-18-16,8 2-30 0,-7-2-49 0,6 5-54 16,-6-5-54-16,1-5-50 0,-2 5-50 0,1-2-64 0,1 2-87 15,-8 0-102-15,0-4-32 0,-6 4 12 16</inkml:trace>
  <inkml:trace contextRef="#ctx0" brushRef="#br0" timeOffset="-136144.42">19940 17863 214 0,'0'-15'618'0,"0"4"6"15,7 1-177-15,-1 2-159 0,1 1-85 0,12 3-49 0,-6 4-28 16,13 4-56-16,-6-1-35 0,6 5-21 0,6 2-12 16,-6 5-8-16,7 3-5 0,-1 1-4 0,-6 2-7 15,7 2-4-15,-13-2-16 0,6 2-24 0,-6-2-21 0,-7 5-18 16,-7-4-18-16,0 5-16 0,-12-6-16 0,0 4-14 16,-7-3-6-16,-1-3-4 0,-6-2-43 0,2 2-140 15,-3-4-69-15,-5-3-22 0</inkml:trace>
  <inkml:trace contextRef="#ctx0" brushRef="#br0" timeOffset="-135941.36">20350 17779 311 0,'19'-8'513'0,"-5"1"-120"0,-1 3-162 0,0 4-94 0,0 4-53 16,7-1-29-16,-7 5-16 0,0 3-17 0,6 0-9 0,-5 0-6 15,-2 0-3-15,2 3-2 0,-8 1-1 0,7 3 0 16,-6-3 2-16,-7 3-2 0,0 0-6 0,-7 1-13 16,1 3-16-16,-7-3-22 0,-1-2-33 0,2 2-52 15,-9 3-94-15,1-3-133 0,2-2-65 0</inkml:trace>
  <inkml:trace contextRef="#ctx0" brushRef="#br0" timeOffset="-119101.66">2829 9532 101 0,'-8'-4'409'0,"-3"-3"-86"0,4 4-93 0,1-5-73 0,-1 1-46 16,-6 3-28-16,7-4-24 0,-8 2-13 0,2-2-11 16,-2 0-9-16,1 1-8 0,1 0-2 0,-8 0 3 0,0-1 3 15,1-3 3-15,-1 5 1 0,-7-3 0 0,7-1 3 0,-4 3 1 16,-2-1 0-16,-1-3-2 0,-6 3-2 0,8 2-4 15,-8-2-2-15,1-3-3 0,-1 5-3 0,1-2-2 0,-8 1-3 16,1-1-2-16,7 0-2 0,-7 5-1 0,-1-5 1 16,7 4 0-16,-5 1 1 0,5-1 0 0,0 1 3 0,-5-1 2 15,5-3 3-15,1 3 3 0,5 0 0 0,-5-3 1 0,0 4-2 16,5-2 0-16,-5 3-1 0,-1-6-2 0,0 4-3 16,8 1-3-16,-8-1 0 0,0-4-2 0,0 8-2 15,-6-2 0-15,7-3-2 0,-1 2-1 0,-6 3 0 0,7-4 0 16,-3 4 0-16,-2-3 0 0,4 3 0 0,7-4 2 0,-8 4 2 15,3 0-2-15,-2-4 0 0,1 4-2 0,-2 0 0 0,3 0 0 16,-2 0 0-16,1 0-3 0,-1 0-1 0,-6 0 2 16,5 0 0-16,3 0 1 0,-2 0 1 0,1 0 0 15,-2 0 0-15,3 0 2 0,-2 0 0 0,-6 0-2 0,6 0 0 16,0 0 0-16,-6-4 0 0,1 4-2 0,-1 0-1 0,5 0-2 16,-5 0 0-16,6 0 0 0,-5 0 2 0,6 0-1 15,-1 4 1-15,1-4-1 0,-1 0 2 0,7 4-1 0,-1 0 1 16,1-1 1-16,-6 1 1 0,6-1-2 0,-1 4 0 15,1-3 0-15,0 4 1 0,1-1 1 0,-1 3-1 0,-1-2-1 16,7 3 0-16,-6 0 0 0,0 0-3 0,1 1 1 0,5-2 0 16,0 2 0-16,-6-2 0 0,13 1-2 0,-6 0 1 15,6 1-1-15,0-2 0 0,0 1-1 0,0 4-1 16,-1-5-2-16,8 2 0 0,0-1-1 0,-8 4 1 0,8-1-2 16,0-3 2-16,-1 1 0 0,7 2 1 0,-6-3 0 0,-1 0 0 15,0 3 1-15,1-3 1 0,6 3 4 0,-6 3-2 0,-1-8 2 16,0 7 1-16,1-3 0 0,0 3 1 0,6-2 1 15,-7 5-1-15,0-5-1 0,1 4 1 0,6 1 0 16,-8 2-1-16,8-1 0 0,-5 1-2 0,5 1-1 0,-6 0-1 16,6 0 4-16,0 0-4 0,0-3-1 0,0 3 0 0,0-1 0 15,0-2-1-15,6 3 3 0,-6 0 1 0,0-1-5 16,5 4 5-16,-5-2 0 0,8 3 1 0,-8-4 2 0,6 3 0 16,1 0-1-16,-7-2 0 0,7 3 1 0,-1 3 0 15,0-3 0-15,1-1-1 0,0 4 0 0,-1-3 0 0,7 3-1 16,0 0 0-16,0-2-1 0,1 2 0 0,4 0-2 0,9-3-1 15,-7-1-6-15,6 4-6 0,6-6-11 0,7 3-18 16,0-8-25-16,13 0-51 0,7-3-101 0,0-8-117 0,6 0-79 16,6-3-45-16</inkml:trace>
  <inkml:trace contextRef="#ctx0" brushRef="#br0" timeOffset="-116305.39">3012 9685 14 0,'6'5'287'0,"1"-1"-47"0,-1-4-58 16,1 3-51-16,6 0-38 0,-7 1-25 0,8 0-14 0,-3 3-15 15,10-3-9-15,-2 3-6 0,1-2-3 0,6 1-1 0,-1 1 3 16,3-3 3-16,4 4 2 0,7-4 2 0,-8-1 1 0,9 1 0 15,6 3-3-15,-7-4-2 0,7 1-4 0,-7 0-5 16,6 3-5-16,-5-3-4 0,5 0-1 0,-6 2-2 16,1-1-1-16,5 2 0 0,-7 0 3 0,2 0 2 0,5-3 2 15,1 4-2-15,0-1-1 0,6 0 0 0,1-4-1 0,-2 5 0 16,7-4-4-16,1 4 0 0,6-5 1 0,1 3-1 16,-1 2 2-16,0-4 2 0,0 4-2 0,0-1 0 0,8 0-1 15,-8 0-2-15,0 1 0 0,-7-1-1 0,8 0 0 16,-9 1 0-16,3 3 1 0,-1-4-1 0,-8 4 0 0,-5 0-1 15,7-3 2-15,-15 2 0 0,6 2-2 0,-3-3 0 0,-8-1-1 16,6 4 1-16,-7-1-1 0,1-4 0 0,-1 4 1 16,1-4 0-16,-7 0-1 0,6 5 0 0,-5-2 2 15,5-3-1-15,-6 5 1 0,0-5-1 0,7 3 0 0,-7 2 0 16,0-4 1-16,0 3-1 0,0 0-1 0,0 0 1 0,0-1-1 16,-6-2 0-16,6 3-1 0,-13-1 1 0,7 2-3 0,-8-1 1 15,-5 0 3-15,6 3-2 0,-6-3-1 0,-1 3 1 16,-6-2 1-16,0 3 0 0,0-1 3 0,0 1-2 15,0 0-1-15,0-1 1 0,0 5-1 0,-6-5 1 0,6 4 0 16,-7 1 0-16,1-1-1 0,6 1 1 0,-7 2 1 0,0 1 0 16,1 0 0-16,-7 4-1 0,6 0 0 0,-6-1 0 15,-7 4 2-15,8 0-1 0,-8 2 1 0,1-2-1 0,-7 0 0 16,6 0 1-16,-6-3-1 0,7 3 0 0,-1-3 0 0,-6-4 1 16,6 3-1-16,1-3 1 0,-1 0 1 0,0 5-2 15,1-6 2-15,0 1 1 0,6 0-1 0,-1 0 0 0,2 0-1 16,-2-1 1-16,2 6 0 0,-1-5 1 0,-1 3-1 15,8 1 0-15,-7-1-1 0,0 0 0 0,0 6-1 0,0 2 0 16,0-1 1-16,-1 1-1 0,-4 1 0 0,4 2-2 0,-5 1 1 16,5-1 1-16,2 1-1 0,-8 0 0 0,7-1 0 15,7 4 0-15,-9-3 1 0,10-4 2 0,-1 0 1 0,-3-1-2 16,4-1 2-16,-1-2-2 0,6 0 0 0,0-3 0 16,-6-1-3-16,6 2 0 0,-7-2 0 0,7-4-1 0,-7 6 2 15,7-2 0-15,-6 0 0 0,6 2 0 0,-7-2 0 0,1 4 0 16,6 0 0-16,-6 0 0 0,-2 5 0 0,-4-1 0 15,6 3 0-15,-2 1-1 0,-4-1-3 0,-1 1-1 16,6 3-2-16,-12 2-4 0,5-6 1 0,-5 3-2 0,6 2-1 16,-6-5 1-16,4 5 3 0,-5-4 0 0,9-1 4 0,-2 1 2 15,0 0 1-15,0-1 1 0,-1-3 1 0,8 0-1 0,-7-4 1 16,7 5 0-16,-7-5 0 0,5 0 0 0,3 5 0 16,-10-5-1-16,10 0 0 0,-8 0 1 0,6 0 2 15,-5 5 2-15,-1-5 1 0,6 3 2 0,-6 1 2 0,-1 4 2 16,2-3 2-16,-2 2 0 0,2 0 0 0,-1 5 0 0,-1-4 3 15,2 6 0-15,-2-2 0 0,2-2 0 0,-1 5 0 16,6-3-2-16,0 2 1 0,-5-2-1 0,4-1-3 0,8 0-2 16,0-3-2-16,0 1 0 0,0-2 0 0,8 1-1 0,-8-6-2 15,5 3 0-15,2-5 1 0,0 4-1 0,-7-8 1 16,7 6-3-16,-1-2 3 0,1-4 2 0,-7 5 0 0,12-1 2 16,-5-3 3-16,-7 3 2 0,13 0 3 0,-7 0 3 15,2 0-1-15,-2 0 2 0,7 5 0 0,-7-5-1 0,7 4-2 16,-6 1 1-16,5-1-1 0,2 0-2 0,-1 3-1 0,0-3 4 15,0 0 1-15,0 0-1 0,0-4-1 0,7 4-4 16,-7-3 1-16,0 2-1 0,0-3-1 0,7 0-6 0,-14-3-1 16,13 3 0-16,-12-2 1 0,6 2 0 0,-2 0 0 15,4-2 1-15,-2 2 0 0,0-4 0 0,0 1 2 0,0-1-2 16,0 0-1-16,1 2 0 0,3-5-1 0,-2 0-1 0,4 0-1 16,1-4-2-16,-8 4-1 0,8-5 0 0,0 3 1 15,-1-5-2-15,1-1 1 0,0 4-1 0,-1-3 1 16,1-1 2-16,-8 1 0 0,8-1-1 0,0 1 2 0,-1 1-1 15,1-2 1-15,-1 1-2 0,1 3 1 0,0-4 0 0,-8 1-2 16,8 3 1-16,-7-3-2 0,7-1 0 0,-8 5 0 0,8-4 1 16,-7-1-1-16,0 1 0 0,6 4 0 0,-5-9 1 15,6 5 2-15,-8-1 2 0,8 1 1 0,-7-4 1 16,13 3 2-16,-6-3 0 0,-1 5 4 0,7-6 0 0,0 1-1 16,1 0-2-16,5 4 0 0,-6-8-2 0,7 4-2 0,-1-3-2 15,1 2 0-15,-1-3-2 0,1 1-2 0,-7-1 0 16,12 1-1-16,-11-2 0 0,6 6 1 0,-1-4 0 0,6-1 0 15,-11 3 0-15,13-1 1 0,-8-2 0 0,0 3 1 16,1 2 1-16,0-5 2 0,6 3 0 0,-7 2-3 0,8-1 0 16,-1 0 0-16,-7 1 0 0,7 2 0 0,1-3-2 0,-1 3-2 15,-7 1 2-15,13-4 1 0,-6 7 2 0,1-3-1 16,5-1 3-16,0 1 2 0,9 3 3 0,-9-3 2 0,7 0 1 16,1 4 1-16,-2-5 3 0,1 1 0 0,1 2-1 0,-2-2-4 15,2 3-2-15,-1-3-3 0,0 0 0 0,0-1 2 16,-6 1-4-16,6-1 0 0,0-2-1 0,0 3 1 0,0-5-2 15,-6 5 2-15,6-4-1 0,1 0-2 0,-8 3-1 0,7 2 3 16,0-5 2-16,-6 3 2 0,6 1 1 0,7-1 5 0,-8 1-1 16,2-4 0-16,5 4 1 0,1-1-1 0,-7 1-3 0,7-1-3 15,5 5-3-15,-4-4-3 0,-1-1-2 0,-1 1 0 16,1-1-1-16,6 1 1 0,-6 0-1 0,-1-1 1 0,1 1-1 16,-1-1 1-16,-6 1 0 0,7 0 1 0,0-4 0 0,-7 4 1 15,7-1-1-15,-8 1 1 0,8-1 0 0,-7-2 0 0,1 3 0 16,-2-1-2-16,1 1 1 0,-5-1-2 0,4-3 2 0,1 3-1 15,-5-2 0-15,-3 2 1 0,9 1-1 0,-8-3-1 16,1-2-1-16,-1 2 2 0,7-3 1 0,-5 3 0 0,-2-1 0 16,1-3 0-16,-1 3 1 0,1-4 2 0,0 0-1 0,0 4 0 15,-1-3 0-15,1-1 0 0,-7-4 0 0,6 4-2 0,-5 1 2 16,-2-4 0-16,0 3-1 0,-4-3-1 0,5 0 0 0,-6-2-1 16,-1 3 1-16,-5-2 1 0,5 1-2 0,1-1 1 15,-7 2 0-15,0-5 0 0,-1 3 0 0,8-3 0 0,-7 4 0 16,0 0-1-16,0-4 1 0,7 3-2 0,-7-3 1 0,0 0 0 15,1 3-3-15,-1-3 2 0,-1 0-1 0,1 0-1 0,0 0 0 16,1 0 1-16,-7 0-2 0,5 5 2 0,1-5 1 0,-6 0-2 16,6 0 3-16,-7 0-1 0,1 0 0 0,0 0 1 15,6 0 0-15,-14 0 1 0,8-5 0 0,-1 5 0 0,-5 0 0 16,5 0 0-16,-6 0 0 0,0-3 0 0,7 3 0 0,-8 0 0 16,2-3 0-16,-1 3 0 0,0 0 0 0,0 0 0 0,0-4 0 15,0 4-1-15,7-4 0 0,-8 4-2 0,1-3 0 0,1 3-3 16,5 0-2-16,-6-5-2 0,7 5 0 0,-7-3-1 15,6 3 1-15,0 0 2 0,2 0-1 0,-1 0 3 0,-2-4 3 16,9 4 1-16,-2 0 2 0,2-3 0 0,-1 3 0 0,7 0-2 16,-8 0 1-16,8-5-1 0,0 5-2 0,-1 0 1 0,0 0 1 15,2-2 1-15,-2 2-2 0,7 0 1 0,-7 0-2 0,1-4 0 16,7 4 1-16,-2 0-3 0,-5 0-2 0,6 0-3 0,-8 0 0 16,4 0-1-16,4-4 0 0,-7 4-1 0,1 0 0 15,-1 0 1-15,1 0 2 0,-1 0 3 0,1 0 3 0,-7 0 0 16,6 4 3-16,1-4 2 0,-1 4-1 0,-5-2 0 0,5 3 0 15,1-2-1-15,-7 1 0 0,6-1 1 0,1 5 0 0,-1-4-1 16,2 0 1-16,-2 2 0 0,1-1 2 0,-1 2-1 16,1-3-1-16,-1 3 0 0,1-4 0 0,6 5 0 0,-7-1-1 15,1 0 1-15,6 0-1 0,-6 1 1 0,6-1 0 0,-7-3-1 16,7 4 0-16,1-1 0 0,-8 0 0 0,7 0 0 0,0 1 1 16,-6-1 0-16,6 3 0 0,0-2 0 0,0 0 0 0,1-1-1 15,-1 0 1-15,-1 4 4 0,8-4-2 0,-7 1-2 16,0-1 1-16,7 1 0 0,-8-2-1 0,8 6 2 0,0-5 0 15,-1 4-4-15,1 0 2 0,1 0 0 0,-2-4 0 0,7 5 1 16,-8-1 0-16,10-1 1 0,-2 2-2 0,7-1 0 16,-3-1 0-16,4 1 1 0,6 4-1 0,-7-4 1 15,6 4-2-15,-6-4 1 0,6 4-1 0,0-5 1 0,0 5 0 16,0-3 0-16,7 2 0 0,-7 1 0 16,0-1 1-16,0 1-1 0,0-1 2 0,6 1-2 0,-5-1 0 15,6 1 0-15,-1 4 0 0,8-4 0 0,-8-1 0 16,1 4 0-16,6-4 1 0,-6 5-1 0,6 0 0 15,0-2-1-15,0-1 1 0,1 2 0 0,-2 0 0 0,2 4-1 16,-2-4 0-16,2 1 0 0,0 3 1 0,-2 0-2 16,2-4-2-16,6 4-1 0,-8-4 1 0,2 1-1 15,-2-1 1-15,2 1 1 0,0-2-2 0,-8 2 2 16,1-4 0-16,6 2 3 0,-13-1 1 0,7-2 0 16,-6 4 1-16,-1-3-2 0,0 4 2 0,0-5 1 0,0 1-1 15,0 0-2-15,-8-1-1 0,3 1-1 0,-1 3 0 16,-1-3 2-16,1 0-2 0,0-1 0 0,-7 1-2 15,0 0 1-15,6-1 1 0,-5-3-1 0,-1 4 1 16,0-1-3-16,-6 1 2 0,6-1 0 0,-7-3 1 16,1 4-1-16,6-1 0 0,-6 2 0 0,-7-5 0 0,7 0 1 15,-1 0 0-15,-6 3-2 0,7-2 3 0,-8-2-1 16,-5 1 0-16,58 11 1 0,-38-7 0 0,-14-4 1 16,-7-8 0-16,-6-3 0 0,-6 0 0 0,0 0 0 0,5 0 1 15,-5 0-1-15,0 0 0 0,-1 0-1 0,1 0 1 16,-7 0 0-16,0 0-1 0,5 0 0 0,-10 0-1 0,4 0 0 15,-5 0 1-15,1 0 1 0,4 0 0 0,-12 0 0 0,6 0 2 16,1 0-1-16,-7 0 1 0,0 0-1 0,0 0-1 16,0 0-1-16,-7 0-1 0,7 0-1 0,-6 0-2 0,0 0-8 15,0 0-18-15,-2 0-18 0,1 0-24 0,2 0-24 16,-2 0-34-16,-6 0-47 0,0 0-57 0,13 0-83 0,-26 0-114 16,0 0-55-16</inkml:trace>
  <inkml:trace contextRef="#ctx0" brushRef="#br0" timeOffset="-109650.7">6954 4751 151 0,'0'-11'148'16,"0"5"-42"-16,0-6-28 0,0 5-21 0,0-1-7 16,0-3-3-16,0 3 1 0,0 2-5 0,0-2-5 0,7 1-4 15,-7-1-3-15,0 1-2 0,6 0-1 0,-6 0-2 16,6-1-4-16,-6-3 2 0,0 5 1 0,0-3 5 0,0-2 9 15,6 8 2-15,-6-8 0 0,0 4-1 0,0 0-2 0,0 3-1 16,0-4 3-16,0 1 0 0,0-1-3 0,0 6-2 16,0-6 0-16,0 4 2 0,8-3 0 0,-8 3-1 0,0 0-4 15,6 1-6-15,-6-4-2 0,5 3-2 0,-5 1-1 0,8-1-4 16,-8-1-2-16,6 2-3 0,-6 3-1 0,6 0-3 16,-6 0-1-16,0 0-2 0,0 3-3 0,8 2-1 0,-8-1 0 15,0 3-1-15,6 0 0 0,-6 4 0 0,0 0 2 16,6 3-2-16,-6-3-1 0,0 1 0 0,7-2 1 0,-7 5-1 15,0-4 1-15,7-3 0 0,-1 2-1 0,0-2 3 16,-6-1 2-16,7 1 2 0,6-1 1 0,-6-4 2 0,-1 4 1 16,7-3 2-16,0-4 4 0,7 4 3 0,-1-4 1 0,7 0 1 15,7-4 0-15,-1 0 0 0,8-3 0 0,5-3-3 16,1-2-3-16,6 1-5 0,-6-4-4 0,6 1-3 0,-1-1-7 16,-4 1-16-16,-2-5-19 0,-6 8-25 0,0-3-35 15,-13 3-52-15,1 0-93 0,-8 4-145 0,0-1-73 0,-12 5-31 16</inkml:trace>
  <inkml:trace contextRef="#ctx0" brushRef="#br0" timeOffset="-109041.42">5911 5721 343 0,'6'-2'340'15,"1"-6"-101"-15,0 4-83 0,-1-3-51 0,-6 3-31 16,6 4-15-16,-6-4-13 0,0 4-9 0,0-3-5 0,0 3-6 15,0 0-5-15,0-4-6 0,0 8-5 0,0-4-5 16,0 0-4-16,7 0-2 0,-7 3-3 0,0-3 0 0,0 4 0 16,0-4-1-16,7 4 0 0,-7 3 1 0,0-3 1 0,6 4 2 15,1-1 0-15,-1 3 1 0,-6-2 1 0,7 3-3 16,0 1 2-16,-1 2 1 0,-6-3 0 0,6 3 0 0,1-3 1 16,-7 4-1-16,7-5 0 0,-1 5 4 0,-6 0-2 15,6-4-2-15,-6 0 1 0,6 0-1 0,-6 1 0 0,7-2 0 16,-7-3 0-16,7 1 2 0,-7-1 1 0,6-3 4 0,1-1 6 15,-7 2 11-15,6-5 10 0,8 2 12 0,-8-2 13 16,7-2 7-16,0-3 6 0,6-2 6 0,7 0 1 0,0-4-5 16,1-3-8-16,5-1-10 0,0-1-13 0,1-1-11 15,7 2-13-15,-1-3-25 0,-1-1-28 0,2-2-34 0,6 2-38 16,-7-3-64-16,7 3-106 0,-8-2-136 0,1 2-83 16,-6 1-32-16</inkml:trace>
  <inkml:trace contextRef="#ctx0" brushRef="#br0" timeOffset="-107635.73">6314 8279 41 0,'0'0'117'0,"0"0"-2"16,0 0-3-16,0 4-6 0,0-4-5 0,0 0-7 0,0 3-10 16,0-3-8-16,0 0-8 0,-6 0-9 0,6 0-6 15,0 0-7-15,0 0-7 0,0 0-6 0,0 0-5 0,0 4-2 16,0-4-4-16,-6 0-2 0,6 0 0 0,0 0-2 16,0 0 2-16,6 0 0 0,-6 0 0 0,0 0 0 0,0 0-1 15,0 0-3-15,0 0-2 0,0 0 0 0,0 0-5 0,0 0-2 16,0 0-2-16,6 0-2 0,-6 0-1 0,0 0 0 15,0 0 0-15,0 0 2 0,0 0-3 0,0 0 1 0,0 0 1 16,0 0 1-16,0 0 3 0,0 0 0 0,0 0 0 16,0 0 3-16,0 0 3 0,0 0 4 0,0 0 0 0,0 0 2 15,0 0 1-15,0 0 0 0,0 0-2 0,0 0-1 0,0 0-3 16,0 4-1-16,0-4-3 0,0 0-1 0,0 0-2 16,0 0 1-16,0 0-1 0,0 0-1 0,0 0 0 15,0 0-1-15,0 0 0 0,0 4-2 0,0-4-1 0,0 0-2 16,0 0 0-16,0 0-1 0,0 0-1 0,0 0 2 0,0 0-2 15,0 0 1-15,0 0 1 0,0 0-1 0,0 0 1 0,0 0 1 16,0 0 0-16,0 0 0 0,0 0 0 0,0 0-1 16,0 0 0-16,0 0 2 0,0 0 0 0,0 3 1 15,0-3 2-15,0 0 0 0,0 0 1 0,0 0 0 0,0 0 0 16,0 0 0-16,0 0-1 0,0 0-2 0,0 0-3 0,0 0 0 16,0 0 0-16,0 0 0 0,0 0 0 0,0 0 0 15,0 0 0-15,0 0 0 0,0 0 1 0,0 0 1 0,0 0-2 16,0 0 0-16,0 0 0 0,0 0 0 0,0 0-2 15,0 0 2-15,0 5-1 0,0-5 0 0,0 0 0 0,0 0 0 16,0 0 1-16,0 0 0 0,0 0 0 0,0 2 0 0,0-2 0 16,0 4 0-16,0-1 0 0,8 2 0 0,-8-2-1 15,6 1 0-15,-6 0 1 0,7 2-1 0,-7-1 1 0,6-2-1 16,-6 4 1-16,0-3-1 0,7 4 1 0,-7-5 0 16,0 4-2-16,0-3 2 0,0 3-2 0,6-2 1 0,-6 1 0 15,0-2 1-15,7 0-2 0,-7 3 1 0,0-3 0 0,6 0 0 16,-6 3 0-16,0-7-1 0,0 7 1 0,6-4 0 15,-6 1 3-15,0 0-1 0,0 0-1 0,8-1 0 0,-8-3 1 16,0 5 2-16,6-3-1 0,-6 3-2 0,0-5-2 16,0 2 0-16,0-2 1 0,6 5 1 0,-6-5-1 0,0 3 0 15,0-3-2-15,0 0 2 0,0 0 0 0,0 0 1 16,0 4 0-16,0-4 0 0,0 0 0 0,0 0 0 0,0 0 1 16,0 0-1-16,0 0-1 0,0 0 1 0,0 0 0 0,0 4 0 15,0-4 0-15,0 0-1 0,0 0 1 0,0 0 0 0,7 0 1 16,-7 0 0-16,0 0-1 0,0 0 1 0,0 0-1 15,0 4 2-15,5-4 0 0,-5 0 1 0,8 0-2 16,-8-4 2-16,7 4-2 0,5 0 2 0,-5-4 0 0,6 0 0 16,0 4-2-16,0-8 1 0,7 6 1 0,-2-5 0 0,2-5 2 15,7 4 2-15,6-6 3 0,-1-1 4 0,1 1 4 16,5-1 2-16,9-3 2 0,-2 0 0 0,1-4-2 0,4 0-3 16,-3 3-4-16,-2 1-6 0,2 0-7 0,-9 3-16 15,1 1-16-15,-5-1-20 0,-9 3-26 0,1 2-36 0,-6-2-68 16,-7 5-111-16,-6 0-100 0,-7-1-60 0</inkml:trace>
  <inkml:trace contextRef="#ctx0" brushRef="#br0" timeOffset="-104167.8">11743 5283 39 0,'7'-9'118'0,"-7"6"6"0,6-4-4 0,1 3-5 16,-7-2-8-16,6 1-11 0,0-2-17 0,-6 3-7 0,8-3-13 16,-8 4-15-16,0-1-5 0,6 0-5 0,-6 0-2 15,0 4-1-15,0-3 0 0,0 3-2 0,0 0-4 0,0 0-1 16,0-4-3-16,0 4-3 0,0 0-5 0,0 0-1 16,6 0-2-16,-6 0-3 0,0 0 0 0,0 0-1 0,0 0-2 15,0 0 0-15,0 0 0 0,0 0-3 0,0 0-1 0,0 4 1 16,0-4-2-16,0 0 1 0,0 0-1 0,0 3 0 15,0-3 0-15,0 4-1 0,0 0 1 0,0 0-1 0,0-1 1 16,0 4 0-16,0 0 1 0,0 2 1 0,0-3 1 16,6 5 0-16,-6-3 1 0,0 4-1 0,0 1 2 0,0-1 0 15,0 1 0-15,0-1-2 0,0 3 1 0,0-5 1 16,0 5-1-16,0-1-1 0,0 2-2 0,0-6 2 0,7 5-1 16,-7-3 0-16,0-2 1 0,0 2-1 0,0-5 1 0,7 3 0 15,-7-1 0-15,0-3 0 0,0 2 1 0,6-2-2 0,1 3 0 16,-7-2 0-16,6-4-1 0,-6 1 1 0,0 3 2 15,0-3 0-15,7 0-1 0,-7-1 4 0,6 1 3 16,-6-4 4-16,7 3 6 0,-1-3 2 0,0 5 4 0,2-5 5 16,-2 0 3-16,7 0 1 0,0-5 0 0,6 2-1 0,7-1-2 15,0-3-2-15,1-1-2 0,5-2-2 0,7-6-2 16,1 2 2-16,5-1-1 0,1-2-1 0,-1-3 0 0,8-1-3 16,-2-1-1-16,8 0-1 0,-1 0-4 0,1-4-2 15,6 1-4-15,-6 4-1 0,7-6-3 0,-8 1 0 0,0 1 1 16,1-1-3-16,-7 1 1 0,7 2 0 0,-15-2 0 0,3 3 1 15,-2 0-2-15,-11 3 2 0,-1 5-2 0,-15-1-1 16,9 0 1-16,-14 5-2 0,0 2 1 0,-2 1-2 0,-2 3-3 16,-9-3-7-16,6 7-11 0,-1-4-16 0,-5 1-20 15,0 3-23-15,0 0-29 0,-5 0-33 0,5 3-51 0,-6 5-85 16,-3-1-109-16,4 0-52 0</inkml:trace>
  <inkml:trace contextRef="#ctx0" brushRef="#br0" timeOffset="-102933.61">13033 9452 204 0,'-6'0'290'0,"6"-4"-74"16,-7-1-68-16,7 5-48 0,0-3-27 0,0 0-14 15,0 3-9-15,0 0-5 0,0 0-2 0,0-4-6 0,0 4-5 16,0 0-3-16,0 0-5 0,0 0-3 0,0 0-2 15,0 0-2-15,0 0 0 0,0-4 1 0,0 4 1 0,0 0-2 16,0 0 3-16,0 0-2 0,0 0 0 0,0 0 1 0,0 0-2 16,0 0 0-16,0 4-3 0,0-4 1 0,0 0-2 15,0 0 0-15,0 0-3 0,0 0-1 0,0 0 0 16,0 4-1-16,0-4-1 0,0 0-1 0,0 0 0 0,0 0-2 16,0 3 2-16,0-3-1 0,0 3 1 0,0-3 2 0,0 9 3 15,0-6 2-15,0 2 0 0,0 1 2 0,0 2 3 0,0-1-1 16,0 3 2-16,0 2-2 0,0-1-3 0,7-4-1 15,-7 4-1-15,0 1-2 0,6-2-1 0,-6-3-2 0,0 5-1 16,7-4 0-16,-7 1 1 0,6 3 0 0,-6-4 1 16,5-1 1-16,-5 3 0 0,9-2 0 0,-3-1 2 0,-1 0-1 15,-5 0 0-15,7-3-2 0,1 4 0 0,-2-5-1 16,0 1-1-16,1 0-1 0,-1 2-1 0,1-6 0 0,0 5-1 16,-1-5 3-16,0 4-1 0,0-4 1 0,2 0 1 0,-2 3 3 15,-1-3 3-15,3 0 3 0,4 0 5 0,2-3 2 16,0-1 1-16,-2-1 1 0,8-1-1 0,6-2 0 0,-2 1-2 15,4-4 1-15,-2 0-1 0,13 0-1 0,-7-3-1 16,8-5 2-16,-1 2 4 0,7-3 3 0,5-2 5 0,2 1 5 16,-1-6 5-16,7 5 4 0,-1-4 7 0,0 1 4 15,1 0 7-15,0 0 5 0,-1 2 4 0,-5 2-2 0,-7-1 4 16,5 3 8-16,-11-3-1 0,-1 8-2 0,-1-1-5 0,-11 1-11 16,5-1-6-16,-12 3-8 0,-1 5-7 0,1-3-11 15,-8 1-2-15,-4 6 1 0,-2-1-2 0,1 1 1 0,-1-1-4 16,0 0-1-16,-6 4-4 0,0 0-4 0,0-3-10 0,0 3-10 15,-6 0-19-15,6-4-33 0,-6 4-46 0,-1 0-54 16,1 0-50-16,-2 4-38 0,2-1-35 0,0 1-44 16,-1 3-49-16,2 0-89 0,-9 2-64 0,8 1-24 0,-14 1 1 15</inkml:trace>
  <inkml:trace contextRef="#ctx0" brushRef="#br0" timeOffset="-88265.15">19849 5450 112 0,'0'-2'136'16,"-7"2"-24"-16,7-5-19 0,0-2-14 0,-6 4-8 0,6-1-4 15,0 0-7-15,6-3-10 0,-6 0-10 0,0 3-8 0,0-3-4 16,7-1-2-16,-7 5 3 0,0-5 3 0,7 5 2 0,-7 0 0 16,0-2-5-16,0 1-1 0,0 4-3 0,0-3-3 15,0 3-3-15,0 0-2 0,0-4-1 0,0 4 2 16,0 0 2-16,0 0 6 0,0 0 4 0,0 0 3 0,0 0 4 15,-7 0 1-15,7 0-3 0,0 0-3 0,0-3-6 0,-7 3-6 16,7-4-5-16,-6 4-3 0,6-3-5 0,-6 3-1 0,6 0-1 16,0 0-1-16,0-4 0 0,0 4 0 0,0 0 0 15,0 0-1-15,-8 0 0 0,8 0-1 0,0 0-2 16,0 4 0-16,8-4-4 0,-8 3 1 0,0 1 2 0,0 3-1 16,0 0 1-16,6 1 0 0,-6 3 0 0,6 4 1 0,-6-1 4 15,7 1-2-15,0 2-1 0,-7-1 1 0,6 2 0 16,0 0 0-16,-6 5-2 0,7-6 1 0,-1-2 1 0,1 3-1 15,0 1 1-15,-1-5-1 0,0 1 1 0,2-1 0 16,4-2 2-16,1-1 3 0,0-4 6 0,0 4 7 0,7-4 7 16,0-3 5-16,5-1 7 0,8 1 4 0,6-4 2 0,6-4 1 15,8 1-6-15,6-1-6 0,12-3-8 0,1 0-4 16,12-4-8-16,7 0-7 0,8-1-9 0,-8 2-16 0,7-5-21 16,-7 3-27-16,0-2-43 0,-6-1-74 0,-7 1-152 15,-6-4-69-15,-13 4-60 0</inkml:trace>
  <inkml:trace contextRef="#ctx0" brushRef="#br0" timeOffset="-85406.63">5507 2608 80 0,'-13'-3'196'0,"0"3"-63"16,7 0-39-16,-8 0-28 0,2-4-15 0,-1 4-10 0,6 0-13 16,-1 0-10-16,-3-4-5 0,11 4-4 0,-9-4-2 15,4 4 0-15,-1-3-1 0,6 3-4 0,-6 0 1 0,6-5-1 16,0 5-2-16,-7 0 0 0,7 0 0 0,-7 0 0 16,7 0-1-16,-6 0 1 0,6 0 0 0,-7 0 0 0,7 0 0 15,-6 0-1-15,0 0 1 0,-2 0 1 0,2 5 2 0,0-5 6 16,-8 0 6-16,8 0 5 0,6 3 7 0,-6-3 5 15,-2 0 5-15,8 0 4 0,-5 0 3 0,5 0 0 0,0 0-2 16,0 0-1-16,0 0-1 0,0 0 0 0,0 0-5 16,0 0-1-16,0 0-3 0,5-3-5 0,-5 3-5 0,8 0-2 15,-8-5-6-15,6 5-3 0,-6 0-3 0,6 0 0 0,2 0-2 16,-8 0-2-16,6 0-1 0,0 0 1 0,0 0-2 16,2 0 0-16,4 0 2 0,-5 0-2 0,6 5 1 0,6-5 2 15,-5 0 1-15,5 3 0 0,7-3 1 0,-6 0 1 16,6 4-2-16,7-4 1 0,-1 4-1 0,1-4 1 0,-1 0-1 15,7 4-1-15,1-4 2 0,-2 3 0 0,7-3 0 16,-5 4 0-16,5-4-1 0,-6 4 0 0,1-1 0 0,-1 5-2 16,-1-5-1-16,2 4-1 0,-7 1 0 0,6-5-1 0,-7 5 0 15,1-4 1-15,-1 3-1 0,7 0 2 0,-7-4 0 16,8 5-1-16,-1-4 0 0,0-1 2 0,7 1-1 0,-8 0-1 16,9 0 0-16,-8-4 1 0,5 2 0 0,3-2 1 15,-8 4-1-15,1 0 0 0,-1 0 1 0,-1-1-2 0,0 1 1 16,3 0-1-16,-8-4 0 0,4 4 1 0,3 0-2 0,0-1 1 15,-1-3 0-15,0 3 0 0,-1-3 0 0,2 5-1 16,-1-5 1-16,0 0 1 0,1 0-1 0,-3 0 0 0,3 0 0 16,-7 0-1-16,7 0 1 0,-8 0 0 0,7-5 2 15,-7 5-2-15,7 0 0 0,-6 0-1 0,-1-3 0 0,2 3 1 16,-2 0 0-16,1 0 1 0,-7-3-2 0,6 3 0 0,-7 0 1 16,9 0 0-16,-9 0 1 0,8 0-1 0,-7-4 1 15,6 4-1-15,-5 0 1 0,5 0 0 0,0-4-2 16,9 4 0-16,-9-4 1 0,1 4-1 0,5-4 1 0,-5 4-1 15,6 0 0-15,1 0 0 0,-8-3 1 0,7 3 1 0,0 0 0 16,-7 0 4-16,8 0-2 0,-8 0-4 0,0 0 1 0,1 0 0 16,0 0-1-16,-7 0 0 0,7 0-1 0,-7 0-1 15,6 0 0-15,-5 0 3 0,4 0 1 0,-4 0-1 16,0 0 1-16,5 0-1 0,-8 0 0 0,11 0-2 0,-3 0 1 16,1 0 0-16,-7 0-1 0,6 0-1 0,1 0 1 0,-1 0 2 15,1 0 0-15,-1 0 1 0,-5 0-1 0,5 0 0 16,1 0 0-16,-7 0-1 0,6 0 0 0,1 0 1 0,-2 0-1 15,3-4 0-15,-2 4 2 0,7 0-1 0,-13-4-1 16,7 4 1-16,-1 0 0 0,-5 0-1 0,5-4 0 0,-6 4-1 16,7 0-2-16,-7 0 1 0,7-2 1 0,-7 2 1 0,6 0-1 15,1-4 0-15,-1 4-1 0,-6-4 2 0,7 4 1 16,0-4-1-16,-1 4 0 0,-6-3 0 0,0 3 0 16,7-4 0-16,-7 4 1 0,0-4-1 0,-6 4 0 0,6 0 1 15,-7 0 0-15,8-4-1 0,-2 4 1 0,2 0-1 0,-1-3 0 16,-1 3-1-16,2 0-1 0,5 0 1 0,1 0-1 0,-1 0 2 15,2-4 1-15,-2 4 0 0,1 0 1 0,-1 0 0 16,1 0 0-16,-1-3-2 0,1 3 1 0,-1 0-1 0,1-4-2 16,-7 4 1-16,6-3 1 0,-5 3 0 0,4-4 0 15,3 4 0-15,-8 0 0 0,6 0 2 0,1-4 0 0,-7 4-1 16,7 0-1-16,-1 0 0 0,1 0-1 0,-1 0 0 16,1 0 0-16,-1 0-1 0,8 0 0 0,-8 0 0 0,1 4 1 15,6-4 0-15,-7 0 1 0,7 0 0 0,-5 4 0 0,4-4 1 16,-5 0-1-16,6 0 1 0,-7 3-1 0,1-3 0 0,-1 0-1 15,8 0 1-15,-8 4 0 0,1-4 1 0,0 0 1 16,-1 3-2-16,0-3 2 0,1 0 0 0,6 0 2 16,-7 0-3-16,8 0 0 0,-1 0 0 0,7 0 0 0,-1 0 0 15,1 0-1-15,-1 0-1 0,8 0 0 0,-2 0 0 0,2 0 0 16,5 0 1-16,-5 0-2 0,-1 0 1 0,0 0 0 16,-6 4 1-16,-1-4-1 0,7 0 1 0,-6 0 0 0,-1 3 0 15,2-3-1-15,-2 0 1 0,1 4-1 0,5-4 1 16,2 0 0-16,-8-4 1 0,7 4 0 0,1 0 0 0,-1-3 0 15,-1 3 0-15,2-4 0 0,4 4 0 0,-3 0-1 0,11-3 0 16,-6-1 0-16,6 4-1 0,6-3 1 0,-6 3 0 16,7 0 1-16,-1-4-1 0,2 4-2 0,-2 0 1 15,1-4 0-15,6 4 0 0,-7-4 2 0,8 4 7 0,-1-3-2 16,0-1 0-16,0 0 0 0,1 1 1 0,-2 3 2 0,8 0 2 16,0-4-1-16,-6 4-5 0,6 0 7 0,-8 0 3 0,2 0 6 15,-2 0 5-15,-4 4 0 0,-2-1 2 0,0 1-3 16,-5 3 7-16,-1-3 2 0,0 4 1 0,0-1-3 0,-6 0-2 15,0 0-2-15,0 1-2 0,-1-1 2 0,-6 1-7 16,0-2-3-16,-6 2-6 0,-1-5 0 0,-6 5-4 0,-5-4 1 16,-2 0 0-16,1-1-1 0,-15 0-1 0,2-3 0 15,-7 5-1-15,1-5-4 0,-8 0-7 0,0 0-21 0,-6 0-32 16,0 0-41-16,-12 0-80 0,-2-5-196 0,-5-1-81 0,-8-2-59 16</inkml:trace>
  <inkml:trace contextRef="#ctx0" brushRef="#br0" timeOffset="-70644.28">4660 461 135 0,'0'-8'159'0,"0"6"-50"0,0-3-32 0,0 3-16 16,0-2-14-16,0 4-19 0,0 0-14 0,0-5-11 16,0 5-6-16,0-3-6 0,0 3-4 0,0 0-8 0,0 0-6 15,0 0-8-15,0 0-9 0,0 3-9 0,0-3-12 0,-6 0-22 16,6 5-35-16</inkml:trace>
  <inkml:trace contextRef="#ctx0" brushRef="#br0" timeOffset="-70113.38">4745 446 45 0,'6'-2'263'0,"1"-2"-64"15,-1 4-51-15,-6-5-40 0,7 2-29 0,0 3-19 0,-7-4-10 16,0 4-1-16,6 0-4 0,-1-4-6 0,-5 1-4 0,7-1-1 15,-7 4-1-15,8-2 0 0,-3-3 1 0,-5 5-1 16,0 0-1-16,0-4-1 0,7 4 0 0,-7 0 1 0,-7 0-3 16,7 0-1-16,0 0-3 0,-5 0-4 0,-3 0-4 0,-4 0-3 15,-8 4-3-15,1 1-3 0,-7-3-5 0,-7 5-2 0,-5 1-1 16,-2 4-1-16,-5-5 1 0,-1 3 0 0,-6-2 0 0,6 3-1 16,1-3 2-16,-2-2 4 0,3 2 3 0,4-1 5 0,7-3 8 15,1 0 5-15,6-2 5 0,-1-2 7 0,2 5 4 16,5-5 1-16,0-5-2 0,2 5-2 0,4-2-3 0,1 2 0 15,0-4 4-15,0 4 3 0,7-4 5 0,-2 4 3 0,2 0 3 16,6-4-2-16,-6 4-3 0,6 0-6 0,0 0-10 0,-7 0-13 16,7 0-11-16,0 0-9 0,0 4-5 0,0 0-2 0,7 2-2 15,-7 6-1-15,0 3 2 0,0 4 2 0,0 2 2 16,0 4 2-16,0 9 2 0,0-2 1 0,-7 9 2 0,7 0 1 16,-6 6 1-16,-1 0 2 0,-6 9-1 0,1-1 1 0,-8 7 1 15,6 0 1-15,-11 3-1 0,5 2-1 0,-6 2 0 16,-7 5-3-16,7-1 0 0,-6 0-3 0,-1 4-1 0,-6-4 0 15,7 1 1-15,-1-5 0 0,-6 0 0 0,6-2 3 16,1-2-1-16,-1-5 2 0,7 1-1 0,-7-1 0 0,13-5 1 16,-5-5-1-16,-1 2-1 0,6-4-1 0,8-2-1 0,-8 0 0 15,7-7-1-15,6-3 0 0,0 1 0 0,7-8 0 16,0 5 2-16,7-9 2 0,6 0 2 0,0-2 1 0,7-2 2 16,6-2 2-16,7-4 0 0,-1-1 1 0,13-2 1 0,1-5-2 15,7 1-1-15,12-6-2 0,6-2 0 0,8 0-4 16,4-6-12-16,10 2-25 0,4-7-35 0,1 3-38 0,5 5-53 15,2-4-117-15,-7 7-128 0,-7-4-113 0,-12 0-50 16</inkml:trace>
  <inkml:trace contextRef="#ctx0" brushRef="#br0" timeOffset="-68801.06">17855 517 110 0,'-7'-4'247'0,"7"4"-74"0,-6 0-55 16,6 0-40-16,-7 0-28 0,7 0-18 0,0 0-10 0,-6 0-2 16,6 0-1-16,0 0 6 0,6 0 5 0,-6 0 5 15,0 0 4-15,0 0 6 0,0 0 1 0,0 0-1 0,7 0-1 16,-7 0-5-16,6 0-4 0,1 0-5 0,6 0-4 0,-1-4-4 15,8 4-4-15,0-4-1 0,7 4-4 0,-1-3 0 0,6-1-1 16,1 0 0-16,-1 0 0 0,7-3-1 0,0 4 0 0,-7-1-2 16,8-3 2-16,-1 3 1 0,0-3 0 0,1 2 2 15,-2 3 0-15,1-3-1 0,-6-1-1 0,-1 1-1 0,8 2 0 16,-7-1-4-16,-1 4-1 0,-6-4-3 0,0 4 1 0,0 0-3 16,0 0 3-16,0 4-2 0,-7-4-1 0,0 4-1 0,-4 4-3 15,3 3 1-15,-10-1-1 0,4 5 0 0,1 3-1 0,-6 5 0 16,0 2 2-16,-7 7 1 0,0 3 2 0,0 1 0 15,0 4 2-15,-7 3 1 0,7 2 2 0,-7 6 1 0,7 1-2 16,-6 2 4-16,6 5 2 0,6-1 3 0,-6 5 1 16,7-1-1-16,0 1 0 0,4 3-1 0,4-1 2 0,-3 0-3 15,2 6-3-15,-1-2-1 0,6 2-1 0,0-6 0 0,-5 1 1 16,5-1-1-16,6 2-1 0,-4-5 1 0,5 0 0 0,-7-3 0 16,6 0 0-16,-5-5-1 0,-6-2-1 0,6 0 0 15,-8-6 1-15,2-1-2 0,-8-6-1 0,1-2 0 16,-1 1-3-16,-12-9 3 0,6-4 2 0,-13 1 2 0,-1 0 3 15,-5-5 3-15,-8-2 3 0,-4 2 4 0,-8-2 2 0,-2-5 2 16,-3 5 0-16,-8-5-2 0,5-2 0 0,-10 2-2 16,4-3-4-16,-5-3-4 0,5 2-1 0,1-2-4 0,0-1-12 15,6 1-17-15,1-2-27 0,5 2-39 0,2-4-65 0,5 3-187 16,7-3-83-16,-1 0-61 0</inkml:trace>
  <inkml:trace contextRef="#ctx0" brushRef="#br0" timeOffset="66338.86">7071 4743 28 0,'0'-7'294'0,"0"-4"-77"0,0 1-68 15,7 2-50-15,-7 1-38 0,0-5-20 0,0 6-15 16,0-2-9-16,-7 1-4 0,7 3-4 0,-7-2-2 16,7 1-2-16,-6 2-4 0,0-1 2 0,-1 1-2 0,0-1 1 15,1 0-1-15,-8 4 5 0,8-4 3 0,0 4 7 0,-2-3 3 16,3-1 3-16,-1 0 5 0,-8 1 5 0,8 0 2 16,0-1-2-16,-1-1-2 0,0 2-5 0,1 0-1 0,-1-2 0 15,1 2-4-15,-1-1-1 0,7 0-3 0,-7 1-3 16,7-1-2-16,0 1-1 0,-7-4-1 0,7 3-2 0,0 0 0 15,-5 0-2-15,5 1-2 0,-6-1 1 0,6 0 0 0,-9-2 3 16,9 1 2-16,-5 2 1 0,-1-1 0 0,-1-3 4 16,7 3 3-16,-13 0 2 0,6 1 1 0,1-4 0 0,-8 3-1 15,8 1 1-15,0-6 0 0,-7 6 2 0,6 0 4 0,1-1 2 16,-1 0 2-16,0 1-2 0,2-5-1 0,-3 4-2 16,1-4 1-16,2 2 0 0,-9 2-6 0,8-3-2 0,0-1 2 15,-1 4-1-15,1-3 1 0,-1 0 0 0,0 0 0 16,1-1-1-16,-6 5-1 0,4-4-2 0,1 0-1 0,-5-5 4 15,-1 5-2-15,6 0 3 0,-5-5 0 0,-2 4 0 0,2-1 3 16,-2-3 10-16,1 1 3 0,0 4 0 0,-7-4-1 16,7 3 0-16,-6-2-6 0,-7 3-2 0,6-5-6 0,1 5-8 15,-7 0-7-15,0-4-3 0,6 3-2 0,-6 1-1 16,-1 0 2-16,-5-4-2 0,7 4 0 0,-1-4 1 0,0-1 1 16,-7 1 1-16,7 1 2 0,0-5 1 0,-7 4 1 0,7 0 1 15,-1-4 1-15,2 4 0 0,-8 0 0 0,7-3-2 16,0 3 0-16,0-1-2 0,-6 2-2 0,6-2 0 15,-1-3-1-15,1 5 2 0,-6-1 0 0,6 4 0 0,-1-4 0 16,-5 0 3-16,-1 0 0 0,1 3 1 0,-1-3 1 0,1 5-3 16,-1-6 0-16,-5 4 1 0,5-3-1 0,-7 5-1 15,1-6 0-15,1 1-1 0,-2 4-1 0,7 0 0 0,-6-4-1 16,7 3 1-16,-7 1-1 0,7 0 0 0,-8-1-1 16,6 2 1-16,-3-2 0 0,-2 1-1 0,5-1 1 0,-5 0-1 15,1 2-1-15,4 2 0 0,-4-4-1 0,-2 1-1 0,2 3 1 16,-1-3 1-16,-1 3 0 0,1-3-1 0,0 3 0 15,7 1 0-15,-7-1 1 0,-1 0-1 0,1 1 1 16,1 3-1-16,5-4 0 0,-7 4 1 0,2 0 0 0,-2-4 0 16,1 4 0-16,0 0 1 0,-6 0 0 0,5 0 1 0,1 0-1 15,0 4 0-15,-7-4 0 0,8 0 1 0,5 0 0 0,-6 4 0 16,0-4-2-16,6 0-1 0,1 0 2 0,-1 0-1 16,-6 3 0-16,7-3 0 0,-1 0 0 0,1 0-1 0,-8 4-1 15,1-4-2-15,7 4-2 0,-7-4 0 0,-7 3 0 16,7-3 0-16,0 4 1 0,-1-4 0 0,0 4 2 0,3-4 0 15,-9 3 1-15,7 1 0 0,0-1 1 0,-1-3-1 16,0 8 0-16,2-4 0 0,0-1 1 0,-2 5 0 0,1-2 2 16,-7 2 0-16,6 0 0 0,2-1 0 0,0 1 1 0,-2 2-2 15,1-2 0-15,-6 3-1 0,4 0-1 0,9 0-2 0,-6-4 2 16,5 4-2-16,-7 0 1 0,8-1 2 0,-1 2-1 16,0 3 0-16,-5-5 0 0,6 5 1 0,-1-3-1 15,1 2-2-15,-1 1 1 0,0-1-1 0,1 0 2 0,-2 5-1 16,2-3 1-16,-1 1-1 0,1 2 1 0,-1-1 0 0,1 0 2 15,-1-3-1-15,1 3 0 0,-1 0 0 0,7 1 0 16,-6-2 1-16,6 3 0 0,-7-2 0 0,0 0 1 0,7 1-1 16,-6 2 0-16,6-3 2 0,-1 4-1 0,1-3-1 15,1-1 1-15,-1 5 1 0,6-2-2 0,-6-3 0 0,7 4 0 16,-1-3 0-16,0-1 0 0,1 5-1 0,4-6 1 0,-2 2-1 16,-3 3 1-16,7-5 0 0,-7 6 0 0,-1 0 0 15,2 2-1-15,-1-4 1 0,1 6 0 0,1-2 0 16,-2 4 0-16,-7-3 0 0,0 3 0 0,9 0-2 0,-14 4 0 15,6-4-1-15,-1 5 1 0,0-5-3 0,-4 4 2 0,-2-3-1 16,6-1 2-16,-4 4-2 0,-2-4 1 0,1 4-2 0,-2 1 2 16,2-5-1-16,6 3 2 0,-6 1-1 0,-1 0 1 15,1-3 0-15,-2 2-1 0,9-2 2 0,-7-1 0 16,5 1 1-16,1-5 0 0,0 1 0 0,-1 0 1 0,2-1 1 16,-2-4-1-16,8 2 0 0,-7 3 0 0,6-9 0 0,1 6 1 15,5-1-1-15,-4 0 1 0,-2 0-1 0,0-4 0 16,1 5-1-16,5-2 0 0,-6-3 0 0,8 4 0 0,-8 0 0 15,8-3-1-15,-8 3 1 0,7 0 0 0,-7-1 1 16,7-2-1-16,0 6 1 0,-6-3-1 0,5 0 0 0,2 4 0 16,-8-4 2-16,14 4 0 0,-7-4-2 0,-1 3 1 0,2 1 3 15,5 0-1-15,-6-1-2 0,7 4-1 0,-1-3 0 16,0 0-1-16,1 3 0 0,-1-4-1 0,1 5-3 0,0-1 2 16,6-3 2-16,-7 0 0 0,7-1 1 0,0 1-1 15,0 0 0-15,0-1-4 0,0-3 4 0,0 0 1 0,7 0 0 16,-7 0 0-16,6 1-1 0,0-2 0 0,1 1 0 15,-1 1 4-15,8-2-3 0,-8 1-2 0,0 0 0 0,8 0 0 16,-8-4 0-16,0 5 0 0,8-1 2 0,-8-1 1 0,1 1-1 16,-1-3 0-16,8 3 1 0,-8-1 1 0,0 2-1 15,0-1 0-15,2 0-1 0,-2 3 0 0,6-2 0 0,-5-2 0 16,0 4 0-16,6-3 0 0,-7 5 0 0,8-6 0 16,-2 5 1-16,2-1 0 0,-1 1 1 0,-1 4-1 0,2-5-1 15,4 1 2-15,-4 3 0 0,-1-3 0 0,0 0-1 0,0-1 1 16,7 1-2-16,-7 3 0 0,0-7 0 0,-1 3 0 15,2 2-1-15,5-2 0 0,-5-3-1 0,-1 4-1 0,0-5 2 16,6 6 0-16,-5-6 1 0,-2 1-2 0,0-3 0 16,2 2-1-16,6-2 1 0,-7-1-2 0,0 0 0 0,6-2 0 15,-6 1 0-15,6-2 1 0,1-1 1 0,-1 1 0 0,2-3 0 16,-1 2 2-16,-2 0-1 0,-4 6 1 0,4-7 0 16,2 3-1-16,1 1-2 0,-2 2 2 0,-6-4-1 15,6 3-1-15,0-4 2 0,-5 5-1 0,-1-5 1 0,7 6 0 16,-7-3 1-16,-1 2 0 0,2-1 1 0,-1-4 0 0,-7 5 1 15,8-1 0-15,-3 0 0 0,4 1 0 0,-10-1 0 0,9 1 0 16,-1-5-1-16,-6 4 0 0,5 1 0 0,2-1 0 16,-2 0-1-16,2 1 1 0,-9-1-1 0,9 0 0 0,-1 1-1 15,-1-4 0-15,3 6 1 0,-3-3-1 0,8 1 1 16,-7 3 0-16,0-4 0 0,5 5 0 0,-3-2 0 0,-3 1 0 16,8 4-1-16,-7-5 1 0,7 1 0 0,-8 4 0 15,7-4 0-15,-5 4 0 0,6-4 0 0,-7 0 0 0,0 0 0 16,7 0 1-16,-7 0-1 0,7-1 1 0,-8-2-1 0,8-1 1 15,-7 5 0-15,7-8-1 0,-2 2 1 0,-4 2-1 16,5-5 0-16,-5 5-1 0,3-5 0 0,-2 1 1 0,5-1 0 16,-7 2 1-16,-1-2 0 0,8 1-1 0,-6 3 1 15,-2-3 0-15,1-4 0 0,-1 3 0 0,2 1 0 0,-8-1-1 16,8-3 0-16,-1 0 0 0,0 4-1 0,-7-4 1 0,7 0-1 16,1 1 3-16,-2-2-2 0,-5 1 0 0,6 0-1 15,0 0 1-15,-6 1 0 0,6-2 0 0,-1 0-1 0,-4 2 0 16,4-1 0-16,1-3 1 0,-6 3 1 0,6-5 0 15,0 2-1-15,-6-1-1 0,5 1 0 0,2-1-1 0,-8-3 0 16,7 3 0-16,-7 0 0 0,8 1 1 0,-8-5 0 0,0 5 2 16,2-5 0-16,4 5-1 0,-6-4 1 0,1-1 0 15,0 4-1-15,-1 0-1 0,7-3 1 0,-7 4 0 16,8-4-1-16,-2 0 0 0,2 3 0 0,-1-5 0 0,0 3 1 16,6-2 1-16,1 1-1 0,-8 0 0 0,8 0 0 0,0-4 0 15,6 3-1-15,-6 1-1 0,0-4-1 0,5 3 1 0,-6-3 2 16,8 4-1-16,-7-4 1 0,-1 3 0 0,6 1 0 15,2 0 2-15,-1-4-1 0,0 4-1 0,1-1-1 16,5-3 1-16,-6 4 0 0,7-4 0 0,-1 4 1 0,0-4 0 16,1 3 1-16,0-3 0 0,-7 3 0 0,7-3 0 0,-1 0 0 15,1 5-1-15,-7-1 0 0,6-4 0 0,-5 3-1 16,-1 0 0-16,6 1 0 0,-6 0 0 0,1-1 0 0,-2 1 0 16,1 4 0-16,-1-5 0 0,2 2 0 0,0 1 0 15,-1-3 0-15,0 1-1 0,7 0 1 0,-8 4 0 0,1-4 0 16,7-1 0-16,-7 1 0 0,6-2 0 0,-6 3 0 0,7-2 1 15,-7 1 0-15,-1 0-1 0,3-4 0 0,-2 7 0 16,0-3-2-16,-7 0 2 0,7-1 0 0,-6-3 0 0,6 3-1 16,-7 2 0-16,1-1 1 0,-1-1 0 0,7 0 2 15,-6-3-2-15,6 4 0 0,-7 0 0 0,7-1 0 0,1 1-1 16,-8 0 0-16,8 0 0 0,-1-4 0 0,6 3 1 0,-13-3-1 16,14 4 0-16,-7-4 1 0,0 0 0 0,0 3-1 15,0-3 0-15,1 0 1 0,-1 4-1 0,-1-4 0 0,1 3 1 16,0-3 0-16,1 4 0 0,-1 0 0 0,0-4 0 0,0 0 0 15,-1 0 0-15,2 4-1 0,-1-4 0 0,7 0 1 16,-8 0 0-16,8 0 0 0,-7-4 0 0,7 4 0 16,-1-4 0-16,1 4 0 0,0-4-1 0,-2 1-3 0,3-1 3 15,-8 4-1-15,6-3 1 0,-6-1 0 0,1 1 0 0,-1 3 1 16,0 0 0-16,0 0 1 0,-8 0-1 0,9 0 0 0,-7 0 0 16,-1-4 0-16,7 4 0 0,-6 0-1 0,-1 0 1 15,7 0-1-15,-6 0 1 0,0-4-1 0,6 4 0 16,-8 0 0-16,2-4 1 0,7 4 0 0,0-3 0 0,-2 3 1 15,-5-4 1-15,6 0 1 0,0 4 1 0,0-6-1 0,7 2 0 16,-7-1-2-16,7 2 2 0,-7 0-4 0,-1-1 0 16,6 0 0-16,-3-3-1 0,-2 7 1 0,0-4 0 0,0-3-1 15,-6 7 1-15,5-7 4 0,-5 3 0 0,7 1-2 16,-1-1-1-16,-7 0 0 0,7 0 0 0,-6 0 2 0,6 0 0 16,-7 1-1-16,7-1-1 0,-6 2 0 0,0-3 0 0,-1 2 1 15,7-1-1-15,-6 0 0 0,-1 0 0 0,7 1 0 16,-6-1-1-16,6 0 1 0,-7-2 0 0,7 2 0 15,0-1 0-15,-6-1 0 0,6-2 0 0,-7 5 0 0,8-5 0 16,-7 1-1-16,-2 0 0 0,2 0 1 0,0-1 2 0,-1 4 0 16,1-6 0-16,0 3 1 0,-2-1-1 0,2-4 1 0,-1 5 0 15,2-3-2-15,-2 1 0 0,0-1 1 0,8 3 0 16,-7-5 0-16,6 2 0 0,-7-1 1 0,7 0 0 0,-1-1 2 16,-5-2-1-16,7-1 0 0,-1 5 1 0,0-5 1 15,0 1 2-15,-1-2 1 0,2-2 1 0,-1 4-1 0,1-1 0 16,-1 0-1-16,-1 1 2 0,-5-1-1 0,6 1-1 15,0-2 1-15,-8 2 1 0,9-4 1 0,-7 3 2 0,0-4 2 16,5 2 1-16,-6 2 2 0,9-4 2 0,-2 1 8 0,-7 0 5 16,7-4 4-16,-6 3 0 0,6 1 3 0,0-3 2 15,-1-2 3-15,-5 1 1 0,5 0-2 0,3-3-4 0,-8 3-2 16,5-4 1-16,1 4 5 0,-6-4 6 0,0 1 3 16,5 3 8-16,-5-4 1 0,0 1 1 0,-1-1 3 0,1-4-3 15,6 5-5-15,-7-4-11 0,1-1-9 0,0 1-13 0,-2 0-4 16,2-4-8-16,-7 3-5 0,7-3-3 0,0 4-2 15,-8-4 1-15,8 0 0 0,-7 4-1 0,0 0-1 0,6-5 0 16,-5 5-1-16,-1-4 1 0,0 4-2 0,0-4 0 16,7 0-1-16,-8-1 1 0,2 3 0 0,5-4 1 0,-6 3 1 15,6-1-2-15,-5 0 2 0,-2 1 1 0,8-2-1 0,-7 5 1 16,1-4 1-16,5 0 1 0,-6 3-1 0,0-2 3 16,-7 2-1-16,7 1-1 0,0 0 0 0,-7-1 10 15,8 1-5-15,-8 0-3 0,7 0-1 0,-6-1-2 0,6 4 0 16,-7-3 2-16,2 4-1 0,4-5-12 0,-6 5 1 0,0-2 2 15,2-2 4-15,-2 0 1 0,0 0 0 0,7 0 0 16,-5-1 2-16,-2 1 2 0,-6-4 1 0,6 4-1 0,0 0 0 16,2-1 0-16,-2 1-1 0,-6 0 0 0,6-1-1 15,-6 1-1-15,7 0-1 0,-7-1 0 0,0 1-1 0,0 4 0 16,6-8 0-16,-6 3-2 0,0-3 0 0,0 0 0 0,0 1 2 16,0-2-1-16,0-2 1 0,0-1 7 0,0 1-7 15,0 0-1-15,-6-1-5 0,6 3-1 0,-7-2 0 0,1-1 1 16,0 4 2-16,6-1-12 0,-8-2 5 0,-4 4 4 15,6-2 2-15,-2 1 3 0,2 1-1 0,-1-1 1 0,1-1 0 16,0 1 3-16,-2 4 2 0,-4-4 1 0,6 4-2 0,0-5 0 16,-2 5-2-16,2 0-1 0,0 0-1 0,6 0 2 15,-7-5 0-15,7 5-1 0,-7-3-1 0,1-1 2 0,6-1 0 16,-7 2 0-16,1-1 0 0,6-4 0 0,-6 0-4 0,-2 1 0 16,2-1 0-16,6 5-5 0,-13-5 0 0,13 3-3 15,-6 1-1-15,-7-4-3 0,6 5-1 0,1 2 0 16,-1-2-4-16,-6-2 1 0,7 1-1 0,-8 4 0 0,8 0 0 15,0-3-1-15,-7 2 0 0,6-3 2 0,-6 4 5 0,-1 0 2 16,8 2 3-16,-6-2 3 0,5 3-1 0,-6 1 2 0,0 3 1 16,7-4 0-16,-8 4-1 0,2 1-4 0,4 2-4 15,-4-4-2-15,5 6 1 0,-6-2-10 0,0 1-6 16,1 0-6-16,-2 0-4 0,1-1 0 0,0-3 0 0,-6 3 1 16,5-2-1-16,-6 3 4 0,2-4 4 0,-2-1-1 0,1 1 1 15,-7 4-1-15,6-4 5 0,-7 1 0 0,9-2 1 16,-9 1-1-16,1 4 3 0,-6-3 0 0,4-2-3 0,-3 1-1 15,-2 1-3-15,-5-2 2 0,4-2 0 0,-5 3 3 16,0 0 2-16,-8 3 3 0,10-3 5 0,-9 0 3 0,7 4 1 16,-6 3 1-16,5-2 0 0,-5 5-2 0,6 1 1 0,-1 3-8 15,0 2-14-15,2 2-16 0,6 4-21 0,-1 0-21 16,-6 4-22-16,6 2-24 0,1 5-44 0,5 1-98 0,-5 2-105 16,-1 1-79-16,0 0-32 0</inkml:trace>
  <inkml:trace contextRef="#ctx0" brushRef="#br0" timeOffset="70837.79">13593 5235 95 0,'0'-4'285'0,"8"1"-52"15,-8-1-54-15,0 0-53 0,0 0-45 0,0-3-30 16,0 4-16-16,6-2-9 0,-6-1-10 0,6 2-2 0,-6-3-2 16,0 2 0-16,6-2 1 0,-6 5 1 0,0-3 0 15,0 2 2-15,0-5 1 0,0 8-3 0,0-7 1 0,-6 3-2 16,6 0-3-16,-6 1-1 0,0 0 3 0,-2-2 1 16,8 2 2-16,-12-1-1 0,5 0-2 0,0 1 1 0,1-4 0 15,-2 3 0-15,-3-4-1 0,4 5-1 0,0-4-3 0,-5 2 3 16,4-1 1-16,-4-2 4 0,5 1 0 0,1-1 2 15,-7 1-3-15,0 0-2 0,7-4 0 0,-8 3 0 0,0 2 0 16,2-6-1-16,-1 5-3 0,0-4-1 0,-6 0 3 16,5 0 1-16,2 0 2 0,-2 0 4 0,-5-3 2 0,4 3-1 15,-2-1 1-15,-3-3 2 0,0 1-1 0,1-3 1 0,-1 1-1 16,1 1-5-16,-7-2-1 0,6-2-2 0,-6 1 0 16,7 3 0-16,-7-4-2 0,-1 5 0 0,7-5-1 0,-6 4 1 15,0 1-2-15,6-1 3 0,-11-2-1 0,4 5-3 0,1-2 1 16,-1-1-1-16,2 0 2 0,-1 4 1 0,0-3 2 15,0-1-1-15,-6 0 1 0,12 5-1 0,-6-5 0 16,-1 4-2-16,1-4-1 0,0 1-2 0,7 2-3 0,-7-2-1 16,0 3-1-16,-7-1-1 0,6-2 2 0,2-1-1 0,0 5-1 15,-9-1-1-15,2-4 0 0,6 5 0 0,-7 1 0 16,0-1 0-16,8-2-1 0,-1 1 0 0,0 4 1 0,-1 0 0 16,1 0 1-16,6-1 0 0,1 1-1 0,-7 0 1 15,6 0 1-15,1 3-2 0,-1-4 1 0,0 5-1 0,2-1 0 16,-2-3-1-16,0 4 1 0,1-2-1 0,-7 2-1 0,6-1 1 15,1 0 1-15,-1 4 0 0,8-3 1 0,-8-1 2 16,7 1-1-16,-7 3 0 0,0-4 2 0,1 0-2 0,-7 0-2 16,6 4 1-16,-6-3-1 0,0-2-1 0,-7 3 0 15,1-3-1-15,6 3 1 0,-13-2 1 0,13 0 0 0,-13 0-2 16,13 4 2-16,-7-4 0 0,1 0 0 0,5 1 0 0,1 3-1 16,0-4 1-16,-8 4 0 0,9-2 1 0,0 2-1 15,-1 0 0-15,0 0 1 0,-1 0 0 0,1 0 2 16,0 0-1-16,0 0-2 0,-8 0 1 0,9 0 0 0,0 0 0 15,-8 2-1-15,6-2 0 0,-4 0 1 0,-2 0 1 0,0 4-1 16,7-4 0-16,-6 0-1 0,-2 0 1 0,1 3 0 0,1-3-1 16,0 4-1-16,6-4 0 0,-7 4 0 0,6-4-1 15,-5 4 0-15,7 0 0 0,-9 0 0 0,10-4 0 0,-3 2-1 16,-5 3 2-16,6-3 0 0,-1-2-1 0,1 8 1 0,6-8 1 16,-5 4-2-16,-1 0 2 0,-1 0 0 0,1-1 0 15,7-3 0-15,-8 4 0 0,8-1 0 0,-7 1 0 16,6 0 0-16,1 4 0 0,-7-5-1 0,0 4 0 0,6 0 0 15,-6 1-4-15,7-1 3 0,-7 0 1 0,6 0 1 0,-6 1 1 16,7 3 1-16,-1-4 0 0,1 0 0 0,-1 1 4 16,0 0-2-16,1-1-2 0,6 0 1 0,0 0-2 0,-7 1-1 15,8-1 0-15,-2 0-1 0,1-3 0 0,0 4-3 16,0-1 3-16,1 0 0 0,-2 0 1 0,1 1 0 0,0-1 1 16,0 0 0-16,0 0 2 0,6 1 2 0,-5-1-3 0,-2 0-1 15,1 1 1-15,0-1-2 0,7 1 1 0,-7-1-1 16,-1 0 0-16,8 1-1 0,-8-1 1 0,2 4 0 0,6-8 0 15,-1 5 1-15,-6-1-1 0,6 0 0 0,-5-2 0 16,-2 1 0-16,8 2 0 0,-7-1 0 0,7 1-1 0,-9-1 0 16,4 0 1-16,-3 0 1 0,8 0-1 0,-7 4 0 0,0-2 1 15,-6 1-1-15,5-3 1 0,1 5-1 0,0-2 0 16,-6-3-1-16,4 5 0 0,4-1-1 0,4-5-1 16,-6 6 0-16,7-5-2 0,-1 4 2 0,0-4-1 0,1 2 1 15,-1-3 2-15,1 2-2 0,0-1 2 0,-2 1 1 0,1-1 0 16,2 0 0-16,-1 4 0 0,-3-4 0 0,4 1 1 0,-1 2 0 15,-7 1 1-15,6-3 0 0,-6 3 0 0,1 1 0 16,-2 1 1-16,1 3-2 0,0-6 0 0,-1 9-2 16,-6-4 1-16,9-1 0 0,-9 4-1 0,7-3-1 0,-7 3 0 15,8-4 1-15,-3 5-1 0,-4-4 1 0,6 3 0 0,-5-3-1 16,4 6 1-16,-6-2 1 0,1 0-1 0,-1-2 1 16,8-2 0-16,-8-1 0 0,7 2 0 0,0-5 0 0,0 3 0 15,-1-3-1-15,2 3 0 0,5-2-2 0,0-1 2 16,0 0 1-16,-5 1 0 0,5-3-1 0,1 3-1 0,-1-2 0 15,1 2 1-15,0 3 1 0,-8-5-1 0,8 1 1 0,0 4-1 16,-8 0 2-16,8-1 0 0,-7 1 1 0,7-1 0 16,-8 1-1-16,2 0 0 0,5 3 1 0,-6 1-1 0,0-4 0 15,-1 6-1-15,2-3 1 0,5 1-1 0,-6-2 0 16,0 6 1-16,-1-4-1 0,2 2 0 0,-2 1-1 0,2-3 1 16,-1 3 0-16,0 0 1 0,0-3 0 0,-1 2-5 0,2-3 4 15,-2 4-1-15,1-4 1 0,7 5 0 0,-8-6 0 16,2 2 2-16,6 0 0 0,-8-1 2 0,2 1-1 0,5-2-2 15,-6 2 0-15,0-1 0 0,7-3 0 0,-8 3-1 16,8-3 0-16,-1 4 0 0,-6-5 0 0,7 3 0 0,-1-2 2 16,-6 4 0-16,7 0-1 0,-7-1 1 0,7 3-2 15,-8-2 0-15,1 3 2 0,0 3 0 0,0-3 0 0,-7 4-1 16,8 0-1-16,-2 3 0 0,1-4 4 0,-6 4 0 0,6-3 2 16,-1 4-1-16,2-4 0 0,5-1 1 0,-6-2 1 0,7 2 0 15,-1-4-1-15,-5 2-1 0,4-1 0 0,2-4-2 16,0 4 1-16,-1 0-3 0,7-4 1 0,-7 1-1 15,1 3 1-15,6-4-1 0,-6 4 0 0,6-4-1 0,-7 0 0 16,7 5 0-16,0-2 1 0,-6-2 0 0,6 3 0 0,0 0-1 16,-7 4 0-16,7-1 1 0,0 4 1 0,0-3-1 15,-7 3 3-15,7 0-2 0,0 0 0 0,-6 6 1 0,0-3-1 16,6-3 0-16,-8 4 0 0,2 3 0 0,0-2-2 16,0-1 1-16,-1 4 1 0,-6 0 0 0,6-5 1 0,-5 5-2 15,4-1 1-15,-4 1 0 0,6 0-1 0,-8-1-1 0,8-3 0 16,-1 0 0-16,7 0-1 0,-6-4 1 0,-1 4 0 15,7 0 0-15,-7 1 1 0,7-1 0 0,0-1 1 16,-6 5 2-16,6-5 1 0,0 5-2 0,0-3 0 0,6 2 1 16,-6-2 0-16,0 2 0 0,0 1 1 0,7-5-1 0,-7 1-1 15,0 1-1-15,0-2 2 0,0-2-2 0,0 2-1 0,0-3 0 16,0 5 0-16,0-5-1 0,0-3 0 0,0 4 1 16,0-5-1-16,0 1 2 0,0 0-1 0,0-5-1 0,0 4 0 15,0-2 0-15,0-2 0 0,0 6 1 0,0-6-1 16,7 1 0-16,-7 0-1 0,0 0 1 0,6 1 0 0,-6-2 0 15,0 2 0-15,7-2 0 0,-7-3 0 0,6 1 0 16,-6 3 0-16,6-4 1 0,2 5 0 0,-8-6 0 0,6 5 0 16,0-3 2-16,0 3-1 0,2 0 0 0,-2-3 0 15,0-2-1-15,1 2 2 0,-1-1-1 0,1-3 0 0,0 3-2 16,-1-3-1-16,0-1 1 0,0 1 0 0,-6-1 0 0,8 1 0 16,-8 0 0-16,6 0 0 0,0-1 0 0,-6 1 0 15,7-1 0-15,-7 2 0 0,7 1 0 0,-7-2 1 0,6 4-1 16,-6-2 1-16,7 2 0 0,-7-1 0 0,0 1 0 0,6-2-1 15,-6 2 2-15,6 0-2 0,-6 3 0 0,7-4 0 16,-7 0 0-16,7 1 0 0,-7 2 0 0,6-6 0 0,-6 3 0 16,6 1 1-16,-6-2-1 0,8-1 1 0,-8 2 0 15,0-3 0-15,6-1-1 0,-6-2-1 0,0-2 1 0,6 5-1 16,-6-3 0-16,0-3 1 0,7-1 0 0,-7 4 1 0,0-1 0 16,0-1 1-16,0 1-1 0,6 0 1 0,-6 1-2 15,0-2 0-15,7 1 0 0,-7 0 0 0,0 1 0 16,6-2 0-16,-6 5 0 0,0-4 0 0,0 4-1 0,7-1 1 15,-7 1-1-15,0-1 0 0,6 5 0 0,-6-5 1 0,6 5 0 16,-6-1-1-16,0 1 1 0,8-1 0 0,-8 0 0 0,0 0 1 16,6-3 1-16,-6 4-2 0,0-2 0 0,6 2 0 15,-6-5 1-15,0 5 0 0,7-4-1 0,-7-1 0 16,0 5 0-16,0-5 0 0,0 1 0 0,7 3 0 0,-7-3 0 16,0 0 0-16,0 4 0 0,0-2 0 0,6 2 2 0,-6-1-1 15,0 3-1-15,0-2 0 0,0 3 0 0,6-3 0 16,-6 3 3-16,0-4-2 0,0 3 1 0,0 2 0 0,7-2-1 15,-7 2 1-15,0-1 1 0,6-4-2 0,-6 4-1 16,0-4 0-16,7 4 0 0,-7 0 2 0,7 0-1 0,-7-3 0 16,6 3 0-16,-6-5 1 0,0-2 0 0,6 4 0 0,-6-5 0 15,6 1-2-15,-6-1 1 0,0 1 1 0,8 0-1 16,-8-1-1-16,6 1 1 0,-6-4 0 0,6 4 0 0,-6-4 1 16,0-4 0-16,7 4-1 0,-7 1 1 0,0-6-1 15,7 5 0-15,-7-3-1 0,6 4 1 0,-6-6 0 0,7 5 0 16,-7 1 2-16,6 2 0 0,0-3 1 0,2 3 0 0,-8-3 2 15,6 0-2-15,0-3 0 0,1 3 1 0,-1-5-4 16,1 6 2-16,-1-1-2 0,1-3-1 0,-7-2-2 0,6 6 1 16,1-5 1-16,-1 1 0 0,1 2 0 0,-1-2 1 15,0 2 1-15,2-2 1 0,4 3-1 0,-5-1 2 0,-1-2 1 16,1-1 0-16,6 1 1 0,-7 0 1 0,2-2 3 16,4 1 1-16,0 2 2 0,-4 2 3 0,4-8-1 0,1 8 1 15,1-4-1-15,-2 1-2 0,-4-1-3 0,11 0 0 0,-13 1-3 16,8-1-1-16,-2 0-3 0,1 0-1 0,0 1 1 0,-7-1 0 15,15 0-1-15,-15 4-1 0,7-3 1 0,0 0-2 16,0-1 1-16,0 4-1 0,-1-4 0 0,3 4 0 16,-3 0 1-16,8-3 1 0,-7 2-1 0,7 1 1 0,-8 0 0 15,8 0 1-15,-1 0 1 0,7 1 0 0,-12-3-1 0,12 3 0 16,-7-1 0-16,1 0 0 0,0 1 1 0,-1-2 0 16,0 1 0-16,1 4-2 0,7-5 1 0,-9 2-1 0,9 2 1 15,-7-3 0-15,6 4-1 0,-1-4 0 0,-5 4-1 16,5-4 1-16,-4 4-1 0,-2-5 2 0,1 1-1 0,-1 4-1 15,1-5 0-15,0 2-1 0,-9-1 2 0,10 0-1 0,-8 1-1 16,7-3 0-16,-8-1 1 0,2 4 0 0,5-5 1 16,-7 3 3-16,8-2-2 0,-6 3-1 0,-2-3-1 0,8 2-1 15,-7 1 0-15,7-3 0 0,-9 2 0 0,4-1-4 16,5 1 4-16,-8-3 0 0,1 1 0 0,7-2 1 0,0 1 0 16,-7 1 1-16,5 0 0 0,2-1 0 0,0 0 0 0,0 0-1 15,-1 1 0-15,1-1 1 0,0 1-2 0,-1-2 0 16,-6 2 0-16,6 0 0 0,-5-1 0 0,5 4 0 0,-6-4 0 15,6 0 1-15,-5-2 1 0,-2 1-1 0,8 6 0 0,-7-8 0 16,7 3-1-16,-8 1 1 0,8-2-1 0,-6-2 0 16,5 3 1-16,1-3 1 0,-8 4 0 0,8-6 0 15,0 6-2-15,-1-8 2 0,1 8 2 0,-1-5 0 0,7 1 0 16,-6 0-1-16,0-1 2 0,5 1 1 0,-5-1 1 0,6 1-1 16,0 0-2-16,-7-1 0 0,1 5 0 0,6-5-1 15,0 1 0-15,-7 3-2 0,8-2 1 0,-7-2-1 0,6 1 1 16,-8 4 0-16,9-6 1 0,-1 2-1 0,-6 0 0 15,6 0 1-15,-7 3-1 0,7-3 0 0,1 0 0 0,-7-2-1 16,6 3-1-16,-7-5 2 0,6 3-1 0,2 1-1 0,-1-1 0 16,0-3 0-16,6 4 1 0,-5 0 1 0,-2 0-1 15,2-1-1-15,4 1 1 0,-4-1 1 0,6 1 0 0,-7-1 0 16,0 1 1-16,7-4-2 0,-7 5 0 0,0-2 0 16,0 0 0-16,7 1 1 0,-7 0-1 0,-7-1 0 0,7 1-1 15,0 0 0-15,1 3 0 0,-9-2 0 0,9-3 0 0,-7 2 0 16,6 3 0-16,-6-3-1 0,5 0 0 0,1 0 0 15,-6 0 0-15,6-2 1 0,-1 3 0 0,2-3-1 16,-1 3 0-16,0-2 1 0,0 1 0 0,-1 0 1 0,3-4 0 16,-9 4-2-16,7-1 1 0,0 1-1 0,0-1 1 0,-6-3 0 15,5 4 2-15,1-1-2 0,1 1 0 0,-1-4 0 0,0 4 0 16,0 0 0-16,7-4 0 0,-7 3 0 0,0-3-2 16,7 4 1-16,-1-4 1 0,1 4 1 0,-1-4-1 15,1 0 0-15,-1 0 2 0,1 0 2 0,5 0 1 0,-5 0 2 16,0 0 0-16,0 0 1 0,6 0 3 0,-7 0 3 0,1 0 0 15,-7 0 0-15,13 0 0 0,-7 0-2 0,0 0-1 16,1 0 0-16,7 0-3 0,-7 0-1 0,6 0 0 0,-7 0-1 16,7 0 0-16,1 0 0 0,-1 0 0 0,-1 0-1 15,0 0 0-15,3-4-1 0,-2 4 1 0,0-4-3 0,0 1-1 16,-6 3 0-16,6-8 0 0,-1 8 0 0,-5-7-2 0,7 3 1 16,-9-3 0-16,3 4 1 0,5-5 3 0,-7 4-1 15,1-4 4-15,-7 1 0 0,6 1 6 0,1-2 5 0,-7 0 7 16,7 1 6-16,-7 0 3 0,6 0 2 0,-7-1 1 0,9 1 0 15,-2 0-4-15,1-1-4 0,0-3-8 0,6 4-6 16,-6-4-3-16,6 0-3 0,-1 1-2 0,1-2-2 0,1 1 0 16,5-3-3-16,-5 2 0 0,5-2 0 0,1-5 2 15,-7 5-3-15,6-9 4 0,1 6-2 0,-1-5 1 0,1-1 1 16,0 1 2-16,6 1 1 0,-6-5 3 0,-1 5 5 0,-7-2 6 16,9 2 7-16,-8-2 4 0,0 0 6 0,1 6 6 15,-8-5 1-15,1 3 1 0,-2 2-1 0,3-3-4 16,-2 2-3-16,1 0-3 0,-2-3-6 0,3 2 0 0,-2-3-4 15,8 0 0-15,-8-3 1 0,7-2-5 0,0 2 1 0,1-4-1 16,5 0 1-16,-6-5-3 0,7 1-2 0,-1 0-2 0,1-3-3 16,6 0-1-16,-6-1 0 0,6-4-3 0,-7 5-4 15,1-4 0-15,-1-1-1 0,-5 4 0 0,5-2-1 16,-6 2 1-16,-5 0-1 0,4 0 4 0,-5 4 3 0,6-4 1 16,-7 8 0-16,-6-4 2 0,7-1 1 0,-1 3-1 0,-5 1 0 15,-1-3-4-15,6 0-5 0,-5 4 1 0,-1-3 1 0,0-2-2 16,-1 5 2-16,1-4 1 0,1-4-3 0,-1 3 3 15,0-2 3-15,0 4-1 0,7-6-1 0,-13-2-1 16,12 0-2-16,-7 3-1 0,1-7 1 0,1 4 0 0,5-4-1 16,-6-4-1-16,6 5-1 0,1-5 1 0,-6-4 1 0,4 6 0 15,3-6-2-15,-2 5-2 0,1-5 0 0,-7 0 2 0,6 6 0 16,-5-6-6-16,-1 4 2 0,0-2 1 0,-1 1 1 16,-6-2 4-16,2 3 0 0,5-3-2 0,-6 0 2 15,-1-1 4-15,1 5-2 0,-1-4-1 0,1-1 1 0,-7 1-2 16,6-1-2-16,-5 2 3 0,5-2-2 0,-7-3 3 0,2 0 1 15,6 0-2-15,-14 1-1 0,7-2-1 0,0 1 0 16,0-3-2-16,1 3 0 0,-2-4-1 0,-7 1 1 0,10 0 0 16,-10-2 2-16,9 1 1 0,-7 1-2 0,0 0 3 15,-1-1-1-15,0 4-1 0,0-3-2 0,2 2-1 0,-8-2-1 16,0 2 0-16,6-2 1 0,-6 0-1 0,0-2-2 0,0 2 0 16,0 3-2-16,-6-3 1 0,6-1 0 0,0 4 2 15,-8 0-2-15,2 0 3 0,0 0 1 0,0 4 3 0,-1 1 1 16,-6-2 0-16,5 4 1 0,-3 4 1 0,2 0 0 0,-2 0-3 15,-3-1 0-15,2 6-2 0,-1-2 2 0,-1 5 1 16,2-5-3-16,-8 5 0 0,6-5-2 0,-6 4-1 0,9-2-3 16,-9 2 0-16,0 0-2 0,1 0 0 0,6 1 0 15,-6 0-1-15,-8-1 0 0,8-1 0 0,-8 6 0 0,0-4-1 16,3 2-1-16,-10 1 0 0,2 1-2 0,-1 3 2 0,1-5 1 16,-7 5 3-16,7 0 2 0,-7 0-2 0,6 2 5 15,0 2 1-15,0 0-1 0,1 3 0 0,-1 0-1 0,7-1 0 16,-7 2-1-16,7 2 1 0,1-3-3 0,-7 5 0 15,5-2 1-15,1 0-3 0,0 5 3 0,0-5 0 0,0 5 0 16,-1-1 0-16,1-3 3 0,1 3 0 0,-1-3-2 0,0 0 5 16,-1-1 0-16,-5-3-1 0,6 4 2 0,-1 0-2 15,-5-4 1-15,6 2-1 0,-7 3 3 0,7 3-1 0,-7-5-3 16,7 4-1-16,-6 1-3 0,-1-1 1 0,1 0-1 16,-1 4-2-16,-6-3 1 0,7 3-3 0,-1-1 8 0,1 2-1 15,-8-2 0-15,8-2-1 0,-1 2 0 0,-6 2 0 0,0-5-1 16,7 4 1-16,-8-3-10 0,1-1 0 0,7 1 1 15,-7 3-1-15,-1-3 0 0,1-2 1 0,7 1 0 0,-7 1 2 16,7-1 1-16,-1 0 2 0,-8 0 2 0,10 1 2 16,-2-1 0-16,6 1-2 0,-4-1-1 0,-2-3 0 0,1 3-3 15,-2-3 2-15,9 0 1 0,-8 3-1 0,7-3 2 0,-1-1 1 16,-5 2 2-16,6-2 0 0,1 4 2 0,-9-3-1 16,9-1 1-16,-7 1-1 0,6 0-1 0,-15 4 0 0,9-6-7 15,-7 7-4-15,-6-2-6 0,-7 0-8 0,0 1-7 16,-7-1-5-16,0 1-9 0,-6-1-4 0,0 3 1 0,-6-2 3 15,-2-1 3-15,2 0 5 0,0 1 7 0,-2-1 9 0,7 4 9 16,-4-4 2-16,4 5 5 0,1-5 4 0,0 8 1 16,6-4 2-16,1 3-2 0,-1 1-3 0,-1 3-6 0,4-2-16 15,-3 1-18-15,0 5-30 0,0 0-37 0,7 0-46 16,-7 8-36-16,1-5-36 0,5 8-33 0,2 1-37 0,-2-2-114 16,0 9-66-16,3-4-66 0,3 2-13 0</inkml:trace>
  <inkml:trace contextRef="#ctx0" brushRef="#br0" timeOffset="87536.95">23967 5806 266 0,'6'-7'217'0,"-6"-4"-49"15,0 4-37-15,0-1-25 0,0 2-21 0,0-3-15 16,0 3-7-16,0-2-13 0,0 0-4 0,0 1-3 0,0-1 0 16,0 2-2-16,0-2-5 0,0 1-3 0,0-1-4 0,0 1 0 15,0 0-2-15,0 0-1 0,0-4-3 0,0 3-3 16,0 2-1-16,7-3 0 0,-7 3 1 0,0-2 0 0,0-3 2 15,0 4 4-15,0 0 0 0,7 0 4 0,-7-5 6 16,0 4 3-16,0-2 3 0,0 3-1 0,0-5-5 0,-7 5-4 16,7-3-3-16,0-5 9 0,0 4 9 0,-7-1 6 0,7 2 4 15,-6-1 3-15,0-5 3 0,-8 2-1 0,8-4 1 16,-7 0-11-16,0-1-16 0,-6-3-3 0,5 0 0 0,2 1 1 16,-8-2 4-16,7 1 3 0,-7 0 4 0,0-3 2 15,1 2 0-15,-1 1-3 0,-6 1-1 0,7-1 2 0,-1 0 2 16,0 0 1-16,-6-4-2 0,7 4 0 0,-7 0-2 15,0-3-1-15,0-1-6 0,7 4-9 0,-7-3-8 0,-1-1-6 16,1-4 1-16,0 5 0 0,0-5 0 0,0 1 0 16,0 4 3-16,0-4 0 0,0-1 2 0,0 1 0 0,-7 0 1 15,7 3-3-15,0-4-1 0,-8 5-2 0,9-5-2 0,-7 5-1 16,-2-4-10-16,3 3 5 0,-2 0-2 0,-6-3-2 16,0 4 2-16,6-1 0 0,-6 0-2 0,0 0-2 0,1-3 7 15,-2 7-5-15,-5-4-2 0,5 1-1 0,-5 0-1 0,-1 2-3 16,1 1 3-16,-2 1-1 0,2-2-1 0,-1 1 1 15,-6 0 1-15,7-1 0 0,-8 6-1 0,8-2 0 0,-7 1 1 16,0 0 0-16,0 0 1 0,-1 3 0 0,1 1-1 16,1-2 1-16,-2 1 0 0,1 1 0 0,0-1 0 0,6 5 2 15,-6-1 0-15,1 0 1 0,4 0-1 0,2-1-2 0,-7 6 0 16,6-5 1-16,1 3-1 0,-1 0-1 0,7 2-1 16,-6-6 0-16,-1 5 1 0,7-1 1 0,-1 1 2 15,1 0-1-15,-6 0 0 0,4-1-1 0,3 1 0 0,-7 0-1 16,5 0 1-16,2-1 0 0,-1 5-1 0,-2-5 1 0,-3 5-1 15,5-5 1-15,-7 4 0 0,7-4 1 0,0 6-1 0,0-2 0 16,0-3 0-16,0 3-3 0,-1 0 1 0,8 0 1 16,-7 4 3-16,0-4-1 0,7 2 0 0,-8 2-1 15,7 0 1-15,-6 0 2 0,7 2-1 0,-7-2 0 0,-1 0-3 16,8 4 0-16,-7-4 0 0,0 4 1 0,7 0 0 0,-8 0 0 16,1-4 0-16,0 7 0 0,0-7 0 0,0 6 0 15,0 0 0-15,0-4 0 0,-1 2 0 0,0 4 0 0,3-5-2 16,-2 1 0-16,-1 3 1 0,1 1-1 0,0-1 1 15,0 0-2-15,0 0 0 0,-6 1 2 0,5 3 1 0,1-4-1 16,0 0-2-16,-1 4 1 0,2-3 0 0,-1-2 1 0,6 2 0 16,-7 0-2-16,8-1 1 0,-1 1 0 0,0 2 1 15,1-2 1-15,6-1 0 0,-6 4-2 0,6-4-1 0,-8 4-1 16,9 0 2-16,-8 0 0 0,0 1 0 0,1 2 0 16,0 1-1-16,-1 3 1 0,-6-3 1 0,7-1 1 0,-8 5-5 15,7-1 2-15,1-4-1 0,0 5 1 0,-1-5 2 0,0 5 0 16,7-1 0-16,-6-3 0 0,6 3 3 0,-1-3 0 15,2 3 0-15,-1 0 1 0,0 1-2 0,0-2-1 0,-1 3-1 16,7-2 1-16,-5 0 0 0,-1 1-2 0,6 2 0 16,-6-3 1-16,7 4 1 0,-7-3 0 0,0 3 1 0,6-3-1 15,1 2 3-15,-7 1-2 0,6 0 0 0,-6 0 0 16,7 3-1-16,-1-2-1 0,0-1 0 0,-5 3 1 0,5 1 0 16,0-1 3-16,-6 1-2 0,7 1 1 0,-7-2 1 0,6 4 1 15,-8 0 0-15,3 1 0 0,6-1-3 0,-7 0 1 0,0 0 2 16,0 0-1-16,0 5 0 0,7-5-2 0,-8 0-1 15,0 0 0-15,2 1 2 0,6-1-1 0,-7 0-2 16,0 4-1-16,6-3 2 0,-6 3 2 0,-7-4 1 0,7 5-1 16,1-2-1-16,-10 2-1 0,4-2 0 0,5-3 0 0,-8 4 0 15,2 1 0-15,0-5-2 0,6 4 2 0,-7-1 0 16,1-3 0-16,6 5 3 0,0-5-1 0,0 0-2 0,-1 0 0 16,2 0 0-16,-2 2-1 0,9-6 1 0,-2 4-1 15,-1-3 0-15,9 3 0 0,-8-4 3 0,0 6-1 0,1-2 3 16,6 0 0-16,-6-4 1 0,-1 5-1 0,7-1 1 0,-6 0 0 15,6 1-2-15,-7 2 1 0,7-2-3 0,-6-1-1 16,5 1 1-16,1-5 0 0,-7 4-1 0,8 2 0 16,6-2 2-16,-8 0 0 0,1 3 0 0,7 1 1 0,-8 1 0 15,8 2 1-15,0-4-1 0,-1 6 0 0,-6-1-3 0,6 3 1 16,1 0-1-16,0 1 0 0,-1-1-1 0,0 0-1 0,1 0 1 16,0 4 1-16,6 0 0 0,0-1 1 0,-8 1 1 15,16 1 2-15,-8-1-2 0,0 0 3 0,6 0-1 0,0 0 0 16,1-1 0-16,6 2 1 0,-7-5 0 0,7 3 2 15,7 3 0-15,-7-3 11 0,7 1-5 0,0-4-3 0,-2 4-2 16,2 0-1-16,0 0 0 0,6-3-1 0,-7 2-2 16,8-3-11-16,-8 1 5 0,7 0 3 0,0 2-1 0,0-2 0 15,7 2-2-15,-8-2 0 0,2 2 2 0,5-2 1 0,-5-1 1 16,5 4 0-16,1-8 2 0,-1 5 2 0,1-1 1 16,-1-3 0-16,1 3 0 0,7-2-2 0,-9 1-1 0,9-3 0 15,-1 5 1-15,0-4-1 0,0 3 0 0,0-3-2 16,1 0 2-16,-1 3-1 0,6-3-2 0,-5-1-1 0,-2 1-1 15,8-1 0-15,-8 1 0 0,2-4 2 0,5 0 0 0,-5-1-1 16,-1 2 2-16,7-5 1 0,-7 4-9 0,0 0 3 16,7-4 3-16,-7 4-1 0,6-4-1 0,-6 1 2 0,7 3 0 15,-7-4 0-15,6 0 9 0,0 0-4 0,2 1-4 16,5-1 0-16,-7 1 0 0,1-1 0 0,-1-4 1 0,2 5-2 16,-2-4 1-16,0 0 0 0,1-1 2 0,-6 0-2 0,-2 5-2 15,8-4 0-15,-7-5-1 0,-7 5 1 0,8 0 1 16,-8-1 0-16,6-2 0 0,-4 2 0 0,5-3 4 15,-6 0 0-15,6 3-8 0,-7-2 2 0,7-1 1 0,1 0 0 16,-8-1 1-16,7-2 0 0,0-1 0 0,-7 3 2 0,8-6 10 16,-1 4-5-16,0-4 0 0,1-1-4 0,-2 1 1 0,0-1 0 15,2 1-2-15,0-3-1 0,5-2-1 0,-5 5 1 16,5-8-2-16,1 5 1 0,-1-1-2 0,1-4-2 16,6 4 3-16,-6-4-1 0,-1 0 2 0,7 0 0 0,-7 5-1 15,8-9 1-15,-7 5 2 0,5-2 1 0,2-1 1 0,-1 2-1 16,0-4-10-16,0 1 5 0,0 0 2 0,1 3 3 15,-2-3-2-15,-5-1 2 0,7 4-4 0,-2-3-1 0,2 1 9 16,5-2-4-16,1 0-1 0,-7 1-1 0,7 0 0 16,5-4-4-16,-4 4 3 0,5-4 0 0,-6 2-1 0,6-2-6 15,0 0 2-15,0-2 3 0,0 2 2 0,1-4 1 0,5-4 3 16,-6 5-2-16,0-5 0 0,7 1 5 0,-7 0-3 16,0 0-3-16,7-5 1 0,-7 5 0 0,7-3-2 0,-1 2 1 15,-6-3 1-15,8 1 0 0,-9-2-1 0,2 1-1 0,-8 0-3 16,1-1-1-16,6 2 2 0,-6-1 1 0,-1 0-1 15,1-3 4-15,-1-1 2 0,8 1 1 0,-7-2 4 0,6-2 2 16,-7 4 1-16,7-5 1 0,-6-4 0 0,0 6-1 16,-1-5 0-16,1 0-3 0,0-4 0 0,-1 4-3 0,-6-4-1 15,0 1 0-15,1-1-1 0,-2 1 0 0,2-4-1 16,-1 2 1-16,-1 2-1 0,2-4 2 0,-7 0-1 0,5 3-2 16,2-3-2-16,-7-1 2 0,5 4 2 0,-5-3 1 15,0 4-1-15,-1-4 0 0,1 2 2 0,-6-2 4 0,4 3 4 16,-4 1 0-16,-7-4 4 0,5 3 2 0,-5-3 5 0,0 3-1 15,-1 1-1-15,0-1-2 0,1 1-4 0,-6-6 0 0,5 6-2 16,-6 0-3-16,0 0-4 0,1-2 0 0,-1-2-1 16,-2 3 0-16,-4 1-1 0,7-4 0 0,-7 0-2 15,5 0-2-15,2-5 0 0,-8 5-1 0,8-4 0 0,-8-1 0 16,7 1-1-16,-6 0 0 0,6-3 3 0,-7 3 2 0,1-4 0 16,0 1-2-16,-2-1 2 0,2-3-1 0,-1 0 1 0,-5-1-1 15,6-2-2-15,-8-6 2 0,8 3 0 0,-7-2 1 16,0 0 2-16,-6 0-2 0,4 1 2 0,-2-4-2 15,-3 3-1-15,-1-3 0 0,3-1-1 0,-2-2-3 0,-6-2 1 16,7 1-1-16,-7 4 0 0,0-4 0 0,0 0-1 0,0 0 1 16,0 0-1-16,0 1-1 0,-7-6-1 0,1 6 4 0,6-5 0 15,-13 4 3-15,7-4-1 0,-3 4 8 0,-9-3-4 16,5 3 1-16,-6-1-1 0,-1 6-3 0,-1-1-2 16,2-5 2-16,-6 5-1 0,-1 0-8 0,-7-1 5 0,6 1 0 15,-4 4 0-15,-2-5 2 0,-6 5-2 0,0 4-4 0,-7-3-2 16,0 7-8-16,1-2-16 0,-7 4-43 0,-1 4-85 15,-5 4-90-15,-2 0-75 0,-4 4-121 0,-1 2-168 0,0 5-101 16,-6-4-46-16,-2 3-5 0</inkml:trace>
  <inkml:trace contextRef="#ctx0" brushRef="#br0" timeOffset="106016.94">3748 10462 164 0,'-6'8'157'0,"-2"-2"-23"0,2 3-20 0,0-1-15 16,-1-2-16-16,1 5-18 0,6-3-13 0,-7-2-10 16,1 2-3-16,-1-1-1 0,7 1 0 0,-6-4-2 15,0 3-1-15,6-4 0 0,0 4-2 0,-8-7-3 0,8 4-3 16,0 0-4-16,0 0-3 0,0-4-2 0,0 3-2 0,0-3-1 15,-6 4 0-15,6-4 0 0,0 4 1 0,0-4 3 16,0 3-2-16,0-3 3 0,0 3 1 0,6-3 3 0,-6 5 1 16,8-5 3-16,4 4 0 0,-5-4 0 0,12 0 0 15,-6 0-1-15,13-4-4 0,-6-1-3 0,13 2 1 0,-1-4-1 16,7 0-3-16,1-5-2 0,5 2 0 0,7-5-1 0,-1 1 2 16,8-5 1-16,7 2 0 0,-1-6-2 0,0 4 1 15,7-2-1-15,0-1 1 0,-1 0 0 0,1-4-1 16,-7 4-1-16,1 0 1 0,-9-4 0 0,2 8-2 0,-13-3 1 15,-8 2 1-15,-4 4 2 0,-8 4 3 0,-6 0 3 0,-9 4-2 16,-3 0 0-16,-1 2 2 0,-7 2-3 0,-7-1-1 0,-1 4-6 16,-3 0-4-16,-9 4-5 0,-6 4-2 0,7-5-1 15,-8 5-3-15,8 3 0 0,0-4 0 0,-1 0 0 16,0 4-3-16,7-4-2 0,0 1-2 0,6 2-4 0,-5-2-4 16,4 3-5-16,8-3-5 0,-7 2-5 0,7 1-1 0,0 0-3 15,-5-4-1-15,5 4-5 0,0 1 1 0,0-1-2 16,0 0-5-16,0-1-9 0,0 2-15 0,-6-1-24 0,-1 0-48 15,-6-1-82-15,6 2-133 0,-13 2-68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3:43:13.9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5129 659 77 0,'0'-4'220'0,"0"4"-36"0,0 0-36 0,0 0-34 0,0-3-29 16,0 3-24-16,-6 0-16 0,6-4-12 0,0 4-10 0,0 0-5 15,-7-3-2-15,7 3 2 0,0-5 1 0,0 5 1 0,-6 0-2 16,6-2-2-16,0 2-2 0,0-4-1 0,-6 4-1 16,6 0-4-16,0-4-4 0,0 4-3 0,0 0 1 0,0 0-1 15,0-4 2-15,0 4 0 0,0 0 0 0,0 0 1 0,0-3 3 16,0 3 5-16,0 0 1 0,0 0 3 0,0-4 3 0,6 4 2 15,-6 0 3-15,0-4 1 0,0 4 2 0,0-4 1 0,0 4 4 16,6-2-1-16,-6 2 1 0,0-6-1 0,0 6 1 16,0-2-2-16,7 2-2 0,-7-4 1 0,0 4-1 0,0-3 0 15,0 3-3-15,0 0 1 0,0-4-1 0,0 4-2 0,0 0-2 16,0 0-3-16,0 0-3 0,0-4-2 0,0 4-1 0,0 0-4 16,0 0-1-16,0 0 0 0,0 0-3 0,0 0 0 0,0 0 0 15,0 0-2-15,0 0-1 0,0 0-2 0,0 0 0 16,0 0 0-16,0 0 1 0,0 0 0 0,0 0 1 0,0 0 1 15,0 0 2-15,0 0 5 0,0 0 0 0,0 0 3 0,0 0 1 16,0 0 2-16,0 0 0 0,0 0 4 0,0 0 0 0,0 0-1 16,0 0 1-16,0 0-4 0,0 0-1 0,0 0-2 0,0 0-2 15,0 0-3-15,0 0 0 0,0 0-2 0,0 0-2 16,0 0-2-16,0 0 0 0,0 0-1 0,0 0 1 0,0 0 0 16,0 0 0-16,0 0-1 0,0 0 0 0,0 0 2 0,0 0 0 15,0 0-2-15,0 0-1 0,0 0 1 0,0 4-1 0,0-4 1 16,0 0-1-16,0 4 0 0,0-4 1 0,0 0 2 0,0 0 0 15,0 0-2-15,0 0 1 0,0 0 0 0,0 0 0 16,0 0-1-16,0 0 1 0,0 0-1 0,0 0-1 0,0 0 1 16,0-4 0-16,0 4 0 0,0 0 0 0,0 0 0 0,0 0-1 15,0 0 1-15,0 0 0 0,0 0 0 0,0 0-1 0,0 0-1 16,0 0-3-16,0 0-7 0,0 0-9 0,0 0-7 0,0 0-11 16,0-4-9-16,0 4-10 0,0 0-8 0,0 0-10 15,0 0-8-15,0 0-6 0,0 0-3 0,0 0-7 0,0 0-7 16,0 0-5-16,-7 0 0 0,7 4 0 0,0-4-2 0,0 0-6 15,0 0-15-15,0 0-21 0,0 0-31 0,0 0-45 0</inkml:trace>
  <inkml:trace contextRef="#ctx0" brushRef="#br0" timeOffset="952.69">5012 640 103 0,'0'0'181'0,"0"0"-20"0,0 0-24 15,0 0-21-15,0 0-20 0,0-2-16 0,0 2-15 16,7 0-9-16,-7 0-8 0,0 0-6 0,0 0-2 0,0 0-5 16,0-4-3-16,0 4-3 0,0 0-3 0,0 0-2 0,0-4 0 15,0 4-3-15,0 0-1 0,0 0-2 0,0 0-3 0,0 0-2 16,0 0-2-16,0 0-1 0,0 0-3 0,0 0-1 0,0 0 1 15,0 0 0-15,0 0 0 0,0 0 2 0,0 0 2 16,0 0 3-16,0 0 6 0,0 0 1 0,0 0 4 0,0 0 1 16,0 0 2-16,0-4 1 0,0 4-3 0,0 0-2 0,0-3-4 15,0 3-2-15,0-4-1 0,0 4-2 0,-7 0-1 0,7-4 0 16,0 4 2-16,0 0-1 0,0 0 0 0,0 0 0 16,0 0 0-16,0 0-2 0,0 0-1 0,0 0 1 0,0 0 0 15,0 0 2-15,0 0 2 0,0 0 2 0,0 0 2 0,0 0 3 16,0 0 0-16,0 0 0 0,0 0 0 0,0 0-1 0,0 0-2 15,0 0-3-15,0 0-1 0,0 0-4 0,0 0-1 0,0 0-2 16,0 0-3-16,0 0-1 0,0 0-2 0,0 0 0 0,0 0-2 16,0 0-1-16,0 0-1 0,0 0 5 0,0 0-2 15,0 0-1-15,0 0-2 0,0 0-1 0,0 0 1 0,0 0 2 16,0 0-1-16,0 0-2 0,0 0 1 0,0 0 3 0,-7 0 1 16,14 0 3-16,-7 0-1 0,0 0 1 0,0 0 0 0,0 0-2 15,0 0 0-15,0 0 0 0,0 0-2 0,-7 0 1 16,7 0-1-16,0 0-1 0,0 0-1 0,7 0 0 0,-7 0-1 15,0 0 0-15,0 0 0 0,0 0 0 0,0 0-1 0,0 0 1 16,0 0 1-16,0 0-1 0,0 0 0 0,0 0 0 0,0 0 0 16,0 0 0-16,0 0 0 0,0 0-2 0,0 0-2 0,0 0-2 15,-7 0-3-15,7 0-5 0,0 0-11 0,0 0-10 0,0 0-12 16,0 0-14-16,0 0-16 0,0 0-13 0,0 4-15 16,-6-4-14-16,0 4-21 0,6-4-29 0,-7 3-39 0,1-3-70 15,6 0-103-15,-7 0-48 0</inkml:trace>
  <inkml:trace contextRef="#ctx0" brushRef="#br0" timeOffset="31461.26">6146 1402 170 0,'0'-2'196'0,"6"2"-30"0,-6-5-34 0,0 2-33 16,0 3-28-16,0-4-21 0,0 1-12 0,0 3-7 0,0-4-3 16,0 0-1-16,0 4 0 0,0-4-1 0,-6 1 3 15,6 3 1-15,0 0 2 0,0-4 0 0,0 4-2 0,0-3-2 16,-6 3-4-16,6-4-3 0,0 4-3 0,0-3 0 16,0 3 0-16,0-4-1 0,-8 4-1 0,8-5 0 0,0 5 0 15,0-3-3-15,-6 3 0 0,6-3-2 0,0 3-1 0,-6-4 0 16,6 4-1-16,-7 0-1 0,7-4 2 0,-6 4 0 15,-1 0 2-15,7 0 0 0,-7 0 2 0,1-3-1 0,0 3-1 16,-1 0 1-16,7 0 1 0,-7-3 2 0,1 3-1 16,-1 0-2-16,7-5-2 0,-6 5-3 0,-1 0 1 0,0 0-1 15,-5 0-3-15,6 0-2 0,-8 0-1 0,2 0-2 16,-2 0 1-16,-5 0 2 0,5 0 0 0,2 0-2 0,-8 5 3 16,7-2 2-16,-7-3 1 0,8 0 0 0,-2 3 2 0,2-3-1 15,-2 0 1-15,1 4 1 0,1 0-1 0,-2-4-2 16,2 3 0-16,-2 0-1 0,1 2-1 0,-6-1-2 0,6-1 0 15,-7 4-2-15,0 0 0 0,1 1 1 0,6 3-2 16,-6-3 2-16,-1 2-2 0,7-3 2 0,0 5 0 0,-6-5-1 16,11 5 1-16,-4-2-1 0,6-3 0 0,-8 5 0 0,8-5 0 15,-1 3-1-15,1 2 0 0,-1 3 0 0,7-5 1 16,-7 5-1-16,7-1 1 0,-6 5 1 0,6-4 1 0,-6 3-1 16,6 0 2-16,0 4-1 0,0-3-1 0,6-2 1 15,-6 2-1-15,6-1 1 0,1-3 0 0,0 3-1 0,-1-3 3 16,1 0-1-16,6-1 1 0,0-3 1 0,-1 0 1 0,2 0 0 15,-1 0 2-15,7-4 2 0,-1 1 0 0,0-2 0 16,1-2 1-16,-1 1-1 0,7 2-1 0,-6-4-2 16,6-3-1-16,1 4-2 0,-1-4-2 0,-1 4-1 0,8-4-4 15,-7 0-8-15,6-4-9 0,1 4-10 0,0-4-12 0,0 1-16 16,-1-1-17-16,1 1-19 0,-1-6-28 0,7 3-56 0,-7-2-96 16,7-3-100-16,-5 0-58 0</inkml:trace>
  <inkml:trace contextRef="#ctx0" brushRef="#br0" timeOffset="32429.81">6511 1623 320 0,'-7'0'271'0,"7"-4"-69"0,0 0-66 0,0 1-47 15,0 3-28-15,0-4-16 0,0 0-7 0,0 4-6 0,0-3-6 16,-6 0-4-16,6 3-3 0,0 0-1 0,0 0-2 0,-7-4-1 16,7 4 2-16,0-5 0 0,-6 5-1 0,6-3 2 15,0 3-1-15,-7-3 1 0,7 3-1 0,-6-4 2 0,6 4 1 16,0-4-3-16,-7 4 2 0,7-4-4 0,-7 4-1 15,7 0-1-15,-6 0 0 0,6-4-5 0,-6 4 0 0,6 0-2 16,-7 0-1-16,0 0-1 0,0 0-2 0,2 0-2 0,-2 0 0 16,-1 0 0-16,3 0 0 0,-2 4 0 0,1-4 0 15,0 0 0-15,-2 0 2 0,2 4 0 0,6-4 2 16,-6 4-2-16,-1-4 0 0,1 4 1 0,6-1-1 0,-7 0-1 16,1 2 0-16,6-5-1 0,-7 4 0 0,7 2-1 0,-6-2 1 15,6 0 0-15,-8 3 0 0,8-3 0 0,0 0 0 0,-6-1 0 16,6 4 0-16,0-2 0 0,-6 1 0 0,6 2 0 15,0-1 1-15,0 1 2 0,0 2-1 0,0-3 1 16,0 5 1-16,0-2-2 0,6-1 3 0,-6 1-2 0,6 1-1 16,2 0 0-16,-8 0 0 0,6-4 0 0,1 4 1 0,-1-3-1 15,1 2 0-15,-1-2 1 0,1-1 2 0,-1 1-1 16,0-5 1-16,8 4 0 0,-8-3 1 0,1 3 2 0,6-3 1 16,-6 0 0-16,-2-4 1 0,9 0 1 0,-1 3 1 0,-7-3 2 15,8-3 0-15,-8 3-1 0,7-4 2 0,-6 4 5 16,-1-4 2-16,1 0 4 0,-2 1 0 0,-5-4-1 0,0 3-1 15,7 1 0-15,-7-5-2 0,0 1-4 0,0-1-4 16,-7-2-4-16,7-1-2 0,0-1-1 0,-5 2-1 0,5-5-1 16,-7 4-3-16,7-4-1 0,0 1-1 0,0-5-1 15,0 5 0-15,0-1 0 0,0-3 0 0,0 3 1 0,7 0 3 16,-7 5 4-16,5-5 7 0,-5 7 7 0,7-3 6 0,-7 3 2 16,8 2 4-16,-3-2-5 0,2 5-4 0,0-5-4 15,-1 2-7-15,7-2-8 0,0 1-6 0,1 3-4 0,-2 0-2 16,2 0 2-16,-2 4 0 0,0 0 2 0,3 0-2 0,-3 4 1 15,2 0-3-15,-8 3 1 0,7 0-1 0,0 0 0 16,0 5-1-16,-7-1-2 0,8 0 2 0,-9 3-2 16,2 1 2-16,1 0 1 0,-8-1-1 0,5 1 0 0,-5-1 2 15,0 5-1-15,0-4 1 0,0-1 1 0,0 1 0 0,0-3 0 16,-5-2 3-16,5 1 0 0,-8 0 0 0,8 0 1 0,-7-4 1 16,7 1 1-16,-5-5 2 0,5 5-2 0,-6-4 7 15,6-2 5-15,0-2 6 0,0 0 3 0,0 0 6 16,0-2 7-16,0-2 4 0,0-4 0 0,0 1-4 0,0-4-6 15,0 0-3-15,6-4-6 0,-1-2-7 0,2 1-8 0,1-6-6 16,-3 4-2-16,9-1-2 0,-8-2 1 0,8 2 0 16,-2 1-1-16,2-1 0 0,-2 2-1 0,2 2 2 0,-1 3 1 15,-2-2-1-15,-2 7-1 0,2-4 0 0,-4 7 0 16,0-3-1-16,0 7 1 0,-1 0-1 0,-6 0 0 0,7 4-1 16,-1 3 1-16,1 0 2 0,0 1 2 0,-7 2 0 0,6 5 0 15,0 0 1-15,0 3 1 0,2-3 2 0,-2 4 0 16,-1 2-1-16,3 2-2 0,4-6-3 0,-4 5-2 15,-2 0-3-15,0 0-5 0,1 1-7 0,0-6-6 0,-1 6-4 16,0-5-6-16,1-3-5 0,0 2-5 0,-1 2-6 0,-6-5-6 16,7 1-9-16,-1 4-10 0,-6-9-14 0,6 5-16 0,1-3-28 15,6-2-55-15,-8 1-85 0,10-3-91 0,-2-5-56 16</inkml:trace>
  <inkml:trace contextRef="#ctx0" brushRef="#br0" timeOffset="33163.98">7508 1158 240 0,'0'-7'488'0,"-6"-1"-159"0,6 4-142 0,6 0-80 15,-6 0-43-15,0 8-23 0,6 0-17 0,0 0-11 0,1 4-5 16,6 1-2-16,-6 7 0 0,5-3 0 0,2 7 0 0,-2-3 0 15,2 2 1-15,-1 3 0 0,0 0-1 0,0 4-2 16,-1-4 0-16,2 4 0 0,-8-4 1 0,1-1-2 0,0 2 0 16,-1-1 2-16,1 0 2 0,-7-4 1 0,0 4 1 15,-7 0 4-15,1-5 0 0,-8 6 3 0,2-4 1 0,-2 2 1 16,-5 1 0-16,-7 0-1 0,0 0-2 0,6 0-2 0,-13 0 1 16,7 1-2-16,0-6-3 0,1 2-1 0,5-5-2 15,0 1-1-15,1 0-1 0,4-5 0 0,-2 2-2 16,9-1 1-16,-4-5-1 0,5 3-1 0,1-6-2 0,-1 4-1 15,7-7 0-15,-7 8 0 0,7-8-2 0,0 0 1 0,7 0 1 16,0-4 0-16,-1 0 2 0,7-6 3 0,1-2-1 0,-2 1 4 16,8-7 1-16,-7 0 0 0,7-5-1 0,-1 2 0 15,0-4 0-15,-6-2 0 0,7 2 0 0,-6 0 1 16,-2-2-2-16,1 2 2 0,-6 4 2 0,-1 2 4 0,1 4 6 16,-7 1 1-16,0 2 3 0,0 1-2 0,0 5 2 0,-7 1 0 15,7 2-3-15,-6 3-4 0,-1 0-6 0,0 8-4 16,1-2-3-16,0 2-2 0,6 7-1 0,-6-1-1 0,6 1 0 15,0 4-1-15,6-2-2 0,-6 2 1 0,6 3 2 16,0 0-1-16,8 0 0 0,-1-1 0 0,-1 2-3 0,8-2-1 16,-6-2-1-16,5-1-1 0,7-3-1 0,-6 3-2 0,6-7-1 15,-1 0 0-15,9-4 2 0,-9 0 0 0,7-2 2 16,-5-2 1-16,5-3 0 0,0-3 3 0,2-2 1 0,-1-2 2 16,-1 0 1-16,0-4 1 0,-5 0 2 0,5-3 3 0,-5-1 2 15,-3-3 1-15,-4 3 4 0,1-3 4 0,-9-1 4 16,2 2 0-16,-8 1 0 0,0-2 0 0,-6 0 0 0,0-1 7 15,-6 1-7-15,0 0-5 0,-2 4-4 0,-4-1-2 16,6 3-1-16,-8 1-1 0,-5 3-2 0,5 2-7 0,2-2 1 16,-8 5 2-16,7-1 1 0,0 4 0 0,0 0-3 15,-1 0 0-15,8 4-1 0,-7-1 1 0,7 1-1 0,-1 6-2 16,7-2 0-16,-6-1 0 0,6 5 2 0,0-2-2 0,6 2 1 16,-6 2 0-16,7-2 2 0,6 3-1 0,-7-5 0 15,8 5 0-15,-2-1-1 0,8 1 0 0,-7-1-2 0,7 1-5 16,-2-4-4-16,9 4-5 0,-7-4-4 0,6 0-3 15,0 0-10-15,6-1-11 0,-5-2-9 0,-2-1-8 0,1 1-7 16,1-1-9-16,-2 0-14 0,-4-3-21 0,4 3-20 16,-5-3-26-16,0-4-70 0,-1 0-124 0,-6-4-59 0</inkml:trace>
  <inkml:trace contextRef="#ctx0" brushRef="#br0" timeOffset="33726.16">8498 1564 354 0,'0'-12'403'0,"0"2"-120"0,0 3-102 0,0-1-61 16,0 2-36-16,0-6-21 0,0 9-18 0,0-5-13 15,6 4-12-15,-6 4-7 0,7 0-5 0,0 4-3 0,-2 4-2 16,2-1-1-16,0 3-2 0,0 2-1 0,-1 5 0 16,0 2 1-16,2 4-1 0,-2-2 1 0,-6 1 0 0,6 4 0 15,1-1 2-15,-1 1-1 0,-6 0-1 0,7-4 0 0,-1 4 1 16,1-5-1-16,-7-2 0 0,5-1 0 0,-5-3 1 15,7 0 0-15,-7-5 0 0,0 2 1 0,8-5 4 0,-8 1 10 16,0-6 13-16,0 6 14 0,0-8 10 0,0 0 6 16,-8 0 6-16,8-8 6 0,0 2 2 0,0-2-6 0,0-7-10 15,0 5-11-15,0-5-6 0,0 0-5 0,0-3-4 0,0-1-5 16,8-2-4-16,-3 2 0 0,-5 1-1 0,7 0 1 16,-7 4 3-16,7-2 2 0,-7 1 3 0,7 8-3 15,-7-1-2-15,0 2-5 0,0 2-10 0,0 0-8 0,0 4-10 16,6 0-6-16,-6 4-4 0,6 6-1 0,-6-2-1 0,7 3 2 15,-1 4 7-15,1-3 2 0,6-2 5 0,1 5-1 16,-8-4 2-16,13-1-1 0,-6 2 2 0,-1-1 1 0,9-5 1 16,-1-2 0-16,-8 0 1 0,8 0 2 0,-2-4 1 15,2-4 0-15,1 0 0 0,4-2 1 0,-5-2-1 0,0-3 1 16,-1 0 3-16,1-3 11 0,0-1 11 0,-8 1 8 0,1-2 4 16,-6 1 2-16,0 0 5 0,-1 5 0 0,0-5 0 15,-6 4-11-15,0 1-10 0,7-2-8 0,-7 5-3 0,0 0-4 16,0 4-8-16,0-1-14 0,0-1-12 0,0 5-9 15,0 0-8-15,7 5-3 0,-7-1-3 0,6 2 0 0,-1 5-1 16,3 1 8-16,-1-2 10 0,-2 5 6 0,9 0 5 0,-8-4 3 16,1 3 0-16,0 4-1 0,-1-3 1 0,-6 0 1 15,0 0-2-15,0-1 0 0,0-3-1 0,-6 3-4 0,6-2-6 16,-7-1-6-16,0 0-12 0,1-1-17 0,0-2-17 16,-2-1-17-16,3 1-24 0,5-5-30 0,0 0-53 0,0-3-126 15,5 0-87-15,3-3-51 0</inkml:trace>
  <inkml:trace contextRef="#ctx0" brushRef="#br0" timeOffset="34085.44">9357 1748 15 0,'0'0'468'0,"0"0"-83"15,8 0-148-15,-2-4-103 0,-6 0-57 0,14 0-32 16,-8-3-14-16,7 3-6 0,0-2 1 0,0-6 5 0,0 5 3 16,6-5-2-16,-12 5 5 0,6-3 3 0,0-2-1 15,-7 1 2-15,1 5 3 0,0-6 0 0,-7 1-4 0,0 0-1 16,0 1-6-16,-7-2-4 0,0 5-2 0,-7-5-6 16,3 5-7-16,-3 4-7 0,-5-2 0 0,-1 3 0 0,-6 2 0 15,6 0 0-15,0 2 0 0,2 3 0 0,-2-2 0 16,1 4-1-16,5 5 1 0,1-2 0 0,1 2-2 0,-3 2 0 15,10-2 1-15,-1 3 0 0,-3 2 1 0,9-3 2 0,0 5 0 16,0-1-1-16,9 1 1 0,-9 0 0 0,6-5 0 0,7 4-3 16,0-4-1-16,6 1 0 0,7-3-3 0,1 2-3 15,-1-3-6-15,13-4-14 0,-7 1-8 0,14-5-15 16,-7 0-19-16,7-3-18 0,-1 0-19 0,1-3-25 0,-7-4-50 16,6 0-79-16,-5-5-107 0,-1-2-71 0,-7 3-28 0</inkml:trace>
  <inkml:trace contextRef="#ctx0" brushRef="#br0" timeOffset="34444.74">9977 1176 9 0,'0'-8'497'0,"-6"4"-37"16,-1-2-177-16,7 1-125 0,0 5-67 0,-7 0-40 16,7 0-21-16,0 5-10 0,0-3-4 0,0 6 2 0,0 4 3 15,0-3 3-15,0 8 3 0,7 0 0 0,-7 2-1 0,0 3-1 16,7-1-3-16,-7 4-6 0,-7 6-3 0,7 1-2 0,-7 1-4 15,-5 0-2-15,5 5-1 0,-13 1-1 0,8-3 0 16,-2 1 0-16,-5-3 0 0,6-1-1 0,0-4-1 16,-1-4 0-16,8-2 1 0,-6-5 1 0,5-4-1 0,0 1 8 15,1-7 12-15,6-2 16 0,-7 2 18 0,7-4 10 0,0-4 6 16,0 0 2-16,0-4 1 0,0 0-2 0,0-6-9 0,0 2-15 16,7-3-13-16,-1 4-4 0,-6-4 2 0,7 0 8 15,-7 0 9-15,0 3 3 0,7 6 8 0,-7-7-5 16,6 6-6-16,-6 3-9 0,6-4-11 0,0 4-11 0,2 0-11 15,4 4-8-15,1-4-11 0,0 7 2 0,14-2 2 0,-1 1 0 16,-1 2-4-16,8-1-10 0,6-3-14 0,7 3-19 16,-1-3-24-16,8-1-31 0,-2 1-36 0,8-4-39 0,0 3-63 15,0-3-110-15,-1 0-90 0,-5-3-69 0,-2-1-30 16</inkml:trace>
  <inkml:trace contextRef="#ctx0" brushRef="#br0" timeOffset="35132.23">10935 1194 137 0,'0'-14'467'0,"-7"2"-135"15,1 2-127-15,6 3-68 0,-7-1-36 0,7 0-14 0,0 4-12 16,0 1-13-16,0-1-12 0,0 1-8 0,0 3-8 16,0 3-11-16,7 1-7 0,-7 3-9 0,6 1-3 0,1 2-1 15,0 5 2-15,4 4 2 0,-2 3 1 0,-3 0 3 16,-1 3 0-16,9 4 1 0,-7 4 0 0,-1 1 1 0,1 2-2 15,-1 1-1-15,0 0-1 0,2-1-1 0,4 4-3 0,-6-3 0 16,2 0-1-16,-2-1 1 0,0-3-2 0,1-4 1 16,-1 1 1-16,8-5 2 0,-8-2 2 0,-6-5 1 0,5 0 3 15,2-7 9-15,-7 0 17 0,8-4 33 0,-8 1 49 16,6-5 47-16,-6 0 34 0,0-6 22 0,0 0 14 0,0-8 4 16,0-4-6-16,0-3-24 0,-6-5-43 0,6-6-41 0,0 4-33 15,-8-8-22-15,1-1-14 0,2 3-13 0,-1-7-10 16,-2-2-11-16,2-1-8 0,0 2-7 0,-1-6-4 0,7 6-5 15,-6 2-1-15,0 1 0 0,6 2 0 0,-8 8 2 16,8 4 1-16,0 0-1 0,-6 11 0 0,6 0 2 0,0-1-3 16,-6 10-7-16,6-2-1 0,0 1-4 0,0 6-1 0,0 3-1 15,0 2 2-15,0 4-1 0,6 2-4 0,0 1-3 0,2-1-2 16,4 5-1-16,1-5-1 0,1 5 0 0,4-5-3 16,9 1 1-16,-7-4 5 0,6-3 7 0,-6-1 5 0,5 0 1 15,1-3 3-15,0-4 2 0,7-4 1 0,-13 1 1 16,6-4 1-16,0-2-1 0,-7-5-1 0,7 3 1 0,-13-3 1 15,7-1 4-15,0 1 2 0,-8-5 3 0,2 4 4 16,-2-4 3-16,1 5 3 0,-6 3 2 0,0-3 2 0,-1 7-4 16,-6-1-2-16,6 0-1 0,-6 4-5 0,8 2-4 0,-8-3-2 15,0 5-5-15,6 5-3 0,-6 1-2 0,0 2 0 0,6 7 2 16,-6-1 0-16,5 5 1 0,-5 3 1 0,8 3 2 0,-8 1-1 16,7 3 2-16,-1-4-6 0,1 9-10 0,-1-5-16 15,0 4-26-15,8 1-42 0,-2-5-49 0,2 3-53 0,5-3-48 16,1 2-43-16,6-2-34 0,7-4-46 0,-1-4-79 15,7-2-108-15,-7-4-31 0,1-3 4 0</inkml:trace>
  <inkml:trace contextRef="#ctx0" brushRef="#br0" timeOffset="35600.93">12115 1417 31 0,'-27'-7'522'0,"-5"3"4"0,6 0-175 16,-7 8-163-16,1 0-84 0,-1 0-48 0,7 3-25 0,0 3-15 15,0 2-9-15,6-1-4 0,1 3-2 0,5 2 0 16,8-2-3-16,0 4-4 0,6 1-3 0,6-2-2 16,0-2-3-16,8 4-3 0,5-7-3 0,1 2-3 0,6-7-1 15,0 1 2-15,0-5 2 0,-1 1 4 0,-5-4 2 0,7 0 4 16,-7 0 3-16,-1-4 4 0,-6 4 7 0,0-3 8 16,-7-1 6-16,0 4 5 0,1-4 4 0,0 4 2 0,-7 0 1 15,6-4 0-15,-6 4-2 0,0 0-7 0,0 0-6 16,0 0-4-16,6 0-5 0,-6 0-4 0,0 0-1 0,8 0-1 15,-8 0-1-15,6 0 2 0,7-3 5 0,-7-1 1 0,8 0 4 16,5-2 6-16,-6-3 5 0,7-1 2 0,-1-2 3 16,1-3 3-16,6-2 3 0,-7-2 11 0,-5-3 2 0,5 1 4 15,0-1 3-15,-6-4 2 0,1-4-1 0,-2 1-3 16,-4-4-5-16,-2 4-9 0,-6-8-4 0,0 5-5 0,0-6-7 16,0 1-2-16,-6 5 0 0,-2-5 5 0,2 5 10 0,0 3 15 15,-1 2 11-15,7 9 6 0,-14 0 3 0,8 3-1 0,0 4-2 16,-1 0-10-16,1 7-12 0,-1 4-18 0,-5 4-12 0,5 4-10 15,-6 3-5-15,0 4-1 0,6 2 0 0,-6 9-1 0,7 4 2 16,0-1 2-16,-2 7-5 0,2 1 4 0,6 4 3 16,0-1-1-16,0 4 1 0,6 0 0 0,2-5 0 0,4 6-9 15,-5-1-3-15,12-3-17 0,-6-2-14 0,13 2-18 16,-6-4-20-16,6-1-26 0,7-3-21 0,-1-4-21 0,0-2-20 16,1-2-19-16,0-7-26 0,-1-3-62 0,0-8-154 0,1-3-56 15,-13-4-30-15</inkml:trace>
  <inkml:trace contextRef="#ctx0" brushRef="#br0" timeOffset="35756.94">11815 1238 271 0,'-14'-7'551'0,"8"-1"-6"0,0 1-225 0,6 3-140 16,12 1-77-16,8 0-44 0,6 3-29 0,13-5-16 15,0 5-10-15,20 0-11 0,0 0-13 0,5 5-16 0,9-2-16 16,5 0-19-16,0 5-27 0,7-5-44 0,-7 5-76 0,7-1-156 15,-14-3-69-15,1-1-34 0</inkml:trace>
  <inkml:trace contextRef="#ctx0" brushRef="#br0" timeOffset="35960.24">12668 1073 163 0,'-13'-4'523'15,"0"1"-12"-15,7 3-215 0,0-4-140 0,-2 4-76 0,8 0-42 16,0 4-21-16,0-1-12 0,0 1-4 0,8 3 3 0,-2 1 5 15,0 6 4-15,7 1 6 0,0 3 3 0,-1 0 4 0,8 5 4 16,1 2 3-16,-8 0-3 0,6 5-2 0,0-1-3 16,8 1-4-16,-8-1-2 0,0 4-2 0,1-4-5 0,0 4-5 15,6 5-5-15,-8-6-13 0,9 1-16 0,-7 0-24 16,7 0-21-16,-2 1-34 0,1-9-57 0,-6 0-124 0,0 2-102 16,-8-10-70-16,1-2-32 0</inkml:trace>
  <inkml:trace contextRef="#ctx0" brushRef="#br0" timeOffset="36491.12">12746 1506 70 0,'14'3'461'0,"-2"-3"-119"0,8 4-142 0,-2-4-89 15,9 0-49-15,0 3-26 0,5-3-8 0,-7 0-1 0,15-3 1 16,-6-1 3-16,4 1 1 0,-5-1 2 0,6 0 1 16,-1-3 4-16,1 3 0 0,1-3 1 0,-7-5 0 0,-1 6 4 15,1-5 7-15,-7-1 5 0,0 4 6 0,-6-2 3 16,-7-5 1-16,5 4 1 0,-10 1 3 0,-2-5-1 0,-6 4-7 16,0-1-8-16,-6 2-7 0,-2 0-7 0,2 1-7 15,-6-1-6-15,-8 6-10 0,7-4-6 0,-7 8-5 0,8-3-3 16,-8 3-4-16,1 3-3 0,-1 2-1 0,0 2-2 0,7 3-3 15,-7 2-5-15,8-1-3 0,6 4-1 0,-8-1 0 16,8 1-1-16,-7 0-1 0,13-1 0 0,-7 1 1 0,7 4 8 16,0-2 3-16,0-2 2 0,7-1 0 0,-2 5 3 15,9-5 0-15,-8-3 3 0,8 3 4 0,5-2 4 0,1-5 5 16,6 1 4-16,-6-4 9 0,5-1 4 0,1-3 8 0,7-3 7 16,-7-1 2-16,0 0 4 0,7-4 7 0,-7 1 6 15,0-3 8-15,0-2 8 0,0 1 6 0,1 0 3 16,-9 1 4-16,2-2 3 0,-7-2 1 0,1 2-5 0,-2 6-7 15,-5-5-14-15,6 8-11 0,-7-6-11 0,-6 6-11 0,7-2-17 16,-7 3-23-16,6 2-24 0,-6 0-15 0,0 0-10 0,0 2-9 16,0 6-2-16,0 1-2 0,0-3 5 0,0 5 14 15,0 1 14-15,0 2 8 0,7 1 9 0,-7-5 7 16,7 5 2-16,-1 0 2 0,0-1 0 0,1 1 1 0,6-1-1 16,0-2 3-16,-7 2 1 0,14-2 1 0,0-5 1 0,-1 3 0 15,7-2-10-15,6-1-20 0,1 1-27 0,7-4-40 16,5-2-44-16,1-2-52 0,-1 0-91 0,8-2-199 0,-9-2-89 15,3-4-42-15,-8 1-2 0</inkml:trace>
  <inkml:trace contextRef="#ctx0" brushRef="#br0" timeOffset="36819.18">15216 1527 115 0,'-13'-4'359'0,"6"2"-232"0,1 2-253 0,0-5-157 0</inkml:trace>
  <inkml:trace contextRef="#ctx0" brushRef="#br0" timeOffset="37240.94">15073 1531 105 0,'-13'0'354'0,"-1"0"-78"0,7 0-85 0,-4-4-67 0,2 4-40 16,9 0-23-16,-5 0-16 0,5 0-9 0,0 0-6 15,0 0-5-15,0 0-5 0,0 0-6 0,5 0 1 0,4 0-1 16,-3 0 3-16,-1 4 2 0,9-4 1 0,6 4 3 0,0-4 2 15,-2 3 5-15,15-3 2 0,-8 0 4 0,9 0-1 16,6 0-1-16,5 0 1 0,-7 0-1 0,15-3 1 0,-7-1 0 16,5 0 0-16,2 0-1 0,-1-3 3 0,0 0 1 15,0 0 2-15,0-1 2 0,-6 1 4 0,0-3 3 0,-8 1 3 16,-5-1 5-16,-1 0 8 0,-12 1 3 0,-7-1 0 0,1 2-4 16,-14-3-3-16,0 1-9 0,-7-2-8 0,-13 1-12 15,0 4-15-15,-6-4-8 0,-6 4-4 0,7 2-4 16,-9-1-3-16,9 2-1 0,-1 0-11 0,6 4-9 0,13 0-3 15,-6 0-5-15,13 8-2 0,7-5-3 0,-1 9-3 0,14-5-4 16,-1 3 7-16,7 2 3 0,1-2 3 0,5 5-1 0,7-4 1 16,-7-1 4-16,1 7 3 0,-1-7 5 0,-5 0 3 15,-1 6 1-15,-6-6 0 0,-8 2 0 0,-5-2 0 16,-7 1-2-16,0 0-1 0,-13 1-1 0,-7-5-6 0,-5 3-9 16,-1 2-14-16,-7-5-14 0,-7 1-19 0,8-1-32 0,-1-4-56 15,1 5-126-15,6-8-105 0,7 0-61 0</inkml:trace>
  <inkml:trace contextRef="#ctx0" brushRef="#br0" timeOffset="37569">18506 1124 297 0,'6'-10'518'0,"2"2"-103"0,-2 4-166 16,1 1-92-16,-7-5-48 0,0 8-27 0,0-3-21 0,0 3-13 15,-7 0-9-15,1 3-7 0,-8 1-6 0,1 3-3 0,-6 5-1 16,-1 2 0-16,-12 4 6 0,-1 4 4 0,-12 4 1 15,-1 3 0-15,-6 4 0 0,0 7-3 0,-13 1-4 0,-7 3-5 16,0 4-5-16,1 0-2 0,-1-2-6 0,0 2 1 0,7 0-1 16,0 0-3-16,7-5-5 0,5-2-9 0,7 0-17 15,7-5-22-15,7 0-25 0,6-6-25 0,7-1-31 0,5 0-44 16,8-7-79-16,0 1-153 0,12-13-69 0,0 2-29 0</inkml:trace>
  <inkml:trace contextRef="#ctx0" brushRef="#br0" timeOffset="37787.83">17386 1040 201 0,'-13'-18'548'0,"7"6"-14"0,6 5-213 16,-9 0-139-16,9 4-78 0,0 3-44 0,9 8-24 0,2 1-12 16,3 7 0-16,12 2 7 0,0 7 13 0,7 5 13 0,13 6 15 15,5 5 7-15,15 3 10 0,6 3 8 0,6 1 4 0,12 7 0 16,3 0-1-16,4 0 1 0,7 0-3 0,1 4-2 15,-2-5-5-15,2 1-8 0,-1 0-9 0,0-4-8 0,1-3-15 16,-1 4-37-16,-7-9-56 0,2 5-73 0,-8-4-76 16,-7-4-99-16,1 0-215 0,-20-7-106 0,1 4-64 0,-15-8-18 15</inkml:trace>
  <inkml:trace contextRef="#ctx0" brushRef="#br0" timeOffset="49019.41">19113 3121 319 0,'-8'-4'385'0,"8"0"-108"15,0 1-104-15,0 3-66 0,0-4-36 0,0 1-20 0,0-2-13 16,0 5-3-16,0-2-1 0,0-2-5 0,0 4-2 0,0 0-6 15,8 0-5-15,-8 0-3 0,0 0-2 0,6 4-4 16,1-2-2-16,-1 6 0 0,-6-1 2 0,7 1 2 0,-1 6 4 16,8 2 1-16,-14-2 4 0,6 9 0 0,0-2 1 15,1 1-1-15,-7 3-2 0,6 1-1 0,-6 1-1 0,7 2-4 16,-7-4 0-16,0 4-2 0,6 1 0 0,-6-1-1 0,0 0 0 16,0-4 0-16,0 4-1 0,0 1 0 0,0-5-2 15,-6 2 0-15,6-5-1 0,0 3 1 0,-7-3 0 0,7 0-1 16,0-4-2-16,0-4 0 0,0 2-6 0,-6-1-8 15,6-5-9-15,0-2-11 0,0-1-15 0,6 0-14 0,-6-3-23 16,0-8-55-16,0 1-126 0,7-5-97 0,-7-7-65 0</inkml:trace>
  <inkml:trace contextRef="#ctx0" brushRef="#br0" timeOffset="49550.56">19243 2839 183 0,'7'-8'484'15,"-1"-2"-123"-15,-6 2-157 0,6 1-91 0,1 3-48 0,6-3-24 16,0 0-11-16,1 3-6 0,-2-3-4 0,8 3 1 0,-7 0 1 16,13-3 1-16,0 3 0 0,0 1-3 0,7-4-2 15,-1 2-4-15,7-1-1 0,0 2-4 0,1-4 0 16,5 4 1-16,1-3-2 0,-1 3-1 0,1-2 5 0,-1 2 0 15,8-4 1-15,-1 1 2 0,-7-1 2 0,8 5 0 0,-8-4 1 16,-6 3-2-16,7 1-3 0,-14-1-1 0,7 4-3 0,-13-4-3 16,0 4-5-16,1 4 0 0,-8-4-1 0,-6 4-1 15,-1-1 1-15,2 1 0 0,-1-1-1 0,-6 4 1 16,-1 1 1-16,1-1 1 0,-7 5 2 0,6 2 0 0,0 1 2 16,-6 0 1-16,8 3 2 0,-2 4 1 0,-6 3 0 0,6 1 1 15,1 3 0-15,-2 1-1 0,3 3 1 0,-1-1 0 16,5 5 0-16,-5-4-1 0,6 3 0 0,-7 1-1 0,8-4-1 15,5 4 3-15,-6 0-1 0,6-4 0 0,-6 3 0 16,6-6-1-16,-5 3 1 0,6-1-1 0,-1-2-3 0,-5 2-1 16,-2-5-1-16,8 2-1 0,-8 0 1 0,3-7-2 0,-3 3 0 15,1-3 0-15,-6 1-1 0,-7-1 0 0,0-5 0 16,0 2 1-16,-7-4-1 0,-6 3 1 0,1-7-1 0,-8 4 2 16,-7-1 0-16,1-2 1 0,0-1-1 0,-13-5 1 15,0 6 3-15,-7-1-1 0,1-4 1 0,-7 4 4 0,-7-4 2 16,0 0 0-16,-6 5 1 0,-6-9-1 0,-1 9-1 0,0-6 1 15,-6 2-2-15,6 0-4 0,-6-5-4 0,0 5-1 16,6-2-3-16,1-2-4 0,6 0-12 0,0 0-16 0,12-1-20 16,1-3-25-16,13 0-36 0,0-3-59 0,13-5-151 15,0 2-98-15,0-6-64 0,13 1-30 0</inkml:trace>
  <inkml:trace contextRef="#ctx0" brushRef="#br0" timeOffset="50175.61">19765 2825 469 0,'0'-8'377'0,"0"4"-124"16,0 1-102-16,0-1-63 0,0 0-35 0,0 0-21 15,-8 4-12-15,8 0-6 0,0 0-5 0,-6 4-2 16,0 4-1-16,-1-1 1 0,-6 7 1 0,-6 1 3 0,-1 7 2 16,-6 4 0-16,0-1 0 0,-7 8 0 0,-6 0-1 0,7 1-2 15,-7 6-3-15,-1-3 0 0,1-1-2 0,1 3-1 16,-2-1-1-16,1-1 1 0,0-1-2 0,7-3-1 0,-8 0 2 15,7 0 0-15,1-4 1 0,-2 4-2 0,9-8-1 16,0 5-1-16,-1-4-3 0,6-4-5 0,0-4-6 0,7 0-8 16,1 1-9-16,4-8-2 0,2 1-9 0,12-6-15 0,-6-6-14 15,14 0-48-15,-1-6-82 0,6-6-127 0,8-3-64 16</inkml:trace>
  <inkml:trace contextRef="#ctx0" brushRef="#br0" timeOffset="50425.34">20090 2795 399 0,'-13'3'360'0,"0"1"-132"0,-6 4-97 0,-1 7-57 0,-7-1-27 16,1 4-14-16,-6 4-8 0,7 4-5 0,-9 3 0 0,-5 0-2 15,0 8-1-15,1 0-4 0,-8 3-4 0,-7 4-3 16,8 0-2-16,-7 0-1 0,-1 3-2 0,8-2-1 0,-7-5 0 15,13 0 1-15,0 1 1 0,-1-8 0 0,8 0-2 16,-2-8-1-16,9 1-2 0,6-5-6 0,-1-1-5 0,8-3-10 16,-2-5-14-16,1-3-13 0,13-1-28 0,0-4-43 0,0 0-78 15,13-8-115-15,1 0-67 0</inkml:trace>
  <inkml:trace contextRef="#ctx0" brushRef="#br0" timeOffset="50628.48">20162 3044 169 0,'6'-7'470'16,"1"0"-117"-16,-1 2-136 0,-6 5-88 0,-6 5-50 15,-7-2-30-15,-1 4-17 0,-5 8-12 0,-7-1-7 0,-6 5-2 16,6 3-1-16,-7 3-3 0,-7 2 0 0,1 2-2 0,1 4-1 16,-1-1 0-16,-1 4-3 0,1 2-3 0,7-1-2 0,-7-1-1 15,6 0-2-15,0 1-3 0,0-4-6 0,8 0-6 16,-8-4-7-16,8 1-7 0,5-1-11 0,0-7-18 15,1 0-23-15,5-4-30 0,8-3-47 0,6-4-99 0,0-7-87 16</inkml:trace>
  <inkml:trace contextRef="#ctx0" brushRef="#br0" timeOffset="50831.72">20369 3146 91 0,'0'0'471'15,"-6"8"-114"-15,-7 3-135 0,-6 0-93 0,-7 7-50 16,-7 5-28-16,0 2-12 0,-5 0-8 0,-8 12-1 0,0 0-8 16,-6 3-5-16,7 4-3 0,-7 4-5 0,-1-1-2 15,8 1-5-15,-1 0-4 0,1-4-6 0,5-4-4 0,1-1-3 16,1-2-7-16,11-3-5 0,1-1-8 0,0-8-12 0,7-2-23 16,-1-2-41-16,8-6-77 0,4-8-136 0,8 1-69 15</inkml:trace>
  <inkml:trace contextRef="#ctx0" brushRef="#br0" timeOffset="52190.72">18526 1934 55 0,'0'0'414'0,"-6"0"-87"0,6-4-98 0,0 4-85 0,0 0-62 0,6-3-37 16,1 3-21-16,-1-4-11 0,0 4-6 0,8-4-2 15,-1 0-2-15,6 2 0 0,1-2 2 0,6 0-1 16,6 0 1-16,-6-3 2 0,13-1 2 0,1 5 1 0,5-4 1 16,0-5 0-16,8 5 1 0,12 0 3 0,1-5 1 0,5-2 3 15,14 3 1-15,0-4 2 0,12 1 1 0,8-1 3 16,-1 1-1-16,7-5 2 0,5 4 1 0,2-3-3 0,6 0-3 15,-1 4-3-15,8-5-4 0,-1 4-2 0,0 1-3 16,1-1-4-16,-1 1-3 0,-7-1 1 0,-4 3-1 0,-2 2 2 16,-7-1-1-16,1 0-1 0,-13-1-1 0,0 5-1 0,-14-3-1 15,1 2-3-15,-6 1 1 0,-14 3-3 0,0 1 0 16,-7-1-1-16,-5 1 0 0,-8 3 0 0,-7-4 0 0,2 4-1 16,-13 0 0-16,-2 4 0 0,1-4 2 0,-6 0 1 15,0 3-1-15,-7-3 1 0,-7 4 2 0,7-4 2 0,-6 0-1 16,-7 3-2-16,6-3 0 0,0 4 0 0,-6-4 1 0,0 0-2 15,0 3 1-15,0-3-1 0,0 4 0 0,0 4 3 16,0-5 0-16,-6 9 0 0,6-2 0 0,0 1 1 16,0 4 0-16,-6 7 0 0,6-3 2 0,6 6 0 0,-6 4 3 15,0 7 2-15,6 1 3 0,-6 7 2 0,7 4 3 0,0 2 1 16,-1 6 0-16,1 6 0 0,6 4-2 0,-1 7 0 16,1 4 0-16,1 4 0 0,-1 7-3 0,0 0-1 0,6 3 0 15,-5 5-2-15,5-1-1 0,1-4-1 0,-8 1-2 16,14-3-4-16,-6-3 1 0,6-1 0 0,-7-5 0 0,8 2 1 15,-8-9 0-15,1-3-2 0,-1-1-2 0,1-8 2 0,-7 2 0 16,0-7-1-16,-1-2 0 0,-5-2 0 0,-7-4-1 16,8-1 2-16,-8-4 0 0,0-2 0 0,0-4 0 0,-8-1 0 15,8-2 1-15,-7-5 0 0,2-4 1 0,-2 1-1 0,-6 0 0 16,6-8 0-16,-5 4-1 0,-2-4 2 0,2 0 0 16,-8-4 0-16,0 3-2 0,7-3 1 0,-14 1 2 0,9-5 1 15,-8 5 0-15,0-4-1 0,-7-1 1 0,1 2 0 16,-8-1 2-16,-6 0-1 0,1-4 1 0,0 4-3 0,-8 0 2 15,-6-3-1-15,0 3 1 0,1-1-3 0,-7 2 1 0,0-5-2 16,-6 3-2-16,6 2 0 0,-14-1 2 0,1 0 0 16,0-1-1-16,-7 1 0 0,-6 0-2 0,-13 4-2 15,-1-4 1-15,-5 1-2 0,-7 3-4 0,-1-5 0 0,-12 1 0 16,6-1 3-16,-7 2 3 0,-5-5 1 0,-8 4 2 0,1-4 2 16,-7 2 0-16,0 0 3 0,-6-1 1 0,-2 4 4 0,8-5 2 15,-5 3 6-15,5-2 8 0,0 3 8 0,13-3 8 16,1-2 8-16,6-2 6 0,12 3 7 0,7-3 5 15,7 0 0-15,13-4-2 0,6 0-2 0,6 0 3 0,15 0-8 16,5-4-9-16,7 0-7 0,0-3-5 0,13 3-11 0,7-2 3 16,6-2 0-16,-1 1-6 0,6 3 3 0,2-4 1 15,7 5-2-15,6-4-5 0,-7 3 2 0,6 1-9 0,7-1-10 16,-7 4-11-16,7-4-11 0,0 0-8 0,0 1-6 16,0 3-4-16,7-5-1 0,0 2 1 0,-1-1 1 0,1-2 5 15,-1 1 7-15,0 2 8 0,0-4 5 0,8 3 5 0,-9-4 4 16,4 5 1-16,-3-4 3 0,0 0 4 0,1-1 1 15,-7 1 3-15,6-1 1 0,1-3 2 0,0 1-1 0,-1-2 3 16,0-5 1-16,-6 2 4 0,6-4 2 0,-6-3 3 16,8-4 1-16,-2 1-1 0,0-4 3 0,1-5 1 0,0-2 4 15,6-8-4-15,-1-8 0 0,2 1-1 0,-2-11-1 0,2-4-2 16,-1-3-1-16,6-9-5 0,0-6-3 0,1-4-4 16,0-3-6-16,-1-1-5 0,7-7-4 0,7 0-5 0,-7-3-1 15,0-4-2-15,7 3-4 0,-1 1-1 0,1 6 2 16,-1 0 3-16,-6 9 3 0,1 7 0 0,-1 3 3 0,-8 7-2 15,2 8-4-15,-6 3-7 0,-1 8-10 0,-7 7-13 16,8 3-15-16,-14 8-12 0,6 4-17 0,0 4-17 0,-6 3-14 16,7 3-17-16,-7 4-15 0,6 4-15 0,-6 4-14 0,7 4-18 15,0-1-28-15,-1 0-78 0,0 4-107 0,7-4-55 0</inkml:trace>
  <inkml:trace contextRef="#ctx0" brushRef="#br0" timeOffset="53440.4">19836 3312 361 0,'0'0'317'0,"-6"-3"-85"0,6-2-78 16,-8 5-52-16,8-3-30 0,-6-6-18 0,6 9-9 0,0-6-3 15,0 2-4-15,0 0-3 0,0-2-1 0,0 1-3 16,0 1-4-16,6 1-3 0,-6-1-4 0,0 1-5 0,0-1-6 16,8 4-2-16,-8-3-4 0,6-1-3 0,0 0-1 0,1 0 0 15,0 4-1-15,-1-3 1 0,7-1 1 0,-7 1 0 16,8-2 0-16,6 3 0 0,-8-2-2 0,8 0 1 0,5 0 0 16,-5 1 3-16,6-1-2 0,1 4 0 0,5-4 1 0,-6 1 2 15,7 0 2-15,-1 3 2 0,7-5-1 0,0 5-3 16,1-3 2-16,-1-1 1 0,5-1-1 0,3 5-1 15,-3-2 0-15,3 2-2 0,-1-4-2 0,-1 4 0 0,1-3 1 16,-1 3 1-16,2 0-2 0,4 0 0 0,-6 0 0 0,1 0 1 16,7 0 0-16,-8 0 0 0,1 0 0 0,-7 0 0 0,7 3 1 15,-7-3-1-15,-2 0 1 0,-3 0-1 0,6 0 1 16,-8 0-1-16,1 0-1 0,-7 0 0 0,0 0 1 16,-1 0-1-16,-5 0 0 0,0 0 3 0,-1-3 3 0,-5 3 2 15,5-5 6-15,-6 2 0 0,-7 0 6 0,8-2 5 0,-8-2 7 16,7 3 4-16,-7-3 4 0,-6 0 2 0,8-1 0 15,-8 1-1-15,0-3-2 0,0-2-4 0,-8 5-7 0,2-3-7 16,0-5-5-16,-7 3-6 0,-1 2-3 0,2-5-4 16,-8 4 0-16,0-4-1 0,1 3-1 0,-7 2 0 0,6-1-1 15,1 1 0-15,-1 2 0 0,8 1 1 0,-2-1-2 0,0 4 0 16,8-3-1-16,0 4-2 0,6-1-6 0,-7 4-5 16,7-5-5-16,0 5-1 0,7 0-2 0,-7 5-2 0,12-5-1 15,-4 7 0-15,3-3 6 0,4-1 4 0,4 5 3 16,-6-1 1-16,6 0 0 0,1 0 1 0,-6 5 0 0,-3-5 2 15,3 3-3-15,0 5-1 0,-8-3 0 0,0 3 0 0,-6-1 1 16,0 1 1-16,-6 4 2 0,0-5 2 0,-8 1 0 16,0 2 2-16,-4-2-4 0,-1-1-4 0,-1 6-9 15,-7-6-11-15,0 1-19 0,8-1-27 0,-6-2-44 0,-1-2-89 16,6-3-136-16,-6 1-73 0,7-1-36 0</inkml:trace>
  <inkml:trace contextRef="#ctx0" brushRef="#br0" timeOffset="54658.88">21537 2487 354 0,'0'0'290'0,"-7"0"-87"0,7 0-72 0,0-3-45 16,0 0-26-16,0 3-13 0,0-5-7 0,0 5-9 15,0 0-1-15,0-4-4 0,0 4-2 0,0-3-4 0,0 3-1 16,0-5-6-16,7 3-1 0,-1 2-2 0,-6-4 0 0,6 1-2 15,2-1 2-15,-2 4 1 0,0-4-3 0,7-4 5 0,0 8-2 16,0-4 0-16,1 2-1 0,4-3 3 0,2 3-2 16,7-3-2-16,-1 2 1 0,0-1-1 0,6 0 3 15,7-3-1-15,6 3 2 0,2 1-3 0,5-4 1 0,-1 3 2 16,15-4 1-16,-8 5 0 0,8-5-1 0,-1 5 0 0,6-5 0 16,-6 4-1-16,7-3-1 0,-6 0-2 0,5 0 0 15,-7-1-1-15,2 5 1 0,-1-4 0 0,1 0 0 0,-7-5 1 16,-8 4 1-16,2 1 0 0,-7 0-2 0,-14 0-1 0,1-1 1 15,-7 5 0-15,-1-5 0 0,-11 5 3 0,-2-5 2 16,2 4-1-16,-14 1 2 0,6-4 0 0,-6 3-2 0,-6 1 0 16,0-1-5-16,-2 0-2 0,-4 0-3 0,5 1 1 15,-6-1-3-15,7 4-1 0,-2-3 0 0,3 3-2 0,-2 0-4 16,7-5-3-16,-8 5-2 0,16 5-3 0,-8-5 1 16,7 3 0-16,-2 1 1 0,3-1 0 0,4 1 4 0,-5 4 1 15,6-5 0-15,1 4-3 0,-8 0-1 0,0 2-2 0,1-3-3 16,-1 2-1-16,-6 3-1 0,-6 1 2 0,6 1 2 15,-13-1 3-15,7 1 3 0,-8 3 0 0,1-2-1 0,0 5-3 16,-1-5-8-16,2 1-9 0,-1-1-14 0,7-2-16 0,-1-2-24 16,0 1-29-16,7-3-46 0,0-4-110 0,0 0-85 15,7-4-59-15</inkml:trace>
  <inkml:trace contextRef="#ctx0" brushRef="#br0" timeOffset="55033.8">23159 1557 142 0,'0'0'145'0,"0"0"-54"0,-8 0-46 16,8 0-46-16,-5-5-30 0,-1 5-23 0,6 0-20 0,-14 0-21 16,8 5-10-16</inkml:trace>
  <inkml:trace contextRef="#ctx0" brushRef="#br0" timeOffset="55377.27">23055 1552 26 0,'0'-2'138'0,"0"-2"-7"15,0 4-10-15,0-4-17 0,0 0-18 0,0 1-14 0,0-1-8 16,5-4-4-16,-5 6-1 0,0-3-4 0,0 2-1 0,0-1-2 15,0 1-1-15,7-5-4 0,-7 4 0 0,0 1-3 16,0-1-3-16,0 1-5 0,0-1-7 0,-7 1-3 0,2 3-5 16,5 0-5-16,-15-4-3 0,4 4-2 0,-2 4-5 15,-1-4-3-15,-4 3-2 0,-2 4 0 0,-7-3 0 0,8 3 2 16,0 1-2-16,5-1-1 0,-5 1 0 0,5-2 0 16,2 2 0-16,6-1 0 0,-2-3 1 0,1 2-1 0,7 2 0 15,0-1 0-15,0 5 1 0,7-5 1 0,1 5 2 0,-2-6-1 16,0 5-1-16,14 1 0 0,-7-2 3 0,7 1 1 15,-1 0-3-15,7 1 0 0,-6 2 1 0,6-3-2 0,0 3 0 16,-2-3 0-16,-4 4-3 0,1 0 1 0,-2-4 1 16,-5 4-2-16,-2-4-1 0,2-1 0 0,-14 1 0 0,0 1-1 15,0-2 2-15,-14-3-2 0,2 5-2 0,-8-1 4 0,-7-1-1 16,0-2 0-16,3 3 3 0,-8-3 0 0,-1-1-1 16,0 1 1-16,7-2 1 0,-6-2 1 0,6 0-1 0,6 3 1 15,0-7 0-15,1 4-1 0,5-4 0 0,2 4-4 16,12-4-12-16,-7 0-20 0,7-4-30 0,7 0-42 0,5 0-88 15,8-3-142-15,6-3-76 0</inkml:trace>
  <inkml:trace contextRef="#ctx0" brushRef="#br0" timeOffset="56830.06">23290 1604 296 0,'-9'0'353'0,"4"4"-123"0,-1 0-95 0,6-1-60 15,-7 5-33-15,1-4-18 0,-1 3-7 0,7 1-2 0,-6-2 0 16,6 5 0-16,0 1 0 0,-7-2 0 0,7 1 1 16,0 0-2-16,0 5-2 0,-6-6-3 0,6 5-2 0,0-1 1 15,0-3-1-15,0 0-1 0,0 1 0 0,0-2 2 16,6 1 2-16,-6-3 2 0,0-5 1 0,7 4 1 0,-7-3 6 15,0-1 5-15,6-3 3 0,-6 4 0 0,7-8 1 0,6 4-1 16,-7-3 0-16,8-4-2 0,-8 0-6 0,14-1-4 16,-8-3-3-16,1 1-1 0,1-2-3 0,-2 1 0 15,-5-3-2-15,6 3 0 0,-6 0 4 0,-1-3-1 0,-6 2-1 16,0-3-1-16,0 4 0 0,-6-3 0 0,6 6-2 0,-7-3-2 16,1 5-3-16,-1-2-1 0,0-3-2 0,1 3 2 0,0 5-1 15,-1-5-2-15,7 5 2 0,-7 0 0 0,7-1 1 16,-6 4-1-16,6 0 1 0,0 0 0 0,0 0-2 15,0 0 1-15,0 4-2 0,6-1 2 0,-6 0-1 0,7 5 1 16,-7-5-2-16,7 5 1 0,-1-1 1 0,0 5-1 0,1-6 1 16,0 5-1-16,-1 1 1 0,7-5-1 0,-6 3 2 15,-2 2 1-15,9-2-1 0,0 1 1 0,-8 1 0 0,7-5-1 16,0 4 0-16,-7-4-1 0,7 0-1 0,1 1-1 16,-2-4 2-16,-5 3-2 0,6-3 0 0,0-4 1 0,-7 4 0 15,8-4 1-15,-8 0 0 0,8 0-1 0,-8-4 0 0,0 4 1 16,7-8 1-16,-6 1 2 0,-1-1 0 0,1 1 2 15,-1 0 0-15,0-4 1 0,2 0 2 0,-2 1 0 0,-6-2-1 16,6-3 0-16,0 4 0 0,-6 1-1 0,8-5 1 16,-8 3 0-16,0 2-1 0,6 3-1 0,-6-1 0 0,6 1-3 15,-6-1 0-15,0 2 0 0,7 2 0 0,-7-1-1 0,6 2-1 16,-6 3 0-16,0-3 0 0,7 3 1 0,0 0-2 16,-1 3 0-16,0 0-1 0,0 2-1 0,2-1 1 0,-2 2 1 15,0-2-2-15,1 3 2 0,0 1-1 0,6 3 0 16,-7-3-1-16,0 2 0 0,8-3 0 0,-8 1-2 0,0-2 1 15,8 2 1-15,-8-1 0 0,1 1 1 0,-1-4 1 16,1 3 1-16,0-7 1 0,-1 3 1 0,0-3 3 0,0 0 0 16,8 0 2-16,-8-3 0 0,1-1 0 0,0-3 2 0,5-1 1 15,-5 1 3-15,-1-1-1 0,1-2 1 0,6 3-2 16,-13-5 1-16,6 5-1 0,1-3-1 0,-7 2-1 0,7-3 0 16,-7 4 1-16,6 4-1 0,-6-1 2 0,0-4-1 15,0 8-1-15,0-3-1 0,0 3-2 0,0 0-4 0,0 0-2 16,0 3-1-16,0 0-3 0,7 2 2 0,-7 2-1 0,0 0-2 15,0 0 3-15,6 1-1 0,1-1-2 0,-7 5-1 16,6-6-1-16,1 2 0 0,-1-1-3 0,0 1-1 0,1-1-4 16,0 0-3-16,-1-4-2 0,7 5-5 0,-6-4-5 15,6-1-5-15,-1-3-4 0,2 0-1 0,-1-3-1 0,0 3 1 16,0-8 3-16,-7 4 3 0,7-3 5 0,-6-1 6 0,-1 2 4 16,0-5 5-16,2-1 2 0,-8 2 3 0,0-1 5 15,0 0 3-15,0 0 2 0,0-1 3 0,-8 2 4 0,8-2 3 16,-6 2 5-16,6-1 4 0,-6 3 0 0,-1 1 2 15,7 3-1-15,-6-2-4 0,-1 6-1 0,1 0-1 0,-1 0-5 16,1 2-5-16,6 2 0 0,-6 0-4 0,-1 0-1 0,0 3 1 16,7 1-1-16,-6-1 1 0,6 3 0 0,0-2 1 15,0 3-1-15,0-3 1 0,6 2 1 0,1-2-2 16,0-1 1-16,-1 1-2 0,0-5 4 0,7 4 1 0,-6-2 3 16,6-3 2-16,-7-2 1 0,8 0 1 0,-8 0 2 0,0 0 2 15,1-2-1-15,0-3 0 0,-1 2 2 0,-6-1-2 0,7 1-1 16,-7-1-2-16,0-4 0 0,0 5-3 0,-7-5-1 15,7 2-2-15,-6 2-2 0,-1-4-2 0,0 1 0 0,1 3 1 16,0 0-2-16,-2 0 0 0,8-3 0 0,-6 4 0 16,6-2 0-16,0 3 0 0,0-2 0 0,0 0-2 0,0-3 1 15,6 3-3-15,-6 0 0 0,8 0-1 0,-2-3 0 16,-6 4-1-16,6-1 1 0,1 4 0 0,0 0 1 0,-1-3 0 16,-6 6 2-16,7 1-3 0,-7-1 3 0,0 2-1 0,6 1 0 15,-6-2 0-15,0 3 1 0,0 1 1 0,0-2 1 16,0 2-1-16,0-1 1 0,6 1 0 0,-6 0 1 0,0 3-1 15,0-4 1-15,8 0 1 0,-2 0-1 0,-6 1 0 16,6-4 1-16,0 3-1 0,-6-4 4 0,6-3 1 0,2 5 3 16,-2-5 1-16,7-5 3 0,-6 2 3 0,0-1 1 0,5 1 1 15,-5-5-1-15,0 1 1 0,-1-1-1 0,0 2 2 16,8-3-1-16,-8 3-2 0,1-6-1 0,-1 1-2 0,0 3-1 16,2-6-2-16,-3 3-4 0,-5 5-3 0,7-6-3 15,-1 1-1-15,-6 0-2 0,6 1 0 0,2 1-2 0,-8-1 0 16,6-5-2-16,1 3 0 0,-7 2 0 0,6-1 0 0,1 1 0 15,-7-2 0-15,7 1 1 0,-7 0 0 0,6 1 0 16,0-2 1-16,-6 1-1 0,0 5 2 0,6-6-1 16,-6 5 0-16,0 0 1 0,0-5 0 0,0 8 2 0,0-2 1 15,0 1 0-15,0 2-2 0,0-1 1 0,0 1-1 0,0 3-1 16,0 0 1-16,0 3-1 0,0 1 1 0,-6 4 0 0,6-2 2 16,0 5 1-16,-6 1 0 0,6 2 1 0,0-3 1 15,0 3-2-15,-6-2 0 0,6 2-1 0,6 1-1 16,-6-1 1-16,0 1-3 0,6-3-1 0,-6 2-1 0,6-3 1 15,2 3-2-15,-8-2-1 0,6-5-3 0,0 4-1 0,-6-3 1 16,7-1-1-16,-2 1 3 0,3-2-1 0,-1-2 1 16,-2 3 2-16,-5-3 5 0,7-4 0 0,0 4 2 0,-7-4 1 15,7 4 0-15,-7-4-1 0,6 0 1 0,-6 0 2 16,6 0-3-16,-6 0-3 0,0 0-5 0,0 0-11 0,0 0-14 16,0 0-26-16,-6 0-31 0,6-4-49 0,-6 4-80 0,-1 0-137 15,0 0-69-15</inkml:trace>
  <inkml:trace contextRef="#ctx0" brushRef="#br0" timeOffset="60470.06">14714 2176 175 0,'14'-4'286'0,"-8"1"-61"0,0 3-64 0,1 0-42 15,-1-5-28-15,1 5-20 0,-7-3-15 0,7-1-10 16,-7 4-7-16,0 0-1 0,6-2-5 0,-6 2-2 16,0-5-4-16,5 5 0 0,-5-3-1 0,8-1 0 0,-8 4 0 15,7-5 3-15,-7 2 5 0,5 3 3 0,-5-3 7 0,0 3 3 16,0-4 4-16,0 4 3 0,0 0-3 0,0 0-4 16,0 0-7-16,0 0-5 0,0 0-7 0,0 4-7 0,-5-4-5 15,-2 6 0-15,-1-1 7 0,-3 7 7 0,-3-3 7 16,-5 7 6-16,-1-2 5 0,-7 8 5 0,2-4 3 0,-8 4-1 15,8 0-4-15,-9 5-5 0,9-6-6 0,-7 4-1 0,-2 1-5 16,1 0 0-16,9-3-2 0,-10 2-3 0,9-4-4 16,-8 5-4-16,7-4-2 0,0 0-3 0,0-4-2 0,0 5-5 15,5-5-2-15,2-3-2 0,0 3-2 0,6-7 0 0,0 0-3 16,0 0-4-16,7-4-9 0,-2-4-16 0,2 1-27 16,0 0-25-16,6 0-29 0,-7-4-35 0,7 0-43 0,0-8-74 15,0 1-149-15,0-4-74 0,0-4-44 0</inkml:trace>
  <inkml:trace contextRef="#ctx0" brushRef="#br0" timeOffset="60657.27">13841 2088 79 0,'-7'-8'536'0,"7"8"4"0,7 0-175 0,0 4-158 0,12 4-86 16,7 2-42-16,7 6-19 0,13 1-5 0,-1 3 4 0,20-3 10 15,-6 5 14-15,13 0 11 0,6 4 9 0,0 0 4 0,-1-1 3 16,14 4-3-16,-5-3-4 0,-1 3-11 0,0 0-12 15,0-2-14-15,-8 2-24 0,2 0-35 0,-8 0-47 16,-7 0-53-16,2 1-51 0,-13-1-48 0,5-3-77 0,-19 3-179 16,1-3-81-16,-8-1-52 0,-13-2-18 0</inkml:trace>
  <inkml:trace contextRef="#ctx0" brushRef="#br0" timeOffset="80949.33">2927 3905 207 0,'5'0'269'0,"-5"-4"-61"0,0 4-56 0,0 0-40 0,-5 0-27 0,5-4-18 31,0 4-13-31,0-2-11 0,0 2-7 0,-6 0-7 0,6 0-5 0,-8 0-4 0,8-4-5 0,-6 4-1 0,0 0-3 31,6-4-2-31,-7 4-2 0,1 0 0 0,-1 0-1 16,7 0 1-16,-6 0 0 0,6-4 1 0,-7 4 3 0,7 0 4 16,-6 0 4-16,6 0 0 0,-6-3 2 0,6 3 1 0,-8 0 0 0,8-5 2 0,-7 5 0 0,7 0 0 0,-5-3-1 0,5 3 0 15,-7-4-2-15,7 4-1 0,-8-4-2 0,3 4-1 16,-1 0-4-16,-1 0-2 0,1 0-1 0,-8 0-3 16,2 0 0-16,-2 0 0 0,-5 4 0 0,-1 3 0 0,0-2 0 31,2 2 0-31,-2 1 0 0,-7 2 3 0,9 1 0 0,-9 4 1 0,7-1-1 0,1 1 0 0,0-1-1 0,-1 1 1 31,7 0-2-31,-1-1-4 0,1 1-1 0,0-1-2 0,6 2 0 16,2-5-1-16,-2 3 0 0,7-2 0 0,0-2 0 0,0 1 0 0,0 0 0 0,7-4 0 0,-2 4 0 0,2-3 0 31,1 0 1-31,4-6 1 0,-6 3 1 0,8-3 3 0,5-2 1 0,-5 5 2 0,5-10 0 0,-6 5 3 0,5-2 0 31,2-5 1-31,1-1 4 0,-2 0 4 0,1-3 3 0,0 1 4 16,-9-2 3-16,4 1 4 0,-3 0 3 0,1 1 9 0,-6-1 2 0,0 0 0 0,-1 0-1 0,-6 0 0 0,6 0 0 15,-6-1-4-15,0 2 0 0,0-2-4 0,-6 5-3 0,6-3-1 16,0 2-3-16,-6 1-4 0,6 3-3 0,-7 0 4 16,7 1-6-16,0-1-8 0,-7 4-8 0,7-4-3 0,0 4-5 15,0 0-4-15,0 0-4 0,0 4-9 0,-6 0 2 16,6-1 2-16,0 5 0 0,0-1 0 0,0 3 0 0,0 2 2 16,6-1 3-16,-6 3 1 0,0 1-1 0,7-1 0 31,0-2-1-31,-7 3 0 0,6-1 0 0,0-2-1 0,8 2-2 15,-8-3-4-15,7 1-4 0,-6-3-7 0,-1 3-5 0,7-4-5 0,0 1-3 0,-6-1-6 0,5 0-3 0,2-4-5 0,-1 3-5 16,6-4-6-16,0 1-8 0,0-4-9 0,1 0-14 16,7-4-21-16,-1-3-32 0,7-4-63 0,0-1-141 31,-1-5-73-31,1-2-40 0</inkml:trace>
  <inkml:trace contextRef="#ctx0" brushRef="#br0" timeOffset="81183.78">3266 3476 144 0,'-7'-8'496'0,"1"6"-97"0,-1-5-152 0,7 3-104 0,-7 4-54 0,7-4-34 15,0 4-24-15,0 4-13 0,0 0-9 0,0 3-2 16,0 0-3-16,7 4 2 0,-7 7 1 0,7 0 2 0,-7 4 1 16,6 7 2-16,-6-3-1 0,7 7 0 0,-7 0-1 15,0 4-1-15,6 0-3 0,-6 0 0 0,0 2-3 0,6-6-1 16,-6 4 1-16,8 0-2 0,-8-4 1 0,6-1-2 0,0 1 3 15,-1-4-2-15,4 1 2 0,-3-1-1 0,-1-3 0 16,3 0 1-16,-2-4-2 0,8 0 1 0,-2 0 0 0,2-4-4 16,-2 0-5-16,2-3-7 0,-1-4-9 0,-1-1-13 15,8 2-20-15,-7-4-28 0,7-1-50 0,-7-5-95 0,0-2-122 16,-1 0-69-16</inkml:trace>
  <inkml:trace contextRef="#ctx0" brushRef="#br0" timeOffset="81371.17">2947 3979 66 0,'-15'-8'541'0,"4"4"-2"0,3-3-167 0,2 3-140 0,6 1-75 15,0-5-48-15,6 5-34 0,8-5-24 0,-1 5-16 16,19-4-15-16,1-1-10 0,6 4-5 0,7-3-1 16,12-1-6-16,1 6-10 0,0-6-13 0,6 4-17 0,0 1-18 15,0-2-22-15,1 2-31 0,-1 3-52 0,-7-4-106 0,1 4-114 16,-7-4-65-16,-6 4-32 0</inkml:trace>
  <inkml:trace contextRef="#ctx0" brushRef="#br0" timeOffset="82339.78">3761 3843 279 0,'-19'0'501'0,"-1"0"-126"0,7 3-149 16,0-3-95-16,0 0-51 0,-1 4-33 0,8 0-20 15,0 2-13-15,-1-2-4 0,0 7-5 0,1 1 1 16,6 2 1-16,0 1 0 0,0 3 0 0,0 1 0 0,6 2 0 15,1 5 0-15,0-1 2 0,5 2-2 0,-4-2-1 0,4 4 0 16,1-3 1-16,0-4 0 0,0 4 0 0,1-4 3 0,-2 0 2 16,8-4 2-16,-7-3 1 0,7-1 1 0,-8 1 3 15,8-5 4-15,0-2 3 0,-1-1 0 0,-5 1 2 16,4-4 6-16,-4-4 3 0,-1 2 11 0,0-2 8 0,0 0 11 16,-7-2 9-16,0 2 9 0,2-4 2 0,-2-4-3 0,-6 1-6 15,0-4-9-15,0 0-11 0,-6-4-15 0,6 1-14 16,-8-4-11-16,2-1-7 0,0 1-4 0,-1-5-2 0,1 2-2 15,-7-1-2-15,6 0 1 0,7 0-2 0,-6 0 0 0,6 1 3 16,-6-2-1-16,12 1 1 0,-6 1 1 0,6-2-2 16,1 1 0-16,-1 4 0 0,1-1-1 0,6 2-1 0,-1 1-3 15,2 2 0-15,-1-1-1 0,0 4 0 0,0 0 0 16,1 4-1-16,-2 0-1 0,0 3 0 0,2 4-1 0,-1 0-1 16,-6 0 0-16,6 4 0 0,-1 3 0 0,2 4-1 0,5 3 1 15,-12 1-5-15,6 3-2 0,0 1-3 0,0 3-4 16,-1 0-4-16,2 4-5 0,-7 0-4 0,-1-1-4 0,0 1-3 15,1-1-3-15,0 1 0 0,-7-1-2 0,0 1 3 16,6 0 4-16,-6-4 6 0,-6-4 5 0,6 0 8 0,0 1 6 16,0-4 5-16,-7-1 4 0,7-3 4 0,-7-4 2 0,7 0 1 15,0 0 3-15,-6-3 10 0,6 0 9 0,0 0 11 16,-6-4 14-16,6 0 11 0,0-4 6 0,-7 4 3 16,1-8 1-16,6 1-6 0,-8 0-12 0,8-8-10 0,-6 1-7 15,6-1-8-15,0-2-5 0,-6-2 3 0,6 0 2 0,6-2 1 16,-6-2 2-16,0 1 2 0,6 0 0 0,-6 4 4 15,8-4 6-15,-2 4-4 0,1-1-7 0,-1 5 2 0,0-1 2 16,1 0-5-16,0 5-5 0,-1 2-8 0,0 1-8 16,2 0-7-16,-2-1 2 0,0 5-12 0,1 3-6 0,6 0-5 15,-1 0-8-15,1 7-5 0,1 0-4 0,-1 1-2 0,0 3-4 16,-7-1 0-16,7 9-2 0,1-4-1 0,-2 2 3 16,-5 3 1-16,-1-2 3 0,1 4 0 0,-1-4 0 0,0-4 3 15,2 6 5-15,-8-7 4 0,6 3 3 0,-6-7 6 16,0-1 2-16,7 0 4 0,-7-1 6 0,0-3 17 0,0-1 21 15,0-3 27-15,0 4 26 0,6-4 21 0,-6-4 15 0,0 1 9 16,0-4 1-16,6-1-8 0,-6-4-12 0,8-5-24 16,-2 2-20-16,0-3-16 0,1-4-12 0,6 4-3 15,-7-4-1-15,6 0 0 0,3-1-5 0,-3 5-2 0,-5-1-5 16,6 5-6-16,0 3-1 0,-7 0-9 0,1 0-6 0,0 8-10 16,-7-1-9-16,6 1-7 0,0 3-3 0,-6 3-3 0,8 4-1 15,-2 1 4-15,-6 6 1 0,6 1 6 0,0-1 9 16,1 5 6-16,-1 2 3 0,1-1 0 0,0-2-4 15,-2 0-2-15,10-4-3 0,-9 1 0 0,6 0 0 0,2-3 0 16,5-6 1-16,-5-3 4 0,4 1 5 0,9-4 5 0,-7 0 7 16,6-7 3-16,0 3 7 0,-7-6 7 0,6-2 7 15,-4 1 6-15,5-3 7 0,-7-1 6 0,1-3 5 0,0 0 5 16,-7 2-2-16,0 1-1 0,0 1-6 0,-7-1-4 0,0-2-7 16,2 2-7-16,-2 0-9 0,0 8-9 0,1-4-6 15,-7 7-14-15,6 1-11 0,-6-1-13 0,7 4-6 0,-1 4-6 16,1-1-1-16,4 1 6 0,4 7 0 0,-2 4 5 15,0-1 11-15,0 9 7 0,7-6 4 0,-14 5 2 0,8 5 1 16,-2-6-4-16,-7 5 3 0,3-4 2 0,-1 1-1 0,-7-2 0 16,0 1 2-16,0-4-6 0,0 0 4 0,-7 1-3 0,-1-4 0 15,-3-1-10-15,5 1-24 0,-14-5-38 0,6 1-46 16,1-3-45-16,-6 0-55 0,0-5-51 0,-1 1-65 16,0-8-110-16,1 1-120 0,-7-5-53 0,0-4-5 0</inkml:trace>
  <inkml:trace contextRef="#ctx0" brushRef="#br0" timeOffset="82605.19">4679 3030 419 0,'14'3'422'0,"-9"1"-154"16,-5-1-118-16,0 9-65 0,0-2-30 0,-5 5-19 0,-9 0-10 16,-5 6-7-16,7 1-4 0,-15 5-3 0,1-1-7 15,-6 3-16-15,-1 3-29 0,1 1-56 0,-1-3-128 0,-7 3-96 16,8-4-74-16</inkml:trace>
  <inkml:trace contextRef="#ctx0" brushRef="#br0" timeOffset="83058.39">2158 2879 107 0,'-13'-15'481'0,"-7"1"-107"0,7 3-143 0,0-1-94 0,0 2-47 16,-6 3-26-16,6-5-17 0,0 9-14 0,-1-4-8 0,2 3-5 15,-2 4-5-15,1 4-1 0,-7-1-1 0,8 8-3 16,-8 4-2-16,1-1 0 0,-1 9-1 0,0 2 0 0,-6 8 2 16,7 1 0-16,-7 9-1 0,6 5 0 0,-6 3 1 15,-7 7-2-15,8 5 0 0,-1 10 1 0,-6 4 0 0,-1 3-1 16,7 9-2-16,-7-1-1 0,7-1-2 0,6 5-2 0,0-4-3 15,8 0-2-15,12-7-4 0,0-4-1 0,12-4-1 16,8 0-2-16,6-6 1 0,7-2 1 0,13-3-1 0,6-3 0 16,12-1-4-16,9 1-7 0,4-4-11 0,8-4-19 15,7-3-27-15,5-4-42 0,8-7-82 0,-2-4-130 0,15-12-75 16</inkml:trace>
  <inkml:trace contextRef="#ctx0" brushRef="#br0" timeOffset="83511.44">5136 2700 349 0,'6'-11'434'16,"1"3"-135"-16,4-3-123 0,4 4-69 0,5-4-37 0,5 4-19 15,9-1-10-15,-2 5-5 0,13-4 0 0,8 2 1 16,-1 5 2-16,13 5 3 0,6 2 0 0,8 4-2 0,-1 4-2 16,6 6 0-16,1 8-2 0,0 9-1 0,-7 5-1 0,7 5-4 15,-14 11-2-15,-6 3-2 0,-6 11-4 0,-13 7-2 16,-13 9 0-16,-14 1-3 0,-12 17-2 0,-7-1-2 16,-21 7-3-16,-11 2-4 0,-7-2-7 0,-13 1-5 0,-7-8-7 15,-6 1-5-15,-13-9-3 0,-6-6-4 0,-1-1-3 0,-13-7-9 16,0-3-7-16,-6-7-11 0,-7-1-23 0,-13-7-54 15,-1-7-104-15,-10-5-121 0,-2-2-87 0,-13-5-40 0</inkml:trace>
  <inkml:trace contextRef="#ctx0" brushRef="#br0" timeOffset="89400.52">6979 4425 70 0,'0'-4'372'0,"0"0"-70"0,0 1-82 16,0-1-70-16,0 1-46 0,8-1-28 0,-8 1-18 15,0-1-9-15,0 0-6 0,0 0-5 0,0 1-1 0,0-4 1 16,0 3 0-16,0 1-2 0,0-1 2 0,0 0 1 0,0 0 0 15,0 4 0-15,0 0-5 0,0-3-1 0,-8 3-5 0,2-4-5 16,0 4-5-16,-7 4-6 0,0-1-5 0,-7 5-2 16,-5-1 2-16,-2 4-1 0,-5 4 1 0,-1-1 0 15,1 4 0-15,-2-4 1 0,2 6 2 0,7-3-2 0,-2 2-2 16,7-4-2-16,1-1-2 0,6 1-1 0,0-4 1 0,6-1-2 16,7 2 0-16,0-1 0 0,0-3 1 0,7-2 2 15,6-1 3-15,0 2 1 0,0-7 0 0,5 0 0 0,9 0 1 16,-7-3 0-16,6-1 0 0,1-4-1 0,-9 0 2 15,9-3 4-15,-7 4 6 0,-2-3 10 0,2-5 7 0,-6 3 10 16,-1-2 13-16,-2-1 13 0,4 1 12 0,-10-1 9 0,2 1 6 16,0-1 0-16,-7 0 2 0,0 4-2 0,0 0-8 15,0 4-10-15,-7-4-14 0,7 7-15 0,-7 0-11 0,7 1-12 16,-5 3-13-16,-1 3-8 0,-3 1-6 0,9 4-6 16,-5 2-2-16,-1 5-6 0,6 0-4 0,0-1-5 0,0 5 0 15,6 0-6-15,-1-5-2 0,4 4-2 0,-3 0-1 0,6-3 6 16,2-5 5-16,5 5 4 0,1-4 5 0,0-3 6 15,5-5 5-15,-5 2 4 0,12-1 1 0,-5-4 3 0,-1-4 0 16,5-1 4-16,3-1 5 0,-2-2 5 0,1-3 6 0,-7-3 14 16,6-1 14-16,1-4 15 0,-7 5 17 0,-1-8 12 15,3 4 8-15,-9-5 4 0,0 1 3 0,1-3-9 16,-7-4-9-16,1-1-12 0,-8 1-15 0,6-1-14 0,-12-6-14 16,0 4-9-16,0-6-9 0,-6 1-5 0,0 5-5 0,0-5-6 15,-8 5-3-15,8 3-2 0,-8 2 0 0,-5 5 1 16,6 0-1-16,0 4-2 0,7 7 0 0,-8 0 1 0,8 1 2 15,-2 2-3-15,3 4-3 0,-1 1-2 0,6-2-3 16,-9 5 6-16,9 8-5 0,-5-4-2 0,-1 10-3 0,6 1 2 16,0 0 1-16,-6 7 1 0,6-1 3 0,6 9-8 0,-6-4 5 15,0 3 1-15,6 0 1 0,-1 4 6 0,4-4-7 16,-3 4-5-16,-1-3-9 0,3-1-4 0,5 0-4 0,0 0-3 16,0 1-7-16,0-4-14 0,0-1-3 0,0 1-4 15,0-4-6-15,7 0-14 0,-8 0-18 0,8-3-21 0,-1-2-23 16,-5-2-25-16,6-1-25 0,-1 1-21 0,7-7-19 0,-6 3-19 15,-1-8-28-15,1 1-71 0,-1-1-127 0,8-6-49 16,-15 3-12-16</inkml:trace>
  <inkml:trace contextRef="#ctx0" brushRef="#br0" timeOffset="89619.2">7794 3843 101 0,'-6'-15'544'0,"-1"4"-9"15,1 4-179-15,-1-4-146 0,1 7-78 0,6 0-44 16,0 4-35-16,-7 4-24 0,7 0-14 0,0 3-5 0,0 8-1 16,0-1 2-16,0 9 0 0,0 2 4 0,7 8 1 0,-7 0 1 15,0 7 1-15,0 1-4 0,0 3-1 0,0-1-4 16,0 2 0-16,6-2-4 0,-6 5-2 0,0-5-7 16,7-2-12-16,-1 3-17 0,1-4-16 0,-1 2-17 0,0-6-22 15,8 1-30-15,-8-1-44 0,8-7-72 0,-2-3-146 0,1-4-65 16,1-4-32-16</inkml:trace>
  <inkml:trace contextRef="#ctx0" brushRef="#br0" timeOffset="89900.42">7690 4162 229 0,'0'-19'526'0,"0"1"-85"15,0-1-168-15,7 5-111 0,-1-1-61 0,7 4-34 16,0 0-20-16,1 1-18 0,5 2-11 0,0 1-6 15,0-1-1-15,8 4-3 0,-8 4-1 0,8 0-1 0,-9 4-3 16,2-1-2-16,0 5-3 0,-1 0-5 0,-5 6-3 0,-1-3-3 16,-7 4 0-16,1 4-1 0,-7-2-1 0,0 5 0 15,-7 5 2-15,1-6 4 0,-1-3 4 0,-5 1 2 0,-2-1 1 16,-5 0 2-16,5 1 0 0,2-5 1 0,-2 4 2 16,2-6-2-16,5-2 0 0,-6 2 0 0,6-1 1 0,7-4-1 15,-6 1 0-15,6-1 0 0,0 0-1 0,6 0 0 0,-6 1 0 16,13 2 0-16,1-3-2 0,4 1-4 0,9-4-8 15,-1 3-13-15,7-3-20 0,6-4-29 0,-6 3-38 0,12-6-59 16,-7-1-102-16,3 0-103 0,4 1-61 0</inkml:trace>
  <inkml:trace contextRef="#ctx0" brushRef="#br0" timeOffset="90572.2">8329 4271 196 0,'-20'-4'492'0,"-7"4"-102"16,1 0-153-16,8 4-100 0,-2 0-57 0,1 0-30 0,-1 3-17 15,6 0-10-15,8 0-7 0,-1 1-4 0,1 3-4 0,6-5-1 16,6 6-1-16,1-1-2 0,13-3 0 0,-8-1 2 16,15 1 0-16,-1-5 1 0,6-3 0 0,1 4 0 0,-1-8 0 15,0 4 0-15,-5-3 0 0,6-5 1 0,-7 4 5 16,-6-3 6-16,-1 0 7 0,-6 4 7 0,-1-6 7 0,-5 6 4 16,-7-2 3-16,7 3-3 0,-7-2-3 0,-7-4-8 0,7 8-7 15,-7-3-8-15,2 3-7 0,-2 0-5 0,0 0-6 16,1 3-2-16,-1 2-4 0,1-2-2 0,0 3-5 0,6-1-2 15,0 2-1-15,0 1-2 0,0-1 1 0,6 0 0 16,0-3 4-16,1 0 10 0,6 0 10 0,-1-1 14 0,9-3 13 16,-1 0 15-16,5-3 14 0,-5-5 15 0,5-3 20 0,2 1 11 15,-1-2 16-15,1-7 18 0,-9 1 11 0,9 0 10 16,-7-7 6-16,-2-1 2 0,2 0-3 0,-7-6-10 0,7 3-17 16,-15-8-20-16,10 3-22 0,-10-2-21 0,-5-1-18 0,0-3-19 15,0-1-16-15,0 1-10 0,-5-1-8 0,-2 1-3 16,-6 0-2-16,7 7 3 0,-1 0 0 0,0 3 3 0,-6 5 4 15,7 7 1-15,0-1-1 0,6 8-3 0,-8 4-6 16,2-4-11-16,6 7-6 0,-6 4-3 0,0 4-6 0,-9 3-2 16,10 9 1-16,-9 2 1 0,1 3 3 0,1 5 9 0,6 3 4 15,-8 4 0-15,8 4 4 0,-1 0 0 0,0 3-1 16,7 0-1-16,0 1-1 0,0 3-3 0,0-1-5 0,7-2-5 16,0-1-3-16,5 0-3 0,-4-3 0 0,4-4 1 15,7-4 0-15,-5 1 3 0,-2-1 3 0,8-8 4 0,-6 6 5 16,5-8 1-16,1-2 4 0,-1-5 2 0,7-2 1 0,0 1 1 15,0-3 1-15,-6-5 2 0,4-3 0 0,11-3 6 16,-16-1 1-16,7 0 5 0,0-7 4 0,-6 1 3 16,-1-2 6-16,-6-5 1 0,0-2 1 0,1 0-2 0,-2-3-4 15,-5-3-5-15,-7-1-4 0,6 0-2 0,-6 4-4 0,0-3 0 16,-6 4 1-16,6-2-3 0,0 9 2 0,-7-1 0 0,7 4-1 16,-6 3-4-16,6 1-5 0,0 3-7 0,0 1-9 15,0 3-7-15,0 0-4 0,0 3-4 0,-6 5 1 16,6 6 1-16,0 1 3 0,0-1 5 0,0 9 7 0,0-6 6 15,0 5 2-15,6 1 2 0,0-1-1 0,-6 0-1 0,13 0-1 16,-6-4-1-16,6 0-2 0,7 0 0 0,-1 1 1 0,7-7-2 16,0 2-9-16,7-7-14 0,5 1-24 0,2-5-38 15,5 1-40-15,-6-4-47 0,7 0-47 0,-7-4-44 16,7-3-48-16,-7-4-83 0,-7 0-150 0,1-4-52 0,-1-4-12 16</inkml:trace>
  <inkml:trace contextRef="#ctx0" brushRef="#br0" timeOffset="90697.18">9638 3667 348 0,'-12'-12'560'0,"4"2"-40"0,2 3-206 0,6-1-145 0,-6 4-85 15,6 2-61-15,6-4-44 0,-6 6-32 0,14 0-36 0,-2 0-55 16,8 6-124-16,-1-4-99 0,7 6-75 0,1-1-39 16</inkml:trace>
  <inkml:trace contextRef="#ctx0" brushRef="#br0" timeOffset="92790.43">3585 6795 35 0,'0'-4'148'0,"0"-2"-32"0,-7 6-25 0,7-8-9 0,0 5-1 16,0-1 1-16,0 0 2 0,0 0 1 0,0 1-5 15,0-2-8-15,0 3-13 0,0-2-10 0,0 1-10 0,7-2-8 16,-7 2-3-16,0-1 0 0,7 0 5 0,-7 4 2 0,0-4 4 16,6 4 1-16,-6-3-2 0,6-1 0 0,-6 1 0 15,7 3 2-15,-7-4 2 0,7 1 4 0,-1 3 4 0,-6-4 5 16,0 4 7-16,0 0 9 0,0-4 6 0,7 4 3 16,-7 0 4-16,0 0-2 0,0 0-1 0,0 0 0 0,0 0-3 15,0 0-2-15,-7 0-5 0,7 0-2 0,0 4-6 0,-6-4-4 16,6 0-4-16,-7 0-7 0,0 0-12 0,1 4-7 15,-7-4-9-15,0 0-6 0,-7 3-4 0,1 1-5 0,-7-1-4 16,0 1-1-16,-1-1 3 0,1 1-2 0,1-4 1 16,5 4-1-16,6 0 0 0,-4-4 2 0,4 3 4 0,8-3 5 15,-2 5 4-15,3-5 2 0,5 0 2 0,-6 0 4 0,6 0 1 16,-9 0 1-16,9 0 1 0,0 0 0 0,0 0-2 16,0 0 0-16,0 0-1 0,0 0-1 0,0 0-3 15,0 0-5-15,0 0-4 0,0 0-5 0,0 0-11 0,-5 0-8 16,5 3-5-16,0 1-3 0,0 3-2 0,-6 0 0 0,6 4 1 15,-6 3 2-15,-2 1 7 0,2 4 3 0,6-1 3 0,-6 0-1 16,-1 4-3-16,1-3-1 0,-1-1-2 0,0 0-5 16,7-3-4-16,-6-1 0 0,6 1-1 0,0-3 3 15,0-2 3-15,0 1 1 0,0-1 3 0,0-4 1 0,0 0 5 16,0-3 2-16,0 2 1 0,0-2 2 0,0-3 2 0,6 4 2 16,-6-4 6-16,0 0 7 0,7 0 6 0,-7-4 3 15,7 4 4-15,6-3 0 0,-1-2 2 0,2 2-2 0,6-3-5 16,-9 0-4-16,10 0-5 0,4 2-7 0,-5-3-2 15,7 3-3-15,-9 4-1 0,2-4-3 0,0 0-1 0,6 4-3 16,-7 0-4-16,1 4-2 0,0-4-5 0,-7 4-3 0,7 3-5 16,-8 1-4-16,2-2-2 0,-1 2-2 0,-7-1 0 15,0 5 2-15,1-5 5 0,-7 4 4 0,0-3 6 16,0 2 6-16,-7 2 9 0,-5 3 10 0,-1-5 9 0,-7 5 8 16,-6-3 6-16,0 1 9 0,-7-1 4 0,1-1 7 0,-7 3 5 15,0-3 0-15,-1-4-4 0,0 4-2 0,3-4-5 0,-3 1-7 16,1-1-5-16,0 1-9 0,7-4-10 0,5-2-4 15,0 3-5-15,7-5-5 0,2 0-13 0,12 3-25 0,-7-3-39 16,13-3-39-16,0 3-39 0,6-7-38 0,7 3-40 16,14-7-53-16,-2 3-82 0,8-3-141 0,6 0-47 0,0 1-4 15</inkml:trace>
  <inkml:trace contextRef="#ctx0" brushRef="#br0" timeOffset="93118.41">4178 6839 430 0,'-13'-7'512'15,"-7"0"-118"-15,0-1-149 0,2 5-85 0,-9-1-44 0,13 4-24 16,-4 0-15-16,4 0-13 0,2 0-12 0,-1 4-11 16,6-1-14-16,0 5-10 0,1 3-7 0,6-1-5 0,6 5-3 15,-6-1-1-15,14 6 0 0,-1-3 0 0,-1 2-1 16,8 3 0-16,0-4 2 0,6 5-1 0,-1-2 1 0,-5 1-1 15,7 0 3-15,-8 0-1 0,0-3-1 0,1 2 1 0,-1-6-2 16,-12 3 1-16,6-3 4 0,-7-1 4 0,-6 2 6 16,0-2 9-16,0-3 18 0,-6 1 24 0,-7-2 25 0,-6 1 19 15,-2-1 11-15,-4-2 8 0,-1-1 4 0,-6 1 1 16,6-1-10-16,-7-2-20 0,1-3-22 0,-1-2-20 0,7 0-35 16,-7-2-41-16,7-3-44 0,0-2-51 0,6-1-49 0,1-2-43 15,5-5-42-15,8-4-42 0,6 5-36 0,6-8-63 16,1 1-117-16,6-6-42 0,6 5-3 0</inkml:trace>
  <inkml:trace contextRef="#ctx0" brushRef="#br0" timeOffset="93337.02">4334 6249 233 0,'0'-3'532'0,"0"3"-76"0,6 0-155 15,-6 0-128-15,0 3-75 0,0 1-43 0,0 4-24 0,0-1-11 16,8 3 1-16,-8 2 5 0,0 5 1 0,6 2 2 16,0 0 3-16,-6 3-1 0,7 3-3 0,0 1-3 15,-1 1-6-15,0 2-8 0,1-4-11 0,-7 4-17 0,6-3-24 16,1 3-28-16,0-3-41 0,-1-1-92 0,-6 1-172 0,0-4-89 16,-6 0-45-16</inkml:trace>
  <inkml:trace contextRef="#ctx0" brushRef="#br0" timeOffset="110708.02">8035 5436 63 0,'0'-3'218'0,"0"3"-49"0,0-4-44 16,0 4-35-16,0-4-28 0,0 4-18 0,0 0-8 0,0-4-6 15,0 4-5-15,0-3-3 0,0 3-3 0,0 0-3 0,0-4-1 16,0 4-3-16,0 0 0 0,0 0-1 0,0-3 0 16,0 3 1-16,0 0 0 0,0 0-1 0,-6 0-1 0,-1 0-3 15,7 0-3-15,-6 0-3 0,6 0-1 0,-7 0 0 16,1 3 0-16,6-3 0 0,0 0 5 0,-7 0 7 0,7 0 5 16,0 0 8-16,-6 0 6 0,6 0 3 0,0-3 6 0,0 3 5 15,-7-4 1-15,7 1-3 0,-6 3-4 0,6-4 1 16,-7-1 1-16,7 2 0 0,0 0-2 0,-6-1-1 0,6 0-1 15,-6 1 0-15,6 0 1 0,0-2-5 0,-8 1-1 0,8 1-3 16,0-1 2-16,-6 1 0 0,6-1-2 0,0 1 2 16,0-1 1-16,0 4 1 0,-6-4-3 0,6 4-2 15,0-4-3-15,0 4-4 0,0 0-3 0,0 0-5 0,0 0-6 16,0 0-5-16,0 4-4 0,0 0-4 0,0 0 0 0,-7 6-1 16,7 1 1-16,0 8 2 0,0-1 0 0,-6 4 3 0,6-1 2 15,0 6 3-15,-7 2 2 0,7 0-1 0,7 0 1 16,-7 1 1-16,0-1 0 0,6 0 0 0,1 1 0 15,-1-5-1-15,0 1 0 0,2-1 0 0,-2 1-1 0,0-4-1 16,1 4 1-16,6-4 0 0,-7-4-1 0,7 1 0 0,-6-5 1 16,6 1-1-16,-1-1-1 0,-4-2 0 0,4-2-2 15,-5-3 0-15,6 1-1 0,0-1-7 0,7-3-14 0,-8-4-16 16,8 0-13-16,-1-4-18 0,-5 1-20 0,6-5-35 16,-1-3-45-16,-6 1-71 0,0-5-118 0,-7 1-80 0,-6-5-34 15</inkml:trace>
  <inkml:trace contextRef="#ctx0" brushRef="#br0" timeOffset="110864.3">7618 5700 174 0,'-19'-4'519'0,"5"0"-56"15,2 1-163-15,6-1-111 0,-2 1-62 0,8-1-35 0,0 4-23 16,0-3-16-16,8-1-9 0,-2 0-9 0,14-3-9 0,-1 3-10 16,13-3-9-16,1 4-11 0,6-1-12 0,7-1-13 15,6-1-18-15,0 2-18 0,0 0-23 0,7 1-40 16,-7-1-68-16,0 0-139 0,-1 0-76 0,-4 4-52 0</inkml:trace>
  <inkml:trace contextRef="#ctx0" brushRef="#br0" timeOffset="111332.96">8126 5707 191 0,'-12'8'471'0,"-2"-4"-121"0,2 3-151 0,-2 0-91 0,8-4-48 15,-1 5-24-15,7-4-12 0,0 0-3 0,0-1 2 0,7 0 5 16,-1 2 6-16,8-1 4 0,-2-1 6 0,14-3 2 15,-6 0 0-15,13 0-1 0,-7-3-1 0,7-6-5 16,-1 6-4-16,7-4-2 0,-7 0-1 0,0-5 2 0,-5 2 6 16,6 2 5-16,-13-3 14 0,-1 3 21 0,0 1 18 0,-6 0 19 15,-6 0 10-15,0-4 4 0,-2 3 0 0,-5 2-5 0,-5-3-14 16,-2 3-23-16,-6-2-24 0,0 5-20 0,-7-1-18 16,-6 0-12-16,1 4-8 0,-1 0-5 0,-7 4-2 15,7 0-5-15,-7 3 0 0,7 0 0 0,0 1-2 0,6-1-10 16,7 4-8-16,1-4-6 0,4 1-4 0,2 2-1 0,0 1-3 15,6 0-3-15,0-3 2 0,6 3 9 0,0-4 9 16,2 4 7-16,4-3 6 0,1-5 3 0,1 5 6 0,4-4 6 16,2-1 6-16,7-3 3 0,-1-3 3 0,0-1 3 0,0-1 2 15,7-1 0-15,-8-2 4 0,1 0-3 0,7 1-3 16,-1-1-2-16,2-2-2 0,-9 3-4 0,7-1-3 0,-5 1-3 16,-1 3-5-16,0 1-2 0,-6-1-7 0,-1 4-6 15,-6 0-6-15,-1 4-6 0,3-1-2 0,-3 1-4 0,-6 3-1 16,2 4-3-16,-2-3 5 0,-6 3 4 0,6-1 5 0,-6 2 3 15,-6-2 5-15,6 5 3 0,-6-4 3 0,-2 1 3 16,2-2 0-16,0 1 3 0,0 0 1 0,-9-3 1 0,10-2 0 16,-9 6 0-16,8-5 0 0,-7 1 0 0,7-1-2 15,-8-4-11-15,8 4-19 0,0-2-22 0,-1-2-28 0,7 1-28 16,0-4-32-16,0 0-36 0,0-4-54 0,7 1-95 0,-1-5-119 16,0 1-66-16,8-4-21 0</inkml:trace>
  <inkml:trace contextRef="#ctx0" brushRef="#br0" timeOffset="111582.72">8954 5320 281 0,'-7'-4'530'0,"7"-4"-93"0,0 4-163 0,0 0-111 16,-6 4-63-16,6 0-37 0,0 0-28 0,0 0-16 0,6 4-8 15,-6 4-4-15,0 2 0 0,7 5 2 0,-7 0 2 0,7 8 2 16,-1-3 1-16,1 3-2 0,-1 2-1 0,-1 2 0 0,4-1-3 15,-3 3-1-15,-1-4-1 0,10 4-2 0,-9-3 1 16,0 3-1-16,7-3 0 0,-6-4 0 0,6 3 0 16,0-3 0-16,0-3-1 0,7 0-2 0,-7-5-4 0,6 1-7 15,-6-5-12-15,7 1-16 0,-1-7-19 0,1 0-26 0,0-1-40 16,-9-3-51-16,10-3-98 0,-8-5-117 0,-7-3-61 16</inkml:trace>
  <inkml:trace contextRef="#ctx0" brushRef="#br0" timeOffset="111723.28">8764 5575 523 0,'-12'-6'515'0,"-1"1"-156"0,0-2-125 0,7 4-73 0,6-1-44 15,0 0-27-15,6 0-23 0,7 1-17 0,7-1-15 0,6 1-13 16,13-1-11-16,0 1-11 0,13-1-14 0,0-1-17 16,7 2-20-16,0 3-19 0,6-3-29 0,0 3-55 0,0-4-102 15,0 4-113-15,-6-4-86 0,-7 4-38 0</inkml:trace>
  <inkml:trace contextRef="#ctx0" brushRef="#br0" timeOffset="112129.66">9847 5154 257 0,'-6'0'508'0,"-2"4"-92"0,8 0-179 15,0 4-106-15,0-2-56 0,8 9-30 0,-8 3-14 0,0 4-6 16,6 1-1-16,-6 6-1 0,6 0 4 0,-6 4-2 0,7 3 0 16,-7 1-1-16,0-1-4 0,0 1-2 0,6 0 3 15,-6-1-2-15,0 0 0 0,0 1 1 0,0-3-1 16,0-5 2-16,0 0 1 0,0-3 1 0,0 0-3 0,0-8-1 16,0 0-1-16,0-3 3 0,0-5 9 0,0 2 17 0,0-5 22 15,0-3 34-15,0 0 34 0,0-4 20 0,0 0 16 0,7-4 7 16,-7-4-3-16,6 1-14 0,1-3-24 0,6-2-34 15,-6-3-35-15,12 1-24 0,1-1-18 0,-1 1-12 16,7-1-8-16,0 4-5 0,6-4-3 0,-5 5-2 0,-1-2 0 16,0 5-3-16,-6-1-3 0,-1 5-13 0,1-1-18 0,-8 4-11 15,-4 0-7-15,-2 0-3 0,0 4-2 0,-6-1 0 16,-6 5 3-16,0-1 14 0,-8 5 15 0,1-5 11 0,-13 3 8 16,0 6 4-16,-7-5 0 0,1-1-3 0,-1 5-8 15,-6-4-13-15,6 0-20 0,-6 0-24 0,7 0-25 0,6-1-27 16,-1-2-27-16,9-4-25 0,-2-1-27 0,13 1-41 0,7-8-65 15,0 1-133-15,13-1-48 0,1-4-25 0</inkml:trace>
  <inkml:trace contextRef="#ctx0" brushRef="#br0" timeOffset="112848.16">10538 5546 23 0,'0'4'93'0,"-7"0"19"0,0-1 15 0,1 1 11 0,0-1 6 16,-1 4-5-16,-7-3-12 0,9 4-17 0,-2 0-14 0,-6-1-13 16,0 0-10-16,-1 4-8 0,2-4-10 0,6 4-10 15,-1 1-5-15,0-6-7 0,1 5-5 0,6-3-2 16,0 3-2-16,0-4-2 0,6 0 0 0,1 1 1 0,0-1-1 15,-1-3 2-15,6 0 2 0,2-2 0 0,4 3 1 0,-3-5 0 16,4-5 3-16,0 3 1 0,1-2 2 0,-1-4 1 16,1 1 5-16,6-1 0 0,-6 1 1 0,-1-3 4 0,-5-2 2 15,5-2 5-15,-6 2 6 0,0 2 4 0,0-5 2 16,-6 3 5-16,-2 3 3 0,2-3-2 0,-7 2-5 0,0-2-5 16,-7 1-11-16,2 4-8 0,-2 0-9 0,-6 0-10 0,-6 3-5 15,-1-1-4-15,0 5-2 0,-7 0-3 0,8 5-1 16,-6-1-4-16,-1 6 2 0,-1-3-1 0,8 5-2 15,0-2 1-15,4 1-1 0,-3 5 0 0,4-7 0 0,8 7-2 16,0-1 1-16,0-4-1 0,6 3 1 0,0 1 0 0,0-4-1 16,6 3-1-16,6-3 1 0,-4 1 3 0,4-2 1 0,8 2-1 15,-8-1 1-15,15-5 0 0,-1 3 0 0,0-6 2 16,6 4-3-16,1-7-8 0,0 4-12 0,6-1-17 16,0-3-19-16,0-3-21 0,7 3-23 0,0-4-27 0,-8 0-26 15,9 1-25-15,-9-4-41 0,1-4-65 0,0 0-141 0,-7-1-62 16,2 2-30-16</inkml:trace>
  <inkml:trace contextRef="#ctx0" brushRef="#br0" timeOffset="113222.93">11333 5051 408 0,'0'-2'467'15,"0"-3"-152"-15,-8 5-127 0,8 0-70 0,0 5-39 0,0-3-21 16,0 6-11-16,0 3-5 0,0 4-1 0,0-1 0 15,0 1 0-15,0 4-4 0,0 2-6 0,0 1-1 0,-6 3-4 16,6 2-2-16,-6-1-4 0,0 3-3 0,-1 0-3 0,-6-4-1 16,0 4 0-16,-1 0-2 0,2-3 1 0,-1 1 1 15,-8-2 0-15,10 1-1 0,-9 0 0 0,0-5 0 0,7 2-2 16,-7-1 0-16,0-5-3 0,8-2-1 0,-2-1-3 16,2 1 1-16,5-7-1 0,-5 3 4 0,12-4 7 0,-8-3 5 15,8-1 6-15,0-3 3 0,0 0 2 0,8 0 1 0,-2-3 0 16,7-1-4-16,-1-3-7 0,2-1-5 0,6 1-5 15,-1-3-4-15,-6 1-1 0,6-1 0 0,1 3 0 0,-6-1 1 16,5 1 0-16,-13 0-1 0,7 3 1 0,0 1-1 0,-7-2-2 16,2 2 0-16,-8 3-3 0,6 0-2 0,-6 3 1 15,6 2 0-15,-6-2 1 0,0 3-1 0,7 6 0 16,-7-1-1-16,7 0 0 0,-1 1-4 0,1-2-13 0,5 1-19 16,2 0-22-16,5-4-26 0,7 4-31 0,6-3-51 0,1-5-79 15,7 1-165-15,-2-4-67 0,1 0-37 0</inkml:trace>
  <inkml:trace contextRef="#ctx0" brushRef="#br0" timeOffset="113347.89">11977 5525 41 0,'0'-15'554'0,"7"4"1"0,-7 3-157 0,0-4-141 0,6 6-79 16,-6-1-47-16,0 3-40 0,0 0-47 0,7 0-46 16,-7 4-48-16,13 0-62 0,-7 4-113 0,2 0-155 15,-2 4-112-15,0-1-49 0</inkml:trace>
  <inkml:trace contextRef="#ctx0" brushRef="#br0" timeOffset="117144.02">6634 6953 63 0,'-6'0'77'0,"6"-4"-12"0,-6 4 5 0,6-3 9 0,-7 3 5 15,7 0 1-15,-7-4-2 0,7 4-6 0,0 0-7 0,0-4-11 16,-6 4-15-16,6 0-16 0,0 0-11 0,-6-3-7 15,6 3 0-15,0 0 3 0,0-4 7 0,0 4 6 0,0 0 9 16,0 0 7-16,0 0 8 0,-7-4 3 0,7 4 0 0,0 0 0 16,0-3-3-16,0 3-2 0,0 0-4 0,0-4-3 15,0 4-6-15,0 0-2 0,0-4-4 0,0 0-4 0,0 1 0 16,0 0-2-16,0 3 0 0,0-4 1 0,0 4 3 16,0-4 2-16,-7 4 2 0,7 0 2 0,0 0-2 0,0-3-4 15,0 3-3-15,-6 0-5 0,6 0-6 0,0 3-3 0,-7-3-3 16,1 0-3-16,-1 4-1 0,1 3-2 0,-8 4-1 15,-6 0 0-15,2 4 1 0,-2 3-1 0,0 0 0 16,-6 0 0-16,7 5-1 0,-7-1 1 0,6 0 0 0,1-1 2 16,-1-2 0-16,6-5 1 0,2 1-1 0,5 1 1 0,1-7 2 15,-1-1-1-15,0 0 5 0,7-4 7 0,0-2 10 0,-5 3 16 16,5-3 20-16,5-2 21 0,-5 0 16 0,7-2 10 16,0-5 3-16,6-1-4 0,-1-7-4 0,9 1-12 15,5-5-5-15,0-3-4 0,0 0-2 0,0 0 2 0,0-4 2 16,0 4 3-16,-6-3 0 0,5 3 1 0,-5 0-9 0,0 0-11 15,-7 4-5-15,0-1-4 0,-7 5-5 0,8 3 3 16,-8-1-6-16,-6 5-6 0,6 4-4 0,-6-1-8 0,7-3-11 16,-7 7-10-16,0 0-8 0,0 0-10 0,0 3-3 15,0 1-1-15,0 7-2 0,0 0 3 0,0 0 0 0,0 7 3 16,0 1 0-16,5-1 1 0,-5 0 1 0,8 4 1 0,-1-3 0 16,-2 2-1-16,2-2 1 0,1 2-2 0,-2 1 1 15,0 1-4-15,0-5-7 0,1 4-13 0,6-3-23 0,-13-2-23 16,7-1-29-16,-1-3-29 0,0 7-30 0,-6-6-29 15,8 0-23-15,-2-2-17 0,-1 3-18 0,2-5-30 0,1-3-50 16,-8 1-113-16,5-1-55 0,2-2-32 0</inkml:trace>
  <inkml:trace contextRef="#ctx0" brushRef="#br0" timeOffset="118003.04">6511 7115 140 0,'0'-8'283'0,"0"8"-63"15,0-4-52-15,0 1-42 0,-7-1-29 0,7 4-21 0,0-4-15 16,0 0-7-16,-6 4-9 0,6-3-6 0,0 3-4 15,0 0-5-15,0 0-1 0,0 0-1 0,0 0-2 0,0-4-2 16,0 4-1-16,0 0-3 0,0-3 0 0,0 3 0 0,0 0 1 16,0 0 2-16,0 0 2 0,0 0 2 0,0 3 1 15,0-3 3-15,0 0 0 0,-7 0-1 0,7 4-1 0,0-4-2 16,0 0-3-16,0 0-4 0,0 3-3 0,-6-3-4 0,6 0-4 16,0 0-2-16,0 4-2 0,0-4-4 0,0 0 0 15,0 4-1-15,0 0 0 0,0 3 1 0,6 1 3 0,-6-2 2 16,0 2 3-16,7-1-1 0,-7 3 2 0,0-2 0 15,6 3 2-15,-6 5-2 0,7-7-2 0,-7 3 0 0,5 3-2 16,-5-1 1-16,7 1-1 0,-7 0 1 0,0-1 0 0,8 5 0 16,-3-2 0-16,-5-1-1 0,7 2 1 0,-7 0-2 15,0 1 2-15,7-1-2 0,-7 0-1 0,6 0 1 0,-6 1 0 16,7-1 0-16,-7 4 1 0,6-3 1 0,-6-1 0 16,7 3 1-16,-7-2 0 0,0 3 2 0,6 0-1 0,-6 0 0 15,7 0-1-15,-7 0-1 0,0-1-1 0,7 2-1 0,-7 0-1 16,0-6-1-16,6 5 0 0,-6 0 0 0,6 0-1 15,-6 0 2-15,0-4-2 0,7 5 1 0,-7-5 0 16,7 0 0-16,-7 0 1 0,6 5 1 0,-6-9 5 0,6 4 2 16,-6 0 1-16,0 1-1 0,7-2 1 0,-7-1 0 0,0 3-1 15,5-1 0-15,-5 0-5 0,0 4 0 0,8-3-1 0,-8 2 3 16,0-2 0-16,0 3 0 0,7-1 2 0,-7-2-2 16,0 3 2-16,5-1-2 0,-5 1-1 0,0 5-1 15,0-6 0-15,7 5 0 0,-7-1-1 0,0 4-2 0,0-2 0 16,0 2 1-16,0 0 1 0,0 5 1 0,0-3 2 0,-7 6 1 15,2 1 1-15,-2-2-1 0,7 1 2 0,-8 3-1 16,3-3-1-16,-2 3 0 0,1-3-3 0,0-1-2 0,-1-3 1 16,0 5 0-16,1-6 1 0,0 1 1 0,-1-4 3 15,7 4 2-15,-7 0 6 0,1-4 3 0,6 1 4 0,-7 3 3 16,7-4 0-16,-6 5 0 0,-1-3-1 0,7-1-2 0,-6 3-5 16,6 0-2-16,-7 0-4 0,7 0-6 0,0 4-2 15,-7-4 0-15,2 4-2 0,-3-1 0 0,8 0 1 16,-7 1 1-16,2 0-2 0,-2 3 1 0,1-4 1 0,6 5-1 15,-7-1 1-15,1 4 0 0,-1-4-4 0,1 1-1 0,6-5 1 16,-7 5 0-16,0-4-1 0,7-1-1 0,-6-2-1 16,0 2 0-16,6-7 1 0,-7 4 1 0,0-4 0 0,7 1 7 15,0-5 1-15,-7 1 4 0,2 0 5 0,5-1 8 0,-7-3 2 16,-1 0 8-16,3 0 7 0,-2-1-4 0,1-1 3 0,0-2-2 16,-2 0-3-16,8-3-6 0,-6-1-7 0,0 1-7 15,6-4-28-15,-7 4-49 0,1-1-53 0,6-2-54 16,0 3-73-16,0-5-133 0,0-3-142 0,6 1-106 0,1-1-41 15,-1-7 13-15</inkml:trace>
  <inkml:trace contextRef="#ctx0" brushRef="#br0" timeOffset="119471.44">6295 10609 128 0,'0'3'132'0,"0"-3"-33"16,0 5-26-16,0-5-15 0,0 3-6 0,0-3-5 15,0 0-1-15,0 0-2 0,0 4 0 0,0-4 0 0,0 0-2 16,0 4-2-16,0-4-1 0,0 0-6 0,0 0-2 0,0 3-6 16,0-3-3-16,0 0-2 0,0 4 0 0,0-4-2 0,0 4-2 15,0-4 3-15,7 4 1 0,-7-4 4 0,0 2 5 16,0-2 3-16,6 5 2 0,0-2 2 0,2 1 1 15,-8-4-1-15,13 3-1 0,-7 1-2 0,1 0-3 0,6-4-3 16,-7 4-1-16,8-1 0 0,-2 1-1 0,0-1 1 0,3-3 1 16,4 4-3-16,-6-1 0 0,7-3-1 0,-1 4 1 15,6-4 1-15,-5 4 0 0,7-4 2 0,6 0 2 0,-1 0 2 16,1 0 3-16,-1 0-1 0,7 0 0 0,1 0-1 16,-1 0-4-16,6 0-4 0,-5 0-2 0,5 0-4 0,-7 0-4 15,9 0 0-15,-9 0-4 0,8 0-2 0,0 0-1 0,0 4 0 16,-1-1 0-16,7-3 1 0,-7 0-1 0,8 4 2 15,-1-4-2-15,1 4 1 0,-2-1-1 0,1-3-1 16,7 3-2-16,-7-3 1 0,0 5 0 0,7-5 0 0,-7 4 0 16,0-4-1-16,0 0 3 0,0 0-1 0,-6 3-2 0,5-3 0 15,-4 3-3-15,5-3-2 0,-7 4 1 0,1 0-1 0,0-1-1 16,0 2-2-16,5-2 3 0,2 1-1 0,-1 0 1 16,-8 3 0-16,9-4 1 0,0 1 0 0,-2 0 0 0,8-1 1 15,-7 1 0-15,7 0 3 0,0-4-1 0,0 4 1 16,6-1 2-16,0-3 0 0,7 4 2 0,-7-4-1 0,0 3 1 15,6-3-2-15,-12 4 1 0,6-1 0 0,0-3-3 16,-6 4-1-16,-1 0-3 0,1-4 0 0,-7 4 0 0,7-1 0 16,-7 1-1-16,0 0-2 0,0-1 3 0,1 4 0 15,-2-2-2-15,1-2 0 0,1 4 0 0,5-3 0 0,2-1 1 16,-2 1 1-16,1 0 0 0,0 0 1 0,6-4 1 0,-7 3 0 16,7-3-1-16,7 5 1 0,-7-5-1 0,7 0-2 15,-1 0 1-15,1 0-1 0,5 0 2 0,-4 0 0 0,-1 2 1 16,6-2 0-16,-6 0 2 0,4 4 0 0,4-4 0 0,-9 0 1 15,8 3-1-15,-8 2 1 0,8-5-2 0,-8 0 0 16,8 3-1-16,-2-3-1 0,-5 0 0 0,6 4-2 0,1-4 1 16,-8 0 0-16,7 0-1 0,-6 4 0 0,0-4-2 15,0 0 1-15,-1 4 0 0,-7-4-3 0,10 3-2 0,-9-3 1 16,6 4-1-16,-6-4 0 0,0 3-1 0,7 1 1 0,-7-4-6 16,7 3 5-16,-7 1-4 0,7-4 1 0,-1 4-1 15,1-4 2-15,6 0 1 0,1 0 2 0,-8 4 3 16,6-4 0-16,-4 0 2 0,-2-4 1 0,-6 4 1 0,8 0 1 15,-15-4 0-15,7 4-1 0,-6-4 4 0,0 1 0 0,-8 3 3 16,2-4-1-16,-1 1-1 0,0-1 0 0,0 1 0 0,0-1 0 16,1 0-6-16,-2-3 0 0,1 2 1 0,7 2-1 15,0-1 0-15,0-3-1 0,-2 4 2 0,9-5 0 16,-7 1 4-16,0 3 1 0,-2-3 3 0,9-1 5 0,-7 1 6 16,-6 0 6-16,5-4 8 0,-6 3 7 0,0 1 5 0,0-3 2 15,-6 2 6-15,6 1-4 0,-7-4-1 0,-5 4-4 16,5-4-5-16,-6-1 0 0,1 5-2 0,-1-5 2 0,-7 2 0 15,-6 3 8-15,0-1 8 0,-7 1 3 0,1 0 3 16,-7 0-3-16,0-1-5 0,-7 1-6 0,-6-5-9 0,0 6-12 16,-6-5-10-16,-7 3-9 0,-6-3-7 0,-14-1-4 0,7 6-1 15,-13-5-1-15,0 3 1 0,0 1 1 0,0 0 2 16,7 0 1-16,5 3 0 0,1 0-1 0,13 4-3 0,0 0-2 16,6 0 0-16,7 4 0 0,0 0-3 0,13 3 2 0,7-4 3 15,0 4 0-15,6 1 5 0,-1-4 0 0,8 3 0 16,0 0 1-16,0 1 2 0,-1-1-2 0,1 1-1 0,-1-1 0 15,-5 0 1-15,-2 1 3 0,8-2 2 0,-14 6 4 16,7-5 3-16,-6 1 4 0,-8 2 3 0,3 1 5 0,-10 0 8 16,2 0 7-16,-7 1 8 0,-7-2 3 0,-6 2 6 15,-6 3 1-15,-1-5-2 0,-12 1-3 0,-7 0-7 0,-7 0-10 16,-6 0-13-16,0 0-28 0,-13-4-55 0,0 0-64 16,-7 1-65-16,-6-5-80 0,0 1-126 0,-1-4-157 0,-5 0-109 15,-1-4-43-15,0 1 16 0</inkml:trace>
  <inkml:trace contextRef="#ctx0" brushRef="#br0" timeOffset="120580.73">4399 8136 296 0,'0'0'325'0,"0"-4"-78"16,0 1-67-16,0-1-51 0,0-3-34 0,7 3-23 0,-7 1-9 16,0-5-8-16,7 5-1 0,-7-2-2 0,6-1-1 15,-6 2-5-15,6 0-3 0,1-3-7 0,-7 3-8 16,6 0-3-16,7 2-5 0,-7-4-4 0,2 4-3 0,5-2 0 16,-1 1-3-16,-4-1 0 0,4 4-1 0,-5 0 2 0,6 0-3 15,0 0-1-15,-8 4-2 0,10-1 0 0,-3 3 0 0,2 2 0 16,-2 4 2-16,1 3-3 0,1-1 0 0,-2 1 1 15,2 3 1-15,-2 4-1 0,-5-5-1 0,6 6-1 16,-6-1-1-16,-2-3 2 0,2 2-1 0,1-2 1 0,-8-1-1 16,6 1-3-16,-6-4 2 0,6-1 2 0,-6 1-1 0,0-5 0 15,0-2-2-15,0 0 0 0,0-2 5 0,0-2 10 16,0 0 11-16,6-4 19 0,-6 0 26 0,0 3 32 0,0-3 35 16,0-3 27-16,0-1 14 0,0 0 3 0,0-2-6 15,0-6-14-15,8-2-25 0,-8 2-23 0,0-5-30 0,0-3-23 16,0 3-16-16,6-2-5 0,-6-3 0 0,6 4-1 0,-6-5 3 15,7 6-6-15,-7-5 0 0,6 3-2 0,1-3-2 16,6 4-4-16,-8 0-7 0,2 3-4 0,6-4-7 0,1 5-5 16,-7-1-4-16,6 5-4 0,-7 3 0 0,0-1 0 15,1 0-3-15,0 4-4 0,-1 1-4 0,0-1-4 0,2 4-4 16,-2 0-5-16,7 4-3 0,-7-1-2 0,0 1-1 0,8 4 2 16,-2 2 5-16,2-3 4 0,-8 9 1 0,8-3 7 15,-1 3-3-15,-7-1 2 0,7 3 4 0,-6 0 2 0,4 0 2 16,-3 4 1-16,4 4-3 0,-4-3 1 0,-2 2 7 0,-6-3-1 15,7 3 0-15,-7-3 1 0,6 5 0 0,-6-6 0 16,0 1 4-16,0-4-3 0,7 1 0 0,-7-1 0 16,0-3-2-16,6 0-6 0,-6-5-4 0,6 2-8 0,2-5-6 15,-2 0-13-15,7 0-26 0,0 1-37 0,6-5-43 0,1 1-47 16,12-4-49-16,-5-4-78 0,5-2-159 0,7-3-70 16,1-1-59-16,-8-1-14 0</inkml:trace>
  <inkml:trace contextRef="#ctx0" brushRef="#br0" timeOffset="122158.34">11007 11843 122 0,'0'0'224'0,"0"0"-38"0,0-3-32 0,0 3-29 16,0 0-21-16,0-4-17 0,0 1-11 0,0 3-7 0,0-4-8 15,0 4-5-15,0-3-5 0,0-1-3 0,0 0-2 16,0 0 1-16,0 4-3 0,0-3 0 0,0-1-2 15,0 4 1-15,0-4 0 0,0 4-1 0,0-3 0 0,0 3 1 16,0 0 1-16,0-3 3 0,0 3 1 0,0 0 2 0,0 0-1 16,0 0 5-16,0 0 4 0,0 0 7 0,6 0 7 15,-6 0 4-15,0 0 6 0,0 0 4 0,0 0 2 0,0 0 2 16,0 0-4-16,0 0-3 0,0 0-4 0,0 0-5 16,6 0-8-16,-6 0-6 0,0 0-9 0,0 0-7 0,0 0-8 15,0 3-7-15,0-3-6 0,0 0-1 0,8 3-2 0,-8 1 1 16,6 0 0-16,0-1 4 0,0 1 1 0,2 0 0 15,-2 3 1-15,0 0-4 0,1 0-3 0,-1 1-4 0,0-1 1 16,2 1-1-16,3-2-1 0,-4 6 2 0,1-1 0 16,4 0-1-16,-5 1 2 0,0 2-3 0,-1 1-1 0,1-5-3 15,-1 5-1-15,0 0-2 0,1-1 0 0,0 1 1 16,-1 3-1-16,-1 1-1 0,4-1 2 0,-3 0 1 0,-1 0-1 16,3 1-2-16,-2-2 0 0,1 0-3 0,6 0 1 0,-7-3-1 15,0 1-1-15,2 0-2 0,-2-1 2 0,0-2-1 16,1-1-1-16,0 0-1 0,-7-4 1 0,6 0 4 0,-6 1 1 15,7-5 8-15,-7 1 14 0,0-4 19 0,6 0 15 16,-6 0 14-16,0 0 5 0,6-7 0 0,0-1 1 0,2 1-10 16,-2-7-13-16,7-1-17 0,-6-4-12 0,6 1-13 0,0-3-5 15,0-2-2-15,-1 0-1 0,2-6-2 0,-1 4 0 16,0 0-1-16,6-5-2 0,-5 1 0 0,-2 0 3 0,8 3 0 16,-7-3-1-16,0 3 2 0,0 0 0 0,1 4 0 15,-8 1 2-15,5 2-1 0,-3-3-3 0,-1 8-2 0,6-1 1 16,-7 1-2-16,-6 2 1 0,6 4-2 0,-6 1-2 0,8 0 0 15,-8 0 0-15,6 3-2 0,-6 4-6 0,0-4-11 0,0 1-10 16,0 3-27-16,0 0-59 0,0 0-81 0,0 0-74 16,-6 3-67-16,6-3-89 0,0 4-143 0,-8 4-96 15,8-5-67-15,-6 1 8 0</inkml:trace>
  <inkml:trace contextRef="#ctx0" brushRef="#br0" timeOffset="123173.89">11913 12126 184 0,'-7'-4'470'0,"0"-4"-100"0,1 6-134 15,6 2-97-15,-7-5-57 0,7 2-31 0,0-1-17 16,7 1-8-16,-7-1 0 0,6 0 3 0,1 0 4 0,0 4 0 16,-1 0 0-16,0 0-1 0,1 0-3 0,6 0-2 15,-7 0-6-15,8 4-7 0,-2 0-3 0,1 0-2 0,7-1-1 16,0 4 6-16,6-2 7 0,-1 1 3 0,15 2 4 0,-1-1 5 16,7-3 5-16,12 0 3 0,1-2 3 0,13 3-3 15,-1-2 3-15,14-3 3 0,0-3 6 0,0 3 10 16,4-5 10-16,4 3 11 0,5-6 19 0,-7 1 18 0,-1-1 11 15,3 2 7-15,-9-2 2 0,-6 1-7 0,1-5-12 0,-14 5-15 16,-7 0-20-16,-12 0-22 0,-7-1-19 0,-6 0-18 16,-8 5-14-16,-11-3-11 0,-2-3-11 0,-12 2-8 0,-12 0-4 15,-2 3-4-15,-11 0 1 0,-8 1-2 0,-6-1 4 16,0 4 4-16,0 0 5 0,-7 0 5 0,7 4 3 0,0-1 3 16,7-3-2-16,4 8-1 0,10-5-3 0,-2 1-3 0,7 3 0 15,0 4-3-15,6-4-5 0,1 5-2 0,6-1 2 16,0 0 0-16,0 4 2 0,0-5 2 0,6 1 0 0,-6 0 4 15,7 1 4-15,-7-2-2 0,7 1-6 0,-7 0-10 16,0 1-19-16,0-6-34 0,0 6-41 0,0-5-44 0,0 4-62 16,-7-4-114-16,7-2-150 0,-7-3-100 0,-5-2-38 0,-2-2-4 15</inkml:trace>
  <inkml:trace contextRef="#ctx0" brushRef="#br0" timeOffset="126532.32">6536 10620 115 0,'0'0'251'0,"-5"0"-70"16,5 0-63-16,-8 4-46 0,8-4-32 0,0 0-12 16,-7 4 0-16,7-4 6 0,0 0 8 0,0 0 8 0,0 3 6 15,0-3 5-15,0-3 2 0,0 3-5 0,7 0-8 16,-7-4-11-16,8 0-10 0,-3 4-9 0,2 0-7 0,0-3-3 16,6 3-3-16,-7-5-2 0,1 5 0 0,6-3-1 15,-6 3-1-15,-1 3 0 0,0-3-1 0,8 5 1 0,-8-5 0 16,0 3-1-16,6-3 1 0,-4 4 1 0,4 0 2 15,3-4 2-15,-9 3 2 0,6-3 1 0,8 4 1 0,-7-4 1 16,7 4 0-16,-8-4-1 0,8 4-2 0,7-4-2 0,-9 0-1 16,9 0-1-16,-1 2-1 0,-1-2-1 0,2 0-1 0,0 0 1 15,5 0 2-15,-7 0-1 0,9-2 0 0,-8 2-1 16,6-4 1-16,-5 4-1 0,5-4 1 0,-7 4-1 16,9-4-1-16,-9 1 2 0,1 3-2 0,0-4 1 0,-6 0-2 15,7 4 0-15,-10 0-1 0,3 0-1 0,1 0-1 0,-8 0 0 16,7 0 1-16,-1 0 0 0,1 0 0 0,-8-3 0 15,8 3 0-15,0 0 1 0,5-5-1 0,-5 5 0 0,0-3 0 16,-1 0 0-16,7 3 1 0,-6-4 0 0,0-1-1 16,-1 2 0-16,7 3 1 0,-12-3 1 0,5-1-6 0,0 0 2 15,0 4 1-15,-5-3 1 0,6 3 0 0,-8-4 0 0,8 4 1 16,-7-4 1-16,-1 0 6 0,8 4-1 0,-6-3 1 16,5-1-3-16,-5 1 2 0,5-1 2 0,-6 1 0 15,6-1 1-15,1 0 1 0,0 0-1 0,-1 1 1 0,1-1 1 16,0 1-2-16,-2-4-1 0,8 3-1 0,-5 0-1 0,-3-3-1 15,9 3-2-15,-7 0 0 0,5 0-2 0,2-3 0 0,-2 4 0 16,1-6-1-16,-6 7-1 0,7-6 1 0,-1 4 0 16,-1 1 0-16,-5 0 0 0,6-6 1 0,0 6 0 15,-7-1 0-15,7-3-1 0,-6 4 0 0,6-5 1 0,-7 4 0 16,1 1-1-16,0-1 2 0,-1-4 0 0,1 6-2 0,-6-2 0 16,4 0 1-16,2-3-1 0,-8 3 0 0,9-4 0 15,-1 6-1-15,-1-6 1 0,1 4 1 0,-1-3 2 0,7-1-1 16,-6 1 2-16,0-1 0 0,5 2 0 0,-5-2 1 15,0 1 1-15,6-1-1 0,-7 1 1 0,1 0-2 0,-1 0-1 16,-1-1 1-16,2 1 0 0,0-1-2 0,-6 2 1 0,6-2-1 16,-8 0 1-16,8 1 2 0,-7 0 2 0,-2 0 0 15,4-1 3-15,-2 0 2 0,0 2 4 0,0-2 2 0,0-3 2 16,0 4 0-16,7 0-2 0,-7-5-1 0,0 1-1 16,6 0-4-16,-5 1-2 0,5-2-3 0,-6 2-2 0,6-5-2 15,1 4 0-15,-7 0-2 0,5 0 0 0,3 0-1 0,-8 0-1 16,1-1 0-16,4 2-2 0,-4-1 0 0,-1 0 2 15,-1 0-1-15,2 0 1 0,6 0 1 0,-8 4-1 0,-5-5 1 16,6 6 1-16,0-5 1 0,-1-1-1 0,2 4-3 0,-1-1 1 16,-6 1 3-16,6-4 1 0,-1 5-1 0,2-3 2 15,-2-2 2-15,-5 1 4 0,6 5 6 0,0-6 2 0,1 1-1 16,-8 0 5-16,6 4 6 0,2-4 1 0,-8 0 1 16,7-1 0-16,-6-2 3 0,6 3 0 0,0 0 2 0,-6 1-1 15,5-2-2-15,2 1-1 0,-8 0-3 0,7 0-3 0,0 1-5 16,0-5-4-16,-7 3-4 0,8 2-5 0,-2-2-4 15,2-2-3-15,-1 2 0 0,-1 6 0 0,-4-5-1 16,4-1 1-16,2 2 0 0,-2-1 1 0,-5 0 0 0,6 4 0 16,-7-4 0-16,7 0-1 0,1-1 0 0,-8 2 0 0,7-5-1 15,-6 7 1-15,-1-3-1 0,7 0 1 0,1 1-1 0,-8-2-1 16,0 2 1-16,6-1 0 0,2 0 0 0,-8-1-1 16,8 2 0-16,-7-2 0 0,5 1 1 0,-5-4 0 15,6 5 0-15,0-1 0 0,-6-4 0 0,6 5 1 0,-1-2 0 16,-4-3 0-16,4 5-1 0,-6-1 0 0,8-4 0 0,-1 5 0 15,-7-2 1-15,8-3-1 0,-2 4 1 0,-6 1-1 16,8-5 0-16,-1 1 0 0,0 2 0 0,-1-3 1 0,2 5 0 16,5-5-1-16,-12 4 3 0,13-4 2 0,-14 1 1 15,7-1-1-15,0 3 1 0,1-2 0 0,-2-1 0 0,0 1 2 16,-4-1 2-16,5 1-3 0,-1-1 2 0,-4 4 1 0,4-4 0 16,-5 1 0-16,6-1-2 0,-7 0-2 0,1 5-3 15,6-5-1-15,-6 1 1 0,-2-1-1 0,9-4-1 0,-7 5-1 16,-1-1 0-16,7 0 0 0,-6-3 2 0,6 3-1 15,-7-4-1-15,8 5 1 0,-8-4-1 0,0 4 1 0,1-6 0 16,5 6 0-16,-5-1-1 0,0 1 1 0,6-1 0 0,-6 1 0 16,-1-1-1-16,0 1 0 0,1 2 0 0,0-3-1 15,-1 1 0-15,0 3 0 0,1-3 0 0,-1 2 0 0,1-2 1 16,0 3 0-16,4-4 0 0,-2 4 0 0,-3 0 1 0,6-3 0 16,-5 3-1-16,6-3 1 0,-6 2 0 0,5 1-1 15,2 0-1-15,-8 0 0 0,8 0 1 0,-2 0-1 16,-5 0 1-16,5-1 0 0,-4 2 0 0,-2 3 1 0,6-5-1 15,-4 4 0-15,-2-1 0 0,7 1 0 0,-6 0-1 0,-1-3-1 16,1 4 0-16,5 3 1 0,-5-6 1 0,0 2 0 0,4 5 0 16,-2-5 1-16,2 0 1 0,-3 6-1 0,5-6 0 15,-7 4 0-15,7-3 0 0,-7 3 1 0,8-2-2 16,-8 0 0-16,8 4 0 0,-1-5 1 0,-1 3 0 0,-6 0-1 16,8-4 3-16,-1 4-2 0,0 2 1 0,0-3-1 0,7-2 0 15,-8 4-1-15,2-1 0 0,-1-4 0 0,5 5-5 16,-4-1 3-16,6 1 1 0,-7-1 0 0,0 0 1 0,0 1-1 15,7-4 1-15,-8 3-1 0,2 0 2 0,-3 0-1 16,4 1 0-16,4 3 0 0,-13-4 0 0,8 0 0 0,-2 4 0 16,2-4 0-16,-8 2-1 0,7 2 0 0,1 0 0 0,-8 0 1 15,6 0-2-15,-4 0-1 0,4 0 1 0,2 2 2 16,-8-2-1-16,7 0 0 0,1 4 0 0,-2-4 1 16,-6 0 1-16,8 4 1 0,-1-4-1 0,0 4-1 0,0-1 0 15,-7-3 0-15,8 4 0 0,-2 0 0 0,1 0 0 0,-6-1-1 16,6-3 0-16,0 4 0 0,0-1 1 0,-7 1 0 0,8 0 0 15,-2 3 0-15,-5-4 0 0,-1 1 0 0,8 0-1 16,-8 3-1-16,0-2 0 0,8 2 1 0,-14-5-1 0,6 6-1 16,1 0 1-16,-1-1 0 0,1-1 1 0,-1 6 1 15,1-4 0-15,5-1-1 0,-5 3 2 0,0-2 2 0,5 3-2 16,-4-3 0-16,4 2-1 0,1 1-1 0,-6-3 3 16,6 3-1-16,0-3-1 0,0 1-1 0,-1-1 1 0,2 4-2 15,-1-1 2-15,1 0 0 0,-2 0-1 0,-5-4 0 0,6 4-1 16,0 0 2-16,-7 0 1 0,8 3 1 0,-2-2-1 15,-5-2 2-15,6 2 0 0,-1-1-1 0,-5 0 1 0,7-4-1 16,-8 4-1-16,8 0-1 0,-8 0 1 0,6 0 1 16,2 0-1-16,-8 0-1 0,1 0 0 0,5-1 1 0,-4 5 0 15,-3-3-1-15,8-2 0 0,1 5 0 0,-8-4 1 0,7 4 0 16,-6-4 1-16,6 4 0 0,-1-5-1 0,-4 5 0 16,4-1 1-16,1-3 1 0,1 0-2 0,-2 3 0 0,-5-2-1 15,6-1 1-15,1 0 0 0,-2 1-1 0,-5 2 1 16,6-3-1-16,0 0-1 0,-8-1 0 0,10 5 0 0,-10-3 0 15,9-2 1-15,-7 5-2 0,-1-1 1 0,7-2 1 0,0 2 1 16,-6-2 1-16,5 2-1 0,2-3 2 0,-1 4-1 16,-2-1 0-16,9-3 2 0,1 4-1 0,-8-3 0 15,6 2 1-15,1-3-1 0,-2 0 1 0,2 3-2 0,0-3 1 16,-6 1-2-16,6-2 0 0,-8 1 0 0,1 0-1 0,0 0 0 16,0 4-1-16,1-4 1 0,-3 0 0 0,-4 0 0 0,7 0 0 15,-8 3 0-15,7-3 0 0,1 0 2 0,-2 1-1 16,-6-2 1-16,8 1 0 0,-1-3-2 0,-6 2 0 15,6-1 0-15,-1 1 0 0,-4 1 0 0,4-3 0 0,1-1-1 16,0 3 0-16,-6-2 0 0,6 3 1 0,0-3 1 0,-2-1 1 16,4 3 0-16,-2-2 0 0,0-1 1 0,0 4-1 15,0-4 2-15,0 1-2 0,0 3 1 0,-6-3-1 0,6-1-1 16,-1 1 1-16,2 2-2 0,-8-3 0 0,8 5 1 0,-2-5-1 16,1 3 1-16,0-2 0 0,-6 3-2 0,5-1 1 15,2-1 0-15,-1 1 0 0,0-3 1 0,0 5-1 0,0-4 0 16,0 1 1-16,1-1 0 0,-2 4-1 0,1-5 0 15,7 3 0-15,-8 2-2 0,2-5-1 0,-1 3 1 0,0-1 0 16,0 1-1-16,0-3 1 0,0 5 2 0,0-4-1 16,0 1 1-16,6-1 1 0,-5 0-1 0,5-2 0 0,0 1 2 15,-5 1-1-15,5 0 0 0,1-1 1 0,0 0-1 0,-8 0 1 16,8-3 0-16,-1 4 0 0,1-1-1 0,0 0-1 16,-1 1 1-16,1-1-1 0,-2 0 0 0,2 0 0 0,-6 5 0 15,5-4 0-15,-5-2-1 0,5 5 1 0,-6-3-2 0,0-1 2 16,0 4 0-16,6-4 0 0,-5 1 0 0,-1 3 0 15,6-5 1-15,-6 3 0 0,7-3 0 0,-7 5 0 16,6-3-1-16,-6-1 1 0,7 0 0 0,0 0 1 0,-8 1-1 16,8-1-1-16,-1 1 1 0,-6-2-1 0,6-2 1 0,-5 4-1 15,-1 0 0-15,1-1 0 0,4 0-1 0,-4 0 1 0,-1 1-1 16,7-5 1-16,-2 5 0 0,-4-1 0 0,12 4 1 16,-7-4 1-16,1 0 2 0,-1-3 2 0,8 4-1 15,-2-1 1-15,-5 1 1 0,7-2-1 0,-1 2 0 0,0 0 0 16,-7-5-3-16,7 3 0 0,-6 2-1 0,-1 0 1 0,6-4-1 15,-4 3-1-15,-1 0 0 0,-1 1 1 0,1-1-2 16,0 0 0-16,-2 0 0 0,-4 1 1 0,5-4 0 0,1 3-1 16,-8 1 1-16,2-2-1 0,5-2 1 0,-5 3-1 15,5 1 1-15,-6-4-1 0,7 3 0 0,-1-4 3 0,-5 1 1 16,3-1 4-16,3 5 4 0,1-4 4 0,-2 0 3 0,1 2 2 16,-1-1 4-16,7-2 1 0,-6 1 1 0,0 0 0 15,5-1-5-15,-5 1-2 0,0-1-2 0,-1 5-4 16,7-5-4-16,-6 1-3 0,0 3-2 0,5-2-3 0,-5 1-2 15,6-2 0-15,-6 3 0 0,-1 1 0 0,1-4 0 0,6 3 0 16,-7-4 1-16,1 4 2 0,6 1 0 0,-7-4 4 0,7-1 0 16,-6 1 2-16,6-1 3 0,-7 2 2 0,7 1 0 15,-6-1 0-15,7-2 2 0,-1 1 1 0,0-1-1 0,-1 1-3 16,1 2-2-16,1-1-1 0,-1-1-2 0,0-1-1 0,0 4-2 16,0-3-3-16,0 0-2 0,-6 0 0 0,5 3 0 15,-5-3-2-15,6 0 0 0,-6 3-1 0,0-4 2 16,-1 1-2-16,0-1 3 0,1 1 1 0,-1 0 0 0,-5 0-1 15,5-1 2-15,-6 1 0 0,6-1 3 0,-6 1 0 0,6-1 2 16,2 1 0-16,-8-4 0 0,6 5 2 0,1-5 0 16,-2 3-1-16,2-3-3 0,1 3 1 0,-2-3-3 0,1 4 0 15,0-4-2-15,-9 4 1 0,9-4-1 0,-1 4-1 16,2-4 0-16,-8 2 0 0,6-2 0 0,-5 5 1 0,5-5 0 16,-6 4-1-16,6-4 0 0,-5 3 2 0,-1-3-1 0,6 5 2 15,0-5 0-15,0 0-1 0,1 0 0 0,-1 2 1 16,8-2 4-16,-7 0 0 0,13 0 0 0,-7 4 2 0,6-4 2 15,1 0 4-15,-2 0 5 0,3 4 3 0,5-4 4 16,-7 0 5-16,8 0 1 0,-7 4 0 0,-1-4 1 0,1 0-6 16,-1 0-2-16,1 0-1 0,-7 0 2 0,0 0-1 0,0 0 6 15,-7-4 8-15,1 4 9 0,0 0 9 0,-1 0 4 16,-6-4 4-16,0 4 0 0,1 0-6 0,-2-4-4 16,1 2-8-16,-6 2-8 0,-1-5-7 0,1 2-8 0,-1 3-4 15,-6-4-3-15,7 4-2 0,-7-5-2 0,7 5-6 0,-7-2-1 16,0 2-2-16,0 0-4 0,0 0-5 0,0-4-10 0,-7 4-17 15,7 0-34-15,-7-4-77 0,-6 4-81 0,7-4-78 16,-14 1-85-16,0 0-122 0,-5-2-155 0,-8-2-89 16,-6 0-18-16,0 0 50 0</inkml:trace>
  <inkml:trace contextRef="#ctx0" brushRef="#br0" timeOffset="127985.19">11574 8111 94 0,'0'-4'135'0,"0"-3"-50"0,0 2-38 0,0-1-22 0,0 2-16 15,0 0-16-15,0-3-22 0,0 3-23 0,0 0-44 0,0 2-38 16</inkml:trace>
  <inkml:trace contextRef="#ctx0" brushRef="#br0" timeOffset="128250.81">11476 7960 184 0,'0'-3'352'0,"0"3"-90"15,-7-4-77-15,7 0-52 0,0 4-35 0,0 0-22 16,0 0-19-16,0-4-14 0,0 4-10 0,0 0-6 16,0 0-6-16,0 0-6 0,0 0-3 0,0 4-6 0,0-4-3 15,7 8-2-15,-7-5-2 0,7 1-1 0,-7 4-1 0,6-1-7 16,-6 0-10-16,6 0-13 0,1 0-22 0,0 1-26 0,-1 4-28 15,0-5-35-15,1-1-49 0,-7 2-51 0,6 0-61 16</inkml:trace>
  <inkml:trace contextRef="#ctx0" brushRef="#br0" timeOffset="128500.55">11489 8173 150 0,'-6'4'282'0,"-1"4"-73"0,0-6-65 0,1 2-39 0,6 0-26 16,-8-4-14-16,8 4-10 0,-5-4-7 0,5 3-4 15,0-3-6-15,0 0-5 0,0 0-8 0,5 4-5 0,-5 0-8 16,8-4-5-16,-8 4-7 0,6-2-14 0,1 6-18 15,0-4-19-15,-1 0-18 0,0 3-18 0,1-3-15 0,0-1-11 16,-7 1-4-16,6 3 7 0,0-3 14 0,1 4 19 0,-7-2 18 16,6-2 18-16,1 3 16 0,-7-3 17 0,7 4 11 15,-7 0 13-15,0-2 10 0,0 2 9 0,6-1 6 16,-6-3 10-16,0 0 4 0,-6 3 3 0,6-4-1 0,0 1-7 16,0-1-6-16,0 1-5 0,-7 0-7 0,7 0-7 0,0-1-9 15,0 1-4-15,0 3-5 0,0-3 0 0,-7 4-4 0,7-2-3 16,7 2-11-16,-7-1-23 0,0 1-32 0,7-1-65 15,-1 0-95-15,-6 0-82 0</inkml:trace>
  <inkml:trace contextRef="#ctx0" brushRef="#br0" timeOffset="128625.61">11651 8609 168 0,'-6'4'422'0,"0"-2"-144"0,0 3-111 0,-2-2-70 0,2 1-44 15,0 0-22-15,-1 0-15 0,1-1-7 0,6 1-4 16,-7 0-2-16,7-1-2 0,0 5-2 0,7-4-10 0,-7 2-26 15,6 2-41-15,7-1-77 0,-7-3-139 0,8 3-81 0</inkml:trace>
  <inkml:trace contextRef="#ctx0" brushRef="#br0" timeOffset="128766.28">11600 9001 287 0,'-15'11'481'15,"4"1"-169"-15,-9-6-135 0,7 5-78 0,0-3-46 0,6 3-24 16,-5-4-12-16,5 0-9 0,0 4-3 0,7-4-2 15,-6 0-1-15,12 1-5 0,-6 3-10 0,7-3-25 16,0 2-45-16,5-2-84 0,1 3-151 0,1-4-82 0,-2 5-44 16</inkml:trace>
  <inkml:trace contextRef="#ctx0" brushRef="#br0" timeOffset="128906.7">11554 9443 467 0,'-13'9'466'0,"0"-6"-189"0,0 4-129 0,0 0-67 0,0 1-38 15,7 0-24-15,6-2-8 0,-7-1-4 0,7 2-3 0,0 4-8 16,7-4-16-16,5 4-25 0,2-4-47 0,-2 4-82 16,8-3-150-16,-1 3-79 0,1 1-46 0</inkml:trace>
  <inkml:trace contextRef="#ctx0" brushRef="#br0" timeOffset="129047.29">11585 9942 423 0,'-5'8'496'0,"-7"-1"-179"0,4 1-132 0,2-1-87 16,0 0-54-16,6 0-34 0,0 1-29 0,0-1-28 0,6 1-38 16,0 2-56-16,2-3-118 0,-2 1-98 0,0 3-63 0</inkml:trace>
  <inkml:trace contextRef="#ctx0" brushRef="#br0" timeOffset="129156.64">11502 10426 105 0,'-7'7'497'0,"1"-3"-56"0,0-1-176 0,6 1-120 0,0-1-66 16,-7 6-42-16,7-6-28 0,7 0-26 0,-1 1-24 16,0 0-34-16,8-4-54 0,-2 4-102 0,1-4-114 15,7 0-66-15</inkml:trace>
  <inkml:trace contextRef="#ctx0" brushRef="#br0" timeOffset="129375.59">11619 10715 196 0,'-13'3'490'0,"7"6"-103"16,-1-3-158-16,-1 2-103 0,8-5-59 0,-5 5-31 0,5 0-16 16,0-1-10-16,0 0-7 0,0 0-1 0,5 1-2 0,3 3-5 15,-8-4-6-15,7 4-6 0,6-4-8 0,-7 4-5 0,-6-4-4 16,6 4-3-16,2-3 0 0,-2-1 2 0,0 1 6 16,-6-5 5-16,6 4 8 0,-6-3 4 0,0-1 6 15,0 2 3-15,0-5 1 0,0 3 4 0,0-3-4 0,0 0-10 16,-6 0-24-16,0 0-48 0,6-3-102 0,-6 3-111 0,6-5-73 15</inkml:trace>
  <inkml:trace contextRef="#ctx0" brushRef="#br0" timeOffset="131093.85">11965 11214 179 0,'0'0'216'0,"0"0"-57"0,0 0-48 0,0 0-37 0,0 0-26 15,6 3-17-15,-6-3-11 0,0 0-3 0,0 0 1 16,0 4 2-16,0-4 2 0,6 0 4 0,-6 0 4 0,0 4 3 16,7-4 1-16,-7 0-1 0,0 4-3 0,0-4-4 15,6 0-6-15,-6 0-5 0,0 2-1 0,0-2-6 0,0 0-2 16,7 0-4-16,-7 5-1 0,0-5-1 0,0 0 1 0,0 0-1 16,0 3-2-16,0-3 1 0,0 0 0 0,0 0 1 15,0 4 0-15,0-4 0 0,0 0 1 0,0 0 0 0,0 4 1 16,0-4 0-16,0 0 2 0,0 0 2 0,0 0 2 15,0 0 3-15,0 0 4 0,0 0 5 0,0 0 1 0,0 0 6 16,0 0 0-16,0 0 1 0,0 0 2 0,0 0-2 0,0 0-1 16,0 0-3-16,0 0-3 0,7 0-2 0,-7 0-5 15,0 0-3-15,6 0-4 0,-6 0-1 0,0 0-2 0,6 0-4 16,-6 0 3-16,8 0-1 0,-8 0 0 0,6 0-2 16,-6 0 1-16,0 0 0 0,0 0-1 0,6 0 2 0,-6 0 0 15,0 0 2-15,0 0 3 0,0 0 3 0,0 0 2 16,0 0 1-16,0 0 0 0,0 0 2 0,0 0 3 0,0 0 0 15,0 0-1-15,0 0 2 0,0 0-2 0,0 0 3 0,0 0 3 16,0 0-1-16,0 0-2 0,0 0-1 0,0 0-2 0,0 0-1 16,0 0-2-16,0 0-2 0,0 0 1 0,0 0-3 15,0 0-1-15,7 0-2 0,-7 0 0 0,0 0-1 16,6 0-3-16,-6 0-1 0,0 0-2 0,0 0 2 0,0 0-1 16,0 0 0-16,7 0 1 0,-7 0 2 0,0 0 2 0,0 0 1 15,0 0 0-15,0 0 1 0,0 0 1 0,0 0-1 16,0 0 1-16,0 0-1 0,0 0-2 0,0 0-1 0,0 0-1 15,0 0 0-15,0 0 0 0,0 0 2 0,0 0 0 16,0 0 1-16,0 0 0 0,0 0 1 0,0 0 3 0,0 0-1 16,0 0-1-16,0 0 1 0,0 0 1 0,0 0 2 0,0 0 2 15,0 0 3-15,0 0-1 0,0 0 2 0,0 0 1 16,0 0-2-16,0 0-2 0,0 0-3 0,0 0-3 16,0 0-2-16,0 0-2 0,0 3-1 0,0-3 0 0,0 0-1 15,0 0-4-15,0 0 0 0,0 0 1 0,0 0-1 0,0 0 2 16,0 0-2-16,0 0 0 0,0 0 0 0,0 0 1 0,0 0 0 15,6 0 0-15,-6 0-1 0,0 0-2 0,7 4 2 16,-7-4 0-16,6 0 1 0,-6 0-1 0,6 3 1 16,1-3-1-16,-7 0 1 0,7 4-1 0,-1-4 1 0,0 4 0 15,2-1-1-15,-2-3 0 0,0 8-2 0,7-5 2 0,1 2-1 16,-2-3 0-16,2 6-1 0,-2-4 1 0,8 3 1 16,-1 3 0-16,1-2 1 0,0-1 0 0,-1 5 1 0,1-4-1 15,-1 6-1-15,7-3 0 0,-6 0 0 0,0 0 0 0,-1 3 1 16,6-3-1-16,-5 3 0 0,1 1-1 0,4 1 0 15,-5-3 0-15,6-1 2 0,0 3-1 0,7-1-1 0,-1 1 1 16,1 0 0-16,-1 3 0 0,1-3 0 0,6-1 1 16,-8-3 0-16,10 4-1 0,-2 0-1 0,0-1 1 0,-7-3 0 15,8 1 1-15,-1-2 1 0,-8 1-1 0,9-3 0 0,-8-1 0 16,2 0 1-16,-1-4-1 0,-1 5 0 0,1-4 1 16,-7-4 0-16,6 3-1 0,-6-3 2 0,7 0 0 0,-8 0-1 15,1-3 3-15,1 3 0 0,-1-4 3 0,-6 0 4 16,-1 0 5-16,-6 1 5 0,0-1 6 0,0 1 4 0,-6-4 1 15,-7-1 0-15,6 4-2 0,-12-7-4 0,-1 5-4 0,0-6-6 16,-7 5-5-16,-4-4-5 0,-1 0-3 0,-8 0 3 16,1 0 4-16,-6 3 7 0,-1-3 12 0,1 4 9 15,6 0 8-15,-2-1 4 0,8 1 4 0,3 4-2 0,-3-1-4 16,13 1-7-16,-6-1-14 0,6 4-13 0,7 0-8 0,0 0-6 16,0 0-5-16,0 4-3 0,7-1 1 0,6 1-1 0,0-1 1 15,1 1 2-15,3 3 3 0,3-3 0 0,8 3-1 16,-2 0 0-16,0 0-2 0,-1 1-4 0,-5 4-3 15,6-3-3-15,-6 0-5 0,-7 2-4 0,7 0-2 0,-8 0-1 16,-5-1 0-16,0 5 0 0,-7-4 4 0,0 0 2 0,0 4 5 16,-7-4 2-16,-6 0 4 0,7 4 3 0,-14-4 3 15,0 0 1-15,1-1 2 0,-1-2 1 0,0-1 0 0,-5 1 0 16,-1-1-1-16,0-4-10 0,6 4-21 0,1-3-34 16,-1 0-42-16,7 0-57 0,6-1-93 0,1 1-187 0,12-4-85 15,8 0-51-15,-2 0-13 0</inkml:trace>
  <inkml:trace contextRef="#ctx0" brushRef="#br0" timeOffset="134093.19">15346 11697 204 0,'-6'8'151'0,"0"-1"-51"0,-8-4-35 0,14 4-25 16,-6-3-15-16,0 4-13 0,-1-5-11 0,7 2-8 16,0-2-6-16,0 3-5 0,0-1-3 0,0-2 4 0,7 1 3 15,-7 0 7-15,6 0 5 0,-6-1 3 0,6-3-1 16,-6 4-8-16,6 0-19 0,-6-4-34 0,8 3-55 0,-8-3-79 16</inkml:trace>
  <inkml:trace contextRef="#ctx0" brushRef="#br0" timeOffset="134530.37">15575 11880 41 0,'6'-8'436'0,"-6"2"-66"0,6-2-93 0,-6 5-87 0,0-5-63 15,0 4-37-15,0-3-17 0,-6 4-10 0,0-1-6 0,-1 1-4 16,0-1-2-16,1 0-3 0,0 4 0 0,-2 0-1 16,-4 0-1-16,4 0-3 0,-4 4-3 0,-1 0 0 0,1-1-1 15,-2 1 4-15,1 6 1 0,6-2 0 0,-12 3 4 16,13-1 4-16,-9 2 2 0,10 2 0 0,-10 6-2 0,4-6-3 16,5 4-1-16,-1 4-2 0,-6-3-4 0,6 2-7 0,1 1-4 15,0 0-3-15,-2-3-4 0,2 3-4 0,6-5-7 16,0 2-4-16,0-1-5 0,0 1-3 0,0-4-1 15,6-2-1-15,2-1-1 0,-2 3 2 0,0-5 0 0,7-2 3 16,1-1 7-16,-2 1 1 0,2-4 3 0,5-4 6 0,1 0 4 16,6 0 3-16,-6-8 10 0,5 1 8 0,7-1 4 0,-12 2 14 15,6-6 11-15,1 1 9 0,-8-3 6 0,1-2 10 16,-1 2 3-16,-6-1-1 0,1-3 1 0,-2-1-5 16,1 2-9-16,-6-2-9 0,-7-3-6 0,0 5-13 0,-7-6-12 15,1 0-9-15,-1 6-11 0,-13-5 0 0,8 3-13 0,-8 5-8 16,1-1-5-16,-7 4-8 0,6 0-9 0,1-1-17 15,-1 9-35-15,0-4-61 0,1 7-55 0,6 0-49 0,6 0-43 16,1 4-33-16,0-1-30 0,6 4-27 0,6 1-38 16,0-1-53-16,7 0-48 0,-6 1-21 0,12-1 0 0</inkml:trace>
  <inkml:trace contextRef="#ctx0" brushRef="#br0" timeOffset="135124.06">14798 11891 434 0,'-12'-4'412'0,"-1"-3"-105"0,0-1-95 0,0 2-62 16,6 2-33-16,1-3-13 0,6 3-5 0,-6-4-2 0,6 5-1 15,0-4-1-15,6 0 1 0,0-1 4 0,1 1 4 16,-1-1-2-16,8 2-3 0,-3-2-4 0,9 1-1 0,-6 3-1 16,6-3-7-16,-1 3-5 0,8 0-11 0,-2 0-7 0,0 4-7 15,-4 0-6-15,5 0-5 0,0 4-6 0,1 0-3 16,-9 0-8-16,2-1-4 0,-7 5-8 0,1-5-2 16,-2 5-6-16,-6-1-1 0,2 0-3 0,-8 4-3 0,0-3 0 15,-8 2 1-15,2 5 0 0,0 0-3 0,-8-1-3 0,8 1-4 16,-7-1-9-16,0 5-15 0,-1-4-21 0,9-1-19 0,-1 1-15 15,6 0-11-15,0-5-3 0,6 5-4 0,-1-4 7 16,9 5 9-16,-1-7 15 0,0 3 15 0,7-1 14 16,-8 0 11-16,8 0 4 0,-7 0 6 0,-7-1 3 0,8 2 7 15,-9-1 5-15,-5 0 6 0,-5 1 6 0,5-6 8 0,-14 5 9 16,2 1 9-16,-1-3 8 0,-7-1 7 0,0 4 5 16,1-5 5-16,-1 1 3 0,2-2 0 0,-2 2-3 0,-7-5-6 15,15 1-7-15,-8 0-16 0,6 0-28 0,2-2-45 0,-2-2-52 16,8 0-54-16,6 0-67 0,6-2-114 0,8 2-138 15,6-4-92-15,-1 0-31 0</inkml:trace>
  <inkml:trace contextRef="#ctx0" brushRef="#br0" timeOffset="135498.89">16213 11935 455 0,'-7'-7'501'0,"1"7"-145"0,0-4-150 0,-1 8-87 16,-7-4-48-16,8 7-27 0,-7 1-11 0,0-1-2 0,1 4 0 15,-2 0 0-15,8 4 1 0,-7-1-1 0,-1 4-3 0,8 2-4 16,0-3-4-16,6 5-6 0,-7-3-4 0,7 2-3 15,7-2 0-15,-7 4-3 0,6-10-2 0,0 3 0 0,1-2 2 16,6-3 4-16,0-4 7 0,1 0 5 0,-2-2 7 16,8-5 9-16,-1 0 10 0,1-5 14 0,-7 2 19 0,6-4 24 15,1-5 20-15,-1 2 20 0,-6-6 26 0,0 6 12 0,-6-9 9 16,0 5 0-16,-1-1-9 0,-6-7-22 0,0 4-26 16,-6 0-22-16,-1-5-32 0,-6 1-20 0,0 0-20 0,-6 4-19 15,-1-4-19-15,-6 4-21 0,-7 0-26 0,0 3-42 16,8 4-52-16,-8 0-58 0,0-1-56 0,8 9-55 0,5 0-82 15,0-1-142-15,8 8-82 0,5-4-36 0,7 0 3 0</inkml:trace>
  <inkml:trace contextRef="#ctx0" brushRef="#br0" timeOffset="135764.45">16670 12075 398 0,'6'-4'546'0,"0"-3"-100"0,0 7-163 0,8-4-95 16,-1 0-54-16,7 4-22 0,6-3 2 0,-2 3 16 0,10-5 15 15,-1 5 12-15,-1-3 0 0,7 3-9 0,6-4-12 16,-6 4-17-16,1 0-29 0,6 0-46 0,-7 0-55 0,0 0-57 15,-7 0-57-15,1 0-50 0,-7 0-51 0,0 0-73 0,0 0-108 16,1 0-112-16,-10-2-51 0,-2 2-7 0</inkml:trace>
  <inkml:trace contextRef="#ctx0" brushRef="#br0" timeOffset="136014.51">17444 11785 52 0,'-12'-11'522'15,"-2"4"8"-15,2-1-157 0,5 0-144 0,-6 5-79 0,5 0-47 16,3 0-25-16,5 3-16 0,-6 3-8 0,6 0-2 16,0 0-2-16,0 5 1 0,6 4 1 0,-1-1 4 0,9 4 6 15,-7-1 5-15,6 4 4 0,-1-4-2 0,2 5-5 16,6 3-7-16,-7-3-5 0,-1 2-3 0,8 2-5 0,-15-6-4 16,10 6-4-16,-9-5-2 0,1 4 0 0,-1-8-2 0,-6 5 0 15,0-4 0-15,-6-1-4 0,-1-3-5 0,1 3-10 16,0-2-14-16,-8-1-28 0,8-5-35 0,-8 2-42 15,8-4-42-15,-7 1-42 0,7-5-50 0,-1 0-80 0,-6-9-128 16,7 1-68-16,-2 2-33 0,-4-5-2 0</inkml:trace>
  <inkml:trace contextRef="#ctx0" brushRef="#br0" timeOffset="136170.65">17203 11767 180 0,'-6'-25'575'0,"0"2"15"0,-1 5-149 0,7-1-142 0,-7 5-74 15,7-1-38-15,7 1-11 0,0 3 7 0,-1 0 4 16,7-1 4-16,0 5-3 0,6-4-9 0,1 4-14 0,12 3-18 15,1-3-21-15,-2 0-27 0,17 3-25 0,-3 4-26 16,1-3-30-16,6-1-46 0,7 4-63 0,-8 0-78 0,2 4-72 16,-8-1-68-16,7 1-90 0,-6-4-143 0,-7 3-86 0,0 1-53 15,1-1 3-15</inkml:trace>
  <inkml:trace contextRef="#ctx0" brushRef="#br0" timeOffset="136451.94">18213 11532 398 0,'-13'0'536'0,"1"0"-75"0,-2 4-178 16,2 0-106-16,-2 3-64 0,-5 4-30 0,-1 0-10 0,8 4 0 16,-8-1 5-16,0 5 5 0,7-1-3 0,-1 8-7 15,2-1-3-15,-1 8-6 0,0-4-8 0,6 5-10 0,7-2-9 16,0 1-5-16,7 0 1 0,-1-4 8 0,14 1 9 0,-8-5 12 16,8-2 16-16,7-2 14 0,-7-2 17 0,4-5 12 15,3-2 7-15,-1-1 4 0,0-7 0 0,1-1-5 0,5-3-8 16,-6 0-11-16,0-7-12 0,-7 3-14 0,1-3-11 15,0-5-7-15,-1 1-10 0,-13-3-6 0,8 3-12 0,-8-3-7 16,-6-5-2-16,-6 1-5 0,0-1-3 0,-2-3-10 0,-11 0-2 16,5 0-7-16,-10 4-8 0,4-4-5 0,-6 4-11 15,5 0-17-15,2-1-30 0,0 8-53 0,-1-4-76 0,14 9-76 16,-7-2-59-16,13 0-70 0,6 4-92 0,1 1-140 16,6-1-60-16,6 1-5 0,-6 3 46 0</inkml:trace>
  <inkml:trace contextRef="#ctx0" brushRef="#br0" timeOffset="136748.59">18826 11624 355 0,'-7'-3'499'0,"1"3"-128"0,-1 3-147 0,-5-3-85 16,-2 4-47-16,2 3-19 0,-3 0-5 0,3 4 0 0,-1 0-4 16,0 1-2-16,7 5-5 0,-8-2-6 0,8 7-4 15,6-4-9-15,0 5-10 0,0 3-8 0,6-5-5 16,8 1-4-16,-2 0-1 0,1 0-1 0,6-3 1 0,2-1 3 15,-1 0 5-15,5-3 1 0,0-1 3 0,2-3 10 0,6-3 10 16,-1-4 13-16,1-2 9 0,-1 2 13 0,8-8 16 0,-1 2 24 16,-6-2 20-16,-1-4 16 0,1 1 18 0,-7-4 11 15,-6 0-1-15,-9-4-4 0,4-2-13 0,-9-3-19 16,-6 2-19-16,0-4-25 0,-13-3-30 0,0-1-14 0,-13 1-20 16,0-1-14-16,-7-4-8 0,1 1-9 0,-7 4-8 0,-7-1-5 15,7 1-2-15,0 2-18 0,-1 1-11 0,1 8-36 16,12-1-83-16,2 4-93 0,12 4-84 0,1-1-113 0,4 5-193 15,8 3-94-15,0 0-44 0,8 0 5 0</inkml:trace>
  <inkml:trace contextRef="#ctx0" brushRef="#br0" timeOffset="137592.14">19439 11726 460 0,'6'-4'409'0,"5"4"-124"0,-2-3-97 0,-3-1-61 15,-1 1-28-15,3-1-14 0,-1 4-2 0,-1-3-4 0,1-1-2 16,-1 0-8-16,0 4-7 0,-6 0-9 0,8 0-9 16,-2-4-8-16,0 4-8 0,0 0-7 0,1 4-1 0,0-4-3 15,-1 4 0-15,1 3 1 0,-1-3 0 0,8 6 0 0,-8 2 0 16,0-1-2-16,8 0-2 0,-8 4-2 0,0 3-4 16,1 0-1-16,-1 1 1 0,1-2-1 0,-7 2-2 0,0-1-2 15,7 0-1-15,-7-3-1 0,0 0 0 0,0 0-1 16,0-4 0-16,0-1 3 0,0-2 6 0,0-1 13 0,0-3 21 15,0 0 29-15,0 0 38 0,0-2 35 0,0-2 27 0,6 0 19 16,-6-2 16-16,6-2 2 0,1-4-12 0,0-3-20 16,-1 0-32-16,0 1-31 0,1-2-25 0,6-2-16 0,-6-1-23 15,-1 0-13-15,7 0-5 0,-6 1-6 0,-1-1 0 16,8 1-4-16,-8 3-1 0,0 3-2 0,1-3-2 0,-7 8-1 16,6-4-3-16,-6 3-3 0,7 0-9 0,-7 1-1 0,6-1-5 15,-6 4-4-15,0-4-4 0,0 4-2 0,0 0-6 16,0 0-1-16,7 0 2 0,-7 0-1 0,6 0 3 0,0 0 1 15,2-3 5-15,4 3 3 0,2 0 3 0,-8-4 3 16,7 0 1-16,0 0 0 0,-6 1 1 0,5-5 1 0,2 5-2 16,-8 0 0-16,0-5 2 0,1 4 0 0,0 0-2 15,-1 0 1-15,1 4-2 0,-7 0 0 0,6 0 2 0,-6 0-2 16,6 4-2-16,-6 0 0 0,7 3 2 0,-7 1-2 0,0 3 4 16,7 0-2-16,-7 0 0 0,0 4-1 0,6-5 4 0,-6 5-6 15,0 0 2-15,0-5 4 0,0 2 0 0,6-5 0 16,-6 3 0-16,0-2 0 0,0-4 0 0,0-1 6 15,0 1-2-15,8-4 1 0,-8 4 2 0,0-4 2 0,0 0 1 16,6 0 11-16,-6 0-7 0,6-4-2 0,1 0-1 0,-7-3-2 16,13-1-6-16,-6 5-3 0,-1-8 0 0,0 4-12 0,1-4 8 15,0 0 0-15,5 0 2 0,-5-4-1 0,-1 5 4 16,1-5 0-16,-1 4 0 0,-6-5-3 0,7 7 5 16,-1-3 2-16,-6 1 1 0,7 0 1 0,-7 0 3 0,7 4 0 15,-7-1 1-15,0 2 2 0,6-2-4 0,-6 4-2 0,0 1-3 16,0 3-3-16,6-4-4 0,-6 4 0 0,0 0-2 0,0 0 2 15,7 4-2-15,-7-1 0 0,7 5 3 0,-1-1 0 16,1 0-8-16,-7 4 3 0,6 0 1 0,0 0-1 16,2 4-2-16,-8-4-1 0,6 3-2 0,-6 1-2 0,0 0 7 15,0-1-7-15,0 5-8 0,0-1-11 0,0-3-11 0,-6 2-22 16,6 2-35-16,-8-1-46 0,2 1-49 0,6-4-46 0,-6-1-39 16,-1-3-35-16,1 0-44 0,6 1-76 0,0-10-129 15,0-2-39-15,-7 4 3 0</inkml:trace>
  <inkml:trace contextRef="#ctx0" brushRef="#br0" timeOffset="137857.71">20598 11540 141 0,'7'-8'560'0,"-7"2"-3"16,5 1-153-16,-5 2-149 0,0-1-90 0,0 4-48 0,0 0-25 15,0 4-8-15,0 4 0 0,-5-2 3 0,-9 5 6 16,9 8 6-16,-9-1 3 0,-5 0-6 0,6 8-5 16,-7 3-9-16,1 0-13 0,-7 4-10 0,-1 3-12 0,1 6-9 15,-6 1-7-15,-8 1-5 0,8 4-12 0,-8-4-2 0,8 0 0 16,-7-4-2-16,7 1-6 0,-1-1-8 0,7-4-2 16,0 1-19-16,0-4-17 0,7-4-41 0,-1 4-42 0,7-3-39 15,7-5-35-15,-2 0-35 0,8 2-60 0,8-9-97 16,-2 0-98-16,7-6-50 0,7-5-12 0</inkml:trace>
  <inkml:trace contextRef="#ctx0" brushRef="#br0" timeOffset="138107.78">20904 11935 19 0,'-20'-14'562'0,"2"-1"19"15,-9 4-84-15,1 3-172 0,0 5-101 0,0 3-59 0,7 3-37 16,-2 1-21-16,1 8-21 0,2 3-22 0,5-1-24 15,0 4-17-15,7 8-11 0,6-1-10 0,6 4-13 16,0 5-15-16,8-1-12 0,-2 3-11 0,8 1-10 0,-1-1-10 16,7 1-6-16,-6 0-1 0,7 0 7 0,-15-6 11 0,7 4 12 15,-5-6 12-15,-9 0 12 0,-5-3 14 0,0-4 15 0,0-5 17 16,-12 2 14-16,0-4 12 0,-2-5 13 0,-12-1 8 16,0-3 3-16,-7-2-2 0,1-4-6 0,-7-4-13 15,0 1-26-15,-1 0-34 0,2-6-50 0,-1 2-53 0,6-3-67 16,7-2-121-16,0 2-144 0,0-5-94 0,13 4-46 0</inkml:trace>
  <inkml:trace contextRef="#ctx0" brushRef="#br0" timeOffset="138904.32">21328 11745 94 0,'-6'0'440'0,"-8"0"-100"0,8 0-115 0,-1-3-79 16,7 3-47-16,-6 0-22 0,6-5-10 0,0 5-2 0,0 0-4 16,6-3-2-16,7 3-3 0,1-4-3 0,-3 0-5 15,10 0-2-15,5-3 0 0,7 0 4 0,-2 0 6 0,9-1 7 16,0-3 4-16,5 1 4 0,1-1 8 0,6 3 7 16,0-3 11-16,0-1 4 0,7 3 9 0,0-3 14 0,-2 1 15 15,-4 0 17-15,6-4 11 0,-7 5 0 0,-7-1-4 0,1 0-6 16,-13 0-12-16,-1 0-19 0,-5 3-24 0,-15-2-22 0,1-1-24 15,-6 2-14-15,-7 2-15 0,-7 1-12 0,0-2-8 16,-11 4-9-16,-2 0-4 0,-7 4-7 0,-5 0-1 16,5 0-3-16,3 4-1 0,4 0-4 0,-7 0-11 0,15 4-7 15,4-6-11-15,2 5-5 0,0 5-6 0,12-1-3 0,0 0-7 16,8 4 4-16,-1-1 11 0,7 1 9 0,0-1 10 16,-2 1 6-16,2-1 5 0,-1 2 5 0,-5-3 2 0,-2 3-3 15,2-1-4-15,-8-4-1 0,-6 3 1 0,0-3 2 16,-12 0 0-16,4 3 10 0,-11-2 2 0,-1-1 6 0,-6 0 3 15,0 0-3-15,-6 0-14 0,-1-4-26 0,1 1-42 0,6-1-52 16,-7-4-50-16,0 5-66 0,13-5-129 0,-5 1-116 16,12 0-78-16,0-4-36 0</inkml:trace>
  <inkml:trace contextRef="#ctx0" brushRef="#br0" timeOffset="139357.47">22494 10994 294 0,'-6'-4'462'0,"6"4"-135"0,0-4-127 0,0 4-81 16,0 0-41-16,6-3-18 0,-6-1-9 0,14 4-2 16,-8-4 2-16,7 1 2 0,6-1 2 0,1 4 2 0,-1-4-1 15,7 0 0-15,1 1-1 0,4 0 1 0,9-1 1 0,-7 0 4 16,6 1 3-16,-1-1 2 0,3 4-4 0,4-4-5 16,-6 0-4-16,7 1-8 0,-7 3-11 0,7 0-19 0,-7 0-25 15,-2 0-28-15,-3 0-29 0,-2 0-29 0,-5 0-32 16,-1 0-40-16,-6 0-58 0,-1 0-82 0,-12 0-131 0,5 0-60 15,-12 0-18-15</inkml:trace>
  <inkml:trace contextRef="#ctx0" brushRef="#br0" timeOffset="139576.29">22846 10946 97 0,'0'0'481'0,"6"4"-94"0,-6-4-139 0,8 7-97 0,4-4-53 0,-5 5-26 16,6-1-11-16,-6 4-3 0,4 0-1 0,4 4 0 15,-3 0-2-15,-5 7-3 0,6-4-6 0,0 8-3 16,-7-1-5-16,2 4-5 0,4 1-4 0,-6 3-6 0,1 0-5 16,0 0-5-16,-1 0-3 0,-6 0-3 0,7 0-3 0,-7-1-4 15,6 3-6-15,-6-6-15 0,5 0-14 0,4 0-18 0,-3-3-24 16,-6-1-32-16,12-4-55 0,-4-1-99 0,4-2-125 16,1-4-67-16,1 1-35 0</inkml:trace>
  <inkml:trace contextRef="#ctx0" brushRef="#br0" timeOffset="139810.51">23446 11357 392 0,'6'-5'534'0,"-6"3"-106"0,7-2-159 15,-1 0-107-15,1 0-61 0,12 1-32 0,-5-2-16 16,5 2-8-16,-1-1-4 0,10 2-4 0,-2-4-6 0,6 6-9 16,1-2-15-16,6-2-18 0,-7 4-21 0,8 0-25 0,-1 0-32 15,0 0-46-15,-7 0-92 0,1 0-163 0,-7 0-82 0,-6 0-33 16</inkml:trace>
  <inkml:trace contextRef="#ctx0" brushRef="#br0" timeOffset="139982.39">23446 11510 371 0,'0'4'504'0,"-6"-4"-127"0,-2 0-131 15,8 4-75-15,0-4-37 0,8 0-14 0,-2 0-2 16,0-4 0-16,14 4 0 0,-1 0-7 0,1-4-12 0,6 4-17 16,7-3-18-16,-1-1-28 0,7 4-36 0,1-3-39 0,-1-1-38 15,-7 0-38-15,7 1-46 0,1-1-78 0,-8-3-145 16,1 0-81-16,-7-1-55 0,-1-4-22 0</inkml:trace>
  <inkml:trace contextRef="#ctx0" brushRef="#br0" timeOffset="140856.99">23941 10899 17 0,'0'0'282'16,"0"0"-39"-16,0 0-37 0,0 0-33 0,-7 0-33 0,7 0-29 15,0 0-24-15,0 0-20 0,0-5-13 0,0 5-8 16,-6 0-6-16,6-3-4 0,0 3-3 0,0 0 0 0,0 0-1 16,0 0 1-16,0 0 1 0,0 0 3 0,0 0 2 0,0 0 1 15,0 0 3-15,0-4 3 0,0 4 3 0,0 0 3 16,0 0 0-16,0 0 2 0,0 0 3 0,0 0 2 0,-6 0 4 15,6-2 3-15,0 2 1 0,0 0 6 0,0 0 4 0,0-5 1 16,0 5 3-16,0-3 2 0,0 3-2 0,-7-4 0 16,7 4 3-16,0-4-3 0,0 4 1 0,0 0-1 0,0-4 5 15,0 4 1-15,0 0 4 0,0-3 2 0,0 3-4 16,7-4 3-16,-7 4-5 0,0 0-2 0,0-4-7 0,6 4-7 16,-6 0-8-16,0-3-7 0,0 3-8 0,0 0-8 0,0-3-8 15,6-2-7-15,-6 5-5 0,0 0-7 0,7-4 3 16,-7 4-5-16,6-3-4 0,-6 0-2 0,7 3 0 0,-7-4 1 15,7 4-2-15,-1-4 2 0,-6 4-6 0,6-3 2 16,1-1 3-16,0 0 0 0,-1 4 2 0,7-4-1 0,-6 1 0 16,6-1 0-16,-7 4-3 0,0-3 4 0,8-1-2 0,-2 1 0 15,-5 3-2-15,6-4-2 0,-6 4 1 0,5-4-2 16,-4 4 4-16,4 0-3 0,-5-4 0 0,0 4-1 0,-1 0 0 16,-6 0 1-16,6 0 0 0,-6 0 0 0,0 0-1 15,0 0-1-15,7 0-1 0,-7 0 1 0,0 0-1 0,0 4 1 16,0-4 1-16,0 0 0 0,0 4-2 0,0 0 0 0,0-1 2 15,0 4 0-15,0-3 0 0,0-1 0 0,0 5-4 16,0-4 2-16,0 3 2 0,-7 0-1 0,7 0 0 0,0 1 0 16,0-1 0-16,0 0 1 0,0 5-1 0,0-4 0 15,0-2-1-15,0 2 2 0,0 3 0 0,-6-4-2 0,6 0 0 16,0 0-1-16,6-3-2 0,-6 4 1 0,0-1 0 0,0 0 0 16,7-4 0-16,-1 5 0 0,-6-1 1 0,7-3 1 15,-1 3 1-15,7 1-2 0,-7-1-3 0,8 4-2 0,-8-4-3 16,1 4-6-16,6-4-4 0,-6 5-7 0,-1-1-10 15,0 0-7-15,-6-1 0 0,8 2-2 0,-16 2 4 0,8-3 5 16,-6 0 4-16,0 0 6 0,-1 0 11 0,-6 1 8 0,0-6 6 16,-7 5 3-16,7-3 0 0,-6-2 3 0,0 2 1 15,-1-4 5-15,0 0 4 0,1 0 4 0,-1-1 3 16,0 1 2-16,1-4 5 0,0 4-1 0,6-4 1 0,-7 0-3 16,0-4-6-16,7 0-4 0,-6 1-5 0,6 3-8 0,-1-4-20 15,2 0-32-15,6 0-46 0,-8 2-58 0,8 2-63 0,6-6-56 16,0 4-53-16,0-5-75 0,13 2-105 0,-6-6-103 15,11 5-43-15,2-2 13 0</inkml:trace>
  <inkml:trace contextRef="#ctx0" brushRef="#br0" timeOffset="141216.28">24384 10737 490 0,'0'-7'475'0,"7"7"-142"16,-7-3-138-16,0 3-81 0,-7 0-43 0,7 3-21 0,-6 0-12 16,-1 5-6-16,0 0-3 0,1 3 1 0,-7 3 3 15,6 1 0-15,-5-1-3 0,5 5-3 0,0-2-5 16,0 2-2-16,7 3-1 0,0-3-2 0,0-1-1 0,7 0-1 16,0-3 1-16,6-1 3 0,0 1 5 0,0 0 3 0,0-4 6 15,0-4 6-15,6 0 6 0,1 1 5 0,0-5 8 16,-1-3 7-16,1 0 12 0,0 0 13 0,-8-3 15 0,8-5 14 15,-8 1 15-15,2 0 18 0,-1-1 13 0,-7-3 7 16,1 0-4-16,0 0-12 0,-7-3-19 0,-7 3-21 0,0-4-21 16,1-3-24-16,-7 3-26 0,-6-3-18 0,-1 3-11 0,-7 0-9 15,2 1-4-15,-9-1-3 0,10 4-5 0,-9 1-13 16,7 2-34-16,6 4-55 0,0 1-65 0,7-1-57 0,-1 4-47 16,8 4-40-16,6-1-41 0,0 5-70 0,6-4-100 15,2-1-48-15,4 4-7 0,9-3 11 0</inkml:trace>
  <inkml:trace contextRef="#ctx0" brushRef="#br0" timeOffset="141497.56">24762 10778 283 0,'0'0'483'0,"-7"0"-128"16,1 3-145-16,0 1-88 0,-8 4-48 0,8-5-23 0,-8 8-11 15,8 0-5-15,-7 0 0 0,7-1-3 0,-7 9-7 16,6-4-5-16,0-1-5 0,7 5-3 0,0-4-5 0,7 3-1 15,0-3-1-15,-2-1 3 0,9-3 7 0,-1 0 4 16,7 0 9-16,0-4 8 0,-1 0 8 0,1-3 11 0,6-4 4 16,-7 0 14-16,7 0 9 0,-6-4 7 0,-1-3 5 15,1 0 13-15,0 0 14 0,-1-4 9 0,-12 0 9 0,5-4 0 16,-5 4-2-16,-1-7-5 0,-6 4-9 0,0-1-16 0,-13-4-22 16,7 1-20-16,-14-5-16 0,1 6-15 0,-8-2-19 15,2-3-21-15,-1 8-20 0,0-4-30 0,-1 2-37 0,8 6-43 16,-7 2-48-16,13 1-45 0,-6 3-41 0,11-3-36 15,-4 3-62-15,12 0-96 0,0 1-66 0,0 3-29 0,6 0 5 16</inkml:trace>
  <inkml:trace contextRef="#ctx0" brushRef="#br0" timeOffset="141716.29">25062 10606 263 0,'0'-4'499'0,"0"-1"-110"0,0 2-146 0,0 3-97 0,-7 0-48 15,7 3-24-15,0 2-8 0,0 2-6 0,-6 4-1 16,6-3-3-16,0 7-3 0,0-1-3 0,0 1-7 0,0 2-8 16,0 2-8-16,0 3-7 0,6 0-5 0,-6 4-4 15,0-1-4-15,0 1-2 0,0-1-5 0,0 1-7 0,0 0-13 16,0-1-12-16,0 1-16 0,7-4-19 0,-7 4-24 0,0-8-30 16,6 3-57-16,-6-5-90 0,6-3-123 0,-6-1-67 15,8-4-31-15</inkml:trace>
  <inkml:trace contextRef="#ctx0" brushRef="#br0" timeOffset="141997.49">25368 10620 6 0,'6'0'500'0,"0"-3"-24"0,2-2-163 0,-8 5-138 0,0 0-76 16,0 0-35-16,0 5-15 0,-8-2-8 0,2 1-3 0,-6 3-2 15,-1 5-3-15,-1-2-3 0,-6 5-5 0,2-4-6 16,-2 3-5-16,1 1-4 0,-8 0 0 0,8-1-2 16,-1 1 2-16,7 0 0 0,-1-4 0 0,2 0 2 0,-2-4 1 15,2 4 0-15,5-4 3 0,1 1 3 0,6-1 2 0,-6 0 2 16,6 0 5-16,0-2 6 0,0 1 7 0,6 2 9 16,0-5 2-16,7 5 2 0,1-1-1 0,4-2-1 0,2 1-7 15,7 2-15-15,-1-1-25 0,5 1-30 0,3-5-35 16,-2 4-36-16,1-3-49 0,-2-4-79 0,3 3-174 0,-2-3-71 15,-12-3-49-15,5 3-20 0</inkml:trace>
  <inkml:trace contextRef="#ctx0" brushRef="#br0" timeOffset="147136.75">15581 7740 10 0,'6'-3'288'0,"1"-5"-52"0,6-3-49 16,0 4-44-16,7-1-38 0,-7-2-27 0,0 3-21 0,6-5-10 31,-5 5-4-31,-2-3-5 0,1 2-4 0,0 1-3 15,0 0-2-15,-6 3-2 0,0-3-1 0,-1 3-2 0,0 0-4 0,-6 4-1 0,7-3-2 0,-7 3 0 0,0 0-2 0,7 0 1 16,-7-5 2-16,0 5 1 0,0 0 5 0,0 0 3 31,0-3 5-31,0 3 5 0,0 0 3 0,0 0 6 0,0-3 2 0,0 3 0 0,0-5-1 0,0 5-1 0,0-3-4 32,0-1-3-32,0 4-1 0,0 0-2 0,0-3-2 0,0 3 0 0,-7-5-5 0,7 5-3 0,-7-3-4 0,7 3-2 0,-6-3-6 15,0 3-6-15,-1 0-2 0,-6 0-6 0,6 0-1 16,-6 3 0-16,0-3 1 0,1 3-1 0,-8 2 0 15,7-2 0-15,-7 4 1 0,7 1 1 0,-6 3 0 0,-1 1 1 16,7-2-1-16,-7 1 0 0,0 4-1 0,8-1 0 0,-8 5 0 16,7-1-1-16,1-4 0 0,-2 6 0 0,8-3 0 15,-8 2-1-15,14-1 1 0,-6 3 0 0,6-2-1 0,0-1 0 16,6-3 1-16,-6 4 0 0,14-1 0 0,-2-3 1 16,2 0 0-16,-1 2-1 0,5-2 1 0,10 0 1 0,-9-5-1 15,7 2-5-15,6-2-2 0,-5-3-5 0,11-3 3 0,-5 0-4 16,0 0-3-16,6 0-4 0,0-8-1 0,0 0 5 15,0-4 2-15,0 1 4 0,6-3 1 0,-5-5 7 16,-1 0 4-16,-6-7 7 0,5 5 4 0,-5-6 6 0,-7-2 3 16,0 2 4-16,1-2 3 0,-8-4 3 0,-6-1 1 0,0-3-1 15,-6 0-2-15,-1 0-2 0,-6 1-3 0,0-5-5 0,-6 4-4 16,-1-4-5-16,0 4-3 0,1 0-2 0,-7 4-2 16,0-1-2-16,0 1 0 0,0 4 0 0,0-1 0 0,0 4 4 15,6 3 2-15,-5 5 1 0,-2-1 3 0,7 5 1 16,1-2-1-16,0 5-1 0,-1 3-3 0,0 0-3 0,7 4-5 15,-6 4 0-15,6 4-2 0,-6-1-3 0,6 8 3 16,0-1-2-16,0 2 2 0,0 5 1 0,0 1 0 0,6 0-1 16,-6 4 1-16,6-1 1 0,-6 4 0 0,7-3 0 0,0 4 2 15,-1-1-1-15,0 4 1 0,8-4-1 0,-7 1 1 16,5-1-2-16,2-4 1 0,-2 5-2 0,2-5-1 0,-1-3-1 16,-1 4-5-16,1-4-7 0,0-1-9 0,1-2-12 15,-1-1-13-15,0 0-12 0,0 2-18 0,7-6-16 0,-1 1-14 16,-6-4-21-16,6-1-28 0,1 1-68 0,6-7-139 0,0 0-83 15,-7 0-38-15</inkml:trace>
  <inkml:trace contextRef="#ctx0" brushRef="#br0" timeOffset="148152.2">16865 7657 427 0,'-20'-4'502'0,"-6"0"-154"0,0 4-148 0,6 4-83 15,-7 0-45-15,-4 6-24 0,11-3-13 0,-5 8-6 16,-2-1-2-16,1 1-2 0,6 4-2 0,1 2-3 0,-1-1-3 16,6-3-4-16,8 6-4 0,0-5-2 0,-1 0-3 0,14 0-2 15,-7-3-1-15,6 0 0 0,8-4 0 0,-1 4-1 16,7-8-2-16,-1 1-4 0,0-2-2 0,8-6-1 0,-1 0-1 16,0 0-2-16,0-4 0 0,-1-2 0 0,-5-2 2 15,7 1 4-15,-8-4 7 0,-6 0 7 0,0-4 8 0,0 0 7 16,-6 4 6-16,-1-7 6 0,-6 3 7 0,0 1 5 0,0-5 2 15,-6 5 2-15,-1-1 0 0,1 1-1 0,-8-1-4 16,8 4-4-16,-7 0-2 0,0 4-7 0,-8 2-2 16,9-1-9-16,0 6-6 0,-8 0-4 0,7 0-1 0,0 6-4 15,6-1-3-15,-6 5 1 0,6 1-4 0,1 0 2 0,0 1-2 16,6 2-2-16,0-2-1 0,6 2 1 0,0 1-1 16,1-1 0-16,0 1 0 0,6-4 0 0,-7 3 1 0,8-3 4 15,-3 0-1-15,4 1 0 0,4-5-1 0,-6 4 1 16,0-4 0-16,0-3 0 0,0 0 1 0,0-1-2 0,-6 1 6 15,6-4 7-15,-7 0 12 0,7-4 11 0,-6 1 16 0,5-5 12 16,-4 1 13-16,-2 0 10 0,7-4 4 0,-7-1 6 16,7 1-2-16,-6 0-4 0,5-3-5 0,-4-1-1 0,3 1 0 15,4-1-1-15,-10 0-5 0,9 5-7 0,-9-5-7 16,10 4-10-16,-3-1-10 0,-5 1-9 0,6 0-14 0,0 8-13 16,-6-4-9-16,6 2-2 0,-2 2-6 0,4 0-4 0,-2 3-2 15,0 0-10-15,0 3-4 0,0 0-3 0,0 5-6 16,0-1-8-16,0 4-11 0,0-3-12 0,-7 4-8 0,8 2-1 15,-8 1 2-15,-1-1 1 0,-5 1 2 0,9-1 5 16,-9 4 11-16,-9-3 12 0,4 3 9 0,-1 1 5 0,-2-2 5 16,-4-1 4-16,-1 3 3 0,0-5 5 0,0-3 4 15,0 0 3-15,0-4 5 0,6 0 6 0,-6 0 5 0,7-3 9 16,-2 0 14-16,3-4 9 0,5 0 9 0,0-4 3 0,0 0 0 16,0 1-3-16,0-4-6 0,5-1-7 0,3-2-13 0,-2-2-11 15,7-3-8-15,0 1-4 0,1-4-1 0,-2 0 0 16,8-1 1-16,-7 1-3 0,7-4 4 0,-9 0-1 15,10-4 3-15,-8 1 2 0,7-1 6 0,-8 0 4 0,8 1 7 16,0-1 10-16,-7 4 10 0,0 0 3 0,0 3 0 0,-1 1-1 16,-4 4-3-16,-2 2-4 0,0 2-8 0,-6 3-10 15,7-1-12-15,-7 1-13 0,0 3-17 0,7 1-22 0,-7 3-22 16,0 0-19-16,0 3-12 0,6 1-5 0,1-1-2 16,-1 5 6-16,6 3 13 0,2-1 17 0,0 2 17 0,-2 2 13 15,1-3 4-15,1 4-1 0,-2 4-4 0,2-5-4 0,-2 5-3 16,2-2-5-16,-1 6-3 0,-7-5 3 0,0 0 6 15,-6 4 5-15,0-3 8 0,0-1 5 0,0 4 6 16,0-4 6-16,-6 0 7 0,0-3 5 0,-1-1 1 0,1 2 0 16,-1-3 1-16,0-5 6 0,1 4 4 0,6-9 5 0,-6 5 6 15,6-4 6-15,0-4 11 0,-8 2 9 0,8 2 7 0,8-4 4 16,-8 0 1-16,0 0-3 0,0 0-7 0,6-4-11 16,0 2-14-16,1-2-11 0,6-4-13 0,0 1-9 0,0-1-8 15,6 0-4-15,1-5-2 0,0 1 2 0,-1 1 4 16,7-3 3-16,-6-1 2 0,6 0 5 0,-7 1 4 0,1-5 10 15,-1 2 10-15,1 2 9 0,0-3 6 0,-8 2 7 16,-5-2 13-16,6 4 14 0,-6-5 14 0,-1 8 5 0,-6 1 5 16,6-2 1-16,-6 5 0 0,0 0-1 0,0 4-11 15,0-1-15-15,0 0-18 0,0 0-16 0,0 4-12 0,0 4-12 16,0 0-6-16,0 0 0 0,-6 6-2 0,6-3-4 0,-6 5 2 16,6 2 0-16,0 1 2 0,0-1 1 0,0 1-1 15,6-1-4-15,-6 6 2 0,6-6 0 0,2 1-4 0,-2-1-6 16,0 1-12-16,8-1-17 0,-2-3-17 0,1 4-27 0,7-4-29 15,0 1-37-15,6-6-34 0,7 1-29 0,-1-3-26 16,7 0-28-16,-7-8-53 0,7 0-106 0,-7 0-84 0,1-3-41 16,-7-4-8-16</inkml:trace>
  <inkml:trace contextRef="#ctx0" brushRef="#br0" timeOffset="148308.43">18259 7425 7 0,'-13'-14'540'15,"6"3"7"-15,-5 0-132 0,5 4-166 0,0-1-96 0,1 5-57 16,6-1-34-16,0 0-29 0,0 1-30 0,0 3-30 0,6 0-31 16,1 0-33-16,0 3-46 0,5 1-77 0,8 3-167 0,0 1-70 15,-7-1-38-15</inkml:trace>
  <inkml:trace contextRef="#ctx0" brushRef="#br0" timeOffset="148574.16">18786 7532 249 0,'-12'-4'515'0,"-2"4"-93"0,2-4-164 0,-2 4-111 0,1 0-61 16,1 4-32-16,-2 0-12 0,2 0-2 0,-2 3-1 0,1 0 4 15,1 0 2-15,-2 4 2 0,7 0-4 0,-5 4-5 16,4-4-6-16,3 4-7 0,5 0-6 0,-7-1-4 15,7 1-4-15,0-1 0 0,0 1-3 0,7 0 0 0,-7-1 0 16,5 1-1-16,3-3 0 0,4 2 0 0,-5-3-4 0,7 0-3 16,5-1-7-16,1 2-13 0,0-5-16 0,11 0-20 15,-5 0-27-15,8 1-30 0,-2-8-49 0,1 3-81 0,-1-6-141 16,-6 3-69-16,7-4-37 0</inkml:trace>
  <inkml:trace contextRef="#ctx0" brushRef="#br0" timeOffset="149042.54">19204 7572 255 0,'-20'-4'499'0,"1"1"-116"0,-1 3-142 0,1 0-91 15,-2 3-49-15,1 1-28 0,2 0-13 0,-1-1-11 0,6 5-6 16,-1-1-9-16,2 4-8 0,4-3-9 0,1 3-10 0,2 0-8 16,5-1-8-16,0-2 1 0,5 3-8 0,2-4-5 15,7 0-7-15,-1 1-2 0,0-5-3 0,0 1 2 16,7 0 4-16,-1-4-3 0,-7 0 6 0,9 0 5 0,-15 0 7 15,7-4 6-15,1 4 8 0,-14 0 6 0,6 0 4 0,0 0 1 16,-6 0 1-16,7 0-1 0,-7 4-2 0,0-1 0 0,0 0-4 16,0 2-2-16,6 2-1 0,-6 4-3 0,7-4 2 15,-1 0 1-15,1 5 2 0,4-6 4 0,4 2 3 16,-2 0 6-16,6-4 4 0,1-1 3 0,7-3 4 0,-2-3 2 16,7-5 0-16,-6 1 0 0,7-4 1 0,-2-1-1 0,4-2 2 15,-2-4 6-15,-1-1 6 0,-6-3 9 0,7 0 11 16,-8-3 12-16,-5 2 12 0,0-2 7 0,-1-1 2 0,-6 1-2 15,0-4-3-15,-7 3-6 0,1-4-8 0,-7 5-10 16,-7-4-16-16,7-1-12 0,-6 5-7 0,-7-5-4 0,7 5-4 16,-8 3-1-16,2 0-4 0,-2 4-2 0,2 3-1 0,5 1-1 15,-6 6-3-15,0 0-2 0,7 8-3 0,-2 0-5 16,-4 4 1-16,6 4-6 0,-8-2-3 0,8 6 1 0,-7 3 0 16,6 3-1-16,0-4 0 0,7 9 2 0,-6-6-3 15,6 5 3-15,0 5 2 0,6-6 0 0,1 5 1 0,0-1 0 16,-1 1 3-16,7-3-2 0,1 3-3 0,-2-5-13 0,8 1-21 15,-1 0-30-15,7 0-34 0,0-5-37 0,7 3-35 16,7-2-38-16,5-3-42 0,1-1-71 0,5-3-152 0,2-4-58 16,-1 4-30-16</inkml:trace>
  <inkml:trace contextRef="#ctx0" brushRef="#br0" timeOffset="149527.04">20969 7393 137 0,'-12'-7'554'0,"-8"-1"-8"0,-6 4-166 0,-1 4-148 16,-6 0-77-16,1 0-39 0,0 4-13 0,-1 4-1 15,0 2-1-15,-5-3-2 0,12 8-5 0,0-4-9 0,0 7-14 16,12 1-16-16,-5-1-22 0,13 1-20 0,-1-1-15 0,1 0-9 15,6 0-5-15,6-3-4 0,7 0-1 0,-7-5 1 16,7-2-1-16,6 0 2 0,2-1 3 0,-1-7 2 0,6 0 0 16,-2-4 4-16,-4-4 0 0,7 2 1 0,-7-2 3 15,-1-4 6-15,1-2 9 0,-8 3 12 0,1-7 12 0,1 0 9 16,-9 4 12-16,3-1 17 0,-1-4 11 0,-1 7 5 16,-6-2 0-16,6 3-7 0,-6 4-11 0,6 0-20 0,-6 3-29 15,8 4-25-15,-2 4-19 0,-6-1-10 0,13 4-9 0,0 8-3 16,0-1-2-16,7 6 5 0,-1 2 6 0,1 3-2 0,0 4-7 15,6 4-7-15,-7-3-7 0,7 7-3 0,-6-5-2 16,-1 1 2-16,1 0 7 0,-8 0 9 0,8-3 11 16,-15-1 9-16,10-4 7 0,-10 2 6 0,-5-6 4 0,0 2 7 15,-5-6 7-15,-10-2 7 0,4 0 18 0,-9-5 20 0,-6-2 22 16,7-1 19-16,-15-2 22 0,9-5 14 0,-7 0 12 16,-1 0 13-16,1-5 3 0,-1-2-1 0,-1 3-10 0,9-3-8 15,-2 0-14-15,8 3-12 0,7-3-14 0,-2 0-22 16,14-5-34-16,0 5-49 0,6-3-60 0,8-2-61 0,6 1-58 15,4-1-54-15,9 3-46 0,1-7-46 0,5 3-49 0,0-7-74 16,-1 6-106-16,9-8-37 0,-9 3-1 0</inkml:trace>
  <inkml:trace contextRef="#ctx0" brushRef="#br0" timeOffset="150026.69">21484 7334 474 0,'-6'-3'460'16,"0"-1"-139"-16,-8 4-129 0,0 4-76 0,-4 3-41 0,5 4-19 16,-7 0-10-16,1 0-6 0,-1 7 0 0,-1-4-3 0,2 5-4 15,0 3-5-15,7-5-5 0,-2 6-8 0,2-4-3 0,4-1-2 16,2 0-3-16,6-4-4 0,0 1 3 0,6-4 0 16,-6 0 3-16,14 1 4 0,-8-9 2 0,14 5 5 15,-7-8 1-15,7 0 1 0,0-5 2 0,-2-1 1 0,2-2-1 16,-7 1 1-16,7-4 2 0,-7 0 5 0,5-1 6 0,-4-2 8 15,-7-1 14-15,6 5 17 0,-7-1 17 0,1-4 15 16,-7 5 10-16,0 2 4 0,0-1-1 0,0 3-7 0,-7-2-13 16,1 5-19-16,0 3-24 0,-1 0-19 0,-6 0-14 15,0 8-14-15,7-2-8 0,-8 6-5 0,8 2-4 0,0 1 0 16,-2 3 1-16,8-3-2 0,0 3 0 0,8-3 1 0,-2 2 2 16,0-2 0-16,8-4 1 0,-3 1 7 0,10-1 2 15,-2-4 0-15,1-3 4 0,6-4 5 0,-7 0 5 0,6-4 4 16,3-3 9-16,-2-4 6 0,0-1 14 0,-7 1 9 0,7-4 4 15,-6 1 1-15,0-4 2 0,-1 0 0 0,1 0-5 16,0-4-5-16,-1 3-10 0,0 1-11 0,0-1-7 0,1 5-5 16,0-1-7-16,-1 4-5 0,1 1-6 0,0-2-4 15,6 9-5-15,-13-1 0 0,7 0-2 0,-1 8-1 16,-6-4 0-16,0 7-3 0,0 1 0 0,-7 3 0 0,1-1 0 16,-1 5 0-16,-6-1-1 0,0 6 1 0,-6-2 0 0,-7 4 2 15,0 0 2-15,-7-4 2 0,1 3 0 0,-1-2 0 0,-6-1 3 16,-1 0 1-16,2-6-3 0,6 3 1 0,-8-5-2 15,1-2-13-15,7-1-43 0,-1 0-77 0,0-3-85 0,8-4-90 16,-2 0-150-16,2 0-143 0,12-4-107 0,0-3-51 16,6 0 10-16</inkml:trace>
  <inkml:trace contextRef="#ctx0" brushRef="#br0" timeOffset="150479.85">22781 7000 407 0,'6'-14'529'0,"1"3"-116"0,-1 0-165 16,8 4-99-16,-2-4-55 0,2 3-26 0,6 1-9 15,-1 0-3-15,1-1 1 0,6 4 0 0,-7 1-2 0,7 3-4 16,-6 3-3-16,6 1-2 0,-2 4-2 0,3 3-1 0,6 0-1 16,-7 3 2-16,-1 5 1 0,3 2-1 0,-2 2-3 15,0-1 0-15,-7 7-1 0,7-3-3 0,-6 3-5 0,0 0-5 16,-1 3-2-16,7-2-5 0,-6 3-5 0,-1 0-20 16,-7 1-27-16,8-2-36 0,0 2-39 0,-7-2-40 0,7-3-54 15,-7 2-104-15,0-2-147 0,0 0-79 0,-6-4-39 0</inkml:trace>
  <inkml:trace contextRef="#ctx0" brushRef="#br0" timeOffset="150636.12">23407 7854 752 0,'0'4'809'0,"-7"-4"17"16,7 0-31-16,0-4-263 0,-6 4-201 0,6-4-129 0,6 1-71 16,-6-1-38-16,0 0-29 0,7 1-27 0,-2-1-34 15,9 0-63-15,6 0-96 0,-1 1-97 0,7 0-92 16,-6-1-142-16,0 0-150 0,-9 1-111 0,3-1-41 0,-14 0 12 15</inkml:trace>
  <inkml:trace contextRef="#ctx0" brushRef="#br0" timeOffset="163664.24">9612 8257 206 0,'0'0'393'0,"0"0"-84"16,0 0-83-16,0-4-69 0,0 4-54 0,0-3-39 16,6-1-20-16,-6 1-11 0,8-5-7 0,-8 5 0 0,6-5-1 15,0 5-1-15,1-2 2 0,-7-1 7 0,6-2 5 0,1 5 2 16,-7-5 2-16,7 2-1 0,-1-2-2 0,-6 1-2 16,6 2 0-16,-6-2-2 0,6 0-2 0,-6 4-3 0,0-2-3 15,8-2 0-15,-8 3-2 0,0 1-2 0,6-4-2 0,-6 3-1 16,0 0-4-16,0 1 0 0,6-5-2 0,-6 5-1 15,0-2 0-15,7-1 1 0,-7 2-1 0,7-3-1 0,-7-1 1 16,6 2 0-16,1-2 1 0,-1-3 4 0,0 3 2 16,8-2 3-16,-8-5 3 0,7 3 4 0,0-2 1 0,0 0 1 15,1-1 2-15,-2 1-2 0,2-1 1 0,-2-5-1 0,-5 7-2 16,6-3-2-16,0-2-3 0,0 0-1 0,-6-1-2 16,5 2-2-16,2-5-3 0,-8 0-3 0,7-1-2 0,-7 1 1 15,8 1 1-15,-2-5-2 0,2 0-1 0,-2 1 0 16,8-1-1-16,-1 0 1 0,1 1-3 0,0-4-4 0,-1 3-3 15,7-1-1-15,0-2-1 0,-6 4-2 0,7-4 0 16,5 3-2-16,-6 1 3 0,0 0-1 0,7-2 1 0,-8 2 1 16,7-1 0-16,-5 4 1 0,-1-3 2 0,7 2 0 15,-13 5 0-15,6-3 1 0,-7 6 3 0,1-4-3 0,-8 5 2 16,2 3 0-16,-8 3-1 0,0 0 1 0,2 1 0 0,-8-1-4 16,-8 6-5-16,2-2-5 0,0 4-10 0,-8 0-11 0,-5 0-9 15,-7 4-12-15,-1 4-5 0,2-2-2 0,-8 2-2 16,1 3 5-16,-8-5 7 0,8 6 9 0,0-5 9 15,6 0 11-15,-1-3 5 0,7 4 7 0,8-5 1 0,6-3 4 16,-2 4 0-16,2-4 1 0,12 0-1 0,2-4-1 0,4 1-2 16,0-1-5-16,15 0-3 0,-1-3-6 0,0 0-2 15,1-1-4-15,5 0 0 0,-6 2-1 0,7-2 2 0,-7 5 2 16,7-5 4-16,-7 4 5 0,0 2 5 0,-7-4 1 16,1 6 3-16,0 0 1 0,-1 0 2 0,-6 6-2 0,-7-4 2 15,1 5 0-15,-7 1 2 0,0 3 2 0,-7 4 0 0,1-1 3 16,-7 1 1-16,6 3 0 0,-5 1 2 0,-8-1-1 15,6 1-2-15,2-1 0 0,5-3-3 0,-6-1-7 16,6 0-12-16,1-2-24 0,6-1-30 0,0-5-29 0,0 2-70 16,6-4-135-16,8-1-108 0,-1-3-74 0,6-3-33 0</inkml:trace>
  <inkml:trace contextRef="#ctx0" brushRef="#br0" timeOffset="164367.04">11214 6575 102 0,'-5'-7'486'0,"5"4"-108"16,0-1-142-16,0 1-93 0,0-1-47 0,0 4-29 15,0 0-14-15,0-5-11 0,0 5-6 0,0 5-2 0,0-5-5 16,0 4 0-16,0 3 3 0,0 0 4 0,0 4 4 16,0 1 4-16,0 5 1 0,-6 2 2 0,6-1 2 0,0 3 3 15,0 5-1-15,-9 0-3 0,9 4-2 0,0-1-3 0,-5 0 0 16,5 0-4-16,0 5-2 0,0-5-7 0,-6 4-6 16,6-4-4-16,0 1-3 0,0-1-3 0,0-4-2 0,0 1-1 15,0-4-2-15,6-1-1 0,-6-2 1 0,0-3-2 16,0-7 4-16,0 3 13 0,0-4 22 0,5-1 37 0,-5-5 37 15,0 3 32-15,0-5 24 0,0-5 13 0,9-2 3 0,-9-7-1 16,0-1-16-16,6-3-34 0,-6-3-37 0,5-6-31 16,-5 1-24-16,0-3-14 0,0-4-8 0,-5 0-11 0,5-3-7 15,-6 3-4-15,6-4-2 0,-9 1 0 0,4-4 0 0,-1 3-3 16,-1-3 0-16,0-1 0 0,1 1-2 0,6 3 0 16,-6 1 0-16,6-1 0 0,0 8 1 0,0 3 2 0,-7 4 1 15,7 4 1-15,0 4-1 0,0 2 1 0,7 1-2 16,-7 8-2-16,0-1-2 0,6 4 0 0,-6 4-1 0,13 3 0 15,-6 3 1-15,-1 2 1 0,8 2 1 0,5 1 1 16,-6-1-1-16,0 6-2 0,7-6 0 0,-8 1-1 0,8-1 1 16,-1 1 0-16,-5-4 1 0,5 0 1 0,1-4 0 0,-1 0 1 15,-6-3 1-15,7-1 0 0,-1-3 2 0,1-3-1 16,6-1-2-16,-6-3 1 0,-1 0 2 0,1-4 1 0,0 0-1 16,-3-1-1-16,4-2-1 0,-8 3 0 0,7 0-1 0,-8-3 0 15,2 3-5-15,-1 3 2 0,-7 2-2 0,1-2 2 16,0 4-2-16,-1-1 0 0,0 2 3 0,0 3-1 0,-6 3 2 15,8 6-1-15,-2-1 1 0,-6 6 0 0,6 1 1 16,1 2 0-16,0 5-2 0,-1 0 0 0,7 4 1 0,-7 3 0 16,2-3 1-16,4-1 1 0,-6 1-1 0,8 3-1 0,-8-3 1 15,1 0 0-15,6 0 1 0,-7-5 0 0,1 5-2 16,-1-4-7-16,0 0-3 0,-6 0-9 0,8 0-12 16,-8-4-12-16,6 4-26 0,-6-4-33 0,0 1-41 0,0-5-42 15,0 1-41-15,0 1-33 0,0-7-35 0,6 3-47 0,1-5-59 16,-1 1-137-16,1-8-20 0,6 0-19 0</inkml:trace>
  <inkml:trace contextRef="#ctx0" brushRef="#br0" timeOffset="164523.41">12121 6770 64 0,'-6'-11'548'0,"-2"4"3"0,8 0-156 15,-6-1-150-15,6 0-81 0,0 4-45 0,0 1-28 16,0-1-21-16,0 1-28 0,0 3-25 0,0 0-28 15,0 0-29-15,6 3-29 0,2-3-28 0,4 4-31 0,1 3-47 16,1-3-83-16,-2 0-139 0,8 4-69 0,-8-5-31 0</inkml:trace>
  <inkml:trace contextRef="#ctx0" brushRef="#br0" timeOffset="164757.75">12454 6440 385 0,'0'-7'537'16,"0"2"-122"-16,0 2-163 0,0 3-96 0,0 0-54 15,0 3-31-15,0 6-16 0,0 1-4 0,0 2 2 0,5 5 5 16,-5 2 2-16,7 3-1 0,-7 0 0 0,6 4-2 0,-6-1-6 16,8 5-12-16,-8-1-8 0,6-3-9 0,0 3-7 15,-6 0-2-15,7 0-6 0,-1 4-7 0,-6-7-13 0,7 3-15 16,0 0-18-16,-7-2-21 0,6 2-21 0,-6-4-23 15,6 1-21-15,-6-1-31 0,6 1-49 0,2-7-98 0,-2 3-97 16,-6-8-60-16,6 1-21 0</inkml:trace>
  <inkml:trace contextRef="#ctx0" brushRef="#br0" timeOffset="165241.82">12407 6510 421 0,'0'-11'456'0,"0"3"-142"0,7-2-119 16,0 3-60-16,-1-5-29 0,1 1-9 0,5 0 1 15,1-1 8-15,8 2 8 0,-9-5 8 0,8 4 10 0,-1 1 10 16,7-5 8-16,-6 3 8 0,6 2 10 0,1-1 5 15,-8 1 3-15,7-2-2 0,-1 4-6 0,2-3-10 0,6 5-16 16,-14 1-22-16,7 1-22 0,-6 1-24 0,0-1-17 0,-8 4-17 16,8 4-13-16,-7-1-9 0,0 6-6 0,-6-3-5 15,-7 5-1-15,0 1-2 0,0 2-3 0,-7 1 1 0,-6 3 0 16,0 4 1-16,0-4-1 0,-6 4-2 0,4-2-3 16,-5-3 0-16,9 2-3 0,-2-1-4 0,-1-4-4 0,8 1-8 15,0-4-4-15,6 4-5 0,0-1-4 0,0-3 2 0,12 5-3 16,-5-2-4-16,13 1-5 0,-1-5 2 0,0 5-3 15,8 0-2-15,-1 0-1 0,5-1-3 0,-4 1-1 16,0-1 3-16,-1 1 6 0,-7 2 4 0,1 3 7 0,-9-6 6 16,4 4 4-16,-3 1 5 0,-12-1 6 0,0-3 8 0,0 2 6 15,-12-2 6-15,-3 4 6 0,-3-4 10 0,-8-1 5 0,-6 1 2 16,-2-1 2-16,-4 1-3 0,-1-3-1 0,0 2-2 16,0-3-4-16,-1 1-8 0,1-6-8 0,0 5-24 15,7-3-44-15,6-2-58 0,0 2-65 0,6-4-69 0,7 0-100 16,7-4-187-16,6 0-83 0,6-4-50 0,0 0-3 0</inkml:trace>
  <inkml:trace contextRef="#ctx0" brushRef="#br0" timeOffset="165632.35">13834 6374 246 0,'-6'-7'512'0,"0"0"-105"16,-8 2-168-16,2 3-102 0,-8 2-52 0,-6 0-28 0,0 2-11 15,0 6-4-15,-6-1-3 0,5 5-1 0,1-2 1 16,0 6-5-16,6-2-6 0,1 4-6 0,6-4-8 0,6 8-6 15,7-3-4-15,0-1 0 0,7 4-3 0,0-3-1 0,4 2 0 16,3-1 1-16,0 1-1 0,6-3-1 0,-8 1 1 16,8-2-3-16,-7 2 1 0,-1-4 0 0,-4-1 2 0,4 1 0 15,-12 0 6-15,0-4 2 0,0 0 6 0,-12 4 1 16,-2-5 3-16,-5 1-1 0,-7 0 1 0,0 0-2 0,-7-3-3 16,1 2-4-16,-1-2-2 0,1-1-1 0,4 1-3 0,3-2-5 15,-1-2-8-15,6 0-16 0,1-4-20 0,6 4-25 16,5-4-35-16,8-4-63 0,0 0-99 0,8-2-129 0,5-2-72 15,6-3-30-15</inkml:trace>
  <inkml:trace contextRef="#ctx0" brushRef="#br0" timeOffset="165882.38">14095 6257 269 0,'-13'-4'489'0,"6"4"-129"0,-5 0-143 0,4 0-85 0,2 8-41 16,0-5-20-16,0 8-11 0,6 1 0 0,0 2-1 16,0 1 1-16,0 3-2 0,0 1-2 0,0 2-1 15,0 1-5-15,0 4-1 0,6-1-3 0,-6 4-4 0,0-2 1 16,6 2 0-16,-6 0-1 0,6-3-2 0,-6-1-4 0,8 1-5 16,-2 3-4-16,7-7-3 0,-6 4-7 0,-1-4-5 15,7 0-8-15,1-4-13 0,5 0-17 0,-6 1-21 0,6-5-25 16,-6 1-24-16,6-4-26 0,-5-4-35 0,-1 1-57 15,0-4-94-15,0-4-113 0,-7 0-64 0,-6 0-23 0</inkml:trace>
  <inkml:trace contextRef="#ctx0" brushRef="#br0" timeOffset="166038.51">13834 6634 73 0,'-6'-3'506'0,"6"-1"-69"0,0 1-145 0,6-1-104 16,1 0-61-16,6 0-35 0,6 1-23 0,7-2-17 0,1 5-12 15,5-2-7-15,8 2-12 0,5 2-17 0,1-2-18 16,-1 5-20-16,7-2-25 0,-6 1-32 0,0 4-56 0,-1-5-102 16,-5 1-126-16,-1-1-73 0,-7 1-34 0</inkml:trace>
  <inkml:trace contextRef="#ctx0" brushRef="#br0" timeOffset="167022.66">14467 6631 376 0,'-13'3'347'0,"5"4"-111"0,-4 1-82 16,0-1-49-16,4 4-23 0,2-3-13 0,0 2-10 0,-1 1-7 16,0 1-8-16,1-2-8 0,6-3-7 0,0 5-7 15,6-1-5-15,1-5-6 0,0 2-4 0,-1 0-1 0,0-1-3 16,7-3-2-16,0 0-1 0,1-4 1 0,-1 0 0 0,7 0-1 16,-8-8 0-16,2 5 0 0,-8-5 0 0,7 1 1 15,-8 0 1-15,-5 0 4 0,8-5 2 0,-8 4 2 0,0-2 1 16,-8 3 1-16,3-5 2 0,-2 5 0 0,1 0 0 15,-8 0-1-15,8-1-3 0,-6 5 0 0,4 3-2 0,-4 0-1 16,5 0-1-16,1 3-2 0,-2 0-4 0,8 6 0 0,-6-3 2 16,6 2-1-16,6 3 0 0,-6-4 0 0,8 4 0 15,5-4 1-15,-1 1 3 0,2 0 0 0,6-1-1 16,-1 0 2-16,1-4 0 0,-2 1 2 0,9-4 3 0,-1 0 4 16,-6-4 2-16,5 1 3 0,2-8 3 0,-8 3 3 0,7-3 7 15,1-3 4-15,-1-1 3 0,-7 0 0 0,7-3 1 0,-6 0 3 16,6-4 1-16,-13-1-2 0,6-2-5 0,-7 0-6 15,3-1-3-15,-9-3-3 0,0 0-4 0,1-1-5 16,-7 4-5-16,0-3-2 0,0-1 0 0,-7 1-5 0,1 0 1 16,0 3-2-16,-2 1-1 0,1 3 3 0,2 1 0 0,-9 2 1 15,8 4 2-15,0 3 5 0,-1 2-1 0,1 3 0 16,0 3-1-16,-8 0-1 0,8 4 1 0,-1 4-2 0,-6 3 0 16,7 0-1-16,-7 4 2 0,6 0 2 0,0 1 3 15,0 2 2-15,2 5 2 0,-2-2 3 0,-1 2-1 0,8-1 0 16,0 1-3-16,0 3-2 0,8-4-4 0,-8 5-2 0,7-2-3 15,-7-3-3-15,5 4 0 0,-5 1-3 0,7-6 0 16,0 5 0-16,0 1 0 0,-1-2 0 0,1 5 0 0,-7-4 0 16,6 5 0-16,0-6-2 0,-6 4 0 0,0 1 0 15,7-4 0-15,0 4-3 0,-1-4 0 0,-6 0-1 0,6-4-3 16,8 0-1-16,-8-3-1 0,7 0 1 0,-7-4-1 0,13-1 0 16,-4 2 1-16,-3-9 4 0,8 5 3 0,-7-8 2 15,7 0 1-15,0 0-1 0,-9-8 1 0,10 5 2 0,-2-5 2 16,1-3 1-16,-8 0 3 0,2 0 6 0,5-3 3 15,-5-1 4-15,-3-3 1 0,10 0-3 0,-8-1 0 0,0-3-1 16,0 4-5-16,-7-5-4 0,8 2-4 0,-8-1-3 16,7 4 0-16,-6-4 1 0,-2 3-1 0,3 0 0 0,-2 5 0 15,-6-1 1-15,7 5-1 0,-7 3 0 0,7-1-1 0,-7 1-2 16,6 3-2-16,-6 1-1 0,6 3-2 0,-6 0-2 16,0 0 0-16,6 0-1 0,-6 3 0 0,8 1-6 0,-8-1-2 15,6 5-4-15,-6-4 1 0,0 6-1 0,0-3-1 16,0 1 1-16,0 3 2 0,0-1 4 0,0 2 6 0,0-1 5 15,0 0 0-15,0 1-1 0,0 2 3 0,0-3 0 0,0 0 0 16,6-1 0-16,1 5 0 0,-1-4 0 0,1 1 1 16,0-2 2-16,-1 1-1 0,5-3 0 0,4-1 1 0,-2 0 0 15,7 0 2-15,-8 1 0 0,8-8 2 0,0 3 1 16,-1-3 5-16,1 0 5 0,0-3 7 0,-1-1 5 0,0 0 6 16,1-3 10-16,-1 0 8 0,1 0 7 0,-7-5 8 0,7 1 2 15,-8 1 4-15,2-5 2 0,-1 4-3 0,-7-4-4 16,1 1-7-16,-1-4-5 0,1 3-6 0,-7-4-3 15,6 5-6-15,-6-1-3 0,0 0-8 0,7 4-3 0,-7 1-5 16,0 2-4-16,0 4-12 0,7 1-11 0,-7-1-8 0,6 4-8 16,-6 0-1-16,6 4-4 0,1-1 0 0,6 5-3 0,0-1 2 15,0 4 5-15,0 0 2 0,1 0 1 0,4 4 3 16,-4-4 0-16,-1 3 2 0,-1 2 4 0,-5-7 2 16,6 7 2-16,-7-5 2 0,2 3 2 0,-2-3-1 0,-6 3 3 15,0-2-1-15,0-5-1 0,0 4 0 0,-6-3 0 0,-8-1-7 16,1 0-21-16,6-4-46 0,-12 1-55 0,6 0-57 15,0-4-65-15,-7-4-107 0,8 0-198 0,-8-3-74 0,7-3-41 16,-7-2 5-16</inkml:trace>
  <inkml:trace contextRef="#ctx0" brushRef="#br0" timeOffset="167163.25">15418 6150 465 0,'-8'-3'546'0,"8"-1"-129"15,-5-3-171-15,5 7-101 0,0-4-63 0,0 4-41 0,5 4-29 16,3-4-32-16,-1 7-29 0,6-3-40 0,-1 3-74 0,8-4-157 16,-14 6-79-16,8-3-65 0</inkml:trace>
  <inkml:trace contextRef="#ctx0" brushRef="#br0" timeOffset="167319.54">14682 6307 351 0,'-14'0'572'16,"1"-3"-72"-16,7 3-158 0,0-3-92 0,12-1-51 16,0 0-26-16,1-2-22 0,13 1-24 0,6 1-22 0,6 1-26 15,6-1-30-15,16 4-42 0,-2 0-47 0,13 0-52 0,0 0-52 16,6 4-68-16,2-1-132 0,4 1-117 0,-4 1-93 16,-8 1-32-16</inkml:trace>
  <inkml:trace contextRef="#ctx0" brushRef="#br0" timeOffset="167569.66">16154 6055 506 0,'0'-3'538'0,"-7"-1"-158"15,7 1-158-15,0-1-84 0,0 8-46 0,7-1-18 0,0 4-9 16,-7 1-2-16,6 3 2 0,0 3 9 0,8 5 6 0,-7-1 7 15,5 7 2-15,-5-3 0 0,6 4-6 0,-7 4-3 16,1-1-7-16,0 1-9 0,-1 2-7 0,1-2-8 16,-7 3-6-16,6-1-9 0,0 1-5 0,1 4-8 0,-1-4-5 15,1-1-18-15,6-2-31 0,-6 0-39 0,6-1-39 0,-7-3-40 16,7-1-43-16,0-6-64 0,-7-2-125 0,8-2-103 16,-8-3-60-16,-6-5-16 0</inkml:trace>
  <inkml:trace contextRef="#ctx0" brushRef="#br0" timeOffset="167850.59">16005 6539 490 0,'-8'-11'534'16,"8"3"-137"-16,-6 1-140 0,6 0-73 0,0 0-33 15,6-1-17-15,2 5-10 0,4-4-10 0,8 2-12 0,-1-1-15 16,14 2-18-16,0 0-17 0,6-4-15 0,0 8-13 16,7-7-9-16,-8 7-5 0,8-2-5 0,-6-3-2 0,-8 5-1 15,1-3-2-15,-1 3 1 0,-12-4 1 0,5 4 4 16,-12-5 8-16,0 5 10 0,1 0 14 0,-8-3 12 0,1 3 13 15,-7 0 9-15,6 0 3 0,-6 0 0 0,0 0-9 0,0 0-9 16,0 0-12-16,0 3-15 0,0 2-10 0,-6 2-7 16,6 0-4-16,-7 0-1 0,1 5 4 0,6-2 1 0,0 5-2 15,-8-3 3-15,8 2-1 0,8 1 0 0,-8-1-5 16,6 1-2-16,7-4-19 0,-6 4-21 0,12 0-43 0,1-1-49 16,-2-3-47-16,9-4-44 0,-1 4-49 0,7-7-82 0,-8 0-148 15,2-1-64-15,0-6-25 0,-1-1 5 0</inkml:trace>
  <inkml:trace contextRef="#ctx0" brushRef="#br0" timeOffset="167960.15">16773 6385 458 0,'-20'-11'512'0,"8"4"-145"0,-1-5-163 0,6 6-91 0,1 2-59 16,-1 0-37-16,7 1-25 0,0 3-18 0,7 0-16 0,6 3-21 16,0 1-33-16,7 0-50 0,4 0-84 0,-3-2-123 15,5 3-65-15</inkml:trace>
  <inkml:trace contextRef="#ctx0" brushRef="#br0" timeOffset="168272.36">16923 6408 166 0,'-20'3'491'0,"-7"0"-93"0,9 1-145 0,-8 3-94 0,0 1-51 15,5 4-27-15,2-3-15 0,-1 3-11 0,9 3-5 16,-9-1-6-16,13 4-4 0,-6 1-4 0,13-5-2 0,-7 5-5 16,7-1 1-16,7-4 2 0,0 1 5 0,-1 0 6 0,7-4 8 15,7 0 2-15,0-4 4 0,4-3 2 0,3 0-2 16,-1-4 2-16,7-4 0 0,-8 0 1 0,9-3 2 15,-8-4 6-15,0 0 0 0,-1 0 12 0,2-3 16 0,-8-1 13 16,1-4 7-16,0 5 0 0,-1-5-3 0,1 4-9 0,-7-2-5 16,6 2-17-16,-6 3-22 0,1 2-23 0,-2-2-16 0,8 5-15 15,-7 0-13-15,-7 4-8 0,14 3-12 0,-15 3-6 16,10 4-1-16,-3 0-3 0,2 5-2 0,5 3 4 16,-13 3 2-16,8 0 4 0,-3 0 6 0,-2 5 5 0,-9-2 4 15,6 2 3-15,-6-5 3 0,0 3 1 0,-6-2 1 0,-3 0 0 16,-2-2 0-16,-3-2 1 0,2-1 0 0,-1-2-5 15,-7-1-16-15,-1-5-27 0,2 2-34 0,-1-4-38 0,2 0-41 16,5-4-48-16,-7-4-73 0,7-3-153 0,0 0-86 16,7 0-55-16,-2-5-20 0</inkml:trace>
  <inkml:trace contextRef="#ctx0" brushRef="#br0" timeOffset="168428.57">17477 6543 303 0,'0'0'557'0,"-6"0"-51"0,6 0-184 0,0 0-132 0,0 0-93 0,0 0-64 16,0 3-48-16,0-3-40 0,0 3-50 0,0-3-97 15,0 5-159-15,-7-1-91 0,1-1-49 0</inkml:trace>
  <inkml:trace contextRef="#ctx0" brushRef="#br0" timeOffset="181863.1">1904 11767 262 0,'0'-8'248'0,"0"5"-54"0,6-2-44 0,1-1-38 0,-7-2-21 16,7 5-14-16,-7-5-8 0,6 1-7 0,0 0-3 16,0 0-4-16,-6-1-5 0,8 4-2 0,-8-3-4 0,6 0 1 15,-6 4-3-15,0-5 0 0,6 4-2 0,-6 1 0 16,0 3-1-16,0-4-3 0,0 4-6 0,-6-4-4 0,6 4-6 16,0 0-4-16,0 0-3 0,0 0-4 0,0 0-2 15,0 0-1-15,0 0-3 0,0 0-2 0,0 4 1 0,-6 0 2 16,-2-1 2-16,8 5 2 0,-12 6 4 0,6 1 6 0,-8 3 5 15,1 0 2-15,-7 8-1 0,-6-4 0 0,7 7 1 0,-1-3-1 16,-6 3-4-16,7-3-3 0,-1-3-3 0,8 2 1 16,-8-4 2-16,7 2 0 0,0-9-1 0,6 4 0 15,-6-3 2-15,7-4 3 0,6-3 9 0,-7-1 18 0,7 1 25 16,0-5 34-16,0-3 35 0,0 4 34 0,0-8 26 0,7 4 15 16,-7-7 0-16,13-1-13 0,-7-3-25 0,7-4-34 15,7-3-34-15,-8-1-33 0,8 2-25 0,0-5-20 0,-7 0-10 16,7-1-4-16,-8-2-3 0,2 3-3 0,5-4-3 15,-6 4-1-15,0-3-5 0,1 3 0 0,-2 0-1 0,1-1 0 16,1 9-1-16,-8-1-1 0,6 1-1 0,-4 7-3 0,-8-1-1 16,6 1-3-16,0 3-7 0,-6 4-1 0,6 0-1 15,2 4 0-15,-2 3 0 0,0 1 1 0,1 2 2 0,-1 5 1 16,1 0 4-16,0-1-6 0,-1 5-8 0,0-1-12 16,1 4-13-16,0 0-24 0,6 0-29 0,-7-4-41 0,1 4-44 15,6 0-38-15,-1 0-38 0,2 0-39 0,-2 0-61 0,2-3-121 16,-1 2-68-16,0-2-48 0,-6-1-1 0</inkml:trace>
  <inkml:trace contextRef="#ctx0" brushRef="#br0" timeOffset="182753.33">1877 11797 13 0,'0'-4'22'0,"8"0"-8"0,-2 0-7 0,0 1-3 16,1-1-3-16,-1 0-2 0,-6 1 1 0,7-1 0 15,-7 0 9-15,7 4 10 0,-7-4 14 0,0 4 17 0,0-3 19 16,0 3 19-16,6-5 15 0,-6 5 10 0,0-3 5 0,0 3-2 16,0-3-5-16,0 3-12 0,6-3-14 0,-6 3-16 0,0-5-15 15,0 5-13-15,6-3-11 0,-6 3-9 0,0 0-6 16,0 0-5-16,8 0-5 0,-8 0-3 0,6 0 0 15,-6 0 0-15,6 0 2 0,-6 3-1 0,6 2 1 0,-6-5-1 16,8 3 4-16,-8 3 1 0,6-1 1 0,0 2 1 0,-6 1 3 16,0-1 2-16,7 0 4 0,-7 5 3 0,0-2 0 15,6 1 2-15,-6 4 2 0,7-1 1 0,-7 5 0 0,7-1-1 16,-1 1-2-16,0 2-1 0,1 2 0 0,-7-2-1 16,7 2-1-16,-1 2-2 0,1-2-4 0,-7 2-3 0,6 0 0 15,1 0 1-15,-7 2 0 0,7 2 1 0,-7-3 0 0,6 3 0 16,-6 0 2-16,0 0 4 0,0 5 0 0,0-3-2 15,0 4-2-15,-6 1-2 0,-1 0 1 0,0 1-1 16,1 4-1-16,-1 2-3 0,-6-2-2 0,6 3 0 0,-5-5-2 16,5 7-1-16,0-3-2 0,1 1-2 0,-1-1-1 0,7 2 2 15,-6-1 0-15,6 3 0 0,0-4 1 0,-6 3-1 0,6-7 2 16,-8 5 2-16,8 1 1 0,0-6 0 0,-6 5 2 16,0 1 4-16,6-5 4 0,-6 0 5 0,-2 0 5 15,8-3 2-15,-6 0 6 0,0 3 3 0,0-2 1 0,-1 1-3 16,0-3-3-16,7 2-5 0,-6 1-4 0,6-2-5 0,-7-1-6 15,7-2-3-15,-6 3-5 0,6-1-3 0,0-3-2 16,0 3 1-16,0-2 0 0,-6 2 1 0,6 1-1 0,0-1 2 16,0 0 0-16,0 1 2 0,0 4-1 0,0-4 0 0,6 3 0 15,-6-3 0-15,0-1-1 0,-6 5 2 0,6-5 1 16,0 5 1-16,-8-5 2 0,8 5 0 0,-6-1 1 0,6 0-3 16,-6 0 1-16,-1 1-1 0,0-1 0 0,1 0 0 15,0-3 0-15,6 0 3 0,-7-1 3 0,7 1 5 0,0-3 3 16,0-2 0-16,0 1 0 0,0 0 3 0,0-4 0 15,0 3-2-15,0-2-3 0,0 0-3 0,0-1 1 0,0-4-1 16,0 5 0-16,7-4 1 0,-7-4-2 0,0 3-1 0,6-2-1 16,-6 2-2-16,6-3-3 0,1-1 1 0,-7 2-2 15,0-1 0-15,7 0-1 0,-7-5 1 0,6 6-2 0,-6-4 1 16,6-1 0-16,-6 0 0 0,8-3 0 0,-2-1 0 0,0 1 1 16,-6-1-2-16,7-2 2 0,-7-2-1 0,0-3-1 15,6 1-2-15,1 0-9 0,-7-1-16 0,7 0-30 16,-7-3-34-16,6 0-33 0,-6-1-37 0,6-3-43 0,8-3-78 15,-8 3-128-15,6-8-89 0,2 5-48 0,-1-4-12 0</inkml:trace>
  <inkml:trace contextRef="#ctx0" brushRef="#br0" timeOffset="184581.2">2139 15763 342 0,'0'0'327'0,"0"4"-104"0,0-4-84 15,0 0-58-15,0 3-36 0,0-3-19 0,0 5-5 16,6-5-1-16,-6 3 5 0,0-3 6 0,0 4 3 0,0-4 4 15,6 0 4-15,-6 0 2 0,0 4-2 0,7-4-3 0,-7 0-4 16,0 4-2-16,7-1 1 0,-7 1 2 0,6-1 1 16,0 1 2-16,-6 0 3 0,7-4 3 0,0 3-1 0,-1 1-3 15,1-4-3-15,-2 4-2 0,2-1-2 0,0 5 1 16,-1-5-4-16,7 1-3 0,-5 0-2 0,4 3-2 0,1-4 2 16,-6 1-3-16,6 0 0 0,7-1-3 0,-8 1 3 0,8 4 1 15,-8-5 0-15,9 1 2 0,-1-1 0 0,-2 4-2 16,9-3 3-16,-7 0 0 0,-2 0-3 0,9-1 1 15,-7 2 2-15,6-2 0 0,-7 1 3 0,6-2 4 0,-4 3 0 16,5-2 1-16,0 1 0 0,-1 0 3 0,8 3 2 0,-7-7-1 16,7 4-2-16,-7 0-4 0,14-4-3 0,-8 3-4 0,1-3-1 15,-2 3-8-15,9-3-4 0,-7 4-4 0,4-4-4 16,-3 5-1-16,6-5-3 0,-8 3-1 0,1 0 1 0,-1 1-1 16,7 0 0-16,-8-1 0 0,3 1 0 0,6 0-1 15,-8 0 1-15,7-1 0 0,0 1-1 0,1 3 1 0,-1-4-1 16,-1 1 1-16,1 4-1 0,7-5 1 0,-1 1 2 15,-5-4-1-15,5 3-3 0,1-3 2 0,-7 0 2 0,7 4 4 16,-1-4 4-16,-6 0 2 0,7 0-1 0,-7 3 2 16,7-3 3-16,-7 0-2 0,0 4-2 0,-7 0-3 0,8-4-3 15,-1 4-3-15,-7-1-3 0,7 2 0 0,1-2 1 0,-1 1 0 16,5 3-1-16,-3-4 0 0,-2 1-1 0,6 4-1 16,-5-5-1-16,5 1-1 0,1 0-2 0,-1-1-1 0,1-3 0 15,5 4 0-15,-4 0 0 0,-2-4 5 0,1 4-1 0,-1-4 1 16,-5 3 2-16,5-3 0 0,-5 4 1 0,-3-4 0 15,-3 3-1-15,5 1-5 0,-2-4-2 0,-2 3-4 0,-2 1-1 16,5 0-4-16,-5-4-3 0,6 4-1 0,0-1-2 16,0-3 0-16,0 4 1 0,0-4 1 0,7 3 2 0,-1-3 2 15,1 5 2-15,-1-5 3 0,8 0 2 0,-1 0 3 0,-7 2 2 16,8-2 3-16,-1 0 3 0,-1 0 1 0,1 4-1 16,1-4-2-16,0 0 1 0,-2 0 1 0,2 0 0 15,-2 4-1-15,2-4-5 0,-1 0 2 0,0 0-4 0,1 0 1 16,5 0-2-16,-6 0-6 0,-1 0-5 0,9 0-3 0,-9 0 0 15,9 0-1-15,-1 0 0 0,-2 0-1 0,-4-4 1 0,5 4 4 16,1 0 2-16,-6 0 4 0,5 0 0 0,-6 0 2 16,0 0 1-16,1 0 4 0,5 0 1 0,-5 0 2 15,-2 0 0-15,1 4 2 0,7-4-5 0,-6 0-3 0,-2 0-5 16,1 0-2-16,1 0-1 0,-2 0-1 0,2 0-1 0,-1 0-2 16,7 0 7-16,-7 0 5 0,0-4 10 0,0 4 3 15,7 0 4-15,-7 0 5 0,7-4 2 0,-8 4 4 0,7 0-2 16,-5 0-2-16,0-2-4 0,-2 2-3 0,2 0-7 15,-1 0-7-15,0 0-5 0,-6 0-3 0,6 0-1 0,-2 0-3 16,4-5 1-16,-2 5 1 0,1 0 2 0,-2 0 3 0,0 0 3 16,3 5 0-16,-9-5 1 0,7 0-1 0,-7 0-1 15,8 2-2-15,-1-2 0 0,-7 0 1 0,8 0-3 0,-1 4 2 16,-7-4-1-16,8 0 4 0,-1 0 3 0,-1 4 2 16,8-4 4-16,-7 0 5 0,1 0 6 0,5 4 5 0,-5-4 7 15,4 0 8-15,3 3 3 0,-8-3-1 0,7 0-1 0,-1 4-2 16,-5-4-5-16,6 4-3 0,-1-4-9 0,-6 3-8 15,6-3-4-15,7 0-2 0,-7 0-1 0,2 3-2 0,5-3-1 16,1 0 1-16,-1 0 1 0,-6 5 1 0,6-5 6 16,0 0 9-16,6 3 7 0,-6 1 9 0,1-4 10 0,-1 5 7 15,6-2 4-15,-6-3 6 0,8 3 6 0,-9 1 1 16,8 0 3-16,-1 2-1 0,2-1-4 0,4-1-4 0,1 3-3 16,0-4-6-16,1 4-13 0,0-3-7 0,5 4-13 0,-6-1-8 15,1-4-4-15,5 2-1 0,-6-3 0 0,6 2 1 16,-5 0 4-16,0-4 4 0,-2 4 3 0,-5-4 4 0,6 3 5 15,1-3-1-15,-8 0 1 0,8 0 1 0,-8 0 1 16,1 0-4-16,-7-3-1 0,0 3-2 0,0 0 0 0,-6 0 2 16,-7-4 1-16,-1 4 0 0,-4 0 2 0,-2 0 4 0,-11-4 4 15,-2 4 5-15,-7 0 5 0,-11 0 5 0,6-4 0 16,-14 2-1-16,-6-3-7 0,0 2-8 0,-6-4-9 0,-8-5-7 16,-6 5-9-16,-5 0-7 0,-2 0-3 0,8-1-3 15,-7 1 4-15,13 3 2 0,0 4 3 0,0-3-1 0,13 6 0 16,0 1-2-16,0 3-4 0,13 1-4 0,0-1-4 0,0 0-3 15,7 0-2-15,0 5-2 0,-2-5-1 0,2 3 0 16,-1 2 2-16,1-1 2 0,0-5 0 0,-7 6 5 0,0-1 1 16,-1 0 3-16,-5-3 6 0,-1 3 4 0,-6-4 1 15,0 4 3-15,-6-4 6 0,-1 0 0 0,-13-2-2 0,2 1-10 16,-8-2-31-16,-13-4-52 0,-1 0-72 0,-11 0-76 0,-8-4-82 16,0-2-136-16,-13-6-148 0,-6 1-100 0,0-3-28 15,-13-2 16-15</inkml:trace>
  <inkml:trace contextRef="#ctx0" brushRef="#br0" timeOffset="185643.37">5540 16145 213 0,'0'-4'192'0,"6"4"-54"0,0-4-45 0,2 4-40 15,-2-4-38-15,0 4-31 0,1-3-23 0,-1 3-18 16,1 0-9-16,6 0-1 0,-7 0 0 0,1 0 5 0,0 0 10 15,-1 0 9-15,0 0 8 0,1 0 5 0,0 0 3 16,-7 0-3-16,6 0-3 0,-6 0-4 0,7 0 0 0</inkml:trace>
  <inkml:trace contextRef="#ctx0" brushRef="#br0" timeOffset="185768.22">5644 16145 46 0,'-7'3'79'0,"1"-3"11"16,0 4 9-16,-1-1 0 0,0 2-6 0,7-5-7 0,0 2-11 16,-6-2-11-16,6 4-13 0,6-4-14 0,-6 0-10 15,0 4-11-15,7-4-5 0,0 0-8 0,-1 0-4 0,0-4-6 16,1 4-7-16,0 0-7 0,6-4-10 0,-1 4-13 15,2-2-12-15,-2 2-13 0,8-5-18 0,-7 2-12 0,7 3-12 16,0-4-10-16,6 4-2 0</inkml:trace>
  <inkml:trace contextRef="#ctx0" brushRef="#br0" timeOffset="185830.83">6002 16137 22 0,'39'0'170'0,"7"-4"30"0,-7 4 7 0,7-3-17 0,5-1-27 16,-4 4-44-16,-3-3-49 0,3 3-55 0,-3 0-58 0,3 0-70 16,-8 0-94-16,-7 0-117 0,1 0-62 0</inkml:trace>
  <inkml:trace contextRef="#ctx0" brushRef="#br0" timeOffset="186908.56">11528 11492 349 0,'-19'8'452'15,"-1"2"-161"-15,7-2-130 0,-8 0-74 0,9-2-40 16,-1 2-22-16,7-1-15 0,0-3-12 0,-2 3-13 0,8 0-16 16,8 4-26-16,-2-3-54 0,7 0-105 0,0 1-107 0,0 3-67 15</inkml:trace>
  <inkml:trace contextRef="#ctx0" brushRef="#br0" timeOffset="187033.53">11568 12393 48 0,'-20'40'479'0,"0"2"-39"0,1 1-196 16,-1-2-125-16,0 2-71 0,1 1-51 0,6 0-49 0,6 0-60 16,1 0-109-16,0-1-108 0,6 2-73 0</inkml:trace>
  <inkml:trace contextRef="#ctx0" brushRef="#br0" timeOffset="187158.5">11568 14038 230 0,'0'14'458'0,"0"5"-107"0,0-1-245 0,6 1-180 16,0 3-192-16,-1-4-114 0</inkml:trace>
  <inkml:trace contextRef="#ctx0" brushRef="#br0" timeOffset="187283.47">11671 14947 461 0,'0'15'456'0,"0"-1"-199"0,7-3-218 16,-7 4-174-16,6-1-178 0,1 4-95 0</inkml:trace>
  <inkml:trace contextRef="#ctx0" brushRef="#br0" timeOffset="187455.46">11678 15778 209 0,'-7'15'650'0,"7"0"-12"16,-6-4-52-16,6 3-271 0,0-2-193 0,6 2-122 16,-6-3-69-16,13 3-49 0,-6-3-30 0,6 5 2 0,-7-2 18 15,8-3 15-15,-8 4 14 0,7 0 12 0,-6-1 12 16,-1 1 9-16,-6 6 10 0,0-3 6 0,0 1-2 0,0 0-13 16,7-4-14-16,-7-1-28 0,0-3-34 0,0 0-37 0,0-4-47 15,0-4-77-15</inkml:trace>
  <inkml:trace contextRef="#ctx0" brushRef="#br0" timeOffset="190142.2">8830 16056 243 0,'-6'5'303'0,"-1"-5"-90"0,1 3-82 16,6 1-62-16,-6-4-41 0,-2 4-21 0,8-1-11 0,-6 0-1 15,6-3 4-15,0 4 6 0,0-4 9 0,0 5 9 16,0-5 6-16,0 3 7 0,6-3 5 0,-6 3 0 0,0-3-3 16,8 4 0-16,-8-4-5 0,0 4 1 0,6-1 4 15,-6-3 1-15,6 4-3 0,1 0-1 0,-1 0 0 0,1-1 1 16,0-3 2-16,4 4-5 0,-3-1-8 0,4-3-4 15,2 4-5-15,-7-4 1 0,12 3-2 0,-5-3-6 0,-2 4-2 16,8-4-1-16,-7 0-3 0,-2 0 0 0,9 0-1 0,-5-4 0 16,-3 4-2-16,8-3 3 0,-7 3 0 0,7 0 2 15,-9-4-2-15,4 1 1 0,4-1-3 0,1 4 1 0,-8-3 2 16,8-1-2-16,0 0 0 0,-7 0-2 0,7 1 0 16,-1-1 1-16,0 0 1 0,1 1-1 0,-1 0 0 0,1-6 3 15,0 6-1-15,-1-4 2 0,-5 0 1 0,5-1 2 0,0 0 0 16,1 1 5-16,-1 0 3 0,-5 0 3 0,5-1 2 15,-6 1 1-15,6 0 3 0,-5 0-2 0,5-1 1 0,-6 4-2 16,6-3-3-16,-5 0-3 0,6-1-3 0,-1-2-2 16,1 2-2-16,-2 1-2 0,2-1-2 0,0 0-3 0,-1 2 0 15,1-5-1-15,0 3-1 0,-1-3 1 0,1 4 0 0,0-4 0 16,-1 4 1-16,-6-1-1 0,6-2 0 0,-5 2-1 16,-2 5 0-16,2-5-1 0,-8 1-2 0,7 3 2 0,-7-3 1 15,1 3 1-15,6-3-1 0,-7 4 1 0,1-1 1 16,0-4-1-16,-1 5 1 0,0-5-1 0,8 2 0 0,-8-2 0 15,7 0 1-15,-7 1 0 0,8-4 2 0,-8 4-1 0,8-1 1 16,-2-3 2-16,1 4 1 0,0-4 0 0,0 4 0 16,1-4 0-16,-2 0-2 0,2 4 1 0,-1-4-3 15,-1 3-3-15,2-3-2 0,-2 5 0 0,2-2-4 0,-8 0 1 16,7 1-3-16,-6-1-2 0,0 5-1 0,5-5 2 0,-5 5-1 16,0-5 1-16,-1 1 2 0,0 0 1 0,1 0 3 0,6-1 2 15,-6 0 1-15,5-2 2 0,-4 3-2 0,4-5 0 16,-6 2 3-16,8-2 0 0,-8 1-1 0,7-3 2 15,1 3-1-15,-8-4-1 0,6 1 1 0,2-1 2 0,-1 0-3 16,0 1-1-16,-1-1-2 0,2 1-1 0,5-2-2 0,-12 2-2 16,13-1 1-16,-8 1-2 0,2-1 2 0,-2 0 1 15,1 1 1-15,1-2 0 0,-1 3 2 0,0 1 1 0,-7-1 0 16,8-4 0-16,-8 3 3 0,7-1 1 0,-6-2 2 16,-1 2 2-16,7 1 3 0,-8-6 3 0,10 6 0 0,-3-1 2 15,-5 1-2-15,6-4 0 0,0-1-1 0,0 5-3 0,-6-5-3 16,5 5-4-16,2-4 1 0,-1 2-2 0,-1 1-1 15,-5-2-2-15,5 2 0 0,3 1 1 0,-3-5 1 0,2 5 0 16,-8-1-1-16,7 0 0 0,-7-3 0 0,8 3 1 16,-8 0-1-16,8-3-1 0,-3 4-1 0,-4-1 0 0,7-4 0 15,-1 5-2-15,-7 0 0 0,8 2-1 0,-8-3 0 0,6 1 1 16,2-1 0-16,-8 5 1 0,7-2-1 0,1 1 1 16,-8 0-4-16,6-3 2 0,-4 3 3 0,4 0-1 0,-5-1 4 15,0 6 3-15,6-6 1 0,-7 1 2 0,0 1 4 16,1 2-1-16,0-3-1 0,4 1 2 0,-2-2-2 0,-3 1-2 15,-1 0-1-15,3 4 0 0,-2-5 0 0,1 2-1 16,6 3 1-16,-7-5-3 0,0 4-1 0,2-2 1 0,-2 3 1 16,7-5-1-16,-6 5 0 0,-1 0-1 0,7 0-1 0,-7-1 0 15,8 1 1-15,-8-4-2 0,7 3 0 0,-6 2 0 0,6-2 0 16,0 1 1-16,0-1-4 0,-7 0 2 0,8 2 1 16,-2-2 0-16,-5 1 0 0,-1-1 0 0,6 1 0 15,-4 4 0-15,-2-4 3 0,8 3 0 0,-8-4-2 0,0 5 2 16,1-4 1-16,-7 3-2 0,7 1 1 0,-1-1 0 0,0-1 2 15,1 2-2-15,-7 0 0 0,6-1-1 0,1 0 1 16,0-2 1-16,-1 1 2 0,0 1-1 0,2 1 0 0,-2-1 1 16,0 1 0-16,-1-1 0 0,3-3 0 0,-1 3-3 15,-1-3-1-15,1 2-2 0,-1 3-3 0,0-3-3 0,2 3-2 16,-2-2-4-16,0 0-1 0,0 0-1 0,2 0-1 0,-2 4 0 16,0-4 2-16,-6 4 2 0,7-3 4 0,-7-1 0 15,6 4 2-15,-6 0 3 0,0 0 0 0,0 0 1 16,0 0 0-16,7-2 1 0,-7 2 0 0,0 0 0 0,7 0 1 15,-7 0-1-15,6-5 0 0,-6 5 1 0,0 0-1 0,6 0 1 16,0 0 0-16,-6 0-1 0,8 0 1 0,-2 0 0 0,-6 0-1 16,6 0-2-16,1 0-3 0,0 5-1 0,-1-5 0 15,1 0-2-15,-7 0-1 0,6 2-2 0,0-2 1 16,2 0 0-16,-2 0 2 0,-6 0 3 0,6 4-1 0,0-4 1 16,1 0 3-16,0 3 1 0,-7-3-1 0,6 0 2 0,1 4 1 15,-7-4 1-15,6 4 2 0,1-4 2 0,-1 4-1 16,1 0 0-16,-1-4-1 0,0 4 1 0,2-2-2 0,-2 3-1 15,0-5 1-15,1 2-3 0,-1 3 0 0,1-2 0 0,0 1 0 16,-1 0 0-16,0 0 0 0,-6-1 0 0,7 1-1 16,0-1 1-16,-1 4 0 0,-6-3 0 0,6 1 1 0,0-2-1 15,2 0 0-15,-8 1 0 0,6 0 0 0,0-1 0 16,-6 5 0-16,7-4 0 0,-1-1 0 0,-6 1 0 0,7 3 0 16,-7-4 0-16,7 1 0 0,-1 0 0 0,0 0 0 0,2 3 0 15,-2-4 1-15,0 2 0 0,1-3 0 0,-1 6 1 16,1-4 0-16,-1 4 0 0,1-1 2 0,-1-5-2 15,-6 6 0-15,6 0 0 0,1-1 0 0,0 1-2 0,-7-2 2 16,6 2 1-16,-6 3 0 0,6-4 3 0,-6 1 1 0,8 3 0 16,-8-3 1-16,6 2 0 0,-6-3-1 0,6 5-1 0,-6-2-1 15,7-3-3-15,-1 5-1 0,1-5 0 0,0 4 1 16,-1-3 0-16,0 2-1 0,1 1 2 0,6-3-1 16,-7 2-1-16,0 2-1 0,2-1 1 0,4-5 0 0,-5 6 1 15,-1-1 0-15,2-3 0 0,-2 3 0 0,0-4 1 0,1 4 0 16,6-4 1-16,-13 4 1 0,6-4-1 0,1 4 2 15,-1 0 1-15,1 1 3 0,0-2 1 0,-1 1 0 0,0 0 2 16,1 3 0-16,-1 6 0 0,1-11 0 0,-1 10-4 16,-6-7-1-16,6 3 0 0,8-1 2 0,-14 4-3 0,13-7 0 15,-7 7 0-15,2-4 4 0,-2 2 0 0,6-1 3 0,2 0-1 16,-1-1-3-16,-1 1 1 0,1-1 0 0,-6 1-1 16,7-1-3-16,-2-2 1 0,1 2-3 0,1 1 1 0,-8-4 0 15,6 3-2-15,-4-2 2 0,4 2 1 0,-5-3 0 16,6 0-1-16,-6 3 2 0,-2-3 2 0,9 0 2 0,-7 1 2 15,5-1 1-15,-4-5-1 0,4 6 1 0,1-1-1 0,0 0-1 16,-6-4-1-16,5 4-3 0,1 0 0 0,1-4-2 16,-1 4 0-16,-6-3-1 0,5 3-1 0,2 1-1 0,-2-6-1 15,-5 1 0-15,6 5-1 0,0-5-2 0,-8 4 1 16,3-4 1-16,4 1 1 0,3-1-1 0,-9 3 1 0,7-2-1 16,0-1 0-16,-7 4 2 0,7-3 0 0,-6-1 0 15,6 4 0-15,0-4 0 0,-1 0-2 0,-5 2 1 0,6 0 0 16,1-1-1-16,-2 4 1 0,-4-5-1 0,4 3-1 0,1 2 1 15,0-5 1-15,-6 3-2 0,4 2 2 0,4-5 1 0,-10 4-2 16,10-4 1-16,-3 4-1 0,-5-4 1 0,6 5 1 16,0-1 1-16,-1-5-1 0,2 2 1 0,-1 4 2 15,-1-5 4-15,2 1 1 0,0 2 0 0,4-2 2 0,-4 3-1 16,5-4 2-16,-5 4-1 0,3-3 0 0,3 2-1 0,1-3-3 16,-8 1 0-16,7 4-2 0,-1-6-1 0,1 5-1 15,-2 1-2-15,-4-5-1 0,6 3-2 0,-1-2-1 0,-6 3 0 16,6 0 1-16,-5 0-1 0,-1-4 0 0,5 4 0 15,-4-3-3-15,0 2 0 0,-2-3 1 0,8 1-1 0,-7 4 1 16,0-6 1-16,6 2-1 0,-5-1 2 0,6 1 1 0,-1-1 0 16,1-4 3-16,-1 5 0 0,7-1 2 0,-6-3 0 15,-1 3 1-15,7-3 0 0,-6-1-4 0,0 1 1 16,-2 4-2-16,2-5-2 0,0 0 2 0,-1 1-3 0,1 0-1 16,-7-1 0-16,7 1-1 0,-8 0 1 0,8 0 0 0,-8-1-1 15,2 1-1-15,6-1 0 0,-7 1 3 0,-1-1 0 0,2 1 0 16,-8 0 0-16,8 0 0 0,-1-4 1 0,-1 3 0 15,1 2 0-15,0-2-1 0,1-3 1 0,5 4 0 0,-6-4 1 16,0 2 0-16,7-2 0 0,-7 0 0 0,6 5-1 16,-6-5-3-16,1 0-2 0,-2 0-5 0,2 3-1 0,-2-3-5 15,1 0-2-15,1 4-2 0,-8-4 1 0,8 4 3 16,-2-4 2-16,0 4 3 0,2-4 3 0,-1 3 3 0,1-3 1 16,-2 4 4-16,8-4-1 0,-7 0 1 0,0 4 0 0,6-1-1 15,-5-3 1-15,5 3 1 0,-6-3 0 0,6 4-1 16,-5-4 2-16,5 0-1 0,-6 5 0 0,-1-5 0 0,9 3-1 15,-9-3 0-15,8 3-1 0,-7-3-2 0,1 4 2 16,5-4-2-16,-7 4 1 0,9-4 0 0,-2 3 0 0,1-3 1 16,6 0 1-16,-7 0 0 0,6 0 1 0,-4 0 4 0,5 0 6 15,0 0 5-15,7 0 11 0,-1 0 12 0,1 0 12 16,6 0 15-16,0 0 15 0,7 0 13 0,-1 0 16 0,7 0 8 16,7 0 7-16,0 0 1 0,-1-3-6 0,7 3-9 15,-6 0-17-15,0 0-18 0,-7 0-27 0,0 0-24 0,-6 0-29 16,-1 0-32-16,-6-4-29 0,0 4-33 0,0 0-40 0,-13-4-41 15,0 4-37-15,1-3-36 0,-8 0-39 0,-6-6-65 16,-6-1-136-16,-1 3-66 0,-12-5-31 0,-7-2-11 16</inkml:trace>
  <inkml:trace contextRef="#ctx0" brushRef="#br0" timeOffset="191501.22">11945 16954 25 0,'0'4'367'0,"-6"-4"-82"16,6 3-87-16,0 1-70 0,0-4-51 0,0 4-33 0,0-4-15 16,6-4-5-16,-6 4-2 0,6 0 0 0,0-4-1 15,2 1 1-15,-2 3 0 0,0-4 1 0,1 1-1 0,-1-1-5 16,1 4-3-16,6-3-3 0,-13 3-2 0,6-4-3 0,2 4-3 15,-8 0-3-15,6-4-2 0,-6 4 1 0,0 0 2 0,0 0 3 16,0 4 4-16,0-4 5 0,0 0 5 0,-6 0 6 0,6 4 5 16,-8-4 4-16,8 3 2 0,-6-3 1 0,6 0 2 0,-6 4-1 15,6-4-3-15,-7 0-2 0,0 0-1 0,7 3-3 16,-6-3-2-16,-1 0 0 0,1 4 2 0,0-1 5 0,-2-3 1 16,2 4-2-16,0 4 0 0,-7-5-4 0,0 1-2 0,0 0-3 15,0 2-5-15,0-2-5 0,-7 4 3 0,1-5 6 0,-7 5 9 16,6-1 13-16,-6-3 8 0,0 3 9 0,-1-2 10 0,-5 1 10 15,7-3 10-15,-9 1 9 0,2 0 12 0,-7 0 5 16,6 0 15-16,-5 0 10 0,-2-2 10 0,-5 3 7 0,6-3 2 16,-7 3-5-16,1-2-13 0,-1 1-13 0,0 0-18 0,7-4-19 15,-6 4-16-15,-2-4-23 0,2 0-17 0,7 0-12 0,-2 0-10 16,-5 0-8-16,11 3-5 0,-5-3-4 0,7 0-5 16,-1 0 0-16,6-3-1 0,3 3-10 0,4 0-5 0,6-4-14 15,2 4-37-15,5 0-55 0,7-4-65 0,0 4-51 0,7-4-45 16,5-4-35-16,8 1-39 0,0 1-58 0,6-6-75 0,0 1-68 15,-6 1-11-15,6-2 14 0</inkml:trace>
  <inkml:trace contextRef="#ctx0" brushRef="#br0" timeOffset="191766.79">11118 16819 277 0,'-8'-8'666'0,"8"5"24"0,-7-5-71 15,2 4-205-15,5 2-159 0,-6-2-107 0,6 4-61 0,-8 0-37 16,2 0-35-16,-7 4-22 0,1-2-3 0,-2 6 11 0,-6-1 14 15,1 1 18-15,-1 3 11 0,-7-1 10 0,-4 2 11 16,5 2 4-16,0 1 1 0,-7-1-2 0,0 6-1 0,1-3-5 16,-1 2 1-16,1-1 0 0,6 0 3 0,7 0 4 0,-1 1-1 15,-1-1 1-15,9 1-5 0,0-6-6 0,-2 7-5 0,8-6-8 16,-1 1-6-16,7-1-9 0,7 5-4 0,5-5-2 0,1 2-3 16,1-3-2-16,5 3-4 0,8-7-1 0,5 3-3 15,1-1-3-15,6 0-4 0,-1-3-4 0,8-1-2 0,7 0-4 16,-3-3-3-16,10 3-7 0,-1-3-11 0,6 0-30 0,-8-1-64 15,3-3-85-15,-1 4-84 0,-7-4-85 0,1 3-141 0,-8-3-118 16,-6 0-96-16,-7 5-26 0,-12-5 32 0</inkml:trace>
  <inkml:trace contextRef="#ctx0" brushRef="#br0" timeOffset="192329.16">11639 17435 94 0,'0'-12'610'0,"0"5"19"0,0-4-100 0,0 0-186 0,0 4-134 15,6-1-82-15,0 1-55 0,2 3-38 0,-2 1-22 0,7 0-22 16,-7 3-4-16,1-5 9 0,0 5 13 0,-1 0 12 0,0 5 14 16,0-2 18-16,2 0 20 0,-8 5 21 0,6 3 13 0,-6 0 14 15,0 3 4-15,0 1 4 0,0-1-2 0,0 9-5 0,0-1-8 16,0 0-12-16,6-1-5 0,-6 6-9 0,0-2-7 0,0-4-5 16,0 1-7-16,7 1-7 0,-7-5-8 0,7 0-4 15,-7-3-8-15,6-5-5 0,1 5-3 0,-1-7-3 0,0-1 1 16,8 0 3-16,-8-3 2 0,7-4 0 0,0 0 2 0,0-4 0 15,7-3 0-15,-8 0-3 0,8-4-4 0,0-3-4 0,6 2-4 16,-7-3-5-16,1-3-3 0,-1 4-1 0,1-4-2 0,-6-1-3 16,5 1-3-16,-6-4-4 0,0 0-5 0,-7 3-9 15,0 2-11-15,1-2-17 0,0 0-17 0,-1 1-36 0,0 3-90 16,2-3-97-16,-2 0-95 0,0 4-134 0,7-1-143 0,1 1-100 16,-2 2-51-16,2 1 2 0</inkml:trace>
  <inkml:trace contextRef="#ctx0" brushRef="#br0" timeOffset="193828.8">17047 17174 47 0,'-6'-4'174'15,"6"4"-93"-15,-7 4-73 0,-1-4-46 0,3 0-24 0,5 0 2 16,-7 4 23-16,-5-4 42 0,5-4 50 0,-1 4 45 0,3 0 33 16,-1 0 25-16,-2-4 12 0,2 4-2 0,0 0-14 0,-1 0-27 15,7 0-32-15,-6 0-27 0,-1 0-14 0,7 0-12 16,0 0-8-16,0 0-7 0,0 0-7 0,0 0-3 0,0 0 1 16,0 0 13-16,0 0 1 0,0 0 2 0,0 0 5 0,7 0 5 15,-1 0 6-15,1 0 8 0,-1 0 1 0,0 0-4 0,8-4 5 16,-1 1 7-16,-1-1 5 0,2 4 1 0,6-3 5 0,-1-4 7 15,7 3 12-15,-6-4 12 0,11 5 11 0,-4-5 11 0,6 5 12 16,-2-5 12-16,8 4 9 0,2-3 1 0,-2 4-6 16,6-4-9-16,-5 3-13 0,5-4-19 0,-5 5-21 0,-8 3-25 15,1-5-34-15,-1 3-38 0,-6 2-47 0,0 0-58 0,-6 0-57 16,-1 0-52-16,-6 2-45 0,-7 3-33 0,8-5-23 0,-8 3-14 16,1-3-7-16,-1 4-10 0,-6-4-35 0,-6 4-89 0,-1-4-26 15</inkml:trace>
  <inkml:trace contextRef="#ctx0" brushRef="#br0" timeOffset="194047.63">17392 17152 544 0,'0'4'609'15,"-6"-4"-87"-15,-2 0-185 0,8 3-123 0,0-3-72 0,0 4-46 16,0 3-40-16,8 1-39 0,-8 0-17 0,6 1 6 16,1 3 11-16,0-1 11 0,-1 3 10 0,-6 1 9 0,6 4 6 15,0 2 5-15,-6-2 0 0,8 3-8 0,-8 3-4 0,0-2-8 16,0 2-6-16,0 1-9 0,0-1-6 0,0 1-6 0,0 4-1 15,0-9-3-15,0 6-4 0,0-2-2 0,0-4-1 0,0 1-7 16,-8 1-9-16,8-1-19 0,0 0-27 0,-6 0-25 16,6 0-28-16,0-8-31 0,0 4-29 0,6-6-28 0,2-1-27 15,-2-1-40-15,0 2-73 0,8-5-88 0,-1 3-42 0</inkml:trace>
  <inkml:trace contextRef="#ctx0" brushRef="#br0" timeOffset="194781.86">17914 17614 209 0,'-7'0'478'0,"0"0"-100"0,1 0-140 15,6 0-101-15,-6 0-58 0,6 0-30 0,0 0-19 0,0 0-7 16,0 0-3-16,0 0 0 0,0 0 2 0,6 0 4 0,-6 3 8 15,6-3 7-15,1 0 4 0,6 4 2 0,0-4 2 0,1 0 0 16,-2 0-1-16,8 0-2 0,-1 0 0 0,1 0-2 16,0 0 6-16,6-4 8 0,-7 4 7 0,7-3 6 0,6-1 6 15,-5 0 7-15,-1 0 6 0,13-3 8 0,-7 4 3 0,1-4 6 16,7-1 3-16,-2 1 6 0,8-1 3 0,-7 2 2 0,6-6-1 16,-6 5-5-16,7-1-11 0,-7 1-17 0,0 0-13 0,-5 0-10 15,-3-1-16-15,3-3-15 0,-8 8-13 0,-7-5-9 16,7-4-5-16,-6 6-1 0,-8-2-1 0,8-3-3 0,-13 0 2 15,5 4 0-15,-5-4 0 0,0 4 0 0,-7-4 1 0,0-1-2 16,-7 6-2-16,7-2-3 0,-13-3-4 0,0 4-4 0,0 0-2 16,-1 0-1-16,1-1-3 0,-5 0 1 0,-2 4 1 0,7 2 1 15,-1-3 3-15,2 2 3 0,-2-1 3 0,7 4 1 16,2-3 0-16,-2-1-2 0,0 4-2 0,7 0-1 0,0 0-3 16,-6 0-2-16,6 0-3 0,0 0-4 0,0 0-1 0,0 0-3 15,0 0-5-15,0 0-5 0,6 0-8 0,-6 0-7 0,0 0-4 16,0 4-1-16,7-4 2 0,-7 3 1 0,0-3 8 0,7 4 5 15,-7-4 7-15,5 3 6 0,-5-3 0 0,0 5 0 0,7-5-6 16,-7 2-5-16,0-2-5 0,0 4-1 0,0-4-1 16,0 0 1-16,0 4 5 0,-7-4 3 0,7 0 8 0,0 0 6 15,0 4 7-15,0-4 3 0,0 0 4 0,0 0 3 0,0 0 0 16,0 0 3-16,0 0 1 0,0 0 0 0,0 0 0 0,0 0 4 16,0 0-5-16,0 0-3 0,0 0-4 0,0 0-8 0,7 3-8 15,-7-3-11-15,0 0-7 0,0 0-10 0,0 5-2 16,0-5-3-16,0 0-1 0,0 0 2 0,0 0 2 0,0 0 3 15,0 0 1-15,0 0 3 0,-7 3 1 0,7-3-1 0,0 0 1 16,0 0-3-16,0 0 5 0,0 0 3 0,0 0 5 0,0 0 5 16,0 0 4-16,0 0 7 0,0 0 4 0,0 0 9 0,0 0-2 15,0 0 4-15,0 0 1 0,0 0 1 0,0 0 1 16,0 0 0-16,0 0 0 0,-5 4 1 0,5-4 1 0,0 0-1 16,0 2-1-16,0-2 0 0,0 5 1 0,0-5 0 0,-7 3 1 15,7-3 0-15,0 0 0 0,0 0-1 0,0 0-2 0,0 0 0 16,0 0-4-16,0 0-5 0,7 0-4 0,-7 0-5 0,0 4-7 15,0-4-5-15,0 0-5 0,0 0-4 0,5-4-5 16,-5 4-14-16,0 0-21 0,0 0-29 0,0 0-35 0,0 0-35 16,0 0-22-16,0 4-7 0,0 1 8 0,0-5 26 0,0 0 43 15,0 3 51-15</inkml:trace>
  <inkml:trace contextRef="#ctx0" brushRef="#br0" timeOffset="195187.98">18753 17362 14 0,'0'0'87'0,"7"0"38"16,-7-5 22-16,0 5 8 0,8-4-4 0,-8 4-7 0,0 0-10 16,0 0-14-16,0 0-17 0,0 0-19 0,0 0-18 0,0 0-17 15,0 0-10-15,0 4-8 0,0-4-7 0,0 0-7 16,0 0-6-16,0 0-5 0,0 0-6 0,6 0-2 0,-6 0-5 15,0 0 0-15,0 0-3 0,0 0-3 0,0-4-1 0,0 4-2 16,0 0 0-16,0 0 1 0,0 0 2 0,0 0 3 0,0 0 2 16,0 0 5-16,6 0 3 0,-6-3 1 0,0 3 8 15,0 0 5-15,0 0 4 0,0 0 2 0,0 0 1 0,0 0 1 16,0-5 0-16,0 5 3 0,-6 0-6 0,6-2-2 0,0 2-4 16,-6 0-4-16,-2 0-2 0,8-4-1 0,-7 1-3 0,2 3 1 15,-2 0-1-15,0-5-1 0,1 5 1 0,-1 0 3 0,7 0 0 16,-6-3 2-16,0 3 4 0,0 0 1 0,6 0 3 15,0 0 3-15,0 0 1 0,-8 0 3 0,8 0 1 0,0 0 1 16,0 0-2-16,0 0-2 0,0 0-1 0,8 0-4 0,-8 3-1 16,0-3-2-16,0 0-1 0,6 0 3 0,0 5 3 0,-6-5 2 15,6 3 2-15,1-3 1 0,6 4 1 0,-6-4 1 0,5 2-2 16,-4-2-4-16,4 5-4 0,2-2-3 0,-2-3-3 0,8 4-2 16,-7 1-1-16,-1-5-2 0,1 3 0 0,1 0-1 15,6 1 2-15,-8 3 7 0,2-4 6 0,-2 6 6 0,-4-2 7 16,4 0 10-16,-12 4 10 0,7 0 8 0,-7 3 9 0,0 1 2 15,-7 0 4-15,-5 3 6 0,4 1 1 0,-11-1-1 0,0 0-1 16,-1 0 2-16,-7 1-4 0,2-1-1 0,5-3-8 0,-12 2-10 16,6-1-6-16,-1-2-9 0,9-3-16 0,-9 4-29 15,7 0-44-15,8-1-55 0,-2 1-51 0,2-4-50 0,-3-1-61 16,10-6-87-16,5 0-156 0,-7-4-58 0,7 0-24 0,0 0 4 16</inkml:trace>
  <inkml:trace contextRef="#ctx0" brushRef="#br0" timeOffset="196265.72">18279 17489 411 0,'6'-3'402'0,"-6"-2"-113"0,0 2-115 0,0-1-78 15,0 1-42-15,0 3-20 0,0-5-6 0,0 5-4 0,0 0 0 16,0 0 2-16,0 0 5 0,-6 0 3 0,6 0 2 0,-8 0-4 15,-4 5-5-15,5-2-6 0,-6 1-1 0,1-1-1 0,-2 5-2 16,1-4-1-16,1 3 1 0,-2 1 0 0,2-1 2 0,5 4 1 16,0-8 1-16,7 5-1 0,0 3 1 0,7-3 1 15,0-6-1-15,5 6-1 0,2-1-3 0,11-3 0 0,1 0-6 16,6 0-8-16,1-4-10 0,7 0-9 0,5-4-8 0,1 0-4 16,-1 4-4-16,8-4-2 0,-8-3 4 0,7 3 6 0,-6-2 13 15,-1 1 11-15,2-2 14 0,-15 0 11 0,1-1 8 0,-7 5 12 16,-7-4 6-16,1 3 5 0,-8 1 0 0,-5 3-7 15,-7-4-7-15,-7-1 0 0,1 5-9 0,-13 0-10 0,-7 0-8 16,-7 5-3-16,1-1-1 0,-2-1 11 0,-5 1 16 0,1 3 12 16,-1-4 24-16,6 1 16 0,0 0 11 0,0 3 4 0,8-3-3 15,5-1-12-15,0 4-16 0,8-3-22 0,5 0-19 0,7 0-18 16,0-1-11-16,7 5-9 0,-1-4-4 0,13-2-7 16,0-2-9-16,8 5-10 0,-1-5-18 0,7 0-11 0,-1 0-11 15,7-5-13-15,-5 5-13 0,-9 0-9 0,7-2-7 0,-12-2-2 16,0 0 0-16,-1 0-8 0,-12 1-13 0,-7-5-12 0,0 2-25 15,-13-2-35-15,-6 4-57 0,-1-3-117 0,-13-1-49 0</inkml:trace>
  <inkml:trace contextRef="#ctx0" brushRef="#br0" timeOffset="196953.06">16982 17566 31 0,'0'0'430'0,"5"0"-72"0,-5 0-80 0,0 0-81 16,0 0-64-16,0 0-45 0,8 0-28 0,-8 0-12 0,0-4-10 15,7 4-9-15,-7 0-3 0,0 0 1 0,0 0-1 0,0 0-1 16,0 0 1-16,0 0-4 0,0 0-2 0,0 0-1 16,0 0-1-16,0 0 1 0,0 0-1 0,0 0 2 0,0 0 2 15,0 0 4-15,-7 0 7 0,7 0 4 0,0 0 4 0,0 0 5 16,0-4 1-16,-8 4 2 0,3 0-1 0,-1 0-2 0,6 0-4 16,-14 0 0-16,8 0-4 0,-1 0-1 0,1 0 1 0,-1 0 1 15,-6 0 2-15,7 0 1 0,0 0-1 0,-2 0-5 16,1 0-3-16,2 0-6 0,-2 0-4 0,-1 0-7 0,3 0-5 15,-8 4-4-15,7-4-2 0,-8 4-2 0,2 0 0 0,-8-1 0 16,7-3 1-16,0 4 1 0,-6 0 4 0,4-4 6 0,-3 4 7 16,-2-4 6-16,7 2 10 0,-6-2 12 0,-2 5 4 0,1-5 4 15,2 0 0-15,-2 3-2 0,-6-3-7 0,-1 4-7 16,3-1-7-16,-3 1-12 0,-5 4-1 0,6-5-3 0,-14 4-1 16,7-2-3-16,1 2 2 0,-7-4 3 0,7 1 4 0,-7 3 5 15,6-3 9-15,-7-4 6 0,8 4 5 0,-1-1 4 0,7-3 3 16,1 0-2-16,-1 4-4 0,6-4-6 0,0 0-9 15,1 4-9-15,-1-4-8 0,7 0-5 0,0 0-6 0,0 0-2 16,0 0-4-16,6 0-1 0,-5 0-1 0,6 0-3 0,-8 0 0 16,8 0 1-16,-1 0-1 0,0 0-1 0,1 0-2 0,-1 0-11 15,7 0-14-15,-6 0-21 0,6 3-27 0,-6-3-42 0,6 4-42 16,0 3-43-16,0-3-36 0,0 0-28 0,0-4-26 16,0-4-44-16,6 0-67 0,0 0-80 0,-6-3-31 0,7 0-15 15</inkml:trace>
  <inkml:trace contextRef="#ctx0" brushRef="#br0" timeOffset="197328.09">16252 17405 326 0,'0'-4'517'0,"0"1"-91"0,0-1-143 16,0 1-111-16,0 3-65 0,0 0-38 0,-6-4-22 0,6 4-9 15,0 0-11-15,0-5-10 0,0 5-7 0,-7 0-3 0,0 0-1 16,1 0 0-16,0 5 1 0,-1-1-1 0,-6-4-1 0,0 3 2 16,-1 4-1-16,-5 0 3 0,0 1 2 0,-7-1 2 15,6 0 3-15,-6 4 2 0,0 0 4 0,0 1 4 0,0 2 3 16,0-3 3-16,-1 0 1 0,1 4 1 0,-6-1 1 0,7 1 2 16,-2-3-2-16,7 2 0 0,-6 1-1 0,0-1 1 0,7-3 3 15,-1 0-1-15,8-1 1 0,-2-2-1 0,1 3 0 0,0-3-2 16,7-5-2-16,-1 5-3 0,1-1-6 0,6-4-4 15,0 5-4-15,0-4 0 0,0 3-3 0,0 1 3 0,6-6 6 16,1 6 5-16,6-1 4 0,0-3 4 0,-1 4 4 0,8-5 1 16,6 4 0-16,-6-3-1 0,6-1-5 0,6 5-5 0,2-8 0 15,4 4-2-15,1-1 0 0,7-3-4 0,-1 0-1 0,8 0-10 16,-1 0-30-16,-1 4-41 0,-4-4-53 0,4 8-59 16,2-8-64-16,-1 0-110 0,0 0-188 0,0-4-83 0,-7 0-32 15,1 4 10-15</inkml:trace>
  <inkml:trace contextRef="#ctx0" brushRef="#br0" timeOffset="198358.97">19699 16738 434 0,'-7'-7'532'16,"1"-1"-123"-16,0 4-146 0,-1 1-93 0,7-1-49 0,-7 1-27 15,7-1-17-15,0 4-22 0,0-3-19 0,0 3-8 0,0 0-3 16,0 0-2-16,0 0-2 0,0 0 0 0,0 0 1 0,0 0 3 16,0 3 5-16,0 1 18 0,7 3 28 0,-7 4 24 15,7 4 26-15,-7 0 22 0,0 2 19 0,6 3 16 0,-6 1 7 16,6 4-9-16,-6 4-19 0,7 1-16 0,-7 7-22 0,0-4-19 16,7 3-29-16,-1 4-16 0,1 5-19 0,-1-5-6 0,0 4-8 15,1 4-5-15,0-4-5 0,-1-1-4 0,0 1 7 16,2 4-4-16,4-4 4 0,-5 0-6 0,6 0-4 0,-7 0-3 15,7 3-3-15,-7-2-1 0,2-6 1 0,4 5 1 16,-5-3-2-16,6-5 0 0,-7 5 0 0,1-5-2 0,-1-2 0 16,-6-1-1-16,7 0-3 0,-7-4-1 0,7-3-3 15,-7-1 0-15,0-3-2 0,0-3 0 0,-7-5 0 16,7 1-1-16,0-8 2 0,-7 3 2 0,7-5 2 16,-6-1 2-16,-7-1 2 0,0-3 4 0,0-3 0 15,-1-6 3-15,2 3 1 0,-8-5 1 0,7-1 1 0,-7-2 3 16,1-1 2-16,6-2 2 0,-6-2-1 0,-1-3-3 15,7-3 2-15,-6 2 1 0,5-2-3 0,1-1 0 16,1 1 1-16,-2 3 1 0,8-1 1 0,-7 8 4 0,6-2-2 16,1 2 3-16,6 3 0 0,-7 6 0 0,1-2-3 0,6 1-5 15,0-1-4-15,-7 8-5 0,7-3-3 0,0 3-7 0,0 0-3 16,0 3-1-16,0 1 0 0,7 4 1 0,-7-1 2 16,6 7 2-16,1 1 2 0,-1 3 2 0,8 1-1 15,-8 2-2-15,6 6-3 0,2-6-4 0,5 5 0 16,-5 0-2-16,5-5-1 0,7 1 0 0,-6 0 0 0,-1-3 2 15,0-1 0-15,8 1 4 0,-8-5 2 0,8-2 2 16,-1-2 4-16,-1-3 7 0,1-4 2 0,0 2 4 16,1-5 6-16,-1-5 3 0,0-1 8 0,0-2 7 0,0-7 2 15,0 1 1-15,-7-4-4 0,8 0 2 16,-8-7 1-16,-6-2-4 0,0 2-6 0,1-1-9 0,-2-3-6 16,1 0-11-16,-6-2-10 0,-1 6-13 0,0 0-16 0,1 2-13 15,7 2-23-15,-8-1-33 0,0-4-77 0,0 8-85 0,8-4-72 16,-1 4-71-16,-6-1-101 0,6 1-159 0,-7 3-67 0,0 1-24 15,1 2 44-15</inkml:trace>
  <inkml:trace contextRef="#ctx0" brushRef="#br0" timeOffset="200639.79">20201 13372 76 0,'0'-12'362'16,"-6"5"-89"-16,-2-3-94 0,8-2-68 0,-6 1-45 0,6 3-22 15,0-2-11-15,-6 3-7 0,6-5-4 0,0 5 2 0,-7-3-1 16,7-2-1-16,0 5 4 0,0-1 2 0,0 1-1 16,0 0 0-16,0 0 1 0,0-1-4 0,7 5 4 0,-7-5 0 15,0 5-2-15,0 0 0 0,6-2 5 0,-6-2 5 16,0 7 5-16,0-5 3 0,0 5 2 0,0-2 4 0,-6 2 1 15,6 0-2-15,0-4-3 0,0 4-9 0,0 0-7 0,0 0-4 16,0 4-9-16,0-4-6 0,0 2-4 0,0 6 3 16,0 4 1-16,0-1 2 0,-7 4 0 0,7-1 4 15,0 4 4-15,0 0 4 0,0 5 2 0,-6 2 1 0,6 1-2 16,0 0 0-16,0-5 5 0,0 4-2 0,0-2-1 0,0 2-1 16,0 0-3-16,0-2-5 0,0 2-3 0,0-2-3 0,6-2-4 15,-6 2-2-15,0-5-3 0,7 1-7 0,-7 3-10 16,6-8-18-16,-6 4-22 0,6-3-22 0,-6 0-24 15,8 0-23-15,-8-1-28 0,0 1-36 0,0-5-44 0,0-2-65 16,-8 3-114-16,-4-3-50 0</inkml:trace>
  <inkml:trace contextRef="#ctx0" brushRef="#br0" timeOffset="200811.75">19666 13863 49 0,'-19'-5'538'15,"6"5"-24"-15,-6-4-166 0,11 4-133 0,-4-3-73 0,6 3-44 16,6 0-28-16,0-3-21 0,0 3-11 0,6 0 1 0,0-4 11 15,8 0 12-15,5 4 19 0,1-3 16 0,6-1 11 16,0 0 3-16,6 0-4 0,7 1-9 0,6 3-14 0,1-4-15 16,7 4-24-16,-2-3-29 0,2 3-38 0,-1 0-41 15,7 0-41-15,-8 0-37 0,-5 3-37 0,7 1-46 0,-14-1-71 16,-1-3-131-16,2 4-70 0,-15 0-37 0,-11 3-6 16</inkml:trace>
  <inkml:trace contextRef="#ctx0" brushRef="#br0" timeOffset="201170.8">19868 14046 116 0,'-6'4'557'0,"6"-4"1"0,0 2-186 16,0-2-159-16,6 5-88 0,1-3-49 0,-1 6-34 0,8-4-27 16,-2 7-12-16,-4 0 0 0,4 1 3 0,-6 5 1 15,1 2 0-15,-7 3 0 0,0-1 4 0,0 4-1 0,-7 2-2 16,1 2 1-16,0 0-3 0,-8 5 0 0,2-5 0 15,-8 0-3-15,1 0-2 0,-1-3 0 0,0-1-1 0,1-3 2 16,-1-3 2-16,0-4 3 0,8-1 3 0,-8-3 2 0,7 0 2 16,0-7 2-16,0 0 4 0,0-4 1 0,6 0 1 15,1-4-2-15,0-3 0 0,6-1-1 0,0-3 4 0,0 0 2 16,6-3 0-16,0-2 2 0,1 3 1 0,0-6 2 16,5 5 4-16,2-5 2 0,-1 4-2 0,6 4-2 0,-6-3-1 15,7 3-2-15,-1 4-3 0,-6 2-2 0,6 2-4 0,1 3-3 16,0 0-4-16,-7 3-1 0,7 5-5 0,0 0-2 15,-8 2-3-15,8 1-1 0,-7 0-2 0,6 4-5 16,0 4-6-16,-5-5-8 0,5 1-7 0,1 2-12 0,-7-1-9 16,6-2-16-16,1 4-12 0,6-3-15 0,-7-1-14 0,8-2-13 15,-1 3-18-15,0-7-23 0,7 1-41 0,-1-5-83 0,1 0-126 16,-8-4-64-16,8 0-23 0</inkml:trace>
  <inkml:trace contextRef="#ctx0" brushRef="#br0" timeOffset="201795.69">20898 13639 47 0,'0'-10'541'0,"0"2"0"0,0-1-171 15,0 3-154-15,0-2-85 0,0 5-45 0,6-5-28 0,1 4-25 16,0 4-19-16,6-3-8 0,-7 3-4 0,-1 3-1 16,4 1 4-16,2 0-2 0,-4 7 1 0,0-1 2 0,0 2 2 15,6 7-1-15,-7-2 2 0,-6 6 1 0,7-2-3 0,-7 5 1 16,0-4 0-16,0 5-1 0,0 2-3 0,0-4-1 16,0 0-2-16,-7-3 0 0,7 4-1 0,-6-7 0 15,6 2 2-15,0-2 0 0,-7-5 1 0,7 1 2 0,0-8 2 16,0 5 8-16,-6-9 14 0,6 4 22 0,0-3 29 0,0-1 39 15,0 1 42-15,0-4 39 0,0 0 23 0,0-4 8 0,6 1-1 16,1-8-14-16,-7 4-25 0,13-8-36 0,-13 0-37 16,13 1-36-16,-7-5-23 0,0 2-15 0,2-3-11 15,-2 3-7-15,0-2-5 0,1 0-3 0,-1 2-6 0,0-2-4 16,2 9-3-16,-8-5-1 0,6 7-2 0,-1 2 0 0,-5-2-2 16,0 4-2-16,8 1-7 0,-8-2-5 0,0 5-2 0,7 0-4 15,-7 0-3-15,6 0-2 0,-6 5 1 0,6-2-1 16,1 1 4-16,0 0 2 0,-1 0 3 0,1-2 0 15,5 2 3-15,-5 0 0 0,0-4 2 0,4 4 1 0,-2-4 4 16,-3 0 3-16,-1 0 2 0,9-4 1 0,-7 0 3 0,-1 0-2 16,7-2 3-16,-7-2 3 0,2 5 4 0,-2-5 5 15,-6 4 2-15,6 0 3 0,-6 1-1 0,7 0 4 0,-7 3-4 16,7 0-4-16,-7 0-7 0,0 0-7 0,0 0-6 0,0 0-4 16,6 3-1-16,-6 4 0 0,0-3-1 0,0 4 2 15,6-1 1-15,-6 3 2 0,0 2 1 0,0 3 3 0,0-5-1 16,0 1-2-16,0 4-2 0,7-1-2 0,-7-3-7 15,0 4-18-15,0-3-16 0,0-2-20 0,6 1-27 0,-6 1-32 16,6 2-38-16,-6-7-38 0,8 4-32 0,-2-3-21 16,-1-2-18-16,10 3-21 0,-9-6-31 0,0-3-63 0,8 0-121 15,-8 0-21-15,1-8-2 0</inkml:trace>
  <inkml:trace contextRef="#ctx0" brushRef="#br0" timeOffset="202123.94">21589 13544 393 0,'0'-5'546'0,"0"-1"-102"0,6 6-195 16,-6-4-114-16,0 8-62 0,0-4-34 0,7 6-27 15,-7 2-18-15,0 3-5 0,0 0 8 0,0 7 8 0,0 1 6 16,0 4 4-16,0-2 1 0,0 4 2 0,6 4-2 16,-6 0-3-16,7 2-2 0,-7 1-2 0,7-3-4 0,-1 4-3 15,0-3 0-15,0-4-1 0,2 3-1 0,-2-7 1 0,0 0 0 16,-6 0 3-16,7-8 5 0,-1-3 15 0,1 5 24 15,-7-9 33-15,7-5 38 0,-7 3 30 0,6-5 33 0,0-5 34 16,1-4 23-16,0-3 11 0,-1-3-5 0,0-3-25 16,1-3-30-16,6-5-29 0,-6-3-29 0,-1 2-33 0,0-6-26 15,1 1-25-15,0-5-14 0,-1 1-11 0,0-5-4 16,-6 5-3-16,14-5-7 0,-8 4-3 0,-6 1-4 0,7 0-1 16,-1 2-5-16,1 5-3 0,-1 0-7 0,1 7-7 0,-1 3-20 15,0 4-48-15,-6 1-68 0,8 7-67 0,-2 3-52 16,0 0-42-16,1 4-33 0,6 4-37 0,-6 4-43 0,-1-1-68 15,0 3-52-15,1 5-10 0,-7-1 10 0</inkml:trace>
  <inkml:trace contextRef="#ctx0" brushRef="#br0" timeOffset="205357.56">22045 12759 259 0,'-7'-7'517'0,"-6"1"-108"0,7-2-157 0,0 0-85 0,6 1-42 15,0-4-22-15,0 4-18 0,0-1-11 0,0 1-8 0,6-4-2 16,0 3 0-16,7 1-6 0,0-3-8 0,7 2-7 16,-1 1-1-16,1 0-9 0,6 0-7 0,1-1-6 15,5 4-2-15,-7 0-2 0,9 4-3 0,-2 0-1 0,-7 0-2 16,1 4-3-16,-5 4-2 0,-2-2-2 0,0 6-1 0,-5-1-1 16,-8 0-1-16,1 3 0 0,-2 5-1 0,-10-1 1 0,5 0-1 15,-13 4 0-15,6-3 0 0,-12 2 0 0,5 2 1 16,-5-5 0-16,-1 0 0 0,0 0-1 0,2 1 3 0,-2-8 2 15,1 3 3-15,-1-2 3 0,6-5 2 0,8 0 8 16,-7-4 12-16,7 1 12 0,-2 1 12 0,8-5 11 0,-6 0 9 16,6 3 9-16,0-3 7 0,6 0 2 0,2-3 2 15,4 3 1-15,1-5-5 0,7 1-2 0,6 1-6 0,1 0-7 16,5-5-7-16,7 5-11 0,7-5-13 0,-1 0-13 16,1 4-17-16,6 2-22 0,0-5-31 0,0 2-37 0,0 2-50 15,0-5-47-15,1 4-47 0,-7 1-43 0,-7-1-38 0,-1-3-60 16,-5 0-97-16,-1-1-87 0,-12 1-38 0,-2 3 3 15</inkml:trace>
  <inkml:trace contextRef="#ctx0" brushRef="#br0" timeOffset="206841.47">21823 14412 205 0,'0'-11'353'0,"-6"0"-78"0,-1 4-76 0,7-4-61 0,-6 0-44 16,6 3-21-16,-6-3-8 0,6-1-3 0,0 2-3 16,0-1-1-16,0 3 2 0,0-2 4 0,0 3 10 0,0-1 1 15,6 1-10-15,-6 0-10 0,6-1-7 0,-6 0-7 16,7 5-9-16,-7 0-11 0,6-1-6 0,1 4-8 0,-1 0-5 15,1 0-2-15,-1 0-1 0,0 0-2 0,-6 4 0 0,8-1-1 16,-2 0 0-16,-6 2 1 0,6 2 1 0,-6 0-1 16,0 4 0-16,0-3 1 0,0 2 2 0,0 5 1 0,0-4 0 15,0 4 1-15,0 0 0 0,-6-1 0 0,6 1-1 16,-6-1 0-16,6-3 1 0,-8 5-1 0,8-2 0 0,0 1-1 16,-6-5 0-16,6 1 1 0,0 1 0 0,0-1-1 0,0-4-1 15,-6 0 0-15,6 0 0 0,0-3 1 0,0 0 0 16,0-1 3-16,0 1 3 0,0 0 7 0,0-4 5 0,0 0 7 15,0 0 5-15,6-4 4 0,-6 0 2 0,0 1 0 16,0-5-2-16,6-2 0 0,-6-1 0 0,8 0 3 0,-8-1 1 16,6 1 0-16,0-3 6 0,1-1 9 0,0 0 4 0,-1 1 6 15,1-1-1-15,5 1-6 0,-5-1-4 0,0 0-2 16,5 3-9-16,-6 2-8 0,2 3-9 0,-2-1-9 16,0 2-7-16,-6 1 1 0,7 2-3 0,0-1-7 0,-1 4-6 15,-6 0-4-15,7 0-2 0,-1 4-1 0,0-1-2 0,2 4-11 16,-2-3-4-16,0 4-2 0,1-1-3 0,-1 1-3 0,1-1-4 15,-1 0-2-15,1 1-1 0,-1-1 2 0,7-3 5 16,-6 2 7-16,5-1 6 0,-4-5 5 0,4 0 7 16,1 0 2-16,7-5 4 0,-6 2 2 0,4 0 0 0,2-5 2 15,-7-3-1-15,0 4 3 0,6-4 2 0,-5 0 6 0,-1-1 6 16,-7-2 7-16,8 3 6 0,-8 0 3 0,0-3 8 16,-6 6 8-16,6-3 6 0,-6 4 0 0,0-1-4 0,7 8-5 15,-7-3-9-15,-7-2-1 0,7 10-7 0,-6-2-9 16,0 9-8-16,0-1-6 0,-1 0-1 0,0 7 0 0,1 0 3 15,-1 0 0-15,7 5-1 0,-6-1-2 0,6 0 0 0,6-1 0 16,-6 1-2-16,0 0 0 0,7-2 0 0,-1 1-2 16,1-4 0-16,0-1 1 0,5-2 1 0,-6 2-1 0,8-6 1 15,-2-3 1-15,2 1-5 0,-1-4 4 0,0-4 3 0,6-4 5 16,-5 0 5-16,4-3 2 0,-3-1 2 0,-3-3-1 16,1-3 8-16,0-1-2 0,0-4 1 0,-6 5-3 0,6-9 1 15,-7 6 2-15,-6-2 5 0,7 1 5 0,0 0 2 16,-7 0 1-16,0-1 3 0,0 1 2 0,0-1-1 0,6 5-5 15,-6 3-6-15,0 0-7 0,6 0-7 0,-6 4-5 0,7-1-13 16,-7 5-9-16,6 3-6 0,-6 0-4 0,7 3 1 16,0 5 2-16,5-1 0 0,-5 4 0 0,6 0 1 15,-7 3-5-15,8 1-6 0,-1 0-5 0,-7-1-9 0,7 5-8 16,-6-4-6-16,5-1-6 0,-4 1 0 0,-3-1 6 0,2-3 4 16,0 0 3-16,-1 1 4 0,-6-4 6 0,0-2 7 0,7-3 8 15,-7 5 8-15,0-4 6 0,0-4 6 0,0 0 6 16,-7-4 2-16,7 0 6 0,0 0 2 0,-6-3 3 15,-1-1 3-15,0 2 8 0,2-5 8 0,-3 3 5 0,1-3 4 16,2 0 1-16,-2 0 5 0,1 4 7 0,-1-4 5 0,1 3-1 16,-1 2 0-16,7 2-1 0,-6 0-2 0,6-4-1 15,-6 5-6-15,6 3-8 0,-8-4-13 0,8 4-9 0,-6 0-6 16,6 0-8-16,-6 4-7 0,6-1-10 0,0 2-17 16,-7-2-21-16,7 5-28 0,-7-2-32 0,7 2-32 0,0 0-33 15,7-1-31-15,-7 4-43 0,7-4-76 0,-7 0-144 0,0 0-54 16,0-3-27-16</inkml:trace>
  <inkml:trace contextRef="#ctx0" brushRef="#br0" timeOffset="207559.91">12147 10082 391 0,'-13'-4'316'0,"6"-3"-126"0,-5 7-93 16,-2-4-52-16,8 4-27 0,-14 0-12 0,7 0-8 16,0 4-2-16,0-1-3 0,1 1-1 0,-2 4-7 0,1-5-13 15,6 4-19-15,-6 0-21 0,7-3-30 0,0 4-27 16,-2-5-26-16,2 1-23 0,0-1-12 0</inkml:trace>
  <inkml:trace contextRef="#ctx0" brushRef="#br0" timeOffset="208184.76">11710 9704 264 0,'-6'-7'353'0,"6"-5"-78"0,0 2-82 0,0 3-64 16,6-1-35-16,-6-3-23 0,0 4-14 0,0 0-7 0,6-4-6 15,-6 4-3-15,0 0-1 0,8-1-6 0,-8 0-2 0,0 4 3 16,6-3-2-16,-6 5 0 0,0-3 2 0,6 2-3 15,-6 3-2-15,0-4 2 0,7 4-4 0,-7-5-3 16,0 2 0-16,7 3-2 0,-7-3-2 0,0 3-1 0,6-4-2 16,-6 4-1-16,7-4-1 0,-1 4-3 0,-6 0 0 0,6 0-2 15,2 0-1-15,-2 0-3 0,0 4 0 0,0-4-3 0,1 7-2 16,0-4 1-16,-1 6-2 0,1-1 3 0,-1 1-1 16,1 3 2-16,-1-2-1 0,1 5 0 0,-7 4 3 15,6-1-1-15,0 3-2 0,2 2-2 0,-2 0 0 0,0-2-1 16,1 1 0-16,-1 4-1 0,1-1 0 0,6-3-2 0,-7 4-2 15,1-1 1-15,0-2-2 0,-7-2 0 0,6 2 0 16,0-6-1-16,0 2-1 0,-6-1 1 0,8-3 1 0,-2-4-1 16,-6 0 0-16,6 0-1 0,-6-4 1 0,7 1 1 15,-7-1 0-15,6-3 2 0,-6-4 3 0,7 3 3 0,0-6 8 16,-1 3 9-16,0-7 8 0,2 3 9 0,-2-7 10 0,0 0 12 16,7-1 14-16,-6-5 13 0,-1 1 14 0,7-5 11 15,-7-1 14-15,8 0 7 0,-8-7 3 0,0 2-4 0,8-2-5 16,-8-4-11-16,1 1-16 0,-1-5-20 0,8 5-21 0,-14-5-14 15,6-1-11-15,0 6-10 0,-6-2-9 0,0 5-6 16,7 3-2-16,-7 1-4 0,0 6-13 0,7 2-27 0,-7 3-43 16,0-3-46-16,6 11-44 0,-6-2-35 0,12 5-33 15,2 0-30-15,5 3-33 0,1 0-66 0,0 3-135 0,-1 4-48 16,7-3-9-16</inkml:trace>
  <inkml:trace contextRef="#ctx0" brushRef="#br0" timeOffset="209200.18">12323 9815 453 0,'-7'-4'361'0,"1"4"-110"0,0 0-95 16,6 0-66-16,0 0-36 0,-7 0-21 0,7 0-8 0,0 4-2 16,0 2-1-16,0 2 1 0,0-1-1 0,0 1 3 15,0 2 1-15,0 5 0 0,7 0-3 0,-7-1-5 0,6 5-3 16,-6 0-2-16,6 2-5 0,-6-3-1 0,7 1-3 15,-7 2-2-15,6 2-2 0,-6-5 0 0,0 4 1 0,7-4 0 16,-7 1-1-16,0 2 0 0,0-2 1 0,0-5 0 0,0 1 1 16,0-1-1-16,-7-2 0 0,7-1-2 0,0-4 4 0,0 0 2 15,0-3 6-15,0 3 7 0,0-2 10 0,0-5 12 16,0 2 10-16,0-2 16 0,0-2 7 0,0 2 4 16,0-5 1-16,0-2-3 0,0 0-9 0,0-1-7 0,0-2-5 15,0-6-8-15,-6 2-3 0,6-4-2 0,0 3 1 0,0-6 0 16,-7 2 2-16,7-3-1 0,-6 0-4 0,6 0-2 15,-6 0-5-15,6 0-8 0,-7 0-4 0,7 4-3 0,0-1-6 16,-7-2-4-16,7 2 0 0,0 1-3 0,0-1-2 16,7 5-2-16,-7-5 0 0,7 8-1 0,-1-4-2 0,0 1 0 15,-6 3-1-15,13-1-3 0,-6 3-4 0,-1 1-5 0,0 0-6 16,8 1-3-16,-7 3-6 0,-1-3-7 0,0 4-7 16,8-1-4-16,-8 4-2 0,0 0 2 0,1-4 0 15,-7 4 0-15,7 4 4 0,-1-4 5 0,-6 0 7 0,0 4 5 16,0-1 4-16,0 2 3 0,7-3 3 0,-7 2 3 0,0-1 3 15,0 1 1-15,-7 0 0 0,7 0 2 0,0 0 1 0,-6 0 1 16,6-1 2-16,0 1 1 0,-7-4 0 0,7 2 2 16,-7 3 1-16,7-5 1 0,-6 0 0 0,6 3 1 0,-6-3 0 15,6 0 3-15,0 4 1 0,0-4 2 0,-6 0 0 16,6 0 0-16,0 0 1 0,0 0-1 0,0 0 0 0,0 0-1 16,0 0-3-16,0 0-2 0,0 0-1 0,0 0-1 15,0 0 0-15,0 0-1 0,0 0 2 0,0 0-1 0,0 0 1 16,0 0 0-16,0 0 0 0,0 0 0 0,0 0 0 15,0 0 0-15,0 0-1 0,0 0 0 0,0 0 1 0,0 0-1 16,0 0 1-16,0 0 0 0,0 0 0 0,0 0 0 0,0 0 0 16,0 0 1-16,0 0 0 0,0 0 1 0,0 0-1 15,0 0 0-15,0 0 2 0,0 0-1 0,0 0 3 0,0 0-1 16,0 0 2-16,0 0 1 0,0 0 0 0,0 0 1 16,0 0-1-16,0 0-1 0,0 0-2 0,0 0-4 0,0 0-7 15,0 0-6-15,0 0-6 0,0 0-6 0,0 0-6 0,0 0-5 16,-8 0-3-16,8 0-2 0,0 0 0 0,0 0 2 15,0 0 3-15,0 0 6 0,-6 0 2 0,6 0 6 0,0 0 3 16,0 0 5-16,0 0 6 0,-6-4 1 0,6 4 6 0,0 0 0 16,0 0-1-16,-7 0 2 0,7 0 0 0,0-3 0 15,0 3-1-15,-7 0 0 0,7 0 0 0,-7 0 0 16,7 0 0-16,0 0 0 0,-6 0 0 0,6 0 0 0,0 0 1 16,-6 0 0-16,6 0 0 0,0 0 0 0,0 0 0 0,0 0-1 15,0 0 0-15,0 0 1 0,0 0-2 0,0 0 0 0,0 0 1 16,0 0 1-16,0 0 0 0,0 0 1 0,0 0 1 15,0 0-1-15,0 0 1 0,0 0 2 0,0 0-2 16,0 0 0-16,0 0-2 0,-7 0-1 0,7 0 0 0,0 0-2 16,0 0-3-16,-6 0-5 0,6 0-4 0,-7 0-5 0,7 0-3 15,-6 3-6-15,6 1-4 0,-6-4-8 0,6 4-2 16,-7-4-5-16,7 4-10 0,-7-1-18 0,7 1-23 0,0-4-35 16,0 4-43-16,0-4-53 0,7 3-75 0,-7-3-66 15</inkml:trace>
  <inkml:trace contextRef="#ctx0" brushRef="#br0" timeOffset="209872.1">12239 9994 255 0,'6'0'248'0,"0"-4"-70"0,1 0-52 0,-1 0-38 0,7 1-28 15,-6-1-18-15,-1 1-10 0,1-1-6 0,6 4-3 0,-7-3 1 16,1-1 0-16,-1 0 0 0,1 0 2 0,-1 1 3 16,7-1 2-16,-6 0 1 0,0 4 3 0,-1-3 2 15,0 0-1-15,8-2-3 0,-8 5 0 0,0-4-4 0,8 1 0 16,-8 3-3-16,1-3-4 0,5 3-4 0,-4 0-2 0,-3 0-2 15,2 0-2-15,7 3-3 0,-8 0-5 0,0 1-1 0,1 1-3 16,-7-2 1-16,6 4-1 0,-6 4 0 0,0-3 0 16,0 2 0-16,0 1-1 0,0 0 1 0,0-4 0 15,0 4 0-15,-6 0 0 0,6-3-1 0,0 3 0 0,0-4 1 16,0 1 1-16,0-1 0 0,0 0-1 0,0-3 0 0,0 4 1 16,0-8 2-16,0 3 3 0,0-3 5 0,0 0 7 15,0 0 8-15,0 0 8 0,0 0 7 0,0 0 4 0,0-3 1 16,6-1-1-16,-6 0-3 0,0-3-2 0,7-4-1 15,-7 3-6-15,7-4-2 0,-7 3-2 0,6-3 0 0,0-3 5 16,0 1 1-16,2 3 1 0,4-3-6 0,-5 2 0 0,-1 1-5 16,8 0-2-16,-9 1-3 0,9 2-4 0,-7 5-7 15,-1-5-5-15,0 4 0 0,2 0-4 0,-2 4-5 0,0 0-2 16,1 4-2-16,-7 0 0 0,6 4-3 0,-6-5 1 16,0 5-2-16,0 2 0 0,0 1 1 0,0 0 1 0,0 1 0 15,-6-2 1-15,6 1 2 0,-7-3-1 0,7 2 2 0,0-3 3 16,0 1 0-16,-6-4 3 0,6-1 0 0,0 2 3 15,0-2 1-15,0-3 1 0,0 0 3 0,0 0 0 0,6-3 3 16,-6-2-1-16,7 2 0 0,-1-1-2 0,-6-4 0 16,7 1 0-16,6 0-3 0,-8-4-1 0,2 4 0 0,1 3 1 15,-3 1-2-15,2-1-1 0,0 1-1 0,-7-1-1 16,7 0 0-16,-7 4-1 0,6 0-1 0,-6 0-2 0,0 4 0 16,0 3 2-16,0 0 0 0,0 0 2 0,0 5-3 0,0-2 1 15,0 1-5-15,0 5-2 0,0-7-9 0,7 7-11 0,-7-5-15 16,6 4-14-16,0-4-15 0,1-1-20 0,0 2-29 15,5-5-64-15,2-4-128 0,-1 2-84 0,-2-5-57 16,4 0-28-16</inkml:trace>
  <inkml:trace contextRef="#ctx0" brushRef="#br0" timeOffset="210278.05">12936 9844 168 0,'0'3'484'15,"-7"8"-98"-15,7 0-154 0,0 4-98 0,0 3-54 0,0 1-27 16,0 6-12-16,7-3-6 0,-7 7-4 0,5-3-4 16,-5-1-1-16,7 5-2 0,0-1-4 0,-7 0-4 0,6 1-5 15,1-1-3-15,0 0-2 0,-7-2-3 0,6-2-2 16,-6 0 0-16,0-2 3 0,6-2-1 0,-6-2 3 0,-6-5 3 16,6 1 8-16,0-5 14 0,0-2 16 0,0-4 17 0,-6-1 9 15,-1 1 10-15,7-8 9 0,-7 1 4 0,1-1 0 16,-1-6-2-16,7-2-7 0,-7-3-4 0,2-4-2 15,-2 2-2-15,-1-5-2 0,8 0-4 0,0-4-1 0,0 1-6 16,0-4-8-16,0-1-9 0,8-3-9 0,-1 0-8 0,-2 1-7 16,9-2-6-16,-1 1-6 0,6 4-4 0,1 0-3 0,0 4-5 15,4-1 0-15,-4 6-2 0,7 6-2 0,-7-1-5 16,-1 8-6-16,1 0-8 0,-7 4-7 0,-1 3-6 16,2 0-6-16,0 3-5 0,-14 4-2 0,6 0 2 0,-6 5 7 15,0-1 8-15,-6 3 6 0,-8 1 7 0,-5-1 5 0,-1 5 6 16,0 0 2-16,-6-2 1 0,1-2-4 0,-10 3-12 15,11-2-21-15,-8 1-28 0,-2-2-36 0,9 0-36 0,-1 0-53 16,-1-5-105-16,1 2-160 0,6-5-86 0,8 1-32 16</inkml:trace>
  <inkml:trace contextRef="#ctx0" brushRef="#br0" timeOffset="211512.1">22716 13591 28 0,'13'-4'314'0,"7"-3"-63"0,-8 3-54 0,2 1-51 15,5-1-40-15,1-3-25 0,-8 3-17 0,8-3-9 16,0 0-5-16,-1 2-3 0,1-1 0 0,0-2-5 0,6 1 0 16,-7-1-1-16,1 1 0 0,-1 0-1 0,1 0-1 0,-9 3-4 15,9-4-1-15,-5 5-2 0,-3 0-2 0,1-2-1 16,-6 1 0-16,0 1 2 0,-1-1 1 0,-6 4-2 0,0 0-1 16,6-3-1-16,-6 3-3 0,0 0-5 0,0 0-7 15,0 0-6-15,0 0-7 0,0 0-7 0,0 3-8 0,0-3-10 16,0 0-11-16,0-3-11 0,0 3-10 0,0 0-13 0,0 0-13 15,0 0-19-15,0 0-37 0,-6 0-57 0,6-4-96 16,-6 4-87-16,-1 0-49 0</inkml:trace>
  <inkml:trace contextRef="#ctx0" brushRef="#br0" timeOffset="211715.33">22703 13687 280 0,'0'0'355'0,"6"3"-80"0,1-3-77 0,-1 0-57 16,1 0-39-16,-1-3-23 0,8 3-14 0,-8-4-8 0,8 4-6 15,-8-4-6-15,6 4-6 0,1-4-9 0,-6 4-6 16,12-3-8-16,-5 3-10 0,-2-4-12 0,8 4-15 16,0 0-13-16,-2-3-18 0,2 3-26 0,1-5-43 0,4 3-59 15,1-6-106-15,1 4-88 0,-1-3-55 0</inkml:trace>
  <inkml:trace contextRef="#ctx0" brushRef="#br0" timeOffset="212199.6">23647 13101 260 0,'-6'0'283'0,"0"-4"-64"15,6 0-50-15,-7 4-36 0,7 0-25 0,0-4-13 32,0 4-11-32,0 0-6 0,0-3-2 0,0 3-2 0,0 0-3 15,0 0-5-15,0-4-4 0,0 4-8 0,7 0-6 16,-7 0-6-16,0-4-7 0,6 4-5 0,-6 0-5 0,6-3-5 0,-6 3-3 0,8 0-3 0,-2 0-3 0,0 3 2 0,-6 1 1 16,6 3-1-16,-6 5 1 0,8-5 5 0,-8 7 2 15,0-3 2-15,6 7 4 0,-6 1-1 0,0-1 0 16,0 4 3-16,0-3 0 0,0 6-4 0,0-3-2 0,0-1-3 15,0 2 0-15,0 0-1 0,0-2-4 0,0 2-3 0,0-2-4 32,0 1 0-32,0-4-1 0,0 5-7 0,0-5-15 0,6 1-18 0,-6-5-16 0,0 3-22 0,7-2-21 0,-1 0-29 31,1-1-35-31,0-2-55 0,-7-1-85 0,6 0-127 16,0-4-58-16,-6-2-21 0</inkml:trace>
  <inkml:trace contextRef="#ctx0" brushRef="#br0" timeOffset="212386.9">23335 13752 320 0,'-7'0'483'0,"1"0"-132"0,6 0-147 0,0 4-94 0,0-4-45 16,6 0-18-16,1 0 1 0,-1-4 2 0,8 4 9 0,-2 0 8 0,8 0 2 0,0 0-3 0,-1-4-5 0,7 4-6 31,0 0-14-31,7-3-3 0,-2 3-9 0,3-3-5 0,5 3-6 0,-7-4-5 0,8 4-12 0,-1 0-17 0,0-5-24 16,0 5-24-16,-6-3-26 0,0 3-31 0,-1-3-52 0,-6 3-77 15,0-4-130-15,-7 0-72 0,1 1-33 0</inkml:trace>
  <inkml:trace contextRef="#ctx0" brushRef="#br0" timeOffset="212761.8">23647 13969 250 0,'0'3'541'0,"-6"0"-68"0,6-3-180 0,0 4-118 15,0 1-62-15,6-2-51 0,-6 4-28 0,8 0-12 16,-2 5 4-16,-6-2 5 0,6 1 3 0,-6 5 5 0,6-2 3 16,-6 4-2-16,0 0-5 0,0 7-5 0,0 1-6 0,-6 3-3 15,0 0-3-15,-8 2-7 0,2 1-3 0,-1 1-3 16,-1-3-1-16,2-1-1 0,-8-3 0 0,7-1-3 0,-8-3 1 16,10 0 3-16,-9-3-1 0,7-4 0 0,0-4 2 15,0-1 2-15,0-2-1 0,0-5 1 0,-1 1-1 0,8-4-1 16,-8 0 2-16,9-4 1 0,-2-3-1 0,1 0 2 0,-1-4 4 15,7-1 4-15,-6 2 6 0,6-5 1 0,6 1 5 16,1-1 1-16,-7 1 2 0,13-5 0 0,-8 4-5 16,3 1-4-16,4-5-5 0,2 8-3 0,-1-1-6 0,0 2-3 15,0 3-3-15,7 3-3 0,-8 0 0 0,8 4-2 0,-1 0-1 16,1 4 1-16,0 3 2 0,6 1-1 0,-7 3 2 0,7-1-1 16,0 6 1-16,1-5 2 0,-1 3 0 0,0 1-2 15,6-1 0-15,1 1-1 0,-7-4-11 0,7 5-14 16,-1-3-18-16,-6-1-23 0,7-1-25 0,-7 0-21 0,-1-4-27 15,8 0-28-15,-7-3-33 0,0-4-40 0,-6 0-67 0,6-8-113 16,-7 1-46-16</inkml:trace>
  <inkml:trace contextRef="#ctx0" brushRef="#br0" timeOffset="213402.28">24175 12840 342 0,'-6'-7'440'0,"6"4"-142"16,0-1-127-16,0-1-78 0,0 2-41 0,0 3-21 15,0 0-11-15,0 0-7 0,0 0-2 0,0 0 2 0,0 3 4 16,0 2 2-16,6 2 2 0,-6 0 2 0,7 0 2 15,-1 5 3-15,-6-2 3 0,0 5 7 0,6 0 5 0,-6 3 3 16,8 1 4-16,-2 2 5 0,-6 2 3 0,6-2 2 0,1 4 1 16,6 2-4-16,-6 2-4 0,-1 0-6 0,0 0-5 15,2 5-8-15,4-1-4 0,-6-1-7 0,-6 5-7 0,6-4-3 16,2 1-3-16,-8-2-3 0,0 5-2 0,0-8-2 16,0 1-1-16,0-5-1 0,0-3 0 0,0-1-1 0,0-2 0 15,0-4 2-15,-8-5 4 0,8 2 6 0,0-5 8 16,0-3 12-16,0 2 17 0,0-6 20 0,-6 5 21 0,6-5 13 15,0 0 7-15,0-5 0 0,-6-1-2 0,6 2-6 0,-6-7-10 16,0 0-16-16,-2-3-10 0,2-1-2 0,0-3 6 16,-1-5 6-16,1 2 2 0,-1-6 4 0,0-2 2 0,1 0 2 15,6 0-8-15,0-7-11 0,0 2-11 0,0-3-11 16,0 5-8-16,6-1-8 0,1 0-7 0,0 3-6 0,-1 1-2 16,7 4-5-16,-7-1-6 0,8 7-3 0,-2 2-4 0,2 2-3 15,-8 0-8-15,7 8-6 0,-6 0-8 0,6-1-8 16,-7 8-4-16,1-4-6 0,6 8-2 0,-7 0-2 0,1 3-2 15,0 4 2-15,-7 0 2 0,0 0 1 0,0 3 5 16,0 2-6-16,-7 1 7 0,0 2 3 0,-5-4 9 0,-2 3 5 16,8-3 7-16,-7-5 5 0,6 5 2 0,-6-4 12 0,7-1 0 15,-8 2 0-15,8-1 0 0,0-3-5 0,0-2 2 16,-2 3 0-16,2-2 1 0,0-4-1 0,6 1-1 0,0-1-1 16,-7-3-2-16,7 8 4 0,7-4 0 0,-7-1-1 15,6 1 2-15,0-1 0 0,2 2 2 0,-2-3 3 0,6 6-1 16,8-8 1-16,0 7-4 0,-1-3-17 0,1 0-34 0,6 0-42 15,-7 3-48-15,7-4-47 0,1 1-42 0,-1-1-49 16,0 1-79-16,-8 0-127 0,9-4-60 0,-7 4-26 16,0 0 4-16</inkml:trace>
  <inkml:trace contextRef="#ctx0" brushRef="#br0" timeOffset="213933.41">24526 13382 399 0,'-5'-3'515'0,"5"3"-151"16,-7 0-154-16,7-4-87 0,-6 4-46 0,6 0-25 0,-6 0-23 16,6 4-13-16,-8 4-4 0,8-6-3 0,-6 10 1 0,6-5 2 15,-6 3 1-15,6 5 4 0,0 0 1 0,-6-1 1 16,6 1-2-16,6 4 0 0,-6-1-2 0,0 1-1 16,6-1-1-16,-6 0-4 0,6 4-1 0,-6-4-1 0,0 2-2 15,8-6 0-15,-8 1-1 0,0-1 1 0,0 1 0 0,0-5-1 16,0 1 0-16,0 0 0 0,0-3 0 0,0-2-1 15,0-1 3-15,0-1 10 0,0-1 16 0,0-3 22 0,0 3 28 16,0-3 31-16,-8 0 26 0,8 0 21 0,0-3 15 16,0-4 4-16,0-1 1 0,0-3-3 0,8-4-15 0,-8 5-15 15,0-9-15-15,0 2-11 0,6-2-9 0,-6 1-7 0,6-5-17 16,1 5-17-16,-7-4-12 0,5 1-18 0,3-2-9 16,-1 0-12-16,-2 6-8 0,2-2-4 0,0 5-2 0,0-1-3 15,-7 5-1-15,6 2-2 0,-6 1-8 0,0 3-11 0,6 0-14 16,-6 0-11-16,0 4-6 0,7 0-5 0,-7 4-5 15,7 0-5-15,-7 3 3 0,0 5 4 0,0-2 7 0,0 1 1 16,0 4-5-16,0 4-6 0,0-5-6 0,6 4-1 16,-6 1-2-16,0-2-1 0,7 2 3 0,-1-1 4 0,-6 1 7 15,6-2 8-15,8 2 8 0,-8 0 5 0,0-1 3 16,2-3 1-16,4 3 3 0,-5-3 0 0,-2-1 0 0,3 1 1 16,-8 4 0-16,6-4 2 0,-12-1 4 0,6 1 2 15,-8-1 5-15,3-3 5 0,-9 4 3 0,1 0 4 0,1-5 3 16,-2 5 2-16,-5-3 2 0,6-3 1 0,-6-1 4 0,5 0 2 15,-5 3 3-15,6-8 1 0,0 4 1 0,7-3-2 0,-8-4-3 16,8 4-15-16,0 0-28 0,-1-4-42 0,7 0-51 16,0-4-45-16,7 0-57 0,-1-3-78 0,0 0-119 15,8-4-88-15,-2-5-46 0,8 3 1 0</inkml:trace>
  <inkml:trace contextRef="#ctx0" brushRef="#br0" timeOffset="214214.67">24873 12976 16 0,'-6'0'505'16,"-8"0"-22"-16,8 0-182 0,6 0-134 0,-7 0-72 15,7 0-39-15,0 0-20 0,0 0-10 0,7 0 1 0,-1 0 11 16,0 0 12-16,8 0 16 0,5 0 13 0,1 0 12 0,6 0 5 15,0 0-2-15,0-4-8 0,7 4-7 0,-1-4-9 0,1 4-10 16,-1 0-7-16,1-3-10 0,-1 3-8 0,1 0-8 16,-2 0-6-16,-3-4-10 0,-8 4-15 0,6 0-23 15,-7 0-28-15,-6 0-29 0,0 0-26 0,-1-4-26 0,-4 4-22 16,-2 0-11-16,-1 0-3 0,-5 0 5 0,-5 0 7 0,-1 4 5 16,-2-4-14-16,2 0-28 0,-6-4-59 0,-1 4-65 15</inkml:trace>
  <inkml:trace contextRef="#ctx0" brushRef="#br0" timeOffset="214386.51">25218 12957 211 0,'-6'0'392'0,"-1"0"-59"0,1 0-77 0,-1 0-76 16,7 0-54-16,0 0-36 0,-7 0-26 0,7 0-15 0,0 4-7 16,0 0-9-16,0-1-5 0,7 5 2 0,-7-1 8 0,0 4 4 15,7 7 10-15,-7-4 13 0,6 9 11 0,1 0 5 16,-7 2 2-16,6 0 1 0,0 4 1 0,1 4 1 16,-7-4-1-16,7 5-12 0,4 2-9 0,-11-3-11 0,9 1-7 15,-3-2-13-15,-6 2-16 0,5-2-28 0,-5 5-33 0,0-4-35 16,0-4-39-16,0 4-38 0,8-4-48 0,-8 1-85 15,0-4-164-15,0-4-68 0,-8-5-33 0</inkml:trace>
  <inkml:trace contextRef="#ctx0" brushRef="#br0" timeOffset="-209502.27">6882 16141 10 0,'-6'0'307'0,"-1"0"-57"0,1 0-55 0,-1 0-55 0,0 0-45 16,7 0-35-16,-6 0-25 0,0 0-8 0,-2 0-5 0,8-4 2 15,-6 4 1-15,6 0 1 0,0-4-1 0,-6 4 1 16,6-3-4-16,0 3-2 0,0-4-2 0,-6 4-1 16,6-3-3-16,0 3 1 0,0-4 0 0,0 4-3 0,0 0 1 15,0 0-3-15,0 0-1 0,6 0-3 0,-6 0-5 0,0 0-3 16,0 0 0-16,0 0-1 0,0 0 0 0,0 0-1 0,0 0 0 15,6 0-1-15,-6 4 3 0,0-4 2 0,0 0-1 16,6 0-1-16,-6 0-1 0,0 0 3 0,0 0 0 16,8 0 0-16,-8 0 1 0,0 0 2 0,0 0 0 0,0 0 1 15,0 0 2-15,0 0-2 0,0 0 1 0,0 0-1 0,0 0 0 16,0 0-4-16,0 0 1 0,0 0-1 0,0 3-1 16,0-3 1-16,0 0-2 0,0 4 0 0,0-4 1 0,0 0 0 15,0 0 0-15,0 0 1 0,0 0 0 0,0 0 1 16,0 0 2-16,0 0 0 0,0-4-1 0,0 4-1 0,0 0 1 15,0 0 0-15,0 0-1 0,0 0-1 0,0 0 0 0,0 0 0 16,0 0 0-16,0 0 1 0,0 0 1 0,0 0-1 16,0 0-1-16,0 0 1 0,0 0 0 0,0 0-2 0,0 0-1 15,0 0 2-15,0 0-2 0,0 0 0 0,-8 0 0 16,8 0-2-16,0 0-3 0,0 0-3 0,0 0-8 0,0 4-9 16,0-4-11-16,-6 0-17 0,6 0-19 0,0 0-20 0,-6 3-23 15,6-3-21-15,-6 0-21 0,6 4-12 0,-7-4 0 16,7 4 10-16,-7 0 24 0</inkml:trace>
  <inkml:trace contextRef="#ctx0" brushRef="#br0" timeOffset="-202342.39">6608 16061 62 0,'0'-5'433'0,"0"2"-104"0,0-1-117 15,0 0-100-15,0-3-60 0,0 3-34 0,0 1-18 16,0-1-8-16,0 1-5 0,0-1-1 0,0 0 4 0,0 4 2 16,0-4 5-16,0 1 3 0,0 3 7 0,0 0 0 0,0 0 2 15,0-4-1-15,0 4 2 0,0 0 1 0,0-3 1 0,0 3 1 16,0 0-3-16,0 0 1 0,0-4 0 0,0 4 2 15,0 0 1-15,7 0 3 0,-7 0 0 0,7 0-1 16,-7 0-1-16,0 0 1 0,6 0 0 0,-6 0 0 0,6 0-2 16,-6 0-4-16,7 4 1 0,-2-4-1 0,3 0-1 0,-8 0-2 15,12 0-1-15,-5 0 1 0,1-4 2 0,-2 4 2 16,0 0 0-16,7-3-1 0,-6 3 1 0,6-4 0 0,-7 0 0 16,0 4-2-16,8-4-2 0,-9 4 0 0,2-3-2 15,6-1 0-15,-6 0 0 0,0 1 1 0,6 3 0 0,-6-3-2 16,-1-2 0-16,6 1-1 0,-4 1 1 0,4-4-3 0,-5 3 1 15,6 1-1-15,-6-5-1 0,4 4 2 0,-2 1-1 16,2-2-1-16,3-1 0 0,-1 3 2 0,-6-2-2 0,6 2 1 16,0-5 0-16,-7 4 0 0,8 1 1 0,-3-4 0 0,-3 3 0 15,4 1 0-15,-4-1 0 0,-2 0 2 0,0-3 0 16,1 3 2-16,0 0 1 0,-1 1 1 0,0-4 1 0,1 3 1 16,0 0 2-16,-1-3 1 0,1 3 0 0,-7-3-1 15,6 0-1-15,0-1 0 0,1 1 2 0,0 0 3 0,-1-1 1 16,-1-3-1-16,4 5 4 0,-3-2 1 0,-1-4 3 0,3 5 0 15,5-3-2-15,-7-2-1 0,1 1 1 0,5 0 1 16,-4 0-3-16,4-3-2 0,-5 3 0 0,6-1 0 16,-8-2-2-16,3 3 0 0,4-1-2 0,-4-2-2 0,-2 3 0 15,0 0-2-15,2 0-2 0,-2 1-1 0,0-1-1 0,7 0-2 16,-6-4 1-16,-1 4 0 0,7 1 1 0,-7-2-1 0,2-3-3 16,4 0 2-16,-7 1 0 0,10-1 2 0,-10 4 1 15,9-3-2-15,-7 3 0 0,6-3 0 0,-7-1 2 16,1 3-2-16,6-3-1 0,-7 1-2 0,7-1-2 0,-6 1 0 15,0-1 0-15,-1 0 0 0,8 1-2 0,-8-1 0 0,0 1 0 16,7-2 1-16,-6 2 0 0,-1-4-1 0,1 3-1 16,5-4 2-16,-4 5 0 0,-2-1 0 0,0-2 1 0,0 2 0 15,2 1-1-15,-2-2 1 0,0 1 2 0,1 0-2 16,-1 5 0-16,1-5-1 0,0 4-1 0,5-3-2 0,-6 3-2 16,2 0-3-16,-2 0-4 0,7-1-3 0,-6 1-1 0,-1 0-1 15,7 1-1-15,-7-5 1 0,1 4 2 0,0 0 3 16,-1-4 3-16,0 4 2 0,2 1 3 0,-8-5 1 0,6 4 0 15,0 0 1-15,1-3 1 0,-7 2 2 0,6 1 0 0,-6 0 0 16,7 0-2-16,-7 4 1 0,6-5 1 0,-6 2-1 16,7 3-1-16,-7-5 0 0,0 5-2 0,6-5 2 0,-6 6-2 15,6-1 1-15,-6-1-1 0,8-7 0 0,-2 5 0 16,-6-5 2-16,6 1 0 0,1-5 0 0,-7 4 1 0,7-3 1 16,-1 0 0-16,-6 3 0 0,6 0 1 0,1-4-1 15,-1 5 1-15,1-3 1 0,-7 1 0 0,7-2 0 0,-1-1-1 16,0 5 1-16,0-9-1 0,8 6-1 0,-8-2 1 15,1-3-1-15,6 4 0 0,-6 0 2 0,-1-1 0 0,8 2-1 16,-8-3-1-16,0 6 0 0,7-1 0 0,-6 1 1 0,-1 2-1 16,1 2 0-16,6 0 0 0,-7 1-1 0,-6-1 1 0,13 6 0 15,-7-3 0-15,2-1 0 0,-8 5-2 0,6-4 2 16,0 2 0-16,1 3 1 0,6-6 0 0,-6 4-1 16,-1 0 1-16,0 0 0 0,2 1 3 0,4-1-2 0,-6 2-1 15,0-3 0-15,8 2-1 0,-8-1 2 0,1 4 0 0,7-4-1 16,-8 0-1-16,0 4 1 0,0-3 0 0,8 3 0 15,-8-4-2-15,1 4-2 0,6-4-1 0,-6 4 0 0,-1-3 0 16,6 3-1-16,-5 0-1 0,6-3 2 0,-7 3 0 16,2 0 1-16,5-5 1 0,-7 5 0 0,7 0-1 0,-6-4 0 15,-1 4 1-15,7 0 0 0,-6 0-1 0,-1 0 3 0,1 4-1 16,-2-4-1-16,3 0 2 0,-1 5 0 0,-2-5-1 16,2 3 1-16,-1-3-1 0,2 3-2 0,-2 1 2 0,7-4 1 15,-7 4 0-15,8-1 0 0,-8 1 0 0,7 0 1 16,0 0 0-16,0-1-1 0,0-3 0 0,-1 5 0 0,2-3 0 15,-1 2-1-15,1-1 1 0,-8 1-1 0,7-4-1 0,-7 4 2 16,7 0 0-16,-1 0-1 0,-5 0 1 0,6-2 0 16,1 3 0-16,-1-3 1 0,-7 3 1 0,7 2 2 0,1-3-2 15,-2 0 3-15,2-1-2 0,-2 4 1 0,1-3-1 16,-6-1 1-16,5 6-3 0,-5-6 1 0,7 4-2 0,-8-3 0 16,0 2 0-16,8 3 0 0,-8-2 0 0,1 0-1 0,-1 0 2 15,1 1-1-15,0-1 1 0,-7 3-1 0,6-2 0 16,-1-1 0-16,3 5 1 0,-1-5 0 0,-2 0-1 15,2 1 1-15,0-1-3 0,0 0 2 0,-1 1 0 0,1-1 3 16,-1 4-2-16,0-4 0 0,2 1-1 0,-2-1 0 0,0 3 3 16,7-2-3-16,-6 3 0 0,-1-3-2 0,1 2 0 15,-1-3 1-15,-1 5 2 0,4-2-1 0,-3-2 1 0,-1 3 0 16,2 0 0-16,1-4-1 0,-2 4 0 0,-6-4 0 16,6 5-1-16,1-5 0 0,-1 3 0 0,1 2 1 0,0-5 0 15,-1 5 0-15,0-6 0 0,1 1 0 0,0 5 1 0,-1-5 0 16,-1 4-1-16,3 0-1 0,-1 0 1 0,-2 0 2 15,3 1-1-15,-2-2-1 0,0 5 1 0,1-3 0 0,0-3 0 16,-1 7 0-16,0-3 0 0,2-1 0 0,-2 3-1 0,0 0 0 16,1-1-2-16,6-3 2 0,-7 4 0 0,1-1 0 15,4-3 0-15,-2 3 0 0,2 2 0 0,-3-5 1 0,5 0 2 16,-7 3-2-16,7-3 1 0,-6 1 1 0,0-2-1 16,5 5 0-16,-5-4 0 0,0-1 0 0,6 5-1 0,-7-4 0 15,1 4-1-15,-2-4 0 0,9 4 0 0,-8-4 0 0,2 3 0 16,-2 1 0-16,0-4 0 0,1 4-1 0,-1-4 1 15,1 4 0-15,-1-4 0 0,7 0 0 0,-6 4 0 0,0-5 0 16,-1 1 1-16,0 0 0 0,1 0 0 0,0 0-1 16,-1 4 1-16,-1-4 0 0,9 1 0 0,-7-3-1 0,0 2 1 15,5 1-1-15,2-1 0 0,-8 0 1 0,7 0-1 0,-6-1 1 16,6 2 0-16,-1-1 0 0,2 0-1 0,-8 0 1 16,8-1-1-16,-2 1 0 0,-5 5 0 0,6-2-1 15,0-3-1-15,-7 3 0 0,0 5 2 0,8-4-2 0,-8-1 2 16,8 4 0-16,-8-2 1 0,7-2 0 0,0 1 1 0,0-5 1 15,-7 5-1-15,8-3-1 0,-1 2 0 0,0-3 0 0,0 0-1 16,-1 0 1-16,8 0 0 0,-7-4-1 0,0 4 1 16,7-3 0-16,-7 2-1 0,0-3 0 0,7 1 0 15,-8 0 1-15,8-2 0 0,-7 6 0 0,0-9-1 0,7 5 0 16,-7 3 1-16,7-4 0 0,-1 0-1 0,-6 4 0 0,6 0 0 16,-6 1 0-16,6-2 0 0,-5 1 0 0,6 0-2 15,-7 0 0-15,7 4 1 0,-8-4 0 0,0 4-1 0,8-4-1 16,1 0-1-16,-9 0 1 0,8-1 2 0,0-2-1 15,-1 3 0-15,-5-4 0 0,10 4 1 0,-3-4 1 0,-1 1 0 16,-2 3 0-16,9-5 0 0,-7 2 0 0,-1 0 0 0,0 3 0 16,8-4 0-16,-8 5 0 0,0-6 0 0,1 5 1 15,-8 1-1-15,9-5 1 0,-1 3-1 0,6-2 0 0,-7 3 0 16,6-1 1-16,-4-2 0 0,5-1-1 0,-1 1 1 16,8 0 0-16,0-2 0 0,0-2 5 0,-1 4 4 0,1-5 3 15,6 1 6-15,-1 0 3 0,1-1 1 0,7 1 2 0,-7-4-1 16,6 4-3-16,-5-4-4 0,6 0-7 0,-13 0-12 15,6 0-16-15,-1 0-15 0,-5 0-17 0,0 0-22 0,0 0-27 16,-1 0-45-16,-5 0-103 0,-2 0-124 0,1 0-88 0,-6 4-35 16</inkml:trace>
  <inkml:trace contextRef="#ctx0" brushRef="#br0" timeOffset="-201655.11">8315 16874 304 0,'0'0'375'0,"0"0"-105"0,0 0-101 0,0 0-73 16,0 0-43-16,7 0-27 0,-7 0-14 0,7 0-8 0,-7 4-4 16,6-4-1-16,-6 0 2 0,6 0 3 0,1 0 0 0,-7 0 2 15,7 3 0-15,-1-3 0 0,-6 0-1 0,7 0 0 0,-2 3 1 16,-5-3-1-16,8 0 1 0,-8 0 3 0,7 0 3 0,-7 0 4 16,0 0 5-16,0 4 5 0,0-4 5 0,0 0 2 15,0 0 4-15,0 0 3 0,0 0 0 0,0 0-1 0,0 0 1 16,0 0-3-16,0 0-8 0,0-4 3 0,-7 4-2 0,7 0-1 15,0 0-3-15,-8-3-5 0,8 3-2 0,-5 0-4 0,-2-3 3 16,-6 3-5-16,6 0-3 0,-5 0-1 0,-2 0-1 16,2 0 2-16,-9 0 0 0,9 0 2 0,-8 0-1 0,1 0 2 15,-1 0 1-15,0 3 2 0,2 0 2 0,-3-3 0 0,1 4 0 16,2 0-3-16,-8-1 1 0,6-3-3 0,-7 4-1 0,2 0-4 16,-8 0-2-16,8 4-3 0,-8-6-1 0,-1 2 0 0,-4-1-1 15,-1 2 2-15,0-2-1 0,-1 1-1 0,2 0 4 16,-9 0 1-16,2-4 3 0,-7 3 1 0,7-3 3 0,-8 4 1 15,1-4 2-15,-7 3 2 0,8-3-2 0,-8 4 0 0,0-1 1 16,7 1 3-16,-7-4 2 0,13 4 4 0,-5 0 6 0,12-1 3 16,-2-3 2-16,10 4-2 0,-2-4-3 0,14 4-3 0,-1-4-7 15,0 3-8-15,8-3-13 0,-2 0-13 0,8 0-16 0,0 3-16 16,-1-3-18-16,7 0-21 0,-6 0-20 0,6 0-18 16,6 0-20-16,-6-3-25 0,13 3-44 0,-7-3-74 0,8-1-123 15,-2 0-59-15,8-3-20 0</inkml:trace>
  <inkml:trace contextRef="#ctx0" brushRef="#br0" timeOffset="-201311.54">7137 16694 322 0,'0'-11'548'0,"-9"3"-68"0,9 6-178 0,0-6-131 0,0 4-72 15,0 1-41-15,0 3-29 0,0-4-18 0,-5 4-13 0,-1 0-6 16,-1 0-4-16,0 4 2 0,-5-4 3 0,-1 3 0 15,-1 5 4-15,-5-4 1 0,0 6 2 0,-9 1 0 0,9 0 1 16,-6 3-1-16,-8 1 1 0,8 0-1 0,-8 3 0 0,-1 5-2 16,2-5 0-16,-8 4 2 0,2 0 2 0,6 4 1 0,-9-5 2 15,3 4 3-15,-1-2 2 0,6-1 6 0,-5-1 4 16,12 2 0-16,-7 0 1 0,7-2-2 0,0-4-1 0,6 3-1 16,7-3-2-16,0 2-6 0,0-4-3 0,7-1-1 0,-2 1-3 15,8-1 1-15,0 1-2 0,8-3-1 0,-2 2 2 0,1-2 3 16,12-2 3-16,0 0 5 0,1 2 4 0,7-1 4 0,11 0 5 15,-5-4 5-15,12 0 3 0,1-2 1 0,6-3-2 16,7-2-6-16,5-2-1 0,2-3-4 0,7 2-4 0,-2-1-4 16,7-3-4-16,-6-1-3 0,5 1-3 0,-4 4-11 0,-8-4-20 15,0 3-20-15,-7-1-20 0,-5 2-20 0,-2 0-20 0,-11-1-20 16,-1 0-25-16,-7 4-39 0,-5-3-67 0,-8 0-128 0,-6 3-63 16,-7-5-29-16</inkml:trace>
  <inkml:trace contextRef="#ctx0" brushRef="#br0" timeOffset="-195125.39">6341 15833 427 0,'-6'-3'336'0,"-7"-5"-132"0,5 5-132 16,2-1-114-16,0-3-93 0,6-1-96 0,-7 1-99 0</inkml:trace>
  <inkml:trace contextRef="#ctx0" brushRef="#br0" timeOffset="-194984.87">6191 15756 258 0,'-7'0'414'0,"7"0"-97"16,0 0-91-16,0-3-79 0,0 3-50 0,0 0-31 0,0 0-23 15,0 0-13-15,0 0-13 0,0 0-15 0,0 0-14 16,7 0-9-16,-7 0-16 0,0 3-20 0,0-3-30 0,7 0-42 15,-7 5-59-15,0-5-86 0,0 0-90 0,0 0-53 16</inkml:trace>
  <inkml:trace contextRef="#ctx0" brushRef="#br0" timeOffset="-194859.89">6041 15753 215 0,'-13'0'484'0,"-6"-4"-100"15,6 4-147-15,0-4-107 0,0 4-63 0,6 0-40 0,-6 0-28 16,6 0-23-16,7 0-25 0,-6-4-33 0,0 4-52 0,6-3-85 15,0-1-130-15,0 4-57 0</inkml:trace>
  <inkml:trace contextRef="#ctx0" brushRef="#br0" timeOffset="-194719.23">5696 15738 377 0,'-20'0'494'0,"1"0"-136"0,-7 0-155 0,6 0-90 15,1 0-52-15,-1 0-28 0,8 0-14 0,-8 0-10 16,7 0-3-16,6 0-11 0,-6 0-10 0,7 0-17 0,-1 0-23 15,0-4-38-15,1 4-57 0,6-4-87 0,-6 1-120 16,0 3-64-16</inkml:trace>
  <inkml:trace contextRef="#ctx0" brushRef="#br0" timeOffset="-194609.86">5195 15741 329 0,'-26'4'441'0,"-1"-4"-114"0,1 4-124 0,0-4-85 15,0 4-48-15,7-4-25 0,-1 0-17 0,7 3-11 0,0-3-10 16,0 0-14-16,7 0-17 0,-1 0-27 0,7-3-48 0,0-1-93 15,7 0-144-15,-1-3-75 0,7-1-38 0</inkml:trace>
  <inkml:trace contextRef="#ctx0" brushRef="#br0" timeOffset="-194469.28">4751 15770 471 0,'-26'0'503'0,"6"5"-159"16,1-5-153-16,-1 0-87 0,2 3-47 0,4-3-32 0,1 0-19 15,6 0-16-15,1 0-15 0,-1 0-17 0,7 0-24 16,0-3-39-16,7 3-58 0,-1-5-101 0,1-2-99 0,6 5-59 16</inkml:trace>
  <inkml:trace contextRef="#ctx0" brushRef="#br0" timeOffset="-194313.06">4438 15745 238 0,'-25'0'515'0,"-2"4"-85"0,1-4-171 0,0 4-111 0,-1-4-61 15,9 3-42-15,-8-3-20 0,6 5-13 0,7-5-7 0,-7 0-9 16,14 0-13-16,-7 0-15 0,6 0-20 0,7 0-35 16,0-5-68-16,7 2-109 0,-7-1-105 0,6-4-62 15</inkml:trace>
  <inkml:trace contextRef="#ctx0" brushRef="#br0" timeOffset="-194188.05">3910 15756 320 0,'-26'5'502'0,"-6"-3"-127"16,5 2-163-16,2-4-98 0,5 3-55 0,1 2-35 0,0-5-20 16,11 0-18-16,-4 0-21 0,5 0-27 0,7 0-46 0,0-5-86 15,0-2-135-15,0 5-80 0,7-6-34 0</inkml:trace>
  <inkml:trace contextRef="#ctx0" brushRef="#br0" timeOffset="-194047.53">3611 15672 487 0,'-26'0'501'0,"7"0"-150"16,-8-3-155-16,1 3-88 0,7 0-50 0,-7 0-24 16,6 0-13-16,6 0-8 0,-4 0-4 0,5 0-2 15,-1-4-5-15,8 4-5 0,0 0-19 0,-2 0-31 0,8-4-53 16,0 4-111-16,0-4-130 0,8 1-83 0,-2-1-50 0</inkml:trace>
  <inkml:trace contextRef="#ctx0" brushRef="#br0" timeOffset="-193235.37">2340 15793 6 0,'7'0'49'0,"-7"-3"4"0,6 3 2 15,0 0-2-15,-6-4-4 0,7 4-9 0,-7 0-13 16,7 0-16-16,-7 0-18 0,7 0-17 0,-7 0-19 15,0 0-21-15,0 0-23 0,0 0-24 0</inkml:trace>
  <inkml:trace contextRef="#ctx0" brushRef="#br0" timeOffset="-193032.29">2353 15819 135 0,'0'0'181'0,"0"0"-7"0,0 0-12 16,0 0-17-16,0 0-24 0,0 0-22 0,0 0-26 0,0 0-22 15,0 0-17-15,0 0-14 0,0 0-11 0,0 0-7 16,-6 0-7-16,6 3-9 0,0-3-10 0,0 0-10 0,0 4-19 16,-7-4-23-16,7 0-27 0,0 0-28 0,0 4-31 15,0-4-32-15,0 0-36 0</inkml:trace>
  <inkml:trace contextRef="#ctx0" brushRef="#br0" timeOffset="-183065.91">1200 9800 251 0,'-6'-4'322'0,"0"-3"-82"0,-2-1-72 0,2 1-64 16,0 0-37-16,6 3-21 0,-7-3-8 0,1 3-7 0,-1-4-5 16,0 4-4-16,1-3-7 0,6 5 0 0,-6-6 6 15,-1 4 5-15,-1 0 1 0,3 0 5 0,-1 1 2 16,6-1 5-16,-8 0 2 0,2 1 7 0,6 0 0 0,-6-6 2 15,6 9 0-15,0-3-4 0,0 0-2 0,0 3-5 0,0 0-3 16,0-4-6-16,0 4-6 0,0 0-7 0,0 0-4 16,0-4-2-16,6 4-3 0,0-3-2 0,2-1 0 0,-2 0-1 15,-1 0 0-15,10 1 2 0,-3-1 3 0,8 1 1 16,-7 3 0-16,1-4 0 0,3 1 0 0,-2 3-1 0,4 0 0 16,-5 0-3-16,4 3-1 0,2 4-2 0,-7-3-1 0,1 7-1 15,3 0-1-15,-2 4 0 0,-2-1 0 0,0 8-1 16,0 0-1-16,0-1 0 0,0 6 0 0,-7-2 0 15,2 5 1-15,4 3-4 0,-5-4 2 0,-1 8 1 0,1-5 1 16,-7 5 0-16,5-4-1 0,-5 1 1 0,8-5-1 0,-8 3 3 16,0-3 0-16,0 1-1 0,-8-4 0 0,8 3 0 0,-5-8 0 15,-2 6 0-15,1-10 1 0,6 6-1 0,-13-5 1 16,7-3-2-16,-2 0 2 0,2-1 0 0,0-3 2 16,-1 0 0-16,0-4 7 0,7-3 6 0,-6-1 17 0,6 1 16 15,0 1 15-15,-6-5 13 0,6 0 8 0,0-5 9 0,0 1 7 16,0-3 3-16,-7 0-10 0,7 0-13 0,0-8-13 15,0 5-9-15,0-5-9 0,0-4-11 0,0 1-10 0,7-1-12 16,-7-2-6-16,0-1-2 0,0 0-3 0,6 0-3 0,-6 0 1 16,-6-1-4-16,6 1 0 0,0 5 1 0,0-6 1 15,-7 5-2-15,1 3-1 0,-1 1 0 0,-1 3 0 0,3 0 0 16,-1 0-2-16,-3 3-1 0,-2 0 0 0,5 2-3 16,-8 3-3-16,1-2 2 0,7 2-1 0,-8 3 0 0,2 3 1 15,-8-3 2-15,1 8 1 0,-1-2 2 0,0 2 4 0,-5 7-2 16,-1 0 2-16,0 0 2 0,-7 3-1 0,1 3 1 15,-1-2-1-15,1 3 0 0,-2 0-2 0,2 0-1 0,5 0 0 16,1 0-5-16,6-3-11 0,1 2-24 0,0-3-21 16,12 1-26-16,1-4-28 0,6-1-33 0,0 5-30 0,13-8-26 15,0 3-37-15,7-7-71 0,5 1-148 0,1-1-67 0,8-3-19 16</inkml:trace>
  <inkml:trace contextRef="#ctx0" brushRef="#br0" timeOffset="-182253.37">1611 10176 355 0,'0'-3'415'0,"-7"-1"-125"0,7 1-114 16,0-2-72-16,-6 3-41 0,6 2-26 0,0 0-14 15,0 0-9-15,0 0-6 0,0 2-3 0,0 3-3 0,0 2 2 16,0 1 2-16,6 3 3 0,1 0 2 0,-7 3 2 16,6 1 2-16,7-1 3 0,-7 1 2 0,2 0-1 0,4 3-2 15,-5 0-4-15,6-4-1 0,0 5 0 0,-7-4 0 0,8-1-4 16,-2 1 0-16,-6-3-1 0,2 2-1 0,4-3 1 15,-12-4-1-15,7 4 1 0,-1-4 1 0,1 1 4 0,-7-5 3 16,0 5 5-16,0-4 6 0,0-4 4 0,0 2 3 16,-7 3 2-16,1-5 1 0,-1 4-3 0,-5-4-3 0,-2 0-4 15,2 0-6-15,-8 3-7 0,7-3-3 0,-7 0-4 0,0 5-2 16,-5-5-1-16,5 2-2 0,-6 2-1 0,0 0 1 16,0 3 8-16,-1 1 1 0,2-2 1 0,-1 6 5 0,0-1 2 15,6 0 0-15,1-1 1 0,-1 2 0 0,5 2-8 16,4-2 1-16,-2 2 0 0,6 1 1 0,1 0-4 0,6-1-2 15,-7-3 0-15,14 0-1 0,-7 0-2 0,6 0 0 0,1-1-1 16,6-1-6-16,-2-6 3 0,4 4 0 0,-2-7 2 16,7 4 1-16,-1-4-1 0,0-4-1 0,1 0 0 15,5-2 0-15,-5 2 0 0,7-7-1 0,-8 3 2 0,8-3 0 16,-8-3 2-16,1 3-2 0,-1-4 4 0,-6 1-2 0,7-1 1 16,-7 0 1-16,-7 0 1 0,1-3 0 0,-1 3 2 0,1 1 4 15,-1-4 2-15,-6 3 5 0,7 0 7 0,-7 4 7 16,0-1 6-16,7 2 5 0,-7 3 0 0,0 4 1 15,0-6 0-15,0 6-6 0,0-1-5 0,0 4-8 0,0 0-6 16,0-3-7-16,0 3-5 0,0 3-5 0,0 1-3 0,0-1-2 16,0 6 1-16,0-3 0 0,6 2-1 0,-6 3-1 15,0 1 1-15,6-2 0 0,0 1-1 0,-6-1-1 0,8 2-5 16,-2-1-9-16,0 0-11 0,1-1-14 0,-1 2-9 16,8-5-13-16,-8 3-12 0,0-1-17 0,8-3-14 0,-2 2-13 15,-5-4-8-15,6 3-10 0,0-3-29 0,0-4-59 0,0 0-103 16,1 0-90-16,-2 0-48 0</inkml:trace>
  <inkml:trace contextRef="#ctx0" brushRef="#br0" timeOffset="-181581.88">1924 10305 382 0,'-7'0'354'0,"7"-4"-92"0,0 4-90 0,0 0-60 16,0-4-36-16,0 4-21 0,0 0-15 0,0 0-8 15,0 0-6-15,0 0-5 0,0 0-6 0,7 0-1 0,-7 4-4 16,6 0-1-16,0 0 0 0,-6 3-3 0,6 1 1 0,2 3-1 16,-2-4 2-16,-6 6 0 0,6-1-1 0,-6 3 1 15,6 4 0-15,-6-5 0 0,8 4 0 0,-8 0 0 0,0 1-1 16,6-1-2-16,-6 1-1 0,0 3 0 0,6-4-2 15,-6 0-1-15,0 0 0 0,0 1-1 0,0-1 0 0,0 1 0 16,0-5-1-16,0 1 2 0,0-1-1 0,0-3 1 16,0 0 0-16,0 0 0 0,0-3 3 0,0-4 6 0,-6-1 8 15,6 0 10-15,0 1 13 0,0 0 11 0,0-4 14 0,0 0 11 16,0 0 6-16,-6-4 2 0,6 0-6 0,0 1-6 16,-8 0-7-16,8-6-7 0,0-1-3 0,0 3-7 0,-6-5-3 15,6 2 6-15,0-1-4 0,0-4 3 0,0 5-1 0,0-5-5 16,0-1-5-16,0-2-4 0,0 4-7 0,6-5-9 15,-6 5 8-15,0-4 7 0,8-1 9 0,-8 4 7 16,6-4 8-16,0 2 11 0,-6 2 14 0,0 1 14 0,7-1 5 16,-7 1 5-16,6-1 4 0,1 3 3 0,-7 5-3 0,7 0-6 15,-7 0-13-15,6-1-13 0,-6 1-14 0,6-1-18 0,1 4-16 16,-7 2-12-16,7-3-8 0,6 2-6 0,-7-1-4 16,1 4 0-16,6 0-1 0,-7 0-3 0,0 0-3 15,1 4-3-15,0-1-4 0,5 2-6 0,-12 1-3 0,7 2-6 16,-7-1 3-16,0 3-2 0,0 7-1 0,-7-3 0 0,7 1-3 15,-6-1-5-15,0 4-6 0,-1-4-9 0,7 5-16 0,0-4-10 16,0 3-12-16,7-3-9 0,-7 0-5 0,6-1-4 16,0 1-3-16,8-5 1 0,-1 5 5 0,-7-4 7 15,8 4 11-15,-2-4 8 0,2 0 12 0,-1-3 13 0,-8 3 12 16,2-4 9-16,0 0 8 0,-7 1 6 0,6-1 6 0,-12-4 5 16,6 4 4-16,-7 1 3 0,-5-1 6 0,-1 1 6 15,-1-2 4-15,2 3 4 0,-8-3 3 0,0 2-1 0,1-5-2 16,-1 5-1-16,1-4-4 0,-1 4-4 0,0-5-5 15,1 4-12-15,6-3-23 0,0-1-28 0,7-3-35 0,-2 4-42 16,2-4-42-16,6 0-62 0,6-4-114 0,2-3-132 0,-2 0-65 16,7 0-17-16</inkml:trace>
  <inkml:trace contextRef="#ctx0" brushRef="#br0" timeOffset="-180332.09">2607 9953 85 0,'-7'0'161'0,"7"-3"-22"0,0 3-18 16,0 0-15-16,7-4-14 0,-7 4-17 0,0-4-13 15,0 1-7-15,8 3-7 0,-8-3-3 0,0-2-3 0,6 5-2 16,-6-4 0-16,0 4-3 0,0 0-1 0,0 0-2 0,0-3-2 15,0 3-3-15,0 0-4 0,0 0-4 0,0 0-1 16,0 0 0-16,0 0-1 0,6 0 0 0,-6 0 3 0,0 0 2 16,0 0 4-16,0 0 5 0,0 0 6 0,0 0 4 15,0 0 5-15,0 0 5 0,0 0 0 0,0 0 3 0,6-3 1 16,-6 3-3-16,7 0-3 0,0-4-3 0,-1 4-4 0,1-4-5 16,6 1-3-16,0 3-5 0,-1-4-6 0,1 0-4 15,1 4-3-15,6-4-5 0,-8 4-4 0,8-4-2 16,0 4-3-16,-1-4-2 0,1 4-1 0,0-2-1 0,-1 2-2 15,0 0-12-15,0 0-16 0,-5 0-16 0,6 2-20 0,-8-4-18 16,1 2-24-16,-6 2-33 0,0-2-54 0,-7 0-80 0,0 0-120 16,0 4-59-16</inkml:trace>
  <inkml:trace contextRef="#ctx0" brushRef="#br0" timeOffset="-180175.82">2491 10111 140 0,'-8'4'427'0,"2"3"-118"0,-1-4-116 0,2 4-72 15,5-3-34-15,5 0-15 0,-5 0-6 0,13-1 3 0,-5 1 1 16,4-4-3-16,8 0-3 0,-1 0-7 0,1-4-9 16,6 4-10-16,7-3-9 0,-1-1-10 0,1 4-7 0,6-4-12 15,0-2-11-15,7 1-13 0,0 2-16 0,5-4-22 0,1-1-37 16,7-3-78-16,0 1-150 0,0-2-86 0,-2 1-53 16</inkml:trace>
  <inkml:trace contextRef="#ctx0" brushRef="#br0" timeOffset="-179644.65">3663 9368 209 0,'-6'-15'510'0,"-1"1"-82"0,0 2-175 0,1 4-101 0,6-3-59 16,-6 5-21-16,6 1-11 0,0-2-1 0,0 3-5 16,0 1-4-16,0-1-5 0,0 1-5 0,0 3-1 0,0 0-10 15,6 0-8-15,0 3-9 0,-6 1-6 0,14-1-4 0,-8 8-1 16,8 0-3-16,-8 0 1 0,7 4 1 0,0 0-1 16,-7 6 0-16,7 2 0 0,-7-2 0 0,8 8 1 0,-8-3-1 15,1 4 1-15,6 3-1 0,-13-4 1 0,6 4 3 16,-6 0-3-16,7 0 0 0,-7 1 0 0,0-5 0 0,0 4-1 15,0-4 1-15,-7 4 0 0,7-7-1 0,-6 3 0 0,6-8 0 16,-6 2 0-16,-1-1 0 0,0-4 0 0,7-7 0 16,-6 3 0-16,6-6 3 0,-6-1 10 0,6 0 14 15,0-2 15-15,0-3 10 0,0-2 12 0,-8-2 8 0,8-3 10 16,0 2 7-16,0-4 1 0,0-1-6 0,0-3-13 0,0 1-7 16,8-5-8-16,-2 1-7 0,-6-1-10 0,6-4-10 0,1 1-9 15,0-1-5-15,5 1-2 0,-5 0-4 0,6 0-1 16,0-1 3-16,-7 4-3 0,8 1-1 0,-8 3-4 15,0 3-3-15,8 1 0 0,-8 3-2 0,7 2 0 0,1-3-5 16,-8 10 0-16,6-3-2 0,2 2 0 0,-1 3 1 0,0 1 1 16,-7 3-1-16,13 0 0 0,-5 0 0 0,-1 4 1 15,0 0 2-15,0-1 1 0,1-3 1 0,-2 3-2 0,0 1-2 16,2-3-9-16,6-3-14 0,-7 3-19 0,-1-1-26 0,2 0-29 16,-1 1-34-16,0-6-33 0,6 2-39 0,1-1-65 15,-8-3-119-15,2 0-81 0,-1-1-51 0,0-3-13 0</inkml:trace>
  <inkml:trace contextRef="#ctx0" brushRef="#br0" timeOffset="-179394.74">3272 10251 152 0,'-13'0'519'0,"0"0"-69"0,6 2-155 0,1-2-112 16,6 4-61-16,0-4-36 0,0-4-13 0,6 4-7 0,8-2-1 15,5 2 2-15,1-5 0 0,6-2-1 0,7 3-6 16,5 1-4-16,1-1-12 0,7-3-7 0,7 0-9 0,-2-1-10 16,8 0-8-16,-7 2-2 0,13-5-1 0,-6 3-1 15,6-4-2-15,0 2-1 0,1-1-3 0,-1 3-4 0,-6-2-17 16,-1 3-26-16,0-5-32 0,-5 5-34 0,-7 4-46 0,-8-4-78 16,-5 3-125-16,-7 0-95 0,-6 4-59 0</inkml:trace>
  <inkml:trace contextRef="#ctx0" brushRef="#br0" timeOffset="-178770.05">3331 10474 28 0,'-8'-4'511'16,"3"0"-41"-16,5-3-152 0,0 4-135 0,0-2-80 0,-6 1-43 16,6 1-26-16,0 3-12 0,0-4-8 0,6 4-2 15,-6 0-3-15,0 0-2 0,5 4 2 0,-5-1 2 0,8 6 0 16,-2-3 0-16,1 6 0 0,6-1 0 0,-7 3 0 0,8-3 1 16,-8 8-1-16,0-1-1 0,1 0-3 0,0 0 0 15,-1 5-1-15,1-1 1 0,-7 3-2 0,0-3-1 0,0 4-2 16,0 0 0-16,0-4 0 0,0 3 0 0,-7-3-2 15,7 0 0-15,0-4 0 0,-6-3 0 0,6 3 1 0,0-7 2 16,-7 0 4-16,7-3 6 0,0 3 9 0,-7-7 13 0,7-1 17 16,0 1 22-16,0-1 29 0,0-3 25 0,0 0 23 15,0 0 14-15,0-3 13 0,0-4 9 0,7-1-3 16,0-4-14-16,-1-2-17 0,1-1-17 0,-1 1-15 0,6-4-14 16,2-1-14-16,-8 1-15 0,8-4-11 0,-1 0-6 0,0 3-9 15,0-2-10-15,-1 2-9 0,2 1-12 0,-8 3-6 0,7 0-5 16,-6 5-3-16,0 3-3 0,-1-1-3 0,0 0-5 15,1 5-13-15,-7 0 2 0,7-1-3 0,-1 4-3 16,-6 0-8-16,6 4-3 0,-6-4-5 0,0 3 0 0,0-3 9 16,7 8-1-16,-7-5-1 0,0-3 1 0,0 8 4 0,0-8 3 15,0 3 5-15,0 1 4 0,0-4 5 0,0 0 2 16,0 4 3-16,0-4 4 0,0 0 4 0,7 0 6 0,-7-4-1 16,0 0 0-16,0 1-6 0,6-1 2 0,-6 0 2 15,0 1 2-15,7-5 1 0,-7 5-1 0,6-1-1 0,0-1 2 16,-6 5 4-16,14 0-3 0,-8 0-4 0,8 0-1 0,-2 5-2 15,-5-1-2-15,12 2 0 0,-6 2-3 0,1 3 1 16,-2 1-1-16,2 2 0 0,-2 1-2 0,1-1 1 0,-6 1-1 16,6-1 1-16,-7 1 3 0,0-1-2 0,2 6 0 15,-2-6 0-15,0 1-1 0,-6-5-4 0,7 5 0 0,-7 0-4 16,0-5-7-16,0 1-8 0,0 0-17 0,0 1-25 0,-7-4-34 16,7-2-41-16,0 2-43 0,0-1-42 0,-6-3-37 15,12 0-33-15,-6-4-44 0,7 0-87 0,0 0-115 0,-1-4-43 16,1-4 4-16</inkml:trace>
  <inkml:trace contextRef="#ctx0" brushRef="#br0" timeOffset="-178457.53">4002 10514 372 0,'-7'-7'559'0,"7"-1"-66"0,-6 2-188 0,6 1-127 0,-6 5-70 15,6-3-39-15,0 3-21 0,0 0-8 0,0 3-3 0,0 4-1 16,0 1-2-16,0 7 1 0,0-1 0 0,0 5-1 15,6 6-2-15,0-4-8 0,-6 6-7 0,7 2-6 0,0-3-4 16,6 3-1-16,-7-4-1 0,8 6 0 0,-2-10-1 0,0 4-2 16,2-6 1-16,-8 0 0 0,8-5 10 0,-1-3 20 0,-1 1 43 15,2-6 49-15,-1-6 45 0,0 0 32 0,6-4 21 16,-6-3 17-16,0-4 1 0,7-7-13 0,-1 0-35 16,-5-5-40-16,6-2-37 0,-1-4-29 0,-6 0-17 0,6-5-16 15,-5 5-7-15,5-4-9 0,0-1-5 0,-6 2-12 0,7-1-14 16,-7 0-14-16,6 4-20 0,1-1-16 0,-1 1-26 15,1 4-53-15,0-1-82 0,-7 8-82 0,7 0-67 0,-8 6-66 16,2 1-118-16,-2 4-128 0,-12 3-68 0,7 8-4 16</inkml:trace>
  <inkml:trace contextRef="#ctx0" brushRef="#br0" timeOffset="-176520.44">4705 10851 130 0,'0'0'135'0,"0"0"-29"0,0 0-20 0,0 0-18 0,0 0-14 16,0 0-10-16,0 0-6 0,-7 0 0 0,7 0 2 0,0 0 6 15,0 0 7-15,0 0 0 0,-5 0 4 0,5 0 2 16,0 0-5-16,0 0-4 0,-7 0-4 0,7-3-4 16,0 3-4-16,0 0 0 0,0-5-4 0,0 5 0 0,-7 0 2 15,7 0-2-15,0 0-2 0,0 0-3 0,0 0-1 0,0 0-2 16,0 0 0-16,0 0-4 0,0 0 1 0,0-4 1 16,0 4-3-16,0 0-1 0,0 0-3 0,0 0 0 0,0 0-2 15,0 0-2-15,0 0-1 0,0 0-2 0,0-3-1 16,7 3 0-16,-7 0-2 0,7 0 0 0,-7-3-2 0,5 3-1 15,-5 0-1-15,7 0-2 0,1 0 1 0,4 0 0 0,2 0 0 16,-2 0-1-16,1 0 2 0,1 3 0 0,4-3 1 16,-5 0 0-16,8 0 0 0,-2 0 0 0,1 3 1 0,6-3 0 15,-7 4-3-15,1-4 0 0,6 5 2 0,-6-2-3 16,5 0 0-16,0 5 0 0,-5-5 0 0,7 1-1 0,0 4 1 16,-2 0 0-16,1-2-1 0,-1 2 1 0,2-1 0 0,6 1-1 15,-7-1 2-15,7 3 1 0,-7-2-2 0,6-1-1 16,1 4 0-16,-7-4 0 0,0 4-1 0,1 0-1 0,-2-3 0 15,1 3 1-15,0-4 1 0,0 4 0 0,1 1 0 16,-1-3 1-16,0 3 0 0,-1-4 1 0,1 1-1 0,1 3-1 16,5-1 0-16,-6 0-1 0,7-3-2 0,-7 3 2 15,6-1 1-15,-5 1 0 0,5 0 0 0,-6 0 0 0,7 0-2 16,-7 1 2-16,0-2 1 0,7 5 0 0,-7-3-1 0,7 2 0 16,-8 0 0-16,8 1 1 0,-8-1 2 0,9 5-1 0,-9-3-1 15,7-2-1-15,-5 3 1 0,-1-1 1 0,0 2-1 16,1 1 0-16,-1-5 1 0,0 3 3 0,6-2 1 15,-5 5 3-15,-2-6 1 0,8 1 3 0,-7 3-5 0,5-4 4 16,-4 1 0-16,6 3 0 0,-7-3-1 0,6-1-2 0,1 1-2 16,-7 4-2-16,0-1 3 0,1-3-1 0,-1 3 0 0,0 0-1 15,0 0 0-15,-1 4 0 0,2 0 0 0,-1 1 0 16,0-5 1-16,0 4-2 0,0 3 1 0,-8-3 1 16,16 0 0-16,-8 5 0 0,0-6 2 0,-1 4 4 0,3-2 2 15,-2 2 4-15,0-3 2 0,-1 4 1 0,0-4 0 0,-5 3 4 16,1 1-1-16,-2 3-1 0,1-2-1 0,-1 2-1 15,-5-4 1-15,-2 4-1 0,2 0 2 0,-2 5 3 0,8-5 8 16,-7 4 6-16,1 0 6 0,4 4 4 0,2-4 5 16,0 0 4-16,-1-1 3 0,1 5 0 0,0-5-8 0,-1 2-2 15,7-2-5-15,-6 2-3 0,-1-1-2 0,7 0-4 0,-6 0-3 16,0 0-4-16,-1 0-2 0,1 4-3 0,-8-5-3 16,2 5-4-16,-2-4-2 0,2 1-5 0,-1-2-2 15,-1-3 1-15,2 4 1 0,-8-3 1 0,7-4 2 0,-6-1 1 16,6 4 2-16,-7-8 1 0,1 6 4 0,-1-5 1 0,7 0-1 15,-7-1 1-15,2 2-1 0,-2-5 1 0,-6 0-1 0,6-4-2 16,1 5-3-16,-1-4 0 0,1-3-4 0,-7 2-4 16,7-7-4-16,-7 3-2 0,0-2-4 0,6-1 2 15,-6-3 8-15,-6 0 1 0,6 0 4 0,-7-4 3 0,0 0 3 16,1 0 3-16,-7 0 0 0,-1-8 2 0,2 4-6 0,-8-3-2 16,1-3 1-16,-1 2 1 0,-6-3 2 0,7-4 2 15,-1 3 4-15,0-2 4 0,1-1 0 0,6 5 0 0,0-5 2 16,0 4-1-16,0 3-3 0,7 2 0 0,-2-2-7 0,2 1-6 15,6 3-4-15,-6 0-3 0,6 4-3 0,6-2-5 16,0 4 0-16,2-2-5 0,-2 0 0 0,7 4-1 0,0 0 0 16,6-4 0-16,-5 4-1 0,4-1-1 0,2-3-2 15,0 4 2-15,7 0 1 0,-15 0-3 0,8-2-6 0,-1 3-10 16,-6-2-17-16,6 1-22 0,-5-4-30 0,-1 3-41 0,0-3-52 16,0 0-51-16,7 0-48 0,-8-7-54 0,2-3-104 15,5-2-135-15,1-3-57 0,-8-2-14 0</inkml:trace>
  <inkml:trace contextRef="#ctx0" brushRef="#br0" timeOffset="-175348.75">5527 10727 209 0,'0'0'313'0,"-7"0"-90"0,7 0-78 0,0 3-56 0,0-3-34 16,7 0-15-16,-7 0-3 0,7 3 2 0,-1-3 3 16,0 0 1-16,0 4 3 0,2-4-3 0,4 4-2 0,-5-4-6 15,6 3-7-15,-6-3-8 0,5 5-5 0,-5-2-4 16,6 1-1-16,-7 4-1 0,8-2 0 0,-1 2 1 0,-1 3 3 15,8 3 0-15,0-3 0 0,-1 4 1 0,7 4-1 16,0-5 0-16,7 4 0 0,-1-4 0 0,8 6-2 0,-1-3-1 16,0-2-1-16,7 3 0 0,-1 4 0 0,1-3-1 0,-1-1 0 15,8 1-1-15,-1 3-1 0,5-5-2 0,-4 6 0 16,12 2 2-16,-6 1-1 0,6-1-2 0,1 5 2 0,-1-1-1 16,5 0-1-16,10 4 0 0,-3 1 2 0,7-1-4 15,2-1 4-15,5-2 3 0,1 3 7 0,5-4 11 0,-6 0 15 16,7 1 17-16,-1-5 17 0,2-3 17 0,-2 4 14 0,7 0 12 15,1 0 6-15,5-1 2 0,1 4-9 0,1-3-12 16,-9 3-15-16,2 0-16 0,-1 4-15 0,-7 0-16 0,2 0-11 16,-10 1-12-16,4-2-8 0,-1-3-5 0,-8 4-3 15,-6 1-2-15,-6-2-2 0,0 2-2 0,-7-2-2 0,0 1 0 16,-6 0-1-16,-7 0 3 0,-1 5-3 0,-4-6 0 0,-9 5 0 16,1-4-1-16,1 3-3 0,-8 1-5 0,1-1-5 15,-1 2-5-15,1-1-2 0,-1-6-3 0,-6 6-2 16,7-1 1-16,-7-2 1 0,1-1 4 0,-3 0 5 0,-4 0 3 15,7-4 4-15,-7 0 3 0,-1 1 3 0,1-5 1 0,-8 5 3 16,1-5 2-16,6 0 1 0,-5 2 3 0,-1-2-1 0,7-2 0 16,-8 2 0-16,2 0 1 0,-1 0-2 0,0 2-1 15,-1-1 0-15,2-1 0 0,-1 1 0 0,0-1 0 16,0 1 0-16,0 0 0 0,0-1 0 0,0 5 0 0,1-5-1 16,-2 0-2-16,-5 2-1 0,6-2-2 0,0 0 3 0,-1-2-1 15,2-2 0-15,-1 2 1 0,-6-5-2 0,5-3 2 16,0 4 1-16,3-9 2 0,-3 5-2 0,2-4 0 0,-1-1 1 15,-7 2-1-15,7-5 0 0,-6-3 0 0,-1 2 2 16,0-1-2-16,-6-1 1 0,0-1 2 0,8-3 1 0,-8 0 1 16,-8 0 1-16,8 0 0 0,-6-3 0 0,6-6 1 0,-6 3-2 15,-7-2 1-15,0-3 7 0,0 0 2 0,-8-3 2 16,1-1 3-16,2 1 3 0,-2-1 7 0,-6 0 7 0,7 0 9 16,-1 1 1-16,0-1 2 0,1 4 6 0,6 0 2 15,7 4-2-15,-7 0-4 0,6 0-7 0,0 3-8 0,1 0-9 16,6 0-10-16,-6 4-8 0,6 0-4 0,0 0-3 0,0 0-3 15,6 4-1-15,-6 4-3 0,6-6 3 0,1 6 2 16,0 3 1-16,6-3-1 0,-1 2 2 0,-5 1-1 0,6-3 1 16,1 3-1-16,5 0-2 0,-6-4 1 0,6 4 2 15,-5-3 1-15,5-1-1 0,-6 1 3 0,5-6 5 0,-3 3 7 16,-3-2 17-16,2 1 27 0,-1-4 15 0,0 0 18 16,0-4 17-16,-1 1 14 0,2-4 5 0,-1-1-1 0,-7-3-10 15,7 1-25-15,-6-2-13 0,-2-3-18 0,-5 0-16 0,0 1-14 16,0-5-12-16,0 4-13 0,-5-2-16 0,-2-2-32 15,0 1-88-15,-5-1-105 0,-7-2-106 0,-1-1-221 0,-6 3-102 16,-1-3-82-16,-5 0-47 0,-7 1-7 0</inkml:trace>
  <inkml:trace contextRef="#ctx0" brushRef="#br0" timeOffset="-159961.83">4796 9910 91 0,'0'0'112'0,"0"-4"0"0,0 4-5 0,-7-4 2 16,7 4-9-16,0-4-13 0,-5 0-17 0,5 0-19 16,-6 4-14-16,6-2-10 0,0-2-8 0,-7 4-7 0,7-3-4 15,-7 3-2-15,7-5-2 0,0 5-1 0,-6-3-3 0,6 3 0 16,0 0 0-16,0 0 1 0,0 0 2 0,0-4 2 15,0 4 4-15,0 0 3 0,6 0 4 0,-6-4 3 0,7 4 1 16,-7-4 2-16,0 4-1 0,7-3 1 0,-7-1-1 16,0 4 2-16,0-3 1 0,0 3 0 0,0-4 3 0,0 4 1 15,0-3 1-15,0 3 0 0,0 0-2 0,0 0-3 16,0-4-3-16,0 4-3 0,0-4 1 0,0 4-4 0,0-4 0 16,-7 4-2-16,7-3 1 0,0 3-1 0,0 0 0 0,-7 0-2 15,7-4-2-15,-6 4-2 0,6 0-1 0,0-4-1 16,-7 4 1-16,7 0-5 0,-6 0 1 0,6 0 0 0,0 0 1 15,0 0 1-15,-6 0-1 0,6 0 0 0,0 0-1 0,0 0 3 16,0 0-2-16,0 0-1 0,0 0-1 0,0 0-1 16,6 0 0-16,-6 0 0 0,0 0 1 0,0 0 1 15,0 0 0-15,0 0 1 0,0 0 1 0,6 0 0 0,-6 0 1 16,7 0 2-16,-7 0 0 0,6 0 1 0,1 0 0 0,0 0 1 16,-1 0-2-16,-1-3 0 0,2 3-2 0,-7 0-2 0,8 0-1 15,-3 0-2-15,2 0 0 0,0 0-1 0,-7 0 1 16,7 0 0-16,-1 0 0 0,1 0-1 0,5 0-2 15,-5 0-5-15,6 0-6 0,-7 0-11 0,2 0-18 0,4 3-29 16,-5-3-45-16,-1 0-63 0,-6 4-100 0,0 0-100 0,0-4-53 16</inkml:trace>
  <inkml:trace contextRef="#ctx0" brushRef="#br0" timeOffset="-159805.8">4595 9936 117 0,'-13'0'418'0,"-1"3"-113"0,9-3-114 0,-2 0-78 15,-1 0-42-15,8 0-26 0,0 0-12 0,0 0-7 16,0 0-1-16,0 0-1 0,8-3-1 0,-1 3-1 0,5-5-2 16,-5 5-4-16,12-4-3 0,-6 4-4 0,7-3-3 15,0 3-8-15,5 0-12 0,-6 0-21 0,2 3-47 0,-1-3-82 16,-1 0-144-16,-6 4-81 0,5-4-45 0</inkml:trace>
  <inkml:trace contextRef="#ctx0" brushRef="#br0" timeOffset="-158368.64">5050 9719 209 0,'-5'0'244'0,"5"-4"-53"0,0 0-44 15,0 1-36-15,0 3-27 0,0-4-14 0,0 0-13 16,0 1-6-16,0 0-7 0,0-1-6 0,5-1-5 0,-5-1-2 15,0 2 1-15,8 0 1 0,-8 1 3 0,0-1 2 16,0 4 2-16,6-4-3 0,-6 0-2 0,0 1-7 0,0 3-5 16,0-4-6-16,0 4-5 0,0-3-5 0,0 3-4 0,7 0-2 15,-7 0 1-15,0 0-2 0,0 0-1 0,6 0-1 16,-6 3-1-16,0 1 0 0,7-1 1 0,-7 5-2 16,6-4 2-16,-6 3 0 0,6 0 0 0,2 5 2 0,-8-6-1 15,0 2 1-15,6 3-1 0,-6-4 1 0,0 4 0 0,6-4 0 16,-6 5 1-16,0-5 0 0,0 4-1 0,0-4-1 0,0-3 1 15,0 3 2-15,0-3-2 0,0 0 1 0,0-1 4 16,0-3 7-16,0 3 7 0,0-3 7 0,0 0 9 16,0 0 8-16,0 0 9 0,0 0 4 0,0 0 0 0,0-3-2 15,0 3-2-15,-6-3-1 0,6-1-6 0,0-3-7 0,0 3-5 16,0-4-5-16,0 0 0 0,0-1 2 0,0 1-1 16,0-4-3-16,0 5-1 0,0-7-2 0,0 3-2 0,6 0 2 15,-6-1-5-15,7 6-7 0,-7-5-4 0,6 3-3 16,-6 1-1-16,7 0 0 0,-7 0-2 0,6-1-1 0,-6 4 0 15,7 1 1-15,-7-2-1 0,0 5-1 0,6 0 0 0,-6 0-2 16,5 0 0-16,4 0-1 0,-9 8 0 0,6-4-1 16,-1 0 1-16,3 3 0 0,-1 0 2 0,5 4-1 15,-5-3 1-15,-1 3 2 0,1 0-2 0,0 3 1 0,-1-3 1 16,0 5 0-16,2-7 0 0,-2 7-1 0,0-5-2 0,-1-1-4 16,3 2-4-16,-8-1-2 0,7 0-4 0,-2-1-6 0,3 1-12 15,-2 1-10-15,0-5-13 0,-6 0-6 0,8 4-12 16,-2-4-16-16,0 1-20 0,0-2-44 0,2-2-68 0,-2 0-144 15,7-4-60-15,-7 0-48 0</inkml:trace>
  <inkml:trace contextRef="#ctx0" brushRef="#br0" timeOffset="-157712.55">5461 9610 297 0,'-6'0'249'0,"6"0"-83"0,-6 0-64 15,6 2-43-15,-7-2-27 0,7 5-14 0,-6-3-9 0,6 3-3 16,-7-2-3-16,7 1 0 0,0 4-2 0,0-5 0 0,-8 1 3 16,3 3-1-16,5 0 1 0,-6 1-1 0,6-1 1 0,0 3 0 15,-9 2 1-15,9-5 1 0,0 4-2 0,-5-3 1 16,5 2 3-16,0-3 2 0,0 5 0 0,0-4-1 0,0-1-1 15,0 0 1-15,0 0 0 0,5-3 4 0,-5 3 0 16,0-3 2-16,9 3 5 0,-9-4 5 0,6 2 5 0,-6-5 1 16,5 4 2-16,3-4 0 0,-8 3 2 0,7-3-1 15,-1 0-2-15,-6 0 2 0,7 0 0 0,-7 0 3 0,6-3 2 16,-6 3-1-16,0-4-3 0,0-1-1 0,6 2-4 0,-6 0-3 16,0-5-1-16,8 5-5 0,-8-5-5 0,0 1-2 15,0 0-1-15,0 0 0 0,0-5-2 0,0 4-2 0,0 1-1 16,0 0 1-16,0 0 0 0,0-1 0 0,0 1-1 15,6 0-1-15,-6 4-1 0,0-6 0 0,0 6-3 0,0-4-2 16,0 3-1-16,0 4 0 0,6-3 0 0,-6 3 0 0,6-4 0 16,1 4 0-16,0 0 0 0,-1 0 0 0,1 4-1 15,-1-4-3-15,1 3 1 0,6 1-1 0,-7 0 0 0,0-1-1 16,2 0-2-16,-2 6 0 0,0-3 0 0,1 2 1 16,-1-1 0-16,1 1-1 0,-7 0-1 0,7 1 0 0,-7-1-1 15,0 0 0-15,6-1 1 0,-6 4 1 0,0-4 0 0,0 1 1 16,-6-1 2-16,6-3 2 0,0 2 0 0,0-1 1 15,0-5 2-15,0 4 1 0,0-4 1 0,0 3 3 16,0-3 0-16,0-3-1 0,0 3 2 0,0-4-3 0,0-4-1 16,0 1 1-16,0 0 1 0,0-1-2 0,6-4 1 0,-6 3-1 15,0-7 2-15,6 5 1 0,1 1-1 0,-7-2-2 0,7 1-2 16,-7 1 2-16,6 2-1 0,-6 1 0 0,6 3-2 16,-6 1 0-16,0-1 0 0,7 0 0 0,-7 4 1 15,7-4-1-15,-7 4-1 0,6 4 1 0,-6-4-1 0,7 4 0 16,-1 0 0-16,0-1-2 0,1 1 2 0,0 3-2 0,-1-4 1 15,8 6 0-15,-8-3-3 0,0 2 1 0,1 3-8 16,6-4-7-16,-7 4-10 0,7-4-10 0,1 5-21 0,-2-5-39 16,2 4-61-16,-2-4-107 0,1-3-103 0,7 0-59 15</inkml:trace>
  <inkml:trace contextRef="#ctx0" brushRef="#br0" timeOffset="-143700.25">3845 16162 7 0,'0'0'109'0,"7"-2"5"0,-7 2 3 15,0 0-3-15,0 0-7 0,-7 0-9 0,7 0-11 0,-6 0-14 16,0 0-17-16,-2 0-14 0,2 2-18 0,0-2-12 0,0 4-6 16,-1 0-2-16,0 0-3 0,-6-4 1 0,7 3-1 15,0-3-2-15,-1 4 1 0,0-4 0 0,-5 0 1 0,4 4 1 16,2-4-1-16,0 0-1 0,-1 0 0 0,1 0 1 15,-1 0 1-15,-6 0 0 0,7 3 0 0,0-3 0 0,-2 0-1 16,2 0 0-16,-7 3 1 0,6-3-3 0,1 0 0 0,0 0 0 16,-1 0 1-16,7 5 0 0,-6-5 2 0,-1 0 2 15,0 0 4-15,7 0 3 0,-6 0 5 0,6 0 5 0,-6 0 5 16,6 0 5-16,-7 0 4 0,7-5 4 0,0 5 5 16,-7 0 1-16,7 0 2 0,0-3-1 0,0 3-1 0,-6 0-1 15,0 0-3-15,6-3-4 0,-7 3-4 0,7-4-1 0,0 4 1 16,-7-4 1-16,1 4 3 0,6-3 5 0,-7 3 8 15,7-4 8-15,-6 4 6 0,6-4 5 0,0 4-2 0,0 0-1 16,-6-4-3-16,6 4-8 0,0 0-10 0,0 0-9 16,0 0-10-16,0 0-9 0,0 4-4 0,6 0-3 0,-6 0 3 15,0 3 6-15,6 3 9 0,-6 7 4 0,0-3 7 0,7 1 0 16,-1 2 0-16,-6 5-2 0,7 0-5 0,-7 0-9 16,7-3-10-16,-1 3-4 0,0 0-4 0,-6-3-3 15,7-2 1-15,-7 2-1 0,7-1 0 0,-7-4-1 0,0 2 1 16,6-6-1-16,-6-2 0 0,0-1 0 0,0 0 1 0,0-2 8 15,0-3 12-15,0 2 15 0,0 0 12 0,0-4 10 0,-6 0 7 16,6 0 6-16,-7-4 7 0,0 4 7 0,1-4 3 16,-7 4-1-16,13-2-4 0,-7 2-1 0,1 0-5 15,-1 0-3-15,1 0-9 0,0 0-14 0,-2 2-16 0,8-2-13 16,-6 4-9-16,6 4-7 0,-6-5-5 0,6 5-2 0,0-2-5 16,0-1-1-16,0-2 0 0,6 4-4 0,-6-3-1 15,6 0-2-15,2 0 1 0,-2-4-1 0,0 0 5 0,1 0 0 16,6 0 0-16,-6 0 2 0,5-4 0 0,2 0 3 15,-8 0-5-15,7 1-10 0,-6-4-16 0,-1 2-31 0,1-1-40 16,5-2-46-16,-12 5-48 0,7-5-46 0,0 2-56 0,-1 1-79 16,0-2-161-16,-6 4-38 0,0-1-13 0</inkml:trace>
  <inkml:trace contextRef="#ctx0" brushRef="#br0" timeOffset="-139638.7">3592 17057 89 0,'0'0'245'0,"0"-4"-33"0,0 4-35 0,0 0-39 16,0 0-43-16,0 0-40 0,0 0-34 0,0 0-28 0,0 0-23 16,0 0-19-16,-7 0-18 0,7 4-14 0,-7-4-7 0,1 4 3 15,0-4 7-15,-1 4 13 0,-6-2 19 0,6-2 28 0,-5 5 34 16,-2-5 28-16,8 2 22 0,-7-2 13 0,0 5 12 0,0-5 7 16,-1 3 4-16,2-3-3 0,-2 4-10 0,8 0-9 15,-7-4-9-15,7 0-4 0,-1 4-5 0,0-4-4 0,1 0-7 16,0 0-4-16,6 0-3 0,0 0-5 0,-8 0-1 0,8 0-5 15,0-4-3-15,8 4-4 0,-8-4-3 0,0 0-2 0,6 4-3 16,-6-3 0-16,6 3 1 0,-6-5 1 0,7 3 0 0,0 2-2 16,-7 0 1-16,6 0-4 0,-6 0-1 0,0 0-1 15,7 0-5-15,-7 2-1 0,0 3 0 0,6-2 2 0,-6 5 0 16,0-1 1-16,0 0 3 0,0 4-2 0,0-3 0 0,0 3-3 16,0 0-1-16,0-4-1 0,0 0 0 0,0 4-1 0,0-3-1 15,0-5 2-15,0 4 1 0,0-2 2 0,0-3 4 0,0 2 5 16,0-4 5-16,6 4 6 0,-6-4 8 0,0 0 5 15,0-4 4-15,0 4 1 0,0-4-1 0,6 4-4 0,-6-7-7 16,8 0-4-16,-8 0-7 0,6-1-5 0,0 1-5 0,1-3-2 16,-7 1-2-16,7 3 2 0,-7-2 2 0,6 5-2 0,-6-5-2 15,7 4-2-15,-7 1-2 0,6-1-3 0,-6 4-2 0,0-3-5 16,0 3-8-16,0-4-4 0,0 4-10 0,7 0-7 16,-7 0-5-16,0 0-4 0,0 0-4 0,0 0 2 0,0 0 6 15,0 0 5-15,0 0 7 0,0 0 8 0,0 0 6 0,0 0 5 16,0-3 2-16,0 3 3 0,0 0 2 0,6 0 1 0,-6 0 1 15,0 0-1-15,0 0-1 0,0 0 0 0,0 0 3 0,0 3-3 16,0-3-1-16,0 0-1 0,0 4 1 0,0-1 2 0,0 1 1 16,0 3 0-16,0 1 2 0,0-1 0 0,0 0 0 15,0 1 0-15,0-1-1 0,0 0-2 0,0 4 0 0,0-3-2 16,0 0-2-16,0-6-5 0,0 5-7 0,0-3-9 0,0 4-14 16,0-4-13-16,7 0-13 0,-7-1-13 0,0-3-14 0,6 4-16 15,-6-4-24-15,6 0-48 0,2 0-84 0,-2-4-121 0,0 4-56 16</inkml:trace>
  <inkml:trace contextRef="#ctx0" brushRef="#br0" timeOffset="-139357.31">3774 16969 278 0,'0'-4'484'15,"0"-3"-111"-15,0 3-150 0,0 1-101 0,0 3-58 0,0-4-30 16,0 4-16-16,0-3-9 0,0 3-3 0,0 0-1 15,0 0 0-15,0 0 2 0,0 0 5 0,0 3 1 0,0 1 5 16,0 3 2-16,0 0 3 0,0 1 3 0,0 3 3 0,-6 4 1 16,6-1-2-16,-7 4-1 0,7 0 2 0,-7 5 2 0,7-1 0 15,-6-5-2-15,0 6-1 0,-2-1 1 0,2-4 1 0,0 3-1 16,-7 2-3-16,6 0-2 0,-6-6-1 0,7 5-1 16,-8-3-1-16,8-2-1 0,-7 3-6 0,0-6-1 0,0 4-4 15,7-4-1-15,-8 5-1 0,2-8-3 0,5 4-4 0,0-1-4 16,-5-3-9-16,5-3-12 0,7 3-14 0,-7-4-14 0,7 1-14 15,0-5-13-15,7-3-14 0,-7 4-14 0,7-4-12 16,5-4-20-16,2 4-42 0,-2-3-57 0,8-5-108 0,-1 1-67 16</inkml:trace>
  <inkml:trace contextRef="#ctx0" brushRef="#br0" timeOffset="-139123.04">4028 17207 66 0,'6'-12'525'0,"-6"3"-33"0,0-3-126 0,0 4-122 0,0 1-72 16,0 4-42-16,0-1-25 0,0 1-19 0,-6 3-12 0,0 0-15 15,-1 0-12-15,-6 3-8 0,6 4-6 0,1 0-2 0,0 1-1 16,-2 4-2-16,2-3 0 0,0 7 0 0,6 2-5 16,0-3-6-16,6 2-8 0,0 2-9 0,2 3-7 0,4-4-7 15,-5 1-7-15,6-1-6 0,0 1-2 0,1-4-4 0,-2-1 0 16,0 1 1-16,-4-5 3 0,-2 1 3 0,0 0 6 0,1-3 4 16,-7-2 2-16,0 6 3 0,0-9 4 0,-7 5-2 15,1 0-6-15,-8-5-12 0,2 0-16 0,0 2-20 0,-2-1-27 16,1-4-32-16,-7 0-66 0,0-4-105 0,1-1-115 0,-7 2-64 15,0-4-27-15</inkml:trace>
  <inkml:trace contextRef="#ctx0" brushRef="#br0" timeOffset="-138404.64">2751 17086 204 0,'0'-4'466'0,"0"1"-103"16,0 3-128-16,0-5-96 0,0 5-57 0,0-2-30 16,0 2-18-16,0 0-9 0,0 0-8 0,0 0-4 0,0 0-5 15,0 0-1-15,6 0 0 0,-6 0 0 0,0 0 1 0,0 2 2 16,0 3 0-16,0-5 2 0,7 7 1 0,-7 1 1 0,0-1 1 15,-7 0 0-15,7 5 0 0,0-6-3 0,0 2-2 0,0-2 1 16,0 3-4-16,-6-2-3 0,6 0 1 0,0-4 0 16,6 1 0-16,-6 0 1 0,0 0 3 0,0-1 1 0,0-3 7 15,7 0 5-15,-7 0 5 0,7 0 4 0,-1-3 4 0,0-1 4 16,1 0 0-16,0 0 0 0,-1-3-3 0,7 0-5 0,-8 0-3 16,10 2-4-16,-10-1-7 0,2 2-5 0,7 0-4 0,-8 1-3 15,1 0-2-15,-7-2-3 0,6 5 0 0,1 0-3 16,-1 0 0-16,1 0 2 0,-7 0 0 0,6 0 1 0,0 5 0 15,2-5 0-15,-8 3 7 0,6 0-3 0,-1-3-2 0,3 4 0 16,-1 0-2-16,-7-1 0 0,5 0 0 0,2 2 0 0,0-5-5 16,-1 0 1-16,1 0 2 0,0-5 2 0,-1 5-1 15,0-3 1-15,1 3 1 0,0-3 0 0,-1-1-1 0,1 4 2 16,-1-4-1-16,1 4-1 0,-7-3 0 0,6 3 0 0,-6 0 0 16,0-3 0-16,7 3-2 0,-7 0 0 0,0 3 1 0,-7-3-1 15,7 3 1-15,0 1-1 0,-6 0-1 0,6 2 2 0,0-1-1 16,-7 2 2-16,7 0 0 0,-6 0 0 0,6-3 0 15,0 4 1-15,0-5 0 0,0 4 0 0,0-2 0 0,0-3-1 16,0 2 0-16,6 0 0 0,-6-4 1 0,0 4-1 0,0-4 0 16,0 0 0-16,0 0-1 0,0 4 1 0,0-4-2 0,0 0-5 15,0 0-7-15,0 0-8 0,0 0-11 0,0 0-11 0,0 0-12 16,7 0-12-16,-7 0-8 0,0 0-4 0,0 0-6 16,6 0-8-16,1 0-12 0,-1-4-24 0,-1 4-53 0,4-4-93 15,-3 4-92-15,-1-4-51 0</inkml:trace>
  <inkml:trace contextRef="#ctx0" brushRef="#br0" timeOffset="-138045.34">3057 17111 98 0,'-6'0'431'0,"6"-3"-92"16,-7 3-105-16,7-4-92 0,0 4-59 0,0-3-32 0,0 3-16 15,0 0-6-15,0 0 0 0,7 0-2 0,-7 0 1 16,6 0-1-16,-6 0-3 0,5 0 0 0,4 0-2 0,-3 3-5 16,-1-3-3-16,3 4-3 0,-2-1-3 0,1 1-1 0,-1 1 0 15,1 1-1-15,-1-2-3 0,-6 3-1 0,7-4 0 0,0 6-1 16,-1-2-1-16,-6-4 0 0,6 4 0 0,-6-3 0 0,0 0 0 16,7 0 0-16,-7-4 1 0,0 0 4 0,0 3 2 0,0-3 4 15,0 0 4-15,0 0 4 0,0 0 4 0,0 0 1 16,7-3-2-16,-7 3 1 0,0-4-3 0,0 0-2 0,0 0-5 15,6 1 0-15,-6-1-2 0,0 1 1 0,0-1-1 0,5 1 0 16,3-1 3-16,-2-1-2 0,-6 5 1 0,14-3 0 0,-8 3 2 16,0-3 1-16,2 3-1 0,4 0-2 0,-6 0-2 0,8 3-1 15,-1-3-2-15,-7 3-3 0,8 2-7 0,-2-1-7 16,2-1-8-16,-8 1-9 0,7-1-12 0,0 1-11 0,6-1-13 16,-5-3-15-16,-2 4-19 0,2-4-29 0,-1 4-51 0,-7-4-87 15,6 0-112-15,-12 0-56 0</inkml:trace>
  <inkml:trace contextRef="#ctx0" brushRef="#br0" timeOffset="-137326.77">1526 17042 28 0,'-6'-6'478'0,"-1"1"-72"0,7-2-115 16,-7 3-104-16,7 0-65 0,-6 1-34 0,6-1-19 0,0 0-7 16,0 1-3-16,0 0-5 0,0-2-4 0,0 1-4 0,0 4-1 15,0-3-1-15,0 0-3 0,0 3-3 0,0-4-3 0,6 4-2 16,-6-4-2-16,7 4 0 0,-7 0-1 0,7 0-2 0,5 0-1 16,-5 4-3-16,-1 0-1 0,8-1-1 0,-8 4-3 15,7 4-3-15,-6 0-5 0,6 4 1 0,-7 3-3 0,7 5 0 16,-6-1 0-16,-1 4-2 0,8 3 0 0,-8 0-2 0,0 0 1 15,1 0-2-15,-1 5 1 0,1-5-3 0,-1 0-1 0,7 0 1 16,-6 1-2-16,0-5 0 0,-1 0-1 0,0-2-1 0,0 3 0 16,2-9-1-16,-2 2-1 0,0-4-1 0,1-1 2 15,-1 1 1-15,-6-8 1 0,7 5 4 0,-7-10 10 0,7 3 15 16,-7-2 18-16,0-3 15 0,6-3 9 0,-6-2 7 0,0-1 3 16,6-2 6-16,-6-7-1 0,8 5 2 0,-8-5-3 0,6-3 0 15,0 3 1-15,-6-7 3 0,6 4 1 0,1-5-3 16,0 2-6-16,-1-1-13 0,-6 0-13 0,7 0-12 0,-1-4-13 15,7 1-10-15,-6-1-7 0,-1 0-7 0,0 1-10 0,2-2-17 16,-2 2-18-16,0 4-22 0,1-2-24 0,-1 5-35 0,-6 0-35 16,7 7-34-16,0-3-27 0,-1 2-17 0,0 4-13 0,0 1-8 15,8 5-16-15,-2 2-38 0,-4-5-85 0,4 10-60 16,-5-5-32-16</inkml:trace>
  <inkml:trace contextRef="#ctx0" brushRef="#br0" timeOffset="-136826.89">2209 17324 175 0,'-5'0'387'0,"-2"0"-96"0,7 4-97 0,-6-4-79 16,6 0-52-16,0 3-29 0,-7-3-16 0,7 0-10 0,0 0 0 15,0 5-3-15,-7-5 1 0,7 0 3 0,0 0 4 0,0 3 2 16,0-3 2-16,0 0 3 0,7 4 2 0,-7-4 5 16,0 0 0-16,7 0 1 0,-1 0 0 0,-6 0 1 0,7 0 0 15,-2-4 1-15,2 4-3 0,0 0-3 0,-1-3-5 0,1 3-3 16,7-5-3-16,-2 5-2 0,-5-3-4 0,6-1-3 0,0 4-1 16,-1-4 0-16,2 0 0 0,5 2-2 0,-6 2 1 0,0-5 4 15,7 2 6-15,0-4 5 0,-1 3 5 0,-6-4 6 16,6 5 4-16,1-4 4 0,-6 3 1 0,5 1-4 0,-6-1-8 15,0-1-12-15,-7 2-11 0,1 0-14 0,0 3-13 0,-1-4-12 16,-6 0-11-16,6 4-12 0,-6-3-13 0,0 3-11 0,0 0-17 16,0 0-38-16,-6 3-59 0,6 1-104 0,-13 0-84 0,6-4-45 15</inkml:trace>
  <inkml:trace contextRef="#ctx0" brushRef="#br0" timeOffset="-136654.97">2171 17464 293 0,'-6'2'470'16,"6"3"-128"-16,6-2-141 0,-6 1-89 0,6-1-53 0,-6-3-28 16,7 5-12-16,6-5-1 0,-6 3 3 0,5-3 5 0,1 0 5 15,0 0 2-15,1 0 0 0,-1 0 0 0,6-3-4 0,-6 3-5 16,7-5-8-16,-1 2-11 0,0 3-12 0,2-7-13 0,-1 2-14 16,-2 3-18-16,2-2-22 0,-8 0-38 0,8 0-68 15,1-3-108-15,-9 3-90 0,8 0-49 0</inkml:trace>
  <inkml:trace contextRef="#ctx0" brushRef="#br0" timeOffset="-122470.72">2972 15851 49 0,'-6'0'152'0,"-1"4"-52"16,0-4-50-16,2 4-38 0,-2-4-29 0,7 0-14 0,-8 0-7 16,3 0 3-16,5 3 11 0,0-3 23 0,0 0 27 15,0 0 29-15,0 0 25 0,0 0 18 0,0-3 14 0,0 3 3 16,0 0-3-16,0 0-7 0,0 0-11 0,0 0-16 15,0 0-14-15,0 0-12 0,0 0-11 0,0 0-7 0,0 0-5 16,0 0-2-16,0 0-2 0,0 0-4 0,0 0-4 0,0 3-4 16,0-3-2-16,0 0-3 0,0 4-2 0,0-4-4 15,0 0-4-15,0 0-1 0,0 0 0 0,0 0-2 0,0 0 1 16,0 0-1-16,0 0 2 0,0 0 1 0,0 0 2 16,5 0 3-16,-5 0 0 0,0 0 3 0,0 0 2 0,0 0 0 15,0 0 0-15,8 0 0 0,-8 0 0 0,0-4-1 0,0 4 0 16,0 0 1-16,7-3-1 0,-2 3 1 0,2 0 0 15,0-4-1-15,-1 4 0 0,-6-4 1 0,14 4 0 16,-8-3-1-16,0 0 2 0,1-1 1 0,6 0 0 0,-6 0 2 16,6-3 1-16,-7 3 0 0,7-3-2 0,1 3 0 0,-8-3-3 15,7 0-1-15,-7 0 0 0,1 3-2 0,6-4-4 0,-7 0 1 16,8 5-2-16,-8-3 0 0,7-2-2 0,0 4-1 16,-8-4-1-16,9 1 1 0,0 0-1 0,-2 4-1 15,2-5 1-15,-2 1-1 0,2-1 2 0,-1-3 0 0,-7 4 2 16,8 0 1-16,-2-4 0 0,2 3 2 0,-8 1 3 0,-1-1 1 15,9 2 1-15,-7-2-1 0,0 0-2 0,-1 5 1 16,0-3 0-16,-6-2-1 0,6 4-1 0,2-4-3 0,-8 5 0 16,6-1 0-16,-6 0 1 0,0 1-1 0,6-5 0 15,-6 5 1-15,0 3-1 0,7-8 0 0,-7 5 0 0,7-1 0 16,-7-3 0-16,6 3 2 0,-6-3 0 0,0 3-1 0,7-4-1 16,-7 6 1-16,0-2 0 0,0-4 0 0,6 5 1 15,-6-1-3-15,0 0-2 0,0 0-5 0,0 2 1 0,0-4 0 16,0 4 0-16,0-2 1 0,0 1-1 0,0-5 2 15,0 4 6-15,0 0 4 0,6 0 2 0,-6 2-1 0,0-6-1 16,0 4 0-16,6 0 2 0,-6-3-2 0,0 0-1 0,8 3-2 16,-8-3-1-16,6 3 0 0,-6-4 2 0,0 6-2 15,0-2-1-15,6 0 0 0,-6-3 0 0,0 7 0 0,0-8-1 16,7 4-1-16,-7 2 0 0,0-6 2 0,0 4 0 0,0-3 3 16,0 3-1-16,0-4 0 0,0 2 5 0,0-1-1 15,0-2 0-15,0 6 1 0,0-5-1 0,0 1 0 16,0 4-1-16,0-5-1 0,0 5-4 0,0-5 1 0,0 1 0 15,0 3-1-15,0-3-2 0,0 3 2 0,0-3-2 0,0 3-1 16,0 1 0-16,0-1-1 0,-7 1 1 0,7-1 0 0,0 0 2 16,0 0-3-16,0 4 1 0,0-3 0 0,0-2 1 15,0 3-1-15,0-2 0 0,0 1 0 0,0-1-3 16,0-1 0-16,0 2 4 0,0-1-1 0,7 0-1 0,-7 1 4 16,0-1-1-16,0 2 1 0,0-3 1 0,0 5 2 0,7-4-1 15,-7 4 0-15,0-3 3 0,0 3-2 0,0-5 0 16,0 2 6-16,6 0-4 0,-6-1-2 0,0 0-2 0,7 1 0 15,-7-5 0-15,6 4 0 0,-6 1 0 0,0-1-6 16,7-3 3-16,-7 4 2 0,0-1 2 0,0 4-2 0,6-4 0 16,-6 0 0-16,0 4 0 0,0-3 0 0,0-1 2 0,7 4-2 15,-7-3 0-15,0 3 3 0,6-4-2 0,-6 1 0 16,0-1 0-16,0 4-1 0,6-4-1 0,-6 4 0 0,0-4 0 16,8 1-2-16,-8-2 2 0,0 5 0 0,6 0 1 15,-6-3-1-15,0 0 1 0,0 3 1 0,0-3-1 0,6 3 0 16,-6-5 1-16,0 5-2 0,0 0 2 0,0-3-1 0,0 3 1 15,0 0 0-15,0 0-1 0,0 0 0 0,0 0 1 16,0 0-1-16,0 0 0 0,0-4 0 0,7 4 0 16,-7 0 0-16,0-4-1 0,0 4 1 0,0-4 0 0,0 4 1 15,6-3-1-15,-6 3 1 0,0-4-1 0,0 4 0 0,0-4 1 16,7 4-1-16,-7-3-1 0,0 3 1 0,0-4 0 16,0 4 0-16,0 0 1 0,0 0 0 0,0 0 1 0,0 0-1 15,0 0 0-15,0 0 0 0,0 0-1 0,0 0-1 16,0 0-1-16,0 0-1 0,0 0-3 0,0 0 3 0,0 0-1 15,0 0-1-15,0-4 0 0,0 4 0 0,0 0 0 0,0 0 1 16,7 0 0-16,-7 0-1 0,0 0 1 0,0 0 1 16,0 0-1-16,0 0 0 0,0 0 2 0,0 0 0 0,0 0 0 15,6-4 1-15,-6 4 0 0,0-3 0 0,6 3 1 0,-6-3 1 16,7-1-1-16,0 4 1 0,-7-4 2 0,6 4 0 16,-6-3 1-16,0 3-1 0,6 0 0 0,-6-4-2 0,0 4 0 15,0 0 0-15,0 0 0 0,0 0-1 0,0 0-1 16,0 0 1-16,0 0 0 0,0 0 0 0,0 0 0 0,0 0 0 15,0-4-1-15,7 4 0 0,-7 0-1 0,0-4 0 0,0 4 0 16,0 0 1-16,7 0 0 0,-7 0-1 0,6-3 1 16,-6 3 2-16,0-4 0 0,7 4 0 0,-1-3-1 15,-6-1 0-15,6 4 1 0,-6-3 0 0,7-1 0 0,-7 4 0 16,7-4-1-16,-7 4 0 0,6 0 2 0,-6-4-1 0,0 1 0 16,6 3 0-16,-6 0 1 0,0-4 1 0,8 4 1 0,-8 0-1 15,0 0 1-15,0-4 0 0,0 4 1 0,0 0 0 16,0 0-3-16,6 0 1 0,-6-3-1 0,0 3 1 15,0 0-2-15,0 0 0 0,0-3-1 0,0 3-2 0,6-5 2 16,-6 5-1-16,0-3 0 0,0-1 1 0,7 1 2 0,-7 3 2 16,0-5 1-16,6 2 2 0,-6 0 0 0,7 3 2 15,-7-5 0-15,0 2-1 0,0 0-2 0,6 3-6 0,-6-5 0 16,0 1 2-16,7 1-1 0,-7 3 0 0,0-3-1 16,6-1 1-16,-6 0 1 0,0 4 5 0,0-3-1 0,0 3-2 15,6-4-2-15,-6 0 1 0,0 0-1 0,0 4 0 0,8-3 1 16,-8-1 0-16,0-3 0 0,6 4 4 0,-6-1 0 15,6 0 2-15,-6-3 2 0,0 3 0 0,0 0-1 0,7-2 1 16,-7 2-2-16,0-4-2 0,7 1 0 0,-7 3 1 16,0-3-3-16,6 0 0 0,-6 3-2 0,0-3 1 0,0 0-1 15,6 2-2-15,-6-2 1 0,0 3-4 0,7 0 1 0,-7 1 1 16,0-4 0-16,6 3 0 0,-6-3 0 0,7 3 0 16,-7-3 0-16,0 3 0 0,0 1 1 0,0-4-1 0,7 3 0 15,-7-4 0-15,0 5 0 0,6-1 0 0,-6-4 1 16,0 5 1-16,6-1-1 0,-6-3-1 0,0 0 0 0,6 0 1 15,-6 3 0-15,8-4-1 0,-8 0 2 0,0 1 2 16,6 5-1-16,-6-6 2 0,0 4 1 0,6-4-1 0,-6 1-2 16,0-1 2-16,7 2-3 0,-7-2 0 0,7 1 0 0,-7-1-1 15,0 1-1-15,0 0 0 0,0 0 1 0,0 3-1 0,0-3-2 16,0 3-1-16,0-3 1 0,6 0-1 0,-6-1-1 16,0 1-1-16,7-5 1 0,-7 5 2 0,0-1 1 15,6 2 0-15,-6-2 1 0,0 1-2 0,6-1 1 0,-6-2 1 16,0 2-1-16,0 1-2 0,0 0-1 0,0 0 2 0,0-1 1 15,0 0-1-15,0 2 2 0,0-2-1 0,0 0 0 16,0 1 0-16,-6-1-1 0,6-2-1 0,0 3-1 0,0-5 1 16,0 2-2-16,0-1-2 0,0 0 1 0,0 0 1 15,0-1 0-15,0 2-1 0,0-1 1 0,0-5-2 0,6 7 1 16,-6-3 3-16,0 2 3 0,0-2-3 0,0 5 1 0,0-4-1 16,0 0-1-16,0-1 0 0,8 6 1 0,-8-5-1 15,0-1-2-15,0 5 0 0,0 0 1 0,0-4 3 16,0 4-2-16,0 0 1 0,0-4 0 0,0 3 0 0,0 0-1 15,6 1 2-15,-6 0 0 0,0 0 0 0,0-1-1 0,0 1 2 16,0 0-3-16,0-1 1 0,0 1 0 0,0 0 0 0,0 0-1 16,0-1 1-16,0 1 1 0,6 0-1 0,-6 0 1 15,0-1 1-15,0 1-5 0,0-1 1 0,0-2-1 16,0 2-1-16,6-3 4 0,-6 3-2 0,0-3 1 0,0 4 0 16,8-4 3-16,-8 0-1 0,0 0 2 0,6 1 0 0,-6-2-1 15,0 1-1-15,6 1 0 0,-6 2 0 0,0-3-2 16,0 0 2-16,0 4-1 0,0-4 0 0,0 0-3 0,0-1 4 15,0 2-4-15,0 3 5 0,0-5 1 0,0 5-3 0,-6-3 0 16,6-2-2-16,0 1 2 0,-6 0-3 0,6-1 2 16,0-2-3-16,6-1 0 0,-6 1 2 0,0 3 0 0,0-3-1 15,6-1 2-15,-6 4-1 0,0-4 0 0,7 3-1 16,-7 2-1-16,6 0 0 0,-6-6 0 0,7 6 3 0,-7-2-2 16,6-3 0-16,-6 1 0 0,7 3 2 0,-7-3 0 0,6-1 1 15,-6 1 1-15,0-2-2 0,6 2 4 0,-6-1 0 16,0 1 1-16,0-1-1 0,0 5 0 0,0-2 0 0,0-3 0 15,0 5 1-15,0 3 0 0,0-5-1 0,0 1-1 16,0 5 1-16,0-6-2 0,0 5 0 0,0-5 0 0,-6 5-2 16,6-3-3-16,0-2 2 0,0 1 3 0,0 0 0 0,0 4 0 15,-6-4 1-15,6 0-2 0,0 1 2 0,6-2 0 16,-6-2-1-16,0 6-3 0,0-4 1 0,0 2 0 16,0 3-3-16,0-5 3 0,0 5 0 0,0-3-2 0,0 2-1 15,0 1 0-15,0-1-1 0,0 2-1 0,-6-3 2 0,6 3-1 16,0-2-2-16,-7 5 2 0,7-5 1 0,-6 4 2 0,6-4 1 15,0 6 0-15,0-2-1 0,-7-4 2 0,7 5 1 16,0-1-2-16,0 0 1 0,0-3-1 0,0 3 0 16,-6 1 2-16,6-4 0 0,0 3-1 0,0 0 0 0,0-3 2 15,0 3-1-15,6-3 1 0,-6 4 0 0,0-6-1 0,0 6 1 16,0 0-3-16,0-1 2 0,0-3-2 0,0 3 1 0,0 0-1 16,0 0 0-16,0 1 0 0,0-2 2 0,-6-1-1 15,6 3 1-15,0-1 0 0,0-4-2 0,0 4 1 0,0 0 1 16,0 1 1-16,-7-1 1 0,7 2 0 0,0-6-1 15,0 4 1-15,-6 0 1 0,6 0 0 0,0 1-1 0,-6-5-2 16,6 5 1-16,-8 0-1 0,8-6-1 0,-6 6 0 16,6 0 0-16,-6-1-1 0,6 0 3 0,-6 1-2 0,6 3 0 15,-8-4 2-15,8 0-2 0,-6 4 0 0,6 0 2 16,-6 0 0-16,-1 0-2 0,7 0 0 0,-6 0-2 0,6 0 0 16,0 4 1-16,-7-4 1 0,7 4-1 0,0-4 2 0,-7 3 1 15,7 1 1-15,0 0 1 0,0-1 1 0,0 0-2 16,-6 6 0-16,6-6 2 0,0 4-2 0,0-3 0 0,0 3 0 15,0 1 0-15,-6 0 0 0,6-2 0 0,0 1 1 16,-8 1 0-16,8 0 0 0,0-1-1 0,-6 0 0 0,6 0 1 16,-6 1 0-16,6-1-1 0,-6 0 0 0,6-4 0 0,-7 6 0 15,7-3 0-15,-7 2 2 0,1-1-2 0,-1 1 0 16,7-5 2-16,-6 4 0 0,6-3-2 0,-6 3 0 0,6-3-1 16,0 0 1-16,0 4 1 0,0-5-1 0,0 1-1 0,0-2 2 15,0 2 0-15,0 0 1 0,0 0 2 0,0 0-2 16,6 0-1-16,-6-1 2 0,0 5-1 0,6-5 0 15,1 0-1-15,-7 1 1 0,6 1-1 0,1-2 0 0,-7 0-1 16,7 5 0-16,-1-5 0 0,-6 1 1 0,6 0 2 0,-6 0-3 16,0-1 2-16,6 1-1 0,-6 3-1 0,0-7 3 0,0 7-2 15,8-3-1-15,-8 0-2 0,0 3 2 0,0-4 0 16,0 2-1-16,0-3 1 0,0 2 0 0,0 4 0 16,0-5 1-16,0 2 0 0,0 2 0 0,0-5-1 0,0 3 0 15,0-2 0-15,0 1 0 0,0-4 0 0,0 5 0 0,0-2-1 16,0 4 0-16,0-7 1 0,6 4 1 0,-6-1 0 15,0 1-2-15,0-4 1 0,0 4 0 0,0 0 0 0,6-1 1 16,-6 1-1-16,0-1 1 0,0 1-1 0,0-1 2 16,0-3-2-16,7 4 0 0,-7 0 0 0,0-4 0 0,0 4-1 15,0-4-1-15,0 0 0 0,0 3 1 0,0-3 1 0,0 4 0 16,0-1 0-16,7-3 1 0,-7 5 0 0,0-3 0 16,6 2 1-16,-6 4-1 0,0-5 0 0,0 1-2 0,7 4 1 15,-7-6-1-15,6 6 0 0,-6 1 1 0,6-3-2 16,-6 2 1-16,0-5 0 0,0 5 1 0,0-1 0 0,0 0 1 15,8-3-1-15,-8 3 2 0,0-3-1 0,6 0-1 0,-6-1 0 16,0 1 0-16,0-1 0 0,0 2-1 0,0-3-1 16,6 2 1-16,-6 0 1 0,0-4-1 0,0 4 1 0,0-1-1 15,0 1-1-15,0-4 2 0,6 4 0 0,-6 0 0 16,0-2-1-16,0-2 1 0,0 5 0 0,0-2 2 0,0 1 0 16,0-4-2-16,0 3 0 0,0 1 0 0,0 0 1 15,0 0 0-15,-6 0-1 0,6-1-2 0,0 0-2 0,0-3-2 16,0 5-1-16,0-1-4 0,0-1-3 0,0-3-5 0,-6 4-6 15,6-4-9-15,0 0-12 0,0 0-15 0,0 0-27 16,0-4-34-16,0 1-39 0,0-1-44 0,0-4-46 0</inkml:trace>
  <inkml:trace contextRef="#ctx0" brushRef="#br0" timeOffset="-119893.28">3943 12946 129 0,'-6'0'192'15,"6"0"-18"-15,0 5-25 0,0-5-23 0,0 0-30 0,0 0-31 16,0 3-23-16,0 0-17 0,0-3-9 0,0 4-5 16,0 0 0-16,0-4-3 0,0 3-1 0,0 1 0 15,0 0 0-15,0-4 1 0,0 4 0 0,0-1 0 0,0 1-1 16,0 3 0-16,0-4 1 0,0 5-2 0,0-4-1 0,0 3 0 15,-7 1 0-15,7-2-2 0,0 2 1 0,-6 0-1 0,6-1 2 16,-6 3 2-16,6-1 1 0,-8-3 0 0,8 2 3 16,0-1 0-16,0 1 2 0,-6-1 0 0,6 0 1 0,0-4-2 15,0 5-3-15,6-1 1 0,-6 0-2 0,0 0-1 16,0-3-1-16,8 4-2 0,-8-1-1 0,0 1 1 0,6-6-2 16,-6 6 0-16,0 1 0 0,6-3-2 0,-6-2 1 15,0 3-1-15,0 1 0 0,0 3 0 0,7-4-1 0,-7 0 0 16,0 1 1-16,0 2 1 0,0-3-1 0,0 1 0 0,0-1 2 15,0 1 0-15,0-2 0 0,0 2-2 0,0-1-1 16,0-3 0-16,0 4 1 0,6-1 1 0,-6 1-3 0,0-4 2 16,0 3 0-16,0-4 1 0,7 4 0 0,-7 1 1 15,0-1-1-15,0-3 0 0,6 4 0 0,-6-2 0 0,0 5 0 16,0-3 1-16,0 3-1 0,0-4 0 0,0 4 1 16,0 0-2-16,-6-4 0 0,6 5 1 0,-7-2 1 0,7 0-1 15,-6 2 2-15,6-5-1 0,0 5 0 0,-7-5-1 0,7 3 3 16,0-2-2-16,0-1-1 0,-6-3 3 0,6 4-2 15,0-1 1-15,0-4 1 0,0 4-1 0,-6-3 0 0,6 4 0 16,0-5-1-16,0 1-1 0,0 0 0 0,0-1-1 0,0 0 0 16,0-3-1-16,0 5 1 0,0-5 0 0,0 4 0 15,0-1-1-15,0 2 1 0,-8-3 0 0,8 6-1 16,0-4 1-16,-6 7 1 0,6-7-1 0,0 6 1 0,-6-3-1 16,6 1 1-16,-6-1-1 0,6 4 0 0,0-4 0 0,0 1 0 15,0 3 1-15,0-5-1 0,0 3 0 0,0 1 0 0,0-3 0 16,0 5 0-16,0-4 0 0,0-2 0 0,6 2 0 15,-6 3-2-15,0-4 1 0,6 0 0 0,-6 4-2 16,0-3 1-16,0-1-1 0,0 3-1 0,0-1 0 0,0-3 3 16,0 2-3-16,0-5 1 0,0 5 1 0,0 0-1 0,0-2 2 15,-6-2 2-15,6 4 0 0,0-5 0 0,0 5 0 16,0-4-1-16,0-1 1 0,0 4-1 0,0-3 0 0,0-1-2 16,0 1 1-16,0 0 0 0,0 0 0 0,0-1 0 15,0 1 1-15,0 0 2 0,0-1 0 0,0 0 1 0,0 6-1 16,0-6 0-16,0 4 0 0,0 0-1 0,0 1 1 0,-6-1-1 15,6 0 2-15,0 0-3 0,0-3 1 0,0 4-1 16,0 0 1-16,6-1 1 0,-6-5-1 0,0 6-1 0,0-4 0 16,0 4 0-16,6-1-1 0,-6-4 2 0,0 1-1 15,0-1-2-15,6 6 2 0,-6-6 0 0,0 4-1 0,0 0 1 16,0-4-1-16,0 2 1 0,8-1 0 0,-8 3 1 0,0-4-1 16,0 1 0-16,0 3 1 0,0-3 0 0,0 0 1 15,0 3 0-15,0-4-1 0,0 2-4 0,0-3 3 0,0 6 2 16,0-4 1-16,0-1 0 0,6 5 1 0,-6-4 0 15,6 3-1-15,-6-4 4 0,0 5-2 0,7-4 0 0,-7 3-4 16,0-3-1-16,6 2 1 0,-6-1 0 0,0 2-1 0,0 0 1 16,0-3 0-16,0-1 0 0,0 5 1 0,0-4-2 15,0-1 0-15,-6 1 0 0,6 4 0 0,0-6 0 0,0 2 0 16,-7 4 0-16,7-5-2 0,0 1 2 0,0 0 1 16,-6 0 0-16,6-2-1 0,-6 3 0 0,6-2 1 0,0 1-1 15,-8-1 1-15,8 5-1 0,0-8-2 0,0 4 1 16,0 0 0-16,0-1 0 0,-6 0 1 0,6-3 0 0,0 5 0 15,0-2-1-15,0 1 1 0,-6 3 0 0,6-3-1 0,0-1 1 16,-6 5 0-16,6-5 0 0,0 5-1 0,-8 0 1 0,8-2 1 16,0-2-1-16,0 3 0 0,0 1 1 0,0-2-1 15,8 0 0-15,-8 0 2 0,0-3-1 0,0 5 0 16,0-4-1-16,0 0 0 0,0-1 0 0,6 0 0 0,-6 2-2 16,0 2 0-16,0-7 0 0,0 7 1 0,0-3 0 0,0-1 0 15,0 1 3-15,0 0-2 0,0-4 0 0,0 3 0 16,-6-3 0-16,6 4-2 0,0-4 0 0,0 0 0 0,6 4-3 15,-6-4 2-15,0 3 0 0,0-3 0 0,0 0 1 16,0 0 2-16,6 5-2 0,-6-5 1 0,0 0 0 0,0 2 0 16,0-2 1-16,0 4 0 0,0-4 1 0,6 0-1 0,-6 4 0 15,0-4 1-15,0 4-1 0,0-4 1 0,0 3-1 16,0-3 0-16,0 4-1 0,0 0 1 0,0-4 0 16,0 4 0-16,0-4 0 0,0 2 0 0,8-2 1 0,-8 5 0 15,0-2-1-15,0-3 0 0,0 4 0 0,0-1 2 0,6 1-2 16,-6 0 0-16,0 0 2 0,0-1 0 0,0 4-1 0,0-2-1 15,0-3 1-15,0 6-2 0,0-4-2 0,-6 4 1 16,6-5 0-16,-8 1 0 0,8-2 1 0,0 3 0 16,-6-1 1-16,6-1 0 0,0 1 2 0,0-1 0 0,-6-3-1 15,6 4 0-15,0-4 2 0,0 4 0 0,0-4 0 0,0 4 0 16,0-4-1-16,0 3 1 0,0-3 0 0,6 4 0 16,-6-4 0-16,0 4-1 0,6-4-2 0,-6 4 0 0,8-4 0 15,-8 2 0-15,0-2-2 0,6 5-1 0,-6-2 1 0,0 1-3 16,0-4 1-16,0 3 2 0,0 1-1 0,6 4 1 15,-6-5 1-15,0 1 0 0,0 3 0 0,0-4 1 0,0 1-1 16,0 0 1-16,0 3 0 0,0-2 0 0,-6 2-1 16,6-5 1-16,0 7-1 0,0-6 0 0,0 5 2 0,0-5 0 15,0 5-1-15,0-5 3 0,0 5 1 0,6-4 0 0,-6 2-3 16,0-2 1-16,0 0-1 0,7-1 0 0,-7 1 1 16,0 0-1-16,6 0 1 0,-6-1-2 0,0 1 4 0,0-4-1 15,7 3 1-15,-7 1 1 0,0-1 0 0,0 1 0 16,-7 0-1-16,7 0 2 0,0-1 0 0,0 1-1 0,0 3-2 15,0-4 0-15,0 1-1 0,0 1 0 0,0 1-1 0,0-1 0 16,0-2 2-16,0 0-2 0,0 2-1 0,0-2 1 16,7 1-1-16,-7 4 0 0,0-5 0 0,0 0 0 15,0 1-1-15,0 0 1 0,0-1-2 0,0 1 1 0,0 0 0 16,0 3 1-16,0-7 1 0,0 7 1 0,0-3-1 0,0-1 2 16,0 1 2-16,0 0 1 0,0 0 1 0,-7-1 1 0,7-3-1 15,0 4 0-15,0 0 0 0,0-1-1 0,0-3-3 16,0 3 1-16,0 1-1 0,0-4 0 0,0 4-1 15,0 0-1-15,0-4 1 0,0 3-1 0,0 1 1 0,7 0-2 16,-7-4 1-16,0 3-1 0,0 1-1 0,0-4 1 0,0 4 0 16,0 0 0-16,0-4 0 0,6 3 0 0,-6 2 0 15,0-2 0-15,7-3 1 0,-7 3 1 0,0-3-2 0,0 3 0 16,0-3 0-16,6 0 0 0,-6 0-1 0,0 0 0 16,6 5 0-16,-6-5 1 0,8 0 0 0,-8 3 2 0,6-3 0 15,-6 0 0-15,0 0-1 0,6 4 0 0,-6-4 0 0,0 0 1 16,7 0-2-16,-7 4 0 0,7-4 0 0,-7 0 0 15,0 0 1-15,6 4-1 0,-6-4 0 0,0 0-5 0,7 3 1 16,-7-3 2-16,0 4 0 0,0-4 0 0,0 3 1 16,6 1 1-16,-6-1-1 0,0-3 6 0,0 4-3 0,6 0-1 15,-6 0-1-15,0-4-1 0,0 3-1 0,8 1 1 0,-8-1 1 16,0 1-1-16,6-4 0 0,-6 3 1 0,0-3 2 16,0 4-2-16,0-4 0 0,6 4 0 0,-6-4 0 0,0 4 0 15,0-4 0-15,6 3-1 0,-6-3 1 0,0 0 0 0,0 4-1 16,6-4 1-16,-6 0-1 0,0 0 0 0,8 4 0 15,-8-4 1-15,6 0 0 0,-6 0-1 0,0 0 1 0,6 3 0 16,-6-3 0-16,7 0 0 0,-7 3-1 0,0-3 0 16,7 5 0-16,-7-2 1 0,0-3-1 0,7 4 0 0,-7 1 1 15,0-3 1-15,0 2-2 0,6-1 0 0,-6 5 0 0,0-5 1 16,6 6 0-16,-6-2-3 0,0-5 1 0,6 6-1 16,-6 0 0-16,0-4 1 0,0-1 1 0,8 1-2 15,-8 3 1-15,0-7 1 0,6 3 1 0,-6 1 0 0,0 0 0 16,6-4 1-16,-6 4-1 0,0-4 3 0,7 3 0 0,-7-3 3 15,0 4 1-15,0-4 0 0,6 0 0 0,-6 4 0 0,0-4 1 16,0 0-1-16,7 0 0 0,-7 3-3 0,0-3-2 16,0 0-2-16,0 3 0 0,7-3-1 0,-7 5 0 15,0-5-1-15,6 3-1 0,-6-3 1 0,0 4 0 0,6 0-1 16,-6-1 1-16,0 1 0 0,0-1-3 0,0 1 2 0,7 0 1 16,-7-1 1-16,0 1 1 0,0 1 0 0,0 2 1 15,0-5 0-15,0 6 5 0,0-4-2 0,0 4-1 0,0-5 1 16,0 3-1-16,0 2 2 0,0 0-2 0,0-1 2 15,0 1-3-15,0-2 2 0,6 6-2 0,-6-5 1 0,0 4-2 16,0-4 0-16,0 4 1 0,0 0-2 0,0-3 2 0,7 3 2 16,-7 1-1-16,6-2 1 0,-6 1 1 0,0-3 0 15,0 2-2-15,6-2-1 0,-6 3 0 0,8-4-1 16,-8 4-1-16,0 0 0 0,0-4 0 0,0 4-1 0,6-1 1 16,-6 2 0-16,0-4 0 0,0 3-1 0,0 0 1 0,0-1 0 15,0 2 1-15,0-2 0 0,0 1 0 0,0 0 0 0,0 4 0 16,-6-4 0-16,6 0-1 0,0 4 0 0,0-1 0 15,-8-3 1-15,8 4-1 0,0-4 1 0,-6 4-1 0,6-4 0 16,-6 0 0-16,6-1 0 0,-7 1 0 0,7 1-2 16,0-5 2-16,-6 3 0 0,6-2 0 0,0-1 0 0,0 1-1 15,0-4 1-15,0 3 0 0,0-4 0 0,0 5 0 16,-7-4 1-16,7 3-1 0,0-3 2 0,0 2-1 0,0-2-1 16,0 4 1-16,7-1 0 0,-7 0 0 0,0 1-1 0,0-1-1 15,0 0 1-15,0 4 0 0,6-3 0 0,-6-1 0 16,0 3 0-16,0-2-1 0,0-1 0 0,0 1 1 0,-6 0-2 15,6 2 1-15,0-2-1 0,0-1 1 0,0 0 0 16,0 1 0-16,0-1 0 0,0 4 0 0,0-4 1 0,-7 1 1 16,7 2 1-16,0-3-1 0,0 1-1 0,0-1-1 0,0 1 0 15,0-2-1-15,0-1-1 0,0-2-1 0,0 1-1 16,0 1-1-16,0-2-1 0,0 0-4 0,7 1-7 0,-7 0-8 16,0-1-16-16,0 0-29 0,0-3-52 0,0 0-72 15,-7 0-141-15,7 0-70 0</inkml:trace>
  <inkml:trace contextRef="#ctx0" brushRef="#br0" timeOffset="-118768.66">3884 12763 84 0,'8'-8'153'0,"-8"-1"-3"0,0-3-12 0,0 4-12 0,6-3-12 0,-6 5-13 16,0 2-24-16,0-1-27 0,0 2-19 0,0 0-12 16,0-1-7-16,-6 4-6 0,6-4-3 0,0 4-3 15,0 4 0-15,-8-4 0 0,8 4-2 0,-6-1 1 0,0 5 0 16,6-4 1-16,-7 2 1 0,1 5-1 0,-1 1 0 0,0-2 0 16,1 1 1-16,0 1 1 0,-2 1-2 0,8-1 0 0,-6 3 1 15,6 0 0-15,0-1 0 0,0 1 3 0,0-1 1 16,0 5 2-16,0-2 1 0,0 3 2 0,0-3 2 15,0 2 4-15,0 3 3 0,0-4-1 0,0 5 0 0,0-1-3 16,0-1-1-16,0 5-2 0,0-4 1 0,6 0-5 0,-6 0-3 16,0 0 0-16,0 0-1 0,8-3 1 0,-2 2-1 15,-6-3 0-15,6 4-3 0,1 0-3 0,-7-3 0 0,7 3-4 16,-7 0-1-16,0-1-4 0,0 2 1 0,0-2 0 16,0-2 4-16,0 3 0 0,-7-5 1 0,7 2 1 0,0-4 3 15,0-1 1-15,0-2-1 0,0 3 0 0,0-5-3 0,0 1 3 16,0 0 1-16,0-3-2 0,7 3-1 0,-7-4 1 15,0 0-2-15,6 5-1 0,-6-5-2 0,7 1-3 0,-1-6-2 16,-6 6-4-16,6-4-1 0,2 3-1 0,-8-3 1 16,6 3-1-16,0-3 2 0,-6 3 2 0,6 0 2 0,-6 1 3 15,0-1-1-15,0 3-2 0,0 2-3 0,0-1-2 0,0 4-7 16,0-1-9-16,0 1-6 0,0 3-14 0,0 4-17 16,0-4-17-16,-6 1-14 0,6 4-11 0,0-2-12 15,0 1 2-15,0-4 3 0</inkml:trace>
  <inkml:trace contextRef="#ctx0" brushRef="#br0" timeOffset="-117956.18">3494 15361 169 0,'6'0'160'0,"-6"-4"-38"0,0 4-36 16,0 0-34-16,7-3-22 0,-7 3-15 0,0-4-7 0,0 4-1 15,0-4-4-15,0 0-15 0,6 0-4 0,-6 0 8 16,0 2 7-16,0-5-19 0,6 2-9 0,-6-2-10 0,0-1-4 15,8 1 18-15,-8-4 14 0,6 3-2 0,-6 2-1 16,0-5 24-16,6 3 16 0,-6 1 21 0,0-4 20 0,0 4 9 16,0-1 1-16,0 0 5 0,7 2 2 0,-7-1-2 0,0-1-10 15,0 0-14-15,0 1-11 0,0 5-10 0,0-7-8 16,6 6-8-16,-6-2-4 0,0 2-7 0,0 3-3 16,0-3-3-16,0 3-5 0,-6 0 1 0,6 0 1 0,0 0-1 15,0 3 0-15,0 0-1 0,0-3-2 0,-7 5-1 0,7-2-2 16,0 1-1-16,0 1-1 0,0-3 1 0,0 2 0 0,0 3 1 15,0-3 1-15,0-1 3 0,0 2 2 0,0-1 4 16,0-1 1-16,-6 1 2 0,6-4 2 0,0 2 1 16,0 3 1-16,0-2 1 0,0-3 1 0,-6 4 0 0,6-4-3 15,-8 4 0-15,8 0-2 0,-6-1-1 0,6 1 0 0,-6 3-3 16,6-4 0-16,-7 1 0 0,1 4 4 0,6-1-4 16,-7-3 0-16,7 2 0 0,0 2-1 0,-6-4 0 0,6 3-1 15,0-3-1-15,0-1-6 0,-7 5 4 0,7-5 0 16,0 1-1-16,0 3-1 0,0 0 0 0,-6 1-2 0,6-4 1 15,0 4-1-15,-7-1-1 0,0 1-1 0,7-6 0 0,-6 6 1 16,6-4 1-16,0-1 2 0,-6 1-4 0,6-4-6 16,0 4-11-16,6-8-15 0,-6 4-40 0,6-7-63 0,-6 3-116 15,7-4-90-15,0 6-49 0</inkml:trace>
  <inkml:trace contextRef="#ctx0" brushRef="#br0" timeOffset="-117596.96">3533 15265 290 0,'0'4'371'0,"-6"0"-95"15,-2-1-99-15,8 0-74 0,-6 2-48 0,0-2-26 16,-1 5-13-16,-6-1-5 0,7 0-2 0,-7 4 1 0,6-4-1 15,-6 0 2-15,-1 5 0 0,8-1-1 0,-6-5 0 0,-1 6-1 16,6-4-1-16,0-1-1 0,1 1-1 0,6-1-3 16,-6 0 1-16,6-3-1 0,0 3 0 0,-8-4 1 0,8 1 0 15,8 3 0-15,-8-3 2 0,0 3 1 0,0-2 0 16,6 1-2-16,-6-2 0 0,6 3-3 0,-6-2 0 0,7 2 0 16,0-5-2-16,6 6-1 0,-7-4 0 0,6 4 0 0,2-5 0 15,-8 1 0-15,8 0-4 0,5 0-3 0,-6-4-1 16,6 0-4-16,1 0-4 0,-7 0-6 0,7 0-9 0,0-4-17 15,-1 0-28-15,1 0-52 0,-8 1-85 0,2-1-115 16,-2 0-57-16</inkml:trace>
  <inkml:trace contextRef="#ctx0" brushRef="#br0" timeOffset="-117237.64">3559 15419 322 0,'0'-3'392'0,"-7"-1"-104"0,1 0-108 0,6 1-76 15,0-2-44-15,0 3-25 0,0 2-14 0,0 0-6 0,0-4-7 16,0 4-4-16,6 0-3 0,-6 4-4 0,7-4-3 16,0 0 0-16,-1 2-1 0,0-2-1 0,8 5 1 0,-2-2 0 15,8-3 0-15,-7 4 1 0,7 0-1 0,0-1 0 16,-1-3 0-16,0 4 0 0,0-4 0 0,8 0-1 0,-8 0 1 16,8 0 0-16,-9 0 0 0,9 0 0 0,-1-4 0 0,0 1 6 15,7 3-2-15,-7-4 0 0,0-3-1 0,7 2 0 16,-7-1 0-16,6-2 2 0,-5 1 2 0,5-1-6 0,-6 0 5 15,0 2-1-15,-7-1-3 0,1-1-6 0,-1 0-7 16,-12 6-4-16,0 2-4 0,-1-5 0 0,-12 10 2 0,6-5 4 16,-7 2 9-16,-6-2 7 0,0 8 8 0,-1-4 8 15,2 0 8-15,-8 3 6 0,8-1 4 0,-8 2 3 0,7-4 0 16,-1 4-1-16,8-5 1 0,-6 5-4 0,5-2-6 16,7-1-4-16,-7 2-11 0,7 4-4 0,7-4-5 0,-7 4-3 15,7-4-4-15,-1 4-4 0,0-3-3 0,8 3-7 0,-8 1-6 16,0-6-10-16,1 2-17 0,-1-1-28 0,1 1-45 15,0-6-67-15,-7 6-115 0,0 0-59 0</inkml:trace>
  <inkml:trace contextRef="#ctx0" brushRef="#br0" timeOffset="-116425.22">4360 13609 286 0,'7'-11'387'0,"0"4"-97"16,-7-1-105-16,6-2-77 0,0 6-44 0,1-3-25 15,-7 3-12-15,0 0-6 0,6 1-6 0,-6 3-2 0,-6 0-3 16,6 0-1-16,-7 3-3 0,7 1-2 0,-12 4-1 0,5 2-1 16,-6 1 0-16,-7 4 3 0,7 0-2 0,-6-1 0 15,6 5 1-15,-1-4 1 0,-5-1 2 0,6 4 1 0,0-3 2 16,7 0 1-16,-8-4 2 0,8-1 2 0,-1 1-2 0,-6 1 1 16,7-2-1-16,0 2-2 0,6-1-1 0,-7 0-2 15,7-1 0-15,-7 2-1 0,7-1-1 0,0-1-3 0,0 1-1 16,0-3-2-16,7 3 1 0,-7-3-2 0,7-2-1 15,-1 1 1-15,7 1 1 0,-7 0 1 0,7-4-2 0,1-1-1 16,5 1-5-16,-6-1-3 0,6-3-4 0,1 0-5 16,-8 0-8-16,8 0-8 0,-7 0-8 0,1 0-11 0,-1 0-17 15,-6 0-30-15,5 0-43 0,-5 0-66 0,-7-3-111 16,0-1-60-16</inkml:trace>
  <inkml:trace contextRef="#ctx0" brushRef="#br0" timeOffset="-116222.17">4165 13840 14 0,'0'-7'467'0,"0"3"-83"15,0 0-121-15,7 1-110 0,-1-1-67 0,0 1-30 0,7-4-14 16,0 3-4-16,1-7-3 0,5 3 1 0,7 2-2 16,0-6-1-16,6 1-3 0,8-3-7 0,6-1-3 0,6 0-7 15,0-3-6-15,6-1-7 0,7 2-3 0,0-6-4 16,8 0-5-16,-8 2-5 0,6-4-8 0,-5 3-9 0,-1 0-14 15,-6 3-28-15,-3-3-62 0,-9 7-109 0,-8 1-97 0,-6-1-63 16</inkml:trace>
  <inkml:trace contextRef="#ctx0" brushRef="#br0" timeOffset="-94040.14">6191 17892 127 0,'-19'0'446'16,"-1"-4"-85"-16,8 4-109 0,-2 0-101 0,1 0-59 15,7 0-35-15,-8 0-19 0,8 0-8 0,6 0-3 0,-6 0 0 16,6 0-1-16,-7 0 0 0,7 0 1 16,0 0-2-16,7 0-3 0,-7 0-4 0,6 0-3 0,7 0-1 15,-6 0 4-15,12 4 2 0,1-4 2 0,-1 0 5 16,7 0-1-16,0 0 0 0,7 0 0 0,-1 0-3 15,0 0-3-15,8-4-1 0,-7 4-3 0,12 0-2 0,-5-3 2 16,-1 3-2-16,-7-4-1 0,7 4-1 16,1-4-5-16,-8 4-3 0,-5 0-8 0,-2 0-10 0,1 0-15 15,-6 0-12-15,-8 0-15 0,1 4-10 0,1-4-8 16,-8 4-10-16,-6-4-12 0,0 3-16 0,-6 1-31 16,-8 3-46-16,-6 0-66 0,1 1-105 0,-13-1-48 0</inkml:trace>
  <inkml:trace contextRef="#ctx0" brushRef="#br0" timeOffset="-93883.92">6178 18027 114 0,'-32'5'523'16,"6"1"-42"-16,-1-2-139 0,8 3-135 0,6-2-83 0,6 2-53 16,1-4-33-16,6 4-23 0,0-3-10 0,6 0 2 15,7 0 5-15,1-1 6 0,5 1 4 0,1-4 4 16,12 0 4-16,0 0 2 0,15 0-1 0,-8-4-10 16,13 1-12-16,-1-1-14 0,1-4-15 0,1 6-19 15,0-3-21-15,-2-2-22 0,1 4-31 0,-5-2-58 0,-2 5-96 16,-7-3-110-16,-5 3-59 0,-7 0-35 0</inkml:trace>
  <inkml:trace contextRef="#ctx0" brushRef="#br0" timeOffset="-91197.08">7423 18100 82 0,'0'5'430'0,"0"-5"-107"0,0 3-123 0,0 1-91 0,0-4-51 16,0 3-26-16,0 5-9 0,6-4 0 0,-6 3 2 16,0-4 5-16,7 4 5 0,-7-3 4 0,7 4 8 15,-7-5 2-15,6 1 1 0,7 3 0 0,-7-4-1 16,8 2-1-16,6-1 0 0,-2-1-2 0,2-3-3 0,7 5-6 15,-1-5-4-15,-1-5-4 0,1 5-4 0,0-7-2 16,1 2-3-16,5 2 0 0,-6-4 1 0,0-3 4 16,1 1 3-16,-8-5 9 0,7 3 6 0,0-3 7 15,-6-1 6-15,-1-4 6 0,1 2 4 0,-8-5 3 0,2-1 5 16,-1 1 1-16,-7 0 5 0,1 0 8 0,-1-4 19 16,1 1 15-16,-7 3 11 0,0 0 8 0,0 3 9 15,0 5 7-15,-7 7-3 0,7-1-10 0,0 5-20 0,-6-1-23 16,6 1-18-16,0-1-17 0,0 4-22 0,0 0-20 0,-7 0-15 15,7 0-14-15,0 4-5 0,-6 3-1 0,6 0 2 0,0 4-2 16,0 1 3-16,0 2 3 0,0 4 5 0,0 4 5 16,6 3-1-16,1 2-1 0,-1 2-3 0,1 3 0 15,-1 1 1-15,1 4-1 0,-1-1-2 0,7 5-2 16,-7 0-1-16,2-1-3 0,-2 0-4 0,0 1-2 0,1-2-6 16,-7-2-6-16,6-4 0 0,1-4 0 0,-7 0 2 15,7-6 3-15,-7-1 4 0,0-4 3 0,6-7 14 16,-6 0 18-16,0-4 12 0,0-3 9 0,6-4 6 15,-6-4 1-15,0-3 2 0,0-4 0 0,0-3-11 16,-6-9-10-16,6 1-8 0,0-7-8 0,-6 0-1 0,6 0-2 16,-7-8 1-16,7 4 0 0,-7-4 1 0,7-3-3 15,0 4 0-15,0-6-3 0,7 6-2 0,0-3-1 16,5 5-1-16,2 2-3 0,4 2-1 0,2 1-3 16,7 6-1-16,-1 6-2 0,0 1-3 0,-1 5-5 15,1 4-4-15,1 4-6 0,-1 3-8 0,-6 3-3 0,-2 4-2 16,-3 4-2-16,-3 5 0 0,-6-1 2 0,-6 2 1 15,-6 5-2-15,-1 0-4 0,-13 1-10 0,-5 2-11 16,-1 1-12-16,-14-4-12 0,2 3-14 0,-1-2-20 0,-7-3-19 16,-5-1-26-16,-2 0-23 0,1-4-36 15,7-5-86-15,-8 2-170 0,1-2-68 0,7-3-47 0,5 1-10 16</inkml:trace>
  <inkml:trace contextRef="#ctx0" brushRef="#br0" timeOffset="-75700.58">2821 11708 9 0,'-5'-3'401'0,"-1"3"-88"0,6 0-95 0,-7 0-82 15,1-4-53-15,6 4-26 0,-7-4-14 0,0 4-6 0,7-4 3 16,-6 1 1-16,0-1 1 0,6 0 1 0,-7 1 0 15,7 3 0-15,-7-3-2 0,1-1 0 0,6 4-5 0,-6-4-4 16,-1 4-3-16,7-4-3 0,-7 4-1 0,1-3-4 0,-8 3-2 16,9 3-3-16,-3-3-1 0,-4 4 1 0,-1 4-1 15,0-2 0-15,0 5 1 0,-7 4 1 0,8-4 2 0,-8 4 1 16,5 2 3-16,-3-1 1 0,5 2 1 0,0 0-1 16,0-3-1-16,0 3 1 0,0-3-2 0,7 3-3 0,-2-7-4 15,2 4-2-15,6-1-3 0,-7-2-3 0,7 2-3 0,7-2-1 16,-7-5-2-16,6 3-1 0,-6 2 1 0,8-5-2 15,-2 1 1-15,0-6 0 0,7 6 0 0,-6-4 0 0,0-4 0 16,5 0 2-16,-5 0 2 0,6-4 3 0,0 0 1 16,0-2 4-16,-1-6 1 0,3-3 4 0,-3 5 3 0,1-9 2 15,-6 5 1-15,6-4 0 0,-7-1 1 0,1 4-2 0,0-3-1 16,-1 0-1-16,-6 3-2 0,5 4-3 0,-5-3 1 16,0 3-2-16,0 3 0 0,0-3-1 0,0 7 0 0,0-4-3 15,0 5-3-15,0 0-1 0,0 3-6 0,0-3-1 0,0 3-5 16,0 0-1-16,0 0 0 0,0 3-1 0,0 0-1 15,0 5 1-15,0 3 1 0,0 0 0 0,0 4 4 16,0-1 1-16,0 5 1 0,0-2 1 0,0 6 1 0,0-2 0 16,0-2 0-16,0 3 1 0,0 4 0 0,7-4 0 0,-7-1-1 15,0 5-1-15,0-4 0 0,8 4 0 0,-8-4 0 16,5-1-3-16,-5 2 2 0,7 0-1 0,0-3 1 0,-1-2 0 16,1 5-1-16,0-5 2 0,5 1-1 0,-5-5 1 15,0 1-1-15,5-1 0 0,2 2 0 0,-8-6 0 0,7 2 1 16,-8-5 0-16,10 1 1 0,-10-2-1 0,10-2 1 0,-9 0 0 15,0-1 1-15,7 1 2 0,-6-4 2 0,-1-4 3 16,1 4 0-16,-1-7 2 0,0 3 1 0,8-2 1 16,-9-6-1-16,3 1-2 0,-1-3-2 0,5-2-4 0,-5 2-1 15,-1-4-2-15,8-1 0 0,-8-3-1 0,0 4-1 0,1-7-1 16,0 2-2-16,-1-2-3 0,1 2 0 0,-7-2-5 0,6 0-1 16,-6 2 0-16,0-2 0 0,7 2 2 0,-7-2 2 15,0 4 4-15,0 2 2 0,0 0 8 0,0 1 4 16,-7 7 6-16,7 0 2 0,0 0 1 0,0 8 0 0,0-5-2 15,0 4-3-15,-6 4-6 0,6 0-7 0,0 0-7 0,0 4-5 16,0 0-1-16,0 3-1 0,-7 1 2 0,7 2 1 16,0 5 1-16,0 0 2 0,0 0 0 0,0-1-1 0,7 5-1 15,-7-5-1-15,6 1-1 0,-6-1-1 0,7 5 0 16,-7-8 1-16,6 3-1 0,1 1 1 0,-1-3 2 0,-1-2-6 16,4 1-1-16,-3-3 0 0,-1 2 6 0,9-3 1 0,-7 1-2 15,-1-1 0-15,7-7 2 0,-6 0 4 0,6 0 0 16,0-3 4-16,0-1-8 0,0-4 2 0,-1 1 4 0,2-3-1 15,6-5 1-15,-8 4-1 0,8-7-2 0,-7 4 1 16,1-2 0-16,-2-2 1 0,2 4 3 0,-8-1 3 0,-1 0 7 16,3 1 5-16,-8 2 4 0,0 1 1 0,6 5 3 0,-6-3 2 15,0 3 2-15,0 1-3 0,-6 2-3 0,6-1-5 16,0 4-6-16,0 0-1 0,0 0-4 0,-8 0-3 0,8 4-3 16,0-1 1-16,-5 5-1 0,5-1 1 0,0 1 1 15,0 3-1-15,0 0 0 0,0 0 0 0,0 3-1 0,0-3-2 16,5 1-2-16,-5-2-2 0,8 1 0 0,-2 0-2 15,1 0-6-15,0 0-6 0,5 0-8 0,-6-3-7 0,8 3-6 16,-8-4-9-16,8 0-10 0,-1-3-10 0,-1 3-11 0,2-3-8 16,-2 4-11-16,8-6-23 0,-7-2-45 0,0 0-62 0,0 0-119 15,7 0-66-15,-7-2-29 0</inkml:trace>
  <inkml:trace contextRef="#ctx0" brushRef="#br0" timeOffset="-75325.84">3663 11851 159 0,'-13'-8'474'0,"6"5"-99"0,1-4-131 0,-7 3-101 0,7 4-57 16,-8 0-33-16,8 0-14 0,-7 0-9 0,6 4-4 15,-5-1-4-15,5 4-3 0,-6 1-2 0,6-1-2 0,1 4-2 16,0 0-6-16,-2 4-1 0,8-4-3 0,-6 1-1 0,6-2-1 16,0 1 0-16,6 0-1 0,-6 0 0 0,0-4 0 15,8 1 0-15,-2-5 1 0,-6 5 0 0,6-4 4 0,-6-4 3 16,7 2 3-16,-1-2 5 0,1-2 3 0,0-2 2 15,-1 0 1-15,0-3 1 0,1-5-2 0,0 2 0 0,5-1 2 16,-5-4 0-16,0 5 1 0,-1-5 2 0,7-1 2 0,-7 1 3 16,-6 1 3-16,7 3 4 0,-7 4 1 0,7 0 3 15,-7 0-3-15,6-1-4 0,-6 4-4 0,0 1-4 16,0-1-6-16,0 4-8 0,6 0-7 0,-6 4-5 0,0-1-4 16,8 5 0-16,-2-1 0 0,0 4 0 0,1 0 3 0,-1 0 0 15,7 3 2-15,-6 1-1 0,5-3-1 0,2 3-3 0,-8 2-3 16,8-5-6-16,-2 2-8 0,1 1-10 0,1 0-8 15,-2-1-10-15,2-3-12 0,-2 3-11 0,2-3-8 16,-1 1-5-16,-1-1-7 0,-4 0-8 0,4-4-17 0,-6 4-27 16,8-4-46-16,-1 0-77 0,-7-2-103 0,1-3-51 0</inkml:trace>
  <inkml:trace contextRef="#ctx0" brushRef="#br0" timeOffset="-74888.24">3852 11943 357 0,'-7'-8'349'0,"7"1"-86"0,-6-3-84 16,6 1-70-16,0 6-39 0,0-5-22 0,0 1-13 0,0 3-9 15,6-3-6-15,-6 3-6 0,7 0-3 0,6 1-2 16,-6 0-2-16,-1-1-4 0,8 0 1 0,-8 1-2 0,0 3 1 16,8 0 0-16,-8 3 4 0,7-3 2 0,-7 8 0 0,1-5 0 15,-1 8-1-15,7-4 1 0,-7 4 1 0,2 0-2 16,-2 4-2-16,0 0-3 0,-6 0 1 0,7-1-2 0,0 5-2 15,-7-5 2-15,0 1 0 0,6-4 0 0,-6 3-1 16,0-2-1-16,0-1 1 0,0 0 0 0,0-4 1 0,0-4 2 16,0 5 4-16,0-4 9 0,0-1 8 0,0-3 11 0,0 0 5 15,0 0 4-15,0-3 1 0,0-5-1 0,0 1-5 16,7 0-7-16,-7-8-6 0,0 3-10 0,6-2-3 16,-6-4-1-16,6-1 1 0,-6 1-1 0,8 0 1 0,-2 0 3 15,0-1-2-15,0 4 1 0,-6 1-3 0,6-1 0 0,2 4-3 16,-8 0-3-16,6 4-1 0,-6-1-8 0,6 5-3 15,-6-1-3-15,7 4-4 0,0 0-1 0,-7 4 0 0,7-1 2 16,5 5 0-16,-6 3 3 0,2-1 2 0,4 2 2 0,-5 2 1 16,6 1 0-16,0 0-2 0,0 4-1 0,0-5-2 15,-1 4-2-15,2 0-4 0,5-3-4 0,-5 0-1 0,-2-1 1 16,2-2 0-16,-1-1 2 0,6 0-1 0,-6-1 1 16,1-6 2-16,-2 4 1 0,8-5-2 0,-7-3-6 0,7 0-6 15,-1 0-11-15,-6-7-9 0,7 3-14 0,-1-7-24 0,7 1-39 16,-13-2-32-16,7-3-75 0,-7-3-124 0,-1 0-59 15</inkml:trace>
  <inkml:trace contextRef="#ctx0" brushRef="#br0" timeOffset="-74700.97">4348 11526 400 0,'-21'-12'530'0,"1"1"-107"0,8 4-163 0,0 3-106 16,-2 1-59-16,8-1-37 0,-1 4-20 0,0 4-12 15,1-1-8-15,6 5-2 0,0 2 0 0,0 6 2 16,6-2 2-16,1 4-1 0,0 0 0 0,5 0-2 0,8 5-2 15,-8 2-2-15,15-3-4 0,-7 4-2 0,6-1-1 0,0 2-2 16,0-2-4-16,-1-3-7 0,8 3-8 0,0-3-10 0,-8 0-11 16,9 0-17-16,-2-4-15 0,-6 2-23 0,0-3-29 15,1-2-51-15,-7-4-86 0,-2 4-119 0,-4-8-69 16,-1 1-28-16</inkml:trace>
  <inkml:trace contextRef="#ctx0" brushRef="#br0" timeOffset="-74200.97">4340 11872 36 0,'0'-3'490'0,"-6"0"-9"16,6-1-179-16,6-3-141 0,2 3-75 0,4 0-39 0,2-3-18 15,5 0-8-15,7 3-1 0,0-3-2 0,7 3-2 0,6-3-4 16,0 3-6-16,0 0-7 0,6 1-7 0,-6-4-6 16,7 3-6-16,-7 0-5 0,1 1-2 0,-8-5 1 0,1 5 3 15,-1 3 3-15,-6-4 6 0,-7 0 7 0,1 0 7 16,-6 1 12-16,-1-5 7 0,-7 5 6 0,0 0 5 0,1-2 3 15,-7 2 2-15,0-1 2 0,0 0-1 0,-7 0-1 0,1 4 3 16,0 0 1-16,-7 0 2 0,6 0 2 0,-6 4 0 16,7 0-1-16,-9 0-2 0,10 4-3 0,-9-5-6 15,8 3-8-15,6 2-4 0,-6 4-5 0,6-5-5 0,0 4-4 16,0 0-3-16,0 0-3 0,0 0 0 0,6 0 2 0,0-1-1 16,1 2 0-16,0-5 0 0,-2 3 0 0,2-2 2 0,7 3 2 15,-8-7-1-15,8 4 0 0,-1-5-2 0,-7 0 1 16,7-3 1-16,5 0-1 0,-3-3 1 0,-2 0 1 0,6-2-2 15,-6-2 2-15,1-4 1 0,5 3 0 0,-6-2 0 16,0-1 1-16,-2 0 2 0,-2 0 0 0,2 0 8 0,-3 4 8 16,-8-1 5-16,7 2 6 0,-7 2 5 0,0-4-1 15,0 8-2-15,0-3-2 0,6 3-8 0,-6 0-9 0,0 0-13 16,0 0-8-16,0 0-5 0,0 3-2 0,0 1-2 16,6 0-1-16,1 0 0 0,-7-1 0 0,6 4 3 0,1-3 1 15,0-1-1-15,-1-3 1 0,8 4 2 0,-8 0 0 0,5-4 1 16,-3 0 2-16,4 0 2 0,2-4 0 0,0 4 2 15,-8-4 0-15,6 1 0 0,2-1 0 0,-1-3 1 0,0 4-2 16,-6-1-10-16,5 0-15 0,-7 0-20 0,4 1-26 16,-9-1-31-16,6 0-38 0,-1 4-66 0,3-3-111 0,-1 3-102 15,-1 0-57-15,-6 0-34 0</inkml:trace>
  <inkml:trace contextRef="#ctx0" brushRef="#br0" timeOffset="-73654.37">5104 12085 64 0,'-14'-7'508'0,"-5"7"4"0,-2 0-163 16,1 4-155-16,2 3-82 0,-8 1-43 0,6 7-20 15,-7-1-8-15,8 1-6 0,0 4-2 0,-1-6-4 0,8 5-5 16,-2 1-6-16,2-1-5 0,12 1-8 0,-7-2-7 0,7-1-3 15,0-2-3-15,7 2-6 0,-1-6-3 0,7-3 0 16,-6 1-1-16,5-4 1 0,2-4 3 0,-1 0 2 0,-1 0 5 16,2-4 7-16,6-4 4 0,-8 1 5 0,2-3 4 15,5-2 3-15,-6 5 6 0,-6-4 6 0,4 3 5 0,-3 0 3 16,4 2-1-16,-12 2-1 0,8 0-3 0,-2 1-2 0,-6 3-6 16,7 3-6-16,-1 1-3 0,1 0-4 0,-1 2 1 15,0 6-2-15,8-1 1 0,-8 3-1 0,1 5 2 0,-1 0-2 16,1 2-3-16,-1 2-3 0,1 2-1 0,-7 0-1 15,6 5-1-15,-6-4 0 0,0-4-1 0,-6 3-2 0,6-2 2 16,0-6 0-16,-7 3 1 0,1-7 2 0,-1-1 8 0,7-1 9 16,-6-1 12-16,-1-2 10 0,1-4 11 0,0-1 8 15,-2 1 6-15,2-1-1 0,0-3-2 0,6-3-8 16,-7 3-16-16,1-4-28 0,6 1-37 0,-7-5-39 0,7 1-39 16,7-5-37-16,-1 2-38 0,1-5-49 0,-1-7-54 0,8 4-83 15,5-8-91-15,-6 1-46 0,6-1-5 0</inkml:trace>
  <inkml:trace contextRef="#ctx0" brushRef="#br0" timeOffset="-73295.08">5377 12089 433 0,'-13'-4'526'0,"0"1"-100"0,-7 3-158 16,8 3-99-16,-2 1-54 0,-5 4-29 0,4-1-16 16,4 1-8-16,-3 2-9 0,2 1-8 0,5-1-10 0,0 7-10 15,7-4-12-15,0 3-5 0,0-2-8 0,0 1-4 16,7 0-3-16,0-1-1 0,-1-3-1 0,0 0-1 0,8-4 3 15,-3-3 0-15,4-1 5 0,-2-3 5 0,7-3 5 0,-2-5 5 16,2 0 6-16,-7-6 3 0,13-1 6 0,-12 1 9 16,5-9 11-16,1 5 8 0,0-2 6 0,-8-3 13 15,1 0 20-15,0 2 19 0,0-1 9 0,1 4 7 0,-8-1-3 16,0 4-3-16,0 1-6 0,8 2-14 0,-8 6-24 0,1-2-24 16,-1 1-19-16,-6 3-16 0,14 4-14 0,-8 0-13 0,7 4-8 15,-6 0-5-15,5 3-6 0,8 1-2 0,-7-2 1 16,0 2 0-16,0 3 1 0,1 0 1 0,-2 1 3 15,-5-3 1-15,6 3 4 0,-7-1 3 0,-6-4 2 0,7 4 5 16,-7-3 6-16,-7 2 7 0,7-3 9 0,-6 1 8 0,-7 3 6 16,0-3 6-16,-7 2-6 0,0-1 1 0,1 1-13 15,-7-3-5-15,0 5-16 0,0-5-34 0,-1 0-48 0,9 0-58 16,-9 1-47-16,7-1-60 0,8-4-75 0,-2 4-176 16,8 1-75-16,0-4-46 0,6 3-6 0</inkml:trace>
  <inkml:trace contextRef="#ctx0" brushRef="#br0" timeOffset="-72482.77">8446 12700 330 0,'-13'12'339'15,"0"-5"-86"-15,-1 4-83 0,-4 0-56 0,3 3-32 16,3 2-21-16,-8-3-10 0,8 7-4 0,5-3-8 0,-6-2-4 15,7 8-2-15,-1-6-5 0,7 3-5 0,0-3-4 0,0 2-3 16,7-5-3-16,-1 5 0 0,0-4-3 0,8-5-2 0,5 1 1 16,-6 0-1-16,7-4 2 0,5-2 1 0,2-3-3 15,-1-2 3-15,0-2 0 0,7-3 1 0,-1-5-1 16,7-2-1-16,-7-2 3 0,2-1 2 0,5-7 6 0,-7 1 7 16,6-1 7-16,-11-5 6 0,6 2 9 0,-7-5 10 0,-6 1 1 15,-1-4 7-15,1 0 5 0,-8 1 0 0,-4-1-4 16,4-3-3-16,-12-1-3 0,0-1-7 0,0 2-2 0,0 3-10 15,-6-4-3-15,0 8 2 0,-2-3 5 0,2 5 8 16,0 6 3-16,-1-2 2 0,1 9 3 0,-8-1-2 0,7 4-7 16,2 3-8-16,-2 2-11 0,-1 2-14 0,3 4-8 0,-1 4-10 15,-1 0-4-15,0 6-2 0,1 1 0 0,-1 4 0 16,1 4 0-16,6-1 2 0,-6 3 0 0,6 2 1 16,0 2 0-16,0 4 0 0,6-2 0 0,-6 2-1 0,6 0 2 15,7 0-2-15,-6 0-2 0,0-3-5 0,4-1-7 0,-3 2-7 16,4-2-21-16,2 1-22 0,-7-1-28 0,6-3-26 0,-1 1-24 15,2-2-22-15,-2 1-19 0,2-4-24 0,5-3-23 16,1 0-47-16,-8-5-81 0,8-2-80 0,0-1-41 0</inkml:trace>
  <inkml:trace contextRef="#ctx0" brushRef="#br0" timeOffset="-71795.31">9189 12609 178 0,'-19'-7'539'0,"5"1"-5"0,1 1-171 0,-6 2-150 15,6 3-87-15,-2 0-49 0,4 3-28 0,-3 2-12 0,2 1-7 16,-2 5-5-16,1 1 2 0,1-3-5 0,-3 7-1 0,10-2-1 16,-1 1-4-16,6 0-4 0,0 0-5 0,0-1-3 15,6 1-3-15,-1-5-1 0,2 5 0 0,7-3-2 0,-1-5-1 16,0 3-1-16,0-6 1 0,7 4-2 0,-9-8 0 16,9 0 1-16,-6 0 0 0,6-4 2 0,-8-4 1 0,8 5 1 15,-7-4 0-15,0-4 3 0,5 3 2 0,-3-3 2 0,-2 0 1 16,0 4 2-16,0-1-1 0,-7-3 1 0,8 8 1 15,-8-4-5-15,0 2-3 0,-6 2-4 0,7 0-4 0,-7 3-3 16,7 0 0-16,-7 3-1 0,0 0-2 0,0 2 2 16,0 2 2-16,0 4 0 0,-7 0 1 0,7 1 3 0,0-3-1 15,-7-1 0-15,7 4 0 0,0-3 1 0,0-1-1 16,7 0 0-16,-7-1 1 0,0-3 3 0,0 0 1 0,7-1 7 16,-1-3 6-16,-6-3 5 0,13-1 6 0,-6-3 3 0,6-5 3 15,-1 2 2-15,2-1-2 0,-8-5-4 0,7 2 0 16,0-4-3-16,0 4 4 0,-6-5 5 0,6 4 2 0,-7-3 4 15,8 0 7-15,-8 4 6 0,7-6-4 0,-7 6-2 16,8-1-9-16,-2 4-9 0,-4 0-5 0,4 0-8 0,-6 4-11 16,8 0-11-16,-8 7-7 0,1-4-7 0,-1 8-4 0,0-4-1 15,2 7-2-15,-8 4-3 0,0 1-1 0,0 2 1 16,0 4-2-16,0-4-2 0,-8 8-1 0,8-3-3 0,0-1 2 16,-6 1 1-16,6-2 3 0,-6 2 5 0,-1 0 7 15,7-9 6-15,0 5 4 0,-6-3 6 0,6-5 2 0,0 0 2 16,0-4-1-16,-7 5 1 0,7-4 1 0,0-4 0 0,0 3 0 15,0 1-1-15,0-4-1 0,7 0 2 0,-7 0-1 16,6 0 0-16,1 0 0 0,5 0-1 0,2 0-1 16,-2-4 0-16,2 4-3 0,5-3-2 0,1-1 0 0,0-4-2 15,-1 0 1-15,7 2 1 0,0-5 2 0,-6-4 2 0,-1 4 4 16,1-4 4-16,0-2 3 0,-1 2 2 0,-6-4 5 0,0-2 0 16,0 1 4-16,-6-1 7 0,-1 4 6 0,-6-6 8 15,6 4 11-15,-6 1 11 0,-6 3 10 0,6 0 9 16,0 5 2-16,-6 3-2 0,6-1-3 0,-7 2-11 0,7 1-12 15,-7 5-18-15,7 0-8 0,-6 5-14 0,6-3-6 0,-7 2-6 16,7 7-3-16,0-3-1 0,0 3 1 0,0-1 2 16,0 2-1-16,7 2-1 0,-1 1-1 0,1-1-4 0,0 1-11 15,5-4-15-15,2 4-25 0,-1 0-24 0,6-5-26 16,0 2-25-16,1-2-28 0,6 1-23 0,-7-3-22 0,8-5-47 16,-8 1-76-16,7-4-125 0,-7-4-42 0,-5 1-15 0</inkml:trace>
  <inkml:trace contextRef="#ctx0" brushRef="#br0" timeOffset="-71670.47">10127 12335 459 0,'-7'-12'463'0,"7"6"-146"15,-6-6-144-15,6 5-87 0,0 3-43 0,6-3-28 0,1 3-17 16,5 1-14-16,2-1-13 0,6 4-16 0,-7 0-19 16,7 0-33-16,4 0-38 0,-4 0-51 0,1 0-75 0,5 4-78 15</inkml:trace>
  <inkml:trace contextRef="#ctx0" brushRef="#br0" timeOffset="-71217.29">10439 12294 206 0,'-6'0'433'0,"-6"4"-75"0,-8-1-94 16,7 1-87-16,-1 3-58 0,-4 1-32 0,-2-1-17 0,0 1-10 15,7 3-7-15,0-1-9 0,0 2-5 0,7 3-9 16,-1-5-5-16,0 5-9 0,0-4-7 0,7 3-4 0,0-3-5 16,7 0 0-16,0 1-4 0,0-2-4 0,19 5-15 15,-14-11 10-15,8 0 0 0,-7-4 2 0,6-4-1 16,0 0 3-16,-5-3 9 0,6-1 6 0,-7-2 5 0,7-2 4 15,-8 1 4-15,0 0 7 0,-4 0 8 0,-1 1 11 16,5 2 8-16,-5 1 6 0,-7 0 4 0,0 2 3 0,0 3-2 16,0 2-5-16,0 0-7 0,-7 2-14 0,0 3-14 15,2 2-10-15,-2 4-9 0,-1 0-11 0,-4 3-6 0,6 1-9 16,0 4-9-16,6-5-7 0,0 5-9 0,0-1-5 0,0-3-3 16,6-1 3-16,0 1 1 0,6-4 6 0,-4-4 7 0,4-3 10 15,2 0 9-15,5-8 5 0,-5 0 7 0,5-3 7 16,-6-7 10-16,6-2 10 0,1 2 8 0,-8-9 6 15,2 2 7-15,-7-4 12 0,5-2 5 0,-4 2 3 0,-2-4-2 16,0-2-3-16,1 3-5 0,0-1-1 0,-7 0 0 0,6 0-2 16,-6-1 3-16,0 0 9 0,0 5 6 0,0-1 12 15,0 4 14-15,0 7 8 0,0 1 2 0,0 3-6 0,0-1-11 16,0 9-12-16,0-3-11 0,0 6-17 0,0 0-16 16,6 2-13-16,-6 5-5 0,7 5-2 0,-2 3 2 0,10 3 0 15,-3 1 0-15,2 6-1 0,5-2 0 0,1 2-6 0,0 0-9 16,-1 4-12-16,7-4-17 0,-6 2-22 0,6-1-29 15,-1-4-36-15,0-1-42 0,2 2-38 0,0-5-34 16,-7 0-33-16,-2-4-51 0,-4 1-85 0,-1-3-103 0,-13-5-46 16,0-4-3-16</inkml:trace>
  <inkml:trace contextRef="#ctx0" brushRef="#br0" timeOffset="-70483.24">4399 11268 104 0,'-6'0'449'0,"-1"0"-92"0,1 0-112 15,0 0-85-15,-1 0-48 0,7-3-21 0,-7 3-7 16,7 0-2-16,-6-4 4 0,6 4-1 0,0 0-6 0,0 0-6 15,0 0-11-15,-6 0-13 0,6 4-13 0,0-4-12 16,0 3-11-16,0-3-6 0,0 8-5 0,0 0-2 0,0 2 0 16,0 1 0-16,-8-1 1 0,8 5 1 0,-6 1 0 0,-1 2-1 15,1-3 2-15,6 3 0 0,-6-4 0 0,-2 5 0 16,8-5 0-16,-5 1-1 0,5-1 1 0,0 2-1 0,0-5-1 16,0 3 0-16,5-7 1 0,-5 4-1 0,8-3 0 15,-2-1 2-15,7-3-1 0,1 3-2 0,-2-3-9 0,8-1-9 16,6-3-16-16,0 0-13 0,-1 0-17 0,8-3-17 0,0-4-24 15,0-1-28-15,-7 1-47 0,6-4-77 0,-6 0-124 16,-6-4-59-16,-1 4-22 0</inkml:trace>
  <inkml:trace contextRef="#ctx0" brushRef="#br0" timeOffset="-70327.02">4321 11411 457 0,'-19'0'534'0,"6"0"-105"0,-1 0-171 0,8-4-107 16,6 4-57-16,0 0-29 0,6-2-5 0,8 2-1 15,-1-8 0-15,12 4-4 0,8 0-1 0,6-3-8 0,7 0-13 16,7 0-19-16,5-1-26 0,-6 0-26 0,13-2-24 0,1 3-17 16,-9-1-18-16,9-4-18 0,-8 6-26 0,2-5-59 0,-2 3-122 15,-12-3-71-15,-7 4-52 0</inkml:trace>
  <inkml:trace contextRef="#ctx0" brushRef="#br0" timeOffset="-36756.87">12271 2689 31 0,'0'-12'328'15,"-7"2"-122"-15,7-1-110 0,0 0-68 0,7 0-37 0,-7 4-16 16,0-1-12-16,0 5-3 0,6-1-3 0,-6 0 5 15,0 4 1-15,0 0 4 0,0 0 5 0,-6 0 5 0,6 4 4 16,0 0 6-16,-7-1 9 0,1 0 11 0,-1 5 17 0,7-4 13 16,-12 3 8-16,4 0 7 0,2 1 2 0,-1-4 1 15,-5 3-3-15,4 0-5 0,2 0-14 0,-6-3-10 0,5 3-7 16,0-3-3-16,7 0 3 0,-6-4 6 0,6 4 10 16,-6-4 5-16,6 0 7 0,0 0 5 0,0 0 3 0,0 0-2 15,0 0-8-15,0-4-10 0,0 4-12 0,0-4-7 0,-7 0-7 16,7 1-7-16,0 3-2 0,0-4-2 0,0 0 0 15,0 0 2-15,0 1 2 0,0 3 0 0,0-4-1 0,0 4 1 16,0 0 0-16,0 0 0 0,0-3 2 0,0 3 0 0,0-4 4 16,0 4 0-16,0-3 1 0,0 3 0 0,7-4-1 15,-7 4 0-15,0-4-2 0,0 0 2 0,0 4-4 16,0-3 3-16,0-1-2 0,6 4-1 0,-6-4 1 0,0 1 0 16,0 3-3-16,0-4-4 0,0 1-6 0,0 3-8 0,0-5-13 15,0 5-30-15,0 0-82 0,0-3-145 0,0 3-79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3:46:55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6328 16068 4 0,'0'4'125'0,"0"-1"27"0,0-3 15 16,0 3-2-16,0 1-15 0,0-4-24 0,0 5-32 0,0-2-28 15,0 0-23-15,-6 1-15 0,6 0-11 0,0-1-7 0,-8 1-4 16,8 0-4-16,0 0-8 0,0-1-4 15,0 1-9-15,-6-4-7 0,6 3-9 16,0 1-10-16,0-4-10 0,0 0-7 0,0 3-4 16,0-3-2-16,0 0 2 0,-6 0 6 0,6 0 7 0,0 0 9 15,-7 0 6-15,1 0-2 0,-1 0-7 0,0 0-15 0,2-3-25 16,-2 3-39-16</inkml:trace>
  <inkml:trace contextRef="#ctx0" brushRef="#br0" timeOffset="218.84">6178 16130 384 0,'6'0'339'0,"-6"0"-94"0,0 0-88 0,0 0-65 16,7 0-43-16,-7 0-26 0,7 0-14 0,0 0-9 15,-7 0-5-15,6 0-2 0,-6 0 1 0,6 0-1 16,-6 0 1-16,6 0 2 0,-6 0 1 0,0 0 1 0,0 0 2 16,0 0 1-16,0 0 2 0,0 0 4 0,8 0 1 0,-8 0 2 15,0 0-1-15,0 0 0 0,0 0 0 0,0 0-1 16,0 0 5-16,0 0-5 0,0 0-3 0,0 0-2 0,0-4-2 15,0 4 0-15,6 0-1 0,-6-3 1 0,6 3-6 16,-6 0 0-16,7 0 2 0,-7-4-1 0,7 4-3 0,-7 0-6 16,0 0-12-16,6 0-20 0,-6-3-35 0,7-1-58 0,-7 4-103 15,0-4-89-15,5 0-58 0</inkml:trace>
  <inkml:trace contextRef="#ctx0" brushRef="#br0" timeOffset="174036.96">4901 1381 287 0,'-12'0'378'16,"4"-4"-125"-16,2 0-100 0,0 1-62 0,-1 3-31 0,0-4-14 16,1 1-4-16,0-1 6 0,6 1 1 0,-7 3 6 15,7-4 2-15,-6-1 3 0,6 2-1 0,-7 0-7 0,7-1-5 16,0 0-6-16,0 1-5 0,0 3-3 0,0-3-6 0,0-2-4 15,0 5-2-15,0 0-3 0,0 0-1 0,0-4-3 16,0 4 0-16,0 0 1 0,0 0-2 0,0 0 2 0,0 0 5 16,0 4 1-16,0-4 2 0,-7 0-2 0,7 0-1 0,0 0-3 15,0 5 0-15,0-2-7 0,0 0-4 0,0 5-1 16,-7 3-2-16,7 3 2 0,0 1 1 0,-5 6-1 0,-3 2 1 16,1 3 1-16,-4 3 4 0,-3 4 0 0,-5 0-3 15,5 4-2-15,-4-1-2 0,-2 4 1 0,-7-3 0 16,9 0-2-16,-2-1-3 0,0 1 1 0,7-8 2 0,0 3-1 0,-1-5 2 15,2-2-1-15,4 1 1 0,-4-8-1 0,12 4 0 16,-6-4 1-16,-1-2-1 0,7-1 1 0,0-5 1 16,0 5 0-16,7-4 1 0,-7-1 0 0,6-2 0 0,6-1 1 15,3 0 0-15,-3-3 1 0,8-1 2 0,-1 1-1 0,7-4-1 16,0 0 0-16,1 0 0 0,5-4-2 0,1-3-1 16,-2 4-9-16,10-4-10 0,-2-5-15 0,0 5-14 0,-1-3-17 15,-4-2-16-15,5 1-16 0,0 0-16 0,-1-4-18 16,-5 1-29-16,-2-1-57 0,-3 1-114 0,-2-5-87 0,-6 1-49 15</inkml:trace>
  <inkml:trace contextRef="#ctx0" brushRef="#br0" timeOffset="174318.09">4934 1274 340 0,'-14'-3'325'0,"2"-4"-119"0,-1 3-78 0,-1 0-40 16,2 0-21-16,5 4-14 0,-6-3-6 0,0 3 0 16,7-4-5-16,-1 4-2 0,0 0-4 0,0 0-6 0,7 0-5 15,-5 0-2-15,5 0-2 0,0 0-4 0,0 0-4 0,0 0-1 16,5 0-2-16,2 0 2 0,0 4 2 0,0-4 2 16,6 3 2-16,-1-3-1 0,8 4 2 0,0-4 0 0,5 4-4 15,-6-4-2-15,8 0-4 0,0 0-2 0,-1 0-3 16,5 0-1-16,-4 0-2 0,0 4-2 0,-2-4-5 0,1 0-9 15,-6 0-14-15,0 3-15 0,-1-3-16 0,-6 4-26 0,0-1-56 16,1 2-96-16,-14-3-133 0,0 2-62 0</inkml:trace>
  <inkml:trace contextRef="#ctx0" brushRef="#br0" timeOffset="174474.31">4575 1667 328 0,'-12'6'509'0,"5"-1"-172"0,-1 2-142 16,8-4-77-16,0 1-51 0,8 4-28 0,-1-5-10 15,5 1-5-15,2-4 3 0,11 3 1 0,1-3 2 16,7-3 1-16,7-1-1 0,5 1-1 0,1-5-7 0,5 1-7 16,2-5-13-16,-1 6-18 0,0-2-22 0,0 1-25 0,7-3-37 15,-13-2-77-15,5 5-153 0,-5-4-89 0,-7 3-54 16</inkml:trace>
  <inkml:trace contextRef="#ctx0" brushRef="#br0" timeOffset="174974.16">5651 2019 168 0,'-7'-8'449'0,"0"4"-126"15,-5 4-135-15,5-4-79 0,0 4-45 0,1-3-27 16,-7 3-13-16,6 0-12 0,1 3-5 0,-1 1-2 0,-5 0 1 15,4-1-1-15,2 5 4 0,-6 4 0 0,5-2 3 0,-6 5 2 16,0 3 1-16,-1 4-2 0,2 0 0 0,-8 4 0 0,7 3-5 16,0 0-3-16,0 0 2 0,-2 5 0 0,10-1-3 15,-1-4 1-15,6 1 0 0,0-1-1 0,0-4 1 16,6-4 1-16,8 2-2 0,-8-5 0 0,7-3 5 0,7-5 4 16,0-1 3-16,-2-6 4 0,9-3 5 0,-1-7-1 0,6-1 4 15,1-3 3-15,-1-4-1 0,1 1 0 0,-1-9-2 16,1 2 0-16,-7-1-2 0,6-4 2 0,-12 1-3 0,7 3-2 15,-15-4-3-15,2 1-2 0,-8-1-4 0,-6 0-3 16,0 4-5-16,-6-3-6 0,-14 3-8 0,7-4-15 0,-13 4-12 16,0 0-15-16,0 4-19 0,-7-5-21 0,7 6-34 0,-6-2-74 15,5 1-143-15,1 3-82 0,0-3-53 0</inkml:trace>
  <inkml:trace contextRef="#ctx0" brushRef="#br0" timeOffset="175864.64">6764 751 151 0,'0'-4'192'0,"0"4"-39"0,0-3-30 15,-7 3-24-15,7-4-24 0,0 4-17 0,0-4-9 0,-5 4-7 16,5-4-3-16,-6 0-1 0,6 4-5 0,-8-3-4 0,8 0-1 16,0-1-3-16,-6 4-3 0,6-3 2 0,0-2 0 15,-6 2 2-15,6-1 0 0,0 0 2 0,0 4 1 0,-7 0-2 16,7-3-2-16,0 3-6 0,0 0-5 0,-6 3-2 0,-1 1 0 16,0 0 1-16,-5 4-1 0,-2 2 1 0,-5 1 1 0,-1 8 1 15,1-1 1-15,-7 0-2 0,6 8-3 0,-6-4-1 0,-1 4-2 16,9-5-2-16,-2 5 0 0,0-8-1 0,8 4-1 15,-2-7 1-15,7-1 0 0,2-2 0 0,-2-4 7 0,-1-2 6 16,8-3 6-16,0 2 7 0,0-2 3 0,8-6 3 0,-1-2 1 16,5-2-3-16,8 0-2 0,0-8-10 0,-1-2-6 0,6-2-7 15,2 0-4-15,-7-2-4 0,6-2 0 0,-7-2 0 0,1 3 0 16,-2-4 0-16,2 1 0 0,1 0-1 0,-2-2-1 16,1-2 0-16,-8 3 3 0,7 1-3 0,-4-1-1 0,-3 1-1 15,-5 2-1-15,6 5 2 0,-6 0 1 0,-1 3 3 0,-6 5-3 16,6-2 1-16,-6 5 1 0,6 3 0 0,-6 4 0 0,8 4-1 15,-2 0-1-15,-6 3-2 0,0 3 0 0,6 5 2 0,-6 0 0 16,7 8 1-16,-7-1 1 0,7 3 1 0,-1 1-2 16,1 3-1-16,4-4 0 0,-2 4 0 0,2 2-6 0,3-2-9 15,-1-4-9-15,0 1-14 0,1 0-12 0,4-1-17 0,-4-3-20 16,-1-4-30-16,-1 1-62 0,2-1-109 0,-8-4-101 0,1-2-54 16</inkml:trace>
  <inkml:trace contextRef="#ctx0" brushRef="#br0" timeOffset="176301.91">6837 897 2 0,'-8'-7'459'0,"2"-1"-130"16,0 2-135-16,0 2-82 0,-1 0-43 0,7 1-29 15,-7-2-15-15,7 5-11 0,-6 0-5 0,6 0-3 0,0 0 1 16,0 5 0-16,0-5 1 0,6 7 6 0,-6-3 0 0,0 6 5 15,7-2-1-15,0 7 1 0,-1-1 2 0,0 1-4 0,0 3 0 16,2 4-4-16,-2 1-1 0,0 2-1 0,-6 4 2 16,7 1 2-16,0-1 1 0,-1 8 4 0,1-5 1 0,-1 8 2 15,-1-3 0-15,4 4 2 0,-3 2 1 0,-6 1-1 0,5 4-1 16,2 3-1-16,0 0 0 0,-7 5 1 0,7-6 1 16,-1 6-1-16,1-1 2 0,6-1 1 0,-6 1 1 15,5 4 2-15,-6-4-1 0,8 3-1 0,-1 5 0 0,-1 2 0 16,2 1-3-16,-1 5-5 0,0 2-3 0,0 0-3 0,0 4-2 15,-6 0-2-15,-1 3-5 0,7 1-3 0,-6-1-2 0,-1 1 0 16,-1 0 0-16,4-1-2 0,-3-2-2 0,-1-2 3 16,3 1 2-16,-2 0 3 0,1-1-2 0,-1 2 1 0,1 0 1 15,-7-6-1-15,6 2 1 0,0-1-2 0,-6-4 0 16,8 0-1-16,-8-3 0 0,0 1-1 0,0-6 1 0,0-5 1 16,6-1-1-16,-6 1-1 0,0-10 0 0,0 2-2 15,0-4-2-15,6 0-8 0,-6-7-17 0,7 3-18 0,-7-7-19 16,7 0-25-16,-1 0-46 0,-1-8-90 0,3 1-163 0,-2 0-78 15,-6-4-31-15</inkml:trace>
  <inkml:trace contextRef="#ctx0" brushRef="#br0" timeOffset="176864.45">7045 4784 133 0,'-7'-7'496'0,"1"7"-68"15,0-4-172-15,6 1-126 0,-8-1-67 0,8 4-36 16,-6-3-19-16,6 3-8 0,0-4-4 0,-6 4-2 0,6 0 2 16,0-4 3-16,6 4 0 0,-6 0 1 0,6 0 0 0,2 0 0 15,-2 4 2-15,7-4 3 0,6 0 2 0,1 0 3 16,6 4 2-16,1-4 2 0,5 0 0 0,7 0 1 0,0 3-1 16,7-3-1-16,-1 4-2 0,6-4-3 0,3 3 0 15,5 1-1-15,6-4-1 0,0 0-1 0,0 3 4 0,6 1 0 16,7-4 1-16,7 0 1 0,-7 4 2 0,13-4 1 0,0 4 1 15,8-1 0-15,-1-3-2 0,-1 4 0 0,1 0 0 16,6 0 1-16,-6-2 0 0,-1 2 1 0,1 0 0 16,0 0-1-16,-6-1 0 0,5 1 0 0,7 4 1 0,-6-5-1 15,6 4-1-15,6-3 1 0,2 3-3 0,-1 1 1 0,6-1 2 16,-1-3 3-16,9 4 3 0,-1-6 4 0,0 6 6 0,12-4 7 16,1 3 9-16,0 1 10 0,6-5 6 0,1 1 3 15,-1 0 3-15,0 2 6 0,1-2 3 0,0 0 0 0,-8 0-3 16,7-1-2-16,1 1 2 0,-8 0-3 0,2 0 2 15,4-1 0-15,-4 1 5 0,5-1 9 0,-6 1 5 0,5 0 3 16,9-1-2-16,-1 1-1 0,0-4-3 0,-1 4-6 16,8-4-10-16,-1 0-6 0,-6-4-7 0,7 0-6 0,-7-3-4 15,0 3-3-15,-1-3-2 0,1 4-2 0,-1-5-5 0,-11 4-7 16,-8-3-6-16,-7 3-4 0,-11 0-1 0,-15 2-2 16,-6-2-3-16,-12 4-4 0,-14-4-3 0,-7 4-3 0,-12 0-3 15,-13 0-1-15,-1 0-4 0,-13 0 0 0,2 0-3 16,-2 4 0-16,-12-4-2 0,5 0-1 0,-5 4-3 0,0-2-1 15,-7 2-3-15,6 4-4 0,-6 3-5 0,0-4-7 16,0 4-1-16,-6-4-4 0,6 4-3 0,-7-3-3 0,0 2-7 16,-5-2-12-16,-2 3-24 0,-12-3-40 0,0-1-54 0,-6 1-51 15,-8-6-57-15,-5 6-95 0,-7-8-161 0,-13 4-80 16,-6-4-37-16,-14 0 4 0</inkml:trace>
  <inkml:trace contextRef="#ctx0" brushRef="#br0" timeOffset="177333.12">12004 5861 93 0,'0'-11'560'0,"6"3"5"0,0-2-157 0,8 3-175 0,-1-1-104 16,6 1-59-16,0 3-33 0,15 1-18 0,-9-1-9 15,8 4-6-15,0 0-4 0,0 4 0 0,-8-1 0 16,1 8-1-16,0 0-2 0,-6 3-3 0,-1 1-1 0,-5 4 0 16,-8 3 2-16,0 0-1 0,-6 4 0 0,-6-1 2 0,-7 1 0 15,-1 3 1-15,-5 0 1 0,-6 0-1 0,-2 0 0 0,-5-2 0 16,5-1 0-16,-5-1 0 0,6 1 1 0,0-9-5 15,-1 2-7-15,1-4-7 0,7-1-13 0,6-3-15 16,7-3-21-16,-1-5-23 0,14 0-45 0,-1-3-66 0,7-3-117 16,6-4-86-16,7 0-50 0</inkml:trace>
  <inkml:trace contextRef="#ctx0" brushRef="#br0" timeOffset="177551.61">12662 5828 514 0,'-20'-7'577'15,"0"3"-57"-15,1 4-209 0,0 4-143 0,-1 3-81 0,-7 5-43 16,9 2-24-16,-2 1-11 0,-7 2-6 0,9 2-3 16,-2 3-1-16,0 0-2 0,7 0 1 0,1 4 2 15,-2-4 0-15,8 0 0 0,6 4 0 0,0-5 1 0,12 2 3 16,2-2 3-16,5 1 3 0,1-4 2 0,12 1 1 0,1-1 2 16,5-3-1-16,9-5-1 0,-1 2-6 0,4-5-8 0,4 1-11 15,4-5-8-15,7-3-9 0,-1 0-11 0,10 0-9 16,2-7-11-16,-4 3-14 0,7-3-24 0,0-5-56 0,-8 2-132 15,-6-5-97-15,0 1-78 0,-6-5-40 0</inkml:trace>
  <inkml:trace contextRef="#ctx0" brushRef="#br0" timeOffset="179723.13">8426 798 175 0,'7'-3'148'0,"-7"3"-23"15,6-4-19-15,-6 4-15 0,7-3-11 0,-7 3-8 16,7-4-8-16,-7 4-5 0,0 0-2 0,6 0-9 0,-6 0-9 16,0 0-8-16,0 0-8 0,0 0-5 0,0 0-4 0,0 0-2 15,0 4 0-15,0-1 0 0,0-3 0 0,0 4 5 0,0 3 1 16,0-3 2-16,0-1 0 0,0 5-3 0,0-5 2 0,6 1-3 15,-6 0 2-15,7-1-3 0,-7 5 0 0,7-4 0 16,-1-1 0-16,-6 4 3 0,6 0-2 0,1 1-1 0,-1 0-2 16,-6 2-1-16,14-2-1 0,-9 3-1 0,-5 0 0 0,7-1-1 15,0 2-1-15,0 2-1 0,5 1 0 0,-4-1 0 0,-2 1 1 16,7-1-1-16,-7 6 1 0,7-6 0 0,-1 4 2 0,3-4-1 16,-10 5 3-16,16 0 0 0,-9-2 1 0,1 3 0 15,7-3 0-15,-6 2 0 0,4 3-3 0,-5-5 1 0,6 2-2 16,2 0-2-16,-9-2-1 0,2 3-1 0,5-3-1 0,-5 2-1 15,-3 0 0-15,4 2 0 0,-3-3-1 0,2 4 0 16,-8-3 1-16,7-1-1 0,1 5 0 0,-2-6 2 0,1 5 2 16,0-3 3-16,5 3 0 0,-3-4 4 0,-3 1 0 15,8 2 0-15,-7-2 0 0,7 3 0 0,-7-5-2 0,5 6-2 16,-3 0-2-16,4-6-2 0,-6 5 2 0,6-3-2 0,-5 2-2 16,5 2-1-16,-6-6 0 0,0 6 0 0,1-5 1 15,-3 1-1-15,4-2-2 0,-3 2 2 0,1-1 0 0,1 1 3 16,-2-2-1-16,2-2 0 0,-1 4 2 0,0-1 0 15,6-3 0-15,-5 3 0 0,-2-3-2 0,1 3 1 0,0-3-2 16,7-1 0-16,-7 6-2 0,0-6 0 0,0 1 0 16,0 2-1-16,-7-2 0 0,8 3 0 0,-2-3 0 0,2 4 1 15,-8-2 0-15,7 3 0 0,-6-6 0 0,6 4 1 0,-1 0-1 16,-4 1 2-16,4-4-2 0,2 2 0 0,-2 3 0 0,1-3 0 16,-6 2 1-16,12 0 0 0,-5-2-2 0,-2 2 0 15,2-1 2-15,5 3 0 0,-6-1 0 0,6-3 1 16,-5 6-1-16,5-5 0 0,1 4 2 0,-8-1-1 0,8-2-2 15,-7 3-1-15,7-3 1 0,-7-1-2 0,0 0 1 0,7 0 0 16,-7 1-1-16,-1 2 0 0,2-2 0 0,-2-5 1 16,8 5 0-16,-7-2 1 0,0 2-1 0,0 0 1 0,1-1 0 15,-2 1-1-15,2-2 1 0,-2 3-1 0,8-2 1 16,-7 0-1-16,-1 1 0 0,2-2 0 0,-1 2 0 0,0-1 0 16,0 0 3-16,1 0-2 0,4-4 0 0,-4 6 1 0,-2-2-2 15,2-3 2-15,-1 3 1 0,0-4-1 0,0 2 0 16,0-2 1-16,7-3 0 0,-8 4-1 0,1-4 1 0,0 0-1 15,1 3 0-15,-1-3 2 0,0-3-4 0,0 2 0 16,-1 1 0-16,2-3 0 0,-1 3 0 0,0-5 0 0,-1 3-1 16,2 1-1-16,-1 1 4 0,0-3-1 0,7 3-1 0,-8-5 0 15,2 6 1-15,-2-4 0 0,1 2 0 0,1 1-1 16,5 0 0-16,-6 0 1 0,-7-3 1 0,8 3-1 16,-1-1-1-16,0-2 1 0,-7 4 0 0,6-5 1 0,3 3-1 15,-10-2 0-15,9-1-1 0,-7-1 0 0,6 2 0 0,0 0 0 16,-7-1 0-16,7 1 0 0,-7-2 0 0,8 2-2 0,-1-4 1 15,-7 3-1-15,7 0 1 0,-1 1 0 0,3-5 0 16,-3 5 0-16,2-1-2 0,5-4 2 0,-6 5 0 16,0-4-1-16,7 4-2 0,-8-5 0 0,2 3 1 0,5 2-1 15,-5-4 2-15,4 0 0 0,-4 0-1 0,5 3 1 0,1-3 2 16,-8 0-1-16,8-2-1 0,0 2-2 0,-1 0 2 16,1-4-2-16,0 4 1 0,-1-1-1 0,7-3 0 0,-6 4 2 15,6-4 0-15,-1 0 1 0,-6 0-1 0,9 0 0 0,-2 4 1 16,0-4 3-16,-7 0-2 0,7 0-1 0,-6 3 0 15,0-3 1-15,5 4 0 0,-5-4 0 0,0 4-1 0,-1-4-2 16,-6 3 0-16,6-3 1 0,-5 4 2 0,6-4-1 16,-8 4 0-16,1-4 1 0,7 0 0 0,-8 3 0 0,8-3 1 15,0 0-1-15,-1 0 0 0,1 0 1 0,6-3-1 0,-6 3 0 16,5-4 0-16,2 4 0 0,-7-4 0 0,6 1 1 16,0-1 2-16,-1 0-1 0,-5 1-1 0,6-1 3 0,0 0-3 15,-7 1 0-15,7-5-1 0,-6 4-1 0,7 2-1 16,-8-2 1-16,0-4-1 0,1 5-1 0,-1-5 2 0,-5 4 1 15,5-4 1-15,-6 2 0 0,0-2 1 0,1 1 1 0,-2-1 1 16,8-2 0-16,-8 2 0 0,2-3 2 0,-1 4 1 16,1-4 1-16,4 0 0 0,2-3 0 0,-8 2-1 15,8-2 0-15,1-1 0 0,-2 5-1 0,7-6-4 0,-6 2-1 16,5-1 0-16,-6 1-1 0,8-1-1 0,-1 0 1 0,-6 1 0 16,5-4 0-16,2 3 1 0,-7 0 0 0,6-3 0 0,0 3 2 15,-7 0 4-15,6-3 2 0,-4 3 3 0,5 1 1 16,0-4 2-16,-8 4 2 0,9-3 1 0,-7 0 0 15,7 2-2-15,-9 1-3 0,9-5-2 0,-7 5-1 0,-2-5 2 16,9 5 0-16,-7-4-2 0,-2-2-1 0,1 3 0 0,9-2 1 16,-8 1 0-16,-2-1-2 0,9-2-1 0,-7-2-1 15,-3 2 0-15,11-6 5 0,-8 6 2 0,-1-1 0 0,7-3 0 16,-6-1-1-16,6 5 0 0,-6-6 1 0,5 2-3 16,-5-1-4-16,6 4-3 0,-6-3-1 0,5-2 0 0,-5 6 2 15,6-1 1-15,-6 0 4 0,-1-1 8 0,1 2 7 0,0 3 7 16,-1-5 4-16,1 5 0 0,-1 0 3 0,0-5 0 15,1 6-2-15,-7-5-5 0,7 3-3 0,-1-3-2 0,1 0-3 16,0 3 0-16,-2-1 0 0,2-6-1 0,0 4-2 16,-1-5-4-16,1-2-3 0,0 3-2 0,-1 1 1 0,1-4-5 15,-2-4-4-15,2 3-3 0,0-3-1 0,-1 1-3 0,1-5 1 16,7 0-2-16,-8 1-8 0,0-4 3 0,8-5 0 16,-8 5 1-16,8-4-4 0,-8 0 4 0,6 0-2 0,-4 5 2 15,-2-2 2-15,-6 0 0 0,6 2 2 0,1-2 1 0,-1 4-1 16,-6-4 1-16,7 5 0 0,-7 0 1 0,7-1 1 15,0 0 1-15,-8 4 0 0,8-3 2 0,-8 2 1 0,9 2 0 16,-2 2 1-16,-6-2-2 0,6 3 0 0,-5 2 1 0,5 2-2 16,-6-1 0-16,7 0-1 0,-7 1 1 0,7 4 0 0,-8-2 0 15,1 5 0-15,-6 3-1 0,6 0-1 0,-8 1 2 0,3 3 0 16,-1 0 0-16,-2 3 0 0,-5 2-1 0,7 2 0 16,-7 0 0-16,7 0 1 0,-7 1-1 0,0-1 0 0,0 4-1 15,0-4 2-15,7 4-2 0,-7-4 1 0,0 0-1 0,0 4 1 16,0-6 0-16,0 6 1 0,0-4 0 0,0-4 0 0,0 5-1 15,0-1 1-15,6 0 0 0,-6-3-1 0,0 3-1 16,0 1 0-16,0-1 0 0,0 0-3 0,0 4-14 0,0-3-30 16,0 3-37-16,0 0-43 0,7-4-57 0,-7 4-96 0,0-3-181 15,0 3-81-15,0 0-38 0</inkml:trace>
  <inkml:trace contextRef="#ctx0" brushRef="#br0" timeOffset="183425.29">17973 1685 2 0,'6'-4'373'0,"-6"1"-105"0,0-2-98 15,6 3-66-15,-6-2-39 0,7 0-18 0,-7 0-6 16,0 1-1-16,6-1 3 0,-6 0 3 0,0 0 2 0,7 4 0 16,-7-2-1-16,0-3-7 0,0 5-8 0,0-3-6 15,0 3-7-15,0 0-6 0,0 0-5 0,0 3-3 0,0 2 0 16,0 1 2-16,0 2 0 0,0 3 2 0,0 3 3 15,0 5 1-15,-7 0 0 0,7 2 2 0,0 4-2 0,-6 2-3 16,6-2-1-16,-7 4-1 0,7 1-1 0,-6-5-2 0,6 4 0 16,-6 0-1-16,6 0 1 0,-8-3 1 0,8 4 0 15,-6-4-2-15,6 3 0 0,-6-4 1 0,6 1 0 16,0 0-1-16,-6 3-2 0,6-4 1 0,-8 1-1 0,8 0 1 0,-6-3 1 16,6 2-3-16,-6-4 3 0,-1-2 1 0,1 0-4 15,-1-5 2-15,7 1 4 0,-7-5 0 0,1 1 6 16,6-3 3-16,0 0 6 0,-6-5 10 0,6 1 14 0,0-2 10 15,0 3 9-15,0-2 5 0,-8-3 3 0,8 0 3 0,0-3-2 16,0-2-5-16,0 3-9 0,0-5-11 0,0-1-12 0,-6-4-8 16,6 3-6-16,0-7-6 0,-6 5-4 0,6-8-6 15,-6 5-2-15,6-4-3 0,-7 0 1 0,0-5-1 16,7 5-2-16,-6-3 0 0,6 2 0 0,-7-3-1 0,7 0-1 16,0 1 0-16,0-2 2 0,0 0-2 0,0 3 1 0,7-3-1 15,-7-2-1-15,6 3 0 0,1-4 0 0,-7 1 0 16,7 2-1-16,-1-2 0 0,0-1 1 0,0 4 2 0,8-3 0 15,-8-1 1-15,1 4 0 0,0-4 9 0,-1 4 5 16,7 0 5-16,-7-3 4 0,8 6 3 0,-8-3 8 0,8 1-1 16,-2 2 2-16,1 1-5 0,7-1-3 0,-8 2-1 0,8 2 1 15,0-1 0-15,-7 6-7 0,1-1 1 0,-2 3-2 16,0 1-1-16,-4-1-9 0,-2 6-9 0,0-3-10 16,-6 5-10-16,7 0-8 0,-7 5-2 0,0-3-2 0,0 6 0 15,0-1 2-15,0 5 7 0,0 2 5 0,0 1 7 0,0 0 4 16,0 3 1-16,-7 4-2 0,7-4-5 0,7 3-1 0,-7 2-5 15,7 0-1-15,-7-2-2 0,13 1 0 0,-7 0 0 16,8 0 4-16,-2 0 5 0,1 0 3 0,-6 4 4 0,6-8 3 16,0 3 0-16,0 2-2 0,-7-5-6 0,0 0-2 15,-6 0-2-15,8 1-3 0,-16-4-1 0,8-1-1 0,-6 5 1 16,-7-8 6-16,0 7 7 0,-6-4 4 0,-7 2 2 16,-6 1 4-16,-1-2-1 0,7 4 2 0,-7-4-2 0,1-1-2 15,5-3-3-15,-5 3-7 0,6-3-17 0,6 0-22 0,1 0-24 16,-1-3-20-16,14 4-26 0,-2-3-23 0,8-1-36 15,8 0-70-15,-2-4-125 0,14-4-71 0,-1 0-36 0</inkml:trace>
  <inkml:trace contextRef="#ctx0" brushRef="#br0" timeOffset="183706.54">18553 2084 364 0,'0'-4'502'0,"0"4"-170"0,0 0-134 16,0 0-83-16,-8 0-51 0,2 4-30 0,0 0-20 15,-1 3-9-15,1 0-5 0,-8 0 0 0,8 5-3 0,-1-1 3 16,-6 4 0-16,7 2 0 0,0 5 1 0,-1-3 1 0,0 6 0 16,7-2-1-16,0 0 2 0,7-2 1 0,0 1-1 15,5-4 1-15,1-4-1 0,0 1 1 0,1-4 3 16,5-3 5-16,7-1 3 0,-6-7 1 0,6 0 2 0,-7 0 2 16,7-7 4-16,1-1 4 0,-7 1 1 0,-2-3 0 0,2-6 0 15,-8 6 2-15,-5-5 2 0,1 1 0 0,-2-2 0 0,-6 3-5 16,-6-7-5-16,-9 6-4 0,3-1-6 0,-1 1-8 15,-6-5-14-15,-1 5-17 0,0 3-22 0,1-3-23 16,-1-3-27-16,1 7-42 0,-1 0-90 0,7-6-166 0,7 2-80 16,-1-4-30-16</inkml:trace>
  <inkml:trace contextRef="#ctx0" brushRef="#br0" timeOffset="184143.99">19204 1274 353 0,'11'-14'368'0,"4"3"-135"0,-10-3-87 0,10 2-46 0,-9 1-26 15,0 5-17-15,1 1-9 0,-7 1-8 0,0 1-9 0,0 3-7 16,0 3-5-16,-7 1-6 0,1 4-4 0,-7 3-2 15,0 0 1-15,-2 3-2 0,4 5 1 0,-9-2 0 0,7 3-2 16,-7 1 2-16,1 1-1 0,6-3-1 0,-1-1-1 16,2 1 0-16,-1-2-2 0,7-3 1 0,-1-2 1 0,0-4 3 15,1-1 7-15,6-3 13 0,-6-1 12 0,6 0 13 0,0-3 5 16,0 0 5-16,6-3-1 0,0-4-3 0,1-3-6 16,6-7-13-16,0 3-13 0,-1-3-12 0,2-2-6 0,-1-6-4 15,6 2-1-15,1-2-1 0,-7-2 0 0,7 2-1 16,0 0-1-16,-1 0 0 0,0-1-1 0,8-1 0 0,-7 5 0 15,-3 1-1-15,-2 2-1 0,-2 4 1 0,-1 1 2 0,2 3-1 16,-8 4 1-16,0 0-2 0,2 2-2 0,-8 3 2 0,6 2-1 16,0 2 1-16,-6 6 0 0,7-4 0 0,-1 7 1 15,1 0 1-15,0-1 1 0,5 5 0 0,-7 4 1 0,10-1-2 16,-2 5 0-16,-6-6-11 0,12 4-13 0,-5 2-17 0,-2 0-14 16,1-2-21-16,0 4-25 0,0-5-36 0,1 1-60 0,-8-2-92 15,6-4-123-15,-4-1-58 0</inkml:trace>
  <inkml:trace contextRef="#ctx0" brushRef="#br0" timeOffset="184893.62">19484 1388 7 0,'-13'-3'502'0,"7"-1"-108"0,-3 0-158 0,4 4-101 0,-1-4-55 16,0 4-32-16,6-3-22 0,0 3-11 0,0 3-8 16,-7-3-4-16,7 4-2 0,7 4-1 0,-7-1 2 15,0 1 2-15,6 6 2 0,0 1 4 0,-1 4 1 0,4 1 3 16,2 3 2-16,4 7 0 0,-2-1 1 0,-1 4 0 0,2 3-4 15,5 4-3-15,-6 4-1 0,-6 1-1 0,6 1-1 16,-6 6 0-16,5 0-1 0,-6-1 1 0,2 0 2 0,-2 8 0 16,7-5 3-16,-7 2 3 0,1 5 4 0,0 2 4 15,5-1 1-15,-5 1 0 0,0 3-1 0,-1 4-2 0,0-5-2 16,1 8-4-16,0 1-6 0,-7-1-2 0,6 4-2 0,-6-4-4 16,0 5 0-16,7 1-1 0,-7 2 3 0,0 1 0 15,0 1 0-15,0 1 0 0,0-3-2 0,0 3 4 16,0 0-2-16,6-3 2 0,-6 0-4 0,0-4-1 0,6 0 0 15,-6-1-3-15,0-6-1 0,7 0-2 0,-7-4-1 0,0-1-1 16,7-7 0-16,-7 2 1 0,6-5 0 0,-6 0 0 0,6-8 1 16,-6 1-1-16,0-4 0 0,8-4 2 0,-8-3 0 15,-8-4-2-15,8 0 0 0,0-7 0 0,-6-1 2 16,6-7 0-16,-6 1 2 0,-1-5 0 0,7-2 1 0,-7-2 2 16,1-3 0-16,6 1 0 0,-6-4 0 0,6-4 1 0,0 3 0 15,0-3 0-15,0-3 1 0,0-1 0 0,0 4-2 0,6-3 0 16,-6-5 0-16,13 4 0 0,-6 0 1 0,-1 1-2 15,8 0 0-15,-2-2 0 0,8 2 0 0,-7-1-1 16,7 1 1-16,-1 3-1 0,0 0 0 0,1 0 1 0,7 0 1 16,-2 0-1-16,1 0 1 0,0 0-1 0,7 0 2 0,-1 3 2 15,7-3-1-15,1 0 2 0,5 0-1 0,1 4 2 16,13-4 1-16,-1 0-2 0,1 3 2 0,13-3 1 0,6 0 2 16,0 5 3-16,12-5 2 0,2 3 3 0,6 0 2 0,0-3 6 15,6 4 2-15,7-4 2 0,-2 0 2 0,2 4 3 16,8-4-1-16,-2 3-2 0,1-3 1 0,5 0-2 0,-6 5 0 15,8-5 2-15,-9 0-3 0,1 3 1 0,1-3 3 16,-1 0 0-16,1 0-1 0,5 0-1 0,-5 0-5 0,6 4-5 16,-1-4-3-16,1-4-8 0,-7 4-3 0,7-3-3 0,-6-2 0 15,-1 2 0-15,0-5 0 0,-7 2-2 0,1-6 0 16,-7 5 2-16,1-4-2 0,-7 0 1 0,-7 0-3 0,-7 0-3 16,2 4 0-16,-15-5 1 0,-6 6 0 0,-6-2 1 15,-7 1 1-15,-7 3 1 0,-12-3 3 0,-1 3 3 0,-5 1 1 16,-7 3-1-16,-2-5 1 0,-10 5 1 0,4-2-2 0,-5 2-1 15,6 0-3-15,-6 0-2 0,-7 0 0 0,6 0-1 16,-6 2-1-16,0-2-1 0,0 0-1 0,0 0 1 16,0 5 0-16,0-5 0 0,-6 3 1 0,-1 1 0 0,-6-1 1 15,0-3 1-15,-8 4 2 0,2 4 0 0,-6-8-1 0,-7 7-2 16,-1-3-1-16,-8-4-7 0,3 4-16 0,6-2-26 0,-8 2-31 16,9 0-36-16,-2-4-66 0,7 0-151 0,0 0-103 15,-1-4-85-15,8 0-37 0</inkml:trace>
  <inkml:trace contextRef="#ctx0" brushRef="#br0" timeOffset="186861.91">20396 1176 78 0,'7'-4'82'0,"-1"4"-34"0,1-4-21 15,-1 0-14-15,0 0-6 0,2 4-2 0,-2-2 4 16,-6 2 6-16,6-5 11 0,-6 5 12 0,0 0 6 0,0 0 5 15,0 0 3-15,-6 0 1 0,6 0 2 0,0 0-4 0,0 0-8 16,-6 0-8-16,6 0-4 0,0 0-2 0,-8 0 0 0,8 0-1 16,0 0-3-16,0 0-1 0,-6 0-1 0,6 0 1 0,0 0 0 15,0 0 2-15,0 0-2 0,0 0 2 0,0 0-2 16,0 0 0-16,6-2-1 0,-6 2 3 0,0 0-5 0,0 0-1 16,0 0 1-16,8 0-1 0,-8-5 0 0,0 5-2 0,0 0-1 15,0 0-4-15,0 0 0 0,0 0-1 0,0 0-4 0,0 0 0 16,0 0-1-16,-8 0-1 0,8 0-1 0,0 0-1 0,0 5 1 15,0-5-1-15,0 0-1 0,0 0-1 0,0 0 0 16,0 0-1-16,0 0 0 0,0 0-1 0,0 0-1 0,0 0 0 16,0 0 2-16,0 0-1 0,0 0 0 0,0 2 0 0,0-2 1 15,-6 0-1-15,6 0 0 0,0 5 1 0,0-5-2 0,0 0 1 16,0 0 0-16,0 2 0 0,0-2 0 0,0 0 0 0,0 4 0 16,0-4 1-16,0 0 1 0,0 0 1 0,6 4 1 15,-6-4 1-15,0 0 0 0,0 0 0 0,0 4 2 0,0-4-1 16,0 0 1-16,0 4-2 0,0-4 0 0,0 0 0 0,0 0 0 15,0 0 1-15,0 0-1 0,0 0 0 0,0 0 0 0,8 4 1 16,-8-4 1-16,0 0 0 0,0 0 0 0,0 0 0 16,0 0 3-16,6 0 1 0,-6 3 3 0,0 1 1 0,0-4 0 15,6 0-1-15,-6 2-2 0,0 3 1 0,7-5-2 16,-7 3-1-16,0-3-3 0,5 0-2 0,-5 0-2 0,0 4 1 16,0-4 0-16,8 0 0 0,-8 5-1 0,0-5 0 0,7 3 0 15,-7-3 0-15,5 3 2 0,-5 1 1 0,7 3 1 16,-7-4 0-16,7 2-1 0,0 2 1 0,-1-3 1 0,-6-1 0 15,6 4 0-15,8-3 1 0,-8 4 0 0,1-5-1 16,-1 4-1-16,1 0 0 0,-1 1-1 0,1-1-2 0,-1 1 0 16,8-2-1-16,-9 2 1 0,2 4 1 0,0-1-2 15,-2-5 3-15,3 6-3 0,-2-1 1 0,7 4-1 0,-6-5 1 16,0 1-3-16,-1 4 0 0,0-5-1 0,1 7 1 0,6-3 1 16,-7 1 0-16,1-1-1 0,6 1-1 0,-6 2 1 15,5-2 1-15,-4 4 1 0,4-5 1 0,1 4 0 0,-6 1 2 16,6 0 1-16,7-2 1 0,-8 6 1 0,2-2 2 15,-2 1-1-15,0 1-2 0,9 2 2 0,-9-3-2 0,2 4 0 16,6-4-1-16,-7 3-1 0,-2 1-1 0,4-4-2 0,-10 4 2 16,9-1 0-16,-7-3-3 0,6 4 0 0,0-4 2 15,-6 0-1-15,-1 4 0 0,0-4 0 0,8-1 0 0,-8 1 0 16,0 0 0-16,7 1 0 0,-7-2-1 0,2 1-1 16,-2 0 0-16,7 1-1 0,-6-2 1 0,5-3-1 0,-5 5 0 15,6-2 2-15,0-2-1 0,-7 3 0 0,8-4 2 0,-3 5 0 16,4-1 0-16,-10-5 0 0,9 2-1 0,-1 0 1 15,0-2 0-15,-7 2 0 0,8-1 1 0,-8 1-2 16,8-1 2-16,-2 0-2 0,1 0-1 0,-7 1 0 0,8-1 0 16,0 0-1-16,-8 0 0 0,6 1 1 0,-5 0 0 0,6 2-1 15,-6-2 0-15,5-1 1 0,-4 3-1 0,-2 2 0 0,7-2 1 16,-6-2-1-16,-1 3 0 0,7 0 0 0,-7 0 2 16,1-3 0-16,6 2-1 0,-7-2 1 0,8 3 1 15,-2-4 0-15,2 0 1 0,-1 1-1 0,-1-1 1 0,8 0-1 16,-7 0 0-16,7 5 1 0,-7-4-2 0,6-2 0 0,1 2 0 15,-1-1-1-15,1 0 0 0,-7-3 1 0,6 2 0 0,1 3-1 16,-1-2 0-16,-5 0-1 0,6-3 0 0,-1 3 0 16,0 0 0-16,0 1-1 0,-5 2 0 0,6-1 0 15,-7-3-1-15,6 2 2 0,-6-1-1 0,7 0 0 0,-8-3 1 16,2 3 0-16,-1-2 0 0,-1-3 0 0,2 3 0 0,-1-7-1 16,0 7 0-16,0-5 1 0,6-1-2 0,-6 2 1 15,1-1 0-15,-2 0 0 0,8 0 1 0,-7-4 0 0,1 0 0 16,4 4 0-16,-4-3 0 0,5-2-1 0,-6 2-1 15,6 0 0-15,-5-4 0 0,5-1 2 0,1 1-2 0,-1 0 0 16,0 0 0-16,2-2 2 0,-2-2 0 0,7 0-1 0,-1 0-1 16,2-2 1-16,-1-2 0 0,7 0 1 0,-7 0 0 15,7-3 0-15,-1-1 0 0,1 0 4 0,-2 2-1 0,3-5 1 16,-2-1 3-16,8 5 2 0,-8-4 3 0,1 0 3 0,6-3 2 16,-8 2 0-16,10-2 0 0,-2 3 1 0,0-7 0 15,-1 3-1-15,2-2-2 0,4-3 0 0,3-1 4 0,-1-5 3 16,6 1 7-16,0-4 4 0,0-5 2 0,0-3 6 15,7-3 2-15,0-4 4 0,-7-4-3 0,7-6 0 0,-2-6-1 16,2-1-1-16,0-8-1 0,0-2-2 0,-1 1-2 16,1-6-3-16,0-1-1 0,-1-7-5 0,1 4-7 0,0-5-5 15,6 5-8-15,-6-4-5 0,-1-1-7 0,1 3-2 16,0 3-4-16,-1-2-2 0,1 1 0 0,-7 3 0 0,-1 4 2 16,-4 3 4-16,-2 4 6 0,-12 0 8 0,-1 7 10 0,-6 3 5 15,1 6 10-15,-16 2 5 0,4 0 4 0,-3 8 4 0,-5 1 1 16,-7 1-3-16,0 5 0 0,0 4 0 0,0-1-6 15,-7 9-2-15,7-4-2 0,-7 5-6 0,2 3-2 0,5-2-6 16,-6 4-8-16,-3 1-4 0,9 3-2 0,-5 0-4 0,5 4-1 16,-6 0-3-16,6 3-6 0,0 0-29 0,0 0-43 0,-7 4-42 15,7 0-35-15,-7 4-38 0,7 4-39 0,-6-1-60 0,-1 0-136 16,-5 4-86-16,-8 0-55 0,-1 0-13 0</inkml:trace>
  <inkml:trace contextRef="#ctx0" brushRef="#br0" timeOffset="213152.54">3825 6803 196 0,'0'0'183'0,"0"0"-25"16,0-4-23-16,0 0-23 0,0 4-21 0,0 0-22 0,0-4-15 16,0 4-10-16,0-3-8 0,-6 3-8 0,6-3-5 15,0 3-6-15,0 0-4 0,0 0-4 0,0 0-8 0,0-4 1 16,0 4-2-16,0 0 1 0,0-4 0 0,0 4-1 15,0 0 0-15,0 0-1 0,0 0 5 0,0 0-4 0,0 0 0 16,0 0 0-16,0 0-3 0,0 0 0 0,0 0 0 0,0 0-4 16,0 0-3-16,0 0-3 0,0 0-7 0,0 0-7 15,0 0-7-15,0 0-9 0,0 4-8 0,0-4-6 16,0 0-3-16,0 4-1 0,6-4 6 0,-6 0 7 0,0 0 5 16,0 0 7-16,0 0 5 0,0 0 4 0,0 0 1 0,0-4-8 15,0 4-11-15,0 0-20 0,0 0-26 0,8-4-34 0</inkml:trace>
  <inkml:trace contextRef="#ctx0" brushRef="#br0" timeOffset="213980.67">3774 6806 213 0,'0'0'183'0,"-6"-3"-43"0,6 3-37 0,0 0-27 16,0 0-21-16,-7-4-13 0,7 0-7 0,0 4-3 0,0 0-2 15,0 0-2-15,0 0 1 0,0-4 0 0,0 4 1 16,0-3 2-16,0 3-4 0,0-3-1 0,0 3-4 0,0-4-2 16,0 4-4-16,0-4-5 0,0 4-1 0,7-3-1 15,-7 3 3-15,0-4 2 0,0 0 3 0,0 0 0 0,0 4 2 16,0-3 2-16,0 3 2 0,0-5-2 0,0 5 0 0,0-2 0 15,0 2 0-15,0-4 2 0,0 4 1 0,-7-3 0 16,7 3 2-16,0-5 1 0,0 5-1 0,0-3 2 16,0 3 0-16,0 0-2 0,0 0-1 0,0-4-2 0,0 4-2 15,0 0-2-15,0 0-2 0,0-4-3 0,0 4-4 0,0 0-2 16,0 0-2-16,0 0-3 0,0 0 0 0,0 0-2 0,0 0-2 16,0 0 0-16,0 0 0 0,0 0 0 0,0 0 1 15,0 0 0-15,0 0 1 0,0 0-1 0,0 0-1 16,0 0 0-16,0 0 2 0,0 4 1 0,-7-4 0 0,7 0 1 15,0 0 1-15,0 0 1 0,0 0 1 0,0 0 0 0,0 0 0 16,0 0 1-16,0 0 0 0,0 0-1 0,0 0 0 16,0 0 0-16,0 0 2 0,0 0 0 0,0 0-1 0,0 0 2 15,0 0 0-15,0 0-2 0,0 0 1 0,0 0-1 16,7 0-2-16,-7 0-1 0,0 0 0 0,0 0-1 0,0 0 1 16,0 0-2-16,0 0 1 0,0 0-1 0,0 0 1 0,0 0-1 15,0 0 1-15,0 0-1 0,0 0 0 0,0 0-1 16,0-4-1-16,0 4 0 0,0 0-1 0,0 0 0 0,0 0-1 15,0 0-1-15,0 0-1 0,0 0-5 0,0 0-6 16,0 0-10-16,0 0-9 0,0 0-6 0,0 0-12 0,0-4-12 16,0 4-14-16,7 0-9 0,-7 0-13 0,6 0-19 0,-6 0-39 15,6 0-85-15,1-3-121 0,-1-1-53 0</inkml:trace>
  <inkml:trace contextRef="#ctx0" brushRef="#br0" timeOffset="214683.43">3852 6729 91 0,'0'-4'244'15,"-7"1"-38"-15,7 3-35 0,0-4-36 0,-6 1-30 16,6-1-28-16,0 1-17 0,0-1-8 0,-6 0-7 0,6 0-6 15,0-3-3-15,0 3-4 0,0 4-4 0,0-3-3 16,0 0-2-16,0-1-3 0,0 4 0 0,0-5 0 0,0 5-2 16,0-3-2-16,0 3 1 0,-8 0 1 0,8-3 1 0,0 3 1 15,0 0 1-15,0 0 1 0,0-4 3 0,0 4 1 16,0 0 2-16,0 0-3 0,0-4-1 0,-6 4 0 0,6 0-3 16,0 0-2-16,0 0-5 0,0 0-3 0,0 0-3 0,0 0-1 15,0 0-3-15,0 0 0 0,0 0-2 0,-6 0-1 16,6 4 1-16,0-4 0 0,0 4-2 0,0-4 0 0,0 0 0 15,0-4 0-15,0 4-1 0,0 0 0 0,0 0 0 16,0 0-1-16,0 0 2 0,0 0-1 0,0 0 1 0,0 0 0 16,0 0-1-16,0 4 1 0,0-4-2 0,0 3 2 0,0 0 0 15,0 2 0-15,0-1-1 0,0 2 0 0,0-2 0 16,0 3 0-16,0-3 1 0,0 4 0 0,0-1 0 16,0 0 0-16,0-4 1 0,0 5-1 0,0-1 1 0,0 1 0 15,0-2-1-15,0 2 1 0,0 0-1 0,0-1 1 0,0 1-1 16,-6-2 0-16,6 2 0 0,0-1 0 0,0 1 0 0,0-1 0 15,0 4 1-15,0-4-1 0,0 0 0 0,0 1 0 16,0-1 0-16,0 1 1 0,0-4 0 0,0 2-1 16,0-2 0-16,0 0 0 0,0-1 1 0,0 2 1 0,0-5 0 15,0 3 0-15,0-3 4 0,0 0 5 0,0 0 5 0,0 4 5 16,0-4 4-16,0 0 4 0,0 0 6 0,0 0 6 16,0 0 2-16,0 0 1 0,0 0 0 0,0 0-1 0,0 0 0 15,0 0-2-15,0 0-2 0,0 0-6 0,0 0-3 16,0 0-4-16,0-4-5 0,0 4-3 0,0 0-5 0,0 0-4 15,0-3-3-15,-7 3-1 0,7-5-2 0,0 5-3 0,0-3 0 16,0-1-2-16,0 4 2 0,0-4-1 0,-7 0 1 16,7 4-1-16,0-2 0 0,0 2 1 0,0 0 1 15,0 0 0-15,0 0-1 0,0-4 0 0,0 4 0 0,0 0-1 16,0 0-1-16,0 0 0 0,0 0 1 0,0 0-1 0,0 0-2 16,0 0-2-16,0-4-5 0,-6 4-10 0,6 0-14 0,0 0-13 15,0 0-19-15,6-4-14 0,-6 4-18 0,0 0-17 16,7 0-17-16,-7 0-15 0,0 0-17 0,7 0-24 15,-7-3-40-15,6 3-66 0,0-4-92 0,-6 4-40 0</inkml:trace>
  <inkml:trace contextRef="#ctx0" brushRef="#br0" timeOffset="-213907.12">3734 6806 39 0,'0'-3'203'16,"8"-5"-58"-16,-2 4-49 0,0-2-37 0,-6-2-22 16,7 5-17-16,0-5-9 0,-7 4-5 0,6 1-2 0,-6-2-2 15,6 3-1-15,-6-2 5 0,7 1 6 0,-7 3 9 0,0-8 10 16,6 8 11-16,-6-4 7 0,0 0 9 0,0 0 8 15,7 4 3-15,-7-3-2 0,0-1-3 0,0 1-6 0,0-1-5 16,-7 4-3-16,7-3-3 0,0 3-4 0,0-4-1 16,0 4-1-16,-6-4-3 0,6 4-2 0,0 0-3 0,-7 0-3 15,7-4-6-15,0 4-8 0,0 0-1 0,0 0-1 0,-6-3 1 16,6 3-1-16,0 0-1 0,0-4 0 0,0 4 1 16,0 0 4-16,0 0-6 0,0 0-3 0,0 0-3 15,0 0-2-15,0 0-1 0,0 4-2 0,0-4-1 0,0 3 0 16,0 1 0-16,0 4 0 0,0-1 0 0,-6 3-1 0,6 2 1 15,0 3-1-15,0-1 1 0,0 5-1 0,0-1 1 0,6 0-1 16,-6 4 1-16,0-4 0 0,6 4-1 0,-6 1 1 16,7-2 0-16,-1 5 0 0,1-4-1 0,-7 3 1 15,7 0 0-15,-1 6 0 0,0-6 3 0,-6 4 1 0,6 1-2 16,2 3 2-16,-2-4 4 0,-6 0-1 0,6-3-3 0,1 3-1 16,0-4-9-16,-1 2 3 0,1-2 1 0,-1 1 1 15,0-4-5-15,2-1 2 0,-2-1 2 0,0-2 0 0,-6 0 8 16,6-3-1-16,2-1-3 0,4-3-1 0,-12 0 1 15,7 0 1-15,-1-4 3 0,1 1-1 0,6-5 2 0,-7 1 1 16,0 0 5-16,8-1 7 0,-1-6 8 0,0-1 6 0,0 0 14 16,7-7 16-16,-2 0 8 0,-4-3 8 0,13-8 12 15,-9 0 17-15,2-5 13 0,7-2 13 0,-8-7 2 0,6 0 3 16,-4-4 12-16,-2-1 6 0,8-7-6 0,-8 0-18 0,0 1-16 16,-6-4-14-16,7-1-14 0,-7 5-16 0,-6-4-17 15,-1 3-14-15,0 4-8 0,-6 0-5 0,0 4-6 0,0 3-10 16,0 4-2-16,-6 4-3 0,0 3-4 0,-1 1-6 15,0 6-13-15,1 1-19 0,6 7-29 0,-6-1-47 0,-2 6-69 16,8-2-48-16,0 5-40 0,0 6-32 0,0 1-23 16,14 0-45-16,-8 7-103 0,8 0-68 0,-2-1-14 0,1 5 1 15</inkml:trace>
  <inkml:trace contextRef="#ctx0" brushRef="#br0" timeOffset="-212235.75">5129 6931 28 0,'-6'0'169'0,"6"0"-4"0,0 4-9 15,0-4-13-15,0 0-16 0,0 0-15 0,0 0-17 0,-7-4-18 16,7 4-17-16,0 0-15 0,0 0-9 0,0 0-6 0,0 0-4 16,-6-4-3-16,6 4-3 0,0 0-1 0,0-3-1 15,0 3-2-15,-6 0-5 0,6 0-1 0,0 0-3 0,0 0-3 16,-8 0-1-16,8 0-3 0,0 0 0 0,0 0 0 15,0 0-1-15,-6 0 0 0,6 0-2 0,0 0 1 0,0 0 0 16,0 0 0-16,0 0 1 0,0 0-1 0,0 3 2 16,0-3-1-16,0 0 1 0,0 0-1 0,0 0 0 0,0 0 1 15,0 0 0-15,0 0 0 0,0 0 0 0,0 0 1 0,-6 0 0 16,6 0 0-16,0 4 4 0,0-4-3 0,0 0-1 16,0 0 2-16,0 0-2 0,0 0-2 0,0 0 0 0,6 0 0 15,-6 0-6-15,0 0 0 0,0 0-5 0,0 0-4 16,0 0-3-16,0 0-3 0,0 0-4 0,0 0 0 0,0 0 1 15,0 0 1-15,0 0 6 0,0 0 4 0,-6 0 5 0,6 0 1 16,0 0 6-16,0 0 2 0,0 0 2 0,0 0 3 16,0 0 1-16,0 0 1 0,0 0 0 0,0-4 3 0,0 4 0 15,0 0-1-15,0 0-1 0,0 0-4 0,0 0 0 16,0 0-1-16,6 0 0 0,-6 0-1 0,0 0-1 0,0 0-1 16,0 0 1-16,0 0 0 0,0 0 0 0,0 0-1 0,0 0 0 15,0 0-1-15,0 0 1 0,0 0 0 0,0 0-1 16,0 0 0-16,0 0-1 0,0 0 0 0,0 0-1 15,0 0 1-15,0-3 0 0,0 3-2 0,0 0 1 0,0 0 1 16,0 0 1-16,0 0-1 0,0 0 1 0,0 0 0 0,0 0 0 16,0 0 2-16,0 0 1 0,0 0-2 0,0 0 1 0,0-4 0 15,-6 4 2-15,6 0-1 0,0 0 0 0,0 0 3 16,-7-4-1-16,7 4 4 0,0-4 3 0,-6 4 6 16,6-3 1-16,-7 3 3 0,7-3 3 0,0 3 1 0,0 0 1 15,0-4 0-15,-6 4-2 0,6 0-2 0,0 0 1 0,0-4-1 16,0 4-2-16,0 0-2 0,0 0 2 0,0 0 0 15,0 0 1-15,0 0-1 0,0-3 0 0,0 3 0 0,0 0-1 16,0 0-2-16,0 0-3 0,0 0-4 0,0 0-3 16,0 3-1-16,0-3-5 0,0 0-1 0,0 0-2 0,0 0 1 15,0 0-2-15,6 4 1 0,-6-4 1 0,7 4-1 0,-7-1 2 16,6 0 0-16,1 1 1 0,-1 0 1 0,8 0 0 16,-8-1 2-16,7 1 0 0,0 0 3 0,0-1 2 0,7 1 0 15,-1 0 0-15,0-4 1 0,1 3 0 0,-1-3-2 0,1 4 0 16,5-4-2-16,-5 0 0 0,0 0-2 0,0 0-1 15,-7 0 1-15,7 0-2 0,-3 0-1 0,-2 0 0 0,5 0 1 16,-7-4-2-16,-1 4 2 0,8 0 0 0,-7-3-1 16,0-1 1-16,0 4 0 0,-6-4-2 0,6 1 1 0,-7-1-1 15,0 4-5-15,2 0-8 0,-2-4-11 0,-6 4-17 16,0-3-25-16,0 3-34 0,0 0-56 0,-6 0-104 0,-8 0-116 16,2 0-63-16</inkml:trace>
  <inkml:trace contextRef="#ctx0" brushRef="#br0" timeOffset="-212032.71">4914 7165 305 0,'-6'8'348'15,"6"-4"-127"-15,0 0-87 0,0-2-50 0,0 3-22 16,6-3-10-16,7-2-1 0,-6 5 1 0,13-5-1 0,-8 0-1 16,15 0-7-16,-1 0-5 0,0 0-10 0,0 0-5 0,7-5-4 15,-1 5-5-15,1-2-3 0,-1 2-1 0,1-5-2 0,4 3-1 16,-3 2-1-16,-2-4-1 0,1 4-2 0,-2 0 2 15,-3-4-3-15,4 4-1 0,-6 0-3 0,1 0-8 16,-1 4-14-16,0-4-23 0,7 0-47 0,-7 0-90 0,0 0-157 16,-1 0-81-16,9-4-42 0</inkml:trace>
  <inkml:trace contextRef="#ctx0" brushRef="#br0" timeOffset="-211313.89">6263 6748 149 0,'-6'-11'527'0,"6"3"-85"0,0 1-147 0,0 0-112 0,0 0-60 15,-7-1-30-15,7 1-15 0,0-1-4 0,0 5 0 0,0 0-2 16,0-1-6-16,0 4-7 0,0-5-7 0,0 5-13 15,0 0-13-15,0 5-13 0,0-1-12 0,0-1-5 16,0 4-4-16,0 8-2 0,0-1-1 0,0 5 3 0,0 3 1 16,-7 4 2-16,1 3 2 0,0 3 3 0,-2 5-1 0,-4 0 2 15,-1 7 1-15,-1 0 2 0,-5 0-2 0,6 4 0 16,-7-4 0-16,1 0 0 0,-1-1-1 0,8-2 2 0,-8-2-3 16,7-1 0-16,-1-1 0 0,2-8 0 0,-1 0 1 15,6-3-1-15,-5-1 0 0,5-3 0 0,7-7 1 0,-7-1 1 16,7-3 10-16,0 0 25 0,-6-7 39 0,6 3 41 0,6-7 31 15,-6 0 16-15,0-7 9 0,7-4 3 0,0-4-6 16,-1-3-23-16,7-3-32 0,-6-5-38 0,-1-3-26 16,6-1-14-16,2-3-6 0,-8-4-3 0,7 5-5 0,-6-6-2 15,0 2 4-15,-1 3-3 0,0 3-3 0,1 8-2 0,0-3-1 16,-7 6-3-16,6 5 0 0,-6 3-7 0,0 4-28 0,0 0-29 16,7 3-27-16,-7 0-11 0,0 8-6 0,6 0-6 15,-6 6 0-15,6 5 7 0,2 7 16 0,-2-3 24 16,6 2 14-16,-5 4 7 0,6-2 3 0,0-5 3 0,-6 1 0 15,6-2 1-15,-1-2 2 0,2 0 5 0,-1-4 10 0,7-4 8 16,-8 1 6-16,1-4 4 0,0 0 9 0,7-4 10 16,0-4 11-16,-1 0 11 0,1-4 12 0,-2-3 13 0,-3-3 8 15,4-1 2-15,0-3 2 0,1-3-3 0,-7-2-6 16,0-2-8-16,-1-5-12 0,3 1-12 0,-3 0-9 0,-5-4-6 16,-1-3-4-16,1-1-6 0,-1 0-7 0,1 0-1 0,-7-4-10 15,0 8 9-15,6-3 7 0,-6 7 4 0,0 2 2 16,0 10 10-16,0-2-4 0,0 5-3 0,0 3 5 0,0 3-15 15,0 5-10-15,-6 3-8 0,6 0-5 0,0 7-13 16,0 4 3-16,0 4 1 0,0 3 0 0,-7 3 6 0,7 6 0 16,0-2-2-16,7 1-3 0,-7 3-2 0,0 0 0 0,6 1-2 15,-6-1-1-15,7 4-3 0,-7-4-3 0,7 0-3 16,-1 1-7-16,-6 0-8 0,6-1-14 0,-6-4-19 0,7 4-18 16,-7-2-17-16,0-6-18 0,7 5-19 0,-7-4-10 0,0 1-14 15,0-5-11-15,0 0-8 0,6-7-9 0,-6 3-12 16,6 1-31-16,1-7-67 0,-2-1-144 0,3 0-40 0,-1-4-19 15</inkml:trace>
  <inkml:trace contextRef="#ctx0" brushRef="#br0" timeOffset="-210829.64">5840 6378 322 0,'6'4'317'0,"-6"-1"-108"0,0 1-78 16,6-4-52-16,1 3-26 0,0-3-16 0,-1 4-3 0,7-4-5 15,0 0-2-15,0 0-2 0,0 3-4 0,6-3-2 0,1 0-3 16,0 0-3-16,-1 0-3 0,1 0-2 0,6 0 0 16,0-3 1-16,0 3 4 0,0 0 3 0,0-4 1 0,0 4 3 15,7-3 0-15,-7 3 0 0,7-4 0 0,-1-3-1 16,1 3-3-16,5-3-1 0,-6 3 3 0,9-4-2 0,-9 6 1 16,6-6 0-16,2 1 0 0,0-1 2 0,-2-3 3 15,-6 4 2-15,1-1-2 0,0 1 4 0,-13 3 4 0,0-2 10 16,-8 1 13-16,1 5 7 0,-6-4-1 0,-7 1 1 0,0-1-3 15,-13 4-7-15,6-3-5 0,-13-1-13 0,2 4-14 16,-9 0-9-16,1 0-5 0,6 4-2 0,-7-4-1 0,3 0 0 16,4 3-1-16,0-3 0 0,1 0 1 0,12 0-1 15,-6 0-2-15,6 4-2 0,2-4-2 0,-3 0-5 0,8 0-6 16,0 0-5-16,0 0-4 0,0 3-3 0,0-3-2 0,8 4 1 16,-3-4-3-16,2 5 5 0,6-2 5 0,-6 4-1 15,12-3-5-15,-5-1-13 0,5 0-19 0,0 2-34 0,1-1-73 16,7-4-160-16,-9 3-90 0,9-3-54 0</inkml:trace>
  <inkml:trace contextRef="#ctx0" brushRef="#br0" timeOffset="-210048.81">7175 7213 146 0,'0'-3'488'0,"0"-1"-108"16,0 0-134-16,-6 4-101 0,6-3-63 0,0 3-36 16,0 0-19-16,0 0-14 0,0 0-7 0,-7 0-4 0,7 0-2 15,0 0-1-15,0 0-4 0,0 0 2 0,7 0 1 0,-7 0 3 16,0 0 1-16,0 0 2 0,0-4 7 0,0 4 7 16,6 0 11-16,-6 0 8 0,0-5 8 0,-6 5 12 15,6 0 9-15,0 0 1 0,-7-2-1 0,1 2-6 0,-2-5-7 16,3 3-10-16,-1-2-9 0,-8 0-20 0,8 0-15 0,-1 0-20 15,-6 4-27-15,7-4-32 0,-1 4-49 0,7-3-89 0,0-1-169 16,0 4-91-16,0-2-41 0</inkml:trace>
  <inkml:trace contextRef="#ctx0" brushRef="#br0" timeOffset="-209689.51">7650 6740 211 0,'0'-3'510'0,"0"-1"-113"16,0 0-161-16,0 0-105 0,0 4-58 0,0 0-35 0,8 0-19 15,-8 4-11-15,6 0-7 0,-6 0-1 0,6 4 0 16,1 1 0-16,0 3 0 0,-1-1 0 0,1 7 0 0,-1 1 2 15,0-1 1-15,1 8-1 0,0-1 2 0,-7 4 0 0,6 1 1 16,0-1 0-16,2 4-1 0,-8 0 2 0,6 0 0 16,-6 0 1-16,6-4 0 0,1 4 4 0,-7-3 2 15,6-5 1-15,1 5 1 0,-1-5 3 0,1 2 0 0,-1-9 2 16,0 0 0-16,8 1-1 0,-8-5 9 0,8-3 5 0,5 0 4 16,1-4 0-16,-2 0 2 0,2-3-1 0,13-4-2 0,-7 0-3 15,7-4-13-15,-1 0-20 0,1-3-19 0,-1-3-21 16,0-2-27-16,-5 1-39 0,-1-3-61 0,0-4-111 0,-6-5-131 15,-7 1-71-15,-1-3-29 0</inkml:trace>
  <inkml:trace contextRef="#ctx0" brushRef="#br0" timeOffset="-209455.2">7429 6693 112 0,'-6'-4'489'0,"6"4"-111"15,0 0-143-15,6 0-105 0,1-4-59 0,6 4-30 16,6-3-18-16,1 3-7 0,0-3-3 0,6 3 1 0,-1-4 0 16,1 4 1-16,1-5 1 0,5 5 1 0,1-3 2 15,-1 0 1-15,8-1 0 0,-8 0 0 0,7 1 1 0,0-1 2 16,-7-4-1-16,8 5-1 0,-1-1-5 0,0 1-3 0,1-1-4 16,-8 1-5-16,1-1-4 0,-1 4-9 0,-5-4-14 15,-9 4-14-15,9 4-20 0,-14-4-31 0,0 0-43 0,-1 4-49 16,-5-4-76-16,-7 3-101 0,0 1-62 0</inkml:trace>
  <inkml:trace contextRef="#ctx0" brushRef="#br0" timeOffset="-209252.02">7520 6957 345 0,'0'3'336'0,"-6"1"-113"0,6-1-83 0,0 1-45 15,0-4-23-15,6 0-9 0,1 4-3 0,6-4 0 0,6-4-3 16,1 4-7-16,0-4-8 0,13 1-9 0,-1-1-6 15,1 1-9-15,5-1-5 0,2 0-2 0,5-3-4 0,1 3 0 16,-1-3 1-16,8 0 1 0,-1-1-2 0,-7 1 1 16,8-4-1-16,-2 3-2 0,2 1 0 0,-8-1-5 0,1 2-1 15,-7-2-10-15,-6 5-9 0,0-1-18 0,-8-4-22 0,-5 5-40 16,0-4-71-16,-1-4-125 0,-13 3-94 0,1-3-53 16</inkml:trace>
  <inkml:trace contextRef="#ctx0" brushRef="#br0" timeOffset="-208877.02">7605 6228 138 0,'-20'-8'510'0,"8"1"-113"0,-2-1-140 0,8 6-85 16,0-6-41-16,-1 4-21 0,1-3-5 0,6-1 0 15,0 4-5-15,0-2-7 0,6-3-9 0,7 2-11 0,1 0-12 16,4-4-11-16,9 4-14 0,-1-5-16 0,0 6-8 0,7-5-8 16,-1 3-1-16,1-3 0 0,-1 4-2 0,1 0 1 15,-7-1 0-15,0 5 0 0,-14-1-2 0,8-3 0 0,-6 7-6 16,-8-5-2-16,1 5-7 0,-1 0-6 0,-6 0-5 16,0 0 0-16,0 5 0 0,0-1 0 0,0 3 1 0,-6 0 2 15,6 1 1-15,0 2 1 0,0 1 0 0,6 4-1 0,0 0-1 16,8-1-2-16,-1 1-3 0,0 4 0 0,6-5 3 15,1 4 6-15,0-3 0 0,-1-4 2 0,1 4 2 0,-8-5 3 16,8 2 2-16,-8-5 3 0,-4 3 3 0,-2-1-1 16,0-6 1-16,1 4 0 0,-7-3 0 0,-7 2 2 0,7-1 0 15,-6 2-1-15,-8 0-1 0,8 1-5 0,-6-1-9 0,-2 1-21 16,2-4-37-16,5 3-79 0,-6 0-163 0,6-4-90 16,1 5-64-16</inkml:trace>
  <inkml:trace contextRef="#ctx0" brushRef="#br0" timeOffset="-207971.18">11633 7250 299 0,'0'-8'422'0,"-8"4"-114"16,8-3-112-16,-6 0-77 0,6 3-46 0,0-3-21 15,-6 4-12-15,-1-5-6 0,1 5-1 0,6-6-1 0,-7 7-2 16,7 2-2-16,0-5 0 0,-8 3 1 0,8 2-2 16,0 0-1-16,0-4-3 0,0 4-3 0,0 0-4 0,0 0-3 15,-5 0-3-15,5 0-3 0,0 0-2 0,0 4 0 0,-6-2-3 16,6 3 0-16,-6 2 1 0,-8 4-1 0,8-4 1 15,-8 8 0-15,8-1-1 0,-7 1-1 0,0 0 0 0,0-1 0 16,7 4 1-16,-1 1 2 0,-6-4 1 0,13 4 0 0,-8-5 1 16,8 4 2-16,-5 0 2 0,10-3 4 0,-5-1 2 15,8 2 0-15,-2-2 3 0,8 1 0 0,-2-4 0 0,2 0 0 16,5-4 1-16,1 0 0 0,6-3 0 0,-7-4-1 16,7 0 0-16,-6 0 1 0,6-7 3 0,0 3 3 0,-7-7 4 15,7 0 5-15,-6-4 11 0,-1 0 15 0,-5 1 14 0,-2-8 13 16,2 3 14-16,-14 2 7 0,6-6-2 0,-12 0-6 15,-1 3-8-15,-6-6-16 0,-7 4-13 0,1 0-18 16,-7-4-17-16,-6 4-5 0,-1 3-3 0,-7 1 2 0,8-1-4 16,-7 9 2-16,13-1 0 0,-7 1 0 0,7 2-1 0,7 1-5 15,6 3-2-15,0-4-6 0,7 8-3 0,6-3-1 0,6 3-2 16,7-4 4-16,5 4 0 0,16 0 0 0,-2 0 1 16,7 0-1-16,7 0 1 0,-1 0 1 0,8-3 0 15,-1 3-3-15,0 0 0 0,0 0-2 0,-6 0 0 0,-1 0 1 16,1 0-1-16,0 0-2 0,-14 3 0 0,8 4-1 0,-15-3-2 15,1 4 2-15,0 2-1 0,-12 5-2 0,5-4 1 16,-13 7 1-16,8-3 0 0,-14 4 0 0,0 3 1 0,0-4 1 16,0 4-2-16,-6 0 3 0,-2 0-1 0,2-1 1 15,6 2-1-15,-7-4-1 0,7-2-2 0,0 2 3 0,0-5-9 16,0 4-15-16,7-2-20 0,-1-2-28 0,8-3-29 0,-1 1-31 16,6 2-36-16,1-7-43 0,12 1-40 0,8-5-87 15,-2 1-165-15,9-4-55 0,4 0-21 0</inkml:trace>
  <inkml:trace contextRef="#ctx0" brushRef="#br0" timeOffset="-207330.7">14226 6777 221 0,'-7'-7'487'0,"1"-4"-132"0,-8 4-144 0,8 0-85 0,-1-1-47 16,1 0-25-16,6 1-15 0,-7 0-9 0,1 3-5 16,6 1-3-16,-6-1-1 0,6 0-1 0,0 4-2 15,-7-4-1-15,7 4-4 0,0 0-3 0,0 0-4 0,0 4-3 16,0 0 0-16,0 0 0 0,0 6 1 0,7-3 5 0,-7 8 3 15,0-1 2-15,0 6 3 0,6 1 3 0,-6 1 3 16,6 4 2-16,1 0-1 0,-1 3-1 0,-6 4 0 0,13-4-2 16,-7 5-1-16,2 3-2 0,-2-1-3 0,7 0-2 15,-6 5-2-15,6-4-2 0,-7 2-3 0,8 2-1 0,-2-5-2 16,0 5-2-16,2-8 1 0,-1 3 0 0,7-2 0 0,0-5 1 16,-1 0 2-16,1-4 0 0,0-3 3 0,-2-3 4 15,9-5 4-15,-7-3 9 0,-2 1 11 0,9-9 10 16,-2-3 13-16,-4-3 9 0,5-5 13 0,6-4 14 0,-6-2 28 15,-1-4 25-15,2-8 23 0,-1 1 17 0,1-4 9 0,-8-5-3 16,0-2-7-16,-5-4-15 0,-1 0-26 0,-1-8-35 0,-5 4-32 16,-7-7-27-16,0 3-19 0,-7-7-12 0,7 4-7 15,-6-5-5-15,0 1-4 0,-7 4-3 0,6 0-1 16,0 0-3-16,0 3-9 0,2 4-4 0,5 4-9 0,0 8-30 16,-7 5-52-16,7 5-72 0,0 4-60 0,0 7-46 0,7 4-37 15,-2 3-38-15,2 8-67 0,7-1-131 0,-1 8-41 0,6 0 6 16,-6 3 17-16</inkml:trace>
  <inkml:trace contextRef="#ctx0" brushRef="#br0" timeOffset="-207143.25">15243 7062 6 0,'-8'0'536'0,"2"-3"22"0,0 3-170 16,6 0-120-16,0-3-65 0,0-1-35 0,6 0-20 0,0 1-19 15,2-2-19-15,9 2-20 0,3-1-27 0,8-4-25 0,4 6-20 16,7-2-18-16,0 4-21 0,0-4-22 0,7 4-27 16,-8 0-27-16,8-4-23 0,-7 8-29 0,1-4-28 0,-7 4-43 15,-8-4-80-15,1 0-134 0,-6 4-59 0,0-2-15 16</inkml:trace>
  <inkml:trace contextRef="#ctx0" brushRef="#br0" timeOffset="-207002.42">15288 7236 326 0,'-13'2'480'0,"6"2"-169"0,-1 0-119 16,3 0-63-16,5-4-29 0,5 0-12 0,10 0-7 16,4 0-5-16,7 0-7 0,7 0-13 0,4 0-11 0,11 0-20 15,10-4-31-15,-5 4-37 0,12-4-53 0,0 4-107 0,0-4-155 16,0 2-98-16,7-6-50 0</inkml:trace>
  <inkml:trace contextRef="#ctx0" brushRef="#br0" timeOffset="-206112.12">16949 6766 256 0,'0'-12'502'0,"7"3"-150"0,-7 1-144 0,6 0-82 15,-6 1-45-15,0 3-21 0,0-3-9 0,0 4-7 16,0 3-7-16,0-4-2 0,0 4-4 0,0 0-5 16,0 0-3-16,0 4-6 0,-6 3-4 0,6 0-6 0,-7 8 0 15,1 0-5-15,-1 7 1 0,-6-1-1 0,7 9 1 0,-8 3 0 16,2-1-1-16,-8 9 1 0,7-1 0 0,-7 4 2 15,1 0 0-15,0 0 0 0,-1-1 0 0,6 1-1 0,-6-3 0 16,9 0 2-16,-9-5-2 0,7 1-1 0,6-4-1 16,-6 0 2-16,7-8 0 0,0 0 0 0,-2-2-1 0,8-4 1 15,0-5 2-15,-7 1 8 0,7-8 18 0,0 0 24 0,0 0 33 16,7-7 25-16,1 0 17 0,-2-7 8 0,6-3 11 16,2-9 11-16,-1 1 7 0,7-3-1 0,-2-5-21 15,-5-4-10-15,6-3-1 0,2 1-1 0,-8-5-7 0,0-1-12 16,0-2-23-16,0 0-24 0,0 3-9 0,-8 1-16 0,3-1-16 15,-1 4-11-15,-2 5-6 0,2 1-4 0,1 5-1 0,-8 4-3 16,0 3-2-16,0 4-2 0,6 4-4 0,-6 3-2 16,0 4-1-16,0 4-4 0,-6 3-1 0,6 4 0 15,0 4 1-15,0 3 0 0,0 4-1 0,0 5-4 0,0-2-4 16,6 4-4-16,-6 1-5 0,6-1-2 0,7 0-2 0,-6-3-2 16,6-1 5-16,7 1 4 0,-9-4 2 0,9 0 1 0,-6-1 4 15,6-5 0-15,-1 2 2 0,1-7 1 0,-1 0 3 16,8 0 1-16,-8-4 0 0,0 0 6 0,1-7 1 15,6 0 0-15,-8 0 0 0,2-7 3 0,-1 0 2 0,8-4 2 16,-7 0 5-16,-1-4 4 0,1-3 5 0,-6-1 2 0,5-3 3 16,-6-3 2-16,0 0 7 0,-1-5 3 0,2-3-1 15,-8 0-3-15,1-4-4 0,-7 1-3 0,7 0 0 0,-7-1 0 16,0 3-2-16,0 1-1 0,0 4 0 0,0 4 0 16,0-2 1-16,0 9 1 0,0 0-1 0,0 7-3 0,-7 0-6 15,7 4-4-15,0 3-3 0,0 1-4 0,0-1 0 0,0 8-4 16,0 3-2-16,0 3 0 0,0 5-1 0,0 0 1 15,0 7 0-15,7 4-1 0,-7 0-5 0,6 3-4 0,-6 0-4 16,7 4-5-16,-1 0-10 0,0-4-9 0,8 4-14 0,-8 1-18 16,-1-3-18-16,4 4-17 0,-3-6-24 0,0-1-21 15,1 1-19-15,-1-2-14 0,1-1-12 0,0-6-3 0,-1 0-7 16,0-2-10-16,0-7-33 0,2-4-94 0,-2 0-97 16,0-7-49-16,-6-7-17 0</inkml:trace>
  <inkml:trace contextRef="#ctx0" brushRef="#br0" timeOffset="-205596.56">16650 6367 119 0,'0'3'315'0,"0"5"-87"0,0-4-73 0,0-1-48 0,5 1-30 16,-5-4-15-16,0 3-10 0,7 1-6 0,-7-4-3 0,8 3-2 15,-8-3 0-15,6 4-2 0,-6-4 1 0,6 5-2 16,-6-5-2-16,6 0-1 0,1 0-1 0,-7 3-1 16,7-3 1-16,6 0 1 0,-7 0 3 0,8 0 1 0,4 0 2 15,-5 0-2-15,6-3-1 0,2 3-3 0,5 0-2 0,0 0-5 16,0-5-5-16,7 5-4 0,-7-4-2 0,7 4-2 15,-2-3-2-15,3 3 2 0,-2-4 3 0,1 1 2 0,-2-1 4 16,9-3 3-16,-7 3 6 0,-1-3 6 0,2 0 8 16,-9 0 12-16,1-1 16 0,0 1 16 0,-1-1 14 0,-4 2 10 15,-8-2 13-15,-1-4 9 0,-4 5 1 0,-2 0-8 0,-6-1-16 16,0-3-22-16,-6 4-14 0,-8-4-17 0,2 4-18 16,-8 0-17-16,1 0-12 0,-7 3-5 0,-1 0-4 15,1 0-2-15,5 4-2 0,2-3-2 0,7 3-9 0,-1 0-15 16,0 3-18-16,6-3-17 0,1 0-13 0,6 4-7 0,6 0-3 15,-6 0-1-15,14-2 7 0,-3 6 11 0,9-4 17 0,-1 3 18 16,8 1 11-16,0-1 9 0,-1-4 2 0,0 4 2 16,0 2 2-16,-1-3 0 0,-5-2 0 0,0 3-2 15,-1-4-6-15,-5 6-7 0,-3-6-5 0,-2 2-5 0,-9-3-1 16,0 2-2-16,0 4 1 0,-9-5-1 0,-2 5-2 0,-3-2-5 16,2-1-10-16,-8 2-21 0,7 4-25 0,-1-4-31 15,2 4-39-15,6-4-81 0,-1 8-172 0,7-5-77 0,0 2-38 16</inkml:trace>
  <inkml:trace contextRef="#ctx0" brushRef="#br0" timeOffset="-205362.34">18018 7096 77 0,'-20'-4'559'0,"7"-3"9"0,1 3-186 0,4 1-148 0,2-1-87 16,0 0-49-16,0 1-34 0,6 3-17 0,-8 0-14 15,8-5-11-15,0 5-16 0,0 0-17 0,8 0-20 0,-2 0-22 16,6 5-32-16,2-5-55 0,5 0-105 0,1 3-143 0,0-3-90 16,-1 0-39-16</inkml:trace>
  <inkml:trace contextRef="#ctx0" brushRef="#br0" timeOffset="-205127.93">18422 6715 530 0,'-7'-11'548'0,"7"0"-167"0,0 0-151 0,0 4-85 15,-6 2-45-15,6-1-27 0,0 2-20 0,0 4-12 0,0-4-8 16,6 4-11-16,-6 4-7 0,7 3-7 0,0 1-3 0,-1 6-4 15,0 1 0-15,7 6-3 0,-6 2 2 0,6 3 1 16,0 3-1-16,-7 4 2 0,7 4-2 0,-7 2-1 0,8 6-1 16,-7-2-6-16,-1 5-17 0,0-4-19 0,2 4-20 15,-2-5-26-15,0-2-30 0,7 0-56 0,-6-4-88 0,-1-5-146 16,6-6-62-16,-4-4-25 0</inkml:trace>
  <inkml:trace contextRef="#ctx0" brushRef="#br0" timeOffset="-204768.81">18344 6740 122 0,'-6'-22'565'0,"-2"4"28"0,8-3-174 0,-6 2-120 16,12 4-63-16,-6-3-22 0,8 3-2 0,-2-2 8 15,0 1 3-15,14 5-7 0,-8-3-22 0,9 3-27 0,5 0-16 16,-1 3-20-16,1 1-25 0,6 3-30 0,9 4-24 0,-9 0-18 15,6 4-11-15,-5-1-7 0,6 5-7 0,-13 3-2 16,6 4-3-16,-11-1-4 0,-1 1-1 0,-1 6-3 0,-13 2-4 16,1-1 0-16,-7 4 0 0,0 3-1 0,-7-4 2 15,1 5 3-15,-1-4 0 0,-5 3 0 0,4-4 1 0,2 1-2 16,0-1 0-16,0-3-4 0,6 4-4 0,0-4-5 0,0 4-2 16,6-4 3-16,6 3-2 0,8-2-2 0,0 2-3 15,-2 1-2-15,9-1-5 0,-7 1-2 0,6-3-4 0,1 2-2 16,-8-3-1-16,0 0 3 0,0 0 0 0,-5-4 3 15,-1 3 1-15,-6-5 6 0,-7 2 4 0,0-3 3 0,0-1 0 16,-7-2 4-16,0-2 2 0,-5 1 3 0,-3-3 4 16,3-1 1-16,-7-4 1 0,0 1-11 0,-1-4-23 0,0 0-50 15,1-4-59-15,-2-3-69 0,1 0-119 0,2-8-185 0,-2-3-79 16,0 0-57-16,8-4-19 0</inkml:trace>
  <inkml:trace contextRef="#ctx0" brushRef="#br0" timeOffset="-204393.67">18115 6224 44 0,'0'0'538'0,"6"0"6"0,2 0-193 16,-2 0-150-16,14 0-81 0,-1-4-41 0,14 1-15 15,-1-1-6-15,8-4 1 0,-1 1 6 0,13 4 5 0,-7-8 2 16,8 3 0-16,-1 1-5 0,6-1-3 0,-6-3-6 16,1 4-8-16,-2-4-6 0,-5 4-7 0,-7-5-2 0,-7 6 3 15,-5 2 5-15,-7-3 2 0,-8-1-5 0,-5 4-3 0,-7-3-5 16,-7 4-5-16,-5-4-5 0,-1 3-9 0,-13 4-10 0,6 0-7 16,-6 0-6-16,-1 4-12 0,9-1-19 0,3 1-18 15,3 4-12-15,5-2-10 0,7 5-4 0,7 3-3 16,0 1 3-16,13 0 12 0,-2 3 17 0,2-3 21 0,7 4 12 15,4 3 8-15,-4-5 4 0,6 2 2 0,-7-1 1 0,-1-2-2 16,1-2-1-16,-12 1-6 0,6-1-5 0,-7-3-4 16,-13 1 0-16,0-2-2 0,0 1-4 0,-13 0-6 0,-7 3-15 15,-6-5-29-15,0 1-67 0,-7-6-193 0,-6-1-101 16,-1 0-57-16</inkml:trace>
  <inkml:trace contextRef="#ctx0" brushRef="#br0" timeOffset="-198379.56">10380 3188 55 0,'0'0'43'0,"8"0"-10"0,-8 0-9 15,0 0-7-15,6 0-7 0,-6 0-3 0,0 0-6 16,7 0 0-16,-7 3 0 0,6-3 1 0,1 0-2 0,0 0 3 15,5 0 10-15,-6 0 5 0,8 0 6 0,-1 0 5 0,0 0 5 16,-1 0 5-16,2 0 1 0,5 0 0 0,1 0-8 16,-7 0-4-16,7 0-5 0,0 0-6 0,-1-3-4 0,0 3-3 15,0 0-3-15,1 3-1 0,0-3-2 0,-7 0-2 16,7 3 0-16,-1-3 0 0,1 0-1 0,-1 4 1 0,8-4-1 16,-8 0-1-16,7 0 0 0,-6 4 0 0,12-4 0 0,-6 0 1 15,1 0-1-15,5 0 0 0,1 0 0 0,-1 0 2 16,7 0 1-16,-7 0 2 0,7 0-1 0,-5 0 0 0,4 0 2 15,-5 0 0-15,6 0-2 0,-8 0 0 0,3 0-2 0,6 0 0 16,-8 0 0-16,7 0-2 0,-7-4-1 0,1 4 0 16,-2 0 1-16,9-4 1 0,-6 4-1 0,-2-3-1 0,7 3 2 15,-6-3-1-15,5-2 2 0,-5 5-2 0,7-3 0 16,-1-1 1-16,-7-1 2 0,7 3 0 0,1-2 0 0,-8 1 1 16,7-2 1-16,-7 2 8 0,7 0 7 0,-7-2 5 15,9 5 2-15,-9-4 2 0,7 1 3 0,-7-1 1 0,1 4-4 16,-1-3-6-16,-5-1-7 0,-2 4-7 0,8-3-3 0,-13 3-2 15,-1-4-2-15,7 4-2 0,-13 0 1 0,6 0-1 16,-5-4 0-16,5 4 2 0,-11 0 0 0,4 0-1 0,-5-4 0 16,-1 4 2-16,1 0 1 0,-1 0 2 0,1-3 0 15,-7 3 1-15,5 0 0 0,-5 0 1 0,0-4-1 0,7 4-1 16,-7 0-7-16,0-3-19 0,0-2-45 0,8 5-86 16,-16-2-125-16,8-6-76 0</inkml:trace>
  <inkml:trace contextRef="#ctx0" brushRef="#br0" timeOffset="-197707.76">9932 2531 109 0,'0'-4'109'0,"0"4"-21"0,0 0-18 0,0 0-16 16,0 0-14-16,0 0-10 0,0 0-11 0,0 0-6 0,0 0-6 15,0 0-4-15,0 0-1 0,0 0-2 0,6 0 1 16,-6 0 0-16,0 0 0 0,7 0 1 0,-1 0 0 0,7 0 1 15,0 0 0-15,0 0 0 0,0 0 0 0,7 0 2 16,-1 0 0-16,7 0 0 0,0 0 1 0,7 0-1 0,-1 0 0 16,7 0 0-16,-7 0-2 0,15 0 1 0,-1 0 0 0,5 0 2 15,8 0 2-15,-6-3 6 0,12-1 5 0,0 1 3 16,7-1 0-16,6 1 2 0,-1-1 1 0,8-4 2 0,0 5 0 16,5-5-4-16,1 5-3 0,2-5-3 0,-2 4-1 15,-6-4-2-15,6 6-3 0,0-5-2 0,-6-1-3 0,0 0-2 16,-1 2-1-16,-6 1 2 0,1-2 1 0,5 0 0 0,-6-1 2 15,1 1 4-15,5 4 0 0,1-4 3 0,0-2 1 16,0 6-1-16,0-4 2 0,-1 3 0 0,1 1-4 0,-7 0-4 16,0-6 0-16,7 6-1 0,-6-1 0 0,-8 1-2 15,0-1 0-15,0 1-1 0,-5-1 2 0,-7 0-3 0,-6 4-1 16,-2-4-2-16,-5 1-1 0,-7 3 0 0,-7-5-1 0,-5 5-1 16,-1-2 2-16,-7 2-1 0,-6-5 1 0,0 3 0 15,-7 2 3-15,2-4 3 0,-2 0-5 0,-6 0-20 16,-6 0-40-16,-2-3-115 0,-11 1-119 0,-1-2-75 0</inkml:trace>
  <inkml:trace contextRef="#ctx0" brushRef="#br0" timeOffset="-197020.65">9404 1733 114 0,'0'0'233'0,"0"0"-55"0,6 0-50 0,-6 0-35 16,0 0-27-16,0 0-17 0,0 0-9 0,7 0-7 0,-7 0-5 15,0-4-3-15,6 4-3 0,1 0-3 0,-1-4-4 16,1 4-2-16,0-4-4 0,-1 2-2 0,0 2 1 0,8-5-3 16,-3 1-1-16,3 4-1 0,0-3 1 0,-2 3-2 15,8-4 0-15,6 4 1 0,-7 0-1 0,7-3 0 0,7 3 3 16,-1 0 2-16,2 0 1 0,11-4 1 0,-6 0 2 0,13 4 0 16,1-4 3-16,-2 1 2 0,8 3 1 0,0-4 0 15,-1 1 1-15,7-2 1 0,1 5-2 0,6-2 0 0,-7-2-1 16,5 0 1-16,10 4-1 0,-2 0-1 0,0-4-3 15,7 4-1-15,0 0-1 0,0-3 0 0,6 3-3 0,6 0-1 16,1 0-5-16,-7 0 0 0,7 0 0 0,-1 0 0 0,2 0 3 16,-2 0 2-16,1 0-2 0,-1-4 0 0,2 4 2 15,-8-4-2-15,6 0 0 0,1 2-2 0,-7 2-2 0,0-8-2 16,6 4 2-16,-11 1 0 0,-1-1 0 0,0-4 0 16,-9 5 0-16,4-5 0 0,-15 2 2 0,0 2-1 0,0-1 1 15,-13 2 0-15,1 0-1 0,-8-1 0 0,1 0-1 0,-7 0 1 16,-7 0 0-16,1 4-1 0,-1-3 0 0,-7 3 0 15,3-4-1-15,-8 4 1 0,-2-3 1 0,2 3-1 16,-7 0 0-16,1 0-2 0,-2 0 0 0,-5-5-3 0,-7 5-3 16,7 0-7-16,-14-2-18 0,0-2-25 0,-5 0-52 0,-2-3-86 15,-5 3-141-15,-13-4-74 0</inkml:trace>
  <inkml:trace contextRef="#ctx0" brushRef="#br0" timeOffset="-196411.42">8759 1032 233 0,'0'-2'210'0,"5"-2"-73"16,-5 0-54-16,7 4-39 0,1-4-21 0,4 1-12 15,2-2-4-15,-2 2-4 0,8-1 2 0,-2 4 1 0,2-2 2 16,7-3 3-16,6 2 3 0,-1 3 4 0,6-4 4 0,2 0 1 16,6 0 2-16,-1 1 2 0,8-1 3 0,-1-3 0 0,7 4-3 15,6-5-2-15,0 4-1 0,6-3 2 0,8 0-1 0,-1-1-2 16,6 4-1-16,7-3-2 0,1 0 1 0,6 0-1 15,6-1 0-15,-1 1 0 0,15-1-1 0,0 2-2 0,-1-2-1 16,12-3-2-16,2 7-1 0,6-3-3 0,1 0-1 0,4 3-2 16,-4 0 3-16,-2 1-2 0,1-1-1 0,-7 0-1 0,1 1 2 15,-1-1-1-15,-6 4 0 0,0-4-2 0,-7 4-5 0,1-3-3 16,-8 3 1-16,-5-4 2 0,-1 4-1 0,-13-4 1 16,0 1 1-16,-6 3 2 0,0-4 0 0,-9 1-1 0,-2-1 1 15,-9 0-1-15,0 0-2 0,-8 1 2 0,3-1-1 0,-15 0 0 16,1 0-1-16,-13 2 0 0,-1 2-1 0,-5-4 2 0,-8 0 0 15,-6 4-1-15,0-4-4 0,-13 4-2 0,0-3-3 0,0 3-7 16,-7 0-10-16,-5 0-13 0,-2 3-19 0,-5-3-32 16,6 4-59-16,-6-4-131 0,-1 4-79 0</inkml:trace>
  <inkml:trace contextRef="#ctx0" brushRef="#br0" timeOffset="-195239.71">21608 3169 2 0,'7'0'197'16,"-7"-4"-44"-16,0 4-32 0,-7 0-23 0,7-3-23 0,0 3-19 15,0 0-10-15,0 0-9 0,0-5-1 0,-6 5 2 16,12 0-6-16,-6 0-6 0,0 0-3 0,7 0-2 16,-7 0-1-16,7-3-6 0,-1 3-1 0,0 0-4 0,0-3-2 15,8 3-1-15,-1-5 0 0,7 1 1 0,-1 1 0 0,0-1 4 16,8 1-3-16,5-1-1 0,-6-3 0 0,13 3 2 0,-6 0 2 16,6-3 2-16,6 4 1 0,8-4 2 0,-1 3 1 15,6-4 3-15,0 5 1 0,9-5 0 0,-3 4 0 16,2-3-1-16,5 4-2 0,1-4 0 0,0 3-1 0,5-4-1 15,2 1 0-15,0 4-2 0,-8-6-3 0,8 7 0 0,-8-5 1 16,0-1-4-16,1 4-2 0,-13-4-2 0,0 1 0 16,-8 4-3-16,-6-2 3 0,-11-1-4 0,-2 2-1 0,-5 0-3 15,-8 4-3-15,-6-3-4 0,0-1-6 0,-13 0-4 16,0 0-8-16,0 2-9 0,-8-3-13 0,-3-2-27 0,-3 4-41 16,2-5-70-16,-8 1-120 0,0 0-72 0</inkml:trace>
  <inkml:trace contextRef="#ctx0" brushRef="#br0" timeOffset="-194864.91">21302 2322 28 0,'26'0'99'0,"0"4"-4"0,7-4 6 0,6 4 6 16,0-4 5-16,6 0 0 0,2 0-6 0,11 0-17 16,-6 4-14-16,13-4-12 0,1 0-14 0,5 0-8 0,6 0-5 15,9 0-1-15,-2 0 0 0,7-4-3 0,1 4-1 0,-1-4-4 16,7 0 2-16,-1 4-1 0,-6-3-2 0,8-2-3 15,-2-2-3-15,1 5 0 0,-8-2-3 0,1-4-1 0,8 0-5 16,-14 1-1-16,6 0-2 0,-12 0-1 0,-2-1-2 16,2 1-2-16,-8 0 0 0,-6-1 0 0,-6 1 0 0,-7-4 2 15,-6 8-1-15,-7-5-3 0,-6-3-4 0,-1 3-2 0,-19 2-8 16,0-2-13-16,-6 0-17 0,-14 1-18 0,1-3-24 16,-14 1-46-16,-6-1-69 0,0 0-138 0,-13-6-74 0</inkml:trace>
  <inkml:trace contextRef="#ctx0" brushRef="#br0" timeOffset="-194489.85">21119 1692 118 0,'14'-4'125'0,"-1"4"-7"0,6-3-6 0,-1-1-7 0,2 1-10 16,7-2-12-16,6 3-18 0,-1-2-14 0,1 0-12 16,13 4-3-16,-1 0-1 0,8-4-1 0,5 4 0 0,7 4-4 15,0-4-1-15,14 4 0 0,-1-4 2 0,7 4-3 16,6-2-2-16,0-2-2 0,6 5-1 0,1-5 2 0,0 0-2 15,6 0 0-15,-7 0-1 0,1 0-1 0,7-5-1 0,-14 3-3 16,7-2-1-16,-8 0-3 0,-4 0-1 0,-1-3-4 16,-7 3-4-16,-6-2 0 0,-7 1 0 0,0-2-1 0,-13 4 0 15,-7-5 0-15,-6 4-3 0,-13-3-2 0,1 3-5 16,-14 1-9-16,0-4-14 0,-13 2-20 0,-6-1-20 0,-8-2-30 16,-5 0-45-16,-13 1-71 0,-1-1-133 0,-13 2-66 0</inkml:trace>
  <inkml:trace contextRef="#ctx0" brushRef="#br0" timeOffset="-194177.51">21002 1285 91 0,'14'-4'99'16,"4"2"-6"-16,9-3-1 0,-1 2-5 0,0-4-1 16,13 3-4-16,-8-4-9 0,16 1-7 0,-1 0-7 0,6 0-3 15,0-1-2-15,12-3-1 0,2 5-7 0,-2-6-5 16,10 5-2-16,3-4-3 0,8 3-3 0,0 0-6 0,13 1-4 16,-1 0-3-16,0 0-5 0,9-1-1 0,-3 5 2 0,9-4-1 15,-9 3 2-15,8-3-4 0,1 3-2 0,-9 4-7 0,9-4 1 16,-15 4 0-16,7 0-4 0,-13 0-4 0,-6 0-8 0,0 4-8 15,-20-4-14-15,0 4-12 0,-19 0-26 0,-7-4-36 16,-7 0-58-16,-12 3-99 0,-7-3-91 0</inkml:trace>
  <inkml:trace contextRef="#ctx0" brushRef="#br0" timeOffset="-129989.6">5019 9884 284 0,'0'4'243'0,"0"-4"-74"15,-7 2-54-15,7-2-32 0,-7 0-15 0,7 0-8 0,-6 4-5 16,6-4-5-16,0 0-4 0,-6 0-8 0,6 4-6 0,0-4-7 16,0 0-7-16,0 0-5 0,0 4-4 0,6-4-4 15,-6 0-1-15,0 0-1 0,0 0-1 0,6 0 0 16,-6 0 1-16,7 0 0 0,-7 0 3 0,7 0 6 0,-7 0 5 16,0 0 10-16,0 0 6 0,6-4 7 0,-6 4 10 0,5-4 10 15,-5 0 5-15,0 2 5 0,0-2 0 0,8 1 3 16,-8-5-1-16,0 4 2 0,0-4-1 0,0 5-3 0,0-4-1 15,-8 3 1-15,8 1-2 0,-5-1-7 0,-1 0-7 16,-1 4-7-16,0-4-10 0,-5 4-6 0,-8 0-10 0,7 4-9 16,-13 0-5-16,0 3-3 0,-7 4-4 0,1 4 0 0,5 0 1 15,-11 3-1-15,5 0 1 0,1 4-1 0,-2 4 0 16,3-1 0-16,-3 4 0 0,2 1 0 0,13 3 0 0,-8 0-1 16,8 0 1-16,0 0-2 0,5 0-1 0,1-3-2 15,13-1-3-15,-6 0-4 0,6-3 0 0,6-1-1 0,1-3-2 16,-1-3-1-16,8-5 0 0,5 1 5 0,0-5 3 0,8-6 4 15,5-1 1-15,1-6 1 0,-1-4 2 0,6-4 2 16,3-4 1-16,-2 1-1 0,6-9 2 0,-6 2 0 0,0-2 1 16,-6-2 2-16,-1 0 3 0,1-4 11 0,-13 2 3 15,6-2 13-15,-7 3 26 0,1-3 28 0,-8 4 18 0,2-1 18 16,-8 4 26-16,7 0 11 0,-13 3 14 0,7 2-4 16,-1 5-22-16,-6 1-25 0,7 4-18 0,-7 0-23 0,0 3-25 15,0 4-26-15,-7 0-16 0,7 7-11 0,-6 4-7 0,-1 4-1 16,-6 7-3-16,1 3 1 0,4 9 1 0,-4-1 0 15,5-1 0-15,1 2 0 0,-1 2 2 0,7-2 0 0,0-3 2 16,0 3-3-16,0-5-2 0,7 0 1 0,-1 0 5 16,1 1-3-16,-1-4-1 0,8 0-2 0,-2-1-1 0,1-3 1 15,7 0 0-15,0-4-1 0,-1 1-4 0,0-4-1 0,8-1-13 16,5-3-33-16,1-3-56 0,-1-2-66 0,1 2-60 16,4-8-57-16,11 0-83 0,-3-8-141 0,1-2-99 0,-1-1-66 15,1-4 7-15</inkml:trace>
  <inkml:trace contextRef="#ctx0" brushRef="#br0" timeOffset="-129770.98">5852 9821 483 0,'-6'-6'574'0,"-7"-3"-119"0,6 3-170 16,7 2-114-16,-6 4-67 0,6 0-42 0,-7 7-28 0,7 1-16 15,-6 2-6-15,6 9-3 0,-6 2 0 0,6 8-2 0,0 2 2 16,0 5-1-16,0 1-1 0,0 3 0 0,0 4-1 15,0 3-2-15,0-3 0 0,6 1-1 0,-6-2 0 0,6 1-2 16,1-3 1-16,-1 3-2 0,1-8 1 0,0 4-2 16,5-3-3-16,-5-4-15 0,6 3-14 0,7-2-18 0,-7-1-24 15,-1 0-25-15,8-8-40 0,-7 0-73 0,7-6-129 0,-7 0-90 16,0-5-53-16</inkml:trace>
  <inkml:trace contextRef="#ctx0" brushRef="#br0" timeOffset="-129598.93">5599 10499 25 0,'-20'-11'585'0,"7"4"20"0,-1 2-132 16,8-1-145-16,0 2-96 0,6 0-58 0,0 4-38 15,6-3-28-15,0 3-25 0,21-3-23 0,-1 3-20 16,6-5-18-16,14 5-10 0,6 0-6 0,14 0-12 0,-8 5-24 16,14-2-33-16,-7-3-39 0,6 3-36 0,-6 1-46 0,1 0-75 15,-7-4-154-15,-8 4-91 0,2-4-48 0,-14 7-11 16</inkml:trace>
  <inkml:trace contextRef="#ctx0" brushRef="#br0" timeOffset="-128817.95">6413 10433 63 0,'-26'-7'534'0,"6"7"-22"0,1-4-159 16,-1 4-142-16,0 0-83 0,1 0-48 0,5 4-25 16,2 3-17-16,-1 0-11 0,6 4-11 0,1 0-6 15,0 8-3-15,6-5-2 0,-8 9 0 0,16-2-2 0,-8 1 1 16,6 0-1-16,-6 4 1 0,6-4-3 0,8 4 2 0,-8-8-1 15,1 4-1-15,-2-4-1 0,2 0 1 0,6-2 0 0,-6-5-2 16,-1-1 1-16,0 1 1 0,-6-3 5 0,8-4 13 16,-2-1 17-16,-6 1 19 0,7-8 23 0,6 1 24 15,-7-1 28-15,7-7 29 0,1 0 18 0,-2 0 6 0,0-8-6 16,3 5-8-16,-3-5-8 0,2-3-11 0,-2 4-20 0,2-1-24 16,5 2-20-16,-6-2-21 0,-1 1-7 0,3 3-11 15,4-3-13-15,-6 7-10 0,0 0-12 0,0-1-3 0,6 6-3 16,-5-2 4-16,-2 1-3 0,8 3-2 0,-8 4-5 15,9 0 0-15,-9 0 2 0,8 4-6 0,-1 3 0 0,0 1-3 16,1 3 0-16,-6-1-2 0,6 5 2 0,-8-1-1 0,8 5-2 16,-7-4 2-16,0 3 0 0,0 1 1 0,-8-1 2 15,10 0 0-15,-10 0-1 0,2 1-1 0,0-1 3 0,-7-4-1 16,7 2-3-16,-7-2 1 0,0-3-1 0,0 0 1 0,0-4 1 16,0 4 3-16,0-7 1 0,-7 0 1 0,7-1 7 15,0 1 6-15,-7 0 10 0,7-4 9 0,0 3 10 0,0-3 7 16,-7-3 1-16,7-1 4 0,0 0-3 0,0-7-6 15,7 0-9-15,-7 1-7 0,7-5-10 0,0 1-4 0,6-1-4 16,0-1 0-16,0-2-2 0,-1 4 1 0,7-5-2 0,-5 5 1 16,6 3-1-16,-7-3 0 0,6 2-2 0,-5 1-3 15,-8 8 0-15,7-5-3 0,-7 1 0 0,8 2 0 0,-8 5-1 16,-1 0-2-16,4 0-3 0,2 5 0 0,-3 2-1 16,-2 1-3-16,7-1-1 0,-6 4-1 0,-1-1-3 0,0 2 2 15,2-1-2-15,-2 3 1 0,0-3 0 0,1 4 1 0,-7-8 0 16,0 5-2-16,7-6 3 0,-7 2 0 0,0 0 3 15,0-5 4-15,0-3 1 0,6 4 3 0,-6 0 2 0,0-4 0 16,0 0-1-16,0 0 3 0,5 0 0 0,-5-4 2 16,8 0 0-16,-2 1 1 0,0-5-1 0,2 4 0 0,-2-3 3 15,8 4-1-15,-8-1-3 0,6-4-1 0,-5 5-1 0,6-1-1 16,0 4-2-16,1 0 1 0,3 0-4 0,-2 0 0 16,-2 0 0-16,7 4 1 0,-1-1 0 0,0-3 2 0,1 0 0 15,-1 3 2-15,7-3 2 0,-6-3 0 0,-1 3 0 16,7-3 3-16,-6-1-2 0,0-3-1 0,5-1 1 0,-11 1 2 15,6 0-1-15,-7 0 1 0,-1-5 0 0,2 5-2 0,-8-3 2 16,8 2 2-16,-2-3-4 0,-5 4 0 0,6-1-1 16,-7 1-2-16,7 2 1 0,1 2-2 0,5 3-1 0,0 0-2 15,8 0 3-15,-1 8-1 0,0-1-1 0,7 4 3 16,-1 0-1-16,0 3 0 0,-5 5 0 0,5 3 0 0,-5 0-5 16,-3 0 1-16,-10 4-2 0,-1-1-3 0,1 4-3 0,-14-3-1 15,0 3-1-15,-14 0-5 0,1 1-2 0,-13-4-14 16,-6 3-41-16,-1-3-72 0,-13-1-69 0,-5-3-63 0,-2-3-66 15,-6-1-133-15,-6-7-130 0,0-4-100 0,-13-4-13 16,-1-6 40-16</inkml:trace>
  <inkml:trace contextRef="#ctx0" brushRef="#br0" timeOffset="-128255.72">4119 9049 190 0,'-12'0'375'16,"-2"0"-99"-16,1 0-94 0,-1 0-68 0,8 4-40 0,-12-4-25 15,4 3-14-15,1 1-7 0,0 3-5 0,-6 0-4 16,5 1-2-16,-5 2-2 0,-1 5-3 0,0 0-1 0,2 3-2 15,-2 0 0-15,7 0 0 0,-7 5 0 0,0 2-2 0,8 0 1 16,-2 2-1-16,1 2 1 0,1 0-2 0,5 5-1 16,0-2 1-16,7 1-1 0,0 3-1 0,7 1-4 0,6 1-8 15,6-6-16-15,7 4-34 0,14-6-73 0,11-1-152 16,8 0-94-16,6-6-56 0</inkml:trace>
  <inkml:trace contextRef="#ctx0" brushRef="#br0" timeOffset="-127896.36">8309 9293 415 0,'-6'-10'533'0,"12"-1"-125"0,-6-4-180 0,6 7-105 0,1 2-57 15,6-5-30-15,7 3-17 0,-2 4-10 0,2-3-4 0,7 7-1 16,-1 0-2-16,0 0-1 0,0 7 1 0,6 5 0 15,-6-1 0-15,1 7-1 0,-8 0 1 0,0 8 0 0,-6 3 0 16,-6 1 0-16,-7 6 1 0,-7 1-1 0,-13 3 1 16,2 4-2-16,-8-1-8 0,-14 3-17 0,1 0-25 0,-6 2-37 15,-8 0-73-15,1-4-157 0,1 0-92 0,-1 0-64 0</inkml:trace>
  <inkml:trace contextRef="#ctx0" brushRef="#br0" timeOffset="-126787.25">9626 10917 31 0,'-14'-3'362'16,"2"3"-85"-16,-8 0-79 0,7-4-62 0,-1 4-40 15,2 0-21-15,-2-4-13 0,2 4-4 0,-2-4-2 16,8 1-1-16,-7 3-2 0,7 0-1 0,-1 0-5 0,0-5-4 16,1 5-5-16,0-3-4 0,-1 3-2 0,0 0-5 0,1 0-2 15,6-4-1-15,-7 4-2 0,7 0-3 0,-6 0 0 16,6 0-4-16,0 0-2 0,0 0-5 0,0 0-2 0,0 0-6 16,0 4-1-16,0-4-3 0,6 0-1 0,-6 3 0 0,7 2 1 15,6-2 2-15,0 1 0 0,7 0 2 0,5 0 2 16,9-1 2-16,4 1 1 0,1-4 1 0,20 0 0 0,0 0 2 15,12-4 1-15,1 4 2 0,6-3 0 0,7-1 0 16,-7 0 1-16,14 0-1 0,-8 1 0 0,0-2 0 0,8 2-1 16,-1-3-3-16,0 1 0 0,0-2-1 0,1-1-2 15,-1 1-1-15,0 0-1 0,-1-5 1 0,1 2-2 0,-5 3 0 16,-7-5 0-16,-8 2-1 0,-6-1 0 0,-12 0 1 0,-8 0 1 16,-5 0 2-16,-14 4 2 0,-14-5 1 0,1 5 0 15,-19-5 1-15,-7 6-1 0,-7-2 0 0,-12 1-2 0,-7-1-3 16,-14 5-2-16,-5-1 0 0,-7 1 0 0,0 3-1 15,6 0-1-15,-1 0 0 0,15 0 0 0,6 0-2 0,12 0-2 16,8 0 0-16,7 3 0 0,12 4-1 0,12-3-3 16,7 7-6-16,8-7-6 0,12 6-5 0,6-1-9 0,1 1-7 15,7 2-10-15,-1-5-5 0,1 7-2 0,-2-3 2 0,1 1 5 16,-5 2 7-16,-2 1 7 0,-13-1 8 0,1 1 9 0,-7 3 7 16,-14-2 5-16,2-2 4 0,-14 4 4 0,-6-4 3 15,-8 5 4-15,-5-5 2 0,-13 5 3 0,-2-5 4 16,-6 1 2-16,-11-4 1 0,0 3 1 0,-2-2 0 0,-5-1-2 15,-1 0-1-15,-6-1-4 0,6 2-5 0,7-1-3 0,-1-5-5 16,2 6-8-16,12-5-17 0,-2 4-24 0,10-4-49 16,12-3-77-16,-1 0-142 0,7-1-85 0,5 2-44 0</inkml:trace>
  <inkml:trace contextRef="#ctx0" brushRef="#br0" timeOffset="-44994.22">6022 11442 28 0,'0'-6'393'0,"-6"6"-67"15,6-2-74-15,-7 2-68 0,7-4-52 0,-7 4-38 0,7-4-24 16,-6 4-11-16,6 0-5 0,-6 0 2 0,6-4 4 16,0 4-1-16,-7 0 1 0,7-3 0 0,0-1-4 0,-7 4-5 15,7-4-8-15,0 0-6 0,-6 2 3 0,6-3 4 16,0 2 7-16,0-1 9 0,0 0 9 0,0 1 7 0,0-1 7 16,0 1 7-16,0-1-1 0,0 0 0 0,0 1-5 0,-7 3-10 15,7-4-7-15,0 4-6 0,0 0-9 0,0 0-6 16,0 0-11-16,0 0-8 0,-6 0-5 0,6 0-7 15,0 0-7-15,0 0-3 0,0 0-6 0,0 4-3 0,6 3-1 16,-6 0-2-16,0 4-2 0,7 3 1 0,-7 9 1 0,6-2 2 16,-6 13 1-16,0-1 0 0,0 4 2 0,0 6 0 0,0 1 0 15,0 7 2-15,0-2 0 0,-6 2 0 0,6 3 1 16,-7-3 2-16,1-2 0 0,6-3 2 0,-7 2 2 16,0-4-4-16,7 0 0 0,-6-3 0 0,0-5-1 0,-1-3-2 15,0 0 0-15,1-4 0 0,0-3-1 0,-1 1 1 0,1-10 2 16,6-3 7-16,-7-2 19 0,7-5 21 0,-7-3 16 15,1 0 23-15,0-8 15 0,-1-3 12 0,0-4 10 0,-5-4-1 16,5-4-15-16,0 2-16 0,-6-10-14 0,1 2-21 16,4 0-16-16,2-4-10 0,-6-1-12 0,4 0-6 0,-4 0-2 15,5 1-1-15,1 8-3 0,-1-1-1 0,1-1-1 0,6 9-2 16,-7-1 0-16,7 4-2 0,-6 4-2 0,6-1-6 16,0 6-3-16,0-2-3 0,6 4-1 0,1 0-11 0,-1 4 3 15,7-2 1-15,0 2 1 0,1 4 6 0,4-1 2 16,2-3 2-16,0 3 3 0,6 0 11 0,0-3-4 0,-6 3 0 15,6-7 0-15,-7 4 1 0,7-4 2 0,-6 3 2 0,0-3 0 16,-2-3 1-16,-4 3 3 0,5-4-1 0,1 2 1 16,-7-3-3-16,7 1-2 0,-8 1-3 0,2-5-5 0,-2 5-12 15,2-5-28-15,-2 5-48 0,-5-1-62 0,7 0-65 0,-14 0-61 16,6 2-67-16,-6-2-119 0,0 0-140 0,-6 4-80 16,-8-4-10-16,1 4 31 0</inkml:trace>
  <inkml:trace contextRef="#ctx0" brushRef="#br0" timeOffset="-36496.24">13685 9818 204 0,'0'0'252'0,"0"0"-58"0,0 0-48 16,0-3-37-16,0 3-27 0,0 0-16 0,0 0-12 0,0 0-6 15,0 0-5-15,0 0-2 0,0-4-1 0,0 4-3 0,0 0-1 16,0 0-2-16,0-5 0 0,0 5-1 0,0 0-1 16,0 0 2-16,0-3-4 0,0 3 0 0,0 0-2 15,0 0-4-15,0 0-2 0,0 0-4 0,0 0-5 0,0 0-4 16,0 0-3-16,0 0-2 0,0 3-3 0,0 2 0 0,0-1 1 16,0 2 1-16,0 5 3 0,0 1 1 0,0 2 4 15,7 4 2-15,-7 4 5 0,6 4 2 0,-6 0 4 0,6 3 1 16,-6 1 1-16,7 6 2 0,-1-3-1 0,1 4-2 15,-7-1-3-15,7 1-3 0,-7-1-3 0,6 1-2 0,-6-1-3 16,6-3-3-16,-6 4-2 0,0-3-2 0,0-2 0 0,7 1 1 16,-7 0-3-16,0-3-1 0,0-1-1 0,0 0 1 15,-7-4 0-15,7 2-1 0,0-2-1 0,0 0-4 16,-6-2-8-16,6-5-10 0,0 4-15 0,0-4-16 0,0-3-21 16,0 0-34-16,6-5-66 0,1 2-137 0,0-9-86 0,5 5-56 15</inkml:trace>
  <inkml:trace contextRef="#ctx0" brushRef="#br0" timeOffset="-36074.4">14570 9913 315 0,'-13'-7'487'0,"-7"3"-128"0,2 4-162 16,-2 4-91-16,-6 3-50 0,-1 4-24 0,-5 4-15 15,0 3-7-15,-1 4-4 0,0 3-3 0,1 5-2 0,6 3-1 16,0-4 0-16,-1 5-2 0,8-3-2 0,0 0 2 0,13-6-3 16,-1-3 2-16,7 0-2 0,7-7 4 0,-1-4 0 15,7-4 2-15,6-4 5 0,1-3 2 0,0-7 1 0,5-1 7 16,-5-2 4-16,6-5 3 0,1-3 7 0,-1-4 6 16,-1 0 5-16,-5-4 3 0,6 1 8 0,-6-4 1 0,-1 3 5 15,1-3 9-15,0 0 4 0,-1-1 0 0,1 1-2 0,-2-1-1 16,-4 1-2-16,-1 6 6 0,0 2 1 0,0-1 1 15,-7 7-1-15,1 4-5 0,0 1-5 0,-1 2-4 0,-6 5-6 16,6-1-10-16,-6 8-12 0,0-1-11 0,0 9-9 16,-6 2-4-16,6 8 1 0,-6 0-1 0,6 7 0 0,-7 5-1 15,0 2 0-15,1 3-2 0,0 2 0 0,-7 0-1 16,6 2 0-16,0-3-2 0,1 1-1 0,6-1 0 0,-6-3-4 16,6-1 3-16,0-2-4 0,0-1-5 0,0 0-10 0,0-4-9 15,6 0-15-15,-6 1-17 0,6-5-26 0,1 0-29 0,0-2-24 16,-1-2-22-16,7-2-23 0,0 0-34 0,0-5-76 15,6-3-145-15,0-4-48 0,2 0-22 0</inkml:trace>
  <inkml:trace contextRef="#ctx0" brushRef="#br0" timeOffset="-35762.04">15308 9888 250 0,'6'-19'535'16,"0"4"-57"-16,0 5-181 0,-6 2-120 0,0 4-64 0,-6 4-34 15,-6 8-19-15,-2 3-12 0,-5 3-6 0,-1 9-5 0,-6 6 0 16,0 4-2-16,-8 7-3 0,9 4-4 0,-8 8-8 16,7-2-5-16,1 6-8 0,-1-2-7 0,6 1-6 15,0-1-6-15,7-1-3 0,7-2-2 0,0-3-4 0,6-4 1 16,6-4 2-16,0-3 4 0,1-8 1 0,6 0 5 0,0-7 1 16,7-3 4-16,6-5 9 0,-7-6 11 0,7-1 15 0,0-7 14 15,1-4 20-15,-1 1 20 0,0-9 22 0,7 2 23 16,-8-5 16-16,-5 0 9 0,6-3 0 0,-14-1-5 15,8-2-9-15,-13 2-14 0,-1-4-16 0,-6 2-22 0,-6-1-25 16,-7 4-18-16,-7-4-15 0,-6 7-13 0,0-3-11 0,-7 3-19 16,1 5-28-16,-7-2-40 0,0 5-44 0,7 3-45 15,5 1-47-15,0 3-45 0,7 0-47 0,9 3-75 0,11-3-144 16,0 0-41-16,6 4-21 0,14-1 7 0</inkml:trace>
  <inkml:trace contextRef="#ctx0" brushRef="#br0" timeOffset="-35465.03">15900 10159 378 0,'-6'0'537'15,"-14"0"-81"-15,7 2-188 0,-7 10-113 0,1-1-62 0,-1 3-33 16,1 5-14-16,0 3-12 0,-1 4-8 0,7 3-4 0,0 3-4 16,0 6-6-16,7-1-10 0,6 2-10 0,0 2-9 15,6-4-7-15,7-1-2 0,0-3-2 0,6-8 2 16,1 2 8-16,6-9 11 0,-7-3 18 0,7-5 17 0,7-3 18 15,-7-7 22-15,6-3 28 0,1-4 40 0,-1-4 39 0,2-4 36 16,-2-3 26-16,1-5 20 0,-7 2 3 0,-1-5-10 0,1 0-22 16,-5 1-36-16,-9-4-41 0,2 0-40 0,-14-5-36 15,0-2-31-15,-7-1-16 0,-6-3-12 0,-14-1-6 16,1-3-6-16,-6 1-6 0,-7 2-5 0,-6 1-8 0,-1 3-12 16,1 8-26-16,5-1-52 0,1 5-77 0,13 7-87 0,0 3-84 15,19 0-133-15,1 8-143 0,12 4-99 0,1-1-31 0,6 4 18 16</inkml:trace>
  <inkml:trace contextRef="#ctx0" brushRef="#br0" timeOffset="-34902.62">16520 9873 40 0,'12'0'466'0,"-6"0"-90"0,8 0-143 0,-1 0-106 0,-7 8-58 0,-6-1-32 16,0-1-18-16,0 6-10 0,-6-1-4 0,-1 3-3 16,-7 5-4-16,-5-1-4 0,-1 0-11 0,-5 0-24 15,6 4-42-15,-7-3-84 0,-1-1-143 0,8 1-76 0</inkml:trace>
  <inkml:trace contextRef="#ctx0" brushRef="#br0" timeOffset="-34668.32">16987 10125 282 0,'-11'0'507'0,"-9"0"-86"15,-6 5-180-15,-1-3-110 0,0 6-58 0,-4-1-33 16,5 1-15-16,-8 3-9 0,10-1-6 0,-2 2-1 0,6-2-2 16,0 6-3-16,7-6-2 0,1 5 0 0,12 3-1 15,-8-3-5-15,8 0 1 0,8 3 1 0,-8-4-2 0,6 2 3 16,0-6-1-16,0 0-2 0,1 2 1 0,0-1 2 0,-7-3-3 15,0-1 0-15,0 1-4 0,-7-1-4 0,0 0-9 16,-11-4-15-16,3 5-19 0,-5-4-40 0,2-4-64 0,-2 0-149 16,8 0-93-16,-2 0-47 0</inkml:trace>
  <inkml:trace contextRef="#ctx0" brushRef="#br0" timeOffset="-33356.1">18252 10645 442 0,'0'5'362'16,"0"-5"-139"-16,0 3-92 0,0-3-48 0,7 0-22 0,-7 0-1 16,6-3 0-16,0 3 6 0,8-5 1 0,-1-1 6 0,0-2 1 15,6 1-3-15,-5 0-2 0,12-4-7 0,-7-4 0 16,7 4 4-16,-6-4 7 0,6 1 6 0,-7-5 8 0,1 5 11 16,6-5 8-16,-7-4 6 0,1 3 3 0,0-3-2 15,-7-7 1-15,7 1-2 0,-8-3-7 0,2-5-10 0,-2-3-13 16,1-8-10-16,-6 0-12 0,-7-3-10 0,7-4-11 0,-7 1-12 15,-7-2-7-15,0 1-4 0,1 1 3 0,-1 2 4 16,-5 4 3-16,-2 1 2 0,2 3 0 0,-3 3 1 0,3 5 2 16,-1-1 2-16,0 8-5 0,7 0-8 0,-8 3-2 15,2 4 0-15,5 3 3 0,1 5 3 0,-2 3-4 0,2 0-4 16,0 3-4-16,6 2-6 0,0 2-13 0,-7 0-16 16,7 4-11-16,0 0-7 0,0 8-2 0,0-2-3 0,0 9-3 15,0 4 5-15,0 3 14 0,7 4 15 0,-7 3 8 0,0 8 4 16,0-1 3-16,0 0 3 0,0 9 5 0,0-1 1 15,0 0-2-15,0 2-2 0,0 3-2 0,0 2-1 0,0-3-1 16,6 0-1-16,-6-2 0 0,6 3 0 0,2-6-1 16,-2 1-1-16,1-3 1 0,5-5-1 0,2 1 1 0,-1-1-1 15,6-7 2-15,1 0-8 0,13-2-9 0,-8-1-19 0,9-8-37 16,4 0-40-16,1-3-44 0,7-4-42 0,-1 0-43 16,1-7-45-16,0-1-72 0,0-6-129 0,-1-1-51 0,1-3-26 15,-1-1 4-15</inkml:trace>
  <inkml:trace contextRef="#ctx0" brushRef="#br0" timeOffset="-32247.18">19491 10001 265 0,'-15'-11'533'0,"4"-4"-63"16,-9 8-174-16,7-4-122 0,0 4-69 0,0 3-37 0,-7 4-21 16,8 0-14-16,-8 0-7 0,7 7-5 0,-7 5-4 0,0 2-2 15,-6 1 0-15,7 6-1 0,-2 4 0 0,-4 2-1 0,6 2-3 16,-1 0-3-16,8 5-2 0,-8-5-2 0,7 0-1 15,0 5-2-15,5-9 1 0,3 4-1 0,-2-4 0 16,7-2 2-16,0-2-2 0,0-2 1 0,0-1 2 0,7-3 5 16,-2-4 6-16,9-1 9 0,-1-1 8 0,0-6 11 0,1 0 11 15,5-3 15-15,7-3 13 0,-6 0 10 0,6-6 9 16,-7-5 14-16,7 3 8 0,-6-3 9 0,-1-1 4 0,1-4 1 16,0-2-8-16,-2-2-5 0,-4 2-13 0,-1-6-16 15,0 2-15-15,-6 0-10 0,-1-4-5 0,-6 7-5 0,6-4-2 16,-6 3-4-16,-6 6-2 0,6-2-2 0,-6 5-4 0,6-1-9 15,-7 4-13-15,0 3-8 0,1 0-6 0,-1 6-6 16,1-2-4-16,6 1-6 0,-6 3-3 0,-2 3-5 0,2 1-3 16,0 3-4-16,0 0-3 0,-2 4-1 0,2 4 0 15,0 0 0-15,6-1 1 0,-8 4 3 0,8 1 2 0,0-2 2 16,0 3 1-16,0 2 2 0,0-4 2 0,0 0 4 0,8 4-1 16,-8-3-1-16,6 2 1 0,0-3-2 0,2 1-2 15,4-2 0-15,-6 2-3 0,8 0-4 0,-1-1 1 0,-7-3 1 16,8-1 0-16,-2-3 1 0,2 0 0 0,-3-3 5 15,4-2 2-15,-2 3 3 0,-1-6 6 0,2 2 5 0,5-3 9 16,-6-2 8-16,7-2 6 0,-1-3 6 0,1 2 6 0,-1-6 4 16,7 3 2-16,-6-5-1 0,0-1-3 0,-1-2-2 15,1-1-4-15,-8 0-4 0,8-2-6 0,-7-5-4 0,7 0-6 16,0-4 0-16,-8 0-5 0,2-3-2 0,-2 0-3 16,1 0-2-16,1-5-1 0,-2 5 0 0,2 0-1 0,-8 0 0 15,7 3 0-15,-6 4-1 0,-1 3 2 0,1 1-2 0,-1 0 2 16,0 7 3-16,-6 0-2 0,7 0 0 0,-7 4-1 15,0 4-6-15,7-2-13 0,-7 1-17 0,0 4-25 0,0-3-25 16,6 3-15-16,-6 3-8 0,6 1-4 0,2 4 3 16,-2-1 8-16,0 4 16 0,1 0 19 0,6 3 14 0,-6 5 4 15,5-1-2-15,2 3-9 0,-8 2-14 0,7 3-5 16,-13 0-7-16,6-1-5 0,-6 4 5 0,-6 0 4 0,6 1 7 16,-13-1 6-16,7 4 13 0,-8-4 5 0,2 1 8 0,-8-5 8 15,7 4 6-15,-1-6 5 0,-5-2 3 0,6 2 10 0,7-8 2 16,-7-1 5-16,6-3 1 0,0 1 4 0,7-5 5 15,-6-4 14-15,6 1 13 0,0-1 16 0,0-3 13 16,6 0 9-16,1 0 12 0,6-3 6 0,6-4 3 0,1 0-5 16,0-1-9-16,6-3-10 0,0 1-7 0,6-2-6 0,-6-3-4 15,7 0 1-15,-1 1-2 0,1-1 3 0,0-4 5 16,-8 2 6-16,9-2 3 0,-9-3 2 0,-5 1-1 0,6 2 4 16,-13-6 0-16,0 2-3 0,0 1-6 0,-7-3-8 15,2 3-5-15,-8 0-5 0,0-4-5 0,-8 8-13 0,2-1-7 16,0 2-7-16,-1 5-7 0,-6 1-3 0,0 0-8 0,-1 7-6 15,2 1-11-15,5 3-11 0,-6 3-3 0,1 5-7 16,-1 3-8-16,6 4-8 0,-6-1-7 0,-1 5-3 0,8-2 5 16,0 6 1-16,0-5 1 0,-1 4 1 0,7 0 5 15,-7 0 8-15,7 0 7 0,0-1 6 0,0-2 2 0,7 4 5 16,0-9 4-16,-1 3 7 0,0 0 5 0,0-3 0 0,8-3 6 16,-1 0 5-16,-6-4 11 0,12 0 12 0,-6-3 15 15,6 0 11-15,1-4 9 0,0-4 6 0,5 0 5 0,7-3 1 16,-5-5 0-16,6 2-4 0,0-1-7 0,0-4-9 15,-1 1-2-15,1-1-4 0,-1-4 0 0,1 1-3 0,-7-1-4 16,6 2-6-16,-5-2-4 0,-1 1-5 0,-2 4-7 0,-3 3-2 16,-1 0-10-16,-1 0-5 0,-6 3-10 0,-6 1-13 15,4 2-11-15,-2 5-9 0,-3 0-3 0,-1 5-3 16,9 2 2-16,-7 1 1 0,-1 3 4 0,1 3 11 0,-1 1 9 16,1 3 6-16,0 0 4 0,-1 1 1 0,0-5 1 0,-6 5 0 15,6-2 4-15,2 2 1 0,-2-4 2 0,0-1 2 16,-6 1 0-16,7-3 5 0,-1-2 9 0,0 1 14 0,2-3 14 15,3-5 15-15,4 4 7 0,-3-3 8 0,2-1 4 16,11 1 1-16,-5-4-8 0,13-4-11 0,-1 1-16 0,1-1-13 16,-1-3-12-16,8 4-9 0,-8-5-11 0,7-3-9 0,-6 3-20 15,-7-2-29-15,0-5-39 0,0 4-37 0,-7-3-44 16,1-4-43-16,-7-1-37 0,-6 0-31 0,-1-2-19 0,-6-2-13 16,-6-2-6-16,-9 0-25 0,4-2-54 0,-9-2-71 0,1 0-22 15</inkml:trace>
  <inkml:trace contextRef="#ctx0" brushRef="#br0" timeOffset="-31997.31">20951 9443 402 0,'0'-3'383'0,"-9"3"-113"16,9-3-106-16,0 3-74 0,0 0-38 0,0 0-19 0,0 3-6 15,9 0-6-15,-3 2-1 0,-6-1-3 0,5 4 0 0,2-2-1 16,0 5-3-16,0 1-2 0,-7-2-3 0,0 5 0 16,6-1-1-16,-12 2-2 0,6 1 0 0,-7 3 0 0,0 1-5 15,-5-4-7-15,-3 10-13 0,-3-5-25 0,-2 0-46 16,0 3-76-16,2-3-156 0,3 1-84 0,-4-6-44 0</inkml:trace>
  <inkml:trace contextRef="#ctx0" brushRef="#br0" timeOffset="-31669.26">21778 9785 66 0,'-14'-11'497'0,"-5"0"-42"0,-1 8-176 0,1-5-127 0,6 8-71 16,0 0-36-16,-7 0-21 0,14 8-10 0,-8-1-5 0,14 7-5 15,-6 1 0-15,6 4-1 0,0 2 1 0,6 4-3 16,2 4 1-16,4 2 0 0,8 5 0 0,-1-3 0 0,1 0 0 16,0 0 1-16,-1 4-3 0,1-5 1 0,-8-2-1 0,8 3 0 15,-7-4 0-15,-6-3 8 0,-1-4-2 0,1 0 1 16,-7 0 4-16,0-7 2 0,-7-1 8 0,1 1 5 0,-1-4 3 15,-12-1-5-15,-1-2 1 0,-6-1 1 0,0-3-5 16,-7 0-12-16,1-4-18 0,-1 0-24 0,1-4-39 0,-7-3-82 16,6-5-177-16,7 2-94 0,-6-5-58 0</inkml:trace>
  <inkml:trace contextRef="#ctx0" brushRef="#br0" timeOffset="-31450.31">21752 9158 304 0,'6'-3'522'16,"0"3"-101"-16,-6 0-173 0,7 3-111 0,-7 1-64 0,0 3-37 16,0 5-19-16,0 2-9 0,0 1-3 0,0 3-5 0,-7 3-2 15,-5 9-2-15,-1-1-8 0,-7 4-16 0,0 4-22 16,-6 3-50-16,-7-3-107 0,1 7-126 0,-7-4-88 0,0-3-48 15</inkml:trace>
  <inkml:trace contextRef="#ctx0" brushRef="#br0" timeOffset="-14626.32">14969 11518 26 0,'0'0'217'0,"6"0"-24"0,-6-4-24 0,0 4-25 15,0-4-23-15,0 4-25 0,0-3-19 0,0 3-14 16,0-4-10-16,0 4-12 0,0 0-8 0,0 0-5 0,0-3-5 15,0 3-3-15,0 0-5 0,0 0-4 0,0 0-4 0,0 0 2 16,0 0-1-16,0 0 3 0,0 0-1 0,0 0 1 16,0 0 0-16,0 0 1 0,-6 0 0 0,6 0-1 15,0-4-1-15,0 4-1 0,0 0 0 0,0 0 1 0,0 0 0 16,0 0-2-16,0 0-1 0,0 0 0 0,0 0-1 0,0 0 0 16,0 0 0-16,0 0-1 0,0 0 3 0,0 0 3 0,0 0 3 15,0 0 3-15,0 0 6 0,0 0 1 0,0 0 2 16,-7 0 0-16,7 0-2 0,0 0 0 0,0 0-4 15,0 0-4-15,0 0-3 0,-7 0-1 0,7 0-2 0,0 0-3 16,-6 0-1-16,6 0-4 0,0 0 2 0,-6 0-2 0,6 0 1 16,-8 0 0-16,8 0-1 0,-7 0 3 0,7 0 4 15,0 0 3-15,-5 0 2 0,5 0 3 0,0 0 3 0,-7 0 0 16,7 0 0-16,0 0 1 0,0 0-4 0,-7 0-3 0,7 0-3 16,0 4-3-16,0-4-3 0,0 3-3 0,0 4 1 15,-6 1-1-15,6 3 1 0,-6 3 6 0,6 8 6 0,-7 0 6 16,7 0 7-16,0 8 6 0,-6 3 5 0,6 3 3 15,0 1 2-15,0 3-3 0,0 1-3 0,6 2-5 16,-6 1-6-16,0 0-4 0,7 0-5 0,-7 0-5 0,6 4-1 16,-6-4-3-16,6-1-3 0,-6 2-1 0,7-1-2 0,-7-1 1 15,7 1-2-15,-7-7-1 0,0 0-1 0,0-4 0 0,-7-4 0 16,7 0 0-16,-7-7 0 0,7-3 9 0,-6-1 18 16,0-7 27-16,-1 0 24 0,1-4 22 0,0-7 19 0,-8 0 21 15,1-4 16-15,0-3 4 0,-6-3-5 0,-2-2-16 0,1-5-17 16,2-2-15-16,-2-7-11 0,0 4-17 0,-5-3-13 15,5-1-14-15,0-3-7 0,1 7-9 0,0 0-4 16,-1 0-7-16,7 7-4 0,-1 1-5 0,1 2-2 0,8 1 0 16,-2 4-6-16,-1 3-2 0,8 1-6 0,-5 6 0 0,10 5-4 15,-5-1 1-15,0 7 0 0,15 5-4 0,-10-2-2 0,8 6 0 16,1-1-12-16,6 0 0 0,-1 1-1 0,7-1-4 16,0-1 0-16,1-2 2 0,-1-5 3 0,6 5 0 15,1-5 12-15,-7-2 0 0,13-6 3 0,-7 2 3 0,1-5 1 16,-1-3 1-16,1 0 0 0,7-3 2 0,-8-5 1 0,1 2-2 15,-1-10 8-15,1 6 7 0,-7-5 5 0,-7 1 7 0,-6-1 1 16,0 1 1-16,-7-1 1 0,-6 3 2 0,-6-3-12 16,-7 4-14-16,-7 1-25 0,1-1-45 0,0 3-67 15,-14 0-67-15,7 2-64 0,0 6-56 0,-8-4-80 0,14 4-136 16,2 0-103-16,5 0-43 0,0 0 12 0</inkml:trace>
  <inkml:trace contextRef="#ctx0" brushRef="#br0" timeOffset="-9377.67">16467 12100 302 0,'0'-7'288'0,"-6"-1"-88"0,6-2-73 0,-6 6-46 16,6-3-26-16,0-4-15 0,-8 3-5 0,8 2-2 15,0-3-2-15,8 2-3 0,-8 0 0 0,0-1-2 0,0 1 1 16,0 3-1-16,0-2 0 0,0-2 0 0,6 4-3 15,-6 1 1-15,0-5-2 0,6 4-1 0,-6 1-1 0,6-1-1 16,-6 4 0-16,7 0 1 0,0 4-2 0,-1-1 1 0,1 5 3 16,-2 3 2-16,2 3 1 0,1 5 2 0,-8 6 0 15,5 2 1-15,2 5-1 0,-1 1-2 0,-6 7-5 0,0 1-3 16,6-1-4-16,2 4-4 0,-8 0-1 0,6-3-2 16,-6 2-2-16,7-2 0 0,-7-4 0 0,6-1-3 0,1-3 0 15,-7-4 0-15,7 1 1 0,-1-5 0 0,-6-3-1 0,6-4-1 16,1 0 1-16,-7-3 0 0,7-4 2 0,-7-4 7 15,0 0 15-15,0 1 20 0,6-8 21 0,-6 0 21 0,-6 0 13 16,6-8 8-16,-7-1 2 0,7-3-1 0,-7-7-10 16,-5 1-10-16,5-4-10 0,-6-7-15 0,0 0-5 0,-1 0 0 15,1-9 1-15,0-1-3 0,-6-2-5 0,6 1-7 16,0-7-8-16,1 3-6 0,-2-4-7 0,8 0-4 0,-1 1 0 16,0-6 1-16,7 7 4 0,0 2 3 0,7-4 6 15,0 7 2-15,5 1 5 0,2 3-3 0,-2 5 2 0,8 3-2 16,-1 0-4-16,1 6-5 0,6 0-4 0,-6 6-5 0,6-2-5 15,0 9-2-15,-1-2-8 0,-4 5-6 0,5 3-4 0,-13 4-4 16,7 0-4-16,-2 4-6 0,-5 7-2 0,1 0-3 16,-9 0-2-16,-5 7 0 0,0 4-7 0,0 1-3 15,-5 2-7-15,-2 1-9 0,-13-1-4 0,8 4-2 0,-8 2 0 16,1-6 2-16,-7 4 3 0,5-4 6 0,-4 1 8 0,-1-4 14 16,7-3 7-16,-8-1 7 0,7 0 6 0,2-4 2 15,-2 1 2-15,0-1 3 0,7-6 0 0,1 3-1 0,-2-3 1 16,8-5 0-16,6 4-3 0,0 2 2 0,0-2 0 15,0 0 1-15,6 4 0 0,0 0 2 0,8-1-2 0,5 2-2 16,1-1 3-16,0 3-6 0,12 1-3 0,-6-4-12 0,7 3-16 16,-1 1-24-16,1 4-25 0,-1-5-25 0,6 1-28 15,-4 3-25-15,5-3-30 0,-6 3-29 0,-1-3-60 16,1-4-112-16,-1 0-63 0,1 1-42 0</inkml:trace>
  <inkml:trace contextRef="#ctx0" brushRef="#br0" timeOffset="-8705.95">17099 12155 287 0,'-13'-14'539'0,"0"6"-60"15,7 1-183-15,-8 3-126 0,2 0-68 0,5 4-37 0,-1 4-21 16,3 0-10-16,-2 3-6 0,0 3-1 0,2 7-3 0,5 0 2 16,-7 2-2-16,7 3-1 0,0-1-3 0,7 2-4 15,-2-2-4-15,2 6-2 0,0-6-3 0,6 2 0 0,0-2 0 16,0-3 0-16,7-3-1 0,-1-1 0 0,-6-3 0 15,12-3 1-15,-4-5 0 0,-2-3 0 0,7 0 0 0,-6-11 3 16,5 0 3-16,3-3 1 0,-3-9 3 0,-5 2 9 16,6-1 14-16,-6-3 13 0,-9-1 12 0,3-1 8 0,0 2 5 15,-8-4 12-15,0 4 8 0,-6 0 3 0,0-2 4 0,0 6 7 16,-6-2 11-16,6 5 5 0,-6 0-2 0,-1 6-5 16,0 1-12-16,1 4-9 0,-2 0-19 0,3 7-19 0,-10 0-25 15,10 0-15-15,-1 7-10 0,0 4-5 0,-2 0-3 16,2 8-2-16,0-1-2 0,6 0 1 0,0 4-3 0,0-1-3 15,6 6-2-15,-6-8 0 0,6 2-2 0,8 2 0 0,-3-6 1 16,4-3-1-16,-2 2 2 0,7-2 3 0,-2-3 1 16,9-4 3-16,-1 1 0 0,0-8 0 0,7 0 0 0,-7-3-1 15,6-4 0-15,-5-5 1 0,5 1-1 0,-6-4 0 16,0 1 1-16,1-5 1 0,-2-2 1 0,1-1-1 0,-6-4 4 16,0-1 1-16,-1-2 2 0,-6 4 1 0,0-8 1 0,-7 4 1 15,0-5 3-15,-6-2 4 0,0 3 1 0,0 4 3 16,-6-4 4-16,6 7 2 0,-12 4 2 0,5 1 0 15,0 6-3-15,1 4-3 0,-1 0-3 0,1 3-7 0,-7 5-6 16,6 3-2-16,1 6-3 0,-7 6-1 0,6-1 0 0,1 8-2 16,6 2 2-16,0 5 2 0,0 0 0 0,0-1 0 0,6 5-2 15,8-1 0-15,-8 4 1 0,7-4-1 0,0 4 1 16,0-3-2-16,0 2-1 0,0-2-1 0,7-5-1 16,-8 4 0-16,2-6-5 0,5-2 0 0,-5 2-1 0,-2-9 1 15,2 1 1-15,-2-4 2 0,-5 1 0 0,6-10 2 0,0 3 2 16,-7-5 0-16,8 0 1 0,-2-5 0 0,2 3-1 0,-1-7 2 15,-1 2-1-15,2 0 2 0,-2 0 1 0,-6-1 0 16,2 5 9-16,-2-2-6 0,0 5-3 0,-6 0-5 16,0 0-2-16,0 0-2 0,-12 5-2 0,-2 2-1 0,-4 4-18 15,-9 3 7-15,-5 2 4 0,-1 2-1 0,-7 3 0 0,2-2-4 16,-1-1-3-16,-1 4-3 0,8-7 5 0,-7 3-15 0,13-3-26 16,-7-1-35-16,14-2-50 0,-7-5-50 0,12 3-40 15,8-5-32-15,6 2-37 0,6-7-37 0,14 0-71 16,0-4-119-16,5 1-29 0,15-8 2 0</inkml:trace>
  <inkml:trace contextRef="#ctx0" brushRef="#br0" timeOffset="-8362.11">18493 12112 326 0,'-6'-8'530'0,"-1"8"-83"0,-5 0-174 16,-2 3-112-16,1 4-60 0,-6 5-31 0,0-1-12 0,-2 0-6 15,9 3 0-15,-8 4-3 0,0 0-4 0,8 2-4 0,-2-3-7 16,14 2-5-16,-6-1-6 0,6 1-5 0,6 0-3 15,1-6-2-15,6 3 2 0,1-7-1 0,5 3-1 0,0-4 0 16,8-5 0-16,-8-3 1 0,13-3 6 0,-6-5 6 0,0-4 3 16,1 3 3-16,-1-7 5 0,6-2 7 0,-5 0 7 15,-1 0 14-15,-1-4 12 0,-5-4 10 0,6 3 15 0,-7-2 14 16,7 0 8-16,-6-1 10 0,-6 4 5 0,5 0-6 16,-6 4-12-16,0-1-9 0,-1 5-15 0,-4 3-17 0,-3 0-16 15,2 7-17-15,0 0-15 0,6 4-10 0,-6 4-8 16,5 3-7-16,-5 4-4 0,6 4-3 0,1 4 1 0,-2 3-8 15,1 3 3-15,7 4 2 0,-8 4 2 0,-4 3-1 0,-2 5 0 16,7 0-1-16,-13 2-1 0,0 5 8 0,-7-4-4 16,1 4-2-16,-8-5-3 0,-5 1 2 0,0-3-2 0,-8 0-1 15,-5-5 1-15,-8 1 3 0,2-4 0 0,-8 0-5 16,0-8-8-16,-5 0-34 0,-2-2-51 0,1-1-64 0,0-4-67 16,0-3-67-16,0-5-98 0,6 2-203 0,0-5-82 15,-5-3-35-15,5-4 19 0</inkml:trace>
  <inkml:trace contextRef="#ctx0" brushRef="#br0" timeOffset="-5737.91">14226 13544 187 0,'0'-5'424'0,"-7"-1"-102"15,7 2-118-15,0-3-79 0,0 3-43 0,0 0-19 16,0 0-11-16,0 2-5 0,0-3 0 0,0 5-5 0,0-3-5 16,0 3-3-16,0 0-2 0,7 3-3 0,-7 2-3 0,0 1 0 15,6 2 4-15,-6 7 4 0,7-1 6 0,-7 4 7 16,6 4 3-16,-6 8 6 0,0-5 5 0,0 8 5 0,-6 4 0 15,6-1 1-15,-7 1-1 0,1 3-2 0,6 0-5 16,-7 0-6-16,1 1-8 0,-2-1-9 0,2 0-8 0,0 1-7 16,-1-4-7-16,1-1-4 0,-1-2-3 0,7-3 0 0,0 3-2 15,-6-5-1-15,6 0-3 0,0-2-2 0,0-5-10 16,6 0-15-16,1-4-24 0,-1 0-23 0,1-4-26 0,5 1-25 16,9-3-27-16,-8-10-38 0,12 4-53 0,2-6-85 15,-2-6-105-15,2-4-51 0,-1-1-18 0</inkml:trace>
  <inkml:trace contextRef="#ctx0" brushRef="#br0" timeOffset="-5363">14740 13800 71 0,'-6'-19'540'0,"-8"9"-3"0,8-2-156 0,-6 5-146 16,-3 7-79-16,3 0-43 0,-1 4-18 0,-6 4-8 0,-1 3-4 15,1 3 0-15,-1 5-4 0,0 2-7 0,8 1-11 16,-3 0-11-16,3 5-11 0,0-6-10 0,4 4-10 15,8 1-5-15,0 0-4 0,8-3-3 0,-2-2 0 0,7-6-1 16,0-1-1-16,-1 1 0 0,9-8 0 0,-2-4-1 0,7 1 3 16,0-8-2-16,0-3 1 0,1 0-1 0,-1-8 1 15,-1 0 1-15,0-3 4 0,-5 0 11 0,1-4 12 0,-2 0 13 16,1 0 18-16,-8-3 15 0,8 0 17 0,-7-6 18 0,0 2 16 16,-1 4 10-16,3-1 4 0,-9 1-2 0,0 6-9 15,1 1-11-15,0 3-13 0,-7 4-18 0,6 4-20 0,-6 0-20 16,0 3-19-16,0 0-13 0,0 4-8 0,0 4-6 15,0 7-5-15,-6-1-1 0,6 5-2 0,-7-1-1 0,0 5 1 16,1 8 1-16,0-2-2 0,-2 0 0 0,1 4-3 16,2 1-1-16,5-1-4 0,-7 4-7 0,7-4-17 0,0 1-17 15,0 3-27-15,7-4-41 0,-7 0-49 0,5 5-44 0,2-9-41 16,1 4-32-16,4-3-16 0,8 0-26 0,-7-4-20 16,13-4-32-16,-6-4-59 0,6-3-59 0,-1-3-21 0</inkml:trace>
  <inkml:trace contextRef="#ctx0" brushRef="#br0" timeOffset="-4988.09">15438 13909 290 0,'-7'-21'562'0,"-6"-1"-45"0,5 7-160 0,-12 1-107 15,9 2-56-15,-9 9-27 0,1-1-9 0,-1 1 0 0,1 6-5 16,-2 1-9-16,1-1-11 0,3 9-22 0,-3-1-27 0,7 4-20 16,-1-1-18-16,2 5-15 0,-3-6-12 0,15 7-6 15,-5-3-8-15,5 2-3 0,5 0 7 0,-5-9-4 16,15 5-1-16,-9-8-1 0,14 0 2 0,-7-3 1 0,7-4 4 15,-3-4 2-15,11 2 3 0,-2-10 7 0,0 1 14 0,-7 0 11 16,7-4 6-16,-6-3 6 0,0 3 14 0,5-7 13 16,-11 5 8-16,6-6-3 0,-1 0-10 0,-6 2-9 0,0-4-6 15,-1 2-1-15,-4 2-13 0,-2 2-10 0,0 4-6 16,-6 1-4-16,0-1-3 0,7 8-3 0,-7-4-2 0,0 3-3 16,0 5-7-16,0-1-6 0,0 4-4 0,0 0-4 0,7 0-4 15,-7 7 2-15,0 1-4 0,0 6 0 0,0 1 1 16,0 6 2-16,0 2 0 0,6 0 3 0,-6 2 1 0,0 4-1 15,0-4 1-15,6 5 0 0,-6-1-3 0,0-3-1 16,7 3 0-16,-7 0-3 0,0 0-2 0,6 0-1 0,-6 1-3 16,0 0-6-16,7-5-3 0,-7 4-4 0,0-2-8 0,0 2-9 15,0 0-21-15,0-3-37 0,0-1-55 0,-7-4-58 16,7 2-46-16,7-1-41 0,-7-4-36 0,7 1-46 0,-1-5-65 16,0-3-120-16,8-3-28 0,-1-2 8 0</inkml:trace>
  <inkml:trace contextRef="#ctx0" brushRef="#br0" timeOffset="-4566.2">16167 13851 296 0,'0'0'280'0,"0"-3"-65"15,6 3-64-15,-6-4-46 0,0 4-29 0,0 0-19 16,0-4-8-16,0 8-5 0,0-4-3 0,0 0-1 0,0 0-4 16,0 0-4-16,-6 4-3 0,6-4-1 0,-6 3-1 0,-1 4 1 15,-6 1 3-15,7 3 4 0,-7 0 4 0,0 3 8 16,0 1 5-16,-1 7 3 0,2-3 2 0,-8 7 0 0,7-5-2 16,0 8-2-16,-6 1-4 0,11-1-5 0,-4 0-4 15,-1 4-4-15,6 0-1 0,1-4-1 0,6 5-4 0,0-5-2 16,0 0 0-16,6-3-1 0,1 0-1 0,6-4-3 0,-1-1 0 15,2-3 0-15,6-3 1 0,5-1 6 0,-5-6 7 16,6-1 10-16,1-7 20 0,5-3 19 0,1-1 25 0,-1-6 28 16,7-5 26-16,-7-4 22 0,8-3 10 0,-1-4 1 15,-7 1-13-15,7-4-18 0,-6 0-23 0,-8-4-28 0,2-1-30 16,-1 5-25-16,-13-8-21 0,1 5-10 0,-8-1-9 0,-6-3-4 16,-6-1-6-16,-8-1-4 0,-5 6-7 0,-8-2-7 15,2 5-7-15,-14 3-12 0,-8 1-11 0,3 4-16 0,-2 2-27 16,-7 5-49-16,8 3-67 0,6 3-64 0,-1 4-57 15,8 0-67-15,-1 4-115 0,14 4-130 0,6-4-67 0,6 7-2 16</inkml:trace>
  <inkml:trace contextRef="#ctx0" brushRef="#br0" timeOffset="-4316.24">16324 13291 63 0,'19'-15'507'0,"0"0"-41"16,8 1-155-16,-2 3-125 0,2 0-67 0,-1 4-42 0,0-1-21 16,-7 5-13-16,1 3-9 0,0 3-9 0,-1 5-8 15,-5 3-5-15,-8-1-3 0,0 9-2 0,1-1-2 0,-7 3-3 16,0 6-4-16,-7 2-8 0,1 0-12 0,-7 5-17 15,6-2-25-15,-6 5-44 0,7 3-89 0,-8-3-165 0,1 3-87 16,8 1-39-16</inkml:trace>
  <inkml:trace contextRef="#ctx0" brushRef="#br0" timeOffset="-4034.93">17523 13779 434 0,'-20'-4'565'0,"0"0"-1"16,-5 8-229-16,5 0-177 0,-6 2-94 0,6 2-49 0,1 3-15 15,4 0 2-15,4 3 3 0,5 1 2 0,6-1 2 0,0 5 0 16,6 4 1-16,5-2-2 0,9 4 0 0,1 1 0 0,4 0-4 16,9-1-1-16,-3 2 0 0,3-2-2 0,5 0 0 15,-7-3 1-15,1 4 0 0,-7-4-1 0,0 3 1 16,-6-3 3-16,-7 1 0 0,-1-1 2 0,-4-4 2 0,-8 1 2 15,-8-2 1-15,-4 2 1 0,-1-4-3 0,-13 2-13 0,0-1-19 16,0-6-26-16,-7 5-32 0,7-3-48 0,-7-2-80 16,7-6-158-16,6 3-90 0,1-7-57 0</inkml:trace>
  <inkml:trace contextRef="#ctx0" brushRef="#br0" timeOffset="-3894.6">18533 14148 719 0,'-7'-7'702'0,"1"0"-72"0,-8-2-59 16,1 6-335-16,-6 3-285 0,6 0-180 0,0-3-139 0,-6 3-136 15,-1 0-43-15,-7 0-7 0,2 3 5 0</inkml:trace>
  <inkml:trace contextRef="#ctx0" brushRef="#br0" timeOffset="-1395.11">7468 15112 104 0,'7'-8'421'0,"0"1"-106"0,-1 0-115 0,0-4-78 16,8 3-42-16,-8 0-20 0,0-1-8 0,8 1 0 0,-8-4 0 16,1 5 1-16,-1 0-1 0,0-1 2 0,-6-2 0 0,8 6-2 15,-8-3-4-15,0-1-4 0,6 1-3 0,-6 3 1 16,0-3 0-16,0 0 0 0,-6 3 0 0,6-3 1 0,0 3 2 16,0 0 1-16,0 1-1 0,-8 0-4 0,8 3-6 15,-6-5-5-15,0 5-5 0,-1 0-5 0,1 0-5 0,-1 0-7 16,-6 0 0-16,7 5 1 0,-8-2 1 0,2 4 2 0,-2-3 3 15,1 7 6-15,-6-4 11 0,6 7 11 0,0 1 9 16,-8 3 8-16,10 1 5 0,-3 4 8 0,2 2 2 0,-2 0-1 16,8 0-6-16,-1 4-6 0,1 1-9 0,6 3-5 15,6 0-6-15,1 0-7 0,-1 0-3 0,8 4-2 0,3 0-3 16,-2-5-2-16,4 5 0 0,1-4-8 0,-7 0-3 16,6-4-5-16,1 1-2 0,-7-1-1 0,1 1 1 0,-2-1 1 15,-6-4 5-15,1 1 8 0,-7 0 4 0,0-1 9 0,0-3 0 16,-7 4 3-16,1-4 0 0,-6 0 3 0,-2-1-5 15,1-1-3-15,-7 1-3 0,1-6-4 0,-7 4-5 0,5-2-6 16,-4-5-15-16,5 2-28 0,-5-7-40 0,5 4-49 16,0-7-53-16,0-1-52 0,8-3-53 0,-1-7-76 0,0 0-112 15,6-8-105-15,-5 1-48 0,4-5 4 0</inkml:trace>
  <inkml:trace contextRef="#ctx0" brushRef="#br0" timeOffset="-1192.12">6869 15566 147 0,'-20'-4'480'0,"14"0"-92"0,-8 4-159 0,8-3-101 0,0 3-54 16,0 0-22-16,6 0-8 0,6-4 3 0,0 4 2 15,8 0 7-15,-2-3 3 0,8 3 1 0,-2-4-1 16,9 0-6-16,6 4-5 0,7-3-11 0,-1-1-6 0,-1 0-7 16,8 1-7-16,0-4-5 0,6 3-3 0,-1 0-4 0,-5 0-2 15,7-3 0-15,-1 3-8 0,-7 0-12 0,8-4-19 0,-8 6-24 16,-5-2-32-16,5 1-54 0,-6-2-93 0,-7-2-150 15,8 3-86-15,-8 0-30 0</inkml:trace>
  <inkml:trace contextRef="#ctx0" brushRef="#br0" timeOffset="-473.54">8238 15507 170 0,'-7'-3'467'0,"0"3"-106"16,7 0-140-16,-6 0-95 0,6-4-57 0,-7 4-32 15,7 0-14-15,0 0-9 0,0 0-4 0,0 0-1 0,-6 0 2 16,6 0 0-16,0 0 2 0,6 0 4 0,-6 0-2 15,0 4 2-15,0-4 3 0,7 0 1 0,-7 3 2 0,6 1 2 16,1 0 3-16,6 0 3 0,-7-2 1 0,7 3 2 0,0-2 1 16,1 5 1-16,5-1 2 0,1-3 1 0,6-1 0 15,7 1 0-15,-7-1 1 0,13 1-4 0,6 0-4 0,-6-4-3 16,13 0-6-16,-7-4-2 0,15 0 0 0,-9 1 3 16,9-4 3-16,-2-1 9 0,0-3 10 0,1 1 15 0,0-5 18 15,6 3 22-15,1-2 21 0,-10-5 18 0,4 5 15 16,-1-1 6-16,-13-3-3 0,-1 4-8 0,-5-1-13 0,-1 1-19 15,-13 2-20-15,-7-3-22 0,1 5-19 0,-8-2-15 16,-4 1-10-16,-8-3-7 0,-8 3-6 0,2 0-7 0,-7 0-6 16,-7 3-6-16,-6 1-4 0,0 0-1 0,-6 3-1 0,-1 1 0 15,1-1 0-15,-7 4 3 0,6 0 1 0,7 0 2 0,6 0 1 16,1 4 3-16,-2-4-3 0,16 0-2 0,-1 0-3 16,-3 3-2-16,18-3-4 0,-3 4 0 0,-1-4-2 15,16 3-2-15,-2 1 5 0,1-1 4 0,6 1 3 0,-1 0 2 16,9 0 1-16,-8-1 0 0,7 5-1 0,-1-5-2 0,1 5 0 15,-1-1-1-15,-6 0-3 0,1 0-1 0,-1 4 0 16,-7 0 1-16,-6 4 2 0,0-3 2 0,-1 3-1 0,-12-1-3 16,0 3 6-16,-6-1-1 0,-6 5 0 0,-2-3 0 15,-11 5-1-15,-1-5-1 0,-7 5 1 0,1-5 1 0,-16 3-7 16,11-2-14-16,-16-1-31 0,1 4-51 0,0-7-60 0,0 3-56 16,0-3-64-16,6-1-110 0,-1-3-184 0,10 0-75 15,4-3-23-15,7-5 13 0</inkml:trace>
  <inkml:trace contextRef="#ctx0" brushRef="#br0" timeOffset="14757.43">2060 13491 371 0,'0'-2'308'0,"0"2"-92"0,7-4-77 0,-7 4-45 16,0-4-22-16,0 4-12 0,0 0-2 0,0-4 3 16,0 4 0-16,0 0 3 0,0 0 0 0,0 0-5 0,-7 0-6 15,7 0-8-15,0 0-7 0,0 0-8 0,0 0-5 0,0 0-5 16,-6 0-4-16,6 4-3 0,0-4-3 0,0 0 1 15,0 0-3-15,0 0 0 0,0 0-1 0,0 0 1 0,0 0 3 16,0 0 3-16,0 0 3 0,0 0 3 0,0 0 3 16,0 0 3-16,0 0 4 0,0 0 1 0,0 0-1 0,0 0-2 15,0 0 0-15,6 4 0 0,1-4 0 0,6 0-1 0,-1 4 3 16,8-4 3-16,7 2 0 0,-1-2 0 0,6 0 0 16,7 5-4-16,0-5-2 0,13 0-1 0,-6 0-6 15,13 0-3-15,-8 0-1 0,8-5-1 0,6 3 1 0,1 2 2 16,-1-4 2-16,0 0 0 0,7 0 0 0,0 1 0 0,-7 0-3 15,5-2 1-15,-4 1-3 0,-1 1-3 0,-6-1-2 0,0 4-3 16,-7-3-1-16,-1 3-5 0,-11 0 1 0,-1 0-2 16,0-4 0-16,-6 4 0 0,-14 0 1 0,8 0-1 15,-15-3 0-15,2 3 1 0,-2 0 1 0,-4 0-6 0,-2 0-10 16,-6 0-21-16,0 0-30 0,0 0-32 0,0 0-33 0,-6 3-36 16,-2-3-60-16,2 0-108 0,-7 4-119 0,0-1-62 15,0 1-23-15</inkml:trace>
  <inkml:trace contextRef="#ctx0" brushRef="#br0" timeOffset="15272.73">1636 15327 307 0,'0'0'332'0,"0"5"-88"0,0-5-84 16,-6 0-62-16,6 2-43 0,0-2-25 0,0 0-12 15,0 0-9-15,0 4-2 0,-6-4-1 0,6 0 0 16,0 4-2-16,0-4 3 0,0 0 5 0,0 4 6 0,6-4 6 16,-6 4 8-16,0 0 6 0,6-1 5 0,-6 1 6 0,8-2 4 15,4 6 2-15,-5-4 3 0,12 0-1 0,-6 0-1 16,13 3-3-16,0-3 0 0,7 2 0 0,6-1-3 0,0-2-2 16,7 1-3-16,6 0 0 0,0-1 0 0,14 1 2 15,-8-1 2-15,7-3 5 0,7 0 7 0,-1-3 8 0,1 3 8 16,7-4 9-16,-2 1 13 0,2-1 10 0,-1 0 16 0,7 1 6 15,-1-2 4-15,-6 3-2 0,7-2-9 0,0 0-16 16,-14 0-17-16,8 1-19 0,-14 3-19 0,0 0-17 0,-6-4-15 16,-7 4-10-16,-7 0-6 0,1 0 0 0,-13 0-3 15,-1 0-2-15,-6 0-8 0,-7 0-8 0,-5 4-11 0,-1-4-10 16,-6 0-18-16,-1 0-34 0,-6 0-44 0,0 3-46 0,-6-3-43 16,-8 0-49-16,2-3-82 0,-2 3-152 0,-12-4-69 15,-7 0-37-15,-5 4 1 0</inkml:trace>
  <inkml:trace contextRef="#ctx0" brushRef="#br0" timeOffset="15960.06">659 15071 320 0,'0'-3'375'0,"0"-2"-94"16,0 5-94-16,0 0-67 0,-6-3-40 0,6 3-22 0,-6-3-12 16,6 3-8-16,-7 0-4 0,-1-3-2 0,3 3-2 0,-2 0-4 15,-6 3-1-15,-1-3-4 0,2 3 4 0,-1-3-1 16,0 3 1-16,-7 2 1 0,8-2 2 0,-2 5 2 0,-5-4 2 15,6 3 2-15,0 0-3 0,-1 0-1 0,8 1 0 16,0 2-2-16,0 1-4 0,-2 0 0 0,8 0-2 0,0 0-2 16,0 0 1-16,0 4 8 0,8 0 1 0,4-1 5 0,2 1 5 15,-2 3 2-15,0-3-1 0,8 3 0 0,1 0 1 16,-2 2-5-16,-6-3 0 0,6 2-3 0,0-1-5 16,-5 1-1-16,-1-1-2 0,-6 0-1 0,6-4-2 0,-6 5-2 15,-7-4-1-15,6-1 0 0,-6 5 4 0,-6-5 2 0,-1 1 0 16,-1 3 0-16,-4-3 1 0,-8-1-5 0,1 0-2 0,-7-2-5 15,0 3-4-15,-1-5-8 0,2-2-12 0,-2-4-22 16,1-1-24-16,7-3-25 0,-1-3-31 0,7-1-34 16,0-6-43-16,6-5-57 0,14-5-78 0,-7-5-123 0,13 0-67 15,0-4-23-15</inkml:trace>
  <inkml:trace contextRef="#ctx0" brushRef="#br0" timeOffset="16178.88">665 15046 212 0,'-6'-4'500'16,"6"0"-93"-16,0 0-165 0,-6 1-112 0,6-1-55 0,0 4-29 16,0 0-11-16,0-4-2 0,0 4 3 0,0 0 4 15,0 0 3-15,0-3 4 0,6 3-2 0,-6 0 0 0,6 0-1 16,8-4-1-16,-8 4-2 0,7 0-1 0,1 0 1 16,-3-4-2-16,9 4-1 0,-6-4-5 0,6 1-3 0,-1 0-6 15,0 3-6-15,0-4-9 0,1 4-18 0,6-4-17 0,-6 4-21 16,6 0-19-16,1 0-22 0,-1 0-22 0,0 0-29 15,-1 0-46-15,1-3-67 0,1 3-126 0,-7 0-69 0,6 3-27 16</inkml:trace>
  <inkml:trace contextRef="#ctx0" brushRef="#br0" timeOffset="16491.19">1324 15233 69 0,'-6'0'554'0,"-8"3"-4"0,1-3-128 16,1 0-169-16,-2 4-112 0,2-4-65 0,-8 7-35 0,7-4-19 16,-2 5-8-16,-2-1-2 0,3 1-2 0,1 3 3 15,0-4 0-15,0 4 2 0,0 3 0 0,5-3 0 0,8 4-1 16,0 0-2-16,0-1-2 0,8 5-1 0,-1-4-2 16,5-1-1-16,2 4-2 0,5-2 0 0,-5-2-1 0,3 1 0 15,3-5-1-15,0 5-2 0,0-3 1 0,0-2-1 16,-7 1-1-16,0 0-2 0,0 0 2 0,-7-4 0 0,-1 4 1 15,4-3 4-15,-9-1 2 0,-9 3 4 0,4-2 2 0,-7 4 3 16,-2-1-1-16,-5 0 2 0,-7-1-1 0,-8-2-3 0,9 3-7 16,-14-4-10-16,7 0-9 0,-2-3-15 0,3 3-19 15,-3-7-25-15,9 0-33 0,4 0-55 0,-4-7-106 16,12-4-144-16,0 0-79 0,6-7-37 0</inkml:trace>
  <inkml:trace contextRef="#ctx0" brushRef="#br0" timeOffset="17288.06">964 13170 252 0,'-5'-4'421'0,"5"4"-99"15,-6 0-100-15,6-4-82 0,-7 4-51 0,7-3-30 0,-7 3-19 16,-6-4-12-16,7 4-7 0,-7 0-4 0,0 0-4 0,-8 0 1 16,2 4 0-16,7 3-2 0,-15-3-1 0,8 2 0 0,0 2-1 15,6 1 2-15,-8-3-1 0,9 2-1 0,-1-2-1 16,0-1 0-16,6 2 0 0,7-3 1 0,-6 3 0 16,12 0-1-16,-6 1 1 0,7-1-1 0,6 3 0 0,0-2 1 15,6 3-2-15,-5 4 0 0,5-5-1 0,7 6-2 0,-6-1-1 16,-1-1-2-16,1 4 2 0,6-4-2 0,-13 5 2 15,6-1-2-15,-6 1 1 0,1-2 1 0,-3 6 3 0,-2-5 0 16,-3 4 1-16,-1-3 3 0,-5 3 0 0,-5-1 2 16,-1 1 0-16,-8 0 4 0,1 1 2 0,-7-5 2 0,1 4 4 15,-8-4-1-15,-5 0 0 0,-1 0 1 0,-5-2 1 0,-1-1-4 16,-1-1-1-16,7-3-6 0,-5-4-2 0,-1 0-6 16,6 0-10-16,1-7-15 0,6 0-21 0,-1-3-26 0,7-4-40 15,2-4-57-15,10-4-90 0,2-3-154 0,6-8-79 0,6 0-32 16</inkml:trace>
  <inkml:trace contextRef="#ctx0" brushRef="#br0" timeOffset="17537.98">731 13188 117 0,'0'5'455'16,"0"-5"-99"-16,0 0-133 0,0 3-98 0,7-3-54 16,-7 0-28-16,12 0-9 0,-5 0-2 0,0 0 0 0,6 0 1 15,6-3 3-15,0 3 1 0,0-5-2 0,1 1-4 0,6 1-6 16,-6-2-8-16,6 3-4 0,1-2-2 0,-1 0-4 16,0 0-2-16,-1 1-2 0,-5 3-6 0,5-4-6 0,-5 0-7 15,7 4-6-15,-8-4-13 0,1 4-17 0,-7-2-23 16,7-3-37-16,-9 5-59 0,9-3-98 0,-6-1-97 0,0 4-57 15</inkml:trace>
  <inkml:trace contextRef="#ctx0" brushRef="#br0" timeOffset="17819.22">1213 13159 451 0,'0'0'378'0,"0"-4"-128"16,-8 4-97-16,8 0-57 0,0 0-33 0,0-4-17 16,0 4-10-16,0 0-9 0,0 4-6 0,0 0-2 0,0-1-5 15,8 5 0-15,-8 3-1 0,0 4 3 0,7-1 4 0,-7 5 3 16,0-1 3-16,5 3-3 0,-5 6 1 0,0 2-1 16,8 0-3-16,-8 0-5 0,6 1-2 0,0 3-5 0,-6-1 1 15,8 1-2-15,-8 1-1 0,6-2 0 0,0-2-3 0,0 3 0 16,2-4-2-16,-2-3-8 0,0-1-12 0,1 1-12 15,-1-4-17-15,8-4-28 0,-8 1-48 0,0-8-81 16,8-1-156-16,-8-2-74 0,-1-4-35 0</inkml:trace>
  <inkml:trace contextRef="#ctx0" brushRef="#br0" timeOffset="18053.56">1225 13063 62 0,'20'-8'460'16,"-6"6"-86"-16,6-5-150 0,5 7-94 0,-5-5-52 0,6 10-27 15,0-5-16-15,0 7-8 0,-7 0-6 0,1 5-6 16,0 2-2-16,-1 1-6 0,-5 2-2 0,-8 5-2 0,0-3-1 16,-6 6 0-16,0-2-2 0,-12-1 1 0,4 3 1 0,-12-3 1 15,2-1 1-15,-1 6 2 0,-8-8 0 0,1 2 1 16,-6 2-3-16,-1-6 0 0,1 2-8 0,-2-1-10 0,9-4-17 15,-1 2-31-15,6-6-50 0,1 0-83 0,-1-1-128 16,14-6-85-16</inkml:trace>
  <inkml:trace contextRef="#ctx0" brushRef="#br0" timeOffset="19615.45">4719 12646 88 0,'-6'-7'353'0,"-9"0"-77"0,3 0-77 0,-1-5-62 16,0 1-35-16,1 5-17 0,-2-10-9 0,1 5-7 16,-7 1-8-16,8-2-7 0,-2-2-3 0,2 2-5 0,-8-3-7 15,7 1-8-15,-7 3-5 0,0-7-4 0,1 3-1 0,-7 0 0 16,6 1-2-16,-6-4 1 0,1 2-3 0,-1 2-1 16,-7-1 0-16,1-2-3 0,-2 1-2 0,1 5-2 0,-5-3 0 15,5 3 0-15,-12-4 0 0,5 5 2 0,-5-2-2 16,-1 5 2-16,1-1-1 0,-1 1-2 0,-7 0 1 0,2 0-3 15,-8 3-3-15,7 0-1 0,-13 1-2 0,6-2 0 0,-12 5-1 16,6-2 0-16,-15 2-1 0,10 0 1 0,-2 0-4 16,-6 0 1-16,6 0 3 0,0 0-1 0,-6 2 0 0,7-2 1 15,-8 5 1-15,1-2 0 0,0 1 5 0,6 0-2 16,-6 3 0-16,6 0-1 0,1-2-1 0,-2 1 0 0,9 2-1 16,-1-1 0-16,0 1 0 0,0 2-1 0,6-2 0 15,0 3 1-15,1-4-1 0,-1 7 1 0,0-3-1 0,1 1 0 16,-1-1-1-16,6 3 0 0,-4 1-1 0,-2 3 3 0,0-3 0 15,1 3 0-15,5 4 1 0,-6-3 1 0,1 3 0 16,-1 0 1-16,-1 0 0 0,3 4-2 0,-2-5-1 0,-6 4 0 16,5-3-1-16,2 5 0 0,6-6 1 0,-6 4 0 15,12-2 0-15,1 0 0 0,-1 2 0 0,0-4 1 0,7 5 0 16,7-4-1-16,-1 4 0 0,1-4-2 0,-1 3 1 0,1 4-1 16,5 1 1-16,-6-1 0 0,1 4 1 0,6 0 2 15,-7 4 1-15,1 4 2 0,6-2-1 0,-7 2 2 0,1 2 1 16,5 5 1-16,1 0-1 0,-6 0-2 0,6 2-2 15,0 2 0-15,0 0-1 0,0-1-1 0,0-3-1 0,6 3 0 16,1-3 0-16,-1-1 0 0,0-4 0 0,1 5 0 0,6-4 0 16,0-3 1-16,0-1-1 0,6 4 1 0,1-7 0 15,0 3 1-15,-1 0 0 0,7 1 2 0,-7-1-1 16,7 4 0-16,0-4-1 0,-6 0 0 0,6 4 0 0,0 1 1 16,0 2-3-16,0 1 1 0,0-1 0 0,-8 5 0 0,8-1 0 15,0 4 1-15,8-4-1 0,-8 3-2 0,6-2 1 0,1 3 0 16,6-3-1-16,0-1-1 0,0 4 1 0,7-3-1 15,-1-2 2-15,1 5 0 0,-1-3 0 0,7 3 0 16,-6-4 0-16,6 1 1 0,-7-5 1 0,7 4-1 0,0-3-1 16,1-4 0-16,-1 0 0 0,0 0 0 0,0-4 2 0,-1 0-1 15,9 1-1-15,-9-2 3 0,7-1-1 0,2-2 0 0,-1 1 1 16,5-1-1-16,-5 1-2 0,0-1 0 0,-1-2 0 16,1 2-1-16,-1 0 1 0,1-2-1 0,-1 3 0 15,2-4 1-15,-2 3 1 0,1-3 0 0,-1 4 1 0,1-5 0 16,-1 2 2-16,1-2 0 0,-2 1 1 0,3-3 0 0,4-4 0 15,2-1 1-15,-2 1 1 0,2 0-2 0,0-4 1 0,-2-1-2 16,1-2 2-16,0-1-1 0,1 0-1 0,-1-4-4 0,7 5 3 16,-7-8 1-16,-1 5 0 0,9-7 1 0,-10 3-2 15,9-1 1-15,1-4-2 0,-10 4 6 0,10-3-3 0,-1-1-1 16,0 0 1-16,5 0 2 0,-5-2 2 0,7 1 1 0,-2-2 5 16,1 0 3-16,1-1 3 0,5 1 3 0,1 0 3 0,-8-4-1 15,15 0 1-15,-14 4 0 0,7-1-2 0,0-3 1 0,-1 0-3 16,1 5-2-16,0-5-2 0,-7 0-1 0,7 0-1 15,-8-5-1-15,7 5 0 0,-5-3-3 0,0-1 0 0,-8 4-2 16,7-4-1-16,-7-3-1 0,1 7-2 0,0-8-1 0,0 5-2 16,-1 0 2-16,-5-6-1 0,5 6 2 0,-6-4 3 0,-1 0 3 15,8-1 2-15,-7 1 1 0,1-4 2 0,5 0-1 0,1-1 0 16,-7 3 1-16,7-7 0 0,-1 1 1 0,1-3 1 0,6 0 0 16,-6 0 1-16,-1-4 0 0,1-4 0 0,5 4-3 15,-4 0-2-15,-1-7-4 0,-1 3-2 0,1 1-3 0,-1-4-3 16,-6-1-4-16,7 4-1 0,-1-3-2 0,-5 0-3 15,5 0 1-15,-7 3-2 0,9-3 0 0,-2 0 2 0,-6-5 2 16,7 1 1-16,0 0 2 0,-8 0 4 0,8 1 4 0,-6-6 8 16,4-1 7-16,-3-2 9 0,4 4 4 0,-6-7 6 15,7 1 5-15,-7-1-1 0,7-1-2 0,-7-2-2 0,-7-1-4 16,7 0-6-16,1-3-4 0,-8 4-4 0,1-5-5 16,-1-3-7-16,1 4-8 0,-1-3-13 0,-7 1-10 0,3-1-7 15,-2-1-8-15,-1 0-5 0,1 3-2 0,-6-3 1 0,0-3 3 16,-7 3 9-16,-1 1 7 0,2-1 6 0,-8-4 11 15,0 0 12-15,-6 4 9 0,0-3 10 0,0 2 13 16,-6-2 13-16,6 3 17 0,-6-1 12 0,6-2 4 0,-6 3-4 16,-2 4-3-16,8-4-3 0,-6 1-7 0,6 1-10 0,-6 3-13 15,6-2-12-15,0 1-8 0,-7 0-3 0,7-1 0 0,0 5-1 16,0 0-1-16,-6-1 2 0,6 4-2 0,0-4 2 16,-7 8 0-16,7-4-1 0,-8 3-2 0,3 2-2 15,-10-2-3-15,10 0-2 0,-7 5-1 0,-2-5-4 0,-5 1-2 16,-1 4 1-16,-6-4-1 0,-8-1 0 0,3 4-4 0,-14-3 0 15,-1 3-4-15,-7 1 0 0,-5 3-4 0,-14 0-6 0,1-1-1 16,-8 9-4-16,2 0-3 0,-2 3-9 0,1 0-20 16,6 11-40-16,0 0-66 0,8 6-65 0,11 5-64 0,1 0-88 15,7 8-209-15,12 7-77 0,0-1-48 0,8 5-4 16</inkml:trace>
  <inkml:trace contextRef="#ctx0" brushRef="#br0" timeOffset="21755.64">2986 15400 303 0,'0'-2'273'0,"6"2"-51"16,-6-4-46-16,0 0-43 0,0 0-33 0,0 4-21 0,0-3-13 16,6 3-7-16,-6-4-7 0,0 0-2 0,0 0-5 15,0 4-6-15,0-2-5 0,0-4-6 0,0 4-1 0,0-2-3 16,0 1 2-16,0-1 1 0,0-4 1 0,7 4 1 15,-7-2 6-15,0-1 9 0,0 2 6 0,0-2 3 0,0-1-1 16,0-2 3-16,0 2 3 0,0-3 2 0,0 0 5 16,0 0 0-16,0 4 0 0,0-4 5 0,0 0 0 0,0-1 0 15,0 3 5-15,0 0 5 0,0-2 1 0,0 2-1 0,0-3 4 16,0 1 3-16,-7-4 4 0,7 4 0 0,0-3-4 16,-6 2-10-16,6-2-8 0,0-1-5 0,-6-2-8 0,6 1-9 15,-7-2-3-15,7 3-4 0,-7-3-4 0,7 0 0 16,-6-1-1-16,6-3-3 0,-7 4-3 0,0-5-2 0,2 2-7 15,5-1-2-15,-7-4 0 0,-1 5-4 0,3-5-3 0,5 4-1 16,-6-4 0-16,-2 1 2 0,8-1 3 0,-6-1 4 16,0 2 0-16,6 0 1 0,-7 0 1 0,1-4-1 0,6 6-2 15,-7-2-1-15,1-2-4 0,-1 2-6 0,7 4-3 16,-6-6 0-16,0 1-3 0,-2 1 3 0,8-1 0 0,-7 4-3 16,7-3 0-16,-5 2-1 0,5-2 1 0,-7 4-1 0,7-1 0 15,-8-5 0-15,8 6-1 0,-5-1 1 0,5 0 2 16,-6 3-1-16,6-2 0 0,-7 2 0 0,7 1-1 0,-6-1-1 15,6 4-1-15,-7-2-1 0,7 2 0 0,0 1 1 16,-7 2 0-16,7-3 0 0,0 5 1 0,-6-2 1 0,6 1 0 16,0 5-2-16,-6-6 0 0,6 1 0 0,0 4-2 0,-7-1 1 15,7-2 0-15,0 3 0 0,0-1 1 0,0 1-1 16,-7-5-1-16,7 6-3 0,0-2 1 0,0 0-1 0,0 1 0 16,0 0 0-16,0 0 0 0,0-1-2 0,0 1-1 15,-6 0 4-15,6-1 0 0,0 1 1 0,0 0 0 0,0 0-1 16,0-5 2-16,0 5 2 0,0-1-2 0,0-2-10 0,6 3 3 15,-6-5 1-15,7 2 2 0,-7-2 1 0,7 1 1 16,-1 0-1-16,-6 0 3 0,6 1 11 0,-6-2-5 16,7 2 0-16,-7 3-2 0,7-5-1 0,-7 5 1 0,0-1-2 15,0 1 2-15,0 4 0 0,0-1 0 0,0-1 0 0,0 3-1 16,0-2-1-16,0 4 1 0,0-4 1 0,0 4-2 0,0 0 0 16,0 0 0-16,0 0-1 0,0 0-2 0,0 0 0 15,0 0-5-15,0 0-4 0,0 0-3 0,0 0-3 16,0 0-1-16,0 0-3 0,0 0 1 0,0 0-1 0,0 0 7 15,-7 0 3-15,7 0 0 0,0 4 0 0,0-4 3 0,-7 0 1 16,7 4 3-16,-6-2 0 0,0 3-4 0,-1-1 2 16,-6 4 1-16,7 2 1 0,-8-3 0 0,8 7-1 0,-8-2-2 15,1 6-1-15,6-4 0 0,-4 5 1 0,-3 0-1 0,8-1 1 16,-7 1 1-16,6-2 2 0,-6 2 0 0,7-5 2 16,0 5-1-16,-2-4 3 0,1 2-1 0,2-1-1 0,-2-2-1 15,-1 1-3-15,3-4-4 0,5-4-3 0,-7 4-5 16,7-4-5-16,0-3-1 0,0 3-4 0,0-4-1 0,0-3 4 15,0 4 6-15,7-4 3 0,-7 5 7 0,5-5 8 16,3-5 8-16,-1 1 9 0,-2 1 7 0,10-4 7 0,-3 0 2 16,1-5 3-16,7-2 2 0,-7-1 1 0,5 0 1 0,-3 1-2 15,-3-5-6-15,1 1-5 0,1 0-4 0,-2 0 0 16,2-1-3-16,-8 2-8 0,7-2-1 0,0 1-3 0,-6 3-2 16,-1 0-1-16,7 4 0 0,-6 0-3 0,-7 0 2 0,5 4-1 15,-5 3-3-15,7 1-5 0,-7-2-5 0,8 3-7 16,-8 2-2-16,6 0-3 0,-6 2 0 0,6-2 1 15,1 8 1-15,-1-4 3 0,1 3 7 0,-1 4 6 0,7-4 4 16,-7 4 3-16,8 0 0 0,-9 3 0 0,10-2 0 0,-3 3-2 16,-5 0-3-16,6-1-7 0,0 5-8 0,-7-5-16 0,8 1-22 15,-8 2-24-15,7-2-31 0,0 1-34 0,0 1-33 16,1-2-31-16,-3 0-39 0,10-1-75 0,-2-2-151 16,1 2-51-16,0-2-29 0</inkml:trace>
  <inkml:trace contextRef="#ctx0" brushRef="#br0" timeOffset="22521.2">3533 14052 232 0,'-6'-2'325'0,"6"-2"-74"15,0 0-70-15,-8 0-57 0,8 0-35 0,0 0-20 0,-6 1-10 16,6-1-4-16,0 4-2 0,-6-2-2 0,6-3-2 16,0 2-2-16,0-1-1 0,-7 4-1 0,7-4 0 15,0 4-2-15,0-4 0 0,0 4 2 0,0 0 2 0,-6 0 3 16,6-3 3-16,0 3 3 0,0 0-1 0,-7-4-1 0,7 4-1 16,0 0-3-16,-6 0-5 0,6 0-6 0,0 0-6 0,-7 0-8 15,7 0-5-15,-6 4-6 0,-1-1-4 0,0 1-3 16,-5 4-2-16,-2 2 0 0,2 1 1 0,-8 1 1 15,1 1 0-15,5 3 4 0,-5 2 4 0,-2-3 1 0,10 2 4 16,-9 2 0-16,6-4-1 0,8 4 0 0,-7-2 1 0,7 2 0 16,-1-4-5-16,0 2-1 0,1-1-2 0,6-2-4 15,0 1-1-15,0-1 0 0,0-3-4 0,6 3 0 0,1-2-1 16,0-4-1-16,-1 3 2 0,7-8 2 0,-7 5 2 16,8-5 0-16,-3 1 2 0,9-4 1 0,-6 0 3 0,6-4 3 15,0-4 1-15,-1 2-1 0,1-2 3 0,-8-3 4 0,8-3 6 16,0-1 5-16,-1 1 9 0,-6-1 5 0,0 0 5 15,1 4 11-15,-8-1 6 0,0 2 2 0,-6 3-3 16,7 3-5-16,-7 0-12 0,0 0-8 0,0 4-11 0,0 0-10 16,-7 0-11-16,7 8-8 0,-6-1-6 0,6 1-3 0,-6 6-1 15,6 1-2-15,-8 0-5 0,16 0-3 0,-8 2-4 0,6 2-3 16,7-1-2-16,-7-4 2 0,8 2-1 0,-2-6 5 16,8 5 3-16,-7-8 6 0,7 0 3 0,-1 1 3 15,0-4 4-15,1-4 8 0,6 0 12 0,-7-4 10 0,1 0 14 16,0-2 12-16,-7-2 20 0,7 0 18 0,-8-6 16 0,2-1 2 15,-2 1 0-15,2-5-4 0,-8 5-7 0,1-5-12 16,-1 1-16-16,-6-1-18 0,0 1-17 0,0 4-9 0,-6-5-9 16,-7 1-8-16,6-1-5 0,-6 5-5 0,-7-5-2 15,8 5-2-15,-8-1-4 0,7 4-2 0,-7 0-6 0,8 4-7 16,-2 3-21-16,8-3-50 0,-1 4-61 0,1-1-54 0,6 8-47 16,0-1-36-16,0 1-33 0,6 3-32 0,7 0-40 15,1 1-53-15,5-1-89 0,0 0-30 0,8-4 4 0</inkml:trace>
  <inkml:trace contextRef="#ctx0" brushRef="#br0" timeOffset="22771.07">4197 14151 224 0,'-6'4'517'0,"-1"0"-74"0,1 0-170 0,0 3-116 16,-1 3-64-16,-6 2-33 0,6 3-13 0,1-5-4 0,0 5 0 15,-2-1 0-15,8 2 1 0,0-2 0 0,8 1-4 16,-2-1-4-16,7-3-3 0,0 3-3 0,6-2 1 0,7-4 3 15,1-1 6-15,-1 0 8 0,0-4 10 0,6-3 14 16,-5 0 19-16,5-3 26 0,1-4 22 0,-8 3 21 0,2-7 16 16,-2 4 13-16,-5-4 3 0,0 3-4 0,-14-3-16 0,6-3-24 15,-4 3-25-15,-16-4-27 0,3 4-25 0,-2-3-25 16,-12 3-25-16,-8-1-28 0,2 4-36 0,-15 2-57 16,1-2-61-16,-7 5-66 0,1 3-57 0,-1 0-59 0,1 3-96 15,-1 2-176-15,7 2-64 0,6-5-11 0,1 6 28 0</inkml:trace>
  <inkml:trace contextRef="#ctx0" brushRef="#br0" timeOffset="26863.9">11789 15991 63 0,'0'0'417'0,"-6"-4"-98"0,6 0-106 16,-8 4-85-16,8 0-54 0,0-3-26 0,0 3-11 16,0-4-5-16,0 4 2 0,0-4 1 0,0 4 3 0,0 0 1 15,0-3 1-15,0 3-3 0,0-3-4 0,8-2-4 16,-8 5-7-16,0-4-8 0,6 4-5 0,-6-3-3 0,0 3-2 16,6 0-2-16,-6-3-1 0,0 3 0 0,0 0-1 0,0 0 2 15,0 0 1-15,0 0 3 0,0 0 1 0,0 0 2 16,0 0 5-16,0 0 6 0,0 0 5 0,0-4 2 0,0 4 4 15,0 0 0-15,0 0 2 0,0 0 2 0,0-4 0 16,0 4-2-16,0 0-1 0,0-3 1 0,0 3 1 0,-6-4-2 16,6 4-2-16,0 0-4 0,0 0-3 0,0-4-3 0,0 4 0 15,0 0-3-15,0 0-2 0,0 0-1 0,0 0 1 16,0 0 4-16,0 0 1 0,-6 0 3 0,6 0 0 16,0 0 2-16,0 0-1 0,0 4 1 0,0-4-1 0,0 0-1 15,0-4-2-15,0 4-4 0,0 0-3 0,0 0-1 0,0 0-5 16,0 0-1-16,0 0-3 0,0 0-1 0,0 0-2 0,0 0-1 15,0 0 0-15,0 0 0 0,6 0 1 0,-6 0-1 16,0 0 1-16,0 0 2 0,0 0 1 0,0 0 3 16,0-4 3-16,0 4 1 0,0 0 1 0,0 0 1 0,0 0 1 15,0 0-2-15,0 0-1 0,0 0-2 0,0 0-2 0,0 0-2 16,0 0-1-16,0 0 0 0,0 0 1 0,0 0 1 16,0 0 1-16,0 0 0 0,0 0 0 0,0 0 4 0,0 0-1 15,0 0 1-15,0 0-2 0,0 0 0 0,0 0 3 16,0 0 0-16,0 0-1 0,0 0 2 0,0 0 2 0,0 0 1 15,0 0 3-15,0 0 2 0,0 0 4 0,0 0 3 0,0 0 5 16,0 0 6-16,0 0 10 0,0 0 8 0,0 0 9 16,0 0 13-16,0 0 9 0,0-3 9 0,6 3 8 0,-6 0 5 15,0 0 2-15,0 0 0 0,0 0-8 0,-6 0-11 16,6-5-13-16,0 5-14 0,0 0-12 0,0 0-16 0,0 0-10 16,0-2-9-16,0 2-7 0,0 0-4 0,0 0-1 0,0 0 0 15,0 0-4-15,0 0-1 0,0 0-2 0,0 0 1 16,0 0-1-16,0 2-2 0,0-2-1 0,0 0-2 0,0 5 1 15,0-5 2-15,0 7 0 0,0-3-4 0,0 3 3 0,6 4 1 16,-6 1 6-16,0-2-3 0,6 9 1 0,-6-2 0 16,7 2 0-16,-7 3 1 0,7 3 0 0,-1 1-2 0,1 0-1 15,-1 6 7-15,-6 2 0 0,7-2-2 0,-1 6-2 16,1 2 1-16,-1 0-1 0,-6 4 1 0,6-1-4 16,2 3-4-16,-8 0 3 0,6 2 3 0,-6 0 3 0,6 0-1 15,-6-5 0-15,7 2 3 0,-7-2 1 0,6 1-2 0,-6-4 0 16,7 0-2-16,0-3-1 0,-7-4 0 0,6 4 1 0,0-7-2 15,-6-1-1-15,7-4 0 0,-7 0 0 0,0-2-6 0,7-5 3 16,-7 0 0-16,0-2 0 0,0-7-1 0,6 3 0 0,-6-4-2 16,0-5-2-16,0 5-3 0,0-8-25 0,0 0-57 15,0-4-79-15,0-3-76 0,0-5-68 0,0 2-73 0,6-13-121 16,-6 2-147-16,0-5-61 0,0-3 1 0</inkml:trace>
  <inkml:trace contextRef="#ctx0" brushRef="#br0" timeOffset="27441.91">11783 15903 260 0,'-8'0'498'0,"8"-4"-112"0,0 0-157 0,0 4-103 0,14-4-57 15,-8 1-32-15,7 3-18 0,0-4-10 0,7 1-3 16,-1-1 0-16,1 1 3 0,-1 3 3 0,7-4 2 0,0 0 2 16,7 0 4-16,-1 4 1 0,1-3 0 0,6 3 1 15,0 0 1-15,0-4 1 0,1 4 3 0,5 0 0 0,1 0 1 16,5 0 0-16,2 0 1 0,0 0-1 0,5 0-2 0,0 0-2 15,8 4-4-15,-2-1-4 0,8 1-3 0,1 0 0 16,3 0-5-16,-2-4 0 0,9 3 0 0,-4-3 0 0,6 4 2 16,-7-4 0-16,7 3 2 0,6-3 2 0,-6 4 2 15,6-4 2-15,6 0-1 0,-5 3 1 0,5-3-3 16,0 0 1-16,-4 0-2 0,-2 0-1 0,0 0-2 0,1 0-2 16,-1-3-2-16,0 3 0 0,-8 0 0 0,8 0-3 0,-5-4-1 15,-7 4 0-15,-3 0-2 0,4 0-1 0,-10 0-2 16,-4 0 0-16,0 0-3 0,-8 0 2 0,-7 0 0 0,-4 0 0 15,-8 0 2-15,-6 0 0 0,-1 0-1 0,-6 0 1 0,-6 0 0 16,-7 0 2-16,0 0 5 0,0 4 6 0,-13-4 6 0,7 0 6 16,-1 0 1-16,-6 0 1 0,0 3 2 0,0-3-1 15,0 4-7-15,0-4-5 0,0 8-6 0,0 3-4 16,0 0-1-16,-6 7 3 0,6 0 2 0,0 4 3 0,0 4 3 16,6 3 1-16,1 1 5 0,-1 3 0 0,1 3-1 0,5 1-4 15,-4 0 0-15,4 3-3 0,-5 0-2 0,6 0-4 16,-7 1-3-16,1-1-6 0,6 4-13 0,-6-4-21 0,5 1-27 15,2-1-26-15,-8 0-24 0,7-3-25 0,-7-4-25 0,8-1-29 16,-8-2-57-16,0 0-101 0,-6-5-77 0,0-3-46 16</inkml:trace>
  <inkml:trace contextRef="#ctx0" brushRef="#br0" timeOffset="28004.26">11789 17316 263 0,'-14'4'317'15,"8"-4"-78"-15,0 4-77 0,-1 0-53 0,1-4-35 0,6 3-18 16,0-3-9-16,0 5-5 0,0-2-4 0,0 1 1 0,6-2 2 15,1 3 2-15,-1-2 0 0,0 1-2 0,8 1-3 16,-2-2-5-16,2 0-2 0,5-3-3 0,1 4-4 0,6 0-2 16,0-4-1-16,7 3 4 0,5-3-2 0,1 0 0 0,1 0 1 15,11 0 0-15,2 0 2 0,-1-3-1 0,13 3 0 0,0-4-4 16,0 4 3-16,14-4 1 0,-1 4 1 0,0-3-2 0,7 0 2 16,-2-2-4-16,3 1 4 0,5 4 1 0,8-3 3 15,-8-4 3-15,7 3 3 0,-1 1 1 0,1-2 2 0,6-2 0 16,-6 3-2-16,6 0-4 0,-7 2-3 0,2-6-4 0,-2 4-3 15,-5 1-6-15,-1-1-1 0,0 0 4 0,0-3 1 0,-6 3 4 16,-7 1-1-16,0-1-1 0,-6 1-3 0,0 3 1 0,-13-4-4 16,-9 4-6-16,3 0-5 0,-6-5-7 0,-15 5-3 15,1 0 0-15,-7 0-1 0,-7-3 0 0,1 3-4 0,-9 0-12 16,-3-3-12-16,-8-1-22 0,0 0-25 0,-8 1-25 0,3-5-21 16,-9 1-32-16,-5 0-34 0,-7-4-75 0,0 3-131 0,-7-2-57 15,-5 3-34-15</inkml:trace>
  <inkml:trace contextRef="#ctx0" brushRef="#br0" timeOffset="28879">11899 18115 414 0,'-6'0'326'16,"6"4"-95"-16,-7-4-83 0,7 0-52 0,0 0-30 0,-6 0-15 16,6-4-7-16,0 4-6 0,0 0-2 15,0-3-4-15,0-1-2 0,6 1-5 0,1-2-4 0,-1-1-4 16,1 2-4-16,0-7 0 0,5 3 0 0,2-2 1 16,-2-2 3-16,8 1 4 0,-1-4 6 0,1 1 3 15,6-4 6-15,0 0 6 0,0-5 8 0,1 2 10 0,-2-2 9 16,8-2 2-16,0 0 5 0,0-2-2 0,-1-2-1 15,1-4-2-15,-1 1-5 0,1-5-11 0,-1 0-8 0,1 0-6 16,5-2-9-16,2-2-2 0,-1 0-7 0,-1-6-5 0,3-1-5 16,-3-3-3-16,8-4-5 0,0 0-2 0,-1 3 0 0,1-6 0 15,6 3 0-15,-7 1 0 0,8-1 2 0,-3-1 3 0,10 5 10 16,-9-4 12-16,9 4 8 0,-1 0 5 0,0 3 4 16,-7 0 2-16,7 4-4 0,-8 0-2 0,-5 5-8 0,7 2-10 15,-8-4-10-15,-6 5-5 0,7-1-4 0,-1 0-1 16,-6 1 1-16,-6-1-2 0,6 0-1 0,0 4 1 0,-7-3 1 15,1 4 2-15,-1-2 0 0,-6 1 0 0,7 0 0 0,-13 3-1 16,6 1 1-16,-6 0-3 0,5 4-1 0,-5-4-3 16,0 3-3-16,-7 0-1 0,6 3 0 0,-6-2 1 0,1 4-2 15,-2-2 0-15,0 5 1 0,2-4-2 0,-8 3 3 16,8 2-2-16,-7-3 4 0,-1 6-1 0,0 0 1 0,1-1-1 16,0 1 1-16,-7 3 1 0,0-5 0 0,0 6 2 0,0 3 3 15,0-5-2-15,0 4 4 0,0 2 1 0,-7-5-1 16,0 3 0-16,1 2-1 0,0-2-1 0,-8 0-2 15,7 5-1-15,-5-5-4 0,-1 5-2 0,-6-1-2 0,5 1-1 16,-5 3-1-16,-7 0-1 0,6 0 0 0,-6 3 0 0,0-3 1 16,-7 4 1-16,7 3 2 0,7-3 1 0,-7-1 0 15,12 1 3-15,-5 0-4 0,13-4-3 0,-8 3-4 0,8-3-4 16,6 5-2-16,-6-5-1 0,6 2-1 0,6 2 0 0,-6 0 4 16,13-4 2-16,-6 4 5 0,6-4 4 0,6 3 3 15,0-3 2-15,1 0-1 0,6 0-1 0,1 5 1 0,-1-5 1 16,6 0-2-16,-7 3 0 0,2 1 0 0,-1-4 0 15,0 8 1-15,-6-6 1 0,-1 2-1 0,-5 4-3 0,-2-1 0 16,2 1 1-16,-8-6 3 0,0 6 0 0,-6 3 0 0,-6 0 0 16,0 0 1-16,-8 4 2 0,2-1-2 0,-9 0-12 15,-4 6-25-15,6-3-34 0,-8 2-36 0,1-1-32 0,0 4-36 16,6-3-52-16,8 2-114 0,-1 1-121 0,-1 1-65 16,14-1-21-16</inkml:trace>
  <inkml:trace contextRef="#ctx0" brushRef="#br0" timeOffset="29707.01">15815 16680 448 0,'-6'-5'440'0,"-1"3"-111"0,1-2-137 16,6 4-83-16,-6 0-47 0,6-4-27 0,0 4-18 0,0 0-10 15,0-4-2-15,0 4-1 0,6 4 7 0,-6 0 7 16,6 0 7-16,1 3 6 0,-1 0 4 0,1 4 4 0,0 0 4 16,5 3-1-16,-4 5-5 0,4 2-8 0,-6 2-6 0,8 2-5 15,-1 1-3-15,-7 3-3 0,7 0-3 0,-6 5-2 16,5-5-1-16,-4 3-1 0,-2 2-1 0,0 3 0 0,-6-4-1 16,7-1 0-16,-7 1-1 0,0-4 0 0,0-2-1 0,-7-1 0 15,1-1 2-15,0-7-1 0,-8 4 0 0,-6-4 1 0,1-3 0 16,-1-4 2-16,-12 1-1 0,-1-6 1 0,1 2-2 0,-14-2-1 15,7-1 0-15,-13-1 2 0,0-4-1 0,0 0-2 16,-1 0 1-16,2-4-2 0,-8-1-7 0,1-1-13 0,5-2-19 16,1 2-23-16,7-11-24 0,-2 3-36 0,9-1-67 0,11 1-129 15,0-8-90-15,22 3-56 0</inkml:trace>
  <inkml:trace contextRef="#ctx0" brushRef="#br0" timeOffset="30409.91">16785 16072 107 0,'-5'-11'456'0,"-2"3"-111"0,0 4-158 0,7-4-99 16,0 1-54-16,0 4-27 0,7-1-10 0,0 1 0 0,-2-1 5 16,3 4 10-16,-8-4 13 0,7 4 10 0,-1-4 7 15,0 4 3-15,1 0-2 0,-7 0-3 0,7 0-4 0,-1 4-3 16,-6-4-1-16,6-4 8 0,1 4 8 0,-7-3 5 16,0 3 7-16,0 0 5 0,0 0 4 0,0 0 1 0,0 0-1 15,0 0-9-15,0 0-11 0,0 0-6 0,0 0-8 16,0 0-7-16,-7 3-6 0,7-3-7 0,0 0-1 0,-6 4-5 15,0 0 1-15,-8 0 0 0,8 3 3 0,-7 3 9 0,0 2 9 16,-6-1 7-16,-1 3 3 0,0 5 3 0,1 0 5 16,5-2 4-16,-4 5 0 0,-2-3-4 0,5 3-2 0,-3 0-3 15,5 0 2-15,6 0-2 0,-5-1-2 0,12-2-5 16,-7 3-4-16,7-3-4 0,0-1-5 0,7 0-6 0,-1 0-4 16,7 1-1-16,0-4-2 0,0-1-1 0,7-3 0 0,0 0 0 15,5-4 1-15,8 0 3 0,-8-2 3 0,7-5-2 16,2-5 6-16,5 3 6 0,-6-7 14 0,-1 2 13 0,7-4 13 15,-6 0 15-15,-7 1 15 0,6-2 17 0,-12-3 6 16,0 1 3-16,-7 3-7 0,-2 0-9 0,4 1-13 0,-15 1-13 16,0-1-17-16,0 2-20 0,0 1-11 0,-6 3-10 0,-8 4-8 15,1-3-4-15,0 6-3 0,0 1-4 0,-7 1-1 16,8 1-2-16,-3 5-1 0,3 4 0 0,5-1 0 0,2 5-2 16,-2-1-2-16,7 1 1 0,7-1-2 0,-7 0 0 15,12-4 3-15,0 5-1 0,9-4 1 0,-1-5 2 0,-1 2 0 16,7-1 1-16,-1-7 2 0,9-2 2 0,-8-2 1 0,5-2 5 15,3-2 1-15,-2-7 3 0,1 3 6 0,-7-6 3 16,-1-1 5-16,9 1 4 0,-8-5 4 0,-6-3-3 0,5 0 4 16,-5 1-4-16,-6-2-2 0,-2-2-3 0,1 0-4 15,-6-2-7-15,0 1-4 0,-7 1-5 0,-7-4-3 0,7-2-3 16,-13 6-1-16,6-4-2 0,-5 4-3 0,-2 3-4 0,0 0-6 16,8 3-8-16,0 4-17 0,0 5-22 0,-1 2-56 15,7 1-81-15,-6 3-70 0,12 4-61 0,1 7-55 16,-1 1-66-16,6 3-117 0,2-1-100 0,6 2-37 0,-1-1 28 15</inkml:trace>
  <inkml:trace contextRef="#ctx0" brushRef="#br0" timeOffset="30675.41">17992 16233 700 0,'0'0'816'0,"0"4"6"15,6-4-71-15,-6 0-279 0,0 3-178 0,7 1-110 0,-1-1-107 16,-6 4-65-16,7 5-29 0,-7-2-7 0,0 1 4 0,0 4 10 15,-7 0 9-15,1 7 5 0,-1 0 3 0,-6 0-6 16,1 3 5-16,-2 5 1 0,2-1-3 0,-2 4 0 16,1-4 1-16,-7 1-3 0,14-1 3 0,-8-4 11 0,8 1 4 15,0-4 3-15,0-3 9 0,-1 3 6 0,7-8 4 0,0 1 5 16,7-1 1-16,5 1 2 0,2-4-3 0,-2 0-3 0,15-3-6 16,-1-2-6-16,13-2-6 0,-1 0-3 0,9-4-5 0,5 0-5 15,-1 0-4-15,8-4-6 0,0 0-9 0,5 2-9 16,3-6-12-16,4 1-27 0,-6-5-61 0,0 5-93 0,-6-4-86 15,5-4-95-15,-4 0-138 0,-2 1-125 0,-12-1-86 0,0 0-37 16,-8 1 28-16</inkml:trace>
  <inkml:trace contextRef="#ctx0" brushRef="#br0" timeOffset="35002.42">2301 15394 14 0,'0'0'323'0,"0"-4"-50"0,6 4-50 0,-6-4-54 15,0 1-48-15,0 3-39 0,8-8-25 0,-8 4-16 16,6 4-7-16,-6-8-5 0,0 6-2 0,6 2-7 16,-6-4-4-16,0 4-2 0,0 0-2 0,7-3-4 0,-7 3-1 15,0 0-2-15,0 0 2 0,0 0 2 0,0-4 3 0,0 4 3 16,0 0 5-16,6 0 2 0,-6 0 1 0,0-4 2 0,0 4-1 16,0-4 2-16,7 4 0 0,-7-4 1 0,0 0 3 15,0 2 1-15,6-3 4 0,-6-2 5 0,0 3 4 16,0-3 2-16,0 3-1 0,0-3 0 0,0-4 0 0,0 3 3 15,0 2-2-15,0-5 0 0,0 3 0 0,0-3 6 0,0 4 5 16,0-4 2-16,-6-1-4 0,6 3-5 0,0-3-4 16,-7 1-5-16,1-4-7 0,-1 4-10 0,1-3-5 0,0-5-3 15,-2 5-3-15,2-4 6 0,0-1 3 0,-1 2 5 16,1-6 2-16,-1-3 5 0,-6 4-1 0,7-3 0 0,0 3 1 16,-2-4-5-16,2 0-4 0,-1 0-3 0,1 1-3 0,-1 0-5 15,0-1-2-15,7 1-4 0,-5-2-2 0,-2-2-1 16,7 4-7-16,-6-1 0 0,6 0 2 0,-7 1 0 0,7-2-1 15,0 2 0-15,0 0 1 0,0-2 0 0,0 2 7 0,-7 0-6 16,7 2-1-16,0-2 0 0,-6 3 3 0,6 0 0 16,-6-1 0-16,6 6-1 0,0-5 2 0,-7 7 2 0,0-3-1 15,7 0 1-15,-6 7-3 0,6-4 0 0,0 4-2 16,-6 0 0-16,6 3-1 0,-7 2 0 0,7-2-2 0,0 4-3 16,-7 1-2-16,7-1-3 0,-7 4-3 0,7-4-3 0,0 4-3 15,-6 0-3-15,0 4 0 0,-1 0 0 0,0 3-2 16,-5 1-3-16,6 2 1 0,-8 2-2 0,1 5-2 15,0-2 0-15,0-1-4 0,0 5-1 0,6-4 1 0,-6-1 4 16,7-3 2-16,0 4 2 0,-2-5 4 0,2-2 3 0,0 4 3 16,6-5 2-16,0-3 1 0,-6 2-1 0,6-1 0 0,0-5 2 15,0 3 2-15,0-3-1 0,0 0 4 0,0 0 2 16,6-3 2-16,-6-2 3 0,6-1 1 0,0-2-1 16,2-3 2-16,-2-1 0 0,0 2 2 0,1-5 0 0,-1 1 1 15,1 3-1-15,0-4 2 0,-1 4 0 0,0 0 2 0,-6 0-1 16,7 4-1-16,-7-1-2 0,0 0-2 0,7 6-1 15,-7 2-4-15,0-4-3 0,0 4-4 0,0 0-2 0,6 4-1 16,-6-4 0-16,0 2 0 0,7 6 3 0,-1 0 3 16,-6-1 2-16,14 1-1 0,-8 3 3 0,0-4-4 0,7 4-2 15,-6 0-6-15,5-4-10 0,2 5-15 0,-1-6-14 0,0 5-15 16,0 1-18-16,0-2-18 0,0 2-32 0,-1-1-60 16,2 0-119-16,-1 0-91 0,-7-4-60 0,2 4-27 15</inkml:trace>
  <inkml:trace contextRef="#ctx0" brushRef="#br0" timeOffset="35986.56">1344 14287 234 0,'0'0'257'0,"0"-3"-55"15,-9-1-57-15,9 0-46 0,0 4-32 0,0-4-21 0,0 4-11 16,0-3-7-16,0 3-3 0,0-4-3 0,0 4 1 16,0-3-2-16,0 3-2 0,0-4 0 0,0 4-1 15,0-4 2-15,0 1 0 0,0-2 1 0,0 5 0 0,0-3 0 16,0 0 3-16,0 3-1 0,0-4 1 0,0 4-4 0,0-4-2 16,0 4-1-16,0-3-1 0,0 3-1 0,0 0-2 15,0-4 0-15,0 4 0 0,0 0 1 0,0 0 0 0,0-4 2 16,0 4-2-16,0 0 0 0,0 0 2 0,0 0 1 15,0 0-1-15,0-4 3 0,0 4 1 0,0 0 0 0,-5 0 4 16,5 0 1-16,0 0 0 0,0 0 1 0,0 0-2 0,0 0 0 16,0 0 0-16,0 0-3 0,0 0-1 0,0 0-3 15,0 0 0-15,0 0-1 0,0 0 0 0,-6 0-3 16,6 0-2-16,0 0-3 0,-6 0-2 0,6 0-2 0,0 0-1 16,-7 0-3-16,7 0-2 0,-7 0 0 0,7 4 1 0,0-4 0 15,-6 4 0-15,6 0-2 0,-7-1 1 0,1 1-1 0,6 3 2 16,-14 1 0-16,8 3 0 0,0 3 1 0,0 1 1 15,-2-1 2-15,-4 5-1 0,4 2 0 0,3-2-1 0,-2 0-1 16,-1 2 0-16,8-3-1 0,0 1 0 0,0-1 0 16,0-3 1-16,0-1 0 0,8-2 0 0,-1 2 2 0,-2-6 0 15,3 3-1-15,4-3 1 0,2-6 2 0,-2 2 0 16,2-4-1-16,-1-4 0 0,0-3 2 0,6 4 0 0,-5-8 2 16,-3 3 3-16,4-6 2 0,-2 2 2 0,-1-2 4 15,2-1 8-15,-2 1 4 0,-4-1 11 0,-2 5 8 0,0-6 4 16,-6 5 5-16,0 1-1 0,0 2 1 0,0 0-6 0,-6 2-7 15,6-2-11-15,-6 5-10 0,-2-2-10 0,8 5-8 16,-6 0-4-16,6 5-4 0,-6-2-1 0,-1 1-3 0,7 3 0 16,-7 4-2-16,7-3-4 0,0 2-1 0,7-2-4 15,-7 3-3-15,7-3-2 0,-1 2 0 0,8-3 1 0,-8-3 1 16,7 4 4-16,0-6 3 0,0 4 2 0,-1-6 5 0,2 0 3 16,-1-6 3-16,-6 4 4 0,5-2 9 0,1-4 9 15,-6 1 10-15,0-3 15 0,5-2 23 0,-5-3 26 0,0 5 28 16,-1-6 22-16,1 2 12 0,-7-4 0 0,0 3-2 0,0 0-6 15,-7-3-21-15,1 3-25 0,-1 1-26 0,0 2-26 16,-5-2-18-16,-2 3-13 0,1-1-13 0,1 3-21 16,5 1-33-16,-6 0-40 0,-1 2-53 0,2 1-59 0,4 2-54 15,3-1-40-15,5 4-33 0,5 0-56 0,3 4-95 0,4-4-75 16,8 8-26-16,-6-6 8 0</inkml:trace>
  <inkml:trace contextRef="#ctx0" brushRef="#br0" timeOffset="36673.9">1747 14422 146 0,'0'-2'454'0,"0"-3"-104"15,-6 2-139-15,6-1-96 0,0 4-54 0,0-4-25 0,0 4-14 16,0 0-8-16,0 0-2 0,0 0-5 0,0 0-1 0,0 0-2 15,0 0 0-15,0 4-3 0,0 0-1 0,6 4 1 0,-6-6 1 16,0 10 1-16,0-5-1 0,0 9 3 0,0-7 2 16,0 7 0-16,0 2 2 0,-6-4-1 0,6 5-2 15,-6-1 0-15,6-3 2 0,-8-1 1 0,8 1-2 0,0-1 4 16,0-7 5-16,0 5 3 0,0-4 6 0,0-5 5 0,0 3 3 16,8-6 3-16,-2 5 4 0,0-5-1 0,1 0-2 15,13-5-2-15,-8 3-7 0,8-2-9 0,0-3-14 0,5-1-18 16,9-2-24-16,-2-5-27 0,7 3-41 0,-7-3-87 15,7-2-164-15,1 3-89 0,-1-2-36 0</inkml:trace>
  <inkml:trace contextRef="#ctx0" brushRef="#br0" timeOffset="37923.83">2536 13393 65 0,'0'0'252'0,"-6"0"-64"0,6 0-56 0,0 0-48 15,0 0-35-15,0 0-21 0,0 0-13 0,0 0-3 16,0 0-4-16,0 0 2 0,0 0 1 0,0 4 2 0,0-4 2 15,0 0 5-15,0 0 3 0,0 4 4 0,0-4 2 0,0 0 4 16,0 0 3-16,0 3-1 0,0-3-1 0,0 0-3 16,0 0-3-16,0 0-2 0,0 0-4 0,0 0-1 15,0 0 0-15,0 0 3 0,0 0 5 0,0 0 6 0,0 0 6 16,0 0 9-16,0 0 8 0,0 0 5 0,0 0 5 0,0 0 1 16,0 0-2-16,0 0-4 0,0 0-7 0,0 0-8 0,0-3-12 15,0 3-8-15,0 0-9 0,0 0-11 0,0 0-13 16,0 0-17-16,0 0-21 0,0 0-20 0,0 0-23 15,0 0-45-15,6 0-86 0,0 0-155 0,1-4-76 0,0 4-38 16</inkml:trace>
  <inkml:trace contextRef="#ctx0" brushRef="#br0" timeOffset="39407.66">3578 15211 223 0,'0'0'281'0,"-6"0"-71"0,0 0-68 0,-1 0-56 16,7 2-38-16,-7-2-22 0,1 0-13 0,6 0-4 15,-7 5-1-15,7-5 3 0,-6 0 2 0,6 0 3 0,-6 3 4 16,-2-3 1-16,8 0 2 0,-6 0 1 0,6 0 0 16,0 4-4-16,-6-4 0 0,6 0-5 0,0 0-3 0,0 0-1 15,-7 0-2-15,7 0-4 0,0 4-3 0,0-4-2 16,0 0 0-16,0 0 2 0,0 4-2 0,-6-4-2 0,6 0 2 16,0 0 0-16,0 0 0 0,0 0 1 0,0 0 1 0,0 0 4 15,0 0 2-15,0 0 4 0,0 0 4 0,0 0 2 16,0 0 4-16,0 0 1 0,0 0-2 0,0 0-1 0,0 0-5 15,0 0-1-15,0 0-3 0,0 0-4 0,0 0-4 0,0 0-1 16,0 0-2-16,0 0-2 0,0 0 2 0,0 0-2 16,0 0-3-16,0 0 0 0,0 0 1 0,0 0-3 15,0 0-1-15,0 0 0 0,0 0-2 0,0 0 0 0,0 0-1 16,0 0-1-16,0 0 3 0,0 0 1 0,0 0 0 0,-7 0 2 16,7 0 0-16,0 0 0 0,0 0 5 0,-6 0 1 0,6 0 0 15,0 0 0-15,0 0 0 0,0 0 0 0,0 0 0 16,0 0 1-16,0 0-1 0,0 3-1 0,0-3-2 15,0 4-4-15,0-4-6 0,-7 3-10 0,7 1-8 0,0-1-11 16,0 1-12-16,0 0-11 0,0 0-6 0,0-1-3 0,0-3 4 16,0 4 9-16,0 0 8 0,0-1 9 0,0-3 13 15,0 8 15-15,0-8 16 0,0 3 12 0,0 5 8 0,0-5 5 16,0 4 5-16,0-3 4 0,0 3 1 0,0 2 1 16,0-7-4-16,0 5-5 0,7 1-6 0,-7 0 0 0,6-4 0 15,-6-1-1-15,0 1 3 0,7-2 1 0,-7 4 2 0,0-4 5 16,6-2 4-16,-6 0 3 0,0 0 4 0,7 0 0 15,-7 0-6-15,0 0 3 0,0-8-3 0,0 6-2 0,6-2-3 16,-6-3-2-16,0 3-3 0,0-8 0 0,0 5 2 16,0 0-2-16,0 0 0 0,0-4 0 0,0 4-3 0,0-4-2 15,0 0-2-15,0 0-2 0,-6-4-1 0,6 1-2 0,0-1 0 16,0-3-2-16,0 2 0 0,0-5 2 0,0-1-1 16,6-4-1-16,-6 1-1 0,0-2-2 0,6-5-2 0,-6-1-1 15,8 0-1-15,-8-4-2 0,6-4-2 0,0 2-1 16,1-1-1-16,-1-2-2 0,-6-1-3 0,7 3-1 0,-7-4 0 15,7 0-2-15,-7-4-2 0,0 1 0 0,0-2-1 0,0 2 2 16,-7 0 0-16,7-1 2 0,-7 1 1 0,1-1 2 16,-1 0 1-16,-5 4 1 0,4-3 2 0,-4-1 0 0,-1 5 0 15,6-5 1-15,-6 0 0 0,7 0 0 0,-8 1 0 16,2-4 1-16,4 3 2 0,-4 0 2 0,6 4 3 0,-1 0 3 16,1-4 2-16,-8 9 2 0,8-6 2 0,0 1 1 15,-2 5 0-15,8-2 1 0,-6 0-1 0,6 2-3 0,0-2-2 16,0 5-2-16,0-1-2 0,0 1-2 0,0-2-1 0,6 1-2 15,-6 5-3-15,8-5 0 0,-8 0-1 0,6 5 0 16,-6-6 0-16,6 6-1 0,-6-2 0 0,7 2 0 0,-7-5-2 16,0 5 1-16,7-5 1 0,-7 0-2 0,-7 0 1 15,7 0 0-15,0 1 0 0,0 4 0 0,-7-2 2 0,7 1 0 16,0 4 1-16,-6-1 0 0,6 5 0 0,0 0 0 0,-6-2-1 16,6 2 2-16,-8 4-1 0,8-2-1 0,-6 5 1 15,6-1 2-15,0 4 2 0,-6 1 2 0,0 3 2 0,6-3-1 16,-7 7 1-16,7-1 0 0,-7 1-2 0,7 2-2 15,0 2-4-15,-6-1-4 0,6 4-1 0,-8 0-5 0,8 0 0 16,-5 4 0-16,-1-1 1 0,-3 5 1 0,4 0 1 0,-1 6 1 16,-8 1 1-16,2-1 3 0,-1 5 0 0,6-2 0 15,-6 6-2-15,1 0 1 0,-2-2 0 0,0 4 0 16,2-2 0-16,-1 2 0 0,0-3 1 0,0 0 1 0,7-3 0 16,-1-1 0-16,0 1-2 0,1-5-1 0,-1 1 1 0,7-5-1 15,0-2 0-15,-6 0 1 0,6-5-1 0,6 0 0 0,-6 1 3 16,0 0 0-16,7-4 5 0,-7-4 4 0,6 4 0 15,8-7 3-15,-8-1 1 0,0 1 0 0,8-4 0 16,-8-3 0-16,7-2 1 0,-7 2 0 0,8 3 2 0,-8-3 0 16,-6 3 3-16,6-1-1 0,2 6 0 0,-8-1-3 0,6-2-2 15,-6 6-6-15,6-1-7 0,-6 1-6 0,0 3-3 16,0 0-4-16,6 3-1 0,-6 1-1 0,7 3 1 0,0 0 1 16,-1 4 0-16,7 1-1 0,-7-1-3 0,8-1-3 15,-3 2-7-15,4 3-9 0,-2-5-13 0,7 5-14 0,-2-4-16 16,-4 0-24-16,6 0-48 0,-1-4-90 0,-7 0-127 0,8-2-67 15,-6-2-32-15</inkml:trace>
  <inkml:trace contextRef="#ctx0" brushRef="#br0" timeOffset="39985.62">3598 11085 89 0,'0'-7'470'0,"-6"0"-105"0,6 3-148 15,-7-3-86-15,7 3-44 0,-7 0-22 0,7 1-12 16,-6-2-6-16,0 3-6 0,-1 2-2 0,7-5-3 0,-7 5-8 15,1 5-6-15,-7-3-7 0,7 6-8 0,-8 0-4 0,1-1-2 16,7 4-2-16,-7 4 1 0,0-4 0 0,6 3 0 16,0 1 0-16,1 3 2 0,-8 0 2 0,14 1 2 0,-6-1 1 15,6 1 1-15,-6 3 0 0,6-4-1 0,0-4 0 16,6 5-1-16,-6-2-1 0,6-2-1 0,2-3-2 0,-2-2 1 16,7 2 2-16,-6-1 2 0,6-7 2 0,0-1 0 15,0 1 1-15,-1-4 7 0,8-4-1 0,-7 1 1 0,1-1 0 16,5-3 3-16,-6 3 2 0,-7-3 4 0,8 0 3 0,-8 3-2 15,-6-4 3-15,7 5 1 0,-7-2-3 0,0 2-4 16,0 3-5-16,6 0-6 0,-6 0-6 0,0 0-4 0,0 0-3 16,0 0-5-16,0 3-2 0,6 2-1 0,-6-2 0 15,7 1 1-15,6 4 0 0,-7-6-1 0,8 3 1 0,-8-2 3 16,14 1 2-16,-7-4 2 0,-1 0 0 0,8-4 2 0,0-4 5 16,-7 6 10-16,7-10 10 0,-8 1 14 0,8-1 17 15,-7 2 14-15,0-5 12 0,-6-3 18 0,5 3 14 0,-4-3 2 16,-2 0 1-16,-6-1-5 0,0 2-11 0,0 1-13 15,-6-2-10-15,-2 3-18 0,2 1-17 0,0-1-14 0,-1 4-12 16,-6 0-12-16,6 4-12 0,1 0-23 0,0 3-34 0,-2 1-36 16,2 3-30-16,6 3-25 0,0 1-22 0,0 3-21 15,0 4-19-15,14 4-11 0,-2-1-21 0,2 1-74 16,5 3-112-16,1-4-57 0,6-2-21 0</inkml:trace>
  <inkml:trace contextRef="#ctx0" brushRef="#br0" timeOffset="40235.75">4307 11200 400 0,'-5'0'510'0,"-2"-6"-150"16,1 6-163-16,-8 0-89 0,8 0-45 0,0 6-25 0,-1-4-9 15,-6 2-4-15,7 4 0 0,-1 3-1 0,1 3 0 0,-8 1-1 16,8 7-2-16,-7 0-1 0,6 3-4 0,1 2-2 16,0 2 0-16,-1-1-1 0,0-1-1 0,7 2 1 0,0-3 1 15,0-1 3-15,0-3 0 0,0 0 2 0,7-4 1 16,-7 4 1-16,7-7 4 0,-7 0 0 0,6-1 0 0,0-3 1 15,1 0 4-15,-1-3 4 0,1-1 7 0,5 0 6 0,2-3-1 16,5-1 2-16,1 1-1 0,6-4-3 0,0 0-10 16,13-4-19-16,0 1-33 0,0-5-28 0,7 2-26 0,0-2-28 15,-1-3-33-15,1 4-45 0,-1-4-73 0,-6 2-136 16,-5 3-66-16,-9-1-43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3:58:39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4034 2249 134 0,'-6'-15'263'0,"6"4"-109"0,0-3-90 16,0 3-63-16,6-1-46 0,-6 2-57 0,8-2-88 15</inkml:trace>
  <inkml:trace contextRef="#ctx0" brushRef="#br0" timeOffset="1296.42">4438 2169 208 0,'0'-5'408'0,"7"-2"-138"0,-7 0-106 0,6 4-59 0,-6-6-33 0,6 6-18 15,-6 0-14-15,8-1-5 0,-8 0-3 0,6 4-1 16,-6-3-3-16,0 0 2 0,0 3-3 0,7 0-5 16,-7 0-4-16,0 0-6 0,0 0-4 0,6 3-4 0,-6 0 0 15,6 1-5-15,-6 6 3 0,8 2 4 0,-2 2 7 0,-6 2 5 16,0 5 4-16,0 5 5 0,0 3 5 0,0 4 2 0,-6 4 2 15,-2 3 1-15,8 0-4 0,-6 5-2 0,0-1 0 16,-1-4-5-16,1 8-2 0,-2-9-3 0,2 6-1 16,0-2-2-16,-1 2-3 0,7-5-2 0,-6 0 0 0,6 0-1 15,-7 1-2-15,7-5-2 0,-6 1-1 0,6-1 1 0,0-2-3 16,0-1 1-16,6 0-6 0,-6-4-13 0,7-3-13 16,-1 3-14-16,7-7-17 0,1 0-20 0,-1-3-27 0,13-2-47 15,-7-5-81-15,6-4-149 0,9-5-68 0,-8-3-36 16</inkml:trace>
  <inkml:trace contextRef="#ctx0" brushRef="#br0" timeOffset="1749.33">5475 2451 313 0,'-6'-18'480'0,"-2"6"-197"16,2 1-131-16,-7 0-66 0,0 4-37 0,0 4-20 15,-7 3-14-15,1 0-6 0,-7 3-1 0,0 4 0 0,0 4 1 16,-7 0-1-16,7 3 1 0,0 6 0 0,-8-3 1 16,9 2-2-16,6 3-2 0,-1 0-1 0,0-1-3 0,8-1 0 15,5 1-1-15,1-2-1 0,-1-1-1 0,7 0 1 0,7-3 3 16,-1-1 1-16,7-3 1 0,1-3 1 0,5-4 0 16,7-4 3-16,0 0-1 0,0-8 0 0,7 1-1 15,4-5-2-15,-3-2 1 0,6-1-3 0,-8-3 1 0,7-4-3 16,0-1 2-16,-7 2 1 0,1-1 2 0,-7-3 1 0,7-1 1 15,-7-1 5-15,-6 2 2 0,-1 0 4 0,1 3 3 0,-8 0 6 16,2 0 8-16,-8 4 9 0,0 2 8 0,2 7 4 16,-2-3 1-16,-6 4-4 0,6 1-3 0,-6 5-8 0,0 2-10 15,0 2-12-15,0 2-9 0,-6 3-8 0,6 9-3 16,-6-2 0-16,6 4-1 0,-8 5 1 0,2 2 1 0,0 4 0 16,6 0 1-16,-7 0-1 0,7 5-1 0,0 2-1 15,-7-2 1-15,7 2-1 0,7 4 1 0,-7-3-1 0,0 3 0 16,0 0 0-16,7-3 1 0,-7 3 0 0,0 1 1 0,6-1 0 15,-6-4-1-15,6 1 0 0,-6 3-7 0,8-3-12 16,-2-4-15-16,7-1-15 0,-7 2-18 0,7-5-17 0,0 0-19 16,7-3-24-16,0-4-40 0,5-3-45 0,1-5-95 15,0-3-93-15,1-7-51 0</inkml:trace>
  <inkml:trace contextRef="#ctx0" brushRef="#br0" timeOffset="2171.3">6531 2447 199 0,'-20'-19'501'0,"0"5"-113"0,-6 6-173 0,-7 1-94 15,6 7-49-15,-5 4-26 0,0 3-13 0,-1 4-7 16,0 3-3-16,8 6-9 0,-2-3 2 0,2 6-3 0,11-1 1 16,2 3-2-16,-2 1-4 0,8-1 1 0,6-2-2 15,6 2 5-15,1-3-2 0,6-4 1 0,0 1-3 0,7-9 1 16,0 1 0-16,6 1-2 0,-1-8 0 0,1-4 0 15,1 0 0-15,5-4 0 0,-6-8 0 0,6 1 0 0,1 1-2 16,-6-9-1-16,4 1 2 0,-4-4-3 0,-1 0 0 16,1-4 1-16,-8 1 1 0,0-1 1 0,-7 1 2 0,8-5 6 15,-13 5 1-15,1-2 6 0,-2 2 7 0,0 4 8 0,-6-2 11 16,0 1 12-16,0 8 11 0,0-2 4 0,-6 7 3 16,6 1 1-16,0 0-7 0,0 4-15 0,-6 4-13 0,-2 4-11 15,8 8-12-15,-7-6-7 0,2 9-5 0,-2 4-4 16,7 3 1-16,-8 0 4 0,8 3 3 0,-5 4 1 0,5 4 0 15,0 1 0-15,0-1 0 0,5-1-1 0,-5 5 0 0,8 0 3 16,-1-1-2-16,-2 1 0 0,2 3-2 0,1-3 0 16,4 3-2-16,-6-4 0 0,8 2-2 0,-8-1-2 0,7-1 2 15,-7 1 0-15,2-1-2 0,3-3-2 0,-4 0-8 16,1 0-19-16,4-4-22 0,-5-3-26 0,-1-1-27 0,8-3-27 16,-2-3-24-16,2-5-25 0,-2 1-29 0,8-7-40 0,7-5-90 15,-9-6-94-15,9 0-54 0</inkml:trace>
  <inkml:trace contextRef="#ctx0" brushRef="#br0" timeOffset="2483.75">7389 2556 287 0,'-5'-2'513'0,"-10"2"-129"16,4 2-173-16,-9 10-94 0,7 3-49 0,0 3-25 15,0 3-14-15,1 9-7 0,-2-1-2 0,0 8 0 0,14-5 1 16,0 9 1-16,0-1 2 0,8-3-3 0,4 4 1 0,2-4-1 15,5-6 2-15,7-1 0 0,-6 0 4 0,6-5 10 0,7-6 10 16,-7-2 11-16,-1-2 16 0,1-7 17 0,7-1 22 16,-7-7 25-16,6 0 18 0,-5-7 12 0,5-4 17 15,-6-1 13-15,7-5 6 0,-7-2-5 0,0-3-12 0,0-3-22 16,-7-5-16-16,-5 1-21 0,-1-4-25 0,-6 4-25 0,-1-8-25 16,-6 5-15-16,-6-5-10 0,-8-3-9 0,2 2-9 0,-15-2-5 15,1 4-5-15,-6-1-1 0,-1 4-4 0,-7 4-5 16,2 4-8-16,-1 2-8 0,-7 8-12 0,7 1-29 15,0 7-50-15,7-1-63 0,4 4-46 0,3 8-35 0,5 4-29 16,8-1-26-16,5 4-23 0,7 7-17 0,7 1-29 0,5-5-88 16,8 8-34-16,0-8-22 0</inkml:trace>
  <inkml:trace contextRef="#ctx0" brushRef="#br0" timeOffset="2686.6">8081 2700 304 0,'13'0'468'0,"1"0"-169"0,-2 4-129 0,-6-2-69 15,8 2-42-15,-8 4-22 0,7 3-12 0,1 0-3 16,-8 4 1-16,6-1 1 0,2 5-1 0,-1-1 3 0,-7 3 0 16,8-2 1-16,-8 3 3 0,6 0 0 0,-5 0-1 15,0-3 2-15,-1-2 1 0,-6-2 2 0,0 4 2 0,0-5 9 16,-6 2 8-16,-8-3 4 0,2-1 2 0,-8 3-1 0,-5-5-2 16,-1 1-6-16,-1-3-16 0,1-1-27 0,0 1-36 15,6-6-40-15,1-2-43 0,-1 0-80 0,1-6-172 0,6-5-85 16,0-3-56-16,6-5-22 0</inkml:trace>
  <inkml:trace contextRef="#ctx0" brushRef="#br0" timeOffset="2842.82">7996 2059 431 0,'0'-15'545'0,"0"0"-162"0,0 5-163 0,0 2-91 15,0 0-47-15,0 5-35 0,0 0-22 0,0 3-14 0,0 3-8 16,0 4-3-16,0 5-6 0,0 5-7 0,7 2-16 15,-7 6-23-15,6 1-34 0,-6 6-76 0,7 6-179 0,-7-1-82 16,6-1-47-16</inkml:trace>
  <inkml:trace contextRef="#ctx0" brushRef="#br0" timeOffset="3561.54">12531 2366 501 0,'-6'-3'416'0,"6"-5"-140"0,-6 4-113 15,6 1-68-15,0 3-37 0,0-4-24 0,0 4-16 0,0 0-10 16,0 4-5-16,0 3-3 0,6 4 0 0,-6 3 3 15,6 5 1-15,0 3 3 0,8 4 3 0,-8 3 2 0,7 5 1 16,-6 2 2-16,5 1 2 0,2 2 1 0,-1 6-1 16,1-2 2-16,-2 5-1 0,1 0 1 0,0 0 1 0,-6-2-1 15,5 6-1-15,-4-4 0 0,4 0-2 0,-5 0-3 0,0-2 0 16,-1 0-3-16,7 0-1 0,-7-5-2 0,1 3-2 16,-7-4 0-16,7 0-1 0,-1 0 1 0,0-3-1 0,1 0-5 15,6-8-11-15,-6 4-16 0,-1-7-24 0,7-3-41 16,-1-6-75-16,-5-3-157 0,7-6-87 0,-8-1-57 0</inkml:trace>
  <inkml:trace contextRef="#ctx0" brushRef="#br0" timeOffset="3858.22">12655 2230 106 0,'25'-21'485'0,"2"-2"-129"16,0 1-154-16,5 5-87 0,1-2-49 0,-2 0-24 0,3 9-14 15,-2-5-7-15,1 8-5 0,-7 0-3 0,0 0 0 0,0 7-3 16,-6 0-1-16,-1 2-2 0,-5 6-3 0,-3-1 0 16,4 8 0-16,-9-1 1 0,-6 9 4 0,0 0 2 0,-6 2 5 15,-2 0 2-15,-10 9 4 0,-2-2 0 0,-7 2-1 16,1 2-1-16,-6-3-2 0,-7-1-3 0,6 1-4 0,-5 0-1 15,3-4-4-15,4-3-4 0,-2 3-2 0,8-2-10 0,-1-2-14 16,6-3-23-16,7 0-29 0,0 0-56 0,13 0-103 16,0-4-125-16,6-3-72 0</inkml:trace>
  <inkml:trace contextRef="#ctx0" brushRef="#br0" timeOffset="4373.8">13320 3524 28 0,'6'4'119'0,"1"-1"0"0,0 0-1 0,-1 2-4 16,0-2-5-16,-6 1-8 0,7-4-11 0,0 4-12 15,-7-4-8-15,6 0-2 0,0 0-2 0,1 0 2 0,-7-4 2 16,7 0 0-16,-1-4 1 0,1 2-1 0,-1-5-4 16,6-1-9-16,-4-2-10 0,-2-4-7 0,8 0-4 0,-2-5-5 15,1 1-1-15,0 0-4 0,6-3-6 0,-5 0-1 16,6-4 1-16,-9-2 0 0,10 2 0 0,-2-3-2 0,-5-2-3 15,-2 2 0-15,2-2-1 0,-8 1-1 0,1 1-2 16,-7 1 0-16,0 2-1 0,-7 0-2 0,-6 4-1 0,6 3 4 16,-5 4-4-16,-8-1-2 0,7 4-2 0,0 1-3 0,0 3 0 15,7 3-3-15,-1 2-9 0,0-2-15 0,7 8-1 16,0-4-2-16,7 4-3 0,0 4 0 0,4 0 0 0,3 2 2 16,0 6 8-16,6-1 8 0,-2 1 4 0,9 1 5 15,-7 6 4-15,6-1 2 0,-7 1 0 0,1-2 0 0,-1 6 1 16,0-5 1-16,1 5 0 0,-7-2 0 0,0 5-2 15,-6-8 0-15,-1 3 0 0,0 2 0 0,1-2 0 0,-7 2 0 16,0-5 2-16,7 4-1 0,-7-3 0 0,0-1-2 0,6-4-7 16,-6 5-10-16,7-5-15 0,-1-2-16 0,8-1-29 15,-2-4-54-15,8-3-87 0,-1-1-138 0,7-3-73 0</inkml:trace>
  <inkml:trace contextRef="#ctx0" brushRef="#br0" timeOffset="4998.75">14252 3000 220 0,'-7'-15'505'16,"7"5"-144"-16,-6 2-142 0,-1 4-83 0,1 1-49 0,-1 3-28 16,1 0-21-16,-2 7-14 0,2 1-10 0,0 6-5 0,-1 1-4 15,7 2-2-15,0 2 2 0,0 8-1 0,0-2 1 16,7 4 2-16,-1-4-2 0,0 5 1 0,8-1 0 16,-1 0 0-16,7-3-1 0,0-4-1 0,-1 0-1 0,6-3 0 15,2-4 0-15,-7-5-2 0,5-6-1 0,1-1 0 0,-6-3 0 16,0-3 0-16,-1-4 0 0,-5-4 0 0,-8-4 0 15,6 0 0-15,-12-3-1 0,0-5-1 0,-6 2-3 0,0-2-2 16,-8 2-3-16,2-6-3 0,-9 7-2 0,-3-6-2 16,-3 4-2-16,1-4 1 0,0 4 3 0,-1 0 3 0,-5 1 0 15,6-2 3-15,7 5 3 0,-1-1 4 0,0 5 2 0,7-5 0 16,7 5 0-16,-1-1-1 0,7 0 2 0,0-3 1 16,7 3-2-16,6-2 0 0,-1-2 0 0,9-3-1 15,-2 0 0-15,0-3-1 0,8-2 2 0,-8 2 2 0,8-4 1 16,-1 3 3-16,-7-3 5 0,7-1 5 0,-7 5 8 0,-6-1 10 15,1 4 11-15,-1 0 12 0,-7 1 8 0,0 5 5 0,2-2-2 16,-8 7-1-16,6-3-6 0,-6 7-8 0,0-5-12 16,0 5-13-16,0 3-11 0,0 1-7 0,0 3-5 0,-6 3-4 15,6 1-2-15,0 6 0 0,0 2-2 0,0 6 1 16,-8 5 2-16,8 6 0 0,8 0 2 0,-8 4-1 0,0 3 1 16,6 5-2-16,-6 6 0 0,6 1 1 0,0-1-1 15,2 8 3-15,4 1 1 0,-5 2 4 0,-2 1 3 0,10 3 3 16,-10-3 3-16,8 6 3 0,-5-3 2 0,4 5 5 0,2-1 4 15,-1 4 1-15,-1-4-1 0,8-1 0 0,-1 0-2 0,0-2 0 16,2-5-2-16,5-2 0 0,0-5-2 0,0-2 5 16,7-10 4-16,-8-6 9 0,9 0 8 0,-3-11 14 15,3-3 14-15,-2-5 11 0,-6-6 17 0,7-5 16 0,-7-6 15 16,-7-1 7-16,7-8-1 0,-12 2-6 0,-2-9-11 0,1 1-11 16,-13-3-20-16,0-2-22 0,-6-2-25 0,-7-5-15 15,-7 1-11-15,-6 0-10 0,0-1-8 0,-8-3-3 0,3 4-5 16,-8-4-1-16,-1 4 2 0,-5 0 2 0,0 3 0 15,4 1 1-15,3-2 2 0,0 5-1 0,4 4 0 0,9 0-1 16,-1 3-8-16,6 4-21 0,7 1-49 0,7-2-70 0,6 2-80 16,6 3-68-16,7-5-79 0,13 1-145 0,6 0-119 15,8-1-79-15,5 2-3 0</inkml:trace>
  <inkml:trace contextRef="#ctx0" brushRef="#br0" timeOffset="5139.14">15587 3180 180 0,'-12'-4'498'0,"-2"-1"-88"0,8-1-187 15,0 3-113-15,-2-2-68 0,8 2-48 0,0 0-50 0,0-6-79 16,8 6-164-16,4-4-94 0,2 0-54 0</inkml:trace>
  <inkml:trace contextRef="#ctx0" brushRef="#br0" timeOffset="5654.65">16670 2399 363 0,'0'-7'490'0,"0"7"-186"16,-8 4-135-16,8-1-75 0,0 8-43 0,-7 0-22 0,7 7-10 15,0 1-5-15,-5 7 0 0,5 0-1 0,-7 3 1 16,-1 3 4-16,3 9 5 0,-8 3 4 0,7 4 3 0,-8 6 1 16,2 1 2-16,-8 3 0 0,-1 5 0 0,2-5-1 15,-1 9-4-15,-5-9-1 0,6 5-2 0,-7-1-1 0,5-3 1 16,2-1 1-16,0-4 1 0,-1-1 0 0,7-6 1 0,0-7 1 16,0-4 5-16,7-1 3 0,-1-10 4 0,7 0 10 15,-7-7 17-15,7-3 30 0,0-4 32 0,7-7 28 16,0-4 15-16,6-4 6 0,6-7-1 0,0-7-9 0,8-4-15 15,-2-4-29-15,2-6-30 0,5-6-29 0,0-2-19 0,1-3-11 16,-6-6-7-16,5 2-5 0,-6-7-5 0,6-2-9 0,1-2-7 16,-6-4-8-16,4-4-5 0,-4 0-7 0,0-4-6 15,-1 4-5-15,-7-1 0 0,7 6 1 0,-6 1 0 16,0 6 1-16,-8 7 4 0,1 2 7 0,-6 9 6 0,-1 7 6 16,1 3-1-16,-1 4 0 0,0 8 1 0,-6 2 2 0,8 5-1 15,-2 7-1-15,-6 4-1 0,13 4-1 0,-6 5 0 16,-2 6 3-16,9 4 0 0,6 2-1 0,-8 4 2 0,8 4 1 15,0 4 0-15,-1-1 0 0,1 4 0 0,-1 4 0 16,7 0 0-16,-6 4 1 0,6-1 0 0,-1 1-1 0,-6-4-1 16,8 0 1-16,0 4 2 0,-1-8 0 0,0 4-1 0,0-5-1 15,-1-1-11-15,2-1-20 0,-1-5-41 0,0 2-50 16,0-5-49-16,1-3-43 0,-9-1-35 0,9-7-52 0,-7-3-88 16,-1-4-160-16,-6-4-47 0,0-7-7 0</inkml:trace>
  <inkml:trace contextRef="#ctx0" brushRef="#br0" timeOffset="6045.18">16544 3142 259 0,'8'0'485'0,"-2"0"-162"0,1 0-139 0,13 0-77 15,-1 0-39-15,7 0-17 0,-1 4-5 0,15-4-1 16,0 0 1-16,-2 0 0 0,15 0 6 0,-8 5 1 0,7-5 3 15,7 0 3-15,0 0 1 0,6 0 4 0,-7-5 2 16,6 1 4-16,9 1 9 0,-7-4 13 0,-1-4 20 0,0 3 22 16,0-7 18-16,-6 1 18 0,-7-1 19 0,-1 1 12 15,-11-4 1-15,-1-4-11 0,-13-1-19 0,-7 6-24 0,1-6-26 16,-14-2-27-16,-12 3-26 0,0 4-24 0,-8-5-18 0,-11 5-11 16,-1-1-7-16,-7 9-6 0,1-1-4 0,-1 0-1 15,7 7-2-15,-7 1-3 0,14 6-1 0,-1 1-5 0,13-1-6 16,1 9-2-16,6 3-2 0,0 2-4 0,13 3 0 15,7-3 0-15,-1 4 1 0,7 6 0 0,7-2 3 0,6-2-1 16,-7 2 2-16,7-4 2 0,0 6 3 0,1-6 1 0,-1 6 3 16,-7-6 2-16,1-3 4 0,-1 4 1 0,-12-8 1 15,0 6 0-15,-1-6-3 0,-13 0 1 0,2 1 0 0,-16-3 2 16,2-2-2-16,-7 1 2 0,-7 0-7 0,-12 0-16 16,-1 1-25-16,1-4-40 0,-1-2-47 0,-7 2-47 0,8-1-39 15,0 1-44-15,6-8-52 0,0 0-92 0,13-4-127 0,0-4-49 16,-1 1-5-16</inkml:trace>
  <inkml:trace contextRef="#ctx0" brushRef="#br0" timeOffset="6545.16">18129 2307 264 0,'-8'-2'486'0,"2"-2"-172"0,0 0-137 0,6 0-80 16,0 8-44-16,-6 0-24 0,6 0-13 0,0 3-1 15,6 3 4-15,0 2 2 0,0 5 2 0,2 6 3 0,11-1 1 16,-5 3 1-16,-2 5-2 0,8 3-2 0,-1 0-6 16,1 6-1-16,-1 2-5 0,0 3 1 0,-5 0 0 0,5 4 1 15,1 3 3-15,-6-4-1 0,-2 5 1 0,0-1-2 0,2-3 1 16,-1 0-2-16,-7-1 0 0,2-3-4 0,4-3-2 15,-12-5 0-15,7-3-1 0,0-4-1 0,-1-3 0 0,-6-3 1 16,0-6 4-16,0-2 14 0,6-4 27 0,-6-4 47 16,0-3 60-16,-6 0 40 0,6-4 34 0,0-4 27 0,0-4 11 15,0 1-1-15,0-7-25 0,0-1-45 0,0-3-57 0,0-5-40 16,6 1-34-16,1 0-29 0,-1-3-16 0,1-1-12 16,0 0-4-16,5 1-5 0,1-1-2 0,0 1-1 0,1-1 0 15,-1 4-1-15,7 1 0 0,-8 1 0 0,8 5 0 16,-7 5 0-16,0 3 0 0,-1-1-1 0,-5 4-1 0,7 4 0 15,-2 4 0-15,1 7-2 0,-6 1-1 0,6 2-1 0,-7 9 1 16,8-2 2-16,-8 5-2 0,0-1-3 0,1 1-4 16,-1-1-1-16,1 5-1 0,0-4 1 0,-2 2-3 0,2-1-4 15,7-1-2-15,-8-1 2 0,8-3 3 0,-2 0 2 16,1 0 3-16,1-4-3 0,4-3 1 0,9-1-4 0,-1-2-18 16,0-2-39-16,0-3-54 0,7-3-53 0,-7-4-51 0,7 0-46 15,-1-7-61-15,1 1-102 0,-7-11-145 0,0 3-50 16,-7-4 0-16</inkml:trace>
  <inkml:trace contextRef="#ctx0" brushRef="#br0" timeOffset="6779.57">19028 2370 220 0,'0'-7'515'0,"0"-5"-142"0,0 9-148 0,0 3-88 0,7 3-51 16,-1 1-29-16,1 7-9 0,-1 3 5 0,7 5 5 0,0 8 10 15,7 2 5-15,-7 3 6 0,6 5 4 0,0-1 1 16,-5 9-8-16,5-2-13 0,1 5-10 0,-9 4-12 0,9-5-7 16,-5 4-6-16,-3 1-5 0,1-2-6 0,1-2-5 15,-2 4-3-15,2-8-2 0,-3 3-7 0,4-3-21 0,-10 0-27 16,9-4-33-16,-8 2-35 0,8-10-48 0,-8-3-93 0,0 0-171 16,8-6-93-16,-8-9-32 0</inkml:trace>
  <inkml:trace contextRef="#ctx0" brushRef="#br0" timeOffset="7170.12">19706 2777 276 0,'0'-11'499'16,"-7"0"-156"-16,7 6-155 0,-7-2-82 0,-5 4-43 16,5 3-19-16,-12 0-6 0,5 3-1 0,-5 2-4 0,-7 2-1 15,6 4 0-15,-6 3-2 0,1 1-3 0,5 3-4 0,0 4-8 16,7-3-5-16,-2 6-1 0,4-4-2 0,5 6 0 0,-1-2 0 15,0 0 1-15,7 2 0 0,0-1-1 0,0-4 1 16,0 3-1-16,7-4 1 0,0 2 2 0,5-5 1 0,-7 0 2 16,15 1 3-16,-5-4 2 0,4-1 2 0,1-2 3 15,6-2-1-15,-7-3-1 0,7-3 1 0,0 0 0 0,7 0 0 16,-7-8 0-16,7 4 0 0,-7-8 3 0,6 1 3 16,1-1 4-16,-1-2 8 0,-6-1 8 0,1 1 11 0,-1-7 14 15,0 8 17-15,-7-7 15 0,1-2 26 0,-8 3 28 0,2 0 16 16,-1 1 5-16,-7 3-2 0,1 0-3 0,-7 1-12 15,7 2-16-15,-7 1-29 0,6 3-32 0,-6 1-27 0,0-2-17 16,0 5-14-16,0 0-12 0,0 0-10 0,0 5-6 16,6 2-1-16,-6 0-1 0,0 1-1 0,7 7 1 0,-7-1-1 15,7 1 3-15,-1 2 0 0,7-2 0 0,-7 3-1 0,7 1 1 16,7-1 2-16,-1 1-3 0,8-4-6 0,-1 2-23 16,6-2-36-16,7-1-63 0,1-2-69 0,-2 2-66 0,2-6-58 15,-2-1-70-15,2-2-133 0,-1-5-110 0,-6 0-48 16,-1-5 15-16</inkml:trace>
  <inkml:trace contextRef="#ctx0" brushRef="#br0" timeOffset="7279.43">20233 2825 443 0,'-13'-12'460'0,"6"5"-217"16,1-4-143-16,12 7-89 0,1 1-63 0,6-1-65 0,0 4-78 15,7 0-133-15,0 0-77 0</inkml:trace>
  <inkml:trace contextRef="#ctx0" brushRef="#br0" timeOffset="7685.42">20553 2806 174 0,'0'0'510'0,"0"0"-123"0,0 4-159 0,6-4-99 0,-6 3-56 16,7 1-27-16,-7 0-14 0,6 2-6 0,0 6 0 16,2-1 2-16,-3 3 2 0,2 5 3 0,0 3-4 0,6 0-2 15,-7 3-3-15,1 0-4 0,-1 2-2 0,1-1-4 16,0-1-5-16,-1-3-2 0,0 4-1 0,1-4-3 0,0-5 1 15,-7-2 0-15,6-1 1 0,-6-2 7 0,6-1 16 16,-6-7 31-16,0 3 38 0,7-7 31 0,-7 0 19 0,5-3 18 16,-5-1 14-16,8-6 2 0,-1-7-18 0,-2 3-24 0,2-4-33 15,1 0-28-15,-2-5-15 0,6-2-17 0,-5 0-13 16,6 2-7-16,0-2 1 0,1 0-6 0,4-2-6 0,-5 6-1 16,6-1-4-16,2 0-3 0,-1 3-1 0,-8 5-1 0,8-1-3 15,-2 5-1-15,2 2-1 0,1 8-2 0,-2-4 0 16,-5 8-3-16,4 0 0 0,-4 6 2 0,5 1-1 15,-5 4 1-15,5 3 2 0,-6 5 0 0,0-2 1 0,0 1 2 16,6 0 2-16,-5 4-1 0,-3-3 4 0,9 2 0 0,-6-3 6 16,6 0 9-16,0-5 11 0,-1 6 12 0,0-9 10 0,8 2 9 15,-7-2 4-15,12-3 1 0,-7 1-2 0,2-6-7 16,5 2-10-16,-6-1-10 0,7-3-10 0,-1 0-9 16,1-2-7-16,0-2-7 0,-8 5-5 0,8-5-12 0,-7 0-45 15,-6 0-79-15,0 0-91 0,-1-5-92 0,-6 3-157 0,-6-6-136 16,-1 1-112-16,-6-1-50 0,-6-6 6 0</inkml:trace>
  <inkml:trace contextRef="#ctx0" brushRef="#br0" timeOffset="11184.59">4843 5110 263 0,'-7'-3'213'0,"7"3"-54"16,0 0-38-16,0 0-26 0,-6 0-13 0,6 3-8 0,0-3-4 16,0 0-2-16,0 0-2 0,0 0-4 0,0-3-5 15,0 3-4-15,6 0-7 0,-6 0-6 0,0 0-8 0,0 3-7 16,0-3-4-16,0 0-7 0,0 0-5 0,0 4-3 15,0-4-3-15,0 0 0 0,0 0-2 0,-6 3 1 0,6-3 0 16,0 4 0-16,0 0 1 0,0-1 2 0,0 2 1 0,-7-2 1 16,7 0 1-16,0 1 2 0,0-4 1 0,0 4 3 15,0-1 1-15,0 1 1 0,0 0 3 0,0 0 0 0,0 4 1 16,0-6 1-16,0 5 1 0,0 1 1 0,0 4-1 16,0-5-2-16,0 3 0 0,0 2 0 0,0 2 0 0,-7-2-3 15,7 2-1-15,0 1-3 0,0-1 0 0,0 1 1 0,0 0 1 16,0 3 1-16,0 0 0 0,0-3-1 0,0 2 1 15,0 2 0-15,-7 0-2 0,7-2 1 0,0 3-3 0,-5-3-1 16,5-2 1-16,-8 4-1 0,8-1 0 0,-7 0 2 16,2 4-2-16,5-3 2 0,-6-1 1 0,6 0 0 0,-7 0-2 15,0 5-1-15,7-2-2 0,-6 2-1 0,6-1 0 16,-7 0-1-16,7-1 1 0,0 5 1 0,-6-4 3 0,6 3 2 16,0 1 3-16,0 4 0 0,-6-5 3 0,6 0 4 0,0 5 2 15,-8-1 3-15,8-3 0 0,0 3 3 0,0 1 8 0,-6-1 4 16,6 1 4-16,0-1-1 0,-6 0 2 0,6 4 2 15,-6-3-2-15,6 2 0 0,0 4-4 0,0-2-2 16,0 5-4-16,0-1-1 0,-8 2-5 0,8-3-4 0,0 3-2 16,0 4-6-16,0-4-4 0,-7 4-4 0,2-1 1 0,5 2 3 15,-7 2 1-15,-6 2 2 0,6-6 1 0,-5 5 2 16,6-1 0-16,-8 1-1 0,8 0-1 0,-8 0-4 0,8-1 0 16,-7-4-2-16,7 5 0 0,-1-3 0 0,7-2 0 15,-7 1 0-15,7 1-1 0,0 2-3 0,0-4-2 0,0 3-1 16,0 0-1-16,0-2-2 0,0 4 0 0,0-4-2 0,0 4 1 15,-7-4 2-15,7 3 1 0,-5 1 0 0,-10 0 0 16,10 0 1-16,-8 2 0 0,0-2 5 0,0 4-2 16,-1-5-1-16,-5 5 0 0,5-1-1 0,2 0 0 0,-1-3-2 15,-6 3-1-15,5-4-3 0,1 1-6 0,7 0 2 0,-7 0-2 16,0-4 2-16,7-1 1 0,-2 1-1 0,2-6 1 0,-7 1 1 16,7-5 5-16,-2-2-7 0,8-2-2 0,-5-5-21 15,5-3-42-15,-7 0-55 0,7-7-55 0,0-1-60 16,7-6-97-16,6-1-194 0,-1-7-92 0,1-7-44 0,7-4-2 15</inkml:trace>
  <inkml:trace contextRef="#ctx0" brushRef="#br0" timeOffset="12840.48">4889 5066 133 0,'0'0'274'16,"0"0"-66"-16,-8-3-54 0,8 3-39 0,0 0-24 0,0-4-15 16,0 4-11-16,0 0-8 0,8 0-7 0,-8 0-4 0,0 0-1 15,0 0-6-15,0 0-6 0,6 0-6 0,-6 0-5 0,6 0-6 16,1 0-1-16,-1 0-3 0,0 0-5 0,8 0-2 16,-9 0-4-16,10 0-1 0,-9 0 1 0,7 0 1 15,-6 0-2-15,6 0 0 0,-7 0 1 0,7 0 1 0,-6 0-1 16,4 4 1-16,-3-4-1 0,4 0 1 0,2 3-1 0,-1-3 0 15,0 0 1-15,1 0-1 0,5 0 2 0,0 0 0 16,8 0 0-16,-8 0-1 0,7 0 2 0,0 0 0 0,0-3-2 16,-1 3 1-16,3 0-2 0,-2 0 0 0,-1 0 0 15,6 0 0-15,-3 0-1 0,-2 3 0 0,0-3 0 0,0 0 1 16,1 0 0-16,-1 4-1 0,-1-4 1 0,1 4-2 0,0-4 2 16,1 4-1-16,5-4 0 0,-6 2-1 0,0-2 1 15,7 0 1-15,-7 0 0 0,7 5 2 0,-1-5 0 0,1 0 1 16,5 0 1-16,2 3 0 0,-1-3-1 0,0 0 1 15,0 4 0-15,1-4-1 0,-2 3 0 0,1-3-2 0,1 4 0 16,-2-4-1-16,2 4 0 0,-2-4-1 0,9 4-1 0,-9-4 3 16,2 0-2-16,5 3 1 0,-6-3 1 0,7 0 2 15,-1 4-2-15,1-4 2 0,-8 0 0 0,9 0 0 16,5 3 0-16,-6-3 1 0,-1 0 1 0,1 0 1 0,6 4 1 16,-6 0 1-16,0-4 0 0,-1 0-1 0,7 0 1 0,-7 3-3 15,1-3-1-15,-2 0-1 0,-3 0 0 0,4 5-3 0,-6-5 0 16,1 3-1-16,-1-3 0 0,0 3 2 0,-1-3-1 15,-4 4-1-15,5-4 0 0,0 4 1 0,-1-4 0 16,2 3 1-16,-1 1 0 0,0-4 0 0,7 0-1 0,-7 4 0 16,7-4 1-16,-7 4 0 0,5-4-1 0,-3 3-1 0,-3-3-1 15,7 5 1-15,-5-5 1 0,-1 2-1 0,-1 2-1 16,3-1 0-16,4-3 0 0,-6 5 0 0,7-2 1 0,-7 5 0 16,7-8 0-16,-8 6 0 0,9-1 0 0,-9 2 1 0,1-4-1 15,0 5-1-15,1-4 1 0,-1-4 0 0,-1 3-2 16,-5-3 2-16,7 4 0 0,-1-4 0 0,-7 3 0 0,7-3 0 15,1 0 0-15,-2 4 1 0,0-4 1 0,2 0 0 16,6 0 0-16,-7 3-1 0,7-3 2 0,-7 4-1 0,6-4-2 16,-5 5 0-16,5-2-1 0,-5 0 0 0,5 1-1 0,-6 0 1 15,0-1 0-15,0 0 1 0,0 2 0 0,0-1 0 16,-6-1 0-16,0 2 0 0,-8-3 0 0,1 2 0 0,0-1 0 16,-6-3 0-16,-1 4 0 0,1 0 0 0,0-4-1 15,-7 4 0-15,0-4 1 0,6 4 0 0,-5-4-1 0,-2 4 1 16,2-4 0-16,-1 0 0 0,-1 0 0 0,2 0 2 0,-2 0-2 15,8 0 1-15,-14 0-1 0,8 0 1 0,-1 0-1 16,0 0 0-16,0 0 1 0,-7 0-1 0,1 0 0 16,0 0 0-16,-1 0 0 0,1 0 0 0,-7 0 0 0,0 0 1 15,6 0 1-15,-6 0 0 0,0 0 2 0,0 0 4 0,0 0 3 16,0 0 2-16,-6 0 3 0,6 0 1 0,0 0-1 0,0 0 1 16,0 0-2-16,0 0-3 0,0 0-5 0,-7 0-2 15,7 0-2-15,0 2-2 0,0-2-1 0,0 0 0 16,0 0-2-16,-6 5 0 0,6-5 1 0,0 2 0 0,0 3 0 15,-7 2 1-15,7-3 0 0,0 0 0 0,-7 3 1 0,7 0 0 16,0 0 0-16,-6 4 4 0,6-3 2 0,-6 3 1 16,6 0 3-16,0-1 2 0,-7 2 3 0,7 3 3 0,0-5 3 15,0 5 1-15,0 3-2 0,0-3-1 0,7 0-1 0,-7 3-1 16,6 0-3-16,0-4-1 0,-6 9-1 0,7-5 1 16,-7 1 0-16,7 2 2 0,-7-2 3 0,6 2 2 0,-6 6 1 15,7-5 3-15,-7 0-2 0,0 3 0 0,0 0-1 16,0-2-1-16,0 2-2 0,6 0-2 0,0 6-1 0,-6-6-1 15,8 0 4-15,-3 5 0 0,8-5 1 0,-7 5-1 0,8-5-1 16,-7 5-1-16,6-1-2 0,-6 1-1 0,5-1-2 16,2 0-3-16,-8 4 0 0,0-3 1 0,1 2-2 0,-2-2 1 15,3 3 3-15,-8-1 1 0,0 1 3 0,0 1 4 16,0-2 4-16,0 1 2 0,0 0 5 0,-8 0 5 0,8 0 5 16,0 1 5-16,0-2 6 0,0 2 4 0,0-2 0 0,0 1 1 15,0 0-2-15,8-1-3 0,-8 2-7 0,7-1-6 16,-2 4-6-16,2-5-8 0,0 9-4 0,0-5-4 15,-1 5-2-15,7-5-2 0,-6 9-4 0,-1-5 0 0,1 0-3 16,-1 8 0-16,0-4 0 0,1-1 0 0,0 5-1 0,-7 3 1 16,0 1 0-16,0 0 0 0,-7 2 1 0,7 1 0 0,-7 3 0 15,1-3-1-15,0 8-3 0,6-4 1 0,-7 2-1 16,7 1 2-16,0 1 0 0,0 0-2 0,7-1 2 16,-1 0-1-16,0-3 0 0,1 0 1 0,0-5-2 0,-1-2 0 15,8 2-1-15,-9-6-2 0,2 0-1 0,5 0 0 0,-4-4-3 16,5-4-11-16,-7 0-47 0,8 1-64 0,-2-9-70 15,2 1-115-15,-2-4-190 0,0-6-103 0,3-2-66 0,-15-2-32 16</inkml:trace>
  <inkml:trace contextRef="#ctx0" brushRef="#br0" timeOffset="14012.28">4315 9169 420 0,'0'-7'357'0,"-8"3"-73"0,3 1-71 0,5-1-56 16,0 0-36-16,-7 1-25 0,7-1-15 0,0 0-14 0,0 4-9 16,7-3-12-16,-7 3-8 0,0-5-9 0,0 5-9 0,5-2-8 15,-5 2-5-15,8 0-3 0,-2 0-1 0,0 0 0 16,1 0-3-16,-1 0 0 0,8 0-1 0,-8 0 1 0,8 0 0 15,-2 0 0-15,8 0 0 0,-7 2 0 0,6 3 0 16,8-5 1-16,-8 3-1 0,14-3 0 0,-2 0-2 0,3 4 1 16,5-4 0-16,0 0-1 0,6 0 1 0,-5 4 0 0,11-4 0 15,-4 3 2-15,-1-3 0 0,4 4 1 0,4 0-1 16,-9-1 2-16,7 1-2 0,0-1 2 0,1 1 1 0,-8 1-2 16,14 2-1-16,-7 0-1 0,7-4 0 0,0 1-1 15,6 0 1-15,0 3-1 0,6-3 0 0,1-1 0 0,6 2 1 16,0-3 0-16,7 2 1 0,-7 0 5 0,7 0 2 0,0-1 5 15,-2 1 2-15,-4 0 3 0,6-4 1 0,-13 4 0 16,6-2 0-16,-7 3-5 0,2-5-4 0,-8 3-3 16,5 1-3-16,-4-1-2 0,6 1-2 0,-7-4 0 0,0 4 0 15,-1 0 0-15,2-1 0 0,-2 1 1 0,3-4 0 0,-9 3 0 16,7 1-1-16,1-1 0 0,-7 1 2 0,6-4 0 0,0 5 0 16,-6-5 0-16,6 0 1 0,0 0 1 0,-7 3-1 15,7-3 2-15,-6 0-3 0,0 3 0 0,6-3 0 16,-6 0 0-16,-1 4-1 0,-5 0 0 0,5-4 1 0,-6 3-1 15,0 2 1-15,1-5-1 0,-8 3-1 0,1 1 1 0,-7-1 0 16,7-3 1-16,-7 5 0 0,-1-5-1 0,0 2 1 16,3-2 2-16,-2 0 1 0,0 0 0 0,0 0 3 0,0 0 2 15,5 0 1-15,-3-2 0 0,-2 2 2 0,7 0 0 16,-1-5-1-16,-6 5 1 0,7-3-2 0,-1 3-3 0,1-4-1 16,-1 4 0-16,-5 0-2 0,5-3-3 0,1 3 0 0,-7 0-3 15,6 0 1-15,-5 0-1 0,5 0 0 0,-6 0 0 16,1 0 0-16,-1 0 0 0,0 3 0 0,-7-3 1 15,0 0 0-15,2 0 0 0,-1 4-1 0,-1-4 1 0,1 0 0 16,-7 3 1-16,6-3 0 0,0 0 2 0,1 0-2 0,-6 5 2 16,5-5 1-16,1 0 1 0,-1 0 1 0,1 2-1 0,-1-2 2 15,1 0 0-15,5 0-1 0,-11 0 0 0,4 0-2 16,3 0-1-16,-8-2 0 0,0 2-1 0,7 0-2 0,-14-5 0 16,8 5 0-16,-1-3 0 0,-7 3 0 0,1-4 1 0,-9 1 0 15,9-2-1-15,-6 5 3 0,6-3-1 0,-8-5 0 16,8 8-1-16,-6-6 0 0,5 1-1 0,-7 5 1 15,2-4 0-15,-2 1-1 0,2-1-2 0,-8 4 0 0,1-3 0 16,0 3 2-16,-1-4 1 0,-6 4 0 0,0 0-1 0,0-3 0 16,0 3-1-16,0 0-4 0,0 0-14 0,0 0-26 15,0 0-29-15,0-4-41 0,0 4-79 0,-6 0-180 0,6-4-86 16,-7 4-64-16,0-4-33 0</inkml:trace>
  <inkml:trace contextRef="#ctx0" brushRef="#br0" timeOffset="15168.17">11300 5799 413 0,'0'-3'356'0,"0"-5"-113"0,-6 4-90 0,6-3-51 15,0 3-26-15,0-2-12 0,0 2-9 0,0-1-7 0,0 2-5 16,0-4-5-16,6 3-4 0,-6 1-7 0,0-2-6 0,7 5-7 16,-7-3-3-16,0 3-5 0,0-4-2 0,0 4-1 15,0 0-3-15,6 0 0 0,-6 4-2 0,0-4 1 0,0 3 1 16,0 2 0-16,6 2 0 0,-6 0-1 0,0 1 1 15,6 6 1-15,-6-3 0 0,0 7 3 0,0 1-2 0,0-2 0 16,0 10 2-16,8-5 0 0,-8 4 0 0,0-1 0 0,0 0-1 16,6 1 0-16,-1 0-1 0,3 3 0 0,-1-3-2 15,-1-1 1-15,7-3 1 0,-6 4-1 0,6-4 1 16,-7 0-2-16,8-4 1 0,-8 1 0 0,7-1 1 0,-7-3-2 16,1-5 0-16,-2 1-1 0,3 0 1 0,5-7 4 0,-6 3 6 15,-1-7 11-15,7 0 15 0,-6 0 11 0,5-7 9 16,1 0 13-16,1-5 19 0,6-5 29 0,-8 2 21 0,1-7 7 15,7 1 8-15,0-6 3 0,-2-2-1 0,2 0-8 16,-7-1-15-16,7-6-30 0,0 3-23 0,-1-4-16 0,1 1-19 16,-8 3-11-16,2-4-9 0,-8 3-4 0,7 2-1 0,-6 3-2 15,-7 3-4-15,6 0-4 0,-6 4-4 0,0 0-3 16,0 8-2-16,0 3-22 0,0 0-48 0,0 4-58 0,7-1-50 16,-7 5-39-16,0 3-37 0,6 0-53 0,1 3-111 15,6-3-123-15,-1 3-51 0,2 6 6 0</inkml:trace>
  <inkml:trace contextRef="#ctx0" brushRef="#br0" timeOffset="15652.44">12284 5825 395 0,'-7'-8'466'0,"1"4"-141"0,-1-3-135 16,7 4-80-16,-6-4-39 0,-1 3-20 0,7 0-12 0,-6 0-8 15,6 4-7-15,-6-3-4 0,-2 3 0 0,-5 3-4 16,7 1-1-16,-8 4-2 0,2 2 0 0,-8 1 1 0,8 4 2 16,-8 3 2-16,1 1 1 0,-1-2 0 0,0 6 0 15,7-5-1-15,0 4-3 0,-6 0-1 0,13-3-1 0,-8 2 0 16,8-2-3-16,-1 3-2 0,0-7 0 0,7 2 0 0,0-2-3 15,0-3 0-15,7 2-3 0,0-7 1 0,-1 1 1 16,0-1 0-16,8-4 0 0,-1-3 2 0,0 0 1 0,0-3 0 16,6-1 0-16,-6-3 5 0,7-1 1 0,-7-2 3 15,0-1 1-15,0-4 3 0,0 0 10 0,0 1 13 0,-1-1 8 16,-4 1 1-16,-2-1 2 0,0 0 2 0,1 1-3 0,-7 2 1 16,0 1-2-16,6 0-6 0,-6 4-4 0,0 0-2 15,0-1-4-15,0 5-4 0,0-1-2 0,0 4-5 0,0 0-8 16,0 0-10-16,0 4-5 0,0-1-4 0,0 5 1 15,8-1-3-15,-8 0 2 0,0 4-1 0,6 0 1 0,-6 1 0 16,6-2 1-16,1 5-2 0,-1-4-1 0,1-1 0 16,6 6 1-16,-7-5-5 0,14 0-12 0,-7-1-21 0,0 2-26 15,6-5-27-15,1 1-27 0,0-1-30 0,6-4-39 0,-1 1-64 16,-5-4-106-16,6-4-106 0,1 1-46 0,-9-2-13 16</inkml:trace>
  <inkml:trace contextRef="#ctx0" brushRef="#br0" timeOffset="15902.22">12753 5758 88 0,'-7'-3'509'0,"-5"3"-83"0,-1-3-133 0,-1 3-116 16,2 0-73-16,-3 3-42 0,-3 0-21 0,-2 6-12 0,8-3-4 15,-8 2-1-15,-1 3-3 0,9 0-4 0,-8-1-1 0,8 5 0 16,-8-1-2-16,7 5 2 0,6-1-1 0,-6-3-1 15,1 4 1-15,4-1-1 0,2 4-1 0,6-4-1 0,-7 1-3 16,7-5-2-16,-5 4-2 0,10-4-2 0,-5 2-2 16,7-1 0-16,-7 0-2 0,6-1 0 0,8-3 1 0,-1 3 0 15,0-3-1-15,6 0 2 0,1 0-2 0,6-4-6 0,7 4-10 16,-1-7-18-16,6 0-22 0,3 0-40 0,-2-8-69 16,0 0-124-16,-1 0-110 0,2-2-71 0</inkml:trace>
  <inkml:trace contextRef="#ctx0" brushRef="#br0" timeOffset="16183.54">13157 5784 105 0,'-6'-7'483'0,"-8"3"-95"0,8 1-136 15,-7 0-102-15,6 3-58 0,-6 0-33 0,1 3-18 0,4 0-10 16,-4 1-6-16,-3 3-4 0,10 5-3 0,-8-2-3 15,7 1 0-15,-8 4-2 0,8-1 1 0,-6 5 0 16,4-1-5-16,2 1 2 0,0-1 0 0,6 0-1 0,-7 0-2 16,7 1-1-16,-7-1-1 0,7-4 0 0,0 5 0 0,7-4-3 15,-7 3-1-15,7-3 1 0,-1-1-1 0,0-3-1 0,2 1-1 16,-2 2 1-16,6-7 0 0,8 1 1 0,-7-1-1 16,7 0-3-16,6-4-8 0,-7-3-11 0,7 0-16 15,-1 0-29-15,3-3-47 0,-2-4-78 0,6 0-138 0,-12-5-77 16,4 5-49-16</inkml:trace>
  <inkml:trace contextRef="#ctx0" brushRef="#br0" timeOffset="16636.43">13392 5721 359 0,'-7'-2'401'0,"7"2"-117"0,-7 0-113 0,1 0-72 16,0 2-41-16,-1 3-22 0,0 2-10 0,1 1-6 15,0-1 0-15,-1 3-1 0,0 5-1 0,1 0-2 16,-2 0-1-16,8 3-3 0,-5 1-3 0,5-5-2 0,0 8-2 16,0-4-1-16,0 1-1 0,0-1 1 0,5-3-2 0,-5 2 0 15,8-2 0-15,-2 0 0 0,8-4-2 0,-8 0 2 16,0 0-1-16,8-1 3 0,-2-1 0 0,2-2 1 0,-1-4 0 16,-1 5-3-16,2-8 2 0,-2 4-1 0,8-4 0 15,0-4 1-15,-7 4-2 0,7-4 0 0,-1-3 0 0,-1 0 1 16,3-2-1-16,-8-1 0 0,7-1-1 0,-8 0 0 0,2-3 0 15,-1 2 4-15,-7-3 0 0,0-2 7 0,2 2 3 16,-2 1 2-16,-6-5 4 0,0 0 3 0,0 5 2 16,0-5 1-16,0 5 0 0,-6-1 2 0,6 4 4 0,-8-3 6 15,2 3 1-15,6 3 3 0,-6 2 0 0,6-3 2 0,0 6-1 16,-7 0-8-16,7-1-7 0,0 4-9 0,0-4-6 0,0 4-6 16,0 4-2-16,7-4-4 0,-7 4-3 0,0 2-1 15,6 3-2-15,-6-3 2 0,6 5 1 0,-6 1 1 0,8-2 0 16,-8 5 1-16,6-4-1 0,0 3 0 0,1 1 4 15,0 0-2-15,-7 0 0 0,6-1 0 0,7 1-1 0,-7-1 0 16,1 1 0-16,6-3 2 0,0-2 0 0,0 1-2 16,0-3-1-16,7 2 1 0,-1-3 0 0,-6-3-3 0,7 0-8 15,-1 3-15-15,1-3-21 0,0-4-23 0,5 0-30 0,-5 0-43 16,0-4-75-16,-1 1-134 0,1-5-88 0,-1 1-49 16</inkml:trace>
  <inkml:trace contextRef="#ctx0" brushRef="#br0" timeOffset="17183.16">13958 5721 302 0,'0'-6'433'16,"6"-2"-127"-16,-6 1-117 0,8 3-74 0,-8 0-42 16,6 4-28-16,-6-3-17 0,6 3-14 0,1 0-7 0,-7 3 0 15,7 1-4-15,-1 4-1 0,1-1 0 0,-1 3-2 16,-6 2 1-16,6 3 2 0,1-5-1 0,0 9 0 0,-7-4-1 15,6 3 0-15,-6 0 0 0,0 0-1 0,6 5 0 0,-6-6 1 16,0 2 1-16,0 0-5 0,0-1 3 0,0 1 0 16,0-5 0-16,0-3 2 0,-6 0-1 0,6-1 2 0,0-2 1 15,0-1 8-15,0 1-1 0,0-4 3 0,0-2 6 0,0 3 9 16,0-5 13-16,0 0 12 0,0 0 9 0,6 0 2 16,-6-5 3-16,0 3-3 0,6-6 0 0,2 1-3 15,-2-1-3-15,0-3-4 0,1 1-3 0,6-5 0 0,-6 1 2 16,-1 2 12-16,8-6 6 0,-2 4 3 0,-5-1-3 0,6-1-2 15,0 2-1-15,-7-1 3 0,1 4 3 0,-1 1-7 0,1-1-8 16,-1 3-5-16,0 1-6 0,2 3-7 0,-8 1-8 16,6-1-10-16,-6 4-11 0,0-3-7 0,7 3-4 15,-7 3-2-15,6 1-2 0,-6-1-2 0,7 4-1 0,-7-3 0 16,6 4 2-16,1-1-1 0,-1 1 1 0,0-2-1 0,2 2 3 16,-2-5 0-16,0 5 0 0,1-4 1 0,-2-1 0 15,3 1 1-15,-2-4 1 0,0 0-1 0,-6 0 0 0,14-4 0 16,-7 1 2-16,-1-1-2 0,7 0-1 0,0-3 1 15,-7-1-1-15,7 4-1 0,1-2 2 0,-2-2 0 0,-4 5-1 16,4-5 1-16,-6 4 1 0,0 4-1 0,2-3 0 0,-2-1-1 16,-6 4-2-16,7 0 1 0,-7 4 0 0,0-1-2 15,6 1 2-15,-6 4 1 0,0-1 1 0,6 3 2 16,-6-2 0-16,0 3-1 0,0-3 0 0,0 2 2 0,8 2-2 16,-8-1-2-16,6 0-2 0,-6-4-2 0,6 4-26 0,8 0-42 15,-8 0-48-15,12-3-45 0,-3-2-48 0,11-2-75 0,-7-4-123 16,13 4-135-16,1-4-51 0,-8-4-3 0</inkml:trace>
  <inkml:trace contextRef="#ctx0" brushRef="#br0" timeOffset="17526.83">15243 5637 63 0,'-8'-6'492'0,"-4"2"-87"16,5 0-141-16,-6 1-106 0,6-1-56 0,-5 4-32 15,-3 0-15-15,4 0-10 0,-3 4-2 0,-5-1-4 16,5 5-3-16,2-2-3 0,-2 3-6 0,-5 1-4 0,6 5-3 16,-1-4 0-16,3 3-3 0,-3 1-1 0,1 3-2 0,0 1 1 15,0 0 1-15,7-5-1 0,-1 4 0 0,0 4-2 0,1-3 1 16,6-2 0-16,0 2 0 0,0-4-1 0,0 3-1 15,0 0 0-15,6-3 0 0,1-1 2 0,6 1-3 0,0 0-1 16,7-4-2-16,0-1-1 0,5 2 0 0,1-1-1 16,6-5-1-16,1-1-3 0,7 2-1 0,-1-3-1 0,6-1-8 15,1-3-19-15,-1 0-19 0,1 0-24 0,-7-7-29 16,1 0-44-16,-8 0-81 0,1-5-126 0,-7-3-88 0,-7 5-41 16</inkml:trace>
  <inkml:trace contextRef="#ctx0" brushRef="#br0" timeOffset="17917.5">15587 5271 477 0,'-6'-11'450'0,"6"0"-168"0,0 4-114 16,0 0-63-16,0 3-38 0,6 4-21 0,-6 0-14 0,0 4-8 15,7-1-5-15,-1 4-1 0,1 5 2 0,0 2 1 16,-1 6-1-16,0 1-2 0,1 4-3 0,0 1-1 0,-1 6-3 15,-6-2-2-15,7 3-4 0,-7 0 0 0,0 4-1 0,-7-4 1 16,7 4-2-16,-6-4 0 0,6 3 0 0,-7-7 0 16,0 4 2-16,1-4-1 0,0-3 2 0,-1-4-2 0,0 0 6 15,1-4 6-15,-1-3 7 0,1-4 8 0,0 0 13 16,-1-3 17-16,7-5 16 0,-7 5 15 0,7-8 6 0,-6 0 0 16,6-4-1-16,0-3-9 0,0-1-12 0,0-3-15 0,6 0-17 15,-6 0-16-15,7-3-10 0,0-1-7 0,-1 0-4 16,7-3-2-16,0 3 0 0,-6 0-4 0,5 1 1 0,2 3 0 15,-1-1 1-15,-7 2-1 0,7-1 0 0,0 3 0 16,1 5-1-16,-2-4 1 0,-5 7-1 0,6-4 0 0,-7 4 0 16,1 4-2-16,6-1 1 0,-6 1-1 0,5 3 1 0,-5-3 0 15,6 3 0-15,-7 5-2 0,7-2 0 0,-6 2 3 16,6-1-1-16,-7 4 0 0,8-5-2 0,-2 5-1 16,2-4 0-16,5 3-13 0,-6-3-27 0,14 1-34 0,-8-2-36 15,7 1-36-15,0-3-54 0,0-5-93 0,0 1-172 0,0-4-78 16,0 0-21-16</inkml:trace>
  <inkml:trace contextRef="#ctx0" brushRef="#br0" timeOffset="18292.31">16284 5600 373 0,'-6'0'404'0,"6"-2"-121"0,-13 2-106 0,7 0-70 16,-1 2-42-16,-6 3-18 0,0-2-12 0,0 5-4 15,-6 3-4-15,5-1-2 0,1 2-4 0,0 2-2 0,-6 5-5 16,13-5-4-16,-8 1-2 0,1 3-1 0,7-3 0 0,-1 4-1 16,7-5 0-16,0-3-3 0,0 4 2 0,0-5-1 15,7-2-1-15,-1-1 3 0,1-3-1 0,-1 0 1 0,8-4 2 16,-8 0 2-16,6-4 0 0,2 0 4 0,-2-3 2 16,-5-1 0-16,7 1 5 0,-8-3 2 0,7-2 8 0,-6 1 6 15,5-4 6-15,-5 5 3 0,0-2 5 0,-1 2 8 0,1-5 2 16,-1 8 1-16,0-5-5 0,-6 5-5 0,0 4-6 15,7-4-5-15,-7 3-8 0,0 0-11 0,0 4-7 0,0 0-7 16,6-4-3-16,-6 4-6 0,0 4-1 0,0 0-1 16,7 0 0-16,-7 3 0 0,0 3 0 0,6 2 0 0,1-1 2 15,0 0 1-15,6-1-1 0,-7 2 1 0,7 3-1 0,6-1 0 16,1-3-1-16,-7 0-11 0,13 3-20 0,-6-2-21 16,0-1-25-16,-1-5-25 0,1 2-29 0,-8-1-40 15,1-3-54-15,0-4-75 0,1 0-117 0,-8-4-56 0</inkml:trace>
  <inkml:trace contextRef="#ctx0" brushRef="#br0" timeOffset="19338.98">16435 5616 368 0,'6'-4'379'0,"-6"-3"-84"0,6 2-85 0,-6 3-66 15,8-2-41-15,-8 1-29 0,0 3-20 0,6 0-15 16,-6 0-11-16,6 0-11 0,-6 3-6 0,6 1-6 0,-6-2-3 15,7 6-2-15,0 0 0 0,-1-1 0 0,1 4 0 16,-2-3 2-16,2 2 0 0,1 1 0 0,-3-3-2 0,2 3 0 16,-1-4 0-16,0 0 1 0,2-3 3 0,-2 0-1 0,1-1 4 15,-1-3 8-15,8 4 15 0,-8-8 10 0,0 4 6 16,8-3 4-16,-8-1 4 0,0 0 6 0,1 0 3 0,-2-3-1 16,3 4-9-16,-1-1-4 0,-7-3-4 0,5 3-5 15,-5 0-5-15,7 1-7 0,-7 3-7 0,0 0-8 0,8-4-8 16,-8 4-5-16,0 4-2 0,0-4-3 0,0 3 1 0,0 5-2 15,6-4 0-15,-6 3 2 0,6 3 1 0,0-2 1 16,-6-1 0-16,7 5 0 0,0-5 1 0,-1 0 0 0,1 1 0 16,6-1 1-16,-6-3 2 0,4-1 1 0,-4 0 1 15,6-3 2-15,1-3-1 0,-9 0 0 0,16-5 1 0,-8-3 0 16,0-1-2-16,0-2-1 0,7-1 1 0,-14-2-2 16,14 2 0-16,-8-8 0 0,-4 6-2 0,4-5-1 0,1-5 0 15,-6 6 1-15,-1-4-1 0,7-1 1 0,-7 0 0 0,2 1-2 16,-2-2 2-16,-1 1-1 0,3 1 1 0,-8 0 0 15,0 2-1-15,7 1 0 0,-7 5 0 0,0 5 1 0,0-2-1 16,0 6 0-16,0 1-3 0,0 0-1 0,-7 7-1 16,7-4-1-16,0 8 0 0,-8-1 0 0,8 4-1 0,-5 2 2 15,-1 1 1-15,6 0 1 0,-8 7 1 0,2-4-1 0,6 3 2 16,0-2 0-16,-6 1 1 0,6 2 0 0,0-2 1 16,0 4-1-16,6-5 1 0,-6 1 0 0,0-1 1 15,6 1 0-15,-6-3 1 0,8 2-2 0,-8-2 2 0,6-6 0 16,-6 5-2-16,0-3 1 0,5-1-1 0,-5 0-1 0,0 0 1 15,0 1 0-15,0-1-1 0,0-3 1 0,0 4-1 0,0-2 1 16,0 2 1-16,0-5-1 0,0 5-2 0,0-2 1 16,0 2 1-16,8-4-1 0,-8 7 1 0,0-7-3 15,7 3 1-15,-7 1 1 0,5-1 1 0,2-4 0 0,0 5-1 16,-7-5-1-16,5 1 0 0,-5 0 1 0,8 0 1 0,-1-4-1 16,-7 3 1-16,6-3 0 0,0 0 3 0,1 0 1 15,0 0 1-15,-1-3-1 0,7-1 0 0,0 0 1 0,-6-3-2 16,4 3 2-16,4-6-3 0,-2 1 1 0,0-5-1 15,0-1 0-15,0 1-2 0,0-5-1 0,0-2-5 0,0-5-8 16,0 0-4-16,-7-6-4 0,0-5-1 0,8-4-3 0,-9-2 0 16,4-6 1-16,-3-2 5 0,-6 1 7 0,12-2 4 15,-5 0 3-15,0 6 2 0,-1-6 2 0,1 8 3 0,-1 4 3 16,0-1-1-16,-6 8 5 0,8 3 3 0,-8 5 2 16,0 4 1-16,0 6-1 0,6 1-3 0,-6 2-2 0,0 5-4 15,0 3-4-15,0 0-3 0,0 8-1 0,0 0-3 0,-6 6 1 16,6 1 3-16,0 8 0 0,0-1 1 0,0 4 2 15,0 4 0-15,0 3 0 0,0-3 1 0,0 7-1 0,6 0-1 16,-6-4-1-16,6 7 0 0,-1-2-1 0,4-1-1 0,2 0 0 16,-3-4-2-16,5 0 0 0,0-3 0 0,-1-1-1 15,2-6 0-15,6 3 1 0,-7-8 0 0,5 6-1 16,-4-11 2-16,6 3-1 0,-7-4 0 0,-7-1-1 0,1-5-4 16,0 6-4-16,-7-4-2 0,6-4 1 0,-6 8-1 0,0-1 0 15,-6-4-1-15,6 4 4 0,-7-3 5 0,7 1 3 0,-7-2 2 16,7 0 0-16,0 5-1 0,0-5 2 0,7 0 0 15,6 2 1-15,-1-1 1 0,2-4 1 0,12 0 0 16,0 0 1-16,7-9 2 0,-7 3-1 0,13-2 1 0,-7-3-1 16,1-3-1-16,-1-1 0 0,1 1 0 0,-7-5 0 0,0 2 0 15,-7-6 1-15,1 4-1 0,-6 1 1 0,-8 0 3 16,0 0-1-16,-6-1 0 0,0 8-1 0,0-4 1 0,-6 8 1 16,0 0-2-16,-8-1 0 0,8 8 1 0,-8 0-2 15,8 5 0-15,-7 1 1 0,7 2 1 0,-1 7 0 0,0-5 2 16,1 5 1-16,6-1-3 0,6 5 0 0,1-1 2 0,0 1-2 15,6-2-4-15,7 6-3 0,-2 0-14 0,9-2-17 16,5 1-21-16,1 0-29 0,7 0-55 0,-2-4-96 0,1 0-155 16,0-3-83-16,0 0-35 0</inkml:trace>
  <inkml:trace contextRef="#ctx0" brushRef="#br0" timeOffset="20572.99">6693 9429 98 0,'0'-3'89'16,"6"3"-63"-16,-6-3-50 0,0 3-38 0,7-5-36 15</inkml:trace>
  <inkml:trace contextRef="#ctx0" brushRef="#br0" timeOffset="21010.38">6693 9404 158 0,'0'0'197'15,"0"0"-15"-15,-6-4-23 0,6 4-25 0,-6 0-27 0,6-3-26 16,-8 3-18-16,8 0-19 0,0 0-14 0,0-4-8 16,-7 4-2-16,7-4-1 0,0 4-1 0,0-4-2 0,-5 4-3 15,5-3 0-15,0 3 0 0,-7-4 0 0,7 4-2 16,0-3-2-16,0 3-2 0,-8-5 1 0,8 3 0 0,0 2 5 15,-5-4 5-15,5 0 4 0,0 4 4 0,-7-4 3 0,7 4 2 16,0-3-2-16,-6 3-2 0,6-4-4 0,0 4-4 16,0-4-5-16,0 4-5 0,0-4-2 0,0 4 1 0,0 0 1 15,0-2 0-15,0 2 1 0,0 0 1 0,0 0-2 16,-6 0 3-16,6 0 0 0,0-5-2 0,0 5 1 0,0 0-1 16,-7 0 2-16,7-3 0 0,0 3 1 0,0 0 3 0,-7 0 2 15,7 0 4-15,0 0 2 0,0 0 1 0,0 0 0 16,0 0-2-16,-6 0-2 0,6 0-2 0,0 0-6 0,0 0-5 15,0 0-2-15,0 0-5 0,0 0-1 0,0 3 0 0,0-3-3 16,6 0-1-16,-6 0 1 0,0 5-1 0,0-5 1 16,0 2 0-16,0 2 3 0,0 4 0 0,0 3 5 15,0 0 1-15,0 3 1 0,0 4 0 0,-6 1 0 0,6-2 2 16,0 9-1-16,-6-4 1 0,6 8-3 0,0-4-1 0,-7 3-1 16,7-3-1-16,0 3 1 0,-7 0-1 0,7-4-3 0,0 5-4 15,0-5 3-15,0 2 0 0,0-2 1 0,0 1 0 16,0-4 0-16,0-1 0 0,0 2 1 0,7-5 3 15,-7 1-3-15,0-4 0 0,0-1 0 0,0-3-1 0,0 0 1 16,-7-1-1-16,7 2 1 0,0-5 1 0,0 1-1 0,0-6-1 16,0 6 0-16,0-4 1 0,0-4-1 0,0 3 1 15,0-3-2-15,0 0-8 0,0 0-16 0,0-3-21 0,7-1-41 16,0 0-77-16,5-2-131 0,2-6-108 0,-2 1-69 16,0-3-37-16</inkml:trace>
  <inkml:trace contextRef="#ctx0" brushRef="#br0" timeOffset="21416.54">7123 9448 142 0,'0'-5'327'0,"0"-1"-81"0,5-2-68 0,-5 5-55 0,0-5-34 16,9 1-17-16,-9 3-3 0,0-3-3 0,0 0 1 0,0-1 3 16,0 5-5-16,0-4-4 0,0 2-7 0,0-1-6 15,0 2-10-15,0 0-5 0,0-3-7 0,0 3-6 0,0 0-5 16,0 4-4-16,0 0-4 0,0 0 0 0,0 0-3 0,0 0-3 15,0 4-4-15,0 0-2 0,0 3 0 0,6 5-1 16,-6 2 1-16,0 4 1 0,0 0 3 0,0 4 1 16,5 4 2-16,-5-1 0 0,0 2 2 0,8 2 0 0,-8 0 0 15,6 1-1-15,-6-5 0 0,7 4-1 0,-7 1-1 0,6-1-1 16,-6-4 0-16,7 5 0 0,-7-4-1 0,6 3 1 0,0-4-11 16,2 5-19-16,-8-4-31 0,12-5-64 0,-5 1-124 15,-7-3-115-15,7-1-76 0,-7 1-46 0</inkml:trace>
  <inkml:trace contextRef="#ctx0" brushRef="#br0" timeOffset="22135.12">6947 9763 273 0,'-6'-3'410'0,"-1"-1"-92"0,7 0-94 16,-6 0-80-16,-1 0-50 0,7 0-28 0,0 4-17 0,-7-3-10 16,7 3-7-16,0 0-6 0,0 0-5 0,0 0-3 0,0 0-3 15,0 0-4-15,0 0-2 0,0 3-4 0,0 1-2 16,0 0 0-16,0 0-1 0,0 4 0 0,0-1 1 16,0 3 1-16,0 5 3 0,0-4 0 0,0 7 5 0,0 1 2 15,0-1 2-15,0 8 3 0,0 0 1 0,7 0 1 0,0 3 0 16,-1 3 3-16,1 2-2 0,6 6 1 0,0-4-3 0,-1 4 1 15,7 1 0-15,1-1 1 0,7 0 3 0,-1 4 4 16,13-1 3-16,-1 3 1 0,2-3 0 0,11 6 1 16,3-6-1-16,-3 1-1 0,8 0-3 0,0 0-4 0,6-4-5 15,1 1-3-15,5-5 2 0,-6-3 2 0,6 0 0 0,8-7 3 16,-8-1 1-16,8 1 5 0,0-4 3 0,-2-4 12 16,1 0 2-16,7-3 3 0,0-1 3 0,0-2 1 0,-1-4 1 15,1-1-2-15,-8-5-1 0,3-2-11 0,-3 0-3 16,-4-2-4-16,-8-3-3 0,0-2-3 0,-7 0-7 0,1-4-1 15,-7-4-4-15,-13 4 0 0,0-3-2 0,-6-1-1 0,-7 1-1 16,-6-1-3-16,-14 1 1 0,0-6-2 0,-6 3-3 16,-12-6-1-16,-2 5-2 0,-12-4 0 0,1-3 0 0,-15 3-1 15,1-1 1-15,0 2 2 0,-2 2 3 0,4 1 2 16,-2 4 4-16,5-1 0 0,14 3-2 0,2 6-2 0,-1 2-7 16,12 0-8-16,0 4-6 0,7 4-3 0,0 0-4 0,7 7-1 15,6-1 0-15,0 5 6 0,0-1 2 0,12 5 7 16,2 3 4-16,0 0 1 0,-2 4 0 0,6-1 0 0,-3 1-1 15,4 3-4-15,-6 0 1 0,1 5 1 0,-9-5-1 16,-4 4-2-16,0-4 0 0,-8 3-3 0,-6 5-8 0,-14-3-3 16,2 2-1-16,-21-2-1 0,1-2-11 0,-7 1-19 15,-7-4-27-15,-7-3-22 0,-5-1-23 0,-7-3-31 0,6 1-44 16,-6-5-78-16,-6-4-135 0,-2-2-79 0,8-5-47 0,-7 1-16 16</inkml:trace>
  <inkml:trace contextRef="#ctx0" brushRef="#br0" timeOffset="32179.81">6896 10140 165 0,'6'0'159'0,"-6"-4"-51"0,0 4-42 0,5-4-29 16,-5 4-17-16,0-2-8 0,7 2-8 0,-7 0-1 15,0-5 1-15,7 5 4 0,-7 0 3 0,0-3 8 0,7 3 4 16,-7-4 5-16,0 1 5 0,6 3 3 0,-6-4 5 15,0 0 1-15,0 0-1 0,7 4-3 0,-7-3-5 0,0-1-9 16,0 4-1-16,6-3-7 0,-6 3-4 0,0-4-5 0,7 4-4 16,-7-3-1-16,0 3-1 0,7-4 2 0,-7 4 2 15,0-4 0-15,0 4 3 0,6-4 4 0,-6 1 6 16,6-1 4-16,-6 4 7 0,0-4 6 0,0 4 6 0,0-3 1 16,6 3 3-16,-6-4-1 0,0 4-3 0,0 0-3 0,0 0-7 15,0-4-4-15,0 4-6 0,0 0-4 0,0 0-5 0,0 0-3 16,0 0-4-16,0 0-1 0,0 4-2 0,0-4 0 15,0 4 0-15,0-4 3 0,0 0 4 0,0 0 6 16,0-4 4-16,0 4 4 0,0 0 6 0,0 0 4 0,0 0 2 16,0 0 0-16,-6 0-1 0,6 0-3 0,0 0-1 0,0-4-4 15,0 4-2-15,0-4-2 0,6 4 0 0,-6-3 0 16,0 3-1-16,0 0 4 0,0 0 0 0,0 0 1 0,0 0-2 16,0 0 1-16,0 0-5 0,0 0-2 0,0 0-2 15,0 0-4-15,0 0-1 0,0 0-3 0,0 0 1 0,0 0 0 16,0 0 1-16,0 0-1 0,0 0 1 0,0 0-1 0,0 0 0 15,0 0 1-15,0 0-1 0,0 0-1 0,0 0 0 16,0 0-1-16,0 0 1 0,0 0 0 0,0 0 1 0,0 0-1 16,0 0-1-16,0 3 1 0,0-3 1 0,0 0 1 15,0 0 0-15,0 0 1 0,-6 4 0 0,6-4 1 0,0 4 1 16,0-4 2-16,0 0-2 0,0 0 1 0,-6 4-3 0,6-1-1 16,-6 5-2-16,-1 3-1 0,-6 0 0 0,0 7 0 15,-8 3 0-15,1 6 0 0,-4-2 0 0,-10 5 0 0,2 2 0 16,-8 4 2-16,2 1-1 0,-8-1 0 0,1 2 0 15,6-1 0-15,-7-1 3 0,1 1 4 0,5-1 8 0,-5-3 5 16,5-3 9-16,8-1 7 0,-1-3 1 0,0-1 2 16,8-3-3-16,-2-3-5 0,9-1-6 0,-3-3-12 0,9-1-9 15,-2 1-11-15,2-7-5 0,6-1-10 0,6 0-12 0,-8-4-8 16,16 1-4-16,-2-4-8 0,0 0-18 0,7 0-17 0,6 0-19 16,2-4-17-16,-3-3-18 0,9-3-22 0,-2-5-36 15,2 1-49-15,6-6-62 0,-14 3-96 0,8-6-66 16,-8 5-24-16</inkml:trace>
  <inkml:trace contextRef="#ctx0" brushRef="#br0" timeOffset="32460.98">6531 10268 230 0,'-8'-7'554'16,"8"3"-82"-16,-7-2-137 0,2 1-117 0,5 2-74 0,-7-5-48 15,1 5-24-15,6-5-6 0,0 5 10 0,-7-1 18 0,7 1 15 16,0-1 10-16,0 4 5 0,7 0-4 0,-7-4-12 15,6 4-17-15,1 0-25 0,-2 0-24 0,10 4-16 0,4 0-10 16,7-1-2-16,0 1 2 0,6 3 2 0,0 0 0 16,8 4 1-16,0 0 3 0,5 0 3 0,-7 1-3 0,9 2-1 15,-2-3-1-15,1 3 2 0,-1 2 1 0,1-6 3 0,-1 5 2 16,-5-3 0-16,-1-2 0 0,0 1-2 0,-7-1-3 16,2 2-6-16,-2-1-4 0,-7-4-8 0,-5 4-5 15,0 1-3-15,-1-6-11 0,-5 6-18 0,-2-5-28 0,2 5-38 16,-8-6-39-16,7 2-36 0,-7-1-33 0,-6 1-32 0,7-6-35 15,0 3-49-15,-7-5-81 0,0 0-94 0,0-5-32 16,-7 3-5-16</inkml:trace>
  <inkml:trace contextRef="#ctx0" brushRef="#br0" timeOffset="33304.33">7670 9898 347 0,'-6'-4'328'0,"-8"4"-89"0,2 0-86 0,-8 0-59 0,7 0-35 16,-13 0-17-16,6 0-8 0,-5 0 0 0,-1 0 2 16,0 0 4-16,-1 0 5 0,-5 0 3 0,6 0 2 0,-7 0-3 15,1 0-2-15,-1-4-6 0,-7 4-5 0,9 0-7 0,-9 0-6 16,0 0-5-16,2 0-5 0,-8 0-4 0,8 4 0 16,-9-4-1-16,2 0 2 0,7 0 2 0,-9 4-2 0,2-4 2 15,5 0 0-15,-5 0-1 0,7 0 1 0,-2 4-1 16,7-4 3-16,1 0 0 0,-1 0 1 0,6 4 0 0,2-4 1 15,-1 4 1-15,7-4-2 0,-2 0-2 0,1 3-4 0,2 1-3 16,4 0-1-16,2-4-1 0,-1 3 0 0,0 0-1 16,0 6 1-16,5-6 0 0,-4 4 1 0,-1 4 1 0,6 0-2 15,-5 3 1-15,-1 5-1 0,6 3 1 0,-6 3 0 16,7 5-1-16,-8 3 0 0,2 3 0 0,5 5 0 0,-7-1-2 16,8 4 0-16,-7 3 0 0,6-2-2 0,-5 2 0 0,6 1 1 15,-8-4 0-15,8 4 1 0,-1-8 0 0,1 0 0 16,-1-3 2-16,0-4 1 0,7-4-1 0,-6 1-1 15,6-5-1-15,0 0 0 0,-6-6 0 0,12 3-2 0,-6-8 2 16,6 1-2-16,-6-1 1 0,14-2 4 0,-8-4-1 0,7 2 3 16,1-3 2-16,4-3 0 0,8 4 0 0,1-5 0 0,5 1 0 15,0 3-2-15,7-4-1 0,8 1-1 0,-3-4 0 16,3 0 1-16,5 0-1 0,7 0 0 0,0 0 0 16,0 0 0-16,-2 0 1 0,9 0-1 0,-1 0-2 0,0-4-1 15,-1 4 2-15,2-3-1 0,-2 0-1 0,2-1 0 0,-7 0-1 16,0-3-1-16,-2 3 0 0,-9 0 2 0,3 1-2 15,-11-1 0-15,-1 1-1 0,-1-4 0 0,-5 3 1 0,-7-7 2 16,0 3 3-16,1-3 6 0,-8 0 10 0,0-4 12 0,-5-3 20 16,-1 0 28-16,0-4 21 0,0-4 7 0,-7-7 16 15,0 0 10-15,2-3 5 0,-8-1 0 0,0-7-7 0,0 4-18 16,-8-4-8-16,8-3 7 0,-6 2-5 0,-7 1-6 16,7 1-8-16,-7-1-11 0,6 3-11 0,-5 0-10 0,-2 2-15 15,1 5-24-15,0 2-39 0,0 2-48 0,0 5-68 16,-6 2-70-16,5 5-65 0,2 0-92 0,-2 4-165 0,8 2-97 15,-13 5-54-15,5 0-16 0</inkml:trace>
  <inkml:trace contextRef="#ctx0" brushRef="#br0" timeOffset="34851.04">4601 5170 78 0,'7'-5'79'15,"-7"5"-1"-15,0-3-4 0,0 3 2 0,0-4 4 16,0 4 1-16,-7 0 2 0,7 0-5 0,0 0-4 0,0 0-12 16,0 0-10-16,0 0-10 0,0 0-9 0,0 0-9 0,0 0-8 15,7 0-5-15,-7 0-6 0,0 0-2 0,0 0-3 16,0 0 0-16,0 0 0 0,0 4 0 0,6-4 0 0,-6 0-1 16,0 0 1-16,0 0 0 0,0 0 2 0,0 0 4 15,7 0 2-15,-7-4 5 0,0 4 2 0,0 0 5 0,0 0 1 16,7 0 0-16,-7 0 2 0,0 0-3 0,0 0-2 0,0 0-2 15,0 0-3-15,0 0-4 0,0 0-2 0,0 0-1 16,-7 0-4-16,7 4 1 0,0-4-1 0,0 0-1 16,0 3-1-16,-7-3 1 0,7 5 0 0,0-5 1 0,0 2 0 15,0-2-2-15,-6 0 1 0,6 0 2 0,0 4 0 0,-7-1-1 16,1 2 3-16,0-2 0 0,-8 5 2 0,2-2 3 0,-3 6 3 16,-3-1 0-16,-2 7 0 0,-6 0 1 0,-7 1 1 15,1 6 0-15,-1-2-2 0,1 6-1 0,-7-4-2 16,-1 5-3-16,2 0 0 0,-2-1-1 0,1-3-1 0,6 3-1 15,1-4-1-15,-1 0-1 0,1 0-1 0,6-2-1 0,7 0 0 16,-8-6-1-16,14 2-7 0,-6-1-15 0,5-3-19 16,8-4-32-16,0-1-56 0,0-2-82 0,-2-4-131 0,8 3-67 15</inkml:trace>
  <inkml:trace contextRef="#ctx0" brushRef="#br0" timeOffset="35069.69">4660 5470 326 0,'13'-4'315'0,"-7"4"-124"0,1 0-87 0,-7 4-45 16,-7-1-21-16,-6 8-9 0,1 1 0 0,-14 2 0 0,-1 4-1 15,-6 4 4-15,-5-1-1 0,-8 6 0 0,0-2-5 0,1 8-6 16,-8 0-6-16,2 4-3 0,-1 0-2 0,-7 6-3 16,6-3-1-16,2 0-1 0,-1 5 1 0,5-5-1 15,2 0 1-15,7 1-3 0,-2-5-1 0,7 1-1 0,7-5-2 16,1 2-2-16,5-5-7 0,6 0-13 0,2-7-15 0,5 0-26 15,7-3-40-15,0-1-56 0,7-7-81 0,-1 1-109 0</inkml:trace>
  <inkml:trace contextRef="#ctx0" brushRef="#br0" timeOffset="35272.62">4582 6132 448 0,'7'4'335'0,"-7"0"-126"16,-7-1-90-16,0 8-51 0,-5 1-30 0,-15 2-18 0,-5 4-9 15,-1 4-3-15,-6 4-3 0,-7-1 0 0,-6 5-2 16,1 3 1-16,-2 0 0 0,-5 3 0 0,5 1 0 0,0-1-1 16,2 1 1-16,-1-1-1 0,7 2-1 0,-1-1-1 0,7-5-1 15,6 1 0-15,7 0-3 0,0-3-11 0,6-1-13 16,1 0-13-16,6-3-21 0,6-4-42 0,7 3-58 0,-6-6-90 16,6-1-95-16</inkml:trace>
  <inkml:trace contextRef="#ctx0" brushRef="#br0" timeOffset="35444.46">4457 6850 75 0,'-6'8'350'0,"-13"7"-113"0,0-5-87 0,-14 9-55 0,1-1-36 16,-14 8-23-16,7-5-9 0,-8 6-6 0,3 2-2 0,-9 0 0 16,8 0-2-16,-7 5 0 0,-1-3 0 0,2 4 0 0,5 1-4 15,-7 4-4-15,8 0-3 0,-7 1-3 0,7 3-2 16,-1 3-2-16,7-3-2 0,-1 0-8 0,1 0-10 0,13 0-16 15,-7-4-19-15,7 1-34 0,7-9-51 0,6 2-80 0,0-5-111 16</inkml:trace>
  <inkml:trace contextRef="#ctx0" brushRef="#br0" timeOffset="35647.76">4374 7697 16 0,'-7'11'408'0,"-12"3"-124"15,-2 4-100-15,-11 5-70 0,0 2-49 0,-1 1-23 16,-13 3-14-16,1 0-4 0,-1 1-4 0,1 3-1 0,-8 4-3 16,1-5-1-16,1 5 2 0,4 3-4 0,-5 1-4 15,1 2-1-15,5 2-2 0,0 2-1 0,0-3-3 0,8 4 0 16,-1-4-3-16,6-1-7 0,0-2-13 0,6-4-21 0,15-1-26 16,-1-7-33-16,7-2-49 0,-1-6-70 0,14-2-103 15</inkml:trace>
  <inkml:trace contextRef="#ctx0" brushRef="#br0" timeOffset="35819.37">4256 8481 122 0,'13'4'469'0,"-7"-1"-118"0,-6 4-154 0,0 9-93 16,-12-2-51-16,5 8-26 0,-12 0-13 0,-8 7-7 0,1 0-3 16,0 1-3-16,-7 6 0 0,-6 1-1 0,1 3-1 15,-1 4 0-15,-7-1 1 0,7 6-2 0,-1-6 0 0,8 5-5 16,-1 0-13-16,1 4-15 0,-1-5-28 0,7 0-49 15,7 1-71-15,-1-1-125 0,0 1-75 0</inkml:trace>
  <inkml:trace contextRef="#ctx0" brushRef="#br0" timeOffset="36053.69">5266 9213 357 0,'-12'5'442'0,"-8"1"-135"0,-7 2-130 16,0 3-79-16,2 3-45 0,-1 1-23 0,-7-1-10 0,1 8-4 15,-2-3 1-15,3 3-2 0,-2 4 0 0,-6-1 3 16,7 4-1-16,-1 2 0 0,-6 0-4 0,5-1-3 0,3 3-8 16,4 0-4-16,1-1-7 0,7-2-11 0,-1 0-11 15,8-5-13-15,6 2-21 0,6-10-29 0,0 2-48 0,12-5-67 16,1-6-121-16,7-5-74 0</inkml:trace>
  <inkml:trace contextRef="#ctx0" brushRef="#br0" timeOffset="36210.08">5911 9264 122 0,'0'4'501'0,"-6"0"-77"0,-14 3-163 15,-6 7-120-15,0 9-68 0,-6 0-38 0,-8 2-18 0,8 4-11 16,-7 4-5-16,0 1-1 0,-7-3-2 0,7 6 1 0,7-1-1 15,-8 6-6-15,7-6-13 0,8 4-36 0,-1 1-73 16,6-4-90-16,0 3-135 0,14-8-69 0</inkml:trace>
  <inkml:trace contextRef="#ctx0" brushRef="#br0" timeOffset="36444.42">7729 9268 206 0,'-6'4'521'0,"-14"3"-48"15,1 4-184-15,-1 1-133 0,0 5-76 0,-6-2-40 16,7 4-20-16,-7-2-11 0,0 2-5 0,-1-1-3 0,9 4-1 16,-9-3 2-16,1 2-2 0,6 1 1 0,-6 1-2 15,7-2-9-15,-7 2-10 0,6 0-14 0,1 2-18 0,5-4-30 16,2 1-48-16,-2-3-86 0,8-2-148 0,0 2-67 15</inkml:trace>
  <inkml:trace contextRef="#ctx0" brushRef="#br0" timeOffset="36616.25">8263 9518 327 0,'0'0'641'0,"7"0"-25"0,-7 3-142 0,0-3-237 0,0 4-165 15,0 3-98-15,-7 0-51 0,7 8-25 0,-7-5-3 16,7 7 20-16,-6 0 31 0,0 2 21 0,0 3 17 16,-1-1 8-16,0 1 2 0,1 7-2 0,6 0-11 0,-7 0-25 15,7 5-29-15,0-1-28 0,7 0-60 0,-1 0-109 0,8 1-122 16,-2-9-63-16</inkml:trace>
  <inkml:trace contextRef="#ctx0" brushRef="#br0" timeOffset="36788.08">9606 9581 145 0,'12'2'573'0,"-4"-2"0"0,-8 7-121 0,0 1-200 16,0 4-128-16,0 5-78 0,-8 2-43 0,8-1-25 16,-6 3-17-16,6 5-14 0,6 3-9 0,-6-2-11 0,14 2-13 15,-8-4-24-15,14 1-43 0,-1 0-80 0,7-5-138 0,7-2-69 16,-1-5-33-16</inkml:trace>
  <inkml:trace contextRef="#ctx0" brushRef="#br0" timeOffset="36944.28">10707 9748 115 0,'20'0'560'0,"-8"0"1"0,2 0-164 0,5 4-172 16,-6 0-105-16,6 3-61 0,8-1-32 0,-1 6-18 15,0-1-13-15,6 0-16 0,6 1-14 0,-4 2-15 0,12-3-13 16,-7 0-23-16,7 3-33 0,-1-6-47 0,6 3-62 15,-5-7-96-15,1-2-82 0,-2-2-46 0</inkml:trace>
  <inkml:trace contextRef="#ctx0" brushRef="#br0" timeOffset="37178.42">10681 8682 366 0,'13'0'564'0,"0"4"-10"0,7 3-229 0,6-3-167 0,13 6-92 15,0-2-46-15,0 3-22 0,13-3-9 0,-6 2 0 0,13 2 4 16,-8 2 3-16,8-2 2 0,7-2 2 0,-1 1 0 0,-8 0-2 16,9 0-5-16,-7 0-12 0,0 0-18 0,-8-1-22 15,8-2-31-15,-7-4-70 0,-7-1-120 0,2-6-108 0,-9-1-68 16,-5-4-34-16</inkml:trace>
  <inkml:trace contextRef="#ctx0" brushRef="#br0" timeOffset="37381.72">10903 7613 269 0,'0'-16'536'0,"6"1"-32"0,-6 5-208 0,13-1-143 15,0 0-75-15,5 0-42 0,2 4-21 0,14-4-12 16,-2 4-7-16,7 0-1 0,7-5-1 0,-1 5 1 0,14 0 2 16,-7-1 2-16,7 1 1 0,0-1 0 0,-2 2-9 15,3 1-15-15,-7-1-17 0,-2-3-28 0,-5-1-42 0,-7 3-78 16,-7-5-135-16,-5-2-83 0,-1-1-54 0</inkml:trace>
  <inkml:trace contextRef="#ctx0" brushRef="#br0" timeOffset="37568.94">10538 6520 36 0,'0'-14'492'0,"0"-1"-26"0,6 5-198 16,1-1-128-16,12-5-68 0,0 7-35 0,13-3-20 0,1-3-10 15,7 0-5-15,5 4-2 0,8-3 1 0,-2-1 0 0,15 1-2 16,-7-1-10-16,6 0-16 0,0 0-38 0,-6 1-79 15,-2-5-156-15,-3 1-81 0,-9-1-56 0</inkml:trace>
  <inkml:trace contextRef="#ctx0" brushRef="#br0" timeOffset="37756.41">10368 5238 386 0,'20'-25'441'0,"6"3"-189"0,-1 1-120 0,7-2-64 16,9 1-34-16,4 4-16 0,0-1-8 0,7-3-6 15,6 5-3-15,2-3-10 0,-1 3-22 0,-7-2-43 0,7-3-78 16,-7 4-156-16,-7-5-82 0</inkml:trace>
  <inkml:trace contextRef="#ctx0" brushRef="#br0" timeOffset="37928.24">9808 4454 71 0,'0'-11'483'0,"7"0"-72"0,-1 4-190 0,6-4-117 0,15 4-63 15,5 0-38-15,1-1-27 0,6 1-22 0,6-4-27 0,8 4-35 16,-1-4-69-16,-7 0-119 0,8-1-70 0</inkml:trace>
  <inkml:trace contextRef="#ctx0" brushRef="#br0" timeOffset="38115.86">9932 4348 202 0,'-59'19'457'0,"-13"-1"-181"0,1 4-132 16,-8 3-65-16,-5 6-37 0,-7 1-20 0,-112 40-6 15,100-26-15-15,-2-7-4 0,-6 2-6 0,7 0-11 16,6-5-14-16,7 1-16 0,0-8-16 0,12 0-23 16,2-3-20-16,11-1-25 0,8-7-37 0,6 1-50 0,13-8-84 15</inkml:trace>
  <inkml:trace contextRef="#ctx0" brushRef="#br0" timeOffset="38334.4">9059 4293 210 0,'-47'3'480'0,"-4"9"-137"0,-8 3-159 16,-6-1-85-16,-8 8-43 0,-4 0-26 0,-1 4-13 16,-1-1-8-16,-5 6-4 0,6-2-2 0,0 3 2 0,6-3-3 15,-6 4-1-15,6 0 3 0,7 0 0 0,6-3 0 0,-6 3-1 16,13-5-1-16,0 6 2 0,6-8-5 0,1-1-7 0,11-3-17 15,2 0-18-15,7-8-27 0,-1-2-40 0,12-5-80 16,1-7-149-16,7 0-71 0</inkml:trace>
  <inkml:trace contextRef="#ctx0" brushRef="#br0" timeOffset="38506.29">7684 4333 205 0,'-59'12'494'0,"-13"2"-101"0,1 5-183 0,-14 3-100 0,-7 3-54 16,1 8-29-16,-6 1-15 0,-2-2-8 0,9 5-3 0,-1-5 1 16,0 2 1-16,11-2-1 0,3-3 2 0,11-2-1 15,1 1-6-15,7-5-9 0,-1-1-15 0,7-1-21 0,0 2-44 16,6-9-70-16,1 1-147 0,-1-4-81 0,7-3-51 16</inkml:trace>
  <inkml:trace contextRef="#ctx0" brushRef="#br0" timeOffset="38709.31">6608 4267 413 0,'-26'12'486'0,"-13"-2"-205"0,-6 9-133 0,-7 6-71 0,-13 1-39 16,-8 7-18-16,-4 4-12 0,-14 0-3 0,-1 3-5 15,1 4-3-15,-7-1 1 0,6-2 1 0,1 3 1 16,7-4 0-16,-1 1 3 0,14-1-2 0,5-7-5 0,7 0-11 15,8-4-16-15,5-3-21 0,12-4-32 0,3-4-44 0,11-7-68 16,1 0-106-16,5-4-75 0</inkml:trace>
  <inkml:trace contextRef="#ctx0" brushRef="#br0" timeOffset="38881.14">6158 4242 226 0,'-32'8'483'0,"-13"6"-163"0,-14 4-152 0,-13 8-78 16,-12 3-46-16,-1 8-23 0,-6-1-11 0,-7 5-6 16,0 3-3-16,0-3 1 0,7-2 1 0,6 2-1 0,7-8-1 15,13 0-4-15,0-8-11 0,13-2-21 0,12-5-39 0,1-3-70 16,7-5-152-16,6 1-80 0,7-7-52 0</inkml:trace>
  <inkml:trace contextRef="#ctx0" brushRef="#br0" timeOffset="39037.4">5501 4296 308 0,'-26'12'482'0,"0"5"-194"0,-13 6-133 0,-14 7-73 0,1 2-40 16,-7 9-27-16,1 3-19 0,-7 3-18 0,6 1-23 16,-6 4-40-16,12-6-63 0,2 2-106 0,5 0-100 0,1-8-59 15</inkml:trace>
  <inkml:trace contextRef="#ctx0" brushRef="#br0" timeOffset="41880.65">2406 4809 226 0,'0'0'250'0,"0"0"-98"0,-6-2-69 16,6 2-40-16,0 0-22 0,0 0-12 0,0 0-4 0,0 0-3 15,0 0-2-15,0 0 1 0,6 0 1 0,-6 0 1 16,0 0 0-16,6 0 3 0,-6 0 7 0,13 0 7 16,-6 0 2-16,6 0 6 0,-1-4 5 0,8 4 2 0,0 0 1 15,6 0 0-15,-7-4-5 0,14 4-2 0,-8 0-3 0,2 0-2 16,6 0-4-16,-2 0-2 0,3 0-1 0,-2 4-2 0,8-4-1 16,-1 4-4-16,-7-2 0 0,13 2-2 0,-6 0 0 15,7 3-1-15,7 1 0 0,-8-1 0 0,7 0 0 0,1 2 0 16,-1 1 0-16,-2 1-1 0,10 4 0 0,-7-5-1 15,-1 5 0-15,-1-1-2 0,2 5 0 0,-1-1-2 0,1 1 1 16,-2 2 0-16,-5 1-1 0,-1 4 1 0,1-3 2 16,-7 2-1-16,7 0 0 0,-7 1 0 0,0 4-2 0,-7-1 0 15,1 0 0-15,7 0 1 0,-8 0-2 0,7-2 3 0,-6-2-2 16,5 4 1-16,-6-3 1 0,9 3-1 0,-3-3 0 0,1 3-1 16,7-4 0-16,-7 5 0 0,-1-1 0 0,3 1-1 15,-2-1-1-15,-1 0 1 0,1 0 1 0,1 0-1 16,-7 2 3-16,-2-2-2 0,3 3 2 0,-2-3 0 0,-6 1 1 15,0 0-1-15,1 2 1 0,-1 1-1 0,-7-3-1 0,7 3 1 16,-6 0 0-16,-1 0-2 0,1-1 1 0,0 1-2 16,-1 1 1-16,0 3-1 0,-6-5 0 0,7 1 0 0,0 0 0 15,-1 0 1-15,1 0-1 0,0-1 1 0,-8-1 0 16,8-2-1-16,-7 0 2 0,7-7 1 0,-8 4 0 0,2-8-1 16,-2 1 1-16,-5-1 1 0,6-4 2 0,0 1 0 0,-7-8-1 15,-1 4-1-15,-5-3-4 0,9-4 6 0,-9 2 3 16,6-2 5-16,-6-4 6 0,0 4 6 0,0-1 3 0,0-3 3 15,0 0 1-15,0 4-1 0,0-4-6 0,0 0-6 16,0 0-8-16,0 4-6 0,0-4-17 0,0 4-27 0,0-1-39 16,5-3-97-16,-5 4-158 0,-5-1-91 0,5-3-52 0</inkml:trace>
  <inkml:trace contextRef="#ctx0" brushRef="#br0" timeOffset="42614.63">2621 4231 57 0,'0'4'473'0,"-6"-4"-140"0,6 3-118 0,-8-3-83 0,1 4-45 15,-5-4-26-15,4 4-20 0,-4 0-10 0,0-1-8 0,-8 1-2 16,0-1-4-16,1 1-1 0,-1 7-3 0,-7-4 0 15,2 4-5-15,0 0 1 0,-2 4 0 0,-6-1-2 0,0 1 0 16,1 4 2-16,-1-1 1 0,0 0 1 0,1 0 2 16,6-3 0-16,-7 3 0 0,7 1 2 0,1 0 1 0,5-5-1 15,0 4-2-15,1-4 1 0,-1 5 0 0,0-1-2 0,8 0-1 16,-8 5-1-16,8-1-1 0,-2-1 1 0,8 6 1 16,-1-2-2-16,1 4 0 0,6 1 0 0,0 3-2 0,6 0-1 15,1-4 0-15,6 4-2 0,6-1 0 0,1 5-3 0,0-4-1 16,5 1 0-16,1 2 0 0,7-7 0 0,-1 5 0 15,1-2 0-15,0-2-2 0,0 3 0 0,5-4 0 16,-5 0-5-16,0 1-9 0,-1-5-14 0,0 4-14 0,1-4-16 16,-7 1-27-16,1-4-43 0,-2 1-70 0,-4-10-125 0,-2 4-76 15,1-7-43-15</inkml:trace>
  <inkml:trace contextRef="#ctx0" brushRef="#br0" timeOffset="43005.31">640 3425 131 0,'-8'-3'478'0,"8"-1"-127"0,-5-1-141 16,5 2-88-16,0 3-54 0,0 0-28 0,0 0-18 0,0 3-11 15,5 2-6-15,-5 2-1 0,0 0-4 0,0 0 2 16,0 5 3-16,0 3-2 0,0 3 6 0,0 3 2 0,0 5 5 15,-5 3 1-15,5 0 0 0,-7 6 2 0,0 1 1 0,1-4-1 16,-1 1-5-16,7 4-2 0,-7-4-5 0,2 0-2 16,5-1-1-16,-7 3-2 0,7-6 1 0,0 0 0 0,0-1-1 15,7 1 0-15,-7 2 0 0,5-6-1 0,2 1-3 16,0-4-15-16,6 3-19 0,-1-6-34 0,3-4-70 0,-3-1-108 16,8-6-126-16,-7-5-67 0</inkml:trace>
  <inkml:trace contextRef="#ctx0" brushRef="#br0" timeOffset="43348.83">1155 3388 385 0,'-14'-4'505'0,"2"8"-179"0,-3 0-152 0,-4 7-81 15,7 4-44-15,-7 3-24 0,-1 5-13 0,6 2-6 16,2 4-5-16,-1 4-1 0,-1 1 2 0,2 2-1 0,6 0 1 15,6 4-1-15,-9 1 0 0,9 0 2 0,9-2-1 0,-3 6 0 16,6-6 1-16,2 2 0 0,-1-5 0 0,7 6 1 16,-2-11-1-16,9 3 1 0,-1-9 2 0,0 1 1 0,0-4 0 15,7-8 3-15,-2 1 6 0,3-7 7 0,-2-4 5 16,-5-4 3-16,5-4 6 0,1-4 7 0,-1-7 9 0,-6 1 5 16,-1-8 4-16,9 0 10 0,-14-3 16 0,5-5 19 0,-11 5 14 15,-2-5 5-15,-5 1 0 0,-7 0 0 0,0-1-6 16,-13 1-12-16,0 0-21 0,-7-4-21 0,-6 3-21 15,0-2-17-15,-6 6-12 0,-7-4-29 0,0 5-31 0,-7-1-34 16,7 4-37-16,-7 1-33 0,7 1-28 0,0 2-29 0,0 0-38 16,12-4-49-16,2 4-109 0,-1 0-73 0,6-1-39 15</inkml:trace>
  <inkml:trace contextRef="#ctx0" brushRef="#br0" timeOffset="43614.58">659 2956 174 0,'-6'0'423'0,"6"4"-132"0,0-4-120 0,6 0-75 0,-6 0-40 0,6 3-21 15,8-3-5-15,-8-3-3 0,7 3 6 0,7-4 3 16,-7 0 3-16,13 0 2 0,-6 2-1 0,6-6-5 15,0 1-5-15,6 3-2 0,-5-4-7 0,-1 1-7 0,-1 4-3 16,0-6-5-16,-5 7-1 0,1 2-2 0,-2-4-2 0,1 4-1 16,0 0-6-16,-9 0-11 0,9 0-21 0,-1 0-29 0,2-4-56 15,-1 4-96-15,-1-7-137 0,1 3-77 0</inkml:trace>
  <inkml:trace contextRef="#ctx0" brushRef="#br0" timeOffset="44020.55">1389 2641 133 0,'-6'-4'504'0,"6"1"-126"0,-7-1-148 0,7 4-96 15,0 0-51-15,0 0-33 0,7 0-24 0,-1 0-12 0,7 4-7 16,0-1-3-16,7 1-1 0,6 3-1 0,-1-3 1 0,9 7 0 16,-2-4 0-16,1 4 0 0,-1 4 0 0,1-5 0 15,-1 9 0-15,-5-4 0 0,-9 3 1 0,2 4 0 0,0 0-1 16,-13 1 1-16,-7-2-1 0,0 4 3 0,-7 2-2 15,-13-2 0-15,0 0-1 0,-5 2 1 0,-1-2 0 0,-6-4-1 16,-1-2 2-16,0 0-1 0,7-5 0 0,-6 1 1 0,6-5 2 16,6-2 4-16,0-1 8 0,1-3 3 0,5-4 4 15,8 0 2-15,0-4 1 0,-1-3-1 0,7-1-2 16,0-6-5-16,13-1-8 0,-7-6-4 0,8 3-7 0,-1-8-2 16,5 4-1-16,2-8-2 0,0 1 2 0,0 0-1 0,-1-1 0 15,7-3-1-15,-6-3 2 0,6 3 2 0,-7 0 3 0,1-4 0 16,0 5 3-16,-1-1 6 0,-5-1 11 0,-8 5 6 15,0 0 4-15,-6 4 0 0,-6 2 0 0,0 0 2 16,-1 2-3-16,-6 4-7 0,0 1-10 0,-7 2-5 0,8-2-7 16,-8 10-1-16,0-2-1 0,7 5-3 0,-7 0-1 0,1 3-3 15,6 3-7-15,-6 0-13 0,5 5-15 0,-6 3-17 16,14 3-22-16,-8-3-29 0,14 7-35 0,-5-3-67 0,5 4-140 16,5 0-85-16,3-2-47 0</inkml:trace>
  <inkml:trace contextRef="#ctx0" brushRef="#br0" timeOffset="44770.53">1982 3831 420 0,'-14'-10'377'0,"8"-1"-139"16,0 0-91-16,0 3-48 0,-2 1-26 0,-4-3-20 0,12 2-12 15,-6 1-7-15,6-1-4 0,0 0-3 0,-7 2-3 0,7 2-2 16,7 1-4-16,-7-5-5 0,0 4-3 0,0 4-3 0,0-4-1 16,6 0-4-16,-6 4 0 0,0 0-3 0,6 0-1 15,0 4 1-15,2 0 0 0,-2 0 0 0,6-1 0 16,-4 5 1-16,4 2 1 0,-5 2 0 0,6-1 0 0,-6 3 1 16,5 5 0-16,-5-5-1 0,0 4 0 0,6 1 1 0,-7-1-1 15,1-3 2-15,6 3-2 0,-7 1 0 0,0-5 0 16,1 1 0-16,-7 0 0 0,7-5-1 0,-1 5 0 0,0-4 0 15,-6-3 0-15,7 2-1 0,-7-3 1 0,0-2 0 16,7 2 2-16,-7-3 1 0,0-4 10 0,7 4 10 0,-7-4 14 16,0 0 12-16,0 0 10 0,0-4 8 0,0 0 4 0,6-3 1 15,-6-5-4-15,0 2-9 0,6-2-1 0,-6-3-3 16,7 1-1-16,-7 0 0 0,7-5 0 0,-7 5-1 0,6-5 5 16,-6 5 3-16,6-5-7 0,1 5-4 0,-7-1-6 15,7 4-5-15,-7 0-5 0,6 0-3 0,-6 4-5 0,0 3-8 16,0-3-6-16,7 3-7 0,-7 4-5 0,0-4-4 0,5 4-1 15,-5 0 0-15,7 4-1 0,-7-4 0 0,7 4 0 16,-1 3 5-16,1-3-1 0,-1 3 2 0,8-3-1 0,-8-1 0 16,1 1 1-16,-1 0 0 0,1-1 1 0,6 1-1 15,-7-4 1-15,0 0 0 0,2 0 1 0,-2 0 2 0,0-4 0 16,1 1 0-16,-1-1 1 0,-6-3 2 0,7 3 1 16,-7 0 1-16,6-3-2 0,-6 3 2 0,6 1-2 0,-6-1 0 15,0 0-1-15,0 4-2 0,0-4-4 0,0 4-3 0,0 0-2 16,7 0-2-16,-7 0-2 0,0 4 0 0,7 0 1 0,0 3-1 15,-1 1 2-15,0 3 1 0,2 0 2 0,-2-1 3 16,6 2-1-16,2-1 1 0,-1-1-1 0,-1 1 0 16,1 1 1-16,0-2 0 0,1 2 1 0,-1-5 0 0,0 1-1 15,6-1-2-15,-5-4-16 0,-2 5-27 0,0-5-32 0,8 1-33 16,-5-4-33-16,3 0-34 0,-4-4-57 0,5-3-94 16,-5-4-148-16,-3 4-59 0,-4-8-14 0</inkml:trace>
  <inkml:trace contextRef="#ctx0" brushRef="#br0" timeOffset="45129.66">2640 3217 258 0,'7'-8'485'0,"-7"4"-158"16,0 1-145-16,6 3-83 0,-6 0-45 0,7 3-25 0,-1 5-14 15,1 3-8-15,0-1-2 0,4 5-3 0,-4 3 1 0,6 4 1 16,-6 1-3-16,6 6 2 0,1 4 0 0,-8 0 1 15,7 3-1-15,0-3 1 0,-7 4-1 0,8-4 1 16,-8 1 0-16,7-5-2 0,0-4-1 0,-6 1-1 0,-2-5 1 16,2-2-2-16,1-9 3 0,-2 5 0 0,0-3 4 0,1-6 6 15,-7 2 8-15,6-4 12 0,-6 0 9 0,0-4 5 0,0 0 1 16,7-4 1-16,-1 0-1 0,-6-4-7 0,7-2-7 16,5 2-11-16,-4-3-9 0,-2 0-6 0,-1 0-2 15,10 4-1-15,-10-4-2 0,2 4-1 0,6 3-1 0,-6-4-1 16,0 5 1-16,-1 0-2 0,-6 3-1 0,6 0 1 0,-6 0-2 15,0 3 2-15,0 5-1 0,0-5 2 0,-6 8 0 16,6 0-1-16,-6 0 1 0,-1 3 2 0,0-2 4 0,1 3-8 16,-1-5-10-16,0 2-12 0,7-1-15 0,-5-1-18 15,10 1-29-15,-5-7-53 0,7 3-87 0,0-7-147 0,-1 0-71 16,8 0-34-16</inkml:trace>
  <inkml:trace contextRef="#ctx0" brushRef="#br0" timeOffset="45551.56">3136 3557 304 0,'-7'0'522'0,"0"-4"-138"0,1 4-154 16,-1 0-100-16,1 4-53 0,-7-1-34 0,5 1-21 0,3 3-12 15,-1-3-4-15,-3 3-5 0,9 0-1 0,-5 1 0 16,10 0-2-16,-5 3-1 0,9-3 1 0,-3-2 2 16,7 2-2-16,0-5 0 0,6 1 2 0,1 0 0 0,-7-4 0 15,5 0 1-15,2-4 0 0,0 0 0 0,0-3 2 0,0-1 2 16,-7-2 0-16,7-1 4 0,-8-1 5 0,-7 1 6 15,10 0 7-15,-10 0 8 0,3 4 5 0,-2-4 5 0,-6 3 1 16,0 2-2-16,0 2-4 0,7 0-6 0,-7 1-7 16,0-1-7-16,0 4-9 0,0 0-5 0,0 4-4 0,-7 3-2 15,7-3-2-15,0 7-1 0,-6-4 0 0,6 4-2 0,0-4-2 16,0 4-1-16,6-4 1 0,-6 4 0 0,7-7 0 16,0 4 1-16,-1-1 0 0,6-7 2 0,-4 0 2 0,4 0 2 15,2-3 1-15,5-5 0 0,-7 0 1 0,2-3-1 0,6 0 1 16,-7 0 1-16,0-3-1 0,-7 2-1 0,7-5 2 15,-7 2 0-15,8 1 0 0,-8 2 2 0,1-2 1 0,-7 3 1 16,6 3 1-16,-6 1 1 0,0 1-1 0,0-2 0 16,0 4-2-16,7 4-3 0,-7-5-2 0,0 10-4 0,0-5-1 15,0 7-3-15,0 0 0 0,0 0-1 0,0 5 1 0,7 3 1 16,5-5-1-16,-5 5 3 0,6-1 1 0,0-2 1 16,7 2-1-16,-1 1-1 0,0-1-8 0,8-3-13 15,-1 0-21-15,6 0-21 0,-6-3-37 0,7 0-67 0,-1-5-117 16,-5 3-113-16,-1-6-67 0,-6 6-32 0</inkml:trace>
  <inkml:trace contextRef="#ctx0" brushRef="#br0" timeOffset="55080.43">7228 5213 190 0,'0'0'203'0,"0"-4"-50"0,0 1-47 0,0 3-38 16,6-5-29-16,-6 3-18 0,5-2-10 0,-5 0-7 0,8 0-2 16,-2 1-2-16,-6-2 1 0,6 2 0 0,-6 3 0 0,0-4 1 15,8 2 4-15,-8 2 5 0,0-5 5 0,0 5 8 16,0-3 4-16,0 3 3 0,0 0 3 0,0 0 3 15,0-4-3-15,0 4-1 0,0 0-6 0,0 0-5 0,0 0-3 16,0 0-2-16,0 0-3 0,0 0 0 0,0 0-3 0,0-4-1 16,0 4 1-16,0 0-1 0,0 0 1 0,0 0 0 15,0 0 1-15,0 0 0 0,0-4 2 0,0 4 1 0,0 0-1 16,0-3-1-16,0 3 0 0,0 0-1 0,0 0 0 16,0-4-1-16,0 4 1 0,0 0 1 0,0 0 1 0,0 0 2 15,0 0 1-15,0 0 0 0,0 0 1 0,0 0-1 0,0 0 2 16,0 0-3-16,0 0 1 0,0 0-1 0,0 0-1 15,0 0-1-15,0 0 0 0,0 0 0 0,0 0 0 0,0 0 3 16,0 0 1-16,0 0 2 0,0 0 0 0,0 0 0 16,-8 0 0-16,8 0-1 0,-6 0 0 0,6 0-4 0,0 0-1 15,0 0-4-15,6 0-1 0,-6 0-2 0,0 0 0 0,0 0-2 16,0 0-3-16,0 0-1 0,0 0 0 0,0 0-1 16,0 0 0-16,0 0 1 0,0 0-1 0,0 0 0 0,0 0 0 15,0 4 0-15,0-4 0 0,0 0 0 0,0 0 0 16,0 3-1-16,0-3 1 0,0 4 0 0,-6-4 0 0,6 4 0 15,0 0 0-15,0-1 0 0,0 2 0 0,-6-3 0 16,6 2 0-16,0-1 0 0,0 2 0 0,0 2 0 0,-8-3 0 16,8 2 1-16,0-1-1 0,0 2 1 0,0 0-1 0,0 1 0 15,0-1 1-15,0 0-1 0,-5 0-1 0,5 1 1 0,0-1 0 16,0 0 0-16,0 1 0 0,0 4 0 0,0-10 0 16,0 9 1-16,0-7 1 0,0 4-1 0,0-2-1 15,0-1 1-15,0-3-1 0,0 3 0 0,0-2 0 0,0 1-1 16,0-4-2-16,0 4 1 0,0-4 1 0,0 4-1 0,0-4 2 15,0 0 0-15,0 3 0 0,0-3 0 0,0 0 1 16,0 0 0-16,0 4-1 0,-6-4 2 0,6 0-1 0,0 0-1 16,0 3 0-16,0-3-1 0,0 4 1 0,0-4 0 15,0 3 0-15,0-3 0 0,0 4-2 0,0 1 2 0,0-2 0 16,0-3 0-16,0 3 0 0,0 1 0 0,0 0 0 0,0 2 1 16,0-1 2-16,0-1-2 0,0-1 0 0,0 4 0 15,0-3 1-15,0 3-1 0,-7 1-1 0,7 0-1 16,0 1 0-16,0-1 0 0,0 4 1 0,0-3-2 0,0 3 1 15,0-1 0-15,0 0 1 0,0 1-1 0,0-2 0 0,0 1 1 16,0 0 0-16,0 1 0 0,0-2 0 0,0 2 0 0,0-5 0 16,7 3 0-16,-7-2 0 0,0 3 0 0,0-4 0 15,0 1 0-15,0-1 0 0,0 4 0 0,0-8 1 16,0 5-1-16,0-1 1 0,0-3 0 0,0-1 1 0,0 1-1 16,0-1-1-16,0 1 1 0,0 0 0 0,0-4 0 0,0 4-1 15,0-4 0-15,0 0-1 0,0 3 1 0,0-3 0 16,0 0-1-16,0 0 0 0,0 0-1 0,0 0-2 0,0 0-6 15,0 0-10-15,0 0-19 0,6 0-26 0,-6-3-47 16,0-1-99-16,5-4-150 0,3 1-80 0,-2 0-37 0</inkml:trace>
  <inkml:trace contextRef="#ctx0" brushRef="#br0" timeOffset="55752.28">7443 5235 47 0,'0'0'160'0,"0"-4"-33"0,0 4-25 16,0 0-18-16,0 0-14 0,0-3-9 0,6 3-6 15,-6 0-5-15,0-4-6 0,0 0-4 0,6 4-2 16,-6-4-5-16,0 4-1 0,7-3-5 0,-7 3 0 0,0-4 1 15,0 1 1-15,0 3 0 0,0 0 0 0,6 0 0 0,-6 0-1 16,0 0-2-16,0 0-4 0,0 0-3 0,-6 0-4 0,6 0-2 16,0 0-3-16,0 3-2 0,0-3-1 0,0 0-1 15,-7 4-2-15,7-4-1 0,0 3-2 0,0-3 2 16,0 4 0-16,0 0-2 0,-6 0 1 0,6-1 1 0,0 4-1 16,0-3 1-16,0 3 0 0,0-2-2 0,0 1 2 0,0 2-1 15,0-2 0-15,0 3 2 0,0 1-1 0,0-3 1 16,0 5-1-16,0-2 1 0,0 2-1 0,0-1 2 0,0 0-2 15,0 3-1-15,0-3 0 0,0 0 0 0,0 4 1 0,-6-4 0 16,6 0 2-16,0 3-2 0,-7-3 2 0,7 5 0 16,0-7-2-16,0 8 1 0,-7-7-1 0,7 0-2 0,0 6 0 15,-6-6 0-15,6 2-1 0,0-5 0 0,-6 3 0 16,6 2 0-16,0-1 1 0,0 0 1 0,-7-4-3 0,7 4 1 16,-7 0 1-16,7 1 0 0,0-6-1 0,-6 5 3 15,6-3-1-15,-8 3-1 0,8-1 2 0,-5-2 1 0,5-1-2 16,-6 5 1-16,6-5-1 0,0-4-1 0,-9 4 0 0,9-2 2 15,0 2-1-15,0-3-1 0,-5-1-1 0,5-3 0 16,0 3 0-16,0-3 0 0,0 0-1 0,0 5 0 0,0-5 1 16,0 0-2-16,0 0 0 0,0 0 0 0,0 0-8 15,0 0-13-15,0-5-23 0,0 2-43 0,0 0-71 0,0-5-135 16,-6 0-75-16,6 1-57 0</inkml:trace>
  <inkml:trace contextRef="#ctx0" brushRef="#br0" timeOffset="56189.67">7559 5341 90 0,'8'-4'283'0,"-8"1"-70"0,0-2-58 0,0 5-48 0,0-2-31 16,0-3-22-16,0 3-11 0,6 2-7 0,-6-4-6 0,0 4-5 15,0 0-4-15,0-4-2 0,0 4-5 0,0 0-4 16,0 0-4-16,0 0-3 0,0 0-2 0,0 4-2 0,0-4-2 16,0 0-2-16,-6 4 1 0,6-2 0 0,0 3 1 15,0-3-1-15,0 6 2 0,0-4 0 0,0 4 2 0,0 2 1 16,0 1 1-16,0 0 0 0,0 0 1 0,0 4 0 0,0-4 1 15,0 4 0-15,0 0-1 0,0-1 0 0,0 1 1 16,0-1-1-16,0 5 1 0,0-4-1 0,0 2 0 0,0 2-1 16,0-5 1-16,0 5 1 0,0-5 0 0,0 1-1 15,0-1-2-15,0 1-1 0,0 0 1 0,0-4-1 0,0 0 2 16,-8 0-1-16,8 0 1 0,0-3 0 0,0 2 4 0,-6-3 0 16,6 1-1-16,0 3 1 0,-6-8-1 0,6 6-2 15,-7-6 0-15,7 0-2 0,-6 1 1 0,6 0-1 16,-7-1-1-16,0-3-1 0,7 4-1 0,-6-4-5 0,0 4-10 15,6-8-22-15,-6 0-52 0,6 1-90 0,-8-5-134 0,8-2-68 16</inkml:trace>
  <inkml:trace contextRef="#ctx0" brushRef="#br0" timeOffset="56470.74">7768 5329 88 0,'0'0'295'0,"0"0"-93"0,0 0-78 15,0 5-55-15,0-2-33 0,0 1-16 0,0 0-4 0,0 3 5 16,0 0 5-16,0 4 7 0,0 4 3 0,0 0 7 0,-6 3 4 16,6 0 1-16,-7 4-1 0,7 4-6 0,-6-4-7 15,6 4-3-15,-6-1-6 0,6 1-4 0,-8 3-2 16,2-4-6-16,6 1-4 0,-6 0-2 0,-1 0-1 0,7 0-4 15,0-4 2-15,-7-1-2 0,7 1-2 0,0 0 1 0,-6-4-1 16,6 1-6-16,0-1-16 0,-6-3-38 0,6-4-76 0,-7-3-146 16,1-1-83-16,-1-4-58 0</inkml:trace>
  <inkml:trace contextRef="#ctx0" brushRef="#br0" timeOffset="58095.41">7417 5154 29 0,'0'0'87'0,"0"0"-5"15,0 0-3-15,0 0-1 0,6 0-4 0,-6-4-1 0,0 4-6 16,0 0-4-16,0 0-6 0,0-3-7 0,6 3-5 0,-6 0-6 16,0 0-1-16,0 0-2 0,0 0 0 0,0 0-1 15,0 0-1-15,0 0-1 0,-6 0-3 0,6 0-3 16,0 0-6-16,0 0-3 0,-6 0-5 0,6 0-4 0,0 0-3 15,0 0-3-15,0 0 0 0,0 0-2 0,0 0 0 0,0 0 1 16,0 0 0-16,0 0 4 0,0 0 4 0,0 0 0 16,0 0 4-16,0-4 2 0,0 4 2 0,0 0 1 0,0 0 2 15,0-4 0-15,0 4-2 0,0-3 0 0,0 3-3 16,0-3-2-16,-7 3 0 0,7-5-1 0,0 5-2 0,0-3-3 16,0 3-2-16,-7-4-1 0,7 0 0 0,0 4-2 0,0 0 0 15,0-3-2-15,-6 3 3 0,6 0 2 0,0 0 4 16,0-4 1-16,0 1 2 0,0 3 2 0,-8 0 0 0,8-4 1 15,0 0-2-15,0 4-1 0,0-4-3 0,0 4-1 16,0 0-2-16,0-3 0 0,-5-1 0 0,5 4-2 0,0-3 0 16,0 3-3-16,0 0 0 0,0-5 0 0,0 5-1 0,0-2-1 15,0-2 0-15,0 4 1 0,0-4 1 0,0 4 4 16,-6-4-3-16,6 1 0 0,0-1-1 0,0 0-1 16,0 0-1-16,0 2 0 0,0-3-1 0,0 2-3 0,-9-1 1 15,9 1 0-15,0-2 3 0,0 2 0 0,0-1 0 0,0 0 2 16,0 4 1-16,0-3-1 0,0 0 0 0,0-2 1 0,0 5-1 15,0 0-1-15,0-3 2 0,0-1-1 0,0 4-1 16,0-3 2-16,0 3 1 0,0-4 1 0,-5 4 0 0,5 0-1 16,0 0 1-16,0-4-1 0,0 4-1 0,0 0-2 15,0 0 1-15,0-3-2 0,0 3-1 0,0 0 1 0,0-4-1 16,0 4 0-16,-6 0 1 0,6-4 1 0,0 4-1 16,0-3 0-16,0-1 1 0,0 0 0 0,0 1 0 0,-6 3 1 15,6-4 1-15,0 1 1 0,0-1-2 0,0 4 3 0,0-4 0 16,0 4 1-16,-8-4 0 0,8 4-1 0,0-3-1 15,0 3 1-15,0 0 0 0,-6-4-2 0,6 4-1 0,-6-4 0 16,6 4-1-16,-7 0 0 0,7-4-2 0,-6 4 0 16,6-2 0-16,-7 2 1 0,0-4 0 0,7 4 0 0,-6 0 0 15,6-4 1-15,-6 4 0 0,6 0 0 0,0 0-1 0,-6-4 0 16,6 4 1-16,0 0 1 0,0 0-1 0,0-3 1 16,0 3-1-16,-8 0 0 0,8 0 2 0,0 0 0 0,0 0 2 15,0 0 0-15,0-4 1 0,0 4 1 0,0 0 3 16,0-4-1-16,0 4 2 0,0-4-1 0,0 1-2 0,0 3-1 15,0-4 0-15,0 1-1 0,0-2-3 0,0 3-1 0,0-2 0 16,0 0-2-16,0 4 0 0,0-4 0 0,0 0 0 16,0 1 0-16,0-1 0 0,0 0 0 0,0 2 0 15,8-3 0-15,-8 1-2 0,0-3 1 0,6 4-1 0,-6-5 1 16,6 1-1-16,0-1 1 0,1 2 0 0,-7 2 1 0,7-4 0 16,-1 1 1-16,1 3 1 0,-1-3-2 0,0 0 0 0,2 3 0 15,-2 1 0-15,-6-1-1 0,11 0-5 0,-2 0 1 16,-3 1 2-16,-1-5 0 0,3 4 1 0,5 2 1 15,0-2 1-15,-7-1-3 0,8 2 6 0,-2-1-1 0,1 1-1 16,1-1-1-16,-2 0 0 0,2 0-1 0,-8 1 0 0,7 3 1 16,0-4-1-16,-6 4 1 0,5-3-1 0,-4 3 0 15,4-5 1-15,-6 5 0 0,8 0 0 0,-1 0 1 0,-7 0 0 16,8-2-1-16,-2 2 0 0,-6 0 3 0,2 0-2 16,4 0-1-16,-5 0 0 0,0 0 0 0,-1 0-1 0,1 0 0 15,-1 0 0-15,0 0-1 0,-6 0 1 0,7 2 0 0,0-2-1 16,-7 0 2-16,6 0-1 0,-6 0 1 0,6 0 1 15,-6 0 0-15,0 5-1 0,8-5 0 0,-8 0 1 0,0 0-1 16,0 0 0-16,0 3 0 0,6-3 0 0,-6 0-1 0,0 4 0 16,6-1 0-16,-6 5 0 0,7-1 0 0,-7 0 0 15,6 4 0-15,1 1 0 0,-1-1-1 0,-6 0 1 0,7 3 1 16,-1 1 0-16,0-1 0 0,2 5 0 0,-2-5 1 16,0 1 0-16,1 0 1 0,-7 3 1 0,7-3-3 0,-1 0 1 15,0-1 0-15,-6 1 0 0,7-1 0 0,-7 1 1 0,6-4-1 16,-6 3 1-16,0-3-1 0,0 0 0 0,0-3 0 15,0 4 0-15,0-2-2 0,0-3 1 0,-6 1 0 16,6-2 0-16,0 2-2 0,0-1-4 0,0-3-14 0,0 4-17 16,0-5-25-16,0 1-52 0,6-1-105 0,-6-3-135 0,0 0-83 15,0 0-42-15</inkml:trace>
  <inkml:trace contextRef="#ctx0" brushRef="#br0" timeOffset="61532.22">7820 4766 6 0,'0'0'309'0,"0"0"-65"15,0 0-62-15,0 0-55 0,0 4-43 0,0-1-26 0,-6 1-22 16,6-1-14-16,-6 5-7 0,-8-1-4 0,8 5-2 0,-7-2 1 15,0 5 1-15,0-1-8 0,-7 1 4 0,7 0 0 0,-6 0-1 16,6 3-1-16,-1-3-1 0,-6 3-2 0,8-3 0 16,6-1-2-16,-8-3-1 0,8 4 1 0,-7-5-2 15,7 1-1-15,-2-3-1 0,8 3 1 0,-6-4-7 0,6 0-7 16,0-3-10-16,0 0-6 0,6 0-5 0,-6-4-2 0,8 0-2 16,4-4-1-16,-5 0 6 0,6-2 10 0,-6-6 13 15,5 1 17-15,-6 0 14 0,8-4 11 0,-8 4 8 0,1-3 7 16,0-1 7-16,-1 0 7 0,1 4 5 0,-7 1-4 15,0-1-7-15,0 3-6 0,-7 1-5 0,1 3-6 0,-8 1-5 16,2 3-10-16,-8 3-8 0,0 1-5 0,1 3-2 0,-1 1-2 16,0 3-2-16,1 3-1 0,-1 1 0 0,2-1-1 15,-2 5-1-15,13 2-4 0,-6-2-8 0,6-1-18 0,7 4-20 16,0-3-34-16,0-1-51 0,7-4-88 0,6 2-123 16,-6-6-56-16</inkml:trace>
  <inkml:trace contextRef="#ctx0" brushRef="#br0" timeOffset="62641.2">7514 4649 118 0,'-6'-4'174'0,"0"4"-12"0,6-3-18 0,-8 3-19 15,8 0-16-15,-6 0-16 0,6-4-10 0,0 4-11 16,-6 0-4-16,6-4-7 0,0 4-4 0,0 0-5 16,0 0-2-16,0-4-3 0,0 4-1 0,0 0-3 0,0 0-5 15,0 0-3-15,0-3-2 0,0 3-3 0,0-4-4 0,0 4-4 16,0 0-2-16,0 0-6 0,0-4 0 0,0 4-2 0,0 0-3 15,0-3 0-15,0 3 2 0,0 0-3 0,0-3 1 16,0-1 0-16,0 4 1 0,6-5 0 0,-6 2 5 16,0-5 4-16,0 5 4 0,6-1 6 0,-6-3 2 0,8 3 3 15,-8-4 0-15,6 2 2 0,-6-2-2 0,6 1-3 0,-6-1-3 16,6 1-4-16,-6-3-5 0,7-2-1 0,0 2-4 16,6-1-3-16,-7 0-4 0,0 0-2 0,2-4 0 0,-2 4-2 15,6 0-1-15,-4-4 1 0,-2 4 0 0,7-4 0 16,0 5 1-16,-6-5-1 0,5 0-1 0,-6 4 1 0,8-3-1 15,-1 2 1-15,-6-3-1 0,6 5-1 0,-7-5 0 0,7 4 1 16,-6-3 1-16,5-1-1 0,-4 5 2 0,4-6-2 16,1 6-1-16,-6-5 2 0,6 3 0 0,-7-2-2 0,8 3-1 15,-2-3 0-15,2-1 0 0,-8 1 0 0,7-1 0 16,0 0 0-16,0 0-1 0,-1 1 0 0,8-2 1 0,-6 1 0 16,-1 5 1-16,7-5 0 0,-8 1 0 0,1-1 1 0,7 4 0 15,-7-3-1-15,0 3 0 0,-1-4 0 0,2 5-1 16,-1-2 0-16,0-3 0 0,0 5 0 0,7-2 0 0,-8-3 0 15,2 5-1-15,-2-1 2 0,9-4 0 0,-9 4 0 16,2 1-2-16,5-5 1 0,-6 3-1 0,0-2 1 0,6-1 0 16,0 4-2-16,2-4 1 0,-9 1 0 0,8-1 4 15,0 4-2-15,-2 0-1 0,-3-4-1 0,3 5 1 0,-4-1 0 16,5-5 0-16,1 7 0 0,0-3-2 0,-1 1 2 0,1-4 0 16,-8 4 1-16,8-3 0 0,0-1-1 0,-1 4 0 0,1-4 1 15,0-2 0-15,-1 1 0 0,0 3 2 0,1 1-1 16,-7-7 2-16,7 8-1 0,-1-3 1 0,-6-1-2 15,6 1-2-15,-5-1 2 0,6 0-2 0,-1 1 0 0,1-1 0 16,-9 1 0-16,16-2-1 0,-7-2 0 0,-1 4 1 0,1-5 0 16,6 2 0-16,-8-2 0 0,2 4 0 0,7-4 0 15,-7 1 0-15,-1-1 0 0,1 2 1 0,0 3 0 0,-1-5-1 16,1 1 0-16,0 3 0 0,-1-4 0 0,0 5-1 16,-1-5 1-16,2 4-1 0,1 1 1 0,-2-4 0 0,-5 0 0 15,12 3 0-15,-7-4 0 0,1 1 0 0,0-1 0 0,5-2 2 16,-5-1-1-16,6 0 0 0,0 0 2 0,0 0-3 15,1-4 1-15,-2 4 0 0,1-3 0 0,-6-1 0 0,6 0-1 16,0 1 0-16,-1 3 0 0,2-4 1 0,-1 1 0 16,-6-1 1-16,6 0 0 0,0 1 0 0,-1-4 1 0,-5 3 1 15,6 0-1-15,1 1 1 0,-8-2-1 0,7 1-1 0,-6 1-1 16,6 4 0-16,0-6-1 0,-7 5-2 0,7-4-1 16,-6 1 3-16,6 4-3 0,-7-6-1 0,7 2 1 0,1 4-1 15,-7-6-1-15,4 6 3 0,-4-5 1 0,1 0-2 16,5 1 2-16,-7-2 1 0,1-2 0 0,-8 4 1 0,8 0 1 15,0-1-1-15,-7 4-1 0,7-4 0 0,-8 4-2 16,2 3 0-16,-2 2 1 0,0 3 1 0,3-5 1 0,-10 8-1 16,9-3 1-16,-14 2 1 0,7 1 1 0,-1 3 3 0,0 1-3 15,-6-1-1-15,7 2 0 0,-7-2 0 0,0 5 1 16,7-1-1-16,-7 0-2 0,0 0 0 0,0 2-1 0,0-3 1 16,6 5 0-16,-6-3 0 0,0-1 0 0,0 4 0 15,0 0 0-15,0 0 1 0,0-3-1 0,0 3 0 0,0 0 0 16,7 0-1-16,-7 0 0 0,0 0 1 0,0 0-1 0,0 0-1 15,0 0 2-15,0 0-1 0,0 0 1 0,-7 0 0 16,7 0-1-16,0 0-2 0,0 0-1 0,0 0 1 0,0 0-2 16,0 3-1-16,0-3 1 0,0 0-3 0,-6 0-8 15,6 0-14-15,0 0-13 0,0 0-16 0,0 0-17 0,0-3-16 16,-7 3-19-16,7 0-22 0,0-4-34 0,0-4-33 0,0-2-67 16,0-1-125-16,0 0-59 0</inkml:trace>
  <inkml:trace contextRef="#ctx0" brushRef="#br0" timeOffset="63188">10505 1242 195 0,'-7'-7'262'0,"0"-5"-76"0,2 5-68 0,5-3-38 0,-7 1-16 0,-1-1-3 15,8 3 2-15,-5-1-4 0,5 0-2 0,0 2-2 16,0-1-3-16,0 2-6 0,0-2-7 0,0 3-5 0,0 0-7 16,0 1-2-16,0 3-1 0,0 0-5 0,0-4-4 0,0 4-2 15,0 0-2-15,0 0-4 0,0 0-2 0,0 0-3 0,0 0-1 16,0 0-1-16,0 0 1 0,0 4-1 0,0-4 1 0,0 3 0 16,0 5 0-16,0-4 1 0,0 6 0 0,0-3 1 0,0 9 1 15,0-3 2-15,0 4 3 0,0 0 2 0,0 2 1 16,0 3-1-16,0 3 1 0,0 1 0 0,0 0-3 15,0 3 0-15,5 1-1 0,-5 1-1 0,8 3-2 0,-1-1 0 16,-7 4-2-16,5-5 2 0,2 5-1 0,0 1 0 0,0-2-1 16,5 0 0-16,-5 1-1 0,0-4 2 0,-1 0 0 0,1 0-1 15,-1-7-1-15,7 3 1 0,-13-7-2 0,7 0 1 16,-1 0-2-16,0-5 0 0,2-2 0 0,-8 4 0 16,0-7 0-16,5-2 0 0,-5 1 3 0,0-3-2 0,0-1 1 15,0-4-1-15,0 1 3 0,0-1 0 0,0 1 4 0,0 0 5 16,0-4 5-16,0 4 7 0,0-4 8 0,0 0 7 15,0 0 1-15,7 0 4 0,-7 0-3 0,7 0-3 0,6 0-6 16,0 0-6-16,7-4-7 0,6 4-6 0,-2 0-3 16,3-4-5-16,13 4-2 0,-7 0 2 0,12 0-2 0,1 0 0 15,4 0-3-15,4 0 1 0,4 0-2 0,1 0 0 0,0 0 0 16,6 0-1-16,6 0 2 0,-5 0-3 0,4 0 0 16,-4-4-1-16,-2 4-2 0,2-3-15 0,-7-1-18 15,-6 1-21-15,-8-4-29 0,1-1-45 0,-1-3-98 0,-12-4-157 16,0-3-88-16,-14-1-35 0</inkml:trace>
  <inkml:trace contextRef="#ctx0" brushRef="#br0" timeOffset="63797.18">10198 1088 13 0,'14'3'83'0,"4"5"-3"0,2-5 3 0,1 1 4 0,-2 4-5 16,7-5-7-16,6 1-5 0,-6 3-6 0,7-4-4 0,-1 1-9 15,8 0-6-15,-1 0-5 0,0-1-4 0,1-3-2 16,5 5 0-16,1-5 0 0,-2 0 2 0,9 0 1 0,-1 0 2 16,7 0 0-16,-2-5 1 0,3 2-2 0,5-1-4 0,-6 4-1 15,7-4-5-15,5 0-3 0,-6 1-5 0,0 3-2 0,-6-4-6 16,6 1-3-16,-8-1-1 0,3 1-1 0,-1 3 1 0,0-4-2 15,-7 0 3-15,7 0-1 0,-14 4 0 0,1-3 0 16,-1 3-1-16,-6-4 0 0,0 4 0 0,-6-4-3 0,0 4-3 16,-7 0 0-16,0 0-1 0,-1 0 1 0,-5 0 0 0,0 0-1 15,-7 0 2-15,0 0 1 0,0 0-1 0,0 4-1 0,0-4 1 16,-7 0-1-16,0 4-1 0,1-4-1 0,0 0 0 0,-7 3 1 16,7 1-1-16,-7 0 0 0,0 0 1 0,0-1 0 15,0 8 0-15,0-4 0 0,0 4 0 0,0 3 2 0,-7 6 0 16,7-3 0-16,-7 6-1 0,7 2 0 0,-7 1 2 0,1 4 0 15,0-1-2-15,-1 4 0 0,-6 4 1 0,7-1 1 16,-7 5 0-16,6-2 0 0,-6 5-1 0,0 0 0 0,0 4 1 16,7-4 0-16,-8 4 0 0,1-4-1 0,1-1 0 15,4 2 1-15,-4-6-1 0,6-2-1 0,-8-1 0 0,8 2-1 16,-7-5 0-16,6-8 0 0,1 0 2 0,-1-2-1 0,1-5 1 16,0 1-2-16,-2-8 2 0,2 3 0 0,0-3-2 15,-8-3-7-15,2-5-18 0,-1 4-30 0,6-3-54 0,-12-8-104 16,5 1-122-16,-5-1-76 0</inkml:trace>
  <inkml:trace contextRef="#ctx0" brushRef="#br0" timeOffset="64469">10862 1465 70 0,'0'0'330'16,"0"-3"-86"-16,0-1-75 0,0 4-51 0,0-4-30 0,0 1-20 15,0 3-13-15,8-3-7 0,-8 3-8 0,0-5-7 16,7 5-7-16,-7 0-5 0,0 0-5 0,0 0-5 0,6 5-4 16,-6-2-3-16,6 4-2 0,-6-3-1 0,7 2 1 0,0 6 1 15,-7-1-1-15,6 0 1 0,0 3 7 0,-6-3-3 16,7 4 0-16,-7 3 0 0,6-3 0 0,-6 4 0 0,0-5 1 16,7 1-1-16,-7 4-7 0,0-5 3 0,0 1 1 15,0-1 1-15,0-3-1 0,0 3 0 0,0-3-3 0,0-3 3 16,0 3-1-16,0 0-1 0,0-4 0 0,0-3-1 0,0-1 1 15,0 1 4-15,0 0 5 0,0-4 5 0,0 4 7 16,0-4 6-16,0-4 5 0,7 4 1 0,-7-4 0 16,0-3-1-16,0 0-5 0,0 0-2 0,0-5-7 0,0-3-7 15,0 1-3-15,0-1-3 0,0-4 0 0,0 5-3 0,0-3-1 16,0-6-3-16,0 5-1 0,0-4-1 0,0 3 0 16,0 1 1-16,0-3 0 0,0 2 0 0,0 1 0 0,0-1 1 15,0 5 0-15,0-1 1 0,6 0-1 0,-6 0 0 0,5 4-1 16,-5 1-1-16,9-2 0 0,-3 5 1 0,-1 0-2 0,9 4 0 15,-7-1 2-15,6-1 0 0,-1 5 0 0,2 0 1 16,6 0 0-16,-8 5 0 0,7 2 0 0,0 0-1 16,2 0 1-16,-1 1 0 0,-1 3 0 0,1-1 0 0,-9 2 0 15,4-1-1-15,-2 0 1 0,0 4 0 0,-7-4-1 0,1 0 0 16,-7 3 0-16,0-3-1 0,-7 0 0 0,-6 1 1 16,-1 2 0-16,-6-3 1 0,-5 0-1 0,0-1 1 0,-9-2 0 15,8 3 1-15,-5-3-1 0,-3-1 0 0,2 0-1 16,7-3 1-16,-9 3 0 0,15-3-1 0,-7 0 0 0,13 3-1 15,0-4-4-15,-1 2-5 0,8-3-6 0,6 2-11 0,0 0-18 16,6 0-26-16,1-1-49 0,13 1-90 0,-1-4-146 16,1 0-75-16</inkml:trace>
  <inkml:trace contextRef="#ctx0" brushRef="#br0" timeOffset="64828.11">11619 1377 175 0,'0'-4'314'0,"-6"1"-110"0,-7-4-81 0,6 7-47 0,-1-4-24 15,-3 1-13-15,-3 3-8 0,2 0-7 0,-8 0 0 16,7 3 2-16,-7 1 3 0,8-1 0 0,-8 1-1 0,0 3-2 15,1 1-1-15,-1-1 1 0,1 3-2 0,-1-2-4 0,7 3-2 16,-6-1-1-16,5 7-3 0,2-7 1 0,-1 0-2 16,-1 6 1-16,2-2-1 0,4 1-1 0,2-1 0 0,0 1 0 15,-1 0 0-15,7-1-1 0,0-2 1 0,0 3-4 16,0-5 2-16,0 1 0 0,7 0 2 0,-1-4-2 0,0 0 0 16,8 1 0-16,-1 3 0 0,7-7 0 0,6 2-3 0,0-1-2 15,6-2-3-15,1 1-5 0,-2-1-13 0,9 1-24 16,-1-4-45-16,1-4-94 0,-1 1-152 0,-7-1-85 0,7-4-51 15</inkml:trace>
  <inkml:trace contextRef="#ctx0" brushRef="#br0" timeOffset="65203.23">11834 1344 299 0,'-6'-3'280'16,"6"-1"-96"-16,-13 0-58 0,13 1-35 0,-7 3-21 0,0 0-17 15,1 0-12-15,0 0-8 0,0 0-6 0,-2 3-7 16,8 5-3-16,-6-5-3 0,6 5-1 0,0 3 0 0,0-4-1 15,6 8-2-15,2-5 0 0,-2 5-3 0,0 0-2 16,7-1 1-16,0 1-1 0,0-1-1 0,0 5-1 0,0 0-2 16,1-4 1-16,5 2 1 0,-6-3-1 0,0 1-2 0,0 1 0 15,0-1 0-15,-1-1 0 0,-4-3 1 0,4 0-1 16,-5-1 1-16,-7-2 1 0,6 3 1 0,-6-3 0 0,-6-1 1 16,-1 0 0-16,1-4 2 0,0 5 0 0,-14-4 0 15,7 3 0-15,-6-4-1 0,-1-3-2 0,7 4 1 0,-7 1-1 16,1-5-2-16,6 2-3 0,0-2-6 0,6 0-12 0,0 4-16 15,7-4-32-15,0-4-52 0,7 4-94 0,6-2-132 16,7-3-67-16</inkml:trace>
  <inkml:trace contextRef="#ctx0" brushRef="#br0" timeOffset="65952.97">12284 1498 7 0,'-13'0'380'0,"6"0"-106"0,-6 0-98 0,7 4-69 15,-8 0-43-15,8 3-25 0,-1 1-15 0,1-2-6 16,0 2-4-16,6 3-1 0,0 0-1 0,0-1-1 16,0 6-3-16,0-5 0 0,0 3-1 0,6 1 0 0,0-4 0 15,1 3-2-15,-1 1-1 0,2-5-1 0,-2 2 0 0,0-5 0 16,-6 4 0-16,7-4 1 0,-1-3 0 0,1 1 5 0,-7-3 9 15,6 2 7-15,-6-4 8 0,0 0 4 0,0-4 1 16,0 2 1-16,0-7-1 0,0 2-4 0,0 0-7 16,-6-4-7-16,6 4-7 0,-7-4-5 0,7 0-2 0,-6 3-2 15,6-3 0-15,-7 4-1 0,7-4-3 0,0 4 0 0,0-4 0 16,0 4-1-16,7-1 1 0,-7-3 0 0,6 3-1 16,1 1 1-16,-1-1-1 0,1-2-1 0,-1 3 2 0,1-1 0 15,6 2 0-15,-7-2-1 0,1 1 1 0,-1 3-1 16,1-4 1-16,-1 5 0 0,0-4-1 0,1 3 0 0,0 1 1 15,0-1 1-15,-7-1 1 0,0 5 0 0,6 0 2 0,-6-3 0 16,0 3-1-16,0 0 0 0,0 0 0 0,0 0-2 16,0 3-2-16,0-3 0 0,0 9-1 0,0-6 0 0,0 4 1 15,0 0 1-15,0 5 0 0,-6-2 0 0,6 1 0 0,0 0 0 16,0 3 0-16,0 1 0 0,0-3 1 0,6-2-1 16,-6 5 0-16,0-4-1 0,6-3 1 0,-6 3 1 0,8-3 0 15,-8 2 0-15,6-3 0 0,0 1 1 0,0-2 1 16,8-1 2-16,-8-2-2 0,6 1 1 0,-5-1 2 0,6-3-1 15,0 0 0-15,1 0-1 0,-1-3-2 0,0-1 4 0,0-4 1 16,-1 2 1-16,8-2 1 0,-7-3 1 0,1 0 2 16,-9 1 3-16,9-2 1 0,-7-2-1 0,-1-1 5 0,0 4 7 15,2 0 4-15,-8-1 3 0,6 2 0 0,-6-1-2 16,0 3-1-16,0 6 1 0,0-6-8 0,0 4-10 0,6 1-7 16,-6 3-6-16,0-4-2 0,0 4-3 0,0 0-3 0,0 0-2 15,0 4 1-15,0-4 0 0,0 3 1 0,7 1 0 16,-7-1 0-16,0 4 1 0,0-3 0 0,6 4 1 15,-6-1 1-15,7-3-1 0,-7 2 1 0,6-1 0 0,-6-2 3 16,7 1 0-16,-7-1-2 0,5-3 3 0,-5 4-1 0,7-4 1 16,-7 4 0-16,0-4-1 0,8 0 1 0,-8 0 0 0,0 0 0 15,5 0 2-15,-5 0-1 0,0 0 0 0,7 0 0 16,-7 0 0-16,0 0 0 0,0 0-1 0,0 0 0 16,0 0-3-16,0 0-1 0,0 0 2 0,0 0-2 0,0 4 2 15,0 0-3-15,0 2 0 0,0 3-3 0,7-3-3 0,0 5-7 16,-1 1-12-16,7 3-22 0,7-5-30 0,-1-3-58 15,7 1-107-15,6-2-132 0,1-1-78 0</inkml:trace>
  <inkml:trace contextRef="#ctx0" brushRef="#br0" timeOffset="66390.42">13033 1468 329 0,'-13'-3'351'0,"6"3"-121"0,1 0-97 0,6 0-61 15,-6 0-32-15,0 3-20 0,-2 2-11 0,8-1-4 0,-6 3-2 16,0 0 0-16,-1-4-1 0,7 9 0 0,-7-5-2 0,7 1 1 16,0 2 1-16,0 1-1 0,0-1-2 0,0 2 1 15,0-5-1-15,0 5 1 0,7-1 0 0,-7-1 0 0,0-2 0 16,7 3 0-16,-7-4 1 0,6 0-1 0,0 0 0 16,-6 1 0-16,8-1 0 0,-2-3 2 0,0 4-2 0,0-6 0 15,8 3 0-15,-1-2 0 0,-2-3 0 0,9 4 1 0,-5-4 0 16,4 0-1-16,1 0 1 0,-2-4 3 0,1 1-3 15,1 3 5-15,-6-5 3 0,0-1 4 0,-2 2 0 0,-6-3 1 16,8-1-1-16,-8 2 0 0,1-6 3 0,-7 5-3 16,6-4-4-16,-6 0 1 0,0-1 1 0,0 2 2 0,0 2 1 15,-6 1 1-15,6-5-1 0,0 6 1 0,-7-2-1 16,7 5-2-16,-6-1-2 0,-1 0-3 0,0 0-2 0,7 4-2 16,-6 0-2-16,6 0-1 0,-6 0-1 0,0 4 1 0,-2 4-3 15,8-5 2-15,-6 5-1 0,0 3 2 0,6-4-1 16,0 0-2-16,0 1 2 0,0 2-2 0,0-1 1 0,6-3-1 15,0 2 1-15,2-1-1 0,-2 1 2 0,6-5 1 16,2 1 0-16,-1 4 0 0,7-8 1 0,-3 2 1 0,3-2-1 16,1 0-1-16,-2 0 1 0,1-2-2 0,0 2-1 0,-1-5 0 15,1 2 2-15,0-1 0 0,-1 4-2 0,0-3-6 16,0-1-17-16,1 0-37 0,0 0-91 0,-1 1-143 0,1-1-92 16,-6 0-57-16</inkml:trace>
  <inkml:trace contextRef="#ctx0" brushRef="#br0" timeOffset="67405.66">7879 5721 259 0,'0'-2'253'0,"6"2"-57"0,-6-4-48 15,6 0-38-15,-6 0-30 0,0 4-15 0,8-3-11 16,-2-1-6-16,-6 0-5 0,0 0-7 0,6 4-7 16,-6-3-8-16,7 3-4 0,-7 0-4 0,7 0-4 0,-7 0-4 15,6 0-2-15,1 0-2 0,-1 0 2 0,0 3 3 0,2 1 1 16,-2 0 1-16,7 3 2 0,0 1 1 0,0-4 1 0,0 6 0 15,0-3-3-15,-1 1-2 0,8 3-2 0,-7-3-1 16,7 2-1-16,0-2 1 0,6 3 0 0,-7-4-1 16,1 0-1-16,6 4 3 0,0-7-3 0,-1 3 1 0,1-3 1 15,7 0 1-15,-7-4 2 0,6-4 5 0,-5 4 1 0,-1-4 2 16,1 1 5-16,-1-5 3 0,-7 4 4 0,-6-3 7 16,-1 4 4-16,-5-4 1 0,-7 3-2 0,7-4-1 0,-14 1-3 15,0 0-3-15,2-5-6 0,-2 6-9 0,-6-2-6 16,6 0-6-16,-5 5 0 0,-2-1-1 0,8 1-2 0,0-2-6 15,6 3-2-15,-7 2-6 0,7 0-6 0,0 0-1 0,0 0-1 16,0 2-1-16,0 3 0 0,7-2 3 0,-1 4 2 16,-6-2 5-16,6 2 5 0,8 0 1 0,-8 1 1 0,0 2-2 15,1-2 1-15,-1-1-2 0,1 1-2 0,-7 2-2 16,7 1-5-16,-14-3-5 0,7 3-5 0,-7-1-8 0,1 1-11 16,-7 1-16-16,0-2-26 0,0-3-42 0,-7 5-62 0,7-5-111 15,-7 1-79-15</inkml:trace>
  <inkml:trace contextRef="#ctx0" brushRef="#br0" timeOffset="68577.22">8882 5594 232 0,'0'0'226'0,"0"0"-55"15,0 0-51-15,0 0-36 0,0 0-27 0,0 0-16 0,0 0-7 16,0 0-5-16,0 0-2 0,0 0-1 0,0 0 0 0,0 0-1 15,0 0-3-15,0 0-4 0,0 0-2 0,0 0-1 16,0 0-1-16,0 0-1 0,0 0 0 0,0 4 3 16,0-4 2-16,0 0 2 0,0 0 0 0,0 0-1 0,0 0 2 15,0 0 0-15,0 0 0 0,0 0-1 0,0 0 0 0,0 0 0 16,0 0 3-16,0 0 1 0,0 0 2 0,0 0 2 0,0 0-2 16,0 0 1-16,0 0-3 0,0 0-3 0,0 0-2 15,-7 2-6-15,7-2-3 0,0 0-4 0,0 0-5 16,0 5-1-16,0-5 0 0,0 0-3 0,0 3-1 0,7 1 1 15,-7 0-1-15,0 3 2 0,0-3 1 0,7 6 0 0,-7-1 0 16,7 1 1-16,-7 1 2 0,0 4 1 0,6-5 3 16,-6 5-1-16,7 4 2 0,-1-4-2 0,-6 2 1 0,0 2 1 15,6 0-1-15,2-2-3 0,-8-2 1 0,6 3-1 16,0 1-2-16,-6-1 1 0,6 1-1 0,-6-4-1 0,7-1-1 16,-7 1 1-16,7-5 0 0,-7 5 0 0,6-4 1 0,-6-3-1 15,0 2 3-15,7-3 0 0,-7 1 1 0,0-4-2 16,0 3 0-16,0-3-2 0,0-4 5 0,0 4 6 15,0-4 12-15,0 2 15 0,0-2 16 0,0-2 14 0,-7 2 8 16,7-4 8-16,0 0-2 0,0-3-5 0,-6-1-11 0,6-3-13 16,0 1-14-16,-7-5-12 0,7 1-5 0,0-1-1 0,-7 0 6 15,7-3 3-15,0-1 0 0,-6-3 4 0,6 0-5 16,0 0-3-16,-6 0-3 0,6-3-6 0,0-1-9 16,0 0-5-16,0 4-3 0,0-3-2 0,0-1 0 0,0 1 4 15,0 2 0-15,0 1 5 0,0 0 4 0,0 4 5 0,6 0 8 16,-6 0 4-16,0 4 3 0,6-3-1 0,-6 4-2 15,7 1-4-15,0 1-2 0,-1 4-7 0,1-4-6 0,-1 4-3 16,-1 3-5-16,4-3-1 0,-3 4 0 0,6-1-1 16,2 4-2-16,-1 0 2 0,0 0 0 0,0 0-1 0,0 4 0 15,0 3-1-15,0-4-4 0,-1 4-5 0,2 1-4 0,-8 4-3 16,1-3-3-16,0 3-1 0,-1 3-3 0,-6-1 1 16,0 5 1-16,-6-4 2 0,-1 2 2 0,0-2 2 0,1 3 1 15,-8 1 1-15,2-5 2 0,-1 1 0 0,0-1 4 0,6-2 2 16,-5-1 1-16,-2-4 3 0,8 1 1 0,-1-1 2 15,1 0 2-15,0-4-2 0,-2 1 1 0,8-4 0 0,0 4 2 16,-7-4-2-16,7 4 0 0,0-4-1 0,0 3-2 16,0-3-2-16,0 0-1 0,7 0-1 0,-7 4 0 0,0-4 0 15,0 4-1-15,8 0 1 0,-8-2-2 0,6 6 3 0,0-4 2 16,7 4 1-16,-6-1 0 0,6 3-1 0,0 2 0 16,-6-5-5-16,4 4 0 0,4 0-5 0,-2 0-8 15,-1-4-12-15,2 4-8 0,-2-3-8 0,2 2-11 0,-1-2-10 16,0-1-14-16,-7 1-11 0,7-1-8 0,1-4-12 0,-3 1-24 15,4-1-47-15,-3-3-79 0,-5 0-125 0,6 0-53 0</inkml:trace>
  <inkml:trace contextRef="#ctx0" brushRef="#br0" timeOffset="68983.6">9286 5392 169 0,'-6'-7'507'16,"-1"3"-89"-16,7 1-161 0,0 0-117 0,-6-2-68 0,6 10-36 16,6-2-18-16,-6 0-11 0,0 5-7 0,7 3 0 0,-1 3 0 15,1 1 0-15,0 4 0 0,-1-1 0 0,0 3-1 0,1 2 1 16,-7 2 1-16,7 1 2 0,-7-1-2 0,6 1 0 16,-6-1-2-16,0 1 1 0,0-4 0 0,-6 4 0 15,6-4 0-15,-7 0-1 0,7-4 1 0,-7 1 0 0,1-5 2 16,0-3 0-16,6 0 3 0,-7 1 5 0,7-6 10 0,-7 2 8 15,7-5 10-15,0 1 8 0,-6-4 6 0,6 0 6 16,0 0 6-16,0-4 4 0,0 4-1 0,0-3-5 0,0-5-6 16,6 4-9-16,1-2-7 0,6 2-7 0,0-3-8 15,0-1-12-15,7 4-10 0,-1-3-3 0,1 4-3 0,-1-1-1 16,1 4-2-16,0 0 1 0,-8 0-1 0,8 0-2 0,-7 4-5 16,0-1-4-16,-6 1-1 0,-1 3-1 0,0 1-1 15,-6-5 0-15,0 5 0 0,-6 2 2 0,0-2 5 0,-1 3 4 16,-6-4 0-16,-6 4-3 0,-1-3-1 0,-6 3-3 15,6 0-1-15,-13-4 0 0,8 0-3 0,-1 0-5 0,-7 1-7 16,7-4-8-16,0 3-18 0,-7-7-27 0,14 3-63 0,-8-3-118 16,8 0-111-16,6 0-73 0,-6-3-40 0</inkml:trace>
  <inkml:trace contextRef="#ctx0" brushRef="#br0" timeOffset="94539.81">6067 6579 159 0,'-6'0'128'0,"-1"0"-30"15,7 0-23-15,-6 0-16 0,-1 0-9 0,7 0-3 16,-7 0 2-16,7 0 2 0,-6 0 4 0,0 0 4 0,6 0 1 16,0 0-1-16,-6 0-2 0,6 0-6 0,0 0-4 0,-7 0-9 15,7 0-5-15,-7-4-6 0,1 4-5 0,6 0-2 16,-6 0-2-16,-1 0-2 0,7 0-1 0,-7 0-1 15,7 0 0-15,-6 0-1 0,6 0-2 0,-7 0 0 0,7 0-2 16,0 0 2-16,-6 0 1 0,6 0 5 0,0-3 3 0,-7 3 4 16,7 0 2-16,-7 0 1 0,7-4 2 0,-6 4-1 0,0 0-1 15,-1 0-3-15,0 0-3 0,1 0 0 0,0 0-3 16,-7 0-2-16,6 0-1 0,0 0-3 0,-5 0-1 0,5 4-3 16,-6-1-1-16,0 1-3 0,6 0-2 0,-12 3 1 15,5 0-1-15,2 0-2 0,-2 5-2 0,-5-1 2 0,6-4 0 16,0 8 0-16,1-4-1 0,-8-1 1 0,6 2 0 15,2 2 1-15,-1 1 1 0,6-4-2 0,-6 4 0 0,7 0 0 16,-8-1 0-16,8-3 0 0,0 3 0 0,-1 1 0 0,7 0 0 16,0 0-1-16,0-5 1 0,0 5-1 0,0-3 0 0,7 2 0 15,-1-3 0-15,-6 0 0 0,13 0 0 0,-6 0 1 16,-1 0 0-16,7-4 0 0,-6 4 1 0,6-4-1 16,-1-3 0-16,2 4 1 0,-2-5-1 0,2 1 2 0,-1-1-1 15,0 2 1-15,0-5 1 0,-1 0 1 0,8 0 5 0,-6-5 4 16,-2 2 5-16,1-1 3 0,1-3 10 0,-2-1 9 15,2-2 3-15,-2-1 7 0,2 0 10 0,-1 0 11 0,-1-4 12 16,-5 1 16-16,6-6 3 0,-7 6 8 0,1-4 5 16,-7 0-2-16,7-1-8 0,-7 1-13 0,0 0-14 0,0-4-19 15,0 3-13-15,-7 1-16 0,7-4-10 0,-7 3-5 0,1 2-4 16,-7-2-7-16,6 5-10 0,-5-2-12 0,-1 2-31 16,-1 3-39-16,2 0-42 0,-8 1-43 0,7 1-41 15,0 3-63-15,0-2-109 0,7 5-113 0,-2 3-58 0,2 0-11 16</inkml:trace>
  <inkml:trace contextRef="#ctx0" brushRef="#br0" timeOffset="95117.8">6550 6733 175 0,'6'-4'231'0,"-6"0"-33"0,0 4-32 0,0-3-26 15,0-1-21-15,-6 4-21 0,6-3-17 0,0 3-16 0,0-4-14 16,0 4-10-16,0 0-9 0,-7-3-8 0,7 3-9 0,0 0-3 16,0 0-5-16,0 0-6 0,0 0 1 0,0 0-1 15,0 0-1-15,-7 0 0 0,7 0 0 0,-5 3-1 16,-3 1 0-16,-4-1 2 0,5 1-3 0,-6 3 2 0,0 1-1 16,0 3 0-16,0 0-1 0,-7 0 2 0,8 4 0 0,-3-1 0 15,-3 1 2-15,-2 3-1 0,7-4 0 0,0 5-1 16,0-1 0-16,7 1 0 0,-8-1 0 0,8-3 0 0,-1 3-3 15,1 0 0-15,6 0 1 0,0 1 0 0,0-2 0 16,0-2 0-16,6 1 1 0,1-2 1 0,-1 1 0 0,0 0 1 16,8-5-1-16,-1 5 0 0,0-4 0 0,0-3-5 0,7 0 3 15,-2-2 2-15,-3-3 0 0,11 1 2 0,-7 0 6 16,1-4 4-16,6-4 8 0,-1 0 10 0,-5-3 3 0,6-3 5 16,0-2 8-16,0 1 14 0,-6-3 9 0,-1-5 10 15,1 5 4-15,0-4 3 0,-7-1-1 0,-1-3 4 0,-4 1-4 16,-2-2-9-16,-1 1-13 0,-5 0-12 0,-5-3-13 0,-9 2-6 15,8 2-9-15,-13-1-11 0,-1 0-12 0,0 3-24 16,1 1-29-16,-1 0-26 0,-6 4-31 0,7-2-37 0,-1 5-48 16,1 4-78-16,5-4-148 0,1 4-66 0,6 3-33 15</inkml:trace>
  <inkml:trace contextRef="#ctx0" brushRef="#br0" timeOffset="95586.44">7703 6839 309 0,'-6'-7'345'0,"-1"3"-117"0,7 1-89 0,-6-5-55 15,-1 5-29-15,0-1-15 0,1 0-8 0,0 4-5 0,-2-3-5 16,-4 3-2-16,6-4-5 0,-1 8-1 0,-6-4-3 0,6 3-3 16,-5 1-2-16,-2 3-1 0,2 1 0 0,-2-1 3 0,1 4 0 15,7 0 0-15,-8 0-1 0,2 3-1 0,-2 2 0 16,8-2 0-16,0 1 0 0,-1 3-5 0,0 0 1 15,1 1 0-15,-1 2-1 0,7-2 1 0,0 2 0 0,0-2 0 16,0 3-1-16,7 0 0 0,-1-4 0 0,1 1-1 0,0-1 0 16,5-3 0-16,2 0 0 0,-2-1 0 0,2-6 3 15,5-1 8-15,1-4 7 0,0-3 6 0,-1 0 8 0,1-7 9 16,6 0 10-16,-7-4 9 0,7-1 10 0,-6-2 8 16,0-3 10-16,-1 1 8 0,-6-3 4 0,0 2-1 0,-1-5-2 15,-4 0-6-15,-2 3-10 0,-6-7-14 0,0 4-14 0,-6 0-16 16,-8 1-13-16,-5-1-19 0,-1 0-29 0,0 3-35 15,-6-3-34-15,-6 7-33 0,5-3-35 0,2 7-56 0,-1-3-96 16,6 6-138-16,8 1-63 0,-2 4-17 0</inkml:trace>
  <inkml:trace contextRef="#ctx0" brushRef="#br0" timeOffset="95961.59">8420 6821 196 0,'-14'-4'405'0,"1"1"-132"0,1 3-116 15,-1 3-69-15,0 1-39 0,-1 0-23 0,2 3-11 16,-2 4-7-16,2 4-3 0,-1 0-2 0,5-1-3 16,2 1 2-16,0 3-2 0,6 4 0 0,0-4 2 0,6 4-2 15,0-4 2-15,2 1 2 0,5-5 7 0,-1 1 5 0,8-1 4 16,0-2 8-16,-2-5 6 0,9 0 7 0,-1-3 4 16,7-4 5-16,-1 0 2 0,0-7 4 0,1 0 8 0,0-1 5 15,-1-3 9-15,2 0 6 0,-2-4 11 0,1 1 8 16,-8-5 5-16,1 1 0 0,-6 0-4 0,0 0-9 0,-7-1-14 15,-7-2-19-15,1 2-42 0,-7-3-60 0,-7 0-63 0,-6-4-96 16,-7 4-189-16,-13-3-107 0,-5 0-77 0,-21-2-39 16</inkml:trace>
  <inkml:trace contextRef="#ctx0" brushRef="#br0" timeOffset="96383.34">6165 5817 97 0,'-7'-4'477'0,"-5"-3"-102"0,6 4-146 16,-8-1-106-16,-5 4-58 0,5 0-31 0,2 4-18 15,-2-1-7-15,1 8-5 0,0-3-3 0,0 3 0 0,7-1 0 16,-7 5-1-16,6 0 0 0,7 3 0 0,0 1 0 16,0-1 1-16,7 0-1 0,0 0 0 0,5-3 0 0,1 3 1 15,7-3 0-15,0-4 1 0,6-1 4 0,-7 2 2 0,7-5 7 16,6-3 6-16,-5-4 7 0,-1 0 11 0,7-4 8 15,-8-3 8-15,2 0 6 0,-1-4 8 0,-1 0 7 0,2-4 7 16,-7 1 9-16,-8-1-1 0,2 1 0 0,-8-1-5 16,0-4-7-16,-12 5-10 0,6-5-14 0,-13 1-22 0,-1 3-38 15,-6-4-36-15,-4 9-33 0,-9-1-34 0,7 0-34 16,-14 4-47-16,8 3-73 0,-7 4-144 0,6 0-70 0,1 7-38 16</inkml:trace>
  <inkml:trace contextRef="#ctx0" brushRef="#br0" timeOffset="96976.73">5625 7906 309 0,'-7'-4'363'0,"0"-3"-111"0,1 3-90 0,6 4-58 0,-6-4-34 16,-1 4-21-16,7 0-11 0,-7 0-11 0,1 4-9 0,-7 4-6 15,7-1-3-15,-8 3-3 0,8 2-3 0,-7 3 0 16,6 2-2-16,1 2 1 0,-1-1 0 0,7 0 0 16,0 4-1-16,0-3-1 0,7-1 0 0,-1 1 1 0,8-1 1 15,-2-4 4-15,2 1-2 0,5-1 2 0,7-3 1 0,-6-3 1 16,6-2 2-16,-1 0 3 0,1-6 0 0,7-6 1 0,-7 4 6 16,6-5 8-16,-5-1 10 0,5-3 11 0,-6 0 13 15,1-4 17-15,-8 1 23 0,0-2 21 0,-5-1 9 16,-8 3 3-16,1-5-4 0,-1 1-8 0,-12-1-13 0,-1-3-21 15,-6 4-23-15,-6-1-28 0,-7-2-21 0,-1 1-21 0,-5 7-21 16,-7-3-25-16,-1 2-25 0,2 3-24 0,-8 4-23 16,14 3-28-16,-8 0-25 0,8 4-38 0,-1 0-67 0,14 4-122 15,-1 0-72-15,7 3-36 0</inkml:trace>
  <inkml:trace contextRef="#ctx0" brushRef="#br0" timeOffset="97289.39">6354 7792 76 0,'-13'11'408'16,"-6"0"-126"-16,-1 7-123 0,7 0-73 0,-6 2-40 0,6 1-21 15,6 1-10-15,0 0-6 0,7 3-1 0,0-3 0 16,7 0 1-16,0 1 3 0,6-1 3 0,-1-5 5 0,8 2 4 15,0-4 4-15,-1-4 8 0,7 0 8 0,-6-8 11 0,6 1 11 16,-7-4 13-16,7 0 13 0,-6-7 20 0,0 3 23 16,-2-7 35-16,2 4 37 0,-6-4 30 0,-1 0 21 0,-7-1 6 15,1-2-3-15,-7-1-19 0,-7 0-24 0,-6 1-42 16,0-4-46-16,-7 0-43 0,1 3-37 0,-7-3-31 0,0 3-47 16,-6 4-67-16,-1 0-76 0,7 4-70 0,6 3-65 0,1 0-95 15,5 0-180-15,8 4-87 0,6 0-34 0,12 0 14 16</inkml:trace>
  <inkml:trace contextRef="#ctx0" brushRef="#br0" timeOffset="97554.81">7194 7939 459 0,'-25'10'380'0,"-1"5"-158"16,0 0-102-16,12-1-57 0,-5 1-29 0,13-1-16 0,-1 1-7 15,0 4-4-15,14-5-2 0,-7 5 5 0,13-5 3 0,0-3 7 16,7 0 4-16,0 0 4 0,5-4 4 0,1-2 5 16,0-5 3-16,7 0 0 0,-1-5 0 0,1-2 2 0,7 0 8 15,-8-4 6-15,1-4 3 0,-7 5 4 0,-1-5 7 16,1 1 5-16,-6-5 2 0,0 3-4 0,-7-1-10 0,-7-2-10 16,-6-2-8-16,-6 2-20 0,-1-3-27 0,-6-1-35 0,-6 2-33 15,-7-1-38-15,-7 0-57 0,1-3-103 0,-1-1-147 16,1 4-83-16,-1-3-32 0</inkml:trace>
  <inkml:trace contextRef="#ctx0" brushRef="#br0" timeOffset="111285.89">7879 6205 23 0,'0'-2'104'0,"0"2"-7"0,0 0-7 0,0 0-12 16,-6-5-13-16,6 5-11 0,0 0-10 0,0 0-7 0,0 0-4 16,0 0 0-16,0 0-4 0,0 0-1 0,0 0-2 15,0 0-3-15,0 0-1 0,-7 0 2 0,7 0-2 0,0 0 0 16,0 0-1-16,0 0-1 0,0 0 1 0,-7 0 0 0,7 0 1 15,-6 0-1-15,6 0-1 0,-7 0-1 0,7 0 0 16,-6-3 3-16,6 3 0 0,-6 0 1 0,6 0 1 16,-7 0-1-16,7 0 0 0,0 0-1 0,-7-4-1 0,7 4-1 15,-6 0-3-15,6 0 1 0,0-5-3 0,-6 5-1 0,6 0 1 16,0 0-2-16,-8 0 1 0,8-2-1 0,-6 2-3 0,6 0 0 16,-6 0-3-16,-1-4-2 0,7 4 0 0,-6-4 0 15,-1 4-1-15,1-4 0 0,-1 4 3 0,1 0-2 16,-8-3 3-16,8 0 0 0,0 3 2 0,-8-5 0 0,8 5 0 15,-7 0 0-15,7-4-1 0,-1 4 2 0,-6-3-1 0,7 3 0 16,-2-4-1-16,2 4 0 0,-6 0-2 0,5-3 0 16,0 3-1-16,1 0-3 0,-1 0 0 0,1-4-1 0,0 4-1 15,-2 0 2-15,2 0 1 0,0-3 1 0,0 3-1 16,6 0 3-16,-8-4-1 0,8 4 1 0,-6 0 0 0,0 0-2 16,6 0-2-16,-7-4-1 0,7 4 0 0,-6-4 2 0,6 4-1 15,-7 0-1-15,0 0 1 0,7-3-1 0,-6 3 2 16,0 0-1-16,-8 0-1 0,8 0-2 0,0-4 0 0,-1 4 0 15,0 0 0-15,1 0-1 0,-1-3 1 0,1 3 0 16,0 0 1-16,-1 0 1 0,0 0 0 0,1-5-1 0,0 5 0 16,-1 0 2-16,0 0-1 0,1 0-1 0,-2 0 0 0,3-2 1 15,-10 2-1-15,10 0 1 0,-1 0-1 0,0 0-1 16,-2 0 1-16,2 0 0 0,-7 0 1 0,7 0-2 0,-1 0 0 16,-6 0 0-16,7 0 1 0,-8 0 0 0,2 0-1 0,-2 0 0 15,0 0 0-15,-4 0 0 0,5 2 0 0,-1-2 0 16,2 0-2-16,-1 0 1 0,-8 5-1 0,10-5 2 15,-3 0-1-15,1 0 1 0,0 3 0 0,7-3 0 0,-7 0 0 16,-1 4 1-16,8-4 0 0,-7 0 0 0,6 0-1 0,1 0 0 16,-8 0 0-16,8 3 0 0,0-3 1 0,-2 0-1 15,8 0 0-15,-5 0 0 0,-1 0 2 0,-2 4-2 0,2-4 1 16,0 4-1-16,0-4-1 0,-1 0 2 0,-6 4-1 16,6-1 0-16,-6-3-2 0,-1 4 2 0,9-1 0 0,-10-3 0 15,4 4 1-15,-2-1-1 0,-1 1 1 0,2-4-1 0,-2 5 1 16,2-2-1-16,-2 0 0 0,1-3-1 0,1 4 1 15,-3 0 0-15,-4 0 0 0,7-4 0 0,-1 2 1 0,-1 3 0 16,2-1-1-16,6-4 1 0,-9 3 0 0,3-3 0 16,4 5 0-16,3-3-1 0,-8-2 0 0,7 4 0 0,-1-4 2 15,0 4 0-15,1-4-1 0,6 0 1 0,-6 4-1 0,-1-4 0 16,0 3 2-16,-6 1 0 0,7 4-2 0,-14-6 1 16,8 6 0-16,-3-4 0 0,3 3 1 0,-1-3-1 0,0 3-1 15,7-3-1-15,-1-1 0 0,-6 4 0 0,7-3 1 16,-8 4-1-16,7-5 1 0,2 5 0 0,-2-5 1 0,-6 5 0 15,6-4-1-15,1 4 0 0,0-2 0 0,-8-2-2 0,8 3 1 16,-1 1-1-16,1-2 1 0,-1-1 0 0,1 2-1 16,-1 0 0-16,1-3 0 0,6 3 1 0,-8 0 0 15,2-3 0-15,0 3 1 0,-1-2 0 0,7 1 0 0,-6-2-1 16,-1 0 1-16,7 2 0 0,-7 3 1 0,2-1-1 0,-2-2-1 16,1 2 2-16,-1 3-1 0,-6 0 0 0,7-1-1 15,-2-2 0-15,2 3 1 0,6-4 0 0,-6 4 0 0,0 0-1 16,-1-4 0-16,0 8 1 0,0-4 0 0,1 0-1 0,0 1 0 15,-1-3 0-15,0 7 0 0,1-5 1 0,0 3 0 16,-8-3 0-16,8 3 0 0,0-2 2 0,6 2-3 0,-7-2 2 16,1-2-2-16,-1 5 1 0,7-3-1 0,-7 2 1 15,1-3-1-15,6 4 1 0,-6-5 1 0,-1 5-2 0,7-4 0 16,-7 0 1-16,1 3 0 0,6-2-1 0,-7-1 1 0,-6-1 0 16,6 1 0-16,1 1-1 0,6 2 2 0,-6-3-2 15,6 0 0-15,-6 0 0 0,-1 0 0 0,7 0 0 0,-7 0 0 16,7 1 1-16,-6-2 0 0,6 1-1 0,-6-1 1 15,6 2 0-15,-7-1-1 0,7 0-1 0,-7 0 0 0,1 4 1 16,6-4 0-16,-7 3 1 0,7 1 0 0,-6 0 2 0,-1-1-2 16,7 5 3-16,-7-2-2 0,1 6 2 0,6-5-1 15,-6 1-1-15,6-4 2 0,-7 2-2 0,7-2 2 0,0-1-1 16,0 6 2-16,0-6-3 0,0 1 1 0,0 3 0 16,0-3-1-16,0-1 1 0,0 1-2 0,0-1 0 0,0 5 0 15,0-1 2-15,7-3-1 0,-7 4-1 0,0-5 2 0,0 1-1 16,0-1 0-16,6 1-1 0,-6-1-1 0,0 1-1 15,6-1 1-15,-6 6 0 0,7-6 0 0,-7 1 1 16,7-1 1-16,-1 4 0 0,-6-4 0 0,7 5 1 0,-1-4-1 16,1 3 1-16,0 1 0 0,-1-5-1 0,0 5-1 0,1-2 0 15,0 2 0-15,-1-1-1 0,0 4 1 0,0-3-1 0,8 3 0 16,-8-3 1-16,7-2 0 0,-6 5 0 0,6-4 0 16,-7 2 0-16,8-3-2 0,-8 4 2 0,1-5-1 15,5 3 0-15,-4-1 1 0,-2 0 1 0,0-4 1 0,7 1-1 16,-6 4 2-16,-1-5-1 0,7 1 2 0,-6 0-2 0,0-1 1 15,5 1 1-15,-6-1 0 0,8 1-1 0,-1 0 2 16,-6-1-2-16,11-2 0 0,-11-1 1 0,6 3-2 0,0-3 2 16,1 0-3-16,5 0 1 0,-6 1-1 0,0-2 0 15,1 1 0-15,-2-3 1 0,8 2-1 0,-8-3 1 0,9 5 0 16,-2-4-1-16,-6 1 1 0,13-1-1 0,-7 0 1 0,1-1 0 16,6 0 0-16,-6 0 0 0,6 5-1 0,0-5-1 15,-1 0 0-15,-4 1 1 0,5-1-2 0,-7 0 0 0,6-3-1 16,2 3 1-16,-7 1 1 0,5-5 0 0,-5 4 1 0,7-2-2 15,-7 1 2-15,5-2-1 0,1 0 1 0,-6-1-1 16,6 2 0-16,-7-2-1 0,7-3-1 0,0 4 1 0,-6-4 0 16,6 2 0-16,7-2 0 0,-7 0-1 0,7 0 0 15,-7-2 0-15,5 2 1 0,3-4 0 0,5 1-1 0,-7-2 0 16,1 2 1-16,-1-1 0 0,7 0 0 0,-13 0-1 16,7 2 1-16,-1-3 0 0,-6 2 0 0,1-1 1 0,-7 1 0 15,6-1 0-15,-7 0-1 0,1 0 2 0,-1 1 0 16,0-1-2-16,1 4 0 0,0-7 1 0,-1 4 0 0,1-1 0 15,-7-1 1-15,6-1 0 0,1 2 2 0,-1-3 1 0,1-1 0 16,0 1 1-16,5 0-2 0,-5 0 2 0,6-1 0 0,-6-4 1 16,5 3 0-16,-5 1-1 0,7-4 1 0,-7-2 0 15,4 3 1-15,-4-4 3 0,1 4 2 0,-3-3 2 16,2-1 3-16,0 1 2 0,-1-1 2 0,-6 0 0 0,0 1-1 16,7-5-1-16,-7 4-2 0,0 1-5 0,-6-1-4 0,5-4-1 15,-5 2-2-15,6-3-2 0,-6 3 0 0,-2-2-1 16,3-2 0-16,-8-1 0 0,7 0 1 0,-2 0-3 0,-5-5 2 15,0 2 0-15,7 0 2 0,-7-5 0 0,0 5 1 16,0-8 0-16,0 3 0 0,6-7 1 0,-6 5-1 0,0-2 1 16,8-2-3-16,-8 3-2 0,0 1-2 0,6-1 0 0,-6-1 1 15,0 5-1-15,6 0-1 0,-6 0-1 0,7-1 1 16,-7 1 1-16,0 0 0 0,0 0-1 0,6 3 1 16,-6-3 0-16,0 0 0 0,-6 2 0 0,6 2 0 0,0-5 0 15,-7 5 2-15,7-1-2 0,-6 1 2 0,0-2-1 0,6 2 0 16,-8 0 2-16,2 3 0 0,-1 0-1 0,2-1 1 0,-2 2 0 15,-1-1-1-15,3 0 1 0,-2 3-1 0,1 1 0 16,-1-5 0-16,-6 9-1 0,7-4 1 0,-1 3-1 16,0 1 0-16,1-5-1 0,0 9 1 0,-7-5 0 0,5 4-1 15,2 0 1-15,0 0-1 0,-1-4-1 0,0 4 0 0,1 4 1 16,0-4 0-16,6 0 0 0,-6-1-1 0,-1 2 0 16,0-1 0-16,1 3 1 0,-1-2 0 0,1-1 0 0,0 0 0 15,-2-1-1-15,2 2 1 0,0-2 0 0,0 2 0 0,-2-1 0 16,2-4 0-16,-1 4 0 0,1 0-1 0,-8-3 1 0,8-1-1 15,-6 1-1-15,-2-1 1 0,2 3 0 0,5-2 1 16,-6-1 0-16,0 5 0 0,-1-6 0 0,2 2 0 16,-1-1-1-16,0 5 0 0,0-2 0 0,0 1-2 0,0 7 1 15,-7-6-2-15,7 1-2 0,-7 3 1 0,0 2-2 0,2 0-8 16,-9 1-11-16,8 0-15 0,-8 3-18 0,8 0-20 16,-7 0-24-16,6 0-39 0,1 0-64 0,0 0-134 0,-1 0-86 15,1 0-59-15</inkml:trace>
  <inkml:trace contextRef="#ctx0" brushRef="#br0" timeOffset="112785.57">8132 6111 245 0,'-6'-4'225'0,"0"0"-68"15,6 0-44-15,-6 1-23 0,0-1-17 0,6 0-10 0,-8 0-7 16,2 2-3-16,6-3-1 0,-6 5-5 0,6-3-6 16,-7-1-8-16,7 1-7 0,-7-1-5 0,7 4-4 0,-6-4-6 15,6 0-4-15,-7 1-4 0,7 3 0 0,-6-4 0 0,6 4 1 16,-6-3-2-16,6-1 2 0,-8 4-2 0,2-5 1 0,0 5-1 15,-7 0-2-15,6 0 0 0,-6-2 0 0,0 2 1 16,-6 0 0-16,5-4 0 0,-5 4 0 0,-1 0 1 16,0 0 1-16,2-4 0 0,-2 4 0 0,1-4-2 0,-1 1 3 15,-6 3 1-15,6-4 2 0,1 0 0 0,-1 0 0 0,-6 4 3 16,7-7 0-16,-1 7 3 0,0-3-3 0,1-4 1 16,-1 7-1-16,8-8 1 0,-8 4 0 0,0 1-1 0,7-1-2 15,-7 0 0-15,2 0-2 0,4 2 0 0,1 2-3 16,-7-5 1-16,8 2-1 0,-2 3-1 0,2-4 0 0,-8 4-1 15,7-3 3-15,-2 3-2 0,-2-4 0 0,-3 4 0 0,7 0-1 16,-7 0-1-16,0 0 0 0,-6 0-2 0,7 0-1 16,-1 4 1-16,-6-4 1 0,7 0 0 0,-2 3 0 15,-4-3 0-15,5 0 1 0,1 4 0 0,-7-4 0 0,6 0 1 16,0 3-1-16,0-3 0 0,-5 5 0 0,6-5 1 0,-1 2 0 16,0-2 0-16,2 4 0 0,-2-4 0 0,7 0-1 0,-7 4 1 15,0-4 0-15,8 0-1 0,-2 4-1 0,-6-4 0 16,7 3 1-16,1-3-2 0,-2 4 1 0,2-4-1 0,-1 4 0 15,-1 0 1-15,2-1 1 0,-2 1-2 0,-5-4 1 16,6 3 2-16,0 1 0 0,-7 3-1 0,1-3 0 0,6 0 1 16,-7-1 0-16,7 5 1 0,-7-4-1 0,1-2-1 15,6 3 0-15,-6 2 0 0,-1-3 1 0,0 3 0 0,8-3-1 16,-8 3 0-16,1 0 0 0,5 0 0 0,-5 1-1 16,-1-1 1-16,0 1-1 0,1-2 0 0,5 2 0 0,-4-1 0 15,4 1 1-15,2 3 0 0,-8-1 1 0,7-1-1 0,-1 1 1 16,2 0-1-16,5 2 1 0,-6 3 0 0,1-4-1 15,-2 4-1-15,8-1 0 0,-7 1 0 0,-1-1 0 0,2 1 0 16,-2 4-1-16,8-5 1 0,-14 5 1 0,7-1-1 0,1 0 1 16,-2 0 0-16,2 4 0 0,-2-2 1 0,1 1 0 15,0 1-1-15,0 0 0 0,-7 0 2 0,8 4-1 0,-8-5 0 16,7 4-1-16,-7 2 0 0,1-2 0 0,-1 1 1 16,0 0 0-16,-6 3-1 0,14-4 0 0,-8-2 0 0,1 2 2 15,5 1-2-15,2-4 1 0,5-1 0 0,-6 2-1 16,7-1 0-16,-1 0 0 0,1-4 0 0,6 4 0 0,-7 0 0 15,0-5 0-15,1 6-2 0,6-4 2 0,-6 2 1 0,6-2 0 16,0-1 0-16,0 3 0 0,0-2 1 0,0-1 0 16,0 5 0-16,0-5 0 0,0 0 0 0,0 5-2 0,0-6-1 15,0 3 1-15,6 1 0 0,-6-4 0 0,6 6-1 0,1-4 0 16,-7 2 1-16,7 1 0 0,-1 5 1 0,-6-6 0 16,7 5-1-16,-1-1 2 0,-6 1-1 0,6 0 1 15,-6 0-1-15,7 0 0 0,0-1 0 0,-7 4-1 0,6-3 0 16,0-1-1-16,-6 0 0 0,8 2 0 0,-2 2-1 0,-6-7 2 15,6 3 0-15,1 1 0 0,-1 0 0 0,1-4 2 0,-1 0-2 16,1 0 0-16,-1-1 1 0,8 1-1 0,-8 1-1 16,0-4 0-16,8 2 0 0,-8-3-2 0,7 1 3 15,-7 2-1-15,8-6 0 0,-8 4-1 0,7-1 2 0,-6-3 0 16,5 3 1-16,-5-3 2 0,6 3-1 0,0 0-1 0,0-3 0 16,0 3 1-16,0-3-2 0,0 3 0 0,7-3 0 15,-7 3 0-15,7 0-1 0,-2 1 0 0,-4-1 0 0,5-3 1 16,1 2 0-16,0-1 0 0,-7 2 1 0,7-3-1 15,-2-1 0-15,8-2 1 0,-5 2 0 0,5-3-1 0,-7 0 0 16,6-1 0-16,2 2 0 0,-1-1 0 0,0-5 1 0,1 2 0 16,-3 4 1-16,3-5-1 0,-1 0-1 0,1 1 0 15,-1-4 2-15,-1 2 1 0,2 2-2 0,-1-5 0 16,7 5-1-16,-9-4 1 0,3 3 0 0,-1-4 2 0,7 1-3 0,-8-1-2 16,2 1 2-16,6 0 0 0,-7 0 2 0,0-1-1 15,7 1 0-15,-7 0-1 0,7 0 0 0,-7-4 0 0,-1 2-1 16,1 3 0-16,0-2 0 0,1-3 0 0,-1 4-1 15,0-1 1-15,6-3 1 0,-5 5 0 0,-1-5 0 0,-1 0 0 16,9 0 0-16,-9 0-1 0,1 0 1 0,0 0 0 0,-1 0-1 16,3 0 0-16,-2 0 2 0,-1 0-1 0,-5-5 0 15,6 5 1-15,0 0-1 0,-7-3 0 0,7 3 0 16,-6-4 0-16,0 4 0 0,5-3 1 0,-5-2 0 0,0-1 0 16,-1 2 2-16,7-3 3 0,-6-1 1 0,0-3 2 15,5 1-1-15,2-2 2 0,-8-2 0 0,8-1 4 0,-1-3-2 16,6 2 1-16,-5-5-1 0,-2-1 1 0,1 0 0 0,6 0-3 15,1-4 0-15,1-3-3 0,-2 4 1 0,1-4-1 16,-1 0-3-16,1-5-3 0,5 1 0 0,-5 0 0 0,6-7-1 16,-6 4 1-16,6-8-2 0,-6-1 0 0,-1 1 0 0,-6-4 1 15,7 1 1-15,-13-4 1 0,5 3 0 0,-12-3 0 16,-1 3 0-16,-5-3 0 0,1 7 0 0,-8-4-3 0,0 5-10 16,-8 2-18-16,1 1-28 0,-5 0-58 0,-1 0-123 15,0-1-117-15,1 4-81 0,-15 1-45 0</inkml:trace>
  <inkml:trace contextRef="#ctx0" brushRef="#br0" timeOffset="114128.91">5735 5245 53 0,'-6'-3'89'0,"-1"-1"-19"0,1-3-9 0,6 4-8 16,-6-5-8-16,-2 4-11 0,2-3-8 0,0 4-3 0,-1-2-3 15,0 3-3-15,1-2-4 0,6 0-2 0,-6 4-1 0,-1-4-3 16,1 4 0-16,6 0-3 0,-7 0 1 0,0 0 1 16,7 0 2-16,-6 0 4 0,6 0 3 0,0 0 5 0,0 0 2 15,-6 0 2-15,6 4 0 0,0-4-2 0,0 0-1 16,0 4-4-16,-7-4-2 0,7 4-2 0,-7-2-2 0,1 3 2 16,0 2 0-16,-8-4 2 0,8 9 5 0,-7-5 2 0,-7 7 3 15,8 1 0-15,-15 0 2 0,7 6-1 0,-12-1-2 16,6 5-2-16,-13 0-2 0,0 5-2 0,-7 3-2 0,1 0-3 15,-8 3-1-15,-5 1-1 0,-1 3-1 0,7 1-3 16,-13-1-2-16,6 0-1 0,0 4-3 0,0-4 3 0,2 1-2 16,-3-5-1-16,9 1-1 0,5-1 0 0,0-7 0 15,8 5-1-15,-3-9-5 0,16 1-9 0,-1-4-12 0,6-4-15 16,8 1-26-16,-2-5-37 0,8 1-56 0,6-4-79 0,6-4-88 16</inkml:trace>
  <inkml:trace contextRef="#ctx0" brushRef="#br0" timeOffset="114394.47">5781 5583 91 0,'-6'3'138'0,"-8"5"-54"0,1-2-30 0,-6 6-12 16,6 3-3-16,-13 0-1 0,6 3 1 0,-6 4-2 0,0 0-1 16,-7 3-2-16,0 4-6 0,1 5-8 0,-7 2-8 0,0 1-5 15,-2 0-5-15,4 3-3 0,-2-4-9 0,0 1-10 16,-1 0-16-16,8-5-14 0,6-3-16 0,-7 1-17 0,7-4-31 16,1-4-51-16</inkml:trace>
  <inkml:trace contextRef="#ctx0" brushRef="#br0" timeOffset="114582.13">5892 6030 53 0,'-20'4'411'0,"-6"3"-131"15,0 0-124-15,-13 4-76 0,0 0-38 0,-7 7-21 16,1 1-11-16,-7-1-6 0,-7 4-4 0,6 0-1 15,-5 4-3-15,-1 3 0 0,0 4-3 0,2 3-6 0,-2 5-11 16,0 3-14-16,-6 3-23 0,6 2-41 0,1 1-69 0,-7 1-111 16</inkml:trace>
  <inkml:trace contextRef="#ctx0" brushRef="#br0" timeOffset="114785.25">5050 7190 191 0,'-25'20'342'0,"-1"-2"-132"0,-7 7-92 0,1 1-54 0,-7 3-31 16,-1 3-25-16,-6 6-14 0,1-1-8 0,6 3-15 0,-7 4-24 16,7 0-34-16,0-5-55 0,1 7-97 0,11-3-73 0</inkml:trace>
  <inkml:trace contextRef="#ctx0" brushRef="#br0" timeOffset="114925.76">4889 8390 98 0,'-27'17'69'0,"1"9"-194"0</inkml:trace>
  <inkml:trace contextRef="#ctx0" brushRef="#br0" timeOffset="115410.05">7312 8964 7 0,'-13'14'322'0,"1"1"-129"0,-2 0-110 0,0 1-98 16,8-2-91-16,-8 4-117 0</inkml:trace>
  <inkml:trace contextRef="#ctx0" brushRef="#br0" timeOffset="115628.56">8485 8667 97 0,'6'4'482'0,"-12"0"-116"0,6 3-135 16,-6 1-103-16,-1 6-62 0,0 1-33 0,7 0-19 0,-6 7-8 16,6-5-7-16,6 2-2 0,1 0-4 0,6-2-6 0,0-2-6 15,7 3-3-15,6-3-11 0,6 0-13 0,1-3-20 16,6-6-29-16,0-2-43 0,6 0-47 0,8-1-66 0,-8-3-90 16</inkml:trace>
  <inkml:trace contextRef="#ctx0" brushRef="#br0" timeOffset="115800.39">9156 8257 222 0,'-6'-11'564'0,"6"4"-11"0,6 0-190 0,0-1-205 0,14 5-124 15,6 3-67-15,7-5-52 0,6 3-52 0,7-2-41 16,-1 0-33-16,7 0-34 0,1 1-55 0,-2 3-78 15</inkml:trace>
  <inkml:trace contextRef="#ctx0" brushRef="#br0" timeOffset="115987.85">9182 7532 277 0,'7'-11'551'0,"6"0"0"0,6 0-230 0,6 4-168 0,15-1-92 16,6 5-52-16,13-5-32 0,6 5-21 0,6-1-14 16,2-1-6-16,10 2-1 0,2 0-17 0,0 0-28 15,0 3-55-15,-7-5-115 0,-6 2-81 0,-7-5-59 0</inkml:trace>
  <inkml:trace contextRef="#ctx0" brushRef="#br0" timeOffset="116128.62">9717 7008 54 0,'-7'-12'495'0,"0"2"-12"0,14 3-222 15,6-5-168-15,6 5-108 0,7-4-82 0,7 4-68 0,-1 0-65 16,8-4-85-16,5 7-78 0</inkml:trace>
  <inkml:trace contextRef="#ctx0" brushRef="#br0" timeOffset="116253.56">9873 6795 292 0,'-20'-7'507'0,"8"0"-125"0,-2 0-163 16,2 3-97-16,5-4-54 0,7 5-30 0,0 3-30 15,7-5-21-15,-1 3-28 0,6-2-49 0,15 1-96 0,-8 3-140 16,14-5-84-16,-7 2-53 0</inkml:trace>
  <inkml:trace contextRef="#ctx0" brushRef="#br0" timeOffset="117893.81">10368 6128 133 0,'-7'-3'241'16,"2"-1"-74"-16,-3 1-60 0,8 3-43 0,0 0-30 15,-6-5-16-15,6 5-7 0,0 0-5 0,0 0-5 16,0 0-1-16,6 5 0 0,-6-5 0 0,8 0 2 0,-3 3-2 16,2 1 0-16,-1-4 1 0,0 0 0 0,8 3 1 0,-7-3 0 15,6 4-1-15,0-4 1 0,-1 0 1 0,-4 4 0 16,4-4 0-16,0 0 0 0,3 0-1 0,-3 0 2 0,2 0 1 15,-2 0 2-15,-5 0 4 0,6-4 6 0,0 4 6 0,-7-4 3 16,8 4 4-16,-8-3 3 0,8 3 1 0,-9 0 2 16,9-4-2-16,-9 1-2 0,9 3-6 0,-7 0-2 0,5-5-2 15,-4 5-3-15,4 0-5 0,-5 0-5 0,0 0-3 16,-1 0-2-16,0 5-2 0,-6-2 0 0,7 1-2 0,-7-1-2 16,5 5 2-16,-5-1 0 0,8 0 2 0,-1 0 1 0,-2 5 2 15,-5-1 4-15,7 0 4 0,0 3 3 0,0 1 4 16,6-1 0-16,-7 5 2 0,7-1-1 0,0 4-3 0,1-3-1 15,-2 7-4-15,1-1-3 0,0 1-3 0,-1 3-3 16,3 0-1-16,-3 5 1 0,2-2-1 0,-2-2 2 0,1 6-2 16,-6-3 2-16,6 4-1 0,-8-4 1 0,4 3 0 0,-3 0-2 15,6 1 2-15,-5 0-3 0,0 0 1 0,6 0-1 16,-7-4 2-16,0 3 3 0,8 1 1 0,-8 0 1 0,0-1-1 16,2 0 3-16,-2 1-2 0,0-1 1 0,1 2 0 15,-1-1-4-15,-6 0-2 0,6-1 1 0,2 0 0 0,-2 1-1 16,-1-1 2-16,2 1-2 0,1 0-1 0,-8-1 1 0,6 1-1 15,0 0-1-15,-6-1 1 0,7-3-1 0,-7 4-1 16,0 0 1-16,0-4-1 0,0 3 1 0,0-3-2 16,0 4 1-16,-7-7-1 0,7 2 0 0,0 1 1 0,0-8-1 15,-6 6 1-15,6-6 0 0,0 4-1 0,-6-4 0 0,6-3 2 16,0 4-1-16,-8-3-1 0,8-5 0 0,0 3 0 0,0-2 1 16,0-1 0-16,0 0 0 0,0-3 1 0,0-1-2 15,-7 1 1-15,7-3-1 0,0 2-1 0,0-2 0 16,-5-2 1-16,5-3-1 0,-6 5-1 0,-2-2-3 0,2-3 3 15,0 5 1-15,-7-4 1 0,7-1 5 0,-8 3 3 0,-6-2 2 16,8-1 3-16,-8-3 9 0,-5 3 2 0,-2 0 0 16,1-2 2-16,0-2-5 0,-7 4-4 0,1-3 1 0,-7-1-3 15,6-3-5-15,-6 3-4 0,0 2-6 0,0-5-10 16,7 0-20-16,-2 0-33 0,2-5-74 0,6-1-151 0,-8-2-103 16,10-3-70-16</inkml:trace>
  <inkml:trace contextRef="#ctx0" brushRef="#br0" timeOffset="131718.54">20533 8360 199 0,'0'-4'184'0,"0"-3"-40"16,0 3-31-16,0-4-29 0,0 2-17 0,0 2-11 0,0 0-10 15,0 1-4-15,0-2-4 0,0 2-5 0,0-1-8 16,0 2-5-16,-6 2-6 0,6-5-2 0,0 5-4 0,0-3-1 16,-7 3-2-16,7-4 2 0,0 4 3 0,-7-4 5 0,7 4 5 15,0 0 7-15,-6 0 7 0,6 0 2 0,0-4 3 16,0 4 3-16,0-3 1 0,0-1-1 0,0 4-1 16,0 0-1-16,0-4-1 0,0 1-2 0,0 3-2 0,0-3-1 15,0 3-3-15,0-5-2 0,0 5-3 0,0-3-4 0,0 3-3 16,0 0-2-16,0 0-1 0,0 0-4 0,0 0-1 15,0 0-1-15,0 0-2 0,0 0-2 0,0 0-1 0,0 0 0 16,0 0-5-16,0 0 2 0,0 0-2 0,0 0 0 0,0 0-2 16,0 0 1-16,0 0-2 0,0 3 1 0,0 2 1 15,0 1 0-15,0 2 0 0,0-1 0 0,-6 4 1 0,6 3 0 16,0 2 2-16,0 2-1 0,-7 4 2 0,7-3 0 16,-7 6 0-16,0-4 2 0,7 6 0 0,-5-5 0 0,5 7-1 15,-7-3 3-15,7 6 0 0,0-3 0 0,-8 5 1 0,8-2-1 16,0 1 6-16,0 3-3 0,0 1-3 0,0 1-1 15,8-2-2-15,-8 5-2 0,-8-5-1 0,8 4 2 0,0-3-6 16,0 0 2-16,-5 3 1 0,-2 0 0 0,7-3 1 16,-6 3 1-16,0 0 0 0,-8 1-2 0,8-1 0 0,-1 0 1 15,-6-3 1-15,7-1 1 0,-1-3 0 0,1 1-1 0,6-2 1 16,0-2 0-16,-8-5 2 0,8 2-1 0,0-6 1 16,0 1 1-16,8 0 1 0,-8-3 1 0,0-5 2 15,0 1 1-15,6-5 1 0,-6 1-3 0,0-3 0 0,7 0-2 16,-7-1 0-16,0 0-1 0,0-4-2 0,6 5-3 0,-6-8-2 15,0 4-8-15,0-1-17 0,0-3-16 0,7 0-34 0,-7 0-66 16,6-7-126-16,1-4-109 0,5-3-89 0,-4-9-39 16</inkml:trace>
  <inkml:trace contextRef="#ctx0" brushRef="#br0" timeOffset="132515.25">20396 8107 374 0,'-6'-4'312'0,"-1"1"-102"0,7 3-86 16,0-5-53-16,0 5-33 0,0 0-19 0,0 0-9 0,7 0-4 15,-7 0-2-15,0 0-1 0,6 0 0 0,-6 0-1 0,7 5 0 16,-1-5 1-16,1 0-1 0,5 3 0 0,-4-3 2 15,4 4 1-15,-5-4 2 0,6 4 3 0,-1-4 3 16,2 3 2-16,-1-3 4 0,7 4 3 0,-1-4 1 0,-6 4 3 16,14-4-1-16,-8 3 1 0,7-3 0 0,6 4-1 0,1-1 0 15,-1-3-2-15,8 0-4 0,-1 0 0 0,5 4 1 0,9-4-2 16,0 0-2-16,-1 0-2 0,6 0-1 0,1 0-2 16,7 0 4-16,-1 0-4 0,0 0-1 0,0 4-2 15,6-4 2-15,-5 3 0 0,5-3-3 0,-6 0-1 0,7 5-1 16,-6-2-2-16,-1 0 1 0,0 1-2 0,0 0-1 0,0-1-1 15,-7-3 0-15,1 5 0 0,-7-5 0 0,7 0 0 16,-8 0-1-16,-4 0 1 0,5 0-1 0,-7-5-1 0,1 5 2 16,-7-3 0-16,6-1 0 0,-5 0-1 0,-2 1 1 15,-5 3 0-15,6-3 2 0,-6-2 1 0,-1 2-1 0,-6-1-1 16,1 0 1-16,-7 1 0 0,6-1 0 0,-7 1-1 0,-6 3 1 16,0-4-1-16,1 4 1 0,-8-4 0 0,0 4 0 15,0 0 0-15,1 0 1 0,-7 0 1 0,7 0-1 16,-7 0 0-16,0 0-1 0,0 0 2 0,0 0 0 0,6 0-2 15,-6 0-1-15,0 0-1 0,0 4 0 0,0 0 0 0,0 3 0 16,0 0 0-16,7 8-1 0,-7-4 0 0,6 4 1 0,-6 3 0 16,5 3 0-16,4 2 0 0,-3 2 0 0,-1 1 1 15,2 7 0-15,1 0 0 0,4 1 0 0,-5 2 0 0,-1 3 1 16,8 7 0-16,-2-3 0 0,2 4-2 0,-3 1 1 16,4 7 0-16,-2-3 1 0,-1 3 0 0,2-1-2 0,-2-2 0 15,2 2-1-15,-1-1 1 0,-7-3 0 0,7-2 1 16,0-1 0-16,1 2-2 0,-8-10 2 0,7 6 0 0,-6-8 0 15,-1-1 1-15,7 0 1 0,-13-4-2 0,13-6 2 0,-13 4 1 16,7-4-1-16,-1-4-1 0,-6 0 0 0,6-4 0 16,-6-3-2-16,0 0-1 0,0-1-3 0,0 1-8 0,0-5-16 15,0 2-28-15,-6-1-49 0,0-5-90 0,-1 3-149 16,0-6-88-16,-6 0-46 0</inkml:trace>
  <inkml:trace contextRef="#ctx0" brushRef="#br0" timeOffset="133046.48">20807 9847 198 0,'-14'-3'165'0,"8"3"-52"0,-7-4-41 16,0 4-32-16,0-4-21 0,-7 4-10 0,8-4-1 0,-8 4-6 15,1-3 0-15,-1 3 1 0,-6 0 10 0,5-4 9 16,2 4 12-16,0 0 7 0,6-4 3 0,-6 4 9 0,6 0 4 15,-1 0 0-15,2 0-5 0,5 0-7 0,0 0-9 0,0 0-6 16,2 0-4-16,5 0-4 0,-7 0-3 0,7 0-4 16,0 0-2-16,0 0-2 0,7 0-2 0,-2 4-1 0,2-4 0 15,0 4-1-15,6-1 2 0,7-3 2 0,-1 4 1 0,7 0 2 16,7 0 3-16,-1 3 1 0,14-4 1 0,-8-3 0 16,15 4-2-16,0-1-1 0,-2 1-3 0,8 0-2 0,0 0-3 15,6-1-1-15,0 2-2 0,7-5 0 0,-1 3 2 16,2 1 1-16,4-4 0 0,-5 2 3 0,11-2 3 0,-3 4 1 15,11-4-1-15,0 4 1 0,1-4-2 0,5 4-2 0,-6-4 1 16,7 0-5-16,-1 0-1 0,2 0-2 0,-8 0 2 16,0-4 1-16,1 4 0 0,-7-4 2 0,-8 0 1 15,2 4 0-15,-14-2-1 0,-6-2 0 0,-8 1-2 0,-11 3 0 16,-1-5-1-16,-13 2 0 0,-6-1-2 0,-1 4-1 0,-13-4-4 16,1 0-10-16,-1 1-17 0,-12-1-26 0,-1-3-45 0,1 4-84 15,-7-5-156-15,-1-3-86 0,-5 1-43 0</inkml:trace>
  <inkml:trace contextRef="#ctx0" brushRef="#br0" timeOffset="187955.27">12336 11774 257 0,'6'-11'244'15,"7"4"-53"-15,1-4-45 0,-8 3-39 0,8 1-26 16,-8-4-18-16,6 4-14 0,2 3-9 0,-8-3-5 0,1-1-4 16,-2 5-7-16,2-1 0 0,1 0 0 0,-8 1 2 0,5 3 2 15,-5-3 2-15,0 3 4 0,7-4 2 0,-7 4 2 16,0 0 1-16,-7-4 1 0,7 4 0 0,0 0-1 15,0 0-1-15,0-4-3 0,0 4-4 0,0 0-5 0,0 0-6 16,0 0-5-16,0 0-6 0,0 0-4 0,0 4-4 0,-5-4-1 16,5 4-2-16,0-4 0 0,0 4 1 0,-8 2 0 0,1-2 0 15,2 7 1-15,-2-3 2 0,1 2-1 0,-8 1 2 16,8 0 1-16,-6 0 1 0,-2 0 2 0,1 4 2 16,-1 0 4-16,2-1 0 0,-1 1 0 0,0 3 1 0,-7 1 1 15,7-2 1-15,-6 2-2 0,0 3-1 0,-2 0-3 0,-5 0-2 16,7 4-1-16,-7-4-2 0,0 3 0 0,0 1-3 0,0 3 1 15,0-7 0-15,-7 4 0 0,7 1 1 0,-7-2 1 16,7 0-1-16,-6 0 0 0,-1 4 1 0,1-2-1 16,-7 2 1-16,6-1-2 0,1 3 0 0,-8 2-2 0,7-1 0 15,-5 1 0-15,-1 1-1 0,-1 2-1 0,1-3 0 0,-1 0 0 16,9 0-1-16,-8-4 1 0,6 1 2 0,0-1-1 16,1-4 0-16,13-2 0 0,-8-1 1 0,8-5 0 0,6-2 0 15,-2-4 0-15,4 1-1 0,-3-5 0 0,8 0 0 16,0 0 2-16,-1-3 0 0,7 0 0 0,-6-1 0 0,6-3 1 15,0 5-1-15,-7-5 1 0,7 3 0 0,0-3-1 0,0 0 0 16,0 0-1-16,0 0-2 0,0 4 0 0,0-2 1 16,0-2 2-16,0 4 1 0,7 0 4 0,-7 0 1 0,6 4 4 15,7-5 3-15,-7 5 1 0,8-5 0 0,-3 4-2 16,4 1-1-16,4-1-2 0,1 4-1 0,0-3-4 0,-1-1-5 16,7 3 1-16,-6-2-1 0,6 3 0 0,6-1 0 0,-5-2 1 15,5 4 0-15,1 2 1 0,-1-2 3 0,1-2 1 16,4 5 1-16,3 3 3 0,6-3-1 0,-1 2 0 0,8 2-1 15,-7-1 1-15,13 1 2 0,-8 3-4 0,14-4 0 0,1 5-1 16,-1-2 2-16,12-3 1 0,-4 5 4 0,11-1 2 16,0 0 8-16,8-5 7 0,-1 6 8 0,1-5 5 15,4 0 8-15,4 5 6 0,3-9 6 0,-5 4 6 0,1 1-1 16,-2-2-4-16,-6 2-4 0,0-1-5 0,-6 1-9 0,-1-2-8 16,1 6-11-16,-13-4-9 0,0-1-8 0,-1 4-5 0,-12-4-3 15,6 0-1-15,-13 4-2 0,-6-7-1 0,0 3 0 16,0-3-3-16,-14 0-9 0,1-1-20 0,-1-3-29 15,-13 0-33-15,7 1-32 0,-13-6-33 0,6-2-39 0,-5-4-64 16,-7-4-115-16,-1-2-86 0,-6-6-63 0,-6-10-18 0</inkml:trace>
  <inkml:trace contextRef="#ctx0" brushRef="#br0" timeOffset="188829.94">12596 11532 70 0,'-12'0'216'0,"5"4"-23"16,0-4-19-16,1 0-20 0,6 0-16 0,-7 0-15 0,7 0-19 15,0 0-19-15,0 0-16 0,-6 0-12 0,6 0-12 16,0 0-10-16,6 0-9 0,-6 4-5 0,0-4-3 0,7 3 1 15,-1 5 0-15,8-4-3 0,-2 3 3 0,2 0 0 16,6 0 1-16,-1 4-1 0,7-4 2 0,6 4-3 0,-5-3 0 16,11 3 1-16,0-5 0 0,9 6 2 0,-1-1 3 0,-1 0 2 15,8 1 3-15,6 2 2 0,-1-3 4 0,1 3 4 0,6 1-1 16,0 0 2-16,0-1-1 0,0 1 0 0,6 4 0 16,2-1-2-16,-2 0-6 0,1 0-6 0,0 1-5 15,5 2-4-15,2 1-3 0,-1 1-3 0,-6-1-4 0,-1 3-2 16,1 1-3-16,-1-1-1 0,-5 1 0 0,-2 0-1 0,3-4-1 15,-2 3 0-15,0-3 0 0,-6 0 2 0,-1-4 0 16,1 1 0-16,0-1 0 0,-9 1-1 0,-3-4 1 0,6-5 0 16,-8 5 0-16,1-4 0 0,-1-4 0 0,-6 5 0 15,1-6-1-15,-3-2 0 0,3 4 0 0,-7-4 1 0,-1-1 0 16,1 1 2-16,-1-4 0 0,-6 2-1 0,-6 4 1 0,5-6 0 16,-11 2 0-16,6-2-2 0,-14 4 0 0,8-4 0 15,-8 4 0-15,0-4 0 0,1 4 0 0,-7-1 0 16,0 5 0-16,0-4 0 0,0 3 0 0,0 0 0 0,0 0-1 15,0 1 1-15,0-1-1 0,0 0 1 0,-7 0 0 0,7 4-1 16,0-3 0-16,-6 3 0 0,6 1-1 0,-6 2 2 0,-1 1 0 16,-6-1 0-16,7 1 1 0,-8 2 0 0,0 2 0 15,2 3 0-15,-1 0 0 0,-7 4 0 0,-6-1-2 16,7 1 1-16,-13 3-1 0,6 4 1 0,-13 4-1 0,-1 0 0 16,1 3 1-16,-6 3 1 0,-7 2-3 0,-7 2 2 0,-1 5 2 15,-4-4 2-15,-8 2-1 0,1 2 1 0,-8-1 0 16,8 0-7-16,-7 1-3 0,-1-5-11 0,0-3-16 0,2-3-22 15,12-1-24-15,-7-3-31 0,13-5-59 0,0-1-98 0,8-2-121 16,5-8-74-16,-7 1-39 0</inkml:trace>
  <inkml:trace contextRef="#ctx0" brushRef="#br0" timeOffset="189767.21">11235 13151 108 0,'0'-4'194'0,"0"4"-24"0,0 0-23 0,6-2-23 0,-6 2-18 16,0 0-16-16,7-5-12 0,-7 5-10 0,0 0-10 15,6 0-9-15,-6 0-7 0,0 0-7 0,6 0-5 0,-6 0-7 16,8 0-5-16,-8 0-4 0,0 5-5 0,6-3-1 0,0 6 0 15,-6-4 3-15,7 3 2 0,0 3 3 0,-1 2 2 16,-6 3 2-16,7 0 5 0,-7-1 1 0,6 5 2 0,-6 2 2 16,6 4 0-16,-6 2 1 0,0 2 1 0,0 0 1 15,0 7-3-15,0 1 2 0,-6 8-1 0,6-1-1 0,-6 3-2 16,-1 5-2-16,1-1-2 0,-1 0-1 0,0 4-3 0,1-4-1 16,0 7-1-16,-8-2-2 0,1 2 1 0,7 5 0 15,-7-5 1-15,5 5-1 0,-3 2-1 0,-3-2 1 0,8-1-3 16,-8 0 0-16,2 1-1 0,-1 2-2 0,6-7-1 15,-6 5-3-15,7-5 0 0,-9 2-2 0,4-5 0 0,-3 0 0 16,8 0-3-16,-7-4-1 0,7-3 0 0,-8 3 0 0,2-4 0 16,4-2-1-16,-4 1 0 0,5 0 1 0,1-8-1 15,-1 4-4-15,0-6-6 0,0 1-11 0,7-8-16 16,0 1-16-16,0-5-22 0,0-3-31 0,7-3-44 0,0-5-73 16,0-3-136-16,6-3-89 0,-7-2-38 0</inkml:trace>
  <inkml:trace contextRef="#ctx0" brushRef="#br0" timeOffset="190110.96">11084 15526 308 0,'0'3'378'0,"8"-3"-117"0,-8 8-108 0,6-5-70 16,-1 1-37-16,2 3-22 0,7-3-10 0,-1 7 0 0,0-8-3 16,0 8-1-16,7-3 3 0,0 3 2 0,5 3-1 15,-5-2 2-15,12 3-3 0,-5-1 0 0,10 4-3 0,-3 0-1 16,12 1-2-16,-1-1-3 0,1 4 0 0,7-1-3 16,-2 2 1-16,8 3-2 0,6-4 0 0,7 3 2 0,6-3 5 15,0 4 4-15,7-4 2 0,-1 3 4 0,1 1 2 0,6-1 0 16,-6 1-2-16,6 0 2 0,1-3-4 0,-8 2-3 15,-6-4-2-15,6 1-1 0,-11 0-2 0,-1 0 1 16,-1-3-1-16,-12 0-1 0,-2-5-2 0,3 4-1 0,-7-4-1 16,-8-2-2-16,1-1-4 0,-7 0-6 0,-1-4-12 0,-5 4-24 15,-7-7-39-15,0 0-75 0,-1-8-134 0,-4 0-99 0,-8 0-53 16</inkml:trace>
  <inkml:trace contextRef="#ctx0" brushRef="#br0" timeOffset="190845.19">14363 14034 143 0,'0'-7'165'16,"0"3"-20"-16,0-3-17 0,-7 0-16 0,7 3-18 0,-7 0-4 15,7 1-5-15,-6-5-7 0,6 5-5 0,-6 3-8 0,6-3-3 16,0-2-4-16,0 5-4 0,0-4-7 0,-7 4-8 0,7 0-7 15,0 0-8-15,0 4-7 0,0 1-9 0,-7 1-2 16,0 5-2-16,7 4 3 0,-6-1 5 0,0 8 8 16,-7 1 4-16,6 10 9 0,-5 0 10 0,4 6 9 0,-4 6 8 15,-1 2 6-15,0 5 1 0,0 3 1 0,-1 3 3 0,1 5-1 16,0 3-3-16,-6 0-4 0,6 3-5 0,0 1-5 16,-1 0-1-16,2-1 1 0,-1 4-4 0,6-2-3 0,-6-3-4 15,7 2-2-15,-2 0-5 0,8 0-5 0,0-4-5 16,-6-1-7-16,6 1-4 0,0-7-4 0,-6 3-3 0,6-7-5 15,-6 3-1-15,6-2 0 0,-7-5-1 0,7-1 0 0,-7-1-1 16,1-6 0-16,0-2-1 0,-1-1 1 0,7-7-1 16,-6 1 0-16,-1-9-1 0,0 1 0 0,1-4 2 0,6-8-3 15,-6 5-3-15,-2-9-3 0,8 1-7 0,-6-3-8 16,0-1-3-16,6 1-7 0,-13-6-4 0,6 3-3 0,1-2 0 16,-7 1 3-16,7 1 4 0,-14-3 7 0,6 2 4 0,-11 0 7 15,5 0 3-15,-6-1 3 0,0 0 4 0,-7 2 2 16,1-1 2-16,-1-1 2 0,-6-3 1 0,7 4 3 15,-8-4 2-15,1 0 0 0,0 0 2 0,7 0 0 0,-2-4-5 16,9 4-22-16,-7 0-33 0,12-3-53 0,7-1-98 0,0-4-186 16,13 1-106-16,0-1-53 0</inkml:trace>
  <inkml:trace contextRef="#ctx0" brushRef="#br0" timeOffset="191594.91">15385 12767 229 0,'0'0'230'0,"-6"0"-84"0,6 0-57 15,-6 0-34-15,6 0-17 0,0 0-6 0,0 4 0 0,0-4 1 16,0 0 7-16,0 4 3 0,6-4 2 0,-6 3-2 16,6 3 1-16,-1-1 0 0,4 2 2 0,-3 4-2 0,-1 0-3 15,-5 4 1-15,8-1 2 0,-8 8 4 0,7 0 0 16,-7 8 1-16,0 3-1 0,0 7 0 0,0 0 3 0,6 8 0 15,-6 0-4-15,0 6-2 0,0 9-4 0,-6-1-1 0,6 8-4 16,0 3-1-16,-7 0-4 0,7 8-2 0,-8-4 0 16,3 4 2-16,-10 3 2 0,10-3 8 0,-7 3 0 0,5 3 10 15,-6-3 8-15,0 4 12 0,-1-3 6 0,2 3 4 16,-1-4 4-16,0 1-2 0,0-1 0 0,-2-4-10 0,4-3-7 16,-3 4-12-16,2-9-9 0,-1 3-7 0,6-3-8 0,-6-2-6 15,7 0-4-15,-1-4-5 0,-1-4-3 0,3-3-5 16,-1-1-3-16,-2-3-2 0,2 0-9 0,0-4-12 0,-1-7-24 15,1 4-27-15,0-8-27 0,-2 1-28 0,2-9-27 16,6-2-26-16,-6 0-17 0,0-9-16 0,6-3-16 0,0-3-56 16,-8-4-130-16,2-1-63 0,0-6-16 0</inkml:trace>
  <inkml:trace contextRef="#ctx0" brushRef="#br0" timeOffset="191938.66">13118 16358 367 0,'0'-4'384'0,"0"-4"-113"0,7 5-101 0,-7-1-73 15,12 0-44-15,2-2-23 0,-3 1-15 0,17-2-4 16,-2 2-3-16,0-1 0 0,13-2-1 0,0 1 2 0,7-1 2 16,5 1-3-16,8 0 2 0,0-4-2 0,13 4-1 0,6-4-2 15,0 4 1-15,7-4 0 0,6 0 2 0,7-1 2 16,-7 1 2-16,7 0 3 0,-1 4 3 0,2-3 6 0,4-2 2 16,-5 1 3-16,-7 4-2 0,7-4-2 0,-13 4-2 15,-1 3-3-15,-5-3-6 0,-14 3-7 0,-6 0-10 0,-8 1-12 16,-11-5-18-16,-14 4-42 0,-1-2-86 0,-17-5-172 0,-8-5-93 15,-8 2-46-15</inkml:trace>
  <inkml:trace contextRef="#ctx0" brushRef="#br0" timeOffset="193110.17">12186 14254 243 0,'-6'-3'250'0,"6"-2"-51"16,0-1-51-16,0 2-43 0,0 0-32 0,-7 1-20 31,7-1-6-31,0 0-2 0,0 0 1 0,0 1-2 0,0-2 2 0,0 3 0 0,0 2 1 0,0-4-5 0,-7 4-6 16,7-3-2-16,0 3-5 0,-6-5-3 0,6 2-3 0,0 3 2 15,-6-4 0-15,6 4 3 0,-7 0 2 0,7-4-1 32,0 4-2-32,-7 0-1 0,7 0-2 0,-6 0-6 0,-1 0-4 0,1 0-4 0,0 0-5 0,-2 4-2 0,2-4-1 0,-7 4 2 15,0-1 0-15,0 2 2 0,0 2 1 0,0 0 2 16,-7 4 3-16,1-4 3 0,6 4 3 0,-6 4-2 0,-1-1 3 16,0 1 0-16,-6-1 0 0,7 5 1 0,-1-1-2 31,1 1-1-31,-1-1-3 0,0 0 2 0,2 4-2 0,4-3-1 0,-5-2 0 0,5 6 1 0,2-2 0 0,-2 2 3 15,8 0-1-15,-7 2-1 0,6-4-1 0,-6 6-1 0,7 2 0 16,0-4-1-16,-2 0-1 0,8 5-3 0,-6-1 3 0,0 1-1 16,6 0 2-16,0-1 0 0,0 0 0 0,0-3 0 15,0 3 1-15,0 0 0 0,6-4 0 0,-6 1 1 0,6 0-1 16,2 3 0-16,-2-6 0 0,0 2-1 0,7 0-3 0,-6 0 0 16,6-2-1-16,-1 3-2 0,2-4-1 0,-1-1-1 15,7 2 0-15,-8-1-2 0,8-1-1 0,0-3 1 16,-1 5-1-16,1-5-1 0,0 1 2 0,-1-1 0 0,7 0-1 15,-6-3 3-15,6-1 0 0,-1-3-2 0,-5 1 1 0,6 2-1 16,7-6-2-16,-7-1 1 0,0 1-1 0,7-1-1 0,-7-4-1 16,6 1 0-16,-5 0 1 0,5-4 1 0,-6 3 0 15,6-3 0-15,1-3-1 0,0-1 2 0,-1 0 1 16,0-4 0-16,1 2-2 0,6-5-1 0,-6-1 1 0,6-2-1 16,0-5 2-16,-1 1 6 0,-4 0 3 0,-2-5 4 0,1 2 1 15,-2-4 3-15,-4 3 1 0,0-5-1 0,-1-2 2 31,-6 3-7-31,-1-3-4 0,0 0 0 0,1-5-2 0,-7 5-1 0,1-3 0 0,-2-5 1 0,1 0-2 0,-6 1-2 16,6-4 1-16,-7 0-2 0,-1-1-1 0,-5 1 1 0,9 0 2 16,-3-1 1-16,-6 4 4 0,0-3 6 0,0 4 5 0,0 3 6 15,-6 0 3-15,-3 3 0 0,4-2-2 0,-1 6 2 16,-7-3-3-16,6 2-3 0,-6-2-2 0,1 3-1 0,-2 1-2 16,-6 3 0-16,7-4 0 0,-6 4-4 0,0-4 0 15,-1 5-1-15,0 3-2 0,-5-5-4 0,-2 5-2 0,-5 0-2 16,-1 4 0-16,1-1-4 0,-9 1-16 0,3 2-24 0,-8 1-26 15,1 4-31-15,-1-1-30 0,0 5-27 0,1-2-28 16,0 3-34-16,5 2-37 0,1 2-59 0,7-2-114 16,5 0-60-16,8 5-24 0</inkml:trace>
  <inkml:trace contextRef="#ctx0" brushRef="#br0" timeOffset="193813.26">12218 14207 29 0,'-6'-4'301'0,"0"1"-78"0,6-2-73 0,-8 2-51 0,2 3-36 15,6-4-25-15,-6 4-19 0,6-4-10 0,-6 0-3 16,-1 2 2-16,0 2 7 0,1-5 6 0,0 2 7 0,-8-1 9 16,8 1 4-16,-1 3 2 0,-5-4-1 0,4 0-3 0,-4 0-4 15,-2 4-2-15,8 0-5 0,-13 0-6 0,6 0-4 0,-6 0 2 16,5 4 2-16,-12 0 2 0,7 3-2 0,-1 0-1 15,-6 0-1-15,6 5 0 0,1-4 0 0,-7 1-3 16,6-1 0-16,1 4-2 0,5 2 1 0,-4-3-4 0,4 4 1 16,-5-4 1-16,5 3 0 0,2 5-2 0,-2-4 0 0,2 2-3 15,-2 2-3-15,1 0 4 0,1 2-5 0,-2-3-2 16,8 1-7-16,-8 3 1 0,8-3-6 0,6-1-4 0,-6 0-6 16,6 0-11-16,0-3-11 0,6 0-13 0,-6-4-10 15,6-1-13-15,8 2-12 0,-8-4-17 0,8-1-20 0,-8-5-23 16,7 2-35-16,0-4-46 0,-6 0-81 0</inkml:trace>
  <inkml:trace contextRef="#ctx0" brushRef="#br0" timeOffset="194000.76">11769 14383 234 0,'-19'18'345'0,"-1"3"-74"15,0 6-72-15,1-2-60 0,-1 1-42 0,8-1-36 16,-8 5-21-16,6-1-12 0,2 1-7 0,-1-1-8 0,6 0-5 16,-6 0-3-16,7 0-5 0,6 1-14 0,-6-1-26 0,6 0-41 15,6 1-57-15,-6-5-99 0,0 1-106 0,6-4-69 16</inkml:trace>
  <inkml:trace contextRef="#ctx0" brushRef="#br0" timeOffset="194531.71">12218 14313 4 0,'0'0'86'0,"0"3"-34"0,0-3-33 16,0 0-39-16,0 0-43 0</inkml:trace>
  <inkml:trace contextRef="#ctx0" brushRef="#br0" timeOffset="194812.96">12239 14299 110 0,'0'0'120'15,"0"-5"-31"-15,0 2-25 0,0 3-21 0,0-4-17 0,0 4-11 16,6-3-6-16,-6 3-4 0,0-4-3 0,0 4-1 0,0-4-1 16,0 4 1-16,0 0 1 0,0 0 1 0,0-4-1 15,-6 4 0-15,6 0 5 0,0 0 6 0,-8 4 6 16,8-4 3-16,-6 0 5 0,6 4 3 0,-7-4 4 0,1 4 6 15,0-4 3-15,-2 3 2 0,2 4 1 0,-6-2 2 0,-2 1-2 16,2 5-1-16,-2 1-3 0,-5 2 0 0,-1 1-5 0,-6 7-4 16,-6 3-3-16,-1 1-2 0,-6 7-3 0,0 4-3 15,-7 4 1-15,-6-2-5 0,7 5-4 0,-8 4-2 16,8-4-2-16,-1 0-3 0,1-4 0 0,5 1-2 0,8-1 0 16,-7-8 0-16,13 2-2 0,-7-5 0 0,13-3 1 0,1-1-1 15,6-3-3-15,7-3-2 0,6-1-9 0,0-4-15 16,13-2-28-16,0-5-45 0,13-7-65 0,0 0-106 0,7-7-84 15</inkml:trace>
  <inkml:trace contextRef="#ctx0" brushRef="#br0" timeOffset="195094.07">12512 14357 14 0,'0'0'441'0,"0"-4"-111"16,-7 4-123-16,7 0-94 0,0 0-53 0,-6 4-23 0,-1 3-11 16,1 1-5-16,-8 3-3 0,1 7 3 0,0 1-1 15,-12 2 1-15,5 4 0 0,-6 4-1 0,-7 5-4 0,7 3 0 16,-13 4-2-16,1 2-2 0,-3 5-1 0,-3 3-1 16,-3-3-1-16,9 3-3 0,-7-3-4 0,-2-5-2 0,9 1 0 15,-2-4 1-15,7-3-1 0,1-4 0 0,-1 0-2 16,7-7-2-16,1-1 1 0,5 2-5 0,0-10-12 0,14 2-11 15,-7-5-15-15,6-3-21 0,7-3-31 0,7-5-42 0,6-3-61 16,-1-3-90-16,2-5-75 0</inkml:trace>
  <inkml:trace contextRef="#ctx0" brushRef="#br0" timeOffset="195312.9">12772 14562 356 0,'0'-4'463'0,"-6"4"-154"16,-7 4-135-16,0 0-81 0,-6 7-42 0,-2-1-25 16,-4 5-10-16,-8 3-6 0,7 5-2 0,-6-2 0 0,-7 8-1 15,6 5 0-15,-7-1-2 0,2 7 2 0,-7 1-1 0,-2 2-1 16,2 1-2-16,-1 0-2 0,1 0 0 0,-1 0-2 16,7-4-4-16,-7 1-7 0,14-5-8 0,5 0-7 0,1-2-10 15,7-8-9-15,5-1-11 0,2-7-11 0,12 0-18 16,6-10-33-16,8 0-49 0,-2-8-79 0,8 0-91 0</inkml:trace>
  <inkml:trace contextRef="#ctx0" brushRef="#br0" timeOffset="195500.23">12786 14858 175 0,'-7'0'511'0,"-6"4"-80"0,-7 4-154 0,1 3-124 0,-13 4-69 16,5 2-39-16,-5 6-20 0,-8-1-8 0,1 3-4 0,1 4-3 15,-9 1-2-15,9-1 0 0,-7 0-1 0,-2 4 0 16,9 0 0-16,-2 1-5 0,7-5-2 0,0 4-4 0,8-8-8 16,6 1-8-16,-1-5-11 0,13 2-18 0,1-5-28 0,6-3-54 15,6-5-98-15,7-2-125 0,1-4-71 0</inkml:trace>
  <inkml:trace contextRef="#ctx0" brushRef="#br0" timeOffset="195656.44">12851 15038 329 0,'-21'8'501'16,"1"0"-140"-16,-4 1-153 0,-9 11-95 0,-6-3-51 0,5 5-28 15,-4 0-15-15,-1 4-8 0,0-1-4 0,0 5-5 16,0-5 0-16,-1 4 8 0,1 1-5 0,1-1-5 0,5 2-4 16,1-6-11-16,5-3-25 0,8-1-32 0,6-5-53 0,-7-2-83 15,13-3-131-15,-5-5-74 0</inkml:trace>
  <inkml:trace contextRef="#ctx0" brushRef="#br0" timeOffset="195890.93">12342 14265 341 0,'-13'0'380'0,"7"4"-158"0,-7 3-122 16,-7 4-67-16,7 1-35 0,-6 2-20 0,0 1-8 0,-8-1 1 15,7 8 7-15,-6-3-1 0,0 2-3 0,-7 5-12 16,7-5-20-16,1 6-33 0,-7-5-39 0,5 3-41 0,1-3-67 16</inkml:trace>
  <inkml:trace contextRef="#ctx0" brushRef="#br0" timeOffset="196062.68">12323 14313 77 0,'-13'3'483'0,"-7"1"-76"0,1 6-162 0,-7 2-111 15,6 3-65-15,-7 3-35 0,2 0-20 0,6 1-20 16,-1 3-20-16,1 1-32 0,5-2-47 0,-6 1-74 0,8 0-124 15,5-1-88-15</inkml:trace>
  <inkml:trace contextRef="#ctx0" brushRef="#br0" timeOffset="199202.48">13743 12554 26 0,'0'0'89'0,"0"0"6"0,0 0-3 16,-6 0-1-16,6 0-3 0,0 5-5 0,0-5-8 15,0 0-7-15,-6 0-6 0,6 3-10 0,0-3-6 0,-7 0-7 16,0 3-5-16,1-3-5 0,6 4 1 0,-7-4-1 15,1 4-1-15,-7-4 1 0,13 3-1 0,-13 1 3 0,7-4-1 16,-2 8 0-16,2-5-6 0,0 2 2 0,-7-3-4 0,6 5-4 16,-6-3-6-16,7 4-3 0,0 0-1 0,-2-6-1 15,-4 5 0-15,5 1-7 0,0 0 0 0,-7 3 2 0,9-4 2 16,-1 0 1-16,-8 4-3 0,8 0 0 0,0 1 2 16,-2-6 2-16,2 5-2 0,0 1 2 0,-1-4-1 0,1 1-3 15,6 3 2-15,-7-1 0 0,7 0 0 0,0 0-2 0,0 0 1 16,-6 4 0-16,6-1 0 0,0-3 1 0,0 7-1 15,0-3 0-15,0 4-1 0,0-1 0 0,0 0 0 16,0 0 0-16,0 5 0 0,0-6 2 0,0 5-2 0,0 0 0 16,6 0 2-16,1 1 0 0,-7-1 0 0,6 0-1 15,1-1 1-15,5-2 0 0,-4 4-1 0,4-3-1 0,2 3 0 16,-3-1-2-16,3 0 0 0,0 0 1 0,-2 0-1 0,8-3 0 16,-7 2 1-16,7 2-1 0,-8-2 0 0,8-3 1 15,0 4-1-15,-1-4 0 0,1 1 0 0,0-1 0 0,-1 1 0 16,1-4 0-16,6-5-1 0,-7 5 1 0,1-4 0 0,6-1 0 15,0-2-1-15,0-1 0 0,-1 1 0 0,9-5 0 16,-9 0-1-16,1-3 1 0,7 0-1 0,-7-6 1 0,7 2 0 16,-7 0-1-16,6-3 2 0,-5-4 0 0,5 0 0 15,-6 0 0-15,6 0 0 0,-5-3 1 0,5-1 0 0,-5-3 1 16,-2-1-1-16,2 0-1 0,-2 2 0 0,-5-5-1 0,6 0 2 16,-6 0 0-16,-1-4 0 0,1 1 1 0,-7-1 3 15,0 0 2-15,0-3 0 0,0-5 0 0,0 2 1 16,-7-2 3-16,1 2 2 0,-1-5 0 0,1 0 2 0,0 1 0 15,-7 3 3-15,0-3 1 0,-7-1 1 0,0 0-1 0,1 1-2 16,-1-1 1-16,-5 0 1 0,-8 0 0 0,7 5-3 0,-7-5 0 16,0 0 1-16,-5 4-3 0,-1 0 3 0,0 4 1 15,0 0-2-15,-7-1 3 0,7 5-2 0,-13 3 1 16,7-1 0-16,-9 6-5 0,3-3-2 0,-7 7-2 0,-1 1-3 16,1 1-3-16,-2 9-1 0,2-3-2 0,-7 1 0 0,6 4 0 15,1 4-3-15,-1 3-6 0,1 1-7 0,-1-1-13 16,7 5-15-16,0 3-15 0,6-1-27 0,1 1-34 0,6-1-50 15,6 1-72-15,7 3-124 0,0-4-62 0</inkml:trace>
  <inkml:trace contextRef="#ctx0" brushRef="#br0" timeOffset="199499.31">14148 12554 56 0,'6'-4'455'0,"-6"1"-112"0,7-1-138 0,-7 1-93 16,0 3-53-16,6 3-28 0,-6 4-12 0,-6 2-8 16,6 1-1-16,-7 9-2 0,-6-2-1 0,-6 5 0 0,-1 8 0 15,0-1 0-15,-7 8-2 0,-5-1-1 0,-7 5-1 16,0 3-3-16,1 3 2 0,-8 1-2 0,7 0 1 0,-7-1 2 15,7 1-2-15,0-4-1 0,7-4 0 0,-1 1 0 0,7-5-3 16,0-3-1-16,-2 0-6 0,17-8-10 0,-3 1-13 16,8-7-21-16,6-5-38 0,0-3-54 0,13-3-92 0,0-4-94 15,6-4-55-15</inkml:trace>
  <inkml:trace contextRef="#ctx0" brushRef="#br0" timeOffset="199686.74">14505 12664 51 0,'-6'0'487'0,"-6"0"-89"0,-8 4-137 0,-1 3-115 0,-3 4-68 15,-3 3-36-15,-5 5-20 0,6 0-9 0,-15 6-5 0,9 1-2 16,-6 3 1-16,-2 4-1 0,2 4-1 0,-8 3 0 16,7 0-2-16,-7 8-4 0,7-1-6 0,0-2-7 0,-1 2-9 15,8-3-9-15,-1-4-9 0,7 1-16 0,0-5-25 16,7-2-28-16,6-2-43 0,0-6-59 0,7-1-89 0,6-6-72 15</inkml:trace>
  <inkml:trace contextRef="#ctx0" brushRef="#br0" timeOffset="199858.57">14493 13082 242 0,'-14'4'466'0,"-5"7"-125"16,-7 3-137-16,0 5-94 0,-7 2-52 0,1 2-29 0,-7-1-13 15,-1 4-8-15,2 3-4 0,-8-4-1 0,7 4-1 0,0 5-2 16,0-1-9-16,-1-1-13 0,8 1-23 0,-1 1-36 16,7-2-41-16,1-2-51 0,11-1-68 0,2-4-95 0,4-3-67 15</inkml:trace>
  <inkml:trace contextRef="#ctx0" brushRef="#br0" timeOffset="200155.37">13887 12540 128 0,'-26'7'498'0,"-13"5"-65"0,6 5-182 15,-6 5-114-15,-7 7-65 0,8 1-32 0,-9 3-20 16,9 0-10-16,5-1-7 0,1 5-7 0,5-3-9 0,8-1-9 16,0 4-18-16,5-5-30 0,8 5-47 0,-2-8-69 0,2 3-109 15,12-3-85-15,-6 2-48 0</inkml:trace>
  <inkml:trace contextRef="#ctx0" brushRef="#br0" timeOffset="200999.11">15079 14200 168 0,'0'-5'317'0,"0"2"-84"0,0-1-71 16,-6 0-57-16,6 0-40 0,0 4-22 0,-7-2-12 15,7-3-3-15,-6 2-1 0,-1 3 3 0,0-4-7 0,0 4-2 16,-4-3-4-16,-3 3 1 0,8 3-1 0,-14-3-5 0,7 0-2 15,0 4-1-15,-6-4 2 0,-1 8 2 0,0-6 0 16,1 6 1-16,-7 4 0 0,6-3 4 0,-6 7 0 0,0-1 1 16,-7-1 2-16,8 8 0 0,-1 1 0 0,-1-2-1 15,1 4 0-15,0 5-2 0,0-1 1 0,-1 1-4 0,9 6-3 16,-2 1-4-16,1-1 0 0,5 1-2 0,2 3-3 0,4 1 0 16,2-1-2-16,6-4-1 0,0 5 0 0,0-4 1 15,14-1 0-15,-8-3 1 0,6 1-2 0,8-2 0 16,0-3 0-16,-1 0-1 0,1-3-1 0,6 0 1 0,0-3 0 15,6-6 0-15,-5 2 1 0,6-5-1 0,-1 1-1 0,1-5 0 16,6-2 1-16,-1 1 0 0,1-7-2 0,1-2 1 0,5-2 1 16,0-3-1-16,-5-2 2 0,6-4 0 0,-2-4 7 15,3-3 9-15,5-1 16 0,-6-6 17 0,6-1 17 16,-8-3 26-16,3-4 22 0,-8-4 21 0,0-3 14 0,1 0 9 16,-8-4 3-16,-6 0-3 0,-6-1-9 0,-1 1-20 0,-6-4-23 15,-7 5-18-15,-6-4-18 0,-6-1-17 0,-7 4-14 16,-6-4-12-16,-1 8-7 0,-13-5-6 0,-6 9-2 0,-1 0-2 15,-5 3-1-15,0 3-4 0,-1 5-8 0,-5 3-18 16,-3 4-21-16,9 3-28 0,-6 5-30 0,5 5-31 0,7 1-30 16,6 1-28-16,1 3-23 0,6 3-14 0,6 1-15 0,7 4-32 15,0-1-63-15,0 0-113 0,7 5-41 0,-2-5-16 16</inkml:trace>
  <inkml:trace contextRef="#ctx0" brushRef="#br0" timeOffset="201233.25">14981 14144 168 0,'-6'-3'457'0,"6"-1"-111"0,-6 1-136 15,-1 3-93-15,-6 0-50 0,7 3-26 0,-9 8-11 16,3 0-4-16,-1 3 3 0,-6 5-2 0,-1-2 1 0,0 10-1 16,1 2-1-16,-8 5-1 0,2 2-4 0,-1 1-5 0,-1 3-2 15,2-1-3-15,-2 5-7 0,-5-3-1 0,6 3-3 16,0 0-3-16,-6-4 1 0,12 1-1 0,-7-5-2 0,9 1 3 15,-2 0-1-15,7-8-6 0,-1 4-9 0,1-8-12 16,8 1-17-16,5-7-26 0,-8-1-39 0,16-4-56 0,-8-2-79 16,12-9-119-16,0 1-55 0</inkml:trace>
  <inkml:trace contextRef="#ctx0" brushRef="#br0" timeOffset="201420.79">15280 14345 410 0,'14'-15'472'0,"-7"1"-164"0,0 7-128 0,-7 3-72 16,-7 4-39-16,0 0-20 0,-12 11-10 0,-1 1-4 0,-6 5-4 16,-7 5 0-16,-5 4 0 0,-1 1-4 0,-1 2-4 0,0 4-7 15,-5-1-3-15,6 1-5 0,0 4-2 0,1 3-1 16,-2-3-6-16,0 7-9 0,9-4-13 0,4 4-17 0,1-4-24 16,-1-3-28-16,15-4-41 0,5-4-49 0,1-3-67 15,12-4-97-15,1-7-68 0</inkml:trace>
  <inkml:trace contextRef="#ctx0" brushRef="#br0" timeOffset="201592.53">15659 14485 442 0,'20'-7'476'16,"-14"-1"-154"-16,0 4-128 0,-6 4-71 0,-6 4-39 0,0 4-17 16,-14 7-11-16,1 3-4 0,-14 4-1 0,1 0-2 15,-2 7-5-15,-11 1-7 0,6 1-9 0,0 7-8 0,-6-5-6 16,6 8-10-16,-7-1-23 0,7 0-30 0,6 0-48 15,-6 1-79-15,6-5-139 0,8-3-105 0,-9 0-72 0</inkml:trace>
  <inkml:trace contextRef="#ctx0" brushRef="#br0" timeOffset="202561.15">12525 12650 294 0,'-13'-4'267'0,"6"0"-89"0,-6 4-67 0,1 0-43 15,-2-3-20-15,2 6-12 0,-8-3-2 0,7 4-2 16,-7 0-1-16,8-4-1 0,-8 0-4 0,-1 4-2 16,-4 3-6-16,6-4-2 0,-1 1-1 0,-6 3-1 0,7 4-1 15,-8-3 1-15,7 3 0 0,-6-1 1 0,0 5 1 0,1 1 0 16,-9 1-1-16,9 2-2 0,-7-1-2 0,-2 3-1 16,1 5 1-16,1 0-1 0,0 0-1 0,-1 0 1 0,7 3-1 15,0-3 0-15,-7 3 2 0,14 0-1 0,-7 0 1 16,0 5-1-16,6-5-1 0,1 3-2 0,-1-1-1 0,8 1-1 15,-2 1 0-15,1 0-4 0,0 0 1 0,13 0-1 0,-8-1-1 16,8 2-1-16,8-5 0 0,-8 0 0 0,13 0 0 16,0-2 0-16,7 2-1 0,0-8 1 0,5 1-1 15,7 0 2-15,2-7 0 0,-1 4 0 0,-1-9-2 0,7-2-1 16,0-1-1-16,7-3-1 0,-8-1-1 0,9-3 0 0,-9-3 2 16,7 3-1-16,2-7 1 0,-3-5 1 0,3 5 1 0,-2-7 0 15,1-1 2-15,-1 0 1 0,1-7 1 0,-1 0 3 16,2 0 6-16,-2-3 8 0,-6-5 5 0,0 1 7 15,-1-4 3-15,-11-4 4 0,0 1 4 0,-8-4 0 0,0-1-3 16,-5-7-5-16,-1 5-5 0,-13-8-5 0,0 3-4 0,-7 0-5 16,-6 0-1-16,0 4 2 0,-13 0 0 0,0 4 0 15,-8 3 0-15,3 5 1 0,-8 3-1 0,6 2-1 0,-7 9-3 16,2 0-5-16,5 3-5 0,1 8-9 0,-1 0-12 0,7 3-9 16,-1 4-17-16,8 0-18 0,6 4-21 0,1 3-34 15,5 0-57-15,0 1-84 0,7-1-122 0,0 4-60 0</inkml:trace>
  <inkml:trace contextRef="#ctx0" brushRef="#br0" timeOffset="202733.12">12459 12664 161 0,'-20'0'430'0,"2"0"-111"15,-2 4-119-15,-6 3-87 0,-1 4-48 0,2 3-25 0,-8 5-15 16,1 0-4-16,-1 6-2 0,-6 1-9 0,0 6 2 15,-1 2 1-15,2 2 1 0,-1 9-2 0,-1 2-2 0,-5 0-5 16,6 5-7-16,-1-1-2 0,8-3-13 0,6 0-11 0,1-5-13 16,5-3-19-16,7-2-26 0,-1-6-36 0,14-6-47 15,0-1-67-15,7-10-105 0</inkml:trace>
  <inkml:trace contextRef="#ctx0" brushRef="#br0" timeOffset="202904.82">12603 12884 168 0,'-19'4'464'0,"-14"4"-127"16,-6 1-141-16,-1 7-88 0,2 5-48 0,-7 2-25 15,-2 2-11-15,2 1-9 0,-1 4-3 0,7 2-2 0,-7 1-3 16,7 3-11-16,7-2-24 0,-1 3-42 0,7-4-68 16,6-1-105-16,8-3-108 0,5 2-66 0</inkml:trace>
  <inkml:trace contextRef="#ctx0" brushRef="#br0" timeOffset="203045.49">12655 13147 466 0,'-13'8'401'0,"1"-1"-132"0,-15 7-110 16,1 9-72-16,-14 0-41 0,2 6-23 0,-2 3-18 0,2 1-18 16,-2 4-28-16,1-1-49 0,1 5-88 0,5 3-144 15,1 0-77-15</inkml:trace>
  <inkml:trace contextRef="#ctx0" brushRef="#br0" timeOffset="204388.75">7228 16273 311 0,'-20'3'260'0,"0"2"-95"16,1-3-89-16,-2 6-69 0,1-4-42 0,2 3-29 16,5 1-14-16,-6-1-20 0,-1-4-10 0,7 6-3 0,-6-3 12 15,-1 2 20-15,1-2 28 0,-1 6 28 0,0-8 29 16,7 6 41-16,-7-2 39 0,2-4 30 0,4 3 12 0,-5 1 4 15,5-6-12-15,2 6-18 0,-2-4-28 0,2-1-28 16,-2 1-26-16,1 4-23 0,1-6-13 0,-3 6-11 0,10-4-4 16,-9 0-2-16,8 3 5 0,-7-3 7 0,7 3 7 0,-8-4 9 15,8 1 9-15,0 1 5 0,0-3 4 0,6-2 1 0,-8 5-1 16,8-5-1-16,0 3-4 0,0-3-2 0,0 0-3 16,0 0-2-16,0 0-1 0,0 0 0 0,8 0 3 15,-8 0 0-15,6 0 4 0,0-3 0 0,0 3 0 0,8 0 1 16,-1-5 1-16,-1 3-1 0,2-3-1 0,-2 1 0 0,8 1-3 15,0-1 1-15,-1 1-3 0,1-5 3 0,6 5-3 16,-8-5-1-16,9 0-1 0,-7 2 0 0,7 2 1 0,-9-3-1 16,9 3 0-16,-1-4 0 0,0 6 1 0,-6-6 1 15,5 1-2-15,0 3 0 0,-5 0 0 0,7-3-1 0,0 3-1 16,-1 1 0-16,-1-1 1 0,-5-3 1 0,6 2-1 0,0-1 2 16,1 2-1-16,-1-4 0 0,-1 1 1 0,8 0-1 15,-7 0 1-15,0-1 3 0,6 1 3 0,1-5 1 0,-1 5 5 16,1-3 3-16,-1-2 4 0,8 2 6 0,-7-1-1 15,6-4 1-15,-7 5-3 0,8-2-2 0,-8 4-4 0,7-3-4 16,-6 0-3-16,-7 5-4 0,6-6-2 0,1 5-1 0,-7-1-2 16,0 1 0-16,7 0 1 0,-7 0 0 0,-1-1 1 15,1 1 3-15,1 0-1 0,5-1 4 0,-6 1 4 16,7 0 2-16,-7 0 4 0,7-1 2 0,-8 0 2 0,8 4-2 16,0-3-1-16,-1 0-3 0,-5 0-4 0,5-1-1 0,1 5-4 15,-7-4-2-15,6 0-3 0,-6-1-1 0,7 4 1 0,-7-7-2 16,7 5 0-16,-1-3 0 0,-6 3 0 0,7-5-1 15,-1 3 2-15,1-4-1 0,-7 3 0 0,7 1 1 16,5-4 2-16,-5 2 0 0,0-1-1 0,0 0 2 0,6 0-2 16,-7 4 3-16,7-4-3 0,-6 3 1 0,-1 1-2 0,1 0 0 15,0-1-1-15,0 1-1 0,-1 0 0 0,1-1-2 16,-1-3 2-16,1 5 1 0,-1-6-1 0,7 4-1 0,-7-3 1 16,8 1 1-16,-7-1 0 0,6 0 0 0,-1 0-1 0,9 0 0 15,-9-4-1-15,8 4 0 0,-7 1 1 0,0-2-1 16,0 1 0-16,1-1 1 0,-2 2-1 0,1 3 1 0,1-4 1 15,-1 3-1-15,-1 1-1 0,-5 0 1 0,7 0 0 16,-2-1 0-16,-5 1-1 0,6 0 1 0,-6 0 0 0,6-5 2 16,-6 1 1-16,6-1-1 0,0 3 0 0,-7-3 0 15,8-3 1-15,-8 1-2 0,7-1 1 0,0 1 0 0,0-5 2 16,1 4 1-16,-2-2 4 0,9-3 3 0,-9 2 0 0,7 4 1 16,2-4-2-16,-2-1-1 0,-6 1-3 0,7 4 0 15,0-6-2-15,-1 2-2 0,-6 4-1 0,0-4-2 0,0 3 1 16,0-4 3-16,1 5-2 0,-8-1 0 0,1-2-3 0,-1 2 0 15,1 1 1-15,-1-6 0 0,1 6 0 0,-7-1 0 16,0 1 0-16,1-1 0 0,-2 1 0 0,1 2 1 16,-6 1 2-16,-8 0 0 0,2 4-2 0,-1-1 0 0,0 2 0 15,-6 1-1-15,-1 2 0 0,0 0-1 0,1-2-5 0,-7 5-9 16,0 0-18-16,0 0-30 0,-7 0-58 0,1 5-83 0,0-2-137 16,-8 0-72-16</inkml:trace>
  <inkml:trace contextRef="#ctx0" brushRef="#br0" timeOffset="204997.97">7834 16629 86 0,'-14'3'281'0,"2"4"-65"0,-2-2-64 0,1 1-48 15,7 2-40-15,-1-5-24 0,-6 5-12 0,7-4-7 16,0-2-2-16,6 3-3 0,-8-2-3 0,8 1-1 0,0-1-1 15,-6 1-1-15,6-4-2 0,0 4-1 0,6-4-2 0,-6 4 0 16,0-4-1-16,8 3 0 0,-2-3-1 0,-6 4 0 0,6-4-1 16,7 0 0-16,-6 3 1 0,-1-3-1 0,7 0 3 0,1-3-1 15,5 3 2-15,-6-4 3 0,6 1 1 0,7-1 4 16,0-4 0-16,1 1 1 0,-1-3 0 0,13 2 4 0,-7-3 1 16,7-4-3-16,7 5 2 0,-1-6-3 0,1-2-3 15,6 4-2-15,0-1-1 0,6-3-4 0,2 3-4 0,5-3 0 16,1 3-3-16,-9-4 3 0,16 5 0 0,-8-4 1 0,6 0 0 15,8-1 2-15,-3 1 5 0,4-1 2 0,5-7 3 16,6 6 0-16,0-7 3 0,7 1 2 0,7-3 0 0,-2-4 3 16,1 4 1-16,1-4 1 0,-1 0-2 0,-7-4-3 15,2 4 0-15,-2 0-1 0,-5 0-1 0,-7 4-5 0,-1 0-5 16,-6-1-5-16,1 5-2 0,-9 0-2 0,10 2-4 0,-9-2-6 16,-1 3-4-16,-4-4-8 0,7 4-7 0,-8 0-4 15,0 0-2-15,0 0 0 0,-8 1 4 0,-3-2 2 0,-2 5 4 16,0-4 7-16,-6 3 8 0,-9-2 6 0,-3 3 3 15,-2-1 2-15,-5 3 1 0,-1-1 1 0,-6 3 1 0,-8 2 3 16,2 1-1-16,-8 0-1 0,-6 4 1 0,0 0-1 0,0 2-2 16,-6 3-6-16,-8 2-9 0,-6 0-17 0,8 0-26 15,-8 2-36-15,-5 3-52 0,-1-2-80 0,-1 1-117 16,1 3-57-16</inkml:trace>
  <inkml:trace contextRef="#ctx0" brushRef="#br0" timeOffset="205326.02">9717 15507 404 0,'-20'0'509'16,"0"0"-124"-16,8 0-144 0,-2-3-95 0,1 3-55 15,13 0-33-15,-6 0-19 0,6-4-14 0,0 4-6 16,0 0-7-16,6 4-2 0,1-4-2 0,6 0 5 0,6 0 7 15,1 0 6-15,6 0 4 0,0 0 0 0,7 0 4 0,6 3-3 16,0-3-1-16,7 4-6 0,-7 0-11 0,-1 0-6 0,8 3-1 16,-7 4-3-16,-6 0-1 0,5 3-1 0,-11 4 1 15,5 1 2-15,-6 2 0 0,0 6 7 0,-5 2-2 16,-9 7-1-16,2 1 0 0,-8 4 2 0,-6-1-1 0,0 4 2 16,-6 2-2-16,-8 3-5 0,2 2 1 0,-9-3 0 0,1 0 0 15,2-2-2-15,-8 0-1 0,-1-3-2 0,1-3 0 16,0-2-8-16,1-2-14 0,5-4-22 0,-6-2-25 0,13-1-39 15,-7-6-65-15,7-2-107 0,6-3-133 0,7-7-73 16,0 0-34-16</inkml:trace>
  <inkml:trace contextRef="#ctx0" brushRef="#br0" timeOffset="206263.3">13078 14130 8 0,'20'-15'55'0,"0"0"-8"0,5 4-9 16,2-3-10-16,-1-2-8 0,6-1-4 0,-5 2-1 15,10-3-2-15,4-1-1 0,-2-2-2 0,0 2-2 16,7-2-2-16,5-6 0 0,-6 5-1 0,9-4-2 0,-3-3-2 15,2 4-1-15,-1-4-1 0,7-4-1 0,-8-1 1 0,8-2-1 16,0-3 0-16,-1-3-1 0,1 2 2 0,0 3-1 16,0-7 0-16,-1 4 5 0,1 1 4 0,0 2 2 0,-7-4 1 15,7 8 1-15,-8-4 3 0,2 8-1 0,-8-5-8 16,1 5-25-16,-7 0-43 0,-8 4-57 0</inkml:trace>
  <inkml:trace contextRef="#ctx0" brushRef="#br0" timeOffset="207091.45">16362 12741 228 0,'0'0'292'16,"-6"0"-80"-16,12-3-70 0,-6 3-53 0,8-4-36 15,4-4-22-15,1 5-14 0,6-5-7 0,2 5-5 0,-1-4 0 16,12-1-3-16,-7-3-2 0,15 4-1 0,-7-4 0 0,12 0-1 16,-5 0-2-16,11-3 0 0,1-1 1 0,1 0-2 15,-3-3 1-15,10-1-1 0,6-3 1 0,-8-3 1 0,14-1 1 16,-1-3 4-16,2-1 2 0,-2 1 3 0,6-4 2 16,2 1 2-16,6-2 2 0,0-2 2 0,6 0 3 0,-7-1-2 15,7 1 1-15,0-2 0 0,-6 5 1 0,-6-3 3 0,-2 6 2 16,-4-2 2-16,-8-2 3 0,-6 5 1 0,-7 4 0 15,-7-2-3-15,-7 6 0 0,-11-1 0 0,-1 0-4 0,1 4-1 16,-15-1-2-16,2 1-5 0,-2-1-1 0,-5 1 0 16,-7 4 0-16,0-1-2 0,0 1-2 0,-7-1-2 0,7 0-3 15,-6 4-1-15,-6-3-1 0,4 2 0 0,2 1-1 0,0 5-1 16,-1-6-1-16,-6 8 0 0,6-3 1 0,1 3 0 16,6 1 0-16,-6-1 0 0,6 1 0 0,0 3 0 0,-7-4 1 15,7 4 0-15,0 0-2 0,0-4 0 0,7 4 1 0,-7 0 0 16,0 0-3-16,6 4-5 0,-6-4-11 0,0 7-13 15,-6-3-20-15,-1 3-54 0,0-4-118 0,-5 5-116 16,-3-1-72-16</inkml:trace>
  <inkml:trace contextRef="#ctx0" brushRef="#br0" timeOffset="207434.9">16102 13350 150 0,'33'-11'244'15,"12"-4"-93"-15,-5 0-59 0,5 3-25 0,7-2-10 0,7-3-2 16,6-2-1-16,6 1 4 0,8-4 1 0,0-1 6 15,12 1-7-15,0-7-9 0,6 4-8 0,1-5-3 0,6-2-4 16,7-2-4-16,0-2-2 0,13-1-9 0,-7-3-1 16,7 0-1-16,6-4-4 0,-6 0-6 0,-1-4-3 0,1 0-2 15,-6-2 0-15,-7-2-2 0,-1 0 0 0,-5 1 0 0,-2 3 0 16,-11 1 0-16,-1 3 0 0,-12 0 0 0,-1 7-4 16,-13 1-3-16,-13 2-6 0,-6 5-10 0,-14 4-16 0,-7 3-17 15,-11 0-26-15,-8 4-30 0,-12 2-35 0,-8 7-47 16,-11-3-69-16,-1 1-82 0</inkml:trace>
  <inkml:trace contextRef="#ctx0" brushRef="#br0" timeOffset="207700.55">17458 11943 430 0,'-26'-4'386'0,"0"0"-138"16,-2-3-101-16,8 3-51 0,3 1-25 0,3 0-12 15,1 3-6-15,7-5-9 0,6 5-3 0,-7 0-4 16,14 0-6-16,-1 5-8 0,1-5-7 0,13 3-9 0,-3 4 0 16,17-3 0-16,-2-1 0 0,8 1-2 0,4 4 0 0,10-5-3 15,-2 4 0-15,7-3 2 0,0 3-3 0,-1 4-1 0,7-3-3 16,0 2 0-16,-6 5 2 0,0 0-1 0,-8 6 2 16,1 2 0-16,-5-1 0 0,-8 7 1 0,-7 4 0 15,-6 8 0-15,-7 2 2 0,-12 5-2 0,0 7 0 0,-21 4-1 16,2 3-5-16,-15 4-8 0,-5 3-12 0,-13 4-17 0,-2 2-27 15,-5-3-36-15,-7 6-55 0,8-9-74 0,-8 0-118 16,1 1-70-16</inkml:trace>
  <inkml:trace contextRef="#ctx0" brushRef="#br0" timeOffset="210262.53">9436 11547 61 0,'7'8'142'15,"6"-5"-44"-15,-7 4-29 0,1 0-18 0,6 1-5 16,-8-1-2-16,3-2 0 0,-2 1 2 0,1 1 0 0,0-3 0 16,-1 4-7-16,-6-1-6 0,6-1-7 0,-6 3-4 15,0-2-7-15,8-3-3 0,-8 3-1 0,0-3-2 0,0-1-2 16,0 5-7-16,0-4 0 0,0-1 0 0,0 0 1 15,0 1 6-15,0-4 4 0,0 4 8 0,0-4 7 0,0 0 9 16,0 0 4-16,0 0 1 0,0 0 1 0,0 3-4 0,0-3-4 16,0 0-6-16,0 4-5 0,6-4-5 0,-6 4-4 0,0 0-2 15,6-1-3-15,-6 4 3 0,6 0 0 0,1 1 2 16,0 4 1-16,-1-6 1 0,1 5 1 0,-1 4 0 16,8-4 1-16,-8 7 1 0,6-3-1 0,2 3 1 0,-1 4 0 15,0 0 2-15,6 4 0 0,1 0 1 0,6-1-2 0,-7 5-2 16,7 2-1-16,7 2-4 0,-7 2-2 0,7 1-4 15,-1-1-1-15,1 5-3 0,-1 3 1 0,1-4-3 0,6 8 1 16,-6-4-1-16,6 3 0 0,-7 2-1 0,8-6 1 16,-1 4-2-16,-1-3-2 0,9 4 0 0,-8-5-3 0,5-2-3 15,-3 2-4-15,4-1-5 0,1-2-9 0,-1-1-13 0,-5-5-22 16,-2 3-32-16,1-8-47 0,-1 0-76 0,3 0-116 16,-9-6-67-16</inkml:trace>
  <inkml:trace contextRef="#ctx0" brushRef="#br0" timeOffset="210840.34">10837 12160 290 0,'0'0'235'15,"0"0"-91"-15,0-5-75 0,0 5-48 0,6 0-27 0,-6 5-15 16,0-5-7-16,7 0-3 0,-7 2 6 0,0-2 10 15,7 0 10-15,-7 4 7 0,5 0 5 0,-5-1 1 0,8 1 5 16,-8-1 2-16,7 2 4 0,-1 1 1 0,0 1-1 0,1-2 1 16,6 6 4-16,-7-4 3 0,7 5-1 0,1-2 0 15,6 5 2-15,-9-4 0 0,10 7 6 0,-8-4 0 0,7 5 0 16,6 3-2-16,-7 0 0 0,7-1-3 0,-6 6-6 0,12-1-4 16,-6 3-6-16,7 0-4 0,-1 4-4 0,7-3-3 15,0 2-1-15,1 2-1 0,-1-2 0 0,6 5 0 16,-5-5 0-16,-8 1-2 0,7-3-6 0,-8 2-10 0,3-6-11 15,-8 3-17-15,0-6-20 0,-6 3-32 0,-1-9-43 0,-5-2-69 16,-2 4-102-16</inkml:trace>
  <inkml:trace contextRef="#ctx0" brushRef="#br0" timeOffset="211355.88">10297 12239 42 0,'6'8'229'0,"0"3"-79"0,1 0-55 16,6 0-40-16,0 3-20 0,1 2-12 0,-2-3-8 0,0 3-5 16,9-1-4-16,-8 2-1 0,0-3-3 0,-1 5 1 15,8-4-1-15,-8 4 5 0,3-5 8 0,4 1 8 0,-6-5 9 16,7 2 7-16,-7-1 11 0,6-5 12 0,-6 2 13 16,1-1 8-16,-2-7 0 0,0 4 1 0,-4-4-5 0,5-4 0 15,-1 1 3-15,-4-1 6 0,-2-6-3 0,7-2-8 0,-13-3-6 16,7 1-6-16,-1-5-4 0,0 1-7 0,-6 0-16 15,7 3-18-15,-7-3-15 0,5 3-18 0,-5 1-25 0,8 7-31 16,-1-5-48-16,5 8-79 0,2 1-135 0,5 0-106 16,1 3-54-16</inkml:trace>
  <inkml:trace contextRef="#ctx0" brushRef="#br0" timeOffset="212449.33">12929 13558 182 0,'0'-4'275'0,"0"4"-74"0,0-3-68 0,0 3-48 15,0-4-30-15,0 4-19 0,7 0-7 0,-7 0-3 16,0-3-5-16,5 3-1 0,-5 0-2 0,7 0 0 0,-7 3 0 15,7-3-3-15,-1 4-3 0,8-1-5 0,-2 5-3 0,2-1-2 16,-2 0 1-16,8 4-1 0,-2 0-2 0,9 3 1 16,-7 3-1-16,7 0 1 0,5 2 0 0,1 3-1 0,-1 3 0 15,1-4 2-15,4 5 0 0,4 4 2 0,-2-4 3 16,6 3 3-16,1 4 3 0,7-4 0 0,-8 4 2 0,13 3 0 16,-5-2 0-16,-1 3 0 0,6-1-2 0,1 1 0 15,-1-1-3-15,1 1 1 0,0 3-1 0,-7-3 0 0,7-1-2 16,-1 1 0-16,-5 0-1 0,4-1-1 0,-4-2 1 0,6 2 0 15,-7-3-1-15,7 4-1 0,0-5 1 0,-1 5 0 16,1-4-1-16,-1 3-1 0,8 1-1 0,-7-3 0 0,-2 2-1 16,9 1-1-16,-1-4-1 0,-6 4 0 0,6-5 0 0,0 1 0 15,0-3 0-15,-6 2 0 0,6-3 2 0,-6 1-1 16,-1 3-1-16,1-7 0 0,0 3-1 0,-7 1 0 16,7-5 1-16,-8 4-1 0,8-3-3 0,-7-1 2 0,1 1 1 15,-2-5 0-15,8 6 2 0,-7-5 0 0,-6 3 0 0,6-7 0 16,0 5 0-16,1-1 0 0,-9-3 0 0,9 2-1 0,-8-3-1 15,8 4 0-15,-7-3-1 0,5 2 1 0,-5 1 1 16,-1-3 0-16,2 3 2 0,-2-4 0 0,1 5 0 16,-1-2-1-16,-5-3 0 0,5 1 0 0,-6-1 0 0,0 1-1 15,-1-5 1-15,2 1-1 0,0 3-1 0,-9-7 1 0,3 3 0 16,-2-2 0-16,1 3 0 0,-7-5 1 0,0 2-1 16,-1 2 0-16,2-2 1 0,-1 2-1 0,0 1 0 0,-6-1 1 15,-1-3-1-15,7 3-2 0,-6 1 2 0,-7-3 0 16,7 2 0-16,-8 1 0 0,2-4-2 0,-2 0-5 0,2 0-12 15,-1 3-13-15,0-6-25 0,-7 2-32 0,7-3-42 0,-7 1-58 16,8-1-104-16,-14-7-75 0</inkml:trace>
  <inkml:trace contextRef="#ctx0" brushRef="#br0" timeOffset="213105.58">15066 14434 118 0,'33'25'176'0,"-1"4"-31"0,6 5-25 0,9-1-16 15,-3 3-18-15,4 5-13 0,3-1-10 0,0 4-10 16,9 4-7-16,-9-4-6 0,9 3-4 0,-1 5-3 0,-8-5-4 16,15 4-2-16,-8 1 0 0,1-1-2 0,7 4-1 0,-1-5-2 15,0 6 2-15,-6 0-1 0,6-2-1 0,0 1-4 16,0 3-2-16,0-6-3 0,-7 3-3 0,7-7 0 16,-6-1-2-16,0 0-2 0,-1-2-2 0,-5-5 1 0,-9-4-2 15,3-3 1-15,-3 0 1 0,-3 0-2 0,-2-7-3 0,0-1 2 16,-13-3-2-16,6 0 1 0,-5-3 1 0,-1-1-1 0,-6-3-1 15,-9-4 1-15,3 0 0 0,-1-4-1 0,-6-3-1 16,-1 0-8-16,1-4-17 0,-7-4-25 0,0-4-40 16,0 1-57-16,-13-7-73 0,6-1-109 0,-12 0-71 0</inkml:trace>
  <inkml:trace contextRef="#ctx0" brushRef="#br0" timeOffset="213495.96">15815 14672 260 0,'0'4'467'0,"7"3"-156"16,0 1-134-16,5 2-78 0,2 5-46 0,5 3-26 15,1 5-12-15,6-2-7 0,6 9-4 0,1-1-3 0,-1 4 1 16,1-4 0-16,6 5 0 0,-6-2 0 0,-1 1 1 0,1 0 0 16,0-1 2-16,-1-2 0 0,-6-1 1 0,0 1 0 15,0-1 2-15,-6-3 2 0,6 0 0 0,-13-1 1 0,0 1-2 16,-1-1 0-16,-5-2-1 0,-7 2 0 0,0-3-2 15,-7-1-3-15,1 2-1 0,-7-5 0 0,-6-4 1 0,-7 1-1 16,-7-1 1-16,-6-2-1 0,-7-4 1 0,-6-5 1 0,1-3-3 16,-15-3-8-16,0-1-14 0,-11-6-27 0,-2-2-43 15,-5-7-75-15,-1 1-144 0,0 0-92 0,1 3-50 16</inkml:trace>
  <inkml:trace contextRef="#ctx0" brushRef="#br0" timeOffset="-196505.4">20807 8799 194 0,'-6'-7'70'0,"6"7"-216"0</inkml:trace>
  <inkml:trace contextRef="#ctx0" brushRef="#br0" timeOffset="-192006.47">21276 8495 140 0,'0'0'381'0,"-7"0"-82"0,7-3-83 15,0 3-71-15,0 0-47 0,0 0-29 0,0 0-12 0,-6-4-12 16,6 4-3-16,0 0-2 0,-6 0-7 0,6-3-6 16,-8 3-4-16,8 0-7 0,-6-4-4 0,6 4-3 0,-6-4-5 15,-1 4-1-15,1-4-3 0,-1 4 2 0,1 0-1 0,-2 0 0 16,3 4 0-16,-1-4 0 0,-8 4 1 0,8 0 2 15,-1-4 3-15,0 3 4 0,-5 4 3 0,5-3 4 0,-6 3 0 16,0 1 1-16,7-1 2 0,-9 0 3 0,10 5 0 0,-9-2-4 16,2 1 0-16,5 0-2 0,-5 1 2 0,-2-2 1 15,8 5 0-15,-7-1-1 0,0 5-2 0,6-4-1 0,-6 3 1 16,6 0-1-16,-5-4-3 0,6 9 0 0,-3-5 0 16,4 4-2-16,-1 0-2 0,-1-3 0 0,7 2-2 15,0-6-1-15,0 3 0 0,0 1 0 0,7-5 0 0,-1 5 2 16,-1-8-2-16,4 3 5 0,2-3 3 0,3 0 3 0,-1-4 3 15,7 0 5-15,-1 1 7 0,1-8 4 0,5 0 8 16,2 0 10-16,-1-8 17 0,6 1 14 0,2 0 12 0,-9-4 12 16,7-3 9-16,2-1 7 0,-9 0 4 0,0 0-6 0,-4 1-10 15,-1-1-11-15,-1 1-12 0,-5 3-12 0,-2-4-11 0,-5 4-9 16,6 4-4-16,-13-4-2 0,5 7-6 0,-5-3-7 16,8 4-3-16,-8-1-4 0,0-1-6 0,0 5-5 15,0 0-10-15,0 0 0 0,0 5-10 0,-8-1-1 0,8 2-2 16,-5 2-4-16,-8 3-1 0,6 3-4 0,1-3-3 0,6 8-13 15,-6-9-6-15,-2 5-3 0,8 0-2 0,0-3-5 16,8-2-4-16,-8 1 2 0,6 0-2 0,0-4 9 0,1 0 8 16,6 1 6-16,0-4 5 0,0-1 7 0,0 1 9 15,0-4 5-15,6 0 10 0,1-4 6 0,-1 1 8 0,6-5 7 16,-4-3 7-16,-1 1 4 0,-1-2 5 0,1-2 9 0,-1-1 3 16,-5 0 3-16,-2 0-3 0,2-3-3 0,-8 3-6 15,0-2-5-15,1-2-9 0,0-3-10 0,-7 0-6 0,0 4-8 16,0-5-5-16,-7 6-3 0,7-2-3 0,-7 0 4 15,1 5-3-15,6-1-3 0,-6 5-6 0,-1-2-6 0,7 5-15 16,-7-1-15-16,7 6-51 0,0-3-76 0,0 2-75 0,0-1-59 16,0 4-70-16,0 0-97 0,0 0-168 0,7 4-78 15,-7-1-4-15,13 2 45 0</inkml:trace>
  <inkml:trace contextRef="#ctx0" brushRef="#br0" timeOffset="-191709.66">21999 8652 323 0,'0'5'528'0,"0"-5"-104"0,6 4-159 15,-6-1-120-15,0 0-69 0,0 5-43 0,0-5-23 0,0 5-6 16,8-1 3-16,-8 4 3 0,0-4 0 0,0 8 3 0,0 0 2 16,6 0 3-16,-6 2-1 0,6 2 3 0,-6 0-3 15,0 2-2-15,0-2-2 0,0-1-2 0,0 4 2 16,-6-4 5-16,6 1 11 0,0 2 8 0,-6-2 4 0,6-1 2 15,-8 1 3-15,8-5 5 0,0 1 4 0,-6 0 3 0,6-4-5 16,0-1 0-16,0 2 3 0,0-2 13 0,6-3 19 16,-6 1 16-16,8-1 10 0,-2-3 7 0,7 4 6 0,-7-6 9 15,14 6 8-15,-1-4-1 0,0 0-13 0,8-1-11 0,5-3-9 16,8 0-13-16,-1 0-15 0,0 0-16 0,-1 0-21 16,9-3-34-16,-9 3-72 0,2-4-98 0,-1 0-93 0,6 1-114 15,-6-4-201-15,1-1-117 0,-1 1-76 0,-8-1-23 16</inkml:trace>
  <inkml:trace contextRef="#ctx0" brushRef="#br0" timeOffset="-188960.31">14969 7033 30 0,'-7'0'235'0,"0"-2"-70"0,1 2-54 0,6 0-31 16,-6-6-13-16,6 6 3 0,-8 0 5 0,8-2 9 0,0 2 4 15,-7-4 2-15,7 4-4 0,0 0-7 0,0-4-10 16,0 4-13-16,-5-4-13 0,5 4-8 0,0 0-4 0,-7 0-4 16,7-3-6-16,-7 3-2 0,7 0-4 0,-6-4 0 15,6 4 5-15,-6 0-7 0,-1 0-6 0,1-4 0 0,-8 4 0 16,8 0 1-16,-7 0-2 0,0 0 1 0,0 0-4 0,0 0 4 15,-1 0 1-15,2 0 2 0,-1 4-2 0,0-4 0 16,-7 4 0-16,8-1-1 0,-2-3 0 0,-5 8-1 0,-1-8 0 16,7 6 0-16,-6 0 6 0,5-4-3 0,-5 5 0 15,-1-2 1-15,0 2-1 0,2-3 3 0,3 2 0 0,-3 2 1 16,-2 0-2-16,8 2 3 0,-8-2 2 0,7 3 3 0,-7-3-3 16,8 6-1-16,-8-3 0 0,0 1-3 0,7 1-2 15,-7 3-2-15,1-2-1 0,5 4-4 0,-6 0 0 0,2 1 0 16,-2-2-1-16,1 2 0 0,-1 3-1 0,0-3 0 15,1 3 0-15,0 0-1 0,-1 3 3 0,1-3 1 0,-1-4 3 16,0 4 1-16,1 1 5 0,5-5 3 0,2 0 5 16,-8 1 5-16,14-2 2 0,-7-2 3 0,-1 4-1 0,2-4-1 15,4 3-3-15,-4-3-2 0,5 3-4 0,1 0-5 16,-7 0-2-16,6 1-4 0,1-1-1 0,0 1-1 0,-2-1-1 16,2 0 0-16,0 0-2 0,0 1 0 0,-2-1 2 0,2 0-2 15,0 0 3-15,-1 5 0 0,1-5 0 0,-1 0 2 0,0 4-1 16,7-3 4-16,-6 2 0 0,6-2 3 0,-6 2 1 15,6 2 1-15,-7-1 2 0,7 0-1 0,0 3 0 16,-7-2 0-16,7-1-2 0,7 3-2 0,-7 1 5 0,0-4 1 16,7-1 0-16,-7 5 2 0,6-8 4 0,0 5 4 0,1-2 1 15,0-2 3-15,6 3-4 0,-7-4-3 0,0 0 1 16,8 4-5-16,-2-3-3 0,2-1-5 0,-1 0-3 0,-7 4-4 16,14-3-1-16,-8-1-1 0,2 1-3 0,6-2 0 15,-7 5-2-15,6-3 2 0,0 3 0 0,7-4 0 0,-6 4-1 16,-1 0 0-16,8 0 0 0,-1 0 1 0,-7 0-1 0,8-3 0 15,-1 2 1-15,-1 2-2 0,-5-2-1 0,6-3 0 16,1 5-1-16,-1-1 1 0,-1-4 0 0,1 1 0 0,0-2 0 16,7 2 0-16,-7-1 2 0,0 1-1 0,6-5 1 15,1 1-1-15,-6-1 1 0,5-3 0 0,1 4 1 0,-1-5-2 16,7 2 0-16,1-1 1 0,-1 0-1 0,-7 1 1 0,13-5 0 16,-5 0-2-16,5 4 0 0,0-4 0 0,9 0-1 15,-3 0 1-15,1-3-1 0,7 4 2 0,0-1-1 0,0-3 2 16,6 2-1-16,-7-1 1 0,1-2 2 0,0 4-2 15,-1-3 2-15,-6 0-3 0,0-4 1 0,1 4-2 0,-8-1 0 16,1-3 1-16,-1 4 4 0,-5-4-2 0,-2 0-1 16,1 0 0-16,-6 0 1 0,6 0 1 0,-6-4 0 0,0 4-1 15,-1-3-6-15,7-1 3 0,-6 0 3 0,-1 0 0 0,7-3 1 16,-6-1 3-16,6 2 0 0,-1-2 6 0,1-3 7 16,2-3 12-16,-3 3 12 0,9-4 12 0,-9-4 10 0,0 1 9 15,1-3 10-15,2-2 7 0,-2 2 4 0,-8-1-1 16,3-4-1-16,-2-3-7 0,1 2-4 0,-7-5-8 0,0 3-10 15,0-4-11-15,-6 0-10 0,4 0-11 0,-4 0-13 0,1-1-6 16,-2 2-4-16,1-5-5 0,0 4-3 0,-9-3 0 16,9 2-2-16,-6-2 0 0,6-1 0 0,-8 4 1 0,2-7 0 15,5 3 2-15,-5 1 3 0,-2-4-3 0,-7 3 3 16,10-3 0-16,-10 3 1 0,9 1-4 0,-14-2 1 0,7 6 0 16,0-4-3-16,-7 1 1 0,0 3 1 0,0-5 1 0,0 8 0 15,0-3-6-15,-7-2 2 0,7 1 0 0,-7 0 2 16,1 0-1-16,-2 4-1 0,3-5-1 0,-1 2 1 0,-8 3 5 15,8 0-14-15,-8-5 5 0,2 5 1 0,5 0 1 16,-6 3-1-16,0-3 2 0,1 4 0 0,-2-1 1 0,0 0 12 16,2 4-6-16,-1 4-3 0,0-4-2 0,0 3 1 0,0 1-3 15,0 0 1-15,0 3-2 0,0 0 2 0,0 1 1 16,7-1 0-16,-14 4-1 0,13-1 0 0,-6 5 1 0,0-3-1 16,0 2 0-16,-6-3-2 0,4 3 0 0,3 2-2 15,0-2 2-15,-8 1 0 0,0 3-2 0,7-2-1 0,-6-2 0 16,0 1 2-16,-1-1 1 0,5 1 0 0,-3 0 0 0,-2 3 1 15,1-3 0-15,0 2 0 0,-1 2 1 0,1-4-1 16,-1 3 0-16,0-4-1 0,1 5-1 0,-1-3 3 16,0 0-1-16,1 0-1 0,-7 2 1 0,6-3-1 0,1 3 1 15,-1-4 1-15,0 6 0 0,2-6 0 0,-2 4 2 0,0-3-1 16,1-1-1-16,-1 5 0 0,7-4 0 0,-7 3 0 0,1-3-3 16,0 3-1-16,-1-3 1 0,7 3 3 0,-7-3 0 15,7 3 0-15,-7-4-1 0,1 5-2 0,6-4 2 0,-7 3 1 16,8 1 0-16,-8-5-2 0,7 4-1 0,-1 0-2 15,-5-2 1-15,6 2 4 0,-6 0 0 0,6 0 1 0,-7-3 1 16,7 3-2-16,-7 0-1 0,7 1 3 0,-6-1-2 0,0 1-2 16,-1-1-1-16,0 0-4 0,1 1 0 0,-1-1 1 15,0 0 2-15,-5 1 1 0,5-1-1 0,0 0-1 0,1 1 2 16,-7-1 2-16,6 0 0 0,1 4 0 0,-7-4 0 0,0 1 1 16,6 0 0-16,-6 3 1 0,7-4 0 0,-1 0-1 15,0 1 1-15,-5 3-2 0,5-4-1 0,-6 4 2 0,6-4-2 16,-5 4 0-16,5 0-1 0,-6 0 1 0,-2 0-1 15,3 0 0-15,-1 4 0 0,-7-4-1 0,8 4-2 0,-8-1-1 16,0 1 0-16,1 0-1 0,-2-4-1 0,3 3 1 16,-8 0-1-16,6 1 2 0,-5 0 1 0,4 3 1 0,-5-3 1 15,0 3-10-15,1 1 7 0,-2-1 4 0,0 4-12 0,2 0-27 16,6-4-38-16,-9 5-52 0,3 2-56 0,6 1-41 16,-1-1-59-16,6 1-73 0,2 0-124 0,6-1-94 0,-1 1-60 15,6 4-2-15</inkml:trace>
  <inkml:trace contextRef="#ctx0" brushRef="#br0" timeOffset="-188241.5">14604 7455 136 0,'-7'0'305'0,"-6"0"-67"0,7 0-64 0,-2 0-52 0,8 0-33 16,-6 0-22-16,-1 0-13 0,7 0-7 0,0 0-4 0,0 0-4 15,-5 0-5-15,5 0-3 0,0 3-1 0,0-3-4 16,5 0-3-16,-5 0-4 0,0 0-1 0,7 3-1 15,-1-3 1-15,2 0-1 0,-2 0-4 0,7 0-1 0,0 0-2 16,6 0 2-16,1-3-2 0,-1 3 2 0,8 0-2 0,-2-3-2 16,8 0 1-16,-8-2-2 0,16 5 2 0,-9-3 2 15,7 3 3-15,-1-3 3 0,9-2 3 0,-3 1 6 0,3 1 4 16,6-1 3-16,-3 1 11 0,10-1 2 0,-9 1 0 16,9-1 0-16,-10 0-4 0,4 0-4 0,-2 1-2 0,1-1-2 15,-8-3-10-15,1 4-5 0,-7-1-2 0,-7 0-2 0,1 4-2 16,-7 0 0-16,-6-4-2 0,-1 4-2 0,-6 0-1 15,0-3 0-15,-7 3 0 0,8 0 0 0,-14-4-1 0,6 4 0 16,0 0-1-16,-6 0 0 0,0 0-2 0,7-4-3 0,-7 4-2 16,0 0-7-16,0 0-12 0,0 0-16 0,0 0-22 15,0 0-27-15,-7 0-33 0,7 4-56 0,0-4-92 0,0 0-146 16,0 4-72-16,-6-1-28 0</inkml:trace>
  <inkml:trace contextRef="#ctx0" brushRef="#br0" timeOffset="-187538.58">14812 8657 6 0,'0'0'264'0,"0"-5"-57"0,0 5-53 15,0-3-42-15,-7 3-29 0,7-3-18 0,-7 3-11 0,7 0-1 16,0 0 2-16,-5 0 2 0,5-4 2 0,-7 4 2 0,7 0-2 15,-8 0-3-15,8-4-6 0,0 4-5 0,-5 0-5 16,5 0-4-16,0 0-3 0,0 0-4 0,0 0-1 16,0 0-2-16,0 0 1 0,5 0-3 0,-5 0-4 0,0 0-3 15,8 0-4-15,-1 0 0 0,-2-3-2 0,9 3 0 0,-1 0-4 16,0-4-2-16,0 4-1 0,0-4 2 0,7 4 1 0,5-4-3 16,-6 1-1-16,15-2 0 0,-8 5 2 0,5-2-1 15,3-2 2-15,6 1 1 0,-2-2 0 0,0 2 1 0,9-1 3 16,-3 0 0-16,10 0 3 0,-2 2 3 0,-8-3 2 15,16 2 2-15,-9-1 2 0,3 1 1 0,-3-1 1 0,-5 4-2 16,6-4-1-16,-6 4-3 0,-7-4-3 0,7 1-4 16,-7 3-2-16,-7-4-3 0,1 4-2 0,-1-3 0 0,-12 3 1 15,6-4 2-15,-13 4 6 0,7 0 10 0,-14 0 16 16,7 0 22-16,-6 0 21 0,-1 0 27 0,-6-3 27 0,7 3 25 16,-7 0 20-16,0 0 12 0,0-4 2 0,0 4-10 0,0 0-15 15,0 0-25-15,0 0-26 0,0 0-28 0,0 0-26 16,0 0-24-16,0 0-21 0,0-5-33 0,-7 5-56 0,7 0-78 15,0 0-77-15,-6 0-74 0,6 0-111 0,-7 0-193 0,0 0-93 16,7-3-36-16,-12 3 11 0</inkml:trace>
  <inkml:trace contextRef="#ctx0" brushRef="#br0" timeOffset="-186695">13796 8594 8 0,'0'0'307'0,"0"0"-36"16,0 0-43-16,6-4-43 0,-6 4-46 0,0 0-41 0,6-4-32 15,-6 4-19-15,7-2-12 0,-7 2-4 0,0-5-1 0,7 5 0 16,-7 0 1-16,0-3-1 0,0 3 1 0,0 0-1 0,0 0-1 15,0 0-1-15,0 0-1 0,0 0 3 0,0 0 0 16,-7 0 2-16,7 0 1 0,-7 0-2 0,1 0-2 16,0 0-3-16,-1 0-4 0,0 0-5 0,-6 0-3 0,1 0-4 15,-8 3-2-15,7-3-2 0,-7 0 1 0,1 0 0 0,0 5 0 16,-1-5 4-16,0 2 2 0,1 2 3 0,-7 0 5 16,6-4 6-16,1 4 2 0,5-1 2 0,-6 2 1 0,8-2-3 15,-1 1-2-15,0-2-4 0,6-2-4 0,1 5-5 16,0-2-6-16,-2 1-1 0,8 0-1 0,-6 0-1 0,6-1 0 15,0 1-1-15,0 3 2 0,0 1-2 0,0-4 1 0,6 2 1 16,2 2-2-16,-8 3 0 0,12-4 1 0,-5 4-2 16,6 0 2-16,0-4-2 0,-1 5 0 0,2-2 0 0,-1 5 0 15,5-4-3-15,3 1 0 0,-2 2-1 0,-5-3 1 16,5 0 0-16,1 3 0 0,0-3-1 0,-1 1 0 0,-6 2 1 16,0-3-2-16,7 0-2 0,-8 1-1 0,-5-2-1 0,0 1 0 15,5 0-1-15,-5-4 1 0,-7 4 0 0,0-3 3 16,0-1 2-16,0 1 1 0,-7-6 0 0,-5 6 1 0,5-4 0 15,-6 3 1-15,-7-3 2 0,7 3 0 0,-6-3 0 16,-8-1 3-16,8-3 0 0,-7 4 0 0,0-4 0 0,0 5 0 16,0-5 1-16,-1 0 1 0,2-5 3 0,-1 5 9 15,6-4 8-15,-6 4 9 0,7-3 2 0,5-1 3 0,-5-3 1 16,6 3-1-16,7-3-6 0,-1 3-18 0,7-4-25 0,0 6-29 16,0-6-29-16,7 1-25 0,5-5-26 0,-5 5-28 15,12-3-35-15,1-2-51 0,-7 1-73 0,7 0-133 0,0 1-55 16,-1-2-23-16</inkml:trace>
  <inkml:trace contextRef="#ctx0" brushRef="#br0" timeOffset="-186367.17">14095 8744 252 0,'0'-8'553'0,"-6"2"-27"0,-1 2-189 0,0 4-145 0,1-4-80 16,0 4-48-16,-8 4-25 0,8-4-12 0,-7 4-8 15,0 2-5-15,0 2-1 0,7-1-3 0,-1 1-3 0,0 3-2 16,7 1-3-16,0-2 0 0,7 5-1 0,-7-1 1 0,13 1-2 16,-6 0 0-16,5-1 1 0,2 5 0 0,-2 0 0 15,8-5-1-15,-7 4 1 0,0-4-1 0,-6 5 0 0,5-5 1 16,-12 5-1-16,8-5 2 0,-8 1 5 0,-8 0 4 15,2 0 8-15,0-1 7 0,-1 1 6 0,-6-5 6 0,-6 2 6 16,-1-1 3-16,0-5 1 0,1 6-5 0,-1-5-6 0,0-3-4 16,1 0-7-16,0-1-5 0,0 1-9 0,5-4-24 15,2 0-39-15,-2-4-46 0,8 1-63 0,-1-5-129 16,7-3-150-16,0-3-91 0,0-1-51 0</inkml:trace>
  <inkml:trace contextRef="#ctx0" brushRef="#br0" timeOffset="-185445.38">13757 7213 223 0,'0'0'244'0,"0"-3"-55"16,6 3-48-16,-6 0-39 0,0 0-27 0,6-4-20 0,-6 4-15 15,7 0-7-15,-7 0-5 0,0 0-2 0,0 0 1 16,6 0 1-16,-6 0 1 0,0 0 0 0,0 0 3 0,0-4 1 16,0 4 0-16,0 0 0 0,0 0 3 0,0 0 1 15,0 0 0-15,0 0-2 0,-6 0-4 0,6 4-4 0,-7-4-4 16,1 0-7-16,-7 0-4 0,6 4-3 0,-5-4-2 0,-2 0-3 15,8 0 3-15,-7 3 3 0,0-3 0 0,-6 0 6 16,5 4-2-16,-5-4 0 0,5 3-1 0,-4-3 1 0,-2 4-1 16,6-4-4-16,-5 4-1 0,6-4 1 0,0 3 2 15,-1-3-1-15,2 5-2 0,5-5 0 0,1 2-2 0,-1-2-3 16,1 4 2-16,-1-4-3 0,7 4-2 0,-6 0 0 0,6-4-1 16,-6 3 0-16,6-3 3 0,0 8 1 0,0-4-1 15,0-2 4-15,0 6 0 0,0-1-1 0,0 1 0 0,0 4 2 16,0-6-1-16,0 6 1 0,6-1 0 0,-6-2-1 15,0 8-4-15,6-7 2 0,-6 1-1 0,0 0 0 0,7 3-2 16,-7-2 0-16,0-2 0 0,0-3-1 0,0 5 1 0,0-4 1 16,0-2-1-16,6 2 1 0,-6-1 0 0,0-2 2 15,0-2 0-15,7 0 4 0,-7 1 3 0,6 0 3 16,-6-4 0-16,7 0 1 0,-1 0 0 0,8 0-2 0,-8-4 0 16,7 4-6-16,0-4 0 0,0 4-3 0,7-3-1 0,-8 0-3 15,8-2 1-15,-7 5 0 0,7 0-1 0,-8 0 0 0,8 0-1 16,-6 0 0-16,-2 0-1 0,-5 5 0 0,-1-2-1 15,8 4 2-15,-14 0-1 0,0 1 1 0,0-1-1 16,0 0 1-16,0 4 1 0,-14 0 0 0,8 0 1 0,-7 0-1 16,0 0 1-16,-6 4 3 0,5-5 3 0,-5 1 1 0,-7 5 1 15,6-5 0-15,-6 3 1 0,0-3-2 0,-1-4 2 16,2 0 0-16,-1-3-3 0,6 4-2 0,-6-1-1 0,7-3 0 16,-1-1-2-16,0 0 1 0,8 2-2 0,5-5-6 15,-6 3-15-15,13-3-18 0,-8-3-22 0,16 3-28 0,-2-5-50 16,1-1-82-16,12-2-140 0,-5-3-94 0,5-3-44 0</inkml:trace>
  <inkml:trace contextRef="#ctx0" brushRef="#br0" timeOffset="-185023.58">13913 7129 284 0,'-6'0'262'0,"6"0"-64"0,0 3-53 0,0-3-43 15,0 0-31-15,0 0-16 0,0 4-10 0,0-4 0 0,0 4 0 16,6 0-2-16,-6 4-4 0,6-6 0 0,1 5-2 16,-1 1-7-16,1 0-4 0,6-2-8 0,-7 1-4 15,0 2-2-15,2-2 3 0,4 0 0 0,-5 4 4 0,0 1 5 16,-1-2-1-16,1 5 3 0,-1-4 5 0,-6 3 2 0,6 4 2 16,-6-2-2-16,7 2-5 0,-7 1-3 0,0-2-1 0,0 2-4 15,0 3-4-15,0-5-3 0,0 3-6 0,0-2 0 16,0 0 0-16,0 1-6 0,0-5 2 0,0 1 0 0,0-1-2 15,0-3-1-15,0 0-1 0,0-1-10 0,0-2-15 16,7-1-22-16,-7-2-32 0,0-2-53 0,6-3-90 0,-6 0-154 16,0-3-80-16,6-2-35 0</inkml:trace>
  <inkml:trace contextRef="#ctx0" brushRef="#br0" timeOffset="-184773.56">13913 7117 164 0,'6'-14'467'0,"1"-1"-121"0,6 5-144 0,0-1-93 0,-1 3-48 16,8 1-22-16,7 0-10 0,-8 2-4 0,6 2-3 15,2 3-1-15,-1 0-1 0,-6 0 1 0,6 3-4 0,-7 5-5 16,1 0-5-16,0-2-2 0,-14 6-4 0,7 2 1 0,-13-2 2 16,7 3 3-16,-14-1 3 0,7 1 6 0,-13-1 3 15,7 1 1-15,-14 0 5 0,0-1 0 0,1-3-1 0,-7 0-4 16,0 1-3-16,-1 2-4 0,1-7-4 0,0 3 0 0,7-2-3 15,-7 3-1-15,6-3-6 0,1 0-12 0,6-6-21 16,0 5-26-16,7-3-50 0,-8 1-85 0,14-2-147 0,0-3-92 16,0 0-44-16</inkml:trace>
  <inkml:trace contextRef="#ctx0" brushRef="#br0" timeOffset="-183820.87">15196 7499 323 0,'0'-4'261'0,"0"1"-60"0,0 3-55 0,0-8-41 0,0 8-28 16,7-3-14-16,-7 0-9 0,0-2-6 0,7 5-5 16,-7-3-5-16,0-1-4 0,6 4-6 0,-6-5-4 0,7 5-6 15,-1-3-4-15,-6 3-5 0,6 0-2 0,-6 0-1 0,8 0-2 16,-8 0 0-16,0 0 1 0,6 3 0 0,-6 2 1 15,0-1 3-15,0 4 3 0,-6-2 3 0,6 5 3 16,-8 1 2-16,2-2 0 0,0 1 1 0,-1 0-3 0,1 3-1 16,-8-2 3-16,8 2-2 0,0 1-2 0,-9-1 0 0,10-2 0 15,-1-1 0-15,-2 0 1 0,2-4-2 0,6 1-2 0,-6-1-4 16,6-4 1-16,0 1 0 0,-7-4 3 0,7 3 1 16,7-3 0-16,-7 0 3 0,0 0 0 0,6-3-1 15,-6-1-1-15,6 4-1 0,2-7-2 0,-2 4-1 0,-1-5 0 16,3 1-1-16,5-4 2 0,-7 4 1 0,1-4 3 0,0 3 3 15,-1-3 1-15,7 4 1 0,-7-4-1 0,2 0 1 16,-2 3 3-16,0-3-4 0,-1 4-4 0,3 0-5 0,-1-1-4 16,-2 1-2-16,3 0-3 0,-2 4-1 0,1-1-9 15,0 0 2-15,-1 0 2 0,0 4 1 0,8 0 2 0,-8 0-3 16,7 0 1-16,-7 0 0 0,8 0 1 0,-8 4 0 0,0 0-1 16,8 0-5-16,-8-1-12 0,-1 1-14 0,3-1-18 15,-1 1-20-15,-7-1-23 0,6 5-27 0,-6-4-40 0,7-1-54 16,-7 1-65-16,0-1-93 0,-7 1-59 0</inkml:trace>
  <inkml:trace contextRef="#ctx0" brushRef="#br0" timeOffset="-183055.31">15243 7532 76 0,'0'0'371'0,"0"-4"-76"15,6 4-78-15,-6-4-67 0,6 4-54 0,-1-3-34 0,3 3-22 16,-1 0-12-16,-2 0-7 0,3 0-3 0,-8 3 2 0,6-3 0 15,1 4 1-15,0 0 0 0,-1 0 0 0,0 3 2 16,0 0 3-16,2 0-2 0,-2 1-3 0,0-1 0 0,1 3 0 16,-1 2 3-16,1-1 1 0,6 4-2 0,-7-4-2 15,-1 3 0-15,10 1-2 0,-10-1-3 0,3 1-4 0,-1 4-3 16,-1-5-3-16,7 4 0 0,-7-3 0 0,-6 4-1 16,7-1-1-16,0 0-1 0,-1-4 0 0,-6 9 0 0,6-5-1 15,-6 0 0-15,8 1-1 0,-8-1 1 0,0 1 0 16,6-5 1-16,-6 5-1 0,6-5-1 0,-6 0 1 0,7 6 1 15,-7-11-1-15,6 7 0 0,1-3-1 0,-7-1 0 0,5 3-1 16,3 0 1-16,-2-1 0 0,-6-3-1 0,6 7 0 16,2-3 0-16,-8 0 0 0,6-1 1 0,-6 1 1 0,6-1-2 15,-6 2 2-15,0-2 1 0,7 1-1 0,-7 3 1 0,7-7-1 16,-7 5-4-16,6-7 2 0,0 3 1 0,-6-4 0 16,7 2-1-16,-1-3 0 0,-6-3 0 0,7 4 1 0,0-5 6 15,-1 4-3-15,0-3-2 0,1 0 1 0,0-1 0 16,-1 2-1-16,1-5 0 0,-7 3-1 0,6 0-1 0,-6 1 0 15,0-4-1-15,0 4 0 0,7-1-1 0,-7-3 2 0,0 4-1 16,0 0 1-16,0-4 0 0,0 4 0 0,0-4 1 16,0 3-1-16,0 1 1 0,0-4-1 0,0 0 0 0,6 3 2 15,-6 1 0-15,0-4-1 0,0 3 0 0,0-3-1 16,7 4 1-16,-7-4 0 0,0 4 1 0,0-4-2 0,0 4 0 16,0-1 0-16,0 2-1 0,0-5-2 0,0 7 1 0,0-7 1 15,0 2-1-15,0 6 1 0,0-4 0 0,0 0 0 16,-7 0 1-16,7-1 0 0,0 1 1 0,0-4 0 15,0 3 2-15,-6 1 5 0,-1-4 5 0,1 3 3 0,-1-3 4 16,1 4 3-16,-1-4-1 0,0 5 3 0,-5-5-2 0,-2 0-3 16,1 0-4-16,1 0-3 0,-2 0-1 0,2-5-1 0,4 5 2 15,-12-4 0-15,15 1 4 0,-8-1 2 0,6 1 6 16,-5-1 4-16,4-3 5 0,2-1 3 0,0 5 5 16,-1-4 4-16,0 2 5 0,7-2 6 0,-6 4 1 0,6-1-1 15,-6 0-2-15,6 0-2 0,0 4-5 0,0-3-7 0,0 3-8 16,0-4-10-16,0 4-9 0,6 0 3 0,0 0-9 15,1 4-4-15,0-1-4 0,5-3 0 0,-4 4-2 0,4 4 1 16,8-5 1-16,-1 4-9 0,-5-2 4 0,5 2 3 16,0-4 0-16,1 5-1 0,-1-4 1 0,1-1-2 0,0 1 1 15,-1-1 2-15,1 1-1 0,-1-1 6 0,1 1-2 0,0-4-1 16,-8 0 2-16,8 0 0 0,-7 0 1 0,0 0 0 16,-6-4 3-16,5 1 4 0,-4-1 10 0,-2 1 8 0,-6-4 4 15,6-1 2-15,-6 1 0 0,0 0 0 0,-6-5-6 16,0 5-22-16,6-4-40 0,-8 0-50 0,-4 0-52 0,5-4-60 15,7-3-95-15,-7 0-183 0,1-5-99 0,-1 1-52 0,1-3 1 16</inkml:trace>
  <inkml:trace contextRef="#ctx0" brushRef="#br0" timeOffset="-182383.66">15867 7689 126 0,'0'0'353'0,"0"0"-79"15,0 0-71-15,0 0-59 0,0 0-45 0,0-3-31 0,0 3-18 16,7 0-9-16,-7 0-7 0,0 0-5 0,7 0-5 15,-1 0-7-15,-6 0-2 0,7 0 5 0,-1 0 2 0,0 0 2 16,1 0 4-16,0 0 3 0,5 0-1 0,-4-4 4 16,4 4-2-16,-5-4-2 0,6 0-2 0,0 1-3 0,-1-1-2 15,-4 1 0-15,4-1 1 0,8-3 1 0,-7 3 2 0,0-3 0 16,6 3 0-16,-5-3-1 0,5 0 0 0,-5-1-1 16,4 0-4-16,-4 5-2 0,-2-5-3 0,2 5-4 0,-1-1-1 15,-7 1-3-15,1-2-3 0,0 5-2 0,-1-3 0 16,-6 3-2-16,6 0-1 0,-6 0 0 0,0 0-1 0,0 0 0 15,7 0-1-15,-7 0 1 0,0 3 2 0,-7 2 3 0,7-2 2 16,0 4 0-16,0-2 2 0,0 1 1 0,0 6 1 16,0-1-1-16,0 0 0 0,0 0-2 0,-6 0-1 0,6 3-1 15,0-3-1-15,0 3 0 0,0 1-1 0,0 0 0 16,0 1-1-16,0-2 0 0,0 1-1 0,-6-1 1 0,6 1 1 16,-7-1-2-16,7 1 3 0,-7-1-2 0,1-3 0 15,0 4 1-15,-1 0-1 0,0-4-1 0,0 0 0 0,1 0 0 16,0-4-1-16,6 1 0 0,-7-2 1 0,7-2-1 0,-7 4 0 15,7-5-1-15,0 1 0 0,0 0 1 0,0-4-6 0,0 4-13 16,0-1-18-16,0-3-21 0,0 4-27 0,7-4-38 16,-7 0-63-16,7-4-122 0,-7 1-117 0,6-1-62 15,0 0-23-15</inkml:trace>
  <inkml:trace contextRef="#ctx0" brushRef="#br0" timeOffset="-181946.18">16447 7616 236 0,'8'-3'502'0,"-2"-2"-113"16,0 2-154-16,0 0-99 0,8-2-54 0,-1 5-25 0,7 0-14 16,-8 5-7-16,8-2 0 0,6 0-1 0,-7 5-2 15,7 0-5-15,1 3-8 0,-1-1-7 0,6 2-4 0,-5 2-5 16,-1 1-2-16,-7 2-1 0,1-2-1 0,-1 4 0 0,-6-1 1 15,0 1-1-15,-6-1 0 0,6 0-1 0,-13 0 1 16,0 1-1-16,0-5 1 0,-7 1 1 0,1 0 4 0,-8-4 1 16,2 0 3-16,-2 0 5 0,2 0 5 0,-8-3 3 15,6-2 1-15,-6-2 4 0,9 0-1 0,-9-4 1 0,7 0-3 16,-1 0 3-16,2-4 3 0,6 0 3 0,-9 4 5 0,15-6 3 16,-5-2 0-16,5 1-2 0,0-1 0 0,0 1-5 15,0-4-6-15,5 0-7 0,2-4-8 0,1 0-6 16,-2 1-3-16,6-1-1 0,2-3-1 0,-8 3 1 0,7-3 1 15,1-5 3-15,-8 5 10 0,-1-4 10 0,10 4 11 0,-15-4 16 16,5 4 13-16,2 3 6 0,-7 1 7 0,-7-4 2 0,2 2-6 16,-3 1-7-16,1 5-8 0,-4-5-17 0,4 4-12 15,-13 1-10-15,7 2-9 0,0 1-6 0,-7 0-6 16,8 0-10-16,-3 3-16 0,3 4-27 0,0-4-30 0,5 4-30 16,0 0-26-16,7 0-26 0,-6 4-21 0,12-4-17 0,-6 4-15 15,7-1-14-15,6 1-38 0,0-1-81 0,7 1-86 16,0-4-37-16</inkml:trace>
  <inkml:trace contextRef="#ctx0" brushRef="#br0" timeOffset="-181664.99">17126 7492 451 0,'-9'3'402'0,"4"-3"-121"16,-1 12-112-16,-7-5-72 0,0 0-46 0,0 4-22 0,6 0-11 15,-6-1-6-15,7 5-2 0,-9-1-2 0,10 1 0 0,-2 4 2 16,0-4-1-16,2 3-2 0,5 0 0 0,0 1 1 16,0-5-1-16,0 1 1 0,0-1 1 0,5 2-1 0,2-6 2 15,0 1 2-15,-2-3 1 0,3-1 0 0,-1-3 3 16,5-1 1-16,-5 1 6 0,6-4 5 0,0-4 6 0,-6 4 9 16,6-7 9-16,-7 4 10 0,8-9 9 0,-8 4 9 0,-1-1 5 15,-5-3 2-15,0 1-1 0,0 0-6 0,0-4-9 16,-5 1-11-16,5-1-14 0,-15 1-19 0,4-1-27 0,-2-3-33 15,-7 2-32-15,0 2-31 0,1-1-30 0,-1 4-33 16,1 0-55-16,0 0-80 0,5 4-136 0,1 0-59 0,7 3-25 16</inkml:trace>
  <inkml:trace contextRef="#ctx0" brushRef="#br0" timeOffset="-181071.41">17406 7550 205 0,'-7'-4'417'0,"7"1"-97"0,-7-1-103 0,7-3-78 0,0 7-44 16,0-4-25-16,0 0-15 0,0 4-10 0,0-3-10 16,0 3-8-16,0 0-7 0,0 0-6 0,7 0-5 15,0 0-2-15,-7 0-3 0,6 0-2 0,0 3 2 0,0-3-2 16,2 4 1-16,-2 0 0 0,0 3-2 0,1-3 1 0,-7 6 2 15,7-2-2-15,-7-1 0 0,6 4 2 0,-6 4 1 0,0-4 0 16,0 4 1-16,0 0 1 0,0-1-2 0,0 4 0 16,0-7-1-16,0 4 1 0,-6-5-3 0,6 2 2 0,0-1-2 15,0 0 0-15,0-3 2 0,0-4-2 0,0 2 1 16,0-3-1-16,6-3 2 0,-6 5 3 0,0-5 4 0,0 0 6 16,0 0 4-16,7-5 5 0,-7 2 3 0,6 0 4 15,-6-4 3-15,6-1 1 0,0 0-1 0,2-3-3 0,-8 4 1 16,6-4-1-16,-1 0 4 0,-5 0-2 0,9 0-2 15,-3 1-4-15,-6 2-3 0,6-3-3 0,1 1-5 0,-7 2-5 16,6 1-7-16,-6-1-4 0,7 5-3 0,-7-2-3 0,7 2-1 16,-7 3-1-16,6-4 2 0,0 4-2 0,0 0 1 15,-6 4 1-15,8-1 0 0,-2 2 3 0,0-2-1 0,1 0 0 16,0 5-1-16,-1 0 0 0,7-1 1 0,-7 4 0 16,1 0 4-16,0-4-2 0,5 4 0 0,-5 0-1 0,0 0-7 15,6-1-13-15,0 2-19 0,-7-1-19 0,1 0-30 0,5-3-32 16,-4-1-61-16,-2-4-94 0,7 0-143 0,-7 2-61 15,-6-2-26-15</inkml:trace>
  <inkml:trace contextRef="#ctx0" brushRef="#br0" timeOffset="-180477.74">17790 7521 280 0,'0'-4'423'0,"7"4"-118"0,-1 0-120 16,-6 0-81-16,6 4-49 0,-6-4-26 0,7 3-10 15,-7 5-5-15,7-1-4 0,-7 0-2 0,6 0 0 0,-6 1 0 16,0 3 0-16,0-1-2 0,0-2-2 0,6 4-1 0,-6-6-2 16,0 6-1-16,0-4 0 0,0-5 1 0,0 4 1 15,-6-3 2-15,6-1 3 0,0 1 6 0,0 0 9 0,0-4 11 16,0 0 10-16,0 0 8 0,0 0 6 0,6-4 3 15,-6 4-1-15,0-4-2 0,0-3-6 0,7 4-8 0,-7-4-8 16,0-1-6-16,6 4-5 0,-6-4-4 0,7 5-1 16,0-5-4-16,-1 5-1 0,-6-4-1 0,6 2-4 0,0 2-2 15,2 0-2-15,-2-1 1 0,0 0-5 0,1 1 1 16,0 3-1-16,6-4 0 0,-7 4-1 0,0-4 0 0,8 4 1 16,-8-4 0-16,0 4 0 0,8-3-1 0,-8 3 3 0,1-4-1 15,-1 1 0-15,1 3 1 0,-1-7-1 0,1 3 0 0,-1 0 1 16,0 0 1-16,-6 4-2 0,8-3 0 0,-2-1-1 15,-6 4-1-15,6-3 0 0,-6 3-2 0,7 0-1 16,0 0-2-16,-7 0 1 0,6 0-1 0,1 0 0 0,-1 3 2 16,0 1 1-16,2-4 1 0,-2 3 1 0,0 1 0 0,0 0 0 15,8 0 1-15,-8 3 1 0,0-4-2 0,8 1-1 16,-7-1 0-16,5 5 0 0,-6-4 0 0,8-1-7 0,-8-3-12 16,1 4-13-16,-1-4-12 0,1 4-11 0,6-4-9 15,-13-4-11-15,6 4-11 0,-6 0-5 0,7-4 0 0,-7 1 4 16,6-1 8-16,-6-4 14 0,0 5 15 0,0-4 18 0,0 3 21 15,0-3 20-15,0 3 25 0,0 0 22 0,0 1 19 16,0-1 14-16,0 1 10 0,-6-1 2 0,6 1 0 0,0 3-3 16,0-4-8-16,0 4-13 0,0 0-17 0,0-4-16 15,0 4-18-15,6 0-26 0,-6-4-29 0,7 4-27 0,-1 0-37 16,8 0-65-16,-1 4-145 0,-1-4-118 0,8 0-74 0,-6 4-31 16</inkml:trace>
  <inkml:trace contextRef="#ctx0" brushRef="#br0" timeOffset="-179384.46">22064 8744 188 0,'0'-3'275'0,"7"3"-71"0,-7 0-59 0,6-5-42 16,-6 5-26-16,7-2-13 0,-1 2-6 0,-6-4 1 15,6 4-3-15,-6-4-4 0,8 0-7 0,-2 4-8 0,0-3-8 16,1-1-6-16,-1 0-2 0,1 0 0 0,6 4 3 15,1-3 1-15,-2-4 3 0,0 3 4 0,2 1 2 0,5-5 3 16,1 4-1-16,0-3-1 0,6-3 1 0,-1 1 2 16,1-1 2-16,1-1 10 0,5 0 8 0,0 0 17 0,8-4 15 15,-7 0 16-15,6-3 18 0,6 4 18 0,-5-5 9 0,4 2 6 16,9-6 3-16,0 0-7 0,-9 2-6 0,16-4-7 16,-9-1-14-16,9 0-15 0,-10 1-12 0,10-2-11 0,-9 2-14 15,3 4-10-15,-2-5-18 0,0 4-11 0,0 0-4 16,-13 0-5-16,7 3-5 0,-14 4-1 0,-5 1-1 0,-1 3 1 15,-7 0 4-15,-6-1-4 0,-6 6-7 0,-1-5-4 16,-6 3-9-16,-6-4-9 0,-8 3-10 0,-5 1-9 0,-1 0-9 16,1 2-9-16,-7 1-2 0,0 3-1 0,6-3 0 0,-6 5 3 15,7 0-5-15,5-3-5 0,2 3-15 0,-2 0-12 16,1 3-18-16,7-3-14 0,6 5-8 0,-6-3-8 0,6 3 5 16,0 1 9-16,6 2 20 0,-6 0 21 0,6 1 21 0,1 3 19 15,6-1 12-15,-6 3 10 0,-1-2 6 0,7 3 4 16,-6-1 1-16,-1 1 1 0,1-1 0 0,-1 0 0 0,1 2-1 15,-7-5 2-15,0-1 1 0,-7 2-1 0,1-1 2 16,-7 0 0-16,6-4-2 0,-12 5-19 0,5-2-34 0,-5 1-41 16,-2-7-80-16,10 3-157 0,-9-7-118 0,7 5-82 0,0-5-46 15</inkml:trace>
  <inkml:trace contextRef="#ctx0" brushRef="#br0" timeOffset="-178540.86">21549 7062 203 0,'0'-3'226'0,"0"3"-32"16,0-3-30-16,0 3-28 0,8-4-25 0,-8 4-21 16,0-4-18-16,0 4-15 0,6-3-13 0,-6-2-10 0,6 5-7 15,-6-3-6-15,5 3-4 0,-5-4-4 0,8 4-1 0,-8-2-5 16,7 2 0-16,-7 0-2 0,6 0-1 0,1-6 0 15,-1 6-1-15,1 0 1 0,6-2 0 0,-1 2 0 0,2-4 2 16,-1 4 2-16,7-4 2 0,-1 0 1 0,0 4 3 16,1-3 0-16,6-1 0 0,-7-4 0 0,8 6 0 0,-1-3-3 15,6 2-1-15,-5-4-2 0,-1 3 5 0,6 0-3 0,1-3 2 16,-7 3 1-16,0 1 0 0,0-1 0 0,-1 4-1 16,-5-4 0-16,-7 1-6 0,1 3 1 0,-8 0-2 0,0 0 2 15,2 0 5-15,-8 0 3 0,6 0 2 0,-6 0 3 16,0 0 2-16,0 0-1 0,0 0 1 0,0 0-3 0,-6 0-6 15,6 3-4-15,0 1-2 0,0 0-2 0,-8 3-2 16,8 0 1-16,0 4 0 0,-6 1 1 0,0 2-3 0,6 1 1 16,0 2-1-16,0 2 0 0,-7 0 0 0,7 3 1 0,0-1-1 15,-7 2 1-15,7 2 1 0,-6-4 2 0,-1 6 0 16,1-2 0-16,0 0-1 0,-2 2-1 0,-4 2 0 0,5-3-1 16,-6-1-1-16,7-3-1 0,-7 4 2 0,6-4-2 15,1 0 1-15,6-4 0 0,-7-3 0 0,1 0-2 0,6-5 2 16,-6 5-1-16,6-8-1 0,0 0 0 0,0 1-3 0,0-4-8 15,0 3-10-15,6-3-20 0,-6-4-22 0,6 3-35 16,-6-6-66-16,7 3-117 0,-7-4-118 0,6-3-63 0</inkml:trace>
  <inkml:trace contextRef="#ctx0" brushRef="#br0" timeOffset="-178118.99">22443 7023 270 0,'0'2'386'0,"5"4"-118"0,2-4-109 0,6 5-69 0,0 5-37 16,0-2-17-16,7 6-11 0,0-2-5 0,5 1-2 15,1 3 0-15,0 1-3 0,1 2-4 0,-1 2-4 0,-1 2-3 16,-5-2 0-16,0 2-1 0,-7-4 0 0,-6 5 0 0,-1 0-1 15,0-3 3-15,-12-2 1 0,0 4 2 0,-1-6 3 16,-6 3 3-16,0-8 5 0,-7 1 9 0,8-4 8 0,-8 0 8 16,7-3 8-16,-7-1 7 0,8-3 1 0,-8-4 2 15,6 0 1-15,2 0 2 0,5-4 3 0,-6 1 2 0,6-1 0 16,1-4-3-16,0 5 0 0,6-8-1 0,0 0-6 0,0-1-7 16,6-2-12-16,0-1-12 0,1-3-11 0,-1 0-3 15,8-1-5-15,-9-3-3 0,9 1-2 0,-7-2-2 16,5 1 1-16,2-3-2 0,-1 0 4 0,-7-1 0 0,7-1 2 15,-6 2 1-15,5-1 7 0,-12 4 7 0,8 0 9 0,-8 1 8 16,0 2-1-16,-8 2 0 0,1 1-5 0,-5 5-6 0,-1 1-18 16,-6 2-23-16,-1 1-32 0,-7 3-35 0,8 4-31 15,0 4-29-15,-1-1-26 0,1 4-32 0,6 0-48 16,6 5-73-16,1-1-130 0,6 1-54 0,6-6-15 0</inkml:trace>
  <inkml:trace contextRef="#ctx0" brushRef="#br0" timeOffset="-177806.71">23049 6989 327 0,'0'-3'520'0,"-9"-1"-121"0,4 4-157 16,-1 0-109-16,-1 0-62 0,1 4-38 0,-1-1-18 16,0 4-9-16,-5 5-3 0,6-1-3 0,-2 3 0 0,2 1 0 15,0 4 1-15,-1 2 1 0,1-2 2 0,6 3-1 16,0-5 1-16,0 6 1 0,6-2 1 0,1-1 0 0,-1 1-1 15,8-2 2-15,-2-4-1 0,1 2-1 0,0-2 1 0,5-4 1 16,-3 1 2-16,5-5 3 0,-8 0 8 0,8-3 6 16,-7-4 16-16,7 0 19 0,-9 0 20 0,4 0 25 0,-2-7 34 15,-1-1 33-15,2 0 28 0,-8 1 12 0,0-4-9 16,2 0-5-16,-8-3-16 0,0-1-19 0,-8-4-34 0,-4 5-34 16,5-4-44-16,-12 0-20 0,-1-5-12 0,-6 4-24 0,0 5-33 15,0-3-38-15,-6 2-41 0,-1 0-39 0,7 4-29 16,0-1-40-16,6 2-34 0,1 3-28 0,4 2-36 0,4 2-71 15,11-1-126-15,0 4-48 0,0 0-6 0</inkml:trace>
  <inkml:trace contextRef="#ctx0" brushRef="#br0" timeOffset="-177369.31">23237 7129 323 0,'7'-4'495'0,"-7"0"-117"0,0 0-140 15,0 2-98-15,6 2-58 0,-6 0-31 0,7 0-17 16,-1 0-10-16,1 0-6 0,-1 0-6 0,-1 2-3 0,10 2-3 16,-10 4-3-16,10-5-2 0,-9 5-1 0,0 4-1 0,7-6 1 15,-6 1 1-15,0 5 0 0,-7-1 0 0,6 3 0 16,-6-3 1-16,0 0-1 0,0 3 3 0,0-2-2 0,0-1-1 15,0 0 2-15,0-1-1 0,0-2 1 0,0 4 0 16,0-10 0-16,0 2 4 0,6-1 7 0,-6 1 7 0,0-4 14 16,0 0 16-16,0 0 13 0,7 0 6 0,-7-4 4 15,7 1 0-15,-1-1-5 0,1-3-9 0,-1-4-11 0,1 4-15 16,-2-5-13-16,3 2-6 0,-2 3 1 0,8-5-1 0,-8 2-1 16,0 2 0-16,1 1 0 0,-1 0-1 0,1 0-1 15,-1 3-2-15,-6-1-6 0,7 3-2 0,-1 2-2 0,1-5-2 16,-7 5-1-16,7 5 0 0,-1-5 2 0,7 2-2 15,-6 3 1-15,4 2 0 0,3-3 0 0,-7 3 1 0,6 0 0 16,-7 1-2-16,8 0 1 0,-8-2-2 0,7 2-1 0,-6-1-7 16,-1 1-18-16,7-1-22 0,-7 0-25 0,2-4-23 15,4 5-28-15,-6-4-33 0,8-1-53 0,-8 2-88 0,7-5-132 16,-6 0-59-16,0 0-17 0</inkml:trace>
  <inkml:trace contextRef="#ctx0" brushRef="#br0" timeOffset="-176931.7">23823 7110 282 0,'8'0'339'0,"-2"0"-98"16,0 0-85-16,1 0-64 0,-1 5-39 0,1-5-21 15,0 2-11-15,-1 2-6 0,0 4-4 0,0-5 0 0,-6 5-4 16,8-2 0-16,-2 2-4 0,-6 3 1 0,0 1 1 0,0-6 1 16,0 6-1-16,6-1 0 0,-6-4-1 0,0 0 1 15,0 1 6-15,0-5 5 0,0 2 8 0,7-5 10 0,-7 2 12 16,0-2 10-16,0 0 9 0,0 0 2 0,7-2-2 16,-7-3-4-16,6 2-9 0,-6-5-9 0,6 1-7 0,1-4-5 15,-1 4-4-15,1 0-1 0,0-4 0 0,-1 3 0 0,0 0 2 16,1-1 2-16,0 1 2 0,-1 4-6 0,1-4-3 15,-7 5-3-15,6-1-3 0,1 0-2 0,-7 4-3 16,0 0-5-16,6 0-4 0,-6 0-3 0,7 4-2 0,-7 3 0 16,6-3 0-16,0 4-1 0,1 0 2 0,-7-2-1 0,7 1 0 15,-1 5-1-15,0-6 2 0,1 1 1 0,0 5 0 0,-1-4-1 16,1-5 1-16,-1 4 0 0,0 1 2 0,2-5 0 16,4 2 2-16,-5-3-2 0,6 2 1 0,0-4 0 15,0 4-1-15,0-4 0 0,-1-4-2 0,8 4-15 0,0-4-23 16,-7 4-32-16,7-2-45 0,-8-6-93 0,2 4-181 0,-8-3-103 15,0 0-42-15</inkml:trace>
  <inkml:trace contextRef="#ctx0" brushRef="#br0" timeOffset="-163013.22">1064 12012 324 0,'-8'-4'318'0,"2"1"-97"16,-6 3-87-16,4-4-60 0,8 4-31 0,-6-4-16 16,0 4-5-16,6 0-2 0,-7-4-3 0,7 4 1 0,0 0 1 15,-6 0-3-15,6 0-2 0,0 0-5 0,0 0-4 16,0 0-5-16,0 0 2 0,0 4 0 0,0-4 1 0,0 0 1 16,0 0 2-16,0 4 3 0,6-4 1 0,-6 0 4 0,7 0 2 15,-7 4 2-15,6-4 3 0,0 0 0 0,8 0 0 16,-8 3 1-16,14-3 0 0,-1 0-3 0,1 0 0 15,6 4-3-15,0-4-1 0,1 0-2 0,5 4-1 0,7-4-3 16,0 0 2-16,-2 3 0 0,11-3-2 0,-2 4-1 0,5-4-2 16,1 0-2-16,7 4 1 0,6-4 0 0,-6 3-1 15,6 1-3-15,-6-4 2 0,6 5 0 0,-1-3 0 0,2 2 0 16,-8 4 0-16,8-5 1 0,-8 1-1 0,1 0 1 16,6 3-1-16,-13-7 0 0,6 4-1 0,-5-1-1 0,-7-3 1 15,0 4-1-15,-8-4 0 0,2 0 0 0,-15 0 0 0,2 0 3 16,-1 0 6-16,-6 0 8 0,-8 0 10 0,-5 0 10 15,0 0 10-15,-1 0 8 0,1-4 2 0,-7 4-1 0,0 0-15 16,0 0-29-16,0-3-42 0,0 3-67 0,0 0-119 16,0-4-156-16,-7 4-96 0,1 0-57 0</inkml:trace>
  <inkml:trace contextRef="#ctx0" brushRef="#br0" timeOffset="-162263.47">738 14643 103 0,'-7'2'486'0,"-1"-2"-79"16,8 0-136-16,-5 0-114 0,-1 5-71 0,6-5-39 0,0 0-18 15,0 0-7-15,0 4-6 0,0-4-2 0,0 0 0 16,6 0-1-16,-1 0-1 0,3 0-2 0,-1 0-4 0,5 3-2 15,2-3 0-15,5 4 0 0,1-4 3 0,0 3 3 16,-1-3 3-16,7 4 0 0,6 0 3 0,1 0 4 0,-2-4 3 16,10 3 8-16,4-3 5 0,8 0 3 0,-1 4 8 0,6-4 8 15,0 0 11-15,15 0 11 0,-2 0 11 0,8-4 9 16,5 4 7-16,1 0 5 0,6 0 3 0,-6 0-1 0,6 0-10 16,-6 0-13-16,-1 4-12 0,1-4-14 0,0 0-13 15,-7 0-12-15,-7 4-9 0,2-4-5 0,-8 4-3 0,-6-4-1 16,-1 0-4-16,-6 2-5 0,-6-2-1 0,-1 0-2 15,-13 0-4-15,1 0-3 0,-1 0-5 0,-13 0-8 0,-4 0-17 16,4 0-28-16,-13-2-43 0,1-2-52 0,0 0-56 0,-7-3-104 16,-7-1-172-16,7-3-83 0,-13-1-50 0,-6-1-8 15</inkml:trace>
  <inkml:trace contextRef="#ctx0" brushRef="#br0" timeOffset="-161404.35">1663 12198 32 0,'0'-7'402'0,"0"1"-73"0,0-2-81 0,0 4-83 16,6-3-61-16,-6 1-41 0,0 1-23 0,7-2-9 0,-1 2-6 16,-6 5-1-16,0-2-1 0,7-2-2 0,-7 4-3 15,0 0-3-15,0-4-2 0,0 4-3 0,0 4-1 16,-7-4-1-16,7 4 0 0,-13-2 1 0,7 6 1 0,-7 3 0 16,-1-3-1-16,-5 2 0 0,0 1-2 0,-1 4-1 0,7-3-1 15,-7-2-3-15,7 1 1 0,1-3-1 0,-2 3 2 16,8-5 0-16,0 2 3 0,-2-4 3 0,8 3 4 0,-6-3 6 15,6-4 6-15,0 0 8 0,0 0 7 0,0 0 8 16,6-4 4-16,-6 1 2 0,8-1 3 0,4 0-3 0,-5-4-3 16,6 2-4-16,0-5-6 0,7-1-6 0,-8 5-2 0,8-3-5 15,-7-5-3-15,0 3 1 0,6 1 4 0,-5 1 4 16,-1 0 3-16,6-2 2 0,-6 5 2 0,1-1 0 0,-8 1 0 16,0-1-4-16,0 4-9 0,2 2-9 0,-2 2-10 15,-6-5-10-15,0 5-10 0,0 0-11 0,0 0-13 0,0 5-9 16,0-3-11-16,0 6-17 0,6-1-18 0,-6 1-16 0,0-2-17 15,7 2-18-15,-1 3-18 0,-6-3-34 0,7-1-56 16,0 1-66-16,-7-4-102 0,6 3-44 0</inkml:trace>
  <inkml:trace contextRef="#ctx0" brushRef="#br0" timeOffset="-160670.15">1735 12162 77 0,'0'0'434'0,"-8"-2"-84"16,8 2-97-16,0 0-90 0,0 0-66 0,-6 0-40 15,6 0-24-15,0 2-13 0,0-2-7 0,0 8-5 0,0-5-2 16,0 4-1-16,-6 4 2 0,6 1 1 0,0-1 4 0,0 3 5 16,0 1 0-16,0 4 4 0,0-1 5 0,0 3 4 15,6 1 1-15,-6 1 1 0,6 2-1 0,-6 1-4 0,8-1 0 16,-2 5-1-16,0-1-2 0,-6-4-3 0,7 5 3 16,-7-1-1-16,6 4 3 0,-6 1 2 0,0-2 1 0,0 1 2 15,0 0 0-15,0 4-3 0,-6 0-3 0,6-1-3 0,-7 0-3 16,7 5-2-16,-6-4-4 0,6 3-5 0,-6-4-2 15,-2 6-2-15,8-3 0 0,0 1-2 0,-6-3 1 0,6 4-3 16,-6-4 0-16,6-1 0 0,-6 5 0 0,6-5 0 0,0 1 0 16,-7-1 0-16,7 3 0 0,0-1-1 0,-7-1 0 15,7-5 1-15,0 5 0 0,-6-4 1 0,6 0 0 0,0-1-1 16,-7 2 0-16,7-5 2 0,0 0-1 0,-6 4 1 16,6-3-1-16,-7-4-1 0,7 3 0 0,0-3 0 0,0 3 0 15,0-4-1-15,0 4 0 0,0-2 1 0,0-1 0 0,0 3 0 16,0-4 0-16,0 0 1 0,7 0 0 0,-7 6-1 15,0-9 0-15,0 3 0 0,0-3 0 0,6-1-1 16,-6 2 1-16,0-4-1 0,0-5 0 0,0 4 1 0,0 0 0 16,0-3-2-16,7-1 0 0,-7 1-1 0,0-3 3 0,0-2-1 15,6 6 1-15,-6-6-1 0,0 1 0 0,7-3 0 0,-7 2 1 16,0-2 0-16,0-1-2 0,0 1 1 0,0-2-1 16,7 2-1-16,-7-4 0 0,0 3-2 0,0-3 5 15,0 3-4-15,0-2-3 0,6-3-1 0,-6 3-2 0,0-3 0 16,0-2 0-16,-6 4-1 0,6 0-6 0,0-4 3 0,0 0 2 15,0 0 2-15,0 0 1 0,-7 0 2 0,7 0 1 16,-7 0 2-16,7 0 2 0,-6 0 2 0,6 0 3 0,-7 0 1 16,1-4 0-16,-1 0-1 0,1-3 3 0,-1 5 1 0,-5-6 0 15,4-4 0-15,-4 5 0 0,-1-3 1 0,0-5 5 16,0 1 2-16,-1-2 5 0,2-2-3 0,-2-1 4 0,1-3-1 16,1 5 5-16,5-6 0 0,-6 1 1 0,7 4 1 15,-2-1 3-15,2 2 8 0,6 2 7 0,-6 4 10 0,6 0 2 16,0 3 5-16,0 2-5 0,0-2-9 0,0 4-9 15,6 1-8-15,-6 3-14 0,6 0-9 0,2 0-8 0,-2 3-10 16,7 4 2-16,-6 0 1 0,5 1-1 0,1 3-4 0,1-1-4 16,-2 2-8-16,2 3-6 0,-1-5-5 0,0 2-3 15,6 2-1-15,-5-3 0 0,-2 0 3 0,1-4 5 0,7 1 5 16,-7 3 8-16,0-3 4 0,-1-6 0 0,8 4 0 16,-7-4 0-16,1 2 1 0,-2-4-5 0,2-4-7 0,-2 2-12 15,2-4-16-15,-8 4-21 0,7-6-30 0,0-3-56 16,0 1-106-16,1-6-143 0,-2-2-74 0,1-4-35 0</inkml:trace>
  <inkml:trace contextRef="#ctx0" brushRef="#br0" timeOffset="-159967.2">2177 13038 335 0,'0'-4'358'0,"7"0"-91"0,-7 0-84 0,0-3-60 0,0 4-38 16,7-1-19-16,-7 1-9 0,0-1-3 0,6 0 1 0,-6 0 2 16,0 4 0-16,0-3-3 0,0 3-1 0,0 0-1 15,0 0-1-15,0-4 2 0,0 4 2 0,0 0 4 0,0 0 3 16,-6 4 4-16,6-4-1 0,0 0-1 0,-7 0-5 15,0 3-5-15,1 1-9 0,0 0-10 0,-8 3-8 0,2 5-6 16,-9 2-2-16,2 1-4 0,0-1-2 0,-1 5-1 16,7-1-1-16,-7-4-1 0,8 5-2 0,-2-1-1 0,8 1-2 15,-1 0-2-15,1-2 1 0,0-2-2 0,6-1 1 0,0-2-1 16,0 3 0-16,6-5 2 0,0-3 0 0,-6 1 2 0,7-4-1 16,6 3 0-16,-6-7 0 0,-1 3 4 0,7-3 5 15,0 0 6-15,-6-3 9 0,6-2 7 0,0 3 7 16,-7-6 7-16,0 4 10 0,8-3 0 0,-8 3-4 0,0-2-4 15,1 1-7-15,-7 2-6 0,7 3-7 0,-7-4-10 0,0 4-13 16,0-3-5-16,7 3-5 0,-7 3-5 0,0-3-4 16,6 4-3-16,-6-1 0 0,6 2-1 0,1 1 0 0,0 2 0 15,5-1 1-15,-5 1-1 0,13-1 2 0,-8 0 2 16,8 0-2-16,0 1 3 0,-1-8 2 0,1 4 4 0,0-4 2 16,-1 0 4-16,0 0 2 0,-6-4 6 0,7 0 9 0,-6 0 14 15,-2-3 22-15,1-5 25 0,0 2 24 0,-6-1 17 16,5 1 13-16,-4-2 4 0,-3-3-3 0,-5 5-11 0,0-6-18 15,0 2-24-15,-5-1-22 0,-3 1-19 0,-4-5-14 16,5 5-8-16,-6-1-5 0,6-3-4 0,-5 3-4 0,-2 4-5 16,8 0-3-16,-7-1-5 0,6 6-15 0,7-2-36 0,-7 1-68 15,7 3-82-15,0 0-61 0,0 2-57 0,7 2-73 16,0-5-124-16,6 5-118 0,1 0-56 0,4-3 15 16</inkml:trace>
  <inkml:trace contextRef="#ctx0" brushRef="#br0" timeOffset="-159701.64">2653 13078 300 0,'-13'8'498'0,"0"7"-119"0,1-5-156 16,-8 5-103-16,5-1-54 0,3 5-28 0,0-2-15 0,5 3-6 16,0-3-4-16,1 2-6 0,6 0 2 0,-6-2-1 0,12 2-1 15,-6-1-1-15,6 1 1 0,1 0 1 0,0-5 6 16,5 1 6-16,0-5 2 0,3 1 6 0,-3-3 4 15,8-1 5-15,-7-3 6 0,0 0 11 0,0-4 14 0,1 0 20 16,-3-4 20-16,4 4 21 0,-10-8 25 0,2 1 23 0,0-1 16 16,-1-2 1-16,-6-1-7 0,-6-4-16 0,6 1-19 15,-14-1-21-15,1-4-30 0,1 1-28 0,-8-1-30 0,-6 2-31 16,7-5-52-16,-14 3-54 0,7-3-50 0,0 4-51 16,0 3-49-16,7 0-53 0,-2-3-87 0,8 4-167 0,6-1-67 15,2 0-16-15,5 4 8 0</inkml:trace>
  <inkml:trace contextRef="#ctx0" brushRef="#br0" timeOffset="-159420.45">2998 13130 221 0,'0'0'485'0,"0"0"-114"0,0 3-140 16,0-3-101-16,0 0-56 0,7 0-29 0,-7 0-12 15,7 4-3-15,-1-4 0 0,1 0-1 0,-1 3 0 0,7-3-1 16,0 0-2-16,-8 0-4 0,10 0-4 0,4 5-3 16,-6-3-5-16,0-2-2 0,7 4-1 0,-7-4-1 0,0 4-1 15,6-4-3-15,1 4-2 0,-6-4-1 0,4 3-8 0,-4 1-12 16,5-4-17-16,-5 4-27 0,3 0-41 0,-2-4-67 15,-2 0-97-15,-7 0-121 0,1 2-61 0</inkml:trace>
  <inkml:trace contextRef="#ctx0" brushRef="#br0" timeOffset="-159248.61">3025 13357 214 0,'6'3'400'0,"-6"1"-101"16,7-4-95-16,-1 0-66 0,7 4-36 0,-8-4-22 0,15 0-12 15,1 0-8-15,-2-4-7 0,7 4-8 0,-1-4-12 0,3 1-9 16,4-1-10-16,-6 1-11 0,1-1-17 0,-1 4-30 0,-1-7-58 16,1 2-113-16,-6 2-134 0,0-4-78 0,-7 3-48 15</inkml:trace>
  <inkml:trace contextRef="#ctx0" brushRef="#br0" timeOffset="-155030.86">4022 13019 147 0,'6'-7'291'0,"-6"0"-57"0,6-1-52 0,2-2-49 0,-2 3-41 16,0-1-26-16,0-3-20 0,0 4-10 0,2-1-6 15,-2 1-2-15,-6 0-2 0,6 0-5 0,-6-1-2 16,0 0 0-16,0 2 1 0,0 2 2 0,0-4 3 0,-6 5 1 16,6-5 7-16,-6 4 6 0,-2-3 8 0,8 4 6 0,-6-4 4 15,0 3 3-15,0 0 3 0,6 0 3 0,-6 1 0 0,6 3 2 16,-8-4-2-16,8 4 3 0,0-4 4 0,0 4 1 16,0-3 2-16,8 3-1 0,-8-3-2 0,6-1-2 15,6-1 2-15,-6 2-1 0,8-4-1 0,-1 3-3 0,7 1-4 16,0-1-2-16,-1 0 0 0,1 0 1 0,5 1-3 0,-6-2-2 15,8 5 1-15,-1-2 0 0,0 2 1 0,-6 0-6 16,5 2-3-16,-5-2-8 0,6 8-4 0,-13-4-9 0,1 4-9 16,-2-1-9-16,-5 3-6 0,-1 2-3 0,1-1-3 15,-14 0 0-15,7 3-3 0,-13 1-1 0,7 0 3 0,-14-1-3 16,7 5 2-16,-6-5 2 0,0-3-1 0,5 4 1 0,-5-4 1 16,-1 0 0-16,8 0-1 0,-2-4 0 0,1 0 0 15,6 0 0-15,1-3 0 0,0 0-1 0,6-4-2 16,-7 4-1-16,14-1 1 0,-7-3 1 0,6 5-1 0,0-5-2 15,8 3 1-15,-2 1 0 0,8-2-3 0,0 3-4 0,-1-2-2 16,7 1-4-16,0 1 1 0,1 1-4 0,-2 2-1 0,-6-1-5 16,8 1 0-16,-7-1 1 0,-7 0-2 0,0 4 0 15,-7-4-2-15,1 5 5 0,-7-2 1 0,0 1 5 16,-7-1 3-16,-6 2 3 0,0-1 3 0,1 0 4 0,-15 4 5 16,7-4-3-16,-6 0 2 0,-6 0 2 0,6-3 1 0,-1 2-1 15,-6 1 3-15,9-3-1 0,-3-1-1 0,-5 0-1 16,5-4-1-16,-5 5-10 0,6-4-21 0,0 0-27 0,-1-1-30 15,7-3-37-15,2 3-38 0,12-3-41 0,-2 0-57 0,8-3-83 16,0 0-144-16,14-1-68 0,-2 0-16 0</inkml:trace>
  <inkml:trace contextRef="#ctx0" brushRef="#br0" timeOffset="-154609.02">4595 12909 463 0,'0'-4'496'0,"0"4"-118"0,0 0-147 0,0 0-92 0,6 4-51 16,1 0-27-16,6 0-9 0,0 4-3 0,1-1 7 16,4 3 5-16,2 5 4 0,7-4-3 0,-9 4-3 0,9-1-6 15,-7 5-7-15,6-5-6 0,-7 5-9 0,-6-1-8 16,0 1-3-16,0-1-5 0,-6 0-2 0,-1 0 0 0,-6 4-1 15,-6-3-2-15,-1-1-2 0,-6 1 0 0,0-5 0 0,0 1 5 16,-6-1 3-16,-1-3 1 0,-6 0 8 0,7-3 4 16,-1-2 3-16,-1-1 3 0,-4-5 0 0,6 0-1 0,5 0-1 15,-5-5-1-15,6 3-4 0,6-6-2 0,1 1 0 16,0-1 1-16,6-3 0 0,0-3-3 0,6-1-2 0,0 1-2 16,1-1-1-16,6-4-3 0,0 1 0 0,1-1 0 0,-2-2 1 15,7-1 7-15,-5 0 6 0,-2 0 8 0,8 0 6 16,-6 0 12-16,-2 0 14 0,8-4 16 0,-13 4 11 15,4 4 4-15,4-1 7 0,-10 6 2 0,2 1 0 0,-7-3-11 16,0 5-16-16,-7 2-20 0,2 1-16 0,-10-1-15 0,4 2-23 16,-3 2-21-16,-5-1-24 0,-1 2-34 0,-7 3-45 0,8 3-58 15,6 2-61-15,-5-1-51 0,4 2-47 0,8 2-75 16,-1-5-120-16,7 5-83 0,7-1-30 0,5 0 15 16</inkml:trace>
  <inkml:trace contextRef="#ctx0" brushRef="#br0" timeOffset="-154233.97">5064 12880 272 0,'0'-4'535'0,"0"4"-54"15,-6 0-178-15,6 0-136 0,0 0-77 0,-8 0-41 0,8 4-20 16,0 4-8-16,0 0-3 0,0 1 0 0,8 7 1 0,-8-1 2 16,6 3 2-16,7 0 1 0,-6 4-1 0,5 3-1 15,2-3 0-15,5 4 0 0,-12-4-4 0,6 4 0 0,-2-4-5 16,-2 0-1-16,-3 0 0 0,-1 0-2 0,3-3 0 15,-8-2 0-15,0 2 3 0,-8-5 0 0,3 1 0 0,-1 0 1 16,-14-5 6-16,7 2 6 0,-7-5 6 0,0 1 3 0,1-4 8 16,-8-1 13-16,2 1 16 0,5-4 16 0,-5-4 11 15,-1-3 6-15,-1-1 7 0,8 1 7 0,-8-8 2 16,8 1 0-16,0-1-5 0,6-4-3 0,-1 1-4 0,2-3-2 16,4-2 0-16,8 0-5 0,0-2-8 0,0 4-12 0,8-5-13 15,-3 0-12-15,2 1-15 0,7-2-13 0,-8-2-10 0,7 4-7 16,0-1-4-16,-6 5 0 0,5-5 0 0,2 7 1 15,-1-2 1-15,-7 2-2 0,0 0 0 0,1 9-1 16,0-5-4-16,-2 8-5 0,2 0-7 0,1 0-12 0,-8-1-18 16,0 4-40-16,6 0-59 0,-6 0-68 0,0 4-59 0,6 0-47 15,1 0-44-15,0 0-60 0,6 0-109 0,-1 0-84 0,2 0-19 16,-3 4 24-16</inkml:trace>
  <inkml:trace contextRef="#ctx0" brushRef="#br0" timeOffset="-153546.84">4960 12997 207 0,'0'0'268'0,"6"0"-64"0,-6 4-57 0,7-4-41 15,-7 0-26-15,7 0-14 0,-1-4-5 0,-6 4 1 0,7-3 1 16,-1 3-2-16,-6-4-1 0,6 1-5 0,1-1-5 0,0 1-3 16,-7-1-4-16,11-4-4 0,-3 5-3 0,-1-5 0 0,-2 2-1 15,9 1 2-15,-7-2-1 0,-1 0-1 0,1 0-2 16,5-5 2-16,-4 4 2 0,-2 2-4 0,-6-2-1 15,6-3-2-15,1 0 1 0,-7 1-2 0,0-2 4 0,0 1-1 16,0-4 0-16,0 5 1 0,-7-5 4 0,7 1 1 0,-6 3 2 16,0-5 2-16,-2 2 0 0,-4 3-4 0,-1 0-2 15,0 1-5-15,0-2-4 0,-2 5-6 0,-3 0-7 0,-1-1-7 16,-1 4-7-16,1 1-2 0,-8-1-8 0,8 4-8 16,-8 0-10-16,8 0-12 0,0 0-12 0,-1 4-14 0,1-4-13 15,4 3-16-15,10 1-10 0,-1 0-8 0,-1 3-8 0,14 1-13 16,-7-2-23-16,6 3-41 0,6-3-70 0,1 2-111 15,1 3-54-15</inkml:trace>
  <inkml:trace contextRef="#ctx0" brushRef="#br0" timeOffset="-153140.55">5410 12905 392 0,'-9'-2'392'16,"-2"-2"-106"-16,5 1-108 0,-1 3-70 0,0-5-38 0,1 2-18 16,6 3-6-16,-7-4-4 0,7 4-3 0,0 0 0 15,-6 0-3-15,6-4-4 0,6 4-5 0,-6 0-6 0,7 0-3 16,-7 0-4-16,6 0 0 0,8 0 3 0,-8 0 3 0,5 0 5 16,-2 0 0-16,10-4 1 0,-6 4 2 0,0-3-1 15,1 3 1-15,4-4-1 0,2 4-3 0,0-3-2 16,-1-1-2-16,1 1 0 0,6 3-1 0,7-8 0 0,-7 4-3 15,6 4-2-15,1-3-2 0,-1-1-2 0,1 0-3 0,-1 4-6 16,1-3-13-16,-7 3-17 0,0 0-18 0,0 0-21 0,-7 0-24 16,-5 0-27-16,-1 0-40 0,-7 0-60 0,1 0-96 15,-7 0-96-15,0-3-46 0</inkml:trace>
  <inkml:trace contextRef="#ctx0" brushRef="#br0" timeOffset="-152921.87">5651 12859 303 0,'-14'3'453'0,"14"-3"-110"0,-6 4-145 0,6-4-86 0,-6 3-43 16,6 1-16-16,0-1-5 0,0 5 2 0,0-1 3 16,6 5 3-16,-6-6 3 0,6 10-2 0,1-2-7 0,0 4-8 15,-7 1-7-15,6-1-7 0,1 4-7 0,-1-4-2 0,-6 3-4 16,6 2-4-16,-6 0 0 0,7-2-4 0,-7-3 0 16,0 4-4-16,7 0 0 0,-7-3-1 0,0 3-1 15,6-4-2-15,-6 0 0 0,6-3-6 0,-6 4-7 0,8-5-9 16,-2 1-15-16,0-5-16 0,1 6-20 0,-1-6-29 0,7-2-52 15,0-1-93-15,-7-3-135 0,8-1-69 0,-2 2-32 0</inkml:trace>
  <inkml:trace contextRef="#ctx0" brushRef="#br0" timeOffset="-152687.59">6289 12873 203 0,'0'0'552'0,"0"0"-8"0,0 0-178 0,0 3-162 15,-7 1-95-15,7 4-52 0,0 3-25 0,0-1-5 0,-7 6 2 16,2-2 4-16,5 4-1 0,-7 1 0 0,7 2 0 16,0 1-7-16,0 5-6 0,7-1-13 0,-7 3-19 15,5 0-22-15,2 0-22 0,6 5-26 0,-6-5-34 0,5 0-46 16,-4-4-82-16,5 4-150 0,-7-6-74 0,1-1-28 0</inkml:trace>
  <inkml:trace contextRef="#ctx0" brushRef="#br0" timeOffset="-152328.39">6275 13075 115 0,'-5'-8'479'0,"10"1"-96"0,-5 0-139 16,7 3-104-16,-7-4-56 0,7 5-24 0,6-1-7 0,-7 0-4 15,8 0-1-15,-8 2 1 0,7-3 1 0,7 5-4 16,-8-3-2-16,2-1-5 0,4-3 2 0,-3 3 0 0,4 0 5 16,0 1 8-16,-5-4 9 0,-1 0 8 0,0-1 6 0,-7-3 2 15,6 4-5-15,-5-1 2 0,1-2-2 0,-3-1-4 16,2-1-7-16,0 2-10 0,-7-2-6 0,6 5-7 0,-6-4-7 16,0 0-6-16,7 0-7 0,-7 4 1 0,0-1-6 15,0 5-5-15,0-4-2 0,0 2-1 0,0 5-1 0,0-3 0 16,0 0-3-16,0 3-9 0,0 0 0 0,0 0 2 0,0 3 3 15,0 0 3-15,0 6 5 0,0 1 4 0,0 1 7 16,0 4 6-16,0-1 5 0,0 5 0 0,6-1 0 0,-6 4 0 16,0-4-3-16,0 8-4 0,7-4-5 0,-7 3-4 15,6 0-4-15,-6 2 0 0,7-1-9 0,0 3-23 0,-1-4-30 16,0 6-40-16,1-6-39 0,0 4-39 0,-1-4-46 16,7 0-65-16,0 2-120 0,-1-1-99 0,-5-4-52 0,7-1-11 15</inkml:trace>
  <inkml:trace contextRef="#ctx0" brushRef="#br0" timeOffset="-152031.58">6823 13225 310 0,'6'-7'517'0,"-6"-1"-103"0,14 1-149 15,-8 0-103-15,1-1-47 0,6 4-19 0,5-4-4 0,2 6 1 16,1-2-2-16,-2 4-6 0,1-4-8 0,0 4-9 15,-1 4-15-15,1 0-15 0,-1 3-18 0,-6 0-13 0,-7 4-9 16,1 0-5-16,-7 8-2 0,0-5 0 0,-7 4 0 0,1 4 4 16,-7 0 2-16,-6 4 1 0,-1-4 0 0,7 4 3 15,-7-4 0-15,1 0 3 0,-1-4 3 0,7 0 1 0,-1 0 8 16,3 1 12-16,2-5 11 0,-2 1 8 0,11-3 17 16,-7-2 15-16,7 1 15 0,7-3 20 0,-1-1 16 0,-1 0 4 15,10-4 0-15,-3 1-4 0,15 0-16 0,-1-4-17 0,0 4-32 16,7-4-48-16,5-4-57 0,1 4-65 0,6 0-57 15,1-4-51-15,-1 0-43 0,3 1-58 0,-3-4-99 0,-8 0-131 16,-3-1-63-16,-1 1-1 0</inkml:trace>
  <inkml:trace contextRef="#ctx0" brushRef="#br0" timeOffset="-146282.91">1030 14459 211 0,'0'-8'401'0,"0"6"-85"0,0-6-90 16,-6 1-79-16,6 3-58 0,0-4-29 0,0 6-13 16,0-6-5-16,0 0-2 0,0 1 2 0,0 0 0 15,6 0 1-15,-6-1 1 0,0-3 1 0,8 4 0 0,-8 0 0 16,6-1 3-16,-6 1 0 0,6 0 7 0,-6-5 7 0,6 9 7 15,-6-5 2-15,8 2-2 0,-8-2-3 0,6 1-7 16,-6 3-4-16,0-4-7 0,5 1-12 0,-5 0-9 0,0 0 0 16,0 2 5-16,0-1 8 0,0 2 7 0,0-3 6 15,0 3-1-15,0-4-2 0,0-2-2 0,0 3-9 0,0-5-9 16,0 2-5-16,0-2-3 0,0 1 4 0,0 0 7 0,0 1 4 16,0-5 3-16,0 4-1 0,0-4 1 0,0 1-7 15,0-1-6-15,0 1-9 0,0-2-6 0,0-2-4 16,0 3-1-16,0-2 0 0,0-2-2 0,0 0-2 0,0 2 0 15,0-3-2-15,8-1-3 0,-8 2 1 0,0-2 0 0,6-2-2 16,-6 2 3-16,6 2-1 0,-6-2-2 0,8-1 4 0,-8 3 2 16,6 0 2-16,-6 2-3 0,5-2 5 0,-5 5 4 15,0-5 4-15,0 5 1 0,8-5 2 0,-8 4 0 16,0 1 1-16,0-1 1 0,-8 1-2 0,8 3-5 0,0-4-2 16,0 5-2-16,0-2-2 0,0 1-4 0,0 0-4 0,0-1-2 15,0 2-2-15,0-1-3 0,0 3-7 0,0-2-5 16,0 3-3-16,0-5-3 0,0 5 0 0,0-3-3 0,0-2-1 15,0 5 3-15,0-4 3 0,8 4 2 0,-8-4 0 0,0 0 4 16,0 3 5-16,0-3 0 0,0-1 2 0,7 2 2 16,-7-1 1-16,0 1 3 0,0-2 5 0,0 5 0 0,0-4 0 15,6 4 1-15,-6-4 0 0,0 3 0 0,0 1-1 16,0 0-4-16,0-1-5 0,0 4-5 0,0-4-6 0,6 6-4 16,-6-6-5-16,0 4-4 0,0-3-2 0,0 3 0 0,0-2 3 15,7 1 5-15,-7-2 6 0,0 0 5 0,0 3 6 16,0-3 3-16,0 0 3 0,0 0 3 0,0-1 1 0,0 4-1 15,0-3 1-15,0 3 0 0,0-2 1 0,0 1 1 16,-7 1 1-16,7-4-1 0,0 6-1 0,0-2 0 0,0 1-2 16,0-2-5-16,0 2-2 0,0-1-3 0,-6 0 0 0,6 4-2 15,0-4 0-15,0 4 0 0,0-2 0 0,-6 2 0 16,6 0 1-16,-7 0-1 0,7 0-1 0,-8 0 0 16,3 0-1-16,5 2 1 0,-6 2 1 0,-2-4 3 0,-4 4 0 15,4 3 3-15,3-2 2 0,-1 2 2 0,-8 0 0 0,8 0-1 16,-8 4-3-16,8-3 0 0,0 3-1 0,-7 0-1 0,-1-4-1 15,2 4-1-15,-3 3-1 0,10-3 1 0,-8 4 2 16,0 0 2-16,6 0 1 0,-5-4-1 0,-2 4 0 16,8-1 1-16,-8-3 2 0,7 3-2 0,2-3 1 0,-2 0 0 15,7-3 1-15,-7-2 0 0,7 2 2 0,0-4 2 0,0-1-1 16,0 1 2-16,0 0 3 0,7 0 3 0,0-4 3 16,-2 0 7-16,10-4 3 0,-3 0 2 0,2-3 3 0,-2 0 3 15,8-4 0-15,-7 3 1 0,7-7 2 0,-1 5-2 16,1-5 3-16,0 1 1 0,-8-2 1 0,8-1-1 0,-1 2-3 15,-5-4-3-15,-3 2 3 0,4-2 10 0,-3 4 4 0,2 1 1 16,-8-1 1-16,7 0-4 0,-7 1 0 0,2 2-3 16,-2 5-7-16,-6-3-14 0,6 5-14 0,-6-2-9 0,0 4-11 15,5-1-9-15,-5 4-8 0,0 0-4 0,0 0-4 0,0 4-1 16,8-1 1-16,-8 1 5 0,7 4 6 0,-2-2 10 16,-5 2 7-16,8 0 0 0,-2 1-1 0,0 3-1 0,2 3-5 15,-2-4-7-15,-6 4-9 0,6-5-13 0,0 5-10 16,-6-1-8-16,8 1-9 0,-2-1-10 0,-6 6-13 0,6-6-10 15,-6 5-5-15,7-5-9 0,-1 1-11 0,1-1-25 0,0-3-49 16,-1 3-89-16,0-2-104 0,-1-1-52 0</inkml:trace>
  <inkml:trace contextRef="#ctx0" brushRef="#br0" timeOffset="-143486.73">22058 7972 49 0,'-7'3'176'0,"1"1"-31"0,-1-1-27 16,1-3-21-16,-1 4-17 0,7 0-16 0,-6-1-16 0,0-3-13 16,6 4-8-16,-8-4-1 0,8 3 0 0,-6 1 2 15,6 0 2-15,0-4 0 0,-6 0-1 0,6 4 1 0,0-1-1 16,0-3-6-16,-7 0-3 0,7 0-3 0,0 5 3 15,0-5 1-15,0 0 3 0,0 0 2 0,0 0 1 0,0 0-1 16,0 0-3-16,0 0-3 0,0 0-3 0,0 0-2 0,0 0-3 16,0 0-5-16,0 0-3 0,0 2-5 0,0-2 2 15,0 0 0-15,0 0-1 0,-6 0 0 0,6 5 1 0,0-5 4 16,0 2 3-16,-7 2 4 0,7 0 2 0,-7 0 3 16,7 0 0-16,-6 0 2 0,6 3-1 0,-6-5 0 0,6 6-1 15,-8 0 0-15,8-1 0 0,-6-3-2 0,6 4-2 0,0-1 1 16,-6 0-2-16,0 0-2 0,6 1-1 0,0-1-1 15,-7 0-2-15,7 0-2 0,-7 1 1 0,7 3-1 16,-6-3 2-16,6 1 1 0,-6 7 2 0,-1-5 1 0,1 4 4 16,-1 3 4-16,0-4-2 0,-5 5 2 0,4-1-2 0,2 0-1 15,-7 5-2-15,7-5 1 0,-7 0-3 0,6 5-5 0,-5-6-2 16,-2 5 1-16,1 0-2 0,6 0 1 0,-5 0-1 16,-1 4-1-16,-7-4 2 0,7 0 3 0,0-1 0 15,-7 6 0-15,1-2 2 0,5-2 0 0,-4 2 1 0,-2 0-3 16,0 5 8-16,1-1-3 0,-7 0-4 0,6 0-1 0,1 0 0 15,-7 5 0-15,6-1-3 0,-6 0-1 0,7 0-5 16,-8 3 0-16,1 1 3 0,5-1 0 0,-4 1 1 0,0 1-1 16,-1 1 1-16,6 2 0 0,-6-2-1 0,-2 7 2 0,3-3 2 15,0 1 1-15,-1 4-2 0,0-4 0 0,-1 2-1 16,-5 2 0-16,-1 0 0 0,1 3-3 0,-7-2-2 0,5 2-1 16,-4-1 1-16,5 2 0 0,-6-4 1 0,1 2 1 15,3 2-1-15,-3-4-1 0,-1 0-2 0,6-4-2 0,-5 4-1 16,5-9 0-16,0 6-7 0,1-6 3 0,5-2 1 15,-5 3 3-15,-1-6 3 0,7 3 2 0,1-8 3 0,-1 3 0 16,0-3 6-16,5-2-3 0,-5-2-1 0,8-3 1 0,4-4-4 16,1 1 0-16,0-5-4 0,0-2-6 0,7-1-9 15,6-4-10-15,-7-4-12 0,7 5-18 0,0-8-32 0,7 0-67 16,-1-4-131-16,7 0-100 0,0-2-60 0</inkml:trace>
  <inkml:trace contextRef="#ctx0" brushRef="#br0" timeOffset="-142799.27">21172 7861 228 0,'0'4'203'0,"0"1"-30"0,0-5-23 0,0 2-20 15,0-2-17-15,0 0-14 0,6 0-12 0,-6 0-10 16,5 0-11-16,4-2-9 0,2 2-7 0,-3-9-6 0,11 6-3 16,0-1-4-16,1-3-2 0,6-1-2 0,7 1-4 0,-7-1-2 15,13 2-3-15,1-2-3 0,-1-3-1 0,-1 4 0 16,9 0 1-16,-2 0 0 0,1 3 1 0,-1-4-2 16,7 0-2-16,-7 5-2 0,1-3-3 0,0 2 0 0,0-1-3 15,-8 2-3-15,-5-1-1 0,0 0-1 0,-7 1-2 0,0-1-2 16,-6 4 1-16,-1-4-1 0,-6 4-1 0,-6 0-1 0,-1-3-1 15,0 3 1-15,2 0 1 0,-8 0 0 0,6 0-1 16,-6 0-1-16,0 3-2 0,0 1 1 0,6 0-1 16,-6 3 2-16,0-3-1 0,6 4 1 0,-6-1 1 0,6 7-1 15,2 1 3-15,-2-1 2 0,0 9 1 0,-6-2 2 0,7 1 0 16,-1 0 2-16,-6 3 2 0,14 2 3 0,-8 2 0 16,8 0-1-16,-8 0-1 0,0 1-1 0,7 3-2 0,-6-4-3 15,6 0-2-15,-7 5-2 0,7 3-3 0,-6-5-12 0,5 1-19 16,2 0-24-16,-7 0-33 0,5 0-61 0,-5 0-137 15,0-4-101-15,-1 1-75 0,-6-1-38 0</inkml:trace>
  <inkml:trace contextRef="#ctx0" brushRef="#br0" timeOffset="-139753.08">268 12821 32 0,'-7'0'337'0,"1"0"-117"0,0 0-106 0,-2 0-69 0,3 0-30 16,-2 5-3-16,1-5 6 0,6 0 14 0,0 0 16 0,-6 0 9 15,6 0 5-15,0 0-2 0,0 0-9 0,0 0-14 16,0 0-13-16,0 0-7 0,6-5-4 0,-6 5-3 0,0 0 3 16,0 0 0-16,6-3 3 0,-6 3 3 0,7-3 3 15,-7 3 1-15,5-4 3 0,-5 4 1 0,8-4 2 0,-8 1 0 16,6-1 5-16,-6 0 2 0,6 0 2 0,1-4 3 0,0 6 1 16,0-5 1-16,-1-1 0 0,0 0 0 0,1 1-5 15,6 3-3-15,-7-3-3 0,1 4-5 0,-1-5-4 16,1 4-3-16,-7 1-2 0,7-1 0 0,-2 0 0 0,-5 1 3 15,7 3 4-15,-7-3 4 0,0 3 5 0,0 0 1 0,0 0 2 16,0 0 1-16,0 0 0 0,0 3-2 0,-7 0-3 0,7 1-4 16,-5 3-3-16,-9 5-1 0,8-2-3 0,-7 5-2 15,7 0-4-15,-8-1-2 0,8 5-1 0,-7-4-3 16,6-1-1-16,7 1-2 0,-7-1-2 0,7 1-1 0,0 0 0 16,7-5 0-16,-7 2-2 0,14-5-2 0,-8 1 1 0,7-2 1 15,0-2 1-15,6-4 1 0,0 0 0 0,8 0 2 16,-7-4-1-16,5-2 3 0,1-2-1 0,1 1 1 0,-2-5 5 15,-4 6 8-15,5-6 6 0,-13 5 4 0,6-1 3 16,-7 1 2-16,-5 4 1 0,0-1 1 0,-1 1-7 0,-6 3-7 16,7 0-8-16,-7 3-6 0,0 1-3 0,-7 3-2 0,7 0-3 15,-6 4-2-15,6 1 0 0,-7-2-1 0,7 2 0 16,0-1 1-16,7-5-2 0,-7 3-1 0,6-3 1 0,1 2 2 16,0-5 5-16,-2-3 10 0,3 4 15 0,5-4 22 15,-7-4 23-15,8 1 21 0,-8-5 16 0,7 2 14 0,0-6 16 16,-6 1 7-16,4 4-3 0,-3-5-10 0,-1 2-21 0,-2-1-19 15,-5-1-13-15,7 2-19 0,-7-1-17 0,0 0-24 16,0 0-28-16,-7-1-32 0,7 2-45 0,-5-5-56 0,5 3-61 16,-7 3-54-16,7-3-48 0,7 4-37 0,-7-1-26 15,12 1-32-15,-5-4-39 0,0 1-70 0,6 5-31 0,-7-3-1 16</inkml:trace>
  <inkml:trace contextRef="#ctx0" brushRef="#br0" timeOffset="-139534.54">939 12632 451 0,'0'0'533'0,"0"0"-107"0,0 0-159 0,7 0-112 0,-7 0-67 16,0 2-37-16,0-2-18 0,-7 8-10 0,7-4-6 0,0 7 1 16,-6-4-2-16,6 4-1 0,-7 4 2 0,1 0 0 15,0 3-5-15,-1-3-1 0,7-1 0 0,-7 1 3 0,7 0 11 16,0-1 8-16,0 1 3 0,0-5 6 0,0 2 4 16,0-5 5-16,0 0 5 0,0 5 2 0,7-9-4 0,-7 1 2 15,13-1-2-15,-7 1-1 0,7-1-1 0,1-3-6 0,12-3-14 16,0-1-27-16,-1 1-35 0,15-4-38 0,-1-5-41 15,0 1-45-15,13 1-65 0,-7-5-116 0,8 0-120 0,-7 1-75 16,-1 3-24-16</inkml:trace>
  <inkml:trace contextRef="#ctx0" brushRef="#br0" timeOffset="-138331.56">2275 14804 224 0,'7'-4'263'0,"-7"-3"-43"16,6 0-43-16,-6-1-40 0,0 1-39 0,7 0-27 0,-7-5-17 16,0 5-8-16,6-1-6 0,-6-2-5 0,0 3-2 0,6-5-3 15,-6 2-2-15,0-1 0 0,8 0 0 0,-8-1-2 0,6 2-3 16,-6-1 2-16,6-4 0 0,-6 1 0 0,7 2 1 15,-1-3-4-15,-6 0 1 0,7 1-2 0,-7-1 5 16,6 1 1-16,-6-1 1 0,6-4 0 0,-6 6-2 0,7-6 4 16,-7 1-2-16,0-1 0 0,7 1-3 0,-7 0-2 0,0-5 0 15,7 6 1-15,-7-5-1 0,0-1-2 0,6-2-1 16,-6-1 0-16,0 1 0 0,0-1-5 0,6-4-1 0,-6-2-2 16,0-1-3-16,0 0-1 0,0-4 1 0,0 0-1 15,0-6 1-15,0 2 1 0,-6-7 1 0,0 1 7 0,-1 0 7 16,0-5 3-16,0 1 7 0,-5 0 4 0,5-1 4 0,-6 5 2 15,7-4 3-15,0-4-5 0,-2 3-3 0,2 0-1 16,0 1-4-16,-1 0-4 0,7 0-2 0,0 0-6 16,0-4-8-16,0-1-7 0,7 1-5 0,-7 1-7 0,6-4-3 15,0-1-4-15,2-3-2 0,4-1-1 0,-5-3 5 0,-1 4 4 16,1-4 4-16,-1 7 2 0,0 1 5 0,1-1 1 0,-7 8 2 16,0-1 3-16,7 5-1 0,-7-1 0 0,0 4-3 15,7 1 0-15,-7 2-5 0,0 0-3 0,6 1-5 16,0 4-6-16,2-4-1 0,-2 3-5 0,0 0-4 0,7-3-4 15,0 3-1-15,-1 0-13 0,3-3 4 0,3-4 2 0,-4 1 1 16,-1-1 4-16,7-4 4 0,-8 0 2 0,2-4 4 16,-2 5 11-16,0 0 1 0,3-1 0 0,-10-3 0 0,10 2 0 15,-9 2 1-15,0 4 0 0,-6-1 1 0,6-1 0 16,-6 5 0-16,7-4 0 0,-7 7 1 0,0-3 0 0,0 4 3 16,7-1-2-16,-7 0 0 0,0 4 0 0,0 4 1 0,0 0 1 15,-7 2-1-15,7 7 2 0,0-3 0 0,0 1 4 16,0 4 2-16,0-1 1 0,-7 9 0 0,7-1 0 0,0 0 0 15,-6 4-2-15,6 2-3 0,-6 1-2 0,0 2-3 0,-2 4-1 16,1 2 0-16,-5 4-1 0,-1 7 1 0,0 4 1 16,-7-2 2-16,1 9 0 0,-1-1 0 0,0 5-1 0,2 3-1 15,-2-4 2-15,0 4-1 0,1-1 1 0,5-1-1 16,2-6 1-16,-2 1 0 0,7-4 1 0,-5-5 0 0,5-2-1 16,7 1 0-16,-6-9 0 0,-1 4-1 0,7-4 0 0,0-3 0 15,0-1 0-15,7-3 1 0,-1 0 0 0,-6 0 1 16,13-7 0-16,0 3 1 0,1-6 0 0,-2-1 1 15,2-5-1-15,5 6 1 0,-6-9 0 0,-1 4-1 0,8-2 4 16,-7 2 1-16,7-3 0 0,-7-1 5 0,1 8 1 0,-8-4 1 16,7 8-1-16,-6 0-2 0,-1 3-1 0,0 0-2 0,6 4-2 15,-4 4-4-15,11 3-2 0,-5 1-2 0,5 7-3 16,1-1-7-16,0 5-15 0,6-1-19 0,-1 4-22 16,-5 3-22-16,6-2-25 0,0-1-30 0,-8-1-50 0,9 2-92 15,-13-6-123-15,5 2-69 0,-12-5-25 0</inkml:trace>
  <inkml:trace contextRef="#ctx0" brushRef="#br0" timeOffset="-137675.46">2008 9569 167 0,'0'-5'425'0,"-7"-1"-113"0,7 2-117 15,-6 0-81-15,6 4-44 0,-7 0-21 0,1 0-13 16,0 4-8-16,-2 0-1 0,2 2 0 0,0 6 0 0,0 2 3 16,-8 2 1-16,2-3-2 0,5 7-3 0,-6-3-2 0,6 2-5 15,1 0-3-15,0-5 1 0,6 1-3 0,-8-1-1 16,8 1 0-16,0-4 0 0,0 0 1 0,8-4 2 15,-8-3-1-15,6 3-1 0,0-3 0 0,1 0 3 0,-1-1-2 16,1-3 2-16,0 0-1 0,5 0 0 0,-6 0-2 0,8-3 0 16,-2 3 0-16,-4-4-5 0,-2 4-2 0,0 0-2 0,-6 0-4 15,7 0-1-15,-7 0-1 0,0 4-1 0,6 2 0 16,-6 3-1-16,0-3 3 0,0 9-1 0,0-4 2 16,7 0 1-16,0 4 1 0,-1-4-1 0,7-1 0 0,0 2 3 15,0-5 0-15,1 1 0 0,4-2 2 0,2-2 0 0,0-4 5 16,-1 0 6-16,1 0 4 0,-7-4 4 0,12-2 6 15,-11-2 8-15,5-3 6 0,-5-1 7 0,5 3 6 0,-12-7 8 16,6 2 6-16,-1-1 6 0,-4 0 0 0,-2 0 7 16,-6-2 17-16,6 2 11 0,-6-3 2 0,-6 2-9 0,6-1-8 15,-6 2-10-15,6-3-5 0,-8-1-14 0,-4 4-28 0,5 1-20 16,1 3-10-16,-1-1-8 0,1 3-7 0,-1 1-18 16,7 4-31-16,-6-4-39 0,6 8-34 0,0-3-28 0,0 6-28 15,0-3-22-15,0 8-19 0,6 0-9 0,1-2-1 16,-1 1-11-16,1 5-43 0,6-4-89 0,-1-1-69 0,2-4-36 15</inkml:trace>
  <inkml:trace contextRef="#ctx0" brushRef="#br0" timeOffset="-137425.45">2523 9627 211 0,'-7'0'388'0,"1"0"-92"0,-1 0-96 16,1 0-75-16,0 0-46 0,6 0-27 0,0 0-12 15,0 4-8-15,-8 0-6 0,8 3-1 0,0 0-1 0,8 0 0 16,-8 1 4-16,0 3 2 0,6 4 0 0,-6-1-3 16,6 1-2-16,-6 3-1 0,7-3-2 0,-1 2-1 0,-6 3-4 15,7-3-1-15,-7-2-2 0,7 4 1 0,-7-5 3 16,6 1 2-16,-6-3 2 0,6-3 0 0,-6 3 2 0,7-1 6 16,0 0 6-16,5-4 3 0,0 1 0 0,8-5 0 0,1 1-2 15,5 0-2-15,7-4-3 0,-2-4-15 0,9 0-22 16,-1 1-26-16,7 0-24 0,-7-6-30 0,7 3-37 0,-8-2-72 15,1-3-138-15,1 3-90 0,-16 2-54 0</inkml:trace>
  <inkml:trace contextRef="#ctx0" brushRef="#br0" timeOffset="-129005.68">9156 14272 232 0,'0'-3'293'0,"0"-1"-90"0,-6 4-80 15,6-3-53-15,0-1-27 0,0 0-14 0,0 1-7 0,6-2 1 16,-6 2 3-16,6 0 2 0,-6-1 4 0,8 0 1 16,-8 4-1-16,6-3-1 0,-6-1 0 0,6 0-3 0,-6 0-2 15,7 4-4-15,-7 0-2 0,6-3-2 0,-6-2 0 0,0 5-1 16,0 0 3-16,7-2-3 0,-7 2 2 0,0 0 1 15,0 0 0-15,0 0 1 0,0 0 1 0,0 0 0 16,0 0 1-16,0 0 2 0,0 0 2 0,0 0 2 0,0 0 2 16,0 0 2-16,0 0 2 0,0 0 1 0,0 0-1 0,0 0-1 15,0 0-3-15,0 0-4 0,0 0-4 0,0 0-5 0,0 0-4 16,0 0-3-16,0 0-3 0,0 0-3 0,0 0-1 16,0 0-1-16,0 0 1 0,0 0-1 0,0 2-1 15,0-2-1-15,0 0 1 0,-7 5 3 0,7-2 2 0,0-3 7 16,-6 8 4-16,6-1 4 0,-7 1 2 0,7 3 3 0,-6 0-1 15,6-1 1-15,0 2-2 0,0 3-1 0,-6-1-2 16,6 1 0-16,0-1 0 0,0 8 1 0,0-3-1 0,0 2-1 16,0 5-1-16,0-5-2 0,-8 6-5 0,8-1-3 15,0 3-1-15,0-4-3 0,0 4-1 0,0 0-1 0,0 0-1 16,0 2-2-16,0-2 1 0,8 0 0 0,-2-3-1 0,0 3 0 16,7-6 0-16,0 2 0 0,0-7 0 0,7 4 0 15,0-8 0-15,-1 2 0 0,1-2-1 0,-1 1 0 0,1-8 0 16,-2 4 0-16,10-7 1 0,-3 3-1 0,-5-3 0 15,6-1 0-15,0-3 0 0,0 0 0 0,-7 0 0 0,7 0 0 16,1-7 1-16,-7 4 1 0,6-1-1 0,-7-4 2 0,7-3-2 16,-6 5 4-16,-1-6 5 0,-6-2 9 0,6-2 9 15,-5-2 18-15,-2-4 19 0,2 0 12 0,-8-3 15 16,1-4 16-16,-1-1 10 0,-6-3 8 0,0-3-1 0,0-1-11 16,-6 0-11-16,-1-3-7 0,-6 0-11 0,6 0-14 0,-5-5-14 15,-2 5-12-15,2-4-8 0,-1 4-9 0,-7-1-6 16,0 1-4-16,8 3-5 0,-8 1-6 0,1 7-4 0,-1-5-3 15,-6 9-5-15,6 0-1 0,-5 0-7 0,-2 5-16 0,1 3-26 16,0 2-31-16,0 0-37 0,0 7-36 0,7 1-37 16,-1 0-31-16,0 4-22 0,14-1-10 0,-7 4 2 0,13 0 11 15,0 4 7-15,0-1-18 0,6 1-19 0,-6-1-73 16,7-3-64-16,-1 4-32 0</inkml:trace>
  <inkml:trace contextRef="#ctx0" brushRef="#br0" timeOffset="-128865.06">9215 14144 369 0,'-13'7'287'0,"-7"1"-118"0,0-4-97 0,8 3-61 16,-2 1-44-16,-6-2-30 0,15-2-18 0,-10 0-10 0,10-1-6 15,-1 2 2-15,-1-2 1 0,7 1-1 0,-7-4 1 16,7 0-1-16</inkml:trace>
  <inkml:trace contextRef="#ctx0" brushRef="#br0" timeOffset="-128599.39">9176 14155 37 0,'-6'-4'369'16,"-2"4"-62"-16,2-3-74 0,6 3-69 0,-6-4-60 0,-1 4-38 15,0-3-20-15,7 3-12 0,-6 0-5 0,6 0-5 16,-6-4-2-16,6 4-3 0,-8 0-2 0,3-3-3 0,-2 3-3 16,-1 0-4-16,-3 0-5 0,4 0-1 0,-6 0-2 15,0 0 2-15,0 0 3 0,0 0 1 0,-8 0 3 0,-4 0 5 16,6-4 5-16,-7 4 6 0,-7-5 4 0,-6 2 2 0,6 0 0 15,-12-1 1-15,-1 0 1 0,-6-2-3 0,-1 1-1 16,2-2-2-16,-2 0-4 0,2 3-2 0,-8-3-3 0,12-1-4 16,-4 5-1-16,5-4-4 0,1 2-3 0,5-1-3 0,8 2-1 15,5 0-2-15,9 0-12 0,-2 4-13 0,7-4-17 16,6 4-15-16,7 0-21 0,7 0-34 0,6 0-57 0,7 4-83 16,-2-4-127-16,9 0-56 0</inkml:trace>
  <inkml:trace contextRef="#ctx0" brushRef="#br0" timeOffset="-128224.72">9273 14891 85 0,'-6'0'410'0,"0"0"-84"0,-1 0-97 15,-1 0-85-15,3 0-61 0,-1 0-35 0,-3-4-22 16,-2 4-8-16,-2 4-3 0,-7 1 3 0,0-2 4 0,-6 0 4 15,1 2 3-15,-8 1 2 0,0 2 2 0,-7-1 0 16,2 1 1-16,-8-1-5 0,-5 4-2 0,-2-3 0 0,0-1-2 16,-5 0 1-16,7 0-2 0,-8-3-4 0,0 0-1 0,1-1-4 15,5 1-6-15,-5 0-15 0,5-1-21 0,1 0-35 16,0-3-58-16,0-3-118 0,7 3-130 0,-1-7-72 0,7 3-39 16</inkml:trace>
  <inkml:trace contextRef="#ctx0" brushRef="#br0" timeOffset="-127771.66">8902 13055 27 0,'-6'-9'433'0,"-1"1"-109"0,0 0-116 0,7 2-86 0,-7-2-49 15,2 1-28-15,-2 3-15 0,-1 0-6 0,3 0-8 0,-8 1 0 16,6 3 1-16,-12 0 0 0,5 0 1 0,-4 3 2 16,-9 5-1-16,7-1 1 0,-6 5 4 0,-6-2-2 0,6 9 2 15,-1-5 6-15,-5 5 5 0,7-1 7 0,-2 0 6 16,1 0 2-16,0 4-1 0,6-3-1 0,1-1-1 0,-1 1-5 16,8-1-5-16,-2 0-9 0,7 0-6 0,2 1-4 0,-2-1-1 15,-1 1-3-15,8-4-1 0,8 2 0 0,-1-2-2 16,-2-1 0-16,8-2-1 0,7 3-1 0,0-5-2 0,13 1-2 15,-8 0-6-15,15-4-12 0,-8 0-13 0,13 2-19 16,-5-6-20-16,5 4-24 0,1-7-40 0,-1 4-74 0,2-8-140 16,-9 0-80-16,9 1-48 0</inkml:trace>
  <inkml:trace contextRef="#ctx0" brushRef="#br0" timeOffset="-127521.52">9357 13082 161 0,'-5'-7'492'0,"-2"-5"-75"16,1 9-169-16,-7-4-117 0,-1 3-64 0,8 4-34 0,-7 0-17 16,0 4-9-16,-6-2-3 0,4 6 0 0,-5 1 1 15,2 1 5-15,5 5 1 0,-6-1 3 0,-1 5 1 0,0-2 1 16,0 2-1-16,8 3 2 0,-7 0 1 0,5 4-4 0,2-4 3 16,-2 3 1-16,1-3-1 0,7 1-2 0,0-1 0 15,-2 0-1-15,1-1-2 0,7-2-1 0,7-1-2 0,-7 0-2 16,14-4 0-16,-8 1 1 0,14-3-2 0,-1-1-4 0,6-3-6 15,3-2-10-15,4 2-12 0,1-5-12 0,4-3-20 16,-2 0-27-16,4 0-54 0,0-7-91 0,-1-1-141 0,-5 1-69 16</inkml:trace>
  <inkml:trace contextRef="#ctx0" brushRef="#br0" timeOffset="-127021.7">9697 13005 344 0,'-6'0'420'0,"-2"0"-134"0,8 0-125 0,-6 4-72 0,0-1-40 16,0 4-19-16,-1 4-3 0,7 0-5 0,-7 1 2 0,1 2 2 16,-1 1 3-16,1 4 3 0,0-2 1 0,-2 2-1 15,2-1-2-15,6 1-4 0,-6 3-3 0,6 0-3 0,-6-4-2 16,6 4-5-16,-8-4 0 0,8 1-2 0,-6-5 0 16,6 5-1-16,-6-4 3 0,-1 2 1 0,1-2 0 0,-8-1 2 15,8 1 1-15,0-1-1 0,-8 1 1 0,8-3-2 0,-7-2 3 16,6 1-5-16,1 0-6 0,-2-3-1 0,8-4-1 15,-5 3-2-15,5-3-3 0,0-4 0 0,0 3-4 0,5-3 1 16,3 0 0-16,5 0 1 0,-6-3-2 0,5-1-1 0,8-3 1 16,-7-1 1-16,0-2-4 0,0-2 2 0,1 1 6 15,-2 0-2-15,2-3 1 0,-8 3 2 0,0 0 3 0,1-1 4 16,-1 5 6-16,1 0 6 0,-7 0-3 0,0 3 4 16,7 0 2-16,-7 4-2 0,0 0-1 0,-7 0-7 0,7 4-3 15,0 4-4-15,0-1-3 0,-7 1 0 0,7 2 0 0,0 1 1 16,0-1 2-16,0 5 0 0,7-3-1 0,6 2-5 15,-7 1-8-15,14-4-13 0,0 4-16 0,-1-5-23 16,7 5-29-16,0-3-47 0,7-5-92 0,6 0-160 0,0 0-77 16,0 1-32-16</inkml:trace>
  <inkml:trace contextRef="#ctx0" brushRef="#br0" timeOffset="-126100.02">9476 14379 242 0,'6'-7'360'0,"-1"-1"-109"0,3 5-104 0,-2-5-69 16,1 0-42-16,6 1-21 0,-7 4-10 0,2-4-7 0,4 3-2 16,-6-4 3-16,1 5 1 0,6-5 3 0,0 4 1 0,1 2 2 15,-2-6 0-15,8 4 2 0,-7 1-2 0,7-1-1 16,6 0 0-16,-7 0 1 0,7 1-2 0,0-1 0 15,0 1 1-15,1-1-3 0,5 4 3 0,-6-4-3 0,7 4 1 16,-1 0 0-16,1-3 1 0,5 3 4 0,1 0 3 0,1 0 4 16,-1-5 3-16,7 5 2 0,-7 0 2 0,13 0 3 0,-7-3 2 15,7 3 3-15,1 0 0 0,-1 0 3 0,0-3 3 16,7 3 0-16,-1-4 1 0,1 4-1 0,0 0-5 16,0 0-4-16,6 0-3 0,0 4-4 0,0-4-7 0,0 3-5 15,0 0-1-15,1 2-3 0,5-2-1 0,-6 5-4 0,0-1-4 16,0 0-5-16,-6 1-3 0,-2-1-5 0,-3 1-4 15,5-2-1-15,-7 2-4 0,-1-1 0 0,-5 1 2 0,0-6 5 16,6 6 3-16,-13-4 5 0,7-1 3 0,-7 5 2 0,-1-4 5 16,-5 0 1-16,0-4 0 0,-8 3 0 0,2-3-3 15,-1 3-2-15,-13-3-6 0,7 0-9 0,-14 0-21 0,8 0-41 16,-8-3-72-16,-6 0-132 0,6-5-87 0,-12 0-49 16</inkml:trace>
  <inkml:trace contextRef="#ctx0" brushRef="#br0" timeOffset="-125897.15">11906 14067 64 0,'-7'-3'473'0,"1"-2"-92"16,-1 5-158-16,7 0-104 0,7 0-62 0,-7 5-30 16,6-2-17-16,8 1-7 0,-2 0-3 0,2 7 2 0,-2-4 5 15,2 5 1-15,-2 2 3 0,-5 1 0 0,6-1 0 0,-13 8-2 16,7 0 1-16,-7 3-3 0,-7 4-4 0,0 1 0 15,-6-1-3-15,-7 4-9 0,2 1-11 0,-8-2-21 0,-7-2-51 16,0 2-99-16,1-3-129 0,-14 1-77 0</inkml:trace>
  <inkml:trace contextRef="#ctx0" brushRef="#br0" timeOffset="-96185.3">22025 9906 16 0,'7'-22'269'0,"-1"-1"-95"0,1 2-69 0,-1 2-46 0,1 4-21 16,-1 1-6-16,1 3-2 0,-7-1 3 0,6 3 6 16,-6 1 3-16,7 0 6 0,-7 1 3 0,0 1 1 15,0-2 1-15,0 4 3 0,0-4 2 0,0 5 0 0,0-5-4 16,-7 2-1-16,7-3-2 0,-6 3-4 0,6-5-5 0,-7 3-1 16,1-3-2-16,-1 1-2 0,7 2 0 0,-6-4-2 0,-1 5 5 15,7-3 2-15,-6-2 1 0,-1 5-9 0,1 0-1 16,6 0-1-16,-6-1 4 0,6 5 1 0,-8-5-8 15,8 5-2-15,-6 0-6 0,6 3-2 0,0-5-4 0,-6 5-7 16,6 0-5-16,0 0-4 0,0 5 0 0,0 1-2 0,0 5 3 16,0 1 0-16,0 5 1 0,0 10 0 0,-7 2 1 15,7 0 0-15,-6 7 0 0,-1 5 0 0,0-1-2 0,1 4 1 16,-8 4-1-16,8-1 0 0,0 4 1 0,0-2 0 16,-1-2 2-16,0-3-1 0,1 0 0 0,0-4 1 0,6 0 1 15,0-4 0-15,0-2-1 0,0-5 0 0,0 0-2 0,0-6 2 16,6-5-1-16,-6 0 0 0,0-4 8 0,6-2 18 15,-6-5 18-15,0 1 16 0,0-8 8 0,7 0 7 0,-7 0 0 16,0-8 4-16,7-2-6 0,-7-2-14 0,6 1-15 16,-6-7-14-16,6 4-7 0,0-5-6 0,-6 1 0 0,8-1-3 15,-8-2-3-15,6 2-2 0,0 1-4 0,-6-1-2 0,7 4-2 16,0 1-3-16,-1 3-1 0,1 0-10 0,-1 4-12 16,0 3-12-16,2 1-13 0,4-2-13 0,8 5-16 15,-7 5-17-15,13-2-21 0,0 5-18 0,7-5-22 0,-1 4-36 16,0 4-89-16,1-3-145 0,0 2-72 0,-1 2-26 0</inkml:trace>
  <inkml:trace contextRef="#ctx0" brushRef="#br0" timeOffset="-94998.04">21113 10986 136 0,'0'0'215'16,"0"0"-17"-16,0 0-21 0,-6 0-27 0,6 0-27 0,0 0-28 16,0 0-25-16,0-3-16 0,0-1-11 0,-7 4-6 15,7 0-4-15,0-4-4 0,0 4-2 0,0-3 0 0,-8 3 1 16,8-4-1-16,0 4-2 0,0 0 0 0,-5-4-3 0,5 4 3 16,0 0-2-16,0 0 2 0,0-4 0 0,0 4 1 15,0 0 0-15,0-3 2 0,0 3 3 0,0 0 3 16,0-3 1-16,0-1 1 0,0 4-3 0,0 0-2 0,0-4-1 15,0 4-2-15,-6-3-1 0,6-1 1 0,0 4 4 0,0-4 2 16,0 4 6-16,-8-4 4 0,8 4 0 0,0-3 1 0,0 3-2 16,-6-4-4-16,6 4-5 0,0 0-6 0,0 0-5 15,0-3-4-15,0 3-5 0,-6 0-2 0,6 0-2 16,0-4 0-16,0 4-2 0,0 0-3 0,0 0 0 0,0 0 0 16,0 0 0-16,0 0-2 0,0 0 2 0,0 0 0 0,0 0 2 15,-7 0 4-15,7 0 6 0,0 0 9 0,0 0 13 16,0-3 11-16,0 3 11 0,0 0 9 0,0 0 6 0,0 0 3 15,0-4-1-15,0 4-7 0,0 0-8 0,0 0-11 16,0 0-9-16,0-4-9 0,0 4-6 0,-6 0-5 0,6 0-3 16,0 0-3-16,0 0-1 0,0 0-2 0,0 0-2 0,0-4-1 15,0 4-3-15,-6 0-1 0,6 0 0 0,0 0-3 16,0 0 0-16,0 0-3 0,0 0-1 0,-8 0 0 0,8 0 1 16,0 0-1-16,0 0-1 0,0 0 0 0,-6 0 1 15,6 0 0-15,0 0-1 0,-6 0 1 0,6 0-2 0,-6 0 3 16,6 0-1-16,-7 0-1 0,7 4 1 0,-13-4 1 0,6 4 0 15,1 0 0-15,-1-4 0 0,-7 3-2 0,9 1 2 16,-10-1-1-16,10 4 0 0,-1-3 0 0,-7 4 0 0,-1-1 0 16,2 0 0-16,-2 0 0 0,2 4 1 0,-3 0 2 15,-4 4-1-15,6-1 1 0,-5 1 2 0,4 4 0 0,1-4 2 16,0 2-3-16,0 2 1 0,1-4 1 0,-3 3 0 16,10-4 0-16,-2 4 0 0,-1-3 0 0,8 5-1 0,0-6 1 15,0 1 2-15,0-1-3 0,8 0 0 0,-1-3 1 0,-2 5-1 16,2-6 0-16,1 1 0 0,4-3-1 0,1 0-2 15,7-2 0-15,-8-3 0 0,8 5-2 0,-1-8 0 0,8 4-1 16,-8-4 0-16,7-4 0 0,-6 1 2 0,7-5 2 16,-9 2 0-16,9-6 8 0,-7 1 7 0,-2-1 8 0,2-2 1 15,-7-1 2-15,7 1 1 0,-7 0 1 0,0-5 2 0,-7 3-5 16,8 2-3-16,-8 3-1 0,-6 0 2 0,7 0 3 16,-7 4 0-16,0 3-1 0,6 1-2 0,-6-1-3 0,0 1-5 15,-6 3-7-15,6 3-5 0,0 1-4 0,-7 3-2 16,1 0-2-16,-1 4 0 0,0 4-1 0,7 4 0 0,-6-5-1 15,6 5-1-15,-6-1 0 0,6 0-2 0,0-3-1 0,6 3-1 16,-6-3 2-16,6-1-1 0,8-2 1 0,-8-1 0 16,1 0 1-16,5-4 4 0,2-3-1 0,-3-1 4 15,4-3 1-15,4-3 1 0,-6-1 4 0,6 0 1 0,1-6 3 16,0-2 4-16,5-3 7 0,-6-3 4 0,2 3-1 0,-1-7 5 16,-1 4 2-16,-5-1 4 0,-2-2 0 0,-5-1-4 0,0 3-6 15,-1-3-4-15,-6-3 0 0,0 3-5 0,0 0-5 16,0 0-4-16,0 1-5 0,-6-2-3 0,-1 1 0 15,0 4-3-15,7 0 0 0,-6 3-1 0,0 4-4 0,-2 4-7 16,2 0-12-16,0-1-26 0,-1 4-40 0,1 4-56 0,-1 4-49 16,0 4-44-16,7-1-41 0,-6 7-38 0,6 1-42 15,0-1-90-15,6 1-120 0,1 3-36 0,0 0 3 0</inkml:trace>
  <inkml:trace contextRef="#ctx0" brushRef="#br0" timeOffset="-94638.8">21452 11360 371 0,'0'-8'497'0,"0"2"-131"0,0 2-141 0,6 0-79 16,-6-4-39-16,0 5-20 0,0 3-10 0,7-4-12 15,-7 4-5-15,0 0-10 0,0 0-7 0,0 4-6 0,0-4-10 16,0 8-8-16,7-1-7 0,-7 3-3 0,0 2 0 15,6-1 0-15,-6 3 1 0,0 2 0 0,0-2 1 0,0 3-1 16,-6 2 1-16,6 4-1 0,-7-5-1 0,7 0-1 0,-7 0-1 16,1 1 0-16,-2-1-1 0,3 0 0 0,5-4 2 15,-6 2 3-15,-1-3 2 0,0 3 3 0,1-5 1 0,6-4 1 16,-6 5 0-16,6-6 5 0,-8 5 3 0,8-7 2 16,0 4 6-16,0-1 6 0,0-4 9 0,0 1 10 0,8-1 17 15,-2 1 9-15,7 0 6 0,0 0 2 0,6-4-2 0,1 0-5 16,6 0-7-16,7 0-15 0,4 0-17 0,4 0-31 15,4-4-46-15,1 0-62 0,6 0-59 0,-6 1-64 0,5-1-102 16,2-3-201-16,-1 0-99 0,1-1-47 0,-2-3 3 0</inkml:trace>
  <inkml:trace contextRef="#ctx0" brushRef="#br0" timeOffset="-93451.47">22494 10894 121 0,'0'0'174'0,"0"0"-24"0,7 0-21 0,-7 0-21 0,0 0-16 15,0 0-17-15,0 0-14 0,0 0-12 0,7 0-11 16,-7 0-6-16,0 0-2 0,0 0-2 0,6-3-1 0,-6 3 2 16,0 0-1-16,0 0 1 0,6 0 0 0,-6 0-3 15,0 0 0-15,0 0-3 0,0 0 0 0,0 0-3 0,0 3-2 16,0-3 0-16,0 0-2 0,0 0-1 0,0 0-3 0,0 0 0 16,0 0 1-16,-6 0 5 0,6 0 1 0,0 0 3 15,0 0 2-15,0 0 4 0,0 0 4 0,0 0 0 0,0 0 0 16,0 0-3-16,0 0-2 0,0 0-2 0,0 5-2 15,0-5-4-15,0 0-3 0,0 0-3 0,0 0-3 0,0 0-3 16,0 0 0-16,0 0-2 0,0 0-1 0,0 0-1 0,0 0-1 16,0 0-1-16,0 0 1 0,0 0 0 0,0 0-1 15,0 3-1-15,0-3 0 0,-6 0 1 0,6 0 0 0,0 0 5 16,0 0 1-16,0 0 2 0,0 0 5 0,0 0 5 0,-7 0 2 16,7 0 6-16,0 0 2 0,0 0 2 0,0 0 0 15,0 0-1-15,0 0-1 0,0 0-3 0,0 0-4 0,0 0-3 16,0 0-5-16,0 0-2 0,0 0-4 0,0 0-2 15,0 0-3-15,0 0-2 0,0 0 1 0,0 0-1 0,0 0-1 16,0 0 0-16,0 0 1 0,0 0 0 0,0-3 0 16,0 3 2-16,0 0-2 0,0 0 1 0,0 0 0 0,0 0 0 15,0 0 1-15,0 0 0 0,0 0 2 0,0 0-1 16,0 0 2-16,0 0-1 0,0 0 1 0,0 0 1 0,0-5 0 16,0 5-3-16,0 5-1 0,0-5 3 0,0 0-4 0,0 0 2 15,0 0-2-15,0 0 0 0,0 0-1 0,0 0 1 0,0 0 0 16,0 0-2-16,0 0 0 0,0 0 0 0,0 0 0 15,0 0 0-15,0 0-2 0,0 0 0 0,0 0 1 16,0 0-1-16,0 0 1 0,0 0 1 0,0 3-1 0,-7-3 0 16,7 4 0-16,0-4-1 0,-6 4 1 0,-1 0 0 0,1 3-1 15,-1 0 1-15,-6 0 0 0,1 4 1 0,-3 0 1 16,-3 4 2-16,-2-1 0 0,-6 1 0 0,-1 3-1 0,1 0 1 16,1 1 0-16,-7-2-2 0,5 3 1 0,1-3-1 15,-6 2 1-15,6-1-1 0,-1 0-1 0,1-3 1 0,7 5-1 16,-7-6 2-16,0 3 0 0,0-1 1 0,-1-2 1 0,7-3 0 15,2 1 2-15,-2-2 0 0,7-3 3 0,0 1 9 16,6-2 8-16,-5 0 8 0,12-4 8 0,-8 2 6 0,8-4 5 16,0 0 1-16,0 3-1 0,0-3-5 0,8 0-8 15,4 0-7-15,2 0-7 0,-1 0-7 0,6 0-4 0,6 0-4 16,-5 0-3-16,7 0-4 0,-1 0-1 0,0 5-2 0,0-5-1 16,-1 3 0-16,2 1 1 0,-1 0-1 0,0 0 0 15,0-2 0-15,0 3-1 0,1 2 0 0,-8 0 0 16,7 4 0-16,0-4-1 0,0 1 0 0,0 2 1 0,0 2-1 15,-1-1-3-15,2-5 1 0,-7 6 0 0,6-1 1 0,-7 1-1 16,1-5 0-16,-7 4-2 0,7 0-1 0,-8-4 3 16,2 0-3-16,-2 0-4 0,-4 1-6 0,-2-5-4 0,0 1-5 15,1 0-5-15,-1-1-2 0,-6 1-7 0,0 0-8 0,7-4-9 16,-7 0-16-16,0 0-17 0,6 0-22 0,-6 0-25 16,7 0-51-16,-7 0-93 0,5-8-149 0,2 1-69 0,1 0-25 15</inkml:trace>
  <inkml:trace contextRef="#ctx0" brushRef="#br0" timeOffset="-92842.45">22970 10957 215 0,'6'-7'340'0,"-6"3"-89"16,8-3-81-16,-8-1-56 0,6 5-32 0,-6-4-17 0,6 3-13 15,-6-3-5-15,0 3-6 0,0 0-2 0,0 1-2 0,6-5-4 16,-6 4 0-16,0 2-1 0,0 2-1 0,0-5-4 16,0 2-1-16,0 3-2 0,0 0-3 0,0-4 0 0,0 4-2 15,0 0-2-15,0 0-1 0,0 0 0 0,0 0 0 16,-6 0 1-16,6 4 3 0,0-4 1 0,0 0 1 0,-6 0 3 15,6 3 0-15,-6 2 2 0,-2-3 1 0,2 2-2 0,-7 4 0 16,0 3-4-16,-1 0-2 0,2-1-2 0,-1 2 0 16,0 2-4-16,0-3 1 0,0 7 0 0,-1-7 1 0,2 7 1 15,6-3-2-15,-2 4 1 0,1-4-2 0,2 2 1 16,-2-2-1-16,0-1-2 0,7 2-2 0,0-2-2 0,0 1-1 16,0-5-2-16,7 5-1 0,-7-3 1 0,7-4-2 0,5 2 2 15,-4-3-1-15,4 1 1 0,-6-4 0 0,14-2 0 16,-7 3 0-16,1-5 2 0,5-5 4 0,-7 5 4 15,2-2 5-15,6-6 3 0,-8 4 4 0,-4-3 9 0,4 3 10 16,-6-2 6-16,1 0 2 0,0 4-4 0,-1-2 0 0,-6 1-5 16,7-2-6-16,-7 5-9 0,0 0-11 0,0 0-10 0,0 0-6 15,0 5-2-15,0 2-3 0,0-5 0 0,6 6 0 16,-6 0 0-16,5-1 2 0,4 5 0 0,-3-2 0 16,-1-2 2-16,10 2 0 0,-3-2 1 0,1-1 1 0,1 0 2 15,5-7 1-15,-1 0 3 0,2 0 2 0,7-3 9 0,0-5 22 16,-2 1 22-16,1-4 23 0,7 0 22 0,-7-3 21 15,0-1 17-15,7-1 12 0,-7-1-1 0,0-2-16 0,-7 1-18 16,7 0-21-16,-6-4-21 0,-7 3-19 0,0-2-21 16,0-2-11-16,-13 1-10 0,0 1-12 0,0-5-4 0,-8 4-6 15,3-3-8-15,-8 3-12 0,0 3-13 0,0-3-32 0,0 7-52 16,-7 1-61-16,7 3-67 0,1 0-53 0,-2 7-46 16,14 1-61-16,-6-1-96 0,6 4-123 0,6 0-38 0,-6 4 25 15</inkml:trace>
  <inkml:trace contextRef="#ctx0" brushRef="#br0" timeOffset="-92592.55">23726 10865 228 0,'-6'4'505'0,"-1"4"-117"0,0 0-155 0,-6-2-102 0,7 2-57 16,0 3-31-16,-8 0-13 0,8-1-3 0,0 5-2 16,6-4 1-16,-8 4 1 0,16 3 2 0,-2-3 0 0,0-1 0 15,8 2 2-15,-2-2 4 0,8 1 3 0,5-8 8 0,2 3 3 16,-1-6 7-16,0 0 3 0,7-4 6 0,-1 0 0 15,-6-4 1-15,13 0 8 0,-6-4 11 0,0 2 19 0,-8-5 27 16,1 4 26-16,-6-5 17 0,-1 2 4 0,-5-5-2 16,-1 0-8-16,-6 4-18 0,-7-7-25 0,0 4-36 0,-14-1-37 15,8 0-36-15,-14 1-39 0,1-2-46 0,-1 7-65 16,-6-3-59-16,-6 1-57 0,-1 7-65 0,7-3-105 0,-7 4-162 16,1-2-68-16,-1 5-23 0,1 0 23 0</inkml:trace>
  <inkml:trace contextRef="#ctx0" brushRef="#br0" timeOffset="-91530.31">21042 12584 129 0,'0'-4'347'16,"0"0"-67"-16,-8-3-65 0,8 3-67 0,0-2-51 0,0 1-29 16,0 1-15-16,0 1-10 0,0-1-5 0,0 1-5 15,0-4-3-15,0 3-1 0,0 0-2 0,8-3-3 0,-8 3-6 16,6-4-1-16,-6 6 1 0,6-6 4 0,1 4 6 0,-7-3 4 15,6 3 5-15,-6-2 2 0,6 1 3 0,-6 2 1 16,8-1 0-16,-8 1-3 0,0-2 1 0,0 5-1 0,6-3 0 16,-6 3 0-16,0 0 2 0,0-4 0 0,-6 4-1 15,6 4-2-15,0-4-6 0,-8 3-1 0,8 2 0 0,-6 2 7 16,-7 1 3-16,1 6 2 0,-2 1 5 0,-5 2 5 0,-1 5 6 16,-7 0-1-16,7 4-3 0,2 0-9 0,-8 3-6 15,12-4-5-15,2 1-5 0,-1 3-6 0,5-7-5 16,8 5-2-16,0-6-2 0,0 1-2 0,8-4-3 0,5 1 1 15,-1-1-4-15,8-7-2 0,7 1-4 0,-1-3-2 0,0-5-5 16,7-4-2-16,5 0-3 0,-5-4-3 0,-1-2 0 0,1-2 3 16,-2-3 2-16,-3-3 4 0,-2-1 3 0,0 0 2 15,-6-3 5-15,-1 4 4 0,-7-6 4 0,2 7 7 16,-9-3 9-16,-5 2 4 0,0 3 4 0,0 4-1 0,0-1-1 16,-5 2-1-16,-9 6-7 0,8 0-8 0,-7 0-8 0,1 6-7 15,-8 2-2-15,6 3-3 0,2 3 0 0,-1 1 1 16,0 0 2-16,5-1-1 0,3 5-2 0,5 0 0 0,0-2-1 15,5 2 1-15,9-1-1 0,-1-3 0 0,0 3 1 16,7-7 2-16,6 3 0 0,-7-5 0 0,6-3 2 0,9 2 2 16,-8-8 12-16,0 0 16 0,7-8 21 0,-7 5 21 0,0-5 25 15,0-2 18-15,1-5 13 0,-2 3 7 0,-5-1-8 16,6-7-13-16,-14 3-17 0,2-2-20 0,-8 0-22 0,7-2-16 16,-13-1-13-16,0-1-11 0,-6-2-6 0,-1 4-5 15,1-5-3-15,-8 4-6 0,2 0-11 0,-8 0-9 0,1 3-10 16,4 1-19-16,-2 7-44 0,-3 1-67 0,7 1-70 0,6 6-58 15,0-1-49-15,1 8-62 0,0-4-101 0,6 7-140 16,6-2-46-16,0 1 22 0</inkml:trace>
  <inkml:trace contextRef="#ctx0" brushRef="#br0" timeOffset="-91264.55">21895 12650 188 0,'-6'0'562'0,"-1"0"-3"0,0 4-177 0,1-1-155 0,-8 1-82 15,8 3-38-15,-7 0-12 0,0 1-2 0,7 3-2 16,-7 4 1-16,-1-1-1 0,2 4-7 0,5 0-7 0,-6 1-16 16,0 3-15-16,7-1-11 0,-1 5-5 0,0 0-6 15,7 0-4-15,0 3-1 0,-6-3-3 0,12 0-1 0,-6-1-1 16,0 0 3-16,7 0 1 0,0-2 2 0,-1 0 2 0,1-2 1 16,-1-3 2-16,7 1-1 0,-6-2 4 0,5 0 1 15,2-3 3-15,-1 1 7 0,6-5 1 0,0-3 0 0,8 5-2 16,-1-5-4-16,6-4-3 0,8 2-4 0,-7-3-9 15,12-2-23-15,-7 0-39 0,9 0-49 0,-9 0-55 0,8-2-50 16,0-3-48-16,-8-5-73 0,2-2-114 0,-1-2-126 0,-6-4-50 16,-1-5 0-16</inkml:trace>
  <inkml:trace contextRef="#ctx0" brushRef="#br0" timeOffset="-91061.63">22234 12518 403 0,'-7'-7'514'16,"0"0"-125"-16,7 3-164 0,0 0-92 0,7 0-41 0,0 1-14 16,5-1-1-16,2 4 6 0,5-4 6 0,7 4 2 15,0 0 0-15,7 4-6 0,-1-4-13 0,8 4-19 0,-1-4-14 16,6 3-16-16,1-3-10 0,-1 0-8 0,1 4-14 16,-7 0-22-16,0 0-25 0,1-2-29 0,-8-2-31 0,1 5-41 15,-7-5-66-15,-7 0-108 0,1 0-121 0,-7 0-57 16,-6 3-16-16</inkml:trace>
  <inkml:trace contextRef="#ctx0" brushRef="#br0" timeOffset="-90920.86">22234 12679 264 0,'0'4'498'0,"6"-4"-122"0,8 0-146 0,-2 0-93 0,8 0-50 15,5-4-27-15,1 4-10 0,7-4-9 0,7 4-3 0,5 0-4 16,1-4-8-16,6 4-13 0,6 0-18 0,0-3-20 15,2 3-27-15,5 0-51 0,-7-4-110 0,0-3-129 0,-4 4-86 16,-9-5-51-16</inkml:trace>
  <inkml:trace contextRef="#ctx0" brushRef="#br0" timeOffset="-90311.61">23602 12323 402 0,'6'-3'519'16,"1"0"-130"-16,0-2-150 0,-1 3-80 0,-6-3-40 0,7 5-12 15,-7-4-1-15,0 4-1 0,0 0-3 0,0 0-6 0,0 0-11 16,0 0-14-16,-7 4-16 0,1 1-19 0,-1-3-15 15,0 3-7-15,-5 1 0 0,-2 2 4 0,-5 3 4 0,6 1 2 16,-6-2 2-16,-1 5 0 0,0-1-2 0,1-3-1 16,-1 4-4-16,0-1-7 0,8 1-3 0,-1 0-2 0,6-3-1 15,1-2 1-15,-1-3 0 0,1 5 1 0,6-5 1 0,0 0 3 16,6 0-1-16,1-3-1 0,-1 3 0 0,1-3-2 16,-2-4-2-16,9 3-2 0,0 1-1 0,-2-4-2 0,-5 0 0 15,6 0-1-15,-7 3 0 0,1-3-2 0,-1 0-1 16,-6 0-3-16,0 0-1 0,0 4-1 0,7-4 0 0,-14 5-1 15,7 1 2-15,0 2 0 0,0-1 2 0,-6 4 2 0,6 3 2 16,0-2 2-16,0 3 0 0,6-1 1 0,1 1-1 16,0-1 1-16,5 1 0 0,8 0 0 0,-7-5-1 15,13 5-2-15,-6-4 0 0,6-4 1 0,-1 0 0 0,9 1-2 16,-9-4 2-16,7-4 0 0,2 0 1 0,-9 0 0 0,9-4 1 16,-9-4 1-16,7 1 6 0,-5 0 9 0,-1 0 9 0,0-4 11 15,0 0 15-15,0-4 18 0,-7 1 13 0,1-1 12 16,0 1 7-16,-7-1-11 0,7-3 4 0,-14-1 2 0,7 1-11 15,-6-4-15-15,-1 3-11 0,0-3-8 0,1 5-5 16,-1-6 4-16,-6 5-9 0,7-1-7 0,-7 1-2 0,0 4 0 16,0-1-3-16,-7 3-4 0,7 2-5 0,-6-1-2 15,6 3-7-15,-7 0-7 0,1 6-3 0,6-5 0 0,-6 3-3 16,-1 4 0-16,7-8-3 0,-7 8 0 0,7-4-1 16,-6 1 0-16,6 3-11 0,0 0-21 0,0 0-37 0,0 0-53 15,0 0-62-15,0 0-59 0,0 0-53 0,6 0-52 0,1-3-81 16,0 3-146-16,5-5-59 0,1 3-13 0,0-3 30 15</inkml:trace>
  <inkml:trace contextRef="#ctx0" brushRef="#br0" timeOffset="-90030.66">24508 12264 214 0,'-14'12'487'0,"2"-1"-124"0,-1 3-157 0,0 2-94 0,0-2-50 15,5 1-22-15,2-1-5 0,0 1-2 0,-1 3-1 16,7-3 4-16,0 3 2 0,7 0-2 0,-1-2-1 0,8-1-1 16,5 2-4-16,-5-5 2 0,12-2 6 0,-7 1 7 15,6-3 3-15,2-1 6 0,6-7 8 0,-7 3 7 0,6-3 9 16,1 0 8-16,-7-3 3 0,6-1 9 0,-5 1 14 0,-8-5 20 16,7 1 15-16,-13 0 10 0,0 0 2 0,1-5-8 15,-8 1-12-15,-6 0-16 0,0 1-25 0,-14-2-28 0,2-3-35 16,-8 4-50-16,-6 4-64 0,-8-4-66 0,3 4-62 15,-15 0-61-15,0 2-89 0,1-1-168 0,-1 6-92 0,1-4-43 16,-1 8 2-16</inkml:trace>
  <inkml:trace contextRef="#ctx0" brushRef="#br0" timeOffset="-89218.35">21172 14284 176 0,'0'-12'447'0,"0"-2"-90"0,6 2-108 0,-6 2-80 0,0-5-46 16,5 3-22-16,-5 3-9 0,0-3 0 0,9 4 6 15,-9-2 10-15,0 3 12 0,6-1 7 0,-6 1 4 0,0 3 0 16,0 1-5-16,5-1-5 0,-5 4-9 0,0 0-14 0,0 0-17 15,0 0-16-15,0 0-14 0,-5 0-12 0,5 4-5 16,0-1 1-16,-6 4 6 0,-3 1 7 0,4 3 10 0,-1 3 9 16,-1 2 9-16,0-2 5 0,1 4 3 0,0-4-9 15,-1 5-10-15,7 0-9 0,-6-4-11 0,6 2-10 0,0-5-3 16,6 2-5-16,1-3-3 0,-1-3 2 0,0-2 6 0,1 2 4 16,6-4 4-16,1-4 3 0,-3 0-2 0,3 0-1 15,6-4 1-15,-8 1-3 0,2-2-9 0,6-1-4 0,-14 2-5 16,7-3-4-16,-7 2-3 0,8-2 0 0,-14 4-2 15,6 3-2-15,-1-5 0 0,-5 3-2 0,0 2-3 0,0 0-3 16,0 0-2-16,9 2-4 0,-9 3-2 0,-9-2-3 0,9 4-1 16,0 5-2-16,0-2 0 0,0 2-2 0,9-1-1 15,-3 3 0-15,6-3 0 0,2 0 3 0,-1 0-2 0,7 1 3 16,-1-4 1-16,7-2 4 0,-6-3 3 0,12 1 1 16,-6-4 0-16,1 0 5 0,-2-4 5 0,8-3 3 0,-8-1 3 15,2-2 7-15,-1-5 6 0,6 1 6 0,-12-1 8 0,6-3 2 16,-7 0-1-16,1-1 1 0,-7 1 1 0,0-5-3 15,-6 6-5-15,5-5-7 0,-12 0-5 0,8-4-6 0,-8 4-3 16,0 0-3-16,0-4-5 0,0 4-5 0,-8-4-4 16,8 5-4-16,-6 3-8 0,0-1-8 0,-1 4-7 0,1 1-12 15,-1 3-13-15,7 3-24 0,-6 5-52 0,-1 0-71 0,7-2-62 16,-6 10-54-16,6-2-48 0,-6 4-66 0,6 4-108 16,0 0-110-16,6 0-29 0,-6 4 26 0</inkml:trace>
  <inkml:trace contextRef="#ctx0" brushRef="#br0" timeOffset="-88968.39">22116 14134 543 0,'-6'0'550'0,"0"0"-135"0,-2 0-167 0,2 0-102 16,-7 3-56-16,7 1-21 0,-7 3-6 0,0 4 0 16,0 0 1-16,0 3 1 0,-1 2 0 0,2 5-3 0,5 1-5 15,-6 0-11-15,0 0-12 0,7 4-8 0,-2-1-7 16,2-2-2-16,0 2-2 0,6-3-4 0,-6 0-4 0,6-1-1 15,0 2 0-15,0-2-8 0,0-2 5 0,0 0 0 0,6-1 2 16,-6-3 2-16,6-1 4 0,-6 1 2 0,6-3 5 16,2-3 10-16,-2 3 2 0,7-4 2 0,0 1 3 0,0 0 0 15,1-6-1-15,5 4-8 0,7-7-19 0,6 4-32 16,1-4-38-16,7 0-47 0,4-4-50 0,-5 1-84 0,8-4-162 16,-3-4-92-16,3 4-60 0,-8-9-27 0</inkml:trace>
  <inkml:trace contextRef="#ctx0" brushRef="#br0" timeOffset="-88452.7">22676 13965 31 0,'-12'-7'455'0,"5"3"-66"16,1 0-102-16,-1 0-100 0,1 1-59 0,-1 3-33 15,1-4-22-15,0 4-9 0,6 0-1 0,0 0-1 0,0-3-3 16,0 3-6-16,0 3 0 0,0-3 1 0,6 0 4 16,0 4 4-16,7-4 2 0,0 3 3 0,-1 1 6 0,8-4 3 15,0 4-4-15,6 0-8 0,0-1-7 0,7-3-4 0,-8 4-2 16,8 0 0-16,0-4 0 0,0 3 2 0,0 0 0 16,6-3 2-16,-7 4-2 0,-5 1-4 0,5-2-7 15,-6 0-8-15,-7 1-8 0,1 0-9 0,0 3-5 0,-7-3-7 16,-7 3-2-16,0 4 1 0,-6 0 4 0,0 3 7 0,-12 1 12 15,-1 7 10-15,-2-3 7 0,-10 7 4 0,-1-1 1 0,1 0 0 16,-10 0 1-16,4 6-3 0,-2-2-12 0,-6 1-9 16,7-5-6-16,-1 1-5 0,1-1-2 0,-1-3-6 15,7-4-5-15,0 4-12 0,6-8-26 0,1 5-39 0,6-4-48 16,-1-5-47-16,9 2-43 0,-3-1-38 0,16-4-45 0,-3-3-74 16,9 3-121-16,5-7-65 0,1 0-22 0,7-3 10 15</inkml:trace>
  <inkml:trace contextRef="#ctx0" brushRef="#br0" timeOffset="-87984.07">23700 13804 23 0,'0'-8'544'0,"-7"5"2"0,7-1-147 15,-6-4-166-15,6 8-106 0,-6-2-54 0,-2 2-25 0,-4 2-4 16,-2 2 1-16,-5 4 6 0,-1-1 3 0,-6 4 6 16,7 0 0-16,-7 4-2 0,0-1-9 0,6 1-11 15,1 3-8-15,6 0-7 0,0-3-8 0,-1 4-4 0,8-5-3 16,0 5-2-16,-2-4-3 0,8-1-1 0,8-3-1 0,-8 3-2 16,6-3 0-16,8-3 1 0,-8 0-1 0,7-1 0 15,0-5 0-15,0-2 1 0,7 0 2 0,-8 0 2 0,8 0 0 16,-7-2 1-16,7 2 1 0,-8-5 2 0,2 5 0 15,-8-2 3-15,0 2-1 0,1 0 1 0,0 0-2 0,-7 0-1 16,0 2 0-16,0 3-1 0,0 2-1 0,0 0-2 0,0 4-1 16,0 0-1-16,0 4 0 0,0-1-1 0,6 5-4 15,-6-5-2-15,13 1 0 0,-7-1-1 0,8-3 0 0,-2 1 2 16,8-5 0-16,0 0 4 0,-1-3 5 0,7-4 5 16,-6 0 16-16,6-8 17 0,1 5 26 0,-2-4 34 0,-5-5 38 15,6-3 32-15,0 1 24 0,-7-1 9 0,1-2-3 0,0 2-13 16,-1-8-21-16,-6 6-33 0,0-5-36 0,0-1-34 15,-6 2-23-15,-1-2-17 0,0 2-7 0,-6-5-10 0,0 4-5 16,0-3-8-16,-6 2-5 0,6 4-5 0,-6 2-12 16,-1 2-27-16,0 1-77 0,1 2-79 0,0 5-70 0,-1-1-60 15,7 6-69-15,-6 2-115 0,6 0-138 0,0 0-61 16,6 2 24-16</inkml:trace>
  <inkml:trace contextRef="#ctx0" brushRef="#br0" timeOffset="-87734.29">24267 13943 455 0,'-14'7'562'0,"2"1"-74"0,-1 3-192 0,-1 4-135 15,8-5-74-15,-8 5-37 0,8-1-15 0,0 5-7 0,6-4-4 16,0 3 1-16,0 0-3 0,6 0 1 0,8 5 1 16,-2-9-2-16,2 1 0 0,5 0 7 0,1-5 19 0,6 2 24 15,0-5 30-15,-7-5 29 0,14 3 27 0,-7-5 30 16,6 0 25-16,-5-5 9 0,-1 3-9 0,0-5-16 0,-8-1-26 15,2-4-27-15,-6 5-27 0,-7-3-30 0,-1-5-30 0,-6 4-21 16,0-4-16-16,-13-2-13 0,-1 1-14 0,-6-2-18 16,-12-1-27-16,7 1-46 0,-15 5-69 0,-5-7-72 0,-1 6-62 15,1-1-66-15,-1 1-110 0,-7 2-169 0,8 5-70 16,-7-3-7-16,13 6 38 0</inkml:trace>
  <inkml:trace contextRef="#ctx0" brushRef="#br0" timeOffset="-76127.57">7012 6781 234 0,'6'-15'215'0,"2"1"-64"0,-2-1-44 16,7 0-32-16,-6 1-17 0,-1-1-8 0,0-3-3 0,1 3-2 16,0-4-1-16,-1 5-1 0,1-4-2 0,5-1-4 15,-5 1-4-15,0 0-7 0,-1-1-1 0,-1 4-2 0,4-2-3 16,-9 2 1-16,6 3-3 0,-6 2-1 0,0-2-2 16,0 5 0-16,0 0-2 0,0 0-3 0,0 2-1 0,-6-1-1 15,6 2 0-15,-9 0-1 0,4 4 0 0,-1-3 1 0,-1 0 0 16,-6-2-1-16,0 5 0 0,-7-4-2 0,8 4 1 15,-8 0 0-15,0 0-1 0,1 0 0 0,-7 0-1 16,0 0 0-16,-1 0-1 0,9 4-2 0,-9 1 0 0,-5 1 2 16,6-2 4-16,-1 3-4 0,-5 1-3 0,6 4 0 0,-7-3 0 15,6 3 2-15,-5 3 0 0,6-1 0 0,-6 4-6 0,-1 1 4 16,6-2 2-16,2 2-2 0,-8 3 0 0,7-3-1 16,-1 3-1-16,3 0 1 0,-3 4-1 0,1-5 0 15,6 4-1-15,1 2-1 0,0-2 2 0,6 4 1 0,-7 4 1 16,6 1-2-16,2-1-1 0,-1 7 1 0,-1-4 3 0,2 7-3 15,5-1-6-15,0 1-4 0,1 1-1 0,0 4-4 16,6-8-6-16,0 4-6 0,0 1-9 0,6-2-3 0,0 1-1 16,1-1 0-16,6-1 0 0,0 1 3 0,1-2 0 15,-2 0 5-15,8-2 7 0,-7 2 3 0,12-4 3 0,-5-1 1 16,-1-3 0-16,8 0 0 0,-7-1 4 0,6-3-1 0,0 2 0 16,-7-2 1-16,1-4 3 0,6 2 3 0,-6-2 1 15,-2-4 2-15,2-2 3 0,0 3 2 0,-7-7 3 16,7 3 2-16,-1-4-2 0,1-3 3 0,-2 3 4 0,2-2 5 15,1-4 6-15,-2-1 4 0,7-3 3 0,-1-4 6 0,2 4 5 16,0-8 3-16,5 4 0 0,-6-8-1 0,12 1 0 0,-4-1-2 16,4-2-3-16,1-2-1 0,7-2-4 0,0-1-3 15,0 1-5-15,0-1-4 0,-9-3-4 0,11 3-3 0,-10-3-4 16,6-1-3-16,-10 4-3 0,-1-3-3 0,-1 0-2 16,-6 4-3-16,0-1-4 0,1-3-2 0,-1-1-3 0,-6-6-3 15,-1 2 2-15,1-2-1 0,-2-1 3 0,2-3 2 16,0 0 3-16,-1-1 3 0,1-3-3 0,0 0-3 0,-7 4-2 15,6-4-3-15,-6 0-4 0,7 0-7 0,-7 1-7 16,0-5-9-16,0 3-1 0,0 1-3 0,-6-3-3 0,5 0 1 16,2-5 4-16,-2 4 12 0,-5-3 15 0,6 0 21 0,-6-1 12 15,5-3 17-15,-4 1 13 0,4-2 11 0,-5 2 9 16,-1-2-1-16,1 2-5 0,-7-1-9 0,0-4-9 0,6 4-6 16,-6-4-6-16,-6 4-8 0,6-2-7 0,0 0 0 0,-7 3 0 15,7-1 1-15,-6 4 0 0,-1 0-2 0,-5-1 0 16,4 4 1-16,-4 1 0 0,-1 7-4 0,6-1 1 0,-6 5 0 15,-1-2 0-15,2 6 1 0,-8-2-2 0,7 9-1 16,-6-3-2-16,0 2 1 0,-8 3-2 0,8 5-3 0,-8 0 0 16,1 2-1-16,-6 3 0 0,-1-2 0 0,1 8-1 0,-1-2-3 15,-6 3 2-15,1-1-2 0,-2 3-1 0,-5 4-2 16,6 0-2-16,-14 3 1 0,7 5-3 0,-5-1-1 0,-2 4-2 16,1 3-2-16,-7 1-2 0,7 8 1 0,-6-2-1 15,0 5 2-15,-1 0 4 0,-1 3 1 0,9 0 4 0,-2 4 1 16,8-3 2-16,-1 2 3 0,7 1 1 0,0-3 0 0,13 3 0 15,-6-4-1-15,11 4-1 0,1 0-2 0,2-1-4 16,12 6-3-16,-2-2-6 0,2-3-5 0,12 3-6 16,-6 1-8-16,14 0-8 0,-1 4-8 0,0-5-15 0,6 0-20 15,1 1-22-15,6 3-23 0,-6-3-23 0,5 3-18 0</inkml:trace>
  <inkml:trace contextRef="#ctx0" brushRef="#br0" timeOffset="-75909.01">7032 6869 117 0,'-39'14'358'0,"7"9"-130"0,-1 2-111 15,1 8-76-15,5-1-60 0,7 5-55 0,0 0-58 0,14 0-58 16,0 0-74-16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4:09:31.7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8009 1114 188 0,'0'0'284'0,"-6"0"-88"0,6 3-75 16,0-3-52-16,0 0-29 0,0 4-14 0,0-4-3 15,0 3 1-15,0-3 6 0,0 4 6 0,0-4 7 0,0 0 4 16,0 0 5-16,0 0 1 0,0 3-2 0,6-3-4 0,-6 0-5 15,0 0-4-15,0 0-3 0,0 0-3 0,0 4-1 0,7-4-1 16,-7 0 0-16,0 0 0 0,0 0 6 0,6 0 0 0,-6 0 0 16,0 0 2-16,0 0 3 0,0 0-1 0,7-4 1 15,-1 1 0-15,-6-1-4 0,6-3-2 0,8 0 2 0,-8-4 7 16,7 0 4-16,1-4 7 0,-2 1-1 0,8-5 5 0,-8 5 8 16,8-2 6-16,1-1 3 0,-9-2-2 0,8 1 5 0,-7 0-1 15,7-1 6-15,-8 5 0 0,1-9-5 0,6 6 4 0,-5-2 14 16,5 4 7-16,-5-3 2 0,-2 0-1 0,2 3 0 15,-1-4-5-15,0 2-1 0,-1 1-7 0,1 3-19 0,-5 1-19 16,4 1-14-16,-5 4-9 0,-1-1-9 0,1 5-3 0,-7-4-5 16,7 3-5-16,-7 4-3 0,0 0-4 0,6 0-3 0,-6 7 0 15,0 0-2-15,6 1 1 0,-6 6-1 0,7 2 1 0,0 1 2 16,-7 2-1-16,6 6 1 0,0-3 0 0,1 8 0 16,-1-1 0-16,1 4 1 0,5 0-4 0,-5 3-2 0,7 1 4 15,-2 4 3-15,2-2-1 0,-1 9 2 0,0-4 0 0,0 4 1 16,-1 0 3-16,1-2-1 0,1 3-3 0,-1-2 0 0,0 1-1 15,-7 0-2-15,8 0 1 0,-8-4 0 0,0-1 1 16,2 1-1-16,-2-4 2 0,-6-3-1 0,0-1 0 0,-6-2-1 16,-2-1-1-16,-4-4 0 0,-2 0 0 0,-5-3 0 15,-1 0-1-15,-7-5 2 0,2-2 3 0,-8 4 0 0,0-9 0 16,-5 3-1-16,-1-2 1 0,-1-3 2 0,2-2-2 0,-1 1-2 16,0 0-2-16,-1-3 1 0,1-2-1 0,1-1 4 15,5-1 0-15,1-1 1 0,-2-3 7 0,9 0 4 0,-2 0 4 16,8-3 2-16,-1 3 3 0,7-4-3 0,1 4 5 15,-2-5-1-15,8 5-2 0,-1-3-3 0,7 3-5 0,-6 0-2 16,6 0-2-16,0-3-1 0,6 3-10 0,1 0-1 0,-1 0-1 16,8-4 0-16,5 4 2 0,7-4-1 0,0 4 0 15,6-3-1-15,1 0 6 0,5 3-2 0,3-5-2 0,4 1-1 16,0 1-2-16,1-1 2 0,0 4 0 0,-1-3-1 16,8-1-1-16,-8 4 2 0,1-3-4 0,-7 3-9 0,-1 0-18 15,-4 3-46-15,-2-3-66 0,-5 0-77 0,-2 0-63 0,0 0-72 16,-4 0-117-16,-1 0-158 0,-1-3-82 0,1-1-21 15,-1 0 32-15</inkml:trace>
  <inkml:trace contextRef="#ctx0" brushRef="#br0" timeOffset="312.48">9208 1557 172 0,'-13'0'472'0,"0"-5"-148"0,7 5-136 16,-8 0-84-16,14 0-45 0,-6 0-23 0,6 0-13 16,-6 0-4-16,12 0-4 0,-6 0 0 0,6 0 0 0,2 0 3 15,4 5 2-15,1-5 2 0,0 0-1 0,5 0-3 0,2 0 3 16,1 0 2-16,5 0 2 0,0 0 2 0,0-5-2 15,0 5 1-15,7 0 1 0,-7-2 4 0,13-2-3 0,-7 0-3 16,8 0-4-16,-1 1-6 0,-1-1-3 0,9 0-4 16,-9 0-1-16,8-3-3 0,-7 4-3 0,6-4-1 0,-5 3-6 15,-7-4-16-15,6 5-26 0,-7-4-52 0,0 0-100 0,-5-5-161 16,-1 5-91-16,0-3-45 0</inkml:trace>
  <inkml:trace contextRef="#ctx0" brushRef="#br0" timeOffset="609.4">10036 1168 238 0,'0'-8'516'0,"-7"1"-126"0,1 5-141 16,6-3-86-16,-7 2-50 0,7 3-29 0,0-4-21 0,-7 4-16 15,7 0-13-15,0 0-13 0,7 4-7 0,-7 4-7 16,7 1 0-16,-1 3-3 0,1 3 2 0,-1 4 1 0,0-2 2 15,2 5 0-15,-2 4 3 0,7 4 1 0,-6-4 0 16,5 3 2-16,-5 0 1 0,-1 3 2 0,7-1 1 0,-6 1 5 16,-1 1 0-16,0 0 1 0,8 4-1 0,-8-5-2 0,1 1-2 15,0 4-2-15,-1-3-4 0,1-2-4 0,5 1-3 16,-4 0-1-16,-2 0-1 0,0-4-2 0,0 1 0 0,-6-1-2 16,6-4-4-16,2 4-12 0,-2-7-22 0,0 0-24 15,1 1-23-15,0-5-34 0,0-3-58 0,-1-5-89 0,0-3-150 16,-6 2-82-16,7-9-20 0</inkml:trace>
  <inkml:trace contextRef="#ctx0" brushRef="#br0" timeOffset="937.51">9990 1245 245 0,'0'-22'511'0,"7"0"-148"0,-1 4-145 16,7-1-88-16,0 6-45 0,6-7-20 0,1 6-15 15,0-1-7-15,6 1-2 0,7 2 1 0,-1 2-2 0,1 3-1 16,5-1 0-16,2 4-4 0,6 1-1 0,-2-1-5 0,9 4-6 16,0 4-2-16,5 3 0 0,0-3 0 0,2 7 1 0,-2-1-2 15,1 5-1-15,-1 4 2 0,-6-1-3 0,1 7-4 16,-8-2 0-16,1 7-3 0,-14-1-2 0,1 3-1 0,-7 2 0 16,-13-2-1-16,0 5 2 0,-6-1 3 0,-7 6 0 15,-13-6 2-15,-1 3 2 0,-13 2 1 0,2-1 2 0,-8-2 0 16,-12 1-1-16,-2-1 0 0,3-6-1 0,-8 5 3 0,-7-8 0 15,0-4 1-15,8-3 0 0,-8 0-1 0,0-3-2 16,7-1 1-16,0-3-5 0,13-1-2 0,0-3-4 0,7-3-7 16,5-1-19-16,1 0-29 0,13 0-41 0,6-2-62 0,7-2-133 15,7-3-139-15,6 0-99 0,7-3-57 0</inkml:trace>
  <inkml:trace contextRef="#ctx0" brushRef="#br0" timeOffset="1952.77">11716 1513 116 0,'-6'-4'368'0,"6"1"-102"0,0-1-94 15,-6 0-64-15,6 0-35 0,0 1-21 0,6-1-12 16,-6 1-6-16,0 3-3 0,6-4-3 0,2 1-2 0,-2-1-2 16,7 4-3-16,-6-5-1 0,-1 5-2 0,7 0-2 0,-7 0-1 15,8 5-2-15,-2-1-1 0,2 3-2 0,5 0 1 16,-6 8-2-16,0-5-1 0,7 5 1 0,-1 4 1 0,-5-2-1 15,-2 5 1-15,8 4-1 0,-8 1-1 0,8-2-1 16,-7 0-2-16,1 2-1 0,-8 2 0 0,8-4-2 0,-2 0 0 16,-5 1 0-16,6-4 0 0,-7-1-1 0,1 2 2 0,-1 0-1 15,-6-9-1-15,6 4 0 0,-6-7 3 0,7 0 0 16,-7 0 1-16,0-4 0 0,0 0 5 0,0 1 8 0,0-5 15 16,0-3 21-16,0 4 25 0,0-4 24 0,0 0 16 15,0 0 8-15,0-4 4 0,0-2-4 0,-7-3-14 0,1-1-16 16,6-5-19-16,-6 1-16 0,6-1-12 0,-7-4-2 0,1-2 1 15,6-2 6-15,0-2 2 0,-7 0 5 0,7-2 3 16,7 2 5-16,-7 0 8 0,6 0 1 0,1 2 1 0,-1 0-2 16,0 2-3-16,8-1-5 0,-8 7-11 0,8-2-10 15,-2 2-12-15,8-1-10 0,-7 6-8 0,7 3-7 0,-2-1-4 16,2 1-1-16,-7 7-3 0,7 0-1 0,0 0-2 16,-1 7-1-16,-5 1 0 0,5 2-1 0,-6 5-1 0,6-1-1 15,1 1 0-15,-6 4-2 0,-2 0 0 0,1 2-1 0,0-3-2 16,-1 4-3-16,-5-4-2 0,1 1 1 0,-3-4-1 0,2-1 1 15,-7-3 1-15,6 1 2 0,-6-6 1 0,0 2 3 16,8-5 3-16,-8 5 2 0,0-8 2 0,0 4 5 16,0-4-3-16,0-4 3 0,0 0 1 0,0-3 0 0,0-1 0 15,6-2 1-15,0-5-3 0,-6 0-1 0,7-3 2 0,6 3-1 16,-6-3-1-16,5-4 1 0,8 8-1 0,-7-5 3 16,0 4 2-16,6 1 0 0,-5-1 1 0,-2 5 0 0,2-2 0 15,-1 5-2-15,0 3-1 0,-7 0-2 0,6 4-1 16,-5 0-2-16,6 4-3 0,-6 0 1 0,0 6-2 0,6 2 1 15,-6 2 2-15,-1 1 0 0,0 3-1 0,1 5 0 0,6-2 2 16,-7 1 0-16,1 0 0 0,0 4-1 0,-1-4-1 16,1 3-1-16,-1-3-1 0,7 0 0 0,-6 1-5 15,-2-1-18-15,10-1-31 0,-3-2-45 0,1-1-52 0,0 0-53 16,7-4-50-16,6-2-65 0,0-1-106 0,0 0-160 0,6-7-64 16,-5-1-4-16</inkml:trace>
  <inkml:trace contextRef="#ctx0" brushRef="#br0" timeOffset="2577.51">13326 1557 471 0,'-6'-5'530'0,"6"3"-146"0,-8 2-163 0,3 2-102 15,-1 3-57-15,-8 5-31 0,8 2-15 0,-7 3-8 0,6 3-3 16,-6 0-3-16,0 8 1 0,6-1 0 0,-5 4-2 0,6 1 1 15,-2-1-2-15,8 0 2 0,-6 4 0 0,6-3-2 0,6-1 0 16,2-4 0-16,-2 2 0 0,0-2 0 0,7-7 0 16,0 0 0-16,0-2 2 0,1-1 6 0,3-9 10 15,-2-2 18-15,-2 0 19 0,7-4 17 0,-8-4 24 0,8-4 23 16,-7 1 22-16,0-3 12 0,-6-6 5 0,5 1-1 0,-6-2-1 16,-6-5-8-16,0 0-18 0,-6 0-18 0,-6-4-21 15,5-3-12-15,-13 3-17 0,1-4-13 0,0 5-16 0,-1 0-7 16,-8 0 0-16,11 2 0 0,-10 5 3 0,7 3 1 15,2 0-1-15,4 4 1 0,0 4-4 0,2 0-6 0,4 3-5 16,3 0-6-16,-1 4-9 0,6 0-4 0,-8 4-1 0,8 4-4 16,0-1 0-16,8 3 1 0,-2 2-3 0,7-1 1 15,-1-5 0-15,8 6 1 0,6-5 2 0,1 1-1 0,-1-5 6 16,5 1 0-16,3-4 3 0,-2-4 2 0,7 1 2 16,-5-5 4-16,-2 1-2 0,1 0 2 0,-1-4-2 0,1 0 0 15,-7-3 4-15,0-1 2 0,-7-4 1 0,7 0-3 16,-6-3 3-16,-1 1 5 0,-5-2-2 0,-2-6 1 0,2 3-5 15,-8-3-4-15,7-4-6 0,-13 4-1 0,6-4-2 0,1-1-1 16,-7 9 4-16,0 0 2 0,0 3 7 0,0 0 1 16,0 7 7-16,0 1-1 0,0 3 0 0,0 3-2 0,0 0-4 15,0 6-6-15,-7-3-6 0,7 5-1 0,0 0-1 0,0 5-4 16,0 1 3-16,0 6 1 0,0-1 0 0,0 8 2 0,0-2 0 16,0 5 1-16,0 4 1 0,7-1 1 0,-7 1-1 0,7 4-1 15,-7-1-1-15,6 4 0 0,-6-4 0 0,6 5 1 16,1-2 0-16,0 1 0 0,-1 4 2 0,7-4-3 15,-6-1-1-15,6 5 0 0,-7-4 0 0,8 4-1 0,4-8-1 16,-4 4-4-16,5-4 1 0,1-4 1 0,0 2 0 0,6-2-2 16,-7-6-7-16,7-1-23 0,-6-3-38 0,-1-1-53 0,1-7-58 15,6 1-59-15,-6-5-46 0,-1-3-57 0,7-3-85 16,-6-5-129-16,-1 1-58 0,-6-7-12 0,0 2 17 16</inkml:trace>
  <inkml:trace contextRef="#ctx0" brushRef="#br0" timeOffset="2937.02">13574 1458 309 0,'-7'0'495'0,"1"0"-144"0,6 0-148 0,0 4-94 16,0-4-50-16,0 3-20 0,6 0-9 0,8-3-1 0,-8 5 3 16,14-1 1-16,-1-4 2 0,7 3 1 0,7 1-1 15,-1-1-4-15,8-3-7 0,5 4-4 0,1-1-5 0,5 1-2 16,2-4-1-16,-1 4-1 0,-1-4 0 0,-4 4 0 15,5-4-1-15,-7 0 1 0,1 0-1 0,0-4 3 0,-7 4 1 16,0-4 3-16,-6 0 4 0,-1 1 5 0,-6-1 4 0,1-3 11 16,-1 4 14-16,-7-6 15 0,-6 6 17 0,-1-4 16 15,-5 3 15-15,7-2 10 0,-8 1 14 0,-6 1 5 0,6 1 3 16,-6 3-9-16,0-5-11 0,7 5-16 0,-7 0-17 16,-7 0-18-16,7 5-17 0,0-2-17 0,-6 1-16 0,6 4-10 15,-6 3-6-15,6 0 0 0,-8 0-1 0,8 3 1 0,0 4-1 16,0 1 1-16,8-2 0 0,-8 2 2 0,6-1 0 15,0 5-2-15,1-5 0 0,6 4-1 0,-6-3-1 0,5 2 0 16,2 1-3-16,5 0-2 0,1 0-2 0,0-3 0 0,6-2 0 16,-1 2-3-16,0-1-1 0,2 1-15 0,6-5-41 15,-7-2-60-15,7 2-66 0,-2-3-60 0,3-3-57 16,-2-4-78-16,-7-4-120 0,9-4-136 0,-2 0-35 0,-6-3 11 16</inkml:trace>
  <inkml:trace contextRef="#ctx0" brushRef="#br0" timeOffset="3077.57">15028 1516 245 0,'-14'-14'560'0,"-6"3"-27"0,7 0-205 16,1-1-146-16,5 6-82 0,0-2-45 0,1 2-25 0,6 1-15 15,0 5-9-15,0-4-15 0,6 8-22 0,8-4-30 0,-2 5-47 16,8-5-90-16,7 3-176 0,-2 0-95 0,1 1-49 16</inkml:trace>
  <inkml:trace contextRef="#ctx0" brushRef="#br0" timeOffset="3639.75">15476 1429 204 0,'-12'-8'524'16,"-8"4"-59"-16,1 1-197 0,4-1-126 0,-5 0-66 0,3 4-35 16,-3 4-19-16,1-4-7 0,5 7-4 0,2-3-1 0,-2 6-1 15,0 2 2-15,2 3 0 0,-1 4 0 0,7-2-2 0,-8 5-2 16,8 4-1-16,0-1-1 0,-1 6-1 0,1-2-2 15,-1 3-1-15,7-3 0 0,0 2 0 0,0-2 0 16,0-4 1-16,0 0-1 0,7-2-1 0,-7-2 2 0,0-2 0 16,6-4 3-16,-6-1 3 0,7-3 6 0,-1 1 6 0,-6-6 15 15,6-2 18-15,-6 0 20 0,8-4 19 0,4 0 13 16,-7-4 16-16,10-4 20 0,-2 2 16 0,0-5 3 0,0-1-3 16,-1-3 0-16,8 1-3 0,-7-5 2 0,7 2-6 15,0-2-13-15,-1-3-18 0,1 0-9 0,-1 0-13 0,0 0-30 16,1 0-10-16,5 1-15 0,-5 2-11 0,0 1-10 0,0 3-8 15,-7 0-5-15,7 5-5 0,-1 2 10 0,-6 1-6 16,0 3-3-16,7 4-2 0,-8 4-1 0,-4 0-1 0,4 7 3 16,1-1-1-16,0 1-2 0,-6 8-1 0,6-1 1 15,-6 3-3-15,5-2 3 0,-5 8-1 0,0-6-3 0,-1 1 0 16,0-4-2-16,1 0 3 0,-7 1-1 0,6-5 0 0,-6-3-1 16,7 0 1-16,-7-3 3 0,0-5-2 0,7 0 3 15,-7-3 0-15,0-3 1 0,6-4 1 0,-6 0-1 0,0-8 3 16,6 4-1-16,-6-7 2 0,8 0-2 0,-2-1-1 15,6-2-1-15,-5-2 10 0,6 1-6 0,6 0-4 0,-5 4-2 16,6-1-1-16,-8-2-1 0,8 2 1 0,5-2 2 0,-5 5-8 16,0 1 3-16,-1 5 5 0,1-1 1 0,6 3 0 15,-6 1 0-15,5 7-1 0,-5 0 0 0,0 0-1 0,6 5 1 16,-7 1-1-16,1 2 0 0,-7 7 1 0,6-1 2 16,1 5-1-16,-7-1 0 0,0 4 0 0,0-1 0 0,0 6-1 15,7-2 0-15,-7 0 0 0,6 5 0 0,1-1 0 0,7 0-6 16,-9 0-15-16,14 0-52 0,-5 2-82 0,6-2-82 15,-1 0-86-15,-6-3-150 0,6 3-147 0,-5-4-109 16,-7 2-43-16,-14-6 19 0</inkml:trace>
  <inkml:trace contextRef="#ctx0" brushRef="#br0" timeOffset="4389.62">9246 2249 112 0,'-20'4'246'0,"2"-4"-48"0,5 0-40 16,-6 0-30-16,5 0-25 0,2 0-17 0,5 0-15 0,-6 0-13 15,7 0-12-15,-2 0-8 0,3 0-9 0,5 0-5 0,-7 0-6 16,7 3-5-16,0-3-4 0,-8 0-4 0,8 3-3 16,0 2 1-16,0-5 1 0,8 4 1 0,-8-1 3 15,7 4 0-15,6-3 6 0,-1-1 4 0,8 1 4 0,6 0 3 16,0 4 4-16,12-4 3 0,2-4 2 0,13 2 0 0,5 3-1 16,7-5 0-16,14 2 0 0,6-2 1 0,6 5 1 0,13-2 3 15,7 1 4-15,-1 0 0 0,14 0 5 0,7-1 2 16,-1 1 1-16,6-1-5 0,8 4-5 0,11 2 0 15,2-6-11-15,0 4-7 0,6 0-4 0,7-4-5 0,-1 6-6 16,7-6-4-16,0 1-3 0,6-1-6 0,1 4 2 0,-1-3 5 16,1 0-5-16,-7-4 0 0,-1 0 0 0,1 4 3 15,-6-4 0-15,-8 0 0 0,1 3 3 0,-6-3-5 0,-14 5 3 16,1-5 2-16,-14 0 0 0,1 2 1 0,-8-2 0 16,-13 0-1-16,-5 0 1 0,-2 5 2 0,-12-3 1 0,-5-2 3 15,-14 4 5-15,-6-4 8 0,-15 0 8 0,-5 0 8 0,-7 0 5 16,-13 0 3-16,-6 0-1 0,-1-4-6 0,-13 4-17 15,1-2-39-15,-14-3-54 0,1 3-75 0,-7-3-161 16,-13 5-126-16,0-3-92 0,-13-1-56 0</inkml:trace>
  <inkml:trace contextRef="#ctx0" brushRef="#br0" timeOffset="6545.49">8941 3077 146 0,'-6'-4'253'0,"6"0"-59"16,0 4-50-16,-6-2-35 0,6 2-28 0,0-5-17 0,0 5-12 16,0-3-3-16,-8 3-3 0,8-4-1 0,0 1 1 0,0-1-3 15,0 4 1-15,0-4 1 0,-6 4 1 0,6-4-4 16,0 4 0-16,0-3-5 0,0 3-2 0,0-4-1 0,-6 4-3 16,6 0-3-16,0-3 3 0,0 3-1 0,0 0-1 15,0 0-1-15,0 0-3 0,0 0-3 0,0 0-2 0,0 0-3 16,0 0-7-16,0 0-4 0,0 3-3 0,0-3-3 0,0 4 1 15,0-1-1-15,0 5 0 0,6-1 0 0,-6 5 0 16,0-2 1-16,0 1-1 0,0 7 2 0,6-3 0 0,-6 6 0 16,0-1 0-16,8 1 0 0,-8 1 0 0,6 0 2 0,0 0-2 15,-6 1 0-15,6-3 1 0,1 7-1 0,0-1 0 16,-1-4 1-16,-6 3-2 0,7-4-1 0,-1 2 1 0,-6 0-1 16,5-2 1-16,-5-3 0 0,9 4 1 0,-9-3-1 15,6-5 0-15,-1 4 0 0,-5-2-1 0,0-6 2 0,7 5-1 16,-7-3 0-16,0-6-1 0,0 2 3 0,8-5 7 0,-8 1 13 15,0 0 22-15,0-1 37 0,0-3 50 0,0 0 56 16,0 0 46-16,0 0 26 0,0-3 10 0,6-5-6 16,-6 1-17-16,0-9-34 0,0-1-48 0,0-2-55 0,0-3-45 15,0 1-27-15,0-5-13 0,0 1-10 0,0-4-5 0,0 0-1 16,0-5-1-16,0 5-1 0,0 0 0 0,0 3-4 16,0 0 0-16,0 0-1 0,0 0-1 0,0 9 0 0,-6-6-1 15,6 9 0-15,0-1-1 0,0 4 1 0,0-1 0 16,-8 5 0-16,8 0 0 0,0 0-1 0,0 3 0 0,0 4-3 15,0-4 0-15,8 4-1 0,-8 4-1 0,0 0 0 0,6 0 0 16,-6 6 2-16,6-3 0 0,1 5 3 0,-1-1 1 16,1 4 0-16,0-1 0 0,-1 1 1 0,0-5 1 0,1 5-1 15,0-3 0-15,-1-2-1 0,-1 1-3 0,-5 0 2 16,8-3 0-16,-8-2 0 0,7 3-1 0,-7-6 0 0,0 2 0 16,5-2 1-16,-5 0 2 0,8-3-1 0,-2 0 0 0,0-3 1 15,1 0 1-15,0-5 0 0,5-4-2 0,2 1 1 0,5-4-1 16,-6 1 1-16,5-4 0 0,2 0 1 0,1-1-1 15,-8 1 2-15,7-4 0 0,-1 3 1 0,1 1-2 16,-7-1 1-16,6 5 0 0,-5-1 0 0,-8 5 0 0,7-1-3 16,-7 3 0-16,1 1 1 0,-1 4 0 0,1-2-1 0,-7 1-2 15,6 4-1-15,-6 0-1 0,7 0 1 0,0 4 0 0,-7 1 2 16,6 2-2-16,0 4 1 0,8 3 1 0,-8 1 0 16,-1 4 1-16,9 2 0 0,-7 1 0 0,0 1-2 15,-1 3 0-15,0-1-1 0,2-4 1 0,-2 8-1 0,0-3-7 16,0 0 4-16,1 4 3 0,0-5 1 0,-1 1 1 0,1 0 1 15,-7-1 1-15,6 1 0 0,0-1 8 0,-6 1-7 0,0-4-5 16,8 0-10-16,-8-1-28 0,6-1-45 0,-6-3-49 16,0-2-53-16,6 4-55 0,-6-5-48 0,0-3-48 15,6-4-82-15,2 1-137 0,4-1-50 0,-5-7-23 0,-1 3 11 16</inkml:trace>
  <inkml:trace contextRef="#ctx0" brushRef="#br0" timeOffset="6873.44">9945 3256 113 0,'-7'0'489'16,"-6"4"-103"-16,6 3-154 0,-12 1-107 0,6 6-57 0,0 1-32 16,0 0-15-16,0 4-8 0,-1 2-3 0,2 1-2 15,6 0-1-15,-1 0 1 0,0 4 1 0,7-1-1 0,0-3 1 16,7 4-1-16,-7-4-1 0,13 0-1 0,-7-1-1 0,8 2-2 15,-2-5 1-15,8 1 1 0,-1-1 2 0,1-7 1 16,6 0 3-16,0 0 3 0,0-4 5 0,0-4 3 0,0-3 4 16,0 0 3-16,0-3 6 0,0-4 8 0,1 3 10 15,-8-3 15-15,1-1 19 0,0-3 16 0,-8 1 27 0,0-1 28 16,2-4 13-16,-14-1 3 0,6 3-3 0,-6-5-14 0,0-1-17 16,-6-3-20-16,0 4-28 0,-8-5-31 0,2 2-24 15,-2 3-13-15,-5-1-14 0,-1 2-19 0,-6 0-45 0,0 3-51 16,1 3-52-16,-1 0-49 0,-1-3-49 0,7 3-77 15,1 4-144-15,6-4-93 0,0 0-38 0,6 3 4 0</inkml:trace>
  <inkml:trace contextRef="#ctx0" brushRef="#br0" timeOffset="7888.87">10570 2963 373 0,'0'0'530'0,"0"0"-129"0,0 0-156 0,0 0-109 0,7 0-62 15,-7 8-34-15,0-2-20 0,6 2-10 0,8 7-3 0,-9-3-2 16,2 6 1-16,5 0 0 0,2 1-1 0,-1-2 0 0,1 5 1 16,-2 0-2-16,8 4-1 0,-7-4 1 0,0 0-2 15,-1-1-1-15,2 2 0 0,-1-5 3 0,0 4-2 0,-6-3 2 16,-1-1 1-16,7 1 2 0,-7-2 3 0,-6-2 1 15,8-4 1-15,-2 0 1 0,-6 0 1 0,0-4 1 0,0 1 6 16,0-1 6-16,-6 0 10 0,-2 0 11 0,2 1 4 16,-7 0 6-16,0-1 0 0,-6-1-1 0,-2 6-4 0,-4-1-9 15,-1 0-10-15,-1 0-11 0,-6 4-5 0,9-1-6 0,-10 4-2 16,2-3-3-16,-1 3-1 0,6 1 1 0,-5-1-3 16,14 1-1-16,-2-5-2 0,-1 4 0 0,2-3 0 0,14-1-1 15,-9 1 0-15,8-1-1 0,6-2-1 0,0-4-1 16,0 3 1-16,6-5 2 0,0 2-1 0,7-1 0 0,0-3 0 15,14-4 0-15,-7-4 2 0,12 1 1 0,-6-5-1 0,7 2-1 16,-1-6 1-16,1 1 2 0,-1-3 0 0,1-1 0 16,-1 0 0-16,1-3-1 0,-8-1 3 0,9 1-1 0,-8-4 0 15,0 4 2-15,-7-5 2 0,1 5 8 0,-7-3 6 16,0 2 4-16,0 1 7 0,-6 3 6 0,-1 1 4 0,-6 3 3 16,0 4-4-16,6 0-7 0,-6-1-5 0,-6 4-5 15,6 4-8-15,0 0-9 0,-6 4-7 0,-1 0-5 0,0 3-3 16,1-1-4-16,0 6-1 0,6-1-2 0,0 3 1 15,0-2-1-15,0 2 0 0,0-3 2 0,6 4 2 0,0-4 3 16,8 1 1-16,-8 1 2 0,7-1 0 0,0-1 1 0,0-1 0 16,7-2 3-16,-8-1 0 0,8 4-1 0,-1-3 0 0,7-1 10 15,1-4-4-15,-1 1-3 0,0 0-1 0,0-1 1 16,7-3-1-16,-2-3 0 0,-4 3 0 0,6-8-8 16,0 1 3-16,-1-1 2 0,1-2 11 0,-7-5-4 0,0 1 0 15,0-1 0-15,-7 1 1 0,1-5 1 0,-7-3 2 0,0 4 3 16,-7-5-7-16,1 6 5 0,-7-5 4 0,-7 3 0 15,1-3 0-15,0 4-1 0,-8 3-6 0,-5 0-2 0,6 1 0 16,-7 3-1-16,1 0-2 0,-1 0 0 0,1 7-1 16,6-3-1-16,-7 7 5 0,7-4-1 0,-1 4-4 0,2 4-2 15,6 3 1-15,-7 1-3 0,6 3 1 0,-6-1-7 0,7 5 3 16,-2 3 3-16,8-3-1 0,0 4 2 0,0 2-2 16,0-2 2-16,8 3-1 0,-2-4 9 0,0 4-3 0,1-4-2 15,6 0 0-15,0 2 0 0,7-3 0 0,-9-2 0 16,10 3 0-16,5-7 0 0,-7 0 0 0,8 0 1 0,-1-4 1 15,0 1 1-15,6-5 1 0,1 1 1 0,-2-4 0 0,3-4 2 16,6 1 3-16,-15-1 7 0,7-3 10 0,2-5 12 16,-9 2 13-16,8-1 15 0,-7-5 13 0,-6-1 7 0,6-2 1 15,-7-6 2-15,7 2-4 0,-6-6-8 0,0 0-10 16,-8 0-11-16,1-5-11 0,7 2-8 0,-14-4-6 0,2 0-11 16,-2-1-5-16,-6-1-3 0,6 2-4 0,-6 0-6 15,-6 2-2-15,6 2 0 0,-6-2 0 0,-2 5 3 0,2 3 2 16,0 4-2-16,-8 0 0 0,14 7 2 0,-6 1 1 0,-1 3 0 15,1 0-3-15,0 4-1 0,-2 0-3 0,2 7-2 16,6-4 1-16,-6 8-2 0,0 3-1 0,-8 4 0 0,8 0-1 16,-7 8 3-16,6 2 2 0,1 4-2 0,-7 4 0 15,7 2 2-15,-2 1 0 0,2 5 0 0,-7-1 0 0,7 1 0 16,-1 0 0-16,1 4 0 0,-1-4-2 0,7 2-4 0,0-3 1 16,0 2 1-16,0-1-1 0,7-1 1 0,-1-3-2 15,7-4-2-15,0 1 1 0,1-5 2 0,5 1 1 0,7-4-7 16,0-1-26-16,0-2-42 0,7-5-55 0,6 2-56 15,-1-7-52-15,8-1-61 0,0 0-105 0,6-8-182 0,0-4-70 16,0 0-14-16,-6 0 24 0</inkml:trace>
  <inkml:trace contextRef="#ctx0" brushRef="#br0" timeOffset="8357.39">12753 3597 330 0,'-7'0'429'0,"1"4"-127"0,0-4-124 0,-1 0-78 0,7 0-46 16,-6 4-25-16,6-4-11 0,0 0-6 0,0 4-2 0,6-4-1 16,1 3 2-16,5-3 3 0,2 4 3 0,-2-2 6 15,8-2 2-15,-2 6 3 0,2-6 5 0,1 0 4 0,5 0 6 16,0 0 2-16,0 0 4 0,6 0 5 0,2-6 7 15,-2 4 5-15,7-2 6 0,0-3 7 0,-1-1 15 0,9 0 24 16,-9 1 20-16,9-4 19 0,-2 4 13 0,-6-4 5 0,7-3 8 16,-14 3 0-16,1 0-6 0,-1-1-14 0,-12 5-18 15,0-3-21-15,-9-2-18 0,3 4-13 0,-14-1-16 16,7-3-15-16,-14 4-16 0,1-1-17 0,-7-3-13 0,0 4-7 16,-6 1-5-16,-8 0-4 0,1 3-1 0,0 0-2 0,6 4-2 15,-5 0-7-15,5 0-8 0,7 4-16 0,0-4-12 0,7 7-8 16,-1 1-5-16,14 3-11 0,-1 1-8 0,0-3-5 15,8 7-4-15,5 2 11 0,7 0 8 0,0-4 1 0,0 9 4 16,0-5 11-16,1 0 12 0,-1 0 8 0,-1 1 16 16,-5-2 6-16,0-1 5 0,-8 2 5 0,2-3 1 0,-8-1-1 15,1 5 1-15,-7-5 1 0,-7 2 0 0,-6-3 0 16,0 3 0-16,-7-5 0 0,1-1-1 0,-13 5 0 0,6-4 1 16,-14 0 0-16,7-4-4 0,-5 0-24 0,5 1-47 0,1-1-57 15,-1-7-61-15,1 4-115 0,5-8-185 0,1 4-99 16,6-7-66-16,8-1-13 0</inkml:trace>
  <inkml:trace contextRef="#ctx0" brushRef="#br0" timeOffset="9247.95">14720 3392 28 0,'-6'-4'422'0,"6"-3"-105"0,-6 3-103 0,6-3-75 15,0 0-48-15,6-1-24 0,-6 1-14 0,14 0-3 0,-8-4-2 16,7 0-3-16,0-4 0 0,5 3-4 0,-3 2-2 0,4-5-1 16,1 4-2-16,-1 1-1 0,0-2-2 0,8-3 1 15,-8 5-3-15,8-1 0 0,-1 1-3 0,6 2-2 0,-5-3-1 16,5 4-2-16,1-1 0 0,-1 0 2 0,1 4-1 16,-1 1 0-16,1-1-1 0,-1 4-2 0,1 4-1 0,-1-1-5 15,-6 6-4-15,1-3-3 0,-10 6-2 0,11 2-2 0,-15 1 1 16,6 4-1-16,-12 2 0 0,0 1-1 0,-1 4 8 15,-12 0 0-15,-1 3-2 0,0 0-1 0,-12 0 1 16,-2 4 1-16,-4 1-1 0,-7-5 1 0,-1 4-6 0,1-4 1 16,-7 1 0-16,0-1 1 0,-2-4-1 0,-3 1-2 0,4-4 1 15,1-1-2-15,7-1 0 0,-7-7 0 0,7 3-1 0,-2-9 0 16,9 1 2-16,-1-2 0 0,6-2 1 0,1-4-1 16,-2-4 2-16,9 0-2 0,-1-2 2 0,0-5-1 15,6-1-1-15,1-2-2 0,6-5 5 0,-7 1-2 0,7 0 2 16,0-5 3-16,7 6 4 0,-1-5 7 0,1 3 6 0,0 2 3 15,4 1-1-15,4 2 0 0,-3-2-1 0,2 10-2 16,-1-5-5-16,-1 7-7 0,8 0-4 0,-6 4-6 0,5 4-2 16,0 3-1-16,8 1 2 0,-8 3 0 0,7 0-1 0,0 3 0 15,-1-3 1-15,9 7 1 0,-2-2-1 0,1 1 2 16,-2-2-2-16,3 4-2 0,-2-1 1 0,8-4-1 0,-14 4-1 16,7 2-1-16,-1-7 0 0,1 3 0 0,-7 1-2 15,-1-2 0-15,1 0-3 0,-6 0-11 0,5-1-15 0,-5-3-19 16,0 3-20-16,0-6-25 0,-1 4-22 0,7-5-33 15,-12 1-51-15,5-8-72 0,1 0-132 0,0 0-64 0,-1 0-33 16</inkml:trace>
  <inkml:trace contextRef="#ctx0" brushRef="#br0" timeOffset="9451.12">15906 3534 171 0,'-6'-3'543'0,"6"0"-70"0,0-5-161 16,0 5-115-16,6-5-62 0,1 4-30 0,6-3-22 0,1 4-17 16,-2-4-13-16,8 3-7 0,-1-4-7 0,7 5-3 0,0-4-3 15,7 3-10-15,0 1-6 0,-1 3-5 0,0-4-8 16,1 4-21-16,0 0-31 0,-1 0-36 0,1 0-48 0,0 0-84 16,0-4-151-16,-1 4-95 0,-6-4-67 0</inkml:trace>
  <inkml:trace contextRef="#ctx0" brushRef="#br0" timeOffset="10091.4">16643 3692 27 0,'0'0'512'0,"7"-3"-32"0,-2 3-167 0,2-8-140 0,7 5-79 15,5-5-39-15,1 1-16 0,0-4-6 0,6 0-1 16,-7 0 2-16,7-3 1 0,0-1 0 0,-6 1 1 0,4-5-1 16,-4 4-1-16,1-7-5 0,-2 4-3 0,1-4-4 0,-8-1-1 15,-4-2-3-15,3 0-1 0,-3-1-4 0,-1-3-3 16,-2 0-5-16,-5-4-1 0,0-1-1 0,-5 1-3 16,-2-3 2-16,-6 0-1 0,7-1-1 0,-8 0-1 0,-5 4 1 15,6-3 0-15,-6 6 0 0,-1 4 7 0,0 1 10 0,1-1 3 16,-1 4 5-16,7 3 6 0,0 5 1 0,0-1 2 15,5 4 1-15,3 5-9 0,-2-2-9 0,0 4-3 0,2 1-4 16,-3 6-6-16,8 1-1 0,-7 6-2 0,7 2-1 16,0 6 0-16,-5 4 1 0,5-1 0 0,0 6-1 0,5 2 2 15,-5 4-1-15,0-1-1 0,7 2 0 0,-7 3 0 0,8-1 0 16,-8 1-2-16,5 3 1 0,2-3-1 0,0 3 1 16,6-3 1-16,-6-1 0 0,5-3 0 0,2 4 2 0,-2-3 0 15,2-5 1-15,-1 0 0 0,-2 0-1 0,4-4 0 16,5-3 0-16,-1 1-1 0,0-1-1 0,0-8-1 0,0 1 1 15,1-1 0-15,-1-6 1 0,8 3 1 0,0-8 0 0,-1 1 2 16,5-4 1-16,-4-4 2 0,6-3 3 0,-7 0 5 16,7-1 6-16,-7-3 9 0,0-4 12 0,-1 1 16 15,0-3 17-15,-5-2 5 0,1 1 2 0,-8-5-4 0,7 1-4 16,-14 0-8-16,7-3-11 0,-13-2-19 0,7 6-14 0,-7-4-8 16,0 2-5-16,-7 1 9 0,0 0 8 0,7 5 7 0,-6-2 3 15,0 9 1-15,-2-7-1 0,2 11-1 0,0-2 0 16,6 2-12-16,-6 1-11 0,-1 5-6 0,0 0-4 15,1 0-2-15,-2 8 0 0,-3-1-1 0,2 0 11 0,4 5-6 16,-1 2-3-16,0 1-1 0,-2 0-1 0,8 3-1 0,-6 0-1 16,6 0 3-16,0 1-12 0,0 2 6 0,0-1 2 15,6-3 3-15,2 5-1 0,-2-7 2 0,0 3 1 0,8-3-1 16,-8 3 0-16,13-7-2 0,1 1 1 0,0-2-1 0,-1 2 0 16,7-5-7-16,0 1-29 0,0-6-38 0,1 2-45 15,5 0-47-15,-6 0-49 0,0-4-59 0,7-4-97 0,-1 0-164 16,-5 0-70-16,-2-4-11 0</inkml:trace>
  <inkml:trace contextRef="#ctx0" brushRef="#br0" timeOffset="11028.75">17718 3359 351 0,'0'-7'516'15,"-6"0"-132"-15,-1 0-152 0,7-1-95 0,0 4-49 0,0 1-24 16,0-1-13-16,0 0-10 0,7 4-7 0,-1-3-7 0,-6 3-6 16,6 0-4-16,2 0-4 0,4 3-4 0,-5-3-6 15,6 8 1-15,-7-1-3 0,1 1-1 0,6 2 0 0,-6 1 0 16,5 0 0-16,-5 3-1 0,0 5 2 0,-1 0-1 15,0-2 1-15,1 6 0 0,-1-1-1 0,-6-1 2 0,7 2 0 16,0-5 0-16,-7 0-1 0,6 5 0 0,0-5 0 0,0 1 0 16,-6-5-1-16,8 0-1 0,-2 1 1 0,0-4 1 15,1-4 1-15,0 0 5 0,6 1 8 0,-7-1 14 0,8-7 16 16,-2 0 10-16,2 0 10 0,5-7 8 0,-6-1 8 16,6-3 12-16,1 0 13 0,0 1 16 0,-7-9 6 0,7 4 0 15,-8-2-3-15,0-5-5 0,-4-1-1 0,4 1-6 0,-5 0-11 16,0 0-29-16,0-3-13 0,-7 3-9 0,6-4-8 15,-6 4-3-15,0 0-8 0,0 0-11 0,-6 8-7 16,6-1-2-16,0 0-2 0,-7 4-3 0,7 4 1 0,0-1-1 16,0 5-2-16,-7 3-1 0,7 0-4 0,-7 3 0 0,1 5 0 15,0-1-2-15,6 8-2 0,-8 0 0 0,8-1-1 0,-6 5-1 16,6 2 3-16,6-2-1 0,-6 4-3 0,8-6 0 16,-2 2-1-16,0 3 1 0,1-5 1 0,0 2 2 15,6-4-2-15,-1 3 1 0,2-4-1 0,-1-3 1 0,0 0 4 16,0-3 0-16,0 0-5 0,6-5 2 0,-5 1 0 0,5-4 0 15,1 0 2-15,-8-4 1 0,8-3-1 0,0-5 2 16,-1 1 3-16,-5-3 3 0,5-1 1 0,-6 1 3 0,0-5 2 16,0-3 1-16,-6 4 3 0,-1-3 0 0,0 1 1 15,-6-1 7-15,0-1 7 0,0 3 1 0,0 1 1 0,0 0 1 16,-6 3-1-16,6 1-3 0,-6 3-2 0,6-1-9 0,-7 5-9 16,7 0-4-16,0 4-2 0,-7-2-5 0,7 5-2 15,-6 0 0-15,-1 0-1 0,1 8 3 0,6-1-1 0,-6 3-2 16,-1 7-3-16,0-3 2 0,1 1 1 0,6 2 0 15,-6 2 1-15,6 3-3 0,0-5-1 0,0 6 1 0,6-4-1 16,0 2 2-16,1-2-1 0,0 3 1 0,12-5 1 0,-6 2 1 16,6-1-2-16,1-2 3 0,0-2 2 0,-1-3-2 15,1-5 1-15,6 2-3 0,0 0 3 0,0-4 1 0,6-4 2 16,-6 0 1-16,0-4 0 0,1-4 2 0,5 0 1 16,-6-5 7-16,-6-3 1 0,5 2 5 0,-5-4 2 0,0-5-1 15,-1 2 0-15,-5-4-1 0,-2-4 0 0,2 0-5 0,-8-2-3 16,1-5-5-16,-7-1-4 0,0 0-2 0,0-3-2 15,-7-4-1-15,7 1-1 0,-12-2-2 0,4 1 5 0,-4 1-1 16,-2-2 0-16,2 8-1 0,-1 5 2 0,-1 3 0 16,2 4 1-16,-3 2 1 0,4 5-4 0,4 3 2 0,-6 0 1 15,6 8-1-15,1 0 1 0,0 7 0 0,-2 0-3 0,2 7 2 16,0 4 0-16,0 4-1 0,-2 6-1 0,1 2 2 16,7 2-1-16,-5 5 2 0,5 2 1 0,0 2-1 0,0-2 0 15,0 5-2-15,5 0 0 0,-5-1 2 0,7 4-1 0,1-3 0 16,-2-4-2-16,0 3-1 0,8 2-1 0,-2-5 0 15,1 0-3-15,7-4-13 0,0 5-21 0,-1-5-31 0,7 0-46 16,0-4-58-16,7 4-55 0,-2-7-55 0,3 1-77 16,5-5-144-16,-1-5-94 0,2-1-57 0,-7-4-5 0</inkml:trace>
  <inkml:trace contextRef="#ctx0" brushRef="#br0" timeOffset="11637.86">19868 3242 111 0,'-12'-4'556'16,"-2"0"4"-16,-6 4-172 0,1 4-173 0,0 0-99 0,0 0-56 15,-1 3-27-15,-6 0-16 0,6 0-13 0,1 8-1 0,-1-5-4 16,7 7 1-16,0-3 0 0,0 4 0 0,7-4 0 15,-2 8-1-15,2-7 4 0,6 3-3 0,0-3-2 16,6-1 0-16,2-6 0 0,-2 0-1 0,7-1-1 0,0-3 2 16,-6-4 1-16,12 0 1 0,-6-7 1 0,0 3-2 0,0-4 1 15,0 0 2-15,-7-1 2 0,8-3 2 0,-8 1 6 0,-6 3 9 16,6-3 7-16,-6 4 7 0,8 0 9 0,-8 0 6 16,0-1 3-16,0 4-1 0,0 1-6 0,0 3-9 15,0 0-9-15,0 0-7 0,0 3-8 0,0 1-7 0,0 4-3 16,0 2-3-16,0 5-1 0,0 0 1 0,12 0 0 0,-5-1 0 15,6 5-1-15,0-6 0 0,7 7 0 0,-1-6 0 0,0-3 2 16,8 4-1-16,-1-9 1 0,-7 2 0 0,7-4 3 16,6-4 0-16,-5 0 1 0,-1-7 2 0,0-1 4 15,6-3 6-15,-5-4 10 0,-8-2 15 0,7-5 9 0,-6-1 6 16,-8 2 5-16,2-9 0 0,-2 1-3 0,-5 0-6 0,0-4-10 16,-7-1-16-16,-7-2-10 0,7-4-6 0,-7 0-6 15,-5-1-3-15,-2-2 0 0,2-3-1 0,-2 0-1 0,-5 2 2 16,6 3 0-16,0 1 2 0,0 7-1 0,0 4 0 15,0 3 1-15,6 7-1 0,1 5 1 0,-1-1-3 0,-5 5 0 16,12 6-1-16,-7 0 1 0,0 8-1 0,1 0-2 0,-7 6 2 16,6 5-1-16,7 4 2 0,-6 2 2 0,6 1 0 15,0 8 1-15,0 3 0 0,0 0 1 0,6 3-1 0,1-3 0 16,0 3-2-16,-1 2 0 0,0-1 0 0,8-6-2 16,-2 6 0-16,1-3 1 0,7-1-1 0,0-1 2 0,-1-3 0 15,1 0 1-15,6 2 1 0,0-6-1 0,0-3-2 16,-1 0-5-16,2-4-26 0,-1 2-38 0,0-7-44 0,-6-1-43 15,6-5-45-15,-7-3-66 0,1-4-104 0,-7 0-145 0,0-7-57 16,-6-1-12-16</inkml:trace>
  <inkml:trace contextRef="#ctx0" brushRef="#br0" timeOffset="11809.69">19836 3121 328 0,'-14'-4'526'0,"8"4"-95"0,0 0-181 0,-1-4-108 15,7 4-56-15,0 0-25 0,0 0-8 0,0 0-3 0,13 4 0 16,1-4-2-16,-2 0-2 0,14 4-6 0,7 0-6 16,-1 3-10-16,7 0-10 0,7 0-9 0,7 1-16 0,-8 3-22 15,14-5-25-15,-7 6-33 0,7-4-55 0,-8 3-103 0,2-4-151 16,-1-3-83-16,-7 2-36 0</inkml:trace>
  <inkml:trace contextRef="#ctx0" brushRef="#br0" timeOffset="12715.73">20761 3125 96 0,'-13'-8'533'0,"7"4"-14"0,-8 1-189 16,2-1-150-16,5 1-86 0,-6 3-44 0,0 3-23 15,7-3-12-15,-8 7-6 0,8-3-2 0,0 7 0 16,-8-4-1-16,8 9 1 0,-1-2-2 0,1 4 2 0,-2 4-2 16,3-3 0-16,5 3 0 0,-7-1-1 0,0 1 0 0,7 1-2 15,0 3 0-15,0-5-1 0,0 1 1 0,0-4 1 16,0 1-2-16,0-1 1 0,7-3 1 0,-7 0-1 0,7-5 2 15,-7 2 0-15,5-2 1 0,-5-3 3 0,8-3 9 16,-2 4 14-16,-6-8 16 0,7 3 14 0,-1-6 9 0,1-1 5 16,0-4 10-16,5 1 11 0,-5 0-1 0,0-8-7 0,-1 5-9 15,7-5-8-15,-8 0-3 0,3 1 0 0,-1-5 2 16,-2 4-4-16,2-3-3 0,7 0-4 0,-8 0-4 0,0-1-3 16,8 5 1-16,-8-5-4 0,1 4-10 0,5 1-6 15,-4 3-5-15,4-4 2 0,-6 5-2 0,7 2-3 0,-6 1-5 16,5 3-2-16,-4-3-3 0,5 4-3 0,-1 3-3 0,2 0-3 15,-1 3-3-15,0 0-2 0,0 5 0 0,1-1-1 16,-3 1-3-16,3 6 1 0,-1 1 0 0,-6-1 1 0,6 4-1 16,0 1 1-16,-7-1-2 0,0 5 2 0,8-2 0 15,-8 1-2-15,1 0 0 0,-1 5 0 0,0-6 0 0,2-4 0 16,-8 6-1-16,0-5 4 0,6 1-2 0,-6-1 2 0,0-7 2 16,0 3-1-16,0-3 0 0,-6-4-2 0,6-3 3 15,0 4 5-15,0-4 8 0,0-4 13 0,-8 0 15 16,8-4 15-16,0 0 9 0,0-4 12 0,0-1 4 0,0-3 4 15,0 1-4-15,8-4-9 0,-8 1-15 0,6-5-10 0,-6 5-9 16,5-5-9-16,3-2-6 0,-1 2-9 0,5 1-3 16,-5-4-1-16,6 3-2 0,0-3-3 0,0 5 0 0,0-6 2 15,1 9-2-15,-3-1-1 0,-3 1 1 0,5 2-2 16,0 5 0-16,-7 0-2 0,8-1-2 0,-8 4-1 0,0 4 1 16,8 0-1-16,-8 4-1 0,0 4 1 0,7-1 0 0,-7 7 1 15,2 1 2-15,-2 0-2 0,-1 3-1 0,4 5 1 16,-9-6-1-16,0 5-3 0,6 0-1 0,-6 1 0 0,0-6-1 15,0-1 2-15,0-3 1 0,0 3-1 0,0-5-1 16,0-4 4-16,0-4 0 0,0 5 0 0,0-4 1 0,0-4-1 16,0 0 1-16,0-8 2 0,0 1 2 0,0-4-1 0,0-4 2 15,6-2 0-15,-6-6 0 0,6 5-1 0,-6-4 0 16,7-4 1-16,0 8-1 0,-1-4 2 0,1 4-1 0,-1-2 1 16,0 6-1-16,2-1 1 0,-2 5 0 0,0-1-7 15,-6 3 1-15,0 5-2 0,7-1 2 0,-7 1-1 0,7 3 0 16,-7 3-2-16,0 1 0 0,6 3 5 0,-6 4 1 0,0 0-2 15,0 1-3-15,5 2 1 0,-5 1-3 0,8-1 0 16,-2 1 1-16,1-4 0 0,6 0-3 0,0 0 1 0,0-4 2 16,0 0 0-16,0-3 2 0,14-1 2 0,-10-3 1 0,11-3 0 15,-2-4-2-15,0 0 1 0,0-5 1 0,0-2-1 16,0-1 0-16,0-2-2 0,-6 0-1 0,6-3 1 0,0 1-1 16,-1 0 1-16,-5-2 1 0,7 2 1 0,-8-4 0 15,6 6 0-15,2-2 0 0,-1 5 0 0,7-1 1 0,-7 1-2 16,0 3-1-16,0 3-1 0,7 2 0 0,-7 1-1 0,-8 5 2 15,9 5-2-15,-7-3 0 0,0 2 2 0,-1 7-1 16,-13 1 0-16,8 2-2 0,-8 1 1 0,0-1 0 0,0 4-2 16,-6 1 2-16,0-1-2 0,-6 1 2 0,0 2 1 15,-7-2 1-15,0 0-3 0,-6-2 3 0,-1-2 1 0,-7 0 2 16,7 4-2-16,-4-9-1 0,-10 5 1 0,9-4-1 0,-8-1-2 16,0 2-8-16,0-5-16 0,1 0-36 0,-1 1-85 0,1-1-97 15,-1-2-89-15,-6-3-140 0,7-2-171 0,-1 0-103 16,1-2-49-16,-1 2 2 0</inkml:trace>
  <inkml:trace contextRef="#ctx0" brushRef="#br0" timeOffset="20198.33">10766 6858 9 0,'0'0'188'0,"0"-4"-40"0,0 4-31 16,0-4-25-16,0 4-16 0,0-4-13 0,0 4-7 15,0 0-4-15,-7-3-4 0,7 3-3 0,0-4-6 0,0 4-2 16,0-3-6-16,0 3-4 0,-6 0-2 0,6-4-3 16,0 4-3-16,0 0-3 0,0 0-1 0,0-4-2 0,-7 4 1 15,7-3 0-15,0 3 0 0,0-4-2 0,-7 4 0 16,7-4-1-16,-7 4 1 0,7-3 1 0,-5 3 2 0,-2-4 2 15,7 4 0-15,-8-4 3 0,3 4 0 0,-2-3 1 16,1 3 1-16,0-4-2 0,-1 0 1 0,7 4-1 0,-13 0 0 16,7-4-2-16,6 4 0 0,-8-3-2 0,2 0-2 0,0 3 0 15,-7 0-4-15,5-4-1 0,3 4-2 0,-2-4 0 16,0 4 0-16,-6-3 0 0,7 3 2 0,-7 0 1 0,6-4 2 16,-5 4 2-16,5 0 0 0,-6-4-1 0,0 4 1 15,0 0-2-15,-6 0-2 0,4-4 0 0,3 4-2 0,-8 0-1 16,8 0-1-16,-8 0 1 0,7 0 0 0,-1 0 0 0,-5 0 1 15,6 0 0-15,-6 0-1 0,6 0 0 0,-6 0 0 16,5 0 0-16,-5 0-1 0,5 0-1 0,-6 0-1 0,8 0 1 16,0 0-2-16,-8 0 1 0,7 0-2 0,-1 0 2 0,2 0-1 15,-8 4 2-15,7-4-1 0,0 0 1 0,-6 0-1 16,5 4 0-16,-6-4 0 0,1 4-2 0,-1-4 2 16,1 3 0-16,-7-3 1 0,7 4-2 0,-1-4 2 0,1 4 0 15,-1-4 0-15,0 3 0 0,1 0 1 0,-1-3-1 0,1 4 0 16,-1 0 0-16,0 0 0 0,8-4 0 0,-8 3 1 0,1 1 1 15,-1 0 0-15,0-1-1 0,1 1-1 0,6 0 2 16,-6 3 0-16,-1-7 0 0,0 4-2 0,1 3 0 16,5-4-1-16,-4 1 2 0,-2 0-1 0,6 3-1 0,-5-3 0 15,6 0 0-15,0 0-1 0,-7 2-1 0,7-2-2 0,0 3 1 16,0-2 1-16,1 2 0 0,-2 0 1 0,-5 0 0 16,6 1 0-16,-7 3 3 0,7 0 0 0,-7-4-2 0,7 4 0 15,1 0 0-15,-8 0 0 0,5 3 0 0,-3-3 0 16,5 1 2-16,-6 2 1 0,5-3 0 0,-5 3 5 0,6 2 1 15,-6-6 1-15,4 2 3 0,-3 3 0 0,-1-5 2 0,5 1 1 16,-5 5 0-16,-2-3 0 0,1-1-1 0,2 1-1 16,-8 3 1-16,6-2-3 0,1 2-3 0,-1-2-3 15,-7 3 1-15,9-2-3 0,-8 0-1 0,6 3-2 0,-7-2-2 16,8 2 1-16,0 0-1 0,-1-3 1 0,1-1-2 0,-1 1 0 16,8-1 0-16,-9 5 0 0,8-8-1 0,1 4 2 0,-1-1-1 15,0 1 0-15,0 0-2 0,-1-1 1 0,2 1 2 16,-9 3-2-16,9 0 0 0,-1 0 0 0,0-2 2 0,0 2-1 15,0 0 0-15,7 0-1 0,-8 1 0 0,1-5 0 16,1 1-1-16,4 3 0 0,2-6 0 0,-1 1 2 0,-5 3 0 16,4-5 0-16,3-1 2 0,-2 5 1 0,1-4 0 15,-1 4 1-15,0-4 0 0,1 3 1 0,0-3 0 0,-8 4-2 16,8 0-1-16,0-4 0 0,-1 4-1 0,-7 0 1 0,8 2-2 16,0-2 1-16,-8 0-1 0,8-1-1 0,-6 2 1 15,5-7 0-15,0 7 1 0,1-3-3 0,-7-1 1 0,7 3 0 16,-2-5-1-16,2 6 1 0,0-5 2 0,0-1 0 15,-2 1 2-15,2 4-2 0,-1-3 3 0,1-3 1 0,0 7 1 16,-2-5 1-16,8 4 0 0,-6-4 2 0,0 3-2 0,0 1 2 16,0 3 0-16,-2-7-1 0,2 7 8 0,6-3 6 15,-6 4 2-15,-1-5 1 0,7 1 0 0,-7-1-1 0,1 1-1 16,6 0 0-16,-7-1-9 0,7 1-3 0,-6-1-3 16,6 1-1-16,0 0 2 0,-6-1 2 0,6 1 1 0,-8-1 2 15,8 5 3-15,-6-8 1 0,6 7 1 0,-6-3 1 0,6 0-2 16,-7-1-1-16,1 1 0 0,6-1-1 0,-7 1-1 15,1 0-1-15,6 0 0 0,-7-1-1 0,7 1 0 16,-6 0 2-16,6 0-3 0,-7-4-1 0,7 4-2 0,-6-1-1 16,6 4-10-16,-7-4 5 0,7 1 1 0,-6 3 0 0,0 1 1 15,6-1-1-15,0-3 1 0,-8 4-3 0,8-5 8 0,-6 4-5 16,0-4-1-16,6 5-5 0,-7-1 3 0,7-3 1 16,-6 4 0-16,6-5 2 0,-7 1 0 0,7 4 0 15,-7-5 1-15,7 1 4 0,-6 3-4 0,6 0-1 0,-6-4 1 16,-2 5 0-16,2-1-1 0,6 1 0 0,-6 3-1 0,0-4 0 15,6 3 1-15,-7 2-1 0,7 0 0 0,-7-2-2 16,1 1 1-16,6 0 1 0,-7-3-2 0,7 1 1 0,-6-1 0 16,6 4 0-16,0-5-1 0,-6 0 2 0,6 0 0 0,0 1 1 15,-7-1 0-15,7 4 0 0,0-3 1 0,0-1 0 16,0 0 1-16,0 0 3 0,0 5-1 0,0-6-3 0,0 5 1 16,0-3-1-16,0 3-1 0,0 0-2 0,0 0 0 15,0 0-7-15,0 3 1 0,0-2 1 0,7 2-2 0,-7 1 2 16,0 0 0-16,0-1 2 0,6 0 4 0,-6 0 3 15,0 2 4-15,6 2 3 0,-6-3 4 0,7-1 2 0,-1 1 4 16,-6 4 2-16,7-5 1 0,0-2 1 0,-1 2-1 0,6 0-3 16,-4 0 0-16,4 2-1 0,-5-6 2 0,0 6-1 15,6-6 0-15,-1 4 1 0,-4-2 1 0,4 0 1 0,-5 2 1 16,6-4 0-16,0 5-1 0,0 0 0 0,-7 0-3 0,7 0-1 16,1-1-4-16,-2 0 0 0,-5 0-2 0,6 1-4 15,0 4-3-15,-7-4-4 0,2 3-1 0,4-4-3 16,-6 1 0-16,0 4-3 0,8-5 1 0,-8 4-1 0,1-3-1 15,7 3 0-15,-8-4 1 0,0 2-1 0,8-2-2 0,-8 1 3 16,7-1-1-16,0-3 1 0,0 3 1 0,6-2 3 0,-6-1-3 16,1-4 5-16,-1 4 6 0,6-3-2 0,-6-2-1 15,0 3-1-15,7-5-2 0,0-1-2 0,-8 1 2 16,8-1-2-16,-1 0-5 0,-5 1 0 0,5-1 2 0,0 1 1 16,-6 1 1-16,6-3-1 0,2 3-2 0,-1-2 2 0,-1 2 0 15,7-2-2-15,-6 1 1 0,-1-1-1 0,0 1-1 0,1-1 0 16,7 1 2-16,-9 0-1 0,2-1 0 0,7 1 2 15,-1 0-2-15,-7-1 0 0,7 1 1 0,-1-1 1 16,2-3-1-16,0 5 0 0,-2-7 1 0,1 7 0 0,-1-1-1 16,2-4 0-16,0-1 1 0,-1 1 1 0,0 1-2 0,-1-2 2 15,1 1-3-15,1-3 0 0,-1 3 4 0,0-1 2 0,-6 1-1 16,5-3-2-16,-5 3 1 0,6-4-1 0,-1 4 0 16,-5 0 2-16,7 1-1 0,-1-5-4 0,0 3 1 15,0 2 0-15,7-1-3 0,-7-1 4 0,6 5-1 0,1-4 3 16,-1 0-3-16,7 0 1 0,-6 0 0 0,6 4-1 0,0-4 4 15,-6 0-2-15,6 3-1 0,-7-3-3 0,8 4 2 0,-8-5 0 16,1 7-2-16,-1-7 3 0,-5 5-1 0,5-4-3 16,-6-1 2-16,7 5-1 0,-7-3-1 0,7-2 0 15,-9 1 1-15,10-1-2 0,-1 2 2 0,-1-5 2 0,-5 4-2 16,5 0 1-16,7 1 1 0,-7-6-1 0,7 2 1 0,1 0-1 16,-8-1-1-16,7 1 0 0,0-2 0 0,1 2 2 0,-1-1-2 15,0-3 1-15,-7 2 0 0,7 2 0 0,1 0-1 16,-8-1 0-16,7-3 1 0,-7 3-1 0,7 0 1 15,1-3 1-15,-1 4-1 0,0-5 0 0,0 4 2 0,7-3-2 16,-8-1 0-16,2 2 1 0,4-2-1 0,-3 1 1 0,4-1 1 16,-6 2-1-16,7-5-2 0,-7 2 4 0,7 2 2 0,-7-4 0 15,6 0 1-15,1 0 0 0,-7 0 0 0,7 0 0 16,-1 0 1-16,-6-4-1 0,7 2-1 0,-7 2 0 16,1-5-1-16,5 2 0 0,-7-1 0 0,-5 1 0 0,7-2 1 15,-2-2-2-15,2 3 1 0,-8 1-3 0,7-5 1 0,1 1-11 16,-8 0 4-16,6 0 2 0,3-1-1 0,-9-3 3 0,7 3-1 15,-1-2 1-15,3 3 0 0,-3-5 12 0,1 2-7 16,0-1-1-16,1-4-3 0,-1 5-1 0,0-2-1 0,0-3-1 16,-6 4 0-16,6 1-1 0,-7-5 3 0,1 3 0 15,5-2 2-15,-5-1 2 0,-7 0 1 0,7 1 2 0,-1-1 3 16,1-4 3-16,-7 5-1 0,5-3 0 0,-3-2 0 0,4 1-2 16,1-1 1-16,-7-3-3 0,6 0-2 0,-5 1 0 15,5-2 1-15,1 5-1 0,-7-4 2 0,6-3 0 0,-6 2 1 16,1 1 3-16,-1 0 2 0,0 0 0 0,0 1 2 15,0-1 1-15,-7-1 0 0,1 1 2 0,-1-3-3 0,1 3 3 16,-7-4 1-16,7 3-2 0,-8-2 0 0,2 0-2 0,6 3 1 16,-8-4-2-16,1 1-2 0,0-2-3 0,0-2-3 15,7 4-3-15,-7-4-1 0,7-4-3 0,-8 4 1 0,8-5-1 16,0 1 1-16,-1 4-2 0,-6-4 1 0,0 0 0 16,7 0-1-16,-7 3 1 0,0 1 0 0,0-3-1 0,0 2 1 15,0 1-1-15,-1-1 0 0,2 1 1 0,-7 4 0 16,6-4 0-16,-7 0 0 0,1-1 1 0,-1 1 1 0,0-4 0 15,2 4 4-15,-2-1 0 0,-6 1 2 0,6-4 2 0,-6 4 1 16,0-1 0-16,0 1-1 0,7-4 0 0,-7 4-2 16,0-5 0-16,0 5 4 0,0-4-5 0,5-1-2 0,-5 3-3 15,0-6 0-15,8 1-1 0,-8-5-3 0,0 0 1 16,6 2-7-16,-6-5 2 0,0 3 2 0,0 0 2 0,0 5-2 16,0-5 3-16,-6 4 1 0,6 1-2 0,-8 0 0 0,8-1 0 15,-5 0 0-15,-2 4 1 0,7 1 0 0,-6-1 0 0,0-1 1 16,-2 3 0-16,2 0 1 0,0 2 1 0,-1-1 2 15,1 1-1-15,-1 0 1 0,1 3 0 0,-7-3 0 16,5 0-1-16,2 4 1 0,-7-6-1 0,7 2-3 0,-1 0 1 16,1 0-1-16,-7-3-1 0,7 2-1 0,-8-3 0 0,2 0 0 15,4 4-1-15,-4-5 1 0,-1-3-1 0,-1 8 2 0,2-3-1 16,-2 3 0-16,2-4 0 0,-2 3 1 0,2-3 2 16,-1 4-1-16,-1 0 0 0,2 2 0 0,-2-2 1 15,1 0 0-15,0 0-1 0,0-1 0 0,1 1-3 0,-2 4 0 16,2-5 0-16,-2 1-1 0,1 0 1 0,-7 0 0 0,8 0-1 15,-2 3 3-15,-5-3 0 0,6 2 0 0,-6-2 1 0,5 3 2 16,-5 5-3-16,6-5 1 0,-6-1 0 0,5 6 0 16,-6-1 0-16,8 4-1 0,-8-5 1 0,1 2-2 15,5-4 1-15,-5 5 0 0,-2-1-2 0,3-1-2 0,-1 0-1 16,-1 1 2-16,0-2-4 0,1 2 3 0,-7-2-1 0,6 1 1 16,1 4-1-16,-7-4 5 0,0 0-2 0,6 4 0 0,-8-4 1 15,4 3-2-15,4 1 2 0,-6-4-3 0,6 3 0 16,0 2 0-16,0-2-1 0,1 1-1 0,7 0 3 15,-8 3-1-15,7-4 0 0,1 4 1 0,-3 1 1 0,-5-1 0 16,9 1 2-16,4-1-1 0,-6 1 0 0,0 3-1 0,1-4 0 16,-2 4-2-16,1-4 1 0,0 4-2 0,-1-4-1 0,-6 5-1 15,15-1-2-15,-8 0 0 0,0 0-3 0,0 0 0 16,0 0 2-16,0 0-1 0,-1-1 1 0,2-1 1 16,-3 1 1-16,4 1 0 0,-2-1 4 0,6-2-2 0,-6 3 0 15,0 0 1-15,0 0 0 0,0 1 0 0,0-5 1 0,-1 3 2 16,9 2-2-16,-10-2 2 0,3-3 0 0,-1 5 1 0,0-5-1 15,1 1 1-15,-2 3 1 0,-6-4 0 0,8 4 1 16,-2-3-1-16,1 3-2 0,-7-3 1 0,8 2 1 16,-8-3-3-16,7 5-1 0,-7-2-2 0,2-3 0 0,-2 5-1 15,0-1-1-15,1 0-1 0,5 3 0 0,-5-3 0 0,-7 4 2 16,6-4-3-16,1 3 2 0,-7 1 2 0,6-1 0 0,-6 2 0 16,-1-2-2-16,2 5-1 0,-1-5 1 0,0 1 1 15,0 3 0-15,-7-3 1 0,7 3-2 0,0-3 2 16,6 3 3-16,-5 1-1 0,-1-5 1 0,6 5-1 0,0-1-2 15,1 0-1-15,-7 0 3 0,6 1-2 0,1 0 2 0,5-1 0 16,-4 0 1-16,4 1 0 0,-5-1 2 0,5 0 1 0,2 0 0 16,-2 4 0-16,2-3-1 0,-2-2-1 0,1 3 1 15,1 2-1-15,-2-4-1 0,2 4-1 0,-2-3-1 0,1 3 0 16,0-5 0-16,0 5 3 0,1-3 0 0,-2 3-1 0,1-4 0 16,0 0 2-16,-6 0 1 0,5 4 1 0,8-3 0 15,-14 3-1-15,6-4 0 0,2 1 1 0,6-1 0 0,-7 4-1 16,-1-3-1-16,2-1 1 0,-1 0 0 0,0 4 0 15,-7-4-1-15,7 1 0 0,-7-1 2 0,1 4 0 0,-1-4 0 16,-6 4-2-16,0-3 1 0,1 3-2 0,-9-3 1 16,2 3 1-16,-2 0-3 0,-4 0-2 0,0 0-1 0,-2 0-6 15,-5 3-12-15,6 0-16 0,-14 5-43 0,7-1-70 0,1 1-76 16,-7 2-68-16,7 1-88 0,-8 0-179 0,1 1-91 16,7 2-65-16,-8 1-9 0</inkml:trace>
  <inkml:trace contextRef="#ctx0" brushRef="#br0" timeOffset="21166.99">9469 8419 228 0,'-7'0'192'16,"-5"0"-38"-16,-2 0-36 0,1 0-28 0,0 0-23 0,-6 0-18 15,5 3-9-15,2-3-5 0,-1 0-5 0,0 0 0 16,0 0 1-16,-1-3 2 0,2 3 3 0,5 0 1 15,0-4 2-15,1 4-2 0,-1 0-1 0,1-4-3 0,0 0-6 16,-1 4-4-16,-1-3-4 0,3 3-3 0,-1-4-3 0,-3 4-1 16,4-4 0-16,5 4 2 0,-6-3 4 0,-1 3 2 0,7 0 2 15,-6-3 1-15,6 3 0 0,0 0-3 0,0 0-3 16,0 0-2-16,0 0-2 0,0 0-3 0,0 0-1 16,0 0-1-16,6 0-1 0,-6-5 0 0,7 5 1 0,4 0-1 15,-2 0-3-15,2-3 0 0,4 3 0 0,-3 0 0 0,8-4 0 16,-1 4 0-16,1 0-1 0,0 0 0 0,-1 0 0 15,7 0 1-15,-6 0-3 0,13 0 2 0,-7 0-1 0,6 0-2 16,1 4 2-16,6-4 2 0,-1 0 0 0,2-4 2 16,5 4 2-16,8 0 1 0,-8 0 1 0,7-4 1 0,7 4-1 15,-7 0 0-15,0-3 1 0,0 3-2 0,0 0-2 0,1-4-2 16,-2 4 1-16,-4 0-2 0,5 0 0 0,-1 4-1 16,2-4 1-16,-1 3-2 0,0-3 3 0,6 4 0 0,-5-4-1 15,-1 4 0-15,0-1-2 0,0-3 0 0,0 5 1 16,1-2-2-16,-8 0-1 0,7-3 0 0,-7 4 0 0,2 0 0 15,-2-4 0-15,1 3 0 0,-1-3 0 0,-5 0-1 0,5 0 0 16,-6 4 1-16,7-4-2 0,-7 0 2 0,0 0 0 16,0 0 2-16,0 0 0 0,0 0-1 0,1 0 1 0,-2 0 1 15,1 0 3-15,1-4 2 0,-1 4 3 0,0 0 3 16,-7 0 6-16,7 0 5 0,-6-3 4 0,0 3 1 0,-1 0 3 16,1 0 3-16,-1-4 5 0,-6 4 4 0,7 0 6 15,-7-4 8-15,7 1 15 0,-7 3 16 0,-1-3 14 0,2-2 10 16,-1 5 5-16,-6-3-2 0,-1-1-3 0,-6 4-4 0,-1 0-8 15,2-4-14-15,-7 4-15 0,5-3-14 0,-4 3-10 0,-2 0-8 16,-6-4-8-16,6 4-13 0,-6 0-21 0,0 4-35 16,0-4-50-16,0 3-57 0,0 1-56 0,-6 0-57 15,6-1-119-15,-6 5-153 0,-2-5-101 0,-4 1-26 0,5 3 13 16</inkml:trace>
  <inkml:trace contextRef="#ctx0" brushRef="#br0" timeOffset="22291.59">9357 11067 290 0,'-5'0'290'0,"-8"4"-84"16,6-4-70-16,1 0-55 0,-1 0-35 0,0 2-19 0,1-2-7 15,0 0 6-15,6 0 7 0,-7 0 4 0,7 0 5 0,0 0 4 16,0 0 2-16,0 0 0 0,0 5-4 0,0-5-8 16,0 0-7-16,0 0-6 0,0 0-5 0,0 0-5 0,0 0-5 15,7 0-1-15,-7 0-1 0,6 0 1 0,0 0-1 16,1 0 1-16,0 0 0 0,-1 0 2 0,7 3 5 0,-1-3 0 16,2 0 3-16,0 0 1 0,5 4 0 0,0-4-1 0,1 4 0 15,-1-4-3-15,1 4-2 0,6-1 1 0,-7-3-5 16,7 4-1-16,-6 0-1 0,7-1-2 0,-1 0-1 0,-1 2 1 15,7-2-1-15,2 1 1 0,-2-4 1 0,7 4 2 16,0-1 1-16,0-3 3 0,1 4 3 0,5-4 3 0,1 3 1 16,-1-3 1-16,1 4-2 0,-7-4 1 0,7 0-2 0,-1 4-2 15,1-4-1-15,-1 0-5 0,-6 3-1 0,7-3 0 16,-1 4 0-16,-5-4 0 0,5 4 0 0,-6-4-1 0,7 3-1 16,-7-3-1-16,1 5 1 0,-1-5-4 0,6 2 2 15,-5 2-1-15,-2-4 0 0,1 0 2 0,0 0 3 0,1 4 2 16,-1-4 4-16,-1 0 0 0,1 0 0 0,1 0 1 0,-1 0 1 15,1 0-2-15,-2 0-2 0,1 0-1 0,0 4-3 16,1-4 0-16,-8 0 0 0,1 3-2 0,-2-3 0 0,3 0-1 16,-2 5 0-16,1-5 0 0,-2 3-2 0,9-3 0 0,-6 4 0 15,-2-4 0-15,7 2 0 0,-6-2 1 0,-1 0 0 16,1 0-1-16,-1 6 2 0,1-6 0 0,-1 0 2 16,0 0 5-16,-5 0 4 0,5 0 5 0,-5 0 3 0,5 0 1 15,-6 0 1-15,0 0 2 0,1 0-2 0,-1 0-1 0,0 2-5 16,-1-2-5-16,2 0-4 0,-1 0-2 0,0 0 0 15,0 0-2-15,0 0-1 0,1 0-3 0,-2 4 1 0,0-4-2 16,2 0 1-16,-1 0 5 0,1 0 5 0,-1 0 5 16,-7 0 10-16,6 0 4 0,2 0 8 0,-1 0 8 0,0 0 10 15,-7 0 4-15,1 0 0 0,0 0-2 0,-1 0-4 0,-5-4-2 16,5 4-2-16,-6 0-5 0,0 0-6 0,0-2-8 16,-1 2-3-16,3 0-4 0,-9 0-2 0,7 0-3 0,-7 0-1 15,1 0 4-15,-1-6 9 0,-6 6 7 0,7 0 10 16,-7 0 8-16,0 0 7 0,0 0 5 0,6 0-2 0,-6 0-8 15,0 0-9-15,0-2-11 0,0 2-11 0,0 0-10 0,0 0-14 16,0 0-36-16,-6 0-57 0,6 0-71 0,0 0-76 16,0-4-107-16,0 1-213 0,0-2-97 0,0 5-59 15,0-7-9-15</inkml:trace>
  <inkml:trace contextRef="#ctx0" brushRef="#br0" timeOffset="24322.35">13463 10960 113 0,'0'0'158'0,"0"0"-23"0,0 0-15 0,0 0-10 0,0 0-17 16,0 0-6-16,7 0-9 0,-7 4-8 0,0-4-9 15,0 0-9-15,6 0-9 0,-6 0-8 0,0 4-2 0,7-4-6 16,-7 0-5-16,0 0-4 0,0 0-5 0,6 0 0 0,-6 0-3 15,0 0 0-15,0 0-2 0,0 0-1 0,0 0 5 16,0 4 1-16,0-4 4 0,0 0 4 0,0 0 6 0,7 0 6 0,-7 0 6 0,0 0 7 0,0 0 3 0,0 0 3 16,0 0 3-16,-7 0 3 0,7 0-1 0,0 0-3 0,0 0-3 15,0 0-5-15,-6 0-10 0,6 0-7 0,-7 0-7 0,1 3-5 32,-7-3-6-32,-1 0-4 0,2 0-3 0,-2 4-3 15,2-4 2-15,-8 4 0 0,7-1-1 0,-7-3-2 0,8 0 0 0,-2 0-1 0,0 0 1 0,3 4 1 0,2-4 0 16,4 0 1-16,-7 0 2 0,5 0 5 0,0 0 7 0,7 0 10 15,-6 0 11-15,-1 0 9 0,7 0 7 0,-6 0 5 32,6 0 0-32,0 0-2 0,-7 0-5 0,7 0-8 0,0 0-13 15,0 0-9-15,0 0-5 0,0 0-7 0,0 0-2 0,0 4-3 0,0-4 0 0,0 0-3 0,0 0 1 0,0 0-1 16,0 0-2-16,0 0 1 0,0 3-1 0,0-3 1 0,0 4 0 31,7 0 0-31,-7 3 1 0,0 0 0 0,0 1 1 16,0 2 0-16,0 2 0 0,0 3 0 0,0-6-1 0,0 7 0 0,0-1-1 0,0-1 2 0,0-3-2 0,0 4 0 0,0-4 0 15,6 3-1-15,-6-3 1 0,0 1 0 0,0-2-1 32,0-2 1-32,7 3 0 0,-7-3 1 0,0-1 1 0,0-4-1 15,6 1 0-15,-6 0 1 0,7-1 5 0,-7 1 3 16,7-4 8-16,-1 3 5 0,0-6 6 0,-1 3 3 0,10-4 3 0,-2 1 2 0,0-1-1 0,0 0-4 0,0-4-5 0,0 2-6 16,0-2-6-16,0 5-2 0,6-5-4 0,-5 2-3 15,-2-2-2-15,2 4-2 0,5-4-2 0,-6 1 0 16,6 3-1-16,-5-2 0 0,-1 1-1 0,0 2 1 0,0-1 0 15,0 0 0-15,0 4 0 0,1 0 0 0,-2 0 1 0,-6 0-1 16,1 0 0-16,6 4 0 0,-6 0 0 0,-7-1 1 31,6 2-2-31,0 1 1 0,2 2 1 0,-2 3-1 0,0-5 1 0,-6 6 0 0,7-1 0 0,-7 1 0 0,7-2 1 16,-7 1 0-16,0 0-1 0,0 0 1 0,-7 1 0 0,7-2 1 16,-7 1 3-16,1-1 4 0,0-2 5 0,-8-1 4 0,1 5 1 15,0-4 1-15,-6-6 1 0,-1 6 2 0,0-4 0 31,-5 3 2-31,5-3-2 0,-6 0-1 0,0-4 2 0,-1 3 0 0,1-3 1 0,7 0-2 0,-1 0-3 0,1 0-3 16,0 0-4-16,5 0-5 0,0-3-6 0,9 3-4 0,-1 0-11 16,6 0-17-16,0 0-27 0,0 0-35 0,6-4-33 0,7 4-34 15,0-4-29-15,6 1-32 0,1-5-42 0,6 0-62 16,-1 2-96-16,3-2-63 0,-9-3-35 0</inkml:trace>
  <inkml:trace contextRef="#ctx0" brushRef="#br0" timeOffset="24853.57">14272 11056 141 0,'6'-4'412'0,"7"-4"-90"16,-8 6-85-16,9-3-69 0,-8 3-41 0,1-6-15 0,-7 4-6 15,7 0 6-15,0 0 5 0,-7 4 1 0,0-3-3 16,0-1-4-16,0 1-10 0,-7 3-14 0,0-4-16 0,0 4-16 16,-5-4-16-16,-1 4-16 0,0 0-9 0,-7 0-7 15,1 4-1-15,-7 0-2 0,6-1 0 0,-6 1 0 0,7-1-2 16,-7 5 3-16,6-1 0 0,0-2-1 0,7 4-1 0,-1-1 3 15,2 0 0-15,6-1-1 0,-8-1-1 0,8 2 2 16,6 0 0-16,-6 3 2 0,6-4 1 0,0 1 0 0,0-1-1 16,0 4 2-16,6-4-2 0,0 4 2 0,1 1 1 0,6-6 0 15,-1 5-2-15,2 1 0 0,-1-4-1 0,7 2-4 16,0 1 3-16,-1-1-2 0,1-2-2 0,5 3-2 0,-6 0 1 16,2 0 1-16,5 1-2 0,-6-2 5 0,-1 1-3 15,0-1 0-15,1-2-2 0,-1 4 2 0,-5-1-1 0,-2-5 0 16,-5 2 10-16,-1 0 14 0,1-1 20 0,-7 0 17 0,0 0 19 15,-7 1 17-15,1 0 14 0,-7-2 12 0,-7-2 1 16,-6 3-7-16,-1-3-10 0,3 0-13 0,-9 0-8 16,-1-2-17-16,2-2-6 0,-7 6-8 0,7-6-8 0,-7-6-7 15,-1 6-9-15,8-2-7 0,-1 2-8 0,7-4-1 0,1 0-13 16,5-3-28-16,0 3-68 0,7-4-95 0,0 1-99 0,13-4-158 16,0 1-163-16,0-9-107 0,7 1-64 0,6-3-11 15</inkml:trace>
  <inkml:trace contextRef="#ctx0" brushRef="#br0" timeOffset="25884.68">13177 7931 196 0,'13'-7'364'0,"-7"3"-77"0,0-3-75 16,2 2-64-16,-8 3-42 0,6-2-29 0,0-3-13 16,0 3-6-16,1 0-2 0,-7 0-1 0,7 0-3 15,-1-3-2-15,-6 5 2 0,7-3-1 0,-1 1 0 0,-6 1-3 16,7-1-1-16,-7 0-4 0,0 4-2 0,0 0-4 0,0-3-5 16,0 3-6-16,0 0-5 0,0 0-4 0,0 0-4 0,0 0-3 15,-7 0-1-15,1 0-1 0,-1 0 0 0,-6 3 0 16,-6 1-2-16,5 0-2 0,-11-1 1 0,-1 1 0 0,0 3 0 15,-1-3 5-15,0-1 8 0,2 1 9 0,6 0 14 16,-7-4 12-16,6 4 7 0,0-4 11 0,0 4 8 0,8-4 6 16,-1 0 1-16,0 0 3 0,6 0-5 0,1 0-3 15,-1 0-4-15,1 0-5 0,6 0-10 0,-7 0-10 0,7 0-8 16,-6 0-11-16,6 0-10 0,0 0-7 0,0 0-8 0,0 4-6 16,0-1-1-16,0 3 0 0,0-1-1 0,6 2 0 15,-6 4 0-15,7-3-1 0,-7 2 2 0,6 1-1 0,1 1 0 16,-7 2-2-16,6-3 1 0,-6 0 1 0,7 3 0 15,-7-3 0-15,0 5 0 0,0-1-2 0,7-5 1 0,-7 1 1 16,0-1 1-16,0 6-1 0,0-9 0 0,6 4 1 0,-6-4 0 16,0 0 2-16,5 1 0 0,-5-1-2 0,15 0 2 15,-10-2 1-15,2-2-1 0,6 1-1 0,7-4 0 0,-6 0-2 16,4 0 1-16,2 0-1 0,7 0 0 0,-9-4-1 16,9 4 0-16,-1 0 0 0,0 0 0 0,-6 0 0 0,5 0 0 15,1 0 0-15,-6 4 1 0,7-2 1 0,-10 6-1 0,-2 0 0 16,4-1-1-16,-5 1 0 0,-8-2 0 0,7 6-2 15,-13-1 1-15,0 0 0 0,0 0 1 0,-7 0 1 16,1 0 3-16,0 4 0 0,-8-5 0 0,-5 2-1 0,4-5 0 16,-9 3 1-16,4 2 0 0,-12-5-2 0,6 1-1 0,-7 2 2 15,-6-6 1-15,7 3 2 0,-8 1 0 0,1-1-2 0,0-3 3 16,0-1 1-16,6 1 0 0,-6 0 0 0,12-4-1 16,2 0 0-16,6 0-1 0,-1 4 0 0,7-4-2 15,0 0-5-15,7 0-13 0,6 0-24 0,0 0-38 0,6-4-46 16,0 4-48-16,14-8-45 0,6 1-60 0,0-3-104 0,7-2-159 15,6-2-68-15,-8-1-12 0</inkml:trace>
  <inkml:trace contextRef="#ctx0" brushRef="#br0" timeOffset="26196.91">13672 7718 88 0,'-6'-7'509'0,"-2"4"-48"15,2-5-168-15,6 5-132 0,-6 3-75 0,6 0-39 0,0 0-19 16,0 3-12-16,0 0-3 0,0 5 4 0,0-1 3 16,0 8 5-16,6 1 3 0,0-2 3 0,2 4 6 15,-2 0 6-15,0 4 1 0,1 0 0 0,6 0-1 0,-7 0 2 16,7 4 0-16,-6-4 1 0,6 3-1 0,-7-3-6 0,1 0-3 15,0 3-3-15,-1-2-7 0,-6-1-5 0,6-1-4 16,-6 6-5-16,0-6-3 0,0 1-3 0,7-2-3 0,-7 1 0 16,0-3-1-16,0 1-9 0,0-1-17 0,0-4-22 15,0 1-24-15,0-4-26 0,0-4-31 0,0 0-42 0,0-2-72 16,0-5-119-16,0-5-82 0,6 5-41 0</inkml:trace>
  <inkml:trace contextRef="#ctx0" brushRef="#br0" timeOffset="26415.6">13626 7843 502 0,'0'-19'435'0,"0"2"-133"0,7-2-109 15,-1 1-62-15,1 0-34 0,5 3-19 0,2 0-10 16,-1 4-7-16,6 0-4 0,1 4-4 0,6 0-1 16,-7 3-3-16,8 0-3 0,5 0-2 0,-6 1-6 0,7 3-9 15,-7 3-5-15,6 1-6 0,-5 4-3 0,-8 3-2 0,1 0-1 16,-8-1 1-16,-5 5-1 0,0 1 1 0,-7 1 1 15,-7 2 0-15,-6-1-1 0,0 0-2 0,-7 4-2 0,0-4-2 16,-12 4-2-16,7-3-5 0,-9 3-16 0,9-1-28 16,-8-2-34-16,0 3-47 0,8-4-108 0,-1 0-162 0,-7 1-114 15,7-2-46-15</inkml:trace>
  <inkml:trace contextRef="#ctx0" brushRef="#br0" timeOffset="31945.56">11157 10862 276 0,'0'0'290'0,"-7"0"-79"0,1 0-62 0,6 0-40 15,-7 0-23-15,0 0-9 0,1-4-8 0,6 4-3 0,-6 0 0 16,6 0-2-16,-8-4-1 0,8 4-4 0,-7-3-4 15,7 3-7-15,-5-3-4 0,5 3-8 0,0-5-5 0,-6 5-6 16,6 0-3-16,0-4-2 0,0 4-4 0,0 0-4 16,-8 0-4-16,8 4-3 0,0-4-3 0,-6 5 0 0,0-2-1 15,-1 0 1-15,1 5-1 0,-8-1 2 0,8 1 0 0,-6 0 1 16,-2-2 4-16,1 5 0 0,7 1 1 0,-8-2 1 16,2 1 1-16,6 0 2 0,-8 3-1 0,8-2 1 0,-1-1-4 15,0 0 1-15,1 0-1 0,6-1 0 0,-7 5-1 16,7-3-3-16,-6-2 1 0,6 2-3 0,0-3 0 0,0 3-2 15,6-4 2-15,-6-1-2 0,7 3-1 0,-1-2 0 0,1-4 1 16,0 3-1-16,4-3 0 0,4-4 1 0,-3 0-1 16,8 0 1-16,-7-4 1 0,7-3 2 0,0 0-3 15,-1-1 1-15,1 1 1 0,-2-8-1 0,-4 3 0 0,-1 3 2 16,0-6-1-16,0 1 9 0,-7-2 19 0,8 2 13 0,-14-1 7 16,6 0 4-16,-6 4 3 0,0-3 4 0,0 3 4 0,-6 0-6 15,-1 0-17-15,0 0-12 0,1 4-7 0,-7-1-4 16,0 2-5-16,0 1-5 0,-1 2-4 0,2 3-3 15,-2 0-1-15,2 0-2 0,-1 3 0 0,-1 2 0 0,2 1 0 16,-2 5-1-16,2 1 1 0,5-2 0 0,-6 1 1 0,6 0-1 16,0 3 0-16,2-2 0 0,-1-1 0 0,6 3-2 15,-9-3 0-15,9 0-1 0,0-3-1 0,0 2 0 0,9-3-1 16,-9 1 1-16,6-4-2 0,-6 4 1 0,5-5 1 16,2 1 0-16,0-2 2 0,6-2 0 0,-6 0 0 0,5-2 1 15,2 2 2-15,-2-4-1 0,2-3 2 0,-1 3-1 0,-7-3 1 16,0 0 0-16,2 0 2 0,-2-1-1 0,-1 0-1 15,-5 1 0-15,0 0 1 0,0-1 0 0,0 5 0 0,0-5-2 16,-5 5 1-16,5-1 0 0,-6 0-1 0,-2 4-1 16,-4 0 0-16,-1 0 0 0,-1 4-1 0,2 0 0 0,-2-1 0 15,8 1-1-15,-7 0 0 0,7-1-3 0,-1 1-2 0,7 0-1 16,-7-1-1-16,7 1-2 0,0-4-2 0,0 3 2 16,0 1 1-16,7-4 3 0,0 4 0 0,-1-4 2 0,1 4 1 15,5-4 1-15,-4 0 1 0,4 0 1 0,-6-4-1 16,2 4 0-16,4-4 1 0,-5 4-1 0,-1-4 2 0,0 1 1 15,2-1 1-15,-8 4-2 0,6-3 1 0,-6 3 0 16,0-4 1-16,0 0 0 0,-6 4-1 0,-2 0-2 0,2 0-3 16,0 0-8-16,-1 0-13 0,-5 0-20 0,4 4-23 0,2 0-28 15,0-4-33-15,0 3-43 0,-2-3-91 0,8 4-159 0,8-4-80 16,-2 3-30-16</inkml:trace>
  <inkml:trace contextRef="#ctx0" brushRef="#br0" timeOffset="35975.92">10707 8514 208 0,'5'-3'174'16,"3"-2"-28"-16,-1 1-24 0,-2 1-20 0,2-1-16 0,0 1-12 15,-7-1-6-15,7 1-5 0,-1-1-2 0,1 0-3 16,-7 0-2-16,6 4 0 0,1-3 1 0,-7-2 2 0,0 5-1 16,6-2-1-16,-6 2-3 0,0-5-4 0,0 5-3 15,7 0-5-15,-7 0-7 0,0 0-7 0,0 0-6 0,0 0-6 16,-7 0-3-16,7 5-5 0,0-5-4 0,0 2-1 0,-6 6-1 16,-1 0 2-16,1 3 0 0,-1-1 0 0,-6 2 1 15,-1 2 0-15,2 5 1 0,4-5 0 0,-4 1-1 16,0 3-2-16,5-3 0 0,-6-1 0 0,7-2 1 0,-2 2-1 15,2-2 1-15,6-6-2 0,-6 5 3 0,-1-7 1 0,7 4 1 16,0-5 5-16,0 1 1 0,0-4 4 0,0 3 5 0,7-3 8 16,-7 0 8-16,0-3 2 0,6-1 3 0,0 1-3 15,8-9 2-15,-1 5 0 0,0-7-3 0,0-1-8 0,7 0-5 16,-8-3-5-16,8 3-3 0,0-3 0 0,-7-1-3 16,7 2-2-16,-8-2-1 0,7 0 0 0,-5 5-1 0,6-1-2 15,-8 0-1-15,2 5-2 0,-2-2-1 0,-5 5-4 16,6 0-1-16,0 4 0 0,-8-1 0 0,10 0 0 0,-3 4-1 15,-5 4 1-15,6-4 0 0,0 4 0 0,1 3 0 0,-8 0-1 16,6 0 0-16,-4 1-1 0,4 2-2 0,-5 2-1 0,-1-1 0 16,0 0 0-16,2 3-2 0,-2 1 0 0,-1-5-8 15,2 6-13-15,1-2-13 0,-2 1-16 0,-6-1-16 16,6-3-15-16,-6 3-15 0,0-2-17 0,0-1-13 0,0 0-14 16,-6-3-15-16,6-1-22 0,-6 0-37 0,-2-3-61 0,1 3-78 15,2-3-48-15</inkml:trace>
  <inkml:trace contextRef="#ctx0" brushRef="#br0" timeOffset="37413.12">10870 8584 196 0,'0'0'225'16,"0"-5"-50"-16,0 5-43 0,0 0-27 0,0 0-20 0,0 0-9 15,0 0-12-15,0 0-10 0,0 0-14 0,0 0-14 0,0 0-10 16,0 0-6-16,0 5-5 0,0-5-3 0,0 0-2 16,0 2 0-16,0-2 3 0,0 4 5 0,7 0 4 0,-7-4 2 15,0 4 3-15,0-1 2 0,6 5 2 0,-6-8 2 16,6 6 1-16,-6-1 1 0,7 2-3 0,0-3-1 0,-7 3-2 16,0 1-2-16,6 3-2 0,-6-4-1 0,6 4-2 0,1 0-4 15,-7 0-1-15,6-1 0 0,1 5 0 0,0-3 0 16,-1 2 0-16,-1 1-1 0,4 0 0 0,-3-1-1 15,-1 1 1-15,2-1-1 0,0 1 2 0,0 0 0 0,-1-1 3 16,1 1-1-16,-1-1 0 0,0 1 0 0,-6 0 1 0,8 0 0 16,-2-1-2-16,-6-3-2 0,6 3 0 0,-6 1-1 0,6 0 0 15,-6 1-1-15,8-2-3 0,-8 1 3 0,0-1-2 16,0 1 2-16,6 0-2 0,-6-1 0 0,0 1 0 16,0-1 1-16,0 1-1 0,0-5 2 0,0 6-1 0,0-2 0 15,0 1 1-15,0-5 0 0,0 5 0 0,6-3 1 0,-6-2-3 16,0 1 1-16,0 0 0 0,7 0 3 0,-7 1-2 15,0-2 0-15,6 2-1 0,-6 3 0 0,0-5 1 0,6 5 0 16,-6-4 0-16,0 3-2 0,0-3-1 0,0 3 2 16,0 1 1-16,0-1 1 0,0-2-3 0,0 7 1 0,0-8 0 15,0 3-2-15,0 1 1 0,0-1 1 0,-6 2-3 0,6-2 1 16,0-3 0-16,0 3 2 0,0 1 0 0,0-3 1 16,0-3 1-16,0 7 0 0,0-5 1 0,0-1-1 0,0 2-1 15,0-1 1-15,6 0-1 0,-6 3 0 0,0-3-2 16,0 0 0-16,8 0 1 0,-8 0-1 0,0 1 3 0,0 2-2 15,0-3 1-15,0 0 0 0,0-1 0 0,0 5 2 0,0-4-2 16,0 1-1-16,0-2-1 0,0 1 2 0,0 0 0 16,0 1 0-16,0-2 0 0,0 5-1 0,0-4-1 0,0 4 2 15,0-4-2-15,0 4 1 0,0-1-3 0,0 1 0 0,0 0 0 16,0 2 0-16,0-3-1 0,-8 2 1 0,8 2 0 16,0-3 0-16,-6-1 0 0,6 5 0 0,0-5 1 0,-6 1 0 15,6 0 0-15,0-5-1 0,-7 6 0 0,7-5 1 16,0 0-1-16,0-1 2 0,0 1-2 0,0 0 2 0,0-4 0 15,0 5-1-15,0-5-1 0,0 3 1 0,0-2 0 0,7 3 0 16,-7-3 3-16,0-1 3 0,6 1 0 0,-6 3 1 16,0-8 2-16,6 8-1 0,-6-5 1 0,0 3 2 15,0-1-5-15,8-2-2 0,-8 2-2 0,0-1 2 0,0 3-3 16,0-2 1-16,0 3-1 0,0-3-1 0,0 2-1 0,0-3 1 16,0 5 0-16,0-5-1 0,0 3 0 0,0 2 1 15,0-5-1-15,0 1 2 0,6-1-1 0,-6 5 0 0,0-5 0 16,5 0 2-16,-5 0 0 0,0 4 0 0,7-4 1 15,-7 0-1-15,0 1 0 0,8 3 0 0,-8-4 0 0,0 1 0 16,6-1 1-16,-6 1-4 0,0-1 0 0,0 0 1 0,6 1 0 16,-6-2-1-16,0 6 0 0,0-5 0 0,0 4 0 15,0-4 0-15,7 4 0 0,-7-3 0 0,0 3 0 0,0-5 2 16,0 6-1-16,7-5 0 0,-7 5 0 0,0-5-1 16,6 4 1-16,-6 0-1 0,0-4 1 0,7 1-2 0,-7 2-1 15,0-3 1-15,6 1 0 0,-6-1 1 0,0 1-1 0,6-2 1 16,-6 3-1-16,0-3 1 0,7 2 0 0,-7-5 0 15,7 5 0-15,-7-4 0 0,0-1 0 0,6 2 0 0,-6 1 0 16,0-3 0-16,5 2-2 0,-5 2 1 0,0-3 1 16,9 0 0-16,-9-1 0 0,0 4 1 0,6-3-1 0,-6 3 1 15,0-3 0-15,5 3-2 0,-5-3 0 0,0 3 1 0,0 0 0 16,8 1-1-16,-8-1 0 0,0 0 0 0,0 1 1 16,0-5 1-16,0 5-1 0,6-1 0 0,-6 0 1 15,0 1-1-15,0 2 0 0,-6-3 0 0,6 5 0 0,0-4 0 16,0 1-1-16,0-1 0 0,0 4 0 0,0-5 1 0,0 3 0 15,0-2-1-15,0 0 1 0,0-1 0 0,0 0 0 16,0 0 2-16,0-3-1 0,0 0 0 0,0-1 0 0,0-3 1 16,6 5-2-16,-6-5 1 0,0 0 1 0,0 0 1 0,0 0 1 15,0 0 0-15,0 0 0 0,0 0 0 0,0-5 1 16,0 5-1-16,-6-3 0 0,6-1 0 0,0 0-2 0,0 1-1 16,-8-5-1-16,8 5 1 0,0-4-2 0,-5 3 2 15,-1-3-1-15,-3-1 0 0,9 5-1 0,-5-5-1 0,-1 1 0 16,-1-1-1-16,0 0 3 0,1 6-5 0,-7-5 2 0,7-1 0 15,-1 1 1-15,0-5 1 0,-5 5 0 0,4 0 1 16,1-4 0-16,2 4 1 0,-1-1 1 0,-2-3-1 0,2 4 1 16,0-4 1-16,6 3 1 0,-7-2 0 0,1 3 3 15,6-5 0-15,-6 5 0 0,6-3 1 0,0 2 2 0,-8 1 1 16,8-1 2-16,-6 2 0 0,6-2 0 0,-6 4-2 0,6-4 0 16,0 5 2-16,-6-1-4 0,6 0-2 0,0 1 0 15,0 0 0-15,0 3 0 0,0-5-1 0,0 5 0 16,0 0-3-16,0-4 1 0,0 4-2 0,0 0-3 0,0 0-1 15,0 4-4-15,0-4-1 0,0 5 0 0,0-2 1 0,0 4-1 16,0-3 2-16,0 7 2 0,6-4 2 0,-6 4-1 0,0 4-1 16,6 0 0-16,0-5-1 0,2 5 1 0,-2-1-2 15,7-2-2-15,-7 2 0 0,8-3 1 0,-3 0 1 16,-4 0 2-16,7-3-1 0,-1 2 2 0,7-3 2 0,-8-2 1 16,2-2-1-16,6 1 2 0,-1-4 0 0,0 0-1 0,0 0 0 15,1-4-1-15,7 1 0 0,-1-4 0 0,-7 0 1 16,7-1 1-16,0 0 0 0,0-3 1 0,-6 0 1 0,-1 0 0 15,1 0 0-15,0 0 0 0,-1 1-2 0,-6-5-7 16,0 4-11-16,1-3-22 0,-2-1-28 0,1-4-51 0,7 1-92 16,-8-5-179-16,8 2-88 0,-6-4-46 0</inkml:trace>
  <inkml:trace contextRef="#ctx0" brushRef="#br0" timeOffset="38350.26">11684 9528 242 0,'-6'-3'243'0,"6"-1"-49"0,0 1-40 0,0-1-35 15,-7 4-25-15,7-4-15 0,0 0-7 0,0 4-7 0,-6-3-4 16,6-1-7-16,0 1-6 0,0 3-7 0,0-5-2 0,0 3 1 15,-6-2-2-15,6 0 2 0,0 4-1 0,0-4 0 16,0 1 1-16,0-2-3 0,0 5-5 0,0-3-6 16,0-1-5-16,0 4-6 0,0-2-4 0,0 2-1 0,-8-5-1 15,8 5 0-15,0 0 3 0,0 0 0 0,-6 0 4 0,6-3 1 16,0 3 3-16,0 0 1 0,-6 0 1 0,6 0 0 16,0 0-2-16,0 0 0 0,-6-4-2 0,6 4-3 0,0 0-2 15,-8 0-3-15,8 0-1 0,0 0-2 0,-6 0-1 16,6 0-1-16,-6 0-2 0,6 4 0 0,-13-1-1 0,6 2 1 15,-1 1-1-15,-3 5 0 0,5 1-1 0,-8-2 2 0,8 1-1 16,-8 4 0-16,8-1 1 0,-1-3 0 0,1 3 1 16,0 3-2-16,6-8-1 0,-7 7 2 0,7-5 1 0,0 3-2 15,0-3 2-15,0 0 0 0,0 0 1 0,7-4 4 16,-7 4 2-16,6-3 2 0,0-1-1 0,1-4 1 0,6 5 1 16,-6-5 0-16,-1 1-1 0,8-4-2 0,-2 0-3 0,1 0-1 15,0 0 0-15,0-4 0 0,-7 1 0 0,8-1-1 16,-2-3 1-16,-4 4 2 0,-2-6 4 0,0 6 1 0,-6-4 5 15,7 3 1-15,-7 1 6 0,0-1 4 0,0 4 3 16,0 0-1-16,0 0-2 0,0 0-2 0,0 0-3 0,0 0-3 16,0 4-7-16,0-1-7 0,0 5-3 0,0-2-9 15,0-1 2-15,6 2-1 0,1 0 0 0,0 0-1 0,-1 1 1 16,0-1 2-16,0 0-2 0,8-3 6 0,-8-1 0 0,8 1-1 16,-8-4 0-16,7 0 0 0,1 0 3 0,-8-4 2 15,6 1 1-15,-5-1 5 0,6-3 5 0,-6 0 6 0,6-1 8 16,-7-3 6-16,1 1 17 0,-1-1 21 0,8 0 13 15,-14-4 9-15,6 1 1 0,-6 2 0 0,6-3 1 0,-6 1 1 16,0-3-6-16,0 0-14 0,0 3-8 0,-6 3-5 0,6-3-9 16,-6-1 1-16,6 4-8 0,-8 1-5 0,2-2-13 15,0 4-10-15,-1 1-8 0,7 5-9 0,0-3-10 0,-6 2-30 16,6-1-34-16,0 4-49 0,0 0-46 0,0 0-46 16,0 4-39-16,6-1-39 0,1 4-42 0,-1-3-67 0,8 4-135 15,-2-5-52-15,1 1-16 0,1 0 13 0</inkml:trace>
  <inkml:trace contextRef="#ctx0" brushRef="#br0" timeOffset="38725.18">12095 9544 101 0,'-7'0'480'16,"0"-5"-92"-16,1 5-127 0,6 0-99 0,0 0-57 15,-6 0-34-15,6 0-19 0,0 5-14 0,-7-5-12 0,7 6-9 16,-6-2-6-16,6 6-4 0,0-1-3 0,-7 1 2 0,7 5-3 16,-6-1 1-16,6 1 1 0,-7 0 0 0,7 3 0 15,0-3 2-15,0 0 1 0,7-1 1 0,-7 1 3 0,6-1 2 16,1 1 1-16,-1-3 3 0,1 2 1 0,-1-3 1 16,0 0 0-16,8-1-1 0,-8-1-2 0,8-3-1 0,-2 2-2 15,1-1-1-15,1-3 2 0,-2-4 2 0,8 4 3 0,-8-8 7 16,8 4 11-16,-7-4 14 0,1 0 10 0,-1-3 8 15,0 0 12-15,0-5 10 0,0 2 18 0,-6-1 20 16,5 0 11-16,-5 0 7 0,-7-4 4 0,6 4 0 0,-12-3-3 16,6-1-2-16,-7 1-17 0,1-1-23 0,-7 0-23 0,0 4-19 15,-7-3-16-15,1 2-9 0,-1 4-12 0,1-1-19 16,-1 5-26-16,-6 0-36 0,6 0-45 0,1 4-53 0,5 0-52 16,-5 0-47-16,6 4-48 0,7 0-67 0,-1 0-119 15,7 3-102-15,7 0-34 0,-7-4 7 0</inkml:trace>
  <inkml:trace contextRef="#ctx0" brushRef="#br0" timeOffset="43380.33">9377 13339 107 0,'0'4'112'0,"-6"-4"-33"16,0 0-26-16,6 0-19 0,-8 3-11 0,8-3-7 0,0 0-4 15,0 0 0-15,-5 4 2 0,5-4 0 0,0 0 3 16,0 0 7-16,0 0 6 0,0 0 10 0,0 0 6 0,0 3 8 16,0-3 1-16,0 0 5 0,0 0 2 0,0 0-2 0,0 0-2 15,0 0-6-15,0 0-3 0,0 4-7 0,0-4-4 16,-7 0-3-16,7 0-5 0,0 3-4 0,0-3-3 0,0 0-3 16,0 0-3-16,0 4-3 0,0-4-2 0,0 0-1 0,0 0-2 15,0 0 2-15,0 0-1 0,0 0 2 0,0 0 3 16,7 0 5-16,-7 4 5 0,0-4 3 0,0 0 4 15,0 0 2-15,5 0 1 0,-5 0-1 0,0 4-5 0,8-4-2 16,-8 0-5-16,0 0-4 0,6 3-3 0,-6-3-2 0,0 0-3 16,6 0-1-16,-6 0 2 0,8 4-2 0,-2-4 2 15,-6 0-2-15,6 0 2 0,1 0-1 0,-1 0-1 0,1 0 1 16,-1 0-4-16,1 0 1 0,-1 0-1 0,1 0 0 16,0 0-1-16,5 0 2 0,-5 0-1 0,0 0 0 0,4 0 2 15,-3 0-2-15,5 0-1 0,-6 0-1 0,5 0 1 0,-4 0-2 16,4 0 0-16,-6 0 0 0,1 0 0 0,0 0 1 15,-1 0 2-15,1 0 0 0,-1 0 0 0,0 0 4 0,2 0 5 16,-2 0 5-16,0 0 6 0,8 0 3 0,-8 0 1 16,0-4 2-16,-6 4 1 0,7 0-2 0,-1 0-7 0,-6 0-5 15,0 0-5-15,7 0-3 0,-7 0-2 0,0 0-2 0,7 0-2 16,-7 0 0-16,6 0 2 0,-6 0 1 0,6 0 2 16,0 0-2-16,2-3 3 0,-2 3 0 0,0 0 4 0,8 0 5 15,-8-4 7-15,7 4 1 0,-7 0 0 0,8-4 1 16,-2 4-1-16,-5 0-1 0,0 0-5 0,6-4-5 0,-7 4-7 15,8 0-5-15,-8 0-1 0,0 0 0 0,0 0-3 0,8 0 0 16,-8 0 1-16,1 0-2 0,6 4 0 0,-7-4 1 16,7 0-1-16,-6 0 0 0,0 4 2 0,5-4-1 15,2 0 3-15,-1 4 0 0,-1-4 2 0,2 0 0 0,-2 0 1 16,2 0 1-16,-2-4 2 0,2 4 1 0,-8 0-2 0,7 0 1 16,-7 0 0-16,2 0 3 0,4 0 1 0,-5 0 4 15,0 0 0-15,-1 0 2 0,0 0-1 0,7 0 0 0,-6 0-1 16,-1 0-2-16,1 0-4 0,5 0-4 0,-4 0-1 15,4 0-2-15,-5 0-1 0,6 4 0 0,0-4 1 0,1 0-1 16,-2 0 1-16,0 0 0 0,2 0 0 0,-1 0 0 0,1 0 1 16,5-4-1-16,-6 4-3 0,0 0 2 0,0 0-1 15,0 0-1-15,1 0 0 0,4 0-1 0,-4 0 0 0,-1 0 0 16,0 4-1-16,0-4 0 0,-1 0 0 0,2 0 1 0,-1 3 0 16,0-3 1-16,-6 0-1 0,5 0 0 0,2 0 0 15,-2 0 0-15,2 0 2 0,-1 0 0 0,6 0-1 0,-6 0 1 16,1-3 1-16,5 3 1 0,0 0 1 0,0 0-1 15,-5-4 0-15,6 4 0 0,-1 0-2 0,1-4 0 0,-1 4-2 16,1 0 0-16,-7 0-1 0,6 0 1 0,1 0-2 0,-7 0 0 16,6 0 1-16,1 0-1 0,-7 0 1 0,7 0-1 15,-1 0 0-15,1 0 0 0,0 0 1 0,-2 0 0 16,2 0 1-16,-1 0 0 0,1 4 0 0,0-4 0 0,-1 0 1 16,1 4-1-16,0-4 0 0,-1 0 0 0,1 0 0 0,-8 0-1 15,8 3 0-15,0-3 0 0,-1 0 0 0,1 0 0 0,0 0 0 16,-1 0-1-16,1 0 0 0,-8 0 1 0,8 4 0 15,0-4 1-15,-7 0 0 0,6 0-1 0,0 0 0 16,-5 0 1-16,5 0 0 0,1 0 0 0,0 0-1 0,-8 0-1 16,8 0 1-16,-1 0 1 0,1 0 1 0,0 0-2 0,-9 0 0 15,10 0 9-15,-2 0-3 0,1 0-2 0,-6 0-1 16,5 0-2-16,-6 3 0 0,6-3 1 0,-5 0-1 0,5 0-6 16,-6 0 4-16,6 5 1 0,1-5 3 0,-7 0 1 15,7 0 1-15,-1 0 0 0,0 0 2 0,1 0 1 0,0 0 3 16,6 0 4-16,-7 0 2 0,7 0 3 0,-6 0 4 0,7 0 3 15,-2 0 0-15,-5 0-2 0,6 0-3 0,-6 0-3 16,5 2-3-16,1-2-4 0,0 0-3 0,-6 0-3 16,7 4-1-16,-8-4-3 0,7 4-1 0,0-4 0 0,0 4-1 15,-7-4 0-15,7 3-1 0,-6-3 1 0,0 4 0 0,-2-4 0 16,2 4 1-16,1-4 3 0,-9 0 3 0,8 0 4 0,-1 0 9 16,-5 4 9-16,5-4 5 0,1 0 4 0,-8 0 2 15,14 0 1-15,-12 0 0 0,5 2-1 0,6-2-10 16,-5 0-6-16,1 5-5 0,-2-5 0 0,1 0-6 0,-1 0 0 15,1 0-2-15,-1 3-3 0,0-3-1 0,-5 0 0 0,5 0-1 16,1 0-3-16,-7 4 0 0,5-4 0 0,-3 0-1 16,4 0 0-16,-6 0-2 0,6 0 1 0,-5 0 1 0,-2 0 0 15,8 0 0-15,-2 0-1 0,-3 0 0 0,5 0-2 16,-1 0 0-16,1 0 2 0,-2 0-1 0,-4 0 0 0,6 0 0 16,-1 0 0-16,-5 0 0 0,4 0 2 0,2 0 0 0,-7 0-1 15,1 0 0-15,3 0-1 0,-2 0 0 0,-2 0 0 16,0 0 0-16,0 0 1 0,-7 0-1 0,8 0 1 0,-8-4 5 15,0 4 13-15,-6 0 10 0,7 0 10 0,-7-3 11 0,0 3 7 16,0 0 5-16,0 0 2 0,0-5-6 0,0 3-11 16,0-2-9-16,0-4-9 0,0 5-9 0,0-1-5 0,-7-4-3 15,7 6-1-15,-6-6-2 0,0 4 0 0,6-3-1 16,-7-1-2-16,0 5-4 0,1-4-2 0,0 3-2 0,-8-3 0 16,8-1 1-16,-7 1 0 0,7-1 1 0,-8 1 0 0,2-5 1 15,-2 6 0-15,1-5 1 0,-7-1 0 0,8 5 0 16,-2-3-2-16,-6-2 1 0,8 2-1 0,-7 3 0 0,5-5 2 15,2 5-2-15,-8-3 0 0,7 1 0 0,-1 1 0 16,2 6-2-16,-3-6 1 0,4 1-1 0,-9 3-1 0,7-4 0 16,1 6-2-16,-2-6 3 0,1 4 0 0,0 1 1 0,6-1 0 15,-5 0-1-15,5 0 1 0,-1 1 1 0,3 3 1 16,5-4-1-16,-6 4-1 0,6-3 1 0,0 3 0 0,0 0 2 16,0 0-2-16,0 0-1 0,0 0-1 0,0 0 0 15,0 0 0-15,0 0-1 0,6 0-1 0,-6 0 1 0,5 0 0 16,-5 0 2-16,8 0-1 0,-1 3 1 0,-2-3 0 0,2 0 1 15,0 4-11-15,6-4 4 0,0 3 3 0,1-3 3 16,4 4 1-16,-4-4 1 0,5 4 1 0,6 0-1 0,-4-4 13 16,5 3-5-16,-1 1-2 0,2-1-3 0,-1 2 1 15,0-3-1-15,7 2-3 0,-7 0 2 0,5 3 1 0,-3-3-2 16,4 0 1-16,1 0-1 0,-7 3-2 0,6-4 3 0,-6 6 1 16,7-6-4-16,-13 4 0 0,5 0 0 0,1 1 0 15,-6-1 0-15,-7 0 0 0,7 0-1 0,-8 5-1 0,-4-2 2 16,4 1 0-16,-5 0-4 0,0 1 2 0,-1 2 0 15,0 1 1-15,1 4 2 0,-7-5 0 0,0 4-1 0,0-4 1 16,0 9 1-16,-7-5-2 0,1 0 0 0,0 5-3 0,-8-5 0 16,-6 3 1-16,8-2-1 0,-15-1 0 0,1 4-1 15,-6-4 1-15,-1 1 3 0,-6-4-1 0,-7-1 0 0,8 5 0 16,-8-8 1-16,7 3 0 0,-6-3 1 0,5 0-1 16,1 0-1-16,0 0-1 0,0-4 1 0,-1 5 0 0,8-6-4 15,-1 5-5-15,1-3-16 0,-1-4-33 0,6 0-51 0,2 2-61 16,-1-2-65-16,7 0-58 0,-2 3-63 0,9-3-119 15,-1 0-137-15,0 0-51 0,0-1-4 0,6 4 29 0</inkml:trace>
  <inkml:trace contextRef="#ctx0" brushRef="#br0" timeOffset="51628.37">24671 9331 74 0,'0'-4'284'0,"0"4"-33"0,0-3-41 0,0 3-42 15,0-5-41-15,5 5-37 0,-5 0-24 0,0-3-15 16,0 3-11-16,0 0-5 0,0-4-2 0,0 4-3 16,0 0-2-16,0-4-2 0,0 4-2 0,0 0-4 0,-5 0-1 15,5 0-3-15,0-3-4 0,0 3 0 0,0 0-2 0,0-3 1 16,0 3 0-16,0 0 0 0,0-5-4 0,0 5 1 0,0-4 0 15,-7 1-1-15,7-1-2 0,0 4-3 0,0-3-2 16,0-1 0-16,0 1 2 0,-7 3 1 0,7-4 3 16,0 4 2-16,0-4 2 0,0 4 1 0,-5-4 3 0,5 1-1 15,-8-1 1-15,8 1 2 0,-6 3 4 0,0-5 5 0,6 3 4 16,-7-2 1-16,0 0 1 0,7 0 1 0,-6-3-4 16,0 3-1-16,-1-2-7 0,1-2-8 0,-1 4-5 0,0-3-3 15,1-1-1-15,0 1 0 0,-1 4-2 0,0-4 5 16,0-2 2-16,2 2 1 0,-10 0 2 0,10 0 1 0,-8-1 1 15,7-2 1-15,-8 2 0 0,2 1-3 0,-2-1-1 0,1 2-2 16,-1-6-1-16,2 5-1 0,-8-1-2 0,8 1 1 16,-8 0-3-16,7 0 0 0,-7-1-1 0,1 1 0 0,5-1-3 15,-6 6 2-15,8-7 0 0,-8 2 1 0,8 4 0 16,-8-5 1-16,7 1-1 0,-1 3-1 0,2 0 4 0,-1 0-2 16,0-3-1-16,0 4-1 0,0-1 0 0,0 1 1 0,7-1-1 15,-8 0 1-15,1 0 0 0,7 1 0 0,-8-1-1 16,8 1 1-16,-7 3 1 0,0-4-2 0,0 1 0 0,7 3 0 15,-14-4 0-15,14 4-2 0,-14-4 1 0,7 4 0 16,0-4-2-16,0 4 1 0,0-3 2 0,0 3-2 0,-1-4 2 16,-4 4 2-16,4 0-1 0,1-4 0 0,7 4-1 0,-8 0 2 15,2 0-2-15,5-3 1 0,-6 3-1 0,7 0 0 16,-7 0 0-16,6 0-2 0,-6 0 1 0,7 0 0 0,-2 0 0 16,2 0 1-16,-6 0-1 0,5 3 1 0,0-3 0 15,-6 0 0-15,7 0 1 0,0 4 0 0,-2-4-1 0,2 4 0 16,-6-4 1-16,4 3-4 0,-4 1 2 0,-1 0 0 15,6-4 1-15,-6 4 0 0,-7-1 0 0,8 1-1 0,-2-1 1 16,0 1 4-16,-4-1-2 0,5 5-2 0,-7-4 1 0,1-1-2 16,6 1 1-16,0 4 0 0,-7-6 3 0,6 2-3 15,2 0 0-15,-1 0 0 0,0-1-1 0,6 1 0 0,-5 0 1 16,-2 0-1-16,8-1-1 0,-7 4 0 0,0-3 1 16,0 1 0-16,7-3 0 0,-8 6 1 0,1-4 0 0,7-1 0 15,-7 1 0-15,6 0 0 0,1 0 0 0,0-1 2 0,-2-3-2 16,-4 4 1-16,12-4 0 0,-7 3 1 0,0-3-1 15,1 4 1-15,0-4-1 0,-2 0-1 0,3 3 0 0,-2-3 0 16,-1 0 0-16,-3 4 0 0,4-4 0 0,-6 0 1 16,0 0-1-16,0 4 0 0,-6-4 1 0,4 4-1 0,4-4-1 15,-9 3 0-15,7-3-1 0,-7 4 1 0,8-1 1 0,-8-3 0 16,7 5 0-16,-8-5 0 0,9 2 0 0,-1-2 0 16,-7 4 0-16,7-4 0 0,1 4 0 0,-8-4 1 15,14 4 1-15,-9-4 0 0,3 0 0 0,5 3-1 0,-6-3 1 16,7 0-1-16,-6 0-1 0,4 4 0 0,-4-4-1 0,-2 0 0 15,8 4-1-15,-7-4 1 0,0 0 0 0,-1 0 0 0,1 0 1 16,1 0 1-16,-8 0 0 0,7 0-1 0,1 0 1 16,-8 0 0-16,6 0 0 0,2 0 1 0,-2 0-2 15,1 0 0-15,1-4 0 0,-2 4 0 0,8 0 1 0,-7-4 0 16,0 4 0-16,6 0-1 0,1-3 1 0,-8 3 0 0,8 0 1 16,-6-4-1-16,5 4-1 0,-6-4-1 0,6 0 0 15,-6 2 1-15,6-3 0 0,-5 2 0 0,-2-1 1 0,2 1 0 16,-1-1 1-16,5 0-2 0,-11 0 0 0,6 1 1 15,1-4-1-15,-2 3 1 0,1 1 0 0,1-1 0 0,-8-4 1 16,6 5 3-16,1-1 0 0,1-4 0 0,-2 6 2 0,2-7 0 16,-2 6 1-16,2-4-1 0,5 3 1 0,-6-4-2 15,6 5 0-15,1-1-2 0,-8-4-1 0,8 6-1 0,0-3 0 16,-1-2-1-16,-6 4 0 0,7-5 0 0,-1 4-1 0,1 1 1 16,-7-1 1-16,6-3 0 0,1 4-1 0,0-5 0 15,-2 4 1-15,2-3-1 0,-7 3 0 0,7-2 1 0,-1 1-1 16,-6-2-2-16,7 0 2 0,-8-1-1 0,2 1 1 15,5 3 1-15,-6-4 0 0,0 2-1 0,-7-2-1 0,8 5 1 16,-2-5 0-16,1 4 0 0,0-3-1 0,0 4 0 0,-7-1 0 16,8 1-1-16,-8-5 1 0,7 4-1 0,-7 1 1 15,1-1 0-15,6 0-1 0,-7 1 0 0,1 3 0 16,-1-3 1-16,1-1-1 0,6-1 0 0,-7 5-1 0,1-3 2 16,5 0 0-16,-5 3 0 0,-1-4 1 0,8 4-2 0,-8-4 1 15,0 4 0-15,1 0 0 0,6-3 1 0,-6 3-1 16,-1 0 0-16,0 0-1 0,1 0 1 0,-1 0 0 0,6 0 0 15,-5 0-1-15,0 0 1 0,0 0-1 0,5 0 0 16,-5 0 1-16,-2 0-1 0,10 0 1 0,-9 0 0 0,6 0 0 16,-5 3 0-16,6-3 1 0,0 0 0 0,-8 4-1 0,10-4 1 15,-3 4 0-15,-5-1 1 0,-1-3-2 0,8 3 0 16,-8 2 0-16,7-1 1 0,-8-4 0 0,1 3 0 0,9 0-2 16,-9 1 0-16,1-4 2 0,5 4-1 0,-5-1 1 15,-1 1-1-15,0 0 0 0,8 0-2 0,-8-1 1 0,1 1 0 16,5-1 2-16,-4 1 0 0,3-1-1 0,-5 1 0 0,8 0 0 15,0-4 0-15,-8 4 0 0,7-1 0 0,0-3-3 16,0 4 3-16,0 0 0 0,-1 0 0 0,-5-4 0 0,6 2 0 16,0 2 0-16,-6 0 1 0,5-4 0 0,-5 4 0 15,5-1 0-15,-6-3 0 0,8 4 1 0,-8 0-2 0,1-4 2 16,6 4-2-16,-6-4-1 0,5 4 1 0,-5-1-1 16,6-3 1-16,-6 3-1 0,5-3 0 0,2 4-1 0,-8 1 2 15,7-5 0-15,-7 3 1 0,7-3 1 0,-6 3-2 0,5-3 1 16,2 4 2-16,-8-4 0 0,7 4-2 0,-7-4 3 15,7 0-3-15,-6 0-1 0,0 3 0 0,-1-3 0 0,0 4-1 16,1-4 1-16,-1 4 0 0,-6-4-2 0,7 0 1 16,-7 4 0-16,0-4 1 0,6 3 0 0,-6-3 0 0,7 0-1 15,-8 4 1-15,8-4-1 0,-8 0 0 0,8 3 1 0,0-3-1 16,-1 0 1-16,-6 4-1 0,7-4 0 0,-1 0 0 16,-7 0 1-16,9 0-1 0,-9 0-1 0,1 0 2 0,0 0-2 15,7 0 0-15,-7 0 0 0,0 0-1 0,6-4 1 16,-7 4 2-16,9 0-1 0,-2-3 1 0,0 3 0 0,1-4 0 15,-1 1 1-15,0-1-1 0,1 0 0 0,-2 0 0 0,1 1 0 16,2-1 0-16,-1 0 1 0,6-2-1 0,-7 1 1 16,7-2 0-16,0 4 0 0,-1-1 0 0,2 0 0 15,4-4-1-15,-3 5 1 0,4-1 0 0,-6-4-1 0,7 6 1 16,-1-6 1-16,-6 4 0 0,13-3 0 0,-7-1 3 0,1 5-1 16,0-4-1-16,-2 0 1 0,8-1 1 0,-7 1 1 0,7-1-3 15,-5 2 1-15,5-3-2 0,-7 3 1 0,7-5-1 16,0 3 0-16,0 4 0 0,0-4-1 0,0 2 1 15,-7-2-2-15,7 1 0 0,0-1 0 0,0 5 1 0,0-4-1 16,-6 0 0-16,6-1 1 0,0 4 0 0,0-3 2 0,6 0-2 16,-6 4-1-16,0-6 2 0,0 3-1 0,0-2 1 15,7 5-1-15,-7-5 0 0,0 4-1 0,7-4 1 0,-7 6-1 16,0-5 1-16,5 2 0 0,-5-2 0 0,7 3 1 16,-7-2-2-16,8 1 1 0,-2-2-1 0,0 4 1 0,1-5 0 15,-7 1-1-15,13 3 0 0,-6-3 0 0,-1 0-1 0,7-1 0 16,-6 1 0-16,4 0 1 0,-3-1-1 0,4 1 1 15,-4 3 0-15,5-3 1 0,-7 4 0 0,1-1 1 0,-1-4-1 16,0 8 0-16,2-3 0 0,-8-2 0 0,6 3-1 0,-6 2 0 16,6-5-1-16,-6 5 1 0,7-2 0 0,-7 2-1 15,0-5 1-15,0 5 0 0,0 0 1 0,0 0-1 0,0-3 0 16,0 3 0-16,0 0 2 0,0 0-3 0,0 0-1 16,0 0-1-16,0 0 1 0,0 0 0 0,-7 0 0 0,7 0-2 15,0 3-3-15,0-3 4 0,0 0 0 0,-6 0 0 0,6 5 0 16,-6-5 0-16,6 2 0 0,-8 3 2 0,2-5 1 15,0 2-1-15,-1 6 1 0,-6-4 0 0,7 4 0 16,-7-5 0-16,-2 4 0 0,4 0 0 0,-9-3 0 0,1 4 0 16,-1 3 0-16,-1-5 1 0,-4 6 1 0,0-5-1 0,-2 4-1 15,-5 0 1-15,6 1 0 0,-7-2 1 0,1 2-1 0,-2-3 0 16,2 3 0-16,-1-4 0 0,1 3-1 0,6 0 1 16,-8-4 0-16,9 0-1 0,0 0 0 0,-2 1 2 15,1-1 0-15,0 0-2 0,0 0 0 0,-7-3 0 0,7 4 0 16,-1-1 0-16,-5 1 1 0,0-1-4 0,5 0 2 0,-5 1 1 15,6-1 0-15,1 0 0 0,5 1 0 0,-7-1-2 16,7 0-1-16,8 0 1 0,0 1-1 0,-2-4 1 0,1 3 0 16,7-4-1-16,-1 1-1 0,0-1 2 0,1 1-2 15,6 0 2-15,-6 0-1 0,6-1 0 0,0-3 2 0,0 8-1 16,6-4 1-16,-6-2 1 0,6 6 0 0,1-1 0 0,0 1 1 16,-1 0 1-16,1 2-2 0,5-2 1 0,2 3 0 15,-2 0 0-15,2 3-1 0,-2-3 2 0,2 0-1 0,5 3-1 16,1-2 1-16,6 3 0 0,-7-1-1 0,7 1 0 15,1 0 1-15,5-1-1 0,1 1 1 0,-1 4-1 0,1-5 0 16,6 3-1-16,0 2 0 0,0-4-2 0,0 4-1 16,1-1-1-16,-2 1 1 0,1-5-1 0,-6 3 0 0,-1-2 1 15,-6 0 1-15,1-1 1 0,-7 1 0 0,-2-4 1 0,2 1-1 16,-6-4 2-16,-1-2-1 0,-1 2 1 0,-5-1-1 16,0-3 1-16,-7 0 1 0,6-2 0 0,-6 3 0 0,6-5 0 15,-6 3-1-15,0-3-4 0,0 0-16 0,0 0-25 16,0 0-33-16,0 0-52 0,8 0-119 0,-8 0-130 0,0-3-99 15,0-4-54-15</inkml:trace>
  <inkml:trace contextRef="#ctx0" brushRef="#br0" timeOffset="52893.69">20148 7649 196 0,'0'0'266'0,"-6"-4"-86"0,6 4-65 0,-6 0-45 0,6-3-23 0,-7 3-11 15,7 0-3-15,-7 0 3 0,7-4 3 0,-6 4 3 16,6 0 0-16,-7 0-1 0,7 0-4 0,-6 0-6 15,-1 0-5-15,7 0-9 0,-6 0-4 0,-1-3-4 0,1 3-1 16,0 0 0-16,-8 0 3 0,8 0 6 0,-7 0 5 0,6 3 4 16,-6-3 5-16,1 0 4 0,-2 0 4 0,8 4 0 0,-8-4-5 15,2 0-5-15,-1 3-2 0,-1-3-4 0,8 4-3 16,-6-4-6-16,-2 4-1 0,1 0 0 0,0-1 0 16,0 4 0-16,0-3 0 0,6 3 0 0,-5 1 0 0,-2-5-3 15,1 5 0-15,0-2-3 0,0 6 0 0,1-5 0 0,-2 4 0 16,1 5 0-16,0-7-1 0,0 7 0 0,0-2 0 15,0 5 0-15,0-5 0 0,0 4 0 0,0 1-3 0,6-1 0 16,-6 1 0-16,7-1 0 0,0 0 0 0,-2 0 1 16,2 1-1-16,6-5 0 0,-6 4 0 0,6-3-1 0,0 3 1 15,0-2 0-15,6-1 1 0,-6-1-1 0,6 1 1 0,2-1-2 16,-8 1 1-16,6-5 0 0,0 1-1 0,7 4 2 16,-6-3-1-16,0-3 0 0,5 3 0 0,-5-4 0 0,6-1 1 15,0 1 1-15,0-1 1 0,0-4-2 0,7 5 1 0,0-8 0 16,-1 3 2-16,0-3 0 0,8-3-2 0,-8 3-1 15,7-4 0-15,0-3 0 0,0 2 0 0,-6-1 0 0,5-2 0 16,-5 1 1-16,0-3 0 0,-1-2 2 0,1 1 2 16,-7 0 2-16,-6-4 0 0,5 4 0 0,1-3 2 0,-6-2 0 15,6-1 3-15,-7 3 2 0,8-1 0 0,-14-5 0 0,6 6 1 16,0-1-1-16,1 1 0 0,-7 3-2 0,7-4-1 16,-7 4-2-16,0 1 1 0,6 2-2 0,-6 1-1 0,0-1 1 15,0 5-2-15,0-2-1 0,0 3-2 0,0-2-2 16,0 1-6-16,7 3 1 0,-7 0 0 0,0-4 0 0,0 4-2 15,0 0 0-15,0 4-1 0,0-4 1 0,0 3 5 0,0 1-3 16,0-2 0-16,0 3-1 0,6 2 0 0,-6 1 0 16,0 3 1-16,6-1 0 0,2 1 0 0,-2 1-1 15,0 2 1-15,0 0 1 0,8 1 0 0,-8-1 2 0,7 2-1 16,7 3-1-16,-8-2 3 0,2-3-1 0,6 2 1 0,-1 2-1 16,7-4 0-16,-6 1 2 0,6 0 1 0,-1-3 1 15,2 2 0-15,5-3 1 0,-6-5 0 0,7 2 1 0,-1 0-3 16,0-5 1-16,-5 1 0 0,6 0 1 0,-2-4 2 15,4-4 1-15,-10 4 3 0,7-7 4 0,-6-1 9 0,1 0 6 16,-1-2 4-16,0-1 3 0,-6-5 9 0,4 2 19 0,-4-3 13 16,1-2 8-16,-2-3 0 0,-5 0-2 0,-2-5-2 15,2 2-1-15,-2 0-10 0,-5-4-20 0,-1-1-14 16,0 1-12-16,-6 0-7 0,0-1-3 0,-6 1-4 0,6 0-1 16,-13 0 0-16,7 4-1 0,-8-2 1 0,2 2-2 0,-8 2-3 15,1 2-1-15,5-1 0 0,-4 7-3 0,-2-4-2 0,7 9-4 16,-7-1-3-16,6 0-12 0,2 3-20 0,-1 1-29 15,5 0-42-15,-4 7-45 0,5-4-35 0,7 4-30 0,0 0-28 16,0 4-35-16,0-4-73 0,7 7-144 0,0 0-48 16,-2-3-6-16</inkml:trace>
  <inkml:trace contextRef="#ctx0" brushRef="#br0" timeOffset="53628.07">21387 7891 174 0,'0'0'373'0,"0"0"-72"0,-7 0-67 0,7 0-61 16,0-4-48-16,0 4-31 0,0 0-20 0,0 0-11 0,0 0-6 16,-6 0 0-16,6 0 0 0,0 0 0 0,0 0 0 15,0 0 0-15,0 0-1 0,0 0-1 0,0 0-5 16,0 0-5-16,0 0-6 0,0 0-8 0,0 0-6 0,0 0-5 15,0 0-6-15,0 0-6 0,0 4-1 0,0-4-5 0,0 0 1 16,0 4-1-16,0 0-2 0,0-1 1 0,0 3-1 0,0 2 2 16,0 0 2-16,0-1 0 0,0 5-1 0,0-2 1 15,0 5 0-15,0-4 2 0,-7 3-2 0,7 1-1 16,0-1 1-16,0 1-1 0,0 0-1 0,0-1-1 0,0 5 1 16,0-1 0-16,0-3 2 0,0 3-2 0,0 0-1 0,0 1 1 15,0-1 0-15,-7 1 1 0,7-1-2 0,0 0 0 16,0 0 0-16,0-3 1 0,0 0 0 0,0-1-2 0,-6-2 2 15,6-1 1-15,0 0-1 0,0-4 0 0,0 0 0 0,-6 1-1 16,6-5 1-16,0 1 2 0,0-1-1 0,0-3 1 16,0 4 3-16,0-4 4 0,0 0 3 0,0 0 5 0,0 4 3 15,0-4 3-15,0 0 3 0,0 0 1 0,0 0-2 16,6 0 0-16,-6 0-1 0,6 0 0 0,1 0-1 0,0 0 2 16,6 0 6-16,-1-4 7 0,2 4 4 0,6 0 4 0,5 0 2 15,1-4-1-15,0 1-1 0,1-1-5 0,5 1-8 16,7-1-8-16,-7-4-5 0,8 5-7 0,-1-1-2 15,-6-4-1-15,5 2-3 0,-5 2-1 0,7-3 0 0,-8 2 0 16,-6-2-1-16,-1 5-1 0,2-3 2 0,-7 2 3 0,-8-1 7 16,2 0 11-16,-1 4 14 0,-7-4 16 0,1 1 23 0,-1-1 21 15,-6 4 12-15,7 0 8 0,-7-4 1 0,0 1-8 16,0 3-10-16,0-3-15 0,0-2-20 0,0 5-20 16,0-3-16-16,0-1-11 0,-7 0-10 0,7 1-7 0,0-1-3 15,0 1-4-15,0-1-8 0,0 0-17 0,-6 1-47 0,6 3-83 16,0-4-88-16,-7 0-91 0,1 1-161 0,-1-4-135 0,-5 3-103 15,-2-4-42-15,1 5 10 0</inkml:trace>
  <inkml:trace contextRef="#ctx0" brushRef="#br0" timeOffset="56158.61">515 9243 217 0,'0'0'341'0,"0"0"-99"0,-6-4-84 16,6 4-63-16,0-4-40 0,-7 4-16 0,7-3-6 16,0 3 0-16,0 0 3 0,0-4 3 0,-5 4 3 0,5-4-1 15,0 0 0-15,0 4-2 0,0 0-4 0,0-2-6 16,0-3-3-16,0 5-5 0,0-3-1 0,0 3-2 0,0 0-1 16,0-4 0-16,0 1 0 0,0 3-2 0,5-4-1 15,-5 0-3-15,0 0-1 0,0-3 4 0,0-1-2 0,0 1 0 16,0 0-2-16,0 0 3 0,0-4 3 0,0 0 3 0,0 4 1 15,0-5 0-15,0 1 3 0,7 0-1 0,-7 1-2 16,0 2-2-16,6-3-3 0,2 1-3 0,-2-2-2 0,-6 1-3 16,6 5-3-16,1-6 2 0,0 5-2 0,-1-1-1 15,1-3 0-15,5 3 1 0,-5-2 0 0,0 3 0 0,5-5 2 16,1 5 1-16,1-3 2 0,-1 2 1 0,0-3 0 0,-1 4 2 16,2-5 0-16,5 2 0 0,-5 2-1 0,5 1-3 15,0-1 0-15,1 4 0 0,6-2-1 0,-7-5-2 0,0 3-1 16,8 1-1-16,0 0-3 0,-8 0 1 0,7-1 1 15,0 1-2-15,-1 3 0 0,2-3 0 0,0 4 0 0,-1-1 0 16,-1-1 1-16,0 2 1 0,2 0-1 0,-7-1 0 0,-1 4 0 16,6-4 1-16,-5 4-1 0,0 0 0 0,0 0 0 15,0 0-1-15,-7 4-1 0,7-4 0 0,-3 4 1 16,-2-1 0-16,5 0 0 0,-1 2-1 0,-6 2-1 0,6-4 2 16,-5 1-1-16,-1 3 0 0,5 1 1 0,-4-4-1 0,6 3 0 15,-7 0 0-15,6 0 1 0,-6 1 0 0,7-1 1 0,-7 3 1 16,7-2-2-16,-7 7 1 0,6-4 0 0,-5 1 0 15,5 2-3-15,0-3 1 0,-6 3 1 0,7 1 0 16,0-1-1-16,-1 1 1 0,1 0 0 0,0-1-1 0,5 5 2 16,-5-4 0-16,-1-1-1 0,0-3 0 0,1 4 0 0,0-5 1 15,-1 5 0-15,-5-3 0 0,4-2 0 0,2-2-2 16,-7-1 1-16,1 4-1 0,-2-4 0 0,2-2 1 0,-1 2 1 16,0 0 2-16,0-4-2 0,-1 1 1 0,-5 0-1 15,6 0 1-15,-7-4-1 0,8 3 0 0,-7-3 0 0,-1 0-1 16,0 0 2-16,8-3-1 0,-8 3 1 0,0-4 0 0,1 0 3 15,-7-3-2-15,7 3 1 0,-1-4-1 0,6 1 1 16,-12 0-2-16,7-4 1 0,6 4-2 0,-6-4-1 0,-1 0 0 16,8 0 1-16,-1-1-1 0,-7 2 0 0,7-1 0 15,0 0 0-15,1 4 1 0,-2-4 0 0,8 0 1 0,-8 3-2 16,9-3 1-16,-1 4 3 0,-2-4 0 0,2 3 2 16,-1 1 2-16,7-1 1 0,-6-2 0 0,0 3 2 0,6-1 0 15,-7 4-2-15,8-3-1 0,-7 0-1 0,5 4-2 0,-5-5-1 16,6 4-1-16,-1 1 1 0,2-1-2 0,-1-3 2 15,0 4-1-15,0-2 0 0,-1 5-1 0,2-4-2 0,-1 1 1 16,1 3-1-16,-1 0 0 0,-1-3 0 0,-5 3-1 16,6 0 0-16,-6 3-1 0,4-3 2 0,-4 0-1 0,1 3-1 15,-2 1 1-15,1 1 1 0,-7-2 0 0,5 0 0 0,-4 1 0 16,6 0 0-16,-6-1-2 0,-2 1 2 0,8 0 0 16,-1 0-1-16,-5-1 1 0,-2 4 0 0,8-3 1 0,-7-1 0 15,7 1 1-15,-2 0-1 0,-4 0 0 0,6-1-1 16,-7 4 0-16,-1 0 0 0,8-3 0 0,-7 4-2 0,0-5 1 15,7 5-1-15,-7-1 0 0,-1 0 1 0,2 4 0 0,-1 1 0 16,0-5 0-16,-6 4 0 0,5 0 0 0,-5-4 2 16,6 8-1-16,0-5 0 0,0 2 0 0,0-1 0 0,0 0 1 15,0 0 0-15,1 0-1 0,-2-1 0 0,-5-1 1 16,6 1 0-16,6 1 1 0,-5-3 0 0,-2-1-1 0,2 1 0 16,-2-2 0-16,8 2 0 0,-7-1 1 0,7-3 0 0,-8 2-3 15,8-1 2-15,-7-2-1 0,7 1 1 0,-8-1 0 16,8 1 0-16,0 0 1 0,-1-4 0 0,1 4 2 15,0-4-1-15,-1 3 0 0,1-3 1 0,-2 0 0 0,2 0 1 16,1 0 0-16,-3 0 1 0,2-3 0 0,0 3 1 0,-1-4 0 16,1 4 0-16,0-4-1 0,-1 0 0 0,1 1 0 15,-8 3-1-15,8-4-2 0,0 1-2 0,-1 3 1 0,-5-5-1 16,5 5 2-16,0-2 0 0,-6-2-2 0,7 0 1 0,-1 4 2 16,-6-4 1-16,7 1-2 0,-7-1-1 0,1 0 1 15,5 0-1-15,-6 2 3 0,5-3-2 0,-3 2 0 0,-3-1 0 16,8 1 0-16,-7-1 1 0,7 0-2 0,-8 0 0 15,8 1-1-15,-1-1 1 0,-5-4-2 0,6 6 0 0,-8-3 0 16,8 1 0-16,-7 1 2 0,7-1 0 0,-9 1-1 0,4 3-1 16,-3-4 0-16,2 0 0 0,-1 1 1 0,-1 3 0 15,2-4-1-15,-8 0 0 0,8 1 0 0,-2-4 3 0,1 3 1 16,-7 0 5-16,8-3 4 0,-9 3 4 0,10 0 3 16,-9-2 4-16,0-2 7 0,1 1 6 0,0-1 3 0,-7 1 0 15,6 0 4-15,1 0 7 0,-7-1 11 0,0 1 11 0,0-5 4 16,0 5-2-16,0 0-5 0,0 0 1 0,-7-1-6 15,1 1-9-15,-1-1-16 0,0-3-14 0,1 4-12 16,0 0-4-16,-2-1-2 0,-4-2-4 0,-2 3-4 0,2-1 0 16,-1 1 0-16,-1-1-2 0,2 2 0 0,-2 1 1 0,2 1-1 15,-8 1-2-15,6 3 2 0,1 0-2 0,1-3 1 0,6 3 0 16,-1 0 0-16,-6 0-1 0,13 0 1 0,-7 0-1 16,1 0 0-16,6 0-3 0,0 3-1 0,0-3-3 15,0 0-1-15,0 0-2 0,0 0-1 0,0 0 0 0,0 3-1 16,6-3 1-16,-6 0-1 0,0 4 3 0,7-4 1 0,-7 5 3 15,13-5 0-15,-6 3 3 0,-1 0 3 0,-1 1 1 16,10 0 0-16,-3-1 1 0,2 1 1 0,-1 0 1 0,6 3-1 16,0-3 0-16,1-1-1 0,-1 4 0 0,0-3 1 15,2 0 0-15,5 3-1 0,0 0-1 0,0 4 2 0,0-3 0 16,0 7 0-16,7-1 3 0,-7 1 0 0,0 0 1 0,0 3 1 16,0 4 0-16,-7 0-1 0,-5 3 2 0,-3 4 1 15,-3 1-2-15,-1 7-1 0,-14-5 2 0,-1 9 2 0,-3-1 1 16,-9 0 1-16,0 1-2 0,-5-1 0 0,-1 0 0 15,-7-2 0-15,1-1-3 0,5-1-1 0,-5-4-4 0,-1-6-5 16,1 3-23-16,6-7-42 0,-1 0-51 0,8-7-57 0,-8-4-100 16,1-4-208-16,1-3-98 0,-9-8-58 0,-4-8-20 15</inkml:trace>
  <inkml:trace contextRef="#ctx0" brushRef="#br0" timeOffset="57064.58">2862 7363 115 0,'-6'-6'432'0,"6"1"-104"0,0 2-115 15,-8-1-88-15,8-1-47 0,-7 3-21 0,7-2-12 0,-5 1-5 16,5 3-3-16,-7-4-2 0,7 4-1 0,-8 0-6 0,8-4-3 16,0 4-4-16,-5 0-3 0,5 0-3 0,0 0 0 0,0 0-2 15,0 0 1-15,0 0-1 0,0 0 1 0,-6 0-2 16,6 0 0-16,0 0-1 0,-7 4-3 0,7-4-4 15,-6 4-1-15,-1 3 3 0,-6-5 0 0,0 7 4 0,0 2 3 16,0-4 2-16,0 8 1 0,-1-4 4 0,-6 3-1 0,9 4 1 16,-9-2 0-16,7 1-6 0,-7 3-1 0,8 1-1 15,-3 1 0-15,3 0 1 0,-1 0 3 0,6 3-1 0,-5-2 0 16,5 2 1-16,0 4-1 0,1-3-1 0,0-1 2 16,6 2-1-16,0-2-4 0,0 0 0 0,6-2-1 0,0-2-2 15,1 1-1-15,6-7 0 0,0 4-1 0,0-6 1 0,-1-1 0 16,9-4 7-16,-2-1 7 0,1-3 9 0,0 0 8 15,6-4 6-15,-1 0 5 0,-5-4 5 0,6-4 2 0,0 1 4 16,0-4 13-16,1-3 11 0,-2-2 11 0,1-2 11 16,-6 0 12-16,0-1 14 0,-1-2 12 0,1-1 8 0,-8 3-7 15,2-7-8-15,-8 4-9 0,1 1-12 0,-1-2-15 0,-6 2-15 16,7 3-16-16,-7-1-17 0,0 5-14 0,0 2-10 16,-7 1-10-16,7 0-7 0,0 8-5 0,0-5-5 0,0 8-3 15,0-4-4-15,0 4-2 0,0 4-3 0,0 4-1 16,0 3 0-16,7 3 0 0,-7 4 1 0,0 5-1 0,6-1-1 15,7 3 0-15,-8 0-1 0,10 1 0 0,-2-3 0 0,0 3 0 16,6-5 0-16,1 4 2 0,0-6 2 0,5-1 1 16,-5 0 1-16,6-6 2 0,-6 3-1 0,5-5 1 0,0-2 1 15,3-1 1-15,-2-3 1 0,6-4 2 0,-5 0 2 16,5-4 2-16,-6-3 2 0,7-1 3 0,-1-2 5 0,-5-5 3 16,-1-4 3-16,0-3 4 0,-7 0 1 0,7-3 4 0,-12 0 1 15,5-4-1-15,-6-2-3 0,-7 2-2 0,1-3-3 16,-7 3-1-16,-7-5-5 0,1 5-4 0,-1-4-4 0,-12 4-2 15,5-1-3-15,-12 4-2 0,7 1-3 0,-1 3 0 0,-6 4-3 16,7-1-2-16,-1 5-4 0,0 3-14 0,8 4-25 16,5 3-50-16,1 0-38 0,-1 4-33 0,7 4-38 15,0 0-45-15,7 3-39 0,-1 4-33 0,7 0-36 0,7 0-72 16,-1-4-97-16,1 4-56 0,0-4-10 0</inkml:trace>
  <inkml:trace contextRef="#ctx0" brushRef="#br0" timeOffset="57439.49">4042 7539 2 0,'0'0'554'0,"0"0"7"0,0 0-153 0,0 0-165 0,0 0-97 16,0 0-52-16,0 0-34 0,0 4-26 0,0-4-18 15,0 0-9-15,0 3-3 0,0 1-2 0,0-1 1 0,0 5 2 16,0-1 2-16,0 4 0 0,0 7 2 0,-8-2 1 0,8 2 1 15,0 4 0-15,-6 3 6 0,6-3-5 0,-6 4-3 0,-1 0-2 16,7 3-2-16,-6-3-2 0,-1-1 2 0,0 1-1 16,1-1-4-16,0 0 8 0,-8 2 5 0,8-2 2 15,-1-3 3-15,1 4 1 0,-1-5 0 0,1 2 0 0,6-5 0 16,0 1-5-16,-7-1-1 0,7 0 0 0,7-3 3 0,-7-1 4 16,6-3 7-16,1 1 11 0,6-2 11 0,-7 2 17 15,14-5 22-15,0 1 23 0,-1-6 18 0,13 3 16 0,-6-5 6 16,13 0 2-16,1-5-1 0,-1 3-5 0,6-6-15 15,8 4-20-15,-1-3-14 0,-7-3-19 0,13-2-12 0,-5 4-11 16,0-3-12-16,-8 0-10 0,1 0-7 0,-2 4-8 0,-11 0-7 16,0 0-3-16,-8-1-2 0,-5 5-4 0,1-2-2 15,-8 3-2-15,-7-2-9 0,0 4-28 0,1-4-48 16,-7 4-74-16,0 0-70 0,0 0-65 0,-7 4-89 0,-5-4-189 16,-1 4-101-16,-13-2-52 0,0 6 1 0</inkml:trace>
  <inkml:trace contextRef="#ctx0" brushRef="#br0" timeOffset="64125.45">11665 16320 265 0,'0'-3'320'0,"-6"-2"-82"0,-2 5-78 16,2-2-63-16,0-2-39 0,6 0-24 0,-6 4-14 15,-2-4-7-15,8 1-1 0,-6-1 1 0,6 0 3 16,-6 0-1-16,6 2 0 0,-7-3 2 0,7 2-1 0,0-1-1 16,0 1 1-16,0-1-1 0,-6 0 2 0,6 4 3 0,0-4 3 15,0 1 4-15,0 3 1 0,0-4 1 0,0 4-1 0,0 0-1 16,0 0-3-16,0 0-2 0,-7 0-3 0,7 0-1 15,0 0-1-15,0 0 0 0,0 0-1 0,0 0 2 16,0 0-5-16,0 0-1 0,0 0 1 0,0 0-2 0,0 0-2 16,0 0-2-16,0 4-3 0,-8-1 0 0,8 1 4 0,0 4 4 15,-5-1 2-15,5 1 5 0,-6 2 3 0,6 1 3 16,-6 7 4-16,-2-3 4 0,2 4 7 0,0 2-1 0,6 6 1 16,-7-6 0-16,0 8-1 0,7 0 4 0,-6 8 3 15,6-1-1-15,0 1-4 0,0 4-1 0,0 2 2 0,0 1 2 16,0 4-1-16,0 0-3 0,0 0-4 0,0 4-3 0,6-2-4 15,-6 1-4-15,7 5-6 0,-7-5-6 0,7 4-1 0,-1-4-2 16,-6-3-4-16,6 3-1 0,2-3 0 0,-8-4-1 16,6 0 0-16,0 0 3 0,-6-1-3 0,5-2-1 0,3-2 3 15,-8-1 2-15,0-1-1 0,7-1 3 0,-7-3-1 0,0-4-2 16,0 0 1-16,0-3 0 0,0 0-2 0,0-9-3 16,0 2-1-16,0-4-2 0,0-3-4 0,0-2-10 15,0-3-16-15,0-3-30 0,0 0-36 0,0-8-44 0,6-3-77 16,1-5-164-16,-1-2-91 0,-6-5-70 15,6-2-29-15</inkml:trace>
  <inkml:trace contextRef="#ctx0" brushRef="#br0" timeOffset="64891.06">11633 16349 90 0,'-8'-3'372'0,"2"3"-92"0,6 0-84 0,-6 0-70 16,-1-3-49-16,7 3-26 0,-6 0-12 0,6 0-6 0,0 0 0 16,0-4 1-16,0 4 3 0,0 0-3 0,0 0 1 15,0 0-2-15,0 0-1 0,6-4-4 0,1 4-2 0,-1 0 0 16,8-4-2-16,-2 4 2 0,8-2 1 0,-1-3 0 15,7 1 1-15,0 4 1 0,1-3 1 0,5-2-2 0,7 5 0 16,1-2 2-16,-1-2 1 0,5 0 2 0,9 0 0 0,-1 1 1 16,7-1 3-16,0 0 1 0,0 0 0 0,6 2-3 15,6-3 1-15,0 5-2 0,2-3-2 0,4-1-2 0,2 1-4 16,-8 3-5-16,8-4-1 0,-1 4-5 0,0-4-4 16,-8 4-2-16,4 0-1 0,-3 0-2 0,1 0-3 0,0 4 1 15,-7-4-3-15,0 4-1 0,0-4-3 0,-7 3-4 0,1-3-3 16,0 4 0-16,-1-4-2 0,-5 3 0 0,-2-3 2 15,-5 0 3-15,-1 5 1 0,2-5 0 0,-9 0 3 0,-5 0 0 16,-1 0 4-16,-5 0-1 0,-7 0 1 0,-1 0 0 16,-6 0 7-16,-1 0 8 0,-4 0 9 0,-2 0 6 0,-6 0 8 15,7 0 6-15,-7 0 5 0,0 0-1 0,6 0-3 0,-6 0-9 16,0 0-6-16,0 0-9 0,0 0-8 0,0 0-7 16,0 0-4-16,0 2-3 0,0 2-1 0,0 0-1 15,-6 3 0-15,6 1 0 0,0 3 1 0,6 1 1 0,-6 2 0 16,0 4 1-16,7 0 1 0,-1 5 0 0,1-2 0 0,-1 8 2 15,0 5-1-15,8-2 2 0,-8 9-2 0,1-1 2 0,6 5-1 16,-7 1-1-16,7 2-1 0,-6 4 0 0,6-2-1 0,0 2-2 16,0 0 0-16,0 3 1 0,7-1-1 0,-8 1 4 15,1-4-1-15,6 1-1 0,-5-2-1 0,5-2 3 0,1 0 0 16,-6 0-2-16,-2-4 2 0,0-4-3 0,3 4 2 0,-3-4 3 16,2 1-1-16,-8-5 1 0,0 1-1 0,1-4 1 15,0-1-4-15,-1-3-7 0,-6-2-14 0,7-2-19 16,-7-2-24-16,0-9-24 0,0 1-28 0,0-4-23 15,6-1-25-15,-6-2-51 0,-6-5-130 0,-1 1-78 0,1-4-61 16,-14 0-29-16</inkml:trace>
  <inkml:trace contextRef="#ctx0" brushRef="#br0" timeOffset="65390.82">11645 17980 21 0,'-6'0'312'0,"0"4"-69"16,6-4-61-16,-8 0-51 0,8 0-35 0,0 0-26 16,0 0-12-16,8 3-4 0,-8-3 2 0,6 0 2 15,6 4 1-15,2-4 1 0,-1 0-1 0,7 0-1 16,-2 0-7-16,9 0-8 0,5 0-7 0,1-4-3 0,6 1-4 15,7 3 1-15,6-4-1 0,7 1 2 0,-1-5 3 16,7 4 4-16,14 1 3 0,-1-5 4 0,0 2 7 16,14 1 10-16,-1-2 6 0,6 0 2 0,1-1 4 15,7 4 5-15,-2-2 3 0,-5 1 4 0,7-2-3 16,-1 4-10-16,-7-5-6 0,2 5-1 0,-2-1-9 0,-6 0-10 16,-6 0-8-16,-7 1-9 0,-7-1-7 0,-5 4-6 15,-7-3-4-15,-8 3-5 0,-11-4-3 0,-1 4-4 16,-13-3-1-16,0 3-3 0,-13 0-4 0,7 0-8 15,-14-4-24-15,-6 4-39 0,0-4-32 0,-6 0-35 0,-2 1-36 16,-11-5-45-16,0 2-96 0,-14-2-156 0,1-3-67 0,-15 3-8 16</inkml:trace>
  <inkml:trace contextRef="#ctx0" brushRef="#br0" timeOffset="66156.25">12069 16738 338 0,'-7'-7'373'0,"7"-1"-106"0,0 4-101 0,0-3-71 0,0 4-39 16,0-4-22-16,0 3-6 0,0 0-2 0,0 0 4 15,0 1 4-15,7-1 4 0,-7 1 3 0,0 3 1 0,0-5-3 16,0 5-6-16,0 0-5 0,6-2-8 0,-6 2-5 0,0 2-4 16,6-2-6-16,1 5-2 0,0-2 3 0,-1 1 0 0,0 3-3 15,2 1 4-15,-2 2 2 0,-6 1 0 0,6 4 4 0,1 0-2 16,-7 3-1-16,6 5-2 0,-6-2 1 0,-6 1-2 16,6 4 0-16,-7-1-2 0,1 2-2 0,0-2 0 0,-8 4-2 15,8 1 1-15,-8-5-2 0,8 4 1 0,-7-3-1 0,0-1 0 16,0 1 0-16,1 0 1 0,-2-4 1 0,1-5 1 0,6 3-1 15,-6-3 2-15,1-2 0 0,4-4 2 0,2 1 2 0,0-5 4 16,0 0 8-16,6-4 6 0,-7 1 8 0,7 0 9 16,0-4 8-16,0 4 9 0,0-4 5 0,0 0 1 0,0-4-1 15,0 4-6-15,0-4-7 0,7 0-9 0,-7 1-10 0,6-1-8 16,0 1-10-16,8-4-5 0,-8 3-5 0,7-1-3 0,0 2-1 16,0 0 0-16,1-1-1 0,-2 0 0 0,1 4-1 0,0 0 0 15,0-3-1-15,7 3 1 0,-8 0-1 0,8 0-1 16,-7 3 1-16,7-3 2 0,0 0 0 0,-8 0-2 0,8 4 1 15,-1-4-2-15,1 0-5 0,0 4-7 0,-1-4-12 0,1 0-8 16,-1 0-16-16,0 0-13 0,2 0-14 0,-1-4-14 0,-2 0-14 16,2 1-14-16,7 0-40 0,-1-6-78 0,-1 1-141 0,-5-1-63 15,6-3-40-15</inkml:trace>
  <inkml:trace contextRef="#ctx0" brushRef="#br0" timeOffset="67109.31">12779 16892 322 0,'-7'-4'450'0,"7"0"-129"0,-6 1-138 15,6 0-86-15,-6 3-49 0,-1 0-27 0,0 0-15 0,1 0-6 16,0 3-2-16,-1 0 1 0,1-3 5 0,-1 4 7 16,-7 0 2-16,9-1 5 0,-10 5-1 0,3 0 2 0,-1-2 0 15,0 1-1-15,-7 5-3 0,8-4 1 0,-9 2-1 0,9 5 1 16,-8-4 3-16,0 3-1 0,8-3-1 0,-1 4-2 0,-7 1 0 15,14-7-2-15,-8 3 0 0,8 3-3 0,-1-5-3 0,2 2-1 16,5 2-1-16,-8-2-1 0,8-2-1 0,8-3 0 16,-8 1-1-16,5 3 0 0,2-4-1 0,-1 0 2 0,2-3 0 15,-2 0-1-15,7-4 1 0,0 3 1 0,0-3 0 0,7-3-1 16,-8-1 0-16,8 0-1 0,-8-3 1 0,9 0 1 0,-9 0 1 16,8-5 1-16,-7 5 1 0,0-3 3 0,-1-2 4 0,3 1 5 15,-3 0 3-15,-5-1 1 0,0 3 4 0,-1-3 3 16,1 1 7-16,-7 5 2 0,0-6 0 0,6 1-4 0,-6 0-1 15,-6 3 1-15,6 1-1 0,0 4-2 0,-7-5-7 0,7 5-4 16,0-1-2-16,0 0-2 0,-6 4-3 0,6-4-5 0,0 4-2 16,0 0-5-16,0-3-2 0,0 3-3 0,0 3-3 0,0-3 1 15,0 4 0-15,0 4 0 0,0-1-1 0,0 0 3 16,0 5 0-16,6-6 2 0,-6 5-1 0,7 1-1 0,-7-2 1 16,6 1-3-16,0 5 2 0,-6-7-2 0,7 3 1 0,0-1 0 15,-1 0 0-15,0 1 1 0,-6-2 1 0,7-3 0 0,0 5-1 16,-7-5 2-16,6 0 0 0,-6 4-2 0,7-4 0 15,-7 0-3-15,6 0-1 0,-6-3 0 0,0-4-2 0,5 4-2 16,-5 0 0-16,0-4 2 0,0 0 2 0,0 0 3 0,8 0 6 16,-8 0 9-16,0 0 3 0,0-4 4 0,7 0 2 0,-7 0-3 15,5-3 1-15,2 0-1 0,-7 0-4 0,8-4-5 0,-2 4-1 16,0-4-1-16,1 0 1 0,6 0 0 0,-7 3 0 16,1-3 1-16,-1 4-1 0,1-4 0 0,-7 4-2 0,13 0 0 15,-8-4-3-15,3 3 0 0,-1 0 1 0,5 1-2 0,-5 0-1 16,-1 4-2-16,8-5-1 0,-2 4-5 0,-4 1-3 0,4-1-5 15,1 0-3-15,0 4-1 0,0 0-2 0,1 0-1 0,-3 0-2 16,4 0-1-16,-9 8 0 0,7-5 3 0,0 1 2 16,-6 4-1-16,-1 0 2 0,0 1-1 0,0 3 5 0,-6-2 2 15,0 5 2-15,0 0 2 0,-6-1 3 0,6 1 0 0,-6-1 0 16,0 2 3-16,-1-2 2 0,0-3-1 0,1 3 2 0,-1-2 0 16,1-4 0-16,0 1 1 0,6-4-1 0,-8 2 0 0,8-2 1 15,0-2 3-15,0 0-1 0,-7-3 3 0,7 0 1 16,7 4 1-16,-7-4 1 0,0-4 0 0,8 4 1 0,-2-3 0 15,7-5 0-15,0 1 2 0,0-4-1 0,-1 0-2 0,7-1-1 16,9-2 0-16,-8-4-1 0,5 4 1 0,1-5-2 0,0 0-1 16,-1-2 1-16,3 3 3 0,-9-1 4 0,7 2 1 0,-6-6 2 15,-2 9-1-15,2-5 0 0,-6 4 1 0,-8 1 0 16,7-1-2-16,-6 3-1 0,-7 3-2 0,6-3-1 0,-6 4-2 16,0 5-1-16,0-5-1 0,-6 8-5 0,6-3 0 0,-7 6-2 15,1-3-2-15,6 8 0 0,-7-5-1 0,1 5-1 0,0 4-4 16,6-3-3-16,-8 3-4 0,8-1-1 0,0 3-1 0,0 1-1 15,0-4 0-15,0 4 2 0,8 3 5 0,-8-2 3 16,0-3 3-16,6 3 2 0,0-2 0 0,1 1 2 0,-7-1-1 16,6 4 2-16,1-7-2 0,-7 4 1 0,6-1-1 0,-6-2 3 15,7-2 0-15,-7 1 0 0,0-3 2 0,0 3 0 0,-7-5-1 16,7-1 0-16,-6 2 2 0,-1 1 0 0,1-5 1 0,-7 5-2 16,7-5 0-16,-8 5 0 0,8-4 0 0,-8-4-5 15,8 0-12-15,-7 0-19 0,7-4-25 0,-1-1-37 0,0-1-85 16,1-5-165-16,6 3-83 0,-6-4-52 0</inkml:trace>
  <inkml:trace contextRef="#ctx0" brushRef="#br0" timeOffset="69014.97">14740 16496 91 0,'7'0'320'0,"-7"-3"-73"0,6 3-68 15,-6-4-56-15,7 4-44 0,0-3-27 0,-7 3-14 0,6-5-2 16,-6 5 3-16,5-2 6 0,-5 2 5 0,0 0 2 16,0-5 3-16,0 5-2 0,8-4-1 0,-8 4-8 0,0-3-5 15,7 3-9-15,-7-4-6 0,5 4-4 0,-5-3-4 0,0 3-2 16,0 0 0-16,0 0 2 0,0-4 0 0,0 4 2 16,0 0 2-16,0 0 0 0,0 0 1 0,0 0 0 15,0 0-1-15,0 0-2 0,-5 0-3 0,5 0-1 0,-7 0-3 16,7 0-3-16,-8 4-2 0,3-4-3 0,-1 3 0 0,-8 1 1 15,8-1 6-15,-7 1 7 0,7 3 4 0,-8 1 2 0,2-1 4 16,-3 5 5-16,3-2 2 0,5 5 3 0,-6 0-4 16,7 3-5-16,-7 0-1 0,0 5-1 0,7-1 0 15,-1-1-3-15,-6 4-3 0,6 2-5 0,-5 2-1 0,4-3-1 16,2-1-3-16,-1 1-2 0,7-1-1 0,0 1 0 0,0-4 0 16,0 0-1-16,0-1 1 0,7-1-1 0,-1-3 0 0,8 2 1 15,-8-5 0-15,8-3 1 0,5 0 1 0,-6-3 3 0,13-1 1 16,-6-2 1-16,6-5 3 0,6 0 1 0,1-5 0 15,-1 2 1-15,7-5 3 0,-5-3 3 0,4 1 1 0,1-2 4 16,-6 1 2-16,7-7 3 0,-8 4 3 0,-7-6 1 0,9 7-1 16,-9-6-1-16,-5 1 1 0,0-4 0 0,-8 3 6 0,2 1 8 15,-8-1 4-15,7 2 4 0,-13 1 3 0,0 2-2 0,0 3-1 16,0 0-7-16,-6 0-11 0,-1 7-11 0,1-3-11 16,-1 7-8-16,-6-3-7 0,7 6-3 0,-9 1-3 0,4 3-1 15,3 0-2-15,2 4 1 0,0 0-2 0,-1 4-1 0,1-1-2 16,6 2-4-16,0-2-10 0,0 1-3 0,6 3-2 0,1-7-1 15,-1 4 1-15,8-4 0 0,-3-1 4 0,4-2 4 16,-3-1 11-16,2 1 5 0,5-4 5 0,1 0 6 0,-1-4 4 16,1 0 9-16,0 0 8 0,-2-4 13 0,2 0 23 0,0-4 25 15,-1 1 20-15,1-4 11 0,-7-1 5 0,0 2 0 0,0-5-2 16,0 1-11-16,-6 3-20 0,-1-4-20 0,0-3-23 0,-6 3-15 16,0-3-10-16,0-1-8 0,0 1-5 0,-6-4-2 0,-7 3-4 15,6 2-4-15,-5 3-2 0,-1-6 0 0,-2 3 1 16,10 5-1-16,-10-2-4 0,10 6-9 0,5-3-15 0,-6 3-34 15,6 6-66-15,-6-2-75 0,6-4-60 0,6 8-45 16,0 0-35-16,-1 0-25 0,4 0-35 0,2 0-62 0,-3 4-93 16,5-4-13-16,0 4 11 0</inkml:trace>
  <inkml:trace contextRef="#ctx0" brushRef="#br0" timeOffset="69358.53">15659 16588 256 0,'0'-4'519'0,"-6"1"-50"0,6-1-192 16,0 4-125-16,0-4-68 0,0 4-37 0,0 0-23 15,0 0-14-15,0 0-7 0,0 0 1 0,0 4 5 16,0 0 7-16,6-1 10 0,-6 4 3 0,0 1 3 0,7 3 6 16,-1 0 3-16,-6 4 0 0,7 3-4 0,-7 1-7 0,6 2-5 15,0 1-3-15,-6 0-3 0,0 3-4 0,8 2-5 16,-8-2-3-16,0 0-1 0,0 1-1 0,0 3-2 0,0-3 2 15,0 0-3-15,0 0 3 0,0 0-1 0,0-5 0 0,0 1 3 16,0 1-1-16,0-6 1 0,0 2 0 0,0 0 7 0,0-2 2 16,0-2 7-16,6-1 8 0,-6-2 8 0,0-2 12 0,6 1 10 15,1-3 16-15,-7 0 13 0,13-1 18 0,-7 0 19 0,1-4 13 16,6 1 11-16,6-4 7 0,1 5 4 0,6-5-5 16,1-5-11-16,11 5-17 0,-5-4-22 0,6 1-22 0,7-4-27 15,-1 0-47-15,1-1-73 0,-1 0-86 0,1-3-77 0,-1 4-70 16,1-4-82-16,0-3-159 0,0-2-113 0,-2 2-56 0,-3-1 5 15</inkml:trace>
  <inkml:trace contextRef="#ctx0" brushRef="#br0" timeOffset="70701.97">16473 17716 111 0,'0'0'128'0,"-6"0"4"16,6 4-4-16,0-4-6 0,0 0-10 0,0 3-11 0,0-3-10 15,0 4-11-15,-6-4-12 0,6 4-17 0,0-4-14 0,6 4-10 16,-6-4-7-16,0 3-3 0,0-3-2 0,0 0 1 0,6 0 2 16,-6 4 3-16,0-4 4 0,7 0 2 0,0 0 5 0,-1 0 6 15,1 0 1-15,5-4 1 0,1 1 0 0,0-5-1 16,1 1 1-16,-1-5-2 0,7-2 1 0,6 3-4 0,-7-7 2 15,6 0 3-15,2 0 1 0,-1-5 4 0,7 2 14 0,-8-6 18 16,9 2 11-16,-8 0 9 0,6-5 7 0,1-3 2 0,-1 0 3 16,7-3 4-16,1-1-7 0,-1-3-13 0,-7-4-4 0,12 4-3 15,-3-9-5-15,4 6-8 0,-6-8-7 0,7 3-9 16,-1 0-12-16,0 1-8 0,-5-4-11 0,6 3-10 0,-7 4-4 16,0 0-2-16,1 0-3 0,-1 4-5 0,-7-1-5 15,1 5-6-15,-7 3-4 0,0 0-2 0,0-1-5 0,0 9-2 16,-7 0 2-16,1-2 0 0,-7 6 3 0,0 3 4 0,-6-1 5 15,-1 4 2-15,0 1 3 0,0-1-1 0,-6 4-3 16,0 3-1-16,-6 1-4 0,0 0-2 0,0 4-5 0,-8-1-3 16,1 0-1-16,-6 4 1 0,0 4 0 0,-1 0 2 15,-6-1 3-15,-1 4 3 0,2 4 4 0,-8 0 3 0,0 3 0 16,1-2 2-16,-7 7 3 0,6-4 2 0,-7 2 0 0,2 2 1 16,-1-1-2-16,0 3 2 0,-1 2 1 0,8 0-1 15,-7 2 0-15,-6-4-1 0,12 6-1 0,-6-2 1 16,0-3 1-16,6 0-1 0,7 1 0 0,0-2 0 0,7-6-1 15,-7-1-1-15,12 1-1 0,8-5-3 0,-7-2 1 0,6-1-1 16,7 1 1-16,0-5 2 0,0 1 7 0,7 0 4 0,-1-4 6 16,7 0 3-16,7-4 3 0,5-3 4 0,2-1-1 0,6-3-1 15,-1 0-3-15,6 1-5 0,2-9-2 0,0 5-5 16,5-1-1-16,1-3-2 0,-1-1-1 0,1-3 1 0,6 4-1 16,-6-5-1-16,-1 6 0 0,7-2 2 0,-6-3-2 0,0 5-1 15,-8-2-1-15,8 4-4 0,0 1 0 0,-7 2-1 16,0-3-1-16,0 8-1 0,-7 0-1 0,1 4 0 0,-7-1 0 15,0 4 2-15,1 0-1 0,-7 4 1 0,-2 3 2 16,-4 1 0-16,-2 6 1 0,-5 1 2 0,0 3 1 0,0 3 1 16,-14 5 1-16,0 3 0 0,0 5 2 0,-5 2 0 0,-8 1-4 15,0 6-6-15,-5-2-15 0,-1 3-22 0,-1-4-25 0,1 4-27 16,0 0-28-16,0-3-22 0,0-1-20 0,7 0-17 0,5-4-13 16,-5 5-24-16,6-7-75 0,0 2-99 0,0-4-66 15,0 2-32-15</inkml:trace>
  <inkml:trace contextRef="#ctx0" brushRef="#br0" timeOffset="85183.14">10973 13779 35 0,'0'0'73'0,"0"0"16"0,0 0 24 16,0 0 20-16,0 0 12 0,0-4 7 0,0 4-2 15,0 0-11-15,0-4-20 0,0 4-25 0,0-4-24 16,0 4-17-16,0-3-6 0,0 3-6 0,0-5-2 0,0 5 0 16,0-3 1-16,0-1 6 0,0 4 3 0,7 0 2 0,-7-4-1 15,0 1-3-15,0 0-2 0,7-1 0 0,-7-1 2 16,7 2 0-16,-7 0 4 0,6-5 8 0,-6 5 11 0,7-1 12 16,-7 0 7-16,6 0 1 0,-6 4-3 0,6 0-8 15,-6-3-11-15,0 3-16 0,0 0-14 0,0 0-16 0,8 0-12 16,-8 3-3-16,6 1 3 0,0 4 5 0,0-1 5 0,2 0 1 15,-2 5 2-15,0 2 5 0,7 1 1 0,-7-1-2 16,8 1-8-16,-9 3-4 0,2 1-2 0,7-2 2 0,-1 2 1 16,-6 4 0-16,6-2 0 0,-7-2 0 0,7 3 2 0,0-5 0 15,1 6 2-15,-3-5-2 0,3 0-4 0,-7 5-1 16,6-5 1-16,-1 0-2 0,2 0-2 0,-8-4-3 0,8 5-4 16,-8-4-1-16,1-1 2 0,-1 1-2 0,-6 0 1 15,6-4 0-15,-6 0-1 0,6 0 0 0,-6-4 2 0,0 1-1 16,8-1-1-16,-8-3-1 0,0-1-1 0,0 1 0 15,6-1 2-15,-6-3 1 0,0 4-1 0,0-4 5 0,0 0 2 16,5 0 6-16,-5 0 7 0,0 0 5 0,0-4 5 16,8 4 3-16,-1-3 1 0,-1-4 2 0,1-1-2 0,6-3-4 15,0 0-6-15,7-4-3 0,-8 1-4 0,1-1-1 0,7-3 3 16,0-1 1-16,-8 2 1 0,8-2 1 0,-1-3 1 0,1 0-1 16,0 3 1-16,6-3-4 0,-7-3-4 0,7 4-3 15,-6-2-2-15,-1 5-3 0,1-4-1 0,0 1-3 16,-1 1-1-16,-6 3 1 0,0-2-1 0,1 0-1 0,-2 5 0 15,-6 3-3-15,8-4 2 0,-8 5 0 0,1-1 9 0,-1-1-9 16,-6 2-5-16,7 1-1 0,-7 3-3 0,0-2 0 16,6 5 0-16,-6-5-1 0,0 4-8 0,0 4 6 0,0-3 4 15,0-1 0-15,0 4 0 0,0 0-3 0,0-3-2 16,0 3-1-16,0 0-2 0,0 0-1 0,0 0-1 0,0 0 2 16,0 0 1-16,0 0 3 0,-6 0 2 0,6 0 0 0,0 0 1 15,0 0 3-15,0 0-1 0,0 0 2 0,0 0 0 16,0 0 1-16,0 0-1 0,0 3 0 0,0-3 0 0,0 0-1 15,0 0-1-15,-7 4 0 0,7-1-3 0,-6 1-1 16,-7 4 1-16,6-1-1 0,-6 3-1 0,-7 2 0 0,8 2-4 16,-8 2 3-16,7-2 1 0,-7 5 3 0,1-2-4 0,-1 6 2 15,0-5 1-15,2 4 1 0,-9-1 4 0,6-1-1 16,-4 5 0-16,6-4 1 0,-7 2 2 0,0 2 1 0,0-2 1 16,0 2 1-16,-1-3 0 0,2 4 1 0,-1-4-2 15,0 0 2-15,0 3 0 0,-1-4-5 0,7 2-1 0,1-4 3 16,6-1 0-16,-6-3-1 0,4 0 1 0,10-1-1 15,-8-7-3-15,6 3 5 0,7-5-3 0,-6 2-6 0,6-4-10 16,-6-3-12-16,6 5-14 0,0-5-22 0,0 3-24 0,0-3-28 16,0 0-33-16,6-3-31 0,-6 3-30 0,6-5-41 15,8-2-102-15,-8-1-120 0,8 2-70 0,-8-2-16 0</inkml:trace>
  <inkml:trace contextRef="#ctx0" brushRef="#br0" timeOffset="85948.59">11007 13804 29 0,'0'-4'358'0,"0"0"-69"15,0 1-70-15,6-1-65 0,-6-4-51 0,0 6-29 0,6-6-16 16,-6 4-5-16,0-4-4 0,8 1-2 0,-8 3-1 0,6-2 1 16,-6-3 1-16,0 3-4 0,6-2-3 0,-6 1-4 0,6-1-4 15,-6 5-2-15,8-4-1 0,-8 0 0 0,0-1 3 16,0 4 0-16,0 1 1 0,6-4 1 0,-6 2 2 0,0 3 1 16,0-2 3-16,0-4-2 0,0 5 2 0,6-1 0 15,-6 4 1-15,0-4 3 0,0 0 1 0,0 4 1 0,7-2-5 16,-7 2-7-16,0 0-8 0,0 0-8 0,0 0-6 15,0 0-7-15,6 2-6 0,-6 6-4 0,6-1-3 0,2 5 2 16,-2 2 1-16,-1 1 2 0,10 2 2 0,-9 2 0 0,7 0 0 16,0 3 0-16,0-5 1 0,0 6 0 0,0-5 1 15,1 0 0-15,-3 5 0 0,3-6-1 0,-1 5 1 0,0-3 0 16,1-1-1-16,-2 1-1 0,-5-2 0 0,0 6 0 16,-1-5 0-16,1 0 0 0,-1-2 0 0,-6-2-1 0,6 4 0 15,-6-7 1-15,6 4 0 0,-6-4-1 0,8 0 1 16,-8-4 1-16,0 0 0 0,0 0 1 0,0-3 4 0,0 0 6 15,0 0 11-15,0-4 15 0,0 3 20 0,0-3 14 0,0-3 8 16,0 3 6-16,0-4 0 0,-8-4-8 0,2 5-10 16,0-8-16-16,0-1-19 0,-1 2-15 0,1-5-9 0,-8-3-6 15,2 0-2-15,4 0 0 0,-4-5 1 0,-1 1 2 0,6 0 6 16,-7 1 2-16,3-5 2 0,-3 0 0 0,1 0 0 16,0 0 1-16,0-3 0 0,0 4-2 0,0 0-4 15,7-2 5-15,-9 6 3 0,10-2 0 0,-1 6 0 0,-2-2-1 16,8 5-4-16,-6 3-5 0,6-1-12 0,-6 5-17 0,6 0-19 15,0 2-19-15,0 2-14 0,0 3-8 0,0 0-2 0,0 3 2 16,6 6 8-16,-6 1 9 0,6 2 15 0,2 3 17 16,-2-1 10-16,-1 4 2 0,2 4-3 0,1-1-9 0,-2 2-18 15,0 2-18-15,1 2-21 0,0-6-23 0,-1 8-24 16,1-3-31-16,-1-1-64 0,0 2-127 0,1-2-71 0,0 1-50 16,-7 0-23-16</inkml:trace>
  <inkml:trace contextRef="#ctx0" brushRef="#br0" timeOffset="91869.02">1812 16126 20 0,'0'-3'313'16,"0"3"-65"-16,-6-4-56 0,6 4-48 0,0-3-36 15,0 3-25-15,0-4-15 0,0 4-8 0,0 0-6 0,0 0-4 16,0-4-4-16,0 4-4 0,0 0-2 0,0 0-3 15,0 0-3-15,0 0-4 0,0 0-1 0,0 0 0 0,0 0 1 16,-6 0 0-16,6 0-1 0,0 0-2 0,0 0 0 0,0 0 0 16,0 4-1-16,0-4-1 0,0 0-4 0,0 0 0 15,0 0 0-15,0 0 0 0,0 0 2 0,0 0 1 16,0 0 0-16,-6 0 3 0,6 0 3 0,0 4 3 0,0-4-1 16,0 0 1-16,0 0 0 0,0 0-4 0,0 0-2 0,0 0-2 15,0 0-5-15,0 0-5 0,0 0-3 0,0 0-2 0,0 0-4 16,0 0-3-16,0 0-1 0,0 0-2 0,0 0 0 15,0 0-1-15,-8 0 0 0,8 0-1 0,0 0-1 16,0 3 1-16,0-3 0 0,0 0-1 0,0 0 1 0,-6 0 2 16,6 4 0-16,-6-4-1 0,6 3 1 0,-7 1 0 0,0-4 0 15,1 3 1-15,-1 1 0 0,7 0 0 0,-6-4 0 16,6 4 0-16,-6-1 0 0,6-3-1 0,-8 4 2 0,8-1-2 16,-6 2 0-16,0-3 1 0,0 2 1 0,6 4 0 15,-7-1 0-15,0 0 0 0,1 1 1 0,6-1-1 0,-7 1 1 16,1-5 0-16,6 5-2 0,-7-2 1 0,7 3 0 0,-6-2-1 15,6 0 1-15,0 0 0 0,0 1 1 0,0-1-1 16,0 1 0-16,0 2 2 0,0-3-1 0,6 5 2 0,-6-2-2 16,7 1 1-16,-1 4-1 0,-6-3 1 0,7 2-2 15,-1-3 0-15,1 3 0 0,0 1-1 0,5 0 1 0,-6-4 0 16,2 3 1-16,-2-3-2 0,7 0 2 0,-7 1 1 0,8-2 0 16,-8-2 1-16,8-1 2 0,-8 0 1 0,0 0-1 15,0-3 2-15,1 0-1 0,0 0-1 0,-1-1 0 0,1 1-4 16,-1-4 1-16,0 4 3 0,1-4 3 0,0 0 0 0,-1 0 1 15,8-4 0-15,-8 0 0 0,7-3 4 0,0-1-5 16,0 1-3-16,7-3-2 0,-2-2-3 0,-4-3 0 16,5 1-1-16,1-4-1 0,6 0-2 0,-6-1-1 0,-1-3-3 15,1-3 0-15,-1 3-1 0,1-1-1 0,0 1 1 0,-1 0 0 16,-6 0 0-16,6 5 3 0,-6-2 2 0,-6 0 3 16,-1 5 0-16,8 3 2 0,-8-3 0 0,-6 6 4 0,7-3 4 15,-7 3 3-15,6 5 2 0,-6-4 1 0,0 3 0 16,0 4 1-16,0 0-1 0,0 0-3 0,-6 4-3 0,6-1 0 15,-7 4-4-15,1 1-1 0,0 3-2 0,-2 3 0 0,2 1 2 16,-1 3-2-16,7 1 0 0,-6 0-5 0,6-2 1 16,6 2 0-16,-6-1 0 0,0-3 1 0,7 3 0 0,-1 1 0 15,2-4 1-15,4-1 0 0,1 1-2 0,-6 0 0 16,6-5 2-16,-1 5-2 0,8-9 1 0,-7 6 0 0,6-5 0 16,-5 1 0-16,5-5 1 0,1 1-1 0,6-1 1 0,-7-3 1 15,1 0-1-15,6 0-1 0,-6-3 2 0,-1-4 3 16,7-1 5-16,-6-3 5 0,7 1 7 0,-9-2 5 0,2-3 8 15,0-2 17-15,-2-2 8 0,-3 0 11 0,4 1 11 16,-13-3 9-16,8-2 5 0,-8 2 2 0,0-1-3 0,-6-4-8 16,0-1-6-16,-6-2-9 0,6 4-13 0,-6 0-6 0,-8-5-1 15,8 4-1-15,-8 1-3 0,1 3-4 0,1 0-8 16,-1 4-8-16,0 0-13 0,-7 3-25 0,7-1-34 16,1 7-39-16,-8-3-39 0,0 4-45 0,7 5-44 0,0-1-35 15,0 4-29-15,0 0-25 0,6 0-52 0,1 4-100 0,-1 3-75 16,7 1-31-16,0 3-4 0</inkml:trace>
  <inkml:trace contextRef="#ctx0" brushRef="#br0" timeOffset="92431.25">2932 16177 181 0,'0'-3'476'0,"0"-1"-88"0,0 4-113 16,0-4-104-16,0 4-63 0,0 0-36 0,0-4-26 16,0 4-11-16,0 0-4 0,0 0 0 0,0 0 1 15,0 0-2-15,0 0-4 0,0 0-8 0,0 0-4 0,8 4-3 16,-8-4-4-16,0 4-4 0,0 0 0 0,7-1 0 0,-7 5 4 16,0-2 6-16,0 6 2 0,5-4 4 0,-5 6 3 0,0 1 2 15,7-1 1-15,-7 1-2 0,0 3 2 0,-7 1-3 16,7 4 1-16,0-3 0 0,-5 3-2 0,5-1-2 0,0 3 0 15,-7 1 0-15,7-4-3 0,-8 4-1 0,3-1-2 16,5-3-1-16,-6 4-2 0,-2-4 1 0,2-3-1 0,0 3 1 16,-1-5 1-16,1 2 3 0,-1-4-1 0,1-1 2 0,-1-3 1 15,7 0 3-15,-6-4 1 0,6 1 2 0,0-1-1 0,0-3 2 16,-6-1 2-16,6 1 0 0,0 0 0 0,0-4 2 0,6 0 8 16,-6 4 11-16,6-4 7 0,7 0 4 0,-6 0 1 15,6 0 1-15,7-4 1 0,-9 4-4 0,9-4-9 0,0 0-13 16,0 1-8-16,0 3-7 0,6-4-5 0,-2 0-4 0,4 1-2 15,-2-1-2-15,0 0-2 0,5 0-6 0,-3 1 0 0,4-1 0 16,-6 1-1-16,7-1-6 0,-7 1-8 0,0-5-15 0,-1 8-23 16,2-4-20-16,-1 1-31 0,0-1-30 0,-6 1-30 15,-1-2-29-15,7 3-35 0,-6-2-69 0,-1 0-122 0,1 0-73 16,-7-3-38-16</inkml:trace>
  <inkml:trace contextRef="#ctx0" brushRef="#br0" timeOffset="93212.25">3604 16045 70 0,'0'0'254'0,"0"0"-28"0,0 0-29 0,-6-4-30 16,6 4-33-16,0 0-29 0,0 0-29 0,0-3-22 0,0 3-14 15,-6 0-9-15,6-4-7 0,0 4-6 0,0 0 0 16,0 0 1-16,0 0 0 0,0 0 1 0,0 0-1 0,0 0 1 16,0 0-1-16,0 0 0 0,0 0 1 0,0 0 1 0,0 0 3 15,0 0 1-15,0 0 5 0,0 0 2 0,0 0 4 16,0 0 2-16,-7 0 0 0,7 0-2 0,0 0 1 15,0 0-2-15,0 0-3 0,0 0-1 0,0 0-5 0,0 0-2 16,0 0-2-16,0 0-2 0,0 0-3 0,7 0-1 0,-7 0 0 16,0 0 1-16,6 0 4 0,0 0 8 0,8 0 5 0,-1-3 8 15,-1 3 7-15,8-4 7 0,0 1 5 0,-1-1 0 16,7 0-1-16,0-3-4 0,0 3-4 0,7 1-6 0,-1-1-5 16,7 1-5-16,-5 3-5 0,-2-4-2 0,7 0-5 15,-6 4-3-15,5 0-4 0,-5-4-3 0,-1 4-3 0,-5 0-4 16,-1 4-7-16,0-4-7 0,-6 0-5 0,-1 0-4 15,1 4-4-15,-8-4-1 0,-4 4-1 0,4-4 2 0,-5 0 3 16,-7 0 5-16,5 0 7 0,-5 3 4 0,0-3 3 16,0 0 3-16,0 0 1 0,-5 0-5 0,5-3-8 0,-7 3-15 15,1 0-19-15,0 0-23 0,-8 0-30 0,8-4-31 0,-1 0-34 16,-6 4-53-16,7-4-80 0,-7 4-135 0,-1-3-72 16,1 3-26-16</inkml:trace>
  <inkml:trace contextRef="#ctx0" brushRef="#br0" timeOffset="93509.28">3631 16262 336 0,'-7'4'507'0,"1"-4"-101"0,6 0-170 15,0 0-113-15,0 0-65 0,0 0-39 0,0 0-17 0,6 0-2 16,-6 0 3-16,7 0 10 0,5 0 11 0,-5 0 8 15,6 0 5-15,1 0 4 0,5 0-1 0,0-4-1 0,8 4-7 16,-1 0-5-16,-1-4-3 0,1 4-2 0,7 0 2 16,-1-4 5-16,-6 4 6 0,7-3 7 0,-1-1 5 0,2 4 7 15,-1-3 7-15,-1-1 7 0,-6 1 1 0,7 3-3 0,-8-4-7 16,1-1-9-16,-6 2-8 0,0 3-9 0,-1-3-17 16,-6-1-17-16,0 4-19 0,-7 0-14 0,8 0-16 0,-14-4-15 15,6 4-20-15,1 0-18 0,-7 0-21 0,0 0-20 0,5-3-40 16,-5 3-78-16,8-3-143 0,-8-2-68 0,0 5-29 15</inkml:trace>
  <inkml:trace contextRef="#ctx0" brushRef="#br0" timeOffset="94415.33">4973 15855 245 0,'0'-4'361'0,"0"1"-72"0,0 3-78 15,-7-3-73-15,7 3-57 0,0-4-34 0,0 4-17 0,0 0-9 16,0 0-2-16,-6-4-1 0,6 4 1 0,0 0 2 0,6 0 4 15,-6 0 2-15,0 0 1 0,0 0 0 0,0 0-1 16,0 0-1-16,0 0 0 0,0 4 1 0,-6-4-3 0,6 0-1 16,0 0-2-16,0-4-2 0,-6 4-2 0,6 0-4 15,-8 0-1-15,1-4-5 0,2 4-1 0,-2 0 1 0,0 4 3 16,1-4 4-16,0 4 3 0,-7-4 4 0,7 7 3 16,-8-7 2-16,8 7 3 0,-8-3 3 0,2-1 3 0,5 5 2 15,-6-1 4-15,-1 0 2 0,1 4 6 0,6 0 5 16,-4 1 6-16,-3 2 4 0,1 1 0 0,1-1-1 0,-2 8 2 15,2-3 3-15,4 3-3 0,-4-1-2 0,-2 2-4 0,1 2-6 16,7-2-4-16,0 2-2 0,0-6-10 0,-2 2-3 16,8-3-5-16,0 1-1 0,0 0-5 0,8-5-1 0,-2 1-4 15,0 0-4-15,0-5-1 0,7 1-3 0,-6-1 0 0,5-2-2 16,3 3-1-16,-3-3 1 0,2-4-1 0,5 2 5 16,-6-1-1-16,5-1 3 0,2-4 4 0,1 0 3 0,-2 0 6 15,7-4 10-15,-6-1 12 0,5 2 14 0,1-4 16 16,1-1 13-16,-1 1 10 0,5-5 4 0,-3-2 3 0,4 3-7 15,-6-3-8-15,-6-1-13 0,4 1-15 0,-9-5-15 0,5 5-15 16,-8-6-9-16,-5 6-9 0,6-3-5 0,-6 2-3 16,-1 0-3-16,-6 4-1 0,6 0-3 0,-6 0 2 15,0 4-1-15,0-1 1 0,0 4 1 0,-6 1-4 0,6 0 1 16,0-1-2-16,-6 4 0 0,6 4-1 0,-7-1 0 0,0 4 0 16,1 4 0-16,-1 0 0 0,1 4-2 0,0-4 1 0,-1 7 1 15,7 0-1-15,0 1-2 0,-8-1 1 0,16 1-3 16,-8 3 2-16,7-4 0 0,-7 1 2 0,12-2-1 15,-5-3-1-15,-1 5 1 0,8-4 1 0,-2 0 1 0,2-4 0 16,5 0 1-16,-7-4-1 0,2 0 3 0,6-2 1 0,0-3 3 16,-1-2 1-16,1-2 2 0,6-3 3 0,-7-2 1 0,7-4 7 15,0-3 4-15,0-2 4 0,7 2 4 0,-13-4-2 16,5-1 2-16,1-3-5 0,-12 0 1 0,5 1-8 16,-6-1-4-16,0-4-5 0,-7 1-2 0,1-2-3 0,0 2-3 15,-7-1-1-15,0-3-1 0,-7 3-1 0,0 1 1 0,1 3-3 16,0 3-6-16,-1 1-6 0,-6 0-8 0,6 4-9 0,-5 2-10 15,5 1-13-15,7 4-30 0,-7 3-60 0,1 1-76 16,6-1-63-16,0 4-55 0,0 4-69 0,0-4-122 16,0 7-123-16,6 0-64 0,-6 0 12 0,0 4 48 0</inkml:trace>
  <inkml:trace contextRef="#ctx0" brushRef="#br0" timeOffset="94727.52">5840 16218 526 0,'-14'15'544'0,"-5"-1"-84"0,5 5-202 15,2-2-126-15,-2 6-68 0,2 0-38 0,-1-3-13 16,6 3-2-16,-6-1 4 0,13 3 8 0,-6-6 12 16,6 3 10-16,0-1 9 0,6-2 7 0,1-1 4 0,6-3 1 15,0 4-3-15,7-5-7 0,-2-3-5 0,2 0-5 0,7 0 7 16,-1-8 10-16,0 2 17 0,-1-5 26 0,1 0 30 0,7-8 29 15,-7 4 20-15,0-7 14 0,-6 0-1 0,-1 4-7 16,1-5-19-16,-7-2-26 0,0-1-32 0,-6 1-28 16,-7-1-27-16,0-2-19 0,0-2-11 0,-7 0-9 0,1 1-6 15,-14-3-5-15,7 2-3 0,-7-3-4 0,-6 0-3 0,0 3-5 16,0-3-6-16,-7 0-10 0,7 8-16 0,-6-4-27 0,6 2-55 16,7 2-83-16,-1-1-80 0,1 4-80 0,11 0-132 15,-4 0-142-15,12 5-93 0,-6-2-27 0,6 4 23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6T04:11:24.5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11313 15158 34 0,'0'0'221'0,"0"0"-24"0,0-3-23 16,0 0-27-16,0 3-28 0,0-4-28 0,0-3-22 0,0 3-13 16,0 0-8-16,0 0-7 0,0 1-6 0,0-1-3 0,0 1-1 15,0-4-3-15,0 7 0 0,0-4-2 0,0 0-3 0,0 0 0 16,0 4-3-16,0-3 0 0,0 3-1 0,0-4 0 16,0 4-2-16,0 0-2 0,0 0-2 0,0 0-3 15,0 0 0-15,0 0-1 0,0 0-2 0,0 0-3 0,0 0-1 16,0 0 2-16,0 0 0 0,0 0-1 0,0 0 1 0,0 0 0 15,0 0 1-15,0 0 3 0,0 0 1 0,0 0-1 16,0 0 2-16,0 0 0 0,-6 0 1 0,6 4 0 0,0-4-2 16,-7 0 1-16,7 3-3 0,-6-3 0 0,-1 0 0 15,-6 4-1-15,7 0-2 0,-8 0 0 0,1-4-2 0,0 7 2 16,-1-4-1-16,3 1-1 0,-3-1-1 0,1 1 1 0,0 0 0 16,0 0 0-16,0 3 1 0,-6-3-3 0,4-1 0 15,4 0 3-15,-3 5-2 0,1-4 1 0,1 1 0 16,-2-3 1-16,2 2-1 0,-2-1-1 0,1 1 1 0,0 0 0 15,6-1 3-15,-5 2 1 0,6-1-1 0,-8-1 1 0,1 1 2 16,6-2 3-16,-6 3 0 0,1-2 0 0,5-3 0 0,-6 4-2 16,7 0 2-16,-9 0 1 0,3-1 0 0,5 1-1 15,-5-1 1-15,-1 1 0 0,7 3-1 0,-8-3 0 16,8 0-3-16,-1-1-2 0,1 5-2 0,-7-5-1 0,6 5-2 16,1-1 0-16,-8 0-1 0,7 0-1 0,-5 1 1 0,-1 4 2 15,6-5 0-15,-5-1 3 0,5 6 1 0,0-5 1 16,-5-1 3-16,4 2 2 0,-4 0 1 0,5-1 4 0,-7 1 3 15,9-2-3-15,-9 2 0 0,1 0-1 0,1-1-1 0,5 0 0 16,-6 4-1-16,0-4-3 0,0 0 0 0,6 1-3 16,-5-1-2-16,-2 5 1 0,7-4-1 0,-5 2-1 0,-1 1-2 15,6-3-1-15,-5 2-2 0,4 5 1 0,2-4 0 16,-6 0 0-16,5 3 1 0,-6-3-1 0,6 3 0 0,-7 1 0 16,8 1 2-16,-7-5 0 0,8 3 0 0,-3 1 0 0,2-1-1 15,0-3 1-15,-1 4 1 0,1-4 0 0,-1 3-1 16,7-2 1-16,-7 2 0 0,1-3 1 0,0 4 1 0,6-4 0 15,-7 4 0-15,0-4 0 0,7 4 2 0,-6-5 3 16,0 5 0-16,6-4 1 0,-7 3-1 0,7 2-1 0,-7-7 0 16,7 7-1-16,0-5-3 0,0-1-2 0,-7 5-1 15,7-4 0-15,0 1-1 0,0 2 0 0,0-3-1 0,0 3 3 16,0 1 1-16,0 0 0 0,-6-1 1 0,6 1 0 16,0 4 1-16,0-1 0 0,0 0 3 0,0 0-3 0,0 1 0 15,-6 4 1-15,6-3-1 0,0-1-1 0,0 3-1 0,0 0-1 16,0-1 0-16,0 2 2 0,6-4 4 0,-6-1 4 0,0 0 3 15,6 0 4-15,-6 1 2 0,7-5 4 0,0 5-1 16,-7-5 0-16,7 1-3 0,-7 4-3 0,6-2-2 16,0-2-3-16,1 4-3 0,0-1-5 0,-1 4 3 0,0-4-1 15,1 4 3-15,0 0 0 0,-1-3-1 0,1-1 0 0,5 3 0 16,-4 2-1-16,4-5 0 0,0 4-3 0,-4-4-2 0,5 1-1 16,0 2-2-16,0-2 0 0,-1 0 0 0,8 2-1 15,-8-3 1-15,3 5-1 0,4-5-1 0,-6 0 0 0,0 0 0 16,7 1 0-16,-8-1-1 0,2 0 0 0,-2 0 1 0,1 1-1 15,1-1 0-15,-1-2 1 0,0 1 0 0,-1-2 0 0,2 3 3 16,-1-2 2-16,0-3 1 0,0 3 6 0,7-7 5 0,-8 8 3 16,2-3 4-16,5-3 5 0,1 3 3 0,-8-3 7 15,8 4 7-15,-1-5 6 0,8 2 0 0,-8-1 0 0,7 0-2 16,-6 1-4-16,7-2-4 0,-2 0-7 0,1-1-7 0,0 1-8 16,0 1-6-16,1 0-3 0,5-4-1 0,-6 4-1 0,0 0-2 15,7-3-2-15,-7-2-2 0,7 2-1 0,-7-1 1 0,-1 1-3 16,0-4 0-16,9 3 1 0,-8-4-2 0,0 2 1 15,7 2 0-15,-7-3-2 0,6-4 0 0,1 3 1 0,-2 1-1 16,3-4-1-16,-2 0 2 0,1 0-1 0,7 0 0 0,-8-4 0 16,7 1 0-16,0 3-1 0,1-4 2 0,-1-3 0 0,-1 2 0 15,8-1 1-15,-7-2 0 0,6 0 3 0,-5 1 0 0,5-1 1 16,-5-2-2-16,-1 3-2 0,0-1 0 0,-7-3 0 0,7 1-2 16,-5 2 0-16,-2-3 0 0,-7 1 1 0,1-2 0 15,1 5 1-15,-1-3 0 0,0-2 0 0,-7 1 2 0,0 0 1 16,2-1-1-16,-9-2 5 0,8-1 4 0,-7 5 2 0,7-6 4 15,-8-1 1-15,1 2 3 0,1 1 2 0,-1-6-1 0,0 3-2 16,0-2-1-16,0 0-2 0,0-1-2 0,-6 1-1 0,6 0 0 16,-7-2 2-16,-1-2 0 0,3 5 3 0,-1-8 1 15,-2 5-3-15,2-8 2 0,1 2-3 0,-2-2-2 0,0-4-3 16,1 1-1-16,-7-1 0 0,6-4 2 0,-6 3 3 0,0-2 4 16,0 3 2-16,0 0-1 0,0 0 0 0,0 1 0 0,0 3-1 15,0-5-6-15,0 5-4 0,-6 0-5 0,6 0-1 16,0 2-2-16,0-2-1 0,-7 3 0 0,7-3-1 15,-6 0 1-15,6 0-1 0,-6-1-1 0,-9 1 1 0,10 0 1 16,-2-4-1-16,-6 3 3 0,0 1-1 0,0-4 0 0,0 4 1 16,0-5-1-16,0 5-1 0,0 0-1 0,-7 0 1 0,8 0-2 15,-8-1 0-15,7 1-1 0,-7 3 0 0,8-3-1 16,-2 3 1-16,1 1 0 0,-1-1 2 0,2 1-1 0,-1-1 0 16,0 4 0-16,-1 0 0 0,8 0 0 0,-6 0 1 15,-2 3-1-15,8 2 0 0,-7-3-1 0,-1 6 1 0,1-4-3 16,0 3 1-16,-6 1 0 0,6 3-1 0,0-1 3 0,-7-2-3 15,8 7 1-15,-9-5 0 0,9 1 3 0,-8 4-3 16,8 0-2-16,-2-4-2 0,-5 4-3 0,6-1-1 0,0 5 1 16,-7-5-4-16,7 1-4 0,-1 3 2 0,2-3 1 15,-8 3-2-15,8-3 0 0,-2 0 2 0,-5 3-1 0,5-3 2 16,2 3 3-16,-8-3 4 0,7 0 0 0,-6 0 3 16,6 3 1-16,-7-4 3 0,0 4-1 0,7-3 1 0,1 1 1 15,-8 1-1-15,7-2 0 0,0 2 1 0,0-1-1 0,0 2-2 16,0-3 3-16,-1-1-1 0,2 4 0 0,5 1-2 0,-6-1 0 15,0-3 0-15,7 4 2 0,-8-5-1 0,8 4-2 16,-6 1-2-16,-2-4-2 0,8 3 0 0,-7 1-2 16,-1-1-2-16,2 0-5 0,-2 4-3 0,-5-4-2 0,-1 4-5 15,-6 0-4-15,6 0-4 0,-12 4-2 0,7 0-2 0,-2 0-4 16,-5-1-4-16,-1 1-4 0,0-1-5 0,-6 4-7 16,7 1-9-16,-7-4-18 0,0 3-18 0,-1 0-26 0,0-4-26 15,2 5-28-15,-1-1-27 0,0 1-36 0,6-5-80 16,-5 5-143-16,5-5-40 0,1 6-26 0,-2-7-3 0</inkml:trace>
  <inkml:trace contextRef="#ctx0" brushRef="#br0" timeOffset="718.45">10896 15734 215 0,'-7'-4'231'0,"7"1"-65"0,0 0-53 0,0-1-34 16,0 0-22-16,-6 0-8 0,6 4-7 0,0-3 0 15,-6-1 1-15,6 4 5 0,0-4-1 0,0 4-4 0,0 0-7 16,0 0-5-16,0 0-6 0,0 0-6 0,0 0-6 0,0 0-6 16,0 0-3-16,0 0-2 0,0 4 1 0,6-4 1 15,-6 4 4-15,0-4 2 0,6 3 1 0,-6-3 3 0,0 0 2 16,7 0 3-16,0 0 1 0,-7 4 1 0,6-4 0 15,-6 0 3-15,6 4-1 0,1-4 1 0,-7 0 1 0,6 0 0 16,1 0-4-16,6 0 0 0,-8 0 0 0,4 0-1 0,2 0-1 16,3 0 0-16,6 0-5 0,-8 0 1 0,14 0 1 15,-6 0-1-15,7 0-2 0,-1 0-1 0,0-4-1 0,6 0-2 16,1 4 0-16,6-7-1 0,0 3 1 0,-1 1 0 16,2-1 1-16,-1 0 3 0,0 1 4 0,1-1 1 0,5-3 2 15,-5 3 4-15,-2 1-1 0,7-1 0 0,-5 0 0 0,-1 0-3 16,0 1-4-16,0-1-3 0,0 1 0 0,0 3-1 15,-6-5 0-15,-1 3-1 0,1 2 1 0,-1-4 0 16,-5 4 1-16,-1-4 2 0,-7 4 1 0,0 0-1 0,-5-4-2 16,5 4 0-16,-12 0-2 0,0 0 0 0,-1-3-3 0,0 3-2 15,-6 0-9-15,7 0-10 0,-7 0-13 0,0 0-23 0,0 0-23 16,0 0-32-16,0-5-49 0,-7 2-91 0,1 3-150 16,0-4-79-16,-1 4-28 0</inkml:trace>
  <inkml:trace contextRef="#ctx0" brushRef="#br0" timeOffset="1577.75">11194 17174 222 0,'-5'0'250'0,"-1"-4"-59"0,6 4-49 15,-7 0-39-15,7 0-29 0,-7-4-20 0,7 4-8 0,0 0-3 16,0 0-1-16,0-3 2 0,-6 3-1 0,6 0 1 0,0-4-1 16,0 4 2-16,0 0-3 0,0 0-4 0,0 0-4 0,0 0-2 15,6 0-6-15,-6 0-5 0,0 0-5 0,0 0-6 16,0 0-3-16,0 0-3 0,7 0-3 0,-7 0-2 0,0 0 0 16,0 0 1-16,7 0 1 0,-7 0 1 0,6-3 3 0,-6 3-1 15,5 0 3-15,4 0 1 0,-3 0 0 0,7 0 2 0,-7 0 1 16,7 0-2-16,0 0 0 0,1-4 1 0,-2 4-1 15,2 0 2-15,5-3-1 0,1 3 1 0,-1 0 2 0,1 0 0 16,6 0 5-16,-6 0-1 0,5 0-1 0,1 0-1 0,0 0 0 16,7-4-2-16,-7 4-2 0,5 0 0 0,3 0-5 0,-2-5 0 15,1 5-1-15,-1 0 0 0,2 0-3 0,5-3 0 0,-7 3-2 16,1-3 1-16,-1 3 0 0,7-4 0 0,-7 4 1 16,1-4 1-16,1 4 0 0,-2-3 2 0,7 3-1 0,-13-3 1 15,7 3-1-15,-1-5 0 0,-6 5 2 0,1-4 2 0,-8 4 4 16,7 0 5-16,-6 0 8 0,-8-3 4 0,8 3 5 0,-8 0 9 15,2 0 15-15,-7 0 9 0,-1-4 7 0,0 4 3 0,2 0 0 16,-8-3 3-16,6 3 1 0,-6 0-4 0,0 0-15 16,0 0-14-16,-6 0-17 0,6 0-24 0,-8 0-29 0,2 0-37 15,0 0-38-15,-1 0-38 0,0-4-43 0,-6 4-75 0,7-3-155 16,-7-1-51-16,0 0-54 0,0-3-21 0</inkml:trace>
  <inkml:trace contextRef="#ctx0" brushRef="#br0" timeOffset="2077.66">11483 15845 43 0,'-7'-4'55'0,"7"4"-54"0,0-4-40 0</inkml:trace>
  <inkml:trace contextRef="#ctx0" brushRef="#br0" timeOffset="2140.25">11469 15826 41 0,'0'0'103'16,"0"0"-2"-16,0 0-14 0,0 0-22 0,0 0-32 0,0-4-35 15,0 4-37-15,0 0-35 0,0 0-34 0,0 0-31 16</inkml:trace>
  <inkml:trace contextRef="#ctx0" brushRef="#br0" timeOffset="3389.69">11489 15862 316 0,'0'-3'295'16,"0"-1"-75"-16,6 4-71 0,-6-4-59 0,0 1-40 15,7 0-19-15,-7-1-11 0,0 4-3 0,0-4-1 0,0 4 0 16,0-4 1-16,7 4-1 0,-7-3 0 0,0 3 0 0,0-4-3 16,0 0-2-16,6 1-4 0,-6 3 2 0,6-4 3 15,-6 0 2-15,0 4 5 0,7-3 2 0,-7 3 1 0,0 0 0 16,0-4-1-16,0 4-1 0,0 0-6 0,0 0-4 15,0 0-5-15,0 0-5 0,-7 4 0 0,7-1 0 0,-6 5 1 16,0-1 4-16,-8 4 2 0,8 0 1 0,-7 0 5 0,0 4 1 16,0-5-1-16,6 5 0 0,-6 0 0 0,1-1 0 15,-2 1 1-15,8-1 1 0,-7-2-1 0,6 2 0 0,1-2 1 16,-1-5-3-16,1 3-2 0,-1-2-2 0,7-4-1 16,0 3 1-16,-8-7 4 0,8 3 5 0,0 1 8 0,0-4 6 15,0 0 6-15,0 0 3 0,8 0 1 0,-8-4-2 0,7 1-4 16,-1-1-5-16,1-3-8 0,-1-1-1 0,1 1-2 15,-1-3 1-15,1-2 4 0,-1 1 6 0,0 0 3 0,2 1 3 16,-8-1 1-16,6-1-2 0,0 2-5 0,-6-2-5 16,7 1-6-16,-1 0-6 0,-6 4-6 0,0-4-4 0,7 4-3 15,-2 3-2-15,-5-3-3 0,8 4-1 0,-2-1-2 16,1 0-1-16,0 4-3 0,-1-4 1 0,0 4 0 0,1 4 2 16,6-4 0-16,-7 0 1 0,1 4-4 0,6 0-3 0,0-1-5 15,-7 0-8-15,8 1-8 0,-8 0-8 0,7 3-8 16,-6-3-10-16,6 0-5 0,-7 3-6 0,8-4-4 0,-8 4-4 15,0-3-12-15,8 4-21 0,-8-5-44 0,0 2-75 16,1-2-120-16,-1-3-62 0</inkml:trace>
  <inkml:trace contextRef="#ctx0" brushRef="#br0" timeOffset="4202.14">11463 15877 194 0,'0'0'391'0,"0"0"-95"0,0 0-98 0,0-3-82 15,0 3-53-15,0 0-33 0,0 0-16 0,0 3-9 16,0-3-2-16,6 4 3 0,-6-4 1 0,7 3 3 0,-7 1 4 16,7-1 4-16,-7 1 0 0,6 4-1 0,-6 0-1 0,6-1-4 15,1 0 1-15,-7 0-2 0,7 1-1 0,-7-1-1 16,6 3 1-16,0-1 0 0,1 1-2 0,-1-3 3 0,-6 5-2 15,7-2 2-15,0 1 0 0,-1 4-1 0,-6-1 5 16,6 2-1-16,2-2-1 0,-2 1 0 0,-6-1-2 0,6 1 1 16,-1-1-3-16,-5 1-1 0,8 3-1 0,-8-3 3 0,7 0 3 15,-7 3 1-15,0-4 4 0,6 2 1 0,-6-2 2 16,0 1 2-16,0-1-1 0,0 1-3 0,7 0-1 0,-7 3-1 16,0-4-2-16,0 2-1 0,0 2 0 0,0-4-2 15,0 1-3-15,0 4 1 0,6-5-3 0,-6 4-2 0,0-2 0 16,0 1-1-16,0 2 0 0,0-5-3 0,6 5 2 15,-6-5 1-15,8 1 1 0,-8 3-2 0,6-6 1 0,-6 5-1 16,6-5 1-16,0 2-1 0,2-3 0 0,-8 3 0 0,6-2 1 16,-6-1-1-16,6 0 1 0,1-1-1 0,-7 2 1 0,6-1-1 15,-6 0 1-15,0-1-2 0,0 1-2 0,7 1 3 0,-7-2 0 16,0 2-2-16,7-1 0 0,-7 0 0 0,0-1-1 16,6 2 1-16,-6 2 2 0,0-2-2 0,6-6-1 0,-6 5 0 15,6 1 0-15,2-2 0 0,-8-3 0 0,6 5 0 0,-6-1 0 16,6 0-1-16,1 0 1 0,0 0 0 0,-7-1 0 0,6 2 1 15,-6 2 0-15,0-2 1 0,7-2 0 0,-7 5-2 0,0-3 0 16,6-3-1-16,-6 7 1 0,0-5-1 0,0-1 0 16,0 2-1-16,0-1 2 0,6 0 0 0,-6 0 1 0,0-4 0 15,0 4 0-15,0-4-1 0,-6 0 1 0,6 0 0 0,0 1 0 16,0 0 0-16,0-1-1 0,0-3 0 0,0 3 0 0,0-4 0 16,0 1 0-16,0 1 0 0,0-2 0 0,0-3 0 0,0 0 0 15,0 3 0-15,0-3 3 0,0-3-2 0,0 3-1 16,-6-3-6-16,6-2-4 0,0 1-1 0,0-4-1 0,-7 2-2 15,7-1-4-15,-6-1 1 0,6 0 3 0,-7-1 4 0,0 1 2 16,1-4 2-16,0 2 2 0,6-1 0 0,-8 3 2 0,2-3 1 16,0 5 1-16,-7-6 2 0,6 5 5 0,1-4 3 0,-1 3 2 15,-5 0 2-15,4 1 4 0,2 1 2 0,0-2 2 16,0 0 1-16,-2 5 1 0,8-1-4 0,-6 2-2 0,6-3-2 16,0 5-3-16,-6-3-6 0,6 3-7 0,0 0-9 0,0 0-4 15,0 0-1-15,6 0-2 0,-6 3-2 0,0 2 1 0,6-3 2 16,2 2 5-16,-2-1 4 0,-6 1 1 0,12 0 1 0,-4 0 3 15,-2 0-1-15,7 0-1 0,0-2 2 0,0 3-1 16,-1-5-1-16,2 0-3 0,-1 0 2 0,0 0 1 0,0 0-1 16,1 0-3-16,4-5-10 0,-4 5-10 0,5-6-15 0,-6 2-17 15,6-4-32-15,1-3-65 0,-7 1-133 0,7-2-90 0,-7-2-56 16</inkml:trace>
  <inkml:trace contextRef="#ctx0" brushRef="#br0" timeOffset="5154.97">11874 16188 153 0,'0'-3'215'0,"0"3"-30"0,6 0-37 0,-6 0-37 16,0 0-35-16,0 0-28 0,6 0-18 0,-6 0-8 15,7 0 2-15,-7 0-2 0,6-4 1 0,-6 4 4 0,0 0 2 16,7-4 1-16,-7 4 1 0,7 0-1 0,-1-3-1 15,-6 3-1-15,0-4-1 0,6 4 1 0,-6-4 2 0,0 4 2 16,0-4 0-16,7 4 1 0,-7-2-1 0,0 2-2 0,0 0-3 16,0 0-3-16,0-5-5 0,0 5-2 0,0 0-6 15,0 0-1-15,0 0-2 0,0 0-1 0,0 0-1 16,0 0-2-16,0 0 0 0,0 0-1 0,0 0 2 0,0 0-1 16,0 0 0-16,0 0-1 0,0 0 2 0,0 0 0 0,0 5 1 15,0-5 0-15,0 0 2 0,-7 0 1 0,7 2 0 0,0 2 2 16,0 0-2-16,-6 0 1 0,0-1 0 0,6 5-2 15,-7-2 0-15,0-1 0 0,7 2 2 0,-6 4 1 16,-1-3 4-16,7 3 4 0,-6 0 3 0,6-1 0 0,-6 2 1 16,-2 3 0-16,2-5-3 0,6 5-3 0,0-4-3 0,-6 1-1 15,6 2 0-15,0-3-1 0,0-4-1 0,0 4 1 16,0-4-2-16,0 1 1 0,0-1-1 0,0 1 0 0,6-6-2 16,-6 6 1-16,6-4 2 0,2-1 0 0,-2 1 2 15,-6 0 1-15,6 0 3 0,1-4 4 0,-1 0 2 0,1 0 4 16,6-4 2-16,-7 0 5 0,8-3 4 0,-8-1 4 0,6 2 6 15,-4-6 4-15,4 1 6 0,-5 0 8 0,-1 1 7 16,1-2 6-16,0 1 4 0,-1-4 0 0,0 5-7 0,-6-2-3 16,0 1-2-16,8 5-8 0,-8-2-6 0,0 1-11 15,0 3-10-15,0 0-6 0,0 0-4 0,0 4-12 0,0-3-8 16,0 3-9-16,0 3-5 0,0 1-2 0,0 4-3 0,0-5-7 16,0 4-4-16,0 4-1 0,0-3-1 0,0 3-1 15,0 0-2-15,6 1 0 0,-6-2-2 0,6-3 3 0,-6 5 6 16,7-5 3-16,-1 0 5 0,1 0 3 0,-1 1 3 15,1-5 1-15,-1 1 6 0,7-1 2 0,-6-3 1 0,-1 5 3 16,0-5 7-16,2-5 8 0,-2 5 7 0,0-3 9 16,1-4 6-16,-1 3 7 0,1-4 8 0,0 1 4 0,-7-3-3 15,0-2-6-15,6 1-6 0,-6 0-6 0,-6-1-3 0,6-2-7 16,-7-1-8-16,0 5-2 0,1-5-1 0,-1 1-4 0,1 3-1 16,0-4 1-16,-8 5-2 0,8-2 0 0,-1 1-3 15,0 3-12-15,1-3-14 0,6 5-23 0,-6 1-28 16,-1 2-40-16,7-1-41 0,-6 1-41 0,6 3-35 0,0-4-35 15,6 0-51-15,7 0-102 0,0 1-100 0,0-4-49 0,-7 3-9 16</inkml:trace>
  <inkml:trace contextRef="#ctx0" brushRef="#br0" timeOffset="5654.98">12362 16203 442 0,'-7'-4'398'0,"7"4"-116"16,-7-3-111-16,7 3-73 0,0 0-43 0,-6 0-24 15,6 0-16-15,0 0-7 0,0 0-4 0,-6 0-2 0,6 3 3 16,-7 1 2-16,1 4 1 0,-1-5 3 0,1 8 4 16,0-3 3-16,-1 3 5 0,-6-1 3 0,6 5 2 0,1-3 2 15,-1 2 1-15,1 1 0 0,-1-1 0 0,1 1-2 0,6 0-5 16,0-1-4-16,0-3-3 0,0 4-4 0,0-5 0 15,6 2-4-15,-6-1-1 0,7 0 0 0,-1-4-1 0,1 0 0 16,6 1 0-16,-7-5 0 0,8 1-2 0,-2-1 2 16,1 1 0-16,6-4 1 0,-5-4 1 0,-1 4 5 0,7-7 6 15,-8 4 8-15,2-8 11 0,-1 3 12 0,-1 0 16 0,1-2 15 16,-6-1 14-16,-1 1 3 0,-6-2 7 0,8 1 5 16,-8-3-4-16,-8-2-2 0,8 6-1 0,-6-5 1 15,-1 1-5-15,-6 2-5 0,6-3-11 0,-5 5-9 0,-1-1-9 16,0 0-15-16,7 0-28 0,-8 4-35 0,2-1-37 0,5 5-42 15,0-5-46-15,0 5-45 0,1 3-44 0,6-3-43 0,-6-2-75 16,6 5-171-16,0-4-52 0,0 4-14 0,0 0 5 16</inkml:trace>
  <inkml:trace contextRef="#ctx0" brushRef="#br0" timeOffset="6889.06">11789 17863 26 0,'0'0'310'0,"6"-4"-44"0,-6 4-49 16,0-3-50-16,6 3-46 0,-6-4-34 0,7 4-23 0,0-4-16 15,-7 4-12-15,6-4-10 0,1 4-1 0,-7 0-3 16,6-3-1-16,1 3-1 0,-1 0-5 0,1-4-1 0,-1 4-2 15,8-4-3-15,-8 4-2 0,0-4-2 0,1 4 0 0,-1 0-1 16,1 0 1-16,6-2-2 0,-7 2 1 0,1 0-1 16,0 0 2-16,-1 0 2 0,0 0 1 0,8 0 1 0,-2 0 2 15,1 0 2-15,1 0 2 0,-2 0 3 0,8-4-1 0,0 4-1 16,-1-4-2-16,1 4-1 0,0 0 0 0,5-4-3 0,-5 4-2 16,6 0-3-16,-6-3-1 0,5 3 0 0,-5 0-3 0,6-4 0 15,-6 4-1-15,6 0-2 0,-1 0 0 0,2-4 1 0,-1 4 1 16,0 0-1-16,1 0 0 0,-1 0 0 0,-1 0 1 15,1 0 1-15,0 0 1 0,6-4-2 0,-5 4 0 0,-1 0 1 16,7 0 3-16,-8 0 1 0,2-3 1 0,-1 3 3 0,7 0-2 16,-9-4 0-16,11 4 1 0,-3-3-1 0,-6 3-1 0,7-4-1 15,-1 4 0-15,1-5-4 0,-1 5 3 0,-5-2-1 0,-1 2 3 16,6-4-2-16,-7 0 2 0,2 4 1 0,-1-4 2 16,0 1 2-16,-6-1 3 0,6 4 3 0,-7-4 1 0,6 0 2 15,-4 1 0-15,-2-1 1 0,-5 1-4 0,5-1-3 0,-6 1-2 16,0-1-2-16,-1 0-1 0,-4 0-1 0,4 1 3 0,-4 3 0 15,-8-7-2-15,6 2 3 0,-6 3 1 0,0-2 2 16,0 0-2-16,0 0-1 0,-6-3-2 0,6 3-1 0,-8-3 1 16,-4 3-4-16,4-7-4 0,-4 4-2 0,-1 0 0 0,0-1-2 15,-6 0-2-15,-1 1 2 0,-6 0 1 0,7 0 0 0,-7-1 1 16,-1 5 0-16,7-1 3 0,-6 1 2 0,6-2 3 0,8 3 1 16,-1 2 2-16,-1-4-1 0,8 4 0 0,0 0 0 0,0-4-2 15,6 4-2-15,0 0-5 0,0 4-2 0,6-4-1 16,0 4 0-16,0-4 0 0,8 2 1 0,6-2 1 0,-1 5 1 15,1-5-1-15,-1 3 1 0,7-3 1 0,0 4 0 0,-1-4-1 16,3 3 0-16,-2-3-1 0,0 4 0 0,-1 0 0 0,1 0-1 16,1-1 1-16,-8 1-2 0,0-1-1 0,1 2 0 0,-6 2 0 15,-3 0 0-15,3 0 2 0,0 1-2 0,-8-1 0 0,0 0 0 16,2 0-1-16,-8 1 1 0,0 3-1 0,0-3 5 16,-8 2 0-16,2 1 1 0,0 0 1 0,-8 3 2 0,0-2-3 15,-4 3 0-15,-1-4-9 0,-1-1-10 0,0 2-14 16,1-5-15-16,-1 3-19 0,6 2-23 0,-4-5-39 0,5 4-92 15,-1 0-151-15,2 0-84 0,5 0-33 0</inkml:trace>
  <inkml:trace contextRef="#ctx0" brushRef="#br0" timeOffset="7404.37">14252 17888 230 0,'-7'-11'508'0,"1"4"-49"0,-1 3-189 0,1-3-123 0,6 4-67 0,0-1-33 16,-7 0-17-16,7 0-9 0,0 4-5 0,0-3 0 16,0 3 1-16,0 0 0 0,0-4-3 0,0 4-1 15,0 0-1-15,0 0-2 0,0 4-2 0,7-1-3 0,-7-3-1 16,0 8 0-16,6-4 1 0,-6 3 2 0,7 3 2 16,-1 2 2-16,-6-1 3 0,7 4-1 0,-1-1 0 15,-6 4-2-15,6 1 0 0,-6-1-2 0,8 0-1 16,-2 1-3-16,-6-1-2 0,6 4-2 0,1-4-1 15,-2-3 0-15,3 3 0 0,-2-3 0 0,0-1 0 0,1-3 1 16,0 0 1-16,0-3 7 0,-1-2 8 0,7-1 12 16,-6 2 15-16,5-2 20 0,-5-5 17 0,6-5 18 15,0 2 13-15,1-6 14 0,-2-1 8 0,0 0 7 16,2-6 1-16,5-2 2 0,-5-1 0 0,-2-2-5 0,2 3 2 16,-1-8-8-16,-8 4-5 0,10-4-13 0,-10 1-11 15,8-1-17-15,-5 1-15 0,-2 2-12 0,0-2-6 0,1-1-17 16,0 4-11-16,-1 4-7 0,-6 0-9 0,7-1-6 0,-7 8-10 15,6 0-19-15,-6 0-63 0,0 0-66 0,6 1-78 0,1 6-62 16,0-4-57-16,5 1-81 0,-5-1-147 0,6 1-69 16,-1 4-26-16,-4-1 27 0</inkml:trace>
  <inkml:trace contextRef="#ctx0" brushRef="#br0" timeOffset="9294.54">14037 16302 206 0,'-7'0'269'0,"7"-4"-26"0,0 4-37 0,0-3-45 16,0 3-48-16,0-4-37 0,-7 4-29 0,7 0-16 0,0 0-11 15,0 0-6-15,0 0-4 0,0 0-2 0,0 0 0 0,-6 0 0 16,6 0 0-16,0 0 3 0,0 0 2 0,-6 0 2 15,6 0 2-15,0 0 2 0,0 0 1 0,-7 0 0 16,7 0 0-16,0 0-1 0,0 0-2 0,7 0-2 0,-7 0-3 16,0 0-1-16,0 0-3 0,6 0 5 0,0 4 2 0,1-4 2 15,0 3 1-15,-1 1 3 0,6 0 1 0,2 2 2 0,6-6 0 16,-7 8-3-16,13-8-3 0,-6 4 1 0,5 1 0 16,1-3 1-16,1-2-1 0,5 0-1 0,1 0 1 15,-1 0 2-15,8 0 0 0,-8 0-1 0,7 0-2 0,-6-2-3 16,5 2-2-16,-6 0-2 0,9 0-2 0,-2-5-2 0,-7 5-1 15,6 0-2-15,9-4 1 0,-8 4 0 0,7-3 2 16,-1-2 0-16,0 5 0 0,1-2 1 0,7-2-1 0,-1 0-2 16,7-3-1-16,-9 3 0 0,10 0 0 0,-1-2-1 15,-1-2 3-15,1 1 2 0,0 3 2 0,-7-4 3 0,7 1 0 16,-8 0 0-16,2 4 1 0,-8-6 0 0,-5 6-3 0,-2 0-2 16,-5-1-2-16,-1 0 1 0,1 1 3 0,-7 0 1 15,0-2 4-15,-6 1 1 0,-1 1 2 0,1-2 4 0,0 2 3 16,-8 0-4-16,1-1-1 0,1 0-2 0,-2 4-3 15,-5-7-2-15,0 3-1 0,6 0-3 0,-7 2 0 0,-6-3 3 16,7-2 1-16,-7 4 1 0,-7-5-2 0,7 1 0 0,-6 0-1 16,-7 3-4-16,6-3-4 0,-6-1-7 0,-7 5 0 15,7-5-3-15,-6 5 1 0,0-5-3 0,-7 8 1 0,6-7 0 16,-7 7 0-16,1-3 0 0,1-1-2 0,5 4-4 16,-6-4-3-16,0 4 1 0,0-3-2 0,0 3 2 0,0 0 0 15,6-5 2-15,-6 5 2 0,7 0 4 0,-1 0 3 16,0-3 1-16,8 3 2 0,-2 0 0 0,1 0 1 0,7-4 0 15,0 4 0-15,-1 0 0 0,0 0 0 0,7 0 0 0,0 0-2 16,-6 0-1-16,6 0-1 0,6 0-1 0,-6 0 0 0,7 0-1 16,0 4 2-16,-1-4 4 0,7 0 3 0,0 0 2 15,0 0 2-15,7 0 2 0,-1 0 2 0,7-4-2 16,-6 4 1-16,6-4-1 0,7 4-1 0,-7-4 4 0,6 4 1 16,-5-3 1-16,5-1-1 0,0 4 1 0,1 0-1 0,-7 0 0 15,7 0 0-15,-1 0-2 0,-6 0-3 0,0 4 0 16,7-1-1-16,-8 1-2 0,1 0-1 0,-5 0-1 0,-2-1-2 15,0 2-2-15,1-2 0 0,-7 5-3 0,0-2 1 16,0-2-1-16,-7 7 2 0,1-3-1 0,0-1 1 0,-7 4 2 16,0-4 0-16,0 4 0 0,0 4 1 0,-7-5 1 0,7 5-1 15,-7-4 1-15,-6 4 0 0,0 4 0 0,1-1-2 16,-1-4 0-16,-7 5 4 0,0-1 0 0,1 3 1 16,-7-2 1-16,0-1 1 0,0 1 3 0,-1 3 1 0,-5-4 2 15,6 1-2-15,-7 3 1 0,1-4 3 0,5 1 5 0,-5-1 5 16,-1-4 2-16,7 5 3 0,0-4 5 0,1-5 2 0,-1 1 3 15,6 0-4-15,7-4-2 0,-7 1-10 0,8 0-5 16,4-5-13-16,2 0-25 0,0 1-32 0,6-4-33 0,0 4-34 16,0-4-29-16,6 0-29 0,0 0-38 0,14 0-62 15,-7-4-146-15,7 0-72 0,0-2-33 0</inkml:trace>
  <inkml:trace contextRef="#ctx0" brushRef="#br0" timeOffset="10762.94">22384 15657 298 0,'-7'0'271'0,"-6"0"-60"16,0 4-54-16,7-4-47 0,-2 0-34 0,-4 4-21 0,5-4-12 16,0 0-7-16,1 0-5 0,0 0-3 0,6 0-2 15,-6 0-1-15,6 0 0 0,0 0-1 0,-7 0 0 0,7 0-2 16,-7 0-3-16,7 0-1 0,0 0-3 0,-6 0-1 15,6 0-4-15,-7 0-2 0,1 0-3 0,0 4-2 0,-2-1 0 16,-4-3-1-16,5 4 0 0,-6-1 0 0,6 1 4 16,-5-4 1-16,-2 0 1 0,2 0 2 0,-2 4 2 0,2-1 1 15,-2 1 2-15,1-4 3 0,-7 0 1 0,8 4 0 0,-1-1-1 16,-7-3 1-16,7 0-3 0,0 4-2 0,-7 0-3 16,8-1-3-16,-8-3-4 0,7 4-1 0,-7 0-2 0,1 0-1 15,0-1 0-15,-1 0 1 0,1 1 0 0,5 0 1 16,-12-1 3-16,7 1 0 0,-1 4-1 0,0-5 2 0,-5 2 0 15,5 1 0-15,-6-3-2 0,6 2-1 0,-5-2-1 0,-1 5 2 16,-1-4-1-16,1-1-1 0,0 4 1 0,0-3 1 16,0 3 1-16,0-3 0 0,0 0-1 0,0-1 1 0,0 1 2 15,-1 0-1-15,0-1 1 0,-4 1 1 0,5 0 1 16,-1 0 1-16,2-1 1 0,-1 0-1 0,-7 1-1 0,7 0 2 16,0-4-3-16,5 3 1 0,-4 1 0 0,0-4 0 0,-1 4-1 15,-1-4 2-15,0 4 0 0,2-1-2 0,-1-3 2 16,-1 4-1-16,2-1 0 0,-2 1-2 0,-4-1 0 15,4 1-2-15,1-4-2 0,-1 4 0 0,2 0 0 0,-1-1-3 16,0 2 1-16,0-2 0 0,-1 1-1 0,8-2 1 0,-7 3 1 16,0-2 0-16,0-3-2 0,0 4 3 0,6 0-1 0,-6 0 0 15,7-1 0-15,-7-3 2 0,6 4-3 0,-6-4 2 16,7 4 1-16,-7-4-2 0,0 3 2 0,-1-3-1 16,7 3 2-16,-6-3-1 0,1 0 1 0,-1 4 0 0,-7-4 0 15,7 5-2-15,-6-5 1 0,5 0-2 0,-5 3 2 0,-1-3-1 16,1 0-1-16,-8 3 1 0,8-3 0 0,-7 4 1 15,0-4-2-15,6 4 0 0,-6-4 2 0,0 0 0 0,6 3 2 16,-5-3 1-16,-2 0 1 0,7 0 1 0,1 0 0 16,-1 4 1-16,1-4 0 0,-1 0-2 0,1 0-1 0,-1 0-2 15,7 0-2-15,-7 0 0 0,1 4 0 0,-1-4-1 0,1 0-2 16,-1 4-2-16,6-4 2 0,-4 0-2 0,-2 3-1 16,1-3 1-16,-2 4 1 0,3-1-1 0,-3-3 2 0,-5 4 3 15,7-1-2-15,-1 1 1 0,-5-4 2 0,4 4 1 16,-5 0 2-16,13-1 2 0,-6 1 3 0,-2-4 1 0,3 3 3 15,4 1 1-15,8-4 2 0,-1 3 2 0,1-3-1 0,6 4 0 16,0-4-2-16,0 0 1 0,0 0-2 0,7 0-1 16,-8 0-2-16,8 0-2 0,0 0-2 0,-2 0-4 0,2 0-2 15,-1 0-2-15,1 0-1 0,0 0 1 0,6 0-2 0,-8 0 1 16,3 0 1-16,5 0 1 0,0 0 1 0,0 0 1 16,0 0-1-16,0 0-6 0,0 0-10 0,0 0-14 15,0 0-17-15,0 0-17 0,5 0-19 0,-5 0-19 0,8 0-16 16,-8 0-13-16,6 0-9 0,7 0-27 0,-7 0-72 0,2-4-126 15,4 1-71-15,-5-4-35 0</inkml:trace>
  <inkml:trace contextRef="#ctx0" brushRef="#br0" timeOffset="11262.82">18753 15749 397 0,'0'-4'422'0,"0"4"-114"0,0-4-118 0,0 4-81 0,0-3-48 0,0 3-28 16,0 0-18-16,-5 0-9 0,5 0-7 0,0 0-4 16,0 0 1-16,0 3 0 0,-7-3 3 0,7 4 3 15,-7 0 3-15,1 0 1 0,-1-1 1 0,1 4 1 0,0-3 1 16,0 4 3-16,-2-5 0 0,-4 5 3 0,5-1-2 0,-6 0 3 15,0 1 1-15,0-1 1 0,-6 4-2 0,4-4-2 0,-3 1 1 16,-2 2 1-16,0-2 1 0,1 3 1 0,-1-4-3 16,-6 4-1-16,7 0 1 0,-7 1 0 0,0-5 0 15,-1 3-3-15,7 2 0 0,-4-1-2 0,4-1 1 0,-6 1 0 16,5 0 1-16,2 1-4 0,6-2 2 0,-6-3 1 0,6 5-4 16,6-2 0-16,-5 1 0 0,4 0 0 0,2-3-1 15,0 3 1-15,6 1-2 0,0-2-1 0,0 1 2 0,6 0 1 16,-6 0-1-16,14 0 0 0,-8-4 0 0,7 5 0 15,0-2 0-15,6-3 0 0,-6 4-1 0,14-3 0 0,-8 4-1 16,7-6 2-16,7 5 1 0,-1-3-1 0,1-1 2 0,6 0 1 16,6 4 0-16,2-3 0 0,-2-1 2 0,7 1-1 15,1-2-1-15,-3-2-1 0,10 3-1 0,-9-3-1 0,-5 4 0 16,0-6 0-16,-1 6-3 0,-5-4-2 0,-7 3-5 16,-2-3-2-16,-4 0-3 0,-8 0-6 0,1-1-7 0,-7 0-7 15,0-3-6-15,-6 5-7 0,-1-5-9 0,-1 0-8 0,-5 0-9 16,9 4-10-16,-9-4-26 0,-9 0-72 0,9-4-160 15,-5-1-56-15,-1 2-37 0</inkml:trace>
  <inkml:trace contextRef="#ctx0" brushRef="#br0" timeOffset="12200.31">19953 14800 32 0,'-6'-3'374'0,"6"-1"-72"15,-7 0-76-15,7 1-72 0,-7 3-57 0,7-4-32 16,0 4-20-16,-6-4-12 0,6 4-5 0,-6 0-3 15,6-3 1-15,0 3 2 0,0 0 0 0,0-4 6 0,0 4 2 16,0 0 0-16,0 0 0 0,0 0-3 0,0 0-2 0,0 0-1 16,0 0-5-16,0 0-6 0,0 0-4 0,0 0-2 15,0 0-2-15,0 0-3 0,0 0-2 0,0 0-3 0,0 0 2 16,-6 0-2-16,6 0 1 0,0 0-2 0,0 0 1 16,-8 0 1-16,8 4 1 0,-6-4 0 0,0 0 0 0,-1 3 3 15,0-3 4-15,1 0 2 0,-1 4 1 0,1-4 5 0,0 0 1 16,-1 4 1-16,0-1 0 0,1-3-2 0,0 0-4 15,6 4-1-15,-8 0-1 0,2-1 1 0,0 1 1 0,-1 4-1 16,1-2 4-16,-7 5 1 0,6 1 3 0,-5 2 1 16,-2-3-1-16,1 4-3 0,6 0-3 0,-5 2 2 0,5-2 0 15,-6 4-1-15,6-1-2 0,1 0 3 0,0 1-2 0,-1 2 1 16,0-2-2-16,1 2 1 0,0-1-3 0,6-3-1 16,-7 2 0-16,7-1-3 0,0 0-2 0,0 2-1 0,0-3 0 15,0 2 0-15,7-5 0 0,-7 1 0 0,6-1 1 16,0-3 5-16,1 0 4 0,0 0 6 0,-1 0 6 0,7-7 3 15,0 3 3-15,0-3 4 0,7-4 5 0,0 0 3 0,-1 0 1 16,0-4-1-16,8-3 5 0,-1 0 9 0,-1-1 9 16,1-3 2-16,0 0 1 0,1 0 3 0,-1-3 2 0,0-1-1 15,0-3-4-15,-7 3-7 0,1-2-7 0,-1-3-4 16,-6 2-5-16,0 0-2 0,1 3-2 0,-8-3 2 0,0 7-1 16,1-4-2-16,-7 9-1 0,7-6-3 0,-14 4-3 15,7 5-7-15,0-1-5 0,0 0-9 0,-7 4-5 0,7 0-6 16,0 4-5-16,-6 0-2 0,0 3-4 0,6 1 0 0,0 3 1 15,-7 0 0-15,7 4 0 0,0-1 0 0,0 1 1 16,0-1-1-16,7 1 2 0,-7-1-1 0,6 1 0 0,7-4 0 16,-6 3 0-16,6-2 2 0,-1-1-1 0,2-4 2 15,-2 1 2-15,8-1-1 0,-7 0 0 0,7-7 1 0,0 3 1 16,6-3 2-16,-7 0 5 0,0-3 5 0,0 3 7 0,2-7 6 16,-2 0 7-16,0-1 4 0,1-4 2 0,-8-1-2 15,3 1-3-15,-3-1-4 0,2-4-6 0,-8 0-5 0,0-2-5 16,1 1-4-16,0 0-2 0,-7-5 0 0,0 6-2 15,0-6-1-15,-7 5-3 0,0-4-2 0,7 4-1 0,-6 0-1 16,0-1-1-16,-1 4-2 0,0 1 0 0,0 2-5 0,2 6-4 16,5-2-16-16,-7 1-35 0,7 3-62 0,0 0-79 15,-8 1-68-15,16-1-54 0,-8 4-46 0,7 0-61 0,5 0-119 16,-5 0-58-16,6 0-30 0,-7 0 28 0</inkml:trace>
  <inkml:trace contextRef="#ctx0" brushRef="#br0" timeOffset="12762.5">20793 15002 275 0,'0'-4'422'0,"0"4"-105"0,0-4-107 0,0 1-79 0,0 3-39 16,0-4-26-16,0 4-13 0,0-4-7 0,0 4-1 0,0 0-1 16,0 0 2-16,0-4 1 0,0 4-1 0,0 0 3 15,0 0 9-15,0 0 3 0,0 0-4 0,0 0-3 0,0 0-3 16,0 0-2-16,0 0-3 0,0 0-8 0,0 0-16 0,0 0-8 15,0 0-5-15,0 0-3 0,0 4-2 0,0-4-3 16,0 0-1-16,0 0-2 0,0 4 0 0,0-4 0 16,0 0 2-16,0 4 0 0,0-1 3 0,0 1 3 0,0 0 1 15,0-1 4-15,0 4-1 0,0-3 1 0,0 3 0 0,0 1 1 16,0-1-2-16,0 1-3 0,0 3 0 0,0-5 0 0,0 10-1 16,8-5 0-16,-8-1 1 0,0 5-2 0,0-1 1 15,6 5 0-15,-6-4-3 0,0 3 0 0,6 1 0 16,-6 2 0-16,0 1-2 0,0 0 1 0,0 0-1 0,0 0 1 15,0 1-1-15,0-1 0 0,0-5 0 0,0 6 0 0,-6-5 2 16,6-4-2-16,0 1 0 0,-6-1 0 0,6-2 0 16,0-1 0-16,0-5 1 0,0 2 0 0,-8-4 0 15,8 4 4-15,0-5 2 0,0-3 7 0,8 4 9 0,-8-4 12 16,0 4 15-16,6-4 18 0,-6 0 22 0,12 0 14 0,1-4 12 16,1 0 15-16,6 1-2 0,6-1-9 0,6-4-11 0,1 0-18 15,6 2-20-15,7-5-19 0,-1 3-20 0,7 2-42 16,1-2-53-16,-2 0-64 0,1 1-62 0,1 0-55 15,-2-4-76-15,2-1-121 0,-14 6-123 0,0-5-75 0,-6-1-13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2E5A7-36EF-44A1-B652-F8B29E825EC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73768-80FA-47F6-84B3-73ABEDE1A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Concept of LASER/Doppler Cooling of Atoms</a:t>
            </a:r>
            <a:br>
              <a:rPr lang="en-US" b="1" dirty="0"/>
            </a:br>
            <a:r>
              <a:rPr lang="en-US" b="1" dirty="0"/>
              <a:t>S4 L3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43BFFAE-9D29-9B27-F64D-17FFD8226553}"/>
                  </a:ext>
                </a:extLst>
              </p14:cNvPr>
              <p14:cNvContentPartPr/>
              <p14:nvPr/>
            </p14:nvContentPartPr>
            <p14:xfrm>
              <a:off x="4107600" y="2707560"/>
              <a:ext cx="2013480" cy="1489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43BFFAE-9D29-9B27-F64D-17FFD822655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98240" y="2698200"/>
                <a:ext cx="2032200" cy="150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BC5446-06B0-8D28-62AE-69AB49997929}"/>
                  </a:ext>
                </a:extLst>
              </p14:cNvPr>
              <p14:cNvContentPartPr/>
              <p14:nvPr/>
            </p14:nvContentPartPr>
            <p14:xfrm>
              <a:off x="-58320" y="0"/>
              <a:ext cx="8876520" cy="5969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BC5446-06B0-8D28-62AE-69AB499979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7680" y="-9360"/>
                <a:ext cx="8895240" cy="598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915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9" y="914400"/>
            <a:ext cx="8229600" cy="1143000"/>
          </a:xfrm>
        </p:spPr>
        <p:txBody>
          <a:bodyPr/>
          <a:lstStyle/>
          <a:p>
            <a:r>
              <a:rPr lang="en-US" dirty="0"/>
              <a:t>	Red and blue detuning</a:t>
            </a:r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D097E0-A2CC-BD89-75AA-D052DC92DE6A}"/>
                  </a:ext>
                </a:extLst>
              </p14:cNvPr>
              <p14:cNvContentPartPr/>
              <p14:nvPr/>
            </p14:nvContentPartPr>
            <p14:xfrm>
              <a:off x="1370520" y="2195640"/>
              <a:ext cx="4780800" cy="3065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D097E0-A2CC-BD89-75AA-D052DC92DE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1160" y="2186280"/>
                <a:ext cx="4799520" cy="308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568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303" y="404664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Doppler effect in radiation pressure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461" y="1268760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Laser cooling in 1-D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27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16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707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68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259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211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475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236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07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51920" y="39330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48264" y="5611887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7687" y="5539879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20119" y="5517232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915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508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67744" y="4891807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86758" y="5107831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331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40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0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236296" y="4659233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0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276920" y="1839600"/>
              <a:ext cx="2973960" cy="116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7560" y="1830240"/>
                <a:ext cx="299268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12D4A3-4C4C-1D14-BCCF-C0933374C2EF}"/>
                  </a:ext>
                </a:extLst>
              </p14:cNvPr>
              <p14:cNvContentPartPr/>
              <p14:nvPr/>
            </p14:nvContentPartPr>
            <p14:xfrm>
              <a:off x="2569320" y="3754800"/>
              <a:ext cx="4044240" cy="2473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12D4A3-4C4C-1D14-BCCF-C0933374C2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9960" y="3745440"/>
                <a:ext cx="4062960" cy="249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88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71893" y="6019800"/>
            <a:ext cx="185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Atoms decelerate</a:t>
            </a:r>
          </a:p>
        </p:txBody>
      </p:sp>
    </p:spTree>
    <p:extLst>
      <p:ext uri="{BB962C8B-B14F-4D97-AF65-F5344CB8AC3E}">
        <p14:creationId xmlns:p14="http://schemas.microsoft.com/office/powerpoint/2010/main" val="6238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79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99792" y="53340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prstClr val="black"/>
                </a:solidFill>
              </a:rPr>
              <a:t>Laser cooling in 3-D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532FDF-FF6A-2A29-471F-66D0DFA799BC}"/>
                  </a:ext>
                </a:extLst>
              </p14:cNvPr>
              <p14:cNvContentPartPr/>
              <p14:nvPr/>
            </p14:nvContentPartPr>
            <p14:xfrm>
              <a:off x="3263400" y="3223080"/>
              <a:ext cx="2765520" cy="3036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532FDF-FF6A-2A29-471F-66D0DFA799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4040" y="3213720"/>
                <a:ext cx="2784240" cy="305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itp\Downloads\Single-ion trapping from a cooled_ accelerated cloud of neutral atoms 17s - 27s (Kj8tNVsSBS4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33" y="1676400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itp\Downloads\The NIST-F2 Atomic Clock_ How does it work_ 24s - 33s (9ikbD7UGzo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04613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7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/>
              <a:t>Some real experiments….</a:t>
            </a:r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85900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7C9066-BEBB-74E9-F46F-5DE36B1E7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47053"/>
              </p:ext>
            </p:extLst>
          </p:nvPr>
        </p:nvGraphicFramePr>
        <p:xfrm>
          <a:off x="762000" y="5398"/>
          <a:ext cx="7391400" cy="6776402"/>
        </p:xfrm>
        <a:graphic>
          <a:graphicData uri="http://schemas.openxmlformats.org/drawingml/2006/table">
            <a:tbl>
              <a:tblPr/>
              <a:tblGrid>
                <a:gridCol w="1478280">
                  <a:extLst>
                    <a:ext uri="{9D8B030D-6E8A-4147-A177-3AD203B41FA5}">
                      <a16:colId xmlns:a16="http://schemas.microsoft.com/office/drawing/2014/main" val="4128896318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812087756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3924899729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1070354764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1289834894"/>
                    </a:ext>
                  </a:extLst>
                </a:gridCol>
              </a:tblGrid>
              <a:tr h="444282">
                <a:tc>
                  <a:txBody>
                    <a:bodyPr/>
                    <a:lstStyle/>
                    <a:p>
                      <a:endParaRPr lang="en-IN" sz="12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2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600" b="1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Lec2</a:t>
                      </a:r>
                      <a:endParaRPr lang="en-IN" sz="1600" b="1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Lec</a:t>
                      </a:r>
                      <a:r>
                        <a:rPr lang="en-US" sz="1600" b="1" dirty="0"/>
                        <a:t> 3</a:t>
                      </a:r>
                      <a:endParaRPr lang="en-IN" sz="1600" b="1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008443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1921PH19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SAUMYASHREE BARAL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19460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r>
                        <a:rPr lang="en-IN" sz="1200"/>
                        <a:t>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ARYA KUMAR SIDDHARTH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16737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NAINCY SHRIVASTAVA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55580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PRITAM SAMANTA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8420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REETU SAINI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34857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SOUBHIK MUKHERJEE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845804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NEHA CHOUDHARY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683620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8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RABI DAS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3314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SHRUTI SARSWAT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9423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2212PH02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AMAN KUMAR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3049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BINAYAK ROUT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823089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DARPAN SARKAR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993315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GAURAV JAISWAL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691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KAUSHIP SAHA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1641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r>
                        <a:rPr lang="en-IN" sz="1200"/>
                        <a:t>15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NEELLOHIT KARMAKAR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43421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RITIK PAL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135267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SOUMIK KARMAKAR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28761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18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2212PH32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KAUSTAB BHARASA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6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8637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75F90EC-9A2E-BDD9-468E-400E2CF78F63}"/>
                  </a:ext>
                </a:extLst>
              </p14:cNvPr>
              <p14:cNvContentPartPr/>
              <p14:nvPr/>
            </p14:nvContentPartPr>
            <p14:xfrm>
              <a:off x="5609160" y="531720"/>
              <a:ext cx="981720" cy="5966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75F90EC-9A2E-BDD9-468E-400E2CF78F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9800" y="522360"/>
                <a:ext cx="1000440" cy="59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F7050A-7503-E420-0D10-B334B0A82EF7}"/>
                  </a:ext>
                </a:extLst>
              </p14:cNvPr>
              <p14:cNvContentPartPr/>
              <p14:nvPr/>
            </p14:nvContentPartPr>
            <p14:xfrm>
              <a:off x="4762080" y="528480"/>
              <a:ext cx="3195720" cy="627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F7050A-7503-E420-0D10-B334B0A82E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2720" y="519120"/>
                <a:ext cx="3214440" cy="629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590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19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48A121A-F028-5802-29E1-5E83AB8B6BCE}"/>
                  </a:ext>
                </a:extLst>
              </p14:cNvPr>
              <p14:cNvContentPartPr/>
              <p14:nvPr/>
            </p14:nvContentPartPr>
            <p14:xfrm>
              <a:off x="-184680" y="146160"/>
              <a:ext cx="9289440" cy="6713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48A121A-F028-5802-29E1-5E83AB8B6B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94040" y="136800"/>
                <a:ext cx="9308160" cy="67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898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00C6160-BA18-2A94-625E-9594E275A6A8}"/>
                  </a:ext>
                </a:extLst>
              </p14:cNvPr>
              <p14:cNvContentPartPr/>
              <p14:nvPr/>
            </p14:nvContentPartPr>
            <p14:xfrm>
              <a:off x="281880" y="210960"/>
              <a:ext cx="8902080" cy="647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00C6160-BA18-2A94-625E-9594E275A6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520" y="201600"/>
                <a:ext cx="8920800" cy="649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249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9A4A7A-ED42-EB15-E7FE-6F59C4E0AD83}"/>
                  </a:ext>
                </a:extLst>
              </p14:cNvPr>
              <p14:cNvContentPartPr/>
              <p14:nvPr/>
            </p14:nvContentPartPr>
            <p14:xfrm>
              <a:off x="-180720" y="177840"/>
              <a:ext cx="9259560" cy="6345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9A4A7A-ED42-EB15-E7FE-6F59C4E0AD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90080" y="168480"/>
                <a:ext cx="9278280" cy="636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480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D93A1F-5653-90D4-31EE-0C7CA42929C1}"/>
                  </a:ext>
                </a:extLst>
              </p14:cNvPr>
              <p14:cNvContentPartPr/>
              <p14:nvPr/>
            </p14:nvContentPartPr>
            <p14:xfrm>
              <a:off x="78120" y="391680"/>
              <a:ext cx="8876520" cy="5625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D93A1F-5653-90D4-31EE-0C7CA42929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760" y="382320"/>
                <a:ext cx="8895240" cy="564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6192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A775-4F1F-B2D7-7662-DCECAFF9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42012-E6E6-2FA2-7FFF-D903A37FC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55EFC3-17A2-CA20-013D-38FB5E87904E}"/>
                  </a:ext>
                </a:extLst>
              </p14:cNvPr>
              <p14:cNvContentPartPr/>
              <p14:nvPr/>
            </p14:nvContentPartPr>
            <p14:xfrm>
              <a:off x="178920" y="238680"/>
              <a:ext cx="8704800" cy="6238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55EFC3-17A2-CA20-013D-38FB5E8790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560" y="229320"/>
                <a:ext cx="8723520" cy="625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0905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Doppler Effect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66651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9C2402-36C5-BAB8-E4EB-A64CC34F8911}"/>
                  </a:ext>
                </a:extLst>
              </p14:cNvPr>
              <p14:cNvContentPartPr/>
              <p14:nvPr/>
            </p14:nvContentPartPr>
            <p14:xfrm>
              <a:off x="3685680" y="5317560"/>
              <a:ext cx="4372920" cy="123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9C2402-36C5-BAB8-E4EB-A64CC34F89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6320" y="5308200"/>
                <a:ext cx="4391640" cy="12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26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5D5D82-3B22-1A1B-CEDD-E3DB543C7E68}"/>
                  </a:ext>
                </a:extLst>
              </p14:cNvPr>
              <p14:cNvContentPartPr/>
              <p14:nvPr/>
            </p14:nvContentPartPr>
            <p14:xfrm>
              <a:off x="183240" y="415080"/>
              <a:ext cx="8975520" cy="5571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5D5D82-3B22-1A1B-CEDD-E3DB543C7E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880" y="405720"/>
                <a:ext cx="8994240" cy="559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9934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19308</TotalTime>
  <Words>130</Words>
  <Application>Microsoft Office PowerPoint</Application>
  <PresentationFormat>On-screen Show (4:3)</PresentationFormat>
  <Paragraphs>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Concept of LASER/Doppler Cooling of Atoms S4 L3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Doppler Effect</vt:lpstr>
      <vt:lpstr>PowerPoint Presentation</vt:lpstr>
      <vt:lpstr>PowerPoint Presentation</vt:lpstr>
      <vt:lpstr> Red and blue detuning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IIT P</cp:lastModifiedBy>
  <cp:revision>151</cp:revision>
  <dcterms:created xsi:type="dcterms:W3CDTF">2020-01-17T11:11:40Z</dcterms:created>
  <dcterms:modified xsi:type="dcterms:W3CDTF">2023-10-06T04:37:43Z</dcterms:modified>
</cp:coreProperties>
</file>