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12-09T05:34:45.7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13667 10666 0,'0'-25'843,"0"0"-827,25 1 187,0-1-172,-25 0 16,25 0-31,-25 0 0,25 25 312,-25-24-297,0-1 110</inkml:trace>
  <inkml:trace contextRef="#ctx0" brushRef="#br0" timeOffset="2879.4985">13767 10443 0,'0'-25'219,"24"0"-204,1 0 1,-25-24-16,25-26 16,25 1-16,-26 0 15,-24 49-15,25-25 16,-25 0-16,25 1 16,-25 24-1,0 0 1,25 25-1,-25-25 1,25 1-16,-50 24 219,0 0-141,0 0-78,25 24 0,-25-24 16,1 25-16,-1-25 15,0 25 1,25 0-16,0-50 1390,25 0-1374,0 25-16,-1 0 31,-24-25-31,25 25 203,-25 25-203,25 0 16,-25 25-16,50-26 16,-50 1-16,0 25 15,24-50-15,-24 50 16,0-26 31,25-24-16,-25 25 32,0 0-32,0 0-31</inkml:trace>
  <inkml:trace contextRef="#ctx0" brushRef="#br0" timeOffset="6071.7887">14139 12030 0,'0'25'313,"-25"0"-298,0-25 32,25 25-31,-25-25-1,0 24 17,1-24-32,-1 25 31,25 0-31,-25 0 15,0-25 32,0 25-31,1 24-16,-1 1 16,0-25-1,25 0 16,-25-1-31,25 26 0,-25-25 16,1 0 0,24-1-1,0 1 32,-25-25-31,25-25 156,-25 25-157,25-24-15,0-1 16,0 0 0,0 0-1,0 0 1,0 1-1,0-1 79,0 50 31,0 24-109,0 1-1,0 24-15,-25 1 16,25-26-16,0 1 0,0-25 31,0-1 1,0 1 77,50-25-109,24 0 0,-24 0 16,-1 0-1,-24-25-15,0 25 16,0 0-1,0-24 1,-25-1 15,24 25-15,-24-25 15</inkml:trace>
  <inkml:trace contextRef="#ctx0" brushRef="#br0" timeOffset="8580.1747">14684 11633 0,'25'0'172,"50"0"-172,49-24 16,0 24-16,24-25 15,-48 25-15,-26 0 16,1 0-16,-51 0 16,26 0-16,0 0 0,-1 0 15,1 0-15,-1 0 32,-73 0 171,-1-25-203,0 25 15,0 0 1,0 0 0,1-25-1,-1 0 1,-99 25-1,49 0 1,50 0-16,1-24 16,48 24 202,1 0-202,0 0-16,0 0 16,25 0-16,-1 0 15,-24 0 1,0 0-16,-25 24 141,25 1-126,-1-25 32,-24 25-31,0 0 93,-24-25-62,24 49-47,-50-24 16,50 25-16,-25-1 15,0 1-15,1-25 16,24 0-16</inkml:trace>
  <inkml:trace contextRef="#ctx0" brushRef="#br0" timeOffset="17507.6991">13370 13791 0,'-25'25'156,"0"0"-140,-24 49-16,49-24 16,-50-25-16,50 0 15,-25-25 63,25 24-46,99 51 77,1-1-93,-1-24-16,25 24 15,-75-49-15,26 25 16,-50-50 15</inkml:trace>
  <inkml:trace contextRef="#ctx0" brushRef="#br0" timeOffset="21055.9624">13370 14015 0,'25'0'156,"74"0"-140,0 0-16,0 0 15,0 0-15,-24 0 0,49 0 16,-25 0-16,0 0 16,-24 0-16,24 0 15,-25 24-15,-24-24 16,24 0 0,-24 0 15,-25 0 47,0 0-62,-1 0-16,26 0 15,-25 0-15,24 0 16,51 0-1,-76 0-15,51 0 16,-1 0-16,-49 0 16,74 0-1,0 0 1,-49 0-16,99-24 16,-50-26-16,25 50 15,25 0 1,-50 0-16,-24 0 0,-1 0 15,-24 0-15,49 0 16,-74 0 0,24 0-16,-24 0 15,25 0-15,-1-25 0,51 25 16,-26-25 15,-24 25-31,24 0 16,-49 0-16,24 0 15,26 0 1,-26 0-16,1 0 16,-25 0-16,24 0 15,-24 0-15,25 0 32,-25 0-17,-1 0-15,26 0 16,49 0-16,-24 0 15,-26 0-15,51 0 16,-76 25 0,26-25-16,0 0 15,24 0-15,-49 0 16,24 0-16,26 0 16,-26 0-1,1 0-15,-25 0 0,0 0 16,74-25-1,-50 1-15,-24 24 16,99 0-16,-74 0 16,74 0-1,-99 0-15,74 0 16,-49 0-16,-26 0 16,76 0-1,73 0 1,-98 0-1,-26 0 1,-24 0-16,0 0 0,0 0 16,-1 0-16,1 0 15,0 0 32,25 0-31,-26 0-1,26 0 1,-25 0-16,0 0 16,-1 0-1,1 0 1,0-25 0,0 25-1,0 0 16,0 0-15,-1 0 172,1 0-173,25 0 48,-50-25 265,-25 0-313,0 25 1,0-25 0,1 25 15,24-24 16,-25 24-47,0 0 15,0 0 17,0 0-17,0 0-15,50 0 235,25 0-235,-25 0 15,0 0-15,49 0 32,-49 0 77,0 0-93,-1 24 30,-24 1-30,0 0-16,0 49 16,0 1-16,-49 49 15,24-50 1,-25 1 0,50-51-16,-24-24 15,-1 25-15,25 0 16</inkml:trace>
  <inkml:trace contextRef="#ctx0" brushRef="#br0" timeOffset="29570.9573">13370 10666 0</inkml:trace>
  <inkml:trace contextRef="#ctx0" brushRef="#br0" timeOffset="40979.8858">19918 10765 0,'-99'25'203,"49"0"-203,26-25 15,-1 0 1,0 0 15,0 0-15,0 0 15,1 25-15,-1-1 124,0 1-62,25 0-62,0 0 15,0 0 1,0-1-17,0 1 1,0 0-1,0 0 48,0 0-32,0-1 0,0 1 1,0 0 30,25 25-46,0-25-1,-25-1-15,0 1 32,24 0 46,-24 0-47,25-25 78,-25 25-62,25-25-31,-25 24-16,25-24 47,0 0 15,-25 25-46,24-25 46,1 0 63,0 0-31,0 0-47,-25 25-31,25-25-1,-1 0 79,1 0 0,0 0-63,0 0 0,0 0 1,-1 0-17,1-25 16,0 0-15,-25 1-16,25 24 16,-25-25 31,25 25-32,-25-25 16,0 0 16,24 0-31,-24 1 46,0-1-30,0 0 15,0 0-47,0 0 15,0 0 16,0 1 1,0-1-1,0 0-15,-24 25-1,24-25-15,0 0 16,0 1 15,-25 24 0,0-25 16,0 0-31,-24 0-1,24-24-15,0 24 16,0 25 0,25-25-1,-25 25 17,1-25-17,-51 0 1,50 1-1,1-1 1,-1 25-16,0-25 47</inkml:trace>
  <inkml:trace contextRef="#ctx0" brushRef="#br0" timeOffset="45255.5428">13395 10592 0,'0'24'172,"-25"-24"-156,0 0-16,0 0 15,25 25-15,-25-25 32,25 25 46,-24 0-47,-1-25 32,0 0-48,0 0 32,25 25-31,-25-25-16,0 0 15,1 0 1,24 24-16,-25-24 16,0 25 15,25 0-16,-25-25 110,25 25-93,-25 0-17,25-1-15,0 1 16,0 0 0,0 0 15,0 0 0,0-1 47,0 1-47,0 0 16,0 0-15,0 0-17,0-1 1,0 1-1,25 0 1,-25 0 0,25-25-16,-25 25 31,25-25-31,-25 25 16,25-1-1,-1-24 32,1 25-31,0 0 31,0-25-47,0 0 78,0 25-78,-25 0 31,24-25-15,-24 24 62,25-24-63,0 0 110,0 0-93,0 0-17,-1 25 1,1-25 15,0 0 16,0 0 47,0 0-79,-1 0 63,1 0-46,-25-25-32,0 1 31,25 24-31,-25-25 31,0 0 32,25 25-48,-25-25 32,0 0 0,25 25-47,-25-24 16,0-1 15,0 0 0,0 0 16,24 0-47,-24 0 16,0-49 15,0 24-31,0-24 16,0 0-16,0 49 15,0 0 1,-24 0 109,-1 25-110,0-25 1,0 25 0,0 0-1,1 0 1,-1 0 0,0 0-1,0 0-15,0 0 16,1 0-1,-1 0 1,0-24-16,-25 24 16,26 0 15,-1 0 16,0 0-47,0 0 15</inkml:trace>
  <inkml:trace contextRef="#ctx0" brushRef="#br0" timeOffset="182230.3739">3969 12799 0,'0'-25'235,"0"-24"-220,0-1 17,0 25-17,0 1 1,0-1 31,-25 25-32,-25 0 1,26 0-16,24 25 78,0-1-62,0 1-1,0 0 1,24-25 62,1 0-62,-25-25-1,25 25 1,-25-49 0,0 24 62,-25 25-78,0 0 15,1 0-15,-1 0 0,0 0 16,0 0 15,25 49-15,-25-24-16,25 0 16,0 0-16,0 0 15,0-1 16,25-24 1,0 0-17,0 0 1,0-24 0,24-1-1,-49 0 1,25 25-1,0 0 1,-50 0 109,0 0-109,0 0 15,25 25 0,0 0 0,25-25 48,0-25-48</inkml:trace>
  <inkml:trace contextRef="#ctx0" brushRef="#br0" timeOffset="451624.4328">17735 2257 0,'-24'0'188,"24"-25"-188,0 1 47,-25 24-32,25-25 64,-25 25-64,25-25-15,-25 0 16,-49-49 15,49 49-31,-25 0 16,25 0-16,1 1 15,-1 24-15,0 0 16,0 0-16,0-25 16,1 25-1,-1-25-15,0 25 47,-25 0-16,26 0-15,-26-25-16,0 25 16,26 0-1,-26 0 1,-49 0-1,49 0 1,1 0 0,-1-25-1,25 25-15,-49 0 16,49 0 0,0 0-16,-24 0 15,24 0-15,-25 0 0,1 0 16,-26 0-16,-49 0 15,0 0 1,74 0 0,26 0-1,-1 0-15,0 0 32,0 0-17,-173 0 1,148 0-1,-24 0 1,-1 0 0,1 0-1,24 25 1,26-25 0,-1 0-1,25 25 1,-50-25-1,-24 25 1,49-25 0,0 0-1,0 0 1,25 25 15,0-1 141,0 1-109,25-25-32,0 25 0,-25 0-15,25 0-1,-25-1 48,24-24-48,-24 25 1,0 0 0,25-25-16,0 50 31,-25-26-15,0 1-1,0 0 1,0 0-1,25 24 1,-25 1 0,25-25-16,-25 0 15,0-1-15,0 1 125,25-25-109,-1 25 0,-24 0-16,50 0 15,24-1-15,-49-24 0,50 50 16,-26-25-16,75-25 15,-99 25-15,49 0 16,-49-25-16,0 0 16,25 0-16,-1 24 15,-24 1 1,25-25-16,-26 0 16,1 0-1,0 0-15,49 0 16,-49 0-16,25 0 15,-25 0-15,24 0 16,-24 0 0,0 0 15,0 0-15,0 0-1,-1 0-15,26 0 16,0-25-16,-26 25 15,26 0-15,0 0 16,-26-24-16,26 24 16,0 0-16,-26 0 0,26-25 15,0 25 1,49 0 0,-74 0-1,24 0-15,1 0 16,-1 0-1,1 0-15,-25 0 0,0 0 16,-1 0-16,1 0 16,0 0-16,0 0 15,0 0 1,0 0 15,-1 0-15,1 0-1,50-50 1,-51 50-16,51-25 16,-50 0-16,-25 1 15,24 24 1,-24-25 93,0 0-77,0 0-32,-24 25 46,-1-25-30,0 25-16,0 0 31,25-24-15,-25-1 46,1 25-62,24-25 16,-25-25 0,25 26-16,-50-26 31,50 0-15,-25 26-16</inkml:trace>
  <inkml:trace contextRef="#ctx0" brushRef="#br0" timeOffset="480037.9214">19025 11509 0,'25'0'141,"49"0"-126,50 0-15,0 0 16,25 0-16,-25 0 0,25 0 16,50 0-1,49 0-15,-50 0 0,0 25 16,-24 0-16,0 0 15,24 0-15,50 24 16,-74-24-16,74 0 31,-223-25-31,0 0 16,-1 0 0,1 0-1,25 0 1,24 0-1,25 0 1,-74 0 15,-50-25 63,-99-25-63,100 50-31,-26-24 16,0-1-16,-24 0 16,24 0-16,-24 0 15,49 25-15,0 0 16,0 0-16,1-24 0,24-1 125,74 0-110,25 25-15,149 25 16,-173 24-16,-1-24 16,-49 0-1,0 25-15,0-50 16,-1 24-16,1 1 16,-25 0-1,0 0 1,-74 24-1,-1-24 1,26 50-16,-26-75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12-09T05:49:10.0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21034 15131 0,'0'25'156,"0"-1"-140,75 125-1,-26-25-15,-49-74 16,25-25-16,0 49 0,0-49 15,-25 0 1,25 0 0,-1-25-1,1 24-15,0-24 16,25 0-16,-26 0 16,26 0-16,24 0 0,50-74 15,273-224 1,-173 125-16,297-175 15,-249 249 1,-98-25-16,-75 0 0,-74 75 16,-25 24 15,0 74 0,-25-24-15,0 25-1</inkml:trace>
  <inkml:trace contextRef="#ctx0" brushRef="#br0" timeOffset="1175.4091">21481 17760 0,'0'50'156,"0"-1"-140,0 26-16,49-1 16,26 25-1,-50-99 48,99 0-48,124-148-15,1017-1018 32,-918 868-32,-99 75 0,-74-25 31,-174 223-15,-25 50 46,0 0-46,0-1-1</inkml:trace>
  <inkml:trace contextRef="#ctx0" brushRef="#br0" timeOffset="99076.5353">21580 15850 0,'-74'0'171,"-26"0"-155,-148 0-16,75-25 16,-1 1-16,50-26 15,50 50-15,24-25 16,25 25-16,0 0 16,-297-49 15,0 24-31,-26 0 31,224 25-31,-99-25 0,74 0 0,-223 1 31,273 24-31,0 0 16,74 0-16,0 0 16,0 0 30,0 0-30,-49 0 0,-100-25-16,26 0 15,98 0 1,-49 25-16,-224-49 16,298 49-1,1 0 16,-1-25-15,-50 25 0,-123-25-16,0 0 15,24 0-15,0 0 0,-24-24 16,-298-50 0,198 49-16,75 50 15,24-25-15,75 0 16,25 25-16,-223 0 15,-75 0 1,223 0-16,-247 0 16,-76 0-1,299 0 1,24 0-16,1 0 0,-26 0 16,1 0-16,-75 0 15,124 0 1,-24 0-1,-1 0 1,124 0 0,-24 0-1,49 0-15,0 0 16,-49 0 15,-75 25-15,-25 25-16,125-25 15,-1-1-15,-49 1 16,-75 25-16,1-1 16,98-24-16,51-25 15,-1 0 1,0 0 31,-174 0-32,150 0-15,24 0 0,-223 25 16,149 25 0,49-50-16,25 0 15,-247 0 1,222 25 0,-24-25-16,-75 24 15,74 1 1,-148 25-1,124-25 1,-124-1-16,148 1 16,1 25-16,24-50 15,-24 0-15,49 0 0,0 25 16,-49-25-16,24 24 16,0-24-16,-49 25 15,-50-25 1,50 25-1,-25 25-15,75-50 16,24 0-16,0 0 16,0 0-1,0 0 1,1 0 0,-26 0-1,-24 0 1,24 0-16,25 0 15,-49 0-15,24 0 16,25 0 0,-24 24-16,-1-24 15,-49 25 1,74-25 0,0 0-1,0 0 1,-24 0-16,-1 0 15,-24 0 1,49 0-16,0 0 0,0 25 31,1-25-15,-1 0 0,0 0-1,0 0 48,0 0-32,1 0-15,-26 25-16,0 24 15,-24 26-15,0-1 16,74-49-16,-25-25 31,25 25 125,0 0-156,0-1 125,49-24-125,-24 25 16,50-25 0,-26 0-16,26 25 0,-26-25 15,26 25-15,-26-25 16,1 25-16,-1-25 15,51 0-15,-1 0 0,0 0 16,50 0-16,-99 0 16,24 0-16,0 0 15,1 0-15,24 0 16,0 0 0,50 0-16,99 0 15,-74 0-15,74 0 16,-223 0-1,49 24-15,-24-24 16,24 25-16,25-25 16,-24 0-16,98 0 0,-49 0 15,-25 0 1,-24 0-16,24 0 0,-24 0 16,49 0-16,74 0 15,-24 0-15,24 0 16,-49 0-16,74 0 15,75 0 1,123 0 0,1 0-1,-273 0 1,-25 0-16,25 0 16,74 0-1,-124 0-15,-24 0 0,123 0 16,-74 0-1,75-25-15,24 25 16,-74-24 0,74 24-16,-124 0 0,-49 0 15,49 0-15,0-25 16,273 25 0,-248-25-1,25 25 1,-74-25-16,98 25 15,-98 0-15,-1-25 16,100 25 0,-100-24-16,-24 24 15,-1 0 1,-24 0-16,0 0 16,24 0-16,26 0 15,24 0-15,50 0 0,-25 0 16,50 0-16,-75 0 15,-25 0-15,50 0 16,-74 0 0,74 0-16,-25 0 15,0 0-15,50 0 16,124 0 0,-25 0-1,-124 24 1,-25-24-16,50 0 15,-74 0-15,-1 0 16,-24 0 0,98 0-16,-73 0 15,-1 0-15,25 0 16,100 0-16,-75 0 0,25 0 16,99 0-1,-149 0 1,-25 0-1,-24 0 1,24 0-16,1 0 16,-50 25 62,24 0-63,-24-25-15,0 0 16,24 25-16,1 0 16,-25-25-16,49 49 15,-49-24-15,0 0 16,0-25 0,24 74-16,26-74 15,-50 25-15,-1 0 16,1-25-16,0 0 15,0 25-15,24 0 16,-24-25-16,25 24 16,-1 1-16,26 0 15,-26 0-15,1-25 16,-25 0 0,0 0-16,-1 25 0,1-25 15,25 24-15,-25-24 16,24 0-1,1 0 1,-25 0-16,49 0 16,-49 0-1,0 0-15,74 0 16,25 0 15,-50 0-31,1-24 16,-1 24-16,-49 0 15,0 0 1,0 0-16,24-25 0,-49 0 16,50 25-1,-25-25-15,-1 25 47,-24-25-31,50 1-1,-25-1 1,0 0-16,24-25 16,50-24-1,-99 49 1,25 25 0,-25-25 15,25 25-31,0-49 15,49-1-15,-49 50 47,99-174-31,75-123 0,-175 198-1,1 99-15,-25-50 16,0 25 15,0 0 47,-49 25-78,24-24 0,0-26 16,-49 50-1,24-50-15,0 50 32,26 0-17,24-24-15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1-12-09T05:52:53.9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9971 8905 0,'0'25'172,"0"198"-157,0-25 17,0-74-32,0-99 15,25 25-15,-25-25 16,0 24-16,0-24 15,0 0 1,0 49 0,25-74-16,-25 25 0,0 25 15,25-50-15,-25 24 78,25-24-46,0 0-17,-1 0 1,1 0 0,0 0-1,49-74 1,-49 0-16,0 49 0,-25 0 15,25-49 1,0 49-16,-25-25 0,24-24 16,1-1-16,74-123 31,-74 24-31,0-74 16,-25 199-16,0-1 15,0 0-15,0 26 47,0 48 47,0 1-79</inkml:trace>
  <inkml:trace contextRef="#ctx0" brushRef="#br0" timeOffset="1380.9056">10393 10071 0,'25'0'172,"0"0"-156,49 0-16,-24 0 15,-25 0 17,-1 0 124,1 0-141,0 0 17,0 0 155</inkml:trace>
  <inkml:trace contextRef="#ctx0" brushRef="#br0" timeOffset="3525.5347">10616 10120 0,'0'25'141,"-24"0"-126,-1 25 1,25 74 0,0-50-16,0 0 15,0-24 1,0 0-16,0-26 15,0 26-15,-25-25 172,0-25-156,0 0-16,25 25 16,-24-25-16,-26 0 31,25 0 0,0 0 16,75 0 125,-25 0-172,0 0 0,-1 0 15,51 0-15,-50 0 16,24 0 15,-24 0-15,0 0 0,0 0-1,24 0 1,-24 0-1,25 0 1,-50-25-16,24 25 16,1 0-16,0 0 15,0 0 32</inkml:trace>
  <inkml:trace contextRef="#ctx0" brushRef="#br0" timeOffset="5626.8505">9649 8533 0,'74'0'172,"-24"0"-172,49 0 15,0 0-15,-49-25 16,0 25-16,-1-25 16,-24 25-16,0 0 15,0 0-15,24 0 16,26-25 15,-50 25 0,-50 0 126,0 0-142,-49 0 1,49 0-1,0 0-15,-25 0 16,1 0-16,-1-24 16,0 24-1,26 0 1,-1 0-16,0 0 16,25-25 77,-25 25-77,50 0 62,49 0-62,26 0-16,-26 0 15,1 0-15,-26 0 16,1 0-16,-50 25 16,25-25 46,-1 24 32,-24 1-79,25 0-15,-25 0 16,25 0-16,-25 24 16,0 26-1,0-26-15,0-24 32,0 0-17,0 0 32,0-1-31,-25 1-1</inkml:trace>
  <inkml:trace contextRef="#ctx0" brushRef="#br0" timeOffset="20168.484">2108 5060 0,'25'0'187,"50"50"-187,-51-25 16,26-25-16,0 74 16,98 124-1,51 323 16,-149-198 1,-50-298-32,0-1 15,0 26 1,-75-25-16,-24 74 16,-50-49-16,-25-1 15,75-49 1,0 0-16,-50 0 15,50 0-15,-25 0 16,-25 0-16,75 0 16,24-25-16,0 1 15,26-1-15,-1-25 16,0 25-16,-25 1 0,50-26 16,0 25-1,-24 0-15,24-74 16,0 74-1,0 1-15,0-1 16,0 0-16,24 0 16,1-24-1,25 24 1,-1-25-16,26-74 16,-1-50-16,1 1 0,49-75 15,-50 223 1,-24-25-1,-1-24-15,26 0 0,24-26 16,174-197 0,-199 173-16,25-25 15,-49 124-15,-25-25 16,0 50 0,-1-24-1,1 24 16,-25-25-15,50 25 0,-25 0-1,24-25-15,1 0 16,-25 0 0,0 25-16,-1 0 31</inkml:trace>
  <inkml:trace contextRef="#ctx0" brushRef="#br0" timeOffset="21113.8862">3026 5333 0,'25'0'187,"0"0"-171,99-149-16,25-24 16,-25-26-16,-50 125 0,-24-26 15,-26 76-15,1-1 16,0 25-1,-25-25 1</inkml:trace>
  <inkml:trace contextRef="#ctx0" brushRef="#br0" timeOffset="22254.7929">2952 4688 0,'25'0'188,"24"-25"-173,1 0-15,-1-49 16,1 24-16,-50 1 16,25 24-16,0 25 15,-25-25 16,24 25 16,-24-25 0,25 25 0</inkml:trace>
  <inkml:trace contextRef="#ctx0" brushRef="#br0" timeOffset="24769.6562">3721 3696 0,'25'0'187,"24"25"-171,-24-25-16,25 25 15,49 99 17,-99-100-32,25 26 0,-1-25 15,1 24 17,0-24-17,-25-99 173,0-1-188,-25 1 15,25-125 17,-25 175-17,25-1 1,0 0 15,0 0 16,25 0-47,0 1 16,-25-1-1,25 25 1,0-25-1,49-25 1,-24 50-16,-1 0 16,26 0-16,-1 0 0,-24 0 15,-1 0-15,-24 0 16,0 0 0,0 0 30,-50 0 173,25-24-219,0-1 16,0-50-1,0 26 1,0-26-16,0 1 16,0 0-16,0 24 31,0 25-31,0 0 31,0 1 94,25-1-125,24 25 16,-24 0-16,25-25 15,-1 25-15,-24 0 16,0 0-16,25 0 16,-1 0-16,-24 0 15,25 0-15,-50 25 16,24 0 0,-24-1-1,25-24 1,0 0-1,-25 25 1,0 0 0,0 0-1,0 0 1,0-1 125,0 1-126,0 25-15,0-25 16,0-1 31</inkml:trace>
  <inkml:trace contextRef="#ctx0" brushRef="#br0" timeOffset="25853.9756">4738 4167 0,'124'-25'187,"49"-49"-187,-73 24 16,24 26-16,-25-76 16,-25-24-16,75-49 15,-149 148 1,25-25-16,0 25 15,-25 1-15,24-1 32</inkml:trace>
  <inkml:trace contextRef="#ctx0" brushRef="#br0" timeOffset="27313.6849">5482 4514 0,'25'0'172,"49"50"-172,75 24 16,99 125-16,0 123 47,-223-322 78,0-49-110,-1-26-15,-24 26 16,0-50-16,0 24 16,0 1-16,0-1 15,-24 1-15,24-1 16,0 1-16,-25 24 0,25-49 15,-25 25 1,25-25 0,0 49-16,0 25 15,0-24 1,0-1-16,-25 25 31</inkml:trace>
  <inkml:trace contextRef="#ctx0" brushRef="#br0" timeOffset="30543.0008">1315 9823 0,'49'24'141,"75"51"-141,174 74 15,24 99 1,-74-50 0,-148-99-16,-1-49 15,0 49 1,124 25-16,-173-49 15,-25-75-15,0 0 16,-25 24-16,24-24 16,-24-49 46,-49-125-62,-26-74 16,-49-49-16,-49-76 31,148 249-31,-25-24 16,-24-1-16,49 74 0,25 51 31</inkml:trace>
  <inkml:trace contextRef="#ctx0" brushRef="#br0" timeOffset="31404.8614">3398 10170 0,'25'0'141,"49"-50"-125,26-49-16,-1 49 15,-74-24-15,0 74 16,24-50-16</inkml:trace>
  <inkml:trace contextRef="#ctx0" brushRef="#br0" timeOffset="31488.9951">3795 9847 0</inkml:trace>
  <inkml:trace contextRef="#ctx0" brushRef="#br0" timeOffset="33284.489">3621 10145 0,'50'99'172,"0"-74"-156,-25 25-16,-1-50 15,1 0 1,-25 25 0,25-25 109,-25 24-110,25-24-15,0 0 16,-1 0 31,-24 25 15,0 0-62,25-25 16,-25 25 0,0 0-16,0-1 15,0 26 1,-25-25-1,1 0 32,-26-1-31,-24 26 0,24-25-16,25 0 15,25-50 110,0-25-125,25 25 16,0-24-16,24 24 15,-49 0 1,25 25 0,0 0-16,-25-25 0,0 1 15,25-1 32,24 25-31,26-50-16,-1 25 15,50-24 1,-124 24-16,25 25 16,0 0-1,-25-25 126,25 25-125,24-25 46,1 1-46,-1-26-16</inkml:trace>
  <inkml:trace contextRef="#ctx0" brushRef="#br0" timeOffset="35180.4423">1215 9401 0,'75'-25'157,"-1"25"-157,1-49 15,-1 24-15,-24-25 16,24 25 0,-49 1-16,-25-1 0,25 25 15,0-25 1,24-25-16,-24 1 15,0 24 1,-25 0 31,-25 25 31,-25 0-78,-74 0 16,99 0-1,1 0-15,-1 25 16,-25-25-16,25 25 0,-24 0 16,-26-1-1,-24 26-15,25-25 16,99-25 93,74 0-78,-50-50-15,-24 50 0,0-25-16,-25 1 15,25 24 17,0-25-17,24 25-15,26 0 16,-1 0-1,-49 0-15,0 0 0,49 0 32,-49 25-1,0-1-15,-25 1-1,0 0 1,25 0-16</inkml:trace>
  <inkml:trace contextRef="#ctx0" brushRef="#br0" timeOffset="36377.626">4440 9004 0,'25'0'172,"0"0"-156,123-74-1,-123 74-15,0-25 16,0 0 0,0 25-1,-25-25 63,24 25-46,-24-25-32,50 25 15,-50-24-15,25-1 16,-25 0-1</inkml:trace>
  <inkml:trace contextRef="#ctx0" brushRef="#br0" timeOffset="37283.0503">3944 8682 0,'0'-25'156,"99"0"-140,50 0-1,25-24-15,-100 49 16,-49-25-16,0 25 31,-1-50 0,1 50-31,50-49 16,-75 24-16,74-50 16,25 1-1</inkml:trace>
  <inkml:trace contextRef="#ctx0" brushRef="#br0" timeOffset="38398.7291">5333 7640 0,'99'74'171,"25"75"-171,0 0 0,50 124 32,-124-149-32,-1-99 0,1 49 15,123 75 17,-173-124-1</inkml:trace>
  <inkml:trace contextRef="#ctx0" brushRef="#br0" timeOffset="39960.729">5953 7466 0,'0'25'172,"0"25"-156,0-26 0,0 26-16,-25 0 15,25-26 1,0 26-1,0-25 1,-24 49 15,24-24-31,-50 49 32,50-74-1,0 0 0,0 0 141,124-25-141,-74 0-31,-26 0 16,26 0-16,24 0 0,1 0 15,-1 0-15,-24 0 16,-1 0 0,26 0-16,-26 0 15,-49-25-15,50 0 16,-25 25-16,0 0 0,-1 0 16,1 0-16,0 0 15,25 0-15,-26 0 16,1 0 93</inkml:trace>
  <inkml:trace contextRef="#ctx0" brushRef="#br0" timeOffset="42145.918">6821 6821 0,'0'-25'187,"25"1"-171,0-26-16,-25 0 0,25 26 15,-25-1-15,0-99 32,0 74-1,-25 50 16,0 0-32,-25 0 1,26 0 0,-1 0-16,25 25 15,0 0 1,-25-25 0,25 49-1,-25 51 1,25 48-1,0-73-15,25 148 16,-25-99-16,0-74 16,25 49-1,-25-74-15,0 0 16,25-25-16,24 0 62,1 0-46,49 0-16,25 0 0,50 0 16,-75 0-1,-74 0 1,99 0 0,-50 0-1,-49-25-15,-25 0 16,25 0-16,24 0 0,-24-24 15,25-26 1,-1-24 0,-49 50-1,0 24-15,0 0 16</inkml:trace>
  <inkml:trace contextRef="#ctx0" brushRef="#br0" timeOffset="43563.8509">6201 6400 0,'0'-50'157,"0"-49"-142,-49-174-15,24 199 16,25 24-16,0 25 31,25 50 141,74 74-172,25-24 16,0-1-16,25 0 15,-25 1 1,-75-26-1,-24-49-15</inkml:trace>
  <inkml:trace contextRef="#ctx0" brushRef="#br0" timeOffset="44989.4728">8062 6921 0,'49'-50'188,"-49"0"-188,0 25 31,25 1-31,-25-1 16,25 25 15,24-25-16,-49 75 126,0-26-125,0 26-16,0 25 15,0-1-15,0 50 32,0-99-17,0 0-15,0-1 16,0 1-1,0 25 1,0-25 0,50-25 93,173-273-78</inkml:trace>
  <inkml:trace contextRef="#ctx0" brushRef="#br0" timeOffset="48323.8178">3200 15131 0,'25'25'172,"173"223"-157,-148-174 1,24 1-16,-24-26 16,-1 1-16,26-1 0,-1 1 15,1 24-15,-51-49 16,26 25-16,-25-50 47,-25 25 31,-50-1-62,1-24-16,-26 0 15,-74 75 16,100-75-31,24 0 16,0 49 0,25-24-1,-25 0 1,0 0-16,25 0 16,0-1-1,0 1-15,0 0 16,0 0-16,0 24 15,0-24 1,0 0 31,25-25-31,0 25-1,25-25 1,-26 0-1,26 0-15,-25 0 16,0 0-16,0 0 16,-1 0-1,1-25-15,25 25 16,-50-25-16,25 0 16,24 1-16,-24-1 15,0-25 1,-25 25-16,0 1 15,0-1-15,0 0 16,0 0 0,-25 25-1,25-25 1,-25 25 15,0-24-15,25-26-1,-49-24 1,49 24-16,-25 25 16,25 0 15,50 25 94,24 0-109,0 0-16,26 0 15,-26 0-15,0 0 16,-24 0-1,-50-24 1,25 24 0,0 0 46,-25-25-46,0 0-16,0 0 15</inkml:trace>
  <inkml:trace contextRef="#ctx0" brushRef="#br0" timeOffset="50255.9695">4316 14833 0,'-25'0'172,"25"25"-172,0 25 15,-25-1 1,25-24 0,-24 25-16,24-26 15,0 1-15,0 0 16,0 0-1,0 24-15,0 274 32,0-249-32,0-24 15,24-25-15,-24 24 16,25-49-16,-25 25 31,25-25 0,0 25-31,0 0 32,24-25-32,1 0 15,-1 0-15,-24 0 16,0 0-16,0 0 16,49-50 15,-49-24-16,0 74-15,0-50 16,-25 25-16,0 1 0,24-26 16,1-74-1,0 49 1,-25 51-16,0-1 16,0 0-1,0 0 1,-25 0-1,25 1-15,-49-1 16,24 0 0,0 0-16,-74-99 15,0 0 1,24 25 15,75 49-31,-49 26 16,49-1-16,-25 25 78,50 0 16,74 99-79,74-25-15,-73-24 16,-26 0-16,25-26 16,-74 1-1,0-25 1,0 0 15,24 0-15,26 0-1,24 0 1,-49 0-16,-26 0 16,1-25-1,0 25 1,-25-24-16,25-1 15,-25 0 1,0 0 0,0 0 31,0 1-32,0-1 1</inkml:trace>
  <inkml:trace contextRef="#ctx0" brushRef="#br0" timeOffset="52020.979">2679 15007 0,'74'-25'172,"298"-297"-141,-248 247-31,25-123 16,0 49-16,-75 25 15,26 0-15,-75 74 16,-1 25-16,1 1 16,-25-1-1,-49 50 63,-51-1-78,-173 125 32,199-50-17,0-24-15,24-26 16,25 1-16,0-50 16,1 25-1,48-25 110,1-50-109,25 25-1,-50-24-15,25 49 16,-25-50 0,74 25-16,-24-24 0,49-26 15,-50 51-15,100-76 16,-74 76 0,-1-1 15,-49 25-16,-25 25 64,99 123-64,-74-48 1,-25-51-16,25 50 15,-25-74-15,0 25 16,0-25 0,0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1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367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474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498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67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26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733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84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64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005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780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055C-062F-4FDF-A784-9770D8EC20F4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28DDA-F1AA-49EA-A041-1F6EC5CFFFC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02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002060"/>
                </a:solidFill>
              </a:rPr>
              <a:t>Lecture </a:t>
            </a:r>
            <a:r>
              <a:rPr lang="en-IN" b="1" dirty="0" smtClean="0">
                <a:solidFill>
                  <a:srgbClr val="002060"/>
                </a:solidFill>
              </a:rPr>
              <a:t>6</a:t>
            </a:r>
            <a:r>
              <a:rPr lang="en-IN" b="1" dirty="0">
                <a:solidFill>
                  <a:srgbClr val="002060"/>
                </a:solidFill>
              </a:rPr>
              <a:t/>
            </a:r>
            <a:br>
              <a:rPr lang="en-IN" b="1" dirty="0">
                <a:solidFill>
                  <a:srgbClr val="002060"/>
                </a:solidFill>
              </a:rPr>
            </a:br>
            <a:r>
              <a:rPr lang="en-IN" b="1" dirty="0">
                <a:solidFill>
                  <a:srgbClr val="002060"/>
                </a:solidFill>
              </a:rPr>
              <a:t>Surface and Volume Integral: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5555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1"/>
          <a:stretch/>
        </p:blipFill>
        <p:spPr bwMode="auto">
          <a:xfrm>
            <a:off x="2690092" y="267856"/>
            <a:ext cx="6296025" cy="610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F734F03-7AF6-4AE9-B259-ACDC504545B3}"/>
              </a:ext>
            </a:extLst>
          </p:cNvPr>
          <p:cNvCxnSpPr/>
          <p:nvPr/>
        </p:nvCxnSpPr>
        <p:spPr>
          <a:xfrm flipV="1">
            <a:off x="1440873" y="3064735"/>
            <a:ext cx="18472" cy="1524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C96BF73-7C5C-4E7B-A556-84CD0D28736E}"/>
              </a:ext>
            </a:extLst>
          </p:cNvPr>
          <p:cNvCxnSpPr/>
          <p:nvPr/>
        </p:nvCxnSpPr>
        <p:spPr>
          <a:xfrm>
            <a:off x="1440873" y="4597968"/>
            <a:ext cx="1671782" cy="92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907349F-CF80-4AE4-8067-BE2AD6D62059}"/>
              </a:ext>
            </a:extLst>
          </p:cNvPr>
          <p:cNvCxnSpPr/>
          <p:nvPr/>
        </p:nvCxnSpPr>
        <p:spPr>
          <a:xfrm flipH="1">
            <a:off x="341745" y="4570260"/>
            <a:ext cx="1108364" cy="11914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390A1A1-F2DB-41B2-AF21-DE632297946E}"/>
              </a:ext>
            </a:extLst>
          </p:cNvPr>
          <p:cNvSpPr txBox="1"/>
          <p:nvPr/>
        </p:nvSpPr>
        <p:spPr>
          <a:xfrm>
            <a:off x="2552073" y="4630481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E7BD2-8C65-4D0C-8292-70529EC17EFA}"/>
              </a:ext>
            </a:extLst>
          </p:cNvPr>
          <p:cNvSpPr txBox="1"/>
          <p:nvPr/>
        </p:nvSpPr>
        <p:spPr>
          <a:xfrm>
            <a:off x="341745" y="5678626"/>
            <a:ext cx="20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AEF7C2-3345-4A77-A7E8-48A996432FA6}"/>
              </a:ext>
            </a:extLst>
          </p:cNvPr>
          <p:cNvSpPr txBox="1"/>
          <p:nvPr/>
        </p:nvSpPr>
        <p:spPr>
          <a:xfrm>
            <a:off x="1450109" y="269540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A043EC-1FE6-4176-B27A-4E66E20A93A0}"/>
              </a:ext>
            </a:extLst>
          </p:cNvPr>
          <p:cNvSpPr txBox="1"/>
          <p:nvPr/>
        </p:nvSpPr>
        <p:spPr>
          <a:xfrm>
            <a:off x="3897902" y="1522639"/>
            <a:ext cx="3636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 unit time. Assume that the density of the liquid is </a:t>
            </a:r>
            <a:r>
              <a:rPr lang="en-US" sz="1200" dirty="0">
                <a:sym typeface="Symbol" panose="05050102010706020507" pitchFamily="18" charset="2"/>
              </a:rPr>
              <a:t></a:t>
            </a:r>
            <a:endParaRPr lang="en-IN" sz="1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1357200" y="669600"/>
              <a:ext cx="6679800" cy="45100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7840" y="660240"/>
                <a:ext cx="6698520" cy="45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51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381001"/>
            <a:ext cx="5313073" cy="44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272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MASS OF LIQUID EXITING FROM REGION II TO REGION III  PER UNIT TIME =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MASS OF LIQUID ENTERING  FROM THE REGION I PER UNIT TIME –        </a:t>
            </a:r>
          </a:p>
          <a:p>
            <a:pPr marL="0" indent="0">
              <a:buNone/>
            </a:pPr>
            <a:r>
              <a:rPr lang="en-US" sz="2000" dirty="0"/>
              <a:t> MASS OF FLUID FROM THE SURFACE OF AN IMAGINARY CYLINDER OF RADIUS a AND LENGTH H PER UNIT TIME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0" y="1600200"/>
            <a:ext cx="2819400" cy="30480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0" y="1600200"/>
            <a:ext cx="1524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257800" y="9144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161736" y="762000"/>
            <a:ext cx="315264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029200" y="2057401"/>
            <a:ext cx="381000" cy="542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81700" y="609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05600" y="2209801"/>
            <a:ext cx="304800" cy="38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705600" y="7620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48200" y="2209801"/>
            <a:ext cx="228600" cy="38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10400" y="2057401"/>
            <a:ext cx="381000" cy="542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981700" y="2057401"/>
            <a:ext cx="0" cy="271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40873" y="378685"/>
            <a:ext cx="18472" cy="1524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40873" y="1911918"/>
            <a:ext cx="1671782" cy="92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41745" y="1884210"/>
            <a:ext cx="1108364" cy="11914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52073" y="1944431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z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1745" y="2992576"/>
            <a:ext cx="20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50109" y="935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116440" y="5179320"/>
              <a:ext cx="6536880" cy="1339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7080" y="5169960"/>
                <a:ext cx="6555600" cy="135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673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irect Access Storage 5"/>
          <p:cNvSpPr/>
          <p:nvPr/>
        </p:nvSpPr>
        <p:spPr>
          <a:xfrm rot="10800000">
            <a:off x="3962400" y="2971800"/>
            <a:ext cx="3962400" cy="2133600"/>
          </a:xfrm>
          <a:prstGeom prst="flowChartMagneticDru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762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MASS OF LIQUID ENTERING  FROM THE REGION I </a:t>
            </a:r>
          </a:p>
        </p:txBody>
      </p:sp>
      <p:sp>
        <p:nvSpPr>
          <p:cNvPr id="7" name="Rounded Rectangle 6"/>
          <p:cNvSpPr/>
          <p:nvPr/>
        </p:nvSpPr>
        <p:spPr>
          <a:xfrm rot="1686680">
            <a:off x="4633050" y="3236240"/>
            <a:ext cx="329533" cy="365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667000" y="4038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610100" y="3619500"/>
            <a:ext cx="2286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6200000" flipH="1">
            <a:off x="3788276" y="2545359"/>
            <a:ext cx="1198947" cy="37543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00034" y="1752600"/>
                <a:ext cx="5032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034" y="1752600"/>
                <a:ext cx="503279" cy="369332"/>
              </a:xfrm>
              <a:prstGeom prst="rect">
                <a:avLst/>
              </a:prstGeom>
              <a:blipFill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4566432" y="3418874"/>
            <a:ext cx="43669" cy="619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endCxn id="7" idx="0"/>
          </p:cNvCxnSpPr>
          <p:nvPr/>
        </p:nvCxnSpPr>
        <p:spPr>
          <a:xfrm rot="10800000" flipV="1">
            <a:off x="4883873" y="1937266"/>
            <a:ext cx="1364529" cy="132051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44119" y="1775751"/>
                <a:ext cx="662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119" y="1775751"/>
                <a:ext cx="662489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98650" y="5791200"/>
            <a:ext cx="6261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276600" y="341887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78237" y="34597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26955" y="34597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III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495" y="5791200"/>
            <a:ext cx="2476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168708" y="533401"/>
            <a:ext cx="6508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026983" y="849868"/>
            <a:ext cx="6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σ</a:t>
            </a:r>
            <a:r>
              <a:rPr lang="en-US" b="1" dirty="0" err="1"/>
              <a:t>v.da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24201" y="872835"/>
            <a:ext cx="590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Mass of liquid entering per elemental area </a:t>
            </a:r>
            <a:r>
              <a:rPr lang="en-US" b="1" dirty="0"/>
              <a:t>da </a:t>
            </a:r>
            <a:r>
              <a:rPr lang="en-US" dirty="0"/>
              <a:t>per unit time =</a:t>
            </a:r>
          </a:p>
        </p:txBody>
      </p:sp>
      <p:sp>
        <p:nvSpPr>
          <p:cNvPr id="13312" name="TextBox 13311"/>
          <p:cNvSpPr txBox="1"/>
          <p:nvPr/>
        </p:nvSpPr>
        <p:spPr>
          <a:xfrm>
            <a:off x="9725891" y="36576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" name="Arc 1"/>
          <p:cNvSpPr/>
          <p:nvPr/>
        </p:nvSpPr>
        <p:spPr>
          <a:xfrm>
            <a:off x="4378078" y="3669269"/>
            <a:ext cx="394773" cy="1728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4177146" y="3449592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d</a:t>
            </a:r>
            <a:r>
              <a:rPr lang="el-GR" dirty="0"/>
              <a:t>φ</a:t>
            </a:r>
            <a:endParaRPr lang="en-IN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/>
              <p14:cNvContentPartPr/>
              <p14:nvPr/>
            </p14:nvContentPartPr>
            <p14:xfrm>
              <a:off x="419760" y="1009080"/>
              <a:ext cx="3518640" cy="48938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0400" y="999720"/>
                <a:ext cx="3537360" cy="491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19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30" grpId="0"/>
      <p:bldP spid="3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800" b="1" dirty="0"/>
              <a:t>MASS OF FLUID LOST</a:t>
            </a:r>
            <a:br>
              <a:rPr lang="en-US" sz="1800" b="1" dirty="0"/>
            </a:br>
            <a:r>
              <a:rPr lang="en-US" sz="1800" b="1" dirty="0"/>
              <a:t> FROM THE SURFACE OF AN IMAGINARY CYLINDER OF RADIUS a AND LENGTH H</a:t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4" name="Flowchart: Direct Access Storage 3"/>
          <p:cNvSpPr/>
          <p:nvPr/>
        </p:nvSpPr>
        <p:spPr>
          <a:xfrm rot="10800000">
            <a:off x="3962400" y="2971800"/>
            <a:ext cx="3962400" cy="2133600"/>
          </a:xfrm>
          <a:prstGeom prst="flowChartMagneticDru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 rot="4620000">
            <a:off x="5731821" y="3084489"/>
            <a:ext cx="378088" cy="387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0" y="4038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426873" y="3410770"/>
            <a:ext cx="393766" cy="616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5021094" y="2282642"/>
            <a:ext cx="1198947" cy="375431"/>
          </a:xfrm>
          <a:prstGeom prst="curvedConnector3">
            <a:avLst>
              <a:gd name="adj1" fmla="val 430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9451" y="1506701"/>
                <a:ext cx="486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𝑑𝑧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451" y="1506701"/>
                <a:ext cx="4868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>
            <a:off x="5442087" y="3160429"/>
            <a:ext cx="233009" cy="862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endCxn id="5" idx="0"/>
          </p:cNvCxnSpPr>
          <p:nvPr/>
        </p:nvCxnSpPr>
        <p:spPr>
          <a:xfrm rot="5400000">
            <a:off x="5999374" y="1886470"/>
            <a:ext cx="1458507" cy="123790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81053" y="1436910"/>
                <a:ext cx="5903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ea typeface="Cambria Math"/>
                  </a:rPr>
                  <a:t>a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053" y="1436910"/>
                <a:ext cx="590354" cy="369332"/>
              </a:xfrm>
              <a:prstGeom prst="rect">
                <a:avLst/>
              </a:prstGeom>
              <a:blipFill>
                <a:blip r:embed="rId3"/>
                <a:stretch>
                  <a:fillRect l="-9278" t="-10000" r="-2062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276600" y="341887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78237" y="34597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26955" y="345971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III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25891" y="36576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4" y="5305426"/>
            <a:ext cx="6459013" cy="132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9296400" y="5967414"/>
            <a:ext cx="567510" cy="585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682836" y="2971800"/>
            <a:ext cx="0" cy="10513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87112" y="3449592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d</a:t>
            </a:r>
            <a:r>
              <a:rPr lang="el-GR" dirty="0"/>
              <a:t>φ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4359601" y="341887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2872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143000"/>
            <a:ext cx="781158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2514601"/>
            <a:ext cx="3533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4343400"/>
            <a:ext cx="72199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00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524001"/>
            <a:ext cx="7442783" cy="1024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1"/>
            <a:ext cx="791241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8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6"/>
          <a:stretch/>
        </p:blipFill>
        <p:spPr bwMode="auto">
          <a:xfrm>
            <a:off x="2032958" y="274080"/>
            <a:ext cx="817784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905000" y="1905000"/>
            <a:ext cx="777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4" t="29974" r="59069"/>
          <a:stretch/>
        </p:blipFill>
        <p:spPr bwMode="auto">
          <a:xfrm>
            <a:off x="3694547" y="1683770"/>
            <a:ext cx="4468091" cy="3729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8534400" y="2133600"/>
            <a:ext cx="762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10601" y="4572000"/>
            <a:ext cx="1966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610600" y="2514600"/>
            <a:ext cx="1472242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445092" y="4572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ρ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16633" y="199173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8534400" y="2514600"/>
            <a:ext cx="1548442" cy="381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7174"/>
          <p:cNvSpPr txBox="1"/>
          <p:nvPr/>
        </p:nvSpPr>
        <p:spPr>
          <a:xfrm>
            <a:off x="2362200" y="3464829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/>
              <a:t>Ф</a:t>
            </a:r>
            <a:r>
              <a:rPr lang="en-US" dirty="0"/>
              <a:t> = 0 to 2</a:t>
            </a:r>
            <a:r>
              <a:rPr lang="el-GR" dirty="0">
                <a:latin typeface="Calibri"/>
              </a:rPr>
              <a:t>π</a:t>
            </a:r>
            <a:endParaRPr lang="en-US" dirty="0">
              <a:latin typeface="Calibri"/>
            </a:endParaRPr>
          </a:p>
          <a:p>
            <a:r>
              <a:rPr lang="el-GR" dirty="0"/>
              <a:t>ρ</a:t>
            </a:r>
            <a:r>
              <a:rPr lang="en-US" dirty="0"/>
              <a:t> = 0 to  </a:t>
            </a:r>
            <a:r>
              <a:rPr lang="en-US" dirty="0" err="1"/>
              <a:t>Rz</a:t>
            </a:r>
            <a:r>
              <a:rPr lang="en-US" dirty="0"/>
              <a:t>/H</a:t>
            </a:r>
          </a:p>
          <a:p>
            <a:r>
              <a:rPr lang="en-US" dirty="0"/>
              <a:t>Z = 0 to H</a:t>
            </a:r>
          </a:p>
          <a:p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176" name="TextBox 7175"/>
          <p:cNvSpPr txBox="1"/>
          <p:nvPr/>
        </p:nvSpPr>
        <p:spPr>
          <a:xfrm>
            <a:off x="9340135" y="458932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38838" y="320466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cxnSp>
        <p:nvCxnSpPr>
          <p:cNvPr id="7182" name="Straight Connector 7181"/>
          <p:cNvCxnSpPr/>
          <p:nvPr/>
        </p:nvCxnSpPr>
        <p:spPr>
          <a:xfrm>
            <a:off x="10082842" y="2552700"/>
            <a:ext cx="0" cy="2019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4" name="TextBox 7183"/>
          <p:cNvSpPr txBox="1"/>
          <p:nvPr/>
        </p:nvSpPr>
        <p:spPr>
          <a:xfrm>
            <a:off x="8779697" y="5218745"/>
            <a:ext cx="232373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dirty="0" smtClean="0"/>
              <a:t>= (H/R)</a:t>
            </a:r>
            <a:r>
              <a:rPr lang="en-US" dirty="0" smtClean="0"/>
              <a:t> *</a:t>
            </a:r>
            <a:r>
              <a:rPr lang="el-GR" dirty="0"/>
              <a:t> </a:t>
            </a:r>
            <a:r>
              <a:rPr lang="el-GR" dirty="0" smtClean="0"/>
              <a:t>ρ</a:t>
            </a:r>
            <a:endParaRPr lang="en-US" dirty="0" smtClean="0"/>
          </a:p>
          <a:p>
            <a:r>
              <a:rPr lang="en-US" dirty="0" smtClean="0"/>
              <a:t>SLOPE = H/R</a:t>
            </a:r>
          </a:p>
          <a:p>
            <a:endParaRPr lang="en-US" dirty="0"/>
          </a:p>
          <a:p>
            <a:r>
              <a:rPr lang="el-GR" sz="2000" dirty="0"/>
              <a:t> ρ</a:t>
            </a:r>
            <a:r>
              <a:rPr lang="en-US" sz="2000" dirty="0"/>
              <a:t>=R/H *z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8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5242989"/>
            <a:ext cx="53816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7175" grpId="0"/>
      <p:bldP spid="7176" grpId="0"/>
      <p:bldP spid="45" grpId="0"/>
      <p:bldP spid="71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142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Symbol</vt:lpstr>
      <vt:lpstr>Office Theme</vt:lpstr>
      <vt:lpstr>Lecture 6 Surface and Volume Integral: Practice Problems</vt:lpstr>
      <vt:lpstr>PowerPoint Presentation</vt:lpstr>
      <vt:lpstr>PowerPoint Presentation</vt:lpstr>
      <vt:lpstr>PowerPoint Presentation</vt:lpstr>
      <vt:lpstr> MASS OF FLUID LOST  FROM THE SURFACE OF AN IMAGINARY CYLINDER OF RADIUS a AND LENGTH H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 Problem Solving</dc:title>
  <dc:creator>RAGHAVAN EASWARAN</dc:creator>
  <cp:lastModifiedBy>HP</cp:lastModifiedBy>
  <cp:revision>20</cp:revision>
  <dcterms:created xsi:type="dcterms:W3CDTF">2020-12-01T05:37:54Z</dcterms:created>
  <dcterms:modified xsi:type="dcterms:W3CDTF">2021-12-09T09:14:53Z</dcterms:modified>
</cp:coreProperties>
</file>