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8"/>
  </p:notesMasterIdLst>
  <p:sldIdLst>
    <p:sldId id="309" r:id="rId4"/>
    <p:sldId id="257" r:id="rId5"/>
    <p:sldId id="310" r:id="rId6"/>
    <p:sldId id="269" r:id="rId7"/>
    <p:sldId id="294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01" r:id="rId21"/>
    <p:sldId id="302" r:id="rId22"/>
    <p:sldId id="303" r:id="rId23"/>
    <p:sldId id="304" r:id="rId24"/>
    <p:sldId id="324" r:id="rId25"/>
    <p:sldId id="305" r:id="rId26"/>
    <p:sldId id="323" r:id="rId27"/>
    <p:sldId id="306" r:id="rId28"/>
    <p:sldId id="307" r:id="rId29"/>
    <p:sldId id="308" r:id="rId30"/>
    <p:sldId id="267" r:id="rId31"/>
    <p:sldId id="272" r:id="rId32"/>
    <p:sldId id="275" r:id="rId33"/>
    <p:sldId id="270" r:id="rId34"/>
    <p:sldId id="276" r:id="rId35"/>
    <p:sldId id="271" r:id="rId36"/>
    <p:sldId id="277" r:id="rId37"/>
    <p:sldId id="283" r:id="rId38"/>
    <p:sldId id="278" r:id="rId39"/>
    <p:sldId id="279" r:id="rId40"/>
    <p:sldId id="280" r:id="rId41"/>
    <p:sldId id="281" r:id="rId42"/>
    <p:sldId id="289" r:id="rId43"/>
    <p:sldId id="290" r:id="rId44"/>
    <p:sldId id="291" r:id="rId45"/>
    <p:sldId id="292" r:id="rId46"/>
    <p:sldId id="29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E188F5-BC0F-47CA-AE28-F92CD55F607B}">
          <p14:sldIdLst>
            <p14:sldId id="309"/>
            <p14:sldId id="257"/>
            <p14:sldId id="310"/>
            <p14:sldId id="269"/>
            <p14:sldId id="294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01"/>
            <p14:sldId id="302"/>
            <p14:sldId id="303"/>
            <p14:sldId id="304"/>
            <p14:sldId id="324"/>
            <p14:sldId id="305"/>
            <p14:sldId id="323"/>
            <p14:sldId id="306"/>
            <p14:sldId id="307"/>
            <p14:sldId id="308"/>
            <p14:sldId id="267"/>
            <p14:sldId id="272"/>
            <p14:sldId id="275"/>
            <p14:sldId id="270"/>
            <p14:sldId id="276"/>
            <p14:sldId id="271"/>
            <p14:sldId id="277"/>
            <p14:sldId id="283"/>
            <p14:sldId id="278"/>
            <p14:sldId id="279"/>
            <p14:sldId id="280"/>
          </p14:sldIdLst>
        </p14:section>
        <p14:section name="Untitled Section" id="{84C95F83-9A9B-4F04-8A37-493107AD0987}">
          <p14:sldIdLst>
            <p14:sldId id="281"/>
            <p14:sldId id="289"/>
            <p14:sldId id="290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20T04:19:42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4517 3927 28 0,'0'0'130'0,"0"0"-46"0,6 0-36 0,-6-3-22 16,0 3-13-16,0 0-6 0,0 0-6 0,0-4 0 0,7 4 1 15,-7 0 0-15,0 0-1 0,0 0-1 0,0 0-1 16,6 0-8-16,-6 0-19 0,7 0-43 0,-2 0-105 0</inkml:trace>
  <inkml:trace contextRef="#ctx0" brushRef="#br0" timeOffset="1655.89">4243 9946 290 0,'0'-4'230'0,"0"1"-79"16,6 0-59-16,-6 3-40 0,0-5-21 0,0 5-12 0,0-4-4 15,7 4-2-15,-7-3 0 0,0 3 0 0,7-3 0 16,-1 3 0-16,0-4 1 0,2 0-1 0,-2 1-1 0,7-1 1 16,-8 0-2-16,9 0 0 0,-1-4 1 0,1 6 1 0,-2-2-1 15,2 1-3-15,-2-5 0 0,8 8-2 0,-7-4 0 16,0-4 1-16,0 5-2 0,-1-1 0 0,2 4 2 0,-1-3 3 16,1-1 1-16,5 1 3 0,0-1 0 0,8 0-1 15,-8-3 1-15,7-1-1 0,6 5-1 0,-6-4-1 0,6-1-3 16,1-3-3-16,7 4 0 0,-7-4-1 0,6 0-2 0,-1 4 0 15,1-5 1-15,7 1-2 0,0-3 2 0,-8 3 0 16,8-3 0-16,7 2-1 0,-7-2 2 0,-1 2-3 0,1-2 2 16,5-1 0-16,-4 5 0 0,-2-5 0 0,7 3 0 15,-6-2 2-15,6-1-1 0,0 1 1 0,0-1-3 0,0 1 1 16,0-1-2-16,7 1-1 0,-7-1 0 0,7 1-1 0,-7-3 0 16,6 0-1-16,-5 2 1 0,5-3 0 0,1 0 3 15,-1-1 0-15,8 2 2 0,-2-6 2 0,2 4 6 0,6-2-3 16,-1-1 0-16,1 0 0 0,-1 0-1 0,1 3 2 15,0 2 1-15,0-6-5 0,-1 5-7 0,-7-1 2 0,10 4-1 16,-9-2-2-16,0 2-1 0,-8 1 0 0,3-5-5 0,-1 4 3 16,0 1 0-16,-1-5 2 0,-6 4-1 0,6-3 2 15,-5 4 1-15,5-5-1 0,1 2 1 0,-6-2 1 16,5 0-1-16,0-3 0 0,8 4 3 0,-7-4 1 0,5 1 3 16,8-2 3-16,-1 0 1 0,2 2-2 0,4-1 4 0,1-4 0 15,2 5 0-15,-9-2-1 0,7-2-3 0,-6 3-2 0,5 0 0 16,-11-1 0-16,6 6-3 0,-1-5 0 0,-6 3-1 15,1 2-1-15,-8-3-2 0,8-1 1 0,-7 2 0 16,-2 1-1-16,2 4 0 0,0-5 0 0,-7 1 0 0,7-1 0 16,-1 1 0-16,1 0 0 0,0-1 0 0,6-2 0 0,-7 3 1 15,8-1-1-15,-8-3 0 0,14 3 2 0,-8-3 0 16,9 1 1-16,-2-1 1 0,7-1-2 0,1-2 3 0,-1-1-1 16,6 4 2-16,1-3 0 0,0 0-1 0,0 2-2 15,-7-2 2-15,6 2-2 0,-11-2 0 0,-2 2 0 0,-6 2 1 16,0-1-3-16,-6-1-1 0,-1 5 1 0,1-4-1 0,-6 4 0 15,-1-4 1-15,-7 4 0 0,8 0-1 0,-1 0 3 16,-7-1 1-16,1 1-1 0,-1-1-1 0,1 1 0 0,5 0 0 16,-4 0 1-16,-2-1 1 0,7 2-1 0,1-6 0 15,-2 4 3-15,8-2 1 0,6-1 0 0,-5 0 1 0,5 0-2 16,0-4 2-16,0 5 2 0,0-2-2 0,0-3-1 0,7 1 2 16,-7 3 3-16,0-3-2 0,0-2 1 0,0 5-3 15,0-3-1-15,-6 3 0 0,6-4-1 0,1 4 0 0,-7 0-5 16,6 1 2-16,0-6 1 0,-7 9-2 0,7-4 2 15,-6 1-1-15,6 2 1 0,0-3-1 0,-6 3 0 0,6-2-1 16,0-1 1-16,-1 4 0 0,3-5-1 0,-3 1 0 16,8 0 2-16,-1-3 0 0,2-1 4 0,-2 0-1 0,8 1-2 15,6-1-1-15,-1-3 2 0,0 0 0 0,14 0-3 0,-7 2 1 16,8-2-4-16,-8 4 3 0,5-1 3 0,-3 0 0 0,-2 1 2 16,0 4 3-16,-6-2 1 0,-1 0 1 0,1 2 0 15,-6 3 1-15,5-1-3 0,-6 2 0 0,7-2-3 16,-6 1-1-16,4 2-2 0,2-2-4 0,0-1 0 0,0 5 0 15,-2-3 1-15,-3 2-2 0,5-4 0 0,0 1 1 0,-8-1 0 16,2-2 5-16,6 2-2 0,-1 1 0 0,1-4-2 16,0 0 0-16,6-1 1 0,-6 2-2 0,6-2-2 0,0 6 0 15,0-5-3-15,1 3 1 0,-2-2 0 0,2 2 0 16,-7 1 0-16,6-1 3 0,-8 4 0 0,3-2 1 0,-1 2 1 16,-8-3 1-16,8-1 2 0,-6 4 4 0,6 1 5 0,-1-1 6 15,-6 0 6-15,6 1 4 0,2 3 3 0,-8-3 2 16,1 2 2-16,-2 1 0 0,-5 0-6 0,6 4-5 0,-6-4-6 15,0 4-3-15,-1-1-3 0,-6 4-4 0,1-2-3 16,-1 1-3-16,0 3-1 0,-7-3-12 0,1 2-22 0,-8-1-30 16,2 0-46-16,-7 0-87 0,-7-3-193 0,-6-3-105 0,-13-2-54 15,-8-2-19-15</inkml:trace>
  <inkml:trace contextRef="#ctx0" brushRef="#br0" timeOffset="2436.92">3018 10602 31 0,'-13'0'450'0,"0"0"-69"16,0 0-121-16,6-5-96 0,1 5-54 0,-1 0-24 15,0 0-9-15,7-3-2 0,-5 3 1 0,5 0 1 0,0 0-4 16,0 0-8-16,0 0-8 0,0 0-9 0,0 0-7 15,0-3-9-15,5 3-6 0,9 0-5 0,-8 0-1 0,8-4 3 16,5 4-1-16,1-4-1 0,6 1-1 0,0-1-1 0,0 4 0 16,0-4-3-16,0 0-2 0,6 1-7 0,-6-1 0 15,0 4-6-15,1-3-9 0,-1 3-17 0,0 0-19 0,0-4-23 16,-1 4-27-16,2 0-38 0,-7-3-53 0,6-1-80 0,-7 0-142 16,1 0-65-16,-1 4-26 0</inkml:trace>
  <inkml:trace contextRef="#ctx0" brushRef="#br0" timeOffset="2655.62">3572 10342 162 0,'-6'-4'472'0,"6"1"-99"16,0-2-149-16,-7 5-93 0,7-4-51 0,0 4-31 0,0 0-15 16,0 4-12-16,0 1-1 0,0 2-1 0,0 4 1 15,0 3 1-15,0 5 3 0,7-2-1 0,-7 6 0 0,0 2-4 16,0 0-6-16,-7 6-3 0,7-2-3 0,0 3-3 15,0 2-1-15,0 3-2 0,0-4-1 0,0 3-1 0,0-3-1 16,0 0-4-16,7-4-8 0,-7 4-14 0,6-4-19 16,-6 0-30-16,6 1-49 0,-6-4-91 0,7-4-141 0,-7 3-66 15,0-7-35-15</inkml:trace>
  <inkml:trace contextRef="#ctx0" brushRef="#br0" timeOffset="3093.04">3539 10444 280 0,'-6'-7'452'0,"0"0"-128"0,-2-1-123 16,2 4-66-16,6-3-34 0,0 4-15 0,0-2-9 15,0 3-3-15,0-6-1 0,6 4-4 0,2-3-5 0,-2-1-9 16,7 6-9-16,0-6-6 0,0 4-6 0,7-3-3 0,-8 3-4 16,8 0-2-16,-1 1-1 0,1 3-2 0,0 3-1 15,-7 1 0-15,0 0-3 0,0 3-1 0,-1 5-4 0,-4-2-3 16,-2 1-3-16,0 7 0 0,-6-3-3 0,0 6-3 16,0 2 0-16,0 0-1 0,0 2-1 0,-6 0-1 0,6 0-6 15,0-2-4-15,0 3-5 0,6-4-4 0,1-1-6 16,6-2-6-16,0-1-9 0,7 0-7 0,-2-3-3 0,9-1-1 15,-1 2-1-15,0-2 2 0,0-3 5 0,-6 4 6 16,5-1 9-16,-5 1 8 0,-6-5 7 0,5 5 6 0,-13 0 5 16,2 3 6-16,-8-3 3 0,-8 4 4 0,2-5 2 0,-7 8 7 15,-7-4 7-15,8 1 7 0,-15-1 5 0,1 0 5 16,0 1 5-16,6-1 1 0,-12 0-2 0,5-3-4 0,2 0-6 16,-1-4-5-16,6 3-7 0,0-3-12 0,8-4-21 0,-1 0-29 15,6-3-38-15,1-4-63 0,6 0-101 0,6 0-136 16,1-4-81-16,12-3-50 0</inkml:trace>
  <inkml:trace contextRef="#ctx0" brushRef="#br0" timeOffset="3905.35">20768 4813 271 0,'-14'0'242'0,"14"-4"-88"16,-6 4-51-16,6 0-25 0,-6-2-14 0,6 2-9 0,0 0-4 15,-6 0-5-15,6-4-2 0,0 4 2 0,6 0-3 16,-6 0-1-16,0 0-7 0,6 0-4 0,0 0-6 0,1 0-3 15,0 0-2-15,6 0-2 0,-1 0-4 0,8 0-1 16,-6 0-1-16,5 0-2 0,7 0-2 0,0 0-2 0,0 0-3 16,1 0-1-16,-2 0-3 0,1 0-2 0,0 4-11 0,0-4-19 15,-7 0-26-15,8 0-42 0,-8-4-59 0,1 4-135 16,-7-4-85-16</inkml:trace>
  <inkml:trace contextRef="#ctx0" brushRef="#br0" timeOffset="4108.39">21081 4609 168 0,'-8'-5'404'0,"2"5"-151"0,0 0-108 15,-1 0-58-15,7 0-35 0,-6 5-17 0,6 2-6 0,-6 0-3 16,6 4 2-16,0 0 2 0,0 3 2 0,0 1 1 0,6 4-1 16,0-1-1-16,-6 5-6 0,7-2-5 0,-1 1-2 0,0 0-5 15,8 3-4-15,-9-3-2 0,3 4-3 0,-1 0-1 16,-1 0-3-16,0-1-4 0,1 1-8 0,0-1-8 15,-1-3-23-15,1 5-30 0,5-6-55 0,-5-3-116 0,0 1-107 16,4-5-59-16</inkml:trace>
  <inkml:trace contextRef="#ctx0" brushRef="#br0" timeOffset="4358.51">21549 4593 56 0,'0'-3'413'0,"0"3"-150"0,0 0-117 0,0 3-64 15,8 2-35-15,-8 6-21 0,6-1-2 0,-6 1-4 0,6 8-1 16,-1-1 3-16,-5 3 2 0,0 6 3 0,8-2 1 0,-8 8-2 16,-8 1-7-16,8 2-2 0,-5 1-2 0,5-1-3 0,-6 5-5 15,0-1-4-15,6 4 0 0,-8-5-2 0,8 6 0 16,0-5-1-16,0 1-8 0,0-2-10 0,8-1-17 15,-8-1-24-15,6-5-36 0,0-3-63 0,-1-3-118 0,3-4-84 16</inkml:trace>
  <inkml:trace contextRef="#ctx0" brushRef="#br0" timeOffset="4702.04">21549 4718 382 0,'-6'-22'481'16,"6"4"-188"-16,0-1-116 0,0 5-62 0,6-1-37 0,-6 4-22 16,14 5-17-16,-8-3-15 0,7 3-10 0,7 1-3 15,-7 2-6-15,12 3-1 0,-5 0-3 0,0 3-1 0,-1 5 0 16,7 0 0-16,-6 2-2 0,-7 5 0 0,7 3-1 0,-8 1-3 16,-4 3 0-16,-2 3-2 0,0 0-1 0,-6 2-3 15,0 2 3-15,0-4-2 0,0 6 2 0,0-2 2 0,0 0 1 16,7-4 2-16,-1 1 3 0,1 3 1 0,6-4 0 15,-1 1 0-15,2 4-1 0,-1-5 0 0,7 1 0 0,-1-1 0 16,-6 1 0-16,-1-3 1 0,2-2 0 0,-8-3 0 0,8 1 2 16,-14-2 4-16,0 0 0 0,-7 0 3 0,0-3 0 15,-5 5 1-15,-8-4 0 0,0-1 3 0,-5 5-3 16,-1-1-3-16,-7 0-2 0,1 0-9 0,-2 5-17 0,2-2-25 16,-7 2-52-16,6-1-136 0,-5 3-114 0,-2 1-78 0,-5-1-40 15</inkml:trace>
  <inkml:trace contextRef="#ctx0" brushRef="#br0" timeOffset="5701.77">12499 7371 84 0,'0'0'238'16,"0"0"-49"-16,0 0-42 0,0 0-34 0,-7 0-23 0,7 0-18 15,-6 0-14-15,0 3-13 0,-2-3-10 0,2 4-7 16,-6 4-4-16,-3-1-3 0,3 0-1 0,-1 4 2 0,-6 0 0 15,5-1 2-15,2 2 2 0,-2-1-3 0,1 4-2 0,0-1 1 16,7-3 1-16,-1 1-4 0,1-2 0 0,6-3-1 16,0 1-2-16,0 3 1 0,6-8-1 0,7 4-3 0,-6-3 1 15,5-4 2-15,9 0 1 0,-1-4-2 0,-2 1 0 16,2-4-2-16,7-4 0 0,-1 3 4 0,-7-2 4 0,7-5 3 16,-6 4 4-16,-8 1 5 0,8-7 11 0,-8 8 11 0,-5 1 10 15,0-4 8-15,-7 5 1 0,0 0 0 0,0 0-4 16,-7 3-6-16,0 0-11 0,-5 4-12 0,-8 0-11 0,8 4-10 15,-14 4-9-15,6-1-6 0,1 0-3 0,-7 8-1 16,6-4-1-16,0 4 1 0,7-1-1 0,1-3-1 0,-2 4-2 16,8-1 0-16,-1-2 1 0,7 2-2 0,0-3 2 15,7-4-4-15,-1 4 2 0,0-3 0 0,8-1 3 0,5-4-1 16,1-3 3-16,5 0-1 0,2-3 0 0,-8-1 0 0,7 1 1 16,0-5 1-16,-6-3 6 0,-1 4 8 0,1-4 7 15,-6-3 12-15,-2 2 10 0,-5 2 9 0,-1-1 9 0,-6-4 6 16,0 5-2-16,-6-2-1 0,-1 4-6 0,1 2-7 15,0-2-9-15,-14 0-8 0,6 1-9 0,-5 3-6 0,-1 4-6 16,8-3-4-16,-8 6-6 0,0-3-4 0,1 4-1 0,5-1-2 16,1-3 1-16,0 4-1 0,1 4 1 0,-1-5-1 15,6 2-1-15,0 1-4 0,1-3-10 0,6 2-16 0,0 2-20 16,0-2-26-16,0 1-27 0,0-2-28 0,6 3-27 16,1-3-28-16,0 4-36 0,6-5-47 0,-8 1-85 0,2 3-86 15,-7-4-43-15</inkml:trace>
  <inkml:trace contextRef="#ctx0" brushRef="#br0" timeOffset="7701.3">12727 7682 84 0,'-6'-8'280'0,"-1"1"-88"16,7 0-61-16,-7 0-37 0,0-1-18 0,7 1-9 16,-5 0-5-16,5 4-3 0,-8-5-3 0,8 1-3 15,-7 2-3-15,7-1-8 0,-5 1-6 0,5 2-2 0,-7-1-6 16,7-4-1-16,-6 8-2 0,6-3-4 0,0 3-2 0,-7-3-2 16,7 3-4-16,0 0-4 0,0-4-2 0,0 4-2 15,0 4-1-15,-6-4-3 0,6 3 0 0,0 0-1 0,0 5 0 16,-7-1 1-16,7 4-1 0,-6 5 0 0,0 2-1 15,6 0 1-15,-8 0 1 0,2 7-1 0,0-2 1 0,-1 3 0 16,0 3 2-16,0 0 3 0,2 0 4 0,-2 4 7 0,0 3-2 16,1-1 4-16,-1 1 0 0,1 0 0 0,0 5 1 15,-2-2-2-15,2 6-2 0,6 0-7 0,0-2 1 0,-6 1 0 16,6 4-3-16,0-4 0 0,6 3-4 0,-6 0 1 16,0 1-1-16,0 0-1 0,0 4 0 0,0-1 0 0,0 3 3 15,-6 2 3-15,6 2 2 0,-6-3 0 0,-1 4 1 0,0-1-1 16,1 1 0-16,-1-1-1 0,-5 2-2 0,4 1-3 15,-5 1 1-15,0 1-1 0,6 0 0 0,-5-1 1 0,-1 3-2 16,0-3 0-16,7 1-1 0,-8-1 1 0,8 4-1 16,-7-4-1-16,-1 0-1 0,8 1 0 0,0 3 0 0,-7-7 0 15,6-1 0-15,1 1-1 0,-7-1 1 0,6-3 1 16,1 1-1-16,-1-6 0 0,1 2 1 0,-1-4 1 0,1-2 1 16,-1 0-2-16,1-7-5 0,0 2-6 0,6-8-7 0,0 0-13 15,0-4-18-15,6 1-30 0,0-5-48 0,1-7-85 16,6 5-139-16,-7-9-69 0,7 1-39 0</inkml:trace>
  <inkml:trace contextRef="#ctx0" brushRef="#br0" timeOffset="8060.59">12975 10939 428 0,'0'-4'444'0,"0"4"-143"16,0 4-124-16,0 0-75 0,0 3-44 0,0 0-24 0,0 4-9 15,0 0-1-15,0 0 3 0,0 4 4 0,0-1 5 16,0 4 6-16,0 1 5 0,0 3 0 0,0 0 0 0,0 4 0 15,0-1-4-15,0 4-3 0,-7-3-6 0,7 4-6 0,0 2-5 16,-7-6-4-16,7 3-5 0,0 0-4 0,0-2-5 16,-6-1-2-16,6-1 0 0,0 0 4 0,6-2-4 0,-6-1-7 15,0-4-10-15,0-4-11 0,7 5-13 0,-7-8-14 0,0-1-18 16,7 2-21-16,-7-4-21 0,0-2-24 0,6 1-25 16,-6-7-36-16,0 0-59 0,0-4-86 0,0 1-58 15</inkml:trace>
  <inkml:trace contextRef="#ctx0" brushRef="#br0" timeOffset="8419.87">12955 11037 204 0,'-7'-18'512'0,"7"0"-66"16,-7 0-139-16,2-1-107 0,5 5-59 0,-7-1-26 0,7 1-10 15,0-1 0-15,7 0 6 0,-7 4 6 0,5 0 1 16,2-4 0-16,0 4-1 0,-1 1-12 0,1-1-14 0,12 3-15 15,-5-3-19-15,5 4-17 0,1 0-14 0,0-1-9 16,-2 5-7-16,2 3-3 0,0 0-1 0,-7 3-1 0,-1 5-3 16,2-1 0-16,-9 7 0 0,3 1 0 0,-1-1-9 0,-7 9 4 15,0 0 2-15,0-2 0 0,-7 4 0 0,-1 1-1 16,8 0-4-16,-5-1 8 0,5 2 3 0,0-2-11 0,0 0-5 16,0-3-5-16,0 4-4 0,5-4-4 0,3 0 1 15,-1-5-10-15,6 6 5 0,-7-4 3 0,8-1 4 0,-8 0 4 16,6-4 3-16,-12 5 6 0,7-3 1 0,0-2 3 0,-7-3 2 15,6 0 1-15,-12 3-1 0,6-3 1 0,-7 0 0 16,0 1 1-16,1-2 0 0,0 1-2 0,-8-1 2 0,8-2-1 16,0-1-5-16,-2 1-14 0,3-4-23 0,5 4-32 15,-7-6-32-15,7 3-32 0,7-5-32 0,-7 0-47 0,5-5-53 16,3 3-84-16,4-6-99 0,2-4-41 0,-2 5-5 0</inkml:trace>
  <inkml:trace contextRef="#ctx0" brushRef="#br0" timeOffset="8591.75">13607 11147 126 0,'0'-7'540'0,"6"0"8"0,-6 3-146 16,6 1-158-16,-6-1-96 0,7-3-48 0,0 2-15 0,6 2 6 15,-7-4 12-15,8 0 9 0,5-1 3 0,0 4 1 16,8-4-1-16,5 6-12 0,1-5-19 0,5 3-34 16,9 0-47-16,-2 0-52 0,1 1-50 0,-1-2-42 0,7-2-39 15,-7 5-42-15,-5-3-51 0,-1 2-64 0,0 3-103 0,-13 0-61 16,0 0-18-16</inkml:trace>
  <inkml:trace contextRef="#ctx0" brushRef="#br0" timeOffset="8732.34">13939 11236 196 0,'-20'3'530'0,"0"5"4"16,2-5-191-16,4 1-145 0,1-4-88 0,0 3-47 0,13-3-21 16,-7 4-7-16,7-4-8 0,7 0-4 0,6-4-3 15,0 4-10-15,13 0-20 0,7-3-26 0,5-1-30 0,9 1-35 16,-3-5-38-16,9 0-43 0,0-2-50 0,-1 3-73 15,-1-5-100-15,1 2-43 0</inkml:trace>
  <inkml:trace contextRef="#ctx0" brushRef="#br0" timeOffset="8951.01">14662 11078 236 0,'-26'3'543'0,"7"5"-13"16,-8 3-179-16,7-4-135 0,2 8-81 0,-2-4-46 0,1 3-19 15,11-3-9-15,-4 4 2 0,6 0 6 0,6-3 6 0,0 2 6 16,6-3 1-16,0 3-2 0,8-3-4 0,-2-4 1 15,8 4 3-15,-1-7 10 0,7 0 15 0,1-4 18 0,-1-4 16 16,-1 0 12-16,-6-7 8 0,8 4-2 0,-7-4-5 16,-1-3-18-16,1-1-20 0,-7-1-21 0,-1 2-21 0,-5-3-15 15,0-2-13-15,-7 1-11 0,-7-1-7 0,0 5-10 0,2-6-7 16,-10 3-11-16,-3 3-13 0,-2-1-21 0,-6 3-59 16,-1 2-91-16,2 2-96 0,-8 5-110 0,-6-5-208 0,1 8-100 15,-9 0-68-15,-4 4-21 0</inkml:trace>
  <inkml:trace contextRef="#ctx0" brushRef="#br0" timeOffset="10653.73">12981 12621 177 0,'-6'-4'172'0,"-1"4"-30"15,0-4-24-15,1 0-20 0,-1 4-11 0,7-4-7 16,-7 1-6-16,2 3-6 0,-2-4-4 0,-1 2-6 0,3-3-6 16,-1 2-4-16,-1-5-6 0,-6 4-6 0,6 4-5 0,1-3-3 15,-1-1-3-15,-6 0-2 0,7 1-1 0,0 3-3 16,-9-3 0-16,10 3-3 0,-10-5 1 0,10 5-3 0,-8 0-1 15,0-4-1-15,0 4 1 0,-7 0 0 0,1 0 2 16,6 0 2-16,-6 0 1 0,-1 4 3 0,-6-4 0 0,7 5-1 16,-1-5-2-16,-6 3-1 0,6 4-3 0,-7-3-1 0,9 3-3 15,-9 1-3-15,1 0 0 0,6 1 0 0,-5-1 1 16,-1 4 1-16,0-3 1 0,-1 3 1 0,1 3-3 0,-6-1 7 16,-1-3 6-16,7 3 3 0,-7 1 5 0,1 0 7 15,-1 1 4-15,1 1 6 0,-7-2 9 0,7-1-2 0,-8 5 0 16,7 0-2-16,-5-2-1 0,5 5-3 0,0-3-5 15,1 2-6-15,-8 2-3 0,15-1-5 0,-9 4-6 0,2-5-1 16,-1 4-3-16,1 2-4 0,6 2-2 0,-7-3-7 0,1-1 2 16,-1 4 3-16,7-3 1 0,-6 4 2 0,-1-5 2 15,7 4 5-15,-8 1 3 0,9-4 11 0,-7 3 1 0,5 1 4 16,-5-1 0-16,7 3 3 0,-2 1-1 0,1 0-3 16,0 4-4-16,0-5-4 0,0 6-6 0,7-1-4 0,-1 2-4 15,0-3-2-15,1 2-1 0,-2 2 1 0,1 0 0 0,2-3 1 16,5 4 0-16,-6 2 0 0,5-2-2 0,-5 3 0 15,6-1 0-15,-1 1-1 0,2 0-4 0,5 0-1 0,-5 4 0 16,4-4-2-16,2-1 1 0,0 2-1 0,-1 2-1 16,1-2-1-16,-1-2 0 0,7 1 0 0,-6 4-1 0,6-4 3 15,0 3 0-15,0-2 0 0,6-2 0 0,-6 1 1 0,7-4 1 16,-1 1 0-16,1-1 2 0,-1 0 6 0,8 0 4 16,-2 1 4-16,-5-4 3 0,5 3 1 0,2 0 2 15,-1 4 5-15,0-4 5 0,7 1-1 0,-8 3-1 0,8-4-1 16,-2 5-1-16,9-1 1 0,0-1-4 0,-7-2-5 0,12-2-6 15,-7 2-7-15,1 0-5 0,8-2-2 0,-9-2-3 0,9 4-1 16,-2-5 2-16,1 1 2 0,-1-4 5 0,1 3 5 16,6-3 6-16,-1 0 3 0,2-4 9 0,5 1 6 15,1-1 3-15,6-6-1 0,0 2 1 0,7-2-2 0,-7-6-1 16,7 2-1-16,6-1-4 0,-6 1-5 0,-1-5 3 0,7 1-5 16,0-1-6-16,-6 1-3 0,6-5-1 0,0 6-4 0,0-6-6 15,0 5-1-15,-6-3-9 0,6 2 4 0,1-3 0 16,-7 3-1-16,6-3-2 0,-7 0 1 0,7 0 1 15,0 1 0-15,0-2-1 0,-7 2-7 0,8-5 5 0,-1 1 3 16,1-6 3-16,-1 2 1 0,0 0 1 0,0 0 2 0,0-4 1 16,8 0 6-16,-8-4-4 0,6 4-4 0,0-8-1 0,2 6-2 15,-2-6-2-15,0-3-2 0,-5 0-2 0,6-1 1 16,-7 1 0-16,0-3 0 0,0-1 0 0,-7 1 0 0,7-1 0 16,-7-3 1-16,2 3 2 0,-2-3 0 0,-5-4-3 15,6 3 2-15,-7-6-2 0,-1 3 2 0,2-4-1 0,-1 1 0 16,1-6-1-16,-8 2 1 0,7-3 1 0,-8-1-1 15,10 0-1-15,-2 0-2 0,-7-3 1 0,1 2-2 0,-2-2 2 16,3-5-1-16,-1 5-1 0,0-4-2 0,-8 2 2 0,8-2-1 16,-7-3 2-16,-6 3 1 0,6-4-3 0,-7-1 2 15,1 2 1-15,-7-2 1 0,0-2 1 0,0 3 1 0,-7-3 0 16,1-1-2-16,-6 0 1 0,-2 4 0 0,1-4-1 16,1-3-1-16,-8 4 0 0,0-5-1 0,0 1 0 0,2-1 0 15,-2 2 2-15,0 2-1 0,-6-4-1 0,7 4 1 0,-7 0-1 16,7 5-1-16,-7-4 2 0,0 3-2 0,0-1 2 15,-7 1 2-15,7 1 2 0,-7 2 2 0,1 2-1 0,-8-2 1 16,8 0 1-16,-6 4-1 0,-2 1-2 0,1 3 0 16,1-3 1-16,-8 3-4 0,6-4 0 0,-5 1 1 0,-1 3-1 15,2-3 0-15,-2-1 0 0,-7-1-1 0,8 2-2 0,-7-1 1 16,6 1 1-16,1-1-2 0,-8 4 0 0,8-4 1 16,0 4-1-16,-1 1 1 0,1-2 2 0,-1 1-1 0,1 4 0 15,-1-1 1-15,-6 1 2 0,6 0 3 0,1 0-1 16,-1 0-4-16,-6 3-2 0,7 1 1 0,-7-1 0 0,6 0-4 15,-6 3 2-15,-1-2-4 0,9 4 1 0,-10-1 1 0,3-4 0 16,-1 4 1-16,0 0 0 0,-8 3 1 0,9 1-1 0,0 0 1 16,-1 0-1-16,-1-1 1 0,-5 5 1 0,6-1 0 15,-1 1 1-15,1-1-1 0,-1 3 2 0,-4 2-3 16,4-5 2-16,1 4-1 0,1 1 0 0,-1 1-1 0,0-1 0 16,-1-1 2-16,1 0 0 0,-1 4-1 0,2-4-1 0,-8 3-1 15,1 0 3-15,-1-1-2 0,1 1-1 0,-7 0 1 0,0 1-3 16,-7-1 3-16,-6 2-1 0,0-3 1 0,-7 6-2 15,-6-4-1-15,-1 3 0 0,-5 4-2 0,0-3-4 16,6 3-7-16,-8-4-8 0,8 4-21 0,0 4-44 0,0-4-65 16,0 3-63-16,-1 1-62 0,1 0-72 0,7-4-101 0,6 3-164 15,-6 0-71-15,11 6-11 0,1-3 36 0</inkml:trace>
  <inkml:trace contextRef="#ctx0" brushRef="#br0" timeOffset="11325.45">11424 13738 342 0,'-14'4'302'0,"2"-1"-117"0,-1 0-83 0,6 1-46 16,-6 0-28-16,7-1-10 0,-1 2-1 0,7-2 3 15,-8 1 2-15,8-4 3 0,0 0 2 0,0 4 2 0,0-4 3 16,0 0 1-16,8 4-4 0,5-2-1 0,-6-2 0 0,12 4 0 16,-6 0 3-16,13-4 1 0,-1 4 0 0,3-4-2 15,4 0 0-15,7 3-3 0,0-3-1 0,7-3-3 0,-1 3 2 16,7 0 0-16,1-4 5 0,5 0 4 0,8 0 4 16,-2 2 6-16,8-2 6 0,6-4 6 0,1 5 4 0,-1-5 7 15,7 4 7-15,5-3 3 0,-4 4 5 0,5-6 2 0,-6 6 2 16,-1-4-1-16,1 3 1 0,-7 1-8 0,-6-1-11 15,-1-4-7-15,0 8-12 0,-11-3-9 0,-1-1-11 0,-1 1-7 16,-6-1-10-16,-6 4-4 0,-1-3-4 0,-5 3-3 16,-1-4 0-16,-7 4-1 0,-6 0-2 0,1-4 0 0,-8 4-1 15,0 0-3-15,-6 0-7 0,1 0-12 0,-8 0-20 16,-6 0-25-16,6 0-32 0,-6 0-34 0,0-4-43 0,-6 4-57 16,0 0-84-16,-8 0-144 0,1 0-58 0,-6 0-17 0</inkml:trace>
  <inkml:trace contextRef="#ctx0" brushRef="#br0" timeOffset="11934.68">11455 15636 200 0,'0'0'332'16,"0"0"-66"-16,8 0-70 0,-8 0-63 0,0 0-46 0,0 0-33 15,6-4-20-15,-6 4-17 0,7 0-7 0,0 0-5 0,-1 0-3 16,0-4-1-16,8 4 1 0,-8 0-1 0,7-3 1 0,-7 3 1 15,8 0 2-15,6 0 2 0,-8-5 2 0,1 5 4 16,7-3 1-16,0 3 4 0,-2 0 0 0,2-4 2 16,7 2 1-16,-1 2 3 0,0-6 0 0,7 4 0 0,-1 2 3 15,7-4 5-15,6 0 3 0,1 4 3 0,-1-4 2 0,14 1 0 16,-1-1 5-16,1 4 3 0,14-4 3 0,-8 1 4 0,12 0 8 16,-4-2 0-16,4 2 2 0,8-1-1 0,-6 0 0 15,-2 1-2-15,2-1-2 0,-1-3-1 0,-6 3-7 0,5 1 2 16,-4-5 1-16,-2 8-2 0,-6-3-4 0,0-4-7 15,-6 7 0-15,0-4-8 0,-7 0-8 0,-7 4-10 0,1 0-7 16,-1-4-3-16,-11 4-2 0,-2 0-2 0,-6 0-5 16,0-3 0-16,-6 3 1 0,-8 0-2 0,2 0-1 0,-2 0-8 15,-12 0-19-15,7 0-23 0,-7-4-29 0,0 0-30 0,-7 0-35 16,7-4-41-16,-6 2-61 0,0-5-96 0,6-1-106 16,-7 2-53-16,7-1-7 0</inkml:trace>
  <inkml:trace contextRef="#ctx0" brushRef="#br0" timeOffset="12403.35">13964 15054 246 0,'0'0'307'16,"0"0"-73"-16,-6 0-69 0,6 0-55 0,6 0-39 0,-6 0-26 16,0 0-12-16,8 0-6 0,-2 0-1 0,0 0 3 0,1 0 2 15,6 0 5-15,0-5 2 0,0 2 1 0,0 3 1 16,7-4 2-16,-1 4 0 0,1-4 3 0,0 0 1 15,-1 1 2-15,1 3 0 0,5-4-3 0,2 0-3 0,-1 1-7 16,-1 3-6-16,2-4-7 0,-2 0-6 0,2 4-6 0,-1-4-5 16,-7 4-11-16,7 0-15 0,-6 0-19 0,0 0-21 0,-1 0-32 15,-5 0-46-15,-2 0-70 0,2-3-126 0,-8 3-83 16,-6 0-40-16</inkml:trace>
  <inkml:trace contextRef="#ctx0" brushRef="#br0" timeOffset="12668.88">14232 15046 308 0,'-6'3'505'0,"6"2"-79"16,0 1-163-16,6-3-114 0,1 9-66 0,-1-1-40 15,1 0-21-15,5 4-9 0,-4-5-4 0,4 9 1 0,0-5 0 16,8 6 4-16,-6 0 3 0,-1 3 1 0,0-1 3 0,6 0 0 16,-6 3 0-16,1 1 0 0,-8 3-1 0,8-2-3 15,-9 2 0-15,8-4-1 0,-13 0 0 0,6 5 0 0,-6-8 2 16,-6 4 4-16,0-4 3 0,-1-1 0 0,-6-2 1 15,1-2 7-15,-2-2 4 0,-5 1 7 0,6-5 3 0,-6-1 1 16,-8 2 1-16,8-5 3 0,-8 0 1 0,8-3-7 0,-7-4-8 16,6 0-7-16,1 0-7 0,0 0-8 0,-1-4-11 15,7 0-25-15,7 1-36 0,-2-4-37 0,2-1-37 0,12-3-41 16,8-3-63-16,-1-2-99 0,7-1-121 0,5-2-58 16,2 1-11-16</inkml:trace>
  <inkml:trace contextRef="#ctx0" brushRef="#br0" timeOffset="12856.34">14708 15225 389 0,'0'-4'521'0,"-6"-4"-52"0,6 6-188 0,0 2-125 16,0-4-70-16,0 1-39 0,6-1-16 0,-6 4-7 0,6-5-2 16,-6 5 1-16,6-3 0 0,8-1 0 0,-8 4-1 15,7-4-2-15,1 1-4 0,5 3-11 0,-7 0-18 16,9 0-24-16,4 0-28 0,-5 3-36 0,0-3-50 0,5-3-82 15,-6 3-131-15,-4 0-87 0,-3 0-37 0</inkml:trace>
  <inkml:trace contextRef="#ctx0" brushRef="#br0" timeOffset="13012.58">14687 15354 320 0,'-12'3'563'0,"-1"1"3"15,6-4-187-15,-5 2-149 0,12-2-98 0,0 6-63 0,0-4-36 16,6-2-18-16,0 4-9 0,7-4-6 0,1 4-3 0,12-4-16 15,-6 0-16-15,12 0-24 0,1 0-28 0,6-4-37 16,7 0-59-16,-8 2-97 0,8-6-127 0,0 4-61 16,-8-3-26-16</inkml:trace>
  <inkml:trace contextRef="#ctx0" brushRef="#br0" timeOffset="13262.52">15138 15213 364 0,'-13'5'568'0,"-7"-2"2"15,8 5-193-15,4 3-152 0,2-1-96 0,0 5-60 0,6-1-36 16,6 2-15-16,-6-2-10 0,14 4-4 0,-8 1-4 0,6-4 0 16,2-1-1-16,5 5 1 0,1-5 0 0,0 1-6 15,-1-4 4-15,7 0 2 0,0-1 0 0,7-2 1 0,-1-4 0 16,-6-1 0-16,7 2 2 0,-2-5 8 0,-3-5 3 16,-2 2 7-16,0-1 15 0,-7-4 22 0,1 1 21 0,-8 0 17 15,2-4 7-15,-8 0 3 0,1-3-1 0,-7-1-8 0,-7-4-12 16,-5 2-24-16,-2-3-24 0,-5-1-18 0,-1 3-11 15,-12-1-18-15,-1 5-31 0,1-5-35 0,-1 5-43 16,-7-4-38-16,2 2-37 0,5 2-43 0,-6-1-57 0,7-3-76 16,-2 3-124-16,3 1-42 0,-3-1-1 0</inkml:trace>
  <inkml:trace contextRef="#ctx0" brushRef="#br0" timeOffset="13746.75">14082 13328 175 0,'0'-4'460'0,"0"0"-96"0,7 0-146 0,-1 0-97 16,1 1-53-16,5-1-28 0,2 1-9 0,-1-2-3 0,0 3 1 16,6-2 0-16,-6 0 1 0,6 4 0 0,2-4-1 15,-8 4-3-15,12-3-7 0,-5 3-8 0,0-4-3 0,-1 4-3 16,1 0-5-16,0 4-8 0,-1-4-10 0,1 3-13 0,-8-3-19 15,1 4-22-15,6 0-28 0,-11 0-27 0,5-4-38 16,-1 2-42-16,-4-2-44 0,-8 5-53 0,6-5-48 0</inkml:trace>
  <inkml:trace contextRef="#ctx0" brushRef="#br0" timeOffset="13965.56">14414 13328 283 0,'-6'0'391'0,"0"0"-83"0,-1 3-96 0,7 0-76 16,-7 2-46-16,1-1-29 0,6 3-14 0,0 0-5 15,0 0 1-15,0 4 4 0,0 1 5 0,6 2 0 0,-6 1 3 16,7-1-3-16,-7 4 2 0,7 0-2 0,-1 5-1 15,-6-2-5-15,6 6-3 0,2-2-3 0,-3 0-2 0,2 0-3 16,-7 2-3-16,6-1-2 0,-6-1-6 0,0-3-1 0,0-1 1 16,-6 2 0-16,6 0-2 0,-7-9 1 0,-6 4-2 15,7-4-1-15,-7 1 0 0,0-1-5 0,-6 1-2 0,5-7-2 16,-5 3-4-16,5-3-2 0,-6-2-2 0,8-2-4 16,0-1-10-16,-2 2-20 0,8-5-30 0,-1 0-35 0,7 0-40 15,0-5-55-15,7-2-81 0,-1-3-146 0,8-2-75 0,-8 1-29 16</inkml:trace>
  <inkml:trace contextRef="#ctx0" brushRef="#br0" timeOffset="14152.9">14623 13587 430 0,'0'-4'474'15,"-6"1"-152"-15,6-1-146 0,6 1-80 0,-6-1-36 0,0 1-13 16,0-1 0-16,6 0 4 0,-6 4 2 0,7-4-1 15,0 1 2-15,5 3-4 0,1-4-7 0,6 1-15 0,2 3-18 16,-1-5-21-16,5 5-19 0,0 0-24 0,2-2-31 0,0 2-42 16,-8 0-54-16,8 0-81 0,-8 0-126 0,-7 0-55 15</inkml:trace>
  <inkml:trace contextRef="#ctx0" brushRef="#br0" timeOffset="14309.15">14655 13697 288 0,'-6'4'491'0,"0"-4"-70"16,6 0-172-16,-7 0-122 0,7 3-63 0,7-3-32 16,-7 0-15-16,6-3-4 0,0 3 1 0,1 0 2 0,6-4 1 15,7 1 1-15,5 3-1 0,2-4-2 0,4 1-3 0,-4-1-8 16,12 4-10-16,-5-4-15 0,-3 0-17 0,-5 1-24 0,8-1-35 16,-9-4-50-16,9 6-75 0,-16-2-133 0,9-4-70 15</inkml:trace>
  <inkml:trace contextRef="#ctx0" brushRef="#br0" timeOffset="14574.68">15301 13379 22 0,'0'-4'460'15,"0"1"-87"-15,0-1-117 0,0 0-93 0,7 4-60 0,-7 0-32 16,0 0-28-16,0 0-8 0,0 4-2 0,6 3 5 0,-6 0 4 16,0 4 6-16,0 0 3 0,6 8 3 0,-6-1-1 15,0 7-3-15,0 0-6 0,0 2-11 0,-6 6-9 0,6-1-6 16,0 2-6-16,0 3-3 0,-6-1-5 0,6 1-6 0,0 3-17 16,-7 1-18-16,0-1-31 0,1 0-54 0,-2 4-106 15,-4-4-135-15,-1 1-87 0,-7-2-41 0</inkml:trace>
  <inkml:trace contextRef="#ctx0" brushRef="#br0" timeOffset="17261.55">4543 7115 121 0,'0'-8'438'16,"-7"1"-96"-16,7 3-114 0,0-4-86 0,0 5-53 15,0-1-28-15,-6 1-20 0,6-1-10 0,0 0-5 16,-7 4-3-16,7-3-1 0,-6 3-2 0,-1 0-1 0,1 0-3 15,0 3-4-15,-2 1-4 0,-4 0-1 0,5-1-4 0,1 4 0 16,-2 1-2-16,2-1 1 0,0 0 0 0,-1 0-1 0,7 1 0 16,-6-1-1-16,6 1 0 0,0-2 0 0,0 0 0 15,6 0 0-15,-6-3 0 0,7 1 0 0,-1 0-1 16,0 0 0-16,2 0 2 0,-2-4 0 0,1 0 2 0,-1 0 1 16,-6 0-3-16,6 0 2 0,-6 0 2 0,0 0 2 0,0 0 0 15,0-4 2-15,0 4-1 0,-6 0 1 0,6 0 0 16,-6 0 1-16,-1 0-2 0,7 0-4 0,-6 0 0 0,6 0-3 15,-8 0-1-15,8 4 0 0,0-4-1 0,8 0 0 0,-8 4 1 16,6-2-1-16,7-2 1 0,1 5-1 0,-2-5 1 16,8-5 1-16,6 5 1 0,0-2-2 0,0-2 1 0,0-4 0 15,0 4 1-15,-7-3 0 0,7 1 0 0,-6-2 2 16,0 0 4-16,-7 1 3 0,0-1 7 0,-6 2 11 0,-1 1 10 16,-6 2 6-16,5-4 6 0,-10 3 1 0,-1 0-3 0,-1 0-3 15,-6 1-6-15,0-1-11 0,-7 1-10 0,-7 3-9 16,2-4-4-16,0 4-2 0,-2 4-3 0,7-4-1 0,-6 0 1 15,7 3-1-15,6 1-4 0,0-1-9 0,0-3-17 16,6 4-16-16,7 4-20 0,0-5-22 0,0 4-31 0,7-2-51 16,6 1-89-16,0-2-125 0,7 0-68 0,-1-1-27 0</inkml:trace>
  <inkml:trace contextRef="#ctx0" brushRef="#br0" timeOffset="17495.89">5319 7210 132 0,'0'0'473'0,"0"-4"-91"15,6 4-180-15,0 0-138 0,14 0-98 0,-1 0-72 16,7 0-62-16,7-4-73 0,-1 4-95 0</inkml:trace>
  <inkml:trace contextRef="#ctx0" brushRef="#br0" timeOffset="17636.49">6231 7195 409 0,'6'0'525'0,"-6"0"-115"15,0 0-178-15,0 0-111 0,6 0-68 0,1 0-37 16,6 0-22-16,-1 0-15 0,8-5-14 0,7 5-15 0,-1 0-20 16,13 0-39-16,-1 0-69 0,9 0-146 0,4-2-82 0,2 2-45 15</inkml:trace>
  <inkml:trace contextRef="#ctx0" brushRef="#br0" timeOffset="17792.66">7658 7213 365 0,'12'0'625'0,"2"-3"6"0,-1-1-130 0,-7 4-211 16,14-4-133-16,0 4-99 0,5 0-57 0,1-3-32 16,14 3-21-16,-1-4-20 0,-1 4-14 0,15-5-12 0,-1 5-9 15,0 0-11-15,12 5-16 0,-5-5-25 0,13 0-38 16,0 0-47-16,-1 0-75 0,2-5-85 0,4 5-40 0</inkml:trace>
  <inkml:trace contextRef="#ctx0" brushRef="#br0" timeOffset="17917.64">9385 7183 24 0,'19'-2'484'0,"0"2"-66"0,-6-4-139 16,1 4-106-16,-2-4-65 0,8 4-40 0,-1-4-24 0,1 0-17 16,6 4-13-16,7 0-8 0,-1-4-13 0,7 8-12 0,7-4-20 15,6 0-29-15,0 4-44 0,13 0-66 0,-6-4-128 16,6 4-92-16,1-4-41 0</inkml:trace>
  <inkml:trace contextRef="#ctx0" brushRef="#br0" timeOffset="18042.61">10883 7154 320 0,'6'-8'494'0,"1"6"-93"0,6-2-185 16,0 4-119-16,0-4-72 0,14 4-46 0,-2 0-28 0,7 0-20 15,8 0-14-15,-1 4-14 0,7-4-18 0,4 4-19 16,-3-4-36-16,6 0-50 0,-8 0-82 0</inkml:trace>
  <inkml:trace contextRef="#ctx0" brushRef="#br0" timeOffset="18214.45">11939 7125 96 0,'26'0'281'0,"-1"4"-106"0,9-1-83 0,-2 1-51 0,7 0-30 16,-7 0-16-16,7-2-6 0,1-2-1 0,-1 0 3 0,0 0 10 15,-7 0 12-15,7 0 15 0,-5-2 14 0,-2-2 13 16,-7 0 9-16,9 0 6 0,-9 1 1 0,-5-1-3 0,0-4-6 16,-1 6-9-16,-6-3-11 0,-1-2-11 0,-5 4-15 15,7-1-18-15,-14 0-32 0,6 0-50 0,-6-3-92 0,-6 4-126 16,-8-1-79-16</inkml:trace>
  <inkml:trace contextRef="#ctx0" brushRef="#br0" timeOffset="18761.22">4230 7246 451 0,'0'0'386'0,"0"0"-133"0,0-4-102 0,0 4-61 16,0 0-37-16,0 0-22 0,0 4-13 0,7-4-9 15,-1 4-6-15,-6-1-2 0,13 1-4 0,-6 4-9 0,-1-6-11 16,0 6-16-16,8-1-16 0,-1 1-19 0,-8 4-30 0,15-6-43 16,-7 6-67-16,1-5-97 0,-1 4-60 0</inkml:trace>
  <inkml:trace contextRef="#ctx0" brushRef="#br0" timeOffset="18901.78">4360 7700 172 0,'-12'15'443'0,"-2"3"-150"0,1-2-122 0,-1 1-74 0,2 5-42 16,0-3-25-16,4 2-11 0,-4 1-9 0,5 0-5 16,0 1-7-16,7-5-11 0,0 8-24 0,0-5-40 0,7-2-74 15,0 2-149-15,-1 6-72 0</inkml:trace>
  <inkml:trace contextRef="#ctx0" brushRef="#br0" timeOffset="19011.13">3878 8884 217 0,'-19'25'462'0,"-1"1"-131"0,6 0-170 0,8 3-115 16,0-4-88-16,6 1-85 0,0 0-99 0,0-1-110 15,0 1-67-15</inkml:trace>
  <inkml:trace contextRef="#ctx0" brushRef="#br0" timeOffset="19182.97">3734 9968 457 0,'-12'26'435'0,"5"6"-176"0,1-2-120 0,-1 3-65 0,1 0-38 16,6 0-18-16,-7 0-11 0,7 3-5 0,0-3-2 15,0 4-1-15,7 4-5 0,-7-4-7 0,0 2-7 0,6 1-10 16,-6 4-15-16,7 0-23 0,-1 0-35 0,-6 4-48 0,7 0-58 16,-7 3-67-16,0-3-54 0</inkml:trace>
  <inkml:trace contextRef="#ctx0" brushRef="#br0" timeOffset="19307.93">3709 11294 322 0,'0'41'317'0,"-7"3"-81"0,7-4-77 0,-6 4-52 0,6-4-34 16,0 0-20-16,0-3-18 0,0 4-12 0,0-1-9 0,6-4-4 16,1 1-3-16,-1 3 0 0,1-3-3 0,-1-1 0 15,8 1-5-15,-2 0-6 0,2-1-8 0,-2 0-12 0,1-2-16 16,-6 7-20-16,6-5-21 0,-1 3-23 0,-4 3-11 16,-2 1-7-16,-6 1-3 0,6 4 4 0,-6 0 3 0,-6-1 1 15,6 1 9-15,-6 3 15 0</inkml:trace>
  <inkml:trace contextRef="#ctx0" brushRef="#br0" timeOffset="19479.81">3604 14188 144 0,'-19'37'133'0,"6"-4"-58"16,-7 0-42-16,7 0-27 0,-7-4-19 0,8 4-12 15,-1-4-11-15,0 1-14 0,0-1-11 0,-1-3-16 0,8-1-22 16</inkml:trace>
  <inkml:trace contextRef="#ctx0" brushRef="#br0" timeOffset="19745.34">3337 14896 84 0,'-6'29'233'0,"-7"0"-16"16,7-4-31-16,-8 1-41 0,8 0-36 0,0-3-28 0,-2 2-24 16,2-4-20-16,0 1-14 0,-7 4-9 0,13-8-7 15,-7 4-5-15,0 1-4 0,7-1-5 0,-6-1-6 0,0 1-4 16,0 0-1-16,-2 0-2 0,2 4 1 0,6-3 4 15,-6 2 0-15,-2 0 3 0,2 4 6 0,6-2 8 0,-6 2 4 16,-2-4 3-16,3 1 1 0,-1-1-2 0,6 0 2 16,-7 2-1-16,0-5-2 0,1 3-2 0,0-3-2 0,-1 4-1 15,0-4 0-15,1 4 0 0,6-4-2 0,-7 3-1 0,7 1-1 16,-6-4-3-16,6 3-5 0,0-2-3 0,-7 2-4 16,7 1-3-16,0 0-2 0,0-1-2 0,0 0-2 0,-6 2-1 15,6-2 6-15,0-3 0 0,-8 4 2 0,8-9 4 16,0 6 6-16,-5-5 4 0,5 4 6 0,0-3 6 0,-6-5 7 15,6 4 5-15,-9 1 3 0,9-4 2 0,-5-1-2 16,5 1-6-16,0-5-13 0,0 2-30 0,0-1-54 0,0-8-107 16,5 1-105-16,-5 0-63 0</inkml:trace>
  <inkml:trace contextRef="#ctx0" brushRef="#br0" timeOffset="21947.94">4133 13034 24 0,'0'0'204'0,"-8"0"-59"0,8 0-49 0,0 0-36 16,-6 0-23-16,6-4-16 0,0 4-10 0,0 0-4 16,-6 0-3-16,6-4-3 0,0 4 1 0,0 0-2 0,-6 0 1 15,6-2 1-15,0 2 2 0,-7 0 2 0,7 0 2 0,-7-5 3 16,0 5 4-16,7-3 8 0,-6 3 7 0,0 0 6 16,6 0 5-16,-8-4 3 0,2 4 2 0,0-3 1 0,0-1 1 15,-8 4-3-15,14 0-5 0,-6-4-2 0,0 0-2 16,-1 4-2-16,1-3 0 0,-1 3-4 0,0-4-4 0,1 4-2 15,0-3-3-15,6 3-1 0,-8-4-5 0,2 4-1 0,0-3 0 16,-1 3 0-16,1-4 1 0,-1 0 5 0,1 4 4 16,-1-4 1-16,-5 1 4 0,-2-1 5 0,8 0 1 0,-8-2 0 15,2 1 0-15,5 1-2 0,-6-2 1 0,0 2 0 0,-1 0-2 16,2 1-4-16,-1-1-4 0,0 0-1 0,6-4-1 16,-5 8-3-16,-2-4-7 0,2 4-4 0,4-2-3 0,-4 2-1 15,5-4-1-15,-6 4-1 0,0 0-1 0,7-3-1 16,-8 3 0-16,2 0 1 0,-2 0 0 0,2 0 0 0,-1 0 0 15,-1 0 0-15,-5 0 2 0,0 3 0 0,-1 1 1 0,1-2-1 16,-1 2 0-16,-6 0 0 0,-1 4 1 0,1-1 1 16,1-3 0-16,-1 3 0 0,0 0 1 0,-7 4-1 0,7-3 2 15,-7 3-1-15,1-4 0 0,-2 4-3 0,9 0 1 16,-1 0 2-16,-7-3 0 0,6 2 3 0,2 2 0 0,-1-3 3 16,7 3 0-16,-7-4 2 0,-1 3 2 0,0 4-1 0,2-5 0 15,-1 5-2-15,1-1 1 0,-2 1-1 0,1 0 2 16,6 3 0-16,-6-3 2 0,0 4-1 0,6 2-1 15,-5 2 2-15,5-2 0 0,-6 1-2 0,7 0-2 0,-7 0-5 16,6 4-2-16,1-1-1 0,-1 4-2 0,0-3-1 0,1 4-2 16,5-1 0-16,-4 0 1 0,3 0 1 0,3 4-1 0,-8-3 1 15,8 6 0-15,-2-3 0 0,2 4-1 0,-2-1 0 16,-5 1-1-16,6 3 0 0,-6 2 0 0,-1-3-1 16,0 6-1-16,1 1 0 0,-1-1 2 0,0 5 1 0,1-2 1 15,6 4-1-15,-6-1 0 0,-1-3 3 0,0 0-2 0,7 0-2 16,0-5 0-16,0 1 0 0,7 0 0 0,-7 0 0 15,6 0 0-15,7-4 0 0,-6 4 0 0,6-3 1 0,0-1 1 16,0 0 0-16,0 0-1 0,0-3 0 0,6 0-1 16,1-1 2-16,6 1-1 0,-7 0-1 0,7-1 1 0,-6 1 1 15,5-1-1-15,9-2 0 0,-9 2 1 0,8-4 5 0,-7 2 1 16,7 3 0-16,-1-1 0 0,0-3 1 0,1 3 0 16,6 1 1-16,-7 0 0 0,8-4-5 0,-2 4 1 0,-4 0-1 15,5-4-1-15,0 3 0 0,-1 0 1 0,1-2-2 16,1 2-2-16,5-2 1 0,-6-2-2 0,6-3 0 0,1 1-1 15,0 0 0-15,7-5 1 0,-8 0 0 0,7-3 1 16,0 1 0-16,1-6 3 0,-2 2 2 0,0-4 3 0,9 3 5 16,-8-3 1-16,5-5 4 0,3 5 1 0,-1-4 2 0,0 4 0 15,-1-3 2-15,1-2 0 0,-1 5-2 0,7-4 2 16,-7-1 1-16,2 2 1 0,-1-2 3 0,5-3 0 0,2 1 0 16,-1-1 4-16,-1-3 4 0,2 0 7 0,5-4 9 15,1 0 5-15,0 0 8 0,6 0 6 0,-7 0 4 0,1-4-1 16,6 4-2-16,0-4-8 0,-6 1-8 0,6-5-8 0,-7 4-10 15,8 2-6-15,-7-6-9 0,-7 4-4 0,7-3-6 16,-7-1-5-16,-8 1-2 0,10 0-3 0,-8-5-3 0,-1 2-1 16,1 0 0-16,-1-2-1 0,7-3 4 0,-6 0 0 15,0 1-1-15,-1-1-1 0,1-3 2 0,-1 0-9 0,1-5 3 16,-1 1 4-16,1-3-4 0,-1 3 2 0,2-4 2 0,4 0-1 16,-11 1 0-16,5-1 7 0,1-3-4 0,-7 0-3 15,7 3 0-15,-7-6-1 0,-7 3-2 0,7-2 3 16,-13 2 1-16,7-3 4 0,-13-1 6 0,6 0 13 0,-14-1 11 15,8 2 15-15,-7-5 12 0,0 0 8 0,0 4 7 0,0-3 0 16,0-1-2-16,-6-4-8 0,5 4-11 0,2 1-15 0,-8-3-10 16,7-2-8-16,0 0-7 0,0 2-4 0,1-6-7 15,-2-2-2-15,2-1-1 0,-2 4 1 0,-5-4-4 16,6 1-1-16,-6 3 2 0,-2 0 0 0,2 0 0 0,-7 0 0 16,0 3-3-16,0 1 0 0,0-3 2 0,0 2 1 0,-7 4-2 15,2-3 0-15,-2-1 0 0,1 5 2 0,-8-1 0 0,8 1 2 16,-8 0-1-16,2-1 0 0,-8-1 1 0,7 2-2 15,0-1 0-15,-6 1 0 0,-1-1 0 0,1 1-2 16,-1-5 1-16,0 5 1 0,1-5-1 0,-1 5 1 0,1-5 0 16,0 5-1-16,5-1 0 0,-5 1 1 0,-1 3-1 0,7 0 0 15,-6-1 1-15,6 5 0 0,-1 0 0 0,-5 0-1 0,6 0 0 16,0 3 0-16,0 1 0 0,-6-1 1 0,5 4-1 16,2-5 0-16,-2 6 0 0,-5-4 1 0,6 3 0 0,-6 3 0 15,5 2 0-15,-6-6 0 0,1 8 1 0,-1-3-1 16,1-1 0-16,0 5 1 0,-1-4-1 0,-7-1 0 0,2 1-1 15,-8 3 0-15,0-3-1 0,1 3-2 0,-7 1 3 0,0 3 0 16,-1 0 0-16,-5 0 1 0,6 3 0 0,-8 1 2 16,3 0 1-16,-2 0 0 0,1 3-2 0,-1 0-2 0,1 0 0 15,-8 4-2-15,7 0-3 0,0 0-5 0,-5 4-8 16,6 0-9-16,-8 0-28 0,7 3-44 0,0 0-73 0,-5 0-76 16,12 1-73-16,-7 3-107 0,7-4-179 0,0 4-96 0,0 3-28 15,-1 5 12-15</inkml:trace>
  <inkml:trace contextRef="#ctx0" brushRef="#br0" timeOffset="22932.11">3071 14122 153 0,'-9'0'252'0,"9"0"-66"0,0 0-55 0,0-3-43 15,0 3-28-15,0 0-13 0,0 0-6 0,0-4 1 0,0 4 2 16,0-4 3-16,-5 1 2 0,5 3-1 0,0-3 0 0,0-2-2 15,0 1-5-15,0 1-1 0,0 3-4 0,0-4-5 16,0 4-3-16,0-3-3 0,0 3-5 0,0 0-4 0,5 0-2 16,-5-4-8-16,0 4-4 0,9 0-1 0,-9 0-1 15,0 0 0-15,6 0-1 0,-6 0 1 0,0 0 1 0,5 0 2 16,3 0 0-16,-2 0 1 0,1 0 1 0,-1 0 1 0,7 0 2 16,7 0 1-16,-7-3 1 0,5 3 0 0,2 0 0 15,8-4 0-15,-3 4-1 0,1 0-2 0,0 0-1 0,-1-4-3 16,9 4-1-16,-2 0 0 0,1 0 0 0,6 0-1 0,-6-4 0 15,6 1 0-15,0 3 2 0,0-5-1 0,0 5-1 16,7-2 0-16,-8-3 2 0,8 3-1 0,-1-2 1 0,8 0 0 16,-1-4-2-16,-7 4 2 0,8-3 1 0,-1 5 3 15,7-6 0-15,-7 4 0 0,0 0 1 0,7 0 2 0,-7 1 0 16,7-1-3-16,-7 0 0 0,0 1-2 0,6 3-2 16,-5-3 1-16,-2-2-1 0,1 5-1 0,-5-4-1 0,-2 4 0 15,1-3 1-15,-1 0-1 0,-5 3 0 0,-1-4-1 16,-2 0 0-16,-3 4 3 0,-2-3-1 0,1-1 0 0,-2-4 1 15,-3 5-1-15,4-1 0 0,-6 1 3 0,-1-1 2 0,-5 1 0 16,8-1 1-16,-10 0 4 0,2 0 0 0,0 1 0 0,-1-2 0 16,1 2 1-16,-7-1-5 0,0 4 0 0,0-2-2 15,1 2-6-15,-8-4-9 0,0 4-13 0,0 0-20 16,-6 0-33-16,0-4-62 0,0 4-134 0,0-4-111 0,-12 0-66 16,6 0-34-16</inkml:trace>
  <inkml:trace contextRef="#ctx0" brushRef="#br0" timeOffset="24353.62">3253 13297 102 0,'0'0'168'0,"-7"0"-33"0,7 0-29 0,-7 0-20 16,7 0-13-16,-6 0-10 0,6 0-5 0,0 0-5 15,0 0-3-15,0 0-3 0,0 0-4 0,0 0-3 16,0 0-4-16,0 0-4 0,0 0-5 0,0 0-3 0,0 0-4 16,0 0-1-16,0 0-2 0,0 0-2 0,0 0-3 0,0 0 0 15,0 0-3-15,0 0-2 0,0 0 0 0,0 0-2 16,0 0-2-16,0 0 0 0,0 0-1 0,0 0 1 0,0 0-1 16,0 0 0-16,0 0-2 0,0 0 0 0,0 0 1 15,6 0 0-15,-6 0 1 0,7 0 0 0,-7 0 3 0,7 0 0 16,6 0 1-16,-7 0 1 0,8 0 0 0,-2 0 1 0,2 0-1 15,5 0-1-15,1 0-1 0,-2 0-2 0,2 0 1 16,7 0-1-16,-9 0 0 0,9 0-1 0,6-2-1 0,-8 2 2 16,2 0 0-16,5 0-1 0,1 0 1 0,-1-4 0 15,2 0 3-15,4 4 0 0,1-4 2 0,0 4-1 0,1-3 5 16,-1-1 2-16,7 4 1 0,-8-4 0 0,8 0 2 0,0 2 1 16,-1 2 0-16,1-5 1 0,-1 2-2 0,8-1-3 15,-7 1-2-15,5-1-1 0,1 0-1 0,7 0-2 0,-6 1-1 16,-3-1-1-16,3 1-1 0,0-1 0 0,-2 1-1 15,2-1 0-15,-7-1-2 0,-7 2 0 0,7 3 0 0,-8-3-2 16,-5-1 0-16,0 0-1 0,-1 4 1 0,-7-3-1 16,2 3 1-16,0-3 1 0,-8 3-1 0,0-5 0 0,-6 5 0 15,1-4 1-15,-8 4-3 0,7-3 1 0,-6 3 1 0,-1 0 0 16,0 0 1-16,-6 0 1 0,0 0-2 0,7 0 1 16,-7 0 3-16,0 0-1 0,0 0 0 0,0 0-1 0,0 0-2 15,0 0 0-15,0 0 0 0,0 0-9 0,0 0-15 16,0-5-22-16,0 5-38 0,0 0-54 0,0 0-97 0,0-2-113 15,6-2-67-15</inkml:trace>
  <inkml:trace contextRef="#ctx0" brushRef="#br0" timeOffset="24791.05">5599 12715 399 0,'-7'0'340'0,"7"0"-114"0,0 4-93 0,0-4-56 0,0 4-35 16,7-4-20-16,-7 3-10 0,0-3-3 0,6 0-1 15,-6 0 3-15,6 4 1 0,1-4 4 0,0 4 2 0,-1-4 5 16,0 0 2-16,8 0 2 0,-1 0 1 0,-1 0-1 0,8 0 1 16,0 0-3-16,-7 0 0 0,6 0-4 0,0-4 1 15,7 4-2-15,-6-4 1 0,0 4-1 0,6-3-2 16,-7 3 1-16,1-4-1 0,-1 4-1 0,1-4-2 0,0 4-1 15,-1-3-2-15,-5 3-4 0,-8-3-1 0,7 3-2 0,-6 0-3 16,-1-4-1-16,0 4-3 0,0 0-5 0,-6 0-9 0,7 0-13 16,-7 0-16-16,7 0-19 0,-7 0-28 0,0 0-42 15,6-5-59-15,-6 2-123 0,0 0-78 0,0-1-37 0</inkml:trace>
  <inkml:trace contextRef="#ctx0" brushRef="#br0" timeOffset="25040.96">6354 12280 59 0,'0'-16'514'0,"0"2"12"0,0 3-170 0,0 5-145 16,0-2-79-16,0 4-45 0,0 1-23 0,0-1-18 0,0 0-13 16,0 4-8-16,0 0 2 0,0 8 7 0,0-5 12 15,7 9 16-15,-7 2 13 0,0 1 10 0,0 3 5 16,6 7 1-16,-6-3-7 0,6 5-9 0,2 2-13 0,-8 0-17 15,6 0-14-15,-6 0-12 0,6 5-6 0,1-2-4 0,-7 1-2 16,5 0-2-16,-5-1-4 0,0 5-13 0,0 1-27 16,0-1-31-16,0 1-35 0,0-1-37 0,0 8-45 0,0-6-63 15,0 2-123-15,-5 0-104 0,-2-2-54 0,1 2-8 0</inkml:trace>
  <inkml:trace contextRef="#ctx0" brushRef="#br0" timeOffset="25790.81">5820 13785 235 0,'-7'-6'436'0,"7"-2"-106"0,-6 1-127 0,6-1-91 0,0 0-49 15,-6 5-28-15,6 0-13 0,0-6-4 0,-8 6-2 0,8 3 0 16,0-3 0-16,-6-1-1 0,0 4 1 0,6 0-2 15,-6 0-3-15,-2 4-2 0,2-1-3 0,0 0 0 0,-1 6 3 16,1 1 3-16,-7 2 2 0,6-1 3 0,1 3 1 16,0 1 2-16,-2 3 2 0,8-3 0 0,-6 2-2 0,6-2-3 15,0 4-1-15,0-1-2 0,0 1 1 0,6-5-2 0,2 1-1 16,-2 0-2-16,7-5 1 0,-7 1-1 0,7 0 1 16,6-3 1-16,-5-1 0 0,6 0 1 0,-1-3 5 0,1-4 2 15,-1 0 3-15,7-4 7 0,-6 2 11 0,6-6 17 16,-7 0 17-16,-6 1 28 0,7-4 23 0,-7-1 15 0,-7 2 13 15,8-5 11-15,-14 1 1 0,6-1-11 0,-6-4-16 16,-6 1-25-16,6 0-26 0,-14 0-17 0,8-1-19 0,-7 1-25 16,0 0-31-16,-7 4-41 0,1-6-55 0,-7 6-58 0,-1 2-56 15,1 2-55-15,-6-1-82 0,-1 3-131 0,1 1-95 16,-7 4-41-16,-1-1 9 0</inkml:trace>
  <inkml:trace contextRef="#ctx0" brushRef="#br0" timeOffset="26525.01">3148 14793 215 0,'14'0'187'16,"-8"0"-50"-16,7 0-41 0,-1-4-26 0,2 4-16 0,6-3-10 15,-1 3-8-15,1-4-7 0,0 4-3 0,-3 0-2 16,3-4-2-16,8 4-1 0,-2-3 1 0,0-1-1 0,-1 4 4 16,8-7 1-16,0 3 0 0,0 1-1 0,6-2 2 15,-1 2-1-15,1-1 1 0,1-4 2 0,-1 5-1 0,7-4-2 16,-1 3 0-16,7-3 2 0,-7-1-2 0,8 5-2 0,6-4-1 15,-7 2-5-15,-1-1-1 0,8 2-3 0,0-3-1 16,0-1-2-16,6 1-2 0,-7 3 1 0,7-3-5 16,1 0 1-16,-8 0-1 0,7-1 0 0,-5 0-2 0,-3 2 0 15,9-1 0-15,-8-1-1 0,2 0 4 0,-2 1 1 0,-6 0 3 16,7 0 1-16,-1-1 2 0,-5 1 2 0,-8 3 2 0,7 0 2 16,-8-2-2-16,-3 6-2 0,-2-5-2 0,0 5-1 15,-13-3 0-15,7 3-4 0,-7 0-2 0,-6 0-1 16,6 0-2-16,-7 3 0 0,-6-3-2 0,0 0-1 0,1 5-1 15,-2-5 0-15,-5 0 1 0,-1 0-1 0,1 2 0 0,-1-2 1 16,-6 0 0-16,0 4 1 0,7-4 0 0,-7 0-3 16,0 0-4-16,0 0-10 0,0 0-14 0,0 0-29 0,0 0-45 15,0 0-80-15,0 0-151 0,0 0-72 0,-7-4-41 16</inkml:trace>
  <inkml:trace contextRef="#ctx0" brushRef="#br0" timeOffset="26931.14">6152 14466 381 0,'0'0'335'0,"0"0"-113"0,6 0-87 16,-6 4-56-16,7-4-36 0,0 0-19 0,-1 0-4 16,0 0-1-16,1 0 0 0,0 0 6 0,6 0 3 0,-7 0 7 15,8 0 2-15,-2 0 3 0,2-4-1 0,4 4-1 0,-4-3-1 16,5 3-4-16,1-4-2 0,0 2-5 0,-1-4-3 0,7 6-3 15,-6-2-1-15,-1-2-5 0,7 0 0 0,-6 0-4 16,0 1-2-16,-2-1-2 0,2 0-1 0,-6 0 0 16,-1 2-4-16,0 2-2 0,0-5-5 0,-6 5-6 0,-1 0-7 15,0-3-9-15,1 3-15 0,0 0-22 0,-7 0-26 0,0-4-35 16,6 0-47-16,-6 4-70 0,-6-3-107 0,6-1-54 16</inkml:trace>
  <inkml:trace contextRef="#ctx0" brushRef="#br0" timeOffset="27149.84">6393 14280 14 0,'-6'-8'477'0,"6"5"-37"0,-6-1-146 15,6 1-123-15,0-1-71 0,6 4-42 0,-6 0-19 0,0-4-8 16,6 4-1-16,1 4 4 0,-2-4 13 0,-5 7 3 16,8-3 6-16,-1 3 0 0,-2 1-4 0,2 2-3 0,0 1-5 15,0 0-7-15,-1 3-13 0,-6 1-5 0,6 4-6 0,1-4 0 16,-7 3-5-16,7 0-1 0,-1 1-3 0,1-2-1 15,-7 2 1-15,6-1-1 0,1 1-3 0,-7-1-1 0,6-2-1 16,1 1-2-16,-2-3-3 0,2 1-13 0,1 0-18 16,-3-1-19-16,2-2-22 0,0-4-28 0,6 1-43 0,0-4-66 15,-7 2-124-15,8-7-83 0,-2 4-36 0</inkml:trace>
  <inkml:trace contextRef="#ctx0" brushRef="#br0" timeOffset="27384.16">6993 14163 53 0,'0'-12'511'0,"0"2"5"0,5 3-146 0,-5-2-152 0,0 6-89 16,8 0-56-16,-2 3-25 0,-6 0-9 0,6 0 6 16,2 3 18-16,-8 0 28 0,6 9 21 0,0-1 18 0,1 4 9 15,0 2 5-15,-1 3-4 0,0 5-12 0,1 1-21 0,0 3-29 16,-1 4-26-16,7-4-17 0,0 8-21 0,-6-1-33 15,-1 0-42-15,-1 1-43 0,4 0-43 0,-3 0-41 16,-1 3-48-16,-5 1-66 0,-5-5-107 0,-1 5-89 0,-3-4-42 16,-9 3-5-16</inkml:trace>
  <inkml:trace contextRef="#ctx0" brushRef="#br0" timeOffset="28493.3">3637 16104 15 0,'0'0'36'0,"0"4"9"15,0-4 7-15,0 0 8 0,0 0 5 0,0 0 0 0,0 0-2 16,-6 0-4-16,6 0-7 0,-7 4-4 0,7-4-8 16,-6 0-2-16,6 0 0 0,-7 0 0 0,0 0 0 15,7 4 0-15,-6-4-2 0,0 0 1 0,6 3 1 0,-7-3-4 16,0 0-4-16,7 0-4 0,-6 0-2 0,6-3 2 0,-6 3 1 15,6 0 1-15,-7 0 3 0,7 0 1 0,-7 0 0 0,1 0 2 16,6 0 1-16,-7 0 2 0,7 0 2 0,0 0-3 16,-6 0-2-16,6 0-1 0,0 0-2 0,0 0-4 15,0 0-4-15,0 0-5 0,0 0-7 0,0 0-4 0,0 0-2 16,0 0-3-16,0 0-2 0,0 0 0 0,0 0 0 0,0 0 0 16,0 0 1-16,6 0 1 0,-6 0 0 0,0 0 1 15,0 0 4-15,7 0 3 0,-7 3 2 0,6-3 4 0,-6 0 7 16,7 0 3-16,0 0-1 0,-1 0 1 0,0 0 0 15,1 0-3-15,0 0-1 0,5 0-3 0,2 0-9 0,-8 0-2 16,7 0-1-16,0 0-2 0,0 0 0 0,1 0-4 0,-2 0 1 16,1 4-1-16,0-4 0 0,0 0 0 0,1 0 0 15,5 3 0-15,-6-3 0 0,6 0 1 0,1 0-1 0,0 0-1 16,-1-3 0-16,7 3 0 0,-6 0 0 0,6 0-1 16,-7-4 0-16,7 4 1 0,0 0 0 0,-6-3 0 0,7 3 0 15,-3-4 2-15,3 4-2 0,5-4 1 0,1 4 0 0,0-4-1 16,0 1 0-16,6 3 0 0,0-4 2 0,-1 0 0 15,8 1 1-15,0 3 1 0,-7-3-1 0,0-2 2 0,7 5-2 16,-13-4 1-16,6 1-2 0,-7 3 0 0,1 0 0 16,-1-3 1-16,-6 3-1 0,1 0-1 0,-1 0 0 0,-7-4 0 15,7 4 0-15,0 0-1 0,0-4 0 0,-7 4-2 16,7-3 0-16,1 3 1 0,-1-5 0 0,0 5 1 0,-1-3 0 16,2 3 0-16,0-4 1 0,5 0 1 0,-8 4 0 0,4-4-1 15,-2 1-1-15,-6-1 0 0,6 4 1 0,0-3 0 16,-7 3 2-16,1 0 0 0,0-4-1 0,-1 4 1 0,1-3-1 15,-3 3 3-15,-2 0-1 0,-2 0 0 0,0 0-2 16,0 0 1-16,1 0 0 0,-2-4 0 0,1 4 2 0,0 0 1 16,0 0 0-16,1 0 2 0,-2 0 0 0,8 0 2 0,-7-4-2 15,7 4 2-15,-1 0-1 0,0 0 0 0,1-4-1 0,-1 4-1 16,-5-3-1-16,6 3-1 0,-1-4 1 0,-6 4 0 16,0 0 1-16,-1-3-1 0,-4 3 2 0,-2 0 3 15,0 0 1-15,0 0 5 0,-6 0 2 0,0 0 1 0,8 0 0 16,-8 0 0-16,0 0-2 0,-8 0-5 0,8 0-13 0,0 0-17 15,0-4-23-15,-6 4-28 0,6-3-35 0,0 3-55 16,0-4-92-16,0 0-140 0,0 0-67 0,0 4-35 0</inkml:trace>
  <inkml:trace contextRef="#ctx0" brushRef="#br0" timeOffset="29086.88">5957 16203 229 0,'0'0'244'0,"0"0"-27"0,0 0-39 0,0 0-36 0,0 0-30 16,6 0-26-16,-6 0-19 0,0 0-12 0,0 0-9 0,0 0-6 15,0-4-3-15,0 4-4 0,7 0 0 0,-7 0-4 16,6 0 3-16,-6-3-2 0,7 3-3 0,0 0 2 16,5 0-4-16,2-5-1 0,-8 5-3 0,13-3-2 0,-6 3-5 15,0-3-1-15,7-1-3 0,0 0-3 0,-7 1 0 0,7-1-1 16,-2 0-3-16,8 0 1 0,-5 2-3 0,-3 2-5 16,2-5-6-16,0 2-11 0,-1 3-11 0,1-4-16 0,-8 4-21 15,2 0-27-15,-1-3-37 0,-6 3-41 0,-1 0-59 16,1-4-92-16,-7 4-69 0</inkml:trace>
  <inkml:trace contextRef="#ctx0" brushRef="#br0" timeOffset="29352.44">6113 16166 52 0,'0'0'482'0,"-6"0"-79"0,6 0-124 0,0 0-107 0,0 4-69 16,6-4-47-16,-6 7-22 0,7-3-8 0,-1 3-1 0,0 1 7 15,2-1 4-15,-2 4 5 0,0 0 6 0,7 1 6 0,-6 2 3 16,-1 1-2-16,7 2-4 0,-6-2-7 0,6 4-7 15,-1-1-4-15,-4 1-8 0,4-1-5 0,-5 0-6 0,6 0-5 16,-6 1-3-16,-2 3-7 0,2-8 5 0,-7 4 2 16,0 1 2-16,0-4 4 0,0-1 2 0,0 1 3 0,-7 0 4 15,2-5 8-15,-8 2-2 0,6 2 3 0,-6-7 5 16,-1 4 3-16,2-3-1 0,-1-5 0 0,-7 5-1 0,7-4-5 16,-6-4 0-16,5 0-5 0,-5 0-7 0,6 0-4 0,0 0-5 15,0-4-4-15,6 1-16 0,1-2-22 0,-1 2-33 16,7-5-30-16,7 2-32 0,-1 1-32 0,1-2-36 0,6-4-53 15,7 4-68-15,-7-4-106 0,7-1-39 0,-2-2-11 16</inkml:trace>
  <inkml:trace contextRef="#ctx0" brushRef="#br0" timeOffset="29539.9">6465 16397 245 0,'0'0'484'0,"-7"-3"-76"0,7 3-150 0,0-4-106 0,0 4-65 15,0-3-38-15,7 3-17 0,-7-4-4 0,7 4 5 0,-1 0-3 16,-6-4-2-16,13 4 0 0,-6-4 0 0,6 4-4 16,-1 0-6-16,8 0-11 0,0-3-21 0,6 3-15 0,-7-4-19 15,14 4-25-15,-8-3-36 0,2 3-52 0,-1-4-91 16,-7 4-122-16,7-3-58 0</inkml:trace>
  <inkml:trace contextRef="#ctx0" brushRef="#br0" timeOffset="29680.49">6472 16456 378 0,'-14'4'534'16,"-5"-4"-34"-16,5 0-181 0,9 3-125 0,-2-3-83 0,-1 4-54 15,8-4-28-15,0 0-15 0,0 0-9 0,8 3-9 16,4-3-14-16,2 0-19 0,5 0-18 0,1-3-24 0,13 3-30 16,-1-4-50-16,7 1-73 0,-6-1-138 0,6-3-68 0,-6-1-27 15</inkml:trace>
  <inkml:trace contextRef="#ctx0" brushRef="#br0" timeOffset="29914.81">6928 16335 217 0,'-21'0'551'0,"10"4"6"15,-9 0-167-15,7 2-142 0,-1 3-91 0,2-2-65 16,4 3-38-16,2-2-19 0,0 3-4 0,6 3-5 0,-6-3-3 16,6 1 0-16,6 2-1 0,-6-3-2 0,6 3-4 0,8-3-3 15,-2-3-8-15,2 3 0 0,-1-3-1 0,7-5-2 16,-2 4-2-16,2-7-1 0,0 0 0 0,5 0 0 0,-6-3-1 15,9-1 1-15,-9-3 0 0,0-4 1 0,1 4 1 16,-7-5 5-16,0-2 5 0,-6-1 3 0,-1 1 7 0,-1-1-1 16,-10 1-1-16,-1-5 1 0,-1 1-2 0,-12 2-6 0,-1 2-12 15,1-1-20-15,-7-3-33 0,-7 3-36 0,-6 1-39 16,6-5-63-16,-6 2-103 0,-6-2-153 0,-1 0-72 0,-13-3-26 16</inkml:trace>
  <inkml:trace contextRef="#ctx0" brushRef="#br0" timeOffset="30617.8">888 13687 61 0,'6'0'388'0,"0"0"-95"0,1-4-97 0,0 4-67 15,5-4-46-15,1 0-27 0,1 4-16 0,-8-3-12 0,8 3-4 16,-3-4-4-16,3 4-5 0,-1-3-4 0,6 3-4 0,-5-5 0 15,-2 5-4-15,2 0-3 0,-1 0-7 0,7 0-12 16,-9 0-21-16,4 5-27 0,4-5-37 0,-6 0-58 0,0 0-90 16,-7 0-87-16</inkml:trace>
  <inkml:trace contextRef="#ctx0" brushRef="#br0" timeOffset="30883.33">1103 13694 28 0,'-8'0'469'0,"2"3"-42"0,0 1-144 0,-2-1-118 15,8 5-74-15,-5-1-42 0,5 4-23 0,0 1-13 16,0-2-4-16,5 2-2 0,-5 3-1 0,8-1-2 0,-2 1 1 16,0 2 2-16,2 6-1 0,3-5 0 0,-3 4-1 15,5-1-1-15,-7 2-2 0,8-1 3 0,-8-1 1 0,1 5 1 16,-1-4 1-16,0 5 0 0,2-6 1 0,-8 4 1 0,0-2 1 16,0 2 0-16,0-3-2 0,-8-4 1 0,8 5 5 15,-6-5 3-15,0-3 7 0,-1-1 3 0,-6 1 4 0,0-4 4 16,7 0 1-16,-9-1 2 0,-4-2-5 0,7-1-3 15,-7 1-6-15,5-4-5 0,-6-2-5 0,8-2-4 0,-1 0-6 16,-1 0-7-16,7 0-15 0,2 0-25 0,-1-2-28 16,6-2-38-16,6-4-50 0,-1 1-80 0,2-3-138 0,7-2-70 15,-1-3-33-15</inkml:trace>
  <inkml:trace contextRef="#ctx0" brushRef="#br0" timeOffset="31086.44">1311 14071 461 0,'0'0'442'0,"0"-4"-153"0,0 4-124 0,0 0-73 15,0-3-36-15,0 3-16 0,0-5-7 0,7 5-1 0,-1-2 0 16,5-3-1-16,-2 5-4 0,2-2-1 0,10-2-6 0,-2 0-8 16,1 0-6-16,0 0-6 0,-1 0-10 0,1 1-12 15,0 3-9-15,-1-4-14 0,0 4-15 0,1 0-19 0,-7 0-33 16,0 0-40-16,0 4-55 0,-6-4-83 0,-1 0-81 15</inkml:trace>
  <inkml:trace contextRef="#ctx0" brushRef="#br0" timeOffset="31242.65">1429 14125 99 0,'-8'5'467'0,"2"-1"-93"16,0-4-129-16,-1 3-100 0,7-3-61 0,0 4-39 16,0-4-20-16,0 0-11 0,0 0-1 0,0 0 2 0,7 0 1 15,-1 0 1-15,0 0-1 0,8 0 2 0,5-4-1 0,1 1-1 16,0-1-3-16,6-1-6 0,-1-1-6 0,8 2-8 0,-7-3-12 15,6-1-23-15,-5 1-32 0,5 0-55 0,0 0-111 16,-5-1-109-16,-1-4-64 0</inkml:trace>
  <inkml:trace contextRef="#ctx0" brushRef="#br0" timeOffset="31430.08">1962 13759 54 0,'0'-3'484'0,"0"-1"7"15,0 0-174-15,0 4-138 0,0-3-80 0,6 6-48 0,-6-3-22 16,0 4-8-16,8 0-1 0,-2 4-5 0,0 3 3 0,1 3 3 16,-1 1 3-16,1 3 2 0,0 4-1 0,-1 3-5 15,0 2-4-15,1 2-1 0,0 0-5 0,6 4-10 0,-7 3-15 16,1 0-25-16,0 5-41 0,-1 3-80 0,0-4-169 16,-6 5-91-16,0-5-53 0</inkml:trace>
  <inkml:trace contextRef="#ctx0" brushRef="#br0" timeOffset="33648.33">21192 5652 137 0,'6'0'276'0,"-6"0"-104"15,0 0-65-15,5 4-36 0,-5-4-22 0,0 0-14 0,0 4-9 16,0-4-6-16,0 3-1 0,8 1-1 0,-8 0-3 16,0 7-3-16,0-4 1 0,0 4-3 0,-8 0-4 0,8 7-11 15,0-3-23-15,0 4-55 0,8 2-136 0,-8 1-89 0</inkml:trace>
  <inkml:trace contextRef="#ctx0" brushRef="#br0" timeOffset="33788.9">20931 7202 322 0,'-13'36'349'0,"6"5"-162"0,7 0-87 15,-7 2-50-15,14 1-32 0,-7 1-25 0,7 2-32 16,6 4-56-16,-7 1-99 0,-6-1-111 0,5 4-58 0</inkml:trace>
  <inkml:trace contextRef="#ctx0" brushRef="#br0" timeOffset="33913.86">20754 9385 58 0,'-6'38'427'0,"6"1"-142"15,-6 2-142-15,6-5-86 0,6 8-64 0,-6-3-58 0,6-1-71 16,1 0-127-16,0 0-84 0</inkml:trace>
  <inkml:trace contextRef="#ctx0" brushRef="#br0" timeOffset="34257.53">21360 11751 476 0,'-6'-3'464'0,"0"3"-202"0,0 0-169 16,-3 3-119-16,9-3-114 0,-5 0-155 0,5 5-94 0,0-5-48 16</inkml:trace>
  <inkml:trace contextRef="#ctx0" brushRef="#br0" timeOffset="36100.85">13242 7265 225 0,'0'-4'218'0,"6"0"-79"0,-6 0-56 16,0 1-34-16,7-1-16 0,-7-4-4 0,6 6-2 15,-6-3 4-15,7 2 7 0,-7-1 7 0,7 0 1 16,-7 1 1-16,0 3 0 0,0-4-3 0,0 4-4 0,0 0-6 16,0-3-9-16,0 3-7 0,0 0-6 0,0 3-5 0,0-3-4 15,6 4-3-15,-6-1-1 0,0-3 1 0,6 4-3 0,-6 0 0 16,5-1 0-16,4 2 0 0,2-3 1 0,-3 2 0 16,12 4-1-16,-8-8 1 0,8 3 0 0,6 5-2 15,-1-4 1-15,3-2-4 0,4 3-5 0,1-2-1 0,4 4-2 16,3-3-4-16,6 4-1 0,0 0-5 0,12-2-2 0,-5 1 1 15,12 1-3-15,-7 3 0 0,7-5-5 0,0 3-2 16,8 2-2-16,-9 0-1 0,2-4-5 0,-8 4-1 0,1-4 1 16,-1 4 0-16,2-3 3 0,-10-1 5 0,-3 0 4 15,-2 0 8-15,-6 4 12 0,7-3 8 0,-13-5 10 0,6 5 12 16,-6-1 8-16,6 1 6 0,-7-5 7 0,1 5 3 0,-1-5 1 16,1 5 0-16,-2-4-3 0,10 3-3 0,-8-4-3 15,5 4-3-15,0-3-7 0,9 0-4 0,-3 3-5 0,10-3-4 16,5-1-4-16,-1 1-3 0,7 3-5 0,-6-3-4 15,12 0-2-15,-6 3-6 0,8-3-3 0,-2 2-5 0,0 2-2 16,2-4-2-16,-2 4-3 0,1-5 0 0,-7 5 0 0,0-5 0 16,0 5 2-16,0-4 6 0,-6-1 4 0,5 1 10 15,-4-1 9-15,-2 1 8 0,-5-1 10 0,-1 1 9 0,0-4 8 16,-6 4 4-16,-1 0 2 0,-5-4-2 0,-2 3-2 0,-5-3-2 16,-1 0-4-16,1 0-1 0,0 0-8 0,-1 0-5 15,7 0-2-15,-6 0-4 0,6 0-4 0,0-3-2 0,7 3-2 16,-1 0-3-16,1 0-1 0,-1 0 0 0,0 0 0 15,8-4 0-15,-1 4-2 0,1 0 0 0,-1 0 0 0,0-4-2 16,0 4 1-16,0 0-1 0,0-4 0 0,0 4-1 0,-6-3 2 16,-1 3 0-16,2 0 0 0,-3-4 0 0,3 4-1 15,-8-3-1-15,5 3 1 0,-4-4-4 0,6 4-1 16,-8-3-2-16,8 3-4 0,0-4-1 0,0 0 0 0,6 0-2 16,-7 1 0-16,8-2 2 0,-2 2 0 0,1 0 1 0,1-2 4 15,-1 2 2-15,1-1 5 0,4 1 0 0,-4 3 1 0,-2-5 1 16,9 5 0-16,-10-3 1 0,4 3 0 0,-2 0 0 15,7 0-1-15,-7 0 1 0,-8 0 0 0,10 0-2 16,-9 0-1-16,1 0-5 0,-1 0-5 0,1-3-2 0,-7 3-1 16,0-4-4-16,1 4-2 0,-8-4 1 0,1 1 1 0,-1-1 4 15,1 4 3-15,-1-4 2 0,1 0 3 0,-7 4 6 16,6-3 1-16,1 3 4 0,-7-4-1 0,7 4 2 0,-7 0 2 16,0 4 0-16,7-4-1 0,-7 0-2 0,0 3 0 15,-1 1-1-15,1-4-1 0,1 4 0 0,-1 0-2 0,0-1 0 16,-8-3 0-16,9 4 0 0,-1 0 0 0,1-1 0 0,-8-3 0 15,8 0 0-15,-3 3 2 0,3-3-1 0,-1 0 1 16,0 0 2-16,1 0 1 0,-1 0 2 0,0 0 3 0,-7 0 1 16,7 0 5-16,0 0 2 0,-6 0-1 0,-1 0 0 15,1-3-1-15,0 3 3 0,-1 0-3 0,-5 0-2 0,-3 0-3 16,3 0-1-16,-1 0-3 0,0 0-1 0,1 0-3 0,-2 0-3 16,2 0 0-16,-2 0 0 0,1 3 0 0,1-3-2 15,-3 0 2-15,4 0 0 0,-3 5 0 0,2-5 0 0,-1 0-2 16,-7-5-1-16,7 5-4 0,-6 0-4 0,-1 0-10 15,-1-3-16-15,4 3-20 0,-3-3-25 0,-6-1-35 0,5 0-69 16,-5 1-95-16</inkml:trace>
  <inkml:trace contextRef="#ctx0" brushRef="#br0" timeOffset="36210.19">21126 7524 81 0,'-13'0'293'0,"7"0"-107"0,-1 0-105 0,7 0-100 16,-8 4-134-16,8 0-107 0</inkml:trace>
  <inkml:trace contextRef="#ctx0" brushRef="#br0" timeOffset="36475.76">20721 10803 186 0,'-12'0'162'0,"4"0"-240"0,3 4-157 16</inkml:trace>
  <inkml:trace contextRef="#ctx0" brushRef="#br0" timeOffset="36632">20866 11653 409 0,'-7'15'449'16,"-1"22"-161"-16,8-20-369 0,0 6-143 0,8 3-115 16,-1-4-63-16</inkml:trace>
  <inkml:trace contextRef="#ctx0" brushRef="#br0" timeOffset="36741.32">20709 12441 189 0,'-13'7'481'15,"0"5"-59"-15,7-2-224 0,-1 5-168 0,7 0-195 0,7-1-141 16,5 1-92-16,8 3-49 0</inkml:trace>
  <inkml:trace contextRef="#ctx0" brushRef="#br0" timeOffset="38506.53">21954 12155 311 0,'-8'-12'240'0,"2"6"-99"0,6-5-58 0,-6-1-32 15,0 5-20-15,6 0-10 0,0-4-4 0,0 4-2 16,0 0-1-16,0 0 0 0,6-1 1 0,0 1 2 0,-6-1 0 15,6 4 0-15,-6-3-5 0,8 0 1 0,-2 3-2 16,-6 0 0-16,6 1 1 0,-6-5 0 0,0 5-1 0,7-1 1 16,-7 0 1-16,0 0 3 0,0 4 5 0,0-2-1 0,0-2-1 15,0 0-2-15,-7 0 1 0,7 1-2 0,-6-5-1 0,0 4-4 16,-2 1-2-16,2-4 0 0,0 3 1 0,-7-3 1 16,6 3 0-16,-5-3 1 0,-1-1-1 0,-1 2 3 15,-6-3-2-15,8 6-2 0,-1-5 0 0,0 1 0 0,-6 3 0 16,5-3 0-16,-6-1-2 0,8 5 1 0,-8 0 0 0,1-1-1 15,-1 0-1-15,0 1 0 0,1-1-1 0,-1 4 0 16,1-4-1-16,-7 4 1 0,6-4-1 0,-6 4 1 0,-7 4 0 16,7-4-1-16,-6 4 2 0,-1 0-1 0,1-1 3 15,-1 5-1-15,-7-2 1 0,9 2 1 0,-9 3 1 0,8 1 0 16,-7-2-1-16,6 1 0 0,1 0 1 0,-8 1 0 0,7-2 1 16,1 5-3-16,-8 0 2 0,9-1-2 0,-8 1 2 15,-2-1-2-15,3 1 0 0,-1 4 1 0,1-1-1 16,-2 0 3-16,1 0 2 0,-8 5 2 0,9-2 3 0,-7 2 3 15,5 2 3-15,-5-2 0 0,-1 6 2 0,7 0-1 0,-6 0-2 16,5 7 1-16,-5-2-4 0,-1 2-4 0,7 1-4 0,-7 4-3 16,7-5-2-16,0 0-3 0,0 5-1 0,0-1-2 15,0-3-2-15,6 3 2 0,1-3-1 0,6-4 0 16,0 3 1-16,7 0-1 0,-1-3-1 0,0 0 3 0,7 1 1 16,0-1-1-16,0-1 1 0,0 2 2 0,0 2-1 0,0-2 0 15,6 2 0-15,-6 1-1 0,7-1-1 0,0 5 2 16,-8-2-2-16,8 2 3 0,0 2-1 0,-1 1 1 0,-6 4-1 15,6 0 0-15,-6 0-1 0,0 4-1 0,1 2 0 0,-8-2-1 16,7 2-1-16,-7 1-1 0,0 1-1 0,-6 2 1 16,7 1 2-16,-1 0 0 0,0-1 0 0,0 4-1 0,0 0 1 15,3-4 2-15,3 1 0 0,8 0-1 0,-8 0-2 16,8-4-1-16,6 4 0 0,0-4 0 0,6-1 0 0,1 1-1 16,0-4 0-16,5 5 1 0,2-5 0 0,-3 3 2 0,9-3 2 15,0-2 2-15,0 2 2 0,6-1 4 0,1-1 5 16,-10-2 8-16,11 1 4 0,4-5 5 0,-6 2 6 0,1 0 3 15,-1-6 0-15,6 1 0 0,1-4-2 0,-1 6-6 16,1-6-5-16,7 1-5 0,-2-1-7 0,8-2-4 0,0-2-2 16,-1 1-1-16,1 0 0 0,13-3 2 0,-8-1 6 0,1-4 3 15,7 5 5-15,6-5 9 0,-6 1 13 0,13-4 7 16,-7 0 7-16,7 0 5 0,-2-4 1 0,3 0 3 16,-2 1-1-16,7-5-3 0,-6 1-10 0,7 0-8 0,-1 0-7 15,-6-4-6-15,6-4-3 0,-6 4-2 0,5-4-4 0,-4 0-4 16,-2 0-4-16,-1 1 0 0,4-1 0 0,-3-3 1 0,-6 0-1 15,6 0-1-15,-5-4 2 0,6 0 3 0,-1 0 2 16,-6-4 2-16,7 0 5 0,-7 0 5 0,0-3 1 16,0-1 3-16,0 1 0 0,1-3-2 0,-1-2 2 0,-6 2-1 15,6-6-1-15,-6 2-8 0,0-1-3 0,-1-3-8 0,1-1-4 16,-8 2-4-16,7-5-4 0,-4 0-4 0,-2-1-7 16,-1-2 0-16,-5-1 1 0,0-3 0 0,0 0 1 0,-1-4 1 15,1 3-2-15,-7-6 1 0,0 3 1 0,0-4-1 16,0 0 0-16,-6 1 0 0,-1-4 0 0,1 0 1 0,-7-2 3 15,6 3 2-15,-5-1 0 0,-1-4 1 0,0-1 0 0,0 2 0 16,-1-1-1-16,2-1-1 0,-1-2-4 0,-6 2 0 16,-1 2 0-16,1-5-1 0,-1 1 0 0,-6-5 0 0,7 1 1 15,-8 0-3-15,2 0 2 0,-8-1-2 0,7-2-1 16,-7 2 3-16,2 1 0 0,-2-1-1 0,0 1-2 0,1 0 4 16,0 1 1-16,-1 1 2 0,-6 2-1 0,0-1 0 0,6 4-2 15,-6 0 0-15,0-1 2 0,0 6-2 0,0-6-1 16,0 6 1-16,-6-2 0 0,0 0-2 0,-1 2 0 0,-6-1 1 15,-1-5-1-15,2 5 0 0,-1-4-1 0,-7 0-1 16,0 4-1-16,8-4 0 0,-14 3 0 0,6 1-1 0,1 4 2 16,-1-1 0-16,1 0 0 0,-1 5 1 0,0-2-1 0,1 5 1 15,-1 0-1-15,8 2 1 0,-8 6-1 0,6-4-3 16,-5 3 1-16,6 0-1 0,0 3-2 0,-7-3 0 0,1 3-1 16,-1 2-1-16,0-2 0 0,2 1 1 0,-9 0 0 0,1 3 1 15,0-4 0-15,0 2-1 0,0-2 2 0,-7 1 0 16,1-1 0-16,-1 2 0 0,1-2 0 0,-1 4 1 0,0-3 0 15,6 3 4-15,-4-3-1 0,-2 3 1 0,7 0 1 16,-6 0 1-16,-1-2-1 0,7 2-1 0,-7 4 2 0,6-4-1 16,-4 0-2-16,4 1 1 0,-5 3-1 0,-1-3 1 0,6 2 1 15,-4 1-1-15,4-4-7 0,-6 5-7 0,1-1-11 16,0 0-5-16,-1-1-8 0,-5 2-12 0,-2-5-9 0,1 4-12 16,0-4-1-16,-7 4-2 0,1-4 2 0,-2-2 2 15,-4 2 7-15,-8-3 5 0,7 3 10 0,-7-3 15 0,1-1 5 16,-1 1 8-16,1 0 3 0,-1 3-1 0,-6-3-12 0,6 3-17 15,0-1-25-15,-6 3-29 0,7-2-25 0,6 5-26 16,-6-2-22-16,11 5-25 0,2 3-33 0,-1 0-52 16,7 1-107-16,7 3-69 0,6 3-34 0</inkml:trace>
  <inkml:trace contextRef="#ctx0" brushRef="#br0" timeOffset="39131.41">20409 13522 394 0,'-6'0'287'0,"-1"0"-115"0,7 0-80 16,-6 0-43-16,6 0-22 0,0 0-12 0,0 0-5 16,0 0-1-16,6 0 0 0,-6 0 3 0,0 0 2 0,7 3 6 15,-1-3 4-15,1 0 3 0,5 4-1 0,2-4 0 16,-1 4 0-16,7-4-2 0,-8 0-4 0,8 4-3 0,6-4-6 16,0 2 1-16,1-2-2 0,5 5 0 0,1-5 0 0,-1 3 1 15,6-3 2-15,9 0 3 0,-2 4 0 0,8-1 2 16,-1 1 1-16,6-4 2 0,0 4-1 0,0 0 0 0,8-4-1 15,0 3-3-15,5 1 2 0,1-1-1 0,0 1-1 16,-1 3-1-16,-7-3-2 0,10 0-1 0,-9-1-2 0,6 5-3 16,-6-5-1-16,-6 0-2 0,6 2-1 0,-6-1-2 15,-1-4 2-15,1 0 3 0,-7 0 2 0,1 0 4 0,-2 0 3 16,2-4 5-16,-8-1 3 0,0 2 5 0,1 0 1 0,0-1 2 16,-8 0-1-16,3 4-1 0,-3-3-2 0,-6-1-4 15,1 0-2-15,-6 4-2 0,-1-4-5 0,-1 1 0 0,-6 3-3 16,2-4-1-16,-9 4-2 0,-4-3-1 0,4 3 0 15,-5-4-1-15,-1 4 0 0,1 0-3 0,-7 0-1 0,0-3-6 16,7 3-10-16,-7 0-12 0,0 0-18 0,0 0-20 0,0 0-26 16,0 0-36-16,0-4-50 0,0 4-80 0,0 0-129 15,0 0-59-15</inkml:trace>
  <inkml:trace contextRef="#ctx0" brushRef="#br0" timeOffset="39412.6">23133 13445 353 0,'0'-8'496'0,"0"4"-141"0,0 1-154 0,0-1-93 16,0 4-49-16,0 4-28 0,0-1-17 0,-7 1-7 0,1 4-4 15,0 2 0-15,-1-3-2 0,0 5 1 0,-6 3 0 0,1-4-1 16,4-1 2-16,1 5 1 0,2-1-3 0,5 5 1 0,0-8 1 16,0 7 0-16,5-3 0 0,2 0 1 0,1-1-1 15,4-2 1-15,1 3 4 0,1-8 2 0,5 3 2 16,-6-2 0-16,7-4 0 0,-1 3 3 0,1-7 5 0,-8 0 6 15,8 0 3-15,-7-4 2 0,0 1 1 0,-6-5 2 0,4 1 5 16,-2-5-1-16,-3 2-5 0,-6-1-4 0,0-4-5 16,-6-3-7-16,-3-1-1 0,-2 1-5 0,-2 0-6 0,0-4-7 15,-6 3-14-15,-8-2-18 0,0 3-20 0,2-5-24 16,-7 5-30-16,5-4-42 0,-5 3-81 0,6 5-154 0,-1-4-66 16,9 7-30-16</inkml:trace>
  <inkml:trace contextRef="#ctx0" brushRef="#br0" timeOffset="40162.39">21243 12789 194 0,'6'-5'348'0,"-6"3"-125"0,0-2-98 0,0 4-56 16,8-3-32-16,-8-1-16 0,0 0-7 0,0 0-2 15,0 4-1-15,-8-4 1 0,8 0 0 0,-6 1 4 0,6-1 5 16,-6 2 4-16,-1-3 0 0,1 2-1 0,-1 3-3 0,7-4-2 16,-6 0 1-16,-2 0-6 0,3 4-4 0,-1-3-5 15,-3-1-3-15,9 4-1 0,-5-4-1 0,-8 4 0 16,6-3 0-16,1 3 0 0,0 0 0 0,-7-3 1 0,6 3 0 15,0 0-1-15,-5 0 2 0,5 0-2 0,-6 0 1 0,7 0-1 16,-8 0 1-16,1 0 0 0,1 0 0 0,-2-4 4 0,2 4 2 16,-2 0 4-16,1-5 6 0,0 5 3 0,-1 0 3 15,9-3 0-15,-1 3 3 0,-3 0-4 0,9 0-1 16,-5-3-3-16,5 3-5 0,-6 0 0 0,6 0-1 0,0 0 1 16,0 0 1-16,6 0 0 0,-6 0 0 0,5-4 1 0,4 4-2 15,2-4-1-15,-4 4-2 0,7-3-3 0,5 3-1 16,1-4-3-16,0 4-1 0,5-4 0 0,8 4 1 0,-7-4 2 15,13 4 1-15,-1 0 0 0,8 0 0 0,0 0 0 16,7 0 1-16,-2 0 0 0,8 0-1 0,7 4-2 0,-1-4-1 16,6 0 0-16,1 4-2 0,6 0-1 0,1-1 0 0,12-3 0 15,-7 4-1-15,7 0 1 0,0-4 0 0,0 3 0 16,0-3 1-16,-5 0 1 0,-1 0 1 0,0 0 0 0,-8-3 1 16,-4 3-2-16,-8-4-2 0,-7-3 2 0,-6 3 0 15,-6 0-2-15,-7-3 3 0,-7 3 0 0,-7-3 1 0,-5 0 4 16,0-1 4-16,0 0 1 0,-6 1 2 0,-8 5 1 0,0-6 0 15,1 0 0-15,-1 4-2 0,-6 1-2 0,7-3-3 16,-7 1-3-16,0 5-3 0,0-3-3 0,0-1-7 0,-7 0-12 16,7 4-12-16,0 0-17 0,0-4-24 0,0 4-32 15,0 0-42-15,0-3-70 0,0-1-143 0,7 0-67 0</inkml:trace>
  <inkml:trace contextRef="#ctx0" brushRef="#br0" timeOffset="40474.82">23550 12093 176 0,'0'-4'356'0,"0"0"-111"0,0 4-90 16,0-3-51-16,0 3-26 0,6-4-16 0,-6 1-10 0,7-1-8 16,6 4-5-16,-7-7-1 0,8 7-3 0,-8-4-5 15,7 0-3-15,7 1-3 0,-8 3-2 0,8-5-1 0,-6 2-2 16,5-1-2-16,1 4-1 0,6-2-3 0,-7 2-1 0,1 0-4 16,-1-5-1-16,0 5-3 0,8 0 0 0,-14 0-2 15,6 0-2-15,1 0-7 0,-7 0-10 0,0-4-13 0,0 4-17 16,-7 0-28-16,1-3-41 0,-7 3-58 0,0-4-102 15,0-3-95-15,0 3-50 0</inkml:trace>
  <inkml:trace contextRef="#ctx0" brushRef="#br0" timeOffset="40709.14">23732 11843 161 0,'0'0'318'0,"0"0"-112"16,-6 0-83-16,6 0-51 0,0 4-25 0,-6 0-9 0,6 0-3 15,-7-1 0-15,0 5 4 0,7-2 7 0,-6 6 3 16,-1-1 1-16,7 0-2 0,-6 4-7 0,0-1-4 16,-2 5-3-16,8-1-3 0,-6 1-7 0,6-2-6 0,-6 2-4 15,0 2-2-15,6 2 0 0,-8-1-4 0,8-3-3 0,-6 6-2 16,6-2 1-16,-6-3-2 0,6 3-1 0,0-1-1 16,-7-4-2-16,7 1-7 0,0-5-9 0,0 1-12 0,0-1-21 15,7-2-31-15,-1-6-42 0,0 6-60 0,2-8-119 0,4-4-77 16</inkml:trace>
  <inkml:trace contextRef="#ctx0" brushRef="#br0" timeOffset="40912.46">24103 11898 336 0,'0'-11'352'15,"8"4"-122"-15,-8-1-88 0,0 5-52 0,6-4-30 0,-6 7-19 16,0 0-7-16,0 0-6 0,0 7-2 0,0-4 2 15,0 9 5-15,-6-1 2 0,6 3 3 0,0 1 0 0,0 8-4 16,0-6-4-16,0 10-2 0,0-2-7 0,0 4-6 16,0 1-4-16,0-1-4 0,0 8-5 0,0-5-5 0,0 9-12 15,0-1-17-15,0 4-30 0,0-3-61 0,-8-1-136 0,2 0-102 16,0 1-68-16</inkml:trace>
  <inkml:trace contextRef="#ctx0" brushRef="#br0" timeOffset="41833.87">20846 14316 205 0,'13'0'281'0,"0"-3"-86"0,-1-1-70 0,2 0-46 15,6 4-28-15,-1 0-17 0,1-4-10 0,6 4-7 16,0-2-4-16,-1 2-2 0,2 0-3 0,-1 0-1 16,6 0 0-16,1 0-2 0,-2 2 3 0,3-2 0 0,-2 0 5 15,8 0 1-15,4 0 4 0,-3 0 5 0,4 0 3 0,1 0 5 16,-1 0-2-16,2 0 4 0,-2 0-3 0,1 0 1 16,5 4-2-16,2-4-3 0,-1 0-1 0,-1 0-4 0,2 0-1 15,5 4-4-15,1-4-2 0,0 0 0 0,0 0-1 0,5 0-3 16,-5 0-1-16,0-4 1 0,6 4-1 0,-7 0 3 15,2 0 2-15,-2 0 2 0,1-4 3 0,0 4 1 0,-1 0 0 16,-6 0 0-16,-6 0 1 0,6 0-6 0,-14 0-2 16,2 4-3-16,-1-4-2 0,-13 0-2 0,-1 0-1 0,-4 0-3 15,-2 0-1-15,-12 0 5 0,6 0-3 0,-7 0 2 16,1 0 0-16,0 4-2 0,-1-4 1 0,-6 0-1 0,5 0 1 16,-5 0-2-16,0 0-3 0,8 0-10 0,-8 0-10 0,0 4-17 15,0-4-25-15,7 0-41 0,-2 0-59 0,3-4-139 16,-2 4-92-16,7-4-47 0</inkml:trace>
  <inkml:trace contextRef="#ctx0" brushRef="#br0" timeOffset="42068.19">23407 14262 170 0,'5'-8'476'0,"-5"5"-101"0,8-5-138 0,-8 5-95 15,6-1-51-15,8 0-35 0,-2 1-21 0,1-1-16 16,7 4-9-16,-7-4-6 0,6 0-4 0,1 4-5 0,-1 0-7 16,7 0-10-16,-6 0-15 0,6 0-25 0,1 0-36 0,-9-3-56 15,2-2-109-15,7 3-104 0,-15 2-53 0</inkml:trace>
  <inkml:trace contextRef="#ctx0" brushRef="#br0" timeOffset="42255.65">23980 13902 366 0,'-7'-14'502'0,"7"3"-119"16,-6 3-167-16,6 2-99 0,0 1-53 0,0 1-28 0,0 1-19 15,0 3-7-15,0 3-6 0,0 1 0 0,0 4 1 16,0 3 8-16,-6 4 7 0,6-1 3 0,-7 5 3 0,7 2 2 15,0 5 0-15,-7 0-1 0,7 3-3 0,7 1-7 0,-7 6-12 16,7 1-16-16,-1-1-27 0,-6 5-40 0,6-2-68 16,-6 2-172-16,-6 0-105 0,6-2-54 0</inkml:trace>
  <inkml:trace contextRef="#ctx0" brushRef="#br0" timeOffset="42958.61">20827 15763 170 0,'-8'0'168'0,"2"0"-45"0,6 0-40 0,0 0-31 0,0 0-19 0,-6 0-11 0,6 0-2 0,0 0 2 16,0 0 9-16,0 0 9 0,0 0 8 0,6 0 8 0,-6 0 4 16,0-2 1-16,6 2 0 0,2-5-4 0,-3 2-6 15,2 3-8-15,0-4-5 0,-2 4-5 0,3-4-3 0,5 4-2 16,-1-4-4-16,2 4-3 0,6-3-3 0,-1 3 0 16,6-4-4-16,-4 4-1 0,5-4-3 0,7 4-2 0,-2 0-1 15,3 0 1-15,-2-3 3 0,7 3-1 0,0 0 3 0,7 3 1 16,-1-3 7-16,7 0 0 0,1 4 3 0,-1-4 1 15,7 4-2-15,6-1 1 0,-6 1-2 0,6 0-3 0,0 0-3 16,6 4-3-16,-6-6-2 0,7 2-2 0,-7-1-3 16,7 5-2-16,-8-4-1 0,3 0 1 0,-3 0-2 0,-5-1-1 15,-8-3-1-15,2 4 0 0,-7-4 0 0,-7 0 1 0,0-4-1 16,-6 4-4-16,-2 0-6 0,-4-3-8 0,-7-1-10 16,6 0-13-16,-7 0-18 0,1 1-27 0,6-5-41 0,-7 2-64 15,7-2-130-15,1 0-79 0,-1 1-37 0</inkml:trace>
  <inkml:trace contextRef="#ctx0" brushRef="#br0" timeOffset="43364.76">23055 15591 91 0,'5'-3'287'0,"2"3"-63"0,-7-4-56 0,8 0-47 0,-2 1-26 16,0 0-21-16,1-2-17 0,-1 2-12 0,1-1-5 16,0 0-3-16,5 1-1 0,-5-1 2 0,6 1 0 0,0-1 0 15,-1 4 3-15,8-4-1 0,0 1-1 0,0-1-1 0,-1 0-5 16,7 4-4-16,-1 0-6 0,2-3-3 0,0 3-7 16,-1-5-2-16,0 5-3 0,7 0-2 0,-8 0-2 0,8 0-3 15,-7 5 1-15,0-5-2 0,0 3 0 0,6-3-1 0,-5 4-1 16,-1 0-4-16,-6-1-8 0,5 1-11 0,-5 0-18 15,0-1-28-15,-1 1-43 0,-6-4-67 0,0-4-141 0,0 4-81 16,-6 0-39-16</inkml:trace>
  <inkml:trace contextRef="#ctx0" brushRef="#br0" timeOffset="43630.57">23459 15529 479 0,'0'4'473'0,"-7"0"-174"15,14 3-137-15,-1 0-76 0,1 4-44 0,6 1-20 0,0 2-7 16,0 1-7-16,0-1-3 0,0 5 0 0,0-1-1 0,-7 0-1 16,1 0 1-16,0 1 1 0,-1 2 2 0,0 2 2 15,-6-1 0-15,8 0-1 0,-8 0 3 0,0 0-1 0,0 3 0 16,0-3 4-16,-8 1-2 0,2-6-5 0,0 2 0 16,-8 3 0-16,0-8-1 0,3 5-1 0,-9-5-3 0,0 1-5 15,-6-8-1-15,7 4 1 0,-7-4-5 0,6-2-6 16,1-2-9-16,-1 1-13 0,7-4-13 0,-7-4-15 0,8 4-22 15,5-8-25-15,-6 5-21 0,13-5-21 0,-6 1-26 16,6 0-20-16,0-4-24 0,0 0-22 0</inkml:trace>
  <inkml:trace contextRef="#ctx0" brushRef="#br0" timeOffset="43739.67">23367 15925 222 0,'14'-7'254'0,"-1"0"-30"0,0 2-47 0,-8-2-44 0,9 3-35 16,6-3-23-16,-7 3-16 0,6 1-13 0,1-1-7 15,-1 1-7-15,1-1-5 0,6 0-6 0,1 4-6 0,-2-4-7 16,7 1-8-16,2 3-11 0,-2 0-23 0,7 0-37 0,0-4-61 15,1 0-126-15,-1 1-104 0,6 3-53 0</inkml:trace>
  <inkml:trace contextRef="#ctx0" brushRef="#br0" timeOffset="43895.91">23941 15830 224 0,'-19'-4'462'0,"5"0"-140"0,8 4-141 15,0 0-84-15,6-3-45 0,0 3-23 0,6 0-15 16,7 0-8-16,0 0-4 0,6 3-7 0,1-3-11 0,0 4-15 16,6 0-23-16,6-4-38 0,1 3-53 0,0 1-106 0,5 0-100 15,-5-4-50-15</inkml:trace>
  <inkml:trace contextRef="#ctx0" brushRef="#br0" timeOffset="44130.2">24234 15903 285 0,'-26'0'506'0,"6"0"-85"16,-6 3-177-16,13 2-106 0,-6-2-62 0,12 3-34 16,1-1-21-16,6 2-12 0,0-3-8 0,0 7-1 0,6-7-2 15,8 2-3-15,5 3 3 0,0-6-2 0,8-3 3 16,-1 3 0-16,7-3 0 0,-1-3 0 0,7 3 2 0,0-8-1 16,1 4 0-16,-8-6 1 0,1 3 0 0,-1-5 4 0,-6 2 4 15,0 3 7-15,-7-9 3 0,-5 5 3 0,-1-3 4 16,-13-5 0-16,6 1 0 0,-12 0-3 0,-1 0-6 15,-13-1-10-15,1 2-20 0,-7-3-23 0,-14-1-39 0,2-1-60 16,-15-4-117-16,-5 1-117 0,-8-5-78 0,-5 4-39 0</inkml:trace>
  <inkml:trace contextRef="#ctx0" brushRef="#br0" timeOffset="44708.22">18422 13884 176 0,'-27'-4'234'0,"2"1"-54"0,-7-1-49 0,-8 0-37 16,1 1-25-16,-7 0-17 0,1-2-15 0,-8 1-15 16,2 1-16-16,-2-4-21 0,-5 3-21 0,-1-3-24 0,0 3-32 15,1-3-55-15,-7-4-75 0,-7 4-92 0</inkml:trace>
  <inkml:trace contextRef="#ctx0" brushRef="#br0" timeOffset="44833.16">16324 13612 46 0,'-27'-6'474'15,"1"-5"-81"-15,14 7-150 0,-1-4-106 0,-1 5-67 0,8-1-44 16,0 1-25-16,6 3-13 0,6-4-10 0,-6 4-4 0,6 0-6 16,1 0 1-16,0 0-3 0,-1 0-3 0,1 0-15 15,5 4-19-15,-5-1-34 0,6 1-56 0,-7-4-86 16,8 3-86-16</inkml:trace>
  <inkml:trace contextRef="#ctx0" brushRef="#br0" timeOffset="46457.78">21172 12818 213 0,'0'-7'235'0,"6"7"-49"0,-6-7-41 0,0 3-27 16,0 4-19-16,0-4-9 0,0 0-7 0,0 1-7 0,0 3-7 16,0-5-7-16,0 5-6 0,0-2-7 0,0 2-6 0,0 0-6 15,0 2-10-15,-6-2-9 0,6 0-5 0,-7 5-2 16,7 2 0-16,-7 1 0 0,1-1 3 0,0 3-1 0,-1 2 2 16,1 2 2-16,-1-2 0 0,0 2-2 0,1-3-3 15,-7 4-1-15,5-1-1 0,3 1-1 0,-1-4-2 0,-2 4-1 16,2-4-1-16,0 0-2 0,-1 0 0 0,1-4-2 0,6 4 0 15,-6-7 0-15,6 3 0 0,-8-4 5 0,8 2 5 16,0-3 12-16,0-2 11 0,0 0 8 0,0 0 4 0,0-2 2 16,0-3 1-16,8-2-1 0,-8-4-6 0,6 0-12 0,0 1-8 15,1-5-1-15,-1 1 0 0,0 2 4 0,-6-2-2 16,8 2 3-16,-2 2 4 0,-1-2 5 0,-5 5 3 0,8-1-4 16,-8 5-3-16,7-4-4 0,-7 3-2 0,0 1-3 15,0 3-5-15,0 0-6 0,0 0-6 0,0 0-4 0,-7 7-1 16,7 0 0-16,-8 0-1 0,8 4 0 0,-5 1 0 0,5 2-3 15,0 1 2-15,-6 4 2 0,6-2 0 0,0 2 7 16,-8-1-4-16,8 3 1 0,0-1-3 0,0-3 3 0,0 6-4 16,0-5-5-16,0 0-5 0,0 0-13 0,8 1-6 15,-8-4-7-15,0-1-4 0,6 1-6 0,-6 0-6 0,0-1-1 16,5-3-1-16,-5 0 1 0,0 1 6 0,8-2 4 16,-8-3 5-16,0 1 8 0,0 3 6 0,0-4 6 0,0 4 5 15,0-3 4-15,-8 3 4 0,8 0 1 0,-5-1 2 16,-1 5 1-16,-2-8 1 0,8 4 0 0,-6 0 0 0,0-3 0 15,-1 3 2-15,-5-4-1 0,4 4 2 0,2-4-2 0,6-3 2 16,-6 3-1-16,0-4-1 0,6 1 0 0,-7 1-1 0,7-5 3 16,0 3 1-16,0-3 2 0,0 0 3 0,0 3 7 15,0-3 5-15,0 0 3 0,0 0 2 0,0 0 0 16,0 0 0-16,0-3-5 0,7 3-3 0,-1-3-8 0,0 3-10 16,8-5-14-16,-2 1-18 0,1 4-21 0,7-3-25 0,-7 3-31 15,6-4-45-15,-5 1-62 0,5-1-116 0,-6 4-91 16,0-3-48-16</inkml:trace>
  <inkml:trace contextRef="#ctx0" brushRef="#br0" timeOffset="62032.26">4980 14016 49 0,'6'-3'321'16,"-6"-1"-79"-16,0 0-71 0,0 4-57 0,0-4-40 0,0 4-25 15,0 0-12-15,0 0-8 0,0 0-3 0,0 0-5 0,-6 4-3 16,6 0-1-16,0 3-2 0,-7 0 0 0,0 0 3 0,1 5-1 16,0 3-1-16,-9-1 0 0,10 1-2 0,-2-5-2 15,-6 5-1-15,7-4-4 0,6 1 0 0,-7-2-1 16,1-3 2-16,6 1 2 0,-6-4 7 0,6 3 6 0,0-7 9 15,0 0 7-15,0 0 10 0,0 0 6 0,0-4 4 0,6-3 3 16,-6-1-2-16,6 1-4 0,1-3-6 0,-7-2 0 16,6-2-5-16,0-1-4 0,1 1-3 0,-7-1-7 0,7-3-3 15,-2 2-2-15,2 2-3 0,-7-1-7 0,8 1-4 0,-8 2-1 16,6 2-4-16,-6 3 1 0,6-1-1 0,-6 4-1 16,0-3 1-16,0 4-3 0,7 3-1 0,-7 0-3 0,0-4 1 15,0 8-1-15,7-4 0 0,-7 3 0 0,6-3-1 16,1 4 1-16,-1 3 0 0,-6-3 0 0,6 0 0 0,1 3-1 15,0 0 0-15,-7 0 1 0,6 1 0 0,-1-1 0 0,3 4 1 16,-1-3 0-16,-7 2-1 0,5 1 0 0,-5 1 0 16,8-1 0-16,-8-1 0 0,6 5 0 0,-6-4-2 0,0 1 1 15,0 2-1-15,0-3 1 0,0 0 0 0,0-1 1 16,0 2 0-16,0-2 0 0,0 1 0 0,0 0 0 0,0 1 0 16,0-2 0-16,0 5 0 0,0-4 0 0,0 0 0 0,0 4-1 15,0 0 1-15,7-5-1 0,-7 5 1 0,0 0 0 16,6-1 0-16,-6 1 0 0,7-1 0 0,-7 2-2 15,6-2 0-15,0 1 2 0,-6-1-1 0,8-3-1 0,-8 3-3 16,6-2-2-16,0-1 0 0,1 0 1 0,-7-1-1 0,6 2 0 16,-6-1-1-16,7-4-2 0,-7 4 4 0,6 0 0 0,-6-3 1 15,7 3 0-15,-7 0-1 0,0-4-1 0,6 4 0 16,-6-4 1-16,0 0-2 0,0 0 1 0,0 1 0 16,0 0 1-16,0-4 0 0,0 3 1 0,0-5 2 0,0 3 1 15,0-1 1-15,0-1 0 0,0 1 1 0,0-1 1 0,0 1 3 16,0-4-1-16,0 0 2 0,0 0-1 0,-6-4 2 15,6 1-2-15,0-1 1 0,0 1-3 0,0-6 0 0,0 7-2 16,0-5-5-16,0-5-11 0,6 4-15 0,-6-1-17 16,5-3-17-16,-5-3-24 0,9 1-37 0,-3-5-61 0,-1 1-145 15,3-4-87-15,-1-3-37 0</inkml:trace>
  <inkml:trace contextRef="#ctx0" brushRef="#br0" timeOffset="62641.46">4889 13258 180 0,'0'-7'175'15,"0"-1"-59"-15,6 1-39 0,-6 0-25 0,6-4-15 16,-6 3-5-16,7 1-5 0,-1 0 1 0,-6-1 4 0,6 1 3 16,-6 0 7-16,7 3 3 0,-7 0 2 0,0 4 1 15,0-4-2-15,0 4-4 0,0 0-6 0,0 4-8 0,0-4-5 16,0 8-3-16,-7-6-7 0,7 10-4 0,-6-4-2 0,0 3-1 16,6 0 0-16,-7 0 0 0,1-1-1 0,0 2-3 15,6-2 1-15,-8 1 2 0,8 0-2 0,0 1 0 16,-6-5-2-16,6 0 1 0,0 0-2 0,0-3 2 0,0 0 2 15,0 0 1-15,0-1 5 0,0 0 5 0,0-3 6 0,0 5 6 16,0-5 2-16,0-5 1 0,6 5 1 0,-6-6-2 0,8 2-7 16,-2-8-2-16,0 2-6 0,1-1 0 0,-1 0-1 15,-6-1 1-15,6-2 1 0,1 3 2 0,0 0 3 16,-7 1 4-16,5-2 5 0,2 5-1 0,-7 0 1 0,8-1-3 16,-8 4-2-16,0 1-1 0,0-2-3 0,6 5-3 0,0 0-4 15,-6 5-1-15,7 2-1 0,0 1 0 0,-1-1 0 16,1 3 1-16,-1 6 0 0,0-6-2 0,8 5-2 0,-8 3-2 15,-1 1-2-15,10-1-2 0,-10 1 0 0,9-1-1 16,-7 0 1-16,6 5 0 0,-7-6-2 0,8 2 0 0,-2 3 1 16,-5-1-1-16,6-2 0 0,0 4-1 0,-7-6 0 0,8 5-1 15,-8-3-1-15,7-2-4 0,-6 2-5 0,-1-4-2 16,0-1-5-16,1 1-3 0,-1-3-4 0,-6 2 0 0,7-7 1 16,-7 4 2-16,0-4 5 0,-7 0 3 0,7-3 5 0,-6 4 3 15,6-5 1-15,-7 1 4 0,1 3 2 0,0-4 0 16,-9 2 0-16,10 2-1 0,-1 0 1 0,-8-3 0 0,8 4 0 15,-1-1 0-15,1-3 0 0,6 2-1 0,-7-2-4 16,7 0-7-16,7 3-17 0,-1-3-31 0,7 0-48 0,1-4-101 16,12 0-120-16,-1-4-78 0,15-3-38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0:34:42.18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1736 8930,'-24'0,"24"24,0 1,0 0,0 0,0 0,0 0,0-1,0 1,0 0,0 0,0 0,0-1,0 1,0 0,0 0,0 0,0-1,0 1,0 0,0 0,0 0,0-1,0 1,0 0</inkml:trace>
  <inkml:trace contextRef="#ctx0" brushRef="#br0" timeOffset="991.63">1736 8954,'0'-24,"0"-1,25 25,0 0,0-25,0 25,-1 0,1-25,0 25,0 0,0-25,-1 25,1 0,0 0,-25 25,25-25,-25 25,0 0,0 0,0-1,0 1,0 0,-25 0,0 0,25 0,-25-25,25 24,-24 1,-1 0,0-25,25 25,-25-25,0 0,25-25,0 0,25 25,0 0,-25 25,25-25,-25 25,0 0,25-1,-25 1,0 0,24-25,-24 25,0 0,25-1,-25 1,25 0,-25 0,0 0,25-25,-25 24,25-24,-1 0,1 0</inkml:trace>
  <inkml:trace contextRef="#ctx0" brushRef="#br0" timeOffset="1533.01">2282 9327,'0'24,"25"-24,0-24,-1 24,-24-25,25 25,0-25,-25 0,-25 25,0 0,1 0,-1 0,25 25,-25-25,25 25,0 0,0-1,0 1,0 0,0 0,25 0,0-1,-1-24,-24 25,25-25,0 0,0 0,0 0,-1 0,1-25,0 25</inkml:trace>
  <inkml:trace contextRef="#ctx0" brushRef="#br0" timeOffset="2040.12">2853 9277,'-25'0,"0"0,0 0,0 0,25 25,-24-25,-1 25,0-25,25 24,0 1,-25-25,25 25,0 0,0 0,0-1,0 1,25-25,-25 25,25 0,0-25,-1 0,1 0,0 0,0 0,0 0,-1-25,1 25,0 0,-25-25</inkml:trace>
  <inkml:trace contextRef="#ctx0" brushRef="#br0" timeOffset="3387.6">3200 9302,'-25'0,"0"0,25 25,-25-25,1 0,24 24,-25-24,0 25,25 0,-25 0,25 0,-25-1,25 1,0 0,0 0,0 0,25-25,0-25,0 25,0-25,-1 0,1 0,0 25,-25-24,0-1,25 25,-25-25,0 0,0 0,0 1,0 48,0 1,-25-25,25 25,0 0,0 0,0-1,25-24,-25 25,25-25,-1 25,1-25,0 0,0-25,0 25,-1 0,-24-25,25 25,0-24,0 24,-25-25,25 0,-1 0,-24 0,0 1,0-1,0 0,0 0,0 0,0 50,0 0,25-25,-25 25,0 0,25-1,-25 1,0 0,25 0,-25 0,0-1,25 1,-25 0,0 0,0 0,24-1,-24 26,0-25,0 0,0-1,25-24,-25 25,0 0,0 0,25 0,-25-1,0-48,0-1,0 0,-25 0,25 0,0 1,0-1,0-25,0 25,-25 1,25-1,0 0,0 0,0 0,0-24,0 24,0 0,0 0,0 1,0-1,0 0,0 0,25 0,0 25,0 0,0 25,0 0,-1 0,-24 0,0-1,0 1,0 0,0 0,-24 0,-1-25,25 24,-25-24,0 0,0 0,0 0</inkml:trace>
  <inkml:trace contextRef="#ctx0" brushRef="#br0" timeOffset="3588.15">4068 9252,'0'0,"0"-25</inkml:trace>
  <inkml:trace contextRef="#ctx0" brushRef="#br0" timeOffset="3740.02">4118 9451,'0'0,"0"24</inkml:trace>
  <inkml:trace contextRef="#ctx0" brushRef="#br0" timeOffset="4743.67">5035 9079,'0'-25,"0"50,0-1,0 1,0 0,0 0,0 0,0-1,0 1,0 0,0 0,0 0,0-1,0 1,25-25,0 0,0 0,0 0,-1 0,1 0,0 0,0 0,0 0,-1 0,1 0,0 0,0-25,0 25,-1 0,1 0</inkml:trace>
  <inkml:trace contextRef="#ctx0" brushRef="#br0" timeOffset="5227.06">5035 9079,'25'-25,"0"25,0 0,0 0,-25-25,24 25,1 0,0 0,0 0,-25-25,25 25,-1 0,1 0,0-25,0 25</inkml:trace>
  <inkml:trace contextRef="#ctx0" brushRef="#br0" timeOffset="5544.61">5060 9178,'0'25,"25"-25,0 0,0 0,-1 0,-24-25,25 25,0 0,0 0,0 0,-1 0,1 0</inkml:trace>
  <inkml:trace contextRef="#ctx0" brushRef="#br0" timeOffset="5991.56">5531 9203,'25'0,"-25"-25,25 25,0 0,0 0,-1 0,1 0,0 0,0 0,-25 25,0-1,0 1,0 0,-25 0,25 0,-25-25,25 24,-25-24,1 25,-1 0,0-25,0 0,25 25</inkml:trace>
  <inkml:trace contextRef="#ctx0" brushRef="#br0" timeOffset="6417.45">5904 9153,'-25'0,"0"0,25 25,-25-25,0 25,0-1,25 1,0 0,0 0,-24-25,24 25,0-1,24-24,1 25,0-25,0 0,0 0,0 0,-1-25,1 25,0 0,0 0,0 0,-1-24,1 24,0 0</inkml:trace>
  <inkml:trace contextRef="#ctx0" brushRef="#br0" timeOffset="6751.91">6127 9128,'0'25,"0"0,0 0,25-1,-25 1,0 0,24 0,-24 0,0-1,0 1,25 0,-25 0,0 0,25-25,-25 24,0 1,0 0,25-25,-25 25,0 0,0-1,25-24</inkml:trace>
  <inkml:trace contextRef="#ctx0" brushRef="#br0" timeOffset="7095.99">6152 9178,'0'-25,"0"0,24 25,1 0,-25-25,25 25,0 0,-25 25,25-25,-1 0,1 0,-25 25,25-25,0 25,0 0,-25-1,0 1,0 0,-25 0,0 0,0-1,0-24,1 0,24 25,-25-25,0 0,25 25,-25-25,0 0</inkml:trace>
  <inkml:trace contextRef="#ctx0" brushRef="#br0" timeOffset="8271.52">7069 9277,'0'25,"25"-25,-25-25,25 25,0-25,0 25,-25-25,24 25,1-24,0-1,0 0,0 0,-25 0,0 1,0-1,0 0,-25 25,0 0,0 0,0 0,1 25,24 0,24-1,1-24,0 0,-25 25,25-25,0 0,-1 0,-24 25,25-25,0 0,0 25,0-25,-25 25,0-1,-25-24,0 0,0 25,0-25,1 0,-1 0,0 0</inkml:trace>
  <inkml:trace contextRef="#ctx0" brushRef="#br0" timeOffset="8771.67">7665 9178,'24'0,"1"-25,0 25,0-25,-25 0,0 1,-25 24,0 0,0 0,1 0,24 24,-25-24,0 0,25 25,0 0,-25-25,25 25,0 0,0-1,0 1,25 0,0 0,0-25,-1 0,1 0,0 0,0-25,0 25,-1 0,1 0,0-25</inkml:trace>
  <inkml:trace contextRef="#ctx0" brushRef="#br0" timeOffset="10084.32">8062 9103,'0'-24,"-25"24,0 0,0 0,25 24,-25-24,0 0,25 25,-24-25,24 25,-25-25,25 25,0 0,-25-25,25 24,0 1,0 0,25-25,0 0,-1 0,1-25,0 25,0-25,0 25,-25-24,25 24,-25-25,0 0,0 0,0 0,0 1,0 48,0 1,0 0,0 0,0 0,0-1,24 1,-24 0,0 0,0 0,25-1,-25 1,0 0,0 0,0 0,25-1,-25 1,0 0,25-25,-25 25,0-50,25 0,-25 0,24 1,-24-1,25 0,-25 0,0 0,0 1,0-1,0 0,0 0,0 0,0 1,25-1,-25 0,0 0,0 0,0 50,0 0,0 0,0 0,0-1,0 1,25 0,0-50,-1 25,-24-25,25 25,-25-24,25 24,-25-25,0 0,25 0,-25 0,0 1,0-1,0 0,0 50,0 0,0-1,0 1,0 0,0 0,25-25,-25 25,0-1,24-24,-24 25,25-25,0 0,0 0,0 0,-1 0,1-25,0 25,-25-24,25 24,-25-25,25 25,-25-25,0 0,24 0,-24 1,0-1,0 0,0 0,0 50,-24-25,-1 25,25 0,0-1,-25-24,25 25,0 0,0 0,0 0,25-1,0-24,-1 0,1 0,0 0,0 0,0-24,-1 24,1 0,0 0,0-25,0 25</inkml:trace>
  <inkml:trace contextRef="#ctx0" brushRef="#br0" timeOffset="10535.5">8954 9054,'0'25,"25"-1,-25 1,25-25,-25 25,0 0,25-25,-25 25,0-1,0-48,0-1,0 0,0 0,0 0,0 1,25-1,0 25,-1-25,1 25,-25 25,25-25,0 25,0-25,-25 24,0 1,24-25,-24 25,25 0,-25 0,25-25,-25 24</inkml:trace>
  <inkml:trace contextRef="#ctx0" brushRef="#br0" timeOffset="11024.04">9575 9029,'-25'0,"0"0,0 0,0 25,25 0,0-1,0 1,0 0,0 0,25 0,0-25,0 0,0 0,-1 0,1 0,0 0,0 0,0 0,-1-25,1 25,0 0,-25-25,25 25,0 0,-25-25,24 25,-24-25,0 1,0-1,0 0,-24 25,-1 0,25 25,-25 0,0-1,25 1,0 0,0 0,25 0,0-25,-25 24,25-24,-1 0,1 0,0 0,0 0,0 0,-1 0,1 0,0 0,0 0,0 0,0 0</inkml:trace>
  <inkml:trace contextRef="#ctx0" brushRef="#br0" timeOffset="12769.96">11013 9004,'0'-25,"0"0,-25 25,25 25,-24-25,24 25,-25-25,25 25,0 0,0 0,0-1,0 1,25 0,-25 0,24-25,1 0,0 0,0 0,0 0,-1-25,1 0,0 25,-25-25,25 25,-25-24,0-1,0 0,0 0,-25 25,25-25,-25 25,0 0,25-25,-24 25,-1 0,0 0,0 0,0 0,1 25,24 0,24-25,1 0,-25 25,25-25,0 0,0 0,-1 0,1 0,0 0,0 0,-25-25,25 25,0-25,-25 0,0 1,0-1,0 0,0 0,0 0,0 1,0-1,0 0,0 0,0 0,0 1,0 48,0 1,0 0,0 0,0 0,24-1,-24 1,0 0,0 0,25 24,-25-24,0 0,0 0,25 25,-25-26,0 26,0-25,25 24,-25-24,0 25,25-1,-25-24,24 25,-24-25,25-1,-25 1,25 0,-25 0,25 0,0-1,-1 1,1 0,0-25,0 0,-25-25,25 25,-25-25,0 1,0-1,0 0,0 0,-25 25,25-25,-25 1,25-1,-25 25,0-25,25 0,-24 25,-1-25,0 25,0-24,0 24,1-25,48 25,1 0,-25-25,25 25,0 0,0-25,-1 25</inkml:trace>
  <inkml:trace contextRef="#ctx0" brushRef="#br0" timeOffset="13482.92">12328 9277,'0'-25,"0"0,25 25,-25-24,0-1,25 0,-25 0,0 0,0 1,0-1,0 0,0 0,0 0,0 0,-25 1,25-1,-25-25,25 25,-25 1,25-1,-25 0,25 0,-24 25,24-25,-25 25,25 25,0 0,0 0,0 0,0-1,0 1,0 0,0 0,0 0,25-1,-25 1,0 0,24 0,-24 0,0 0,25-25,-25 24,25 1,0 0,0 0,-1 0,1-25,0 0,0 0,0 0,-1 0,1 0</inkml:trace>
  <inkml:trace contextRef="#ctx0" brushRef="#br0" timeOffset="14337.47">12849 9004,'0'-25,"-25"25,0 0,0 0,1 0,-1 25,0-25,25 25,-25-25,25 25,-25-25,25 25,0-1,0 1,0 0,0 0,0 0,25-25,0 0,0 0,0-25,-1 25,1-25,0 25,-25-25,0 0,25 25,-25-24,0-1,0 0,0 0,-25 25,25-25,-25 25,25 25,-25-25,25 25,0 0,0 0,0-1,25-24,-25 25,25-25,-25 25,25-25,0 0,-1 0,-24-25,25 25,0-25,0 25,0-24,-1-1,1 25,-25-25,0 0,0 0,0 0,0 1,-25 24,25 24,0 1,25-25,-25 25,25-25,0 25,0 0,-1-25,-24 25,25-25,0 24,-25 1,0 0,-25-25,25 25,-25-25,1 0,-1 0,25-25,-25 25</inkml:trace>
  <inkml:trace contextRef="#ctx0" brushRef="#br0" timeOffset="15006.21">13320 9079,'25'0,"-25"-25,25 25,0 0,-1 0,-24-25,25 25,-25-25,-25 25,1 0,-1 0,0 0,25 25,0 0,-25-25,25 25,0-1,0 1,0 0,25 0,0-25,0 0,-25-25,24 25,1 0,-25-25,25 25,-25-25,25 25,0-24,-25-1,24 0,-24 0,0 0,0 0,0 1,0 48,0 1,0 0,0 0,0 0,25-25,-25 25,0-1,25-24,0 25,0-25,-1 0,-24-25,25 25,0 0,0 0</inkml:trace>
  <inkml:trace contextRef="#ctx0" brushRef="#br0" timeOffset="16058.14">14511 8954,'0'0,"0"-24,-25 24,0 0,0 0,1 0,24 24,-25-24,0 0,0 25,0 0,0 0,25 0,-24-25,24 25,0-1,-25 1,25 0,0 0,25-25,-1 25,1-25,0 0,0 0,0 0,0 0,-1 0,1 0,0 0,25-25,-26 25,1 0,0 0</inkml:trace>
  <inkml:trace contextRef="#ctx0" brushRef="#br0" timeOffset="17338.46">14759 8979,'0'0,"-25"0,25 25,-25-25,25 25,0 0,-25-25,25 25,0-1,0 1,0 0,0 0,25-25,-25 25,25-25,0 24,0-24,-1 0,1 0,0 0,-25-24,25 24,0-25,-25 0,0 0,-25 25,0-25,0 1,0 24,1-25,-1 25,50 0,-1 0,1 0,0 0,0-25,24 25,-24 0,0 0,0 0,0 0,-25-25,24 25,-24 25,0 0,0 0,0-1,0 1,0 0,25-25,-25 25,25-25,0 25,0-25,-1 0,1 0,0 0,0 0,0 0,-25-25,24 25,-24-25,0 0,0 0,-24 25,24-24,-25-1,0 0,0 25,25-25,-25 0,1 25,-1 0,0-25,0 25,25 25,0 0,25-25,0 25,0-25,-1 0,1 0,0 0,0 0,0 0,-1-25,1 25,0-25,-25 0,0 1,0-1,0 0,0 0,0 0,0 1,0-1,0 0,0 0,-25 25,25 25,0 0,0 0,0-1,0 1,0 0,0 0,0 0,0-1,25 1,-25 0,25 0,-25 0,25-25,-25 25,25-25,-1 24,1-24,0 0,0 0,0 0,-1 0,1-24,0 24,-25-25,25 25,-25-25,0 0,0 0,0 0,0 50,0 0,0 0,0 0,0 0,25-25,-1 0,-24 24,25-24,0 0,0 0,0 0,-1 0,1 0,0-24,0 24</inkml:trace>
  <inkml:trace contextRef="#ctx0" brushRef="#br0" timeOffset="17482.5">15776 8830,'0'0,"-25"0,50 0</inkml:trace>
  <inkml:trace contextRef="#ctx0" brushRef="#br0" timeOffset="18361.16">15925 8880,'0'25,"24"-25,-24 25,25-25,-25 24,0 1,25-25,-25 25,0 0,0 0,0 0,0-50,0 0,0 0,0 0,0 0,25 1,-25-1,25 25,-25-25,24 25,1 0,-25 25,25-25,0 25,0-25,-1 0,1 0,0 0,0 0,0 0,-25-25,24 25,-24-25,0 0,0 0,-24 25,-1 0,0 25,0-25,25 25,-25-25,25 25,0 0,25-25,0 0,0 0,0-25,-1 25,-24-25,0 0,25 25,-25-25,0 1,0 48,0 1,0 0,0 0,0 0,0-1,0 1,25 0,-25 0,25 0,-25 0,0-1,0 1,25 0,-25 0,0 0,0-1,0 1,-25-25,0-25,0 25,25-24,-25 24,25-25,0 0,25 0,0 25,-25-25,25 25,0 0</inkml:trace>
  <inkml:trace contextRef="#ctx0" brushRef="#br0" timeOffset="18521.94">16694 9029,'0'-25</inkml:trace>
  <inkml:trace contextRef="#ctx0" brushRef="#br0" timeOffset="29035.29">5531 9748,'0'0,"25"0,0 0,0 0,0 0,-1 0,1 0,0 0,0 0,0 0,-1 0,26 0,-25 0,0 0,0 0,-1 0,1 0,25 0,-25 0,-1 0,26 0,-25 0,0 0,24 25,-24-25,0 0,24 0,-24 0,0 0,25 0,-26 0,26 0,-25 0,0 0,24 0,-24 25,25-25,-26 0,1 0,0 25,25-25,-26 0,1 0,0 24,0-24,25 0,-26 0,1 25,25-25,-25 0,-1 0,1 0,0 0,25 0,-26 0,1 0,0 0,0 0,0 0,-1 0,-24-25,25 25,0 0,0 0</inkml:trace>
  <inkml:trace contextRef="#ctx0" brushRef="#br0" timeOffset="29918.93">8384 9798,'25'0,"-50"0,75 0,-26 0,1 0,0 0,0 0,0 0,-1 0,26 0,-25 0,24 0,-24 0,25 0,-25 0,24 0,-24 0,25 0,-26 0,26 0,-25 0,25 0,-26 0,26 0,0 0,-26 0,26 0,0 0,-26 0,26 0,0 0,-26 0,26 0,-25 0,24 0,-24 0,25 0,-25 0,24 0,-24 0,0 0,0 0,24 0,-24 0,0 0,0 0,-1 0,1 0,0 0,0 0,0 0,0 0</inkml:trace>
  <inkml:trace contextRef="#ctx0" brushRef="#br0" timeOffset="30859.25">11807 9823,'0'0,"-25"0,25-25,-25 25,1 0,-1 0,25-25,-25 25,50 0,0 0,-1 0,1 0,0 0,0 0,0 0,-1 0,26 0,0 0,-26-25,26 25,0 0,-1 0,1 0,-25 0,24 0,1 0,0 0,-1 0,1 0,-1 0,1 0,0 0,-26 0,26 0,0 0,-1 0,1 0,-25 0,24 0,-24 0,0 0,0 0,-1 0,1 0,0 0,0-25</inkml:trace>
  <inkml:trace contextRef="#ctx0" brushRef="#br0" timeOffset="31751.29">13345 9649,'0'-25,"25"25,0 0,-1 0,1-25,0 25,0 0,0 0,-1 0,26 0,-25 0,24 0,1 0,0 0,-1 0,1 0,24 0,-24 0,24 0,1 0,-26-24,26 24,-1 0,1 0,-26 0,26 0,-26 0,26 0,-26-25,1 25,24 0,-24 0,-1 0,-24 0,25 0,-1 0,1 0,-25 0,0 0,24 0,-24 0,0 0,0 0,-1 0,-24-25</inkml:trace>
  <inkml:trace contextRef="#ctx0" brushRef="#br0" timeOffset="32151.45">15478 9500,'0'0,"0"-25,-25 25,50 0,0 0,0 0,0 0,24 0,-24 0,25 0,-1 0,1 0,-1 0,1 0,0 0,24 0,-24 0,-1 0,26 0,-26-24,1 24,-1 0,1 0,0 0,-1 0,-24-25,25 25,-25 0,-1 0,1 0,0-25,0 25,0 0</inkml:trace>
  <inkml:trace contextRef="#ctx0" brushRef="#br0" timeOffset="158933.72">1067 10914,'0'-25,"0"50,0 0,0 0,0-1,0 26,0-25,0 0,0-1,-25 1,25 0,0 0,0 0,0 0,-25-1,25 1,0 0,-25-25,25 25,0-50,0 0,0 0,25 1,-25-1,25 25,-25 25,0-1,25-24,-25 25,0 0,24 0,-24 0,25-1,0 1,-25 0,25-25,-25 25,25-25,-1 25,1-25,0 0,-25-25,25 25,0-25,-1 0,1 0,-25 1,25-1,-25 0,0 0,0 50,0 0,-25-25,25 25,0-1,0 1,0 0,0 0,25-25,-25 25,25-25,-25 24,25-24,-1 0,1 0,-25-24,25 24,0 0,-25-25,25 25</inkml:trace>
  <inkml:trace contextRef="#ctx0" brushRef="#br0" timeOffset="159093.5">1563 11187,'-25'0,"25"-25</inkml:trace>
  <inkml:trace contextRef="#ctx0" brushRef="#br0" timeOffset="159706.51">1885 11237,'-25'0,"1"0,-1 0,0 24,0-24,25 25,-25-25,25 25,-24 0,24 0,0-1,0 1,0 0,0 0,24-25,1-25,0 0,0 0,0 1,-25-1,24 25,-24-25,0 0,0 0,0 1,0-1,0 50,0-1,0 1,25 0,-25 0,25 0,-25-1,25 1,-25 0,0 0,25 0,-25-1,24 1,-24 0,0 0,0 0,0-1,0 1,0 0,0 0,0 0,0-1,-24-24,24 25,-25-25,0-25,0 25,0-24,25-1,-24 25,24-25,0 0,0 0,0 1,0-1,0 0,24 25,-24-25,25 25,-25-25,25 1</inkml:trace>
  <inkml:trace contextRef="#ctx0" brushRef="#br0" timeOffset="160406.51">1984 11013,'0'-25,"0"50,0 0,0 0,25 0,-25-1,0 26,0-25,0 0,0 0,0-1,0 1,0 25,0-25,0-1,0 1,0 0,0 0,0 0,0-1,0-48,0-1,0 0,0 0,25 0,-25 1,25-1,0 0,-1 25,-24 25,0 0,25-25,-25 24,0 1,0 0,25 0,-25 0,25-25,-25 24,25-24,-25 25,24-25,1 0,0-25,0 1,-25-1,25 25,-25-25,0 0,0 0,24 1,-24-1,0 0,0 0,0 0,0 1,0-1,0 0,0 0,0 50,0 0,0 0,0-1,0 1,0 0,0 0,0 0,0-1,0 1,0 0,0 0,0 0,0-1,25 1,-25 0,25 0,0-25,-25 25,25-25,-1 0,1 0,0-25,0 25</inkml:trace>
  <inkml:trace contextRef="#ctx0" brushRef="#br0" timeOffset="160590.34">2257 11385,'0'0,"-25"0,50 0,0 0,0-24,0 24,-1 0,1-25,25 25,-25 0,-1-25</inkml:trace>
  <inkml:trace contextRef="#ctx0" brushRef="#br0" timeOffset="161462.04">3101 11361,'-25'0,"25"24,-25-24,25 25,-25 0,25 0,0 0,0-1,0 1,25-25,0 25,0-25,-1 0,1-25,0 25,0-25,0 25,-25-24,24 24,-24-25,25 25,0-25,0 25,-25-25,25 25,-1 0,1 0,-25 25,25-25,-25 25,0 0,0-1,0-48,25 24,-25-25,25 25,-25-25,24 0,1 25,-25-25,25 25,0 0,0 0,-25 25,0 0,24 0,-24 0,25-25,-25 24,25-24,-25 25,25-25,0 0,-25-25,25 25,-1-24</inkml:trace>
  <inkml:trace contextRef="#ctx0" brushRef="#br0" timeOffset="161606.15">3324 11013,'-25'0,"25"-25</inkml:trace>
  <inkml:trace contextRef="#ctx0" brushRef="#br0" timeOffset="161974.88">3870 11038,'-25'0,"25"25,0 0,0-1,0 1,0 0,0 0,0 0,0 0,0-1,0 1,0 25,0-25,0-1,0 1,0 0,0 0,0 0,25-1,-25 1,0 0,24 0,1-25,0 0</inkml:trace>
  <inkml:trace contextRef="#ctx0" brushRef="#br0" timeOffset="162382.71">3820 11385,'0'25,"25"-25,0 0,-1-25,1 25,0 0,0 0,0 0,-1-24,1 24,0 0,0-25,0 25,-1 0,-24-25,0 0,0 0,-24 25,-1 25,0 0,25 0,0 0,0-1,0 1,25-25,-25 25,25-25,-1 0,1 0,0 0,0 0,0 0,-1 0</inkml:trace>
  <inkml:trace contextRef="#ctx0" brushRef="#br0" timeOffset="162970.84">4341 11311,'0'25,"25"0,-25-1,24 1,-24 0,0 0,0-50,0 0,25 0,-25 1,25 24,-25-25,25 25,0 25,-25-1,0 1,24-25,-24 25,25-25,0 0,0 0,0-25,-1 0,1 1,-25-1,0 0,0 0,25 50,0-25,0 25,-1 0,1-25,0 24,0 1,0-25,-25 25,0 0,-25-25,0 0,0 0</inkml:trace>
  <inkml:trace contextRef="#ctx0" brushRef="#br0" timeOffset="163226.63">4936 11286,'0'-25,"0"50,25 0,-25 0,0 0,0-1,25-24,-25 25,25 0,-1-25,1 0,0 0,0-25</inkml:trace>
  <inkml:trace contextRef="#ctx0" brushRef="#br0" timeOffset="163341.81">5135 11237,'-25'-25</inkml:trace>
  <inkml:trace contextRef="#ctx0" brushRef="#br0" timeOffset="163590.93">5234 10964,'0'24,"-25"1,25 0,0 0,0 0,0-1,0 1,0 0,0 0,0 0,0 0,25-25,-25 24,0 1,0 0,0 0,25-25,-25 25,24-1,-24 1,25-25</inkml:trace>
  <inkml:trace contextRef="#ctx0" brushRef="#br0" timeOffset="164086.29">5184 11361,'25'0,"-25"-25,25 25,0 0,-1 0,-24-25,25 25,0-25,0 25,0-25,-1 25,1-24,0 24,-25-25,25 25,-25 25,0-1,0 1,0 0,0-50,25 25,-1-25,1 1,0-1,-25 0,0 0,25 25,-25-25,25 25,-25 25,24-25,-24 25,25 0,-25 0,25-1,-25 1,25 0,-25 0,0 0,25-1,-25 1,0 0,0 0,0 0,0-1,0 1,-25-25,0 25,0-25,0-25,1 25,24-25,0 1,0-1</inkml:trace>
  <inkml:trace contextRef="#ctx0" brushRef="#br0" timeOffset="165469.84">6821 10666,'25'0,"0"0,0 0,0 0,-1 0,1 0,0 0,0-25,0 25,-1 0,1 0,0 0,0 0,0 0,-1 0,1 0</inkml:trace>
  <inkml:trace contextRef="#ctx0" brushRef="#br0" timeOffset="165774.66">7069 10666,'-24'0,"24"25,0 0,0-1,0 1,0 0,0 0,0 0,0-1,0 1,0 0,0 0,0 0,0-1,0 1,0 0,0 0,0 0,24-25</inkml:trace>
  <inkml:trace contextRef="#ctx0" brushRef="#br0" timeOffset="166065.75">6846 11088,'0'0,"-25"0,25 24,25-24,0 0,0 0,0 0,-1 0,1 0,0-24,25 24,-26 0,26 0,-25 0,0 0,24 0,-24 0,25 0,-26-25,1 25,0 0,0 0,0 0,-1 0</inkml:trace>
  <inkml:trace contextRef="#ctx0" brushRef="#br0" timeOffset="166650">7838 10393,'-25'0,"1"25,-1 0,25 0,-25-1,0 1,25 0,-25 0,25 0,-24-1,24 1,0-50,24 25,-24-24,25-1,-25 0,25 25,-25-25,0 0,25 1,-25-1,25 0,-25 0,0 0,24 1,-24-1,0 0,25 0,-25 50,25-25,-25 25,25 0,-25-1,0 1,25 0,-25 0,0 0,24-25,-24 24,0 1,25-25,-25 25,0 0,25-25</inkml:trace>
  <inkml:trace contextRef="#ctx0" brushRef="#br0" timeOffset="167559.64">7813 10443,'0'25,"0"-1,0 1,0 0,0 0,0 0,0-1,0 1,0 0,0 0,0 0,0-1,25-24,-25 25,0 0,0 0,0 0,0-1,25 1,-25 0,0 0,0 0,0-1,0 1,0 0,0 0,0 0,0-1,0 1,0 0,0 0,0 0,0 0,0-1,0 1,0 0,0 0,0 0,0-1,0 1,0 0,0 0,0 0,0-1,0 1,0 0,0 0,0 0,0-1,0 1,0 0,0 0,0 0,0-1,0 1,0 0,0 0,0 0,0-1,0 1,0 0,0 0,0 0,0-1,0 1,0 0,0 0,0 0,0-1,0 1,25 0,-25 0,0 0,0 0,0-1,0 1,0 0,0 0,25-25,-25 25,0-1,0 1,0 0,0 0,0 0,0-1,0 1,0 0,0 0,0 0,0-1,0 1,0 0,0 0,0 0,0-1,0 1,0 0,0 0,0 0,0-1,0 1,0 0,0 0,0 0,0-50</inkml:trace>
  <inkml:trace contextRef="#ctx0" brushRef="#br0" timeOffset="169162.66">7962 13022,'25'0,"0"0,-25 25,25-25,0 0,-1 0,1 25,0-25,0 0,0 0,-1 0,1 0,0 0,0 0,0 0,-1 0,1 0,0 0,-25 25,25-25,0 0,-1 0,1 0,0 0,0 0,0 0,-1-25,1 25,0 0,0 0,0 0,-1 0,1 0,0 0</inkml:trace>
  <inkml:trace contextRef="#ctx0" brushRef="#br0" timeOffset="170316.67">8186 13097,'24'0,"1"0,0 0,0 0,0 0,-1 0,1 0,0 0,0 0,0 0,-1 0,1 25,0-25,0 0,0 0,-1 0,1 0,0 0,0 0,0 0,-1 0,1 0,0 0,0 24,0-24,-1 0,1 0,0 0,0 0,0 0,-1 0,1 0,0 0,0 0,0 0,0 0,-1 0,1 0,0 0,0 0,0 0,-1 0,1 0,0 0,0 0,0 0,-1 0,1 0,25 0,-25 0,-1 0,1 0,0 0,0 0,0 0,24 0,-24 0,0 0,0 0,-1 0,1 0,25 0,-25 0,-1 0,1 0,25 0,-25 0,-1 0,26 0,-25 0,0 0,0 0,-1 0,1 0,0 0,0 0,0 0,-1 0,1 0,0 0,0 0,0 0,-1 0,1 0,0 0,0 0,0 0,-1 0,1 0,0 0,0 0,0 0,-25-24,24 24,1 0,0 0,0 0,0 0,-1 0,1 0,0 0,0 0,0 0,-1 0,26 0,-25 0,0 0,-1 0,1 0,0 0,0 0,0 0,-1 0,1 0,25 0,-25 0,0 0,-1 0,1 0,0 0,0 0,0 0,24 0,-24 0,0 0,0 0,-1 0,26 0,-25 0,0 0,-1 0,1 0,25 0,-25 0,-1 0,1 0,0-25,0 25,0 0,24 0,-24 0,0 0,0 0,-1 0,1 0,0-25,0 25,0 0,24 0,-24 0,0 0,0 0,0 0,24 0,-24 0,0-25,0 25,-1 0,1 0,0 0,0 0,0 0,-1 0,1 0,0 0,0 0,0 0,-1 0,1 0,0 0,0 0,0-25,-1 25,1 0,0 0,0 0,0 0,-1 0,1 0,0 0,0 0,0 0,-1 0,1 0,0-24,0 24,0 0,-1 0,-24-25</inkml:trace>
  <inkml:trace contextRef="#ctx0" brushRef="#br0" timeOffset="172118.04">12824 13022,'25'0,"0"0,-1 0,1 0,0 0,0 0,0 0,-1 0,1 0,0 0,0 0,0 0,-1 0,1 0,0 0,0 0,0 0,0 0,-1 0,-24-24,25 24,0 0,0 0,0 0,-1 0,1 0,0-25,0 25,0 0,-1 0,1 0,0 0,25 0,-26 0,1 0,0 0,0 0,0 0,-1 0,1 0,0 0,0 0,0 0,-1 0,1 0,0 0,0 0,0 0,-1 0,1 0,0 0,0 0,0 0,-1 0,1 0,0 0,0 0,0 0,-1 0,1 0,0 0,0 0,25 0,-26 0,1 0,0 0,0 0,0 0,-1 0,1 0,0 0,0 0,0 0,-1 0,1 0,0 0,0 0,24 0,-24 0,0 0,0-25,24 25,-24 0,0 0,0 0,24 0,-24 0,0 0,25 0,-26 0,1 0,25 0,-25-25,-1 25,26 0,-25 0,0 0,24 0,-24 0,0 0,25 0,-26 0,1 0,25 0,-25 0,-1-25,1 25,25 0,-25 0,-1 0,26 0,-25-24,24 24,-24 0,25 0,-25 0,24-25,-24 25,25 0,-26 0,26 0,-25-25,0 25,-1 0,1 0,0 0,0 0,25 0,-26-25,1 25,0 0,0 0,0 0,-1 0,1-25,0 25,25 0,-26 0,1 0,0 0,0 0,0 0,-1-24,1 24,0 0,0 0,0 0,-1 0,1 0,0 0,0 0,0 0,-1 0,1 0,0 0,0 0,0 0,-1 0,1 0,0-25,0 25,0 0,-1 0,1-25,-25 0,0 0,-25 25,1-24,-1 24,0 0,25-25,-25 25,50 25,0-25,0 0,-25 24,24-24,1 0,0 25,0-25,-25 25,25-25,-25 25,24-25,-24 25,0-1,0 1,0 0,-24-25,24 25,-25-25,25 25,-25-25,0 0,25 24,-25-24,1 0,-1 0,0 25</inkml:trace>
  <inkml:trace contextRef="#ctx0" brushRef="#br0" timeOffset="174705.69">7962 11261,'25'0,"0"0,0 0,-25-24,25 24,-1 0,1 0,0 24,0-24,0 0,-1 0,1 0,-25-24,25 24,0 0,0 0,-1 0,1 0,0 0,0 0,0 0,-1-25,1 25,0 0,0 0,0 0,-1 0,1 0,0 0,0 0,0 0,-1 0,1 0,0-25,0 25,0 0,-1 0,1 0,0 0,0 0,0 0,-1 0,1 0,0 0,0 0,0 0,0 0,-1 0,1 0,0 0,0 0,0 0,-1 0,1 0,0 0,0 0,0 0,-1 0,1 0,0 0,0 0,-25-25,25 25,-1 0,1 0,0 0,0 0,0 0,-1 0,1 0,0 0,0 0,0 0,-1 0,-24-25,25 25,0 0,0 0,0 0,-1 0,1 0,0 0,0 0,0 0,-1 0,1 0,0 0,0 0,0 0,0 0,-1 0,1 0,0 0,0 0,0 0,-1 0,1 0,0 0,0 0,0 0,-1 0,1 0,0 0,0 0,0 0,-1 0,1 0,0 0,0 0,0 0,-1 0,1 0,0 0,0 0,0 0,-1 0,1 0,0 0,0 0,0 0,24 0,-24 0,0 0,0 0,-1 0,1 0,0 0,0 0,24 0,-24 0,0 0,0 0,0 0,0 0,-1 0,1 0,0 0,0 0,0 0</inkml:trace>
  <inkml:trace contextRef="#ctx0" brushRef="#br0" timeOffset="176347.55">11708 11088,'25'0,"-1"0,1 0,0 0,0 0,0 0,-1 0,1 0,0 0,0 0,0 0,-1-25,1 25,0 0,0 0,0 0,-1 0,1 0,0 0,0 0,0 0,0 0,-1 0,1 0,0 0,0 0,0 0,-1 0,1 0,0 0,0 0,0 0,-1 0,1 0,0 0,0 0,0 0,-1 0,1 0,0 0,0 0,0 0,-1 0,1 0,0 0,0 0,0 0,-1 0,1 0,0 0,0 0,0 0,-1 0,1 0,0 0,0 0,0 0,-1 0,1 0,0 0,0 0,0 0,0 0,-1-25,1 25,0 0,0 0,0 0,-1 0,1 25,0-25,0 0,0 0,-1 0,1-25,0 25,0 0,0 0,-1 0,1 0,0 0,0 0,0 0,-1 0,1 0,0 0,0 0,0 0,-1 0,1-25,0 25,0 0,0 0,-1 0,1 0,0 0,0 0,0 0,-1 0,1-25,0 25,0 0,0 0,-1 0,1 0,0 0,0-24,0 24,0 0,-1 0,1 0,0 0,25 0,-26 0,1 0,0 0,25-25,-26 25,1 0,25 0,-25 0,-1 0,26 0,173-50</inkml:trace>
  <inkml:trace contextRef="#ctx0" brushRef="#br0" timeOffset="179446.47">11559 11088,'0'-25,"25"25,0 0,-1 0,1-25,0 25,0 0,0 0,-1 0,-48 0,-1 0,0 25,0-25,0 0,1 0,-1 0,0 0,0 0,0 25,1-25,-1 0,0 0,0 0,0 0,1 0,24 24,24-24,1 0,0 0,0 0,0 0,-1 0,1 0,0 0,0 0,0 0,-1 0,1 0,0 0,0 0,0 0,-1 0,1 0,0 0,0 0,0 0,-1-24,1 24,0 0,0 0,0 0,-1 0,1 0,0 0,-50 0,0 0,50 0,0 0,0 0,0 0</inkml:trace>
  <inkml:trace contextRef="#ctx0" brushRef="#br0" timeOffset="180130.97">15007 10939,'25'0,"-1"0,1 0,0 0,0 0,0 0,-1 0,1 0,0 0,0 0,0 0,-1 0</inkml:trace>
  <inkml:trace contextRef="#ctx0" brushRef="#br0" timeOffset="182693.37">7913 11336,'0'25,"0"-1,0 1,0 0,0 0,0 0,24-25,-24 24,0 1,0 0,0 0,0 0,0-1,0 1,0 0,25-25,-25 25,0 0,0-1,0 1,0 0,0 0,25-25,-25 25,0-1,0 1,0 0,0 0,0 0,0-1,0 1,-25-25,25 25,0 0,0 0,0-1,0 1,0 0,0 0,0 0,0 0,0-1,0 1,0 0,0 0,0 0,0-1,0 1,0 0,0 0,0 0,0-1,0 1,0 0,0 0,0 0,0-1,0 1,0 0,0 0,0 0,0-1,0 1,0 0,0 0,0 0,0-1,0 1,0 0,25-25,-25 25,0 0,0-1,0 1,0 0,0 0,0 0,0-1,0 1,0 0,0 0,0 0,0 0</inkml:trace>
  <inkml:trace contextRef="#ctx0" brushRef="#br0" timeOffset="183426.45">7466 13419,'0'25,"0"0,0 0,0 0,0-1,0 1,0 0,-25-25,25 25,0 0,0-1,0 1,0 0,0 0,0 0,0-1,0 1,0 0,25-25,0 25,0-25,0 0,-1 0,-24-25,25 25</inkml:trace>
  <inkml:trace contextRef="#ctx0" brushRef="#br0" timeOffset="183745.45">7367 13692,'0'-25,"25"25,0 0,-1 0,1 0,0 0,0 0,0-24,-1 24,1 0,0 0,0 0,0 0</inkml:trace>
  <inkml:trace contextRef="#ctx0" brushRef="#br0" timeOffset="184080.44">7689 13667,'0'0,"25"0,0 0,0 0,0 0,-25-24,24 24</inkml:trace>
  <inkml:trace contextRef="#ctx0" brushRef="#br0" timeOffset="184293.66">7714 13791,'0'0,"25"0,0 0,0 0,-25-24,24 24</inkml:trace>
  <inkml:trace contextRef="#ctx0" brushRef="#br0" timeOffset="184833.52">8086 13419,'0'25,"-24"-25,24 25,0 0,0 0,0-1,0 1,0 0,0 0,0 0,0-1,0 1,0 0,0 0,0 0,0-1,24-24,-24 25,25-25,0 0,0-25,0 25</inkml:trace>
  <inkml:trace contextRef="#ctx0" brushRef="#br0" timeOffset="185069.92">7987 13643,'25'0,"0"-25,0 25,-1 0,1-25,0 25,0-25,0 25,-1 0</inkml:trace>
  <inkml:trace contextRef="#ctx0" brushRef="#br0" timeOffset="185351.34">8161 13295,'0'-24,"25"24,-1-25,1 25,0 0,-25 25,0-1,0 1,0 0</inkml:trace>
  <inkml:trace contextRef="#ctx0" brushRef="#br0" timeOffset="185817.52">8533 13643,'-25'0,"0"0,0 24,1-24,24 25,-25-25,25 25,0 0,25-25,-1 25,1-25,0 0,0 24,0-24,-1 0,-24 25,0 0,-24 0,-1-25,0 0,0 0,0 25,1-25</inkml:trace>
  <inkml:trace contextRef="#ctx0" brushRef="#br0" timeOffset="188297.51">8012 11881,'0'25,"0"0,0 0,0 0,0-1,0 1,0 0,0 0,0 0,0-1,0 1,0 0,25-25,-25 25,0 0,0 0,0-1,0 1,0 0,0 0,0 0,0-1,0 1,0 0,0 0,0 0,0-1,0 1,0 0,0 0,0 0,0-1,0 1,0 0,0 0,0 0,0-1,25-24,-25 25,0 0,0 0,0 0,0-1,0 1,24 0,-24 0,0 0,0-1,0 1,25-25,-25 25,0 0,0 0,0-1,0 1</inkml:trace>
  <inkml:trace contextRef="#ctx0" brushRef="#br0" timeOffset="189005.2">7913 11460</inkml:trace>
  <inkml:trace contextRef="#ctx0" brushRef="#br0" timeOffset="189405.54">7913 11460,'0'-25,"24"25,-24-25,0 0,25 25,-25-24,25 24,0 0,0 0,-50 0</inkml:trace>
  <inkml:trace contextRef="#ctx0" brushRef="#br0" timeOffset="196249.89">15354 10988,'0'25,"0"0,0 0,0 0,0-1,0 1,0 0,0 0,0 0,0 0,0-1,0 1,0 0,0 0,0 0,0-1,0 1,0 0,0 0,0 0,0-1,0 1,0 0,0 0,0 0,0-1,0 1,0 0,0 0,0 0,0-1,0 1,0 0,25-25,-25 25,0 0,0-1,0 1,25 0,-25 0,0 0,0-1,25 1,-25 0,0 0,0 0,0-1,0 1,24-25,-24 25,0 0,0 0,0 0,0-1,0 1,25-25,-25 25,0 0,0 0,0-1,0 1,25 0,-25 0,0 0,0-1,0 1,0 0,0 0,0 0,0-1,0 1,0 0,0 0,25-25,-25 25,0-1,0 1,0 0,0 0,0 0,0-1,0 1,0 0,0 0,0 0,0-1,0-48</inkml:trace>
  <inkml:trace contextRef="#ctx0" brushRef="#br0" timeOffset="199052.77">7590 14213</inkml:trace>
  <inkml:trace contextRef="#ctx0" brushRef="#br0" timeOffset="199406.43">7590 14213,'0'-25,"-25"25,1 0,-1 0,0 0,25 25,-25-25,25 25,25-25,-25 25,25-25,0 24,-1-24,1 25,0-25,0 25,0 0,-1 0,-24 0,0-1,-24-24,-1 25,0-25,0 0,0 0,1 0,-1 0,0 0,0 0,0 0,25-25,0 1,25 24</inkml:trace>
  <inkml:trace contextRef="#ctx0" brushRef="#br0" timeOffset="199886.26">7789 14287,'0'25,"0"0,0 0,0 0,0 0,0-1,0 1,24-25,-24 25,0 0,0 0,25-1,0-24,0 0,-25-24,25 24</inkml:trace>
  <inkml:trace contextRef="#ctx0" brushRef="#br0" timeOffset="200090.77">7689 14436,'25'0,"0"0,0-24,0 24,-1 0,1 0,0 0</inkml:trace>
  <inkml:trace contextRef="#ctx0" brushRef="#br0" timeOffset="200762.34">8037 14387,'-25'0,"0"0,25 25,-25-25,25 24,-25-24,25 25,-24 0,24 0,24-25,1 0,0 0,-25-25,25 25,0 0,-25-25,0 0,0 1,-25 24,25 24,0 1,0 0,25-25,-25 25,25-25,-1 0,1-25,-25 0,25 25,-25-25,0 1,25 24,-25 24,0 1,25-25,-25 25,0 0,24-25,1 0,0 0</inkml:trace>
  <inkml:trace contextRef="#ctx0" brushRef="#br0" timeOffset="201010.33">8285 14312,'-25'-25,"25"50,0 0,0 0,25 0,-25 0,0-1,25 1,-25 0,0 0,24-25,-24 25,25-25,0 0,0 0</inkml:trace>
  <inkml:trace contextRef="#ctx0" brushRef="#br0" timeOffset="201186.21">8285 14387,'-25'0,"50"0,0 0,-1 0,1 0,0 0,0 0,0 0</inkml:trace>
  <inkml:trace contextRef="#ctx0" brushRef="#br0" timeOffset="203812.05">15850 13345,'0'0,"0"-25,0 0,0 1,0 48,0 1,0 0,0 0,0 0,0-1,0 1,0 0,0 0,0 0,0-1,0 1,0 0,0 0,0 0,25-25,-25 24,25 1,0-25,-1 0,1 0,0 0,0 0,-25-25,25 25</inkml:trace>
  <inkml:trace contextRef="#ctx0" brushRef="#br0" timeOffset="204099.8">15751 13494,'25'0,"0"0,-1 0,1 0,0 0,0 0,0 0,24-25,-24 25</inkml:trace>
  <inkml:trace contextRef="#ctx0" brushRef="#br0" timeOffset="204590.91">16495 13643,'-25'0,"1"0,-1 0,0 0,0 0,0 0,25 24,0 1,25 0,0-25,0 25,0-25,-25 25,24-25,-24 24,25-24,-25 25,0 0,-25 0,1-25,-1 0,0 0</inkml:trace>
  <inkml:trace contextRef="#ctx0" brushRef="#br0" timeOffset="204879.03">16694 13667,'0'25,"0"0,0 0,0 0,0-1,0 1,0 0,0 0,24 0,-24-1,25-24,0 25,0-25</inkml:trace>
  <inkml:trace contextRef="#ctx0" brushRef="#br0" timeOffset="205647.15">16619 13816,'25'0,"-25"25,25-25,0 0,-1 0,1 0,0 0,0 0,0 0,-1 0,-24-25,25 25,0 0,-25-25,0 50,-25-25,25 25,0 0,25-25,0 0,0 0,-25-25,0 0,0 0,0 1,24 24,-24-25,0 0,0 50,0 0,0-1,0 1,25 0,-25 0,0 0,25-1,-25 1,25 0,-25 0,0 0,25-25,-25 24,0-48,0-1,-25 0,25 0,0 0,-25 25,25-24,0-1,0 0,0 0,0 0,25 25,-25-24,25 24,-1 0,1 0,0 24,0-24,-25 25,0 0,0 0,0 0,-25-25,25 24,-25-24</inkml:trace>
  <inkml:trace contextRef="#ctx0" brushRef="#br0" timeOffset="205755.19">17165 13816,'0'0,"0"-25,25 25</inkml:trace>
  <inkml:trace contextRef="#ctx0" brushRef="#br0" timeOffset="209709.81">1315 15677,'0'0,"-25"-25,25 0,0 0,0 0,0 50,0 0,0 0,0 0,0 24,0 1,0-25,0-1,-25 51,25-50,-25-1,25 1,0 0,0 0,-25 0,25-1,-24-24,24 25,0-50,24 1,1 24,0 0,0 24,0 1,-1-25,-24 25,25-25,0 0,-25 25,25-25,0 0,-1 0</inkml:trace>
  <inkml:trace contextRef="#ctx0" brushRef="#br0" timeOffset="210452.33">1761 15974,'0'-25,"-25"25,25-24,-24 24,-1 0,0 24,0 1,0 0,0 0,1 0,24-1,-25 1,25 0,0 0,0 0,25-25,-25-25,24 25,1-25,0 25,-25-25,25 25,-25-25,25 25,-25-24,25-1,-25 0,0 0,0 0,0 1,-25 24,25 24,0 1,0 0,0 0,0 0,0-1,0 1,0 0,0 0,25-25,-25 25,24-25,1 0,-25-25,25 25,0-25,0 25,-25-25,24 25,-24-25,25 1,-25-1,25 0,-25 0,0 0,0 1,-25-1,50 25,0 0,0 0,-25 25,24-25,1 24,0-24,-25 25,25-25,-25 25,25-25,-25 25,0 0,0-1,0 1,0 0,-25-25,25 25,-25-25,25 25,-25-25,0 0,1 0,-1 0,0 0</inkml:trace>
  <inkml:trace contextRef="#ctx0" brushRef="#br0" timeOffset="211052.36">2158 16123,'0'0,"-25"0,25-25,25 25,0-25,0 25,-25-24,24 24,-24-25,-24 0,-1 25,0 0,25 25,-25-25,25 25,0-1,0 1,0 0,0 0,25 0,0-25,-25 24,25-24,-1 0,1 0,0-24,0 24,-25-25,25 25,-25-25,24 25,-24-25,25 25,-25-25,0 1,25 24,-25-25,0 0,0 0,25 50,0 0,-25 0,24-25,-24 24,25-24,-25 25,25-25,0 0,-25 25,25-25,-1 0,1-25,0 25</inkml:trace>
  <inkml:trace contextRef="#ctx0" brushRef="#br0" timeOffset="212082.08">2778 15577,'0'-24,"-25"24,25-25,0 50,0-1,0 1,0 0,0 0,0 0,0-1,0 1,0 25,0-25,0 24,0-24,0 25,0-26,0 26,0 0,0-26,0 26,0 0,0-26,25 26,-25-25,0 24,25-24,-25 0,25 0,-25 0,25 0,-25-1,24-24,-24 25,25 0,0-25,0 0,-25-25,0 0,0 1,0-1,0 0,0 0,0-25,0 26,-25-1,25 0,-25 0,0 0,25 1,-24-1,24 0,-25 0,0 0,25 1,0-1,25 25,0 0,-1 0,-24-25,25 25,0-25,0 25,0 0,-1 0,1 0,-25 25,25-25,-25 25,25-25,0 25,-1-25,1 0,-25 24,25-24,0 0,0 0,-1 0,-24-24,25 24,-25-25,25 25,-25-25,0 0,0 0,0 1,0-1,-25 0,0 25,1 0,24 25,-25-25,25 25,0-1,0 1,0 0,25-25,-25 25,24 0,1-25,-25 24,25-24,0 0,-25 25,25-25,-1 0,1 0,0 0,0 0</inkml:trace>
  <inkml:trace contextRef="#ctx0" brushRef="#br0" timeOffset="213189.29">3646 15949,'0'-24,"0"-1,0 0,0 0,-25 50,1-25,24 25,-25-25,0 25,25-1,-25-24,25 25,-25 0,25 0,25-25,0 0,0 0,0 0,-25-25,24 25,1 0,-25-25,25 25,0-25,0 1,-25-1,25 25,-25-25,0 0,-25 25,25 25,0 0,-25-25,25 25,0-1,0 1,0 0,0 0,0 0,0-1,0 1,0 0,0 0,25-25,-25 25,25-25,-1 0,1 0,0-25,0 0,0 0,-25 0,24 1,-24-1,25 0,-25 0,0 0,0 1,0-1,0 50,0-1,0 1,0 0,0 0,0 0,25-25,0 0,0 0,-25-25,24 25,-24-25,25 25,-25-25,25 25,-25-25,0 1,25 24,-25-25,0 50,0-1,0 1,25-25,-1 0,1 0,0 0,0 0,0-25,-1 25,-24-24,25 24,-25-25,0 0,0 0,0 0,-25 1,1 24,24 24,0 1,-25-25,25 25,0 0,0 0,0-1,25-24,-1 25,1-25,0 0,0 0,0 0,-25 25,24-25,1 0</inkml:trace>
  <inkml:trace contextRef="#ctx0" brushRef="#br0" timeOffset="213588.99">4465 15900,'0'0,"0"-25,0 0,25 50,-25 0,24-25,-24 25,0-1,0 1,0 0,25-25,-25 25,0-50,0 0,0 0,0 1,0-1,25 25,-25-25,0 0,25 25,-25-25,25 25,-25 25,24-25,-24 25,0 0,0 0,0-1,25-24,-25 25,25-25,-25 25,25-25,0 0</inkml:trace>
  <inkml:trace contextRef="#ctx0" brushRef="#br0" timeOffset="214133.24">4911 15850,'0'-25,"0"1,-24 24,-1 0,0 24,0-24,25 25,0 0,-25-25,25 25,0 0,25-25,0 0,0 0,-25-25,25 25,-1 0,-24-25,0 50,0 0,25-25,0-25,0 25,0-25,-1 0,-24 0,25 25,-25-24,25-1,-25 0,0 0,0 50,0 0,0 0,0-1,0 1,0 0,0 0,0 0,25-1,-25 1,0 0,0 0,0 0,-25-1,0-24,0 0,25-24,0-1,0 0,0 0,0 0,25 1,-25-1,25 25</inkml:trace>
  <inkml:trace contextRef="#ctx0" brushRef="#br0" timeOffset="-213747.81">8012 15081,'0'-25,"0"1,25 24,-25 24,-25-24,25 25,-25 0,25 0,-25 0,25-1,0-48,25-1,-25 0,0 0,25 25,-25-25,25 1,-25-1,25 0,-25 0,24 0,-24 1,25-1,-25 0,25 0,-25 0,0 50,25-25,-25 25,0 0,0 0,0-1,0 1,0 0,25-25,-25 25,0 0,0-1,24 1</inkml:trace>
  <inkml:trace contextRef="#ctx0" brushRef="#br0" timeOffset="-212737.61">8161 15032,'-25'0,"25"-25,-25 25,25 25,0-1,0 1,0 0,0 0,0 0,0-1,0 1,0 0,0 0,0 0,0-1,0 1,0 0,0 0,0 0,0 0,0-1,25-24,-25 25,0 0,0 0,0 0,0-1,0 1,25 0,-25 0,0 0,0-1,0 1,0 0,0 0,0 0,0-1,25-24,-25 25,0 0,0 0,0 0,0-1,0 1,0 0,0 0,0 0,0-1,0 1,0 0,0 0,0 0,0-1,0 1,0 0,0 0,24-25,-24 25,0-1,0 1,0 0,0 0,0 0,0 0,0-1,0 1,0 0,0 0,0 0,0-1,0 1,0 0,0 0,0 0,0-1,0 1,0 0,0 0,0 0,25-25,-25 24,0 1,0 0,0 0,25-25,-25 25,0-1,0 1,25-25,-25 25,0 0,0 0,0-1,25 1,-25 0,0 0,0 0,0-1,24-24,-24 25,0 0,0 0,0 0,0-1,0 1,0 0,0 0,25 0,-25-1,0 1,0 0,25-25,-25-25</inkml:trace>
  <inkml:trace contextRef="#ctx0" brushRef="#br0" timeOffset="-210704.93">8359 17587,'25'0,"0"0,0 0,-1 0,1 0,0 0,0 0,0 0,-1 0,1-25,0 25,0 0,0 0,-1 0,1 0,0 0,0 0,0 0,-1 0,1 0,0 0,0 0,0 0,-1 0,1 0,0 0,-25 25,25-25,0 0,0 0,-1 0,1 0,0 0,0-25,0 25,-1 0,1 0,0 0,0 0,0 0,-1 0,1 0,0 0,0 0,0 0,-1 0,1 0,0 0,0 0,0 0,-1 0,1 0,0 25,0-25,0 0,-1 0,1 0,0 0,0 0,0 0,-1 0,1 0,0 0,0 0,0 0,-1 0,1 0,0 0,0 0,0 0,0 0,-1 0,1 0,0 0,0 0,0 24,-1-24,1 0,0 0,0 0,0 0,-1 0,1 0,0 0,0 0,0 0,-1 0,1 0,0 0,0 0,0 0,-1 0,1 0,0 0,0 0,0 0,-1 0,1 0,0 0,0 0,0 0,-1-24,1 24,0 0,0 0,0 0,-1 0,1 0,0 0,0 0,0 0,-1 0,1 0,0 0,0 0,0 0,0 0,-1 0,1 0,0 0,0 0,0 0,-1 0,1 0,0 0,0 0,0 0,-1 0,1 0,0 0,0 0,0 0,-1 0,1 0,0 0,0 0,0 0,-1 0,1 0,0 0,0 0,0 0,-1 0,1 0,0 0,0 0,0 0,-1 0,1 0,0 0,0 0,0 0,-1 0,1 0,0 0,0 0,0 0,0 0,-1 0,1 0,0 0,0 0,0 0,-1-25,1 25,0 0,0 0,0 0,-1 0,1 0,0 0,0 0,0 0,24 0,-24 0,0 0,0 0,24 0,-24 0,0 0,24 0,-24 0,0 0,25 0,-26 0,1 0,0 0,25 0,-26-25,1 25,0 0,0 0,0 0,0 0,-1 0,1 0,0 0,0 0,0 0,-1 0,1-25</inkml:trace>
  <inkml:trace contextRef="#ctx0" brushRef="#br0" timeOffset="-210628.95">13791 17462,'75'0,"-150"0,175 0,-76 0,1 0</inkml:trace>
  <inkml:trace contextRef="#ctx0" brushRef="#br0" timeOffset="-209557.79">13022 17537,'0'0,"25"0,0 0,0 0,0 0,-1 0,1 0,0 0,0 0,0-25,0 25,-1 0,1 0,0 0,0 0,0 0,-1 0,1 0,0 0,0 0,0-25,-1 25,1 0,0 0,0 0,0 0,-1 0,1-25,0 25,0 0,0 0,-1 0,1 0,0 0,0 0,0 0,-1 0</inkml:trace>
  <inkml:trace contextRef="#ctx0" brushRef="#br0" timeOffset="-209471.84">14188 17462,'149'0</inkml:trace>
  <inkml:trace contextRef="#ctx0" brushRef="#br0" timeOffset="-209305.06">14610 17462,'-223'0,"446"0,-198 0,0 0,-1-24,1 24,0 0,0 0,0 0,-1 0,1 0,0 0,0 0,0 0,-1 0,1 0,0 0,0 0,0 0,-1 0,1 0,0 0,0 0,0 0</inkml:trace>
  <inkml:trace contextRef="#ctx0" brushRef="#br0" timeOffset="-209221.51">15503 17438,'99'0,"-198"0,223 0,-99 0</inkml:trace>
  <inkml:trace contextRef="#ctx0" brushRef="#br0" timeOffset="-209097.2">16123 17438,'0'0,"25"0,0 0,-1 0,1 0,0 0,0 0,0 0,-1 0,1 0,0 0,0 0</inkml:trace>
  <inkml:trace contextRef="#ctx0" brushRef="#br0" timeOffset="-208997.57">16694 17413,'49'-25,"-98"50,123-50,-49 25,0 0,-1 0,1 0,0 0,0 0,0 0,-1 0</inkml:trace>
  <inkml:trace contextRef="#ctx0" brushRef="#br0" timeOffset="-208829.54">17190 17363,'99'25,"-198"-50,223 50,-100-25,1 0,0 0,0 0,0 0,-1 0,1 0,0 0,0 0,0 0,0 0,-1 0,1 0,0 0,0 0,0 0,-1 0,1 0,0 0,0 0,0 0,-1 0,1 0</inkml:trace>
  <inkml:trace contextRef="#ctx0" brushRef="#br0" timeOffset="-207025.48">14908 17438,'0'0,"24"0,1 0,0 0,0 0,0 0,-1-25,1 25,0 0,25 0,-26 0,1 0,0 0,25-25,-26 25,1 0,0 0,0 0,0 0,0 0,-1 0,1 0,0 0,0 0,-25-25,25 25,-1 0,1 0,0 0,0-25,0 25,-1 0,1 0,0 0,0 0,0 0,-1 0,1 0,0 0,0 0,0 0,-1 0,1 0,0 0,0 0,0 0,-1 0,1 0,0 0,0 0,-25-24,25 24,-1 0,1 0,0 0,0 0,0 0,-1 0,1 0,0 0,0 0,0 0,0 0,-1 0,1 0,0 0,0 0,0 0,-1 0,1 0,0 0,0 0,0 0,-1 0,1 0,0-25,0 25,0 0,-1 0,1 0,0 0,0 0,0 0,-1 0,1 0,0 0,0 0,0 0,-1 0,1 0,0 0,0 0,0 0,-1 0,1 0,0 0,0 0,0 0,-1 0,1 0,0 0,0 0,0 0,-1 0,1 0,0-25,0 25,0 0,0 0,-1 0,1 0,0 0,0 0,0 0,-1 0,1 0,0 0,0-25,0 25,-1 0,1 0,0 0,0 0,0-25,-1 25,1 0,0 0,0 0,0 0,-1 0,1 0,0 0,0 0,-25-24,25 24,-1 0,1 0,0 0,0 0,0 0,-1 0,1 0,0-25,0 25,0 0,-1 0,1 0,0 0,0 0,0 0,0 0,-1 0,1-25,0 25,0 0,0 0,-1 0,-24-25,25 25,-25-25,0 1,0-1,-25 25,25-25,-24 25,-1 0,25-25,-25 25,0 0,0-25,1 25,-1 0,0-24,0 24,0 0,0 0,50 0,0 0,-25 24,25-24,0 25,0-25,-1 0,1 25,0-25,0 25,0-25,-1 0,1 25,0-25,-25 24,25-24,0 0,-25 25,24-25,-24 25,25 0,-25 0,0-1,0 1,-25 0,25 0,-24-25,-1 25,0-1,0-24,0 25,1-25,-1 0,0 0,0 25</inkml:trace>
  <inkml:trace contextRef="#ctx0" brushRef="#br0" timeOffset="-203641.84">7169 15627,'-25'0,"0"0,25 25,-25-25,0 0,25 25,-24-1,24 1,-25 0,25 0,0 0,0-1,0 1,0 0,0 0,0 0,0-1,0 1,25-25,-1 0,-24 25,25-25,0 0,0 0,-25-25,25 25,-1 0,1-25,0 25,0-24,0-1,-25 0,0 0,0 0,0 1,0 48,0 1,24-25,-24 25,25-25,0 0,-25 25,25-25,0 0,-1 0,1 0,-25-25,25 25,0 0,-25-25,25 25,-25-25,24 25,-24-24,25 24,-25-25,0 0,0 0,0 0,0 1,0-1,0 0,-25 25,25-25,-24 0,-1 1,0-1,0 25</inkml:trace>
  <inkml:trace contextRef="#ctx0" brushRef="#br0" timeOffset="-200014">13791 18008,'0'-25,"0"50,-24-25,24 25,0 0,0 0,0-1,0 1,0 0,0 0,0 0,0-1,0 1,0 0,24 0,-24 0,0-1,25-24,0 0,0 0,0 0</inkml:trace>
  <inkml:trace contextRef="#ctx0" brushRef="#br0" timeOffset="-199674.84">13593 18207,'-25'0,"50"0,0 0,0 0,-1 0,1 0,0 0,0 0,0 0,-1-25,1 25,0 0,0 0,0 0,-1 0,1 0,0-25</inkml:trace>
  <inkml:trace contextRef="#ctx0" brushRef="#br0" timeOffset="-198626.87">14982 18256,'-25'0,"0"0,25 25,25-25,0 0,0 0,0-25,-1 25,1 0,0 0,0 0,0 0,-1 0,26 0,-25 0,24 0,-24 0,25-25,-25 25,24 0,1 0,-25-24,24 24,1 0,0 0,-26 0,26-25,-25 25,0 0,24 0,-24 0,0 0,0-25,-25 0,-25 25,25-25,-25 25,0 0,0 0,1 0,-1-24,0 24,0 0,0 0,1 0,-1 0,25 24,25-24,-1 0,1 0,-25 25,25-25,0 0,0 0,-1 0,1 25,0-25,0 0,0 0,-1 25,1-25,0 0,0 25,-25-1,0 1,-25-25,0 0,25 25,-25-25,1 0,24 25,-25-25,0 0,0 0,0 25,1-25,-1 0,0 0</inkml:trace>
  <inkml:trace contextRef="#ctx0" brushRef="#br0" timeOffset="-197771.86">13841 18380,'25'0,"0"0,-1 0,1 0,0 0,0 0,0 0,-1 0,1 0,0-25,0 25,0-24,-1 24,1 0</inkml:trace>
  <inkml:trace contextRef="#ctx0" brushRef="#br0" timeOffset="-196686.91">17785 18083,'-25'0,"0"0,1 0,-1 0,25 24,-25-24,0 0,25 25,-25-25,25 25,-24-25,-1 25,0 0,25-1,-25-24,25 25,25 0,-25 0,25-25,-25 25,25-25,-1 0,1 24,0-24,0 0,0 0,24 0,-24 25,0-25,0 0,24 0,-24 0,0 0,0 0,-1 0,1 0,0 0</inkml:trace>
  <inkml:trace contextRef="#ctx0" brushRef="#br0" timeOffset="-196133.89">18256 18083,'0'0,"-25"0,1 0,24-25,-25 25,0 0,0 0,25 25,-25-25,25 24,0 1,25-25,-25 25,25-25,-25 25,25-25,0 0,-25 25,24-25,1 24,0 1,0 0,0 0,-50-25,0 0,0 0,0 0,1 0,-1 0,0-25,0 25,0 0,1 0,24-25,-25 25,0 0,50 0</inkml:trace>
  <inkml:trace contextRef="#ctx0" brushRef="#br0" timeOffset="-195747.89">18355 17909,'0'-25,"25"25,0 0,0 0,0 0,-1 25,1-25,0 0,0 25,0-25,0 25,-1-25,1 24,0 1,0-25,0 25,-25 0,24 0,1-1,-25 1,0 0,0 0,0 0,-25-1,1 1,-26-25,25 25,0-25,1 0,-26 25,25-25,-25 0,26 0</inkml:trace>
  <inkml:trace contextRef="#ctx0" brushRef="#br0" timeOffset="-193857.25">17983 13295,'0'25,"-24"-25,-1 25,0-25,0 25,0 0,1-1,24 1,-25-25,25 25,-25-25,25 25,-25 0,25-1,-25 1,25 0,0 0,0 0,0-1,0 1,0 0,25-25,-25 25,25-25,0 0,0 25,-1-25,1 0,0 0,0 0,0 0,24 24,-24-24,0 0,0 0</inkml:trace>
  <inkml:trace contextRef="#ctx0" brushRef="#br0" timeOffset="-193189.98">18455 13370,'-25'0,"0"0,0 0,25 25,-25-25,25 24,-24-24,24 25,24-25,-24 25,25-25,0 25,0-25,-25 25,25-25,-1 0,-24 24,25-24,0 0,-25 25,25-25,-25 25,-25-25,0 0,0 0,1 25,-1-25,0 0,0 0,0 0,25-25</inkml:trace>
  <inkml:trace contextRef="#ctx0" brushRef="#br0" timeOffset="-192725.4">18479 13122,'0'-25,"25"25,0 0,0 0,0 0,0 0,-1 25,1-25,0 0,0 24,0-24,-1 25,1 0,0-25,0 25,0 0,-1 0,1-25,0 24,-25 1,0 0,25 0,-25 0,0-1,0 26,-25-25,25 0,-25-1,25 1,-25 0,1 0,-1 0,25-1,-25 1,0-25,0 25,1-25,24 25,-25-25,0 0,25 25,-25-25,0 0</inkml:trace>
  <inkml:trace contextRef="#ctx0" brushRef="#br0" timeOffset="-192542.16">19199 13816,'0'-25,"0"1</inkml:trace>
  <inkml:trace contextRef="#ctx0" brushRef="#br0" timeOffset="-176400.47">19993 8706,'0'-24,"-25"24,0 0,25 24,-25-24,25 25,-25 0,1 0,24 0,-25-1,25 1,-25-25,25 25,-25 0,25 0,25-50,0 25,-25-25,25 0,-1 25,-24-25,25 1,0-1,-25 0,25 25,-25-25,25 0,-25 1,24 24,-24-25,0 50,25-25,-25 24,25 1,-25 0,25-25,-25 25,25 0,-25-1,24-24,-24 25,0 0,25-25,-25 25,25 0</inkml:trace>
  <inkml:trace contextRef="#ctx0" brushRef="#br0" timeOffset="-175096.36">20141 8781,'-24'0,"24"-25,0 50,-25 0,25-1,0 1,-25-25,25 25,0 0,0 0,0-1,-25-24,25 25,0 0,0 0,0-50,0 0,25 0,-25 1,0-1,0 0,0 0,0 0,0 1,0-1,-25 25,0 0,25 25,0-1,0 1,0 0,0 0,0 0,0-1,0 1,0 0,-24 0,24 0,0 0,0-1,0 1,0 0,0 0,0 0,0-1,0 1,0 0,0 0,0 0,0-1,0 1,0 0,0 0,0 0,0-1,0 1,0 0,0 0,0 0,0-1,0 1,0 0,0 0,0 0,0-1,0 1,0 0,0 0,0 0,0-1,0 1,0 0,0 0,0 0,0-1,0 1,0 0,0 0,0 0,0 0,24-1,-24 1,0 0,0 0,0 0,0 24,0-24,0 0,0 0,0-1,0 1,0 0,0 0,0 0,0-1,0 1,0 0,0 0,0 0,0-1,0 1,0 0,0 0,0 0,0-1,0 1,0 0,0 0</inkml:trace>
  <inkml:trace contextRef="#ctx0" brushRef="#br0" timeOffset="-174719.42">20067 10840,'0'0,"25"0,0 0</inkml:trace>
  <inkml:trace contextRef="#ctx0" brushRef="#br0" timeOffset="-174650.47">20141 10840,'100'24</inkml:trace>
  <inkml:trace contextRef="#ctx0" brushRef="#br0" timeOffset="-174032.05">20340 10889,'322'25,"-297"-25,-372-25,1537 100,-1115-75,-26 0,1 24,0-24,-1 0,1 0,-25 25,24-25,1 0,0 0,-26 0,26 0,0 25,-26-25,26 0,0 0,-26-25,26 25,0 0,-26 0,26 0,-25 0,24 0,1 0,-25 0,24 0,-24 0,25 0,-25 0,24 0,-24 0,0 0,25 0,-26 0,1 0,25 0,-25 0,24 0,-24 0,0 25,24-25,-24 0,0 0,25 0,-26 0,26 0,-25 0,0 0,-1 0,26 0,-25 0,0 0,24 0,-24 0,0 0,0 0,-1 0,26 0,-25 0,0 0,-1 0,1 0,0-25,0 25,0 0,0 0,-1 0,1-25,0 25,0 0,0 0,-1-24,1 24,-25-25,-25 0,1 0,-1 25,0-25,0 25,0-24,1 24,-1 0,0-25,0 25,25 25,25-1,0 1,0-25,-1 25,1 0,0-25,0 25,0-25,-1 24,1 1,0-25,-25 25,25-25,-25 25,0 0,-25-1,0-24,0 0,1 0,-1 0,0 0,0 0,25 25,-25-25</inkml:trace>
  <inkml:trace contextRef="#ctx0" brushRef="#br0" timeOffset="-172640.2">21332 5755,'0'-25,"0"0,0 0,0 0,25 50,-25 0,25-25,-1 25,-24 0,0-1,0 1,0 0,0 0,0 0,0 0,0-1,0 1,0-50,25 25,-25-24,0-1,25 25,-25-25,25 0,-25 0,25 0,-25 1,0-1,24 25,-24 25,0-1,25-24,-25 25,25 0,-25 0,25-25,-25 25,25-25,-25-25,24 25,-24-25,25 25,0-25,0 25,-25-25,25 1,0-1,-1 25,-24-25,25 25,-25 25,25 0,-25-1,0 1,0 0,0 0,0 0,0 0,0-1,0 1,0 0,0 0,0 0,25-25,-25 24,0 1,0 0</inkml:trace>
  <inkml:trace contextRef="#ctx0" brushRef="#br0" timeOffset="-172331.43">22151 5854,'24'0,"1"0,0 0,0-25,0 25,-1 0,1 0,0 0</inkml:trace>
  <inkml:trace contextRef="#ctx0" brushRef="#br0" timeOffset="-172143.42">22126 5978,'25'0,"-1"0,-24-25,25 25,0 0,0 0,0 0,-1 0,26 0</inkml:trace>
  <inkml:trace contextRef="#ctx0" brushRef="#br0" timeOffset="-171221.23">22796 5556,'0'25,"0"0,24-25,-24 25,0-1,0 26,25 0,-25-1,0-24,0 0,0 0,25 0,-25-1,0 1,0 0,0 0,0 0,0-1,0 1,25-25,-25 25</inkml:trace>
  <inkml:trace contextRef="#ctx0" brushRef="#br0" timeOffset="-170815.37">22796 5581,'0'0,"0"-25,0 0,0 1,24-1,1 0,0 25,-25-25,25 25,0 0,-1 25,1-25,0 25,0 0,0-1,-25 1,0 0,0 0,0 0,-25-1,25 1,-25-25,25 25,-25-25,0 25,1-25,-1 25,25-1,25-24,-25 25,24-25,-24 25,25-25,-25 25,25-25,0 25,0 0,-1-1,1 1,0 0,0 0,0-25</inkml:trace>
  <inkml:trace contextRef="#ctx0" brushRef="#br0" timeOffset="-170391.3">23267 5556,'0'25,"0"0,25-25,-25 25,0-1,0 1,0 0,24 0,-24 0,0-1,0 1,0 0,0 0,0 0,0 0,0-50,25 0,0 25,0 0,0 0,-1 25,-24 0,25-25,-25 24,0 1,-25-25,25 25,-24-25,-1 25,0-25,0 0,0 0,1 0,-1 0,0 0</inkml:trace>
  <inkml:trace contextRef="#ctx0" brushRef="#br0" timeOffset="-169764.2">23862 5432,'0'0,"-25"0,0 0,25 25,-24-25,-1 25,25 0,-25-1,25 1,-25 0,25 0,0 0,-25-1,25 1,-24 25,24-25,-25 24,25-24,0 25,-25-25,25 24,0-24,0 0,0 24,0-24,0 0,25 0,-25 0,25-1,-1-24,1 25,0 0,0-25,0 0,-1 25,1-25,0 0</inkml:trace>
  <inkml:trace contextRef="#ctx0" brushRef="#br0" timeOffset="-169115.31">23961 5705,'0'25,"0"0,0-1,25-24,-25 25,0 0,0 0,0 0,0 0,25-25,-25 24,0 1,0 0,0-50,0 0,25 1,-25-1,0 0,25 0,-1 0,1 25,0 0,0 0,0 0,-25 25,0 0,24-25,-24 25,25-25,0 0</inkml:trace>
  <inkml:trace contextRef="#ctx0" brushRef="#br0" timeOffset="-168665.13">24383 5804,'-25'0,"0"0,1 0,-1 0,50 0,-1 0,1 0,0 0,-25 25,0 0,25-25,0-25,-1 0,-24 0,0 1,25 24,-25 24,25 1,-25 0,25 0,-25 0,25-25,-25 25</inkml:trace>
  <inkml:trace contextRef="#ctx0" brushRef="#br0" timeOffset="-168418.75">24631 5556,'25'0,"-25"25,25-25,-1 25,1 0,0-1,0 1,0 0,-1 0,1 0,0 24,0-24,-25 0,0 0,25 0,-25-1,0 1,0 0,-25 0,25 0,-25-25,25 24,-25-24,0 25,1-25,-1 0</inkml:trace>
  <inkml:trace contextRef="#ctx0" brushRef="#br0" timeOffset="-168269.26">24954 5904</inkml:trace>
  <inkml:trace contextRef="#ctx0" brushRef="#br0" timeOffset="-163366.97">20067 10840,'25'0,"0"0,-1-25,1 25,0 0,0 0,0 0,-1 0,1 0,0 0,-25-25,25 25,0 0,-1 0,1-25,0 25,0 0,0 0,-1 0,1 0,0 0,0 0,-25-25,25 25,-1 0,1 0,0 0,0 0,0-24,0 24,-1 0,1 0,-25-25,25 25,0 0,0 0,-25-25,24 25,1 0,0 0,0 0,0 0,-25-25,24 25,1 0,0-25,0 25,0-24,-1 24,-24-25,25 25,-25-25,25 25,-25-25,25 25,-25-25,25 1,-25-1,24 25,-24-25,25 25,-25-25,25 25,-25-25,25 1,0 24,-25-25,0 0,24 25,-24-25,25 25,-25-25,25 25,-25-24,25 24,-25-25,0 0,25 25,-25-25,24 25,-24-25,25 1,-25-1,25 25,-25-25,25 25,-25-25,25 0,-1 0,1 1,0 24,-25-25,25 0,0 0,0 25,-25-25,24 1,-24-1,25 25,-25-25,25 0,-25 0,0 1,25 24,-25-25,0 0,25 25,-25-25,0 0,24 1,-24-1,25 0,-25 0,25 25,-25-25,0 1,25-1,-25 0,0 0,25 25,-25-25,0 1,24 24,-24-25,0 0,0 0,0 0,25 25,-25-24,0-1,25 25,0 0,-25-25,25 25,-25-25,24 25,1 0,-25-25,25 25,0 0,0 0,-1 0,1 0,0 0,0 25,0-25,-1 0,1 0,-25 25,25-25,0 0,-25 25,25-25,-25 25,0-1,24-24,-24 25,25-25,-25 25,0 0,25-25,-25 25,0-1,0 1,25-25,-25 25,0 0,25 0,-25-1,24-24,-24 25,25-25,-25 25,0 0,25-25,-25 25,25-25,-25 24,0 1,25-25,-25 25,0 0,25-25,-25 25,0-1,24-24,-24 25,25 0,-25 0,25-25,-25 25,25-1,-25 1,0 0,25-25,-25 25,24-25,-24 25,25-1,-25 1,25-25,-25 25,25-25,-25 25,25 0,-25 0,24-25,-24 24,25-24,-25 25,0 0,25-25,-25 25,25-25,-25 25,0-1,25-24,-25 25,0 0,24-25,-24 25,0 0,25-1,-25 1,25-25,-25 25,0 0,25-25,-25 25,25-25,-25 24,24-24,-24 25,25-25,-25 25,25-25,-25 25,25-25,-25 25,25-25,-25 24,24-24,-24 25,25-25,0 25,0 0,0-25,-25 25,24-25,1 0,-25 24,25-24,0 0,0 25,-1-25,1 0,0 25,0-25,0 0,-1 0,-24 25,25-25,0 0,0 0,0 0,0 0,-1 0,1 25,0-25,0 0,0-25,-1 25</inkml:trace>
  <inkml:trace contextRef="#ctx0" brushRef="#br0" timeOffset="-162664.24">22324 9153,'0'25,"0"0,0-1,0 1</inkml:trace>
  <inkml:trace contextRef="#ctx0" brushRef="#br0" timeOffset="-162540.3">22324 9550,'0'25,"0"-50</inkml:trace>
  <inkml:trace contextRef="#ctx0" brushRef="#br0" timeOffset="-162404.71">22324 9748,'0'25</inkml:trace>
  <inkml:trace contextRef="#ctx0" brushRef="#br0" timeOffset="-162147">22349 10120,'0'0,"0"25,-25-25,25 25,0 0,0 0</inkml:trace>
  <inkml:trace contextRef="#ctx0" brushRef="#br0" timeOffset="-161732.52">22448 10790,'0'25,"25"-25,-25 25,0-1,0 1,0 0,0 0,0 0,0-1,0 1,0 0,25-25,-25 25,25-25,-25 25</inkml:trace>
  <inkml:trace contextRef="#ctx0" brushRef="#br0" timeOffset="-156815.39">18951 9351,'0'-24,"0"-1,0 0,0 0,25 25,-1 0,-24 25,0 0,25-25,-25 25,0-1,0 1,0 0,0 0,0-50,0 0,0 0,0 1,0-1,0 0,-25 25,25 25,25-25,-25 25,25-25,-25 24,25 1,-25 0,25 0,-25 0,0-1,0 1,0 0,24-25,-24 25,0-50,0 0,0 0,0 1,0-1,0 0,0 0,0 0,0 1,0-1,0 0,0 0,25 25,0 0,0 0,0 25,-25 0,24-25,-24 25,0-1,0 1,0 0,0 0,0 0,0-1,25-24,-25 25,0 0,25-25,0 0</inkml:trace>
  <inkml:trace contextRef="#ctx0" brushRef="#br0" timeOffset="-156496.4">19397 9376,'0'-25,"0"50,0-74,-25 49,25 24,0 1,-24-25,24 25,0 0,0 0,0-1,0 1,0 0,24-25,-24 25,25-25,0 0,0 0,0 0,-25-25,24 25,-24-25,0 0,0 1,0-1,-24 25,24-25,-25 25,0 0,0 0,0 0</inkml:trace>
  <inkml:trace contextRef="#ctx0" brushRef="#br0" timeOffset="-156316.21">19596 9475,'0'-24,"0"-1</inkml:trace>
  <inkml:trace contextRef="#ctx0" brushRef="#br0" timeOffset="-153592.44">22126 11633,'0'25,"0"0,25-25,-25 25,0 0,24-25,-24 24,0 1,25 0,-25 0,25-25,-25 25,25-25,0 0,-1 0,1 0,-25-25,25 25,-25-25,25 25,-25-25,0 0,25 25,-25-24,0-1,0 0,0 0,0 0,0 1,0-1,0 0</inkml:trace>
  <inkml:trace contextRef="#ctx0" brushRef="#br0" timeOffset="-152863.44">22647 11757,'0'0,"-25"0,50 0,-1 0,1 25,0-25,0 0,25 0,-1 0,-24 25,0-25,49 0,-49 0,25 0,-26 25,1-25,25 0,-1 0,-24 0,25 0,-25 0,24 0,-24 0,0 0,0-25,-1 25,1 0,0 0,0-25,-25 0,-25 25,25-24,-25 24,0 0,1-25,-1 25,25 25,25-25,-1 24,1-24,0 0,0 25,0 0,-1-25,1 25,0-25,-25 25,25-25,0 24,-25 1,-25 0,0-25,0 25,0-25,-24 0,24 0,0 0,0 25,1-25,-1 0,0 0,0 0,0 0</inkml:trace>
  <inkml:trace contextRef="#ctx0" brushRef="#br0" timeOffset="-151436.51">21977 8111,'0'25,"25"0,-25 0,0-1,25 26,-25-25,0 0,24-1,-24 1,0 0,25 0,-25 0,0-1,25-24,-25 25,0 0,25-25,-25-25,25 0,-25 1,24-1,-24 0,25 0,-25 0,25 1,-25-1,25 0,-25 0,25 0,-25 1,0-1,0 0,0 0,0 0,0 1</inkml:trace>
  <inkml:trace contextRef="#ctx0" brushRef="#br0" timeOffset="-149539.21">22324 8483,'0'-25,"25"50,-25 0,0 0,0 0,0-1,0 1,0 0,0 0,0 0,25-50,-25 0,25 25,-25-25,0 0,24 1,-24-1,0 0,25 25,0 0,-25 25,25-25,-25 25,0-1,0-48,0-1,25 25,-25-25,24 25,-24 25,25-25,-25 25,0-1,25-24,-25 25,25-25,0 25,-25-50,24 25,1-25,-25 1,25-1,-25 0,0 0,0 0,0 1,0 48,0 1,0 0,0 0,0 0,0-1,25 1,-25 0,0 0,0 0,0-1,0 1,0 0,25 0,-25 0,0-1,0-48,0-1,0 0,0 0,0 0,0 1,0-1,0 0,0 0,0 0,0 1,0-1,0 0,25 25,-1 0,1 0,-25 25,0 0,0-1,-25-24,25 25,-24-25,-1 25,0-25,0 0,0 25</inkml:trace>
  <inkml:trace contextRef="#ctx0" brushRef="#br0" timeOffset="-145128.22">22820 8086,'-24'-24,"24"-1,-25 0,25 0,-25 0,0 0,0 1,0 24,25-25,-24 25,-1 0,0-25,0 25,0-25,1 25,-1-25,0 25,0-24,0 24,1-25,-1 25,0 0,0 0,25-25,-25 25,1 0,-1 0,0 0,0 0,0 0,1 0,-1 0,0 0,0 0,0 25,1-25,-1 0,0 25,0-25,0 0,25 24,-24-24,-1 0,0 25,0-25,25 25,-25-25,1 0,-1 25,0 0,0-25,25 24,0 1,-25-25,25 25,-25-25,25 25,0 0,-24-25,24 25,0-1,0 1,-25-25,25 25,0 0,0 0,-25-25,25 24,0 1,0 0,0 0,0 0,0-1,0 1,0 0,25 0,-25 0,0-1,25 1,-25 0,24 0,-24 0,25-1,-25 1,25-25,-25 25,25-25,-25 25,25-25,-25 25,25-1,-1 1,1 0,-25 0,25-25,-25 25,25-25,-25 24,25-24,-25 25,24-25,1 25,0-25,0 25,0-25,-1 25,1-25,0 24,0-24,0 0,-1 25,1-25,0 0,0 0,0 0,-1 0,1 0,0 0,0 0,0 0,-1 0,1 25,0-25,0 0,0 0,-1 0,1 0,0 0,0 0,0 0,-1 0,1 0,0 0,0 0,0 0,0 0,-25-25,24 25,1 0,0 0,0 0,0 0,-25-25,24 25,1 0,0 0,-25-24,25 24,0-25,-1 25,1-25,-25 0,25 0,0 1,-25-1,0 0,25 0,-25 0,0 1,0-1,24 0,-24 0,0 0,0 1,0-1,0 0,0 0,25 0,-25 1,0-26,0 25,0 0,0 1,0-1,0 0,0 0,0-24,-25 24,25 0,0 0,-24 0,24 1,-25-1,0 0,25 0,-25 0,0 25,1-25,-1 25,0 0,0-24,0 24</inkml:trace>
  <inkml:trace contextRef="#ctx0" brushRef="#br0" timeOffset="-140781.65">20985 12402,'0'-24,"-25"24,0 0,0 0,1 0,24-25,-25 25,0 0,25 25,-25-25,25 24,-25 1,25 0,-24 0,24 0,0-1,0 1,0 0,24-25,1 0,0 0,0 0,0 0,-1-25,1 25,0-25,0 25,-25-24,0-1,0 50,-25-25,25 24,0 1,0 0,0 0,25 0,0-25,-1 0,1 0,0 0,0 0,0 0,-1 0,-24-25,25 25,0-25,-25 0,0 0,0 1,0-1,0 0,0 0,0 0,0 1,-25 24,0-25,25 50</inkml:trace>
  <inkml:trace contextRef="#ctx0" brushRef="#br0" timeOffset="-140213.25">21382 12576,'0'0,"-25"25,25 0,0-1,0 1,0 0,0 0,0 0,0-1,0 1,0 0,0 0,0 0,0-1,25-24,-1 0,1 0,0 0,0 0,0 0,-1 0,26-24,-25 24,0 0,-1 0</inkml:trace>
  <inkml:trace contextRef="#ctx0" brushRef="#br0" timeOffset="-139526.39">21679 12576,'25'0,"0"0,0 0,0 0,-1 0,1 0,0 0,0 0,-25 25</inkml:trace>
  <inkml:trace contextRef="#ctx0" brushRef="#br0" timeOffset="-139334.01">21704 12700,'25'0,"0"0,0 0,-1 0,1 0,0 0,0 0</inkml:trace>
  <inkml:trace contextRef="#ctx0" brushRef="#br0" timeOffset="-138609.62">22225 12502,'0'-25,"-25"25,25-25,-25 25,1 0,24 25,-25-25,0 25,0-1,25 1,-25 0,25 0,0 0,0-1,25-24,0 0,0 0,0 0,-1 0,1 0,0 0,-25-24,0 48,0 1,0 0,0 0,25 0,0-25,-1 0,1 0,0 0,0 0,0 0,-1-25,1 25,0-25,0 0,0 0,-25 1,0-1,0 0,0 0,0 0,0 1</inkml:trace>
  <inkml:trace contextRef="#ctx0" brushRef="#br0" timeOffset="-138013.83">21506 12080,'24'25,"-24"-1,0 1,0 0,0 0,-24-25,24 25,-25-25,25 25,-25-25</inkml:trace>
  <inkml:trace contextRef="#ctx0" brushRef="#br0" timeOffset="-137161.87">22523 12973,'0'0,"0"-25,0 50,0 0,-25-1,25 1,0 0,0 0,-25-25,25 25,0-1,25-24,-25-24,25 24,-1 0,1 0,0 0,0-25,0 25,-1 0,1 0,0 0,0 0</inkml:trace>
  <inkml:trace contextRef="#ctx0" brushRef="#br0" timeOffset="-136682.72">22870 12750,'25'0,"0"0,-1-25,1 25,0 0,0 0,0 0,-1 0,1 0,0 0,0 0,0 0</inkml:trace>
  <inkml:trace contextRef="#ctx0" brushRef="#br0" timeOffset="-136406.36">23044 12650,'-25'0,"25"-24,0 48,0 1,0 0,0 0,0 0,0-1,0 1,0 0,0 0,0 0,25-1,-25 1,0 0</inkml:trace>
  <inkml:trace contextRef="#ctx0" brushRef="#br0" timeOffset="-136042.55">23316 12502,'0'0,"0"-25,0 50,0-1,25-24,-25 25,0 0,0 0,0 0,25-25,-25 24,0 1,0 0,0 0,0 0,0-1,0 1,0 0,0 0,0 0,0-1,0 1</inkml:trace>
  <inkml:trace contextRef="#ctx0" brushRef="#br0" timeOffset="-135686.91">23564 12650,'0'-24,"-24"24,-1 0,0 0,0 0,25 24,-25-24,1 0,24 25,0 0,24-25,-24 25,25-25,-25 25,25-25,-25 24,25-24,-25 25,25 0,-1-25,-24 25,25-25,-25 25,25-25,0 24,0-24,-25 25</inkml:trace>
  <inkml:trace contextRef="#ctx0" brushRef="#br0" timeOffset="-135374.65">23713 12675,'0'-25,"25"25,-25 25,25 0,-25 0,25 0,-25-1,24 1,1 0,0 0,0-25,-25 25,25-25,0 0,-25-25,24 0,-24 0,0 0,25 1,-25-1,0 0,0 0,0 0,0 1,25-1</inkml:trace>
  <inkml:trace contextRef="#ctx0" brushRef="#br0" timeOffset="-134569.46">21927 13320,'0'0,"-24"0,-1 0,0 0,0 0,0 0,1 0,-1 0,25 25,-25-25,0 0,0 25,0-25,25 25,-24-25,24 24,-25-24,25 25,-25-25,25 25,0 0,-25-25,25 25,0-1,-25 1,25 0,0 0,0 0,0-1,25 1,-25 0,25 0,0 0,0-25,-1 24,1-24,0 0,0 25,0-25,0 0,-1 25,1-25,0 0</inkml:trace>
  <inkml:trace contextRef="#ctx0" brushRef="#br0" timeOffset="-134038.53">22200 13543,'-25'0,"1"0,-1 0,0 0,0 0,0 0,25 25,-24 0,24 0,-25-25,25 25,0-1,0 1,0 0,25-25,-1 25,1-25,-25 25,25-25,0 24,0-24,-1 0,1 25,0-25,0 0</inkml:trace>
  <inkml:trace contextRef="#ctx0" brushRef="#br0" timeOffset="-133282.08">22448 13667,'0'0,"-25"0,1 0,-1 0,25 25,-25 0,25 0,0 0,25-1,0-24,-25 25,24-25,1 0,0 0,0 0,-25-25,0 1,-25-1,0 0,0 25,25-25,25 25,0 0,0 0,0 0,-1 0,1 0,-25 25,25 0,-25 0,25-25,0 24,-1-24,1 0,0 0,0 0,0-24,-25-1,0 0,0 0,0 0,0 50,25 0,-25 0,24 0,1-1,0-24,0 25,0-25,-1 0,-24 25,25-25,0 0</inkml:trace>
  <inkml:trace contextRef="#ctx0" brushRef="#br0" timeOffset="-132558.16">23019 13717,'0'25,"0"0,0-1,0 1,0 0,0 0,0-50,-25 25,25-25,0 0,0 1,25 24,-25-25,25 25,-25-25,24 25,-24-25,25 25,-25-25,25 25,0 0,0 0,-25 25,0 0,24-25,-24 25,0 0,25-1,-25 1,25 0,0-25,-25 25,25-25,-1 25,1-25,0 0,-25-25,25 25,-25-25,0 0,0 0,0 1,0-1,25 0,-25 0,0 0,0 1,0-1,24 0,-24 0,0 0,0 1,0-1,25 0,-25 0,0 50,-25 0,25 0,0-1,-24 1,24 0,0 0,0 0,0-1,0 1,0 0,0 0,0 0,24-25,-24 24,0 1,25-25,-25 25,25-25,-25 25,25-25</inkml:trace>
  <inkml:trace contextRef="#ctx0" brushRef="#br0" timeOffset="-132354.68">23316 13593,'0'0,"-24"-25,48 25,1 0,0 0,0 0,0 0,-1 25</inkml:trace>
  <inkml:trace contextRef="#ctx0" brushRef="#br0" timeOffset="-131773.66">23564 13717,'25'0,"0"0,0 0,0 0,-1 0,-24-25,0 0,-24 1,-1 24,0 0,25-25,-25 50,25-1,-25-24,25 25,0 0,0 0,0 0,0-1,25-24,-25 25,25-25,0 0,0-25,-1 25,1 0,-25-24,25 24,-25-25,25 25,-25-25,25 25,-25-25,0 50,0 0,24-25,-24 25,25-25,-25 24,25-24,0 0,0 25,0-25,-1 0,1 0</inkml:trace>
  <inkml:trace contextRef="#ctx0" brushRef="#br0" timeOffset="-131466.18">23912 13370,'0'-25,"0"0,0 0,0 1,25 24,-1 0,1 0,-25 24,25-24,0 25,-25 0,25-25,-1 25,1 0,-25-1,25 26,-25-25,25 0,-25-1,25 26,-25-25,0 0,24-1,-24 26,0-25,0 0,0-1,-24-24,24 25,-25 0,25 0,-25-25</inkml:trace>
  <inkml:trace contextRef="#ctx0" brushRef="#br0" timeOffset="-131290.51">24309 13866,'0'-25,"0"0</inkml:trace>
  <inkml:trace contextRef="#ctx0" brushRef="#br0" timeOffset="-128146.63">21580 14436,'0'25,"0"0,0 0,0 0,-25-25,25 24,0 1,0 0,0 0,0 0,0-1,-25-24,25 25,0 0,0 0,0 0,0-1,0 1,0 0,0 0,0 0</inkml:trace>
  <inkml:trace contextRef="#ctx0" brushRef="#br0" timeOffset="-127775.71">21878 14585,'-25'0,"0"25,0-25,1 0,-1 0,0 0,0 0,0 25,0-25,25 25,25-25,-25 24,25-24,-25 25,25 0,0 0,0 0,-25-1,24-24,-24 25,25 0,-25 0,25-25</inkml:trace>
  <inkml:trace contextRef="#ctx0" brushRef="#br0" timeOffset="-127507.02">22051 14660,'25'0,"0"0,0 0,0 0,-1 0,1 0,0 0,0 24,0-24,-1 0</inkml:trace>
  <inkml:trace contextRef="#ctx0" brushRef="#br0" timeOffset="-127330.33">22051 14784,'0'0,"0"24,25-24,0 0,0 0,0 0</inkml:trace>
  <inkml:trace contextRef="#ctx0" brushRef="#br0" timeOffset="-126770.75">22547 14610,'0'0,"0"-25,0 0,25 25,-25-24,25 24,0 0,-25-25,25 25,-1 0,1 25,0-1,-25 1,0 0,0 0,0 0,0-1,0 1,0 0,-25-25,25 25,-25 0,1-1,-1-24,0 25,0-25,0 0,1 0,24-25,0 1,0-1,24 25,1-25,0 25,0 0,0 0,-25 25,24 0,-24-1,25 1,-25 0,0 0,25 0,-25-1,25 1,-25 0,25 0</inkml:trace>
  <inkml:trace contextRef="#ctx0" brushRef="#br0" timeOffset="-126205.75">22944 14635,'0'-25,"25"25,0 0,0-25,0 25,-1-25,1 25,0-24,-50 48,0-24,1 25,-1 0,0-25,0 25,25 0,-25-25,25 24,0 1,0 0,0-50,25 25,-25-25,25 25,0-24,0-1,-1 25,-24-25,25 25,-25 25,0 0,0-1,0 1,0 0,0 0,0 0,0-1,0 1,0 0,25 0,-25 0,25-1,-25 1</inkml:trace>
  <inkml:trace contextRef="#ctx0" brushRef="#br0" timeOffset="-125887.04">22473 15032,'0'0,"-25"0,0 0,50 0,0 0,0 0,0 0,-1 0,1 0,0 0,0 0,24 0,-24 0,0-25,25 25,-1 0,-24 0,25 0,-1-25,1 25,0 0,-1 0,-24-25,25 25,-1 0,-24 0,25 0,-26 0,1 0,0 0</inkml:trace>
  <inkml:trace contextRef="#ctx0" brushRef="#br0" timeOffset="-125299.79">22920 15230,'0'-25,"0"0,24 25,1 0,0 0,0 0,0 25,-1-25,-24 25,25 0,-25 0,0-1,0 1,0 0,0 0,0 0,0 0,0-1,-25 1,25 0,-24 0,24 0,0-1,0 1,0 0,-25-25,25 25,25-50,-25 0,24 0,-24 1,0-1,0 0,0 0,0 0,0 1,0-1,0 0,0 0,-24 25,-1 0,25 25,-25-25,0 25,0 0,1-1,-1-24,25 25,-25 0,0-25,25 25,-25 0,1-25,-1 24,0 1,25 0</inkml:trace>
  <inkml:trace contextRef="#ctx0" brushRef="#br0" timeOffset="-124510.96">23366 15726,'0'0,"25"0,-25-25,-25 25,0 25,0 0,25 0,0 0,0-1,0 1,25-25,-25 25,25-25,0 0,0 0,-1 0,1 0,0 0,-25-25,25 25,-25-25,0 1,0-1,-25 0,25 0</inkml:trace>
  <inkml:trace contextRef="#ctx0" brushRef="#br0" timeOffset="-116301.4">1513 1587,'0'-24,"0"-1,0 0,0 50,0 0,0-1,-25 1,25 0,0 0,0 0,0 0,0-1,0 1,0 0,0 25,0-26,0 26,25-25,-25 0,0 24,25-24,-25 25,0-26,25 1,-25 25,0-25,0-1,0 1,0 0,0 0,24-25,-24 25,0-50,0 0,0 0,0 0,0 1,0-1,0 0,0-25,0 26,0-1,0 0,0-25,0 26,0-1,0-25,-24 25,24-24,-25 24,25-25,0 1,0 24,-25-25,25 25,0-24,0 24,0 0,0 0,0-24,25 24,-25 0,25 0,-1 1,1-1,0 25,0 0,0 0,0 0,-1 0,1 0,0 0,0 0,0 25,-1-1,1 1,-25 0,0 0,0 0,-25-1,25 1,-24 0,-1 0,0 0,0-1,0 1,1 0,-26 0,25-25,0 25,0-25,1 25,-1-25,0 0,0 0,50 0,0 24,0-24,-1 25,1 0,0-25,0 25,0 0,0-1,-1 26,1-25,0 0,0-1,0 26,-25-25,24 0,1-1,0 1,-25 0,25 25,0-26,-25 1,0 0,24-25,-24 25,0 0,25-25,-25-25</inkml:trace>
  <inkml:trace contextRef="#ctx0" brushRef="#br0" timeOffset="-115873.03">1984 1315,'0'-25,"0"0,25 50,-25 0,0-1,0 1,0 0,25 25,-25-26,0 26,25 0,-25-26,0 26,0 0,0-1,0-24,0 25,0-25,0-1,0 1,0 0,0 0,25-50,-1 25,-24-25,25 25,0-25,0 25,0-24,-1 24,1 0,0 0,0 24,0-24,-1 25,1 0,-25 0,0 0,0-1,0 1,0 0,-25 0,-24 0,24-1,0-24,0 25,1 0,-26-25,25 25,0-25,-24 25,24-25</inkml:trace>
  <inkml:trace contextRef="#ctx0" brushRef="#br0" timeOffset="-115497.88">1662 2704,'0'0,"-25"0,-25 25,26-1,-1-24,-25 0,1 25,24-25,-25 25,25-25,-24 25,-1-25,25 0,-24 25,24-25,0 0,0 0,1 24,48-24,1 0,25-24,-25 24,24 0,1-25,-1 25,26-25,-26 0,26 25,-1-25,1 1,-1 24,1-25,-1 0,25 25,-24-25,-1 25,0-25,-24 25,24-25,1 25,-26-24,1 24,0-25,-1 25,-24 0,25 0,-50-25,25 25,-1 0,-48 0</inkml:trace>
  <inkml:trace contextRef="#ctx0" brushRef="#br0" timeOffset="-115202.82">1414 2977,'0'0,"-50"24,1-24,24 25,-25 0,25 0,1-25,-1 25,0-25,25 24,25-24,0 0,-1-24,26-1,0 25,-1-25,1 0,24 0,1 1,-1-1,1 0,-1 0,0 0,26 1,-26-1,0 0,26 0,-26 0,0 1,1 24,-26-25,26 0,-26 25,1 0,0-25,-25 25,24 0,-24 0,0 0</inkml:trace>
  <inkml:trace contextRef="#ctx0" brushRef="#br0" timeOffset="-87752.51">23937 15230,'-25'0,"25"-25,-25 25,0 0,0 0,0 0,25 25,-24-25,-1 0,25 25,-25-25,25 25,-25-25,0 24,1 1,24 0,-25-25,25 25,-25 0,25 0,-25-1,25 1,-25 0,25 0,0 0,0-1,0 1,25 0,0 0,-25 0,25-25,-25 24,25 1,-1 0,1 0,0-25,0 25,0-25,-25 24,24-24,1 25,0-25,0 0,0 25</inkml:trace>
  <inkml:trace contextRef="#ctx0" brushRef="#br0" timeOffset="-86868.95">24085 15329,'0'25,"25"-25,-25 25,0 0,0 0,0-1,0 1,0 0,0 0,0 0,0-1,0 1,0 0,0 0,0 0,0-1,0 1,0 0,0 0,0-50,0 0,0 0,0 1,0-1,0 0,0 0,0 0,0 1,0-1,25 0,-25 0,0 0,25 1,-25-1,25 0,-25 0,24 0,1 0,0 1,0 24,0 0,-1 0,1 0,-25 24,25-24,-25 25,0 0,0 0,-25 0,0-25,1 0,24 25,-25-25,0 0,0 0,25 24,0 1,25-25,-25 25,25 0,-25 0,25-25,-25 24,24 1,1 0,0 0,-25 0,25-25,0 24,-25 1,24-25</inkml:trace>
  <inkml:trace contextRef="#ctx0" brushRef="#br0" timeOffset="-86323.71">24606 15329,'0'0,"0"-25,0 50,0 0,0 0,0 0,0 0,0-1,0 1,0 0,0 0,0 0,-25-25,25 24,0 1,0 0,-24-25,24 25,0-50,0 0,0 0,24 25,-24-24,25 24,0 0,0 24,0-24,-25 25,24-25,-24 25,0 0,0 0,-24-25,-1 24,0-24,0 0,0 0,1 0,-1 0,0-24,0 24,0-25,1 25,24-25</inkml:trace>
  <inkml:trace contextRef="#ctx0" brushRef="#br0" timeOffset="-86020.74">24730 15131,'0'0,"25"0,0 0,0 25,-1-1,1 1,0 0,0 0,0 0,0-1,-25 1,24 25,1-25,-25 24,25-24,-25 25,0-1,0 1,0-25,0 24,-25-24,0 25,1-25,-1-1,0 1,-25-25,25 25,1-25,-26 0,0 0,26-25,-26 25</inkml:trace>
  <inkml:trace contextRef="#ctx0" brushRef="#br0" timeOffset="-83281.27">2108 3646,'-24'0,"24"-25,0 50,24-25,1 0,0 0,0 0,0 0,-1 0,26 0,0 0,-26 0,26-25,0 25,-1 0,1-24,24 24,-24 0,0-25,-1 25,1 0,-1-25,1 25,-25 0,24 0,1-25,0 25,-26 0,1 0,0 0,0 0,0 0,-1 0,1 0,-25-25</inkml:trace>
  <inkml:trace contextRef="#ctx0" brushRef="#br0" timeOffset="-82737.53">2282 5383,'25'0,"0"0,-25 24,49-24,-24 0,25 0,-26 0,51 0,-26-24,1 24,25 0,-1 0,-24-25,24 25,0-25,1 25,-1 0,1-25,-1 25,0 0,1 0,-26 0,1 0,0 0,-26 0,26 0,-25 0,0 0</inkml:trace>
  <inkml:trace contextRef="#ctx0" brushRef="#br0" timeOffset="-81972.29">2753 3820,'0'-25,"-24"0,-1 25,0 25,25 0,-25-25,25 25,-25 0,25-1,-25-24,25 25,0-50,0 1,25 24,-25-25,0 0,25 25,-25-25,25 0,-25 1,25-1,-25 0,25 0,-25 0,24 25,-24 25,25-25,-25 25,25-25,-25 25,0 0,25-25,-25 24,0 1,25-25,-25 25</inkml:trace>
  <inkml:trace contextRef="#ctx0" brushRef="#br0" timeOffset="-81236.31">2729 3820,'0'0,"0"-25,0 50,0 0,0 0,0-1,0 1,0 0,0 0,0 0,24-1,-24 1,0 0,0 0,0 0,25 24,-25-24,0 0,25 0,-25 24,0-24,0 0,25 0,-25 24,0-24,25 0,-25 24,0-24,0 0,24 0,-24 24,0-24,0 0,25 25,-25-26,0 1,0 0,0 0,0 0,0 24,25-49,-25 25,0 0,0 0,0 0,0-1,0 1,0 0,0 0,0 0,0-1,0 1,0 0,25-25,-25 25,25-25,-25 25,0-1,0-48,-25 24,25-25,-25 0,0 0,25 0,0 1,-25 24,25-25,0 0,0 50,0 0,25-25,0 24,0-24,0 25,-1-25,1 0,0 0</inkml:trace>
  <inkml:trace contextRef="#ctx0" brushRef="#br0" timeOffset="-80465.19">3200 4192,'25'0,"-25"-25,24 25,1 0,-25-25,25 25,0-24,0 24,-1-25,-24 50,0-1,0 1,0 0,0 0,0 0,0-1,0 1,-24 0,24 0,0 0,0-1,0 1,-25 0,25 0,0 0,0-1,0 1,0 0</inkml:trace>
  <inkml:trace contextRef="#ctx0" brushRef="#br0" timeOffset="-79758.33">3597 4192,'0'25,"24"-25,-24 25,25-25,0 24,0 1,0 0,0 0,-25 0,24-25,-24 24,0 1,0 0,0 0,-24 0,-1-25,25 24,-25-24,0 0,0 0,0 0,1 0,-1 0,25-24,0-1,25 25,-25-25,24 25,1-25,0 25,0-25,0 25,0-24,-1 24,1-25,-25 0,0 0,0 0,0 1,-25 24,25-25,-24 25,-1-25,0 25,0 0,25-25,-25 25,0 0,1 0</inkml:trace>
  <inkml:trace contextRef="#ctx0" brushRef="#br0" timeOffset="-79275.33">4118 4167,'0'0,"-25"0,0 0,25 25,-25-25,25 25,0 0,-25-1,25 1,0 0,0 0,0 0,25-25,-25 24,0 1,25-25,0 25,0-25,-1 0,1 0,0-25,0 25,0-25,-1 25,-24-24,25-1,-25 0,0 0,0 0,-25 1,25-1,-24 25,-1-25,0 25,25-25,-25 25,0-25,1 25</inkml:trace>
  <inkml:trace contextRef="#ctx0" brushRef="#br0" timeOffset="-78765.4">4366 4291,'24'0,"-24"-25,25 25,-25 25,25-25,-25 25,25 0,0 0,-25-1,0 1,0 0,24-25,-24 25,0-50,0 0,0 0,0 1,0-1,0 0,0 0,0 0,25 25,0 0,0 0,0 25,-1 0,-24 0,25-25,-25 25,0-1,25-24,-25 25,25 0</inkml:trace>
  <inkml:trace contextRef="#ctx0" brushRef="#br0" timeOffset="-78077.97">4762 4192,'0'-25,"25"25,0 25,0 0,-25 0,25-25,-25 24,0 1,25 0,-25 0,0 0,0-1,0-48,0-1,0 0,0 0,0 0,0 1,0-1,24 25,-24-25,0 0,25 25,0 0,-25 25,25-25,-25 25,0 0,0-1,0-48,0-1,0 0,0 0,25 0,-25 1,24-1,1 0,0 25,0 25,0-25,-25 25,24-1,1 1,0 0,-25 0,25-25,-25 25,25-25,-25 24,24-24,-24 25,25-25</inkml:trace>
  <inkml:trace contextRef="#ctx0" brushRef="#br0" timeOffset="-76007.13">3870 4812,'-25'0,"0"0,0 0,25 25,-25-25,25 25,-24 0,-1-1,0 1,25 0,-25-25,25 25,-25 0,25-1,-25-24,25 25,0 0,-24 0,24 0,-25-1,25 1,0 0,0 0,0 0,0-1,0 1,0 0,25-25,-25 25,0 0,24-25,-24 24,25-24,0 25,0-25,0 0,0 0,-1 0,1 0,0 0</inkml:trace>
  <inkml:trace contextRef="#ctx0" brushRef="#br0" timeOffset="-75367.63">3919 4961,'0'-25,"25"25,-25-25,25 25,0 0,-1 0,-24 25,0 0,0 0,0 0,0-1,25-24,0 0,-25 25,25-25,0 0,-1 0,-24 25,25-25,0 0,-25 25,25-25,-25 25,0-1,-25 1,0 0,0-25,1 25,-1-25,0 0,25 25,-25-25,0 0</inkml:trace>
  <inkml:trace contextRef="#ctx0" brushRef="#br0" timeOffset="-74826.91">4266 4911,'0'-24,"0"48,25 1,0-25,-25 25,25-25,0 25,-1 0,1-25,-25 24,25 1,0 0,-25 0,0 0,0-1,0 1,0 0,-25-25,0 25,0 0,1-25,-1 0,0 0,25-25,0 0,0 0,0 0,0 1,0-1,25 25,-25-25,0 0,25 0,-25 1,0-1,0 0,0 0,0 0,0 1,0-1,0 0,-25 0,0 25,0 0,25 25</inkml:trace>
  <inkml:trace contextRef="#ctx0" brushRef="#br0" timeOffset="-74483.99">4713 4837,'-25'0,"25"25,-25-25,25 25,-25-25,25 24,-24-24,24 25,-25 0,25 0,-25-25,25 25,0-1,25-24,0 0,-1-24,1 24,0 0,0-25,0 25,-1-25</inkml:trace>
  <inkml:trace contextRef="#ctx0" brushRef="#br0" timeOffset="-74279.38">4688 4862,'0'25,"0"-50,0 74,0-24,0 0,0 0,0 0,0-1,0 1,0 0,0 0,0 0,0-1,25 1,-25 0,0 0,0 0,0-1</inkml:trace>
  <inkml:trace contextRef="#ctx0" brushRef="#br0" timeOffset="-74031.49">4911 4887,'0'-25,"25"25,0 0,0-25,0 25,-1 0,1-25</inkml:trace>
  <inkml:trace contextRef="#ctx0" brushRef="#br0" timeOffset="-73804.38">5011 4787,'0'0,"0"25,0 0,0 0,0 0,0-1,0 1,0 0,24-25,-24 25,0 0,0-1,0 1,0 0,0 0,0 0,0-1,0 1,0 0,0 0,0 0</inkml:trace>
  <inkml:trace contextRef="#ctx0" brushRef="#br0" timeOffset="-73543.44">5184 4787,'0'25,"-25"-25,25 25,0 0,0 0,0-1,0 1,0 0,0 0,0 0,25-1,-25 1,0 0,0 0,0 0,25-1,-25 1</inkml:trace>
  <inkml:trace contextRef="#ctx0" brushRef="#br0" timeOffset="-73190.93">5209 5035,'0'-24,"25"-1,0 25,-25-25,24 0,-24 0,25 25,-25-24,0-1,25 25,-25-25,0 0,0 0,0 0,0 1,0 48,25-24,-25 25,0 0,0 0,0 0,0 0,0-1,25 1,-25 0,0 0,0 0,24-1,-24 1</inkml:trace>
  <inkml:trace contextRef="#ctx0" brushRef="#br0" timeOffset="-72909.9">5482 5035,'0'0,"0"-24,0-1,0 50,25-25,-25 24,0 1,0 0,0 0,0 0,0-1,0 1,24-50,1 25,0-24,0 24,0-25,-1 0</inkml:trace>
  <inkml:trace contextRef="#ctx0" brushRef="#br0" timeOffset="-72659.25">5358 4663,'25'0,"-1"0,1 25,0-25,0 0,-25 25,25 0,-1-25,1 24,0 1,0 0,0 0,-1 25,1-26,0 26,-25-25,25 24,-25-24,0 25,0-1,-25 1,25-25,-25 24,-24 1,24 0</inkml:trace>
  <inkml:trace contextRef="#ctx0" brushRef="#br0" timeOffset="-61471.5">24135 12948,'0'0,"25"0,-25 25,25-25,-25 25,0-1,24-24,-24 25,0 0,0 0,0-50,0 0,0 0,0 1,25 24,-25-25,25 25,-25 25,25-25,-25 24,0 1,25-25,-25-25,24 25,1-24,0 24,-25-25,25 25,-25-25,25 25,-25-25,0 50,0 0,0 0,0-1,-25-24,25 25,0 0,0 0,0 0,0-1,0-48,0-1,25 25,-25-25,24 0,-24 0,25 25,0 0,0 0,-25 25,25-25,-25 25,0 0,-25 0,0-25</inkml:trace>
  <inkml:trace contextRef="#ctx0" brushRef="#br0" timeOffset="-61347.78">24681 13097,'0'0</inkml:trace>
  <inkml:trace contextRef="#ctx0" brushRef="#br0" timeOffset="-40314.77">8235 16793,'-25'0,"50"0,0 0,-25 25,-25-25,0 0,50 0,-25-25,25 25,0 0,-50 25,0-25,50 0,-25-25,25 25,0 0,-1 0,-48 0,24 25,-25-25,0 0,0 0,25 24,-25-24,25-24,25 24,0 0,0 0,0 0,-1 0,-24-25,25 25</inkml:trace>
  <inkml:trace contextRef="#ctx0" brushRef="#br0" timeOffset="-40199.72">8384 16818,'0'0,"-198"49</inkml:trace>
  <inkml:trace contextRef="#ctx0" brushRef="#br0" timeOffset="-37773.81">7119 16694,'0'24,"-25"-24,0 0,25 25,-24-25,24 25,-25-25,25 25,-25 0,25-1,0 1,0 0,0 0,25-25,-25 25,25-25,-1 0,1-25,0 25,0 0,-25-25,25 25,-1-25,-24 0,25 25,-25-24,0 48,0 1,0 0,25-25,0 0,0 0,-1 0,1 0,0-25,0 25,-25-25,25 25,-25-24,24 24,-24-25,0 0,0 0,0 0,0 1,-24 24,24-25,-25 25,25-25,-25 25</inkml:trace>
  <inkml:trace contextRef="#ctx0" brushRef="#br0" timeOffset="-37313.82">7541 16793,'0'25,"0"-1,0 1,0 0,0 0,0 0,-25-1,25 1,0 0,25-25,-1 0,-24-25,25 25,0 0,0 0,0 0,-1 0,-24-25,25 25,0 0,0 0,0 0</inkml:trace>
  <inkml:trace contextRef="#ctx0" brushRef="#br0" timeOffset="-36965.46">7665 16619,'0'-25,"24"25,-24-24,25 24,0 0,0 0,-25 24,0 1,0 0,0 0,-25-25,25 25,0-1</inkml:trace>
  <inkml:trace contextRef="#ctx0" brushRef="#br0" timeOffset="-30935.6">2208 4638,'0'-24,"0"-1,0 50,0-1,0 1,0 0,0 0,-25-25,25 25,0-1,0 1,-25 0,25 0,0 0,0-50,0 0,0 0,0 0,25 25,-25-24,0-1,0 0,0 0,0 0,25 25,-25-24,0-1,24 25,1 0,-25 25,25-25,0 0,-25 24,25-24,-25 25</inkml:trace>
  <inkml:trace contextRef="#ctx0" brushRef="#br0" timeOffset="-29815.39">2208 4663,'0'0,"0"25,0 0,24-25,-24 25,0-1,0 1,25-25,-25 25,0 0,0 0,25-25,-25 25,0-1,0 1,0 0,0 0,25-25,-25 25,0-1,25-24,-25 25,0 0,0 0,0 0,0-1,24-24,-24 25,0 0,0 0,25-25,-25 25,0-1,0 1,25 0,-25 0,0 0,0-1,25-24</inkml:trace>
  <inkml:trace contextRef="#ctx0" brushRef="#br0" timeOffset="-28359.33">1364 4862,'-25'0,"1"0,24 25,-25-25,25 24,0 1,-25-25,25 25,0 0,-25 0,25-1,0 1,0 0,0 0,25-25,-25 25,25-25,0 0,-1 0,1 0,-25-25,25 25,-25-25,25 25,-25-25,25 25,-25-25,0 1,0-1,0 50,0-1,0 1,24-25,-24 25,25-25,-25-25,25 25,-25-25,0 1,0-1,0 0,0 0,0 0,0 1,-25-1</inkml:trace>
  <inkml:trace contextRef="#ctx0" brushRef="#br0" timeOffset="-27714.38">1637 5060,'0'-25,"0"50,0 0,0 0,0 0,0-1,0 1,0 0,0 0,0 0,0-1,25-24,0 0,-25-24,25 24,-1 0,1-25,0 25,0 0,0 0,-1 0,1 0,0 0</inkml:trace>
  <inkml:trace contextRef="#ctx0" brushRef="#br0" timeOffset="-26750.8">1712 4812,'0'-25,"24"25,1 0,-25 25,0 0,0 0,0 0,-25-25,25 24,-24-24,24 25</inkml:trace>
  <inkml:trace contextRef="#ctx0" brushRef="#br0" timeOffset="-25263.1">2084 4713,'-25'0,"0"0,25-25,25 25,0-25</inkml:trace>
  <inkml:trace contextRef="#ctx0" brushRef="#br0" timeOffset="-25137.8">2183 4614,'25'0</inkml:trace>
  <inkml:trace contextRef="#ctx0" brushRef="#br0" timeOffset="-24839">2232 4614,'-99'49,"149"-98,24 24,-99 50,50-25,-50 0,1 0,24 24,-25-24,0 0,25 25,-25-25,50 0,-25-25,25 25,0 0,-25-24,24 24,1 0,0-25,0 25,-50 25</inkml:trace>
  <inkml:trace contextRef="#ctx0" brushRef="#br0" timeOffset="15329.96">20389 10765,'25'0,"0"0,0 0</inkml:trace>
  <inkml:trace contextRef="#ctx0" brushRef="#br0" timeOffset="15655.58">20464 10765,'25'0,"24"0,-24 0,0 0,-25-25,-25 25</inkml:trace>
  <inkml:trace contextRef="#ctx0" brushRef="#br0" timeOffset="27049.33">20389 10740,'0'0,"0"25,25-25,0 0,0 0,0 25,-1-25,1 0,-25-25,25 25,0 0,0 0,-25-25,24 25,1 0,0 0,-25-24,25 24,0 0,0 0,-25-25,24 25,-24-25,25 25,0 0,-25-25,25 25,0 0,-1 0,-24-25,0 1,25 24,-25-25,25 25,-25-25,25 0,-25 0,25 25,-25-24,24-1,-24 0,25 25,-25-25,0 0,25 25,-25-24,0-1,25 25,-25-25,0 0,25 25,-25-25,24 25,-24-24,0-1,0 0,0 0,25 25,-25-25,0 1,25 24,-25-25,0 0,25 25,-25-25,0 0,25 25,-25-25,0 1,24 24,-24-25,0 0,25 0,-25 0,25 1,-25-1,0 0,0 0,25 25,-25-25,0 1,0-1,0 0,25 25,-25-25,0 0,0 1,24-1,-24 0,0 0,0 0,25 25,-25-24,0-1,25 0,-25 0,0 0,25 25,-25-24,0-1,25 25,-25-25,0 0,24 25,-24-25,25 25,0-24,0 24,-25-25,25 25,-25-25,24 25,1 0,-25 25,25-25,0 0,-25 25,25-25,-25 24,25-24,-25 25,0 0,0 0,0 0,0-1,24-24,-24 25,0 0,0 0,0 0,0-1,0 1,0 0,0 0,0 0,0-1,0 1,0 0,0 0,0 0,0-1,0 1,25-25,-25 25,0 0,0 0,0-1,0 1,0 0,0 0,0 0,0-1,0 1,25-25,-25 25,0 0,0 0,25-25,-25 25,0-1,0 1,0 0,25-25,-25 25,0 0,0-1,0 1,24-25,-24 25,25 0,-25 0,0-1,25 1,-25 0,25-25,-25 25,0 0,0-1,25-24,-25 25,0 0,24 0,-24 0,25-1,-25 1,25 0,-25 0,25-25,-25 25,25-1,-1 1,1 0,0 0,0 0,0-1,-25 1,24-25,1 25,0 0,0 0,0-25,-25 24,24-24,1 25,0 0,0 0,0-25,-1 25,1-1,0-24,0 0,0 25,-1-25,1 25,0-25,0 0,0 0,0 25,-1-25,1 0</inkml:trace>
  <inkml:trace contextRef="#ctx0" brushRef="#br0" timeOffset="27730.51">21630 9203,'0'24,"-25"-24</inkml:trace>
  <inkml:trace contextRef="#ctx0" brushRef="#br0" timeOffset="27862.23">21580 9277,'0'25</inkml:trace>
  <inkml:trace contextRef="#ctx0" brushRef="#br0" timeOffset="28007.16">21506 9699,'0'24</inkml:trace>
  <inkml:trace contextRef="#ctx0" brushRef="#br0" timeOffset="28143.1">21580 9897,'0'-25</inkml:trace>
  <inkml:trace contextRef="#ctx0" brushRef="#br0" timeOffset="28724.1">21580 10244,'-25'0,"0"0,25 25</inkml:trace>
  <inkml:trace contextRef="#ctx0" brushRef="#br0" timeOffset="28866.89">21605 10542,'-25'0,"50"0,-50 25</inkml:trace>
  <inkml:trace contextRef="#ctx0" brushRef="#br0" timeOffset="29015.46">21630 10740,'0'0,"0"25</inkml:trace>
  <inkml:trace contextRef="#ctx0" brushRef="#br0" timeOffset="29179.99">21704 10889,'-25'0,"50"0,-75 0,50 25,25-25</inkml:trace>
  <inkml:trace contextRef="#ctx0" brushRef="#br0" timeOffset="29975.08">22151 11361,'-25'0,"0"0,0 24,0-24,1 0,-1 0,0 0,0 0,0 0,1 0,-1 0,0 0,0 0,0 0,1 0,-1 0</inkml:trace>
  <inkml:trace contextRef="#ctx0" brushRef="#br0" timeOffset="30284.62">21952 11261,'0'-24,"0"48,-25-48,1 24,24 24,-25-24,0 25,0-25,0 25,1-25,-1 25,0-25,0 0,25 25,-25-25,0 24,25 1,25 0,0-25,0 25,0-25,0 0,-1 25,26-25,-25 0,24 24,-24-24,25 0,-25 0,-1 25,1-25,0 0</inkml:trace>
  <inkml:trace contextRef="#ctx0" brushRef="#br0" timeOffset="60024.8">21605 11336,'0'25,"25"-25,-1 24,1-24,0 25,0-25,0 25,0-25,-1 25,26 0,-25-1,24-24,1 25,0 0,-26 0,26 0,0 24,-1-24,1 0,-1 0,1 24,0-24,-1 25,1-26,-1 1,-24 25,25-25,-1 24,-24-24,25 25,-25-26,0 1,-1 0,1 0,0 0,0 0,-25-1,25-24,-25 25,24 0,-24 0,25 0,-25-1,0 1,0 0,0-50,-25 25,1 0,24-25,-25 25,0-24,0 24,25-25,-25 25,25-25,-24 25,24-25,-25 25,25-25,0 50,25-25,-25 25,24-25,-24 25,25-25,0 25,-25-1,25-24,-25 25,25-25,-1 25,1 0,-25 0,25-25,-25-25,0 0,0 0,0 0</inkml:trace>
  <inkml:trace contextRef="#ctx0" brushRef="#br0" timeOffset="66607.35">2828 5358,'0'-25,"0"0,0 0,0 1,0-1,-25 25,25-25,0 0,0 0,0 1,-25 24,25-25,0 0,0 0,0 0,0 1,-25 24,25-25,0 0,0 0,-24 25,24-25,0 1,0-1,-25 0,25 0,0 0,0 0,-25 25,25-24,0-1,-25 25,25-25,0 0,0 0,-25 25,25-24,0-1,-25 0,25 0,0 0,0 1,-24 24,24-25,0 0,-25 0,25 0,-25 1,25-1,0 0,-25 25,25-25,0 0,0 1,-25 24,25-25,0 0,0 0,0 0,-24 25,24 25,-25-25,25 25,-25 0,25 0,-25-25,25 24,0 1,0 0,0-50,25 0,-25 1,25-1,-25 0,0 0,25 25,-25 25,24-25,-24 25,25-25,-25 25,25-25,0 24,0-24,-1 25,1-25,0 0,0 0</inkml:trace>
  <inkml:trace contextRef="#ctx0" brushRef="#br0" timeOffset="74059.57">8731 16520,'0'25,"-25"-25,25 25,0-50,0 50,-24-25,48 0,-48 0,24 24,-25-24,25 25,-25-25,25-25</inkml:trace>
  <inkml:trace contextRef="#ctx0" brushRef="#br0" timeOffset="75227.2">9178 16247,'0'25,"25"-25,-50 0</inkml:trace>
  <inkml:trace contextRef="#ctx0" brushRef="#br0" timeOffset="76750.62">8706 16694,'0'0,"25"0,-25-25,25 25</inkml:trace>
  <inkml:trace contextRef="#ctx0" brushRef="#br0" timeOffset="76889.47">8806 16669,'0'-25,"24"25</inkml:trace>
  <inkml:trace contextRef="#ctx0" brushRef="#br0" timeOffset="76913.45">8880 16619,'0'-25</inkml:trace>
  <inkml:trace contextRef="#ctx0" brushRef="#br0" timeOffset="76936.43">8930 16594,'24'0</inkml:trace>
  <inkml:trace contextRef="#ctx0" brushRef="#br0" timeOffset="77067.22">8979 16570,'124'-75,"-347"199,422-223</inkml:trace>
  <inkml:trace contextRef="#ctx0" brushRef="#br0" timeOffset="79694.47">8334 16867,'0'25,"25"-25,-25-25,25 25,0 0,-25-25,25 25,-1 0,1-24,0 24,0 0,-25-25,25 25,-1 0,1-25,0 25,0 0,0-25,-1 25,1-25,0 25,0-24,0 24,-1 0,-24-25,25 25,0 0,-25-25,25 25,0-25,-1 25,1 0,0-25,0 25,0-24,0 24,-1 0,-24-25,25 25,0 0,0 0,-25-25,25 25,-1-25,1 25,0-25,0 25,0-24,-1 24,1-25,0 25,0 0,0-25,-1 25,1-25,0 25,0 0,0-25,-1 25,1 0,0 0,-25-25,25 25,0 0,-1-24,1 24,0 0,-25-25,25 25,0-25,-1 25,1 0,-25-25,25 25,0 0,0 0,-1 0,1-25,0 25,0 0,0-24,0 24,-1 0,-24-25,25 25,0 0,0 0,-25-25,25 25,-1 0,1 0,-25-25,25 25,0 0,0 0,-25-25,24 25,1 0,0 0,0-24,0 24,-1 0,1 0,-25-25,25 25,0 0,0-25,-1 25,1-25,0 25,0-25,0 25,-25-24,24 24,1 0,-25-25,25 25,0 0,0-25,-1 25,-24-25,25 25,0 0,-25-25,25 25,0 0,-25-24,24 24,1 0,-25-25,25 25,0-25,0 25,-25-25,24 25,1-25,0 25,0-24,0 24,-25-25,25 25,-1-25,1 25,0-25,0 25,-25-25,25 25,-1-24,1 24,0-25,0 25,0 0,-25-25,24 25,1 0,0 0,-25-25,25 25,0 0,-1 0,1 0,-25-25,25 25,-25-24,-25 24,0 0,25 24,25-24,0 0,0 0,0-24,-1 24,1 0,-25-25,25 25,-25-25,-25 25,0 0,1 0,-1 25,0-25,25 25,25-25,0 0,-1 0,-24-25,25 25,-50 0,1 0,-1 0,0 0,25-25,25 25,-25 25,0-50,25 25,-25-25,-25 25,0 0,25 25,-25-25,25 25,0 0,25-25,0 0,0 0,-1 0,-24-25,25 25,-25-25,-25 0,1 25,-1 0,0 0,0 0,50 0,0 0,0 0,-1 0,-48 0,-1 0,0 0,0 0,0 0,1 25</inkml:trace>
  <inkml:trace contextRef="#ctx0" brushRef="#br0" timeOffset="83927.36">8161 15280,'0'-25,"25"25</inkml:trace>
  <inkml:trace contextRef="#ctx0" brushRef="#br0" timeOffset="84060.61">8359 15255,'25'0,"-50"0,75 0</inkml:trace>
  <inkml:trace contextRef="#ctx0" brushRef="#br0" timeOffset="84204.06">8731 15280,'50'0,"-100"0,125 0,-51-25,1 25</inkml:trace>
  <inkml:trace contextRef="#ctx0" brushRef="#br0" timeOffset="84330.67">9128 15280,'124'-25</inkml:trace>
  <inkml:trace contextRef="#ctx0" brushRef="#br0" timeOffset="84462.27">9575 15255,'124'-25</inkml:trace>
  <inkml:trace contextRef="#ctx0" brushRef="#br0" timeOffset="84591.16">10021 15205,'99'-25</inkml:trace>
  <inkml:trace contextRef="#ctx0" brushRef="#br0" timeOffset="84723.08">10468 15180,'74'0,"-49"-24,0 24</inkml:trace>
  <inkml:trace contextRef="#ctx0" brushRef="#br0" timeOffset="84855.12">10939 15156,'49'0,"-24"0</inkml:trace>
  <inkml:trace contextRef="#ctx0" brushRef="#br0" timeOffset="84982.47">11311 15106,'50'-25</inkml:trace>
  <inkml:trace contextRef="#ctx0" brushRef="#br0" timeOffset="85112.15">11658 15106,'25'0</inkml:trace>
  <inkml:trace contextRef="#ctx0" brushRef="#br0" timeOffset="85246.19">11807 15131,'-74'25</inkml:trace>
  <inkml:trace contextRef="#ctx0" brushRef="#br0" timeOffset="85375.12">11906 15205,'25'0</inkml:trace>
  <inkml:trace contextRef="#ctx0" brushRef="#br0" timeOffset="86591">6375 14858,'-25'0,"25"-25,-25 25,0 0,25 25,-24-25,-1 25,0 0,0-1,25 1,-25-25,25 25,0 0,0 0,0-1,0 1,25-25,0 0,0 0,0 0,24-25,-24 25,0-24,0 24,-1-25,1 25,0-25,0 25,-25 25,25 0,-25-1,0 1,24-25,1 25,0-25,0 0,0-25,-1 25,1-25,0 1,0 24,0-25,-1 0,1 0,0 0,-25 1,0-1,0 0,0 0,0 0,0 1,-25 24,25-25,-25 25,25-25,-24 25</inkml:trace>
  <inkml:trace contextRef="#ctx0" brushRef="#br0" timeOffset="86911.02">7020 14858,'0'25,"0"0,0-1,0 1,0 0,-25 0,25 0,0-1,0 1,0 0,-25-25,25 25,25-25,0 0,0-25,-1 25,1 0,0-25,0 25,0-25,-1 25,1 0</inkml:trace>
  <inkml:trace contextRef="#ctx0" brushRef="#br0" timeOffset="87572.37">7417 14858,'0'25,"0"0,0-1,24 1,-24 0,0 0,-24 0,-1-25,0 24,25 1,-25 0,25 0,0 0,25-1,0-24,0-24,-1 24,-24-25,25 25,0-25,0 0,-25 0,0 1,-25 24,25 24,0 1,25 0,0-25,-1 0,1 0,0 0,0-25,0 25</inkml:trace>
  <inkml:trace contextRef="#ctx0" brushRef="#br0" timeOffset="94762.29">11807 15404,'0'-25,"25"25,0-25,-1 25,-24-25,25 25,0-25,0 25,-25-24,25 24,-50 0,0 0,0 24,0-24,25 25,25-25,-25-25,25 25,0 0,0-24,-1 24,1-25,0 25,-25-25,25 25,-50 0,0 0,0 0,25 25,-24-25,-1 0,0 25,0-25,50 0,0-25,0 25,-1-25,-48 25,-1 0,25 25,-25-25,0 0,25 25,-25-25,50 0,0 0,0 0,0-25,-1 25,1 0,-25-25,-25 25,1 0,-1 0,0 0,0 0,25 25</inkml:trace>
  <inkml:trace contextRef="#ctx0" brushRef="#br0" timeOffset="95602.55">12105 15255,'0'0,"0"-25,-25 25,25-25,-25 25,50 0,-25-25,25 25,-25-24,24 24,-48 0,-1 0,0 0,0 24,0-24,25 25,-24-25,24 25,24-25,1 0,-25-25,25 25,0 0,-25-25,25 25,-1-24,1-1,-25 0,0 0,-25 25,1 0,-1 25,0-25,0 0,25 25,-25-25,25 25,-24-25,24 24,0 1,24-25,1 0,0-25,0 25,0 0,-1-24,-48 24,-1 0,0 0,0 0,0 0,25 24,-24-24</inkml:trace>
  <inkml:trace contextRef="#ctx0" brushRef="#br0" timeOffset="97508.33">12278 15007,'0'-25</inkml:trace>
  <inkml:trace contextRef="#ctx0" brushRef="#br0" timeOffset="97678.68">12452 14883,'-25'0,"50"0,-50-25,0 25</inkml:trace>
  <inkml:trace contextRef="#ctx0" brushRef="#br0" timeOffset="97821.77">12502 14808,'0'0,"0"-24</inkml:trace>
  <inkml:trace contextRef="#ctx0" brushRef="#br0" timeOffset="108136.37">12452 15131,'25'0,"-25"-25,25 25,-1 0,1 0,0 0,0 0,0 0,-1-25,1 25,0 0,0 0,0 0,-1 0,1 0,0 0,0 0,0 0,-1 0,1 0,25 0,-25 0,-1 0,26 0,-25 0,0 0,-1 0,26 0,-25 0,0 0,24 0,-24 0,0 0,0 0,24 0,-24 0,0 0,0 0,0 0,-1 0,1 0,0 0,0 0,0 0,-1 0,1 0,0 0,0 0,0 0,-1 0,1 0,0-25,0 25,0 0,-1 0,1 0,0 0,0 0,0 0,-1 0,1 0,0 0,0 0,0 0,-1 0,1 0,0 0,0 0,0 0,-1 0,1 0,0 0,0 0,0 0,0 0,-1 0,1 0,0 0,0 0,0 0,-1 0,1 0,0 0,0 0,0 0,24 0,-24 0,0 0,0 0,-1 0,1 0,0 0,0 0,0 0,-1 0,1 0,0 0,0 0,0 0,-1 0,1 0,0-24,0 24,0 0,-1 0</inkml:trace>
  <inkml:trace contextRef="#ctx0" brushRef="#br0" timeOffset="110220.65">15429 14858,'0'25,"0"0,0-1,0 1,0 0,0 0,24-25,-24 25,0-1,0 1,0 0,0 0,25-25,-25 25,0-1,0 1,25-25,-25 25,0 0,0 0,25-25,-25 24,0 1,0 0,0 0,0 0,0 0,0-1,0 1,25-25,-25 25,0 0,0 0,0-1,0 1,0 0,0 0,0 0,24-1,-24 1,0 0,0 0,0 0,0-1,0 1,0 0,0 0,0 0,0-1,0 1,0 0,0 0,25-25,-25 25,0-1,0 1,0 0,0 0,25-25,-25 25,0-1,0 1,0 0,0 0,0 0,0-1,25-24,-25 25,0 0,0 0,0 0,0 0,0-1,25 1,-25 0,0 0,0 0,0-1,0 1,0 0,0 0,0 0,0-1,0 1,0 0,0 0,0 0,24-1,-24 1,0 0,0 0,0 0,0-1,25 1,-25 0,0 0,25-25,-25 25,0-1,25 1,-25 0,0 0,0 0,0-1,0 1,0 0,25-25,-25 25,0 0,0-1,0 1,0-50,24 25,-24-24</inkml:trace>
  <inkml:trace contextRef="#ctx0" brushRef="#br0" timeOffset="111104.55">15429 13097,'0'-25,"-25"25,25-25,0 50,25-25,-25 25,24 0,1-25,-25 24,25 1,0 0</inkml:trace>
  <inkml:trace contextRef="#ctx0" brushRef="#br0" timeOffset="111258.46">15577 13593,'-99'99</inkml:trace>
  <inkml:trace contextRef="#ctx0" brushRef="#br0" timeOffset="111403.55">15453 14139,'-74'74</inkml:trace>
  <inkml:trace contextRef="#ctx0" brushRef="#br0" timeOffset="111544.47">15429 14387,'-75'74</inkml:trace>
  <inkml:trace contextRef="#ctx0" brushRef="#br0" timeOffset="111679.28">15429 14511,'0'25,"24"-422,-48 843</inkml:trace>
  <inkml:trace contextRef="#ctx0" brushRef="#br0" timeOffset="111822.49">15429 14808,'-25'0,"74"-421,-148 892</inkml:trace>
  <inkml:trace contextRef="#ctx0" brushRef="#br0" timeOffset="111960.74">15404 15007,'-25'0,"75"-620,-125 1240</inkml:trace>
  <inkml:trace contextRef="#ctx0" brushRef="#br0" timeOffset="134822.14">14709 14163,'-25'0,"25"-24,-24 24,-1 0,0 0,50-25,0 25,-1 0,1 0,0 0,0 0,0 0,-1 0,26 0,-25 0,0-25,24 25,-24 0,0 0,24 0,-24 0,0 0,0 0,0 0,-1 0,1 0,0 0</inkml:trace>
  <inkml:trace contextRef="#ctx0" brushRef="#br0" timeOffset="135090.11">15032 14139,'-50'0,"100"0,-100 24,75 1,-25 0,0 0,25 0,-25-1,0 1,0 0,0 0,24 0,-24 0,0-1,0 1,0 0,0 0,0 0,0-1,25-24,-25 25</inkml:trace>
  <inkml:trace contextRef="#ctx0" brushRef="#br0" timeOffset="135462.19">15429 14387,'-25'0,"50"0,-1 0,1 0,0 0,0 0,0 0,-1 0,1 0,0 0,0 0,0 0,-25-25,24 25,1 0</inkml:trace>
  <inkml:trace contextRef="#ctx0" brushRef="#br0" timeOffset="135701.91">15379 14536,'-25'0,"50"0,-25 0,25 0,0 0,-1 0,1 0,0-25,0 25,0 0,-1 0,1 0,0 0,0 0,0 0,-1 0,1-25,0 25,0 0,0 0</inkml:trace>
  <inkml:trace contextRef="#ctx0" brushRef="#br0" timeOffset="136442.07">16024 14287,'-25'0,"25"-24,25-1,0 25,-1 0,1 0,0 0,0 0,0 0,-1 0,-24 25,25-25,-25 24,25-24,-25 25,0 0,0 0,-25 0,25 0,-25-25,25 24,-24 1,-1 0,0-25,25 25,-25-25,0 0,25 25,-24-25,-1 24,50-24,-1 0,1 0,0 0,0 0,0 0,-1 0,1 0,0 0,0 0,0 0,-1 0,1 0</inkml:trace>
  <inkml:trace contextRef="#ctx0" brushRef="#br0" timeOffset="136754.82">16520 14287,'-25'0,"25"-24,-25 24,25 24,0 1,0 0,0 0,25 0,0 0,-25-1,25 1,-25 0,25-25,-25 25,0 0,0-1,0 1,-25-25,0 0,0 0</inkml:trace>
  <inkml:trace contextRef="#ctx0" brushRef="#br0" timeOffset="136923.47">16495 14362,'-49'-50,"98"100,-74-100,50 50,0 0,0 0,0 0</inkml:trace>
  <inkml:trace contextRef="#ctx0" brushRef="#br0" timeOffset="137186.01">16768 14312,'-74'174,"74"-149,74-224,-148 423,98-200,1-24,-25 25,25-25,0 25,0-25,-1 0,1 0,0-25,0 25,0 0,-25-25,0 1,0-1,0 0,0 0,0 0,-25 1,0-1,25 0,-25 25,0-25,25 0,-24 25</inkml:trace>
  <inkml:trace contextRef="#ctx0" brushRef="#br0" timeOffset="137742.04">17115 14287,'0'0,"0"-24,-25 24,25 24,0 1,-24 0,24 0,0 25,-25-26,25 1,-25 0,25 0,-25 24,25-24,0 0,0 0,0 0,0-50,25 25,-25-25,0 0,25 0,-25 1,0-1,0 0,25 25,-25-25,0 0,24 25,1 0,-25 25,25-25,0 0,0 0,-1 0,1-25,-25 1,0-1,0 0,0 0,0 50,0 0,0 0,0-1,0 1,0 0,25 0,-25 0,0-1,0 1,25 0</inkml:trace>
  <inkml:trace contextRef="#ctx0" brushRef="#br0" timeOffset="137953.23">17413 14263,'25'0,"-50"0,50 24,-25 1,24 0,-24 0,0 0,0 0,0-1,0 1,0 0,0 0,0 0,0-1,0 1,0 0,0 0</inkml:trace>
  <inkml:trace contextRef="#ctx0" brushRef="#br0" timeOffset="138175.07">17611 14312,'0'25,"-24"-25,48-25,-48 75,-1-50,25 25,-25 0,0-1,25 1,0 0,0 0,0 0,25-25,-25 24,25-24,0 0,-1 0,26 0,-25 0</inkml:trace>
  <inkml:trace contextRef="#ctx0" brushRef="#br0" timeOffset="139322.25">18033 14188,'0'-25,"-25"25,25-24,-25 24,1-25,-1 25,0 0,0 0,25-25,-25 25,1 0,-1 0,0-25,0 25,0 0,1 0,-1-25,0 25,0-24,0 24,-24 0,24-25,0 25,0 0,-24-25,24 25,0-25,0 25,-24 0,24-25,0 25,0 0,-24 0,24-24,-25 24,25 0,1-25,-26 25,25 0,-24-25,24 25,-25 0,1 0,24-25,-25 25,25 0,-24 0,24-25,-25 25,1 0,24 0,-25 0,26-24,-26 24,0 0,1-25,24 25,-25 0,1-25,-1 25,0 0,1-25,24 25,-25-25,1 25,-1 0,25-24,-24 24,24 0,-25 0,26-25,-26 25,25 0,-24 0,24 0,-25 0,1 0,-1 0,0 0,1 0,24 25,-25-25,1 0,-1 0,0 0,1 0,24 0,-25 0,1 0,24 0,-25 24,1-24,24 0,-25 25,1-25,-1 25,25-25,-24 25,-1-25,1 25,-1-1,25-24,-25 25,1-25,24 25,-25-25,26 25,-1 0,-25-25,25 24,1 1,-1 0,0 0,25 0,-25-1,0 1,25 0,0 0,-24 0,24-1,0 1,0 0,0 0,0 0,24-1,-24 1,25 0,0 0,-25 0,25 0,0-1,-1 1,26 0,-25 0,0 0,24-25,1 24,-25 1,24 0,1 0,-25 0,24-1,1 1,0 0,-26-25,26 25,0 0,-1-1,1 1,-25 0,24 0,1-25,-1 25,1-1,24 1,-24-25,0 25,-1-25,26 25,-26-25,26 0,-26 25,26-25,-26 24,26-24,-26 25,26-25,-26 25,26-25,-26 25,26-25,-26 25,26-25,-26 0,26 24,-1-24,-24 0,24 0,1 25,-1-25,1 0,-1-25,25 25,-24 0,24 0,-25-24,25 24,1-25,-1 0,0 0,25 25,-25-25,1 1,-26-1,25 0,-24 0,24-24,-25 24,-24 0,-1-25,1 26,0-26,-1 25,-24-24,0-1,-25 25,25-24,-25-1,0 0,0 26,0-26,0 0,0 25,-25-24,25-1,-25 25,25 1,-25-1,0-25,1 25,-1 25,-25-24,25-1,-24 0</inkml:trace>
  <inkml:trace contextRef="#ctx0" brushRef="#br0" timeOffset="143686.13">20117 10815,'0'-25,"24"25,-24-25,25 25,0-25,0 25,0 0,-25-24,24 24,1 0,-25-25,25 25,-25-25,25 25,-25-25,25 0,-25 1,24 24,-24-25,0 0,25 25,-25-25,0 0,25 25,-25-24,0-1,0 0,25 25,-25-25,0 0,0 1,0-1,0 0,25 25,-25-25,24 0,-24 1,0-1,0 0,25 25,-25-25,0 0,0 1,25-1,-25 0,0 0,0 0,0 0,0 1,0-1,0 0,0 0,0 0,25 25,-25-24,0-1,0 0,0 0,0 0,0 1,0-1,0 0,0 0,0 0,0 1,0-1,0 0,25 25,-25-25,0 0,0 1,0-1,0 0,0 0,24 25,-24-25,0 1,25 24,-25-25,25 25,0 0,-25 25,25-25,0 0,-25 24,24-24,-24 25,0 0,0 0,0 0,25-25,-25 24,0 1,0 0,25-25,-25 25,0 0,0-1,0 1,25-25,-25 25,0 0,25-25,-25 25,0-1,24-24,-24 25,0 0,0 0,25-25,-25 25,25-1,-25 1,0 0,25-25,-25 25,0 0,25-1,-25 1,0 0,0 0,24 0,-24 0,0-1,0 1,0 0,0 0,0 0,0-1,0 1,0 0,0 0,25-25,-25 25,0-1,0 1,25-25,-25 25,0 0,0 0,0-1,25 1,-25 0,0 0,0 0,0-1,0 1,0 0,0 0,0 0,25-1,-25 1,0 0,0 0,24-25,-24 25,25-1,-25 1,25-25,-25 25,25-25,0 25,-1-25,1 0,0 25,0-25</inkml:trace>
  <inkml:trace contextRef="#ctx0" brushRef="#br0" timeOffset="144288.84">22374 8880</inkml:trace>
  <inkml:trace contextRef="#ctx0" brushRef="#br0" timeOffset="144722.21">22374 8880,'-323'-50,"274"50,24 0,0-24,-24 24,-1 0,25 0,-24 0,-1 0,25 0,-25 0,1 0,24 0,-25 0,26 0,-26 0,25 0,0 0,-24 0,24 0,-25 0,26 0,-1 0,0 24,-25-24,26 0,-1 0,0 0,0 0,0 0,1 0,-1 0,0 0,0 0,0 0,1 0,-1 0,0 0,0 0,25-24,-25 24</inkml:trace>
  <inkml:trace contextRef="#ctx0" brushRef="#br0" timeOffset="144884.94">21233 8508</inkml:trace>
  <inkml:trace contextRef="#ctx0" brushRef="#br0" timeOffset="145098.31">21208 8483,'-50'0,"100"0,-695 546,645-521,0 0,25-1,0 1,-1 0,1-25,0 25,0 0,25-25,-26 24,26-24,0 25,-1-25,26 25,-26-25,1 25,-1-25,1 0</inkml:trace>
  <inkml:trace contextRef="#ctx0" brushRef="#br0" timeOffset="154445.27">21630 9798,'0'0,"-25"25,0-25,25 24,-25-24,25 25,-25-25,1 25,-1-25,25 25,-25-25</inkml:trace>
  <inkml:trace contextRef="#ctx0" brushRef="#br0" timeOffset="154714.67">21580 9674,'-25'25,"0"-25,25 24,-24-24,24 25,-25-25</inkml:trace>
  <inkml:trace contextRef="#ctx0" brushRef="#br0" timeOffset="154997.94">21530 9699,'0'0,"-24"24,-26 1,25 25,0-25,1-1,-1 1,0 0,0-25,0 25,1 0,24-1,-25-24</inkml:trace>
  <inkml:trace contextRef="#ctx0" brushRef="#br0" timeOffset="155251.14">21729 9947,'0'0,"-25"24,0 1,0-25,25 25,-24-25,-1 25,0 0,0 0,0-1,-24-24,24 25,0 0,0 0,1 0,-1-1,-25 1,50 0,-25 0,1-25,-1 25,25-1</inkml:trace>
  <inkml:trace contextRef="#ctx0" brushRef="#br0" timeOffset="155472.79">21704 10145,'-198'0,"396"0,-421 25,198 0,0 0,0-1,-24 1,24 0,0 0,0 24,1-24,-1 0,0 0,0 0,0-1,25 1,-24-25,24 25,0 0</inkml:trace>
  <inkml:trace contextRef="#ctx0" brushRef="#br0" timeOffset="155686.85">21630 10418,'-50'25,"100"-50,-125 50,50 0,1-25,-1 24,0-24,0 25,0 0,1 0,-1 0,0-25,0 24,0 1,1 0,24 0,-25-25,25 25,0-1</inkml:trace>
  <inkml:trace contextRef="#ctx0" brushRef="#br0" timeOffset="155890.37">21828 10592,'-124'49,"248"-98,-273 98,124-24,1 0,-26 0,25-25,0 24,1 1,-1 0,0 0,0-25,0 25,25-1,-24 1,-1 0</inkml:trace>
  <inkml:trace contextRef="#ctx0" brushRef="#br0" timeOffset="156066.84">21952 10765,'-322'75,"297"-51,372-123,-744 198,372-74,1 0,-1 0,25 0,-25-25</inkml:trace>
  <inkml:trace contextRef="#ctx0" brushRef="#br0" timeOffset="156215.27">21903 10864,'-149'25</inkml:trace>
  <inkml:trace contextRef="#ctx0" brushRef="#br0" timeOffset="157258.06">20861 9971,'0'0,"0"25,0 0,-25-25,0 25,0 0,1 0,-1-1,25 1,-25-25,0 25,0 0,0 0,1-1,-1-24,25 25,-25-25</inkml:trace>
  <inkml:trace contextRef="#ctx0" brushRef="#br0" timeOffset="157494.04">20861 9723,'-25'-24,"50"48,-75-48,50 48,-25 1,25 0,-24 0,-1-25,25 25,-25-1,0 1,25 0,-25-25,0 25,25 0,-24-1</inkml:trace>
  <inkml:trace contextRef="#ctx0" brushRef="#br0" timeOffset="157701.84">20811 9674,'0'25,"0"-1,-25-24,25 25,0 0,-24 0</inkml:trace>
  <inkml:trace contextRef="#ctx0" brushRef="#br0" timeOffset="157938.97">20935 10170,'-25'0,"1"0,-1 0,25 25,-25-25,0 0,0 25,1-1,-1-24,0 25,0 0,0-25,0 25,1 0,-1-1,0 1</inkml:trace>
  <inkml:trace contextRef="#ctx0" brushRef="#br0" timeOffset="158138.04">20836 10244,'0'0,"0"25,-25 0,0-25,25 25,-24-25,-1 25,0-1,0 1,25 0,-25 0,0 0</inkml:trace>
  <inkml:trace contextRef="#ctx0" brushRef="#br0" timeOffset="158390.75">20985 10294,'-25'0,"25"25,-25-25,0 0,1 25,-1-25,25 24,-25 1,0-25,-24 25,24 0,0 0,0-1,0 1,-24 0,24 0,0-25,0 25,0-1,1 1,-1-25</inkml:trace>
  <inkml:trace contextRef="#ctx0" brushRef="#br0" timeOffset="158601.47">20935 10492,'-173'75,"346"-150,-396 175,198-100,-25 24,1 1,24 0,-25 0,1 0,24-1,-25-24,26 25,-1 0,0 0,25 0</inkml:trace>
  <inkml:trace contextRef="#ctx0" brushRef="#br0" timeOffset="158798.61">21084 10641,'-50'0,"100"0,-124 25,49-25,0 0,0 0,0 25,1-25,-1 25,0-25,0 0,0 24,1-24,-1 25,0 0</inkml:trace>
  <inkml:trace contextRef="#ctx0" brushRef="#br0" timeOffset="158994.18">21109 10666,'-25'25,"50"-50,-75 50,25 0,1-25,-1 24,0-24,0 25,0-25,1 25,-1 0,0 0</inkml:trace>
  <inkml:trace contextRef="#ctx0" brushRef="#br0" timeOffset="170839.39">12229 15056</inkml:trace>
  <inkml:trace contextRef="#ctx0" brushRef="#br0" timeOffset="172167.96">15553 12898,'-25'0,"25"25</inkml:trace>
  <inkml:trace contextRef="#ctx0" brushRef="#br1" timeOffset="-194875.55">10592 13940,'-25'-25,"25"1,-25 24,25 24,-25-24,25 25,-25 0,25 0,-24 0,24 24,-25-24,25 25,-25-26,25 26,-25-25,25 24,-25 1,25 0,-24-25,24 24,0 1,-25-1,25-24,0 25,0-1,0-24,0 25,0-1,0-24,0 25,0-25,0 24,0 1,0-25,0 24,0-24,0 0,25 0,-25 24,24-24,-24 0,25 0,-25-1,25-24,-25 25,25-25,-25 25</inkml:trace>
  <inkml:trace contextRef="#ctx0" brushRef="#br1" timeOffset="-194582.89">10220 15280,'49'248,"-98"-496,98 521,-24-249,-25 1,25-25,0 0,-25 25,24-25,1-25,0 25,0 0,0-25,24 25,-24-24,0-1,24 0</inkml:trace>
  <inkml:trace contextRef="#ctx0" brushRef="#br1" timeOffset="-192935.19">9773 13643,'25'-25,"-25"0,0 0,0 0,0 1,0-1,0 0,0 0,0 0,0 1,0-1,0 0,0 0,0 0,0 1,0-1,0 0,0 0,-25 25,25-25,0 50,0 0,0 0,0 0,0-1,0 1,0 0,0 0,0 0,0-1,0 26,0-25,0 0,0 24,0-24,0 25,0-26,0 1,0 25,0-25,25-1,-25 26,0-25,0 0,0-1,0 1,0 0,0 0,0 0,0-1,0 1,0 0,25 0,-25 0,0-1,0 1,0 0,24-25,-24-25,25 25,-25-25,0 1,0-1,0 0,0 0,0 0,0 1,0-1,0 0,0 0,0 0,0 1,-25-1,25 0,-24 25,24-25,0 0,-25 25,25-24,-25 24,25-25,-25 25,0 0,25 25,0-1,0 1,25-25,0 0,-25 25,25-25,0-25,-1 0,1 1,-25-1,25 25,-25-25,25 25,-25-25,25 25,-25 25,24-25,-24 25,25-25,-25 25,25-25,-25 24,25-24,-25 25,25-25,0 0,-1 0,-24-25,25 25,0-24,-25-1,25 25,-25-25,0 0,0 0,-25 25,0 0,25 25,-25-25,25 25,0 0,0 0,0-1,0 1,25-25,0 0,0 25,0-25,-1 0,1 0</inkml:trace>
  <inkml:trace contextRef="#ctx0" brushRef="#br1" timeOffset="-191308.06">10517 13667,'-49'0,"98"0,-98-24,73 24,-24 24,0 1,0 0,0 0,0 0,0-1,0 1,0 0,25 0,-25 0,25-1,-25 1,25-25,-25 25,25-25,-25 25,24-25,-24-25,25 0,-25 0,0 1,25 24,-25-25,0 0,0 0,0 0,0 1,0-1,0 50,0-1,0 1,0 0,0 0,0 0,0-1,25-24,0 0,-1 0,1 0,-25-24,25 24,-25-25,25 25,-25-25,25 25,-25-25,0 0,24 25,-24-24,0-1,0 0,0 50,0 0,-24-25,24 24,0 1,0 0,24-25,-24 25,25-25,0 0,0 0,0 0,-1 0,1-25,0 0,0 25,-25-25,0 1,25 24,-25-25,0 0,-25 25,0 25,25 0,-25-1,25 1,0 0,0 0,0 0,25-25,0 24,0-24,-1 0,1-24,-25-1,25 25,0-25,-25 0,25 25,-25-25,25 25,-25-24,24 24,-24 24,25 1,-25 0,0 0,0 0,25-25,-25-25,25 25,-25-25,25 25,-1-25,1 25,0 0,0 0,-25 25,25-25,-25 25,24-25</inkml:trace>
  <inkml:trace contextRef="#ctx0" brushRef="#br1" timeOffset="-190698.73">11609 13767,'24'49,"-48"-98,73 73,-49-48,0 48,0 1,0 0,25-25,0 0,0-25,-1 25,-24-25,25 25,-25-24,25 24,-25-25,0 0,25 0,-25 0,0 1,0 48,0 1,0 0,0 0,0 0,0-1,25 26,-25-25,24 0,-24 24,25-24,-25 0,0 0,25 24,-25-24,0 0,0 0,0-1,0 1,0 0,-25-25,25-25,-25 25,1-25,-1 1,0-1,25 0,-25 0,25 0,0 1,0-1,0 0,25 25,0-25</inkml:trace>
  <inkml:trace contextRef="#ctx0" brushRef="#br1" timeOffset="-189767.69">12378 13444,'-25'-25,"0"25,25-24,-25 24,25-25,-25 25,25-25,-24 25,24-25,-25 25,25-25,-25 25,0-24,0-1,0 0,1 25,-1-25,0 25,0-25,0 25,1-25,-26 1,25 24,-24-25,24 25,-25-25,1 25,-1-25,0 25,1-25,-1 25,1-24,-26 24,26-25,-1 25,-24 0,24-25,-25 25,26-25,-26 25,26 0,-1-25,-24 25,24-24,1 24,-26 0,26 0,-1 0,-24 0,24 0,0 0,-24 24,24-24,1 25,-26-25,26 25,-1 0,0-25,1 25,-1-1,25 26,-24-25,-1 0,25 24,1 1,-26-25,25 24,0 1,1 0,-1-1,0 1,25 24,-25-24,0-1,25 1,-24-25,24 24,-25 1,25 0,0-26,0 26,0 0,0-26,0 26,0-25,25 24,-25 1,24-25,1 24,-25-24,25 25,25 0,-26-26,1 26,0-25,25 0,-1 24,-24-24,25 0,-1 0,1-1,24-24,-24 25,24 0,-24-25,24 0,1 0,-1 25,25-25,-24 0,-1-25,25 25,1 0,-26 0,25-25,0 25,1 0,-26-25,25 25,1-24,-1 24,0-25,0 0,0 25,1-25,-1 0,0-24,0 24,1-25,-1 26,0-26,0 0,-24 1,24-1,-25-24,-24 24,24 0,-24-24,-25 24,24 1,-49-26,25 26,-25-1,0-24,-25 24,25 1,-25-26,-24 26,24-1,-25 0,1 26,-26-26,26 0,-26 25,1 1,0-1</inkml:trace>
  <inkml:trace contextRef="#ctx0" brushRef="#br1" timeOffset="-188391.88">12303 15056,'0'0,"0"25,-25-25,25 25,0 0</inkml:trace>
  <inkml:trace contextRef="#ctx0" brushRef="#br1" timeOffset="-188151.67">12254 15354,'-25'99</inkml:trace>
  <inkml:trace contextRef="#ctx0" brushRef="#br1" timeOffset="-188120.69">12328 15726,'-25'50</inkml:trace>
  <inkml:trace contextRef="#ctx0" brushRef="#br1" timeOffset="-187879.98">12378 15999,'-25'124</inkml:trace>
  <inkml:trace contextRef="#ctx0" brushRef="#br1" timeOffset="-187850">12402 16346,'-24'124</inkml:trace>
  <inkml:trace contextRef="#ctx0" brushRef="#br1" timeOffset="-187618.57">12477 16718,'0'75,"-149"-1142,397 2332</inkml:trace>
  <inkml:trace contextRef="#ctx0" brushRef="#br1" timeOffset="-187383.92">12502 17537,'-25'174,"-74"-1936,396 3672</inkml:trace>
  <inkml:trace contextRef="#ctx0" brushRef="#br1" timeOffset="-186435.98">16396 15007,'25'0,"-25"25,0-1,0 1,0 0,0 0,0 0,0-1,0 1,0 0,25 0,-25 0,0-1,0-48,-25 24,25 24,0 1,0 0,25-25,-1 0,-24-25</inkml:trace>
  <inkml:trace contextRef="#ctx0" brushRef="#br1" timeOffset="-172435.75">8905 16619,'0'-25,"0"1,0 48,0 1,0 0,25-25,-1-25,1 0,-25 1,-25 24,1 0,-1 0,25-25,0 50,-25-25,25 24,-25-24</inkml:trace>
  <inkml:trace contextRef="#ctx0" brushRef="#br1" timeOffset="-171984.42">9475 16371,'0'-25,"0"50,0-25,-24 0,24 25,0 0,0 0,24-25,1 0,-25-25,25 25,0 0,0-25,-1 25,-24-25,25 25,0-25,0 0,0 25,-25-24,-25 24,0 0,25 24,-25-24,0 0,1 25,-1-25,25 25</inkml:trace>
  <inkml:trace contextRef="#ctx0" brushRef="#br1" timeOffset="-171706.62">9971 16247,'50'-50,"-100"100,75-100</inkml:trace>
  <inkml:trace contextRef="#ctx0" brushRef="#br1" timeOffset="-171364.29">10468 16024,'0'25,"0"-50,24 50,-24-50,0 0,-24 25,-1 0</inkml:trace>
  <inkml:trace contextRef="#ctx0" brushRef="#br1" timeOffset="-171076.2">10765 15949,'75'0,"-150"0,150-24,-100 24</inkml:trace>
  <inkml:trace contextRef="#ctx0" brushRef="#br1" timeOffset="-170834.29">11212 15801,'25'-25</inkml:trace>
  <inkml:trace contextRef="#ctx0" brushRef="#br1" timeOffset="-170124.46">8979 16694,'0'-25,"0"50,25-1,-25 1,0 0,0 0,25 0,-25 24,0-24,0 0,0 24,0-24,0 0,0 25,0-26,0 26,0-25,0 24,0-24,0 25,0-25,0-1,0 1,0 0,0 0,0 0,0-1,-25 1</inkml:trace>
  <inkml:trace contextRef="#ctx0" brushRef="#br1" timeOffset="-169724.04">9252 16619,'25'-124,"-50"248,50-223,-25 124,0 0,0-1,25 1,-25 0,0 25,0-26,0 1,0 25,0-25,0-1,0 26,25-25,-25 24,0-24,0 25,0-25,0 24,24-24,-24 25,0-26,0 26,0-25,0 24,0-24,0 0,0 0,0 24,0-24,0 0,0 0,0 0</inkml:trace>
  <inkml:trace contextRef="#ctx0" brushRef="#br1" timeOffset="-169329.05">9699 16272,'0'0,"0"25,0-1,0 1,0 0,0 0,0 0,0 24,24-24,-24 25,0-1,0 1,25 0,-25-1,0 1,25-1,-25 1,0 0,0-1,0-24,25 25,-25-1,0 1,0-25,0 24,0-24,0 25,0-26,0 1,0 0,-25 0,25 0,0-1</inkml:trace>
  <inkml:trace contextRef="#ctx0" brushRef="#br1" timeOffset="-168971.14">10120 16049,'0'74,"0"-49,0-124,0 223,25-100,-25 1,0 25,0-25,25 24,-25 1,25 24,-25-24,0 0,25 24,-25-24,0 24,24 0,-24-24,0 0,0 24,0-24,25-1,-25-24,0 25,0-1,0-24,0 0,0 0,0-1,0 1,0 0,25-25</inkml:trace>
  <inkml:trace contextRef="#ctx0" brushRef="#br1" timeOffset="-168611.14">10592 16049,'0'24,"0"1,0-74,24 123,-24-49,0 24,25-24,-25 25,0-25,25 24,-25 26,25-26,-25 26,25-26,-25 26,24-1,-24-24,0 24,25-24,-25-1,0 26,25-26,-25-24,0 25,0-1,25-24,-25 25,0-25,0-1,0 1,0 0</inkml:trace>
  <inkml:trace contextRef="#ctx0" brushRef="#br1" timeOffset="-168252.42">11013 15850,'25'50,"-50"-100,50 125,-25-26,0-24,0 25,0-1,0 1,25-1,-25 1,0 24,0-24,25 25,-25-1,0 0,24-24,-24 24,25-24,-25 24,0-24,25 0,-25-1,25 1,-25-25,0 24,25-24,-25 25,0-26,0 1,0 0,0 0</inkml:trace>
  <inkml:trace contextRef="#ctx0" brushRef="#br1" timeOffset="-167919.7">11460 15503,'25'372,"-50"-744,50 818,-25-371,24-1,-24 1,25-1,-25 0,25 1,-25-1,25 1,-25-1,25 1,-1-26,-24 26,25-26,-25 1,25-25,-25 24,0-24,25 0,-25 0,0-1,0 1</inkml:trace>
  <inkml:trace contextRef="#ctx0" brushRef="#br1" timeOffset="-167635.52">11956 15404,'0'198,"0"-148,0-298,0 545,25-222,-25-1,0-24,0 24,24 1,-24-1,25 0,-25-24,0 24,25-24</inkml:trace>
  <inkml:trace contextRef="#ctx0" brushRef="#br1" timeOffset="-157996.28">22225 8979,'0'-25,"-25"25,0 0,25-24,-24 24,-1 0,0-25,0 25,0 0,1-25,-1 25,0 0,0 0,0-25,1 25,-1 0,0 0,0-25,-24 25,24 0,0 0,0 0,-25-24,26 24,-26 0,25 0,-24 0,24 0,-25-25,1 25,24 0,-25 0,1 0,24 0,-25 0,25-25,-24 25,24 0,-25 0,26-25,-26 25,25 0,0 0,-24-25,24 25,0 0,0-24,1 24</inkml:trace>
  <inkml:trace contextRef="#ctx0" brushRef="#br1" timeOffset="-157760.15">21034 8558</inkml:trace>
  <inkml:trace contextRef="#ctx0" brushRef="#br1" timeOffset="-157526.45">20960 8607,'-347'397,"768"-843,-619 942</inkml:trace>
  <inkml:trace contextRef="#ctx0" brushRef="#br0" timeOffset="113349.8">2332 4291,'0'0,"-25"0,0 0,0 0,0 0,1 25,-1-25,0 0,0 0,0 0,1 0,-1 0,0 0,0 0,0 25,1-25,-1 0,0 0,-25 0,26 0,-1 0,0 0,0 0,0 25,1-25,-26 0,25 0,0 0,0 24,1-24,-1 25,0-25,0 0,0 25,1 0,-26-25,25 25,0-1,1-24,-26 25,25 0,0 0,-24 0,24-1,-25 1,26 0,-1 0,-25 0,25-1,-24 1,24 0,0 0,-24 0,24 24,0-24,0 0,-24 0,24 0,0 24,-25-24,26 0,-1 0,-25 24,25-24,0 0,1 24,-1-24,0 25,0-1,0-24,1 25,-1-25,0 24,25-24,-25 25,25-26,0 26,-25-25,25 0,0 24,0-24,0 25,0-25,0-1,0 1,0 0,0 25,25-26,-25 1,25 0,-25 0,25 0,0-1,-1 1,1 0,0 0,0-25,24 25,-24-25,25 24,0-24,-1 0,1-24,-1 24,26-25,-26 25,26-25,-26-25,26 26,-26-1,26-25,-26 1,26-1,-26 0,26 1,-1-1,-24-24,24 24,-24-24,24-1,-24 1,0-25,-1 24,1 1,-25-1,-1 1,1 0,0-1,-25 26,25-26,-25 25,0 1,-25-1,25 1,-25-1,0 25,25 0,-24 1,-1-1</inkml:trace>
  <inkml:trace contextRef="#ctx0" brushRef="#br0" timeOffset="113749.81">1563 5383,'-25'0,"50"0,-75 0,50 24,0 1,-25 0,25 25,-25-26,25 26,-24 0,-1-1,0 26,0-1,0 1,1-1,-1 25,-25 0,25 25,-24 0,-1 0,1 0,-1 0,0 1,1-26,-1 25,1-25,-1-25,25 1,-24-1,24-24,0-25,0 24,25-24,0 0,-25-25,25 25</inkml:trace>
  <inkml:trace contextRef="#ctx0" brushRef="#br0" timeOffset="113999.8">744 7119,'149'446</inkml:trace>
  <inkml:trace contextRef="#ctx0" brushRef="#br0" timeOffset="114989.8">1017 7045,'-25'0,"25"-25,-25 50,25-1,0 1,-24 0,24 0,0 0,-25-1,25 26,0-25,0 24,-25 1,25-25,0 24,0 1,-25-25,25 24,0-24,0 25,0-25,25-1,-25 1,25-25,0 0,-1 0,26 0,-25-25,0 25,24-24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0:46:44.14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9252 3795,'0'0,"-25"0,-24-25,24 25,0 0</inkml:trace>
  <inkml:trace contextRef="#ctx0" brushRef="#br0" timeOffset="744.64">9054 1563,'25'0,"-1"24,1 1,-25 0,0 0,25 0,-25 24,25-24,-25 25,0-25,0 24,0 1,0 24,0-24,0-1,0 1,0 0,0-1,0 1,0-1,0 1,0 0,-25-26,25 1,0 0,0 0,0 0,0-1,0 1</inkml:trace>
  <inkml:trace contextRef="#ctx0" brushRef="#br0" timeOffset="981.83">9054 1538,'0'0,"0"-25,0 0,25 25,-1 0,1-25,0 25,0 0,0 0,-1-24,1 24,25 0,-25 0,24-25,1 25,-25 0,24 0,-24 0,0 0,24 0,-24-25,0 25,0 0,0 25</inkml:trace>
  <inkml:trace contextRef="#ctx0" brushRef="#br0" timeOffset="1164.78">9103 1811,'0'0,"-24"0,24 25,0-1,24-24,1 0,0 0,0 25,0-25,-1 0,26 0,-25-25,24 25,1 0,0 0,24 0</inkml:trace>
  <inkml:trace contextRef="#ctx0" brushRef="#br0" timeOffset="1370.79">9922 1960,'0'0,"0"24,0-48,25 24,-1-25,1 25,0 0,0 0,25-25,-26 25,26 0,-25-25,0 25,24 0,-24 0,0 0</inkml:trace>
  <inkml:trace contextRef="#ctx0" brushRef="#br0" timeOffset="1558.31">9996 2183,'0'0,"-25"25,1-1,24 1,-25-25,25 25,25-25,-1 0,1 0,0 0,0 0,25-25,-26 25,26 0,0-25,24 25,-24-24</inkml:trace>
  <inkml:trace contextRef="#ctx0" brushRef="#br0" timeOffset="1794.18">11137 1960,'-25'0,"25"24,25-24,0 0,0 0,0 0,24-24,1 24,-25 0,24 0,1 0,24 0,-24 0</inkml:trace>
  <inkml:trace contextRef="#ctx0" brushRef="#br0" timeOffset="2225">12080 1587,'0'-24,"25"-1,-1 50,1-1,-25 1,0 0,0 25,0-25,-25 24,1 1,-1-25,0 24,0 1,0-1,-24 1,24-25,-25 24,1-24,24 0,-25 0,1 0,24-25,-25 0,26 0,-1 0,0-25,0 25,0-25,25 0,-24 0,24 1,0-1,0 0,0-25,0 26,24-1,-24 0,25 0,0 0,0 1,-25-1,25 0,-1 0,1 25,0 0,25 0,-26 0,1 0,0 25,0-25,0 25,24 0,-24 24,0-24,0 0,-1 0,1 24,0-24,0 0,0 0,-1-1,-24 26,25-25,0 0,0-25,0 24,-25 1,25 0,-1-25</inkml:trace>
  <inkml:trace contextRef="#ctx0" brushRef="#br0" timeOffset="2496.75">12402 1885,'0'0,"0"-25,25 25,-25-24,25 24,-25 24,25 1,-25 0,0 0,25 0,-25-1,0 26,0-25,0 0,0 24,0-24,24 0,-24 0,0-1,0 1,25 0,0-25,-25-25,25 0,0 1,-25-1,24-25,-24 25,25-24,0-1,-25 1,25-1,-25 0,0 1,25-1,-25 1,24 24,-24-25,0 25,25-24</inkml:trace>
  <inkml:trace contextRef="#ctx0" brushRef="#br0" timeOffset="3044.94">8086 943,'0'0,"0"24,0 1,0 0,-24 0,24 0,0-1,0 1,-25 25,25-25,0-1,0 1,0 0,0 0,0 0,25-25,-25 24</inkml:trace>
  <inkml:trace contextRef="#ctx0" brushRef="#br0" timeOffset="3213.08">8359 1067,'0'0,"-25"24,1-24,-1 0,0 25,0-25,25 25,-25 0,1 0,24-1,-25 1,25 0,0 0,0 0,0 24,25-24,-1 0,1 0</inkml:trace>
  <inkml:trace contextRef="#ctx0" brushRef="#br0" timeOffset="3727.62">13370 992,'25'0,"-25"-25,24 25,1 0,0 25,0-25,0 25,-1 0,-24 0,25-1,0 1,-25 25,0-25,0-1,0 26,-25-25,25 24,-25-24,1 0,-1 0,0 24</inkml:trace>
  <inkml:trace contextRef="#ctx0" brushRef="#br0" timeOffset="3903.12">13717 992,'0'0,"25"25,0-25,-25 25,24-25,-24 25,0-1,0 1,0 0,0 0,0 0,0 24,0 1,0-1</inkml:trace>
  <inkml:trace contextRef="#ctx0" brushRef="#br0" timeOffset="5512.1">14412 2505,'0'-25,"24"25,-24-24,25 24,0 0,25-25,-26 25,26-25,0 25,-1-25,1 25,24-25,1 25,-1-24,0-1,1 25,-1-25,25 0,-24 25,-1-25,26 25,-26-24,0 24,-24-25,0 25,-1-25,1 25,-25 0,-1-25,1 25,-25-25,-25 25,1 0,-1-24,-25 24,25 0,-24 0,24 0,-25 0,26 0,-1 0,0 0,0 24,25 1,0 0,25 0,0 0,0-1,-1 1,-24 0,25-25,-25 25,0 0,0-1,0 1,-25 0,1 0,-1-25</inkml:trace>
  <inkml:trace contextRef="#ctx0" brushRef="#br0" timeOffset="6693.23">17835 1563,'0'-25,"0"0,0 0,0 0,24 1,1 24,-25-25,25 25,0 0,-25-25,25 25,-1 0,1 0,0 0,0 25,0-25,-1 25,1-1,0 1,-25 0,0 0,0 0,0-1,0 26,-25-25,0 25,1-26,-1 1,0 25,0-25,-24-1,-1 1,25-25,-24 25,-1-25,25 25,-24-25,24 0,0-25,0 25,0 0,1-25,-1 25,25-25,0 1,0-1,0 0,25 0,-1 25,1 0,25 0,-25 0,-1 0,1 25,25-25,-25 25,-1 0,26-1,-25-24,0 50,-1-25,-24 0,25-1,0 1,-25 0,25 0,-25 0,25-1,-25 1,24 0,1 0,-25 0</inkml:trace>
  <inkml:trace contextRef="#ctx0" brushRef="#br0" timeOffset="6945.05">18678 1811,'0'0,"0"-25,-25 0,25 0,-25 1,1-1,-1 25,0-25,0 25,0 0,25 25,0 0,0-1,0 1,0 0,25 25,-25-26,0 1,25 0,-25 0,0 0,0-1,0 1,0 0,0 0,-25-25,25 25,0-1,-25-24,0 0</inkml:trace>
  <inkml:trace contextRef="#ctx0" brushRef="#br0" timeOffset="7310.17">18355 1860,'0'0,"0"-24,0-1,0 0,0 0,0 0,25 1,-25-1,25 25,0 0,-25-25,49 25,-24 0,0 0,25-25,-1 25,1 0,-25 0,24 0,1-25,-25 25,24 0,-24 0,0 0,0-25,0 25,-1 0,-24-24,-24 48,-1 1,0 0,25 0,0 0,-25 0,25-1,0 1,0 0,0 0,0 0,0-1,0 1,25 0,0-25,0 25,-1-25,1 0,0-25,0 25,0 0,-1-25,1 25,0-25,0 1,0-1,-25 0,0 0,0 0,-25 1,0-1,0 0,-24 0,24 0,0 25</inkml:trace>
  <inkml:trace contextRef="#ctx0" brushRef="#br0" timeOffset="7900.92">19546 1439,'0'-25,"0"0,0 50,0 0,-25-1,25 1,0 25,-25-25,25 24,-24-24,24 25,-25-1,25 1,-25-25,25 24,-25-24,25 0,-25 25,1-26,24 1,0 0,0-50,0 0,24 25,-24-24,25-1,-25 0,0 0,25 0,-25 1,0-1,25 0,-25 0,0 0,0 1,0-1,25 25,-25-25,0 50,0 0,0-1,0 1,24-25,-24 25,25-25,0 0,-25-25,25 25,0-25,0 25,-25-24,24-1,1 0,0 25,-25-25,25 0,-25 0,25 1,-25-1,0 0,0 0,0 0,0 1,0-1,0 0,0 50,0 0,0-1,-25 1,25 0,0 0,-25 0,25 24,0-24,-25 25,25-25,0 24,0-24,0 25,0-26,0 1,25 0,-25 0,25 0</inkml:trace>
  <inkml:trace contextRef="#ctx0" brushRef="#br0" timeOffset="8433.04">20017 1389,'0'0,"0"-25,25 25,0 0,0 0,0 0,-1 0,1 0,-25-25,0 1,-25 24,25-25,0 50,0-1,-24 1,24 0,0 0,0 24,0-24,0 25,0-1,0 1,0-25,-25 25,25-1,0 1,0-1,0-24,0 25,0-25,0-1,0 26,0-25,0 0,0-1</inkml:trace>
  <inkml:trace contextRef="#ctx0" brushRef="#br0" timeOffset="8673.22">20340 1563,'0'0,"25"-25,-25 0,24 0,-24 0,0 1,0 48,-24-24,24 25,-25 0,0 0,25 0,-25-1,0 26,25-25,-24 0,24 0,-25-1,25 1,0 0,0 0,0 0,25-25,-1 0,1 24,25-24,-25 0,-1 0,26 0</inkml:trace>
  <inkml:trace contextRef="#ctx0" brushRef="#br0" timeOffset="9138.89">21605 1364,'-25'-25,"0"25,25-24,-25 24,1-25,-1 0,0 25,0-25,0 25,1 0,-1 0,0 0,0 25,0-25,1 25,-1 0,0-1,0 26,0-25,1 24,-1 1,0 0,0-1,0 1,25 24,-24-24,24 0,0-1,0 1,0-1,0 1,0 0,0 24,24-49,1 24,0 1,0 0,0-26,-1 26,26-25,0 0,-26-1,26 1,0-25,-1 25,26-25,-26 0</inkml:trace>
  <inkml:trace contextRef="#ctx0" brushRef="#br0" timeOffset="9394.69">21878 1339,'0'0,"-25"-24,25-1,25 0,0 25,-1-25,1 25,0 0,25-25,-26 25,26 0,-25 0,24-24,1 24,0 0,-1 0,1 0,-25 0,24 0</inkml:trace>
  <inkml:trace contextRef="#ctx0" brushRef="#br0" timeOffset="9627.31">22250 1166,'-25'25,"0"-25,25 24,0 1,0 0,0 0,0 0,0 24,0-24,0 0,0 24,0 1,0 0,0-1,0 1,0 0,0-1,0 1,0-1,0 1,25 0,-25-26,0 26,0-25,25 24,-25-24,0 0,25 0,-25 0,24-1</inkml:trace>
  <inkml:trace contextRef="#ctx0" brushRef="#br0" timeOffset="9851.03">22523 1761,'0'25,"0"0,-25-25,25 25,0-1,0 26,0-25,-25 0,25 24,0-24,0 25,0-26,0 26,25-25,-25 24,25-24,-25 0,24 0,-24 0,25-1</inkml:trace>
  <inkml:trace contextRef="#ctx0" brushRef="#br0" timeOffset="10098.93">22498 1885,'0'0,"-25"-25,25 1,0-1,25 0,0 25,-1 0,1 0,0 0,0 0,0 25,-1-25,26 25,-25-1,0 1,0 0,-1 0,1 24,0-24,0 25,-25-25,25 24,-25-24,0 0,-25 24,25-24,-25 0,0 0,0 0,-24-1,24 1,-25-25,25 0,-24 0,-1 0,25 0,-24 0,24-25,0 25</inkml:trace>
  <inkml:trace contextRef="#ctx0" brushRef="#br0" timeOffset="10395.65">22920 1166,'0'0,"24"0,-24-25,25 25,25 0,-25 0,24 0,1 25,-1-25,1 25,24-1,-24 1,0 25,24-25,-24 24,-1 1,1-1,-1 1,-24 0,0-1,0 26,-25-26,0 1,0 24,-25-24,0 24,0-24,1 24,-26-24,0 0,1-1,-26 1,1-1,0-24,-1 25,1-25,-25-1</inkml:trace>
  <inkml:trace contextRef="#ctx0" brushRef="#br0" timeOffset="11375.62">19943 2480,'-25'0,"25"25,-25-25,1 25,-1-25,0 25,0-25,0 0,1 25,-26-25,25 0,-24 24,24-24,-25 25,0-25,1 0,-1 25,1-25,-1 0,-24 0,24 0,-24 25,-1-25,26 0,-26 0,1 0,-1 0,1-25,0 25,-1 0,1-25,-1 25,26-25,-26 25,1-24,-1-1,26 0,-1-25,-24 26,24-26,1 25,24-24,-25-1,25-24,-24 24,24 0,25-24,-25 24,0-24,25 0,0-1,0 1,0-26,25 26,-25-25,25 24,0 1,0 0,-1-1,26 1,-25 24,24-24,-24 24,25 1,-25-1,24 25,1-24,-1-1,1 25,24 0,-24-24,24 24,-24 0,24 0,1 0,24 1,-24-1,-1 0,25 25,-24-25,24 0,0 25,0-24,0 24,1 0,-1 0,0 0,0 0,1 0,-1 0,0 0,0 24,0-24,1 25,-26 0,25 0,-24 0,24-1,-25 26,1 0,-26-1,1 1,0 24,-1-24,-24 24,0 1,-25 24,0-25,0 1,-25 24,0 0,0 0,-24-24,24 24,-25 0,1 1,-1-26,1 25,-26-24,1-1,-1 0,1 1,-1-26,1 26,-25-26,0 1,24-25,-24 24,0-24</inkml:trace>
  <inkml:trace contextRef="#ctx0" brushRef="#br0" timeOffset="12621.92">13667 3373,'0'-24,"-24"24,24-25,0 0,0 0,-25 25,0 0,0 0,0 25,1-25,-1 25,0 0,0-25,0 24,1 1,-1 0,0 0,25 0,-25-25,25 24,-25 1,25 0,0 0,25-25,0 0,0 0,0 0,-1 0,1-25,0 25,0-25,0 0,-1 1,-24-1,25 0,0 0,-25 0,25 1,-25-1,25 25,-25 25,24-25,-24 24,25 1,-25 25,25-25,-25-1,25 26,-25 0,25-26,-25 26,0-25,24 25,-24-1,0-24,0 0,0 24,0-24,0 0,-24 0,24 0,-25-1,0 1,25 0,-25-25,0 0,1 0,-1 0,0 0,0 0,0-25,1 0,-1 1,25-1,0 0,0 0,0 0,0 1,25-1,-25 0,24 0,1 0,25 25,-25-24,24-1</inkml:trace>
  <inkml:trace contextRef="#ctx0" brushRef="#br0" timeOffset="13156.61">14114 3423,'-25'-25,"0"25,0 0,1 0,-1 25,0-25,0 25,25 0,-25-25,1 24,-1 1,25 0,-25-25,25 25,0 0,0-1,0 1,0 0,25-25,-25 25,25-25,-1 0,1-25,0 25,0-25,0 25,-25-25,24 1,1 24,-25-25,0 0,25 25,-25-25,0 0,0 1,0 48,-25-24,25 25,-25-25,25 25,0 0,0 0,0-1,0 1,0 0,25-25,0 0,0-25,0 25,-1-25,1 25,0-24,0-1,0 25,-1-25,-24 0,25 0,0 25,0-24,0-1,0 25,-1 0,1 0,0 0,-25 25,25-25,0 24,-25 1,24-25,-24 25,25 0,-25 0,0-1,0 1,0 0,-25 0,1 0,-1 0,0-1,0-24,0 0,1 25,-1-25,0 0,0 0,0 0</inkml:trace>
  <inkml:trace contextRef="#ctx0" brushRef="#br0" timeOffset="13576.85">14957 3671,'-25'0,"1"25,-1-25,25-25,25 25,-1 0,1 0,0 0,25-25,-26 25,26 0,-25-25,24 25,1-24,0 24,-1-25,26 25,-26-25,1 25,0-25,-26 25,26-25,-25 1,24 24,-24-25,-50 25,25 25,-24-25,24 24,0 1,0 0,0 0,0 0,24-1,1-24,-25 25,25-25,-25 25,25-25,-25 25,0 0,-25-25,0 0,0 0,1 25,-26-25,25 0,0 0,1 0,-1 0,0 0</inkml:trace>
  <inkml:trace contextRef="#ctx0" brushRef="#br0" timeOffset="14369.83">17115 3597,'0'-25,"-25"25,25-25,-24 25,-1 0,0 0,0 25,0-25,1 25,-1-25,25 24,-25-24,0 25,25 0,-25-25,25 25,0 0,0 0,0-1,0 1,0 0,0 0,25-25,0 25,0-25,0 0,-1 0,1 0,25 0,-25 0,24 0,-24-25,25 0,-26 25,26-25,-25 0,0 1,24-1,-24 0,0 0,0 0,-25-24,24 24,-24 0,25-25,-25 1,0 24,0-25,0 1,0 24,0 0,-25-24,25 24,-24 25,24-25,0 0,-25 25,25 25,-25-25,25 25,0 0,0-1,0 1,0 0,0 0,0 0,0-1,0 1,0 25,0-25,0-1,0 1,0 25,0-25,0-1,0 1,0 0,25 0,-25 0,25 0,-25-1,24 1,1 0,0 0,0-25,0 0,0 0,-1 0,1 0,0 0</inkml:trace>
  <inkml:trace contextRef="#ctx0" brushRef="#br0" timeOffset="15173.16">17909 3621,'0'-24,"-25"24,0-25,1 25,24 25,-25-25,0 0,25 24,-25-24,25 25,-25-25,1 25,24 0,-25-25,25 25,0 0,0-1,0 1,25-25,-1 0,1-25,0 25,0 0,-25-24,25-1,-1 25,-24-25,25 0,-25 0,0 0,0 1,0 48,-25-24,1 25,24 0,-25 0,25 0,0 0,0-1,0 1,25-25,-1 0,1 0,0 0,0 0,-25-25,25 25,-1 0,1-24,-25-1,25 25,-25-25,25 25,0-25,-1 25,-24-25,25 0,0 25,0 0,0 0,-25 25,24-25,-24 25,0 0,0 0,0 0,0-1,0 1,0 0,0 0,0 0,-24-1,24 1,0 0,0-50,0 0,24 25,1-24,-25-1,25 0,0 0,0 25,-1-25,-24 1,25-1,0 0,0 0,0 0,-1 0,-24 1,25 24,-25-25,0 0,25 25,-25 25,0 0,0-1,25 1,-25 0,25 0,-25 0,25 0,-25-1,0 1,-25-25,25 25,-25-25,0 0,0 0,0 25,1-25,-1 0,0 0,0-25</inkml:trace>
  <inkml:trace contextRef="#ctx0" brushRef="#br0" timeOffset="15381.29">18876 3572,'0'0,"0"-25,25 25,-50 0,25 25,-24 0,24-1,0 1,-25 0,25 0,0 0,0 0,0-1,0 1,25-25,-25 25,24-25,1 25,0-25,0 0</inkml:trace>
  <inkml:trace contextRef="#ctx0" brushRef="#br0" timeOffset="15509.68">19050 3473,'0'0,"0"-25,-25 0,25 0,-25 25,25-25,0 50</inkml:trace>
  <inkml:trace contextRef="#ctx0" brushRef="#br0" timeOffset="15809.71">19496 3349,'-24'0,"-1"0,0 24,0 1,0-25,1 25,-1 0,0 0,0-1,25 1,-25 0,1 0,-1 0,25-1,0 1,0 0,0 0,0 0,25 0,-1-25,-24 24,50-24,-25 25,0-25,24 0,1 0,-1 0,1 0</inkml:trace>
  <inkml:trace contextRef="#ctx0" brushRef="#br0" timeOffset="16296.58">19968 3448,'0'0,"-25"0,0 0,0 25,1-25,-1 0,0 0,0 0,0 0,1 24,-1-24,25 25,-25-25,25 25,0 0,25 0,0-25,-1 0,1 0,0 0,0 0,24 0,-24 0,0 0,0 0,0 0,-1 0,1 0,0 0,0 0,0 0,-25-25,24 25,-24-25,25 0,0 0,-25 1,25-1,-25 0,0 0,0 0,0-24,0 24,0-25,0 26,0-26,0 0,0 26,-25-1,25-25,0 25,-25 25,25-24,-25 24,25 24,-24-24,24 25,0 0,-25 25,25-26,0 26,0 0,0-26,0 26,0-25,0 24,25-24,-25 25,24-25,1-1,-25 1,25-25,25 25,-26 0,1-25,25 25,-1-25,-24 24,25-24,-25 0,24 0,-24 0</inkml:trace>
  <inkml:trace contextRef="#ctx0" brushRef="#br0" timeOffset="16796.59">17537 2853,'0'-25,"-25"25,0 0,0 0,1 0,-1 0,0 25,0-25,0 0,1 24,-1-24,25 25,-25 0,0-25,25 25,-25 0,25-1,0 1,0 0,0 0,25-25,-25 25,25-1,0-24,0 25,24-25</inkml:trace>
  <inkml:trace contextRef="#ctx0" brushRef="#br0" timeOffset="16984.57">17587 2853,'0'0,"-25"24,25 1,-25-25,25 25,0 0,-25 0,25-1,0 1,0 0,25 0,0 0,0-1,-1 1,1 0,25-25</inkml:trace>
  <inkml:trace contextRef="#ctx0" brushRef="#br0" timeOffset="17560.92">20563 2902,'0'0,"0"-25,-25 25,25-24,25 24,-25 24,25-24,0 25,-1-25,-24 25,25 0,0 0,-25-1,25 1,0 25,-25-25,0-1,0 26,0-25,0 0,0-1,-25 1,25 0,0 0,-25 0</inkml:trace>
  <inkml:trace contextRef="#ctx0" brushRef="#br0" timeOffset="17744.98">20786 2753,'0'0,"25"0,0 0,0 0,0 0,-1 0,-24 25,25-25,-25 25,0 0,25 0,-25-1,0 1,0 0,0 0,-25 24,0 1</inkml:trace>
  <inkml:trace contextRef="#ctx0" brushRef="#br0" timeOffset="22185.2">1265 2505,'0'0,"0"-25,-25 25,0-24,25-1,0 0,0 0,25 25,0-25,0 25,0 0,-1-24,26 24,0 0,-26 0,26 24,-25-24,24 25,1 0,-25 0,0 24,0 1,-1 0,1-1,0 1,-25 24,25-24,-25 24,0 1,0-26,0 26,0-1,0-24,0-1,0 1,-25 0,25-26,0 1,0 0,0 0,0 0,0-50,0 0,-25 25,25-25,0 0,0 1,0-26,0 25,0 0,0-24,0-1,0 25,0-24,-25 24,25-25,0 26,-24-26,24 25,0 0,-25 1,0-1,0 25,0 0,0 25,1-25,24 24,-25 1,0 0,-25 0,26 24,-1-24,0 25,-25-1,26 1,-1 0,-25-1,25 1,1-25,24 24,-25-24</inkml:trace>
  <inkml:trace contextRef="#ctx0" brushRef="#br0" timeOffset="22733.16">2108 3001,'0'25,"0"0,0 0,0 0,0 24,0-24,0 25,0-26,0 26,0 0,0-26,25 26,-25-25,0 0,25 24,-25-24,25 0,-25 0,0-50,-25 25,0 0,0 0,1 0,-1 25,0-25,0 24,0-24,1 25,-1 0,0 0,25 0,-25-25,25 25,0-1,0 1,25 0,0-25,0-25,-1 25,1-25,0 25,0-24,0-1,-1 0,1 0,-25 0,25 25,-25-25,0 50,0 0,25-25,-25 25,25-25,-25 25,24-25,1 25,0-25,0 0,0 0</inkml:trace>
  <inkml:trace contextRef="#ctx0" brushRef="#br0" timeOffset="23256.49">2456 3423,'0'0,"0"-25,0 50,0 0,0 0,0-1,0 1,0 0,24 0,-24 0,0-1,0 1,0 0,0 0,25-25,-25 25,0 0,0-1,0-48,0-1,0 0,-25 25,25-25,0 0,0 0,0 1,0-1,0 0,0 0,0 0,0 1,0-1,0 0,0 50,25-25,-25 25,25-1,-25 1,0 0,25-25,-25 25,0 0,25-1,-25 1,0 0,24-25,-24 25,0 0,25-25,-25 25,25-25,-25 24,25-24,0 0,-25 25,25-25,-25 25,0 0,-25-25,0 25,0-25,0 0,0 0</inkml:trace>
  <inkml:trace contextRef="#ctx0" brushRef="#br0" timeOffset="23477.52">2927 3373,'0'-24,"25"24,-25-25,25 25,-1-25,1 25,0 0,0-25,0 25,-1 0,1 0,0-25,0 25,0 0,-1 0,1 0</inkml:trace>
  <inkml:trace contextRef="#ctx0" brushRef="#br0" timeOffset="23628.91">3125 3398,'0'0,"0"25,-24-25,24 25,24-25,1 0,0 0,0 0,24 0,-24-25,25 25,-1-25</inkml:trace>
  <inkml:trace contextRef="#ctx0" brushRef="#br0" timeOffset="24256.48">4465 2084,'0'0,"-25"-25,25 0,-25 0,25 0,0 1,0-1,0 0,0 50,25-25,-25 25,25-1,-25 1,0 0,25 0,-25 24,24-24,-24 25,25-1,-25 1,0 0,25-1,-25 1,0-1,0 1,0 0,25-26,-25 26,0-25,0 0,0 0,0-1,0-48,-25-1,25 0,0 0,0 0,0 0,0 1,0-1,0 0,25 0,-25 0,25 1,-25-1,24 25,1-25,0 25,0 0,0 0,-1 25,1 0,-25-1,25 1,-25 25,0-25,0-1,0 1,0 25,25-25,-25 0,0-1,0 1,25 0,-25 0,25 0,-1-25</inkml:trace>
  <inkml:trace contextRef="#ctx0" brushRef="#br0" timeOffset="24544.92">4093 2977,'0'0,"-25"24,50-24,0 25,-1-25,1 0,0 0,25 0,-1-25,1 25,-1 0,26-24,-26 24,26-25,-1 25,1-25,-1 25,25-25,-24 25,-1-25,1 1,-1 24,0-25,1 0,-1 25,1-25,-1 0,0 1,-24 24,0-25,-1 25,1-25</inkml:trace>
  <inkml:trace contextRef="#ctx0" brushRef="#br0" timeOffset="25364.8">3845 3572,'0'-25,"0"0,25 25,-25 25,24-25,1 25,0-25,-25 25,25-25,-25 24,25 1,-1 0,-24 0,25 0,-25 0,0 24,25-24,-25 0,0 0,0-1,0 1,0 0,0 0,0 0,0-1,0-48,0-1,0 0,-25 0,25 0,0 1,0-1,0-25,0 25,0 1,0-26,0 25,0 0,0-24,0 24,25 0,-25 0,25 0,0 1,-25-1,24 25,1-25,0 25,0 0,-25 25,25-25,-25 25,24-25,-24 24,0 1,0 0,25 0,-25 0,0-1,0 1,0 0,-25-25,25-25,0 0,0 1,0-1,0 0,0 0,0-24,0 24,0 0,25 0,-25 0,25 1,0-1,0 0,-1 0,1 0,0 1,0-1,0 0,-1 25,1 0,0 0,0 25,0-25,-1 25,-24-1,25 1,-25 0,0 0,0 24,25-24,-25 0,0 0,0 0,0 24,0-24,0 0,0 0,0-1,0 1,25 0</inkml:trace>
  <inkml:trace contextRef="#ctx0" brushRef="#br0" timeOffset="26084.8">4564 4217,'0'-25,"0"0,0 0,25 50,-25 0,25 0,-1 0,-24-1,0 1,0 0,25 0,-25 0,0-1,0 1,25 0,-25 0,0 0,0-1,0 1,0 0,0-50,0 0,0 1,0-1,-25 0,25 0,0 0,-25 1,25-1,-24-25,24 25,0 1,0-1,0 0,0 0,0 0,0 1,24-1,1 0,0 25,0 0,0 25,-1 0,-24-1,0 1,0 0,-24 0,-1 0,0-1,25 1,0 0,25 0,0-25,-1 0,1 25,0-25,0 0,0 0,0 0,-1 0</inkml:trace>
  <inkml:trace contextRef="#ctx0" brushRef="#br0" timeOffset="26441.48">4961 4118,'-25'0,"25"24,0 1,0 0,0 0,0 0,0-1,25 1,-25 0,0 0,0 0,0-1,0 1,0 0,0 0,0-50,25 0,-25 0,25 25,-25-24,24 24,-24-25,25 25,0-25,0 25,0 0,-1 0,1 25,-25 0,0-1,0 1,-25-25,25 25,-24-25,-1 25,0 0,0-25,0 24,1-24,-1 0,0 25,0-25</inkml:trace>
  <inkml:trace contextRef="#ctx0" brushRef="#br0" timeOffset="27275.47">5358 3299,'25'0,"-1"0,1 25,0-25,-25 25,25-25,-25 24,25 1,-25 0,24 0,-24 0,25 24,-25-24,0 0,25 24,-25-24,0 25,0-25,25 24,-25-24,25 25,-25-25,0-1,0 1,24-25,-24 25,0 0,25-25,0 0,-25-25,25 0,-25 0,25 1,-25-1,24-25,1 25,-25-24,25-1,-25 0,25 26,-25-26,0 0,0 1,0-1,0 1,0-1,0 0,0 1,-25 24,25 0,-25-24,25 24,0 0</inkml:trace>
  <inkml:trace contextRef="#ctx0" brushRef="#br0" timeOffset="28235.7">6201 3770,'0'-24,"0"48,0 1,0 0,0 0,0 0,0-1,-25 1,25 0,0 0,0 0,0-1,0 1,0 0,-24-25,24 25,-25-25,0 25,0-1,25 1,-25-25,25 25,-24 0,24 0,0-1,24-24,-24 25,25-25,0 0,-25-25,25 25,0 0,-1-24,1 24,0-25,0 0,0 25,-25-25,24 0,-24 1,25 24,-25-25,0 50,0-1,25-24,0 25</inkml:trace>
  <inkml:trace contextRef="#ctx0" brushRef="#br0" timeOffset="29193.48">6276 4118,'0'0,"0"-25,0 0,0 0,24 25,-24 25,25-25,0 25,0-25,0 0,-1 25,1-25,0 0,25 0,-26 0,1 0,0-25,25 25,-26 0,1 0</inkml:trace>
  <inkml:trace contextRef="#ctx0" brushRef="#br0" timeOffset="29793.27">6424 2654,'-24'0,"24"-25,24 0,1 25,0-24,0 24,0-25,-1 25,26 0,-25-25,0 25,-1 0,1-25,25 25,-25 0</inkml:trace>
  <inkml:trace contextRef="#ctx0" brushRef="#br0" timeOffset="29961.08">6548 2654,'0'0,"0"25,-24-25,48 0,-24-25,25 25,0 0,25 0,-26 0,1-25,25 25</inkml:trace>
  <inkml:trace contextRef="#ctx0" brushRef="#br0" timeOffset="44798.1">5507 4936,'0'0,"-25"0,0 0,0 0,0 0,1 0,-1 0,25 25,-25-25,0 25,0-25,1 25,-1-1,0-24,-25 25,26 0,-26 0,25 24,-24-24,24 0,-25 25,1-26,24 26,-25 0,0-1,26 26,-26-26,0 26,1-26,-1 26,1-1,-26 25,26-24,-26 24,1 0,-1 0,1 1,0-1,-1 0,-24 0,25 0,-1-24,25 24,-24-24,24-26,1 26,-1-26,25 1,1-25,-1 24,0-24,0 0,25 0,0-1,0 1</inkml:trace>
  <inkml:trace contextRef="#ctx0" brushRef="#br0" timeOffset="45490.71">4663 5135,'25'0,"0"0,0-25,-1 25,1 0,0 0,0-25,0 25,24-25,-24 25,25-25,-1 25,1-24,0 24,-1-25,-24 25,25-25,-1 0,1 25,-1 0,-24-25,0 25,0 0,0 0,-1 0,-24 25,0 0,0 0,-24 0,-1-1,0 26,0-25,0 24,-24 1,24 24,-25-24,26 24,-26 1,0-1,1 1,24-1,-25 0</inkml:trace>
  <inkml:trace contextRef="#ctx0" brushRef="#br0" timeOffset="59140.4">6722 14312,'0'0,"0"-25,0 1,0-1,0 0,-25 25,0 0,1 0,-1 0,0 0,0 0,0 0,1 0,-1 0,0 25,-25-25,26 25,-1-25,-25 24,25-24,1 25,-1 0,-25 0,25 0,25 0,-24-25,-1 24,25 1,-25 0,25 0,0 0,0-1,0 1,0 0,0 0,0 0,25-1,0 1,-1 0,26-25,-25 25,24-25,-24 0,25 25,-1-25,1 0,0 0,-1 0,1 0,-1-25</inkml:trace>
  <inkml:trace contextRef="#ctx0" brushRef="#br0" timeOffset="59903.02">7169 14560,'0'-24,"-25"24,0 0,0 0,0 0,1 0,-1 24,0-24,0 0,25 25,-25-25,1 0,-1 0,25 25,25-25,-1 0,1 0,0 0,0-25,0 25,-1 0,1-25,0 25,0 0,0 0,-1 25,-24 0,25-25,0 0,0 0,0 0,-1-25,1 0,0 1,0-1,-25 0,25 25,-25-25,0 0,24 1,-24-1,0 0,0 0,0 50,0 0,0 0,0-1,0 1,0 0,0 25,0-26,0 26,25-25,-25 0,25 24,0-24,-25 25,25-26,-1 26,1-25,-25 0,25 24,0-24,-25 0,25 0,-25-1,0 1,0-50,0 1,0-1,-25 25,25-25,-25-25,25 26,0-1,-25-25,25 25,0-24,0-1,-25 25,25-24,0 24,0-25,0 1,0 24,0 0,0-24,25 24,-25 0,25 25,-25-25,25 0,0 25,-1 0,1 0,0 0,0 0,0 25,-1-25,-24 25,25-25,-25 25,25 0,-25-1,0 1,-25 0,25 0,-25-25,1 25,-1-1,0 1,-25-25,26 25,-1-25,0 0,0 0</inkml:trace>
  <inkml:trace contextRef="#ctx0" brushRef="#br0" timeOffset="60180.46">8012 14089,'0'0,"0"-25,0 0,0 50,0 0,0 0,0 0,0-1,0 26,0-25,25 24,-25-24,0 0,0 25,25-25,-25-1,24 1,-24 0,0 0,25 0,-25-1,25 1,0-25,-25 25,25-25,-1 0</inkml:trace>
  <inkml:trace contextRef="#ctx0" brushRef="#br0" timeOffset="60356.71">7863 14436,'0'0,"-25"0,0 0,50 0,0 0,0 0,0 0,-1 0,1-24,25 24,-25 0,24 0</inkml:trace>
  <inkml:trace contextRef="#ctx0" brushRef="#br0" timeOffset="61452.94">8334 14287,'-24'0,"-1"0,25 25,0 0,0 0,0 0,0 0,0-1,0 1,0 0,0 0,0 0,25-1,-25 1,0 0,24 0,1 0,-25-1,25-24,0 0,0 0,-25-24,24 24,-24-25,0 0,25 0,-25 0,0 1,0-1,0 0,0 0,0 0,0 1,0-1,0 50,-25-1,25 1,0 0,0 0,0 0,25-25,-25 24,25 1,0 0,0-25,-25 25,24-25,1 0,0 0,0 0,0 0,-25-25,24 25,-24-25,0 0,0 1,0-1,0 0,0 0,25 25,-25-25,0 1,0-1,0 0,25 25,-25-25,0 0,0 50,-25-25,25 25,-25-25,1 0,24-25,-25 25,50 0,-1 0,1 0,0 25,0-25,0 0,-1 0,-24 25,25-25,0 25,-25-1,25 1,-25 0,0 0,0 0,0-1,0 1,25-25,-25 25,24-25,1 0,-25-25,25 25,0 0,0-25,0 1,-1-1,-24 0,25 0,-25 0,0 1,0-1,0 0,0 50,0 0,0-1,0 1,0 0,25 0,0 0,0-25,-1 24,1-24,0 0,0 0,0 0,-1 0,1 0,0 0,0 0,0-24</inkml:trace>
  <inkml:trace contextRef="#ctx0" brushRef="#br0" timeOffset="61593.68">9376 14263,'0'0,"-25"0,1-25,24 0,24 25</inkml:trace>
  <inkml:trace contextRef="#ctx0" brushRef="#br0" timeOffset="62167.75">9500 14238,'0'25,"0"-1,0 1,0 0,25 0,-25 0,0 0,0-1,25 1,-25 0,0 0,0 0,25-50,-25 0,0 0,24 0,-24 1,0-1,25 0,-25 0,25 25,-25-25,25 0,-25 50,0 0,25 0,-25 0,24-25,1 0,0 0,-25-25,25 25,-25-25,25 0,-25 0,24 1,-24-1,0 0,0 50,25 0,-25-1,25 1,-25 0,25 25,-25-25,25 24,-25 1,24-25,1 24,-25 1,25-25,0 24,-25-24,25 25,-25-26,25 1,-25 0,24 0,-24 0,0-1,0 1,-24-25,24 25,-25-25,0 0,0 0,0 0,-24-25,24 25,0 0,-25-25,26 25,-1-24</inkml:trace>
  <inkml:trace contextRef="#ctx0" brushRef="#br0" timeOffset="62717.01">10790 14635,'0'0,"-25"0,0 0,25 25,25-25,0 0,0 0,0 0,-1 0,1 0,25 0,-25-25,24 25,1 0,-25 0,24-25,1 25,0 0,-26-25,26 25,-25 0,0-25,24 25,-24 0,-25-24,25 24,-25-25,-25 25,25 25,0-1,0 1,25 0,-25 0,25 0,-25-1,24-24,-24 25,0 0,-24-25,-1 25,0-25,0 0,0 0</inkml:trace>
  <inkml:trace contextRef="#ctx0" brushRef="#br0" timeOffset="64136.99">12427 14461,'0'-25,"25"25,0 0,-25-24,25 24,-1 0,1 24,0-24,-25 25,25-25,0 25,-1 0,-24 0,25-1,-25 1,0 0,25 0,-25 0,0-1,0 1,0 0,0 0,-25-25,25-25,0 0,0 0,0-24,25 24,-25 0,25 0,-25 1,25-1,-25 0,24 0,1 0,0 1,0 24,0 0,-1 0,-24 24,25 1,-25 0,25 0,-25 0,0-1,0 1,0 0,0 0,0-50,0 0,0 0,0 1,25-1,-25 0,25 25,-25-25,24 0,1 25,0-24,0 24,0 0,-1 0,1 24,-25 1,25-25,-25 25,0 0,0 0,0-1,0 1,0 0,0 0,0 0,0-1,25-24,0 0,0-24,-1-1,1 0,0 0,0 0,-25 1,0-1,25 25,-25-25,0 0,0 0,24 25,-24-24,0-1,-24 25,24 25,-25-1,0 1,25 0,0 0,-25 0,25-1,0 1,0 0,0 0,25-25,-25 25,25-25,0 24,-1-24,1 0,0 0,0 0,-25-24,25 24,-1-25,1 25,-25-25,25 25,0-25,-25 0,25 25,-25-24,0-1,24 25,-24-25,0 0,25 25,-25 25,0 0,25-25,-25 25,0-1,0 1,25 0,-25 0,0 0,0-1,25-48,-1-1,1 0,0 0,0 0,-25 1,25 24,-25-25,24 0,1 0,-25 0,25 25,0 0,-25 25,25-25,-25 25,24 0,-24 0,25-25,0 24,0 1,-25 0,25 0,-1 0,1-25,-25 24,25 1,-25 0,0 0,-25-25,0 0,1 0,-1 0,0 0,0 0,25-25,-25 25,1 0,-1-25</inkml:trace>
  <inkml:trace contextRef="#ctx0" brushRef="#br0" timeOffset="64361.11">13593 14064,'25'0</inkml:trace>
  <inkml:trace contextRef="#ctx0" brushRef="#br0" timeOffset="64728.63">14337 14412,'0'24,"0"1,0 0,0 0,0 0,0-1,0 1,0 0,25-25,-25 25,25-25,0 0,-25 25,24-25,1 0,0 0,0 0,0 0,-1 0</inkml:trace>
  <inkml:trace contextRef="#ctx0" brushRef="#br0" timeOffset="64888.13">14486 14263,'0'0,"-25"-25,0 25,25-25,25 25,0 0,0 0</inkml:trace>
  <inkml:trace contextRef="#ctx0" brushRef="#br0" timeOffset="65284.37">14684 14362,'0'25,"0"0,0-1,0 1,-24-25,24 25,0 0,0 0,0-1,24-24,1 0,0 0,0 0,0 0,-1-24,1 24,0 0,-25-25,25 25,0 0,-25-25,24 25,-24-25,25 25,-25-25,0 1,0-1,25 0,-25 0,0 0,25 25,-25 25,0 0,25 0,-25 24,0-24,24 0,1 25,-25-26,25 26,-25-25,25 24,0-24,-25 25,24-25,-24-1,0 26,0-25,0 24,0-24,0 0,0 0,0 0,-24-25,24 24,-25-24,0 0</inkml:trace>
  <inkml:trace contextRef="#ctx0" brushRef="#br0" timeOffset="65392.25">15379 14759,'0'0,"25"0,24-25,-24 25,0-25,0 25,0 0,-25-25,24 25,-24 25</inkml:trace>
  <inkml:trace contextRef="#ctx0" brushRef="#br0" timeOffset="66357.14">8582 15652,'-24'0,"-1"-25,50 25,-1-25,26 25,-25-25,0 25,24-24,1 24,-1-25,26 25,-26-25,1 25,25-25,-26 25,1-25,-1 25,1 0</inkml:trace>
  <inkml:trace contextRef="#ctx0" brushRef="#br0" timeOffset="66584.55">9004 15577,'0'0,"0"25,25 0,-25 0,25-25,-25 25,0-1,25 1,-25 25,0-25,24-1,-24 26,0-25,0 24,0 1,0-25,0 24,0 1,0-25,0 24,0-24,0 25,0-25,0 24,0-24,0 0</inkml:trace>
  <inkml:trace contextRef="#ctx0" brushRef="#br0" timeOffset="66800.33">9475 16148,'0'25,"0"-1,0 1,0 0,0 0,0 0,0 24,0-24,0 0,0 25,25-26,-25 1,0 25,0-25,25-1,-25 1,0 0</inkml:trace>
  <inkml:trace contextRef="#ctx0" brushRef="#br0" timeOffset="67068.02">9401 16222,'0'0,"0"-25,25 1,0-1,-1 0,1 25,0 0,0 0,0 0,24 0,-24 0,25 0,-26 0,1 25,25-25,-25 25,-1-1,1 1,-25 0,25 0,-25 0,0-1,0 26,-25-25,25 25,-25-26,1 1,-26 25,25-25,0-1,-24 1,24 0,0 0,-24-25,24 25,0-25,0 0,0 0</inkml:trace>
  <inkml:trace contextRef="#ctx0" brushRef="#br0" timeOffset="67520.92">10616 15801,'0'0,"-24"0,-1 0,0 0,25 24,-25 1,0 0,1 0,24 0,-25-1,25 26,-25-25,25 24,0-24,-25 25,25-1,0-24,0 25,0-1,0 1,0-25,0 25,0-1,25-24,-25 25,25-26,0 1,-1 25,1-25,0-25,25 24,-26 1,26-25,-25 0,24 0,1 0,-25 0</inkml:trace>
  <inkml:trace contextRef="#ctx0" brushRef="#br0" timeOffset="67931.9">10939 16024,'0'0,"0"-25,0 0,25 25,-1 25,-24 0,25 0,-25-1,0 1,0 0,25 0,-25 0,0-1,25 26,-25-25,0 0,25-1,-25 1,24-25,-24 25,25 0,0-25,0 25,0-25,0 0,-25-25,0 0,24 0,-24 0,0 1,0-1,0 0,0-25,0 26,0-1,0 0,0 0,0-24,0 24,0 0,0 0,0 0</inkml:trace>
  <inkml:trace contextRef="#ctx0" brushRef="#br0" timeOffset="68923.93">11609 16272,'0'-25,"0"0,0 50,0 0,24-25,-24 25,0-1,0 1,0 0,0 0,0 0,0 0,0-1,0 1,0 0,0 0,0 0,0-50,0 0,0 0,0 0,0 1,0-1,0 0,-24 25,24-25,0 0,0 0,0 1,0-1,24 25,-24-25,25 0,0 25,0 0,0 0,-1 25,1 0,0 0,-25-1,0 1,0 0,0 0,0 0,0 0,-25-25,25 24,-25 1,1-25,-1 0,25 25,-25-25,0 0,0 0,1 0,-1 0</inkml:trace>
  <inkml:trace contextRef="#ctx0" brushRef="#br0" timeOffset="69227.58">11782 15900,'0'-25,"0"0,0 0,25 25,0 0,0 25,-1-25,1 0,0 25,0 0,0 0,24-1,-24 1,0 0,0 0,24 24,-24-24,0 25,0-1,-25-24,25 25,-25-1,0 1,0 0,0-25,0 24,0-24,-25 25,25-26,-25 1,25 0,-25 0,25 0,-25-1,0-24,25 25,-24-25</inkml:trace>
  <inkml:trace contextRef="#ctx0" brushRef="#br0" timeOffset="69575.9">12824 16148,'0'0,"0"-25,25 25,0-25,-1 25,1 0,0 0,25-25,24 25,0-24,-24 24,0 0,-25-25,24 25,-24 0,25 0,-26-25,1 25,0 0,0 0,0 0,-1 0</inkml:trace>
  <inkml:trace contextRef="#ctx0" brushRef="#br0" timeOffset="69851.92">13246 15949,'-25'0,"25"-24,-25 24,25-25,-25 25,25-25,0 0,0 0,25 25,0-24,0 24,0 0,-1 24,1-24,0 0,0 25,0-25,-1 25,1 0,0 0,-25-1,25 1,-25 0,0 0,0 0,0-1,0 26,-25-25,25 0,-25-1,0 1,1 0,-1-25,0 25,0 0,0-25,1 24,-1-24,0 25</inkml:trace>
  <inkml:trace contextRef="#ctx0" brushRef="#br0" timeOffset="71172.9">14957 15553,'0'-25,"-25"25,1-25,-1 25,0 0,0 25,25 0,0-1,0 1,0 0,25-25,0 25,0 0,24-1,-24 1,0 0,24 0,-24 0,25-1,-25 1,-1-25,1 25,-25 0,25-25,-25 25,0-1,-25 1,0-25,1 25,-1-25,0 0,0 0,0 0,1-25,-1 25,0 0,25-25,-25 25</inkml:trace>
  <inkml:trace contextRef="#ctx0" brushRef="#br0" timeOffset="71416.28">15503 15478,'0'0,"-25"0,25-25,-25 25,25 25,0 0,0 0,0 0,0-1,0 26,25-25,-25 24,0-24,25 25,-25-25,0-1,25 1,0 25,-25-25,24-25,1 24,0 1</inkml:trace>
  <inkml:trace contextRef="#ctx0" brushRef="#br0" timeOffset="71688.78">15354 15751,'0'0,"0"-25,0 0,25 1,0 24,0-25,-1 25,26 0,-25-25,0 25,24 0,-24 0,0-25,24 25,-24 0,0 0,0 0,0 0,-25 25,0 0,0 0,0-1,0 1,0 0,0 0,0 0,0-1,0 1,24 0,1 0,0-25</inkml:trace>
  <inkml:trace contextRef="#ctx0" brushRef="#br0" timeOffset="71803.89">15949 15652,'0'-25</inkml:trace>
  <inkml:trace contextRef="#ctx0" brushRef="#br0" timeOffset="72376.53">16123 15999,'0'0,"0"-25,0 0,0 1,0-1,0 0,0 0,25 0,-25 1,25 24,-25-25,0 0,24 0,-24 0,25-24,-25 24,0 0,0 0,0 1,25-1,-25 0,0 0,0 0,0 1,0-1,0 0,0 0,0 0,-25 25,25 25,-25-25,25 25,-24 0,24 0,0-1,0 1,-25 0,25 25,0-26,0 1,0 0,25 25,-25-26,24 1,-24 0,25 0,0 0,-25-1,25-24,0 25,-1-25,1 0,0 0,0-25,0 25,-25-24,25-1,-25 0,24 0,-24 0,0 1,0-1,0-25,25 25,-25-24,0 24,0 0,0 0,0-24,0 24,0 0,0 0,0 50,0 0,0 0,-25 0,25-1,0 1,0 25,0-25,0-1,0 1,0 25,0-25,0-1,0 1,0 0,0 0,25 0,-25-1,25-24,0 25,0-25,-1 0</inkml:trace>
  <inkml:trace contextRef="#ctx0" brushRef="#br0" timeOffset="73284.1">17214 15577,'0'0,"-24"0,24-24,24 24,1-25,0 25,0 0,0 0,-1 25,1-25,0 24,-25 1,25 0,-25 0,25 0,-25-1,0 1,0 0,0 0,0 0,0-1,0 1,-25 0,0-50,25 0,0 1,0-1,0 0,25 0,0 0,-25 1,24-1,-24 0,25 0,-25 0,25 25,-25-24,25 24,0 0,0 0,-1 24,-24 1,0 0,0 0,0 0,25-1,-25 1,0 0,0 0,0 0,25-1,-25 1,25 0,0-25,-1 25,1-25,0 0,0 0,0-25,-1 25,1 0,-25-25,25 25</inkml:trace>
  <inkml:trace contextRef="#ctx0" brushRef="#br0" timeOffset="73811.53">18008 15701,'0'-49,"0"98,0-73,0 48,-25-24,25 25,0 0,0 0,0 0,0-1,0 1,25-25,0 25,0 0,0-25,-1 0,1 0,0 0,0 0,0 0,-1-25,-24 0,0 0,0 1,-24-1,-1 0,0 0,0 25,0-25,1 1,-1 24,0-25,0 25,0 0,1-25,-1 25,50 25,-1-25,1 0,0 25,0-25,0 0,-1 0,26 0,-25 0,0 0,-1 0,1 0,0 0,0-25,0 25,-1-25,1 0,-25 0,25 1,-25-1,0 0,0 0,0 0,0 1,0-1,0 0,0 0,-25 0,25 0,0 1,0-1,-25 25,25-25,-24 25,24 25,0 0,-25-1,25 1,0 0,0 25,0-25,0-1,0 1,25 25,-25-25,0-1,24 26,-24-25,25 0,-25-1,25 1,-25 0,25 0,-25 0,25-25,-1 24,1-24</inkml:trace>
  <inkml:trace contextRef="#ctx0" brushRef="#br0" timeOffset="73959.98">18256 15602,'0'0,"-25"0,50 0,0 0,25 0,-26-25,1 25</inkml:trace>
  <inkml:trace contextRef="#ctx0" brushRef="#br0" timeOffset="74723.47">19100 15553,'-25'0,"25"-25,-25 25,25 25,0-1,0 1,0 0,0 0,0 0,25-1,-25 1,25-25,-1 25,1 0,0-25,0 25,0-25,-1 0,26 0,-25 0,0-25,-1 25,1-25,0 0,-25 0,0 1,0-1,0 0,0 0,-25 25,25-25,-25 25,25-24,-24 24,48 0,1-25,0 25,0 0,0-25,-1 25,1 0,-25-25,25 25,-25-25,25 25,-25-24,0-1,0 0,0 50,-25 0,25-1,0 1,0 0,0 0,0 24,0-24,0 25,0-25,0 24,0 1,0-25,0 24,0-24,25 0,-25 24,0-24,25 0,-25 0,0 0,25-1,-25 1,0-50,0 1,0-1,0-25,0 25,0 1,0-26,0 25,0-24,0-1,0 0,24 26,-24-26,0 0,25 26,-25-26,25 25,-25 0,25 1,0 24,-25-25,24 25,1 0,0 0,-25 25,0-1,25-24,-25 25,0 0,0 0,-25 0,25-1,-25 1,25 0,-25 0,1 0,-1-1,0 1,0 0,0-25,1 0,24 25,-25-25</inkml:trace>
  <inkml:trace contextRef="#ctx0" brushRef="#br0" timeOffset="74987.92">20042 15280,'0'0,"-25"24,25 1,-24-25,24 25,-25 0,25 0,0 0,-25-1,25 1,0 0,0 0,0 24,0-24,0 0,25 0,-25 0,0-1,25 1,-1 0,-24 0,25 0,-25-1,25-24</inkml:trace>
  <inkml:trace contextRef="#ctx0" brushRef="#br0" timeOffset="75372.35">19893 15503,'0'25,"-24"-25,48 0,1 0,0 0,0 0,0 25,24-25,-24 0,0 0,24 0,-24 0,25 0,-25 0,-1 0,26 0,-25 0,0 0,-1 0,1 0,0 0,-50 0,0 24,1 1,-1-25,0 25,0 0,25 0,0-1,25 1,0-25,0 0,-1 25,1-25,0 0,0 0,0-25,-1 25,1 0,0 0,-25-25,25 25,0-24,-25-1,0 0,0 0,-25 0</inkml:trace>
  <inkml:trace contextRef="#ctx0" brushRef="#br0" timeOffset="76200.64">16570 16718,'0'-24,"0"-1,0 0,0 0,24 25,1-25,0 25,0 25,0-25,-25 25,0 0,0 0,0-1,0 1,0 0,0 0,0 0,0-1,0 1,0 0,0 0,0 0,-25-1,25 1,0 0,0-50,25 25,-25-25,24 1,-24-1,25 25,-25-25,25 0,0 0,0 1,-1 24,1 0,0 24,-25 1,0 0,0 0,0 0,0-1,0 1,0-50,0 1,25-1,-25 0,25 0,-25 0,24 1,1 24,0-25,-25 0,25 0,0 25,-1-25,1 25,0 0,0 0,0 0,-1 25,-24 0,25-25,-25 25,0 0,0-1,0 1,0 0,0 0</inkml:trace>
  <inkml:trace contextRef="#ctx0" brushRef="#br0" timeOffset="76720.4">17686 16718,'-25'0,"0"0,0 0,1 0,-1 0,-25 0,25 25,0-25,1 0,24 25,-25-25,25 25,25-25,-25-25,24 25,1 0,-25-25,25 25,0 0,-25-25,0 50,0 0,0 0,0 0,25-25,-25 24,25-24,-1 0,1 0,-25-24,25 24,0 0,-25-25,25 25,-25-25,24 0,-24 0,0 1,0-1,0 0,0 0,25 0,-25 1,0-1,0 0,25 25,-25-25,25 25,0 25,-25 0,24-25,-24 25,25-1,-25 1,0 0,25 0,-25 0,25-1,-25 1,25 0,-25 0,24-25,-24 25,25-25,0 0,0 0,0 0,-1 0</inkml:trace>
  <inkml:trace contextRef="#ctx0" brushRef="#br0" timeOffset="77143.02">18281 16371,'-25'0,"25"25,0 0,0 0,0-1,0 1,0 0,0 0,0 0,0-1,0 1,25 0,-25 0,0 24,0-24,0 0,0 0,0 0,25-25,-25 24,0 1,0-50,0 1,25-1,-25 0,0 0,0 0,0 1,24-1,-24 0,0 0,0-24,25 24,-25 0,25 25,-25-25,25 0,0 1,-1-1,-24 50,0-1,0 1,0 0,-24 0,24 0,0-1,-25 1,25 0,-25 0,0 0,25-1,0 1,25 0</inkml:trace>
  <inkml:trace contextRef="#ctx0" brushRef="#br0" timeOffset="77258.92">18926 16644,'0'0</inkml:trace>
  <inkml:trace contextRef="#ctx0" brushRef="#br0" timeOffset="78055.75">14362 17735,'0'0,"25"-24,0-1,-25 0,24 0,1 0,0-24,0 24,-25 0,25 0,-1 0,-24 1,25-1,-25 0,0 0,-25 25,25-25,-24 25,-1 0,0 0,0 0,25 25,0 0,25 0,0-25,0 0,24 25,-24-1,25-24,-1 25,1-25,-1 25,-24 0,25 0,-25-25,-1 25,1-1,0-24,-25 25,0 0,-25 0,25 0,-25-25,1 24,-1-24,0 0,-25 25,26-25,-1 0,0 0,0 0,0 0</inkml:trace>
  <inkml:trace contextRef="#ctx0" brushRef="#br0" timeOffset="78260.92">15131 17562,'-25'0,"0"0,0 0,25 25,0-1,25-24,-25 25,25 0,0 0,0 0,24-25,-24 24,0-24,24 0</inkml:trace>
  <inkml:trace contextRef="#ctx0" brushRef="#br0" timeOffset="78391.88">15404 17462,'0'-24</inkml:trace>
  <inkml:trace contextRef="#ctx0" brushRef="#br0" timeOffset="78732.39">15652 17487,'-25'0,"0"0,0 0,1 0,-1 0,0 25,0-25,0 25,1-25,24 25,0 0,24-25,-24 24,25-24,0 0,0 0,0 0,-1 0,1 0,0 0,0-24,0 24,-25 24,24 1,-24 0,0 0,0 0,0-1,25 1,-25 0,0 0,0 0,0-1,0 1,0 0,0 0,-25 0,1-1,24 1,-25-25,0 25,0-25,0 0,1 0</inkml:trace>
  <inkml:trace contextRef="#ctx0" brushRef="#br0" timeOffset="79289.72">15850 17611,'0'-24,"25"24,-25-25,25 25,-25 25,25-25,-25 24,0 1,0 0,0 0,24-25,-24 25,0-1,0 1,0 0,-24 0,24 0,-25-25,25-25,0 0,0 0,25 25,-25-25,0 1,24 24,-24-25,25 25,-25-25,25 25,-25-25,25 25,0 0,-1 0,-24 25,25-25,-25 25,0 0,25-25,-25 24,0 1,25-25,0 0,-1 0,1 0,0 0,0 0,0-25,-1 25,1-24,0-1,-25 0,0 0,25 25,-25-25,0 1,0-1,-25 25,25 25,0-1,0 1,0 0,0 0,0 0,0-1,0 1,25 0,0-25,0 25</inkml:trace>
  <inkml:trace contextRef="#ctx0" brushRef="#br0" timeOffset="79429.72">16520 17512,'0'0,"0"-25,-25 0,25 1,25 24</inkml:trace>
  <inkml:trace contextRef="#ctx0" brushRef="#br0" timeOffset="79914.02">16694 17363,'0'-25,"-25"25,25-24,0 48,0 1,0 0,0 0,-25 0,25-1,0 1,0 25,0-25,-25 24,25 1,0-25,0 24,0 1,0-25,-25 24,25 1,0-25,0 24,0 1,0-25,0 0,0 24,25-24,-25 0,0 0,25-25,-25 24,25-24,0 0,-25-24,0-1,0 0,0 0,-25 0,25 1,-25-1,25 0,-25 0,25 0,0 1,0-1,0 0,25 25,-25-25,25 25,0-25,-1 25,1-24,0-1,0 25,0-25,-1 25,-24-25,25 25,0-25,0 25,-25-24,0 48,-25 1,25 0,0 0,25-25,-25 25,25-25,-1 0</inkml:trace>
  <inkml:trace contextRef="#ctx0" brushRef="#br0" timeOffset="80064.8">17140 17686,'0'0,"-25"-25,25 0,25 25</inkml:trace>
  <inkml:trace contextRef="#ctx0" brushRef="#br0" timeOffset="80298.25">17413 17611,'-25'0,"0"0,0 0,1 0,-1 0,0 0,25 25,-25-25,0 0,1 25,24 0,-25-25,25 25,-25-1,25 1,-25 0,25 0,0 0,25-25,-25 24,25-24,-25 25,25-25,-1 0,1 0,0 25</inkml:trace>
  <inkml:trace contextRef="#ctx0" brushRef="#br0" timeOffset="80718.18">17661 17711,'0'0,"-25"0,0 0,1 0,-1 0,0 0,0 0,0 0,25 24,25-24,-25 25,25-25,0 0,0 25,-1-25,1 25,0-25,0 0,0 0,-1 0,1 0,-25-25,25 0,-25 0,25 1,-25-1,0 0,0 0,0 0,0 1,25-1,-25 0,0 0,0 0,0 0,0 1,0-1,0 0,0 0,0 50,0 0,0 0,0-1,-25 1,25 0,0 0,0 0,0 0,25 24,-25-24,0 0,24 0,-24-1,25 1,0-25,-25 25,25-25,0 25,-1-25,1 0,0 0</inkml:trace>
  <inkml:trace contextRef="#ctx0" brushRef="#br0" timeOffset="80910.16">17735 17562,'-24'0,"24"25,24-25,1 0,0 0,0 0,0 0,24 0,-24 0,25-25,-1 25,1 0,-1 0</inkml:trace>
  <inkml:trace contextRef="#ctx0" brushRef="#br0" timeOffset="81781.78">19124 16842,'0'0,"0"-24,0-1,0 0,0 0,25 25,0 0,0 0,0 25,-1 0,1-25,0 25,-25-1,25 1,0 0,-1 25,1-26,-25 26,25-25,0 24,0 1,-25 0,24-26,-24 26,25 0,-25-1,25-24,-25 0,0 24,25-24,-25 0,0 0,0-50,0 0,0 0,0 1,0-1,-25 0,25 0,0 0,0 1,0-1,0-25,0 25,0 1,0-1,0 0,-25 25,25-25,0 0,-25 25,1 0,-1 0,0 25,0 0,0 0,-24 0,24-1,0 26,0-25,1 0,-1 24,0-24,0 0,0 0,1-1,-1 1,25 0,-25 0,25 0,0 0,25-1,0-24</inkml:trace>
  <inkml:trace contextRef="#ctx0" brushRef="#br0" timeOffset="82428.08">20092 17214,'-25'0,"25"-24,25 48,-25 1,0 0,0 0,25 0,-25-1,0 1,0 0,0 0,0 0,24-1,-24 1,0 0,0 0,0 0,-24-25,-1 0,0 0,0 0,0 0,1 25,-1-25,0 0,0 24,0 1,1 0,-1-25,25 25,-25-25,25 25,0-1,0 1,25-25,0 0,-1 0,1 0,0 0,0-25,0 25,-1 0,1-24,0 24,-25-25,25 25,0-25,-25 0,24 25,-24-25,25 25,-25 25,25-25,0 25,0-25,-1 25,1-25,0 0,0 0</inkml:trace>
  <inkml:trace contextRef="#ctx0" brushRef="#br0" timeOffset="82980.73">20513 17438,'-24'0,"24"24,0 1,0 0,0 0,0 0,0 0,0-1,0 1,0 0,0 0,24 0,-24-1,0-48,0-1,0 0,25 0,-25 0,0 1,0-1,0 0,25 0,-25 0,0 0,0 1,25 24,-25-25,0 0,25 0,-25 0,24 1,-24-1,25 25,-25 25,0-1,0 1,0 0,0 0,0 0,0-1,0 1,0 0,25 0,-25 0,0 0,0-1,25-24,-25 25,0 0,0 0,0 0,0-1,0 1,-25 0,25 0,-25-25,0 0,25 25,-24-25,-1-25,0 25</inkml:trace>
  <inkml:trace contextRef="#ctx0" brushRef="#br0" timeOffset="83467.78">21134 17016,'-25'0,"25"25,0 0,25-25,-1 0,1 0,0 0,0 0,0 0,-1 0,1-25,0 25,0 0,0 0,-1 0,1 0,0-25,0 25,0 0,-1 0,1 0,0 0,0 0,0 0,-25 25</inkml:trace>
  <inkml:trace contextRef="#ctx0" brushRef="#br0" timeOffset="83753.2">21357 17165,'0'25,"0"-50,-25 74,0-49,0 25,1-25,24 25,24-25,1-25,0 25,0 0,0-25,24 25,-24 0,0-24,0 24,24 0,-24 0,0 0,0 0,24 0,-24 0,0 0,0 0,0 0,-1 0,1 24,0-24,0 0,0 25,-1 0,-24 0,0 0,-24-25,-1 0</inkml:trace>
  <inkml:trace contextRef="#ctx0" brushRef="#br0" timeOffset="85237.42">22423 16594,'0'-24,"0"-1,0 0,0 0,-24 25,-1 0,25 25,-25-25,0 25,0-25,25 25,0-1,0 1,25-25,-25 25,25 0,0-25,0 25,-1-1,1-24,-25 25,25 0,0 0,0-25,-25 25,0-1,0 1,0 0,-25 0,0-25,0 25,0-25,1 0,-1 0,0 0,0 0,0 0,1 0,-1 0,0 0</inkml:trace>
  <inkml:trace contextRef="#ctx0" brushRef="#br0" timeOffset="85514.17">22671 16743,'0'-25,"0"1,25 24,-25 24,0 1,0 0,0 0,0 0,0-1,0 1,0 0,0 0,0 0,0-1,25-24,-25 25,25-25,0 0,0 0,-1 0,1-25,0 25</inkml:trace>
  <inkml:trace contextRef="#ctx0" brushRef="#br0" timeOffset="85629.56">22944 16694,'0'-25,"-24"25,24-25,-25 25</inkml:trace>
  <inkml:trace contextRef="#ctx0" brushRef="#br0" timeOffset="86094.95">23143 16619,'0'0,"-25"0,0 0,0 0,1 0,-1 0,0 0,0 25,25 0,0 0,0-1,25-24,-25 25,25-25,0 25,-1-25,1 0,0 0,0 0,0 0,-1 0,-24-25,25 25,-25-25,25 25,-25-24,0-1,0 0,0 0,-25 25,25 25,0 0,0 0,0-1,0 26,0-25,0 0,0-1,0 26,25-25,-25 0,0 24,25-24,-25 0,0 0,0-1,0 1,0 0,0 0,0 0,0-1,0 1,-25-25,0 0,25-25,-25 25,1-24,-1-1,25 0,0 0</inkml:trace>
  <inkml:trace contextRef="#ctx0" brushRef="#br0" timeOffset="86725.71">23391 16619,'0'-25,"0"1,0-1,25 25,-25 25,24-25,-24 24,25 1,-25 0,25 0,-25 0,0-1,0 1,25 0,-25 0,0 0,0-1,0 1,0 0,0-50,0 0,0 1,0-1,0 0,0 0,0 0,0 1,25 24,-25-25,24 0,1 0,0 25,0 25,-25 0,0 0,25-1,-25 1,0 0,0 0,24-25,-24 25,25-25,0-25,0 0,-25 0,25 25,-25-25,24 1,-24-1,0 0,0 0,0 50,0 0,0 0,0-1,25 1,-25 0,0 0,25 0,-25-1,25 1,0 0,0-25,-1 25,1-25</inkml:trace>
  <inkml:trace contextRef="#ctx0" brushRef="#br0" timeOffset="86853.69">24011 16545,'0'0,"-25"0,25-25,0 0,-25 0,25 1</inkml:trace>
  <inkml:trace contextRef="#ctx0" brushRef="#br0" timeOffset="87435.9">24160 16197,'0'0,"0"-24,0-1,-25 25,25 25,25-1,-25 1,0 0,0 25,0-26,0 1,0 25,0 0,0-1,0 1,-25-1,25 1,0 24,-25-24,25 0,0-1,0 1,-25-1,25 1,0 0,0-26,0 26,0-25,0 0,0-1,0 1,0 0,0 0,0-50,25 0,-25 0,0 1,0-1,0 0,0 0,-25 0,25 1,0-1,0 0,-24 0,24 0,0 1,24 24,1 0,-25-25,25 25,0-25,0 25,-1-25,1 25,-25-25,25 25,-25-24,25-1,-25 0,0 0,-25 50,25 0,0 0,0-1,0 1,0 0,25-25,0 25</inkml:trace>
  <inkml:trace contextRef="#ctx0" brushRef="#br0" timeOffset="87597.27">24507 16644,'0'0,"-25"0,25-25,-25 25,25-25</inkml:trace>
  <inkml:trace contextRef="#ctx0" brushRef="#br0" timeOffset="88058.7">24656 16644,'0'0,"0"-25,-25 25,0 0,25 25,-25-25,25 25,-24-25,-1 0,25 25,-25-1,0-24,25 25,-25-25,25 25,-24 0,24 0,-25-25,25 24,0 1,0 0,25-25,-25 25,24-25,1 0,0 0</inkml:trace>
  <inkml:trace contextRef="#ctx0" brushRef="#br0" timeOffset="88642.51">24755 16793,'0'0,"-25"0,0 0,1 0,-1 0,0 25,25-1,25-24,0 25,-1-25,1 0,0 0,0 0,0 0,-25-25,24 25,-24-24,25 24,-25-25,0 0,0 0,25 25,0 0,-25 25,0 0,0 0,0-1,0 1,25-25,0-25,-1 1,-24-1,0 0,25 0,-25 0,0 1,0-1,0 0,25-25,-25 26,0-1,0-25,0 25,0-24,0 24,0-25,0 25,0 1,0-1,0 0,0 0,-25 50,25 0,0 0,-25-1,25 1,0 0,0 0,0 0,0 0,0 24,0-24,25 0,0 0,-25 24,25-24</inkml:trace>
  <inkml:trace contextRef="#ctx0" brushRef="#br0" timeOffset="88778.62">25078 16570,'-50'-75,"100"150,-125-175,50 76,25-1,25 25,0 25</inkml:trace>
  <inkml:trace contextRef="#ctx0" brushRef="#br0" timeOffset="88933.6">25276 16594,'-25'0,"25"-24,0-1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0:48:48.07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4812 5953,'0'-25,"0"50,0 0,0 0,0 0,0-1,0 1,0 0,0 0,0 0,0-1,0 26,0-25,0 0,25 24,-25-24,0 25,25-26,-25 1,0 25,0-25,0 24,25-24,-25 25,0-1,0-24,0 25,24-1,-24 1,0 0,25-1,-25 1,0-1,25 1,-25 0,0-1,25 1,-25-1,0 1,25 49,-1-24,-24-26,0-24,0 25,25-26,-25 26,0 0,0-1,25-24,-25 25,0-1,0-24,0 25,25-1,-25-24,0 25,0-1,25-24,-25 25,0-1,0 1,0 0,0-1,0 1,24-1,-24 26,0-26,0 1,0 0,0-1,0 1,0-1,0 51,0-51,25-24,-25 25,0-1,0 1,0-25,0 24,0 1,0-25,0 24,0 1,0 0,0-1,0-24,0 25,0-1,0 1,0-1,25 1,-25-25,0 24,0 1,0 0,0-1,0 1,0-25,0 24,0 1,0 0,0-26,0 26,0 0,25-26,-25 26,0-25,0 24,0-24,0 25,0-1,0-24,0 25,25-1,-25-24,0 25,0-1,0 1,0 0,0-26,24 26,-24 0,0-1,0 1,0 0,25-1,-25 1,0-1,0 1,25 0,-25-1,0 1,0 24,25-24,-25 24,0-24,0 24,0-24,0 24,0 1,0-1,0 1,0-1,0 25,0-24,-25-1,25 0,0 26,0-26,-25 0,25 1,0-1,0 26,0-26,0 0,0 1,0 24,-25-25,25 1,0 24,0-25,0 1,0 24,-24-25,24 1,0 24,-25-24,25-1,-25 0,25 26,0-26,-25 0,25 1,-25-26,25 26,0-1,-24-24,24-1,0 1,0 0,0-1,0-24,0 25,0-25,0-1,0 1,24 0,1-25</inkml:trace>
  <inkml:trace contextRef="#ctx0" brushRef="#br0" timeOffset="2413.92">4762 5928,'25'0,"0"0,0 0,0 0,0 0,-1 0,1 0,0 0,0 0,0 0,-1 0,1 0,0 25,0-25,0 0,24 0,-24 0,0 0,24 0,-24 0,25 0,-1 0,-24 0,25 0,-1 0,1 0,0 0,-1 0,1 0,24 0,-24 0,0 0,24 25,-24-25,24 0,0 0,-24 0,24 0,1 0,-1 0,1 0,-1 0,0 0,26-25,-26 25,1 0,-1 0,0 0,26 0,-26 0,0 0,1 0,24 0,-25 0,1 0,24 0,-25 0,1 0,24 0,-24 0,-1 0,25 0,-24 0,-1 0,25 0,-24 0,-1 0,25 0,-24 0,24 0,-25 0,1 0,24 0,-25 0,1-25,-1 25,25 0,-24 0,-1 0,1 0,-1 0,0 0,26 0,-26 0,1 0,-1 0,25-24,-24 24,-1 0,25 0,-24 0,24-25,-25 25,25 0,-24 0,24 0,-25 0,26 0,-26-25,1 25,-1 0,25 0,-24 0,-1 0,25 0,-24-25,-1 25,25 0,-24 0,24-25,-25 25,26 0,-26 0,25-25,0 25,-24 0,24 0,0-24,0 24,-24 0,24 0,0 0,1 0,-1-25,0 25,0 0,0 0,-24 0,24 0,0-25,0 25,1 0,-26 0,25 0,1 0,-1 0,-25-25,25 25,1 0,-1 0,0 0,-25 0,26 0,-1 0,0-25,0 25,1 0,-26 0,25 0,0 0,-24 0,-1 0,25 0,-24 0,-1 0,1-24,-1 24,25 0,-24 0,-1 0,1 0,-1 0,0 0,-24 0,24 0,1 0,-26 24,26-24,-26 0,1 0,24 0,-49 25,25-25,0 0,-26 0,26 25,-25-25,0 0,-1 0,1 0,-25 25,25-25,0 0,0 0,-1 0,1 0,0 0,0 0,0 0,24 0,-24 0,0 0,24 0,-24 0,0 0,0 0,24 25,-24-25,0 0,0 0,24 0,-24 0,0 0,25 0,-26 0,1 0,0 0,25 24,-25-24,-1 0,1 0,25 0,-25 25,-1-25,26 0,-25 0,0 25,24-25,-24 0,0 0,0 25,24-25,-24 0,0 0,0 0,-1 25,1-25,0 0,0 0,0 0,-1 0,1 0,0 0,0 0,0 0,-25-25,0 50,0 0,-25-1,25 1,0 0,0 0,0 0,0-1,0 1,0 25,0-25,0 24,0 1,0-1,0 1,0 0,0 24,0-24,0 24,0 0,-25 1,25 24,-25-24,25 24,0 0,-25-25,1 26,24-1,-25 25,0-25,0 0,0 0,25 25,-24-24,-1-1,0 25,25-25,-25 0,25 1,0-1,0 0,0 0,0 0,0 1,0-1,0 0,25 0,-25 1,25-1,0 0,-25 25,24-25,-24 0,25 1,-25-1,0 0,0 0,0 1,0-26,0 25,0 0,-25-24,25 24,-24 0,-1-24,0 24,25-25,-25 1,0 24,1-25,-1 1,25-1,-25 25,0-24,25 24,0-25,0 26,0-1,0 0,0-24,0 24,0 0,0 0,0 0,0 1,0-26,0 25,0 0,0 1,0-26,0 25,0-24,0 24,0-25,-25 1,25-1,0 1,-24-1,24 0,0-24,-25 24,25-24,0 24,0-24,0 0,0-25,0 24,0-24,0 0,0 0</inkml:trace>
  <inkml:trace contextRef="#ctx0" brushRef="#br0" timeOffset="3289.9">5904 15230,'0'0,"24"0,1 0,0 0</inkml:trace>
  <inkml:trace contextRef="#ctx0" brushRef="#br0" timeOffset="4277.74">6400 15329,'0'0,"24"0,-24 25,25 0,0-25,0 0,0 0,-1 0,1 0,0 0,0 0,0-25,-1 25,1 0,25 0,-25 0,24 0,-24 0,25 0,-1 0,-24 0,25 0,-1 0,1 0,0 0,24 0,-24 0,-1 0,1 0,24 0,-24 0,24 0,-24-25,24 25,-24 0,24 0,-24 0,24 0,1 0,-1 0,-24 0,24-25,1 25,-1 0,0 0,1 0,-1-24,25 24,-24 0,-1 0,25-25,-24 25,-1 0,26 0,-26-25,25 25,-24 0,24 0,-25 0,25 0,-24 0,24 0,-25 0,26 0,-26 0,25 0,1 0,-26 0,25 0,-24 0,24 0,0 0,-25 25,26-25,-26 0,25 0,-24 0,-1 25,25-25,-24 0,24 0,0 0,-24 0,24-25,0 25,0 0,0-25,-24 25,24 0,0 0,1-25,-1 25,0 0,0 0,0 0,-24 0,24 0,0 0,-24 0,24-25,-25 25,26 0,-1 0,-25 0,25-24,-24 24,24-25,0 25,-24 0,24-25,0 25,0 0,1 0,-26-25,25 25,0 0,1 0,-26 0,25 0,-24 0,24 0,-25 0,26 0,-26 0,0 0,26 0,-26 0,0 0,26 0,-26 0,25-25,-24 25,24-24,-25 24,26 0,-1 0,-25 0,25-25,-24 25,24 0,-25 0,1 25,-1-25,25 0,-24 0,-1 0,1 24,-1-24,1 0,-1 0,0 0,1 0,24-24,-25 24,1 0,-1-25,25 25,-24 0,-1 0,25-25,-24 25,-1 0,1 0,-1 0,25 0,-24 0,-1 0,1 0,-1 0,0 0,1 0,-26 0,26 0,-1 0,1 0,-26 0,26-25,-1 25,-24 0,24-25,-24 25,-1 0,1 0,0 0,-1 0,1 0,-25 0,24 0,-24 0,0 0,0 0,-1 0,1 0,0 0,0 0</inkml:trace>
  <inkml:trace contextRef="#ctx0" brushRef="#br0" timeOffset="5464.6">12725 7838,'0'0,"0"-25,-25 1,25-1,0 0,0 0,0 0,-25 1,25-1,25 50,-25-1,0 1,0 0,25 25,-25-1,0 1,0 24,0-24,0 24,25 1,-25 24,0-25,24 1,-24 24,25-25,-25 26,25-26,-25 0,25 1,0-1,-25 1,0-26,24 26,-24-26,0-24,0 25,25-25,-25-1,0 1,0 0,0-50,-25 25,25-25,0 1,-24-1,24 0,0 0,-25 0,25 1,0-1,-25 25,25-25,25 25,0 25,-1-25,1 25,0-25,0 0</inkml:trace>
  <inkml:trace contextRef="#ctx0" brushRef="#br0" timeOffset="6252.69">7665 8086,'0'0,"0"-24,0-1,0 0,-25 25,50 0,-25 25,0 0,24-25,-24 24,25 26,-25-25,25 24,-25 26,25-26,-25 26,25-1,-25 25,24 1,-24-26,25 25,-25 0,25 1,-25-26,25 1,-25-1,25-24,-25-1,0 1,0-25,0-1,0 1,-25-25,0 0,0-25,0 25,1-24,-1 24,0 0,0 0,25-25,25 25</inkml:trace>
  <inkml:trace contextRef="#ctx0" brushRef="#br0" timeOffset="7060.81">17438 7293,'0'0,"0"-25,0 0,0 0,0 0,0 1,0 48,0 1,0 0,0 0,0 0,0 24,0 1,0 24,0 1,0-1,0 25,0 0,-25 1,25-1,-25 25,25-25,0 0,-25 1,25-26,0 0,-25-24,25 0,0-1,0-24,-24 0,24 0,-25-25,0 0,0-25,0 25,1-25,-1 0,0 0,0 1,0-1,1 0,24 0,-25 0,25 1,0-1,0 0,0 0,25 0,-1 25,1 0,25 0,-25 0,24 0,1 0,-1 0,1 0</inkml:trace>
  <inkml:trace contextRef="#ctx0" brushRef="#br0" timeOffset="17774.22">918 1935,'0'-25,"0"0,25 25,-1-25,1 1,0 24,0-25,0 25,-1 0,1-25,0 25,0 25,0-25,-1 25,-24-1,25 1,-25 0,0 0,0 0,0-1,0 1,0 0,0 25,0-26,0 1,0 0,0 0,0 0,0-1,0 1,0 0,0 0,0 0,25-1,-25 1,25-25,-25 25,25-25,-25 25,24-25,1 0,0-25,0 0,0 0,-25 1,0-1,0 0,0 0,0 0,0 1,0-1,0 0,0-25,0 26,0-1,0 0,0 0,0 0,0 1,0-1,-25 0,25 0,0 0,-25 25,25-24,0-1</inkml:trace>
  <inkml:trace contextRef="#ctx0" brushRef="#br0" timeOffset="20586.78">595 2456,'0'0,"0"24,0 1,0 0,0 0,0-50,0 0,0 0,0 1,0-1,0 0,25 0,-25 0,0 1,25-1,-25 0,0 0,25 0,-25 1,25-1,-25 0,24 25,-24-25,25 0,0 25,0 0,0 25,-1-25,-24 25,0 0,0 0,25-1,-25 1,0 0,0 0,25 0,-25-1,0 1,0 0,0 0,25-25,-25 25,25-25,-1 0,-24-25</inkml:trace>
  <inkml:trace contextRef="#ctx0" brushRef="#br0" timeOffset="21076.65">446 1687,'0'0,"0"-25,0 50,0 0,0-1,0 1,0 0,0 0,0 0,0-1,25 51,-25-50,0-1,25 26,-25-25,0 0,0 24,25-24,-25 25,0-26,25 26,-25-25,25 0,-25 24,24-24,-24 0,25 0,-25-1,25-24,-25 25,0 0,25-25,-25 25,0 0,25-25</inkml:trace>
  <inkml:trace contextRef="#ctx0" brushRef="#br0" timeOffset="21389.53">248 2133,'0'-25,"25"25,0-24,-1 24,1-25,0 25,0 0,24-25,-24 25,0-25,0 25,25 0,-26-25,1 25,0-24,0 24,0-25,-1 25,1 0,0-25,0 25</inkml:trace>
  <inkml:trace contextRef="#ctx0" brushRef="#br0" timeOffset="22359.72">1538 2654,'0'-25</inkml:trace>
  <inkml:trace contextRef="#ctx0" brushRef="#br0" timeOffset="23243.69">1811 2208,'25'0,"-1"0,1 0,0 0,-25-25,25 25,0 0,-1 0,1-25,0 25,0-25,0 25,-1 0,1-25,0 25,0 0,0 0,-25-24</inkml:trace>
  <inkml:trace contextRef="#ctx0" brushRef="#br0" timeOffset="23495.56">1885 2356,'25'0,"0"0,0 0,-1 0,1 0,0-24,0 24,0 0,-1-25,1 25,0 0,0-25,0 25,-1-25,1 25,0 0,-25-25,25 25</inkml:trace>
  <inkml:trace contextRef="#ctx0" brushRef="#br0" timeOffset="25588.78">2778 2108,'25'0,"-25"-24,25 24,-25 24,25-24,-25 25,24 0,-24 0,25-25,-25 25,0-1,0 1,0 0,0 0,0 0,0-1,0 1,0-50,0 1,0-1,0 0,0 0,0 0,0 1,25-1,-25 0,25 0,0 25,-25 25,0 0,24-25,-24 25,0-1,0 1,0-50,25 1,-25-1,0 0,25 0,-25 0,0 1,0-1,25 0,-25 0,25 25,-25 25,24 0,-24 0,0-1,25 1,-25 25,0-25,25-1,-25 1,0 0,0 0,25 0,-25 24,0-24,0 0,0 0,0-1,25 1,-25 0,0 0,24 0,-24-1</inkml:trace>
  <inkml:trace contextRef="#ctx0" brushRef="#br0" timeOffset="25975.84">3373 2356,'0'25,"0"0,0 0,0 0,0-1,0 1,0 0,0 0,0 0,0-1,0 1,25-25,-25 25,0 0,0 0,0 0,0-50,0 0,0 0,-25 0,25 0,0 1,0-1,0 0,0 0,0 0,0 1,0-1,0 0,0 0,0 0,25 1,0-1,0 25,-25-25,25 25,-1 0,1 0,0 0</inkml:trace>
  <inkml:trace contextRef="#ctx0" brushRef="#br0" timeOffset="26156.36">3349 2480,'24'0,"1"0,0-24,0 24,0 0,-1-25,1 25,0 0,0-25</inkml:trace>
  <inkml:trace contextRef="#ctx0" brushRef="#br0" timeOffset="26816.08">3944 2009,'0'-25,"-25"25,0 0,1 0,24 25,-25-25,25 25,-25-25,25 25,-25 0,25-1,-25 1,25 0,-24 0,24 0,0-1,0 1,-25 0,25 0,0 0,25-25,-1 0,1-25,0 0,0 0,-25 0,25 1,-1-1,-24 0,0 0,0 0,0 1,0-1,0 0,25 50,-25 0,25-25,-25 24,25 26,-25-25,25 0,-25 24,24-24,-24 0,25 0,-25 24,0-24,25 0,-25 0,25-1,-25 1,0 0,0 0,0 0,0-1,0 1,-25-25,0 0,0 0,25-25,-24 25,-1 0,25-24,-25 24,25-25,0 0,0 0,0 0,25 1</inkml:trace>
  <inkml:trace contextRef="#ctx0" brushRef="#br0" timeOffset="27135.58">4142 2282,'0'-25,"0"50,25 0,-25 0,0-1,25 1,-25 0,0 0,25 0,-25-1,25 1,-25 0,24 0,-24 0,0-1,25 1,-25 0,25-25,-25 25,0 0,25-25,-25 25</inkml:trace>
  <inkml:trace contextRef="#ctx0" brushRef="#br0" timeOffset="27388.03">4192 2332,'0'-25,"25"25,0-25,-1 25,1 0,0 0,-25-25,25 25,0 0,-1 0,1-25,0 25,0 0,0 0</inkml:trace>
  <inkml:trace contextRef="#ctx0" brushRef="#br0" timeOffset="27567.75">4242 2456,'24'0,"1"0,0-25,0 25,0 0,-1-25</inkml:trace>
  <inkml:trace contextRef="#ctx0" brushRef="#br0" timeOffset="28395.3">4688 2059,'0'0,"-25"0,25-25,0 0,0 50,0 0,0 0,0-1,0 1,0 50,0-51,0 26,0 24,0-49,0 0,0 25,0-26,0 1,0 0,0 0,0 0,0-1,0 1,0-50,0 1,0-1,0 0,0 0,0 0,0 1,0-1,0 0,0 0,0 50,0 0,0 0,25-25,0 24,0-24,-1 0,1 0,0-24,0-1,0 25,-25-25,0 0,0 0,25 1,-25-1,0 0,0 0,0 0,0-24,0 24,0 0,0 0,0-24,0 24,-25 0,25 0,0 1,0-1,0 0,0 50,0 0,0 24,0-24,25 0,-25 0,0 24,24-24,-24 25,0-26,25 26,-25-25,25 24,-25-24,25 25,-25-25</inkml:trace>
  <inkml:trace contextRef="#ctx0" brushRef="#br0" timeOffset="28985.58">5135 2307,'-25'0,"25"-25,0 50,0 0,0-1,0 1,0 0,25 0,-25 0,0-1,0 1,0 0,0 25,24-26,-24 1,0 0,0 0,0 0,0 0,0-1,25-24,-25-24,0-1,0 0,0 0,-25 0,25 0,0 1,0-1,0 0,-24 0,24 0,0 1,0-1,0 0,0 0,0 0,0 1,0-1,24 0,1 25,0 0,-25 25,25-25,-25 25,0-1,0 1,0 0,0 0,0 0,0-1,0 1,0 0,0 0,0 0,25-1,-25 1,24-25,-24 25,25-25,0 0,-25 25,25-25,-50 25,0-25,0 0</inkml:trace>
  <inkml:trace contextRef="#ctx0" brushRef="#br0" timeOffset="29269.24">5383 2183,'0'-25,"0"0,0 0,24 25,1 0,-25 25,0 0,25 0,-25 0,0-1,25 1,-25 0,25 25,-25-26,0 1,0 0,24 0,-24 0,0-1,25 26,0-25,-25 0,0-1,25 1,0 0</inkml:trace>
  <inkml:trace contextRef="#ctx0" brushRef="#br0" timeOffset="29810.83">5383 2084,'0'0,"0"-25,0 0,0 0,24 25,-24-25,25 25,0-24,0 24,0-25,-1 25,1 0,0 0,0 25,0-25,-25 24,0 1,0 0,0 0,0 0,0-1,0 1,0 0,-25-25,25 25,0 0,-25-25,25 24,0 1,0 0,25-25,0 25,-1-25,1 0,-25 25,25-25,0 0,0 24,-1-24,-24 25,25-25,-25 25,25 0,-25 0,25-1,-25 1,0 0,0 0,-25-25,25 25,-25-1,0 1,1-25,-1 0,25 25,-25-25,0 0,0 0,1 0,-1 0,0 0,0 25,0-25,25-25</inkml:trace>
  <inkml:trace contextRef="#ctx0" brushRef="#br0" timeOffset="30286.67">6152 1935,'-25'0,"0"0,0 0,25 25,-25-1,1 1,24 0,0 0,0 0,0-1,-25 1,25 0,0 25,0-26,0 1,-25 25,25-25,0 24,0-24,0 0,0 24,0-24,25 0,-25 0,25 0,-25-1,0 1,24-25,-24 25,25-25,0 25,0-25,0 0,-1 0,1 0,0 0,0 0,24 0</inkml:trace>
  <inkml:trace contextRef="#ctx0" brushRef="#br0" timeOffset="30554">6176 2208,'0'-25,"0"0,25 0,0 25,0 0,0 0,-25 25,24-25,-24 25,25-25,-25 25,25-1,-25 1,25 0,-25 0,0 0,0-1,0 1,0 0,0 0,-25 0,25-1,-25 1,25 0</inkml:trace>
  <inkml:trace contextRef="#ctx0" brushRef="#br0" timeOffset="30794.59">6474 2108,'-25'0,"0"0,1 0,-1 25,25 0,-25-25,25 25,-25 0,25-1,0 1,0 0,0 0,0 0,0-1,0 1,25 0,-25 0,25-25,-25 25,25-25,-1 24,1-24,0 0</inkml:trace>
  <inkml:trace contextRef="#ctx0" brushRef="#br0" timeOffset="31026.24">6573 1960,'25'-25,"0"25,0 0,-1 0,1 0,0 25,0-25,0 24,-1-24,26 25,-25 0,0 0,0 0,-1-1,-24 1,25 0,0 25,0-26,-25 26,25 0,-25-26,0 26,0 0,-25-26,0 26,0 0,0-26</inkml:trace>
  <inkml:trace contextRef="#ctx0" brushRef="#br0" timeOffset="31638.98">3746 3349,'0'0,"24"0,1 0,0 0,0 0,0 0,24 0,-24-25,25 25,-1-25,26 25,-1-25,0 25,1-25,-1 1,25-1,-24 25,24-25,0 0,1 0,-1 1,0-1,-25 25,26-25,-1 0,-25 0,1 25,-1-24,0-1,1 25,-1-25,-24 25,0 0,-26-25,26 25,-25 0,0-25,-1 25,-24-24,-24 24</inkml:trace>
  <inkml:trace contextRef="#ctx0" brushRef="#br0" timeOffset="35153.56">6598 2530,'0'25,"25"-25,0 25,-1-1,-24 1,25-25,-25 25,25 0,0 0,-25 0,25-25,-25 24,24-24,-24 25,25 0,-25 0,0 0,25-25</inkml:trace>
  <inkml:trace contextRef="#ctx0" brushRef="#br0" timeOffset="35350.53">6846 2654,'0'-25,"0"50,25-25,0 25,0 0,-1 0,-24-1,25-24,0 25,-25 0,25-25,0 25</inkml:trace>
  <inkml:trace contextRef="#ctx0" brushRef="#br0" timeOffset="36213.46">7268 3026,'25'25,"-25"0,0 0,0-1,24 1,-24 0,0 25,25-26,-25 1,0 0,0 0,25-25,-25 25,0-1,25 1,-25 0,0 0,25 0,-25-50,-25 25,25-25,-25 0,25 0,0 1,-25 24,25-25,0 0,0 0,0-24,-25 24,25 0,0 0,0 0,0 1,0-1,0 0,0 0,0 0,0 1,0-1,0 0,0 0,0 0,25 1,0-1,0 25,0 0,-1 0,1 0,-25 25,25-25,-25 24,0 1,0 0,0 0,-25 0,25-1,-25-24,1 25,24 0,-25-25,25 25,0 0,0-1,25-24,-1 0,1 25,0-25,0 0,0 25,-1-25,1 0,0 25,0-25,-25 25,25-1,-1 1,-24 0,0 0,0 0,-24-25,-1 24,0-24,0 0,0 0,1 0,-1 0,0 0,0 0</inkml:trace>
  <inkml:trace contextRef="#ctx0" brushRef="#br0" timeOffset="36510.01">7913 3150,'0'25,"0"0,0 0,0-1,-25 1,25 0,0 0,0 0,0-1,0 1,25-25,-1 25,1-25,0-25,0 25,-25-25,25 25,-25-24,0-1,0 0,0 0,0 0,-25 1,0-1,0 25,0-25,1 0,-26 25</inkml:trace>
  <inkml:trace contextRef="#ctx0" brushRef="#br0" timeOffset="38682.9">7565 10616,'0'-24,"0"-1,0 50,-24-25,24 24,-25-24,25 25,-25 0,0 0,25 0,-25-25,25-25,25 25,0-25,-25 0,25 25,-25-25,25 25,-25-24,24 24,-24-25,0 50,0-1,25-24,0 25</inkml:trace>
  <inkml:trace contextRef="#ctx0" brushRef="#br0" timeOffset="39096.57">7565 10616,'-24'0,"24"25,0 0,0 0,0 0,24-25,-24 24,0 1,0 0,0 0,0 0,25-25,-25 24,0 1,0-50,0 1,-25 24,25-25,0 50,0-1</inkml:trace>
  <inkml:trace contextRef="#ctx0" brushRef="#br0" timeOffset="39593.26">7640 11013,'0'0,"-25"25,25 0,-25 0,0-25,25 24,0-48,0-1,25 25,-25-25,0 0,25 25,-25-25,25 1,-25-1,25 25,-25 25,0-1,0 1,0 0,0 0,0 0,0-1,0 1</inkml:trace>
  <inkml:trace contextRef="#ctx0" brushRef="#br0" timeOffset="39899.65">7665 11088,'0'-25,"-25"25,25 25,0-1,25 1,-25 0,0 0,0 0,0 0,0-1,0 1,0 0,24-25,-24 25,0 0,0-1,0 1,0 0,0-50,-24 25,24-25,-25 25,25-24,0-1,0 0,25 25,-1-25</inkml:trace>
  <inkml:trace contextRef="#ctx0" brushRef="#br0" timeOffset="40895.17">12725 10418,'-25'0,"25"-25,0 50,-25 0,25 0,-25-25,25 24,-24 1,24 0,-25-25,25 25,0 0,0-50,25 25,-25-25,24 0,-24 0,25 25,-25-24,25 24,0-50,-25 25,25 25,-25 25,24 0,-24 0,0-1,0 1</inkml:trace>
  <inkml:trace contextRef="#ctx0" brushRef="#br0" timeOffset="41206.78">12700 10468,'-25'0,"25"-25,0 0,0 50,0 0,0-1,0 1,0 0,25 0,-25 0,0-1,0 1,0 0,25 0,-25 0,0-1,0 1,0 0,0 0,-25-25,0 0,25-25,-25 0,25 0,0 1,-24-1,24 0,0 0,0 0</inkml:trace>
  <inkml:trace contextRef="#ctx0" brushRef="#br0" timeOffset="41723.42">12675 10815,'0'25,"0"-1,0 1,0 0,0 0,25 0,-25-1,0 1,0 0,0 0,0 0,0-1,0 1,0 0,0 0,0 0,0 0,-25-50,25 0,-25 25,25-25,0 0,-24 25,24-25,0 50,0 0,24 0,-24 0,25-25,-25 25,25-25,-25 24</inkml:trace>
  <inkml:trace contextRef="#ctx0" brushRef="#br0" timeOffset="43648.96">9302 12526,'-25'0,"0"0,25-24,-25 24,25-25,0 50,25-1,-25 1,25-25,-25 25,25 0,-25 0,0-1,25 1,-25 0,24 0,-24 0,25-1,-25 1,25 0,-25 0,0 0,25-25,-25 24,0 1,0-50,-25 1,25-1,-25 0,0 0,25 0,0 1,0-1,-24 25,24-25,0 0,0 0,-25 1,25-1,0 0,0 0,0 0,0 1,0-1,25 25,-25-25,24 25,1 0,0-25,0 25,0 0,-1 0,-24-25,25 25,0 0,0-24,0 24,-25 24</inkml:trace>
  <inkml:trace contextRef="#ctx0" brushRef="#br0" timeOffset="43883.09">9327 12725,'0'0,"0"-25,24 25,1 0,0 0,0 0,0 0,-1 0,1 0,0 0</inkml:trace>
  <inkml:trace contextRef="#ctx0" brushRef="#br0" timeOffset="44224.28">9699 12700,'0'0,"24"0,1 0,0 0,-25-25,25 25,0 0,-1 0,1 0,0 0,0-25,0 25,-1 0,1 0,0 0,0 0</inkml:trace>
  <inkml:trace contextRef="#ctx0" brushRef="#br0" timeOffset="44456.53">9748 12824,'25'0,"0"0,0 0,-1 0,1 0,0 0,0 0,0 0,24 0,-24 0,0 0,0-25</inkml:trace>
  <inkml:trace contextRef="#ctx0" brushRef="#br0" timeOffset="44816.14">10344 12626,'0'24,"0"1,-25-25,25 25,0 0,0 0,0-1,0 1,0 0,25-25,-25 25,24-25,-24 25,25-25,0 0,0 0,0 0,-1-25,1 25,-25-25,25 25,-25-25,0 0,0 1,0-1,0 0,-25 25,25-25,-25 25,25-25,-24 1,-1 24,0-25,0 25,25-25,-25 25,1-25</inkml:trace>
  <inkml:trace contextRef="#ctx0" brushRef="#br0" timeOffset="45895.35">9748 10840,'0'24,"0"1,25-25,-25 25,0 0,0 0,25-1,-25 1,0 0,0 25,25-26,-25 1,0 0,24 0,-24 0,0 0,25-1,-25 1,0 0,25-25,-25 25,0-50,0 0,-25 25,25-25,0 1,-25-1,25 0,-24 0,24 0,-25 0,25 1,0-1,-25-25,25 25,0 1,-25-1,25 0,0 0,0 0,0 1,25-1,0 25,0 0,-1-25,1 25,0 0,0 0,0 0,24 0,-24 0,0 0,0 0</inkml:trace>
  <inkml:trace contextRef="#ctx0" brushRef="#br0" timeOffset="46104.4">9798 10964,'25'0,"-1"0,1 0,-25-25,25 25,0 0,0 0,-1 0,1 0,25 0,-25 0</inkml:trace>
  <inkml:trace contextRef="#ctx0" brushRef="#br0" timeOffset="46332.58">10220 10939,'0'0,"0"-25,24 25,1 0,0 0,0 0,0 0,-1 0,1 0,0 0,0 0</inkml:trace>
  <inkml:trace contextRef="#ctx0" brushRef="#br0" timeOffset="46531.74">10195 11088,'25'0,"-1"-25,1 25,0 0,0 0,0 0,-1 0,1-25,0 25,0 0</inkml:trace>
  <inkml:trace contextRef="#ctx0" brushRef="#br0" timeOffset="46760.48">10592 10716,'0'-25,"0"50,0-1,24-24,-24 25,25 0,-25 0,25 24,-25-24,25 0,-25 25,25-1,-1-24,-24 25,25-26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0:50:38.99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8508 11757</inkml:trace>
  <inkml:trace contextRef="#ctx0" brushRef="#br0" timeOffset="-171880.78">6995 4242,'-25'-25,"0"25,1 25,-1-1,0-24,0 25,0 0,0 0,1 0,-1-1,0 1,25 0,-25 0,25 0,0-1,-25-24,25 25,0 0,-24 0,24 24,0-24,-25 0,25 0,0 24,-25-24,25 0,0 0,0 0,-25 0,25-1,0 1,0 0,0 0,0 0,-25-1,25 1,0 0,0 0,0 0,0-1,0 1,0 0,0 0,0 24,0-24,0 0,0 0,0 0,0 24,0-24,0 0,0 24,0-24,0 0,0 0,25 24,-25-24,0 0,25 0,-25 0,0-1,25 1,0 0,-25 0,24-25,-24 25,25 0,0-25,-25 24,25 1,0 0,-25 0,24-25,-24 25,25-1,0 1,0-25,-25 25,25-25,0 0,-25 25,24-25,1 0,0 0,0 0,0 0,-1 0,1-25,0 25,0 0,0 0,-1-25,1 25,0 0,0-25,0 25,-1-24,1 24,0-25,0 25,-25-25,25 25,-1-25,1 0,-25 1,25-1,0 0,-25 0,25 0,-25 0,0 1,24-26,-24 25,0 0,25-24,-25 24,0 0,0-24,0 24,0-25,0 25,0-24,0 24,0-25,0 26,0-26,0 0,0 26,0-26,0 0,0 1,0 24,0-25,0 1,0 24,0-25,0 25,0-24,-25 24,25 0,0 0,-24 1,24-1,0 0,-25 0,25 0,-25 1,25-1,-25 0,0 0,25 0,-24 25,24-24,-25 24,25-25,-25 0,0 25,25-25,-25 25,25-25,-24 25,24-24,-25 24,25-25,-25 0,0 0,0 25,25-25,-24 25,-1 0,0 0,0 0,0 25,1-25,-1 0,0 25,0-25,0 0,1 25</inkml:trace>
  <inkml:trace contextRef="#ctx0" brushRef="#br0" timeOffset="-170885.98">7441 3919,'0'0,"0"-25,0 1,-24 24,-1 0,25-25,-25 25,0 0,0 0,1 0,-1 0,0 0,0 0,0 25,1-25,-1 24,0-24,-25 0,26 25,-1-25,0 25,0-25,-24 25,24 0,0-25,0 24,-25 1,26-25,-1 25,0 0,0 0,0-1,1-24,-1 25,0 0,0 25,0-26,25 1,-24 25,-1-25,0 24,0-24,25 25,-25-26,1 26,24 0,-25-26,25 26,0 0,-25-26,25 1,0 25,0-25,0 24,0-24,0 0,0 25,0-26,0 26,0-25,0 24,0-24,0 25,0-25,0 24,0 1,0-1,0 1,0 0,0-1,0 1,0-25,0 24,25 1,-25-25,0 24,25 1,-25-25,24 0,-24 24,25-24,-25 0,25 0,-25-1,25 1,-25 0,25 0,-25 0,24-1,1 1,-25 0,25 0,0-25,0 25,-1-1,1-24,0 25,0-25,-25 25,25-25,24 0,-24 25,0-25,0 0,0 25,-1-25,1 0,0 0,25 0,-26 0,1 0,0 0,248-50,-273 25,25 25,-1-25,1 1,0-1,0 0,0 0,-1 0,1-24,0 24,0 0,0-24,-1 24,1-25,-25 25,25-24,0 24,0-25,-25 1,24-1,-24 0,25-24,-25 24,25-24,-25 24,25-24,-25 0,0 24,25-24,-25-1,0 1,0-25,24 24,-24 1,0-1,0 1,0-1,0 26,-24-26,24 26,-25-1,0 1,25-1,-25 25,0 0,1-24,-1 24,0 0,0 25,0-25,1 1,-1 24</inkml:trace>
  <inkml:trace contextRef="#ctx0" brushRef="#br0" timeOffset="-169941.56">6152 5482,'-25'0,"25"25,-25-25,0 24,25 1,-25-25,25 25,-24 0,24 0,-25-1,25 1,-25 0,0 0,25 0,-25-1,1 1,-1 0,0 0,0 0,0 0,25-1,-25 1,1 0,-1 0,0 0,0-1,25 1,-25-25,25 25</inkml:trace>
  <inkml:trace contextRef="#ctx0" brushRef="#br0" timeOffset="-168981.14">5680 6474,'0'0,"25"0,0 25,0-25,-1 0,1 0,0 0,0 0,0 0,0 0,-1 25,1-25,0 0,0 0,0 0,-1 0,1 0,0 0,0 0,0 0,-1 0,1 0,0 0,0 0,0 0,-1 0,1 0,0 0,0 0,24 0,-24 0,0 0,0 0,0 0,24 0,-24 0,25 0,-26 0,26 0,-25-25,24 25,1 0,-25 0,25 0,-1 0,1 0,-1 0,1 0,0 0,-1 0,1 0,-1 0,1 0,0 0,24 0,-24 0,-1 0,1 0,24 0,-24 0,-1 0,26 0,-26 0,1 0,25 0,-26 0,26 0,-26 0,26 0,-26 0,1 0,24 0,-24 0,24 0,1 0,-26 0,26 0,-1 0,-24 0,24 0,1 0,-1 0,0 0,1 0,-1 0,-24 0,24 25,1-25,-1 0,0 0,1 0,-1 24,1-24,-1 0,1 25,-1-25,0 0,1 0,-1 25,1-25,-1 0,0 0,1 25,24-25,-25 0,26 0,-26 25,25-25,-24 0,24 0,0 24,-24-24,24 0,0 25,-25-25,26 0,-1 0,-25 25,25-25,1 0,-1 25,0-25,0 0,1 25,-1-25,-25 0,25 0,1 24,-1-24,-25 0,26 0,-26 25,0-25,1 0,-1 0,1 0,-1 25,-24-25,24 0,-24 0,-1 0,1 0,-1 0,1 0,-25 0,24 0,-24 0,25 0,-25 0,-1-25,1 25,0-25,0 1,-25-1,25 0,-25 0,0 0,0-24,0 24,0-25,0 1,0-1,0 25,0-24,0-1,0 1,25-1,-25 25,0-24,0 24,0 0,0 0</inkml:trace>
  <inkml:trace contextRef="#ctx0" brushRef="#br0" timeOffset="-167865.17">12278 4192,'-24'0,"24"-25,-25 25,25-25,-25 25,0 0,0 0,0 0,1 0,-1 25,0-25,25 25,-25-25,0 25,1 0,24-1,-25 1,0 0,0 0,0 0,1-1,24 1,-25 25,0-25,0 24,0 1,1-1,24 1,-25 0,0-1,0 1,25 0,-25-1,1 26,24-26,-25 1,25-1,-25 26,25-26,0 1,-25 0,25-1,0 1,0-1,0 1,0 0,0-1,0 1,0-1,0-24,0 25,0-25,0 24,25-24,-25 0,0 0,25 0,-25 24,25-24,-25 0,24 0,-24-1,25 1,0 0,0 0,0-25,-1 25,1-1,0-24,0 0,0 25,-1-25,1 0,25 0,-25 0,-1 0,26 0,-25 0,0 0,-1 0,1 0,25 0,-25-25,0 25,-1 0,1-24,25-1,-25 25,-1-25,1 25,0-25,25 0,-26 1,1-1,0 0,0 0,0-24,-25 24,24 0,-24-25,25 26,-25-26,25 0,-25 1,0-1,25-24,-25 24,0-24,25 24,-25-24,0 24,0-24,0 24,0-24,0 24,0-24,0 24,0-24,0 24,0 0,-25-24,25 24,-25 1,25-26,-25 26,0-1,25 25,-24-24,-1-1,0 25,0 0,0 1,1-1,-1 0,0 0,0 0,0 25,1 0,-1 0</inkml:trace>
  <inkml:trace contextRef="#ctx0" brushRef="#br0" timeOffset="-167097.79">12551 4142,'0'-24,"-25"24,25-25,-24 25,24-25,-25 25,25-25,-25 25,0 0,0 0,1 0,-1 0,0 0,0 0,0 0,1 0,-26 0,25 0,0 25,0-25,-24 25,24-25,0 25,-24-25,24 24,0-24,-25 25,26 0,-1 0,0-25,0 25,-24-1,24 1,0 0,0 0,0 0,-24-1,24 26,0-25,0 0,25 24,-24-24,-1 25,0-1,25-24,-25 25,25-1,0 1,0 0,-25-26,25 26,0 0,0-1,0-24,0 25,0-1,0 1,-24-1,24 1,0 0,0-1,0 1,0-1,0 26,0-26,0 1,0 0,0-1,24 1,-24-25,0 24,0 1,25-25,-25 24,25-24,-25 0,25 25,-25-26,25 1,-1 0,-24 0,25 0,0-1,0 1,24 0,-24 0,0 0,0-1,24 1,-24-25,0 25,25-25,-26 25,1-25,25 0,-25 0,24 0,1 0,-25 0,24 0,1 0,-25 0,24-25,1 25,-25 0,24-25,-24 0,25 1,-1-1,-24 0,25 0,-25-24,-1 24,26-25,-25 1,24-26,-24 26,0-26,0 26,0-26,-1-24,1 24,0 1,0-25,-25 24,0-24,0 25,0-25,-25 24,0 1,0-1,1 26,-1-26,-25 26,1-1,24 0,-25 1,1 24</inkml:trace>
  <inkml:trace contextRef="#ctx0" brushRef="#br0" timeOffset="-166022.89">9500 5159</inkml:trace>
  <inkml:trace contextRef="#ctx0" brushRef="#br0" timeOffset="-164450.22">9401 5110,'0'25,"-25"-25,25 24,-25-24,25 25,-24-25,24 25,-25-25,25 25,-25 0,0-1,0 1,1 0,-1 0,0 0,25-1,-25 1,0 0,1 0,24 0,-25-1,0 1,25 0,-25 0,25 0,-25-1,0 1,25 0,-24-25,24 25,-25 0,25-1,-25 1,0 0,0 0,25 0,-24-25,24 25,-25-25,25 24,-25 1,0 0,0 0,1-25,24 25,-25-25,25 24,-25 1,0 0,0 0,1 0,24-1,-25-24,25 25,-25 0,0 0,25 0,-25-1,1 1,-1 0,25 0,-25 0,25-1,-25 1,25 0,-25-25,25 25,-24 0,-1-25,25 24</inkml:trace>
  <inkml:trace contextRef="#ctx0" brushRef="#br0" timeOffset="-163390.25">9575 5283,'0'0,"-25"0,25 25,-25-25,25 25,-25-25,0 25,25 0,-24-25,24 24,-25-24,25 25,-25-25,0 25,25 0,-25-25,25 25,-24-25,24 24,-25 1,0 0,0 0,0 0,25-1,-24 1,-1 0,0 0,25 0,-25-1,0-24,25 25,-24 0,-1 0,0 0,0 0,0-1,25 1,-25-25,25 25,-24-25,24 25,-25-25,25 25,-25-25,25 24,-25-24,25 25,-25 0,1-25,24 25,-25-25,25 25,-25-25,25 24,-25-24,0 25,1-25,24 25,-25-25,25 25,-25 0,0-25,25 24,-25-24,1 25,24 0,-25-25,25 25,-25 0,0-25,25 24,-25 1,25 0,-24-25,24 25,-25-25,25 25,0-1,-25-24,25 25,-25-25,25 25,-25-25,25 25,-24-25,24 25,-25-1,0 1,0 0,0 0,25 0,-24-25,24 24,-25-24,25 25,0 0,-25-25,25 25,0 0,0 0,-25-1</inkml:trace>
  <inkml:trace contextRef="#ctx0" brushRef="#br0" timeOffset="-161850.07">9277 5209,'0'0,"0"25,-25 0,25-1,-25-24,25 25,-24 0,-1 0,25 0,-25-1,25 1,-25 0,0 0,1 0,-1-1,0 1,25 0,-25 0,0 0,0-1,1 1,24 0,-25 0,0 0,0-25,0 24,1 1,-1 0,0 0,0 0,0-25,25 25,-24-1,-1-24,0 25,0 0,0 0,1-25,-1 25,0-1,25 1,-25-25,0 25,1 0,24 0,-25-25,0 24,0 1,25 0,-25 0,1 0,-1-1,0 1,0 0,0 0,1 0,-1-1,0-24,25 25,-25 0,0-25,1 25,-1-25,25 25,-25-25,0 24,0-24,25 25,-25-25,1 25,-1 0,0 0,0-1,0 1,1 0,24 0,-25-25,25 25,-25-1,0 1,0 0,1 0,-1-25,25 25,-25-25,25 25,0-1,0-48,0 48,25-24,-25 25,25-25,-1 25,1-25,0 0,0 0,0 0,-1 0,1 0,0 0,-25 25,25-25,0 0,-25-25,24 25,1 0,0-25,0 25,0 0,0 0,-1 0,1 0,0 0,-25-25,0 1</inkml:trace>
  <inkml:trace contextRef="#ctx0" brushRef="#br0" timeOffset="-160877.24">9500 5184,'0'25,"0"0,0 0,25-1,-25 1,25-25,-25 25,25-25,-25 25,24-25,1 0,-25-25,25 25,0-25,-25 0,0 1,0-1,0 0,-25 25,25-25,-25 25,0 0,1 0,-1 0,0 0</inkml:trace>
  <inkml:trace contextRef="#ctx0" brushRef="#br0" timeOffset="-159161.29">7665 6995,'-25'-25,"0"25,0 0,0-25,25 1,25 24,-25-25,25 25,0 0,-25-25,25 25,-1 0,1 0,0 0,-25-25,25 25,0 0,-1 0,1 0,-25 25,25-25,0 0,0 0,-1 0,1 0,0 25,0-25,0 0,0 0,-1 0,1 0,-25 25,25-25,0 0,-25 24,0 1,0 0,0 0,0 0,0-1,0 1,-25 0,25 0,-25 0,25-1,-25 1,1 0,-1 0,0 0,0-25,25 24,-25-24,0 25,1-25,-1 0,0 0,0 25,0-25,1 0,-1 0,0 0,0 0,0 0,1 0,-1 0,0-25,0 25,0 0,1 0,-1-25,0 25,0-24,0-1,25 0,0 0,0 0,0 1,0-1,0 0,25 25,-25-25,25 0,0 1,-25-1,25 0,-1 25,1-25,-25 0</inkml:trace>
  <inkml:trace contextRef="#ctx0" brushRef="#br0" timeOffset="-155782.28">7640 7417,'0'24,"-25"-24,0 0,25 25,-25-25,1 0,24 25,-25-25,0 0,25 25,-25-25,0 25,1-25,-1 0,0 24,0 1,0-25,1 25,-26-25,25 25,0-25,1 25,-26-1,25-24,0 25,-24-25,24 25,0 0,-24-25,24 0,0 25,0-25,0 24,0-24,1 0,-1 0,0 0,0 0</inkml:trace>
  <inkml:trace contextRef="#ctx0" brushRef="#br0" timeOffset="-155474.84">6772 7665,'-25'0,"25"24,-25-24,25 25,-25-25,25 25,-25 0,25 0,-24-25,24 24,0 1,0 0,24-25,1 0,0 0</inkml:trace>
  <inkml:trace contextRef="#ctx0" brushRef="#br0" timeOffset="-134270.86">7119 5159,'-25'0,"25"25</inkml:trace>
  <inkml:trace contextRef="#ctx0" brushRef="#br0" timeOffset="-134118.25">7317 5159,'25'0</inkml:trace>
  <inkml:trace contextRef="#ctx0" brushRef="#br0" timeOffset="-133970.06">7565 5135</inkml:trace>
  <inkml:trace contextRef="#ctx0" brushRef="#br0" timeOffset="-133811.54">7913 5159</inkml:trace>
  <inkml:trace contextRef="#ctx0" brushRef="#br0" timeOffset="-133646.5">8161 5159</inkml:trace>
  <inkml:trace contextRef="#ctx0" brushRef="#br0" timeOffset="-133501.87">8310 5159</inkml:trace>
  <inkml:trace contextRef="#ctx0" brushRef="#br0" timeOffset="-133341.74">8582 5159,'25'0,"0"25</inkml:trace>
  <inkml:trace contextRef="#ctx0" brushRef="#br0" timeOffset="-133203.45">8855 5209</inkml:trace>
  <inkml:trace contextRef="#ctx0" brushRef="#br0" timeOffset="-133058.43">9153 5234,'0'0</inkml:trace>
  <inkml:trace contextRef="#ctx0" brushRef="#br0" timeOffset="-132909.46">9575 5234,'0'0,"-25"0,25-25</inkml:trace>
  <inkml:trace contextRef="#ctx0" brushRef="#br0" timeOffset="-132766.53">10021 5209,'25'0</inkml:trace>
  <inkml:trace contextRef="#ctx0" brushRef="#br0" timeOffset="-132619.58">10567 5209</inkml:trace>
  <inkml:trace contextRef="#ctx0" brushRef="#br0" timeOffset="-132486.55">10964 5184,'0'-25</inkml:trace>
  <inkml:trace contextRef="#ctx0" brushRef="#br0" timeOffset="-132333.89">11286 5184,'0'-25,"0"1,25 24,0 0</inkml:trace>
  <inkml:trace contextRef="#ctx0" brushRef="#br0" timeOffset="-131103.48">7069 7689,'0'0,"-24"0,-1 0,0 25,0-25,0 0,1 0,24 25,-25-25,0 0,0 0,0 0,0 0,1 25,-1-25,0 0,0 0,0 0,1 0,-1 0,0 0,0 0,0-25,1 25,-1 0,0 0,0 0,0-25,1 25,-1 0,0 0,25 25,-25-25,25 25</inkml:trace>
  <inkml:trace contextRef="#ctx0" brushRef="#br0" timeOffset="-130874.38">6424 7665,'0'0,"0"24,-24-24,24 25,-25 0,25 0,-25 0,25-1,0 1,0 0,25-25</inkml:trace>
  <inkml:trace contextRef="#ctx0" brushRef="#br0" timeOffset="-130614.57">5358 7441</inkml:trace>
  <inkml:trace contextRef="#ctx0" brushRef="#br0" timeOffset="-130114.58">5407 7466,'25'0,"-25"25,25 0,-25 0,0-1,25 1,-25 0,0 0,25 0,-25-1,0 1,0 0,24 0,-24 0,0-1,0 1,0-50,0 1,0-1,0 0,0 0,0 0,0 1,0-1,0 0,0 0,0 0,0 1,0-1,0 0,0 0,0 0,0 1,0 48,25 1,0 0,0 0,0 0,-1-25,-24 24,25-24,0 25,0 0,0-25,-25 25,24-25,1 0,-25 25,25-1,-25 1,0 0,-25-25,0 0,25 25,-24-25,-1 25,0-25</inkml:trace>
  <inkml:trace contextRef="#ctx0" brushRef="#br0" timeOffset="-128218.92">15974 4316,'0'-25,"-25"25,25-25,0 50,0 0,0 0,-24-25,24 25,0-1,0 1,0 0,0 0,-25-25,25 25,0-1,0 1,0 0,0-50,0 0,0 1,25-1,-25 0,0 0,24 0,-24 1,25-1,-25 0,25 25,-25-25,0 0,25 1,-25-1,25 25,-25 25,0-1,24 1,1 0</inkml:trace>
  <inkml:trace contextRef="#ctx0" brushRef="#br0" timeOffset="-127763.79">16073 4390,'0'-24,"-24"24,24-25,0 50,0-1,0 1,0 0,0 0,0 0,0-1,0 1,-25 0,25 25,0-26,0 1,0 0,0 25,0-26,0 26,0-25,0 25,0-26,0 26,0 0,0-26,0 26,0 0,0-26,0 26,0 0,0-26,0 26,0 0,25-1,-25 1,0-1,0 26,0-26,0 1,24 0,-24-1,0 1,0 0,0-1,0 1,0-1,25 1,-25 0,0-1,0 1,0-1,0 1,0 0,0-1,0 1,0-25,0 24,0 1,0-25,0 24,0-24,0 25,25-26,-25 1,0 25,0-25,0 0,0-1,0 1,25-25,-25 25,0 0,0 0</inkml:trace>
  <inkml:trace contextRef="#ctx0" brushRef="#br0" timeOffset="-126976.39">16073 5904,'25'0,"0"0,0 0,0 0,-1 0,1 0,0 0,0 0,0 0,24 0,-24 0,25 0,-1 0,1 0,0 0,-1-25,1 25,24 0,-24 0,24 0,-24 0,24 0,-24 0,24 0,-24 0,24 0,-24-25,24 25,-24 0,24 0,1 0,-26 0,26 0,-1-25,1 25,-26 0,26 0,24 0,-25-25,1 25,-1 0,25 0,-24 0,24 0,-25 0,1 0,24-25,-25 25,1 0,-1 0,1 0,-1 0,0-24,1 24,-1 0,1 0,-1-25,-24 25,24 0,1 0,-26-25,26 25,-26 0,1 0,-1 0,1 0,0 0,-1 0,1 0,-25 0,24 0,-24 0,0 0,0-25,-1 25,1 0,0 0,-25 25,25-25,0 25,-1-25,1 25,0-25,-25 24,25-24,0 0,-1 25</inkml:trace>
  <inkml:trace contextRef="#ctx0" brushRef="#br0" timeOffset="-125907.66">14957 4837,'-25'0,"25"-25,-24 25,24 25,24 0,-24 0,0-1,0 1,25 0,-25 0,0 0,0-1,0 26,25-25,-25 0,0-1,0 1,0 0,0 0,0 0,0-1,25-24,-25 25,0 0,0 0,0-50,0 0,0 0,0 1,0-1,0 0,0 0,0 0,-25 1,25-1,0 0,0 0,0 0,0 1,-25-1,25 0,0 0,0 0,0 1,0-1,0 0,0 0,25 0,-25 0,25 25,-25-24,25 24,-25-25,24 25,1-25,0 25,0-25,0 25,-1 0,1 0,0 25,-25 0,0 0,0 24,-25-24,25 0,-25 0,1 0,-1 24,25-24,-25 0,0 0,25-1,0 1,25 0,0 0,0-25,-1 25,1-25,0 0,0 0,0 24,-1-24,1 0,0 25,-25 0,0 0,-25 0,0-25,1 24,-1 1,0 0,0-25,0 25,1 0,-26-25,25 24,0 1,1-25,-1 25</inkml:trace>
  <inkml:trace contextRef="#ctx0" brushRef="#br0" timeOffset="-125127.68">19720 6424,'-25'0,"0"0,25-24,-25 24,1 0,-1 0,25 24,-25-24,0 25,25 0,-25 0,25 0,0-1,0 1,0 0,0 0,25-25,0 25,0-25,0 0,-1 0</inkml:trace>
  <inkml:trace contextRef="#ctx0" brushRef="#br0" timeOffset="-124892.77">19794 6474,'25'0,"0"0,0 25,-1-25,1 25,0-1,-25 1,0 0,0 0,-25-25,25 25,-25-25,25 24,-24-24,-1 0</inkml:trace>
  <inkml:trace contextRef="#ctx0" brushRef="#br0" timeOffset="-124607.64">20067 6474,'-25'25,"25"0,-25-25,25 24,0 1,-24-25,24 25,0 0,0 0,24-25,1 24,0-24,0 0</inkml:trace>
  <inkml:trace contextRef="#ctx0" brushRef="#br0" timeOffset="-124124.08">20340 6449,'0'0,"0"-25,-25 25,50 25,0-25,-25 25,24-25,-24 25,25 0,0-1,0 1,0 0,-25 0,24 0,-24-1,0 1,0 0,0 0,0 0,-24-1</inkml:trace>
  <inkml:trace contextRef="#ctx0" brushRef="#br0" timeOffset="-122443.68">17066 6821</inkml:trace>
  <inkml:trace contextRef="#ctx0" brushRef="#br0" timeOffset="-120670.38">16197 7541,'25'-25,"0"25,-25-25,25 25,-25-25,25 25,-1 0,-24-25,25 25,-25-24,25 24,0-25,0 25,-25-25,25 25,-1-25,1 25,-25-25,25 25,0-24,0-1,-1 25,1-25,0 0,0 25,-25-25,25 25,-25-24,24 24,-24-25,25 25,0-25,0 25,-25-25,25 25,-25-25,24 25,1 0,-25-24,25 24,-25-25,25 25,-25-25,25 25,-1-25,1 0,0 1,0 24,-25-25,25 25,-25-25,24 25,-24-25,25 25,0-25,0 25,-25-25,25 25,-1-24,1-1,0 25,-25-25,25 25,-25-25,25 25,-25-25,24 25,-24-24,25 24,-25-25,25 0,0 0,0 25,-25-25,24 25,1-24,0-1,0 25,-25-25,25 25,-25-25,25 25,-25-25,24 25,-24-24,25 24,0-25,0 0,0 0,-1 0,1 1,0 24,-25-25,25 25,0-25,-25 0,24 25,-24-25,25 25,-25-24,25 24,0-25,0 25,-25-25,24 25,1-25,0 0,0 1,0 24,-25-25,24 25,1-25,0 0,0 25,-25-25,25 25,-1-24,1-1,0 0,0 25,-25-25,25 25,-25-25,24 25,1-25,0 1,0 24,0-25,-25 0,24 25,1-25,0 0,0 25,0-24,0-1,-1 25,-24-25,25 25,0-25,0 0,0 1,-1-1,1 25,-25-25,25 0,0 0,0 1,-25-1,24 25,1-25,0 0,0 0,0 25,-1-24,1-1,0 0,0 0,0 25,-1-25,1 1,0 24,-25-25,25 25,0-25,-1 25,-24-25,25 25,-25-25,25 25,-25-24,25 24,0-25,-1 0,1 25,-25-25,25 25,0-25,0 1,-1-1,1 25,0-25,0 0,0 25,0-25,-1 0,1 25,0-24,0 24,0-25,-1 0,1 0,0 25,-25-25,25 1,0-1,-25 0,24 25,1-25,-25 0,25 25,0-24,-25-1,25 25,-1-25,1 0,0 25,-25-25,25 25,0-24,-1 24,-24-25,25 25,0 0,-25-25,25 25,0 0,-25-25,0 0,24 25,1-24,0-1,0 0,0 0,-1 0,1 1,0 24,-25-25</inkml:trace>
  <inkml:trace contextRef="#ctx0" brushRef="#br0" timeOffset="-119601.73">18306 5804,'0'-25,"25"25,-25-24,0 48,0 1,0 0,0 0,24-25,1 0,-25-25,25 25,-25-25,25 25,0-25,-1 1,1-1,0 25,-25-25,-25 25,0 0,25 25,-24-25,-1 25,0-25,25 24,-25-24,0 25,25 0,-24-25,24 25,24-25,1 0,0 0,0 0,-25-25,25 25,-1-25,1 25,-25-25,0 1,-25 24,25-25,-24 25,-1 0,0 0,0 25,0-25,1 0,-1 24</inkml:trace>
  <inkml:trace contextRef="#ctx0" brushRef="#br0" timeOffset="-118812.38">18901 5407,'0'-24</inkml:trace>
  <inkml:trace contextRef="#ctx0" brushRef="#br0" timeOffset="-118630.88">19000 5283,'0'-24,"0"-1,25 0,0 25</inkml:trace>
  <inkml:trace contextRef="#ctx0" brushRef="#br0" timeOffset="-118472.64">19248 5085,'0'-25</inkml:trace>
  <inkml:trace contextRef="#ctx0" brushRef="#br0" timeOffset="-118318.97">19496 4911,'0'-24,"0"-1,25 25</inkml:trace>
  <inkml:trace contextRef="#ctx0" brushRef="#br0" timeOffset="-118165.63">19769 4713,'-24'0,"24"-25,24 0</inkml:trace>
  <inkml:trace contextRef="#ctx0" brushRef="#br0" timeOffset="-118031.56">19943 4564,'-25'0,"25"-25,0 0,25 25,0 0</inkml:trace>
  <inkml:trace contextRef="#ctx0" brushRef="#br0" timeOffset="-117879.27">20241 4366,'-25'-25,"25"0,0 0,25 25,-1-25,1 25</inkml:trace>
  <inkml:trace contextRef="#ctx0" brushRef="#br0" timeOffset="-117791.51">20439 4217,'-25'0,"0"0</inkml:trace>
  <inkml:trace contextRef="#ctx0" brushRef="#br0" timeOffset="-117185.22">17934 6350,'-25'0,"25"-25,0 0</inkml:trace>
  <inkml:trace contextRef="#ctx0" brushRef="#br0" timeOffset="-117037.01">17959 6276,'0'0,"-25"0,0 0</inkml:trace>
  <inkml:trace contextRef="#ctx0" brushRef="#br0" timeOffset="-116901.7">17785 6474,'0'0,"-25"0,0 0</inkml:trace>
  <inkml:trace contextRef="#ctx0" brushRef="#br0" timeOffset="-116765.01">17587 6697,'0'0,"-25"0</inkml:trace>
  <inkml:trace contextRef="#ctx0" brushRef="#br0" timeOffset="-116621.07">17363 6921,'0'0,"-25"0,1 0,-1 0</inkml:trace>
  <inkml:trace contextRef="#ctx0" brushRef="#br0" timeOffset="-116495.79">17165 7094,'-25'0,"0"0</inkml:trace>
  <inkml:trace contextRef="#ctx0" brushRef="#br0" timeOffset="-115920.83">16495 5978,'-25'0,"25"-25</inkml:trace>
  <inkml:trace contextRef="#ctx0" brushRef="#br0" timeOffset="-115771.66">16495 6201,'0'25,"0"0,-25-25,25 25,0-1</inkml:trace>
  <inkml:trace contextRef="#ctx0" brushRef="#br0" timeOffset="-115531.63">16594 7020,'0'0,"0"25,0-1,0 1,0 0,25-25,-25 25</inkml:trace>
  <inkml:trace contextRef="#ctx0" brushRef="#br0" timeOffset="-115197.16">16818 5904</inkml:trace>
  <inkml:trace contextRef="#ctx0" brushRef="#br0" timeOffset="-115040.82">16991 6127,'0'0,"0"25,0-1,-25-24,25 25,0 0,0 0</inkml:trace>
  <inkml:trace contextRef="#ctx0" brushRef="#br0" timeOffset="-114907.76">17066 6573,'0'0,"0"25,0 0,0 0,0-1,0 1,24-25</inkml:trace>
  <inkml:trace contextRef="#ctx0" brushRef="#br0" timeOffset="-114673.24">17537 5879</inkml:trace>
  <inkml:trace contextRef="#ctx0" brushRef="#br0" timeOffset="-114508.5">17686 6028,'0'24,"0"1,0 0,0 0,-25 0,25-1,0 1,0 0,0 0,0 0,0-1,25-24</inkml:trace>
  <inkml:trace contextRef="#ctx0" brushRef="#br0" timeOffset="-113987.78">19224 5283,'0'0,"-25"25,25 0,-25-25,25 25,-25 0,25-1,0 1,0 0</inkml:trace>
  <inkml:trace contextRef="#ctx0" brushRef="#br0" timeOffset="-113844.82">19348 5705,'0'25,"-25"0,0-25,25 24,-25-24,25 25</inkml:trace>
  <inkml:trace contextRef="#ctx0" brushRef="#br0" timeOffset="-113748.82">19571 5432,'0'0,"0"-25,25 1,-25-26,25 25</inkml:trace>
  <inkml:trace contextRef="#ctx0" brushRef="#br0" timeOffset="-113618.76">19918 4911,'0'25,"0"0,0 0</inkml:trace>
  <inkml:trace contextRef="#ctx0" brushRef="#br0" timeOffset="-112221.45">4142 14908,'-24'0,"-1"0,0 0,25-25,-25 25,50 0</inkml:trace>
  <inkml:trace contextRef="#ctx0" brushRef="#br0" timeOffset="-112074.98">4291 14883,'0'-25,"25"25</inkml:trace>
  <inkml:trace contextRef="#ctx0" brushRef="#br0" timeOffset="-111939.19">4638 14833</inkml:trace>
  <inkml:trace contextRef="#ctx0" brushRef="#br0" timeOffset="-111785.73">4986 14883,'0'0,"25"0,-1 0</inkml:trace>
  <inkml:trace contextRef="#ctx0" brushRef="#br0" timeOffset="-111654.91">5259 14833,'0'25,"24"-25</inkml:trace>
  <inkml:trace contextRef="#ctx0" brushRef="#br0" timeOffset="-111534.98">5482 14858,'0'25,"25"-25,-1 0</inkml:trace>
  <inkml:trace contextRef="#ctx0" brushRef="#br0" timeOffset="-111397.5">5953 14858,'0'25,"25"-25,-25-25,25 25,0 0</inkml:trace>
  <inkml:trace contextRef="#ctx0" brushRef="#br0" timeOffset="-111266.75">6325 14833,'0'0,"0"-25,25 25</inkml:trace>
  <inkml:trace contextRef="#ctx0" brushRef="#br0" timeOffset="-111137.8">6648 14784,'0'24,"24"-24,-24-24</inkml:trace>
  <inkml:trace contextRef="#ctx0" brushRef="#br0" timeOffset="-111015.14">7094 14759,'25'0,"0"0</inkml:trace>
  <inkml:trace contextRef="#ctx0" brushRef="#br0" timeOffset="-110891.77">7714 14759</inkml:trace>
  <inkml:trace contextRef="#ctx0" brushRef="#br0" timeOffset="-110751.28">8285 14759</inkml:trace>
  <inkml:trace contextRef="#ctx0" brushRef="#br0" timeOffset="-110605.29">8731 14734,'0'-25,"25"25</inkml:trace>
  <inkml:trace contextRef="#ctx0" brushRef="#br0" timeOffset="-110487.1">9178 14684,'0'-24</inkml:trace>
  <inkml:trace contextRef="#ctx0" brushRef="#br0" timeOffset="-110354.65">9525 14635,'-25'0,"25"-25</inkml:trace>
  <inkml:trace contextRef="#ctx0" brushRef="#br0" timeOffset="-109803.93">10368 14635</inkml:trace>
  <inkml:trace contextRef="#ctx0" brushRef="#br0" timeOffset="-109650.23">10988 14610,'0'-25,"25"0,0 25</inkml:trace>
  <inkml:trace contextRef="#ctx0" brushRef="#br0" timeOffset="-109510.91">11807 14536,'0'0,"25"0,0 0,-1 0,1-25</inkml:trace>
  <inkml:trace contextRef="#ctx0" brushRef="#br0" timeOffset="-109373.88">12526 14536,'25'0,"-25"-25</inkml:trace>
  <inkml:trace contextRef="#ctx0" brushRef="#br0" timeOffset="-109234.43">13146 14536,'0'-25</inkml:trace>
  <inkml:trace contextRef="#ctx0" brushRef="#br0" timeOffset="-109081.81">13643 14560,'0'-24,"24"24,-24-25,25 25,0 0</inkml:trace>
  <inkml:trace contextRef="#ctx0" brushRef="#br0" timeOffset="-108596.74">15081 14660,'0'-25</inkml:trace>
  <inkml:trace contextRef="#ctx0" brushRef="#br0" timeOffset="-108436.69">15677 14660,'24'0,"-24"-25,25 25,0-25,0 25,0 0,-1-25,1 25</inkml:trace>
  <inkml:trace contextRef="#ctx0" brushRef="#br0" timeOffset="-108320.5">16520 14560,'0'0,"25"-24</inkml:trace>
  <inkml:trace contextRef="#ctx0" brushRef="#br0" timeOffset="-108180.49">17041 14560,'0'0,"25"0,-1 0</inkml:trace>
  <inkml:trace contextRef="#ctx0" brushRef="#br0" timeOffset="-108035.73">17835 14560,'24'0,"1"0,-25-24,25 24,0 0,0 0</inkml:trace>
  <inkml:trace contextRef="#ctx0" brushRef="#br0" timeOffset="-107887.86">18802 14635,'0'0,"25"0,-25-25,0 0,25 25,-1 0,1 0,0 0,0 0</inkml:trace>
  <inkml:trace contextRef="#ctx0" brushRef="#br0" timeOffset="-107751.84">19596 14610,'25'0,"-25"-25,0 0,24 25,-24-24,25 24,0 0,0 0,24 0</inkml:trace>
  <inkml:trace contextRef="#ctx0" brushRef="#br0" timeOffset="-107623.73">20439 14660,'0'0,"25"0,0 0,-25-25,24 25,1 0,0-25,0 25,24 0</inkml:trace>
  <inkml:trace contextRef="#ctx0" brushRef="#br0" timeOffset="-107515.77">21307 14709,'0'0,"25"-25,0 1,0-1,-1 0,1 0</inkml:trace>
  <inkml:trace contextRef="#ctx0" brushRef="#br0" timeOffset="-107393.49">22027 14610,'0'-25,"0"0</inkml:trace>
  <inkml:trace contextRef="#ctx0" brushRef="#br0" timeOffset="-107259.68">22448 14660,'0'-25,"0"0</inkml:trace>
  <inkml:trace contextRef="#ctx0" brushRef="#br0" timeOffset="-27717.9">3026 15032,'-25'0,"25"-25,0 0,0 0</inkml:trace>
  <inkml:trace contextRef="#ctx0" brushRef="#br0" timeOffset="-27164.8">4415 14709,'0'0,"25"-25,0 25</inkml:trace>
  <inkml:trace contextRef="#ctx0" brushRef="#br0" timeOffset="-20583.68">2679 8930,'0'0,"-25"0,25-25,-25 25,25-25,-25 25,25-25,0 0,0 50,0 0,0 0,0 0,0-1,0 1,0 0,0 0,0 0,0 0,0-1,0 26,0-25,0 0,0-1,0 26,0 24,0-49,0 25,0-1,0 1,0 24,0-24,0 0,0-1,0 1,0-1,0 1,0 24,0-24,0 0,0-1,0-24,25 25,-25-1,0 1,0-25,25 74,-25-49,0-26,0 26,0 0,0-1,0 1,0-25,25 74,-25-50,0 1,0 0,0-1,0 26,0-26,0 1,0 0,0-1,0 1,0-1,0 1,0 0,0-1,0 1,0-1,0 1,0 0,0-1,0 1,25-1,-25 26,0-26,0 1,25 24,-25-24,0 25,0-1,0-24,0 24,0 0,0 1,0-1,0 1,0-1,0-24,24 24,-24 75,0-100,0 26,0-1,0-24,0 24,25 1,-25-1,0-24,0 24,0 1,0-26,0 26,0-1,0-24,0 24,0 0,0-24,0 24,-25 1,25-25,0 24,0-24,0 24,0-24,0-1,0 26,0-26,0 1,0-1,0 1,0 24,0-24,0-25,0 24,-24 1,24-25,0 24,-25-24,25 0,0 25,-25-25,25-1,-25 1,25 0</inkml:trace>
  <inkml:trace contextRef="#ctx0" brushRef="#br0" timeOffset="-17993.97">22225 7838,'0'0,"0"25,0 0,0 0,25 24,-25-24,0 0,0 0,0 0,25 24,-25-24,0 0,0 0,24 24,-24-24,0 0,0 24,25-24,-25 0,0 25,0-26,0 1,0 25,25-25,-25 24,0 1,0-25,0 24,0 1,0-25,0 24,0 1,0-25,25 24,-25-24,0 25,0-25,0 24,0 1,0-25,0 24,0-24,0 25,0-1,0 1,0-25,0 24,0 1,0-25,0 24,0-24,0 25,0-26,0 26,0-25,0 0,0-1,0 26,0-25,0 0,0-1,0 1,-25 0,25 0,0 0,0 0,0-1,0 1,0 0,0 0,0 0,0-1,0 1,0 0,0 0,0 0,0-1,0 1,0 0,0 0,0 0,0 24,0-24,0 0,0 0,0-1,-25 1,25 0,0 25,0-26,0 1,-25 0,25 0,0 0,0 24,0-24,0 0,0 0,0-1,0 26,0-25,0 0,0-1,0 26,0-25,0 0,0 0,0 24,0-24,0 0,0 24,0-24,0 0,0 25,0-26,0 1,0 25,0-25,0 24,0-24,0 25,0-26,0 26,0-25,0 24,0 1,0-25,0 24,0 1,0-25,0 24,-24 1,24-25,0 25,0-26,0 26,0 0,-25-26,25 26,0 0,0-26,0 26,0 0,-25-1,25 1,0-1,0 1,0 0,0-1,0 1,-25-1,25 1,0 0,0-1,0-24,0 25,0-1,0 1,0 0,0-1,0 1,0-1,0 26,0-26,0 1,0 0,0-26,0 51,0-26,0 1,0 0,0-1,25 1,-25-1,0 1,25 0,-25-1,0 26,25-26,-25 1,0 0,0-1,0 1,24-1,-24 1,0 0,0-1,0 26,25-26,-25 1,0-1,0 1,25 0,-25-26,0 26,0 0,0-26,25 1,-25 25,0-25,0 0,0-1,0 1,25 0,-25 0</inkml:trace>
  <inkml:trace contextRef="#ctx0" brushRef="#br0" timeOffset="-16006.02">22796 8632,'-25'50,"50"-100,-50 174,25-74,-25-26,25 1,0 25,0-25,0 24,0-24,0 0,0 25,0-26,0 1,25 0,-25 25,0-26,0 1,0 0,25 25,-25-26,0 1,0 0,0 25,0-26,0 1,0 0,0 0,0 0,0-1,0 26,0-25,0 0,24-1,-24 1,0 0,0 0,0 0,0-1,0 1,0 0,0 0,0 0,0-1,0 1,25 0,-25 0,0 0,0 0,0-1,0 1,0 0,0 0,0 0,0-1,0 1,0 0,0 0,0 0,0-1,0 1,0 0,0 0,0 0,0-1,-25 1,25 0,0 0,0 0,0-1,0 1,0 0,0 0,0 0,0-1,0 1,0 0,0 0,-24 0,24-1,0 1,0 0,-25 0,25 0,0-1,0 1,0 0,0 0,0 0,0-1,0 1,0 0,0 0,0 0,0 0,0-1,0 1,0 0,0 0,0 0,0-1,0 1,0 0,0 0,0 0,0-1,0 1,0 0,0 0,0 0,-25 24,25-24,0 0,0 0,0 24,-25-24,25 25,0-26,0 26,-25 0,25-26,0 26,0-25,0 24,0 1,0-25,-25 25,25-1,0-24,0 25,-24-1,24 1,0-1,-25 1,25 0,0-1,-25 1,25-1,0 1,0 0,0-1,-25 1,25-1,-25 1,25 0,0-1,0 1,-24 0,24-1,0 1,-25-1,25 1,0 0,0-1,-25 1,25-1,0 1,0 0,-25-1,25 1,0-1,0 1,0 0,-25-1,25 1,0-1,0 1,-24 0,24-1,0 1,0 0,0-1,0 1,0-1,0 1,0 0,0-26,0 51,0-26,0 1,0 0,0-1,0 26,0-26,0 1,24 24,-24-24,0-1,0 1,0 0,0 24,0-24,0-1,0 1,0 0,0-1,0 1,0-1,0 1,0 0,0-1,0 1,0-1,0 1,0-25,0 24,0 1,0-25,0 24,0-24,0 25,0-25,0 0,0 24,0-24,0 0,0 0,-24-1,24 1,0 0,-25-25</inkml:trace>
  <inkml:trace contextRef="#ctx0" brushRef="#br0" timeOffset="37688.36">3770 16694,'0'-25,"-24"25,24-25,0 0,24 25,-24-25,25 25,0 0,0 0,0 0,-25 25,24-25,1 0,0 25,0 0,0 0,-1-1,-24 1,0 0,25 0,-25 0,0-1,0 1,-25 0,25 0,-24 0,24-1,-25-24,0 25,0 0,0-25,1 0,-1-25,0 25,0 0,0-25,1 1,-1-1,0 25,0-25,0-25,0 26,25-1,-24 0,24-25,-25 26,25-1,0-25,0 25,0 1,0-1,25 0,-25 0,24 0,1 25,0-24,0 24,0 0,0 0,-1 0,26 24,-25-24,0 0,24 25,-24-25,0 0,24 25,-24-25,25 25,-25-25,-1 0,26 25,-25-25,0 0,24 0,-24 24,0-24,0 0,24 0,-24 0</inkml:trace>
  <inkml:trace contextRef="#ctx0" brushRef="#br0" timeOffset="38007.17">4688 16321,'0'0,"25"0,0 0,-1 0,1 0,0 0,0 0,0 0,0 0,-1 0,1 0,0 0,0 0,0 0,-1 0,1 0</inkml:trace>
  <inkml:trace contextRef="#ctx0" brushRef="#br0" timeOffset="38220.51">4911 16197,'0'0,"0"-24,-24 24,24 24,0 1,0 0,0 25,0-26,0 1,0 25,0 0,0-26,0 26,0 0,24-26,-24 26,0 0,0-26</inkml:trace>
  <inkml:trace contextRef="#ctx0" brushRef="#br0" timeOffset="40924.07">2952 15478,'0'-25,"25"1,-1 24,1 0,0 0,0-25,0 25,-1 0,1 0,0 0,0 0,0-25,-1 25,1 0,0 0,0 0,0 0,-1 0,1 0,0 0,0 0,0 0,-1 0,1-25,0 25,0 0,0 0,-1 0,1 0,0 0,0 0,25 0,-26 0,1 0,0 0,0 0,0 0,24 0,-24 0,0-25,0 25,24 0,-24 0,0 0,24 0,-24-25,25 25,-25 0,24 0,1 0,-25-24,24 24,-24 0,25 0,-26 0,26 24,-25-24,0 0,-1 0,26 0,-25 0,0 25,-1-25,26 0,-25 0,25 0,-26 0,26 0,0 0,-26 0,26 0,0 0,-26 0,26 0,0 0,-26 0,26 0,0 0,-26 0,26 0,-25 0,24 0,-24 0,25 25,-1-25,-24 0,25 0,-1 0,1 0,-25 0,25 25,-1-25,1 0,-1 0,-24 0,25 0,-1 0,-24 0,25 25,-1-25,-24 0,25 0,-25 25,-1-25,26 0,-25 0,24 24,-24-24,25 0,-25 25,-1-25,26 0,-25 0,24 0,1 0,-25 0,25 0,-26 0,26 0,-25 25,24-25,-24 0,25 0,-25 0,24 0,-24 0,25 0,-26 25,1-25,25 0,-25 0,-1 0,26 0,-25 0,0 25,24-25,-24 0,25 0,-26 0,26 0,-25 0,24 0,1 0,-25 0,24 24,1-24,-25 0,25 0,-1 0,-24 0,25 25,-1-25,-24 0,25 0,-1 0,-24 0,25 25,-1-25,-24 0,25 0,-1 0,1 0,-1 0,1 0,0 0,-1 0,1 25,-1-25,1 0,0 0,24 0,-24 0,-1 0,1 0,24 0,-24 0,24 0,-24 0,0 25,-1-25,1 0,-1 0,26 0,-26 0,-24 24,25-24,-1 0,1 0,0 0,-1 25,1-25,0 0,-1 0,1 0,-1 0,1 0,24 25,-24-25,0 0,24 0,-24 0,24 0,-24 0,24 0,-24 0,24 0,-24 0,-1 0,26 0,-26 0,1 0,0 0,-1 0,1 0,24 0,-24 25,-1-25,1 0,0 0,-1 0,1 0,24 0,-24 0,-1 0,26 0,-26 0,26 0,-1 25,1-25,-26 0,26 0,-1 0,1 0,-1 0,-24 0,24 0,0 0,1 0,-1 0,1 0,-26 0,26 0,-1 0,1 0,-1 0,-24 0,24 0,0 0,1 0,-1 0,1 0,-1 0,0 0,1 0,-1 0,1 0,24 0,-25 0,1 24,24-24,-25 0,26 0,-26 25,25-25,-24 0,-1 0,25 25,-24-25,-1 0,25 0,-24 0,24 0,-25 0,1 0,24 0,-25 0,1 0,-1 0,25 0,-24 0,-1 25,1-25,24 0,-25 0,1 0,24 0,-25 25,1-25,24 0,-25 0,26 24,-26-24,0 0,26 25,-26-25,1 0,24 0,-25 0,1 0,-1 0,0 0,26 0,-26 0,0 0,1 0,-1-25,25 25,-24 0,-1 0,1 0,24 0,-25-24,1 24,-1 0,1 0,24 0,-25 0,1 0,-1 0,0 0,1 0,-1 0,1 0,-1 24,1-24,-1 0,0 0,1 0,-1 0,-24 0,24 0,1 0,-26 0,1 0,24 0,-24-24,-1 24,1 0,0 0,24-25,-49 25,25-25,-1 25,1-25,-1 25,-24-25,25 25,-25-24,24 24,-24-25,0 0,0 25,-1-25,1 25,0-25,0 1,0 24,-25-25,24 25,1-25,0 25,0-25,0 25,-1 0,1-25,0 25,0 0,0 0,-1 0,1 0,0 0,0 0,0 25</inkml:trace>
  <inkml:trace contextRef="#ctx0" brushRef="#br0" timeOffset="42901.41">4266 13618,'0'-25,"-24"25,24-25,-25 0,25 1,-25 24,25-25</inkml:trace>
  <inkml:trace contextRef="#ctx0" brushRef="#br0" timeOffset="50313.18">16421 7268,'0'-25,"0"0,0 0,0 50,0 0,0 0,0 0,25-25,-25 24,24-24,1 0,0 0,0 0,0 0,-1 0,1 0,-25-24,-25 24,1 0,-1 0,0 0,0 0,0 24,50-24,0 0,0 0,0 0,-25-24,24 24</inkml:trace>
  <inkml:trace contextRef="#ctx0" brushRef="#br0" timeOffset="54989.82">4390 18306,'-24'0,"-1"-25,50 25,-1 0,-24-25,25 25,0 0,-25-25,25 25,-25-24,25 24,-1-25,1 25,-25-25,25 25,0-25,0 0,-1 25,-24-24,25 24,-25-25,25 25,0-25,0 25,-1-25,1 25,-25-25,25 25,0-24,0 24,0-25,-1 0,1 25,0-25,0 25,0 0,-1-25,1 1,0 24,0 0,0-25,-1 25,-24-25,25 25,0-25,0 25,0-25,-1 25,1-24,0 24,0-25,0 0,-1 25,1-25,0 25,0-25,0 1,-1 24,1-25,0 25,0-25,0 25,-1-25,1 25,0-25,0 0,0 1,-1 24,1-25,0 25,25-25,-25 0,-1 25,1-25,0 25,0-24,0 24,-1-25,1 25,-25-25,25 25,0 0,0-25,-1 25,-24-25,25 25,0 0,0-24,0 24,-1-25,1 25,-25-25,25 25,0-25,0 25,-1-25,1 25,0-24,0-1,0 25,-1-25,1 25,0 0,0-25,0 25,-1-25,1 25,0 0,0-24,0 24,-25-25,24 25,1 0,0-25,0 25,0-25,0 0,24 25,-24-24,0-1,0 25,-1-25,26 0,-25 0,0 1,24-1,-24 0,0 25,0-25,-1 25,26-25,-25 25,-25-24,25 24,-1 0,1-25,0 25,0-25,0 25,-1-25,26 0,-25 25,0-24,-1-1,1 0,0 0,25 0,-26 0,1 1,25 24,-25-25,-1 0,26 0,-25 0,25 1,-26 24,1-25,0 0,25 25,-26-25,1 25,0-25,0 1,0 24,-1-25,1 25,0-25,25 0,-26 25,1-25,0 1,0-1,0 0,-1 25,26-25,-25 0,0 1,-1-1,1 0,0 25,0-25,0 0,-1 1,1-1,0 0,0 0,24 25,-24-25,0 1,0-1,25 0,-26 0,1 0,25 1,-25-1,24 0,-24 0,0 0,24 25,-24-25,25 1,-25-1,-1 0,26 0,-25 0,24 1,-24-1,0 0,25 0,-26 0,1 1,0-1,0 0,24 0,-24 0,0-24,0 24,0 0,24 0,-24 1,0-1,25 0,-26 0,26-24,0 24,-26 0,26 0,0 0,-1-24,1 24,-1 0,-24 0,25-24,-1 24,-24 0,25 0,-1 0,-24 1,25-1,-25 0,-1 25,26-25,-25 0,24 1,1-1,-25 0,24 0,1 0,0 25,-1-24,1-1,0 0,-1 0,1 0,-1 1,1-1,0-25,-1 25,1 1,24-1,-24 0,-1 0,1 25,0-25,-1 1,-24-1,25 0,-1 0,1 0,0 25,-1-24,-24-1,25 0,-26 25,26-25,-25 0,0 25,-1-24,1 24</inkml:trace>
  <inkml:trace contextRef="#ctx0" brushRef="#br0" timeOffset="55796.98">11708 14114</inkml:trace>
  <inkml:trace contextRef="#ctx0" brushRef="#br0" timeOffset="55869.14">11782 14064,'25'0</inkml:trace>
  <inkml:trace contextRef="#ctx0" brushRef="#br0" timeOffset="57136.91">12229 13692,'173'-173,"-148"123,-447 472,894-894,-720 745,545-570,-272 247,25 25,-25-24,24 24,-24 0,0 0,24 0,-24 0,0 1,0-1,0 0,-1-25,1 26,0-1,25 0,-26 0,1-24,25 24,-25 0,24-25,-24 26,25-26,-25 25,-1-24,26 24,-25 0,0 0,-1 0,26 1,-50-1,25 0,0 25,-1-25,1 0,0 25,-25-24,25-1,0 25,-1-25,1 0,0 0,0 25,0-24,-1-1,1 0,0 25,0-25,24 0,-24 0,0 1,25-1,-26 0,1 0,0 0,0 25,0-24,-1-1,1 0,0 25,0-25,0 0,-1 25,-24-24,25 24,0-25,0 0,0 0,0 0,-1 1,1-1,0 0,0 0,0 25,24-25,-24 1,0-1,24 0,-24 0,0 0,0 25,0-24,-1-1,1 0,0 25,0-25,0 0,-1 25,1-24,0-1,0 25,0-25,-1 0,26 0,-25 1,24-1,-24 0,25 0,-25-25,24 26,1-1,0 0,-26-25,26 26,0-1,-1-25,-24 25,25 1,-26-1,26 0,-25 0,24 0,-24 1,25 24,-25-25,24 0,-24 0,25 0,-26 25,26-24,0-1,-26 0,26 0,0 25,-1-25,-24 1,25-1,-1 0,1 0,-25 0,24 1,1-26,-25 25,24 0,-24 1,0-1,25 0,-26 0,1 0,25-24,-25 24,-1 0,26 0,-25 0,0 1,24-1,-24 0,0 0,24 0,-24 1,25-1,-25 0,-1 0,26 0,-25 1,24-1,-24 0,0 0,0 0,25 1,-26-1,1 0,0 0,0 0,0 1,24-1,-24 25,0-25,0 0,-1 0,26 1,-25-1,0 0,24 0,-24 0,25 1,-26-1,1 0,25 0,-25 0,24 1,-24-1,25 0,-26 0,26 0,-25 0,24 25,-24-24,25-1,-25 0,24 0,-24 0,25 25,-25-24,-1-1,26 0,-25 0,24 0,-24 1,0-1,25 0,-26 0,26 0,-25 1,24-1,-24-25,25 25,-25 1,24-1,-24 0,25 0,-26 0,26 1,-25-1,24 0,-24 0,0 0,25 1,-25 24,-1-25,26 0,-25 0,24 0,-24 1,25-1,-25 25,24-25,-24 0,25 0,-26 0,26 1,-25-1,0 0,-1 0,26 0,-25 1,0-1,-1-25,1 25,25 1,-25-1,-1 0,1 0,0 0,0 1,0-1,-1 0,1 0,0 0,0 1,0-1,-1 25,1-25,0 0,0 0,25 25,-26-24,26 24,-25-25,0 25,24-25,-24 25,0-25,0 25,24-25,-24 1,0 24,0-25,-1 25,-24-25,25 0,-25 0,0 1,0-1,0 0,0 0,0 0</inkml:trace>
  <inkml:trace contextRef="#ctx0" brushRef="#br0" timeOffset="58580.71">4341 18231,'0'0,"0"25,0 0,-25-25,25 25,0 0,0-1,0 1,0 0,25 0,0-25,-25-25,24 25,1 0,-25-25,25 0,0 25,-25-24,25-1,-25 0,0 0,0 0,0 1,0-1,-25 25,0 0,0 0,25 25,-25-25,1 24,-1-24,25 25,-25 0,0-25,25 25,-25-25,25 25,25-25,0-25,0 25,-25-25,25 25,-1-25,1 0,0 1,0-1,-50 25,0 25,0-1,1 1,-1 0,0-25,25 25,-25-25,25 25,25-50,0 0</inkml:trace>
  <inkml:trace contextRef="#ctx0" brushRef="#br0" timeOffset="59197.02">4043 13742,'0'-25,"0"50</inkml:trace>
  <inkml:trace contextRef="#ctx0" brushRef="#br0" timeOffset="59336.13">4242 14412,'0'0,"0"49,0-24,-25 0,25 0,-25-1,25 1,0 0,0 0</inkml:trace>
  <inkml:trace contextRef="#ctx0" brushRef="#br0" timeOffset="59455.4">4291 15354,'0'0,"0"25,-25 0,25 0,0-1,0 1</inkml:trace>
  <inkml:trace contextRef="#ctx0" brushRef="#br0" timeOffset="59584.36">4316 16669,'0'0,"0"25,0 24,0-24,-25 0,25 0</inkml:trace>
  <inkml:trace contextRef="#ctx0" brushRef="#br0" timeOffset="59719.1">4490 17735,'0'0,"0"25,0 0,0 0,0 0,0-1</inkml:trace>
  <inkml:trace contextRef="#ctx0" brushRef="#br0" timeOffset="59828.12">4564 18083,'0'24,"0"-48,-25 73,25-24,-25-25</inkml:trace>
  <inkml:trace contextRef="#ctx0" brushRef="#br0" timeOffset="72201.12">2208 14015,'0'0,"-25"0,25-25,-25 25,0 0,0 0,1 0,-1 0,0 0,0 25,0-25,50 0,0 0,0 0,0 0,-25-25,24 25,1 0,0 0,0 0,0-25,-1 25,1 0,0 0,0 0,0 0,-1-25,1 25,0 0,0 0,0 0,-1 0,1 0,25 0,-25 0,-1 0,1 0,0 0,25 0,-25 0,-1 0,26 0,-25 0,24 0,1 0,-25-25,24 25,1 0,-25 0,24 0,1 0,0 0,-26 0,26 0,-25 0,24 0,-24 0,25 0,-25 0,-1 0,1 0,0 0,0 0,0 0,-1 0,1 0,0 0,0 0,0 0,0 0,-25-24,-25-1,0 25,25-25,-25 25,0 0,25-25,-25 25,1 0,-1-25,0 25,0 0,0 0,1-24,-1 24,0 0,0 0,0 0,1 0,-1 0,0-25,0 25,0 0,1 0,48 0,1 0,0 25,0-25,0 0,-1 0,1 0,0 0,0 0,0 0,-1 0,1 0,0 0,0 0,0 0,-1 24,1-24,0 0,0 0,25 25,-26-25,1 25,0-25,0 25,0 0,-25-1,24 1,-24 0,0 0,0 0,-24-1,-1 26,25-25,-25 0,0-1,-24 1,24 25,0-25,-25-1,25 1,-24 0,24 0,-25-25,26 25,-1 0,0-25,0 0,25 24,-25-24</inkml:trace>
  <inkml:trace contextRef="#ctx0" brushRef="#br0" timeOffset="75836.75">4514 12601,'0'-25,"0"0,0 0,0 1,0-1,0 0,0 0,0 0,-24 25,24-24,0-1,0 0,0 0,0 0,0 1,0-1,-25 0,25 0,0 0,0 0,0 1,-25 24,25-25,0 0,0 0,0 0,0 1,-25 24,25-25,0 0,0 0,0 0,0 1,0-1,0 0,0 0,0 0,0 1,0-1,0 0,0 0,0 0,0 1,0-1,0 0,0 0,0 0,0 1,0-1,0 0,-25 0,25 0,0 1,0-1,0 0,0 0,0 0,-24 1,24-1,0 0,-25 25,25-25,0 0,0 0,-25 25,25 25,-25-25,0 25,1 0,-1 0,25 0,-25-25,0 24,25 1,-25-25,25 25,0 0,0-50,25 25,-25-25,25 25,0-25,0 25,-1-24,1 24,0-25,0 25,0 0,-25 25,24-25,1 0,-25 24,25-24,0 0,0 25,-1-25,-24 25,25-25,-25 25,25-25,-25 25,25-25,-25 24,25-24,-1 25,-24 0,25-25,0 25</inkml:trace>
  <inkml:trace contextRef="#ctx0" brushRef="#br0" timeOffset="79451.02">7789 8136,'0'-25,"-25"50,0-25,0 25,0 0,1-25,24 24,-25-24,25 25,-25 0,25 0,-25 0,25-1,0 1,0 0,-25 0,25 0,0-1,0 1,0 0,25-25,-25 25,25-25,-25 25,25-25,0 0,-25 24,24-24,1-24,0 24,-25-25,25 25,-25-25,25 0,-1 0,-24 1,25-1,-25 0,0 0,25 0,-25 1,0-1,0 50,0-1,0 1,0 0,0 0,0 0,0-1,0 1,0 0,25 0,0 0,-25-1,24-24,1 25,0-25,0 0,0 0,0 0,-1-25,1 25,0-24,-25-1,25 0,0 0,-25 0,24 1,-24-1,25 0,-25 0,0 0,0 1,0-1,0 0,0 0,0 0,-25 1,1-1,24 0,-25 25,25-25,0 50</inkml:trace>
  <inkml:trace contextRef="#ctx0" brushRef="#br0" timeOffset="79798.77">8533 8434,'-25'24,"25"1,-25-25,25 25,0 0,0 0,0-1,0 1,0 25,0-25,0-1,0 1,25 0,0 0,-25 0,25-25,-25 24,24-24,1 0,0 0,0-24,0-1,-1 0,-24 0,0 0,0 1,0-1,0 0,0 0,-24 0,24 1,-25-1,0 25,0-25,0 0,1 25,-26-25,25 25,0 0</inkml:trace>
  <inkml:trace contextRef="#ctx0" brushRef="#br0" timeOffset="91246.74">9004 8384,'0'25,"-25"-25,50 0,0 0,0 0,0 0,-1 0,1 0,-25-25,25 25,0 0,0 0,-1 0,1 0,0 0,-25-25,25 25,0 0,-1 0,1 0,0 0,0 0,0 0,-1 0,1 0,0 0,0-25,0 25,-1 0,1 0,0 0,0 0,0 0,-1 0,1 0,-25-24</inkml:trace>
  <inkml:trace contextRef="#ctx0" brushRef="#br0" timeOffset="94174.7">10244 8186,'-24'0,"-1"0,25 24,25-48,-1 24,1 0,0 0,0 0,0 0,-1 0,1 0,0 0,0 0,0 0,-1 0,1 0</inkml:trace>
  <inkml:trace contextRef="#ctx0" brushRef="#br0" timeOffset="94620.6">10269 8111,'0'-25,"0"1,0 48,25 1,-25 0,0 0,25-25,-25 25,25-1,-25 1,24 0,-24 0,25-25,-25 25,0-1,25-24,-25 25,25-25</inkml:trace>
  <inkml:trace contextRef="#ctx0" brushRef="#br0" timeOffset="95118.45">10666 7987,'0'-25,"-25"25,25 25,0 0,0 0,0 0,25-25,-25 24,0 1,0 0,25 0,-25 0,0-1,0 1,25 0,-25 0,0 0,0-1,0 1,0 0,0 0,24 0,-24-1,0 1,0 0</inkml:trace>
  <inkml:trace contextRef="#ctx0" brushRef="#br0" timeOffset="95544.58">11063 8136,'0'0,"-25"0,25 25,-25 0,25-1,-25 1,25 0,-24 0,-1 0,25-1,-25-24,25 25,-25-25,25 25,0 0,-25-25,25 25,0-1,0-48</inkml:trace>
  <inkml:trace contextRef="#ctx0" brushRef="#br0" timeOffset="95846.48">10840 8062,'0'-25,"0"50,0-1,24-24,-24 25,25-25,-25 25,25 0,0 0,-25-1,25 1,-1 0,1 0,-25 0,25-25,-25 24,25 1,0 0,-25 0,24-25,-24 25,25-1</inkml:trace>
  <inkml:trace contextRef="#ctx0" brushRef="#br0" timeOffset="96792.25">11559 7962,'0'0,"-25"0,0 0,1 0,-1 0,25 25,-25-25,0 0,25 25,-25-25,1 25,-1-25,25 25,-25-25,25 24,-25-24,25 25,-25 0,25 0,0 0,0-1,0 1,0 0,25-25,0 25,0-25,0 0,-1 0,1 0,0 0,0-25,0 25,-1-25,1 25,-25-25,25 25,-25-24,25 24,-25-25,0 0,0 0,0 0,0 1,0-1,0 0,0 0,0 0,-25 25,25 25,0 0,0 0,0 0,0-1,0 1,0 0,25-25,-25 25,0 0,0-1,0 1,25 0,-25 0,24 0,-24-1,0 1,25 0,-25 0,0 0,0-1,0 1,0 25,0-25,0-1,0 1,0 0,0 0,0 0,-25-1,1-24,-1 0,0 0,25-24,0-1,-25 0,25 0,0 0,25 25,-25-24,25-1,0 0,-1 25</inkml:trace>
  <inkml:trace contextRef="#ctx0" brushRef="#br0" timeOffset="97362.9">11906 8483,'0'0,"0"25,0 0,0 0,0-1,25 1,-25 0,0 0,0 0,0-1,0 1,25-25,-25 25,0 0,0 0,0-1,0 1,0 0,0 0,0-50,0 0,0 0,0 1,0-1,-25 0,25 0,0 0,-25 1,25-1,0 0,0 0,-25-24,25 24,0 0,0 0,0 0,0 1,0-1,0 0,25 0,0 25,0 0,0 0,-1 0,1 0,0 0,0 0,0 0,-1 0,1 0,0 0,0 0</inkml:trace>
  <inkml:trace contextRef="#ctx0" brushRef="#br0" timeOffset="97630.38">11956 8558,'0'24,"25"-24,-1 0,1 0,0 0,-25-24,25 24,24 0,-24 0,0 0,0 0,0 0,0 0</inkml:trace>
  <inkml:trace contextRef="#ctx0" brushRef="#br0" timeOffset="100224.16">12427 8037,'0'25,"0"-1,0 1,-25-25,25 25,-24 0,-1 0,0-1,25 1,-25 0,0 0,25 0,-24-25,24 24,0 1,0-50</inkml:trace>
  <inkml:trace contextRef="#ctx0" brushRef="#br0" timeOffset="100546.57">12229 8086,'0'-24,"0"48,25-24,-25 25,24-25,-24 25,25-25,-25 25,25-25,0 25,-25-1,25-24,-1 25,1-25,0 25,0 0,0-25,-25 25,24-25,1 24,0-24</inkml:trace>
  <inkml:trace contextRef="#ctx0" brushRef="#br0" timeOffset="101877.19">12923 7962,'0'25,"0"0,0 0,-25 0,25-1,0 1,0 0,-24 0,24 24,0-24,-25 0,25 0,0 0,-25-1,25 1,0 0,0 0,-25-25,25 25,0-1,0 1,0-50,25 1,-25-1,0 0,0 0,25 0,-25 1,0-1,25 0,-25 0,0 0,0 50,0 0,0 0,24 0,-24-1,25 1,0-25,0 0,0-25,-1 1,-24-1,25 25,-25-25,0 0,25 0,-25 1,0-1,25 0,-25 0,0 0,0 1,0-1,0 0,25-25,-25 25,0 1,0-1,0 0,0 50,0 0,0-1,0 1,0 0,0 0,0 0,24 0,-24-1,0 26,0-25,0 0,0-1,0 26,0-25,0 0,0 24,0-24,0 0,0 0,0 24,0-24,0 0,0 0,0-1,0 1,0 0,0 0,0 0</inkml:trace>
  <inkml:trace contextRef="#ctx0" brushRef="#br0" timeOffset="102715.57">13246 8533,'-25'0,"25"25,0-1,0 1,0 0,0 0,25 0,-25-1,0 1,0 0,0 0,0 0,0-1,0 1,0 0,0 0,0-50,0 0,0 0,-25 1,25-1,0 0,0 0,0 0,0 1,0-1,0 0,0 0,0 0,0 1,0-1,0 0,0 0,25 25,-25-25,0 1,25 24,-25-25,24 25,-24-25,25 25,0 0,0 0,-25 25,25-25,-25 25,0-1,0 1,0 0,0 0,0 0,0-1,-25-24,25 25,-25-25,25 25,-25-25,25 25,25-25,0 0,-25 25,25-25,-1 0,1 24,0-24,-25 25,25-25,-25 25,0 0,0 0,0-1,0 1,0 0,-25 0,0 0,0-25,1 24,-1-24,0 0,0 0,0 0,1 0,-1 0,0 0,0 0,0 0,0 0,25-24,-24 24</inkml:trace>
  <inkml:trace contextRef="#ctx0" brushRef="#br0" timeOffset="104584.59">13866 7937,'0'25,"-25"-25,25 25,0 0,-25-25,25 25,-25 0,25-1,-24 1,24 0,-25 0,25 0,-25-1,0 1,25 0,-25 0,1 0,24-1,-25-24,25 25,-25-25,25 25,-25 0,25 0</inkml:trace>
  <inkml:trace contextRef="#ctx0" brushRef="#br0" timeOffset="104800.31">13593 8086,'0'25,"25"-25,-25 25,25-25,-25 25,24-25,1 25,-25-1,25-24,0 25,0 0,-1 0,1 0,0-1,0 1</inkml:trace>
  <inkml:trace contextRef="#ctx0" brushRef="#br0" timeOffset="105387.54">14213 7789,'25'24,"-50"-48,50 73,-25-24,0 0,25 0,-25 24,0-24,0 25,0-25,0 24,0 1,0-25,0 24,0-24,0 25,0-26,0 26,0-25,0 0,0-1,0 1,0 0,0 0,0 0,0-1</inkml:trace>
  <inkml:trace contextRef="#ctx0" brushRef="#br0" timeOffset="106001.53">14089 7764,'0'-25,"0"0,0 0,0 1,25 24,-25-25,25 25,-25-25,24 25,-24-25,25 25,0 0,0 0,-25-25,25 25,-1 0,1 0,0 0,0 0,0 25,0-25,-25 25,24-25,1 25,-25 0,0-1,25 1,-25 0,0 0,0 0,0-1,0 26,0-25,-25 0,25-1,-25 1,25 0,-24 0,24 0,-25 0,0-1,25 1,0 0,25-25,0 25,-1 0,1-25,-25 24,25-24,-25 25,25 0,-25 0,25 0,-25-1,0 1,0 0,0 0,0 0,-25-25,25 24,-25 1,0 0,0 0,1-25,-1 25,0-25,0 0,0 0,0 0,25 24,-24-24,-1 0,25-24</inkml:trace>
  <inkml:trace contextRef="#ctx0" brushRef="#br0" timeOffset="108384.87">4242 15280,'0'0,"0"-25,0 50,0-1,0 1,0 0,24 0,-24 0,0 0,0-1,0 1,25 0,-25 0,0 0,25-25,-25 24,0 1,25-25,-25-25,-25 25,25-24,0-1,-25 25,25-25,0 0,-25 0,25 50,0 0,25 0,-25 0,0 24,25-24,-25 0,0 0,25-1,-25 26,0-25,25 0,-25-1,0 1,0-50,0 1,0-1,0 0,0 0,0-24,-25 24,25 0,0 0,0 0,-25 1,25-1,0-25,-25 25,25 1,0-1,-25 25,25-25,0 50,0 0,0-1,0 1,25 0,-25 0,0 0,0-50,0 0,0 0,0 0,0 1,0-1,0 0,0 0,0 0,-25 0,25 50</inkml:trace>
  <inkml:trace contextRef="#ctx0" brushRef="#br0" timeOffset="110631.64">14833 8458,'-25'0,"25"25,-24-25,24 25,0 0,-25-25,25 25,-25-1,25 1,0 0,0 0,-25-25,25 25,0-1,0 1,0 0,0 0,25-25,-25 25,25-25,-25 24,25-24,-1 25,1-25,0 0,0 0,0 0,-1 0</inkml:trace>
  <inkml:trace contextRef="#ctx0" brushRef="#br0" timeOffset="111066.72">15007 8483,'0'-25,"25"25,-1 0,1 0,0 0,0 0,0 0,-1 25,1-25,-25 25,0 0,0 0,0-1,0 1,-25-25,25 25,-24-25,24 25,-25-25,25 25,-25-25,0 0</inkml:trace>
  <inkml:trace contextRef="#ctx0" brushRef="#br0" timeOffset="111436.71">15329 8434,'-25'0,"25"24,-24-24,24 25,0 0,0 0,0 0,0-1,0 1,0 0,0 0,0 0,0-1,0 1,24 0,1 0,0-25,0 0,0 0</inkml:trace>
  <inkml:trace contextRef="#ctx0" brushRef="#br0" timeOffset="111782.15">15553 8533,'0'0,"24"0,1 0,0 0,0 0,-25-25,25 25,-1 0</inkml:trace>
  <inkml:trace contextRef="#ctx0" brushRef="#br0" timeOffset="111997.29">15553 8632,'0'0,"24"0,-24-25,25 25,0 0,0 0,0 25,-1-25</inkml:trace>
  <inkml:trace contextRef="#ctx0" brushRef="#br0" timeOffset="112446.18">15999 8582,'0'25,"-25"0,25 0,-25-25,25 25,-24-25,-1 24,0-24,25 25,-25-25,0 0,25 25</inkml:trace>
  <inkml:trace contextRef="#ctx0" brushRef="#br0" timeOffset="113266.33">16098 8483,'0'0,"0"-25,-25 25,25 25,-24-25,24-25,-25 25,0 0,0 0,0 0,1 0,-1 0,25-24,-25 24,25-25,25 25,0 0,-1 0,1 0,-25 25,25-25,0 0,-25 24,0 1,25-25,-25 25,0 0,0 0,0-1,0 1,0 0,-25 0,25 0,-25-25,0 24,0-24,1 0,-1 25,0-25,0 0</inkml:trace>
  <inkml:trace contextRef="#ctx0" brushRef="#br0" timeOffset="113778.22">16321 8384,'0'-25,"-24"25,-1 0,0 0,0 0,25 25,-25-25,25 25,-24-25,24 25,-25-1,25 1,-25-25,25 25,0 0,0 0,0-1,0 1,0 0,25 0,0-25,-1 0,1 0,0 0,0 0,0 0,-1 0,1 0</inkml:trace>
  <inkml:trace contextRef="#ctx0" brushRef="#br0" timeOffset="114467.98">16495 8632,'0'-25,"0"0,0 50,0 0,0 0,-25-25,25 25,0-1,0 1,0 0,0 0,0 0,0-1,0 1,0-50,25 25,0 0,0 0,0 0,-1-24,1 24,0 0,0 0,0 0,-1-25,1 25</inkml:trace>
  <inkml:trace contextRef="#ctx0" brushRef="#br0" timeOffset="114848.02">16594 8310,'-24'-25,"24"0,0 0,0 0,24 25,1 0,0 0,0 0,0 0,-1 25,1-25,25 25,-25 0,-1-25,1 25,0-1,0 1,0 0,-1 0,-24 0,25 24,0-24,-25 0,0 0,0 24,0-24,0 25,0-26,0 1,-25 25,25-25,-25-1,1 1,-26 0,25 0,0 0,1-1,-26 1</inkml:trace>
  <inkml:trace contextRef="#ctx0" brushRef="#br0" timeOffset="117630.02">4862 16991,'0'0,"0"-25,0 1,-25 24,25-25,-25 25,0 25,0-1,1 1,24 0,0 0,-25-25,25 25,-25-1,25 1,0 0,0 25,-25-26,25 1,0 0,0 0,0 0,25-1,-25 1,25 0,-25 0,25 0,-1-25,1 24,0-24,0 0,0 0,0-24</inkml:trace>
  <inkml:trace contextRef="#ctx0" brushRef="#br0" timeOffset="117885.85">5011 17090,'0'0,"0"-24,0-1,24 25,-24-25,25 25,0-25,0 25,0 0,-1 0,1 0,0 0,0 25,0-25,-25 25,24-25,-24 25,0-1,0 1,0 0,-24 0,24 0,-25-1,25 1,-25 0,25 0,-25 0,0-25,25 24,-24-24</inkml:trace>
  <inkml:trace contextRef="#ctx0" brushRef="#br0" timeOffset="118121.42">5358 16991,'0'-25,"0"50,-25-25,25 25,0 0,-25-25,25 25,0-1,0 1,0 0,0 0,0 0,0-1,0 1,0 0,25-25,-25 25,0 0,25-25,-25 24,25-24,-1 0,1 0,0 0</inkml:trace>
  <inkml:trace contextRef="#ctx0" brushRef="#br0" timeOffset="118369.42">5680 17214,'0'0,"-25"0,25 25,-24-25,24 25,0 0,0 0,0-1,0 1,0 0,0 0,0 0,24-1,1-24,0 0,0-24,0 24,-1-25,1 25,0-25</inkml:trace>
  <inkml:trace contextRef="#ctx0" brushRef="#br0" timeOffset="118596.79">5829 16966,'0'0,"0"-24,-25 24,25-25,0 0,25 25,0 0,0 0,0 25,-1-25,1 25,25-25,-25 24,-1 1,1 0,25 0,-25 0,-1 24,-24-24,25 25,-25-26,0 26,0 0,0-1,0 1,-25-1,1 1,-26 0</inkml:trace>
  <inkml:trace contextRef="#ctx0" brushRef="#br0" timeOffset="122268.34">11237 9203,'0'24,"24"-24,1 0,0 0,0 0,0 0,-1-24,1 24,0 0,0 0,0 0,-1 0,26 0,-25 0,0 0,24 0,-24 0,25-25,-26 25,26 0,-25 0,24 0,1 0,0 0,-1 0,1 0,-1 0,1-25,0 25,-1 0,1 0,0 0,-1 0,1 0,24 0,-24-25,-1 25,1 0,24 0,-24 0,0 0,24 0,-24 0,-1 0,26 0,-26 0,26 0,-26 0,26-25,-26 25,1 0,24 0,-24 0,0 0,24 0,-24 0,-1 0,1 0,-25 0,24 0,1 0,-1 0,-24 0,25 0,-25 25,-1-25,26 0,-25 0,0 0,-1 0,1 0,0 0,0 0,0-25</inkml:trace>
  <inkml:trace contextRef="#ctx0" brushRef="#br0" timeOffset="123140.16">12378 9426,'0'-25,"0"0,0 0,0 1,0 48,0 1,24 0,-24 0,0 0,0-1,0 1,25 0,-25 0,0 0,0-1,0 1,0 25,0-25,0-1,25 1,-25 0,0 0,0 0,0-1,0 1,0 0,0 0,0-50,0 0,0 0,0 1,0-1,0 0,25 25,-25-25,0 0,25 1,-25-1,24 25,-24-25,25 25,0 0,0 0,0 0,-25 25,24-25,-24 25,25-1,-25 1,25-25,-25 25,25 0,-25 0,25-25,-25 24,24-24,1 0,-25-24,25 24,-25-25</inkml:trace>
  <inkml:trace contextRef="#ctx0" brushRef="#br0" timeOffset="123409.36">12254 9624,'0'0,"-25"0,0 0,25-25,25 25,0-24,-1 24,1 0,0 0,0 0,0-25,-1 25,1 0,25 0,-25 0,-1 0,1 0,25 0,-25 0,-1 0,1 0,0 0,0-25,0 25,-1 0,1 0,0 0</inkml:trace>
  <inkml:trace contextRef="#ctx0" brushRef="#br0" timeOffset="124775.25">7739 7689,'-25'0,"0"0,1 0,-1 25,0-25,0 0,0 0,1 0,-1 25,0-25,25 25,-25-25,0 25,1-1,24 1,-25-25,25 25,-25 0,0 0,25-1,-25 1,25 0,-24 0,24 0,-25 0,25-1,-25 26,25-25,-25 0,25-1,0 26,-25-25,25 24,-24-24,24 25,-25-25,25 24,0 1,-25-1,25 1,0 0,-25 24,25-24,0-1,0 26,-25-26,25 26,0-26,0 26,0-26,0 26,25-1,-25 1,25-1,-25 0,25 1,-25-1,25-24,-1 24,1-24,0 24,0-24,0 0,-1-1,26 1,-25-25,24 24,1-24,0 25,-1-26,1 1,24 0,1-25</inkml:trace>
  <inkml:trace contextRef="#ctx0" brushRef="#br0" timeOffset="125957.84">15007 7218,'0'-25,"0"50,25-25,-1 0,-24 25,25-25,0 25,0 0,0-25,-1 24,1 1,0 0,0 0,0 0,-1-1,1 1,0 0,0 0,0 0,0 24,-1-24,1 25,0-1,0 1,0-1,-25 1,24 0,-24 24,25-24,0 24,-25 1,25-26,-25 26,25-26,-25 26,0-1,24 0,-24-24,0 24,0 1,0-26,0 26,0-26,0 26,-24-25,24-1,-25 26,0-26,0 1,0 24,1-24,-26-1,0 26,26-26,-26 1,-25 0,26-26,-1 26,1-25,-1 24,0-24,-24 0</inkml:trace>
  <inkml:trace contextRef="#ctx0" brushRef="#br0" timeOffset="128186.31">4093 11609,'0'0,"0"24,0 1,0 0,-25 0,25 0,0-1,0 1,0 0,-25-25,25 25,0 0,0-1,-25-24,25 25,0-50,0 1,25 24,-25-25,0 0,0 0,0 0,25 1,-25-1,0 0,0 0,25 25,0 0,-1 25,1-25,-25 25,25-25,0 0,-25 25,25-25</inkml:trace>
  <inkml:trace contextRef="#ctx0" brushRef="#br0" timeOffset="129730.32">4142 11658,'-24'0,"24"25,0 0,0 0,24-25,-24 24,0 1,0 0,25 0,-25 0,0-1,0 1,0 0,0 0,25-25,-25 25,0-1,0 1,0 0,0 0,0 0,0-1,0 1,0 0,0 0,25-25,-25 25,0 0,0-1,25-24,-25 25,0 0,0 0,0 0,24-25,-24 24,0 1,0 0,0 0,0 0,25-25,-25 24,0 1,0 0,0 0,0 0,0-1</inkml:trace>
  <inkml:trace contextRef="#ctx0" brushRef="#br0" timeOffset="-123181.4">8508 13692,'0'0,"25"-25</inkml:trace>
  <inkml:trace contextRef="#ctx0" brushRef="#br0" timeOffset="-117444.86">17537 8384,'-25'0,"25"25,25-25,0 0,0 0,-1 0,1 0,0 0,25 0,-26 0,26-25,-25 25,0 0,24 0,-24 0,25-25,-26 25,1 0,25 0,-25-25,-1 25,1 0,-25-24,25 24</inkml:trace>
  <inkml:trace contextRef="#ctx0" brushRef="#br0" timeOffset="-117256.18">17835 8186,'-25'0,"50"0,-50 24,50-24,-25 25,0 0,24 0,-24 0,0-1,25 1,-25 0,0 0,0 24,25-24,-25 25,0-25,0 24</inkml:trace>
  <inkml:trace contextRef="#ctx0" brushRef="#br0" timeOffset="-116140.49">18827 7590,'0'0,"-25"0,0 0,0 0,25 25,-24-25,24 25,-25-25,0 25,25-1,-25 1,0 0,25 0,-24 24,-1 1,0 0,0-1,25 26,-25-26,0 26,25-1,0-24,-24 24,24 1,0-26,0 26,24-26,1 26,-25-26,25 26,0-26,0-24,0 25,24-1,-24-24,25 0,-26 0</inkml:trace>
  <inkml:trace contextRef="#ctx0" brushRef="#br0" timeOffset="-115488.6">19050 7888</inkml:trace>
  <inkml:trace contextRef="#ctx0" brushRef="#br0" timeOffset="-113356.51">17760 8607,'25'0,"-25"-25,25 1,-25-1,25 25,-25-25,0 0,24 25,-24-25,0 1,25 24,-25-25,0 0,-25 50,1-25,24 25,-25-25,0 24,0 1,0 0,1 0,24 0,24-25,1 0,0-25,0 25,0-25,-1 0,1 25,0-25,0 1,24-1,-49 0,25 0,0 0,-25 1,25-1,-25 0,0 0,-25 25,0 0,0 0,1 0,-1 0,-25 25,1 0,24-25,-25 25,25-1,-24 1,24 25,0-25,0-1,1 1,24 0,0 0,0 0,0-1,0 1,24 0,1-25,0 25,25-25,-26 0,26-25,0 25,-1-25,-24 0,25 25,-1-24,-24-1,0 0,0 0,-1 0,-24 1,25 24,-25-25,-25 0,1 25,-1 0,-25 0,25 0,1 0,-1 0,-25 0,25 25,1-25,-1 0,0 25,0-25,0 0,25 24</inkml:trace>
  <inkml:trace contextRef="#ctx0" brushRef="#br0" timeOffset="-112795.76">17661 9054,'0'0,"0"-25,-25 25,50-25,0 25,0 0,-1 0,1 0,25-25,-25 25,-1 0,26 0,-25-25,24 25,1 0,-25-24,24 24,-24 0,0 0,0-25,0 25,-1 0,-48 0,-1 25,0-25,-25 0,26 24,-26-24,0 25,1-25,-1 0,1 25,24-25,-25 25,1-25,24 0,-25 0,25 25,1-25,-1 0,50 0,-1 0,1 0,0-25,0 25,24 0,1 0,-25-25,24 25,1 0,-25-25,24 25,-24 0,0-25,0 25,0 0,-50 0,0 0,-25 0</inkml:trace>
  <inkml:trace contextRef="#ctx0" brushRef="#br0" timeOffset="-112088.99">18976 8235,'0'0,"-25"0,25-25,0 1,-25-1,25 0,0 50,0 0,0-1,0 1,25 0,-25 25,25-26,-25 1,0 25,0-25,0 24,24-24,-24 0,25 24,-25-24,0 0,0 0,0 0,0-1,25 1,-25 0,0 0,25-25,-25 25</inkml:trace>
  <inkml:trace contextRef="#ctx0" brushRef="#br0" timeOffset="-111819.73">19397 8210,'0'0,"0"-24,0 48,-25-24,1 0,24 25,-25 0,0 0,0-25,0 25,1-1,24 1,-25-25,0 25,25 0,-25-25,25 25,0-1,25 1,0 0,0-25,-1 25,1-25,0 25,25-25,-26 0,26 24,-25-24,24 0</inkml:trace>
  <inkml:trace contextRef="#ctx0" brushRef="#br0" timeOffset="-111077.06">19745 8260,'0'-25,"0"0,24 25,1 25,-25 0,25 0,-25 0,0-1,0 1,0 0,0 25,0-1,0-24,25 25,-25-1,0-24,0 25,25-26,-25 1,24 0,-24 0,25-25,0 0,0 0,-25-25,25 25,-1-25,1 0,0 1,0-26,-25 25,25 0,-1 1,-24-1,25-25,-25 25,0 1,0-1,0 0,25 0,-25-24,0 24,0 0</inkml:trace>
  <inkml:trace contextRef="#ctx0" brushRef="#br0" timeOffset="-109631.78">20166 8533,'0'-25,"0"50,0 0,0-1,0 1,25-25,-25 25,0 0,0 0,25-25,-25 24,0 1,25-25,-25 25,-25-25,0 0,0 0,0 25,1 0,24-1,0 1,24-25,1 0,0 0,-25-25,25 25,-25-24,25 24,-1-25,-24 0,25 25,-25-25,0 0,25 25,-25-24,0 48,0 1,0 0,25 0,0-25,-1 0,1 0,0 0,0 0,0 0,-1 0</inkml:trace>
  <inkml:trace contextRef="#ctx0" brushRef="#br0" timeOffset="-109308.51">20166 7838,'0'0,"-25"-25,25 1,0-1,0 0,25 0,0 25,25 0,-26 0,1 0,25 0,-1 25,1 0,-25 0,24-1,1 1,0 25,-1-25,1 24,-25 1,0 24,24-24,-49 24,25-24,-25 24,0 1,0-1,-25 1,0-1,1 0,-26 1,25-1,-25-24,1-1,24 1,-25 0,1-1,24-24,-25 0,26 0</inkml:trace>
  <inkml:trace contextRef="#ctx0" brushRef="#br0" timeOffset="-100593.14">15429 8756</inkml:trace>
  <inkml:trace contextRef="#ctx0" brushRef="#br0" timeOffset="-100296.99">16297 8632,'0'0</inkml:trace>
  <inkml:trace contextRef="#ctx0" brushRef="#br0" timeOffset="-99848.68">16297 8682,'0'0,"0"-25,0 0</inkml:trace>
  <inkml:trace contextRef="#ctx0" brushRef="#br0" timeOffset="-97384.88">15106 8409,'0'-25,"25"25,-25-25,0 0,0 1,25 24,-25 24,-25-24,0 0,25 25</inkml:trace>
  <inkml:trace contextRef="#ctx0" brushRef="#br0" timeOffset="-75917.46">24160 13643,'0'-25,"-25"25,0 0,0 0,1 0,-1 0,25-25,-25 25,0 0,0 0,1 0,-26 0,25 0,-25 0,26 0,-26 0,0 0,1 0,-1-25,1 25,-1 0,0 0,1 0,-26 0,26 25,-1-25,-24 0,24 0,1 0,-1 0,0 0,1 0,-1 0,1 25,-1-25,25 0,0 0,0 0,1 0,-1 0,0 0,25 25,25-25</inkml:trace>
  <inkml:trace contextRef="#ctx0" brushRef="#br0" timeOffset="-75552.39">23192 13395,'25'0,"0"-25,0 25,-50 0,0 0,0 25,1-25,-26 0,25 24,-24-24,24 25,-25 0,1-25,-1 25,0 0,1-1,-1 1,0-25,1 25,24 0,-25 0,26-1,-1-24,0 25,0 0,25 0,0 0,0-1,25 1,0-25,0 25,-1 0,1 0,25-25,-1 24,1 1,0-25,-1 25,1 0,0 0,24-25,-24 24,-1 1,26-25</inkml:trace>
  <inkml:trace contextRef="#ctx0" brushRef="#br0" timeOffset="-59659.1">21506 15131,'0'-25,"-25"25,25-25,25 0,-1 25,1 0,0 0,0 0,0 0,-1 0,-24 25,25-25,0 25,0-25,0 25,0-25,-1 25,1-1,-25 1,25-25,-25 25,0 0,0 0,0-1,-25 1,0 0,1-25,-1 25,0-25,-25 0,25 0,1 0,-1 0,-25-25,25 25,1 0,-1-25,-25 0,25 1,1 24,-1-25,-25-25,25 25,1 1,-1-1,25 0,-25 0,25-24,0 24,0 0,0 0,0 0,0 1,25-1,0 0,-1 25,1-25,25 0,-1 25,1 0,0-24,-1 24,1 0,-1 0,1 0,25 0,-26 0,1 0,-1 0,1 24,0-24,-26 0,26 0,-25 0,0 0,-1 25,1-25,0 0</inkml:trace>
  <inkml:trace contextRef="#ctx0" brushRef="#br0" timeOffset="-59347.59">21704 14163,'0'0,"0"-24,-25 24,0 0,25-25,0 0,-24 25,48 0,1 0,0 25,0-25,0 0,0 0,24 25,1-25,-1 0,-24 0,25 24,-1-24,1 0,-25 0,0 0,-1 0,1 0,0 0,0 0</inkml:trace>
  <inkml:trace contextRef="#ctx0" brushRef="#br0" timeOffset="-58266.77">21828 15726,'-25'0,"1"0,-1 25,0-25,0 25,0 0,0-25,25 24,-24 1,-1 0,0 0,0 0,0-1,1 1,-1 0,25 25,-25-26,0 1,25 0,0 0,-25 0,25 24,0-24,0 0,0 0,0-1,0 1,25 0,-25 0,25 0,0 0,-25-1,25 1,-1-25,1 25,0-25,25 25,-26-25</inkml:trace>
  <inkml:trace contextRef="#ctx0" brushRef="#br0" timeOffset="-57655.4">21779 16098,'0'-25,"-25"25,25-24,0-1,25 25,-1 0,1-25,0 25,0 0,0 0,-1 0,1 0,0 25,0-25,-25 25,0-1,0 1,-25 0,0 0,0 0,1-25,-1 24,0 1,0-25,0 25,1-25,-1 25,0-25</inkml:trace>
  <inkml:trace contextRef="#ctx0" brushRef="#br0" timeOffset="-57278.89">22076 15999,'0'-25,"-25"25,25 25,-24-25,24 25,-25-25,25 25,-25-25,25 24,-25-24,25 25,0 0,-25-25,25 25,0 0,0-1,0 1,0 0,0 0,25-25,-25 25,25-25,0 24,0-24,-1 0,1 0</inkml:trace>
  <inkml:trace contextRef="#ctx0" brushRef="#br0" timeOffset="-56969.9">22275 16073,'24'0,"1"0,0 0,0 0,0 0,-1 0,1 0,0-24,0 24,0 0,-1 0</inkml:trace>
  <inkml:trace contextRef="#ctx0" brushRef="#br0" timeOffset="-56778.44">22200 16173,'0'0,"25"0,0 0,0 0,-1 0,1 0,25 0,-25 0</inkml:trace>
  <inkml:trace contextRef="#ctx0" brushRef="#br0" timeOffset="-56419.56">22647 15974,'0'-25,"24"25,1 0,0 0,0 0,0 0,-25 25,25 0,-1 0,-24 0,0-1,-24-24,24 25,-25-25,25 25,-25-25,25 25,-25-25,25 25,-25-25,0 24,1-24,-1 25,0-25,0 0</inkml:trace>
  <inkml:trace contextRef="#ctx0" brushRef="#br0" timeOffset="-56118.4">22969 15999,'0'-25,"0"0,-25 25,25 25,-24-25,24 25,-25 0,0 0,25-1,-25-24,25 25,-25 0,1 0,24 0,0-1,0 1,0 0,24-25,1 25,0-25,0 0</inkml:trace>
  <inkml:trace contextRef="#ctx0" brushRef="#br0" timeOffset="-55695.4">23192 16222,'0'-25,"0"50,-24-25,24 25,-25 0,25 0,0-1,-25 1,25 0,0 0,0 0,0 0,0-1,0 1,0 0,0 0</inkml:trace>
  <inkml:trace contextRef="#ctx0" brushRef="#br0" timeOffset="-55358.82">23192 16247,'0'0,"0"-25,0 0,25 1,0 24,0 0,0 0,-1 0,1 24,-25 1,0 0,0 0,-25 0,1-1,-1-24,0 25,0-25,0 0,25 25,25-25,-25 25,25-25,0 0,0 0,-1 0,1 25,0-25,0 0,24 25,-24-25,0 0,25 0</inkml:trace>
  <inkml:trace contextRef="#ctx0" brushRef="#br0" timeOffset="-55122.52">23490 15925,'25'-25,"0"25,-1 0,1 0,0 0,0 25,0-25,-1 24,1 1,0 0,0 0,0 0,-1-1,1 26,0-25,0 0,0 24,-25-24,0 0,0 24,0-24,-25 0,0 25,0-25</inkml:trace>
  <inkml:trace contextRef="#ctx0" brushRef="#br0" timeOffset="-52313.95">12799 10269,'0'0,"0"-25,0 1,0-1,-25 25,25-25,0 50,0 0,0-1,0 1,0 0,0 0</inkml:trace>
  <inkml:trace contextRef="#ctx0" brushRef="#br0" timeOffset="-52179.33">12725 10988,'-25'50,"50"-100,-50 125,25-50,0-1,25 1</inkml:trace>
  <inkml:trace contextRef="#ctx0" brushRef="#br0" timeOffset="-52051.5">12626 11609,'-25'74,"50"-148,-50 173,25-74,25-1</inkml:trace>
  <inkml:trace contextRef="#ctx0" brushRef="#br0" timeOffset="-51918.58">12774 12254,'-24'99,"48"-198,-48 223</inkml:trace>
  <inkml:trace contextRef="#ctx0" brushRef="#br0" timeOffset="-51790.34">12849 12898,'-50'199,"50"-174</inkml:trace>
  <inkml:trace contextRef="#ctx0" brushRef="#br0" timeOffset="-51658.45">12874 13717,'-25'198,"50"-396,-50 421,50-198,-25 0,24 0,-24-1,25 1</inkml:trace>
  <inkml:trace contextRef="#ctx0" brushRef="#br0" timeOffset="-51527.05">12973 14436,'25'422,"-50"-844,74 869,-49-422,25-1,0 1,-25 0,25 25</inkml:trace>
  <inkml:trace contextRef="#ctx0" brushRef="#br0" timeOffset="-51407.48">13122 15280,'49'273,"-49"-249,-49-321,123 619,-49-297,-25 0</inkml:trace>
  <inkml:trace contextRef="#ctx0" brushRef="#br0" timeOffset="-51299.66">13246 15925,'-25'124</inkml:trace>
  <inkml:trace contextRef="#ctx0" brushRef="#br0" timeOffset="-51170.33">13221 16421,'0'49,"0"-24,25-422,-50 720,25-224</inkml:trace>
  <inkml:trace contextRef="#ctx0" brushRef="#br0" timeOffset="-51046.36">13271 16768,'-25'99,"25"-74,25-149,-50 273</inkml:trace>
  <inkml:trace contextRef="#ctx0" brushRef="#br0" timeOffset="-50852.52">13395 17190,'0'124,"0"-248,0 272,0-123,0 0,0 0,24-25,-24 25,0-1,0 1,0 0,0 0,0 0,0 0,0-1,0 1</inkml:trace>
  <inkml:trace contextRef="#ctx0" brushRef="#br0" timeOffset="-37623.66">12700 18281,'-25'-25,"25"0,-25 25,25-24,0-1,0 50,0-1,0 1,-24-25,24 25,0 0,0 0,0-1,0 1,-25 0,25 0,0 0,0-1,0 1,0 0,25-25,-25 25,0 0,0 0,24-1,-24-48,0-1,0 0,0 0,0 0,-24 0,24 1,0-1,0 0,0 0,0 0,0 1,0-1,0 0,0 0,24 0,-24 1,0-1,0 0,25 25,-25-25,25 0,0 1,0 24,-25-25,24 25,1-25,0 25,0 0,0-25,-1 25,1 0,-25 25,25-25,-25 25,0 0,0-1,0 1,-25-25,25 25,0 0,0 0,0-1,0 1,0 0,25 0,0 0,0-1,-25 1,24-25,1 25,0 0,0 0,-25-1,0 1,-25-25,25 25,-25-25,0 25,1-25,-1 0,0 25,0-25,0 0,1 0,-1 0,0 25,0-25</inkml:trace>
  <inkml:trace contextRef="#ctx0" brushRef="#br0" timeOffset="-37402.61">13320 18380,'-25'0,"25"-25,25 25,0 0,0-24,0 24,-1 0,1 0,0 0,0 0,0 0,24 0,-24 0</inkml:trace>
  <inkml:trace contextRef="#ctx0" brushRef="#br0" timeOffset="-37014.76">13345 18430,'0'0,"0"25,-25-25,50 0,0 0,0 0,-1 0,26 0,0 0,-1 24,1-24,-1 0,1 0,24 0,-24 0,0 0,-1-24,1 24,-25 0,24-25,-24 25,0-25,0 25,-25-25,24 25,-24-25,-24 25,24-24,-25 24,0 0,0 0,0 0,1 0,-26 0,25 0,0 24,1 1,-1-25,25 25,0 0,0 0,0-1,25 1,-1-25,1 0,0 25,0-25,24 0,-24-25,0 25,0 0,0 0,-1-25,1 1,-25-1,0 0,-25 0</inkml:trace>
  <inkml:trace contextRef="#ctx0" brushRef="#br0" timeOffset="-21696">5308 12502,'0'-25,"0"0,0 0,0 0,0 1,0-1,0 0,0 0,0 0,0 1,0-1,-25 25,25-25,0 0,-24 25,24-25,0 0,0 1,-25-1,25 0,0 0,0 0,0 1,-25 24,25-25,0 0,0 0,0 0,0 1,0-1,0 0,0 0,-25 25,25-25,0 1,0-1,0 0,0 0,0 0,-25 1,25-1,0 0,0 0,0 0,0 1,0-1,0 0,0 0,-24 0,24 1,0-1,0 0,-25 25,25-25,0 0,0 1,-25 24,25-25,0 0,0 0,-25 25,25-25,0 0,0 1,0-1,0 0,0 0,0 0,-25 1,25-1,0 0,0 0,0 0,-24 25,-1 0,25 25,-25-25,25 25,-25 0,0-25,25 25,0-1,0 1,0 0,-24-25,24 25,0-50,0 0,0 0,0 1,24 24,-24-25,25 0,-25 0,25 25,-25-25,25 1,0-1,-1 25,-24-25,25 25,-25-25,0 50,25-25,0 0,-25 25,25-25,-25 25,24-25,-24 24,25-24,-25 25,25-25,-25 25,25-25,0 0,-1 25,1-25</inkml:trace>
  <inkml:trace contextRef="#ctx0" brushRef="#br0" timeOffset="-19681.84">3324 9029,'0'-25,"0"0,25 25,-1 0,1 0,0 25,0 0,0-25,-25 25,24-25,1 25,-25-1,25 1,-25 0,25 0,-25 0,0-1,0 1,0 0,-25 0,0 0,0-1,1 1,-1-25,0 0,0 25,0-25,1 0,-1 0,0-25,0 25,0-25,1 25,-1-24,25-1,-25 0,0 25,0-25,25 0,-24 1,24-1,0 0,0 0,0 0,0 1,0-1,0 0,24 25,-24-25,25 25,0-25,0 25,0-25,-1 25,1 0,25 0,-25 0,24 0,1 0,-25 0,24 0,1 0,-25 0,24 0,1 0,-25 0,0 0,24 0,-24 25,0-25,0 0,-1 0,1 0</inkml:trace>
  <inkml:trace contextRef="#ctx0" brushRef="#br0" timeOffset="-19373.62">3547 8508,'-25'0,"25"-25,25 25,0 0,0-25,-1 25,1 0,0 0,0 0,0 0,24-24,-24 24,0 0,25 0,-26 0,1-25,25 25,-25 0,-1 0,1 0,0-25,0 25,0 0,-1 0,1 0</inkml:trace>
  <inkml:trace contextRef="#ctx0" brushRef="#br0" timeOffset="-7784.03">21158 8508,'0'0,"25"-25,0 25,0-25,24 25,-24 0,0 0,25 0,-26 0</inkml:trace>
  <inkml:trace contextRef="#ctx0" brushRef="#br0" timeOffset="-7674.78">21828 8558,'50'24</inkml:trace>
  <inkml:trace contextRef="#ctx0" brushRef="#br0" timeOffset="-6954.21">21630 8979,'0'0,"-25"0,0-25,-25 25,26-24,-1-1,-25 25,25-25,1 0,-1 0,0 1,0-1,0 0,1 0,24 0,0 1,0-1,0 0,0 0,24 0,-24 1,25-1,0 25,0-25,0 25,-1-25,26 25,-25 0,24 0,-24 0,25 0,-25 0,24 0,1 25,-25-25,24 25,1-25,-25 25,24-25,-24 24,25-24,-25 25,24 0,-24-25,0 25,0 0,-1-25,1 24,0-24,0 25,0-25,-1 0,-24-25,-24 1</inkml:trace>
  <inkml:trace contextRef="#ctx0" brushRef="#br0" timeOffset="-6583.99">21779 7987,'0'0,"0"-25,24 25,1-25,0 25,0 0,0 0,-1 0,1 0,0 0,0 0,0 0,-1 0,1 0,0 0,0 0,0 0,-1 0,1-24,0 24,-25-25</inkml:trace>
  <inkml:trace contextRef="#ctx0" brushRef="#br0" timeOffset="-6403.09">22051 8037,'0'0,"0"49,0 1,25 0</inkml:trace>
  <inkml:trace contextRef="#ctx0" brushRef="#br0" timeOffset="-5875.47">21754 8855,'0'0,"25"25,-25 0,0 0,24-1,-24 1,0 0,0 0,-24 0,24 0,-25-25,0 0,25 24,-25-24,0 0,0 25,1-25,-1 25,-25-25,25 0</inkml:trace>
  <inkml:trace contextRef="#ctx0" brushRef="#br0" timeOffset="-5051.8">21555 8632,'0'-25,"0"0,0 1,25-1,-25 0,25 25,-25-25,25 25,-1 0,1 0,-25 25,25-25,-25 25,0 0,25-25,-25 24,25 1,-25 0,25 0,-25 0,0-1,0 1,0 0,-25 0,25 0,0-1,-25-24,25 25,0 0,-25-25,25-25,0 0,0 1,0-1,0 0,0 0,0 0,25 25,-25 25,0 0,0 0,0 0,0-1,0 1,25 0,-25 25,0-26,0 1,0 0,0 0,0 0,-25 0</inkml:trace>
  <inkml:trace contextRef="#ctx0" brushRef="#br0" timeOffset="-95630.19">6375 12626,'0'0,"0"24,0 1,25 0,-25 0,0 0,0-1,0 1,24-25,-24 25,0 0,0 0,0-1,0 1,0 0,0 0,25-25,-25 25,0-1,0 1,25 0,-25 0,25-25,-25 25,0-1,0 1,25-25,-25 25,0 0,0 0,24-25,-24 25,0-1,0 1,0 0,25 0,-25 0,0-1,0 1,0 0,25-25,-25 25,0 0,0-1,0 1,25-25,-25 25,0 0,25 0,-25-1,0 1,0 0,24 0,-24 0,0-1,0 1,0 0,25 0,-25 0,0-1,0 1,0 0,0 0,0 24,0-24,0 0,25 0,-25 0,0-1,0 1,0 0,0 0,0 0,0-1,0 26,0-25,0 0,25 0,-25-1,0 1,0 0,0 0,0 0,0-1,25 1,-25 0,0 25,0-26,0 1,0 0,0 25,0-26,0 1,0 25,0-25,0-1,0 26,0-25,24 0,-24-1,0 26,0-25,0 0,0-1,0 1,0 0,0 0,0 0,0-1,25 1,-25 0,0 0,0 0,0 0,0-1,0 1,0 0,25-25</inkml:trace>
  <inkml:trace contextRef="#ctx0" brushRef="#br0" timeOffset="-94510.19">8359 13271,'0'24,"0"1,0 0,0 0,0 0,25-25,-25 24,0 1,0 0,0 0,0 0,25-25,-25 24,0 1,0 0,0 0,0 0,0-1,25-24,-25 25,0 0,0 0,0 0,0-1,24 1,-24 0,0 0,25 0,-25-1,0 1,0 0,25 0,-25 0,0-1,0 1,0 0,25 0,-25 0,0-1,0 1,0 0,0 0,0 0,25-1,-25 1,0 0,0 0,0 0,24 0,-24-1,0 1,0 0,25 0,-25 0,0-1,0 1,25 0,-25 0,0 0,0-1,25-24,-25 25,0 0,0 0,25 0,-25-1,0 1,0 0,0 0,0 0,24-1,-24 1,0 0,0 0,0 0,0-1,0 26,0-25,0 0,0-1,0 1,25 0,-25 0,0 0,0-1,0 1,0 0,0 0,25 0,-25 0,0-1</inkml:trace>
  <inkml:trace contextRef="#ctx0" brushRef="#br0" timeOffset="-92320.19">7317 16321,'0'-24,"25"24,0 0,0 0,24 0,-24 0,50 0,-1 0,-24 0,-1 0,1 0,-1-25,1 25,24 0,-24 0,25-25,-26 25,26 0,-1-25,0 25,1 0,-26-25,26 25,-1 0,1-24,-1 24,0 0,-24-25,24 25,1 0,-25-25,24 25,-24 0,-1-25,1 25,-1 0,1-25,-25 25,0 0,-1-24,1 24,-25-25,-25 25,1 0,-1-25,0 25,0 0,-24 0,24 0,-25 0,25 0,-24 0,24 25,-25-25,26 0,-1 0,50 0,-1 0,1 0,0 25,0-25,0 0,24 0,-24 0,25 24,-26-24,26 0,-25 25,0-25,-1 25,1-25,0 25,0 0,-25-1,-25 1,0 0,0 0,-24-25,24 25,0-1,-24-24</inkml:trace>
  <inkml:trace contextRef="#ctx0" brushRef="#br0" timeOffset="-91390.19">20216 16346,'-25'0,"0"25,0-25,1 0,-1 0,0 0,-25 0,1 25,24-25,-25 0,-24 0,0 25,-1-25,1 0,-26 25,26-25,-50 24,25 1,-25-25,25 25,-25-25,24 0,-24 25,25-25,0 0,0 25,24-25,1 0,-1 0,26 24,-1-24,25 0</inkml:trace>
  <inkml:trace contextRef="#ctx0" brushRef="#br0" timeOffset="-91150.19">18355 16396,'-74'-25,"148"50,-198-50,100 25,-1 0,-25 25,1-25,24 25,-25 0,25-25,-24 24,24 1,0 0,0 0,1 0,24-1,-25 1,25 25,25-25,-25-1,24 1,1 0,0-25,25 25,-26 0,26-1,0-24,-1 25,1-25,24 0</inkml:trace>
  <inkml:trace contextRef="#ctx0" brushRef="#br0" timeOffset="-90460.19">16991 13419,'0'0,"-25"0,25-24,0 48,0 1,0 0,0 0,0 0,0-1,0 1,0 0,0 0,0 24,0-24,25 25,-25-1,0-24,0 25,0-1,0 1,0 0,0 24,0-24,0 24,0 0,0 1,0-25,0 24,0 0,0 1,0-26,25 26,-25-1,0-24,25 24,-25-24,0 24,0-24,0-1,0 1,25 0,-25-1,0 1,0-25,0 0,0 24,0-24,0 0,0 0,0-1,0 1</inkml:trace>
  <inkml:trace contextRef="#ctx0" brushRef="#br0" timeOffset="-87040.19">13419 15974,'-24'0,"24"-25,-25 25</inkml:trace>
  <inkml:trace contextRef="#ctx0" brushRef="#br0" timeOffset="-53680.19">1587 4688,'0'0,"0"25,25 0,-25-1,0 1,-25 0,25 0,-24 0,-1 0,25-1,-25 1,0 0,0-25,25 25</inkml:trace>
  <inkml:trace contextRef="#ctx0" brushRef="#br0" timeOffset="-53500.2">1364 4465,'0'-25,"0"50,25-50,-25 0,25 25,0 0,-1-25,1 25,0 0,0-24,0 24</inkml:trace>
  <inkml:trace contextRef="#ctx0" brushRef="#br0" timeOffset="-52920.2">1488 4316,'0'0,"-25"0,1 0,24 25,-25 0,25-1,0 1,0 0,0 0,0 0,25-1,-25 1,24 0,1 0,0-25,-25 25,25-1,0-24,-25 25,24-25,-24 25,25 0,-25 0,0-1,0 1,0 0,0 0,-25 0,25 0,-24-1,-1 1,0 0</inkml:trace>
  <inkml:trace contextRef="#ctx0" brushRef="#br0" timeOffset="-52540.2">1935 4390,'0'0,"0"-24,0 48,0 1,0 0,-25 0,25 0,0-1,0 1,0 0,0 25,0-26,25 1,-25 25,25-25,-25-1,24-24,1 25,0 0,0-25,0 0,-1 0,1-25,0 25,0-25,0 1,-1-1,1 0,0 0,-25 0,25 1,-25-1,0 0,0 0,0 0,-25 1,0-1,0 25,1-25,-1 0,0 25,0 0,0-25,-24 25,24 0,0 0,0 0</inkml:trace>
  <inkml:trace contextRef="#ctx0" brushRef="#br0" timeOffset="-51700.2">2654 4366,'0'-25,"0"0,0 0,0 0,0 50,0 0,0 0,0 0,0-1,0 1,25 0,-25 25,0-26,0 26,0-25,0 24,0 1,0-25,0 24,0-24,0 25,0-25,0 0,0-1,0 1,25-25,-25-25,0-24,25 24,-25-25,24 1,-24 24,0-25,0 25,0 1,0-26,0 25,0 0,0 1,0-1,0 0,0 50,0 0,0-1,25-24,0-24,0-1,-25 0,25 0,-25 0,24 1,-24-1,25 0,-25 0,0 0,25 1,-25-1,0 0,0 0,0 0,0 1,0 48,0 1,0 0,0 0,0 24,0-24,0 25,0-25,0 24,0-24,25 25,-25-26,0 26,25-25,-25 24,24-24,-24 0,25 0,0-25,-25 25</inkml:trace>
  <inkml:trace contextRef="#ctx0" brushRef="#br0" timeOffset="-51480.19">3225 4118,'0'-50,"0"100,0-75,-25 25,25 25,0-1,0 1,0 0,0 0,0 24,0-24,0 25,0-1,0-24,0 25,0-25,0 24,0-24,0 0,0 24,0-24,0 0</inkml:trace>
  <inkml:trace contextRef="#ctx0" brushRef="#br0" timeOffset="-51270.2">3349 4415,'-25'-74,"50"148,-50-123,25 73,0 1,0 0,0 0,0 0,25-1,-1 1,1-25,0 0,0 0,0 0,-1 0,1 0,0-25</inkml:trace>
  <inkml:trace contextRef="#ctx0" brushRef="#br0" timeOffset="-50190.19">2158 5655,'0'-24,"-25"24,25 24,-25 1,25 0,-24 0,24 0,-25-1,25 1,0 0,0 0,0 0,-25 0,25-1,0 1,0 0,25-25,-25 25,25-25,-1 0,-24-25,25 25,-25-25,25 25,0-25,0 1,-1-1,1 25,-25-25,25 0,0 0,-25 0,0 50,25-25,-1 0,1-25,0 25,0 0,0 0,-1 0,1 0,0 0,0 0,-25-24,25 24,-1-25,1 25</inkml:trace>
  <inkml:trace contextRef="#ctx0" brushRef="#br0" timeOffset="-49960.19">2753 5432,'0'75,"0"-150,0 174,0-74,0 0,0 0,0 0,0 24,0-24,0 0,0 24,-24-24,24 25,0-25,0 24,0-24,0 0,0 0,0 0,0-1,0 1,0 0,24-25,1 0</inkml:trace>
  <inkml:trace contextRef="#ctx0" brushRef="#br0" timeOffset="-49730.2">3200 5457,'0'-25,"0"50,0-25,-25 0,25 25,0 0,0-1,0 1,0 0,25 0,-25 0,25-1,-25 1,0 0,24-25,-24 25,25 0,-25-1,0 1,0 0,0 0,0 0,-25-25</inkml:trace>
  <inkml:trace contextRef="#ctx0" brushRef="#br0" timeOffset="-49180.19">3621 5085,'0'0,"25"-25,-25 0,25 25,-25-24,0-1,0 0,0 0,-25 0,0 1,1 24,-1-25,0 25,0 0,0 0,1 0,-26 0,0 25,1-1,-1-24,-24 25,24 0,-24 0,-1 24,1-24,0 25,-26-25,26 24,-25 26,-1-26,26 1,0 24,-26-24,26 24,24 1,-24-1,24-24,1 24,24 1,-25-26,26 26,24-1,-25-24,25 24,0-24,25-1,-1 26,1-51,0 26,0 0,24-1,-24-24,25 0,24 0,-24-25,24 24,1-24,-1-24,25 24,0-25,-24 0,24-25,0 1,1 24,-1-49,0 24,0 0,0-24,1 0,-26-1,0 1,26-1,-26 1,1-25,-26 24,26-24,-26 25,1-26,-25 1,-1 25,1-1,-25 26,0-26,-25 26,25-1,-49 25,24-24,-25 24,-24 0,24 25,-24-25,0 25,-1 0,1 25,-1-25,1 25,24 0,1 0,-1-1,25-24,0 25</inkml:trace>
  <inkml:trace contextRef="#ctx0" brushRef="#br0" timeOffset="-49010.19">4242 5184,'0'25,"-25"-25,25-25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22:45.36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3621 11261,'0'-24,"0"48,0 1,0 0,0 0,0 0,0-1,0 1,25 0,-25 0,0 0,0-1,25-24,-25 25,0 0,25-25,-25 25,0 0,0-1,0 1,25-25,-25 25,0 0,0 0,0-1,0 1,0 0,0 0,0 0,0-1,0 1,25-25,-25 25,0 0,0 0,0-1,-25-24,0 0,25-24,-25 24,0 0,25-25,-25 25,25-25,0 0,0 50,0 0,0 0,0-1,0 1,25 0,-25 0,0 0,25-25,0 0,-25-25,0 0,0 0,25 0,-25 1,0-1,0 0,0 0,25 0,-25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2:44.55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1463 1042,'0'-25,"0"0,-24 25,24-25,0 50,24 0,-24 0,0 0,25-1,-25 1,0 25,0-25,25-1,-25 26,0-25,0 24,0-24,25 25,-25-25,0 24,0-24,0 25,0-1,0-24,0 0,0 0,0 0,25-1,-25 1</inkml:trace>
  <inkml:trace contextRef="#ctx0" brushRef="#br0" timeOffset="448.48">1463 1091,'0'0,"25"-24,-25-1,25 50,-25-1,25 1,0 0,-25 0,0 0,24-25,-24 24,25-24,0 25,0-25,-25-25,25 1,0-1,-1 0,-24 0,25 0,0 1,-25-1,25-25,0 25,-25 1,24-1,-24 0,25 0,-25 0,25 1,-25-1,25 25,0 0,-25 25,24-25,-24 24,0 26,25-25,-25 0,0 24,0-24,25 25,-25-1,0-24,25 25,-25-1,0 1,25-25,-25 24,0-24,24 25,-24-26,25 26,-25-25,25 0</inkml:trace>
  <inkml:trace contextRef="#ctx0" brushRef="#br0" timeOffset="1007.73">2332 1439,'0'24,"0"1,24-25,1 0,0-25,0 25,-25-24,25 24,-1-25,1 0,0 0,-25 0,25 1,-25-1,-25 0,0 25,0 0,1 0,-1 25,0-25,25 25,-25-1,25 1,0 0,-25 0,25 24,0-24,0 0,0 0,0 0,0-1,25 1,0 0,0 0,0-25,-1 25,1-25,0 0,0-25,0 25,-1-25,1 25,0-25,0 0,0 1,0-1,-1 0,1 0,0 0,-25-24,25 24,0 0,-25-24,24 24,-24 0,0-25,0 26,0-26,0 25,0 0,0-24,0 24,0 0,0 0,0 50,0 0,0 0,0 0,0-1,0 1,0 25,0-25,0 24,0-24,0 25,0-26,0 26,0-25,25 24,-25-24,25 25,-25-25,0-1,25 1,0 0,-25 0,24-25</inkml:trace>
  <inkml:trace contextRef="#ctx0" brushRef="#br0" timeOffset="1199.83">2828 1290,'-25'25,"50"-25,0 0,-25-25,24 25,1 0,0 0,0-25,0 25,24-25</inkml:trace>
  <inkml:trace contextRef="#ctx0" brushRef="#br0" timeOffset="1516.51">3448 1141,'0'0,"-25"0,0 25,0-25,1 0,24 25,-25-25,25 24,-25-24,25 25,-25 0,25 0,-25 0,25-1,0 1,0 0,-24 0,24 0,0-1,0 1,0 0,0 0,0 0,24-1,-24 1,25-25,-25 25,25-25,0 0,0 0,-1 0,26 0,-25-25,0 25</inkml:trace>
  <inkml:trace contextRef="#ctx0" brushRef="#br0" timeOffset="2103.96">3969 1215,'-25'0,"25"25,-25-25,0 0,1 25,-1-25,0 25,0 0,0-1,25 1,0 0,0 0,0 0,25-25,0 0,0-25,0 0,-1 0,1 25,-25-25,25 25,-25 25,25 0,0-25,-1 0,1 0,-25-25,25 25,0-25,-25 1,25 24,-25-25,24 0,-24 0,0 0,25 25,-25-24,0-1,0 0,0 0,0-24,0 24,-25 0,25 0,-24 0,24 1,0-1,-25 0,25 0,-25 0,25 1,0-1,0 50,-25-1,25 1,0 0,0 0,0 0,0 24,0-24,0 0,0 24,0-24,0 0,0 0,25 24,-25-24,25 0,-25 0,25 0,-25-1,24 1,1-25,-25 25,25 0,0-25,0 25,-1-25,1 24,0-24,0 0,0 0</inkml:trace>
  <inkml:trace contextRef="#ctx0" brushRef="#br0" timeOffset="2528.47">4564 595,'-25'0,"25"25,0 0,0 0,0 24,0-24,0 25,0-25,0 24,0 1,0 24,0-24,0-1,0 26,0-26,0 26,25-1,-25-24,25 24,-25-24,25 24,-25-24,24 0,-24-1,25 1,0-1,0-24,-25 0,25 0,-1 0,1-25,0 0,-25-25,0 0,-25 0,25 0,-25 1,1 24,-1-25,0 0,0 25,25-25,-25 0,1 25,-1-24,25-1,0 0,25 0,-25 0</inkml:trace>
  <inkml:trace contextRef="#ctx0" brushRef="#br0" timeOffset="3520.44">5606 719,'0'-24,"0"-1,-25 0,25 0,-25 25,25-25,-25 25,25-24,-24 24,24-25,-25 25,25-25,-25 25,0 0,0-25,1 25,-1-25,0 25,0-25,0 25,1 0,-1-24,0 24,-25-25,26 25,-26 0,25-25,-24 25,-1 0,0 0,1-25,-1 25,0 0,1 0,-1-25,1 25,-26 0,26 0,-1 0,0 0,1 0,-26 0,26 0,-1 0,1 0,-26 0,26 0,-1 0,-24 0,24 25,-24-25,-1 0,1 25,-1-25,1 0,-1 25,1-25,0 25,-1-25,1 24,24 1,-24-25,-1 25,26-25,-26 25,26 0,-26 0,26-1,-26 1,26 0,-26 0,1 0,24-1,-24 1,-1 25,1-25,0 24,-1 1,1-25,-1 24,1 1,-1-25,1 24,24 1,-24-1,24-24,1 25,-1-1,1 1,-1 0,0-1,26 1,-1-1,0-24,0 25,0 0,1-1,24 1,-25-1,25 1,0 0,0 24,0-24,0-1,0 1,0-1,0 26,25-26,-25 1,24 0,1 24,0-24,25-1,-26 1,26-25,0 24,24 1,-24-25,24 0,0-1,26 1,-26 0,25-25,1 25,-1-25,0 0,25 0,-25 0,25-25,-25 25,25-25,1 0,-26 1,25-1,0 0,0 0,-25 0,25 1,0-26,0 0,-25 25,25-24,-24-26,24 26,-25-26,0 26,-25-26,26 1,-26-25,0 24,1-24,-26 25,26-25,-25-1,-1 26,-24-25,25 24,-26 1,-24-1,25 1,-25 0,0 24,-25-24,1 24,-1 0,-25 1,25 24,-24 0,-1 0,0 1,-24-1,24 25</inkml:trace>
  <inkml:trace contextRef="#ctx0" brushRef="#br0" timeOffset="4336.43">3572 2133,'-25'-25,"0"25,25-24,0-1,25 25,0 0,0 0,-1 0,1 0,0 0,0 25,25-25,-1 24,-24 1,25-25,-1 25,26 25,-26-26,26 1,-1 25,-24-1,24-24,0 25,1-1,24-24,-25 25,1-1,-1 1,1-25,-1 25,1-26,-26 26,26-25,-1 0,-24-1,24 1,-24 0,-1 0,1 0,-1-1,1-24,0 25,-26 0,26-25,-25 25,0-25,-1 25,1-25,0 0,-50 0,0-25,1 25,-1-25,-25 25,25-25,1 25,-26 0,25-25,-24 25,24 0,0 0,0-24,0 24,1 0,-1 0,0 24,0-24,0 25,25 0,0 0,0 0,25-1,0 1,0 0,0-25,-1 25,1-25,25 0,-25 0,24 0,1-25,-25 25,24-25,1 0,-25 1,24-1,1 0,-25 0,0 0,-1 1,1-26,0 25,0 0,0 1,-25-1,24-25,-24 25,0 1,0-1,-24 0,24-25,-25 25,0 1,0-1,-24 25,24-25</inkml:trace>
  <inkml:trace contextRef="#ctx0" brushRef="#br0" timeOffset="5538.76">5482 3249,'0'0,"0"-24,25 24,-25-25,24 0,-24 0,25 25,-25-25,25 1,0-1,0 0,-25 0,24 0,1 1,0 24,0-25,-25 0,25 0,-1 0,1 1,0 24,0-25,-25 0,25 25,0-25,-25 0,24 25,-24-24,-24 24,-1 0,0 0,0 24,0-24,0 25,-24-25,24 25,0 0,-24 0,24-1,0 1,0-25,0 25,1 0,-1 0,0-25,0 24,0-24,50 0,0-24,0 24,0-25,-1 0,1 0,25 0,-25 25,-1-24,26-1,-25 0,24 0,-24 0</inkml:trace>
  <inkml:trace contextRef="#ctx0" brushRef="#br0" timeOffset="13662.44">5879 14709,'0'-25,"0"1,0-1,0 0,0 0,25 25,-1 0,-24-25,25 25,0 0,0 0,0 25,-1-25,1 0,0 25,0 0,0-25,-1 25,1-1,0 1,0 0,-25 25,25-26,-25 1,0 25,0-25,-25-1,25 1,-25 25,0-25,0-1,1-24,-1 25,0 0,0-25,0 0,-24 0,24 0,0 0,-24-25,24 0,0 1,-25-1,25 0,-24 0,24 0,0 1,-24-1,24-25,0 25,25 1,-25-1,25 0,-25 0,25 0,0 1,0-1,25 0,0 0,0 0,24 1,-24-1,25 25,-25-25,24 0,1 25,0-25,-1 1,1 24,-1-25,1 25,0 0,24-25,-24 25,-1 0,1 0,-1 0,26 0,-26-25,1 25,-25 0,24 0,1 25,0-25,-26 0,26 0,-25 0,25 0,-26 25,1-25</inkml:trace>
  <inkml:trace contextRef="#ctx0" brushRef="#br0" timeOffset="14326.34">6995 14039,'25'0,"0"0,-1 0,1 0,0 0,0 0,0 0,-1 0,26-24,-25 24</inkml:trace>
  <inkml:trace contextRef="#ctx0" brushRef="#br0" timeOffset="15376.64">19621 14312,'0'-25,"0"50,0 0,0 0,0 0,24-25,-24 25,0 24,25-24,-25 0,0 0,0 24,0-24,0 0,0 24,0-24,0 25,-25-25,25-1,0 26,-24-25,-1 0,0-1,-25-24,25 0,1 0,-1 0,-25-24,25-1,-24 0,24 0,-25 0,26-24,-26-1,25 25,-24-24,24-1,0 1,0 24,25-25,-25 25,25-24,0 24,0 0,25 0,-25 0,25 1,0-1,24 25,-24-25,25 0,-1 25,1 0,0-25,-1 25,1 0,24 0,-24 0,0 0,-1 25,26-25,-26 25,1 0</inkml:trace>
  <inkml:trace contextRef="#ctx0" brushRef="#br0" timeOffset="15608.52">19844 14089,'0'0,"-25"0,25-25,25 25,0 25,-1-25,1 25,25-25,-25 25,-1-25,26 24,-25-24,0 0,24 0,-24 0,0 0,0 0,-1-24,1 24</inkml:trace>
  <inkml:trace contextRef="#ctx0" brushRef="#br0" timeOffset="15747.88">20290 14064,'-49'-49,"98"98,-98-123,24 49,0 0,0 25,25-25,0 50,-25-25,25 25,-24 0,24 0,-25-1,25 26,0-25,-25 24,25 1,0 0,-25-1,25 1,0 0,0-1,0 1,0-1,0 1</inkml:trace>
  <inkml:trace contextRef="#ctx0" brushRef="#br0" timeOffset="40554.03">5581 15577</inkml:trace>
  <inkml:trace contextRef="#ctx0" brushRef="#br0" timeOffset="41898.71">8012 14858</inkml:trace>
  <inkml:trace contextRef="#ctx0" brushRef="#br0" timeOffset="46103.38">18455 14982,'0'-25,"0"0,-25 1,0 24,0 0,0 0,1 0,-1 0,0 0,0 0,0 0,1 0,-1 0,0 0,0 0,0 0,1 0,-1 0,0 24,0-24,0 0,1 0,-26 0,25 0,0 0,1 0,-1 25,0-25,-25 0,26 0,-1 0,0 0,-25 0,26 25,-1-25,-25 0,25 0,0 0,-24 0,24 0,-25 25,26-25,-26 0,0 0,26 0,-26 0,25 0,-24 0,-1 0,25 0,-24 0,24 0,-25 0,1 0,24 0,-25 0,25 0,-24 0,24 0,-25 0,26 0,-1 0,-25 0,1 0,24 0,-25 0,25 0,-24 0,-1 0,0 0,1 0,24 0,-25 0,1 0,-1 0,1 0,-1 0,0 0,1 0,-1 0,25 0,-24 0,-1 0,1 0,-1 0,0 0,1 0,-1 0,0 0,1 0,-1 0,-24 0,24 0,1 0,-1 0,0 0,-24 0,24 0,1 0,-1-25,-24 25,24 0,1 0,-1 0,-24 0,24-25,0 25,1 0,-26 0,26 0,-1 0,0 0,1-25,-1 25,-24 0,24 0,-24 0,24 0,-24 0,24-24,-24 24,24 0,-24 0,-1 0,26 0,-26 0,26 0,-1 0,0 0,-24 0,24 0,1 0,-1 0,1 0,-1 0,0 0,1 0,-1 0,1 0,-1 0,0 0,1 0,-1 0,-24 0,24 24,0-24,1 0,-26 0,26 0,-1 0,1 0,-1 0,25 0,-24 25,24-25,-25 0,25 0,1 0,-1 0,0 0,0 0,0 0,1 0,-1 0,0 0,0 0,0 0,25 25,-24-25</inkml:trace>
  <inkml:trace contextRef="#ctx0" brushRef="#br0" timeOffset="46504.33">11881 14660,'0'-25,"0"0,-24 50,-1-25,25 25,-25-25,0 0,0 24,1 1,-1-25,0 25,0 0,-24 0,24-1,0 1,-25 0,26 0,-1 0,0-1,0 1,0 0,1 0,-1 0,0-1,25 1,-25 0,25 0,0 0,0-1,0 1,0 0,0 0,25 0,-25-1,25-24,24 25,-24 0,25-25,-1 25,1-25,0 25,-1-25,26 0,-1 0,-24 25,24-25,0 0,1 0</inkml:trace>
  <inkml:trace contextRef="#ctx0" brushRef="#br0" timeOffset="51915.96">20365 14188,'0'-25,"-25"1,25-1,0 0,25 25,-25-25,24 25,-48 0,-26 0,0 25,1 0,24-25,-25 25,1-1,-1 1,1 0,24 0,25 0,25-1,-1-24,1 0,0 0,0 0,0 0,24-24,-24 24,0-25,0 25,24-25,-24 25,0-25,-25 0,25 1,-25-1,0 0,0 0,-25 0,0 25,-25-24,26 24,-26 0,25 0,-24 0,-1 24,25-24,-24 0,-1 25,25 0,0-25,1 25,-1 0,25-1,25-24,-1 0,1 25,0-25,0 0,24 0,-24 0,0 0,25 0,-26 0,1 0,0-25,0 25,0 0,-25-24,-25 24,25 24,0 1,25-25,-25 25,24-25,1 0,0 0,0 0,0 0,-25-25,-25 25,25-25,-25 25,0-24,0 24,1-25,-1 25,0-25</inkml:trace>
  <inkml:trace contextRef="#ctx0" brushRef="#br0" timeOffset="52226.2">19521 13891,'0'0,"-25"-25,1 25,48 0,1 0,0 0,0 0,25 0,-1 25,1-25,-1 0,1 0,0 0,24 0,-24 0,24 0,-24 0,-1 24,26-24,-26 0,1 0,-1 0,1 0,0 0,-1 0,-24-24,0 24,0 0,-1 0,1 0,-25-25,25 25</inkml:trace>
  <inkml:trace contextRef="#ctx0" brushRef="#br0" timeOffset="53491.82">6251 6648,'0'0,"0"-25,-25 0,25 0,-25 25,25-25,0 1,-25 24,25-25,0 0,0 0,25 25,-25-25,0 50,0 0,0 0,-25-25,25 49,-24-24,24 0,-25 25,25-26,-25 1,25 25,-25-25,25-1,-25 1,25 0,0-50,0 0,25 1,-25-26,25 25,-25-24,25 24,0-25,-1 25,-24-24,25-1,0 25,0-24,0 24,-1-25,1 26,0-1,0 0,0 25,-1-25,1 25,0 0,0 25,0 0,-1 0,-24-1</inkml:trace>
  <inkml:trace contextRef="#ctx0" brushRef="#br0" timeOffset="54330.61">6474 6573,'-25'0,"25"-25,-25 25,25 25,0 0,25 0,-25 0,0-1,25-24,-25 25,0 0,25 0,-25 0,25-1,-25 1,24 0,-24 0,25 25,-25-26,0 1,25 25,-25-25,25 24,-25 1,0-25,25 24,-25 1,0-1,24 1,-24 0,0-1,0-24,25 25,-25-1,25 1,-25-1,0 26,25-26,-25 1,25 24,-25-24,24 25,1-26,-25 26,25-26,-25 26,25-26,0 26,-25-1,25 0,-25-24,24 24,-24 1,25-26,-25 1,25 24,0-24,-25 0,0-1,25 1,-25 0,24-1,-24 1,0-1,25 1,-25 0,0-1,0 1,0-1,0 1,25 0,-25-1,0 26,0-26,0-24,0 25,25-1,-25 1,0 0,0-26,25 26,-25-25,0 0,24-1,-24 1,0 0,0 0,0 0,25-25,-25 24,0 1,25-25,-25 25,0 0,25-25,-25 25,0-1,0 1,25 0,-25 0,0 0,0-1,0 26,24-25,-24 0,0 24,0 1,0-25,0 24,0 1,0-25,0-1,0 26,0-25,0 0,0-1,0 1,0 0,0 0,0 0,0 0,0-1,0 1,0 0,0 0,0 0,0-1,0 1,0 0,0 0,0 0,0-1,0 1,0 0</inkml:trace>
  <inkml:trace contextRef="#ctx0" brushRef="#br0" timeOffset="54438.43">7293 11683</inkml:trace>
  <inkml:trace contextRef="#ctx0" brushRef="#br0" timeOffset="54698.54">7293 11658,'0'25,"0"0,0 0,0-1,0 1,0 0,0 0,0 0,0-1,0 1,0 0,0 0,0 0,0-1,0 1,0 0,0 0,0 0,0-1</inkml:trace>
  <inkml:trace contextRef="#ctx0" brushRef="#br0" timeOffset="68765.69">13246 12626,'0'-25,"0"0,0 0,0 0,0 1,0-1,0 50,0-1,0 1,0 0,-25 25,25-1,-25 26,0-1,-24 0,24 26,-25-1,1 25,-1 0,0 0,-24 0,24 0,-24 0,24 0,1 0,-26-25,26 0,-1 1,1-26,-1 1,0-1,26-24,-26-1,25 1,-25-1,26-24,-1 0,0 25,0-26</inkml:trace>
  <inkml:trace contextRef="#ctx0" brushRef="#br0" timeOffset="69025.9">12005 13767,'0'0,"-24"-25,24 0,-25 0,0 0,25 1,0 48,25 1,0 0,-1 25,1-1,25 1,-1 24,1-24,25 24,-26 1,26-1,-1 0,-24-24,24 0,0 24,1-24,-1-25,1 24,-26 1,26-25,-26-1,1 1</inkml:trace>
  <inkml:trace contextRef="#ctx0" brushRef="#br0" timeOffset="70474.78">8161 13444,'25'0,"-1"0,1-25,0 25,0 0,0 0,-1-24,1 24,0 0,0 0,24-25,-24 25,0 0,0 0,24 0,-24 0,25 0,-25 0,24-25,-24 25,25 0,-1 0,1 0,-1 0,1 0,0 0,24 0,-24 0,24-25,1 25,-1 0,0-25,1 25,-1 0,1-24,24 24,-25 0,25-25,-24 25,24 0,0 0,-24 0,24-25,0 25,-24 0,24 0,0 0,0 0,0 0,1 0,-1 0,0 0,0 0,1 0,-1 0,25 0,-25 0,0 0,25 0,-25 0,1 0,24 0,-25 0,25 0,-25 0,25 0,-25 25,25-25,-24 0,-1 0,25 0,-25 25,0-25,25 0,-24 0,-1 0,0 0,0 0,0 24,1-24,-1 0,0 0,0 0,1-24,-1 24,0 0,0 0,-24 0,24 0,0-25,0 25,1 0,-26-25,25 25,-24 0,24 0,-25-25,1 25,-1 0,0-25,-24 25,24-25,-24 25,0 0,-26-24,1 24,0 0,0 0,0-25,-25 0,-25 0,0 25,25-25,-25 25,0 0,-24-24,24 24,0 0,0-25,1 25,-1 0,0 0,25 25,25-1,0-24,-25 25,24 0,1 0,0 0,-25-1,25 1,-25 0,0 0,0 0,0 0,0-1,-25 1,25 0,-25 0,0 0,1-25,-1 24</inkml:trace>
  <inkml:trace contextRef="#ctx0" brushRef="#br0" timeOffset="73121.6">9575 11857,'0'-25,"0"0,0 0,0 0,0 1,24-1,-24 0,0 0,25 0,0 1,-25-1,0 0,25 25,-25-25,25 0,-25 1,24 24,1 0,0 0,-25 24,25-24,-25 25,0 0,25-25,-25 25,0 0,0-1,24-24,-24 25,0 0,25-25,-25 25</inkml:trace>
  <inkml:trace contextRef="#ctx0" brushRef="#br0" timeOffset="73828.35">9847 11782,'25'50,"-50"-100,50 125,-25-26,25-24,-25 25,25-26,-25 26,25 24,-25-24,0 0,24 24,-24-24,0 24,0 25,25-24,-25 24,0-25,25 26,-25-1,25 0,-25 0,25 1,0-26,-1 25,1 0,0 1,-25-26,25 25,0-24,-1-1,1 25,0-24,0-1,0 0,-25 26,24-26,-24 1,25-1,0 0,-25 1,0-1,25 1,-25-26,25 26,-25-1,0-24,24-1,-24 26,25-26,0 26,-25-26,25 1,-25 24,25-24,-25 24,24-24,-24 24,25-24,-25 0,25 24,-25-24,0-26,25 26,-25 0,0-26,0 26,0-25,0 24,0-24,0 0,0 25,0-25,0-1,0 1,0 0,0 0,0 24,0-24,0 0,0 0,0 0,0 24,0-24,0 0,-25 0,25-1,0 26,0-25,-25 0,25-1,0 1,0 0,0 0,0 0</inkml:trace>
  <inkml:trace contextRef="#ctx0" brushRef="#br0" timeOffset="74750.17">15503 11261,'0'-24,"0"48,-25 1,0 0,25 0,-24 0,-1-1,25 1,-25 0,25 0,-25 0,25-1,-25-24,25 25,0-50,25 25,-25-24,25-1,0 0,-25 0,25 0,-1 1,1-1,-25 0,25 0,0 0,-25-24,25 49,-1-25,-24 0,25 0,0 0,0 25,-25 25,0 0,25-25,-25 25,0 0,24 0,-24-1,0 1,25 0,-25 0,25 0,0-1</inkml:trace>
  <inkml:trace contextRef="#ctx0" brushRef="#br0" timeOffset="75069.82">15602 11906,'0'0,"25"75,-25 24,0 25,0 0,0 0,0 0,0 25,0 0,25-1,0 1,-1 25,1-25,25 0,-1-1,1 1,0 0,-1 0,26 0,-26-25,1 0,24 25,-24-50,-1 25,1 0,0-25,-25 0,24 1,-24-26,0 0,0 1,-25-1,24-24,-24-1,0 1,0 0</inkml:trace>
  <inkml:trace contextRef="#ctx0" brushRef="#br0" timeOffset="75805.75">10765 15850,'-25'0,"1"0,-1 0,0 0,25 25,25-25,0 25,-1-25,1 0,0 25,25-25,-1 0,1 0,-1 0,26-25,-1 25,-24-25,24 25,1-25,-26 25,1-25,0 1,-1 24,-24 0,0 0,0-25,-25 0,-25 25,0 0,0 0,0 0,1 0,-1 25,0-25,0 0,0 25,1-25,24 24,-25-24,0 25,25 0,-25 0,25 0,0-1,-25 1,25 0</inkml:trace>
  <inkml:trace contextRef="#ctx0" brushRef="#br0" timeOffset="76392.12">16495 15478,'0'0,"25"0,0 0,0 0,-1 0,1 0,0 0,0 0,-50 25,0 0,0-25,-24 25,-1-1,1 1,-1 25,-25-25,1-1,0 26,-1-25,1 0,-25-1,24 1,1 0,-1 0,1 0,0-25,24 24,-24-24,24 25,0-25,25 25,-24-25,24 0,0 0,0 25,1-25,-1 0</inkml:trace>
  <inkml:trace contextRef="#ctx0" brushRef="#br0" timeOffset="76621.72">15453 15776,'0'-25,"0"0,0 0,-24 25,24-24,-25 24,0 0,0 0,0 24,0-24,1 25,-1 0,-25 0,25-25,1 25,24-1,-25 1,0 0,25 0,0 0,0-1,0 1,25 0,-25 0,25 0,-1-1,1 1,25-25,-25 25,24-25,1 25,0-25,-1 25,1-25,-1 24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9:37.31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3200 322,'0'-24,"0"48,-25-24,25 25,0 0,-25-25,25 25,0 0,-25-1,25 1,-24 0,24 0,-25 0,0 0,25-1,0 1,0-50,0 1,0-1,25 0,0 25,-25-25,24 0,-24 0,25 1,-25-1,25 0,-25 0,25 0,-25 1,0-1,25 0,-25 0,24 0,1 25,-25 25,25 0,-25 0,25-25,-25 25,25-25,-25 24,24-24,-24 25</inkml:trace>
  <inkml:trace contextRef="#ctx0" brushRef="#br0" timeOffset="2376.69">3324 372,'0'25,"0"0,0-1,0 1,0 0,0 0,0 0,0 0,0-1,25-24,-25 25,0 0,0 0,0 0,24-1,-24 1,0 0,0 0,25 0,-25-1,0 1,0 0,0 0,0 0,0-1,0 1,0 0,0 0,0 0,0-1,25-24,-25 25,0 0,0 0,0 0,0-1,0 1,0 0,0 0,0 0,0-1,25-24,-25 25,0 0,0 0,0 0,0-1,0 1,0 0,0 0,0 0,0-1,0 1,25 0,-25 0,0 0,0 0,0-1,0 1,0 0,0 0,0 0,0-1,0 1,0 0,0 0,0 0,0-1,0 1,0 0,0 0,0 0,0-1,0 1,0 0,0 0,0 0,0-1,0 1,0 0,0 0,0 0,0-1,0 1,0 0,0 0,0 0,0-1,0 1,0 0,0 0,0 24,0-24,0 0,0 0,0 0,0 0,0-1,0 1,24 0,-24 0,0 0,0-1,0 1,0 0,0 25,0-26,0 1,0 0,0 0,0 0,0-1,0 1,0 25,0-25,0-1,0 1,0 0,0 0,0 0,0-1,0 1,0 0,0 0,0 24,0-24,0 0,0 0,0 0,0-1,0 1,0 0,0 0,0 0,0 0,0-1,0 1,0 0,0 0,0 0,0-1,0 26,0-25,25 0,-25-1,0 1,0 0,0 0,0 0,0-1,0 1,0 0,0 0,0 0,0-1,0 1,0 0,0 0,0 0,0-1,0 1,0 0,0 0,0 0,0-1,0 1,0 0,0 0,0 0,0-1,25 1,-25 25,0-25,0-1,0 1,0 0,0 0,0 25,0-26,0 1,0 0,0 0,0 0,0 24,25-24,-25 0,0 0,0-1,0 26,0-25,0 0,0-1,0 1,0 25,0-25,0 24,25-24,-25 0,0 24,0-24,0 25,0-25,0-1,0 26,0-25,0 0,24 24,-24-24,0 0,0 25,0-26,0 1,0 0,0 25,0-26,0 1,0 0,0 0,0 24,0-24,0 0,25 0,-25 0,0 24,0-24,0 0,0 0,0-1,0 1,0 25,0-25,0-1,0 1,0 0,25 0,-25 0,0-1,0 1,0 0,0 0,0 0,0-1,0 1,0 0,0 0,0 0,0 0,0-1,0 1,0 0,0 0,25 0,-25-1,0 1,0 0,0 25,0-26,0 1,0 0,0 0,0 24,0-24,0 0,0 0,0 0,0 24,0-24,0 0,0 0,25 24,-25-24,0 0,0 24,0-24,0 25,0-25,0 24,0-24,0 25,0-26,0 26,0 0,0-25,0 24,0-24,25 25,-25-26,0 26,0-25,0 24,0 1,0-25,0 24,0-24,0 25,0-1,0 1,0-25,0 24,0 1,24-25,-24 24,0 1,0 0,0-26,0 26,0-25,0 25,0-1,0-24,0 25,0-26,0 26,0 0,0-1,0-24,0 25,0-1,0 1,0-1,0 1,0-25,0 24,0 1,0 0,0-26,0 26,0 0,0-1,0-24,0 25,0-1,0 1,0 0,0-1,0-24,0 25,0-1,0 1,0-1,0 1,0 0,0-1,0-24,0 25,0-1,0 1,-24-1,24 1,0 0,0-1,0 1,0-1,0 1,-25 0,25-1,0 1,0 0,0-1,0-24,0 25,0-1,0 1,0-1,0-24,0 25,-25-1,25 26,0-26,0 1,0 0,0-1,0 1,0-1,-25 1,25 0,0 24,0-24,0-1,0 1,0 0,0 24,0-24,0-1,0 26,0-26,0 26,0-26,0 26,0-26,0 26,0-26,0 26,0-26,0 26,0-1,0-24,0 24,0-24,0 24,0-24,0 24,0-24,0 24,0-24,0 24,0-24,0 24,0 1,0-26,0 26,0-1,25-24,-25 24,0-24,0 24,0-24,0 24,0-24,0-1,25 26,-25-26,0 1,0 24,0-24,25 0,-25-1,0 1,0-25,24 24,-24 1,0-25,25 0,-25 24,0-24,0 0,25 0,-25-1,0 1,25 0,-25 0,25-25,-1 0,1 0</inkml:trace>
  <inkml:trace contextRef="#ctx0" brushRef="#br0" timeOffset="3896.14">3423 2952,'0'0,"0"25</inkml:trace>
  <inkml:trace contextRef="#ctx0" brushRef="#br0" timeOffset="6732.63">3597 3175,'24'0,"1"0,0 0,-25-25,25 25,0 0,0 0,-1 0,1 0,0 0,0 0,0 0,-1 0,1 0,0 0,0 0,0 0,-1 0,1 0,0 0,0 0,0 0,-1 0,1 0,0 0,0 0,0 0,-1 0,1 0,0 0,0 0,0 0,-1 0,1 0,0 0,0 0,0 0,-1 0,1 0,0 0,0 0,0 0,-1 0,1 0,0 0,0 0,0 0,-1 0,1 0,0 0,0 0,0-25,0 25,-1 0,1 0,0 0,0 0,0 0,24 0,-24 0,0 0,0 0,-1 0,26 0,-25 0,0 0,24-24,-24 24,0 0,0 0,24 0,-24 0,0 0,24 0,-24 0,25 0,-25 0,-1-25,26 25,-25 0,24 0,-24 0,0 0,25 0,-25 0,-1 0,26 0,-25 0,24 0,-24 0,0 0,25-25,-26 25,26 0,-25 0,24 0,-24 0,25 0,-25 0,24 0,-24 0,25 0,-26 0,26 0,-25 0,24 0,-24 0,25 0,-1 0,-24 0,25 0,-25 0,0 0,24 0,-24-25,25 25,-26 0,26 0,-25 0,0 0,24 0,-24 0,0 0,24 0,-24 0,25 0,-25 0,24 0,-24 0,25 0,-26 0,26 0,-25 0,24 0,-24 0,25 0,-25 0,24-25,-24 25,25 0,-26 0,26 0,-25 0,25 0,-26 0,1 0,25 0,-25 0,24 0,-24 0,25 0,-26 0,26 0,-25 0,0 0,24 0,-24 0,25 0,-26 0,26 0,-25-24,24 24,-24 0,25 0,-25 0,-1 0,26 0,-25 0,0 0,24 0,-24 0,0 0,25 0,-26 0,1 0,0 0,25 0,-26 0,1 0,25 0,-25 0,-1 0,26 0,-25 0,0 0,-1 0,26 0,-25 0,0 0,24 0,-24 0,0 0,24 0,-24 0,0 0,0 0,24 0,-24 0,0 0,0 0,0 0,-1 0,26 0,-25 0,0 0,0 0,-1 0,1 0,25 0,-25 0,-1-25,1 25,0 0,25 0,-26 0,1 0,0 0,0 0,24 0,-24 0,0 0,0 0,0 0,24 0,-24 0,0 0,0 0,-1 0,1 0,25 0,-25 0,-1 0,1 0,25 0,-25 0,-1 0,1 25,0-25,25 0,-26 0,1 0,0 0,25 0,-25 0,-1 0,1 0,25 0,-25 0,-1 0,1 0,25 24,-25-24,-1 0,26 0,-25 0,0 0,-1 0,26 0,-25 0,0 0,24 0,-24 0,0 0,0 0,24 0,-24 25,0-25,24 0,-24 0,25 0,-25 0,-1 0,26 0,-25 0,25 0,-26 0,1 0,25 0,-25 25,24-25,-24 0,25 0,-26 0,26 0,-25 0,24 0,1 0,-25 0,24 0,-24 0,25 0,-1 0,-24 0,25 0,-25 0,24 0,1 0,-25 0,24 0,-24 0,25 0,-1 0,-24 25,25-25,-25 0,24 0,-24 0,25 0,-26 0,26 0,0 0,-26 0,26 0,-25 0,24 0,1 0,-25 0,24 0,-24 0,25 25,-1-25,-24 0,25 0,-1 0,-24 0,25 0,-25 0,24 0,1 0,-25 0,24 0,1 0,-25 0,24 0,1 0,-25 0,24 0,1 0,-25 0,24 0,-24 0,25 0,-1 0,-24 0,25 0,-25 0,24 0,1 0,-25 0,24 0,-24-25,25 25,-26 0,26 0,-25 0,25 0,-26 0,26 0,-25 0,24 0,-24 0,25 0,-25 0,24 0,-24 0,25 0,-26 0,26 0,0-25,-26 25,26 0,-25 0,24 0,-24 0,25 0,-25 0,24 0,-24 0,0 0,24 0,-24 0,25 0,-25 0,24 0,-24-25,25 25,-25 0,24 0,-24 0,25 0,-26 0,26 0,-25 0,24 0,-24 0,25-25,-25 25,24 0,-24 0,25 0,-1 0,-24 0,25 0,-26 0,26 0,0 0,-26 0,26 0,0 0,-26 0,26 0,0-24,-1 24,1 0,-25 0,24 0,1 0,0 0,-1 0,1-25,-1 25,1 0,0 0,24 0,-24 0,-1-25,1 25,-1 0,1 0,0 0,24 0,-24 0,-1 0,1 0,24-25,-24 25,0 0,24 0,-24 0,24 0,-24 0,24 0,-24-25,24 25,0 0,-24 0,24 0,-24 0,25-24,-1 24,0 0,-24 0,24 0,1 0,-1 0,1-25,-1 25,-24 0,24 0,0 0,1-25,-1 25,1 0,-1 0,1 0,-1-25,0 25,1 0,-26 0,26 0,-1 0,1-25,-26 25,26 0,-1 0,-24 0,24 0,-24 0,-1-24,26 24,-26 0,1 0,0 0,24 0,-24 0,-1-25,1 25,-25 0,24 0,1 0,-1 0,-24 0,25 0,-25 0,24 0,-24-25,25 25,-26 0,1 0,25 0,-25 0,-1 0,1 0,0 0,0 0,0 0,-50 0</inkml:trace>
  <inkml:trace contextRef="#ctx0" brushRef="#br0" timeOffset="8356.85">1339 1141,'0'0,"25"0,0 0,0 0,0-25,-1 25,1 0,0-25,0 25,0 0,-1-24,1 24,0 0,0-25,0 25,0 0,-1 0,1-25,0 25,0 0,0 0,-25-25,24 25,1 0,0-25,-25 50</inkml:trace>
  <inkml:trace contextRef="#ctx0" brushRef="#br0" timeOffset="8683.64">1712 1091,'0'25,"0"0,0 0,0 0,0-1,0 1,0 0,0 0,0 0,0-1,0 26,24-25,-24 0,0 24,0-24,0 25,0-26,0 1,0 0,0 25,0-25,0-1,0 1,0 0,0 0,0 0,0-1</inkml:trace>
  <inkml:trace contextRef="#ctx0" brushRef="#br0" timeOffset="8989.01">1439 1910,'0'0,"-25"0,0 0,50 0,0 0,-1 0,1 0,0-25,0 25,24 0,1-25,-25 25,25 0,-1-24,1 24,-1 0,1-25,0 25,-1-25,-24 25,25 0,-1-25,-24 25,0 0,0 0,-1-25,1 25,0 0,-50 0,25 25</inkml:trace>
  <inkml:trace contextRef="#ctx0" brushRef="#br0" timeOffset="10161.4">3621 1067</inkml:trace>
  <inkml:trace contextRef="#ctx0" brushRef="#br0" timeOffset="10641.98">3621 1091,'-24'0</inkml:trace>
  <inkml:trace contextRef="#ctx0" brushRef="#br0" timeOffset="10689.93">3597 1116</inkml:trace>
  <inkml:trace contextRef="#ctx0" brushRef="#br0" timeOffset="10744.89">3597 1116</inkml:trace>
  <inkml:trace contextRef="#ctx0" brushRef="#br0" timeOffset="10804.79">3597 1116</inkml:trace>
  <inkml:trace contextRef="#ctx0" brushRef="#br0" timeOffset="13963.07">3721 1091,'0'0,"25"-24,-1 24,1 0,0 0,0 0,0 0,-1 0,1 0,0 0,0 0,0 0,-1 0,1 0,0 0,0 0,0 0,-1 0,1 0,0 0,0 0,0 0,-1 0,1 0,25 0,-25 0,-1 0,1 0,0 0,0 0,0 0,24 0,-24 0,0 0,0 0,-1 0,1 0,0 0,0 0,0 0,-1 0,1 0,0 0,0 0,0 0,0 0,-1 0,1 0,0 0,0 0,0 0,-1 0,1 0,0 0,0 0,0 24,-1-24,1 0,0 0,0 0,0 0,-1 0,1 0,0 0,0 0,0 0,-1 0,1 0,0 0,0 0,0 0,-1 0,1 0,0 0,0 0,0 0,-1 25,1-25,0 0,0 0,0 0,-1 0,1 0,0 0,0 0,0 0,0 0,-1 0,1 0,0 0,0 0,24 0,-24 0,0 0,0 0,0 0,-1 0,1 0,0 0,0 0,0-25,-1 25,1 0,0 0,0 0,24 0,-24 0,0 0,0 0,0 0,24 0,-24 0,0 0,0 0,-1 0,26 0,-25 0,0 0,-1 0,1 0,0 0,25 0,-25 0,-1 0,1 0,0 0,0 0,0 0,-1 0,26 0,-25 0,0 0,-1 0,1 0,0-24,0 24,0 0,-1 0,1 0,0 0,0 0,0 0,-1 0,1 0,0 0,0 0,0 0,-1 0,1 0,25 0,-25 0,-1 0,1 0,0 0,0 0,0-25,-1 25,1 0,0 0,0 0,0 0,24 0,-24 0,0 0,0 0,0 0,-1 0,1-25,0 25,0 0,0 0,24 0,-24 0,0 0,0 0,-1 0,26 0,-25 0,0 0,-1 0,1-25,25 25,-25 0,-1 0,1 0,25 0,-25 0,-1 0,1 0,25 0,-25 0,-1-25,26 25,-25 0,0 0,24 0,-24 0,0 0,25 0,-26 0,1 0,25 0,-25 0,-1 0,1 0,25 0,-25 0,-1 0,26 0,-25 0,24-24,-24 24,0 0,25 0,-26 0,26 0,-25 0,0 0,24 0,-24 0,0 0,24 0,-24 0,25 0,-25 0,-1 0,26 0,-25 0,0 0,24 0,-24 0,25 0,-25 0,-1 0,26 0,-25 0,0 0,24 0,-24 0,25 0,-26 0,1 0,25 0,-25 0,-1 0,26 0,-25 0,0 0,24-25,-24 25,0 0,24 0,-24 0,0 0,0 0,24 0,-24 0,0 0,0 0,24 0,-24 0,0 0,0-25,0 25,0 0,-1 0,1 0,25 0,-25 0,-1 0,1 0,0 0,0-25,0 25,-1 0,1 0,0 0,0 0,0 0,-1 0,26 0,-25 0,0 0,-1 0,1 0,0-25,0 25,0 0,-1 0,1 0,0 0,0 0,0 0,-1 0,1 0,0 0,0 0,0 0,-1 0,1 0,0 0,0 0,0 0,0 0,-1 0,1-24,0 24,0 0,0 0,-1 0,1 0,25 0,-25 0,-1 0,1 0,0 0,0 0,0 0,-1 0,1 0,0 0,25 0</inkml:trace>
  <inkml:trace contextRef="#ctx0" brushRef="#br0" timeOffset="14010.57">12948 794,'25'0,"-50"0,75 0,-26 0,1 0,0 0</inkml:trace>
  <inkml:trace contextRef="#ctx0" brushRef="#br0" timeOffset="14354.26">14312 769,'0'0,"25"0,25 0,-25 0,-1 0,26 0,-25-25,24 25,-24 0,25 0,-25 0,24 0,-24 0,0 0,24 0,-24 0,25-25,-25 25,24 0,-24 0,0 0,24 0,-24 0,25 0,-25 0,-1 0,26 0,-25 0,24 0,-24 0,25 0,-25 0,24 0,-24 0,25 0,-25 0,24 0,-24 0,25 0,-26 0,26 0,-25 0,24 0,-24 0,25 0,-25 0,-1 0,1-24,25 24,-25 0</inkml:trace>
  <inkml:trace contextRef="#ctx0" brushRef="#br0" timeOffset="16166.79">12229 819,'0'0,"0"-25,25 25,-1 0,1 0,0 0,0 0,0 0,-1 0,1 0,0 0,0 25,0-25,-1 0,1 0,0 0,0 0,24 0,-24 0,0 0,0 0,0 0,-1 0,26 0,-25 0,0 0,-1 0,1 0,0 0,25 0,-26 0,1 0,0 0,25 0,-26 0,1 0,25 0,-25 0,24 0,-24-25,0 25,25 0,-26 0,1 0,25 0,-25 0,-1 0,26 0,-25 0,0 0,-1 0,26 0,-25 0,0 0,-1 0,1 0,25 0,-25 0,-1 0,1 0,25 0,-25 0,-1 0,26 0,-25 0,0 0,24 0,-24 0,0 0,0 0,-1 0,1 0,0 0,0 0,0 0,0 0,-1 0,1 0,0 0,0 0,0 0,-1 0,1 0,0 0,0 0,0 0,-1 0,1 0,0 0,0 0,0 0,-1 0,1 0,0 0,0 0,0 0,-1 0,1 0,0 25,0-25,0 0,-1 0,1 0,0 0,0 0,0 0,-1 0,1 0,0 0,0 0,0 0,-1 0,1 0,0 0,0 0,0 0,0 0,-1 0,1 0,0 0,0 0,0 0,-1 0,1 0,0 0,0 0,0 0,-1 0,1 0,0 0,0 0,0 0,-1 0,1 0,0 0,0 0,24 0,-24 0,0 0,0 0,0 0,-1 0,1 0,25 0,-25 0,-1 0,1 0,0 0,0 0,0 0,24 0,-24 0,0 0,0 0,0 0,24 0,-24 0,0-25,0 25,24 0,-24 0,0 0,0 0,-1 0,1 0,25 0,-25 0,-1 0,1 0,0 0,0 0,24 0,-24 0,0 25,0-25,24 0,-24 0,0 0,0 0,24 0,-24 0,0 0,0 0,0 0,24 0,-24 0,0 0,0 0,-1 0,1 0,0 0,25 0,-25 0,-1 0,1-25,0 25,0 0,0 0,24 0,-24 0,0 0,0 0,-1 0,1 0,0 0,0 0,24 0,-24 0,0 0,0 0,0 0,-1 0,1 0,25 0,-25 0,-1-25,1 25,0 0,0 0,0 0,24 0,-24 0,0 0,0 0,-1 0,1 0,25 0,-25 0,0 0,-1 0,1 0,0 0,25 0,-26 0,1 0,0 0,0 0,0 0,-1-25,1 25,0 0,25 0,-26 0,1 0,0 0,0 0,0 0,-1 0,1 0,0 25,0-25,0 0,-1 0,1 0,0 0,0 0,0 0,-1 0,1 0,25 0,-25 0,-1 0,1 0,0 0,0 0,25 0,-26 0,1 0,0 0,25 0,-26 0,1 0,0 0,0 0,24 0,-24 0,0 0,0 0,0 0,-1 0,1 0,0 0,0-25,0 25,-1 0,1 0,-25-25,25 25,-25-24</inkml:trace>
  <inkml:trace contextRef="#ctx0" brushRef="#br0" timeOffset="19865.74">1215 4614,'-24'0,"24"24,-25-24,0 0,25 25,-25-25,0 25,25 0,0 0,0-1,0 1,0 0,0 0,0 0,0 0,0-1,0 1,0 0,0 0,0 0,0-1,25-24,-25 25,25-25,0 0,0-25,-1 1,1-1,-25 0,25 25,-25-25,0 0,25 25,-25-24,0-1,0 0,0 0,0 50,0 0,0 0,25-25,-25 24,24 1,-24 0,25-25,-25 25,25-25,0 0,0 0,-1 0,1 0,0-25,0 0,0 0,-25 1,24-1,-24 0,25 25,-25-25,0 0,0 0,0 1,0-1,0 0,0 0,0 0,-25 1,25-1,-24 25,24-25,-25 25</inkml:trace>
  <inkml:trace contextRef="#ctx0" brushRef="#br0" timeOffset="20377.4">1786 4738,'0'24,"0"1,0 0,0 0,0 0,0 0,0-1,0 1,0 0,0 0,0 0,0-1,-25 1,25 0,0 0,25-25,0 0,0-25,-1 25,1 0,0-25,0 25,0 0,-1-25,1 25,0-24,0 24,0 0,-1-25,1 25,0 0,0 0,-25-25,25 25,-25 25</inkml:trace>
  <inkml:trace contextRef="#ctx0" brushRef="#br0" timeOffset="22729.73">2009 13990,'0'-25,"-25"25,25-25,0 0,-24 25,48 0,-24 25,0 0,25 0,-25 24,25-24,-25 50,25-51,-25 26,0-25,0 24,25-24,-25 0,0 25,0-25,24-1,-24 1,0 0,0 0,25 0,-25-1,0 1,0-50,-25 25,25-24,-24 24,24-25,-25 0,25 0,-25 0,25 1,-25 24,25-25,0 0,-25 0,25 0,0 0,0 1,-24-1,24 0,0 0,0 0,0 1,0-1,0 0,0 0,0 0,0 1,24-1,-24 0,0 0,25 25,-25-25,25 1,0-1,0 0,-1 25,1 0,-25-25,25 25,-25 25,25-25,0 25,-25 0,24-1,-24 1,0 0,0 0,0 0,0-1,0 1,0 0,0 0,0-50,25 25,0-25,0 25,0 0,-25-25,24 25,1 0,0 0,0 0,-25 25,25-25,-1 25,-24 0,0 0,0-1,0 1,0 0,0 0,-24-25,-1 25,0-1,0 1,0-25,1 25,-1-25,0 25,0-25,0 25,1-25,-1 0,0 0,0 0,0 0,1 0</inkml:trace>
  <inkml:trace contextRef="#ctx0" brushRef="#br0" timeOffset="24694.08">3845 15478</inkml:trace>
  <inkml:trace contextRef="#ctx0" brushRef="#br0" timeOffset="27552.93">3225 15032,'0'-25,"-25"25,25-25,-25 25,0 0,0 0,25 25,-24 0,24-1,0 1,-25 0,0 25,25-26,0 1,0 0,0 0,0 0,0-1,0 1,0 0,0 0,25 0,0-25,-1 0,1 0,0-25,0 0,0 0,-25 0,24 1,-24-1,0 0,0 0,25 0,-25 1,0-1,0 0,-25 0,25 0,-24 1,-1-1,25 0,-25 25,0 0,25-25,-25 25</inkml:trace>
  <inkml:trace contextRef="#ctx0" brushRef="#br0" timeOffset="28266.37">4217 15230,'0'0,"25"0,-1 0</inkml:trace>
  <inkml:trace contextRef="#ctx0" brushRef="#br0" timeOffset="28469.62">4762 15230,'25'0,"0"0,-25 25,25-25,0 0,0 0,-25-25,24 25,1 0,0 0,0 0,0 0</inkml:trace>
  <inkml:trace contextRef="#ctx0" brushRef="#br0" timeOffset="30969.73">3621 15354,'25'0,"0"0,0 0,0 0,0 0,-1 0,1 0,0 0,0 0,0 0,-1 0,1 0,0 0,0 0,0 0,-1-25,1 25,0 0,0 0,0 0,-1 0,1 0,25-25,-25 25,-1 0,1 0,0 0,0-24,0 24,-1 0,1 0,0 0,0 0,0 0,-1 0,-24-25,25 25,0 0,0 0,0 0,-1 0,1 0,0 0,0-25,0 25,-1 0,1 0,0 0,0 0,0 0,0 0,-1 0,1-25,0 25,0 0,0 0,-1 0,1 0,0 0,0 0,0 0,-1 0,1 0,0 0,0 0,0 0,-1 0,1 0,0-25,0 25,0 0,-1 0,1 0,0 0,0 0,0 0,-1 0,1 0,0 0,0 0,0 0,-1 0,1 0,0 0,0 0,0 0,-1 0,1 0,0 0,0 0,0 0,0-24,-1 24,1 0,0 0,0 0,0 0,-1 0,1 0,0 0,0 0,0 0,-1 0,1 0,-25-25,25 25,0 0,0 0,-1 0,1 0,0 0,0 0,0 0,-1 0,1 0,0 0,0 0,0 0,-1 0,1 0,0 0,0 0,0 0,-1 0,1 0,0 0,0 0,0 0,-25 25,24-25,1 0,0 0,0 0,0 0,0 0,-1 0,1 0,0 0,0-25,0 25,-1 0,1 0,0 0,0 0,0 0,-1 0,1 0,0 0,0 0,0 0,-1 0,1 0,0 0,0 0,0 0,-1 0,26 0,-25 0,0 0,-1 0,1 0,0 0,0 0,0 0,-1 0,1 0,0 0,0 0,0 0,-1 0,1 0,0 0,0 0,0 0,-1 0,1 0,0 0,0 0,0 0,0 0,-1 0,1 0,0 0,0 0,0 0,-1 0,1 0,0 0,0 0,0 0,-1 0,1 0,0 0,0 25,0-25,-1 0,1 0,0 0,0 0,0 0,-1 0,1 0,0 0,0 0,0 0,-1 0,1 0,0 0,0 0,0 24,-1-24,1 0,0 0,0 0,0 0,-1 0,1 0,0 0,0 0,0 0,0 0,-1 0,1 0,0 0,0 0,0 0,-1 0,1 0,0 0,0 0,0 0,-1 0,1 0,0 0,0 0,0 0,-1 0,1 0,0 0,0 0,0 0,-1 0,1 0,0 0,0 0,0 0,-1 0,1 0,0 0,0 0,0 0,-1 0,1 0,0 0,0 0,0 0,-1 0,1 0,0 0,0 0,0 0,0 0,-1 0,1 0,0 0,0 0,0 0,-1 0,1 25,0-25,0 0,0 0,-1 0,1 0,0 0,0 0,0 0,-1 0,1 0,0 25,0-25,0 0,-1 0,1 0,0 0,0 0,0 25,-1-25,1 0,0 0,0 0,0 0,-1 0,1 0,0 0,0 0,0 25,-1-25,1 0,0 0,0 0,0 0,-1 0,1 0,0 0,0 0,0 0,0 0,-1 24,1-24,0 0,0 0,0 0,-1 0,1 0,0 0,0 0,0 0,-1 0,1 0,0 0,0 0,0 0,-1 0,1 0,0 0,0 25,0-25,-1 0,1 0,0 0,0 0,0 0,-1 0,1 0,0 0,0 0,0 0,-1 0,1 0,0 0,0 0,0 0,-1 0,1 0,0 0,0 0,0 0,0 0,-1 0,1 0,0 0,0 0,0 0,-1 0,1 0,0 0,0 0,0 0,-1 0,1 0,0 0,0 0,0 0,-1 0,1 0,0 0,0 0,0 0,-1 0,1 0,0 0,0 0,0 0,-1 0,1 0,0 0,0 0,0 0,-1 0,1 0,0-25,0 25,0 0,-1 0,1 0,0 0,0 0,0 0,0 0,-1 0,1-24,0 24,0 0,0 0,-1 0,1 0,0 0,0 0,0 0,-1 0,1 0,0 0,0 0,0 0,-1 0,1 0,0 0,0 0,-25-25,25 25,-1 0,1 0</inkml:trace>
  <inkml:trace contextRef="#ctx0" brushRef="#br0" timeOffset="33077.6">4266 15329,'25'0,"-25"-25,25 25,0 0,0 0,-1 0,1-24,0 24,0 0,0 0,-1 0,26 0,-25 0,0 0,-1-25,26 25,-25 0,0 0,24 0,-24 0,0 0,25 0,-26 0,26 0,-25 0,24-25,-24 25,25 0,-25 0,24 0,-24 0,25 0,-26 0,26 0,-25 0,24-25,-24 25,25 0,-1 0,-24 0,25 0,-25 0,24 0,-24 0,0 0,24 0,-24 0,0 0,0 0,0 0,24 0,-24-25,0 25,0 0,0 0,-1 0,1 0,0 0,0 0,0 0,-1 0,1 0,0 0,0 0,0 0,-1 0,1 0,0 0,0 0,0 0,-1 0,1 0,0 0,0 0,0 0,-1 0,1-24,0 24,25 0,-26 0,1 0,0 0,0 0,0 0,24 0,-24 0,0 0,0 0,0 0,-1 0,1-25,25 25,-25 0,-1 0,1 0,25 0,-25 0,24 0,-24-25,0 25,24 0,-24 0,25 0,-25 0,24-25,-24 25,0 0,24 0,-24 0,25 0,-25 0,-1 0,1 0,25-25,-25 25,-1 0,26 0,-25 0,0 0,24 0,-24 0,0-24,0 24,24 0,-24 0,0 0,0 0,0 0,-1 0,1 0,0 0,0 0,0 0,-1 0,1 0,0 0,0 0,0 0,-1-25,1 25,0 0,0 0,0 0,-1 0,1 0,0 0,0-25,0 25,-1 0,1 0,0 0,0 0,0 0,-1 0,1 0,0 0,0 0,0 0,-1 0,1 0,0 0,0-25,0 25,0 0,-1 0,1 0,0 0,0 0,0 25,-1-25,1 0</inkml:trace>
  <inkml:trace contextRef="#ctx0" brushRef="#br0" timeOffset="33784.99">9252 15081,'0'0,"25"0,25 25,-26-25,26 0,-25 0,24 0,-24 0,25 0,-1 0,-24 0,25 0,-25 0,24 25,-24-25,25 0,-26 0,26 0,-25 0,24 0,-24 25,25-25,0 0,-26 0,26 0,0 0,-26 24,26-24,-25 0,24 0,1 0,-25 0,24 25,-24-25,25 0,-1 0,-24 0,25 0,-25 0,24 25,-24-25,0 0,24 0,-24 0,25 0,-25 0,-1 0,26 0,-25 0,24 25,-24-25,0 0,0 0,25 0,-26 0,1 0,0 0,25 0,-26 0,1 0,0 0,0 0,24 25,-24-25,0 0,0 0,24 0,-24 0,0 0,25 0,-26 0,26 0,-25 0,24 24,-24-24,25 0,-25 0,-1 0,26 0,-25 0,0 0,24 0,-24 0,0 25,0-25,0 0,-1 0,1 0,0 0,25 0,-26 0,1 0,0 25,0-25,0 0,-1 0,1 0,0 0,0 0</inkml:trace>
  <inkml:trace contextRef="#ctx0" brushRef="#br0" timeOffset="34234.14">12030 15329,'-25'0,"50"0,0 0,0 0,0 0,-1 0,1 0,0 0,0 0,0 0,24 0,-24 0,0 0,25 0,-26 0,1 0,25 0,-1 0,-24 0,25 0,-25 0,24 0,-24 0,25 0,-1 0,-24 0,25 0,-1 0,1 0,-25 0,24 0,1 0,-25 0,24 0,-24 0,0 0,25 0,-26 0,1 0,0 0,0 0,0 0,-25-25,24 25,1 0</inkml:trace>
  <inkml:trace contextRef="#ctx0" brushRef="#br0" timeOffset="38511.65">3696 6573,'25'0,"0"0,-1 0,1 0,0 0,0 0,0 0,-1 0,1 0,0 0,0 0,0 0</inkml:trace>
  <inkml:trace contextRef="#ctx0" brushRef="#br0" timeOffset="41547.43">4514 6648,'0'0,"25"0,-25-25,25 25,0 0,0 0,-1 0,1 0,0 0,0 0,0 0,-1 0,1 0,0 0,0 0,0 0,0 0,-1 0,1 0,0 0,0 0,0 0,-1 0,1 0,0 0,0 0,0 0,-1 0,26 0,-25 0,0 0,-1 0,1 0,0 0,25 0,-26 0,1 0,0 0,25 0,-26 0,1 0,0 0,0 0,24 0,-24 0,0 0,25 0,-26 0,1 0,25 0,-25 0,0 0,24 0,-24 0,0 0,24 0,-24 0,25 0,-25 0,-1 0,26-25,-25 25,24 0,-24 0,25 0,-25 0,-1 0,26 0,-25 0,0 0,24 0,-24 0,0 0,0 0,24 0,-24 0,0 25,24-25,-24 0,25 0,-25 0,24 0,-24 0,25 0,-25 0,24 0,-24 0,25 0,-26 0,1 0,25 0,-25 0,-1 0,1 0,25 0,-25 0,-1 0,1 0,0 0,25 0,-26 0,1 0,25 0,-25 0,-1 0,26 0,-25 0,0 0,24 0,-24 0,25 0,-26 0,1 0,25 0,-25 0,24-25,-24 25,25 0,-25 0,-1 0,26 0,-25 0,24 0,-24-25,25 25,-25 0,24 0,-24 0,25 0,-26 0,26 0,-25-25,24 25,-24 0,25 0,-25 0,24 0,-24 0,25 0,-1 0,-24-24,25 24,-25 0,24 0,-24 0,0 0,24 0,-24 0,25 0,-25 0,-1 0,26 0,-25 0,24 0,-24 0,25 0,-25 0,24 0,-24 0,25 0,-26 0,26-25,-25 25,24 0,-24 0,25 0,-1 0,-24 0,25 0,0 0,-26 0,26 0,0 0,-1 0,-24 0,25 0,-1 0,1 0,-1 0,-24 0,25-25,-1 25,1 0,0 0,-26 0,26 0,0 0,-1 0,1 0,-1 0,1 0,0 0,-1-25,1 25,0 0,-1 0,1 0,-1 0,1 0,0 0,-1 0,1 0,-1 0,1 0,0-25,-1 25,26 0,-26 0,1 0,-1 0,1 0,0 0,-1 0,1 0,24 0,-24-24,0 24,-1 0,1 0,-1 0,1 0,0 0,24 0,-24 0,-1 0,1 0,-1 0,1-25,0 25,-1 0,1 0,-1 0,1 0,0 0,24 0,-24 0,-1 0,1 0,0 0,-1 0,1 0,-1 0,1 0,0 0,-1 0,1 0,-1 0,1 0,0 0,-1 0,26 25,-26-25,1 0,-1 0,1 0,0 0,-1 0,1 0,0 0,-1 0,1 0,-1 0,1 0,0 0,-1 0,1 24,-1-24,1 0,0 0,-1 0,26 0,-26 0,1 0,-1 0,1 0,0 0,-1 25,1-25,0 0,-1 0,1 0,-25 25,24-25,1 0,-1 0,1 0,0 0,-1 0,1 25,-25-25,24 0,1 0,-1 0,1 0,0 0,-1 0,1 0,0 25,-1-25,1 0,-1 0,1 0,0 0,-1 0,1 24,-1-24,1 0,0 0,-1 0,-24 0,25 25,-1-25,1 0,-1 0,1 0,0 0,-1 0,1 0,-1 0,1 0,-25 0,25 0,-1 0,1 0,-25 0,24 0,1 0,-1 0,1 0,0 0,-1 25,1-25,-1 0,1 0,24 0,-24 0,0 0,-1 0,26 0,-26 25,1-25,0 0,24 0,-24 0,-1 0,26 0,-26 0,1 0,-1 0,26 0,-26 0,1 0,0 0,-1 0,26 0,-26 0,1-25,-1 25,1 0,25 0,-26-25,1 25,-1 0,26 0,-26-25,26 25,-26 0,1 0,24 0,-24 0,24 0,-24-24,0 24,24 0,-24 0,-1 0,1 0,24 0,-24 0,0 0,-1 0,1 0,24 0,-24 0,-1 0,1 0,0 0,-1 0,1 0,-1 0,1 0,0 0,-1 0,-24 0,25 0,-1 0,-24 0,25 0,-26 0,26 0,-25 0,25 0,-26 0,1 0,0 0,25 0,-26 0,1 0,0 0,0 0,0 0,-1 0,1 0,0 0,0 0,0 0,-1 0,1 0,0 0,-25-25,25 25,0 0,-1 0,1 0,0 0,-25-25,25 25,0 0,-1 0,1 0,0 0,0 0,0 0,-1 0,1 0,0 0,0 0,0 0,-1 0,1 0,0 0,-25-25,25 25,0 0,0 0,-1 0,1 0,0 0,0 0,0 0,-1 0,1 0,0 0,0-25,0 25,-1 0,-24-24,25 24,0 0,0-25,0 25,-1 0,1 0,0 0,0-25,0 25,-1 0,1 0,0 0,0 0,0 0,-1 0,-24-25,25 25,0 0,0 0,0 0,-1 0,1-25,-25 1,-25-1,1 0,-1 0,0 25,0-25,0 25,1-24,-1 24,0-25,0 25,0-25,1 25,-1-25,0 25,0 0,0 0,25-25,-24 25,-1 0,0 0,0-24,25 48,25-24,0 25,0-25,-1 25,1-25,0 25,0-25,0 25,24-25,-24 0,0 24,0-24,-1 25,1-25,0 25,0-25,0 25,-1-25,1 25,0-25,0 0,-25 24,25-24,-25 25,24-25,-24 25,0 0,0 0,0-1,0 1,0 0,-24 0,24 0,-25-1,25 1,-25 0,0 0,0 0,1-1,-26 1,25-25,0 25,1-25,-26 25,25-25,0 25,1-25,-1 0,0 24,0-24,0 0,1 0,24 25,-25-25</inkml:trace>
  <inkml:trace contextRef="#ctx0" brushRef="#br0" timeOffset="43332.46">4341 6548,'-25'0,"0"0,0 0,1 0,24 25,-25-25,0 0,0 0,0 0,1 0,-1 0,0 0,0 0,0 0,1 0,-1 0,0 0,0 0,0 0,25 25,-24-25,-1 0,50 0,-1 25,1-25,0 0,0 0,24 0,-24 0,0 0,25 0,-26 0,26-25,-25 25,24 0,1 0,0 0,-1 0,1-25,-1 25,-24 0,25 0,-1-25,-24 25,0 0,0 0,0 0,-1 0,1 0,-50 0,1 0,-1 0,0 0,0 0,0 25,1-25,-26 0,25 25,0-25,-24 0,24 0,0 25,-24-25,24 0,0 0,25 25,-25-25</inkml:trace>
  <inkml:trace contextRef="#ctx0" brushRef="#br0" timeOffset="45466.48">2977 6548,'-25'0,"25"-24,-25 24,0 0,0 0,25 24,-24-24,24 25,-25-25,25 25,0 0,-25-25,25 25,0-1,0 1,0 0,0 0,0 0,0-1,25 1,-25 0,25-25,-1 25,1-25,0 0,0 25,0-25,-25-25,24 25,1 0,0-25,0 25,-25-25,25 25,-25-25,24 1,-24-1,0 0,25 25,-25-25,0 0,0 1,0-1,0 0,-25 25,25-25,-24 25,-1-25,0 25,0 0,0 0,1 0,-1 25,0-25</inkml:trace>
  <inkml:trace contextRef="#ctx0" brushRef="#br0" timeOffset="48055.11">4242 1116,'0'-25,"0"1,0-1,0 50,0-1,0 1,0 0,0 0,-25 0,25-1,-25 26,0 0,25 24,-25-24,1 24,-1 0,0 1,0 24,0-24,1 24,-26 0,25-25,0 26,-24-26,24 25,0-24,-24-1,24 0,0 1,0-25,0-1,0 1,25-1,-24 1,24-25,-25 24,25-24,-25 0,25 0,0 0,-25-1,25 1</inkml:trace>
  <inkml:trace contextRef="#ctx0" brushRef="#br0" timeOffset="48479.91">5407 819,'0'-25,"-24"25,-1 25,25-1,-25 1,25 0,0 0,-25 0,25-1,0 1,-25 25,25-25,-24 24,-1 1,25 24,-25-24,0 24,0 1,-24 24,24 0,-25-24,26 49,-26-25,0 25,1-25,-1 25,0-25,1 0,24 1,-25-1,26-25,-26 1,25-1,0-24,25-1,-24 1,24 0,-25-26</inkml:trace>
  <inkml:trace contextRef="#ctx0" brushRef="#br0" timeOffset="48935.87">6598 1017,'-25'0,"25"25,0 0,-25-1,25 1,-24 0,24 25,-25-1,0 1,0 24,0 1,1-1,-26 25,25 1,-24-1,-1 25,25-25,-24 0,-1 25,0-25,1 1,-1-1,1-25,24 1,-25-1,25-24,0-1,1 1,-1-25,25 24</inkml:trace>
  <inkml:trace contextRef="#ctx0" brushRef="#br0" timeOffset="50035.8">8210 1116,'0'25,"-24"-25,24 25,-25 0,25-1,-25 26,25-25,-25 24,0 1,1 0,-1 24,0 0,-25 1,25-1,-24 26,-1-26,25 25,-24 0,-1 1,-24-1,24-25,1 25,-1-24,25-1,-24 1,24-1,-25-24,25-1,1 1,24 0,-25-1,0-24,25 25,-25-26</inkml:trace>
  <inkml:trace contextRef="#ctx0" brushRef="#br0" timeOffset="50518.38">10244 967,'-24'0,"-1"0,0 0,25 25,-25-25,25 25,-25 0,25 24,-24-24,-1 25,0-1,0 1,0 0,-24 24,24 0,-25 1,1 24,-1-24,0 24,1 0,-1 0,-24 0,24 1,1-1,-1 0,-24-25,24 1,0-1,26 1,-26-26,25 1,0-25,1 0,-1 24,0-49,25 25,0 0,0 0</inkml:trace>
  <inkml:trace contextRef="#ctx0" brushRef="#br0" timeOffset="50944.97">12005 992,'-24'0,"24"-25,-25 25,0 0,0 0,25 25,-25 0,1 0,-1 0,0-1,0 26,0-25,1 24,-1 26,-25-26,1 26,-1-1,0 25,1 1,-1-1,-24 0,24 25,-24-25,-1 25,1-24,24-1,-24 0,24 0,-24-24,24-1,1 1,-1-1,0-24,1-1,24 1,0-1,0-24,25 0</inkml:trace>
  <inkml:trace contextRef="#ctx0" brushRef="#br0" timeOffset="51408.14">13643 1042,'-25'0,"0"0,0 0,25 25,-25-25,25 24,-24-24,24 25,-25 0,0 0,0 0,0 24,1 1,-1-1,-25 1,1 24,-1 1,0 24,-24 0,-1 1,26-1,-26 0,1 0,0 0,-1 1,1-1,-1-25,26 1,-1-1,1-24,-1 24,0-49,26 25,-1-26,0 1,0 0</inkml:trace>
  <inkml:trace contextRef="#ctx0" brushRef="#br0" timeOffset="51857.95">15726 893,'0'0,"-25"0,25-25,-24 25,-1 0,25 25,0 0,-25-25,0 25,25 24,-25-24,1 25,-1-1,-25 1,25-1,-24 26,-1-1,0 1,1 24,-1 0,-24 0,24 1,-24-1,24 0,-24 0,-1-24,1 24,24-25,-24 25,24-49,1 24,-26-24,51 0,-26-25,25 24,-25-24</inkml:trace>
  <inkml:trace contextRef="#ctx0" brushRef="#br0" timeOffset="52227.88">17190 1290,'0'0,"-25"0,0 25,0-1,0 1,1 0,-26 0,25 24,-24 26,24-26,-25 26,1-1,-26 1,26 24,-26-25,26 26,-26-26,1 25,24-24,-24 24,-1-25,26 1,-26-1,26-24,-1 24,0-24,1-1,-1 26</inkml:trace>
  <inkml:trace contextRef="#ctx0" brushRef="#br0" timeOffset="52583.82">18752 1290,'0'0,"25"-25,0 25,0-25,0 0,-1 1,-24-1,0 50,0-1,-24 1,-1 0,0 25,0-1,-24 1,-1-1,0 26,1-1,-1 1,-24-1,24 1,0 24,-24-25,24 1,1-1,-1 0,1 1,-1-26,25 26,-24-26,24 1,0 0,0-26,0 1,1 25</inkml:trace>
  <inkml:trace contextRef="#ctx0" brushRef="#br0" timeOffset="52904.39">19968 1042,'0'0,"0"25,-25-1,0 1,0 0,1 25,-1-1,-25 1,25-1,-24 26,-26-1,26 1,-1-1,-24 1,24 24,-24-25,24 1,-24-1,24-24,25 24,-24-24,-1 24,25-24,-24-1,24 1,0-25,0 24,25-24,-25 0,1 24</inkml:trace>
  <inkml:trace contextRef="#ctx0" brushRef="#br0" timeOffset="53208.37">20563 1389,'0'0,"0"25,0 0,-25-1,0 1,1 25,-1-1,0 1,-25 25,26-1,-26 0,0 1,1-1,-1 1,1-1,24 0,-25 1,25-1,-24 1,24-26,0 1,0-1,-24 1,49 0,-25-1</inkml:trace>
  <inkml:trace contextRef="#ctx0" brushRef="#br0" timeOffset="54252.34">22175 620,'0'-25,"0"1,0-1,0 0,-24 25,-1 0,0 0,0 25,0-25,1 25,-1-25,0 0,0 24,0-24,1 25,-1-25,25 25,-25-25,0 25,0 0,1-25,24 24,-25 1,25 0,-25-25,25 25,-25 0,25-1,0 1,-25 0,25 0,0 0,0-1,0 1,0 0,25-25,-25 25,25-25,-25 25,25-25,-25 24,25-24,-1 0,1 0,0 0,0 0,0 0,-1 0,1 0,25 0,-25 0,-1 0,1 0,0-24,0 24,0 0</inkml:trace>
  <inkml:trace contextRef="#ctx0" brushRef="#br0" timeOffset="55123.71">22299 843,'0'-24,"0"48,-24-24,24 25,-25-25,25 25,0 0,0 0,-25-1,25 1,0 0,25-25,-25 25,25 0,-1-1,1-24,-25 25,0-50,0 1,-25-1,25 0,0 0,0 0,0 1,0-1,0 0,25 25,-25-25,25 0,0 25,0-24,-1 24,1 0,-25 24,25-24,-25 25,0 0,0 0,0 0,0-1,0 1,0 0,0 0,25-50,-25 0,25 25,-25-25,24 25,-24-24,25 24,-25-25,25 25,-25-25,25 25,-25-25,25 25,-25-25,24 25,-24 25,0 0,0 0,0 0,0-1,0 1,0 0,0 0,25-25,0 0,0 0,0-25,0 0,-1 25,-24-25,0 1,0-1,0 0,25 25,-25 25,25-25,-25 25,25-25,-25 24,25-24,-25 25,24 0,-24 0,25-25,-25 25,0-1,0 1,0 0,-25-25,25 25,-24-25,-1 0,0 0</inkml:trace>
  <inkml:trace contextRef="#ctx0" brushRef="#br0" timeOffset="55392.11">23192 620,'0'0,"0"25,0 0,-24 0,24-1,0 1,0 0,0 0,0 0,0-1,0 26,0-25,24 0,-24-1,0 1,25 0,-25 0,25 0,-25-1,25-24,-25 25,25-25</inkml:trace>
  <inkml:trace contextRef="#ctx0" brushRef="#br0" timeOffset="55572.6">23019 893,'0'0,"25"0,-1-25,1 25,0 0,0 0,0 0,-1 0,26 0</inkml:trace>
  <inkml:trace contextRef="#ctx0" brushRef="#br0" timeOffset="56012.32">23639 819,'-25'0,"0"0,0 0,1 0,24 24,-25-24,0 25,25 0,-25-25,25 25,-25 0,25-1,-24 1,24 0,0 0,0 0,24-25,-24 24,25-24,0 0,0 0,-25-24,25 24,-1-25,1 25,-25-25,25 25,-25-25,0 0,0 1,0-1,0 0,0 0,0 50,0 0,0 0,0-1,0 1,25 0,0-25,-1 25,1-25,0 25,0-25</inkml:trace>
  <inkml:trace contextRef="#ctx0" brushRef="#br0" timeOffset="56707.3">23862 794,'0'25,"25"-1,-25 1,0 0,0 0,0 0,0-1,-25-24,25 25,0-50,25 25,-25-24,0-1,25 25,-25-25,25 25,-25-25,24 0,1 25,-25 25,0 0,25 0,-25 0,0-1,25-24,-25 25,25 0,-1 0,1-25,0 0,-25-25,25 25,-25-25,25 0,-25 1,24-1,-24 0,0 0,0 0,0 1,0-1,0-25,0 25,25 1,-25-1,0 0,0-25,0 26,0-1,0 0,0 0,0 0,-25 50,25 0,-24 0,24 0,0-1,0 1,0 0,0 25,-25-26,25 1,0 0,0 0,0 0,0 24,0-24,25 0,-25 0,24-1,-24 1,25-25,-25 25,25-25,0 0</inkml:trace>
  <inkml:trace contextRef="#ctx0" brushRef="#br0" timeOffset="56871.98">24110 769,'0'0,"0"-25,25 25,0 0,0 0,-1 0,1 0,0 0</inkml:trace>
  <inkml:trace contextRef="#ctx0" brushRef="#br0" timeOffset="57043.91">24805 893,'-25'0,"0"0</inkml:trace>
  <inkml:trace contextRef="#ctx0" brushRef="#br0" timeOffset="62271.28">3572 6003,'25'0,"-1"0</inkml:trace>
  <inkml:trace contextRef="#ctx0" brushRef="#br0" timeOffset="63249.47">2704 5730,'0'-25,"-25"25,0 0,0 0,25 25,-25 0,25-1,-24-24,24 25,-25 0,25 0,0 0,-25 0,25-1,0 1,0 0,25 0,0-25,-25-25,24 25,1-25,0 25,-25-25,25 25,-25-24,25-1,-25 50,0-1,25-24,-1 0,1 0,-25-24,25 24,-25-25,25 25,0-25,-25 0,24 0,-24 0,0 1,0-1,0 0,-24 25,-1 0,25-25</inkml:trace>
  <inkml:trace contextRef="#ctx0" brushRef="#br0" timeOffset="63609.24">3051 5655,'0'25,"-25"-25,25 25,0 0,0 0,-25-1,25 1,0 0,0 0,0 0,0 0,0-1,0 1,0 0,0 0,0 0,0-1,25-24,0 0,0 0,0 0,-1 0,1 0,-25-24,25 24,0 0,0-25</inkml:trace>
  <inkml:trace contextRef="#ctx0" brushRef="#br0" timeOffset="63869.16">3125 5482,'0'-25,"0"0,25 25,0 0,0 0,0 0,-1 25,-24 0,25 0,-25-1,0 1,0 0,0 0,-25 0,25-1,-24 1</inkml:trace>
  <inkml:trace contextRef="#ctx0" brushRef="#br0" timeOffset="66061.18">3770 5879,'-24'0,"-1"0,0 0,50 0,0 0,-1 0,-24-25,25 25</inkml:trace>
  <inkml:trace contextRef="#ctx0" brushRef="#br0" timeOffset="68505.42">3746 5904,'24'0,"1"0,0 0,0 0,0-25,-1 25,1 0,0 0,-25-25</inkml:trace>
  <inkml:trace contextRef="#ctx0" brushRef="#br0" timeOffset="70693.23">3696 5953,'25'-25,"0"25,-1-24,1 24,0 0,-25-25,25 25,0 0,-25-25,24 25,1 0,-25-25,25 25,0 0,0-25,-1 25,1-25,0 25,0-24,0 24,-1-25,1 25,0 0,0-25,0 25,-1 0,1-25,0 25,0 0,0 0,-25-25,24 25,1 0,0 0,-25-24,25 24,0 0,-1 0,-24-25,25 25,0 0,0 0,0-25,-1 25,1 0,0-25,0 25,0 0,-1 0,-24-25,25 25,0 0,0 0,0-24,0 24,-1 0,1 0,0-25,25 25,-26 0,1-25,0 25,0 0,0 0,-1-25,1 25,0 0,0 0,-25-25,25 25,-1 0,1-24,0 24,0 0,0 0,-1-25,1 25,0 0,-25-25,25 25,0 0,-1-25,1 25,0 0,0-25,0 25,-1 0,1 0,-25-24,25 24,0 0,0 0,-1-25,1 25,0 0,0 0,-25-25,25 25,0 0,-1 0,-24-25,25 25,0 0,0 0,0-25,-1 25,1 0,0 0,0-24,0 24,-1 0,1 0,-25-25,25 25,0 0,0 0,-1 0,-24-25,25 25,0 0,0 0,0-25,-1 25,1 0,0 0,-25-25,25 25,0 0,-1 0,1 0,0-24,0 24,0 0,-1 0,1 0,-25-25,25 25,0 0,0 0,-1 0,-24-25,25 25,0 0,0 0,0-25,0 25,-1 0,1 0,0-25,0 25,0 0,-1 0,1 0,0-24,0 24,0 0,-1 0,1-25,0 25,0 0,0 0,-1 0,1-25,0 25,0 0,0 0,-1 0,-24-25,25 25,0 0,0 0,0-25,-1 25,1 0,0 0,0 0,0-25,-1 25,1 0,0 0,0 0,-25-24,25 24,-1 0,1 0,0 0,0 0,0-25,-1 25,1 0,0 0,0 0,0-25,0 25,-1 0,1 0,-25-25,25 25,0 0,0 0,-1-25,1 25,0 0,0 0,0-24,-1 24,1 0,0 0,0 0,0 0,-1-25,1 25,0 0,0 0,0-25,-1 25,1 0,0 0,0 0,0-25,-1 25,1 0,0-25,0 25,0 0,-1 0,1 0,25-24,-25 24,-1 0,1 0,0-25,0 25,0 0,0 0,24 0,-24-25,0 25,0 0,-1 0,1-25,25 25,-25 0,-1 0,1-25,0 25,0 0,0 0,-1 0,1 0,0-24,25 24,-26 0,1 0,0 0,0-25,0 25,-1 0,1 0,0 0,0-25,0 25,-1 0,1 0,0-25,0 25,0 0,-1 0,1 0,0 0,0-25,0 25,0 0,-1 0,1 0,0 0,0 0,0 0,-1 0,-24-24,25 24,0 0,0 0,0 0,-1 0,1 0,0 0,0-25,0 25,-1 0,1 0,0 0,0 0,-25-25,25 25,-1 0,1 0,0-25,0 25,0 0,-1 0,-24-25,25 25,0 0,0 0,-25-24,25 24,-1 0,1 0,0-25,0 25,0 0,-1 0,1 0,0 0,0 0,0 0,-25-25,24 25,1 0,0 0,0 0,0 0,-25-25,25 25,-1 0,1 0,0 0,0 0,0 0,-25-25,24 25,1 0,0 0,-25-24</inkml:trace>
  <inkml:trace contextRef="#ctx0" brushRef="#br0" timeOffset="72472.83">11559 4018,'0'0,"-25"25,0 0,1 0,24 0,24-25,1 0,0-25,0 25,0-25,-25 0,24 25,-24-25,0 1,-24 24,-1 0,0 0,0 0,0 0,1 24,-1-24,0 0,25 25,-25-25,25 25,0 0,25-25,0 0,0 0,-1 0,1 0,0 0,0 0,0-25,-1 25,1-25,0 25,-25-25,-25 25,0-24,1 24,-1 0,50 0,-25-25,24 25,1-25,0 25,-25-25,0 0,0 1,-25 24,0 0</inkml:trace>
  <inkml:trace contextRef="#ctx0" brushRef="#br0" timeOffset="72696.75">11708 3870,'-25'0,"25"-25</inkml:trace>
  <inkml:trace contextRef="#ctx0" brushRef="#br0" timeOffset="73108.78">11757 4217,'0'25</inkml:trace>
  <inkml:trace contextRef="#ctx0" brushRef="#br0" timeOffset="73229.15">11857 4390,'0'0,"-25"0</inkml:trace>
  <inkml:trace contextRef="#ctx0" brushRef="#br0" timeOffset="73393.42">11857 4514,'0'0,"-25"0,25 25,-25-25,25-25</inkml:trace>
  <inkml:trace contextRef="#ctx0" brushRef="#br0" timeOffset="73520.77">11807 4738,'0'0</inkml:trace>
  <inkml:trace contextRef="#ctx0" brushRef="#br0" timeOffset="73889.03">11881 5184,'0'25,"-24"-25</inkml:trace>
  <inkml:trace contextRef="#ctx0" brushRef="#br0" timeOffset="74041.23">11956 5432,'0'0,"-25"0,25 25,-25-25,0 25</inkml:trace>
  <inkml:trace contextRef="#ctx0" brushRef="#br0" timeOffset="74165.31">11881 5655,'0'0,"-24"25,24 0</inkml:trace>
  <inkml:trace contextRef="#ctx0" brushRef="#br0" timeOffset="74304.92">11881 5829,'0'25,"0"0,0 0,25-25</inkml:trace>
  <inkml:trace contextRef="#ctx0" brushRef="#br0" timeOffset="74412.09">11981 6003,'0'25,"0"-50,-25 74,0-49,25 25,-25-25,25 25,0 0</inkml:trace>
  <inkml:trace contextRef="#ctx0" brushRef="#br0" timeOffset="74541.14">12005 6300,'0'25,"-24"-25,24 25,-25 0,0-25,25 25</inkml:trace>
  <inkml:trace contextRef="#ctx0" brushRef="#br0" timeOffset="75797.06">11584 3423,'0'-25,"-25"25,0 0,25 25,-25-25,25 25,-24-25,24 25,0-1,-25-24,25 25,0 0,0 0,0 0,0-1,25-24,-25 25,24-25,1 0,0 0,0 0,0 0,-1 0,1 0,0-25,0 25,-25-24,25 24,-25-25,0 0,-25 25,25 25,0 0,0-1,25-24,-25 25,24-25,1 0,0 25,0-25,0 0,-1-25,1 25,0 0,-25-25,0 1,0-1,0 0,0 0,-25 0,0 1,25-1,-24 25,24-25</inkml:trace>
  <inkml:trace contextRef="#ctx0" brushRef="#br0" timeOffset="76280.61">12154 3597,'0'24,"0"1,-25-25,25 25,0 0,-24 0,24 0,0-1,0 1,0 0,24-25,1 0,0-25,0 25,0 0,0-25,-1 25,1 0,0-24,0 24</inkml:trace>
  <inkml:trace contextRef="#ctx0" brushRef="#br0" timeOffset="76625.66">12378 3597,'0'24,"0"1,0 0,0 0,0 0,0 0,24-1,-24 1,0 0,0 0,25 0,-25-1,0 1,25-25</inkml:trace>
  <inkml:trace contextRef="#ctx0" brushRef="#br0" timeOffset="76914.6">12402 3621,'0'-24,"25"24,-25-25,25 25,0 0,0 0,-25 25,24-25,1 0,0 0,-25 24,25-24,-25 25,25-25,-25 25,0 0,0 0,0 0,-25-25,25 24,-25 1,0-25,0 25,1 0,-1-25,0 25,0-25,0 0,1 0</inkml:trace>
  <inkml:trace contextRef="#ctx0" brushRef="#br0" timeOffset="79739.11">12105 6573,'0'-25,"0"1,0-1,-25 25</inkml:trace>
  <inkml:trace contextRef="#ctx0" brushRef="#br0" timeOffset="79867.16">12105 7069,'-25'25,"25"0,0 0</inkml:trace>
  <inkml:trace contextRef="#ctx0" brushRef="#br0" timeOffset="79994.89">12080 7541,'0'0,"0"24,-25-24,25 25</inkml:trace>
  <inkml:trace contextRef="#ctx0" brushRef="#br0" timeOffset="80130.93">12030 8285,'0'0,"-25"25,25-1</inkml:trace>
  <inkml:trace contextRef="#ctx0" brushRef="#br0" timeOffset="80262.72">12129 8855,'0'0,"0"25</inkml:trace>
  <inkml:trace contextRef="#ctx0" brushRef="#br0" timeOffset="80401.95">12154 9351,'0'0,"0"25,-25 0,25 0</inkml:trace>
  <inkml:trace contextRef="#ctx0" brushRef="#br0" timeOffset="80543.25">12105 10120,'0'0,"0"25,0 25,0-25,-25-25,25 24,0 1,0 0,0 0,0 0</inkml:trace>
  <inkml:trace contextRef="#ctx0" brushRef="#br0" timeOffset="80676.05">12154 10889,'0'0,"0"25,-25 0,25 0,0-1,0 1,0 0,0 0</inkml:trace>
  <inkml:trace contextRef="#ctx0" brushRef="#br0" timeOffset="80804.03">12229 11683,'0'0,"0"25,0 0,0-1,0 1,0 0,0 0</inkml:trace>
  <inkml:trace contextRef="#ctx0" brushRef="#br0" timeOffset="80950.85">12353 12353,'0'0,"0"25,0-1,0 1,0 0</inkml:trace>
  <inkml:trace contextRef="#ctx0" brushRef="#br0" timeOffset="81087.28">12378 12948,'0'0,"0"25,0 0,0-1,0 1,-25-25,25 25,0 0,0 0,0-1,0 1</inkml:trace>
  <inkml:trace contextRef="#ctx0" brushRef="#br0" timeOffset="81211.06">12353 13767,'0'0,"0"24,0 1,-25 0,25 0,0 0</inkml:trace>
  <inkml:trace contextRef="#ctx0" brushRef="#br0" timeOffset="81340.03">12402 14213,'0'0,"0"25,0 0,0-1,-24-24,24 25,0 0,0 0</inkml:trace>
  <inkml:trace contextRef="#ctx0" brushRef="#br0" timeOffset="81475.07">12477 14660,'0'0,"-25"24,25 1,-25 0,25 0,0 0,0-1</inkml:trace>
  <inkml:trace contextRef="#ctx0" brushRef="#br0" timeOffset="81775.13">12576 15007,'0'25,"0"-1,0 1,0 0,0 0,0 0,25-1,-25 1,0 0,0 0,25 0,-25-1,0 1,0 0,0 0,0 0,-25 0,25-1,0 1,0 0,0 0</inkml:trace>
  <inkml:trace contextRef="#ctx0" brushRef="#br0" timeOffset="82519.03">12551 15453,'0'0,"0"25,0-50,25 25,-25-24,0-1,0 0,25 25,-25-25,0 50,25-25</inkml:trace>
  <inkml:trace contextRef="#ctx0" brushRef="#br0" timeOffset="85851.96">3969 12328,'25'0,"-25"-25,0 50,-25-25,0 25,25 0,-25-25,25 24,-25-24,25 25,-24-25,24 25,-25-25,25 25,-25 0,25-1,0 1,-25-25,25 25,0 0,0 0,0-1,0 1,25-25,-25 25,25 0,0-25,-25 25,24-25,1 24,0-24,0 0,0 0,-1 0</inkml:trace>
  <inkml:trace contextRef="#ctx0" brushRef="#br0" timeOffset="86160.04">3994 12650,'24'0,"1"0,-25-24,25 24,25 0,-26 0,26 0,-25 0,24-25,1 25,0 0,24 0,-24 0,24-25,-24 25,24 0,-24 0,24-25,-24 25,-1 0,26 0,-26 0,1-25,0 25,-1 0,-24 0,0 0,0 0,-1 0,-24 25</inkml:trace>
  <inkml:trace contextRef="#ctx0" brushRef="#br0" timeOffset="86689.7">5904 12030,'-25'-25,"25"1,25 24,-25 24,24 1,-24 0,0 0,0 0,0-1,0 1,0 0,0 25,0-25,0-1,0 1,-24 25,24-25,-25-1,25 1,0 0,-25-25,25 25,0 0,0-50,25 25,0 0,-1 0,1 0,0 0,0 0,0 25,-1-25,1 0,0 0,0 0,0 0,-1 0,1 0,0 0,0 0</inkml:trace>
  <inkml:trace contextRef="#ctx0" brushRef="#br0" timeOffset="87348.67">6499 12278,'0'-24,"-25"24,0 0,0 24,1 1,24 0,-25 0,25 0,-25-1,25 1,0 0,0 0,25-25,-25 25,25-25,-1 0,1 0,-25-25,25 25,0 0,-25-25,25 25,-1-25,-24 0,0 1,0-1,-24 0,24 0,-25 25,25 25,-25 0,25 0,0-1,0 1,25-25,-25 25,25-25,-25 25,24-25,1 0,0-25,0 25,0-25,-25 0,24 25,-24-24,0-1,0 0,0 0,0 0,25 25,0 0,-25 25,25-25,0 0,-1 25,1-25,-25 25,25-25,0 0,-25 25,25-1,-25 1,0 0,-25 0,0 0,0-25,0 24,1-24</inkml:trace>
  <inkml:trace contextRef="#ctx0" brushRef="#br0" timeOffset="87931.83">7069 12402,'-24'0,"24"25,0-50,24 25,-24-24,25 24,-25-25,25 25,-25-25,-25 25,0 0,1 0,-1 0,0 0,25 25,0 0,0-1,0 1,0 0,25-25,-25 25,25-25,-1 0,1 0,0 0,0 0,0 0,-1 0,1-25,0 25,-25-25,25 25,-25-25,25 1,-25-1,0 0,0 50,24 0,-24-1,0 1,25-25,-25 25,25-25,0 0</inkml:trace>
  <inkml:trace contextRef="#ctx0" brushRef="#br0" timeOffset="89409.9">7888 12278,'0'-24,"0"-1,-25 25,0 0,0 0,25 25,-24-25,-1 24,25 1,-25-25,25 25,0 0,-25-25,25 25,0-1,0 1,0 0,25 0,0 0,0-25,-1 0,1 0,0 0,0 0,0 0,-1 0,1-25,0 25,-25-25,25 25,0-25,0 0,-25 1,0-1,-25 25,0 0,25 25,-25-1,25 1,0 0,25-25,-25 25,25-25,0 25,-1-25,1 0,0 0,0 0,-25-25,0 0,-25 25,0-25,0 25,25-25,-24 25,24-24,24 24,1-25,0 25,0 0,0-25,-1 25,1 0,0 0,0 0,-25 25,0 0,0-1,0 1,25-25,-25 25,0 0,24 0,-24-1,25 1,0 0,0-25,0 0,-1 0,1 0,0 0,0-25,0 25,-25-25,0 1,0-1,0 0,-25 25,25-25,-25 25,0-25,0 25,25-24,-24 24,-1 0,0 0,0-25,0 25,1 0,24 25,0-1,24-24,1 0,-25 25,25-25,0 0,0 0,-1 0,-24-25,25 25,0 0,-25-24,25 24,0-25,-1 0,-24 0,0 0,0 1,0-1,0 0,0 0,0 0,0 0,0 1,0-1,0 0,0 0,-24 25,24-25,0 50,0 0,-25-25,25 25,0 0,0-1,0 1,0 0,0 0,25 0,-25 0,0-1,24 1,1 0,-25 0,25-25,-25 25,25-25,-25 24,25-24,-1 25,1-25,0 0,0-25,0 25,-1-24,1 24,-25-25,25 25,-25-25,25 25,-25-25,0 0,0 1,0-1,0 50,0-1,0 1,0 0,25-25,-25 25,0 0,24-25,1 0,0 24,0-24,0 0</inkml:trace>
  <inkml:trace contextRef="#ctx0" brushRef="#br0" timeOffset="89679.17">9079 12229,'-25'0,"25"-25,-25 25,25-25,25 25,0 0,-25 25,24-25,-24 25,25 0,-25-1,0 1,0 0,25 0,-25 0,0-1,0 1,25-99</inkml:trace>
  <inkml:trace contextRef="#ctx0" brushRef="#br0" timeOffset="91157.43">9723 12278,'-24'0,"-1"0,0 0,0 0,25 25,25-25,0 0,0 0,-1 0,1 0,0 0,25 0,-26 0,26 0,0 0,-1 0,1 0,0 0,-1 0,26 0,-26 0,26 0,-26 0,26 0,-26-25,26 25,-1 0,-24 0,24 0,-24 0,24 0,-24 0,24 0,-24 0,24 0,-24 0,-1-24,26 24,-26 0,1 0,-25 0,24 0,1 0,-25 0,0 0,-1 0,1 0,0 0,-25-25,-25 25,0-25,1 25,48 0,1 0,0 0,0 0,0 0,-1 0,1 0,0 25,0-25,0 0,-1 0,1 0,0 0,0 0,24 0,-24 0,0 0,0 0,24 0,-24 0,0 0,0-25,0 25,0 0,-50-25,0 25,0 0,0-25,0 25,1 0,-1 0,0 0,0 0,0-25,1 25,-1 0,50 0,-1 0,1 0,0 0,0 0,0 0,-1 0,1 0,0 25,0-25,-25 25,0 0,-25-25,25 25,-25-25,0 25,1-25,-1 24,0-24,0 0,0 25,1-25,-1 0,0 25,0-25,25 25</inkml:trace>
  <inkml:trace contextRef="#ctx0" brushRef="#br0" timeOffset="93942.93">12402 12973,'0'25,"0"-1,0 1,0 0,0 0,0 0,0-1,0 1,0 0,0 0,0 0,0 0,0-1,25-24,-25 25,0 0,0 0,0 0,0-1,0 1,0 0,0 0,0 0,0-1,0 1,0 0,0 0,0 0,0-1,0 1,0 0,0 0,0 0,25-1,-25 1,0 0,0 0,0 0,0-1,0 1,0 0,0 0,0 0,0-1,0 1,0 0,0 0,0 0,25-25,-25 24,0 1,0 0,25-25,-25 25,0 0,0-1,0 1,0 0,0 0,0 0,0 0,0-1,0 1,24 0,-24 0,0 0,0-1,0 1,25 0,-25 0,0 0,0-1,0 1,25 0,-25 0,0 0,0-1,0 1,0 0,0 0,0 0,0-1,0 26,0-25,0 0,0-1,0 1,0 0,0 25,0-26,0 1,0 0,0 0,0 0,0-1,0 1,0 0,0 0,0 0,0 0,0-1,0 1,0 0</inkml:trace>
  <inkml:trace contextRef="#ctx0" brushRef="#br0" timeOffset="97855.38">12477 13022,'0'-24,"-25"24,25 24,25-24,0 0,-1 0,1 0,-25-24,25 24,0 0,0 0,-1 0,1 0,0 0,0 0,-25-25,25 25,-1 0,1 0,0 0,0 0,0 0,-1 0,1 0,0 0,0 0,0 0,-1 0,1 0,0 0,0 0,0 0,-1 0,1 0,0 0,0 0,0 0,0 0,-1 0,1 0,0 0,0 0,0 0,-1 0,1 0,0 0,0 0,0 0,-1 0,1 0,0 0,0 0,0 0,-1 0,1 0,0 0,0 0,0 0,-1 0,1 0,-25-25,25 25,0 0,0 0,-1 0,1 0,0 0,0 0,0 0,-1 0,1 0,0 0,0 0,0 0,-1 0,1 0,0 0,0 0,0-25,-1 25,1 0,0 0,0 0,0 0,0 0,-1 0,1 0,0 0,0 0,0 0,-25-25,24 25,1 0,0 0,0 0,0 0</inkml:trace>
  <inkml:trace contextRef="#ctx0" brushRef="#br0" timeOffset="99486.72">13915 12923,'25'0,"0"0,0 0,0 0,-1 0,1 0,0 0,0-25,0 25,-1 0,1 0,0 0,0 0,0 0,-1 0,1 0,0 0,0 0,0 0,0 0,-1-24,1 24,25 0,-25 0,-1 0,26 0,-25 0,0 0,-1 0,26-25,-25 25,0 0,-1 0,1 0,0 0,0 0,0 0,-1 0,1 0,0 0,0 0,0 0,-1 0,1 0,0 0,0 0,0 0,-1 0,1-25,0 25,0 0,0 0,24 0,-24 0,0 0,0 0,0 0,-1 0,1 0,0 0,0 0,0 0,-1 0,1 0,0 0,0 0,0 0,-1 0,1 0,0 0,25 0,-26 0,1 0,0 0,0 0,0 0,24 0,-24 0,0 0,0 0,-1 0,1 0,25 0,-25 0,-1 0,1 0,0 0,0 0,0 0,-1 0,1 0,0 0,0 0,0 0,0 0,24-25,1 25,-25 0,24 0,1 0,-25 0,24 0,1 0,-1 0,1 0,0 0,-26 0,26 0,0 0,-1 0,-24 0,25 0,-1 0,1-25,-25 25,24 0,1 0,-1 0,1 0,0 0,-1 0,1 0,0-24,-1 24,1 0,-1 0,1 0,0 0,-1 0,-24-25,25 25,-26 0,26 0,-25 0,0 0,-1 0</inkml:trace>
  <inkml:trace contextRef="#ctx0" brushRef="#br0" timeOffset="101900.8">17884 12774,'25'0,"0"0,0-24,-1 24,1 0,0 0,0 0,0 0,-1 0,1 0,0 0,0 0,0 0,-1 0,1 0,0 0,-25-25,25 25,0 0,-1 0,1 0,0 0,0 0,0-25,-1 25,1 0,0 0,0 0,0-25,0 25,-1 0,1 0,0 0,0 0,0-25,-1 25,1 0,0 0,0 0,0 0,-1 0,1 0,0-24,0 24,0 0,-1 0,1 0,0 0,0 0,0 0,-1 0,-24-25,25 25,0 0,0 0,0 0,-1 0,1 0,0 0,0 0,0-25,-1 25,1 0,0 0,0 0,0 0,-1 0,1 0,0 0,0 0,0 0,0 0,-1 0,1-25,0 25,0 0,0 0,-1 0,1 0,0 0,0 0,0 0,-1 0,1 0,0 0,0 0,0 0,-1 0,1 0,0-25,0 25,0 0,-1 0,1 0,0 0,0 0,0 0,-1 0,1 0,-25-24,25 24,0 0,0 0,-1 0,1 0,0 0,0 0,0 0,-1 0,1 0,0 0,0 0,0 0,-1 0,1 0,0 0,0 0,0 0,0 0,-1 0,1 0,0 24,0-24,0 0,-1 0,1 0,0 0,0 0,0 0,-1 0,1 0,0 0,0 0,0 0,-1 0,1 0,0 0,0 25,0-25,-1 0,1 0,0 0,0 0,0 0,-1 0,1 0,0 0,0 0,0 0,-1 0,1 0,0 25,0-25,0 0,-1 0,1 0,0 0,0 0,0 0,0 0,-1 0,1 25,0-25,0 0,0 0,-1 0,1 0,0 0,0 0,0 0,-1 0,1 0,0 0,0 0,0 0,-1 0,1 0,0 0,0 0,0 0,-1 0,1 0,0 0,0 0,0 0,-1 0,1 0,0 0,0 0,0 0,-1 0,1 0,0 0,0 0,0 0,-1 0,1 0,-25 25,25-25,0 0,0 0</inkml:trace>
  <inkml:trace contextRef="#ctx0" brushRef="#br0" timeOffset="102716.96">22870 12601,'25'0,"-25"-25,25 25,-1 0,1 0,0 0,0 0,0 0,-25-25,24 25,1 0,-25-25,-25 25,1 0,-1 0,0 0</inkml:trace>
  <inkml:trace contextRef="#ctx0" brushRef="#br0" timeOffset="102936.62">22746 12601,'25'0,"0"0,-1 0,1 0,0 0,0 0,0 0,-1 0,1-25,0 25,0 0</inkml:trace>
  <inkml:trace contextRef="#ctx0" brushRef="#br0" timeOffset="104771.98">20017 819,'25'0,"0"0,-25 24,25-24,0 0,24 0,1 0,-1 0,-24-24,25 24,-25 0,24 0,1 0,-1 0,1 0,0 0,-1 0,1 0,0 0,24 0,-24 0,-1 0,1 0,-1 24,1-24,0 0,-1 0,1 0,-1 0,1 0,0 0,-1 0,1 0,-1 0,1 0,-25 0,24 0,1 0,0 0,-1 0,1 0,-25 0,24-24,1 24,0 0,-26 0,26 0,0 0,-26 0,26-25,0 25,-1 0,-24 0,25 0,-26 0,1 0,0 0,0 0,0 0,-25-25,24 25,1 0</inkml:trace>
  <inkml:trace contextRef="#ctx0" brushRef="#br0" timeOffset="105656.95">22796 769,'0'-25,"0"0,0 50,0 0,0 0,0 0,0-1,0 1,24 0,-24 0,0 0,0-1,0 1,25 0,-25 0,0 0,0-1,25 1,-25 0,0 0,25-25,-25 25,0-1,0 1,25 0,-25 0,0 0,0-1,0 1,0 0,0 0,0 0,0-1,0 1,0 0,0 0,0 0,0-1,24 1,-24 0,0 0,0 0,0 0,0-1,0 1,0 0,0 0,0 0,0-1,0 1,0 0,0 0,0 0,0-1,0 1,0 0,0 0,25-25,-25 25,0-1,0 1,0 0,0 0,0 0,25-1,-25 1,0 0,0 0,0 0,0-1,25 1,-25 0,0 0,0 0,0-1,25 1,-25 0,0 0,0 0,0-1,0 1,0 0,0 0,24 0,-24 0,0-1,25 1,-25 0</inkml:trace>
  <inkml:trace contextRef="#ctx0" brushRef="#br0" timeOffset="106252.46">22771 2679,'0'0,"25"-25,-1 25,1 0,0 0,25 0,-26 0,1 0,0 0,25 0,-26-25,1 25,25 0,-25 0,24 0,-24 0,25 0,-26-25,26 25,0 0,-1 0,-24 0,25 0,-1-24,1 24,-1 0,1 0,0 0,-1 0,-24 0,25 0,-25 0,24 0,-24 0,25 0,-26 0,26 0,-25 0,0 0,24 0,-24 0,25 0,-26 0,26-25,0 25,-26 0,26 0,-25 0,24 0,1 0,-25 0,24 0,-24 0,0 0,25 0,-26 0,26 0,-25-25,0 25,0 0,24 0,-24 0,0 0,0 0,-1 0,1 0,0 0,0-25,24 25,-24 0,0 0,25 0,-26 0</inkml:trace>
  <inkml:trace contextRef="#ctx0" brushRef="#br0" timeOffset="108826.27">23292 12626,'0'24</inkml:trace>
  <inkml:trace contextRef="#ctx0" brushRef="#br0" timeOffset="108979.8">23292 12650</inkml:trace>
  <inkml:trace contextRef="#ctx0" brushRef="#br0" timeOffset="109467.7">23391 12526</inkml:trace>
  <inkml:trace contextRef="#ctx0" brushRef="#br0" timeOffset="111135.67">23143 4713,'0'0,"-25"0,25 25,0-1</inkml:trace>
  <inkml:trace contextRef="#ctx0" brushRef="#br0" timeOffset="111268.71">23341 5333,'0'0,"0"25,0 0,-25-25,25 24</inkml:trace>
  <inkml:trace contextRef="#ctx0" brushRef="#br0" timeOffset="111400.54">23515 5755,'0'0,"-25"24,0-24,25 25,-25-25</inkml:trace>
  <inkml:trace contextRef="#ctx0" brushRef="#br0" timeOffset="111839.67">23316 8186,'0'0</inkml:trace>
  <inkml:trace contextRef="#ctx0" brushRef="#br0" timeOffset="111976.9">23242 8806,'0'0,"0"24,-25 26,0-25</inkml:trace>
  <inkml:trace contextRef="#ctx0" brushRef="#br0" timeOffset="112109.15">23192 10244,'0'0,"0"50,-24-25,24 0,-25 24,25-24</inkml:trace>
  <inkml:trace contextRef="#ctx0" brushRef="#br0" timeOffset="112244.64">23044 11112,'0'0,"-25"25</inkml:trace>
  <inkml:trace contextRef="#ctx0" brushRef="#br0" timeOffset="112377.15">23044 11633,'0'0,"0"25,0 0,-25 0,25 0,0-1</inkml:trace>
  <inkml:trace contextRef="#ctx0" brushRef="#br0" timeOffset="112512.93">23044 12626,'0'0,"0"49,0-24,0 0,-25-25,25 25,0-1,0 1</inkml:trace>
  <inkml:trace contextRef="#ctx0" brushRef="#br0" timeOffset="112637.75">23192 13370,'0'0,"0"25,0-1,-24-24,24 25</inkml:trace>
  <inkml:trace contextRef="#ctx0" brushRef="#br0" timeOffset="112767.69">23168 13667,'0'25,"-25"-25</inkml:trace>
  <inkml:trace contextRef="#ctx0" brushRef="#br0" timeOffset="112893.51">23143 13990,'0'0,"0"25</inkml:trace>
  <inkml:trace contextRef="#ctx0" brushRef="#br0" timeOffset="113020.21">23168 14337,'0'0,"0"25,0 0,-25-25,25 25</inkml:trace>
  <inkml:trace contextRef="#ctx0" brushRef="#br0" timeOffset="113216.15">23143 14784,'0'24,"-25"1,25 0,0 0,0 0,0-1,0 1,0 0,0 0,0 0</inkml:trace>
  <inkml:trace contextRef="#ctx0" brushRef="#br0" timeOffset="113948.68">23366 15304</inkml:trace>
  <inkml:trace contextRef="#ctx0" brushRef="#br0" timeOffset="114399.79">23341 15354,'-25'0,"50"0,0 0,0 0,0 0,-25-25,24 25,1 0,0 0,0 0,0 0,-1 0,1 0,0 0,0 0,0-25,-1 25,1 0,25 0,-25 0,-1 0,1 0,0 0,0 0,0 0,0 0,24 0,-24 0,0 0,0 0,24 0,-24 0,0 0,24 0,-24 0,0 0,25-24,-26 24,26 0,-25 0,24 0,-24 0,25 0,-25 0,24 0,-24 0,25 0,-26 0,1 0,25 0,-25 0,24 0,-24 0,25 0,-25 0,24 0,1 0,-25 0,24 0,1 0,24 0,-24 0,-1 0</inkml:trace>
  <inkml:trace contextRef="#ctx0" brushRef="#br0" timeOffset="115393.59">23267 15949,'0'0,"-25"0,25 25,-25-25,25 25,0 0,25-25,0 0,-25-25,25 25,-1-25,1 25,-25-25,25 25,-25-24,0-1,-25 25,0 0,1 0,-1 25,0-25,25 24,-25-24,25 25,-25-25,25 25,0 0,-24-25,24 25,0-1,0 1,24 0,-24 0,25-25,0 0,0 25,0-25,-1 0,26 0,-25 0,0 0</inkml:trace>
  <inkml:trace contextRef="#ctx0" brushRef="#br0" timeOffset="115808.61">23589 15974,'0'25,"0"0,25-25,-25 25,0-1,0 1,0-50,0 1,25-1,-25 0,25 25,-1-25,1 25,0 25,0-25,-25 25,25-25,-25 25,24-25,-24 24,25 1,-25 0,25-25,-25 25</inkml:trace>
  <inkml:trace contextRef="#ctx0" brushRef="#br0" timeOffset="116065">24011 15900,'0'-25,"-25"25,0 0,25 25,0 0,-24-25,24 24,-25-24,25 25,0 0,0 0,0 0,0-1,25-24,-1 0,1 0,0 0</inkml:trace>
  <inkml:trace contextRef="#ctx0" brushRef="#br0" timeOffset="116195.95">24209 15999,'0'-25,"25"25</inkml:trace>
  <inkml:trace contextRef="#ctx0" brushRef="#br0" timeOffset="118094.42">12030 15528,'25'0,"0"0,0-25,-1 25,1 0,0 0,0 0,0 0,0 0,-1 0,1 0,0 0,0 0,0-25,-1 25,1 0,0 0,0 0,0 0,-1 0,1 0,0 0,0 0,0 0,-1 0,1 0,0 0,0 0,0 0,-1 0,1 0,0 0,0-25,0 25,-1 0,1 0,0-24,0 24,0 0,-1 0,1 0,0 0,0 0,0 0,-1 0,1 0,0 0,0 0,0 0,0 0,-1-25,1 25,0 0,0 0,0 0,-1 0,1 0,0 0,0 0,0 0,-1 0,1 0,0 0,-25-25,25 25,0 0,-1 0,1 0,0 0,0 0,-25-25,25 25,-1 0,1 0,0 0,0 0,0 0,-1 0,1 0,0 0,0 0,0 0,-1 0,1 0,0 0,0 0,-25-25,25 25,-1 0,1 0,0 0,-25-25,25 25,0 0,-1 0,1 0,0 0,0 0,0 0,0 0,-1 0,1 0,0 0,0 0,0-24,-1 24,1 0,0 0,0 0,0 0,-1 0,1 0,0 0,0 0,0 0,-1 0,1 0,0 0,0 0,0-25,-1 25,1 0,0 0,0 0,0 0,-1 0,1-25,25 25,-25 0,-1 0,1 0,0 0,0 0,0 0,-1 0,1 0,0 0,0 0,0 0,0 0,-1 0,1 0,0-25,0 25,0 0,-1 0,1 0,0 0,0 0,0 0,-1 0,1 0,0 0,0 0,0 0,-1 0,1 0,0 0,0 0,0 0,-1 0,1 0,-25 25,25-25,0 0,0 0,-1 0,1 0,0 0,0 0,0-25,24 25,-24 0,0 0,0 0,-1 0,1 0,0 0,0 25,0-25,0 0,-1 0,1 0,0 0,0 0,0 0,-1 0,1 0,0 0,0 0,0 0,-1 0,1 0,0 0,0 0,0 0,-1 0,26 0,-25 0,0 0,24 0,-24 0,0 0,0 0,24 0,-24 0,0 0,0 0,-1 0,1 0,0 0,0 0,0 0,-1 0,1 0,0 0,0 0,24 0,175-25</inkml:trace>
  <inkml:trace contextRef="#ctx0" brushRef="#br0" timeOffset="120884.36">17388 15528,'0'0,"-25"0,25-25,25 25,-25-25,25 25,0 0,-1-25,1 25,0 0,0 0,0 0,0 0,-1 0,1 0,0 0,0 0,24-24,-24 24,0 0,25 0,-26 0,26 0,-25 0,24-25,1 25,-25 0,24 0,1 0,-25 0,24 0,1 0,-25 0,24-25,-24 25,25 0,-25 0,24 0,-24 0,25 0,-25 0,24 0,-24 0,25 0,-26 0,1 0,0 0,25 0,-26 0,1 0,0 0,0-25,24 25,-24 0,0 0,0 0,0 0,-1 0,1 0,0 0,0 0,0 0,-1 0,1 0,0 0,0 0,0 0,-1 0,1-25,0 25,0 0,0 0,-1 0,1 0,0 0,0 0,0 0,0 0,24 0,-24 0,0 0,0 0,-1 0,1 0,0 0,25 0,-26 0,1 0,0 0,25 0,-26 0,26 0,-25 0,24-25,-24 25,0 0,25 0,-26 0,26 0,0 0,-26 0,26 0,-25-24,24 24,-24 0,25 0,-25 0,24 0,-24 0,25 0,-25 0,24 0,-24 0,25 0,-26 0,26 0,-25 0,24 0,-24 0,25 0,-25 0,24 0,-24 0,25 0,-26 0,26 0,-25 0,0 0,24 0,-24 0,25 0,-26 0,1-25,0 25,25 0,-26 0,1 0,0 0,0 0,0 0,0 0,-1 0,1 0,0 0,0 0,0 0,-1 0,1 0,0 0,0 0,0 0,-1 0,1 0,0 0,0 0,0 0,-1-25,1 25,0 0,0 0,0 0,-1 0,1 0,25 0,-25 0,-1 0,1 0,25 0,-25 0,24-25,-24 25,0 0,24 0,-24 0,25 0,-25 0,24 0,-24 0,25 0,-1 0,-24 25,25-25,-25 0,24 0,1 0,-25 25,-1-25,26 0,-25 0,0 0,-1 0,1 25,0-25,0 0,0 0,-1 0,-24-25</inkml:trace>
  <inkml:trace contextRef="#ctx0" brushRef="#br0" timeOffset="138061.41">14188 3671,'0'-25,"-25"50,1-25,-1 0,0 0,25 25,-25-25,0 0,25 25,-24-25,24 25,0-1,-25-24,25 25,0 0,-25 0,25 0,0-1,0 1,0 0,0 0,0 0,0-1,25-24,0 0,-1 0,1 0,0-24,0 24,0 0,-25-25,24 25,-24-25,25 25,-25-25,25 25,-25-25,0 1,0-1,0 50,0-1,0 1,0 0,0 0,25-25,-25 25,25-25,-1 0,1 0,0 0,0 0,0-25,0 0,-25 0,24 25,-24-25,0 1,0-1,0 0,0 0,0 0,0 1,-24-1,24 0,-25 0,25 0,0 50</inkml:trace>
  <inkml:trace contextRef="#ctx0" brushRef="#br0" timeOffset="138357.79">14684 3845,'0'25,"0"-1,0 1,0 0,0 0,0 0,0-1,25 1,-25 0,0 0,0 0,0-1,0 1,0 0,0 0,0 0,25-25,0 0,0 0,-1 0,1-25,0 25,0 0</inkml:trace>
  <inkml:trace contextRef="#ctx0" brushRef="#br0" timeOffset="138612.34">15180 3944,'0'-25,"25"25,0 0,0 0,0 0,-1 0,1-25,25 25,-25 0,0 0,-1 0,1-24,0 24</inkml:trace>
  <inkml:trace contextRef="#ctx0" brushRef="#br0" timeOffset="138844.74">15304 3721,'0'25,"0"-1,0 1,25-25,-25 25,0 0,25-25,-25 25,0-1,25 1,-25 0,0 0,25 0,-25-1,0 1,25 0,-25 0,24 0,-24-1,25 1,-25 0,25-25</inkml:trace>
  <inkml:trace contextRef="#ctx0" brushRef="#br0" timeOffset="139140.07">15949 3621,'0'0,"0"25,0 0,25 0,-25 0,0 0,25-1,-25 1,0 0,0 0,0 0,0-1,25 1,-25 0,0 0,0 0,0-1,0 1,0 0,0 0</inkml:trace>
  <inkml:trace contextRef="#ctx0" brushRef="#br0" timeOffset="139452.41">16222 3696,'-25'0,"25"25,-24-25,-1 0,0 25,0-25,25 24,-25-24,25 25,0 0,0 0,0 0,0-1,0 1,25-25,-25 25,25-25,0 25,0-25,-25 25,24-25,1 0,-25 24,25-24,0 0,-25 25,25-25,-1 0</inkml:trace>
  <inkml:trace contextRef="#ctx0" brushRef="#br0" timeOffset="139767.34">16495 3770,'0'25,"0"0,25-25,-25 25,0 0,0-1,0 1,25 0,-25 0,0 0,25-1,-25 1,24-25,-24-25,25 25,-25-24,0-1,0 0,25 0,-25 0,0 1,0-1,0 0,0-25,0 26,0-1,0 0,0 0,0 0,0 0,25 25,-25-24</inkml:trace>
  <inkml:trace contextRef="#ctx0" brushRef="#br0" timeOffset="143190.18">13097 3795,'0'0,"-25"0,0 0,25 25,-25-25,25 25,-24 0,24-1,-25-24,25 25,0 0,0 0,0 0,-25-1,25 1,0 0,0 0,25-25,0 0,-1-25,1 25,0 0,-25-25,25 25,-25-25,25 25,-25 25,0 0,0 0,24-25,-24 25,25-25,0 0,0-25,0 25,-25-25,25 0,-25 0,0 1,0-1,0 0,0 0,0 0,-25 1,25-1,0 0</inkml:trace>
  <inkml:trace contextRef="#ctx0" brushRef="#br0" timeOffset="143507.22">13419 3919,'0'25,"-24"-25,24 25,0 0,0-1,-25 1,25 0,0 0,0 0,0-1,0 1,0 0,0 0,0 0,0-1,0 1,25-25,-1 0,1-25,0 25,0 0,-25-24,25 24</inkml:trace>
  <inkml:trace contextRef="#ctx0" brushRef="#br0" timeOffset="143858.09">13295 3547,'0'-25,"0"0,25 25,0 0,0 0,0-24,-1 24,-24 24,25-24,0 0,-25 25,0 0,0 0,0 0</inkml:trace>
  <inkml:trace contextRef="#ctx0" brushRef="#br0" timeOffset="144198.57">13643 3795,'0'-25,"24"25,1 0,0 0,0 0,-25-24,25 24,-1 0</inkml:trace>
  <inkml:trace contextRef="#ctx0" brushRef="#br0" timeOffset="144391.35">13618 3944,'0'0,"25"0,-1 0,1 0,0-25,0 25,0 0,-1-25</inkml:trace>
  <inkml:trace contextRef="#ctx0" brushRef="#br0" timeOffset="-165383.8">11881 5234,'0'-25,"0"0,-24 25,24 25,0-50,0 0,24 25,-48 0,24 25,-25-25,0 25,25 0,0 0,0-1,25-24,-25-24,25 24,-25-25,24 25,-24-25,25 0,-25 0,25 25,-25-24,-25 48,25 1,0-50,25 25,0 0,-25-24,25 24,-25-25</inkml:trace>
  <inkml:trace contextRef="#ctx0" brushRef="#br0" timeOffset="-118606.43">12005 5457,'-24'0,"24"25,0 0,0-1,0 1,24-25,-24-25,25 25,-25-24,25-1,-25 0,0 0,-25 25,0 25,25 0,-24-25,24 25,-25-1,25 1,0 0,25-25,-1 0,-24-25,25 25,-25-25,25 25,-25-24,25 24,-25-25,0 50,-25-25,25 24,-25-24,25 25,-25-25,25-25,25 25,-25-24</inkml:trace>
  <inkml:trace contextRef="#ctx0" brushRef="#br0" timeOffset="-114357.51">12080 5581,'25'0,"-1"0,-24-25,25 25,0 0,0 0,0-25,0 25,-1 0,1 0,-25-24,25 24,0 0,0 0,-1 0,1 0,0 0,0 0,0 0,-1 0,1 0,0 0,0 0,0 0,-1 0,1 0,0 0,0 0,-25-25,25 25,-1 0,1 0,-25-25,25 25,0 0,0 0,-25-25,24 25,1 0,0 0,-25-25,25 25,0 0,-1 0,1-24,0 24,0 0,0-25,-1 25,-24-25,25 25</inkml:trace>
  <inkml:trace contextRef="#ctx0" brushRef="#br0" timeOffset="-114126.52">12030 5705</inkml:trace>
  <inkml:trace contextRef="#ctx0" brushRef="#br0" timeOffset="-111638.54">12030 5655,'99'-24,"-198"48,223-48,-99-1,0 25,0 0,0-25,-1 25,1 0,0-25,0 25,0-25,-1 25,1 0,0 0,-25-24,25 24,0 0,-1-25,1 25,0 0,0-25,0 25,-1 0,1-25,0 25,0 0,0 0,-25-25,24 25,1 0,0 0,0 0,-25-24,25 24,-1 0,1 0,0 0,0-25,0 25,-1 0,-24 25,25-25,0 0,0 0,0 0,-1 0,1 0,0 0,0 0,0 0,-25-25,25 25,-1 0,1 0,0 0,0 0,-25-25,25 25,-1 0,1 0,0 0,0 0,0 0,-1 0,-24-25,25 25,0 0,0 0,0 0,-1-25,1 25,0 0,0 0,0 0,-25-24,24 24,1 0,0 0,0 0,0 0,-1 0,1 0,-25-25,25 25,0 0,0 0,-1 0,1-25,0 25,0 0,0 0,-1 0,1-25,0 25,0 0,0-25,-1 25,1 0,0 0,-25-24,25 24,0 0,0 0,-1 0,-24-25,25 25,0 0,0 0,0 0,-1 0,-24-25,25 25,0 0,0 0,0 0,-1-25,1 25,0 0,0 0,-25-25,25 25,-1 0,1 0,0-24,0 24,0 0,-1-25,1 25,0 0,-25-25,25 25,0 0,-1 0,-24-25,25 25,0 0,0-25,0 25,-1 0,-24-24,25 24,0 0,0 0,-25-25,25 25,-1 0,1 0,0-25,0 25,0 0,0 0,-25-25,24 25,1 0,0 0,0 0,-25-25,25 25,-1 0,1 0,0 0,-25-25,25 25,0 0,-1 0,1 0,0 0,-25-24,25 24,0 0,-1 0,1 0,0 0,0 0,-25-25,25 25,-1 0,1 0,0 0,0 0,0-25,-1 25,1 0,0-25,0 25,0 0,-1 0,1-25,0 25,0 0,0 0,-1 0,1-24,0 24,0 0,0 0,0 0,-1 0,1-25,0 25,0 0,0 0,-1 0,1 0,0 0,-25-25,25 25,0 0,-1 0,1 0,0 0,0 0,0 0,-25-25,24 25,1 0,0 0,0 0,0 0,-1 0,-24-25,25 25,0 0,0 0,0 0,-1 0,1-24,0 24,0 0,0 0,-1 0,1 0,0 0,-25-25,25 25,0 0,-1 0,1 0,-25-25,25 25,0 0,0 0,-25-25,24 25,1 0,0 0,-25-25,25 25,0 0,0 0,-1 0,-24-24,25 24,0 0,0 0,-25-25,25 25,-1 0,1 0,0 0,0-25,0 25,-1 0,1 0</inkml:trace>
  <inkml:trace contextRef="#ctx0" brushRef="#br0" timeOffset="-108396.55">17983 4291,'0'0,"25"0,0 0,0 0,-25-25,25 25,-1 0,1 0,0 0,0 0,-25-24,25 24,-1 0,1 0,0-25,0 25,0 0,-1 0,-24-25,25 25,0 0,0 0,-25-25,25 25,-1 0,1 0,-25-25,25 25,0 0,0 0,-25-24,25 24,-1 0,1 0,0 0,-25-25,25 25,0 0,-1 0,1-25,0 25,0 0,0 0,-25-25,24 25,1 0,0 0,0 0,0 0,-25-25,24 25,1 0,0 0,0 0,0 0,-1-24,1 24,0 0,0 0,0-25,-1 25,1 0,0 0,-25-25,25 25,0 0,-1 0,1 0,0 0,-25-25,25 25,0 0,-1 0,1 0,0 0,-25-25,25 25,0 0,-25-24,25 24,-1 0,1 0,-25-25,25 25,0 0,-25-25,25 25,-1 0,1 0,0 0,-25-25,25 25,0 0,-1 0,1 0,0 0,-25-25,25 25,0 0,-1 0,1 0,-25-24,25 24,0 0,0 0,-1 0,1 0,-25-25,25 25,0 0,0 0,-25-25,24 25,1 0,0 0,0 0,-25-25,25 25,-1 0,1 0,0 0,0-25,0 25,-1 0,1 0,0 0,-25-25,25 25,0 0,-1 0,1-24,0 24,0 0,0-25,0 25,-1 0,1 0,0 0,-25-25,25 25,0 0,-1 0,1 0,-25-25,25 25,0 0,0 0,-1 0,-24-25,25 25,0 0,0 0,-25-24,25 24,-1 0,1 0,0 0,0-25,0 25,-1 0,1 0,0-25,0 25,0 0,-1 0,1 0,-25-25,25 25,0 0,0 0,-1 0,1-25,0 25,0 0,0 0,-1-24,1 24,0 0,-25-25,25 25,0 0,-25-25</inkml:trace>
  <inkml:trace contextRef="#ctx0" brushRef="#br0" timeOffset="-107549.6">12204 4018,'0'0,"0"25,0 0,25-25,0 0</inkml:trace>
  <inkml:trace contextRef="#ctx0" brushRef="#br0" timeOffset="-107405.38">12551 4093,'0'0,"0"-25,25 25,0 0,0 0</inkml:trace>
  <inkml:trace contextRef="#ctx0" brushRef="#br0" timeOffset="-107269.94">13146 4068,'0'25,"25"-25,0-25,0 25</inkml:trace>
  <inkml:trace contextRef="#ctx0" brushRef="#br0" timeOffset="-107146.61">13965 3994,'25'0</inkml:trace>
  <inkml:trace contextRef="#ctx0" brushRef="#br0" timeOffset="-107007.61">14784 3944,'0'0</inkml:trace>
  <inkml:trace contextRef="#ctx0" brushRef="#br0" timeOffset="-106874.73">15478 3845,'-25'0</inkml:trace>
  <inkml:trace contextRef="#ctx0" brushRef="#br0" timeOffset="-106456.1">17041 3770,'-25'0,"0"25,0-25,1 0,24 25,-25-25,0 0,25 25,25-25</inkml:trace>
  <inkml:trace contextRef="#ctx0" brushRef="#br0" timeOffset="-106332.74">17214 3870,'-24'0</inkml:trace>
  <inkml:trace contextRef="#ctx0" brushRef="#br0" timeOffset="-106188.96">17711 3845,'-25'0</inkml:trace>
  <inkml:trace contextRef="#ctx0" brushRef="#br0" timeOffset="-106041.01">18182 3770,'-25'0,"0"0</inkml:trace>
  <inkml:trace contextRef="#ctx0" brushRef="#br0" timeOffset="-105900.95">18604 3746,'0'0,"-25"0,0 0,25-25</inkml:trace>
  <inkml:trace contextRef="#ctx0" brushRef="#br0" timeOffset="-105756.82">19000 3721,'0'0,"-24"0,-1 0</inkml:trace>
  <inkml:trace contextRef="#ctx0" brushRef="#br0" timeOffset="-105616.81">19372 3696,'-24'0</inkml:trace>
  <inkml:trace contextRef="#ctx0" brushRef="#br0" timeOffset="-105488.91">19745 3721,'-25'0,"25"-25</inkml:trace>
  <inkml:trace contextRef="#ctx0" brushRef="#br0" timeOffset="-105348.95">20141 3671,'0'0,"-24"0</inkml:trace>
  <inkml:trace contextRef="#ctx0" brushRef="#br0" timeOffset="-105200.86">20563 3696,'0'0,"-25"0,25-25</inkml:trace>
  <inkml:trace contextRef="#ctx0" brushRef="#br0" timeOffset="-105068.63">20861 3696</inkml:trace>
  <inkml:trace contextRef="#ctx0" brushRef="#br0" timeOffset="-104917.13">21059 3696</inkml:trace>
  <inkml:trace contextRef="#ctx0" brushRef="#br0" timeOffset="-104792.92">21208 3696</inkml:trace>
  <inkml:trace contextRef="#ctx0" brushRef="#br0" timeOffset="-104669.64">21307 3721</inkml:trace>
  <inkml:trace contextRef="#ctx0" brushRef="#br0" timeOffset="-104525.44">21506 3770</inkml:trace>
  <inkml:trace contextRef="#ctx0" brushRef="#br0" timeOffset="-103220.65">21803 3746</inkml:trace>
  <inkml:trace contextRef="#ctx0" brushRef="#br0" timeOffset="-103068.41">22299 3646,'25'0,"0"0,0 0</inkml:trace>
  <inkml:trace contextRef="#ctx0" brushRef="#br0" timeOffset="-102813.68">22895 3522</inkml:trace>
  <inkml:trace contextRef="#ctx0" brushRef="#br0" timeOffset="-100788.42">21754 3349,'25'0,"-1"-25,-48 25,-1 0,0 0,0 0,0 0,50-25,0 25,0-25,0 25,-1 0,1-25,0 25,0 0,0 0,-25-24,24 24,1 0,0-25,0 25,0 0,-1 0,1-25,0 25,0 0,0-25,-1 25,1 0,0 0,0 0,-25-25,25 25,-1 0,1 0,0 0,0 0,-25-24,25 24,-1 0,1 0,0 0,-25-25,25 25,0 0,-1 0,1-25,0 25,0 0,0-25,-1 25,1 0,0 0,-25-25,25 25,0 0,-25-24,25 24,-1 0,1-25,0 25,0 0,0 0,-1-25,1 25,0 0,0 0,-25-25</inkml:trace>
  <inkml:trace contextRef="#ctx0" brushRef="#br0" timeOffset="-100155.96">23019 2952,'0'25,"0"-1,0 1,0 0,0 0,0 0,0-1,0 1,0 0,0 0,0 0,0-1,0 1,0 0</inkml:trace>
  <inkml:trace contextRef="#ctx0" brushRef="#br0" timeOffset="-100017.03">23044 3398,'-25'25,"50"-50</inkml:trace>
  <inkml:trace contextRef="#ctx0" brushRef="#br0" timeOffset="-99883.72">23068 3597,'0'0,"-24"24,24 1</inkml:trace>
  <inkml:trace contextRef="#ctx0" brushRef="#br0" timeOffset="-99760.16">23118 3845,'0'0,"-25"0,25 25</inkml:trace>
  <inkml:trace contextRef="#ctx0" brushRef="#br0" timeOffset="-99613.73">23168 4018,'-25'0,"25"25</inkml:trace>
  <inkml:trace contextRef="#ctx0" brushRef="#br0" timeOffset="-98340.9">21258 3522,'0'0,"0"-25,24 25,1 0,0-24,0 24,0 0,-1-25,1 25,0 0,-25-25,25 25,0 0,-1-25,1 25,0-25,0 25,0 0,-1-24,1 24,0 0,0 0,0-25,0 25,-1 0,1 0,0 0,0-25,0 25,-1 0,1 0,0 0,0-25,0 25,-1 0,1-25,0 25,-25-24</inkml:trace>
  <inkml:trace contextRef="#ctx0" brushRef="#br0" timeOffset="-97428.88">21977 3225,'0'-25,"25"25,0 0,-25-25,24 25,1 0,0 0,0 0,0 0,-1-25,1 25,0 0,0 0,24 0,-24 0,0 0,25-25,-26 25,26 0,-25 0,0 0,-1 0,1 0,0 0,0 0,0 0,-1 0,1 0,0-24,0 24,0 0,-50 0,0 0,0 0,0 0,1 0,-1 0,0 0,0 0,0 0,1 0,-1 0,0 0,0 0,0 0,25 24,25-24,0 0,0 0,0 0,-1 0,1 0,0 0,0 0,0 0,-1-24,26 24,-25 0,0 0,0 0,-1 0,26 0,-25 0,0 0,-1 0,1 0,-25-25,25 25,0 0,-50 0,0 0,0 0,1 0,-1 0,0 0,-25 0,26 0,-1 0,-25 0,25 0,0 0,-24 0,24 0,0 0,0 0,50 0,0 0,0 0,0 25,-1-25,1 0,0 0,0 0,0 0,0 0,-1-25,26 25,-25 0,0 0,-1 0,1 0,0 0,0-25,0 25,-50 0,0 0,25-25,-25 25,0 0,1 0,-1 0,0 0,0 0,0 0,1 0,-1-25,0 25,50 0,0 0,-1 0,1 0,0 0,0 0,0 0,-1 0,1 0,0 0,0 0,0 0,-1-24</inkml:trace>
  <inkml:trace contextRef="#ctx0" brushRef="#br0" timeOffset="-96636.84">23068 2977,'0'24,"0"1,0 0,0 0,0 0,25-25,-25 24,0 1,0 0,0 0,25-25,-25 25,0-1,0 1,0 0,25 0,-25 0,0-1,0 1,0 0,0 0,0 0,0-1,0 1,0 0,0 0,25 0,-25-1,0 1,0 0,0 0,0 0,0 0,24-1,-24 1,0 0,25 0,-25 0,0-1,0 1,25 0,-25 0,0 0,25-1,-25 1,0 0,25 0,-25 0,0-1,24 1,-24 0,0 0,0 0,0-1,0 1,0 0,0 0,0 24,0-24,0 25,0-25,0-1,0 1,0 0,0 0,-24 0,24-1,0 1,0 0,-25 0,25 0,0-1,0 1,0 0,0 0,0 0,0 0,0-1,0 1,0 0,0 0,0 0,0-1,0 1,0 0,0 0,25 0,-25-1,0 1,24 0,-24 25,0-26,0 1,0 25,0-25,0-1,0 26,0-25,0 24,0-24,0 0,0 25,0-26,0 1,0 0,0 25,0-26,0 1,0 0,0 0,0 0,0 0,0-1,0 26,0-25,25 0,-25-1,0 1,25 0,-25 0,0 0,25 24,-25-24,0 0,0 0,0-1,0 1,0 0,25 0,-25 0,0-1,0 1,0 0,0 0,-25-25,25 25</inkml:trace>
  <inkml:trace contextRef="#ctx0" brushRef="#br0" timeOffset="-95265.06">16718 6970,'0'-25,"0"1,0-1,-24 25,24-25,-25 25,25 25,-25 0,25-1,-25 1,0 0,25 25,-24-26,-1 1,25 25,-25-25,0 24,25-24,0 0,0 24,0-24,0 0,25 0,0 0,0-25,-1 0,1 0,25 0,-25-25,-1 25,1-25,0 0,0 0,0 1,-25-1,0 0,0 0,0 0,0 1,0-1,0 0,0 0,-25 0,25 1,-25 24,25-25,-25 25,25-25,25 25,0-25,0 25,-1 0,-24-25,25 25,0-24,0 24,0-25,-1 25,-24 25,0-1,25 1,-25 0,0 0,0 24,25-24,-25 25,0-1,0 1,25 0,-25-1,0 1,25-25,-25 24,24-24,-24 25,0-26,25 1,-25 0,25 0,0 0,-25-1,0-48,0-1,0-25,-25 25,25-24,-25 24,0-49,25 24,0 25,0-24,-24 24,24 0,0-25,0 26,24-1,1 0,-25 0,25 25,0 0,0 25,-1-25,-24 25,25 0,-25-1,0 1,0 0,-25 0,1 0,24-1,-25 1,0 0,0-25,0 25,1-25,-1 25,0-25</inkml:trace>
  <inkml:trace contextRef="#ctx0" brushRef="#br0" timeOffset="-95040.14">17438 6970,'0'0,"-25"25,25 0,-25-25,25 25,-25-1,25 1,0 0,0 0,0 0,-25-1,25 1,0 0,0 0,0 0,0-1,0 1,25-25,-25 25,25 0,-25 0,25-1,0-24,-1 25</inkml:trace>
  <inkml:trace contextRef="#ctx0" brushRef="#br0" timeOffset="-94780.22">17388 7317,'-50'-49,"100"98,-100-123,50 49,25 25,0 0,0-25,0 1,-1 24,1 0,0 0,0-25,0 25,0 0,-25 25,0-1,0 1,0 0,0 0,0 0,0-1,0 1,24-25,-24 25,0 0,25-25,-25 25,25-25,0 24</inkml:trace>
  <inkml:trace contextRef="#ctx0" brushRef="#br0" timeOffset="-94653.09">17859 7144,'-49'-50,"98"100,-98-125</inkml:trace>
  <inkml:trace contextRef="#ctx0" brushRef="#br0" timeOffset="-94143.43">17859 7094,'0'25,"0"0,0 0,0-1,0 1,25-25,-25 25,0 0,0 0,25-1,-25 1,25 0,-25 0,0 0,0-1,0 1,0-50,0 1,0-1,0 0,25 0,-25 0,0 1,24 24,-24-25,25 25,0 0,0 0,-25 25,0-1,25-24,-25 25,0 0,0-50,24 25,-24-25,25 25,0 0,0 0,0 0,-1 0</inkml:trace>
  <inkml:trace contextRef="#ctx0" brushRef="#br0" timeOffset="-93735.46">18504 7268,'-74'0,"49"0,124 0,-198 25,74-25,0 0,25 24,0 1,0 0,25-25,0 25,0-25,0 0,-1-25,1 25,0 0,0 0,0-25,0 25,-25-25,24 25,-24-24,25-1,-25 0,0 0,0 0,0 1,0-26,0 25,-25-24,25 24,0-25,-24 25,24 1,0-26,0 25,-25 0,25 0,0 50,0 0,0 0,0 0,0 0,0-1,0 1,0 25,0-25,0-1,25 1,-25 25,0-25,24-1,-24 1,25 0,-25 0,25 0,0-1,0 1</inkml:trace>
  <inkml:trace contextRef="#ctx0" brushRef="#br0" timeOffset="-92871.32">18554 7218,'0'0,"0"25,-25 0,25 0,0-1,0 1,0 0,0 0,25-25,-25 25,25-25,0 0</inkml:trace>
  <inkml:trace contextRef="#ctx0" brushRef="#br0" timeOffset="-92713.26">18479 7094,'-24'0,"-1"0,25-25</inkml:trace>
  <inkml:trace contextRef="#ctx0" brushRef="#br0" timeOffset="-92508.48">18653 7169,'-25'0,"1"0,24 24,0 1,24-25,-24 25,25-25</inkml:trace>
  <inkml:trace contextRef="#ctx0" brushRef="#br0" timeOffset="-92169.04">18752 7094,'0'0,"-24"0,-1 0,0 0,0 0,0 25,25 0,0 0,25-25,-25 24,25 1,0 0,0 0,-1 0,-24-1,25-24,-25 25,0 0,0 0,0 0,-25-25,25 24,-24-24,-1 0,0 25</inkml:trace>
  <inkml:trace contextRef="#ctx0" brushRef="#br0" timeOffset="-91747.82">19000 7218,'-24'0,"-1"0,0 0,0 0,25 25,0 0,0 0,0-1,25 1,0-25,0 25,-1-25,1 0,0 0,0 0,0 0,-1 0,-24-25,25 25,0-25,-25 1,25-1,-25 0,0 0,0 0,0 1,0-1,0 0,0 0,0 0,0 1,0-1,-25 0,25 0,0 0,-25 25,25 25,0 0,0 0,0 0,0-1,0 1,0 25,0-25,0-1,0 26,0-25,25 0,-25-1,0 1,25 0,-25 0,25 0,-1-25</inkml:trace>
  <inkml:trace contextRef="#ctx0" brushRef="#br0" timeOffset="-91124.88">19199 7218,'0'0,"-25"0,50 0,0 0,-25 25,24-25,1 0,0 0,0 0,0 0,-1 0,1 0,0-25,0 25,0 0,-1 0,1-25,0 25,-25 25,-25 0,25 0,0 0,25-1,0-24,0 0,0 0,-1 0,1 0,0 0,0 0,0 0,-25-24,24 24,1 0,-25-25,0 0,0 0,-25 25,25-25,-24 25,-1 0,0 0,0 0,0 25,50-25,0 0,0 0,0 0,-1 0,1 0,0 0,0 0,0 0,-1 0,-24 25,25-25,-25 25,25-25,0 0,0 0</inkml:trace>
  <inkml:trace contextRef="#ctx0" brushRef="#br0" timeOffset="-89861.5">20563 6995,'0'-25,"-25"25,0 0,1 25,-1-25,25 25,-25 0,25-1,-25-24,25 25,-25 0,25 0,0 0,-24-1,24 1,0 0,0 0,0 0,0-1,0 26,0-25,0 0,0-1,24 1,-24 0,25 0,0 0,0-1,0-24,-25 25,24-25,1 25,0-25,0 0,0 25,-1-25,26 0,-25 0,0 0</inkml:trace>
  <inkml:trace contextRef="#ctx0" brushRef="#br0" timeOffset="-89334.56">20687 7243,'0'0,"-25"-25,25 0,-25 25,25-24,0 48,0 1,0 0,0 0,0 0,0-1,25 1,-25 0,0 0,0 0,0-1,25-24,-25 25,0-50,0 1,0-1,0 0,0 0,0 0,0 1,25-1,-25 0,0 0,0 0,0 1,0 48,0 1,25-25,-25 25,25-25,-25-25,24 25,1 0,0 0,0 0,-25 25,25-25,-25 25,0 0,0-1,24 1</inkml:trace>
  <inkml:trace contextRef="#ctx0" brushRef="#br0" timeOffset="-89118.2">21158 7317,'-49'0,"98"0,-123 0,74 25,-25-25,25 25,0 0,25-25,0 0,-25-25,0 0,25 0</inkml:trace>
  <inkml:trace contextRef="#ctx0" brushRef="#br0" timeOffset="-88977.74">21208 7144,'0'0,"25"0,0 0,-1 0,1 0</inkml:trace>
  <inkml:trace contextRef="#ctx0" brushRef="#br0" timeOffset="-88838.82">21406 7144,'-49'99,"49"-74,49-149,-98 273,49-125,0 1,0 0,0 0,25 0,-25-1,24 1</inkml:trace>
  <inkml:trace contextRef="#ctx0" brushRef="#br0" timeOffset="-88003.49">12750 6846,'0'0,"0"-25,24 0,-24 1,0-1,0 0,0 0,25 25,-25-25,0 50,-25-25,25 25,-24 0,-1 0,25-1,-25-24,0 25,0 0,1 0,-1 0,0-25,0 25,0-1,1 1,-1 0,0-25,25 25,-25 0,25-1,-25 1,25 0,0 0,0 0,0-1,25 1,0 0,-25 0,25-25,0 25,-1-1,1-24,25 25,-25-25,24 0,1 25,-25-25</inkml:trace>
  <inkml:trace contextRef="#ctx0" brushRef="#br0" timeOffset="-87727.85">12874 7119,'0'0,"-25"0,25 25,25-25,-1 25,1-25,25 0,-25 0,24 24,26-24,-26 0,26 0,24 25,-25-25,26 0,24 0,-25 25,25-25,-25 0,25 0,0 0,25 0,-25-25,0 25,0-25,0 25,-25-24,25-1,-25 0,1 0,-26 25,1-25</inkml:trace>
  <inkml:trace contextRef="#ctx0" brushRef="#br0" timeOffset="-82976.3">4341 7094,'0'0,"0"-25,0 1,0-1,-25 50,0-1,25 1,-25 0,1-25,24 25,-25 0,0-1,0 1,25 0,-25 0,1-25,24 25,-25-25,25 24,0 1,-25-25,25 25,0 0,0 0,0-1,0 1,25 0,0-25,-1 25,1-25,0 0,0 0,0 25,-1-25,1 0,0 0,0 0,0 0</inkml:trace>
  <inkml:trace contextRef="#ctx0" brushRef="#br0" timeOffset="-82657.63">4266 7367,'-24'0,"24"-25,24 25,1 0,0 25,0-25,0 0,24 0,-24 0,25 0,24 0,-24 0,24 0,-24 0,24 0,1 0,-1 0,25-25,-24 25,-1 0,25 0,-24 0,24 0,-25 0,1-25,-1 25,0 0,1 0,-25 0,24 0,-24 0,-26 0,1-24,0 24,0 0,0 0</inkml:trace>
  <inkml:trace contextRef="#ctx0" brushRef="#br0" timeOffset="-81835.69">7317 6970,'-24'-25,"24"50,0 0,0 0,0 24,0 26,24-50,-24 24,0-24,25 25,-25-1,0-24,0 25,0-26,25 1,-25 25,0-25,0-1,25 1,-25 0,0 0,0 0,0-1</inkml:trace>
  <inkml:trace contextRef="#ctx0" brushRef="#br0" timeOffset="-81544.58">7714 7243,'0'0,"0"-25,-25 25,25-25,-24 25,-1 0,25 25,-25-25,25 25,-25 0,25 0,0-1,0 1,25 0,-25 0,25 0,0-1,-1 1,-24 0,25-25,0 25,0 0,0-1,-25 1,24-25,-24 25,-24-25,-1 25,0-25,0 0,0 0,1 25,-1-25,0 0,0 0,0 0,1 0</inkml:trace>
  <inkml:trace contextRef="#ctx0" brushRef="#br0" timeOffset="-80924.39">8086 7392,'-24'0,"48"0,1 0,0 0,0 0,0 0,24 0,1 0,-1 0,26 0,-26-25,26 25,24 0,-25 0,26-25,-1 25,0 0,0 0,25-25,-24 25,24 0,-25-24,25 24,0 0,-25-25,25 25,-25-25,25 25,-24-25,-1 25,0-25,-25 1,1-1,24 25,-49-25,24 0,-24 25,-1-25,1 1,-1 24,1-25,-25 25,0 0,-25-25,25 25,-25-25,0 0,-25 25,0 0,-25 0,25 0,-24 0,-26 0,26 0,-1 0,1 0,-1 0,25 0,-24 25,49 0,24-25,1 0,0 25,0-25,24 25,1-25,0 0,-26 24,26-24,0 0,-26 0,1 25,0-25,0 0,0 0,0 0,-1 25,-24 0,-24-25,-1 25,0-25,0 0,-25 24,26-24,-26 0,25 25,-24-25,24 25,-25-25,25 25,1 0,-1-25</inkml:trace>
  <inkml:trace contextRef="#ctx0" brushRef="#br0" timeOffset="-75642.99">10914 15280</inkml:trace>
  <inkml:trace contextRef="#ctx0" brushRef="#br0" timeOffset="-74163.97">10988 15255,'0'0,"273"-75,-248 75,-25-24,25 24,0 0,0-25,-1 25,1-25,0 25,0-25,0 25,-25-25,24 25,-24-24,25 24,0-25,0 25,0-25,-1 0,-24 0,25 25,-25-24,0-1,25 25,-25-25,0 0,0 0,25 25,-25-24,25-1,-1 0,1 0,0 25,-25-25,25 25,-25-24,25 24,-25-25,24 0,-24 0,0 0,25 25,-25-24,0-1,25 0,-25 0,25 25,-25-25,0 1,25 24,-25-25,0 0,24 25,-24-25,0 0,25 25,-25-25,0 1,0-1,25 0,-25 0,0 0,0 1,0-1,0 0,25 25,-25-25,0 0,25 25,-25-24,0-1,24 0,-24 0,0 0,0 1,25 24,-25-25,0 0,25 0,-25 0,0 1,25-1,-25 0,25 0,-25 0,0 1,25 24,-25-25,0 0,24 25,-24-25,0 0,25 1,-25-1,0 0,25 25,-25-25,0 0,25 25,-25-24,0-1,0 0,0 0,25 25,-25-25,0 1,0-1,0 0,0 0,24 25,-24-25,0 0,0 1,0-1,0 0,25 25,-25-25,25 25,-25-25,25 25,-25-24,25 24,-25 24,0 1</inkml:trace>
  <inkml:trace contextRef="#ctx0" brushRef="#br0" timeOffset="-43795.39">22796 12650,'0'0,"24"0,1 0,-25-24,0-1,0 0,25 25,0 0,0 25,-1-25,-24 25,0-1,25-24,-25 25,0 0,25-25,-25 25,0 0,25-25,-25 24,0 1,25 0,-25 0,0 0,24-25,-24 24,0 1,0 0,25 0,-25 0,0-1,0 1,0 0,25-25,-25 25,0 0,0-1,0 1,25 0,-25 0,0 0,0 0,25-25,-25 24,0 1,0 0,24-25,-24 25,0 0,0-1,25-24,-25 25,0 0,25-25,-25 25,0 0,25-1,-25 1,25-25,-25 25,0 0,24-25,-24 25,0-1,25 1,-25 0,25-25,-25 25,25 0,-25-1,25-24,-25 25,24-25,-24 25,0 0,25-25,-25 25,25-25,-25 24,0 1,25-25,-25 25,25-25,-25 25,0 0,24-25,-24 24,25 1,-25 0,25-25,-25 25,25-25,-25 25,0-1,25-24,-25 25,24-25,-24 25,25 0,-25 0,25-25,-25 24,25 1,0 0,-1 0,-24 0,25-25,-25 25,25-25,-25 24,25-24,-25 25,25-25,-25 25,25-25,-25 25,24-25,-24 25,25-1,0 1,0 0,0 0,-1 0,1-1,0-24,-25 25,25 0,0-25,-25 25,24-25,-24 25,25-25,0 24,0 1,0-25,-25 25,24-25,-24 25,25-25,-25 25,25-25,0 0,-25 24,25-24,-25 25,24-25,-24 25,25-25,0 0,-25 25,25-25,0 0,-25 25,24-25,-24 24,25-24,0 25,0-25,-25 25,25-25,-1 0,-24 25,25-25,0 25,0-25,-25 24,25-24,-1 25,1-25,-25 25,25-25,0 25,0-25,0 25,-1-25,1 24,0-24,0 0,-25 25,25-25,-1 0,1 25,0-25,0 0,0 0,-1 25,1-25,0 0,0 0</inkml:trace>
  <inkml:trace contextRef="#ctx0" brushRef="#br0" timeOffset="-38954.46">11584 15106,'-25'0,"25"-25,0 0,25 25,-25-24,0-1,0 0,0 0,0 0,25 1,-25-1,0 0,0 0,24 0,-24 1,0-1,25 0,-25 0,25 0,-25 1,0-1,25 0,-25 0,0 0,25 25,-25-24,0-1,0 0,24 0,-24 0,0 1,25 24,-25-25,0 0,25 0,-25 0,0 0,25 1,-25-1,0 0,25 25,-25-25,0 0,24 1,-24-1,0 0,0 0,0 0,25 1,-25-1,0 0,0 0,25 25,-25-25,0 1,0-1,25 0,-25 0,0 0,0 1,25 24,-25-25,0 0,24 0,-24 0,0 1,25 24,-25-25,0 0,25 25,-25-25,0 0,25 1,-25-1,0 0,25 25,-25-25,0 0,24 1,-24-1,0 0,25 25,-25-25,0 0,25 25,-25-24,0-1,25 25,-25-25,25 25,-25-25,25 0,-1 0,-24 1,25 24,-25-25,25 25,0-25,0 25,-1 0,-24-25,25 25,0 0,-25-25,25 25,0 0,-1 0,-24-24,25 24,-25 24,-25-24,25 25,-24-25,-1 25,0-25,25 25,-25-25,25 25,-25-25,25 24,-24-24,24 25,-25-25,25 25,-25-25,25 25,-25-25,25 25,-25-25,25 25,0-1,-24 1,24 0,-25 0,25 0,-25-1,25 1,-25 0,25 0,-25 0,25-1,0 1,-25-25,25 25,0 0,-24-25,24 25,0-1,-25-24,25 25,0 0,-25 0,25 0,0-1,-25-24,25 25,-25 0,25 0,-24 0,24-1,0 1,-25-25,25 25,0 0,-25-25,25 25,-25-1,25 1,-25 0,25 0,0 0,0-1,-24-24,24 25,0 0,0 0,-25-25,25 25,0-1,-25 1,25 0,0 0,0 0,-25 0,25-1,0 1,-25 0,25 0,0 0,-24-25,24 24,0 1,0 0,-25-25,25 25,-25 0,25-1,-25-24,25 25,0 0,-25-25,25 25,0 0,-24-25,24 24,-25-24,25 25,-25 0,25 0,-25-25,25 25,-25-25,25 24,-24-24,24 25,-25 0,25 0,-25-25,25 25,-25-25,25 24,-25-24,25 25,-24 0,-1 0,25 0,-25-25,25 24,-25-24,25 25,-25-25,25 25,-24-25,24 25,-25-25,25 25,-25-25,25 24,-25-24,25 25,-25-25,0 25,1 0,-1-25,25 25,-25-25,0 0,0 0,25 25,-24-25,-1 0,0 0,0 0,0 0,1 0,-1 0,0 0,25-25,-25 25,0 0,1 0,-1 0,50 0,-25-25,24 25,1 0,0-25,0 25,0 0,-25-25,24 25,1 0,-25-25,25 25,0 0,0-24,-1 24,-24-25,25 25,0 0,-25-25,25 25,0 0,-25-25,24 25,1-25,0 1,0 24,-25-25,25 25,-25-25,25 25,-25-25,24 0,1 25,-25-24,25 24,-25-25,25 25,-25-25,25 25,-25-25,24 25,-24-25,25 1,-25-1,25 25,-25-25,25 25,-25-25,25 25,-25-25,24 1,-24-1,25 25,-25-25,25 25,-25-25,0 0,25 25,-25-24,25 24,-25-25,0 0,24 25,-24-25,0 0,25 25,-25-24,25-1,-25 0,25 25,-25-25,0 0,25 25,-25-24,0-1,24 25,-24-25,0 0,25 25,-25-25,0 0,25 25,-25-24,0-1,25 0,-25 0,25 25,-25-25,0 1,24-1,-24 0,0 0,25 25,-25-25,0 1,25-1,-25 0,0 0,25 25,-25-25,0 1,25 24,-25-25,0 0,24 25,-24-25,25 25,-25-25,0 1,25-1,-25 0,25 0,-25 0,25 25,-25-24,24-1,-24 0,25 25,-25-25,25 25,-25-25,25 1,0-1,-25 0,25 0,-1 0,-24 1,25-1,-25 0,25 25,-25-25,25 0,-25 1,25-1,-1 0,1 0,-25 0,25 0,0 1,-25-1,25 25,-1-25,-24 0,25 25,0-25,0 1,0-1,-1 0,1 25,-25-25,25 25</inkml:trace>
  <inkml:trace contextRef="#ctx0" brushRef="#br0" timeOffset="-34680.09">12229 5606</inkml:trace>
  <inkml:trace contextRef="#ctx0" brushRef="#br0" timeOffset="-34650.11">12229 5606,'0'25</inkml:trace>
  <inkml:trace contextRef="#ctx0" brushRef="#br0" timeOffset="-34537.96">12229 5655,'0'0</inkml:trace>
  <inkml:trace contextRef="#ctx0" brushRef="#br0" timeOffset="-34355.49">12229 5680,'0'25,"0"-50,0 0,0 1,0 48</inkml:trace>
  <inkml:trace contextRef="#ctx0" brushRef="#br0" timeOffset="-30617.57">16917 7987,'0'-25,"0"0,0 1,25-1,-25 50,0-1,0 1,0 0,0 0,0 0,0 0,0-1,0 1,0 0,0 0,0 0,0-1,0 1,0 0,0 0,0 0,0-1,0 1,0 0,24-25,-24 25,0 0,25-25,-25 24,25-24</inkml:trace>
  <inkml:trace contextRef="#ctx0" brushRef="#br0" timeOffset="-30434.49">17289 8161,'0'-25,"0"0,0 0</inkml:trace>
  <inkml:trace contextRef="#ctx0" brushRef="#br0" timeOffset="-30193.79">17512 8037,'0'0,"25"25,0-1,0 1,-1 0,-24 0,25 0,-25-1,25 1,0 0,-25 0,25 0,-25-1,0 1,0 0,0 0,0 0,0-1,-25-24</inkml:trace>
  <inkml:trace contextRef="#ctx0" brushRef="#br0" timeOffset="-30009.56">17363 8062,'25'-125,"0"125,-75 125,100-274,-25 149,-25-25,24 25,1-25,0 25,0-25,25 25,-26 0,1-25,25 25,-25 0,24 0,-24-24,25 24,-1 0,-24 0</inkml:trace>
  <inkml:trace contextRef="#ctx0" brushRef="#br0" timeOffset="-29320.58">18331 8186,'24'0,"1"0,0-25,0 25,0 0,-1 0,1 0,0 0,0 0,0-25,0 25,-1 0,1 0,0 0,0 0,0 0,-1-25,1 25,0 0,0 0,0-25,-25 1,0-1,-25 25,0-25,0 25,0 0,1-25,-1 25,25 25,25-25,-1 25,1-25,0 25,0-25,-25 24,25-24,-1 25,1 0,0 0,-25 0,0-1</inkml:trace>
  <inkml:trace contextRef="#ctx0" brushRef="#br0" timeOffset="-28912.79">19348 8161,'0'-25,"0"0,24 25,-24-25,0 1,25-1,0 0,0 0,0 25,-1-25,1 25,0 0,0 0,0 0,0 0,-1 25,1 0,0-25,-25 25,0 0,0-1,0 1,0 0,-25-25,0 25,25 0,-24-1,-1 1,-25 0,25 0,0-25,1 25,-1-25,0 24,0-24,0 25,1-25,24 25,24-25,1 0,0 0,0 25,0-25,24 0,1 0,0 0,-1 0</inkml:trace>
  <inkml:trace contextRef="#ctx0" brushRef="#br0" timeOffset="-28672.61">20092 8210,'-75'-24,"150"48,-150-24,75 25,25 0,-25 0,25 0,0-1,-25 1,25 0,-25 0,0 0,24-1,-24 1,0 0,0 0,-24 0,-1-1,0-24,0 0,0 0,1 0,-26 0,25 0,0-24,1 24,-1-25,0 25</inkml:trace>
  <inkml:trace contextRef="#ctx0" brushRef="#br0" timeOffset="-16275.7">17338 5606,'25'0,"0"0,0 0,0 0,-1 0,1 0,0-25,0 25,0 0,0 0,-1 0,1-25,25 25,-25 0,-1 0,1 0,0 0,0 0</inkml:trace>
  <inkml:trace contextRef="#ctx0" brushRef="#br0" timeOffset="-16023.87">17661 5655,'0'25,"25"-25,-25 25,0 0,0 0,0-1,0 1,0 0,25 0,-25 0,0 0,0-1,0 1,0 0</inkml:trace>
  <inkml:trace contextRef="#ctx0" brushRef="#br0" timeOffset="-15905.36">17711 6102,'24'25,"-48"-50,48 75</inkml:trace>
  <inkml:trace contextRef="#ctx0" brushRef="#br0" timeOffset="-15089.75">18058 6003,'0'0,"0"25,0-1,0 1,0 0,0 0,0 0,0-1,0 1,0 0,0 0,0 0,0-1,0 1,0-50,0 1,0-1,0 0,0 0,0 0,0 1,0-1,0 0,0 0,0 0,0 1,0-1,0 0,0 50,0 0,0-1,25 1,-25 0,0 0,24-25,-24-25,0 0,0 0</inkml:trace>
  <inkml:trace contextRef="#ctx0" brushRef="#br0" timeOffset="-14424.11">17735 5283,'0'-24,"-24"-1,24 0,0 0,0 0,0 50,-25-25,25 25,-25-25,25 25,-25-25,25 25,-25-1,25 1,0 0,-24-25,24 25,0 0,0-1,-25 1,25 0,0 0,0 0,0 24,0-24,0 0,0 0,0-1,0 1,0 0,0 0,0 0,0-1,25 1,-25 0,0 0,24 0,-24 0,25-1,0 1,-25 0,25 0,0 0,-25-1,24 1,1-25,-25 25,25-25,-25 25,25-25,0 0,-1 0</inkml:trace>
  <inkml:trace contextRef="#ctx0" brushRef="#br0" timeOffset="-14097.06">17165 5680,'0'0,"25"0</inkml:trace>
  <inkml:trace contextRef="#ctx0" brushRef="#br0" timeOffset="-13978.43">17289 5655,'74'-24,"-148"48,719-172</inkml:trace>
  <inkml:trace contextRef="#ctx0" brushRef="#br0" timeOffset="-12856.06">18083 6251,'0'-25,"24"0,-24 0,0 1,25-1,-25 0,0 0,0 0,25 25,-25-24,0-1,25 25,0 25,-25-1,24-24,-24 25,0 0,25-25,-25-25,0 0,25 1,-25-1,25 25,-25-25,0 50,25-25,-25 25,24-1,-24 1,0 0,0 0,0 0,0-1,0 1,0 0,0 0,25 0,-25-1,0 1,0 0,0 0,25 0</inkml:trace>
  <inkml:trace contextRef="#ctx0" brushRef="#br0" timeOffset="-12563.61">18554 6176,'0'25,"0"0,0 0,0 0,25-1,0 1,-25 0,24-25,1 0,0 25,0-25,0 0,-1 0,1-25,0 25,-25-25,25 0,-25 1,0-1,-25 0,0 0,0 0,1 1,-1-1,0 25,0-25,0 0,1 0</inkml:trace>
  <inkml:trace contextRef="#ctx0" brushRef="#br0" timeOffset="-12423.77">18752 6028,'100'-25,"-200"50,200-75,-76 50,1 0,0 0,0 0</inkml:trace>
  <inkml:trace contextRef="#ctx0" brushRef="#br0" timeOffset="-12256.59">19000 6003,'-49'99,"98"-198,-98 223,49-99,0-1,0 1,0 0,0 0,0 0,0-1,0 1,0 0</inkml:trace>
  <inkml:trace contextRef="#ctx0" brushRef="#br0" timeOffset="-11809.25">19323 5531,'0'0,"-25"0,25-24,25 24,0 0,-1 0,1 0,0 0,0 0,24 0,-24 0,25 0,-25 0,24 24,-24-24,25 0,-25 0,24 0,-24 0,0 0,0 0,-1 0,1 0,0 25,-25 0,0 0,-25 0,0-1,1 1,-1-25,0 25,0 0,0 0,1-1,-1 1,0 0,0 0,0 0,1 0,24-1,-25 1,0-25,25 25,-25 0,25 0</inkml:trace>
  <inkml:trace contextRef="#ctx0" brushRef="#br0" timeOffset="-11092.77">20786 5035,'0'25,"0"0,0 0,0 0,0-1,0 1,0 0,0 0,0 0,0-1,-24 26,24-25,0 24,0-24,0 25,0-25,0-1,0 26,0-25,24 0,-24-1,25 1,-25 0,25 0,0-25,0 25,-1-25,1 24,25-24,-25 0,-1 0,26 0,-25 0</inkml:trace>
  <inkml:trace contextRef="#ctx0" brushRef="#br0" timeOffset="-10881.36">20588 5482,'0'-25,"25"25,-1-25,1 25,0 0,0-25,25 25,-26 0,26-24,0 24,-1 0</inkml:trace>
  <inkml:trace contextRef="#ctx0" brushRef="#br0" timeOffset="-9734.56">21357 5730,'0'-25,"0"50,0 0,0-1,0 1,0 0,0 0,0 0,0 0,0-1,0 1,0 0,0 0,0 0,0-1,0 1,0 0,0 0,25-25,-1 0,1-25,0 25</inkml:trace>
  <inkml:trace contextRef="#ctx0" brushRef="#br0" timeOffset="-8611.32">21704 5879,'-25'0,"0"0,1 0,-1 0,25 25,-25-25,0 24,0 1,1-25,24 25,0 0,-25-25,25 25,0-1,25-24,-1 0,1 0,0-24,0 24,-25-25,25 25,-25-25,24 25,-24-25,0 0,0 1,0-1,0 0,0 0,0 50,0 0,0 0,0-1,25-24,0 0,0 0,-25-24,25 24,0 0,-25-25,24 25,1 0,0 0,0 0,-25 25,25-25,-1 0,-24 24,0 1,0 0,-24-25,-1 0,25 25,0-50,25 25,-1 0,1-25,0 25,0-25,0 25,-1-24,-24-1,25 25,-25-25,0 0,-25 25,1 0,24 25,-25 0,25 0,0-1,0 1,25-25,-1 0,1-25,0 25,0-24,0 24,-1-25,1 25,-25-25,0 0,0 50,0 0,0 0,0-1,25-24,0 0,0 0,-1 25</inkml:trace>
  <inkml:trace contextRef="#ctx0" brushRef="#br0" timeOffset="-8452.1">22572 5829,'-25'-25,"25"0,25 75</inkml:trace>
  <inkml:trace contextRef="#ctx0" brushRef="#br0" timeOffset="7858.1">12005 5531</inkml:trace>
  <inkml:trace contextRef="#ctx0" brushRef="#br0" timeOffset="10562.64">12005 5556,'0'-49,"0"98,0-123,0 49,-24 25,24 25,-25-25,25 25,25-25,-1-25,-24 0,25 25,-25-25,0 0,0 1,-25 24,1 0,24 24,-25-24,25 25,25-25,-1-25,-24 1,25 24,-25-25,-25 25,25 25,-24-25,-1 24,25 1,0 0,25-25,-25-25,24 25,-24-25,0 1,0-1,0 0,-24 50,24 0,-25-25,25 24,0 1,0-50,25 25,-25-24,0-1,-25 50,25-1,-25-24,25 25,25-25,-25-25,25 25,-25-24,-25 24,25-25</inkml:trace>
  <inkml:trace contextRef="#ctx0" brushRef="#br0" timeOffset="19293.82">11931 5159,'-25'0,"0"0,50 0,-25-24,25 24,0 0,0 0,-1 0,-24-25,25 25,0 0,0 0,0 0,-25-25,24 25,1 0,0 0,-25-25,25 25,0 0,0 0,-1 0,-24-25,25 25,0 0,0 0,-25-24,25 24,-1 0,1 0,0 0,-25-25,25 25,0 0,-1 0,1 0,-25-25,25 25,0 0,0 0,-1 0,-24-25,25 25,0 0,0 0,0 0,-1-25,1 25,0 0,0 0,-25-24,25 24,-1 0,1 0,0 0,0-25,0 25,-1 0,1 0,0-25,0 25,0 0,-1 0,1 0,0 0,0-25,0 25,0 0,-1 0,1 0,0 0,0-25,0 25,-1 0,1 0,0 0,0 0,0-25,-1 25,1 0,0 0,0-24,0 24,-1 0,1 0,0 0,0 0,0 0,-1-25,1 25,0 0,0 0,0 0,-1 0,1 0,0 0,0-25,0 25,-1 0,1 0,0 0,0 0,0 0,-1-25,1 25,0 0,0 0,0 0,-1 0,1-25,0 25,0 0,0 0,24 0,-24-24,0 24,0 0,24 0,-24-25,0 25,25 0,-26 0,1 0,0 0,0-25,0 25,-1 0,1 0,0 0,0 0,0 0,-1-25,1 25,0 0,0 0,0 0,-1-25,1 25,0 0,0 0,0-24,24 24,-24 0,0 0,0-25,24 25,-24 0,0 0,25 0,-26-25,1 25,0 0,25 0,-26 0,1 0,0-25,0 25,24 0,-24 0,0 0,25 0,-26-25,1 25,25 0,-1 0,-24 0,25 0,-1-24,1 24,-25 0,24 0,1 0,0-25,-1 25,1 0,0-25,-1 25,1 0,-1 0,1-25,0 25,-1 0,1 0,-1-25,1 25,-25 0,24 0,1 0,-25 0,24-24,-24 24,0 0,0 0,24 0,-24-25,0 25</inkml:trace>
  <inkml:trace contextRef="#ctx0" brushRef="#br0" timeOffset="21216.56">12526 5432,'0'-25,"0"1,0-1,0 0,0 50,-24 0,-1-1,0 1,25 0,-25 0,25 0,-25-1,25 1,0 0,0 0,0 0,25-25,0 0,0 0,24-25,-24 25,0-25,25 0,-1 0,-24 1,25-26,-26 25,1 0,25-24,-25 24,-25 0,24 0,-24-24,0 24,0 0,0 0,-24 1,-1 24,0 0,0 0,-24 0,-1 0,25 24,-24 1,24 0,-25 0,25 0,-24-1,49 26,-25-25,25 24,0-24,0 0,0 0,25 0,0-1,-1-24,1 0,25 0,-1 0,1-24,0 24,24-25,-24 0,-1-25,26 26,-26-1,1-25,-1 25,1 1,-25-26,0 25,24 0,-49 1,25-1,-25 0,0 0,-25 25,1 0,-26 25,25 0,0 0,-24-1,24 1,-25 25,25-25,1 24,-1 1,0-1,25 1,-25-25,25 24,0-24,25 0,0 0,24-25,-24 0,25 0,-1 0,1-25,25 25,-26-25,26-24,-26 24,26 0,-26-25,1 26,-1-1,-24-25,0 25,0-24,0 24,-25 0,0 0,0 1,0-1,-25 0,0 25,0 0,0 0,1 25,-1 0,-25-25,25 24,1 1,-1 0,0 0,0 0,0-1,25 1,0 0,0 0,25 0,0-25,25 0,-26 0,26-25,0 25,-1-25,1 0,-1 0,26 1,-26-1,1 0,0 0,-26 0,26 1,-25-26,0 25,-1 0,1 1,-25-1,0 0,-25 25,1 25,-1-25,0 0,-25 25,26-1,-26-24,25 25,0 0,1 0,-1 0,0-25,25 24,0 1,25-25,0 0,24 0,-24 0,25 0,-1-25,1 25,-1-24,26-1,-26 0,1 0,0 0,-1 1,1-1,-25 25,0-25,24 0,-49 0,25 25,-50 0,0 0,1 0,-1 25,0-25,0 25,0 0,1-25,-1 25,0-1,0 1,25 0,-25-25,25 25,0 0,25-25,0 0,0 0,24 0,-24 0,25 0,-1-25,1 0,0 25,24-25,-24 0,-1 1,1-1,-25 0,24 0,-24 0,0 1,0 24,-25-25,24 25,-48 0,-1 0,0 25,-25-1,26-24,-1 25,0 0,0-25,0 25,1 0,24-1,24 1,1-25,0 0,25 0,-1 0,1-25,-1 25,26-24,-26-1,1 0,0 25,-1-25,1 0,0 1,-1-1,-24 0,0 25,0-25,-1 0,-48 25,-1 0,0 0,0 0,25 25,-25-25,1 0,-1 25,0-25,25 25,25-25,24 0,-24 0,25 0,-1 0,1-25,0 25,-1-25,1 25,-25-25,24 25,1-25,-25 1,-1 24,1-25,0 25,-25-25,25 25,-25-25,0 0,0 1,-25-1,0 25,25-25,-25 25,1 0,24-25,24 25,1 0,0 25,0-25,0 0,24 0,-24 0,0 0,0 0,-1 0,1 0,0 0,0 0,-50-25,50 0,0 25,-1 0,-24-24,25 24,-25 24,0 1,0 0,0 0</inkml:trace>
  <inkml:trace contextRef="#ctx0" brushRef="#br0" timeOffset="23014.01">16743 4415,'0'0,"25"0,0-25,0 25,-1 0,1 0,0 0,-25-24,25 24,0 0,-1 0,1-25,0 25,0 0,0-25,-1 25,1 0,0-25,0 25,0 0,-1-25,1 25,0 0,0 0,0 0,-1 0,1 0,0 0,0-24,0 24,-1 0,1 0,0 0,0-25,0 25,0 0,-1 0,1 0,-25-25,25 25,0 0,0 0,-1 0,-24-25,25 25,0 0,0-25,0 25,-1-24,1 24,0-25,0 25,0-25,-1 25,1-25,0 25,0 0,-25-25,25 25,-1 0,-24-24,25 24,0 0,-25-25,25 25,0 0,-1-25,1 25,0 0,0 0,0 0,-25-25,24 25,1 0,0 0,0 0,0-25,-1 25,1-24,0 24,0 0,0 0,-25-25,25 25,-1 0,1 0,0-25,0 25,0 0,-1 0,1 0,0 0,0-25,0 25,-1 0,1 0,0 0,0 0,0-25,-1 25,1 0,0 0,0 0,0 0,-1 0,1 0,0 0,-25-24,25 24,0 0,-1 0,1 0,0-25,0 25,0 0,-1 0,1-25,0 25,0 0,0 0,-1-25,1 25,0 0,0-25,0 25,0 0,-1 0,1 0,0 0,0-25,0 25,-1 0,1 0,0 0,0 0,0 0,-1 0,1 0,0 0,0-24,0 24,-1 0,1 0,0 0,0-25,0 25,-1 0,1 0,0-25,0 25,0 0,24 0,-24-25,0 25,24 0,-24 0,25-25,-25 25,24-24,1 24,-25 0,24-25,1 25,0-25,-26 25,26 0,0-25,-26 25,26 0,0 0,-26 0,26-25,-25 25</inkml:trace>
  <inkml:trace contextRef="#ctx0" brushRef="#br0" timeOffset="23967.85">11931 4018,'25'0,"-25"25,25 0,-25 0,24 0,-24-1,25 26,-25-25,25 49,-25-49,0 0,25 0,-25-1,0 1,25 0,-25 0,24 0,-24-1,0 1,25 0,-25 0,25 0,-25-1,0 1,25 0,-25 0,0 0,0-1,0 1,0 0,0 0,-25 0,25 0,-25-25</inkml:trace>
  <inkml:trace contextRef="#ctx0" brushRef="#br0" timeOffset="26944.3">4018 6102,'25'0,"0"-25</inkml:trace>
  <inkml:trace contextRef="#ctx0" brushRef="#br0" timeOffset="27075.69">4316 6028</inkml:trace>
  <inkml:trace contextRef="#ctx0" brushRef="#br0" timeOffset="27323.77">3894 6052,'0'-24,"25"24</inkml:trace>
  <inkml:trace contextRef="#ctx0" brushRef="#br0" timeOffset="27595.46">4787 5978,'25'0,"0"25</inkml:trace>
  <inkml:trace contextRef="#ctx0" brushRef="#br0" timeOffset="27740.79">5358 5978,'0'25,"0"-50,25 50,-1-25</inkml:trace>
  <inkml:trace contextRef="#ctx0" brushRef="#br0" timeOffset="28011.49">6524 5953,'24'0</inkml:trace>
  <inkml:trace contextRef="#ctx0" brushRef="#br0" timeOffset="28148.3">7144 5928,'25'0,"-50"0</inkml:trace>
  <inkml:trace contextRef="#ctx0" brushRef="#br0" timeOffset="28296.2">7789 5953,'0'0,"24"0,1 0</inkml:trace>
  <inkml:trace contextRef="#ctx0" brushRef="#br0" timeOffset="28435.12">8558 5928,'24'0</inkml:trace>
  <inkml:trace contextRef="#ctx0" brushRef="#br0" timeOffset="28583.72">9252 5879,'0'25,"0"-50,25 50,0-25</inkml:trace>
  <inkml:trace contextRef="#ctx0" brushRef="#br0" timeOffset="28723.5">10046 5804,'0'0,"25"0</inkml:trace>
  <inkml:trace contextRef="#ctx0" brushRef="#br0" timeOffset="28852.1">10691 5755</inkml:trace>
  <inkml:trace contextRef="#ctx0" brushRef="#br0" timeOffset="29000.24">11162 5755,'-322'0,"644"0,-297 0,0 0,0 0,-1 0</inkml:trace>
  <inkml:trace contextRef="#ctx0" brushRef="#br0" timeOffset="29682">11733 5755,'49'0,"-24"0,-99 0,173 0,-74 0,-1 0,1 0,-25-25,25 25,0 0,0 0,-1 0,1 0,0 0,0 0,0 0,-25-25,24 25,1 0,0 0,0-25,-50 25,0 25,0-25,1 0,-1 0,0 0,0 0,0 0,1 0,-1 0,0 0,0 0,0 0,50 0,0 0,0 0,0 0,-1 0,-48 0,-1 0,0 0,0 0,0 0,1 0,-1 0,0 0,50 0,0 0,-1 0,1 0,0 0</inkml:trace>
  <inkml:trace contextRef="#ctx0" brushRef="#br0" timeOffset="31441.91">12303 4812,'0'0,"25"-25,0 25,0-25,-1 1,-24-1,0 0,-24 25,24-25,-25 25,0 0,25-25,0 1,-25 24,25-25,0 0,0 0,0 0,-25 25,25-24,0-1,-24 25,24-25,-25 25,25-25,0 0,-25 25,25-24,0-1,-25 25,25-25,-25 0,25 0,0 1,0 48,0 1,0 0,0 0,0 0,0-1,0 1,0 0,0 0,0 0,0-1,0 1,0 0,0 0,0 0,0-1,0 1,0 0,0 0,0 0,0-1,0 1,0 0,0-50,0 0,25 1,-25-1,0 0,0 0,0 0,0-24,0 24,0 0,0 0,0 1,25-1,-25 0,0 0,0 0,0 1,0 48,25 1,-25 0,0 0,0 24,0-24,0 25,0-25,0 24,0-24,0 25,0-1,0-24,0 0,0 25</inkml:trace>
  <inkml:trace contextRef="#ctx0" brushRef="#br0" timeOffset="33881.65">21134 3497,'0'0,"24"0,1 0,0 0,0 0,0 0,-1-24,1 24,0 0,0 0,0 0,-1-25,1 25,0 0,0-25,0 25,-1 0,1 0,0-25,0 25,0 0,-1 0,-24-25,25 25,0 0,0 0,0-24,0 24,-1 0,1 0,0 0,0 0,0 0,-1 0,1 0,0 0,0 0,0 0,-25-25,24 25,1 0,0 0,0 0,0 0,-1 0,1-25</inkml:trace>
  <inkml:trace contextRef="#ctx0" brushRef="#br0" timeOffset="49686.13">11509 14511,'0'0,"-24"25,24-1,0 1,-25 0,25 0,-25 0,25 24,-25-24,25 25,0-26,0 26,0-25,0 0,0-1,0 1,25-25,0 0,0 0,-25-25,24 1,-24-1,25 0,0-25,-25 26,25-1,-25-25,0 25,0 1,0-1,0 0,-25 25,0 25,0 0,25-1,-24 1,-1 25,0-25,0-1,25 26,-25-25,25 0,0-1,0 1,0 0,25 0,0-25,0-25,0 25,24-25,-24 0,25 1,-26-1,26-25,0 25,-26 1,1-1,25 0,-50 0,25 25,-25 25,0 0,-25 0,0 24,0-24,-24 25,24-1,0-24,-25 25,26-26,-1 26,25-25,-25 0,25-1,0 1,25-25,-25-25,25 25,-1-24,1 24,0-25,0 0,0 0,-1 0,1 25,-50 25,1 0,-1 25,0-26,0 1,0 25,-24-1,24-24,0 0,0 25,1-25,-1-1,25 1,0 0,25-25,-1-25,1 25,25-25,-25 1,-1-26,26 25,-25-25,24 26,-24-26,0 25,0 0,0 1,-50 24,0 24,0 1,0 0,-24 0,24 0,0-1,0 1,1 0,-1 0,0 0,50-50,0 25,-1-25,1-25,25 26,-25-26,24 0,1 1,-1-1,-24-24,25 24,-25-24,-1 24,1-24,0-1,0 26,-25-26,25 26,-25-26,0 26,-25-1,25 0,-25 26,0-26,25 25,-25 0,1 25,-1-24,0 24,0 0,0-25</inkml:trace>
  <inkml:trace contextRef="#ctx0" brushRef="#br0" timeOffset="51957.7">12254 15528,'24'0,"-24"25,25-25,0 0,0 0,0 0,-25-25,24 25,1 0,-25-25,25 25,0-25,0 0,-25 1,24 24,-24-25,25 25,-25-25,25 25,-25-25,25 25,0-25,-1 25,-24-25,25 25,-25-24,25 24,-25-25,25 25,-25-25,25 25,-25-25,24 25,-24-25,25 25,-25-24,0-1,25 0,-25 0,25 0,-25 1,25 24,-25-25,0 0,24 0,-24 0,25 25,-25-24,0-1,25 25,-25-25,0 0,25 25,-25-25,25 1,-25-1,0 0,24 0,-24 0,25 1,-25-1,25 0,-25 0,0 0,25 25,-25-24,0-1,0 0,25 25,-25-25,0 0,0 1,24-1,-24 0,0 0,0 0,0 0,25 25,-25-24,0-1,0 0,25 25,-25-25,0 0,0 1,25 24,-25-25,0 0,0 0,25 0,-25 1,0-1,25 0,-25 0,0 0,0 1,24-1,-24 0,0 0,25 0,-25 1,25-1,-25 0,25 0,-25 0,0 1,25-1,-25 0,0 0,0 0,0 1,24-1,-24 0,0 0,0 0,25 25,-25-24,0-1,25 0,-25 0,25 0,-25 1,25 24,-25-25,0 0,24 25,-24-25,25 0,-25 0,25 25,0-24,0-1,-1 25,-24-25,25 25,-25-25,25 25,0-25,0 25,-25-24,24 24,1 0,-25-25,25 25,0-25,0 25,-1 0,-24-25,25 25,0 0,0-25,0 25,-1 0,-24-24,25 24,0 0,0 0,-25-25,25 25,-1 0,1 0,0-25,0 25,0 0,-1 0,1 0,0 0,-25-25,25 25,0 0</inkml:trace>
  <inkml:trace contextRef="#ctx0" brushRef="#br0" timeOffset="52438.01">12452 13370,'-25'0,"25"-25</inkml:trace>
  <inkml:trace contextRef="#ctx0" brushRef="#br0" timeOffset="53513.41">12601 13146,'-25'50,"50"-100,-75 125,25-50,25 0,-24-1,-1 26,25-25,-25 0,25-1,0 1,0 0,0 0,0 0,0-1,25-24,0 0,-1 0,1-24,0-1,0 0,0 0,-1 0,1 1,0-1,-25-25,25 25,0 1,-25-1,24 0,-24 0,0 0,-24 25,-1 0,0 25,0-25,0 25,1 0,-1 0,0 24,0-24,0 0,1 24,-1-24,25 25,0-25,0-1,0 1,0 0,25-25,-1-25,1 25,0-25,25 1,-26 24,1-25,0 0,0 0,0 0,-1 1,-24 48,-24 1,-1 0,25 25,-25-26,0 26,0-25,-24 24,24 1,0 0,25-26,-25 26,1 0,24-26,-25 26,25-25,0 24,0-24,0 0,25 0,-25 0,24-25,1 24,0-24,0 0,0 0,-1-24,1 24,0 0,-25 24,-25-24,25 25,-25 0,25 0,-24-25,24 25,-25-1,25 1,0 0,-25 0,25 0,0 0,0-1,0 1,0 0,25-25,-25 25,25-25,-25 25,0-1,0 1,0 0,0 0,0 0,0-1,0 1,0 0,0 0,0 0,0-1,0 1,0 0,24-25,1 0,0 0,-25-25,-25 50,0 0,1 0,-1-1,0 1,0 0,0 0,1 0,24-1,0 1,0-50,24 25,-24-24,-24 24,24-25,0 0,-25 0,25 0,0 1,0-1,-25 0,25 0,0 0,0 1,0-1,0 0,0 0,0 0</inkml:trace>
  <inkml:trace contextRef="#ctx0" brushRef="#br0" timeOffset="55102.84">11658 4192,'0'0,"25"25,0 0,-25-1</inkml:trace>
  <inkml:trace contextRef="#ctx0" brushRef="#br0" timeOffset="56701.37">12179 6300,'0'-24</inkml:trace>
  <inkml:trace contextRef="#ctx0" brushRef="#br0" timeOffset="57537.04">12750 15205,'0'0,"0"25,0 0</inkml:trace>
  <inkml:trace contextRef="#ctx0" brushRef="#br0" timeOffset="62633.02">20861 12576,'0'0,"0"-25,0 0,25 25,-25 25,24-25,1 0,0 0,0 0,0 0,-25 25,24-25,1 0,0 0,0 0,0 0,-1 0,-24 25,25-25,0 0,-25 25,25-25,0 24,-1-24,1 0,-25 25,25-25,0 0,-25 25,25-25,-25 25,24-25,1 0,-25 25,25-25,-25 24,25-24,-25 25,25 0,-25 0,24-25,-24 25,25-25,-25 24,25 1,-25 0,0 0,25-25,-25 25,0-1,0 1,25 0,-25 0,0 0,24-25,-24 24,0 1,0 0,0 0,0 0,25-25,-25 25,0-1,0 1,0 0,0 0,25 0,-25-1,0 1,0 0,0 0,0 0,25-25,-25 24,0 1,0 0,0 0,25 0,-25-1,0 1,0 0,0 0,25 0,-25-1,0 1,0 0,0 0,0 0,24-25,-24 24,0 1,0 0,0 0,25 0,-25-1,0 1,25 0,-25 0,0 0,0-1,0 1,25 0,-25 0,0 0,0-1,25-24,-25 25,0 0,0 0,24 0,-24 0,25-1,-25 1,25 0,-25 0,25 0,-25-1,25-24,-25 25,24 0,1 0,-25 0,25-25,0 24,-25 1,25-25,-25 25,24-25,-24 25,25 0,0-1,0 1,0-25,-25 25,24-25,-24 25,25-25,-25 25,25-25,-25 24,25-24,-25 25,25 0,-1 0,1-25,-25 25,25-25,0 24,0 1,-1-25,-24 25,25-25,0 0,-25 25,25-25,0 25,-1-25,1 24,0-24,0 0,-25 25,25-25,0 0,-1 0,1 25,0-25,0 0,0 0,24 25,-24-25,0 0,0 0,-1 25,1-25,0 0,0 0,0 24,-1-24,1 0,0 0,0 0,-25 25,25-25</inkml:trace>
  <inkml:trace contextRef="#ctx0" brushRef="#br0" timeOffset="65149.9">23168 13072,'0'0,"0"25,24-25,1 25,0-25,0 0,0 0,-25-25,0 0,0 0,-25 25,25-25,-25 25,0-24,0 24,1 0,-1 0,0 0,0 0,0 0,1 0,-1 0,0 24,25 1,0 0,25 0,0-25,-1 0,1 0,0 0,0 0,0-25,-1 25,-24-25,0 0,25 25,-25-24,0-1,0 0,0 0,-25 0,25 1,-24-1,-1 0,0 25,0-25,-24 0,24 1,-25 24,1-25,24 25,-25 0,25 0,1 0,-1 0,25 25,25-1,-1-24,26 0,-25 0,0 25,24-25,1 0,-25 0,24 0,-24 0,0-25,0 25,-1 0,1 0,0 0,-50 0,0 0,1 0,-1 25,0-25,-25 50,26-50,-1 25,0-1,25 1,-25 0,25 0,0 0,25-1,-25 1,25 0,0 0,-1 0,1-1,0 26,25-25,-26 0,1 0,0-1,0 1,0 25,-1-25,-24-1,25 1,-25 0,0 0,0 0,0-1,-25 26,25-25,-24 0,-1-1,0 26,0-25,0 0,1-1,-1 1,25 0,0 0,0 0,0-1,25 1,-25 0,24-25,26 25,-25 0,24-25,-24 24,25-24,-1 25,-24-25,25 0,-25 25,-1-25,1 0,0 0,-25 25,-25-25,0 0,1 0,-1 0,0 0,25 25,25-1,0 1,-1-25,1 25,0-25,-25 25,25-25,0 25,-1-25,-24 24,25-24,-25 25,0 0,25-25,0 25,0-25,-1 0,1 0,0 25,0-25,0 0,0 0,-25-25,0 0,0 0,0 0,0 1,0-1,0 0,-25 50,0-25,0 25,0-25,25 24,-25-24,25 25,0 0,25 0,25 0,-25-25,0 25,24-25,1 0,-25 0,24 0,1 0,-25 0,-1-25,1 25,0 0,0-25,0 25,-25-25,0 0,-25 25,25-25,-25 25,0 0,0 0,-24 0,24 0,-25 0,26 25,-1-25,0 0,0 25,0-25,25 25,0 0,0 0,0-1,0 1,25 0,-25 0,25 0,25-1,-26 1,26 0,-25 0,24-25,-24 25,25-25,-25 24,-1-24,26 0,-50 25,25-25,0 0,-50 0,0 0,0 0,0 0,1 0,-1 0,0 0,0 0,0 0,25 25,25 0,0-25,0 25,0-1,-1-24,26 25,-25 0,24-25,-24 25,0 0,25-25,-26 24,1 1,-50-25,1 0,-1 0,0-25,0 25,0 0,1 0,-1 0,0 0,25 25,25-25,0 25,-1-25,1 25,0-25,0 25,24-25,-24 24,25-24,-25 25,-1-25,1 25,0-25,-25-25,-25 25,0 0,1-25,-1 25,0 0,0-24,0 24,1 0,24 24,24 1,1 0,0-25,0 25,0 0,24-1,-24 1,25-25,-26 25,1 0,0-25,0 0,0 25,-50-50,0 25,0-25,0 25,1-25,-1 25,0 0,0-25,0 25,1 0,24 25,24 0,1-25,0 25,0-25,0 25,-1-25,1 0,0 0,0 0,-25-25,0 0,-25 0,0 0</inkml:trace>
  <inkml:trace contextRef="#ctx0" brushRef="#br0" timeOffset="65843.28">22523 12750,'0'0,"0"-25,-25 25,0-25,0 25,0 0</inkml:trace>
  <inkml:trace contextRef="#ctx0" brushRef="#br0" timeOffset="72462.18">12799 11857,'0'-25,"0"50,-25-1,25 1,-24-25,24 25,-25 0,0-25,25 25,-25-1,0-24,1 25,-1 0,0 0,0 0,0-1,1 1,24 0,-25-25,25 25,0 0,25-25,-1 0,1 0,-25 25,25-25,0 0,0 0,-1 0,26 24,-25-24,0 0,-1 0,1 0,0 0,0 25,0-25,-1 0,1 0,0 0</inkml:trace>
  <inkml:trace contextRef="#ctx0" brushRef="#br0" timeOffset="72895.43">12750 12179,'0'0,"-25"0,25-25,25 25,-1 0,1 25,0-25,0 0,24 0,-24 0,25 0,-1-25,1 25,0 0,24 0,1 0,-1 0,0 0,1 0,-1-25,25 25,1 0,-26 0,25 0,0 0,1 0,-1 0,0 0,0 0,1 0,-26 0,25 0,-24 0,24 0,-25 0,1 0,-26 0,26 0,-26 0,1 0,-25 0,24 0,-24 0,0 0,0 0</inkml:trace>
  <inkml:trace contextRef="#ctx0" brushRef="#br0" timeOffset="73695.37">16098 11807,'0'-25,"0"0,0 50,25-25,-25 25,0 0,25 0,-25-1,0 1,0 0,25 0,-25 0,0-1,0 1,0 0,0 0,0 0,0-1,0 1,0 0,0-50,0 0,0 1,0-1,0 0,-25 0,25 0,0 1,0-1,0 0,0 0,0 0,0 1,0-26,0 25,0 0,25 1,-25-1,24 25,1 0,-25 25,25-25,-25 24,25 1,0 0,-25 0,24-25,-24 25,0-50,25 0,-25 0,25 0,-25 1,25 24,-25-25,25 0,0 0,-1 25,1 0,0 0,-25 25,25-25,-25 25,25-25,-25 25,0-1,0 1,0 0,24 0,-24 0,0 24,25-49,-25 25,0 0,25 0,-25-1,0 1</inkml:trace>
  <inkml:trace contextRef="#ctx0" brushRef="#br0" timeOffset="73964.19">16942 11832,'-75'99,"75"-74,75-149,-150 273,75-125,0 1,0 0,0 0,0 0,25-1,0-24,0 0,-1-24,1-1,-25 0,0 0,0 0,0 1,0-1,0 0,0 0,0 0,0 1,-25-1,25 0,0 0</inkml:trace>
  <inkml:trace contextRef="#ctx0" brushRef="#br0" timeOffset="74151.6">17264 11757,'149'-49,"-298"98,323-98,-150 49,1 0,25 0,-25 0,24-25,-24 25,25 0,-25 0,-1 0,1 0,0 0</inkml:trace>
  <inkml:trace contextRef="#ctx0" brushRef="#br0" timeOffset="74311.48">17686 11658,'-99'397,"198"-794,-198 819,99-397,0-1</inkml:trace>
  <inkml:trace contextRef="#ctx0" brushRef="#br0" timeOffset="75237.58">18529 12030,'25'0,"0"0,0 0,-1 0,1 0,0 0,25-25,-26 25,26 0,-25 0,24 0,1 0,24 0,-24 0,24 0,1 0,-1 0,1 0,-1 0,25 0,1-24,-1 24,0-25,0 25,0-25,25 0,-24 25,24-25,-25 25,25-24,0-1,-25 25,0-25,25 25,-24 0,-1-25,-25 25,25-25,1 25,-26 0,0 0,1-24,-1 24,1 0,-26 0,1 0,0 0,-1 0,1-25,-25 25,24 0,-24 0,0 0,0-25,24 25,-24 0,0 0,0 0,-1 0,-24-25,25 25,0 0,0 0,0 0,-1 0,1 0,0 0,-25 25,25-25,-50 0,25-25,-25 25,0 0,1 0,-1-25,0 25,0 0,0 0,1 0,-1 0,50 25,-1-25,1 25,0-25,0 0,0 25,-1-25,1 25,0-25,0 24,0-24,-1 0,1 25,0-25,0 25,0 0,-25 0,0-1,-25-24,0 25,-25 0,26 0,-26-25,25 25,-24-25,-1 24,0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28:11.37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13742 9103,'25'0,"-1"0,1 25,0-25</inkml:trace>
  <inkml:trace contextRef="#ctx0" brushRef="#br0" timeOffset="144.78">14287 9178,'25'0,"0"0,0 0,0 0</inkml:trace>
  <inkml:trace contextRef="#ctx0" brushRef="#br0" timeOffset="272.02">14734 9153,'25'0,"0"0,-1 0,1 0,0 0</inkml:trace>
  <inkml:trace contextRef="#ctx0" brushRef="#br0" timeOffset="403.91">15205 9178,'25'0,"0"0,0 0,-1 0</inkml:trace>
  <inkml:trace contextRef="#ctx0" brushRef="#br0" timeOffset="532.68">15900 9203,'0'0,"25"0,-1 0,1 0</inkml:trace>
  <inkml:trace contextRef="#ctx0" brushRef="#br0" timeOffset="658.24">16545 9227,'25'0</inkml:trace>
  <inkml:trace contextRef="#ctx0" brushRef="#br0" timeOffset="788.71">17264 9277,'0'-25</inkml:trace>
  <inkml:trace contextRef="#ctx0" brushRef="#br0" timeOffset="926.92">17859 9203,'25'0,"-25"-25</inkml:trace>
  <inkml:trace contextRef="#ctx0" brushRef="#br0" timeOffset="1065.33">18430 9153,'25'0</inkml:trace>
  <inkml:trace contextRef="#ctx0" brushRef="#br0" timeOffset="1202.65">19000 9153,'0'-25,"25"25</inkml:trace>
  <inkml:trace contextRef="#ctx0" brushRef="#br0" timeOffset="1359.92">19571 9128,'0'-25,"25"25,0 0</inkml:trace>
  <inkml:trace contextRef="#ctx0" brushRef="#br0" timeOffset="1487.57">19918 9079,'0'-25,"0"0,25 25,0 0</inkml:trace>
  <inkml:trace contextRef="#ctx0" brushRef="#br0" timeOffset="1619.91">20241 9029,'0'-25,"24"0,1 25,0 0</inkml:trace>
  <inkml:trace contextRef="#ctx0" brushRef="#br0" timeOffset="1754.83">20762 9004,'24'0,"-24"-25,25 0,0 25</inkml:trace>
  <inkml:trace contextRef="#ctx0" brushRef="#br0" timeOffset="1898.62">21382 9029,'24'0,"-24"-25,0 0,25 25</inkml:trace>
  <inkml:trace contextRef="#ctx0" brushRef="#br0" timeOffset="2038.88">21853 9054,'0'-25,"0"0</inkml:trace>
  <inkml:trace contextRef="#ctx0" brushRef="#br0" timeOffset="2162.93">22076 9004,'25'0</inkml:trace>
  <inkml:trace contextRef="#ctx0" brushRef="#br0" timeOffset="2339">22374 8979,'25'-25,"-1"25,-24-24,25 24,0-25,0 25,0 0,-1 0,-24-25,25 25,0 0,0 0</inkml:trace>
  <inkml:trace contextRef="#ctx0" brushRef="#br0" timeOffset="3250.44">21729 9153,'0'0,"25"0,0 0,-1 0,1 0,0 0,0 0,0-25,-1 25,1 0,0 0,0 0,0 0,-1 0,1 0,0 0,-25-25,25 25,0 0,-1 0,1 0,0 0,0 0,0 0,-25-24,24 24,1 0,0 0,0 0,0 0,-1-25,1 25,0 0,0 0,0 0,-1 0,1 0,0 0,0 0,0 0,-1 0,-24-25,25 25,0 0,-25-25,25 25,0 0,-25-25,25 25,-1 0,-24-25,25 25</inkml:trace>
  <inkml:trace contextRef="#ctx0" brushRef="#br0" timeOffset="3279.42">22845 8954,'-25'25</inkml:trace>
  <inkml:trace contextRef="#ctx0" brushRef="#br0" timeOffset="3546.22">22597 8954,'0'-24,"-25"24</inkml:trace>
  <inkml:trace contextRef="#ctx0" brushRef="#br0" timeOffset="10295.85">13841 16297,'25'0,"-25"-25,25 25,-25-25,0 0,0 0,24 25,-24-24,0-1,25 25,-25-25,0 0,0 0,0 1,25 24</inkml:trace>
  <inkml:trace contextRef="#ctx0" brushRef="#br0" timeOffset="11882.76">13841 16272,'0'-25,"0"0,25 25,-25-25,0 1,25 24,-25-25,0 0,0 0,24 25,-24-25,0 1,0-1,25 25,-25-25,0 0,25 25,-25-25,0 1,0-1,0 0,0 0,25 25,-25-25,0 1,25-1,-25 0,0 0,24 25,-24-25,0 1,0-1,25 0,-25 0,0 0,25 25,-25-24,0-1,0 0,25 25,-25-25,0 0,25 25,-25-24,0-1,24 0,-24 0,0 0,25 25,-25-25,0 1,25 24,-25-25,25 25,-25-25,25 0,-1 0,-24 1,25 24,-25-25,0 0,25 25,-25-25,25 25,-25-25,25 25,-25-24,25 24,-25-25,24 25,-24-25,25 25,-25-25,25 25,-25-25,25 25,-25-24,25 24,-25-25,24 25,-24-25,25 25,0-25,0 25,0-25,-1 25</inkml:trace>
  <inkml:trace contextRef="#ctx0" brushRef="#br0" timeOffset="14966.93">21729 14784,'0'24,"25"-24,0 0,-25 25,24-25,-24 25,0 0,0 0,0-1,25-24,-25 25,0 0,0 0,0 0,0-1,0 1,0 0,0 0,0 0,0-1,0 1,0 0,0 0,25-25,-25 25,0-1,0 1,0 0,0 0,25-25,-25 25,0 0,0-1,0 1,25-25,-25 25,0 0,24-25,-24 25,0-1,0 1,0 0,25-25,-25 25,0 0,25-1,-25 1,25-25,-25 25,25-25,-25 25,24 0,1-25,-25 24,25-24,-25 25,25-25,0 0,-25 25,24-25,-24 25,25-25,-25 25,25-25,-25 24,25-24,-25 25,25-25,-25 25,24-25,-24 25,25-25,-25 25,25-25,-25 24,25-24,0 0,-25 25,24-25,-24 25,25-25,0 0,-25 25,25-25,-25 25,25-25,-1 24,1-24,-25 25,25-25,0 0,-25 25,25-25,-1 0,-24 25,25-25,0 0,-25 25,25-25</inkml:trace>
  <inkml:trace contextRef="#ctx0" brushRef="#br0" timeOffset="25468.6">7665 5060,'0'0,"-25"0,25-25,-25 25,25-24,25 24,0-25,-1 25,1 0,0 0,25-25,-26 25,26-25,0 25,-1-25,26 25,-26-24,1 24,24-25,1 25,-26-25,26 25,-26-25,26 0,-26 25,1 0,0-25,-1 25,1 0,-25-24,-1 24,1 0,0 0,-25 24</inkml:trace>
  <inkml:trace contextRef="#ctx0" brushRef="#br0" timeOffset="25777.43">8458 4986,'0'0,"-24"0,24-25,0 50,0 0,0-1,0 1,0 0,0 0,0 24,0-24,0 25,0-1,0 1,0 0,0-1,0 1,0-1,0 1,0-25,0 24,0 1,0-25,0 0,0-1,0 1,24 0,-24 0,0 0,0 0,0-1,25 1</inkml:trace>
  <inkml:trace contextRef="#ctx0" brushRef="#br0" timeOffset="26271.62">8731 5507</inkml:trace>
  <inkml:trace contextRef="#ctx0" brushRef="#br0" timeOffset="27257.59">8855 5680,'0'-25,"0"1,0-1,0 0,0 50,0 0,0-1,25 1,-25 0,0 0,0 0,0-1,0 1,0 0,0 0,0 0,0 0,0-1,0 1,0 0,-25 0,25 0,0-1,0-48,25 24,0 0,0 0,-1-25,1 25,0 0,0 0,0 0,0 0,-1 0,1-25,0 25,0 0</inkml:trace>
  <inkml:trace contextRef="#ctx0" brushRef="#br0" timeOffset="28777.55">9327 5755,'-25'0,"0"0,25 24,-25-24,25 25,-25-25,25 25,-24 0,24 0,-25-25,25 25,0-1,0 1,0 0,0 0,0 0,25-25,-1 0,1 0,0 0,0-25,0 0,-25 0,0 0,0 1,0-1,0 0,0 0,-25 25,25 25,0 0,0 0,0-1,0 1,0 0,25-25,-1 25,1-25,0 0,0 0,0 0,-1 0,1 0,0 0,-25-25,25 25,-25-25,0 0,25 25,-25-24,0-1,0 0,0 0,-25 25,25-25,0 0,25 25,-1 25,1-25,0 0,-25 25,25 0,0 0,-25 0,0-1,0 1,-25 0,0-25,0 25,0-25,50 0,0 0,0 0,0 0,-1 0,-24-25,25 25,0 0,0 0,0-25,-1 25,-24-25,25 25,-25-24,25-1,-25 0,0 0,0 0,0 0,-25 25,25 25,-25-25,25 25,-24-25,24 25,0 0,-25 0,25-1,0 1,25-25,-25 25,24-25,1 0,0 0,0 0,0 0,-1 0,1 0,0-25,0 25,0 0,-25-25,25 25,-25-24,24 24,-24-25,25 25,-25-25,0 0,0 0,0 0,0 50,0 0,0 0,0 0,0 0,25-1,0 1,0-25,-1 0,1 0</inkml:trace>
  <inkml:trace contextRef="#ctx0" brushRef="#br0" timeOffset="29604">8334 4142,'0'-24,"0"-1,25 25,-25 25,0-1,-25 1,25 0,0 0,0 0,0-1,0 1,0 0,0 0,0 0,0-1,0 1,25 25,-25-25,0-1,0 1,0 25,0-25,0-1,0 26,0-25,0 24,0-24,0 0,0 0,0 25,0-26,0 1,0 0,0 0,25 0,-25-1,0 1,25-25,-25 25,25 0,-1-25,1 0,0 25</inkml:trace>
  <inkml:trace contextRef="#ctx0" brushRef="#br0" timeOffset="31892.01">10765 5829,'-25'-25,"25"0,-24 25,-1 0,0 25,0-25,25 25,-25-25,1 0,24 25,-25-25,25 25,-25 0,25-1,0 1,0 0,0 0,25-25,-25 25,25-25,-1 0,1 0,0 0,0 0,0-25,-1 25,1 0,25-25,-25 25,-1 0,1-25,0 25,0 0,-25-25,25 25,-25 25,-25-25,25 25,-25-25,25 25,25-25,-25-25,0 0,25 25,-25-25,0 1,24 24,-24-25,25 25,-25 25,25-25,-25 24,0 1,25-25,0 0,-1 0,1 0,0 0,0 0,0 0,-25-25,0 50,0 0,0 0,25-25,-1 0,1-25,0 25,-25-25,25 0,-25 1,0-1,0 0,0 0,0 0,0 0,0 1,-25 24,25-25,0 50,0-1,0 1,0 0,0 0,0 0,0 0,0-1,0 1,25-25,-25 25,0 0,25 0,-25-1,24-24,1 0,-25-24,25 24,-25-25,25 25,-25-25,0 0,0 0,0 1,0-1,0 0,0 50,0 0,0-1,25-24,-1 0,1 0,-25-24,25 24,0 0,-25-25,25 25,-25 25,24-25,-24 24,25 1,-25 0,25 0,-25 0,0-1,0 1,25 0,-25 0,0 0,0-1,0 1,0 0,0 0,-25-25,25 25,-25-25,0 24,1-24,-1 0,0 0,0 0,25-24,-25 24</inkml:trace>
  <inkml:trace contextRef="#ctx0" brushRef="#br0" timeOffset="32802.67">16669 4564,'0'-25,"0"0,0 1,0-1,-25 25,25 25,0-1,0 1,0 0,25 25,-25-26,0 26,0 0,25-1,-25-24,0 25,24-1,-24 26,0-26,25 1,-25 0,0-1,25 1,-25-1,25 1,-25 0,25-1,-25-24,24 25,-24-1,25-24,0 0,-25 24,25-24,0-25,-25 25,24 0,1 0,0-25,0 0,0 0,-1 0,-24-25,25 25</inkml:trace>
  <inkml:trace contextRef="#ctx0" brushRef="#br0" timeOffset="33067.53">16396 5283,'-25'0,"25"-24,0-1,25 25,-25-25,25 25,0-25,-1 25,1 0,0 0,25-25,-26 25,26 0,-25 0,24 0,1-24,0 24,-26 0,26 0,0 0,-1-25,1 25,-1 0</inkml:trace>
  <inkml:trace contextRef="#ctx0" brushRef="#br0" timeOffset="33767.55">17462 5457,'0'25,"0"0,0-1,0 1,0 0,0 0,0 0,0-1,0 1,25 0,-25 0,25 0,-25-1,0 1,0 0,25 0,-25 0,0 0,0-1,25-24,-25-24,0-1,-25 0,25 0,0 0,0-24,-25 24,25 0,0 0,0 0,0 1,0-1,0 0,-25 0,25 50,0 0,25 0,0-1,-25-48,25 24,0-25,-25 0,24 0,1 0,-25 1,25 24,-25-25,25 0,0 0,-25 0,24 25,1 0,-25 25,0 0,25-25,-25 25,0 0,0-1,25 1,-25 0,0 0,0 0,0-1,25 1,-25 0,0 0,0 0,0-1,24 1,-24 0,0 0,25 0,-25 0,25-25</inkml:trace>
  <inkml:trace contextRef="#ctx0" brushRef="#br0" timeOffset="34038.21">18107 5631,'0'0,"-24"0,-1 0,0 24,25 1,-25 0,25 0,0 0,0-1,0 1,0 0,0 0,0 0,0 0,25-1,0 1,0-25,-25 25,24-25,1 0,0 0,0-25,0 0,-1 1,-24-1,0 0,0 0,0 0,0 0,0 1,0-1,0 0,-24 0,24 0,-25 1</inkml:trace>
  <inkml:trace contextRef="#ctx0" brushRef="#br0" timeOffset="34379.93">18405 5507,'25'0,"-25"-25,25 25,-1-25,1 25,0 0,-25-25,25 25,0 0,0 0,-1 0,1 0,0 0,0 0,0 0,-50 25,0-25,0 0,25 25,-25-25,25 25,0-1,0 1,-24 0,24 0,0 0,0-1,0 1,0 0,0 25,0-26,0 1,24 0,-24 0,25 25,-25-26,25 1,-25 0,25 0</inkml:trace>
  <inkml:trace contextRef="#ctx0" brushRef="#br0" timeOffset="35397.26">5308 6400,'0'24,"-25"1,25 0,-24-25,24 25,-25 0,0-25,25 24,-25 1,0 0,1 0,-1-25,0 25,25-1,-25-24,0 25,1 0,-1 0,25 0,0-1,0 1,25-25,-1 25,1-25,0 25,0-25,0 0,24 25,-24-25,0 0,0 0,24 25,-24-25,25 0,-26 0,26 0</inkml:trace>
  <inkml:trace contextRef="#ctx0" brushRef="#br0" timeOffset="35741.65">5457 6772,'0'0,"0"24,25-24,0 0,-1 0,1 0,25 0,-1 0,1-24,0 24,24 0,1 0,-26-25,26 25,24 0,-25-25,1 25,24 0,0 0,0-25,0 25,1 0,24 0,-25-25,25 25,0 0,0-24,-25 24,25 0,-25-25,25 25,-24 0,-1-25,-25 25,1 0,-1 0,1 0,-26 0,1 0,-1 0,-24 0,0 0,0 0,0 0</inkml:trace>
  <inkml:trace contextRef="#ctx0" brushRef="#br0" timeOffset="36132.69">8930 6499,'-25'0,"25"-25,-25 25,25-25,0 0,-25 25,25 25,0 0,0 0,25 0,-25-1,0 1,0 0,25 0,-25 24,0-24,0 25,25-25,-25 24,0 1,0-25,0 24,0-24,0 25,0-25,24 24,-24-24,0 0,25 0,-25-1,0 1,25 0,-25 0</inkml:trace>
  <inkml:trace contextRef="#ctx0" brushRef="#br0" timeOffset="36464.85">9426 6846,'0'0,"-25"0,0 0,0 0,25 25,0 0,0 0,0-1,25 1,-25 0,25-25,0 25,-25 0,25-1,-1-24,1 25,-25 0,25-25,-25 25,25 0,-25-1,0 1,-25-25,0 0,25 25,-25-25,1 0,-1 0,0 0,0 0,0 0</inkml:trace>
  <inkml:trace contextRef="#ctx0" brushRef="#br0" timeOffset="37114.05">9872 6945,'0'-24,"0"-1,25 25,0 0,0-25,-1 25,1 0,25-25,0 25,-1-25,1 25,24-25,1 25,-1-24,0 24,1-25,24 0,-25 25,26-25,-1 0,0 25,-25-24,26-1,24 25,-25-25,0 25,0-25,25 25,-24 0,-1-25,25 25,-25 0,0 0,1-24,-1 24,0 0,0 0,-24 0,24 0,-25-25,1 25,-26 0,26 0,-26 0,1 0,0-25,-1 25,-24 0,0 0,0 0,-1-25,-24 0,-24 25,-1-24,0 24,0 0,25-25,-25 25,1 0,-1 0,25-25,-25 25,0 0,0 0,25-25,25 50,0-25,0 0,0 0,-1 25,1-25,0 25,25-25,-26 24,1-24,0 25,0-25,0 25,-1-25,-24 25,25-25,-25 25,-25-25,25 24,-24-24,-1 0,0 0,-25 0</inkml:trace>
  <inkml:trace contextRef="#ctx0" brushRef="#br0" timeOffset="37655.18">14560 6449,'-24'25,"24"0,-25-25,0 25,0-1,0 1,1-25,-1 25,0 0,0-25,0 25,0-25,1 24,-1 1,0-25,0 25,0-25,1 0,24 25,-25-25,25 25,0-1,0 1,0 0,0 0,25-25,-25 25,24-25,1 25,0-25,0 24,0-24,-1 25,1-25,25 0,-25 25</inkml:trace>
  <inkml:trace contextRef="#ctx0" brushRef="#br0" timeOffset="37982.44">14312 6747,'0'-25,"25"25,0 0,25 0,-26 0,1 0,25 0,-1 0,1 0,24 0,-24 0,24 0,1 0,-1 0,25 0,-24 0,24 0,0 0,1 0,24 0,-25 0,0 0,25 0,-25 0,0-25,1 25,-1 0,0 0,0-25,-24 25,-1 0,1 0,-1 0,-24-24,-1 24,1 0,-25 0,-1 0,1 0,0-25</inkml:trace>
  <inkml:trace contextRef="#ctx0" brushRef="#br0" timeOffset="39027.42">17735 6598,'0'-25,"0"0,25 25,0 0,-25-24,25 24,0 0,-1 0,1 0,0 0,0 0,0 0,-1 24,1-24,-25 25,25-25,-25 25,0 0,0 0,0-1,0 1,-25-25,0 25,1 0,-1 0,0-1,0 1,-24 0,24 0,0-25,0 25,0 0,1-25,-1 0,25 24,-25-24,25 25,25 0,0-25,-1 0,1 0,0 0,0 0,24 0,-24 0,25 0,-25 0,24 0,1 0,-25-25</inkml:trace>
  <inkml:trace contextRef="#ctx0" brushRef="#br0" timeOffset="39323.42">18628 6672,'0'-24,"-24"24,-1-25,0 0,0 25,0-25,0 25,1 0,-1 0,0 0,25 25,0 0,25 0,-25-1,25 1,-25 0,24 0,1 0,-25-1,25 1,0 0,0 0,-25 0,0 0,0-1,0 1,0 0,-25-25,25 25,-25-25,0 0,0 0,1-25,-1 25,0 0,25-25,-25 25,0 0,1-25</inkml:trace>
  <inkml:trace contextRef="#ctx0" brushRef="#br0" timeOffset="40213.01">19149 6796,'0'0,"0"-24,-25 24,50 0,0 0,0 0,0-25,-1 25,1 0,25 0,-25 0,24 0,-24 0,25 0,-1-25,1 25,0 0,24 0,0-25,1 25,-1 0,1 0,-1-25,25 25,0 0,-24 0,24 0,0 0,25 0,-24 0,-1 0,0 0,0 0,-24 0,24-24,-25 24,1 0,-1 0,0-25,-24 25,24-25,-24 0,0 25,-25-25,24 1,-24 24,0-25,0 0,-1 0,1 0,-25 1,25-1,-25 0,0 0,25 25,-25-25,0 1,-25 24,25 24,0 1,0 0,25-25,-25 25,25-25,-25 25,0-1,0 1,0 0,0 0,-25 0,0-25,25 24,-25-24,25 25,-25-25,25 25,-24-25,-1 25,25 0,0-1</inkml:trace>
  <inkml:trace contextRef="#ctx0" brushRef="#br0" timeOffset="40813.32">21382 6648,'24'0,"1"0,0 0,0 0,24 0,-24 0,0 0,25 0,-26 0,26 0,-25 0,25-25,-1 25,1 0,-1 0,1-25,0 25,-1 0,1-25,-25 25,24 0,1-25,-25 25,24-24,-24 24,0-25,0 0,-1 25,1-25,-25 0,0 1,-25-1,1 0,-1 25,0 0,0-25,0 25,1 0,-1 0,0 0,25 25,-25 0,25 0,0-1,25 1,-25 0,25 0,0 0,-25 24,24-24,1 0,-25 0,25-1,0 1,-25 0,0 0,0 0,-25-1,0 1</inkml:trace>
  <inkml:trace contextRef="#ctx0" brushRef="#br0" timeOffset="43035.35">14114 14883,'0'0,"-25"0,25-25,-25 25,25-25,-25 25,25-25,-24 1,24-1,0 0,0 0,0 0,0 1,0-1,0 0,0 0,0 0,0 1,0-1,0 0,0 0,0 0,0 1,0-1,0 0,0 0,0 50,0 0,0 0,0-1,24-24,-24 25,0 0,0 0,0 0,25-1,-25 1,0 25,0-25,0-1,0 26,0-25,0 24,0 1,25-25,-25 24,0 1,0-25,0 24,0-24,0 0,0 0,0 0,0-1,0 1,0 0,-25-25,25-25,-25 0,25 1,0-1</inkml:trace>
  <inkml:trace contextRef="#ctx0" brushRef="#br0" timeOffset="44210.28">22126 14238,'0'-25,"-25"25,25-25,0 0,0 50,-25-25,25 25,0 0,0 0,0-1,0 1,25 0,-25 0,0 25,25-26,-25 1,0 25,25-25,-25 24,0-24,0 25,0-26,24 26,-24 0,0-26,0 26,0 0,0-26,0 26,0-25,0 24,-24-24,24 0,0 0,-25 0,25-50,-25 25,25-25,-25 25,25-25,0 0,-25 1,25-1,0 0,0 0,-24 0,24 1,0-1,0 0,0 50,-25 0,25-1,0 1,0 0,0 0,25 0,-1-1,-24 1,25-25,0 25,0-25,0 0,-1 0,1 0,0-25,0 0,0 1,-1-1,-24 0,0 0</inkml:trace>
  <inkml:trace contextRef="#ctx0" brushRef="#br0" timeOffset="59584.51">14461 14883,'0'-25,"25"25,0 0,0 0,-50 0,25 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5:40.40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13370 14337,'0'-25,"25"25,-1 0,1 0,-25 25,0 0,25-25,-25 25,0 0,25-25,-25 24,0 1,0 0,25-25,-25 25,0 0,0-1,24-24,-24 25,0 0,0 0,0 0,0-1,0 1,0 0,0 0,0 0,0-1,0 1,0 0,0 0,0 0,0-1,0 1,0 0,-24 0,24 0,0-1,0 1,0 0,0 0,0 0,0-1,0 1,0 0,-25 0,25 0,0-1,0 1,0 0,-25 0,25 0,0-50</inkml:trace>
  <inkml:trace contextRef="#ctx0" brushRef="#br0" timeOffset="404.18">13419 15255,'0'-25,"-24"25,24 25,0 0,0-1,0 1,0 0,0 0,0 0,0 0,0-1,0 1,0 0,24-25,1 0,0 0,-25-25,25 25,0-25,-1 25,1-24,0 24,0-25,0 25,-1-25,1 25,0-25,0 25</inkml:trace>
  <inkml:trace contextRef="#ctx0" brushRef="#br0" timeOffset="4689.42">3274 3671,'0'-25,"-25"25,1 0,24 25,-25-25,0 0,25 25,-25 0,0 0,25-1,-24-24,24 25,0 0,-25 0,25 0,0 24,0-24,0 0,0 0,0-1,0 1,0 25,0-25,0-1,0 1,0 0,25-25,-25 25,0 0,24-25,-24 24,25-24,0 0,0-24,0 24,-25-25,24 0,1 0,-25 0,25 1,0-1,-25 0,25 0,-25 0,24 1,-24-1,0 0,0 0,0 0,0 1,0 48,0 1,0 0,0 0,0 0,0-1,25 1,-25 0,0 0,25-25,-25 25,25-1,-25 1,25-25,-1 0,1 0,0 0,0 0,-25-25,25 25,-25-24,24-1,-24 0,25 0,-25 0,0 1,0-1,0 0,25 25,-25-25,0 0,0 1,0-1,-25 0,25 0,-25 25</inkml:trace>
  <inkml:trace contextRef="#ctx0" brushRef="#br0" timeOffset="5049.92">3969 3919,'0'25,"0"0,0 0,0-1,0 1,0 0,0 0,0 0,0-1,0 1,0 0,0 0,0 0,0-1,0 1,0 0,0 0,0 0,0-1,0 1,0 0,25-25,-1 0,1 0,0-25,0 25,0-25,-1 25,26-24</inkml:trace>
  <inkml:trace contextRef="#ctx0" brushRef="#br0" timeOffset="5306.14">4564 3845,'25'0,"0"-25,-1 25,1-25,0 25,0 0,0-25,-1 25,1 0,0-24</inkml:trace>
  <inkml:trace contextRef="#ctx0" brushRef="#br0" timeOffset="5457.94">4688 3969,'-25'25,"25"-1,25-24,0 0,0 0,-1-24,1 24</inkml:trace>
  <inkml:trace contextRef="#ctx0" brushRef="#br0" timeOffset="6322.45">5854 3324,'0'-25,"0"0,-25 25,25 25,0 0,-25-25,25 25,-25-1,25 1,-24 0,24 0,0 24,-25-24,25 0,-25 25,25-26,0 1,-25 0,25 25,0-25,0-1,0 1,0 0,25-25,0 25,0-25,-25-25,24 25,1-25,0 25,0-25,0 1,0-1,-1 0,-24 0,25 25,0-25,-25 50,0 0,0 0,0 0,25-25,-25 24,25-24,-1 25,1-25,0-25,0 25,0 0,-1-24,1 24,25-25,-25 0,-1 0,1 0,-25 0,25 1,0 24,-25-25,25 0,-25 0,24 0,-24 1,0-1,0 0,0 0,0 0,-24 1,24-1,-25 0,25 0,-25 25,25-25,-25 25,25-24</inkml:trace>
  <inkml:trace contextRef="#ctx0" brushRef="#br0" timeOffset="6799.76">6623 3696,'0'-25,"0"50,0 0,0 0,0-1,25 1,-25 0,0 0,0 0,0-1,0 1,0 0,0 0,24-25,-24 25,25-25,0 0,0 0,0-25,-1 25,1-25,25 0,-25 25</inkml:trace>
  <inkml:trace contextRef="#ctx0" brushRef="#br0" timeOffset="7263.89">4291 3423,'0'-25,"0"0,0 1,25-1,-25 0,25 25,0 0,-25 25,24-25,-24 25,0-1,0 1,0 0,0 0,0 24,-24-24,24 25,-25-1,0-24,25 25,-25 0</inkml:trace>
  <inkml:trace contextRef="#ctx0" brushRef="#br0" timeOffset="8295.58">7317 3324,'0'0,"25"0,-25-25,25 25,0 0,0-25,-1 25,1-25,0 25,0-24,0 24,-1-25,26 25,-25-25,0 25,-1-25,1 25,0 0,0-25,0 25,-1-24,1 24,0 0</inkml:trace>
  <inkml:trace contextRef="#ctx0" brushRef="#br0" timeOffset="8555.45">7541 3051,'0'25,"24"0,-24-1,0 1,25-25,-25 25,25 0,-25 0,0-1,25 1,-25 0,25 25,-25-26,24 1,-24 0,25 0,-25 0,0-1,25-24,-25 25,25 0</inkml:trace>
  <inkml:trace contextRef="#ctx0" brushRef="#br0" timeOffset="8882.61">8285 2729,'0'-25,"0"50,25-1,-25 1,0 0,24 0,-24 0,0-1,25 1,-25 0,0 25,25-26,-25 1,0 0,25 25,-25-26,25 1,-25 0,0 0,0 0,24-1,-24 1,0 0,0 0</inkml:trace>
  <inkml:trace contextRef="#ctx0" brushRef="#br0" timeOffset="9219.56">8582 2828,'0'25,"-24"-25,-1 24,0 1,0 0,0 0,1 0,24-1,0 1,24-25,-24 25,25-25,0 0,0 25,0-25,-1 25,1-25,0 0,0 0,0 24,-1-24,1 0,0 0,0 0,0 0,-1 0,1 0,0 0,0 0,0 0</inkml:trace>
  <inkml:trace contextRef="#ctx0" brushRef="#br0" timeOffset="9576.41">9004 2704,'0'25,"25"-1,-25 1,25-25,-25 25,25 0,-25 0,24-1,-24 1,25 0,-25 0,25-25,0 25,-25-1,25-24,-1 25,1-25,0 0,0 0,-25-25,25 25,-25-24,0-1,0 0,0 0,24 25,-24-49,0 24,0 0,0 0,0 0,0 1,0-26,0 25,0 0,0-24,0 24,0 0,0 0,0 0,0 1,0-1</inkml:trace>
  <inkml:trace contextRef="#ctx0" brushRef="#br0" timeOffset="11043.23">6474 4316,'0'25,"0"0,0-1,0 1,0 0,0 0,0 24,0-24,25 0,-25 0,0 0,0-1,25 1,-25 0,0 0,0 0,0-1,24 1,-24 0,0 0,25 0,-25 0,0-1,25-24,-25-24,-25 24,0-25,25 0,-24 25,24-25,-25 0,0 0,25 1,-25 24,25-25,0 50,0-1,0 1,0 0,25-25,-25 25,0 0,25-25,-25 25,0-1,25-24,-25 25,24-25,-24 25,25-25,0 0,-25-25,25 25,-25-25,25 1,-25-1,0 0,24 25,-24-25,25 0,-25 0,0 1,0-1,0 0,0 0</inkml:trace>
  <inkml:trace contextRef="#ctx0" brushRef="#br0" timeOffset="12699.84">6251 5407,'0'25,"-25"-25,25 25,-25-25,25 25,-25 0,25-1,0 1,0 0,-24 0,24 0,0-1,0 1,0 0,0 0,0 0,0-1,0 1,0 0,0 0,0 0,0 0,24-25,1 0,0 0,0-25,0 0,-25 0,24 25,-24-25,25 0,-25 1,25-1,-25 0,25 0,-25 0,0 1,0 48,0 1,0 0,0 0,25 0,-25-1,24 1,-24 0,0 0,25-25,-25 25,25-25,0 0,-25-25,25 25,-25-25,24 25,-24-25,0 0,25 1,-25-1,0 0,25 25,-25-25,0 0,0 1,0-1,0 0,0 0,0 0,-25 25,25-24,0-1,-25 25,25-25,-24 25,24-25,0 50</inkml:trace>
  <inkml:trace contextRef="#ctx0" brushRef="#br0" timeOffset="13275.35">6796 5655,'-24'0,"-1"25,25 0,0 0,0 0,0-1,0 1,0 0,0 0,0 0,0 0,0-1,25-24,-25 25,24-25,1-25,0 25,-25-24,25 24,0-25,-25 0,25 25,-25-25,0 0,0 0,0 1,0-1,-25 25,25-25,-25 25,0 0,0 0,0 0</inkml:trace>
  <inkml:trace contextRef="#ctx0" brushRef="#br0" timeOffset="13572.4">6945 5531,'25'0,"0"0,-25-24,25 24,0 0,-1-25,1 25,-25-25,25 25,0-25,0 25,-1-25,1 25,0-24,0 24,0-25,-1 25,1-25,0 25,-25-25,25 25</inkml:trace>
  <inkml:trace contextRef="#ctx0" brushRef="#br0" timeOffset="13859.57">7342 5135,'-25'0,"25"24,25 1,-25 0,25 0,-25 0,0-1,25-24,-25 25,0 0,25 0,-25 0,0-1,24 1,-24 0,0 0,25 0,-25-1,25-24,-25 25,25-25,-25 25</inkml:trace>
  <inkml:trace contextRef="#ctx0" brushRef="#br0" timeOffset="14168.39">7590 5184,'0'-25,"-25"25,25 25,-24-25,24 25,-25 0,25 0,0-1,0 1,0 0,0 0,0 0,25-25,-1 24,1-24,0 0,0 0,0 0,-1 0,1-24</inkml:trace>
  <inkml:trace contextRef="#ctx0" brushRef="#br0" timeOffset="14604.83">7813 5283,'0'25,"0"0,0 0,0 0,0-1,0 1,0 0,25-25,-25 25,25-25,0 0,0 0,-1-25,1 25,-25-25,25 25,0 0,-25-25,25 25,-25-24,25 24,-25-25,0 0,0 0,0 0,-25 25,0 0,0 0,0-24,0 24,1 0</inkml:trace>
  <inkml:trace contextRef="#ctx0" brushRef="#br0" timeOffset="15555.5">7838 5209,'0'-25,"-25"25,25-25,0 1,0 48,0 1,25 0,0 0,-25 0,25-25,-25 24,25 1,-25 0,24-25,-24 25,25 0,-25-1,25-24,-25 25,25-25,-25 25,25-25,0 25,-25-50,0 0,0 0,0 1,0-1,-25 0,25 0,0 0,-25 1,25-26,-25 25,25 0,0-24,-25 24,25-25,0 26,-25-1,25 0,0 0,0 0,0 1,0-1,0 0</inkml:trace>
  <inkml:trace contextRef="#ctx0" brushRef="#br0" timeOffset="16255.94">8235 4787,'-25'0,"25"-25,-24 25,24-24,-25 24,0-25,0 25,25-25,-25 25,1 0,24-25,-25 25,0-25,0 25,0 0,0 0,1 0,-1 0,-25 25,25-25,-24 25,-1-25,1 25,-1 0,0-1,-24 1,24 25,-24-25,24 0,-24 24,24-24,-24 25,0-26,-1 26,26 0,-26-1,1 1,-1-1,1 26,-1-1,26-24,-26 24,1 1,24-1,1 0,-26 26,26-26,-1 1,25-1,1 0,-26-24,50 24,-25 1,25-26,0 1,0 0,25-1,0 1,0-1,-1 1,1-25,0 24,25-24,-1 25,1-25,-1 0,1-25,0 24,24-24,-24 0,24 0,25 0,-24-24,-1-1,25 0,1-25,-1 25,0-24,0-1,0-24,1 24,-1-24,0-1,0 1,0 0,-24-1,24 1,-24-1,-1-24,25 25,-49-26,24 26,-24-25,-1 24,1-24,-25 0,0 25,-1-1,-24 1,0-1,0 1,-24 0,-1 24,0 0,-25 1,26-1,-26 0,-24 26,24-1,0 0,-24 0,0 25,24-25,-24 25,-1 0,25 0,-24 0</inkml:trace>
  <inkml:trace contextRef="#ctx0" brushRef="#br0" timeOffset="26649.67">14387 15478,'0'-25,"-25"25,25-24,-25 24,0-25,0 25,25-25,-24 25,24-25,-25 25,0-25,0 25,25-25,-25 25,1 0,-1-24,0 24,0 0,25-25,-25 25,1 0,24-25,-25 25,0 0,25-25,-25 25,0 0,1 0,-1-25,0 25,0 0,0 0,1 0,-1-24,0 24,0 0,0 0,1 0,-1 0,0 0,0 0,0 0,1-25,-1 25,0 0,0 0,0 0,1 0,-1 0,0 0,0 0,25 25,-25-25,1 0,-1 0,0 0,0 0,0 24,0-24,1 0,-1 25,0-25,0 0,0 25,1-25,24 25,-25-25,0 0,25 25,-25-25,0 0,25 24,-24-24,-1 25,0 0,0-25,0 25,1 0,-1-25,25 25,-25-25,25 24,-25-24,25 25,-25-25,25 25,0 0,-24-25,24 25,0-1,0 1,-25 0,25 0,0 0,0-1,-25 1,25 0,0 0,0 0,-25-1,25 1,0 0,0 0,-25-25,25 25,0-1,0 1,0 0,0 0,0 0,0-1,25-24,-25 25,0 0,0 0,25-25,-25 25,25-1,0 1,-25 0,24-25,-24 25,25-25,-25 25,25-25,-25 24,25 1,0 0,-1-25,-24 25,25 0,0-25,0 25,-25-1,25-24,-1 25,1-25,0 25,0-25,0 25,-1 0,1-25,25 0,-25 24,-1-24,1 0,0 0,25 0,-25 0,24 0,-24 0,0 0,24 0,-24 0,25 0,-25 0,-1 0,1 0,25 0,-25 0,-1-24,1 24,25 0,-25 0,-1-25,26 25,-25-25,24 25,-24-25,0 25,25-25,-26 1,1 24,0-25,0 0,0 0,-1 0,1 0,0 1,0-1,0 0,-1 0,1 0,0 1,0-1,-25 0,25-25,-25 26,25-1,-25-25,0 25,0 1,0-26,0 25,0-24,-25 24,25 0,-25 0,25 0,-25 1,25-1,-25 25,0-25,25 0,-24 25,-1-25,0 25</inkml:trace>
  <inkml:trace contextRef="#ctx0" brushRef="#br0" timeOffset="33106.61">14784 16049,'0'24,"24"-24,1 0,0 0,-25 25,25-25,0 0,-1 0,1 0,0 0,0 0,0 0,-1 0,1 0,0 0,0 0,0 25,-1-25,1 0,0 0,0 0,0 0,-1 0,1 0,0 0,0 0,0 0,0 0,-1 0,1 0,0 0,0 0,0 0,-1 0,1 0,0 0,0 0,0 0,-1 0,1 0,0 0,0 0,0 0,-1 0,1 0,0 0,0 0,0 0,-1-25,1 25,0 0,0 0,0 0,-1 0,1 0,0 0,0 0,-25 25,25-25,-1 0,1 0,0 0,0 0,0 25,-1-25,1 0,0 0,0 0,0 0,0 0,-1 0,1 0,0 0,0 0,0 0,-1-25,1 25,0 0,0 0,0 0,-1 0,1 0,0 0,0 0,0 0,-1 0,1 0,-25-25,25 25,0 0,0 0,-1 0,-24-25,25 25,0 0,0 0,0 0,-1 0,1-24,0 24,0 0,0-25,-1 25,-24-25,25 25,-25-25,25 25,-25-25,0 1,25 24,-25-25,0 0,25 25,-25-25,0 0,0 1,24-1,-24 0,0 0,25 25,-25-25,0 1,25 24,-25-25,0 0,25 0,-25 0,0 1,0-1,0 0,0 0,0 0,0 1,0-1,0 0,0 0,0 0,-25 0,25 1,0-1,0 0,0 0,-25 0,25 1,-25-1,25 0,-24 25,24-25,0 0,-25 25,25-24,-25 24,25-25,-25 25,25-25,-25 25,25-25,-24 25,24-25,-25 25,0-24,0-1,0 25,1-25,-1 25,0 0,0-25,0 25,1 0,-1 0,0-25,-25 25,26 0,-1 0,0 0,0 0,-24 0,24 0,0 0,0-24,0 24,1 0,-1 0,0 0,-25 0,26 0,-1 0,0 0,0 0,0 0,0 0,1 0,-1 0,0 0,0 0,0 0,1 24,-1-24,0 0,0 0,0 0,1 0,-1 0,0 25,0-25,0 0,-24 0,24 0,0 25,0-25,1 0,-1 0,0 25,0-25,0 0,1 0,-1 25,0-25,0 0,0 0,25 24,-24-24,-1 0,0 25,0-25,0 0,1 0,-1 25,0-25,0 0,0 0,0 25,1-25,-1 0,0 0,0 25,0-25,1 0,24 24,-25-24,0 0,0 25,0-25,25 25,-24-25,-1 0,0 25,0-25,0 25,1-25,-1 24,0-24,25 25,-25-25,0 25,1-25,-1 25,0-25,0 0,0 25,1-25,-1 0,25 24,-25-24,25 25,-25-25,25 25,-25-25,25 25,0 0,-24-25,24 25,0-1,0 1,-25 0,25 0,0 0,0-1,0 1,0 0,0 0,-25 0,25-1,0 1,0 0,0 0,25-25,-25 25,0-1,25 1,-25 0,0 0,24 0,-24-1,25 1,-25 0,25-25,-25 25,25 0,0-1,-1-24,-24 25,25-25,0 25,0-25,0 25,-1-25,1 25,0-25,0 24,0-24,-1 0,1 25,0-25,0 0,0 25,-1-25,1 0</inkml:trace>
  <inkml:trace contextRef="#ctx0" brushRef="#br0" timeOffset="40222.05">9947 6077,'0'0,"0"-25</inkml:trace>
  <inkml:trace contextRef="#ctx0" brushRef="#br0" timeOffset="41529.03">15429 2332,'0'-25,"-25"25,25-25,-25 25,25 25,-25-25,0 25,0-1,25 1,-24 0,-1 0,25 0,-25-1,0 1,25 0,0 0,-25 0,25-1,0 1,0 0,0 0,25-25,0 0,0 0,0-25,-1 25,1-25,0 0,0 1,0 24,-25-25,25 25,-25-25,0 50,0 0,0-1,0 1,0 0,0 0,0 25,24-26,-24 1,25 0,0-25,-25 25,25-25,0 25,-1-25,26-25,-25 25,0 0,-1-25,1 0,0 0,25 1,-26-1,1 0,0 0,0 0,-25 0,25 1,-25-1,0 0,0-25,0 26,0-1,0 0,-25 0,0 0</inkml:trace>
  <inkml:trace contextRef="#ctx0" brushRef="#br0" timeOffset="41816.83">16272 2530,'0'25,"0"0,-25-1,25 1,-25 0,25 0,0 0,-25 0,25-1,0 1,0 0,0 0,0 0,0-1,0 1,25-25,0 25,0-25,0 0,-1 0,1 0,0 0,0-25,0 25,0-25,-25 1,0-1,-25 0,0 0,0 25,0-25,0 1,1 24,-1-25,0 25,0 0,25-25,-25 25</inkml:trace>
  <inkml:trace contextRef="#ctx0" brushRef="#br0" timeOffset="42205.49">16991 2604,'-25'0,"50"0,0 0,0 0,0 0,-1 0,1-24,25 24,-25 0,24 0,1 0,-1-25,1 25,0 0,-1-25,1 25,0 0,-26 0,26-25,0 25,-26 0,1 0,0-25,0 25</inkml:trace>
  <inkml:trace contextRef="#ctx0" brushRef="#br0" timeOffset="42497.03">18752 2505,'-24'0</inkml:trace>
  <inkml:trace contextRef="#ctx0" brushRef="#br0" timeOffset="46169.39">18653 2108,'0'-24,"-25"24,25-25</inkml:trace>
  <inkml:trace contextRef="#ctx0" brushRef="#br0" timeOffset="46925.03">18653 2133</inkml:trace>
  <inkml:trace contextRef="#ctx0" brushRef="#br0" timeOffset="48692.99">18628 2158,'0'-25,"0"0</inkml:trace>
  <inkml:trace contextRef="#ctx0" brushRef="#br0" timeOffset="49469.15">18678 2009,'0'25,"-25"-25,0 0,25 25,0 0,-24-25,24 24,-25-24,25 25,-25 0,25 0,0 0,0-1,-25 1,25 0,0 0,-25 0,25-1,0 26,0-25,0 0,0 24,0-24,0 25,0-1,0-24,0 25,0-25,0 24,0 1,0-1,0-24,0 25,0-1,0 1,25 0,-25-1,25 1,-25-1,25-24,-25 25,25-1,-1-24,-24 0,25 0,0 24,25-49,-26 25,1 0</inkml:trace>
  <inkml:trace contextRef="#ctx0" brushRef="#br0" timeOffset="49949.83">19819 1687,'0'-25,"0"0,25 25,0 0,-1 0,1 0,0 25,25-25,-1 25,-24 0,25-1,-1 1,1 25,-25-25,24 24,1 1,-25-1,-1 26,26-1,-50-24,25 24,0 25,-25-24,24-1,-24 1,0-1,0 1,-24-1,24-24,-25 24,25-24,-25 24,25-24,-25-1,0 1,25-25,-24 24</inkml:trace>
  <inkml:trace contextRef="#ctx0" brushRef="#br0" timeOffset="50609.7">18976 1984,'0'25,"24"-25,1 0,0 0,0-25,0 25,-1 0,1 0,0-24,0 24,0 0,-1 0,1 0,0 0,0 0,0 0,-25 24,0 1,-25 0,25 0,-25 0,0-1,-24 26,24 0,0-26,-25 26,26-25,-26 24,25-24,0 25,-24-25,24-1,0 1,25 0,-25 0,1 0,24-1,-25-24,25 25,0 0,0 0,25-25,-1 0,1 0,0 0,0-25,24 25,-24 0,25-25,-25 25,24 0,1-25</inkml:trace>
  <inkml:trace contextRef="#ctx0" brushRef="#br0" timeOffset="51969.93">19397 2530,'25'0,"0"0,-25-25,25 25,-25-25,24 25,-24-24,0-1,-24 25,24 25,-25-25,0 24,25 1,-25-25,25 25,0 0,0 0,0-1,25-24,-25 25,25-25,0 0,-1 0,-24-25,25 25,0 0,0 0,-25-24,25 24,-25-25,25 25,-25-25,24 25,-24-25,0 0,0 1,0-1,0 0,-24 50,24 0,-25-25,25 24,0 1,0 0,0 0,0 0,25-25,-1 0,1 0,0 0,0 0,0 0</inkml:trace>
  <inkml:trace contextRef="#ctx0" brushRef="#br0" timeOffset="52160.13">19819 2406</inkml:trace>
  <inkml:trace contextRef="#ctx0" brushRef="#br0" timeOffset="52525.3">19819 2431,'0'74,"25"-74,-25-25,25 25,-25-24,24 24,-24-25,25 25,0 0,0 0,0 0,-50 0,25 25,0-1,25-24,-1 0,1 0</inkml:trace>
  <inkml:trace contextRef="#ctx0" brushRef="#br0" timeOffset="53289.13">19199 1612,'0'0,"0"25,0 0,0 0,25 0,-25-1,0 1,24-25,1 0,0 0,0 0,0-25,24 1,-24-1,25 0,-1 0,1 0,24-24,-24 24,0-25,24 25,-24 1,-1-26,1 25,24 0,-49 1,25-1,-1 0,1 0</inkml:trace>
  <inkml:trace contextRef="#ctx0" brushRef="#br0" timeOffset="59052.62">16867 13643,'0'-25,"-25"25,25 25,-24-25,24 24,-25-24,25 25,-25 0,0-25,25 25,-25 0,1-25,24 24,-25 1,0 0,0 0,0 0,1 24,-1-24,0 25,0-1,0 1,1-1,-1 1,0 24,0-24,0 0,0 24,-24-24,24 24,0-24,0-1,25 1,-24 0,-1-1,0 1,0-1,25 1,-25-25,25 24,-24 1,24-25,-25 0,25-1,-25 1,25 0,0 0,-25 0,25-1,0 1</inkml:trace>
  <inkml:trace contextRef="#ctx0" brushRef="#br0" timeOffset="59300.9">16024 15180,'0'-24,"-25"48,25 1,0 0,0 0,0 0,25-25,0 0,-1-25,1 0,0 25,25-25,-26 0,1 25,25-24</inkml:trace>
  <inkml:trace contextRef="#ctx0" brushRef="#br0" timeOffset="61492.84">19372 5556,'0'-25,"-24"25,24-24,0-1,-25 0,25 0,-25 50,25 0,-25 0,-24 24,49 1,-25-25,0 24,0-24,0 25,25-26,-24 26,24-25,0 0,0 0,0-1,0 1,24-25,-24 25,25-25,0 0,0 0,0 0,-1-25,1 25,0-25,25 25,-26-24,-24-1,25 25,0-25,0 25,-25-25,0 50,0 0,25 0,-1-25,1 24,0-24,25 0,-25 0,-1 0,26-24,-25 24,24-25,-24 25,0-25,0 0,0 25,-1-25,1 0,0 1,-25-1,25 0,-25 0,0 0,0 1,0-1,0 0,0 0,0 0,-25 1,25-1,-25 0,25 0,-25 25</inkml:trace>
  <inkml:trace contextRef="#ctx0" brushRef="#br0" timeOffset="61784.54">20166 5631,'0'24,"0"1,-25 0,25 0,-24 0,24-1,0 1,0 0,0 0,0 0,0 0,0-1,0 1,0 0,0 0,24-25,-24 25,25-25,0 24,0-24,0-24,-1 24,1-25,0 25,-25-25,25 25,-25-25,0 0,0 1,0-1,0 0,0 0,-25 0,25 0,-25 25,0-24,1 24,-1-25,0 0,0 25</inkml:trace>
  <inkml:trace contextRef="#ctx0" brushRef="#br0" timeOffset="62249.87">20588 5631,'-25'0,"50"0,0 0,-1 0,-24-25,25 25,25 0,-25 0,0 0,24 0,-24 0,25-25,-26 25,26 0,0 0,-26 0,26-25,0 25,-26 0,26 0,-25 0,0 0,-1 0,-24-25,25 25,-50 0</inkml:trace>
  <inkml:trace contextRef="#ctx0" brushRef="#br0" timeOffset="69613.27">13866 15801,'-25'0,"25"-25,0 50,25-25,-25 24,25 1,-25 0,24-25,-24 25,50 24,-50-24,25 25,-25-25,25-1,-1 26,1 0,-25-26,25 1,0 25,0-25,-25 24,24-24,1 0,-25 25,25-26,0 1,-25 0,25 0,-25 0,24-1,-24 1,25 0,0 0,-25 0,25-1,-50-24,0 0,25-24,-25 24,1-25,-1 25,25-25,-25 25,25-25,-25 25,50 0,0 0,0 0,-1-25,1 1,-25-1,0 0,25 0,-25 0,0 1,25-1</inkml:trace>
  <inkml:trace contextRef="#ctx0" brushRef="#br0" timeOffset="75310.64">13568 17835,'25'0,"0"0,0 0,-1 0,1 0,0 0,0 0,0 0,-25-25,24 25,1 0,0 0,0 0,0-25,-1 25,1 0,0 0,0 0,0 0,-1 0,1 0,0 0,0 0,0 0,-1 0,1 0,0 0,0 0,0 0,-1 0,1 0,0 0,0 0,0 0,0 0,-1 0,1 0,0 0,0 0,0 0,-1 0,1 0,0 0,0 0,0 0,-1 0,1 0,0 0,0 0,0-25,-1 25,1 0,0 0,0 0,0 0,-1 0,1 0,0 0,0 0,0 0,-1 0,-24 25,25-25,0 0,0 0,0 0,-1 0,1 0,0 0,0 0,0 0,-1 0,1 0,0 0,0 0,0 0,0 0,-1 0,1 0,0 0,0 0,0 0,-1 0,1 0,0 0,0 0,0 0,-1 0,1 0,0 0,0 0,0 0,-1 0,1 0,0 0,-25-25,25 25,0 0,-1 0,1 0,0 0,0 0,0 0,-25 25,24-25,1 0,0 0,0 0,0 0,-1 0,1 0,0 0,0 0,0 0,-1 0</inkml:trace>
  <inkml:trace contextRef="#ctx0" brushRef="#br0" timeOffset="75882.53">16892 17735,'0'0,"25"0,0 0,-1 0,1 0,-25-24,0-1</inkml:trace>
  <inkml:trace contextRef="#ctx0" brushRef="#br0" timeOffset="80831.42">17314 17041,'0'0,"-25"0,25 25,-25-25,25 24,0 1,-25-25,25 25,0 0,25-25,-25-25,25 25,-25-25,25 25,-25-25,24 1,-24-1,0 0,0 0,-24 25,24 25,-25-25,25 25,-25-25,25 25,-25-25,25 24,0 1,0 0,25-25,0-25,0 0,-25 1,0-1,24 25,-24-25,0 0,-24 25,-1 0,25 25,-25 0,0 0,25-1,-25 1,25 0,0 0,-24 0,24-1,0 1,24-25,-24 25,25-25,0 0,-25-25,25 25,-25-25,25 1,-25-1,24 0,-24 0,0 0,0 1,-24 24,24 24,-25 1,25 0,-25-25,25 25,0 0,0-1,0 1,25-25,0 0,-1 0,1 0,0-25,0 25,-25-24,25 24,-25-25,0 0,-25 25,0 0,25 25,-25-25,0 25,25-1,-24-24,24 25,0 0,24-25,1 0,0 0,0-25,0 25,-1-25,-48 25,24 25,-25-25,25 25,-25-25,25 25,-25-25,25 25,-25-1,25 1,-24 0,48-25,1 0,0-25,0 25,-25-25,25 25,-25-24,24 24,-24-25,0 0,0 0,0 0,0 1,-24-1,-1 25,0 25,0-1,25 1,0 0,25-25,0 0,-25-25,25 25,-1-25,-24 1,25 24,-25-25,0 0,-25 0,25 0,-24 25,24 25,-25-25,25 25,-25-25,25 25,-25-25,25 25,0-1,0 1,25-25,0 0,-25-25,25 25,-1-24,-24-1,25 0,-25 0,-25 25,25-25,-24 25,-1 0,25 25,-25-25,25 25,-25-25,25 25,0 0,-25-25,25 24,0 1,25-25,0 0,0 0,0 0,-25-25,24 25,1-24,-25-1,0 0,-25 25,1 0,-1 25,0-25,25 25,-25-1,25 1,0 0,25-25,0 0,-25-25,25 25,-25-25,24 25,-24-24,0-1,-24 25,-1-25,0 25,0 0,25-25,-25 25,1 0,48 0,-48 0</inkml:trace>
  <inkml:trace contextRef="#ctx0" brushRef="#br0" timeOffset="91219.45">9079 6921,'0'-25,"0"0,0 50,0 0,24-25,-24 24,0 1,25 0,-25 0,0 0,25-25,-25 24,0 1,25 0,-25 0,25 0,-25-1,0 1,24-25,-24 25</inkml:trace>
  <inkml:trace contextRef="#ctx0" brushRef="#br0" timeOffset="91267.43">9252 7317,'25'75</inkml:trace>
  <inkml:trace contextRef="#ctx0" brushRef="#br0" timeOffset="91856.14">9277 7441,'-25'-124,"100"372,-125-372,124 273,-74-124,0 0,25-25,-25 25,0-1,25 1,-25 0,0 0,0 0,0-1,0 1,25-25,-25 25,0 0,0 0,0-1,0 1,25-25,-25 25,0 0,0 0,0 0,0-1,0 1,0 0,24 0,-24 0,0-1,25 1,-25 0,0 0,25 0,-25-1,0 1,25-25,-25 25,0 0,0 0,0-1,25 1,-25 0,0 0,0 0,0-1,0 1,0 0,24-25,-24 25,0 0,0-1,0-48,0-1,0 0,-24 25,24-25,0 0,0 1,0-1,0 50,0-1,0 1,0 0,0 0,0 0,24-1,-24-48,25 24,-25-25,25 0,-25 0,25 25,-25-25,25 1,-25-1,24 0,-24 0,25 0,-25 1,25-1</inkml:trace>
  <inkml:trace contextRef="#ctx0" brushRef="#br0" timeOffset="92757.4">8632 10021,'0'-25,"25"25,0 0,-1-25,1 25,0 0,0 0,0 0,-1 0,1 0,0 0,0 25,0-25,-25 25,0 0,0 0,-25-25,0 25,0-25,0 24,-24-24,24 25,0-25,0 0,1 0,-26 0,25 0,0 0,1 0,-1 0,0 0,25-25,-25 25,25-24,0-1,25 0,0 0,0 0,-1 25,26-25,-25 25,0-24,24 24,1-25,-25 0,24 25,1-25,-1 25,1-25,-25 25,25-24,-1 24,-24-25,25 25,-26 0,1-25,0 25,0 0</inkml:trace>
  <inkml:trace contextRef="#ctx0" brushRef="#br0" timeOffset="93680.53">9227 9599,'25'0,"0"0,0 0,0 0,-1 0,1 0,0 0,0 0,0-24,-1 24,1 0,0-25,0 25,0 0,-1 0,1-25,0 25,-25-25</inkml:trace>
  <inkml:trace contextRef="#ctx0" brushRef="#br0" timeOffset="93913.43">9426 9401,'0'25,"25"0,-25-1,0 1,24 0,-24 0,0 0,0-1,25 1,-25 0,0 0,0 0,25-1,-25 1</inkml:trace>
  <inkml:trace contextRef="#ctx0" brushRef="#br0" timeOffset="99330.81">11857 18827,'24'0,"-24"-25,25 25,0 0,0 0,0 0,-1 0,-24-25,25 25,0 0,0 0,0 0,-1 0,1 0,0 0,0 0,0 0,0 0,-1 0,1 0,0 0,0 0,0 0,-1 0,-24-25,25 25,0 0,0 0,0 0,-1 0,1 0,0 0,0 0,0 0,-1 0,1 0,0 0,0 0,0 0,-1 0,1 0,0 0,0 0,0 0,-1 0,1 0,0 0,0 0,0 0,-1 0,1 0,0 0,0 0,0 0,-1 0,1 0,0 0,0 0,0 0,0 0,-1 0,1 0,0 0,-25-24,25 24,0 0,-1 0,1 0,0 0,0 0,0 0,-1 0,1 0,0 0,0-25,0 25,-1 0,1 0,0 0,0 0,0 0,-1 0,1 0,0 0,0 0,0 0,-1 0,1 0,0 0,0 0,0 0,-1 0,1 0,0 0,0 0,0 0,-1 0,1 0,-25-25,25 25,0 0,0 0,-1 0,1 0,0 0,0 0,0 0,0 0,-1 0,1 0,0 0,0 0,0 0,-1 0,1 0,0 0,0 0,0 0,-1 0,1 0,0 0,0 0,0 0,-1 0,1 0,0 0,0 0,0 0,-1 0,-24-25,25 25,0 0,0 0,0 0,-1 0,1-25,0 25,0 0,0 0,-1 0,1 0,0 0,0 0,0 0,-1 0,1 0,0-24,0 24,0 0,0 0,-1 0,1 0,0 0,0 0,0 0,-1-25,1 25,0 0,0 0,0 0,-1 0,1 0,0 0,0 0,-25-25,25 25,-1 0,1 0,0 0,0 0,0 0,-1 0,-24-25,25 25,0 0,0 0,0 0,-1-25,1 25,0 0,0 0,0 0,-1-25,1 25,0 0,0 0,0 0,-1-24,1 24,0 0,0 0,0 0,0 0,-1-25,1 25,-25-25,25 25,-25-25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7:27.95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19546 7937,'0'0,"-25"-24,25-1,0 0,0 0,0 0,0 1,0-1,0 0,-25 25,1-25,-1 25,0-25,0 25,0-24,1 24,-1-25,0 25,-25 0,26-25,-1 25,0-25,0 25,0-25,1 25,-1-24,-25 24,25-25,1 0,-1 25,0-25,0 25,0-25,1 1,-1 24,25-25,-25 25,0 0,25-25,-25 25,1 0,-1-25,0 25,0 0,0 0,1 0,-1-25,0 25,0 0,-25 0,26 0,-1 0,-25 0,25 0,1 0,-26 0,25 0,0 0,-24 0,24 0,0 0,0 0,-24 0,24 0,0 0,0 0,1 0,-1 0,-25 25,25-25,1 0,-1 0,0 0,0 25,0-25,1 0,-1 0,0 25,0-25,0 0,1 25,-1-25,0 0,0 24,0-24,25 25,-25-25,1 0,-1 25,0-25,25 25,-25-25,0 0,1 25,-1-25,0 24,0 1,0 0,1 0,-1 0,25-1,-25 1,25 0,0 0,0 0,0-1,0 1,0 0,0 0,0 0,0-1,0 1,0 0,0 0,0 0,0 0,25-1,-25 1,0 0,25 0,-25 0,0-1,0 1,0 0,0 0,24 0,-24-1,0 1,0 0,0 0,0 0,25-25,-25 24,0 1,0 0,0 0,0 0,25-25,-25 24,0 1,0 0,0 0,0 0,0-1,25 1,-25 0,0 0,0 0,25-1,-25 26,0-25,0 0,0-1,24 1,-24 0,0 0,0 0,0 0,0-1,0 1,25 0,-25 0,0 24,25-49,-25 50,0-25,0 0,25-1,-25 1,25 25,-25-25,24-1,-24 26,25-25,-25 0,25-1,0 1,-25 25,25-25,-25-1,25 1,-1 0,-24 0,25 0,0-25,0 24,0 1,-25 0,24-25,1 25,25 0,-25-1,-1-24,1 25,0 0,25-25,-26 25,1-25,0 25,25 0,-26-25,1 24,0-24,25 0,-26 25,1-25,25 0,-25 0,24 0,1 0,-25 0,24-25,-24 25,25 0,-1-24,-24 24,25 0,-1-25,-24 25,25-25,-25 0,24 25,1-25,-25 0,24 1,1-26,-1 25,1-24,0 24,-1-25,1 1,-1-1,1-24,0 24,-1-24,1 24,0-24,-1-1,-24 26,25-26,-26 1,1 24,-25-24,25 24,-25-24,0-1,-25 26,0-26,1 26,-1-1,-25 0,25 26,-24-26,24 25,-25 0,25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20T04:21:57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7925 6528 110 0,'0'-4'175'0,"0"0"-47"0,0 4-40 0,6-3-26 0,-6 3-13 15,0-4-8-15,0 4-1 0,0-3 1 0,0 3-1 16,0 0 1-16,0-4 0 0,0 4-4 0,0 0-5 0,0-3-5 16,0 3-5-16,0 0-2 0,0-4-1 0,0 4-1 15,-6 0 0-15,6-4 0 0,0 4 0 0,0 0 0 0,0 0-1 16,-7 0-2-16,7-4-2 0,0 4-2 0,-7 0-2 16,7 0-1-16,0 0 0 0,0 0 0 0,-6 0-1 0,6 0 0 15,0 0 0-15,0 0 3 0,-6 0 2 0,6 0 2 16,0 0 2-16,0 0 2 0,0 0 2 0,0 0 3 0,0 0 1 15,0 0-1-15,0 0 0 0,0 0-1 0,0 0 1 0,0 0-1 16,6 0-1-16,-6 0-2 0,0 0-2 0,0 0-1 0,6 0-2 16,-6-3-1-16,14 3-1 0,-8 0-2 0,13-4-1 15,-5 4 0-15,5-3 1 0,1 3 0 0,-1-5 1 16,14 3 2-16,-7-2 0 0,7 0 0 0,-1 0 1 0,7 1-2 16,-6-2-2-16,12-2 1 0,-5 5-2 0,5-3-2 0,0 2 0 15,1-1-3-15,0-1-1 0,-1 2 3 0,8 0-2 16,-7-1 0-16,5 4 1 0,1-4 0 0,1 1-1 0,-1 0 1 15,0-2-2-15,0 1 1 0,1 1-2 0,5 3 0 16,-6-4 1-16,6 1-1 0,-5-1 2 0,5 1-1 0,1-1 2 16,6-4-2-16,-6 5 1 0,6-1-2 0,0 1-2 0,7-4 0 15,0 3 0-15,6 0 0 0,-7 0 0 0,7 1 0 16,-6-1 0-16,6 0 0 0,-6 0 0 0,-1 2 0 0,2-3-2 16,-2 5 1-16,1-3 0 0,0-1 0 0,-1 4 0 15,1-5 1-15,-7 5 0 0,7-3 0 0,-7 3 0 0,5-3 0 16,4 3-1-16,-9-4 1 0,6 4 0 0,1-4 0 0,-7 4 0 15,7-3-1-15,-7 0 1 0,0-2-2 0,1 1 1 16,-9 1 0-16,2-1 1 0,0 1-1 0,-7-1 1 16,0 1 3-16,-6-1-1 0,0 0 1 0,-14 0 3 0,7 4 1 15,-13-3 0-15,0-1 3 0,-7 4-2 0,-5-3 0 0,-2 3-1 16,2 0 0-16,-8 0-2 0,1 0-2 0,-1 0-9 0,1-5-11 16,-7 5-14-16,7 5-22 0,-1-5-46 0,-6 3-92 15,6 1-157-15,-6-1-85 0,0 1-44 0</inkml:trace>
  <inkml:trace contextRef="#ctx0" brushRef="#br0" timeOffset="890.55">8250 9982 190 0,'-12'-3'412'15,"-8"-1"-131"-15,7 1-116 0,-1 3-76 0,2 0-40 0,6-4-22 16,-2 4-11-16,2 0-4 0,6 0 0 0,-7 0-1 16,7 0-1-16,0 0 3 0,0 0-1 0,0 0 1 0,0 0 1 15,7 0-2-15,-7 0 1 0,6 0 0 0,2 4 2 16,-2-4 0-16,6 0 3 0,-4 0 1 0,4-4 1 0,1 4 3 15,7 0-2-15,-1 0 2 0,8 4 1 0,-2-4 1 0,1 0-3 16,6 0 4-16,9 3-1 0,-2-3 0 0,6 0 4 16,1 0 0-16,6 0 2 0,0 0 0 0,6-3 3 0,0 3 1 15,8-4-4-15,-7 4 1 0,6-3-2 0,7-1 2 16,-7 4-2-16,6-4-1 0,2 0 0 0,4 4 0 0,-4-3 3 16,4 3 0-16,8-4-2 0,0 4-3 0,0-4 0 0,6 4-1 15,0 0-2-15,-7-3-4 0,8 3-2 0,-1 0-3 16,0 0-3-16,0-3 2 0,-6 3-1 0,6-5-2 15,-6 5 3-15,6-4 1 0,-6 1 2 0,-8 0 5 0,9 3 5 16,-7-4 3-16,-3 0 3 0,4 4 5 0,-9-3 1 0,-12 3 3 16,6 0-2-16,-13-4-1 0,1 0 0 0,-8 4-3 0,-5 0-2 15,-8-4 0-15,-7 4 2 0,1 0 5 0,-6 0 10 16,0-4 14-16,-7 4 16 0,-7 0 15 0,0 0 12 16,2-4 8-16,-2 4-1 0,-6 0-6 0,0 0-13 0,0-2-17 15,0 2-35-15,-6-4-57 0,-2 4-77 0,-4 0-79 0,6-3-72 16,-8 3-74-16,8 0-109 0,-7-5-157 0,7 5-86 15,-2-3-18-15,2 3 27 0</inkml:trace>
  <inkml:trace contextRef="#ctx0" brushRef="#br0" timeOffset="1374.82">12401 9679 302 0,'-6'-4'302'0,"6"4"-77"0,-6-4-65 0,-2 4-45 16,8 0-29-16,0 0-11 0,-6-3-6 0,6 3-5 0,0 0-3 15,0 0-1-15,0 0-1 0,0 0-3 0,0-4-3 16,0 4-5-16,0 0-5 0,6 0-2 0,-6 0-5 0,8 0 0 15,-2 0 1-15,0 0 2 0,7 0 1 0,7 0 2 16,0-4 2-16,6 4-2 0,-1-4 4 0,1 4-1 0,7-3 0 16,-1-1-5-16,2 1-2 0,-2-1-4 0,6 1-1 0,-4-1-2 15,4 0-4-15,0 0-5 0,-3 1-5 0,3-2-2 16,-5 5-3-16,-1-2-4 0,1-3-7 0,-1 5-13 0,-5-2-19 16,-1 2-24-16,0 0-25 0,-7-4-29 0,-5 4-28 15,-2 0-34-15,-6 0-37 0,2 4-47 0,-8-4-75 0,-8 0-92 16,2 0-37-16</inkml:trace>
  <inkml:trace contextRef="#ctx0" brushRef="#br0" timeOffset="1671.47">12772 9671 189 0,'-6'4'377'0,"6"3"-121"0,0-4-93 0,0 9-61 16,6-5-33-16,-6 4-11 0,7 0-7 0,6 0-3 15,0 4-2-15,0 0-4 0,-1 3-6 0,9 0-4 0,-2 4-4 16,1 0-6-16,-7 0-2 0,5 3-1 0,2 2 0 15,0-2 0-15,0 4 2 0,-6 5-1 0,-2-3 1 0,1 3-1 16,-6-1-1-16,-1-4-2 0,-6 1-3 0,0-4 1 0,-6 3-1 16,-1-4 0-16,0 1 0 0,-5-4 2 0,-2 3 3 0,-5-6 1 15,-1 3 4-15,-7-4 4 0,2 1 5 0,-7-5 7 16,-2 1 6-16,3-4 8 0,-2-1 12 0,-6-1 8 16,7-3 9-16,-1-2 9 0,7 0 9 0,0-4 6 0,0 4 0 15,6-4-5-15,1 0-9 0,5-4-8 0,8 4-16 0,0 0-19 16,-1-4-43-16,14 4-54 0,-1-7-52 0,6 4-42 15,8-9-40-15,7 1-40 0,5 0-51 0,1-3-66 0,5-1-121 16,-4-4-55-16,5 5-7 0</inkml:trace>
  <inkml:trace contextRef="#ctx0" brushRef="#br0" timeOffset="1858.93">13137 10184 112 0,'0'0'478'0,"0"-3"-57"0,6 3-159 0,-6-5-120 15,8 5-56-15,-2-3-23 0,-1-1-3 0,10 1 8 0,-2-2 18 16,-1 3 12-16,2-6 13 0,-2 4 10 0,15 1 4 0,-7-5-1 16,6 4-10-16,-1-3-14 0,8 4-19 0,0-4-17 15,-2 3-12-15,3-4-13 0,5 5-12 0,-7-1-17 16,7 1-27-16,1-1-35 0,-8 1-35 0,7-1-39 0,0 0-38 16,-6 0-58-16,6 1-77 0,-6-5-148 0,-1 5-73 0,1-1-24 15</inkml:trace>
  <inkml:trace contextRef="#ctx0" brushRef="#br0" timeOffset="2093.25">13398 10294 95 0,'-26'11'470'0,"6"-4"-103"0,1 5-130 15,6-6-90-15,-6 2-45 0,10-1-25 0,4 1-13 16,-7-1-6-16,12-3-4 0,-7-1-1 0,7 2 2 0,0-3 7 15,7 2 7-15,-1 0 7 0,5 0 3 0,4-1-1 0,11 1 0 16,-7-4-5-16,7 4-9 0,1-4-12 0,5 0-12 0,1-4-12 16,5 4-11-16,2-4-8 0,-7 1-6 0,5-1-8 15,9 0-19-15,-9 0-22 0,1 2-27 0,0-6-28 16,1 4-36-16,-1-3-50 0,-1-1-69 0,2 1-131 0,-1-5-79 16,-6 5-34-16</inkml:trace>
  <inkml:trace contextRef="#ctx0" brushRef="#br0" timeOffset="2421.38">14264 10122 263 0,'-6'-7'488'0,"0"3"-99"16,6-4-152-16,-7 8-95 0,7-3-50 0,-6-1-28 16,-1 4-12-16,7 0-6 0,-13 7 3 0,7 1 2 0,-2-1 1 15,-4 5 1-15,5 2-1 0,-6 3-1 0,7-2-4 16,0 7-5-16,-1-3-10 0,7 3-7 0,-6 0-5 0,12-3 0 15,-6 2-3-15,7 2 2 0,-1-2 0 0,7-2-1 0,0-1 2 16,7-3 0-16,-7-1 1 0,6 1 4 0,0-4 7 16,8-1 4-16,-2-1 8 0,2-6 14 0,-1 0 21 0,0-3 26 15,1-3 27-15,5 0 22 0,-7-2 18 0,1-2 13 16,6 0 2-16,-5 0-5 0,-7-5-17 0,0-3-21 0,-1 5-26 16,1-9-28-16,-14 0-25 0,7-1-20 0,-7-3-12 0,-6-2-9 15,7-5-9-15,-14 1-6 0,1-4-6 0,-1-1-9 16,-5-2-12-16,-8 0-28 0,1 3-63 0,-1-4-88 0,-7 4-81 15,2-3-88-15,-8-1-129 0,7-3-127 0,-13-1-89 16,7 1-33-16,-7-4 29 0</inkml:trace>
  <inkml:trace contextRef="#ctx0" brushRef="#br0" timeOffset="3265.03">13051 5763 7 0,'-5'0'350'0,"-8"-5"-107"15,7 5-84-15,6 0-44 0,-7 0-23 0,0 0-11 16,7 0-1-16,0 0-4 0,0 0-6 0,0-3-7 0,7 3-10 16,0 0-7-16,-1 0-7 0,7-3-8 0,1-1-7 0,-3 0-3 15,10 1-1-15,-2-2 1 0,1 2 2 0,6-1-3 16,-6 1 0-16,13-2 0 0,-8 3-1 0,8 2-3 0,0-4-2 16,-1 0-1-16,1 0-5 0,6 4-2 0,-7-3-1 15,7 3-2-15,-7-4-4 0,2 4-13 0,-2 0-15 0,-5 4-21 16,-2-4-29-16,1 0-42 0,-12 3-63 0,5-3-101 0,-12 0-99 15,-1 0-52-15</inkml:trace>
  <inkml:trace contextRef="#ctx0" brushRef="#br0" timeOffset="3514.96">13359 5755 323 0,'0'3'329'0,"0"6"-125"0,0-6-82 0,7 8-50 15,-1-4-22-15,0 4-10 0,8 3-5 0,-1 1 1 16,-1 3-1-16,2 1 1 0,6-1-3 0,-1 4-4 15,-6 4-2-15,6-4-3 0,1 3-2 0,0-3-4 0,-9 4-1 16,10 0 1-16,-8-4 2 0,1 3 0 0,-8-3 1 0,0 0 1 16,-6 1 0-16,0-5 3 0,0 3 0 0,-6-2 2 15,0-1 0-15,-14-3 0 0,6-1 2 0,-5 2 1 0,-7-6 2 16,0 0-2-16,0 2 0 0,-7-5-3 0,1 1-1 16,5-1-3-16,1-3-4 0,-6 0-5 0,4-4 1 0,11 4-7 15,-3-4-7-15,7 0-11 0,-1 0-20 0,14 0-27 0,0 0-37 16,0-8-60-16,14 4-115 0,5-7-112 0,7 0-75 15,7-1-34-15</inkml:trace>
  <inkml:trace contextRef="#ctx0" brushRef="#br0" timeOffset="3780.35">14095 5909 80 0,'0'-4'471'0,"0"1"-81"0,0 3-145 0,7 0-99 0,-1-4-54 16,0 0-25-16,14 1-11 0,-6-2-7 0,11 2-2 15,-5-1-3-15,13 1 2 0,-7-1 0 0,6 1 1 0,7-5-5 16,1 4-6-16,-1 1-9 0,5-5-5 0,-3 4-6 16,4 2-4-16,1-6-5 0,-1 4-6 0,0 1-12 0,-5-1-17 15,-1 0-18-15,-8 4-26 0,3-4-31 0,-8 4-46 0,0-3-68 16,-6 3-131-16,-7-4-85 0,-7 4-33 0</inkml:trace>
  <inkml:trace contextRef="#ctx0" brushRef="#br0" timeOffset="3936.67">14114 6015 212 0,'-6'4'391'0,"6"-1"-131"15,0 1-92-15,0 0-54 0,0-4-34 0,6 4-17 0,8-4-7 16,-1 0-5-16,7 0-8 0,5 0-5 0,8 0-7 15,0-4-6-15,6 4-8 0,7 0-5 0,-1 0-8 0,7-4-14 16,7 4-13-16,0-4-26 0,-1 1-45 0,7-5-69 0,-6 4-151 16,0-3-80-16,-1 0-47 0</inkml:trace>
  <inkml:trace contextRef="#ctx0" brushRef="#br0" timeOffset="4108.39">15301 5707 119 0,'0'-7'469'0,"0"3"-98"15,0 0-149-15,0 4-92 0,7 0-47 0,-7 0-23 16,0 0-12-16,6 8-4 0,-6-1-1 0,6 5 3 16,0-2 3-16,2 5 2 0,-2 4-1 0,0 2-2 0,7 1-9 15,1 8-7-15,-2-1-8 0,2 0-7 0,5 8-9 0,-6-1-16 16,6 1-23-16,-5 4-31 0,-2-2-59 0,2 5-125 16,-8 0-121-16,-6 4-88 0,-6-4-44 0</inkml:trace>
  <inkml:trace contextRef="#ctx0" brushRef="#br0" timeOffset="12575.31">12910 6422 28 0,'0'0'175'16,"0"0"-38"-16,0 0-36 0,0-4-28 0,0 4-22 0,0 0-18 16,0 0-11-16,0 0-5 0,0-4-4 0,0 4-2 15,0 0-1-15,0-3-1 0,0 3-1 0,0 0-1 0,-7-3 0 16,7 3-2-16,0-5-1 0,0 5-1 0,0 0-2 16,0 0 1-16,0-4 2 0,-7 4 0 0,7 0 0 0,0-3 2 15,0 3 1-15,-6 0 2 0,6-4 2 0,-7 4 0 0,7-3 1 16,-6 3 0-16,6 0 1 0,-7-4-1 0,7 4-1 15,-6 0 1-15,-1-3-3 0,7 3-2 0,-6 0 0 0,-8-4 0 16,7 4 0-16,2 0 1 0,-2 0 0 0,-1 0 1 0,3-4 2 16,-1 4 2-16,-1 0 0 0,7 0 0 0,-6 0 1 15,-1 0 2-15,7 0-1 0,0 0-1 0,-7 0-1 0,7 0-2 16,0 0-1-16,0 0-3 0,0 0 0 0,0 0-3 16,0 0-2-16,0 0-1 0,0 0 0 0,0 0 0 0,0 0 0 15,7 4 1-15,-7-4 0 0,0 0 0 0,7 0 2 0,-1 4 0 16,1-4 0-16,-1 3 2 0,-1-3 1 0,10 4 0 15,-3-4 1-15,2 3 1 0,-1-3-1 0,6 0 0 16,1 0 0-16,-2 0 0 0,9 0 0 0,0 0-1 0,5 0 0 16,-6 0-1-16,7 0-2 0,6 0 0 0,-7 0 0 0,8 0 1 15,-7 0 0-15,5 0 0 0,1 0 0 0,0 0 1 0,1 4 1 16,-1-4 0-16,-7 0-2 0,7 0-2 0,-7 3 0 16,2-3-2-16,-9 0-1 0,9 0 0 0,-9 4 0 15,-5-4 0-15,6 0 0 0,-6 0 2 0,-8 5-2 0,1-5 1 16,1 0 1-16,-2 0 0 0,-5 0 0 0,0 3 3 0,-1-3 2 15,0 0 0-15,-6 0 2 0,7 0 2 0,-7 0-1 16,0 0 0-16,0 0-1 0,0 0-1 0,0 0-5 0,0 0-7 16,0 0-9-16,0 0-16 0,0 0-24 0,0 0-34 15,6 3-64-15,1-3-132 0,0-3-87 0</inkml:trace>
  <inkml:trace contextRef="#ctx0" brushRef="#br0" timeOffset="13090.71">14304 6378 130 0,'-8'0'142'0,"3"-4"-33"0,5 4-27 0,-7-4-20 0,7 4-15 15,-6 0-9-15,6-3-9 0,-6 3-6 0,6 0-4 0,0 0-2 16,0 0-2-16,-8 0-1 0,8 0-1 0,0 0-2 15,0 0 1-15,0 0-1 0,8 0 1 0,-8 0 0 16,0 0 2-16,6 0 0 0,0 0 0 0,1 0 2 0,-2-4-1 16,9 4 1-16,-1 0 0 0,1-3 3 0,5 3 1 0,0 0 0 15,8 0 0-15,-2-5 0 0,8 5-1 0,0-2-1 16,-1 2-1-16,7-4-6 0,1 0 0 0,5 4 1 0,-7-4-2 16,9 1 0-16,-3-1 0 0,3 0-1 0,-2 4 2 15,1 0 2-15,0-4-4 0,-7 2-2 0,-1-3-2 0,-4 5 0 16,-2 0-1-16,-6-3-4 0,1 3-1 0,-1 0 0 0,-14 0 0 15,8 0 0-15,-7 0-1 0,-7 0 1 0,2 0 3 16,-2 0 3-16,-6 0 0 0,6 0 1 0,-6 0 0 16,0 0 1-16,0-4 1 0,-6 4-1 0,6 0-3 0,-6 0 1 15,-2 0-2-15,8 0-1 0,-6 0-6 0,6 0-10 0,-6 0-15 16,6 0-22-16,6 0-36 0,0 0-78 0,2-5-138 0,4 5-68 16</inkml:trace>
  <inkml:trace contextRef="#ctx0" brushRef="#br0" timeOffset="13528.26">15946 6312 21 0,'13'0'175'0,"0"0"-49"0,6 0-35 15,1 0-20-15,6-5-12 0,-7 5-7 0,14 0-7 16,-7 0-6-16,6-3-6 0,1 3-3 0,7-3-2 0,-1 3-5 16,-7-4-2-16,7 4-1 0,7-4 1 0,-8 4 3 0,3-3 2 15,-3 0 2-15,1-2 4 0,0 5 0 0,1-4 0 16,-8 1 0-16,1-1-1 0,-7 4-1 0,0-3-2 0,-8-1-2 16,2 4 1-16,-6-3-1 0,-1 3 2 0,-6-4-3 15,-1 4-2-15,-6 0-3 0,0-4-1 0,-6 4-4 0,-1 0-3 16,-6 0-7-16,6 0-10 0,-5 0-15 0,-8 0-22 0,14 0-44 15,-14 0-75-15,13-4-147 0,-6 4-75 0</inkml:trace>
  <inkml:trace contextRef="#ctx0" brushRef="#br0" timeOffset="14027.93">17471 5857 180 0,'-20'8'150'16,"1"-4"-35"-16,5 3-26 0,-5 3-18 0,6 2-15 0,-6-1-10 15,5 4-7-15,2-1-6 0,-2 1-4 0,1 7-4 16,0-4-1-16,0 4 1 0,1 4 1 0,-2 0-2 0,8-1 1 15,-2 1-1-15,-4 3 2 0,12 0 1 0,-8 0-1 16,8 0-1-16,0 1 0 0,0 3 0 0,8-4 2 0,-2 0-1 16,0 5-2-16,8-5-2 0,0 0-1 0,-2 0 1 0,8-2-1 15,-1 2-2-15,1-7-2 0,0 3-2 0,-1-2-1 0,7-1-1 16,0-5-1-16,0 2 0 0,-1-4-4 0,3-5-1 16,-3 1-1-16,1 1 1 0,7-5-4 0,-7 0 0 15,0-4-2-15,7 1-8 0,-7 0-13 0,0-4-14 0,-7 0-27 16,7 0-40-16,-6-4-60 0,0 0-85 0,-1-3-93 0,-6 0-59 15</inkml:trace>
  <inkml:trace contextRef="#ctx0" brushRef="#br0" timeOffset="14777.75">17640 6096 91 0,'0'0'248'0,"0"-4"-79"0,7 0-65 15,-7 4-44-15,0 0-25 0,6 0-13 0,-6 0-9 16,6-4-3-16,1 4-3 0,-7 0-2 0,7 0 0 0,-7 0-3 16,0 0 1-16,6 0-2 0,1 4 0 0,-7-4 0 0,6 4-1 15,1 0 1-15,-7-1 8 0,6 5 7 0,1-2 5 16,-1 2 2-16,-6-1 1 0,6 1 2 0,2 3 2 0,-2-1 1 16,0 5-7-16,1-3-7 0,-1 2-3 0,-6 1-2 0,7 0-1 15,-1-1-1-15,-6 1 0 0,7-1-1 0,-1 2-1 16,-6-2 0-16,7 1-4 0,0-1 2 0,-7 1-2 0,6-5 1 15,-6 2-2-15,6-1-1 0,-6 0 2 0,7-4 0 16,-7 0 1-16,7 1 1 0,-7-1 3 0,0-3 5 0,0 2 8 16,6-1 9-16,-6-5 7 0,0 0 5 0,0 0 5 0,0-5 0 15,6 2 0-15,-6-4-3 0,7 3-5 0,-1-7-5 16,-6 4-6-16,7 0-4 0,-7-4-2 0,7-4-2 16,-1 5-2-16,-6-5-2 0,6 1-4 0,0-3-3 0,-6 3-1 15,8 3-1-15,-2-7 0 0,0 7-2 0,1-3 0 0,0-1 1 16,-1 0 2-16,-6 4-1 0,7 4-3 0,-1 0 1 0,-6-5-2 15,6 9 0-15,-6-5 0 0,8 4-1 0,-8 1-1 16,6 3 1-16,-6-4 0 0,6 4-1 0,0 0-1 16,2 0 0-16,-2 0-1 0,0 0 0 0,1 4 1 0,-1-4-1 15,1 0 0-15,-1 0-1 0,7 0 3 0,-7 0 0 0,2 0 0 16,-2 0 1-16,0-4 0 0,8 4-2 0,-14-3 1 16,6-1 1-16,1 1 0 0,-1-1 0 0,-6-4 0 0,6 5-2 15,-6-1 1-15,8 1 0 0,-8-2 1 0,0 3-2 16,0 2 0-16,6-4-1 0,-6 4 1 0,0 0-1 0,0 0 0 15,0 0-1-15,0 0-2 0,6 4 3 0,-6-4-3 0,0 2 2 16,6 6-1-16,-6-4 1 0,6 3-1 0,2 1 3 16,-2-1 1-16,0 3-1 0,-6-1 1 0,7 1 1 0,0-2-1 15,0 3 0-15,-1-3 1 0,-6 2 0 0,6-3-1 16,0 5-1-16,2-2 0 0,-8-3-1 0,6 5-1 0,-6-5 1 16,6 3-3-16,-6-1-3 0,7 1-3 0,-7-3-2 0,0 1-5 15,6-1-2-15,-6 4-8 0,0-3-9 0,0-1-11 16,7 1-11-16,-7-1-20 0,0 0-32 0,7-4-47 0,-1 1-108 15,7 0-91-15</inkml:trace>
  <inkml:trace contextRef="#ctx0" brushRef="#br0" timeOffset="15027.7">18409 6275 235 0,'0'0'280'16,"6"-4"-95"-16,-6 4-74 0,7-3-46 0,0 3-24 0,-1-4-15 15,0 4-9-15,7-3-5 0,1 3-3 0,-2-4-3 16,1 4 1-16,0 0-2 0,7-4-3 0,-7 4-9 0,7 0-13 15,-7 0-18-15,6 0-33 0,-7 0-47 0,3 0-96 16,-3-4-95-16</inkml:trace>
  <inkml:trace contextRef="#ctx0" brushRef="#br0" timeOffset="15246.63">18565 6249 153 0,'-6'0'346'0,"0"0"-114"15,-2 0-94-15,8 4-59 0,0 0-28 0,-6 0-13 16,6-1-4-16,0 4-4 0,6 0-3 0,-6 2 0 0,0 1 0 15,8 0-4-15,-2 2-3 0,0 3-6 0,1 0-6 0,-1-1-2 16,1 1 0-16,-1-1-3 0,-6 5-1 0,7-5 1 16,-2 1 0-16,-5-1 1 0,0-2-1 0,0-2 0 0,0 5-2 15,-5-3 2-15,5-5 1 0,-7 3-1 0,1-2-4 16,-1-1 0-16,1 1 1 0,-1-2-1 0,1 3-9 0,6-6-16 16,-6 1-23-16,6-1-33 0,0-3-44 0,0 0-108 15,6-3-100-15,0-1-57 0</inkml:trace>
  <inkml:trace contextRef="#ctx0" brushRef="#br0" timeOffset="15465.28">18851 6198 284 0,'0'-3'411'0,"-7"3"-137"0,7-4-98 16,0-1-56-16,0 3-29 0,7 2-22 0,1-4-16 0,-3 0-12 15,2 0-12-15,13 4-8 0,-7-3-7 0,7 0-3 16,6 3-4-16,-1-5-1 0,9 5-3 0,-8 0-3 0,6 0-3 16,1 0-8-16,-1 5-11 0,-5-5-15 0,-2 0-19 15,1 0-26-15,-6 3-35 0,0-3-50 0,-1 0-79 0,-6 3-111 16,-6-3-54-16</inkml:trace>
  <inkml:trace contextRef="#ctx0" brushRef="#br0" timeOffset="15605.69">18994 6275 297 0,'-12'3'291'16,"5"1"-103"-16,-5 1-61 0,5-5-31 0,7 3-18 0,-6-3-14 16,6 3-5-16,0-3-9 0,0 0-9 0,6 0-8 0,1 4-5 15,5-4-7-15,7 0-7 0,2 0-8 0,12 0-15 16,-7 0-21-16,5 0-26 0,9 0-38 0,-1-4-57 0,1 1-92 16,-8 0-103-16,7-2-57 0</inkml:trace>
  <inkml:trace contextRef="#ctx0" brushRef="#br0" timeOffset="15840">19510 6099 339 0,'-19'-3'296'0,"-1"-1"-112"0,0 4-70 15,8 0-35-15,-2 0-18 0,1 4-14 0,7-1-10 0,0 1-8 16,-2 0-4-16,2 0-2 0,6 3 0 0,0 0-1 0,6-4-2 16,2 5 0-16,4-4 0 0,1 3 3 0,1-4 1 15,3-3 0-15,3 4 0 0,1-4-1 0,-2 0 4 0,1 0 1 16,0-4 1-16,-7 4-2 0,0-3 6 0,0-1 1 15,-1 1 5-15,-4-1 2 0,-2-4 1 0,0 5-5 0,-6-1-2 16,0-4-2-16,0 2-10 0,-6-2-11 0,-8 5-14 0,2-5-17 16,-8 4-18-16,1 2-20 0,-13-3-31 0,5 2-40 15,1-1-78-15,0 4-156 0,6 0-72 0,1 0-29 0</inkml:trace>
  <inkml:trace contextRef="#ctx0" brushRef="#br0" timeOffset="16402.59">20025 6172 322 0,'6'0'272'0,"-6"0"-97"0,7 0-69 0,0 0-38 0,-1 0-24 16,-6 0-16-16,6 4-7 0,1-4-2 0,0 8-3 0,-1-6-2 15,0 7 2-15,-6-1 0 0,0-2 0 0,7 5 0 0,-14 1-1 16,7-2-1-16,-6 1 0 0,0 4 1 0,-1-5-1 16,0 5-1-16,-5-1-2 0,-2-2-2 0,1 3-1 15,1 0-2-15,-8-4-1 0,6-1-3 0,2 2-1 0,-1-2-1 16,-1 1-3-16,2-3-7 0,6-1-12 0,-2-3-20 0,2 2-31 15,0-1-40-15,6-5-69 0,0 0-130 0,6 0-69 16</inkml:trace>
  <inkml:trace contextRef="#ctx0" brushRef="#br0" timeOffset="16636.68">20253 6113 378 0,'0'-2'343'16,"0"2"-126"-16,0-4-79 0,0 4-45 0,0-4-23 0,7 4-14 16,-1 0-14-16,0-4-7 0,0 4-7 0,8 0-2 0,-1 0-7 15,7-3-4-15,-8 3-5 0,8 0-3 0,0 0 0 16,6 0-5-16,-7 3 1 0,7-3-6 0,-6 0 1 0,6 0 0 16,-7 0-2-16,1 4-5 0,0-4-10 0,-1 0-14 15,-5 0-19-15,-2-4-21 0,0 4-34 0,-4-3-45 0,-2-5-73 16,1 4-106-16,-7 2-60 0</inkml:trace>
  <inkml:trace contextRef="#ctx0" brushRef="#br0" timeOffset="16824.37">20448 6000 64 0,'-6'0'332'16,"0"0"-104"-16,6 0-89 0,-8 4-55 0,8-1-32 0,-6 1-15 16,6 0-4-16,0 0 0 0,0-1 1 0,0 5 0 0,0-2 2 15,0 6-1-15,6-5 0 0,-6 5-6 0,8-2-7 16,-2 1-5-16,-6 4-4 0,6-5-3 0,1 5-4 15,-2 0-3-15,3-4 0 0,-1 4-2 0,-2 0-1 0,2-1 0 16,-7 1-1-16,7-4-4 0,0 4-8 0,-1-1-16 0,0-3-27 16,8 0-29-16,-8-4-59 0,7 1-110 0,0-5-89 15</inkml:trace>
  <inkml:trace contextRef="#ctx0" brushRef="#br0" timeOffset="17011.59">20801 5942 329 0,'0'-4'378'0,"0"4"-133"15,-8 0-105-15,8 0-61 0,0 4-32 0,0 0-18 0,8-1-8 16,-8 4-4-16,0 0-3 0,6 5-1 0,0 3 0 0,0-5-1 16,2 9-1-16,-3-2-2 0,9 2-3 0,-9 3-2 15,3 0-1-15,5 4-3 0,-7-4-13 0,0 3-25 0,2-2-42 16,-2-1-84-16,0 0-141 0,1 0-77 0</inkml:trace>
  <inkml:trace contextRef="#ctx0" brushRef="#br0" timeOffset="17214.78">21211 6282 159 0,'6'-4'409'0,"1"1"-126"16,-1-1-108-16,-6 4-67 0,7 0-35 0,-7 0-25 0,0 0-15 15,-7 0-12-15,7 4-5 0,-6-1-3 0,-1 6 0 16,-7-3-2-16,3 5-1 0,-3-3-1 0,1 4-1 0,-6-2-2 16,6 1-3-16,-1-1-1 0,2 2-2 0,-3 3-1 15,10-5-5-15,-1-3-8 0,-2 5-15 0,8-5-24 0,0 0-33 16,8 1-50-16,-2-4-108 0,-1-4-102 0,10 0-58 0</inkml:trace>
  <inkml:trace contextRef="#ctx0" brushRef="#br0" timeOffset="17417.75">21444 6077 229 0,'0'-3'428'0,"0"-4"-129"0,0 3-103 0,0 0-58 16,0 0-34-16,0 1-21 0,8-1-17 0,-8 4-14 0,13-3-14 15,-6-1-11-15,5 4-8 0,2-5-7 0,-2 5-2 0,8 0-3 16,-1 0-2-16,6 0-3 0,-4 0-3 0,6 0-8 0,-1 5-9 15,-1-1-17-15,-5-1-22 0,6-3-35 0,-6 0-47 16,-1 0-81-16,1 0-137 0,-8 0-67 0</inkml:trace>
  <inkml:trace contextRef="#ctx0" brushRef="#br0" timeOffset="17605.39">21946 5924 189 0,'0'0'349'0,"0"0"-114"0,0 0-95 0,0 0-57 16,0 0-29-16,0 3-14 0,0 4-8 0,0-3-3 0,0 7 0 16,0-4 1-16,0 4 0 0,8 0 0 0,-8 1-5 15,6-2-5-15,0 5-8 0,1-4-4 0,0 4-1 0,-1-1-5 16,7 1-1-16,-7-1-6 0,2-2-12 0,4 3-22 16,1-5-26-16,0 1-44 0,-6-3-88 0,6-1-118 0,-7 0-73 15</inkml:trace>
  <inkml:trace contextRef="#ctx0" brushRef="#br0" timeOffset="17886.64">21875 5564 213 0,'0'-7'421'16,"14"0"-155"-16,-1-1-116 0,-1 5-65 0,14 3-33 15,-6 0-21-15,6 0-10 0,7 3-2 0,-1 1-5 0,7 4 0 16,0 2-4-16,7 5 0 0,-1 0-1 0,8 7-1 0,-8-1-1 16,7 5-3-16,1 3-1 0,-8 0-1 0,1 5 0 15,-7 3 0-15,0-1-1 0,-6 5 2 0,-1 3-1 0,-5-4 1 16,-8 4 2-16,-13 0-1 0,1-1 1 0,-7 1-1 16,-7 0-1-16,1 1 1 0,-13-1-2 0,-1-4-2 0,0 0-2 15,-5-3-5-15,-9-1-10 0,8-3-19 0,-6-4-29 0,-1-2-47 16,-6-2-98-16,7-7-117 0,-1 1-66 0</inkml:trace>
  <inkml:trace contextRef="#ctx0" brushRef="#br0" timeOffset="22807.26">920 8623 231 0,'-6'-3'196'0,"6"3"-49"0,0-5-38 15,-7 5-26-15,7-2-20 0,0-2-16 0,0 1-7 16,0-2-6-16,0 2-4 0,0-1-2 0,0 0 0 0,0 0 2 15,0 2-2-15,0-3-2 0,0 2-4 0,7-1 0 0,-7 1 1 16,0-1 0-16,0 0-2 0,0 0-3 0,0 1 4 16,0-1 2-16,6 1 1 0,-6-1-1 0,0 1-4 0,0-1-3 15,0-1-2-15,0 2-3 0,0 0-2 0,6-1-2 0,-6 0 1 16,0 1-1-16,0-5 1 0,0 4 2 0,0 1 3 16,7-1 5-16,-7-3-1 0,0 0 1 0,6-1-1 15,-6 0-1-15,7 1-3 0,-7 0 0 0,7-4-4 0,-7 4-2 16,6-4-1-16,-1 0-1 0,4 0 0 0,-3 1 0 0,-1-2 1 15,2 1-1-15,7 0-3 0,-8 4 3 0,1-5-2 0,5 2-3 16,-4-2 0-16,4 3 1 0,-6 1 0 0,8-4 1 16,-1 1 0-16,-1 0-3 0,7 0 2 0,-4 1 1 15,4-1 2-15,1 0 0 0,0 0-1 0,-3 0 1 0,3-1-1 16,0 4 0-16,0-1 2 0,-6 1-1 0,5 0-1 0,1-3 1 16,-3 4-2-16,-2 3 0 0,5-3-2 0,-1 0 0 15,1 3 0-15,0-3-1 0,-1 3 0 0,-1 1 0 0,2-2 1 16,0 3-1-16,0-2 1 0,-1 0 0 0,7 0-1 15,-6 4 0-15,0-3 0 0,5 3-1 0,-5-4 1 0,6 4 0 16,-6 0 0-16,5 0 0 0,2 0 0 0,-1 0 0 0,-6 0-1 16,6 0 1-16,-1 0-1 0,1 0 1 0,1 0-1 15,-1 4 0-15,0-4 1 0,-6 0 0 0,5 3 0 16,1 1 0-16,-6-4-1 0,7 4 0 0,-9-4 0 0,2 6 1 16,0-6 0-16,-1 8 0 0,1-4-1 0,0 0 1 0,-2 3 0 15,-4-3 1-15,5 3 0 0,1-4 0 0,-7 5-1 0,7 0 1 16,0-2-1-16,-8 2 0 0,1 0-1 0,6 1-1 15,-5-1 2-15,-1 4 0 0,1-5 0 0,-2 3-1 16,8 2 1-16,-7 3-1 0,-1-5 2 0,1 1-1 0,8 4 0 16,-9-4-1-16,1 5 1 0,7-7 0 0,-7 3 1 0,6 3 1 15,-7-5-1-15,8 2-1 0,1-2 0 0,-2-2 0 16,-6 3 1-16,7-4-1 0,-2 0 1 0,-3 1-1 0,4-1-1 16,1 0 1-16,-8 0 0 0,8-3 0 0,-7 0 0 0,7 0-1 15,-1-1-1-15,-7 2 0 0,9-5 0 0,-2 2 2 16,-6-2 0-16,0 0 0 0,7-2 0 0,-7 2 0 0,-1-5 0 15,8 2 0-15,-6-1 2 0,-2 0-1 0,2-3-1 16,-1 3 1-16,0-3-2 0,0 0 1 0,7 3 1 0,-9-3-1 16,3-1-1-16,-1 2-2 0,7-2 2 0,-7 0 0 0,7-2 1 15,-1 2 2-15,-7 1-1 0,8-5 2 0,0 6-1 16,-7-2 3-16,7-3-2 0,0 5-2 0,-3-2-1 0,3 0-1 16,1 1 1-16,-2 3 0 0,1-3 0 0,6-1 0 15,-7 5 0-15,1-1 0 0,0 0 3 0,-1 1 0 0,1-1-2 16,0 1-1-16,-1 3 0 0,1 0 2 0,-1-4-1 0,0 4 0 15,8 0-1-15,-8 0-3 0,0 0 2 0,1 0 1 16,0 0 0-16,-1 4-1 0,1-4-1 0,0 0-2 16,-1 3 4-16,1 1 0 0,-2-1 1 0,2 5 1 0,0-5-2 15,-1 5 2-15,-5-1 0 0,6 0 2 0,-1-3-2 0,-6 7-1 16,6-4-1-16,1 0 1 0,-7 1 0 0,7 0 0 0,-8-2 0 16,8 2 1-16,0-1-1 0,-8 1-1 0,9-4 0 15,-9 3-1-15,8 0-1 0,-1-3 1 0,1-1 1 16,-1 5-2-16,0-5 1 0,2 1 0 0,-2 0 1 0,8-4 1 15,-8 3-1-15,6-3 1 0,-4 0-1 0,5 0 1 0,-1 0-1 16,1-3 0-16,0 3 2 0,1-4-1 0,5 0 0 16,-6 1-1-16,1 0 0 0,5-2 0 0,-6 2 1 0,1-1 0 15,4-3 2-15,-5 0 0 0,0 3 0 0,-6-4 1 0,7 5 2 16,-9-4-1-16,9 0 0 0,-14-1 0 0,6 4 1 16,-5-4 1-16,-2 1 1 0,2 0 4 0,-1-4 3 0,-7 4 1 15,-6-4 2-15,6 0 1 0,-6 3 2 0,0-2 0 16,-6-1 0-16,0 0-3 0,-1 0-2 0,-5 0-3 0,4-1 0 15,-4 2-4-15,-8-2-3 0,1 5-3 0,-2 0-2 16,1-1-1-16,2 1 0 0,-2 0 0 0,0 3 0 0,-6 1-2 16,14-1 0-16,-8 4 2 0,1-4 0 0,5 4 0 0,8 0-1 15,0-3 1-15,-1 3-3 0,7 0 0 0,-7 3 1 16,7-3-2-16,0 0 2 0,0 4 2 0,7-4 0 0,-7 4-1 16,7-1 1-16,-1-3 0 0,0 7 0 0,2-7 0 0,4 4 1 15,7 0-2-15,-5-1 0 0,12-3 1 0,-6 5 2 16,5-2-1-16,0 0 1 0,2 1-1 0,0-4 0 0,-1 4-1 15,0-1 0-15,-1 2 0 0,1 2 0 0,1-5-1 16,-1 4-3-16,-6 0 3 0,-1 2-1 0,7-1 2 0,-6 1-1 16,-8-1 0-16,2 4 0 0,5 0 0 0,-12-1 4 0,6 1-2 15,-7 4 0-15,-1-4 0 0,-5 5 0 0,0-2 1 16,-5 1-1-16,-1-1 2 0,-1 1-2 0,-6-1 4 16,-6 4-1-16,5-3-2 0,-5 0-1 0,-8-1 1 0,2 2 0 15,-1-2 0-15,0 1-1 0,-1-5-2 0,1 6 1 0,1-6 1 16,5 0 0-16,-6 2-1 0,7-1 1 0,5 0-1 0,-6-4 1 15,13 5-2-15,-4-6-4 0,4 2-8 0,7-5-14 16,0 5-16-16,0-2-20 0,7 2-28 0,-1-4-51 16,6 0-89-16,8 0-143 0,0-4-70 0,-1 0-31 0</inkml:trace>
  <inkml:trace contextRef="#ctx0" brushRef="#br0" timeOffset="29883.56">10498 9704 110 0,'0'-4'305'0,"0"1"-97"15,-7 0-76-15,7-1-46 0,0-1-22 0,0 5-11 16,0-3-3-16,0 0-1 0,-5-1-3 0,5 0-1 0,0 4-4 16,0-3-4-16,-7 3-6 0,7 0-4 0,-8 0-2 15,3 0-2-15,-2 0 0 0,1 3 1 0,-8 1 1 0,8 0 1 16,-6 2 5-16,-8 3 1 0,7-3-2 0,-1 5-2 0,-4 1-2 16,4 2-1-16,1-3-4 0,-7 1-1 0,14 2-3 15,0-3-3-15,-1 0 1 0,0-4-1 0,7 5 0 0,0-2 2 16,0-3-1-16,7 1 1 0,0-1-2 0,5 0 3 15,-5-3 0-15,6-1 3 0,6-3 0 0,-6 0 0 0,6 0 4 16,-5-3-1-16,6-1 4 0,-7 1 1 0,-1-1 7 16,2-3 10-16,-1-1 11 0,-8 5 10 0,3-5 6 0,-1-2 7 15,-2 5 6-15,-5-1 4 0,0-2-1 0,0 5-7 0,-5-1-9 16,-2 0-10-16,-1 4-9 0,3 0-8 0,-14 4-10 16,5 0-10-16,2 3-8 0,-8 0-7 0,7 5-6 0,-1-2-3 15,1 1-3-15,0 4-1 0,7-1-2 0,6 2-1 16,0-7 0-16,0 3-1 0,0-1 2 0,6 0-1 0,2-4 1 15,-3 1 1-15,8-1 2 0,-7-3 3 0,2-1 2 0,-2-3 4 16,7 4 4-16,-6-8 7 0,0 4 9 0,-1-3 11 16,0-5 22-16,0 5 22 0,2 0 14 0,-8-6 10 0,0 3 2 15,0-5-2-15,0 3-2 0,0-4-8 0,-8 6-19 16,8-5-20-16,-6-1-18 0,0 5-12 0,0-3-7 0,-8 2-3 16,8 1-8-16,-1-1-15 0,1 2-26 0,-2 2-43 0,2-1-62 15,6 2-61-15,0 3-56 0,0 0-44 0,0 0-53 16,0 0-69-16,6 0-143 0,2 0-45 0,-2 0 4 15</inkml:trace>
  <inkml:trace contextRef="#ctx0" brushRef="#br0" timeOffset="34476.23">2001 11572 140 0,'-6'-7'274'15,"-1"4"-79"-15,7-1-70 0,-6-3-46 0,0 7-25 0,6-8-11 16,-8 5-5-16,8-1-3 0,0 0-4 0,-6 1-2 0,6 0-2 16,0-2-1-16,0 2-1 0,0 3-2 0,0-4-2 15,0 0-1-15,0 1 1 0,0-1-1 0,0 4 0 0,0-3 1 16,0 3 0-16,0-4 0 0,0 0-7 0,0 4 0 15,0 0-4-15,0 0 0 0,0 0-2 0,0 4-2 0,0 0 2 16,0-1-2-16,0 4 0 0,0 1-2 0,0 6 1 0,0-3 2 16,0 8 0-16,0-1 0 0,0 3-3 0,0 6 2 15,0-2 0-15,0 4 0 0,0 1 0 0,0 3 0 0,-6 4 1 16,6-1 0-16,-6 4 0 0,-2 0-1 0,2 5-1 0,-6-1 1 16,5-1-1-16,-6 2 1 0,0-6-2 0,-1 7 0 15,2-8-2-15,-2-1-1 0,2-3 2 0,-1-5-2 16,-1-4 1-16,8-2 3 0,0-1 2 0,0-7 12 0,-2-5 11 15,2 1 15-15,0-3 8 0,6-5 5 0,0-3 3 0,-7-3-1 16,7-5-2-16,0-3-9 0,7-3-13 0,-7-5-10 16,6 1-10-16,0-4-5 0,2 0-4 0,-2 0-1 0,0 0-2 15,7-4 0-15,-6 4-2 0,6 1-1 0,-1 2 0 16,-5 1 0-16,6 3-1 0,-7 4-1 0,8 1 0 0,-8 2-1 16,1 1 1-16,-1 3 0 0,8 4 0 0,-8 4-1 0,0-1 2 15,8 4 0-15,-8 4 0 0,6 0 1 0,-4 1 1 16,4 2-1-16,-5 1 0 0,13-5 1 0,-8 6-2 0,2-6 0 15,5 5 0-15,1-3-3 0,-8-2-1 0,8-3 2 16,-7 5-3-16,7-5-2 0,0-4 0 0,-1 1-1 0,1 0-1 16,-1-4 0-16,-6 0 0 0,13 0 2 0,-13-4 0 0,7 0 3 15,0-4 2-15,-1 6 1 0,0-10 0 0,-6 5 0 16,7-3 1-16,-6-2 0 0,-2 1 0 0,1-1 0 16,0 3 1-16,-6-3 0 0,-2 5 5 0,2-3 4 0,-7 1 6 15,8 1 5-15,-8 6 3 0,0-2 3 0,0 0-1 0,0 0 0 16,0 1-3-16,0 3-6 0,0 3-4 0,0-3-6 0,-8 8-5 15,8-2-2-15,0 2 0 0,0 3 0 0,0 4-1 16,0-3 0-16,0 2 0 0,0 1 0 0,8-5-2 16,-3 5 2-16,-5 0 1 0,7-4 0 0,-1 3 1 0,2-3-1 15,-2 5 0-15,0-6 0 0,1-3 2 0,-1 5-3 0,8-5-5 16,-8 1-10-16,7-2-12 0,0 2-14 0,0-5-19 16,7 1-20-16,0-4-33 0,-2 0-51 0,2-4-87 0,0-3-132 15,5-1-65-15,-5-2-32 0</inkml:trace>
  <inkml:trace contextRef="#ctx0" brushRef="#br0" timeOffset="34648.29">2392 11939 364 0,'-19'-7'462'0,"5"3"-174"0,2-3-122 0,-1 4-67 15,6 3-39-15,1-9-20 0,6 9-11 0,0-3-9 0,6 0-6 16,1 3-5-16,6-5-11 0,-1 5-15 0,9 0-23 15,-1 0-38-15,5 0-73 0,-5 5-140 0,5-5-85 0,2 3-54 16</inkml:trace>
  <inkml:trace contextRef="#ctx0" brushRef="#br0" timeOffset="35647.83">2841 12039 264 0,'0'-9'379'16,"0"6"-136"-16,7-1-97 0,-7 0-54 0,0 1-30 15,8 3-16-15,-8-4-12 0,6 0-10 0,-6 4-7 0,6 0-6 16,1 4-3-16,-1 0-1 0,1-1-2 0,-1 5 2 0,7-1 2 15,-7 4 2-15,2 0 1 0,-2 1 1 0,-1 2 1 16,-5 1 1-16,8 2 0 0,-8 2-1 0,0 3-2 16,0-4 0-16,0 5-6 0,0-1 1 0,0-5-1 0,0 6-3 15,0-5 1-15,-8 0-2 0,8 0 2 0,-5-3-2 0,5 0 6 16,-6-1 1-16,6-6 2 0,-8 3 5 0,8-7 7 0,0 2 9 16,0-1 8-16,0-5 7 0,-6 0 1 0,6-5 0 15,0 3-1-15,6-6-2 0,-6-3-9 0,0 1-7 0,8-5-9 16,-8-1-7-16,6-2-5 0,-1 0-2 0,3 3-2 15,4-3-1-15,-5-1 0 0,0 2-3 0,6 2 0 0,-6 3 2 16,-1-2-1-16,0 7 1 0,1-3-2 0,0 1 1 16,-7 6-2-16,6-2-1 0,-6 5 1 0,7 0-1 0,-1 5 1 15,-6 2-2-15,7 0 2 0,-1 1 0 0,1 2 1 16,-7 1 0-16,6 1-1 0,-1 3 1 0,4-5 0 0,-3 5-1 16,7 0 2-16,-7-4-1 0,1 0 0 0,6 0 0 0,-7 3-1 15,8-7 0-15,-8 4 0 0,7-3 0 0,-6 0-2 16,4-1-1-16,3-5 2 0,-8 4 1 0,8-4-2 0,0-2 0 15,-2 0 0-15,1 0 0 0,0-2 1 0,0-4-1 0,1 0 0 16,-2-1 2-16,2-1-4 0,-8 1 3 0,-1-1 2 16,9-3 0-16,-7 1 0 0,-7-5 0 0,7 3 0 0,-1-2 0 15,-6 3 3-15,0-3-2 0,-6 3-1 0,6-5 0 16,-7 7-1-16,0-3 1 0,1 1 0 0,-2 5 0 0,3-6 0 16,-1 5 0-16,-8 3 0 0,8-4 0 0,0 5 0 15,-2-1 0-15,8 0-1 0,-6 4 0 0,6-4 0 0,-6 4 0 16,6 4-1-16,-7 0 1 0,7 0 0 0,0-1 1 15,-6 5 0-15,6-2 0 0,0 2-2 0,6 3 1 0,-6 0-1 16,0-4-1-16,7 4 1 0,-7 1-3 0,0 3-1 0,6-5 1 16,-6 1 0-16,6 0-1 0,2 1 0 0,-2-2 0 0,0 1 0 15,-1 0-1-15,4-4 1 0,-3 4-1 0,-1-3 2 16,9-1-1-16,-7 1-1 0,6-4 0 0,-1 3 0 16,2-7 1-16,-1 2 1 0,7-2 0 0,-8-2 0 0,8 2 0 15,0-4 1-15,-7-3 0 0,6-1 1 0,0 1 0 0,1-1 1 16,-7 1-1-16,7-4-1 0,0 0 2 0,-8-3-1 15,8 3 1-15,-7 0-1 0,-7-3 2 0,8-1-2 0,-2 0 3 16,-4 1 0-16,-8-2 0 0,6 3 0 0,-6-6 1 16,0 4 0-16,-6 1-1 0,6-5 1 0,-8 4-2 0,2 1 0 15,0 3 0-15,-1-1 1 0,0-2-2 0,1 3 0 0,-7 3-1 16,7-3 2-16,-1 5 0 0,0 2-1 0,7-4-1 16,-6 5 2-16,6-1-2 0,0 0-2 0,-6 0-2 0,6 4-2 15,0 0-1-15,0 0 1 0,6 4-1 0,-6-4 0 16,0 8-1-16,6-5 3 0,1 1 1 0,0 4 0 0,-1-6 1 15,1 6 1-15,-1-1 1 0,7 1-1 0,-6 3 3 0,5-4 0 16,-4 4 0-16,4-3 1 0,-5 3-1 0,6 0 0 16,-7-1 1-16,1 2-3 0,5 3 0 0,-4-5 1 0,-2 5 1 15,0-4-2-15,1 3 2 0,0-3 0 0,-1 1-1 16,0 1 3-16,1-1-1 0,-1-1 1 0,1 1 1 0,0 2-1 16,-1-3 0-16,0-5 0 0,0 6 0 0,-6-1-2 15,8-4-7-15,-2 0-6 0,0 2-7 0,1-2-8 0,0-1-10 16,-1-2-16-16,7 4-23 0,1-8-38 0,-2 4-47 0,2-4-105 15,-2 0-86-15,8-4-48 0</inkml:trace>
  <inkml:trace contextRef="#ctx0" brushRef="#br0" timeOffset="36069.81">4204 11943 72 0,'-7'0'67'15,"7"0"-30"-15,0 4-24 0,0-4-24 0,0 0-31 0,0 0-39 16</inkml:trace>
  <inkml:trace contextRef="#ctx0" brushRef="#br0" timeOffset="36413.3">4015 12383 97 0,'0'0'121'0,"0"0"-24"0,0 0-21 0,0 0-21 16,0 0-17-16,0 0-11 0,0 0-11 0,0 0-4 0,0 0-7 15,0 0-2-15,0-4-4 0,0 4-9 0,0 0-16 16,0-4-23-16,7 4-34 0,-7-4-51 0,0 1-80 0</inkml:trace>
  <inkml:trace contextRef="#ctx0" brushRef="#br0" timeOffset="37350.55">3995 12342 30 0,'0'0'104'0,"0"0"-25"0,7 0-20 0,-7 0-13 16,0 4-9-16,7-4-4 0,-7 0 1 0,0 0 4 0,0 0 3 15,0 0 5-15,0 0 5 0,0 0 2 0,0-4 4 16,0 4 0-16,0 0-1 0,0 0-3 0,0 0-3 16,0-3-6-16,0 3-4 0,0 0-5 0,0 0-4 0,0-4-6 15,0 4-4-15,0-4-7 0,0 4-1 0,0-4-4 0,6 0 0 16,-6 1-3-16,0 0 1 0,7-2 4 0,-7 3 2 16,0-7 3-16,6 6 2 0,-6-4 3 0,0-1 7 0,6 1 5 15,-6 0-1-15,0-4-4 0,8 3 2 0,-8-3 4 16,0 5-1-16,0-6-1 0,0-3-5 0,0 5-1 0,0-6-2 15,0 6 1-15,0-5-6 0,0 1-5 0,0-1-3 0,0 3-5 16,0-2-2-16,0 3-1 0,0-3-3 0,-8-1 0 16,8 0 0-16,-6 0 0 0,6 1-2 0,-6-1 3 15,6-3-1-15,-7 3 0 0,1-3 0 0,6 0 0 0,-7-1 0 16,0 1 1-16,7-5 0 0,-6 6 1 0,6-2-2 0,-6-3 0 16,6 5 1-16,-8-2 0 0,8 0 0 0,-6 2-1 0,6-3-1 15,0 3 0-15,-6 2 2 0,6-3 0 0,0 3 0 16,-7-3-1-16,1 3 1 0,6 0-1 0,-7 4 1 15,1 0 0-15,-1 0 0 0,1 0 1 0,0 1-1 0,-2 2 0 16,2 1 0-16,0-1 1 0,0 5 0 0,-2-5-1 0,8 5-1 16,-6 3-2-16,0-4 1 0,6 0 0 0,0 4 1 15,-7 0-2-15,7 0 1 0,0 0 1 0,0 0-1 0,-6 0 1 16,6 0-1-16,0 0 1 0,0 4-2 0,-7-4 1 0,7 4-1 16,0-4 0-16,0 3 1 0,0-3 0 0,0 5 1 15,-7-2 0-15,7-3 0 0,0 3 0 0,0 1 0 0,0 0 1 16,7 3 1-16,-7-3-3 0,0 3 1 0,0-3 0 15,0 3 0-15,7 0 0 0,-7-3 0 0,0 3 0 0,6 0-2 16,-6 0 2-16,0 1-1 0,7 0 0 0,-7-1 0 16,6-1 1-16,0 3 0 0,-6-2 0 0,0 0 0 0,8-3 0 15,-8 3 0-15,6-3 0 0,-6 0-1 0,6 3-5 0,-6-4-7 16,6 5-13-16,2-5-20 0,4 5-37 0,1-4-67 16,0-1-151-16,0 1-84 0,-7-1-55 0</inkml:trace>
  <inkml:trace contextRef="#ctx0" brushRef="#br0" timeOffset="39678.12">3800 12064 38 0,'0'0'232'0,"0"-4"-66"0,-7 0-49 16,7 1-34-16,0 3-19 0,-6-5-9 0,6 2-5 0,0-1-3 16,-7 4-5-16,7-2-5 0,0-3-2 0,-6 1-6 0,6 1-2 15,0 3-2-15,-6-4-3 0,6 0-2 0,-7 4-3 16,7-3-2-16,-7 3-2 0,7-4-1 0,-6 4-5 15,0 0-3-15,-2-4-1 0,2 4-1 0,0 4 1 0,-7-4 0 16,6 4 1-16,-6-4 1 0,7 3 2 0,-8 5 2 0,8-5 2 16,-7 6 1-16,0 0 0 0,0 3 0 0,0-1 1 15,0 0 0-15,0 4 0 0,0 0 0 0,0-5 0 0,6 5-2 16,1-1-1-16,-1 1-1 0,1-1-2 0,0-3 0 16,-2 8 0-16,8-4 0 0,0-1-1 0,0 1 1 0,0 0 0 15,0-1-1-15,0 1-1 0,8-1 0 0,-2-3-2 0,0 1-2 16,1 1 0-16,-1-1 0 0,8-1-1 0,-8-3 1 15,7-2 0-15,-6 2 0 0,5 0 0 0,2-1 1 0,-1-3-1 16,-1-4-1-16,2 3 1 0,-2-6-1 0,2 3 0 0,-1-4 0 16,0 0 0-16,6 1-1 0,-13-5 1 0,14 0 2 15,-13 2-2-15,6-5 2 0,-7-1 1 0,7-2 0 0,-6 3 3 16,0 0 0-16,-7-4 0 0,6 4 0 0,-6 0 1 16,0-3 2-16,0-1 0 0,0 4 2 0,0-4-2 0,0 5 0 15,-6-2 2-15,6 2 0 0,-7-1 0 0,7 3-3 0,-7 1-1 16,1-1-1-16,6 6 0 0,-7-7-2 0,1 6 0 15,6-2-2-15,-6 3 0 0,6 2-1 0,-7 0 0 0,7 0-1 16,0 0 0-16,-7 0-1 0,7 2 0 0,0 3-1 16,0-2 0-16,-6 6 1 0,6-3-1 0,0 1 2 0,-6 0 0 15,6 4 0-15,0-4-1 0,6 5 1 0,-6-1 0 0,0 1 0 16,0-2-1-16,6 1 0 0,-6-1 1 0,7 2-1 16,0-1 1-16,-7 0 0 0,6 1 0 0,0-2 0 15,1 1 0-15,-1 0-1 0,1-5 0 0,6 2 1 0,-7 0 0 16,8-4 0-16,-8-1 0 0,7-3 1 0,0 4-1 0,0-4 0 15,1 0 1-15,-2-4-1 0,2 4 1 0,-2-3-1 0,-5-1 0 16,-1 0 0-16,1 0 1 0,-1-4 0 0,1 6 0 16,-7-9-2-16,6 3 1 0,0 1 0 0,-6-1 0 15,8-3 0-15,-8 4 0 0,0-4 0 0,0 0 2 0,0 1 0 16,0-2-1-16,-8 1 0 0,8 0-1 0,-6 1 0 0,6-5 1 16,-6 3-1-16,-1 1 0 0,7-3 0 0,-6 3 0 15,6-1 0-15,-7-2 0 0,7 3 1 0,0 0-1 0,0 1 0 16,-6 2 0-16,6 1 0 0,0 0 1 0,0 3 0 15,0-3-1-15,0 3 1 0,0 0-1 0,0 1 0 0,0 3 0 16,0 0 0-16,0-5 0 0,0 5-1 0,0 0-1 0,0 0 0 16,0 5 0-16,0-5 0 0,0 0 0 0,6 0 1 15,-6 3 0-15,0-3 0 0,0 0 1 0,0 4 0 0,0-4 1 16,0 0-1-16,0 4 0 0,0-4-1 0,0 0 1 16,-6 0 1-16,6 0-1 0,0 4 0 0,0-4-1 0,0 3 1 15,-7-3 0-15,7 4-2 0,-6-4 1 0,0 0 0 0,-2 3 1 16,2 1 0-16,0-4 1 0,0 3 0 0,-2 1 1 15,2-4-2-15,0 4 0 0,-1 0-1 0,7-1 0 0,-6-3 0 16,6 4 1-16,-7-4-1 0,7 3 1 0,0-3 0 16,0 5-1-16,0-5 0 0,7 2 1 0,-7 2-1 0,0-4-1 15,6 4 2-15,1-4 0 0,-1 4 0 0,0-4 1 16,2 0 0-16,4 0-1 0,-6 0 1 0,8 0 0 0,-1-4 0 16,0 4 0-16,0-4-1 0,-1 0 1 0,8 2 1 15,-6-3-1-15,-1 2 0 0,-1-1-1 0,2 1 0 0,-2-1-1 16,2 0 1-16,-2 4 0 0,-5-4 0 0,0 4 1 0,0 0-1 15,-1 0-1-15,0 0 0 0,0 4 2 0,-6 0-5 16,0 3 1-16,8-3 2 0,-8 6 0 0,0 2 1 0,0-1 0 16,0 0 1-16,0 1-1 0,0 1 5 0,0-1-3 0,0 1-2 15,0-1 0-15,0-1 0 0,0 3 1 0,6-2-1 16,-6 3 0-16,6-5 0 0,-6 1 1 0,7 4 0 0,-7-8 2 16,6 0-2-16,1 4-1 0,0-3 1 0,-1 0 1 15,0-1-1-15,1-5 0 0,-1 4 1 0,1 0-2 0,-1-2 1 16,8-4-1-16,-1 4 0 0,6-4 0 0,-6 0 0 0,7-4 3 15,-2 0-1-15,2 0-1 0,1-4-1 0,5 2 0 16,-7-1 0-16,7-5 0 0,-7 1 0 0,0 4-1 16,2-7 0-16,-1 3 1 0,-1 0 1 0,-6-4 0 0,0 4 0 15,0-4 1-15,-6 1 1 0,5-2-2 0,-5-2 0 0,-7 0-1 16,7-1 0-16,-1 2 1 0,-6-5-1 0,0 3 1 0,0 2-1 16,-6-3-1-16,6 6 2 0,-7-4 0 0,7 3 1 15,-7 5-1-15,0-5-1 0,2 3 1 0,-2 5-1 16,-1 0 2-16,3 0-2 0,-2-1 1 0,1 5-1 0,-1-1 0 15,7-3-1-15,-6 7 0 0,-1-3 1 0,7 3-1 0,-6-5 0 16,6 5 1-16,-6-4 0 0,6 4-1 0,0 0 0 16,0-3-3-16,0 6 2 0,0-3-1 0,0 0 2 0,0 4-1 15,0-4 0-15,0 5 1 0,0-5 1 0,0 3 0 16,0-3 0-16,0 3 0 0,0 1-1 0,0 0 1 0,0-1 0 16,0 1-2-16,0 0 1 0,0 0 0 0,0-1 2 0,0 1-1 15,0-1 0-15,0-3 0 0,0 4 0 0,0-1 0 16,0 1 0-16,0-4 0 0,0 4 0 0,0 0 0 0,0-1 0 15,6 1 0-15,-6-4 0 0,0 4 0 0,0 0 0 16,0-2 0-16,0 6 0 0,0-4 0 0,0 3 0 0,0 0 0 16,0 1 0-16,0 4 0 0,6-6 1 0,-6 5-1 0,0-3-1 15,7 3 1-15,-7-1 0 0,6 2 0 0,-6-2 0 16,7 1 0-16,-1 0 0 0,-6 1 0 0,7 2 1 0,-2-3 0 16,3 0 0-16,-1 3 1 0,-7-2-2 0,5-1 0 15,2 3 1-15,0-3-1 0,0 0 0 0,-1 1 1 0,0-2-1 16,1 1-1-16,-1 0 1 0,8 0 0 0,-8-4-1 0,8 1 1 15,-8-1-1-15,6 1 0 0,8-1-2 0,-8-3-3 16,3-2-7-16,3 4-13 0,2-6-22 0,0 0-40 0,-2-6-58 16,2 0-137-16,-6-1-91 0,6-5-53 0</inkml:trace>
  <inkml:trace contextRef="#ctx0" brushRef="#br0" timeOffset="39834.35">4568 11562 63 0,'-5'-4'400'0,"5"1"-155"0,0-1-141 15,0 4-93-15,5-4-69 0,2 4-71 0,7 0-109 16,-2-4-85-16</inkml:trace>
  <inkml:trace contextRef="#ctx0" brushRef="#br0" timeOffset="40521.68">4869 11305 417 0,'-7'0'354'0,"0"0"-145"0,1 4-97 15,0 0-54-15,-1-2-26 0,7 6-15 0,-6-1-5 16,6 1 0-16,0 4 1 0,0 2 0 0,0 4 4 0,0-3 5 15,0 7 2-15,0 1 3 0,0 2 2 0,6 4-3 16,1 1 2-16,-7-1-3 0,6 3-4 0,0 5-3 0,-6 0-2 16,7 3-6-16,0 1 0 0,-7-1-1 0,6 0-3 0,0 4 0 15,2-4-1-15,-8 4 1 0,6-7-4 0,0 3 2 16,1-3-3-16,-1-4-1 0,0-1 0 0,8-1 0 0,-9-6 0 16,10 0 0-16,-9-2 1 0,7-9 3 0,-6 1 1 15,6-5 1-15,-7 1 0 0,7-7 1 0,-6-4-1 0,12 0 3 16,-12-4 3-16,12-3 1 0,-6-5 2 0,0-2-1 15,1-1 2-15,-8-2 1 0,7-3 3 0,0-1 1 0,-7-1 0 16,1 0-1-16,-1 1 1 0,-6 2 3 0,0 1 0 0,5-4 2 16,-5 8 4-16,-5-2 3 0,5 5 3 0,0 0 3 0,-6 3-1 0,6 2-3 0,0 2-2 0,0 4-5 0,-7 0-6 15,7 0-6-15,0 8-9 0,-6-2-3 0,6 5-3 16,0 0-1-16,0 4 0 0,6-4-2 0,-6 4 0 0,7 0-1 16,4-5 3-16,-2 2-1 0,2-2 0 0,4-3 0 0,-3 1 1 15,1-1 1-15,7-3 1 0,-6-4 1 0,3-4-1 31,3 1 0-31,0-5-1 0,0-3 1 0,0 1 1 0,-7-5-1 16,7 1 3-16,-3-1 1 0,-2-4 6 0,-2-3 8 0,-6 3 10 0,-1-2 7 0,7-1 7 0,-13 0 9 0,6-3 5 31,-6 2 13-31,0 1 7 0,0 4 1 0,0 0 0 0,0 3-3 16,0 1-4-16,0 3-9 0,0 3-8 0,-6 1-16 16,6 3-14-16,0 4-11 0,6 0-6 0,-6 4-7 0,0 3-5 0,8 8-3 0,-8 3 0 0,6 8 2 0,0-1 5 31,7 8 0-31,0 4-1 0,0 7 3 0,-6 0 4 0,6 4-1 15,-1 2 2-15,2 6-2 0,-1 2-1 0,-7 1-2 0,8 2 0 16,-8 3-1-16,7-1 0 0,-6-5-1 0,-1 5-1 0,-6-5 0 0,6-3-2 0,-6-1 0 0,-6 1-2 0,6-7 3 16,-6-5-1-16,-1-1 3 0,0-6 1 0,-5-7 6 15,-2-4 14-15,8-6 18 0,-13-4 20 0,5-4 11 0,-5-4 11 16,-1-7 5-16,0 0 5 0,2-7-4 0,-2-4-14 31,0-4-15-31,-8-4-18 0,17 2-16 0,-9-6-35 0,14 2-52 0,-7-5-70 0,13 0-62 0,-6 1-58 0,12-2-69 0,-6-2-90 16,6 0-170-16,-6 0-66 0,0 3-7 0</inkml:trace>
  <inkml:trace contextRef="#ctx0" brushRef="#br0" timeOffset="41068.62">1559 13466 195 0,'0'-7'457'0,"0"3"-121"0,0-3-134 0,0 4-83 16,0-1-42-16,0 0-27 0,0 4-13 0,0 0-9 15,0 0-7-15,0 0-4 0,0 4-6 0,0 3-3 0,6 0-1 16,-6 9 1-16,6-2 0 0,-6 4 4 0,7 1 4 0,-7 3 2 16,7 3 0-16,-7 1 4 0,6 0 1 0,1-1 0 31,-1 4-2-31,1-3-4 0,-7 0-1 0,6 3-4 0,1-4 1 0,-1 5-6 0,0-4-1 0,2 0-3 0,-2-1 0 15,0 4-1-15,-6-3-2 0,7 0 1 0,-1 3-5 0,-6-4-12 16,7-2-11-16,-1-2-14 0,-6 1-16 0,7-3-19 0,-7-5-28 16,0 1-35-16,6-1-45 0,-6-6-85 0,0-1-97 15,0-7-52-15</inkml:trace>
  <inkml:trace contextRef="#ctx0" brushRef="#br0" timeOffset="41333.99">1559 13635 110 0,'0'-29'459'0,"0"3"-122"0,-7 0-124 0,7 5-75 16,7-4-42-16,-1 2-25 0,0 0-15 0,1 6-10 0,6-5-10 15,7 3-6-15,-1 2-5 0,1 2-3 0,6-4-2 0,7 5-5 16,-1 3-2-16,1-1 0 0,-1 1-2 0,1 3 0 0,-7 6-3 16,6-2-1-16,-12 8 0 0,5-2-1 0,-5 6 0 15,-6-1-2-15,-2 9 1 0,-5-1 1 0,-7 6 1 0,0 2-1 16,-7 2-2-16,-5 0 0 0,-2 4 0 0,-6 5-1 15,-5-1-2-15,-7 0 0 0,5-1-2 0,-5 1 0 0,-8 1 1 16,8-5 0-16,5 0-4 0,-5-4-1 0,6 2-5 16,1-9-7-16,5 0-12 0,7-4-10 0,0 1-20 0,6-4-29 15,7-4-35-15,0 1-61 0,7-8-100 0,6 0-102 16,0-3-45-16</inkml:trace>
  <inkml:trace contextRef="#ctx0" brushRef="#br0" timeOffset="41943.22">2262 13562 215 0,'-12'0'447'0,"-2"0"-124"0,7 4-133 16,-6-4-77-16,-6 3-42 0,6 4-18 0,0 4-9 15,0-3 0-15,0 6-3 0,0 1-1 0,-1 4-4 16,2-2-6-16,-2 2-3 0,8 3-4 0,0-4-6 0,6 5-6 15,-6-1-3-15,6-5-1 0,6 2-1 0,-6-1-1 0,6-3 1 16,0 0 0-16,8 0 0 0,-2-5 0 0,-5 1 0 16,7-3 1-16,-2 0 0 0,8-8-1 0,-7 2 0 0,7-4 0 15,-8-2 0-15,8-4 0 0,0 0 1 0,-7-3-2 0,0 0 1 16,0-3 4-16,-1-1 0 0,2-3 3 0,-8 0 1 16,-6 4 0-16,0-6 3 0,0 3 2 0,0 2 2 0,-6 0-1 15,0 4 0-15,-8-3-1 0,8 6-2 0,-7 1-1 16,6 0-2-16,-6 2-2 0,1 5-5 0,4 0 0 0,2 5-2 15,-1-2-3-15,1 4-2 0,6 1 0 0,0-1-1 0,0 4 0 16,6 0 0-16,1-4-2 0,-1 4-1 0,8 1 0 16,-1-2-1-16,6-3-1 0,0-2 1 0,1-2 0 0,0 1-2 15,6-4 2-15,-7-4 1 0,7 1 0 0,1-5 2 16,-2 0 1-16,2-7 0 0,-8 5 0 0,7-9 1 0,0 2 0 16,-6-5 2-16,-1-4 0 0,7 4 3 0,-6-8 0 0,-7 5 2 15,7-4 4-15,-8-1 3 0,1 1 0 0,-6-4 1 16,0 4 1-16,-1-8 1 0,-6 8-2 0,0-5-1 15,-6-2-3-15,6 7-4 0,-7-5 6 0,-5 5 12 0,4 0 10 16,1 7 12-16,2 0 10 0,-8 4 6 0,6 3 3 0,1 4 2 16,6-1-5-16,-7 6-13 0,1 3-13 0,-1 3-12 0,7 7-11 15,-7-5-7-15,1 10-4 0,0 3 1 0,6 0-2 16,-6 3 1-16,6 0 0 0,0 4 0 0,0-1 0 16,0 6-2-16,0-1 1 0,6 3 0 0,-6-4 0 0,6 4-1 15,-6 2 0-15,6-2 1 0,-6 0 1 0,7 3-2 0,0-3 0 16,-1 0-3-16,1 5-12 0,-1-5-12 0,8 0-15 15,-3 0-18-15,4-2-20 0,-3 2-23 0,1-7-19 0,7 0-18 16,6-1-12-16,-6-2-22 0,4-4-30 0,3-3-44 16,0-2-85-16,-1-6-81 0,0-1-41 0</inkml:trace>
  <inkml:trace contextRef="#ctx0" brushRef="#br0" timeOffset="42630.76">3193 13580 337 0,'-20'0'489'15,"2"0"-139"-15,-8 0-141 0,6 3-81 0,-7 5-37 0,2-1-13 16,6 1-3-16,-7 3 0 0,6 1-1 0,0 2-2 0,0 1-7 16,0-1-8-16,15 4-10 0,-9-4-13 0,8 5-11 15,0 0-10-15,6-5-6 0,0 5-4 0,6-5-1 0,-6 1-2 16,14-4 1-16,-8-1-1 0,7 2 0 0,-1-5 0 16,8 0 2-16,-6-7-2 0,5 3 0 0,1-6 1 0,-7 0-1 15,6-5 1-15,1 1 0 0,-1-4 1 0,-6 0-1 16,0 0 1-16,1-4 2 0,-2 1-1 0,-5-5 0 0,0 9 5 15,-1-5 4-15,-1 4 7 0,3-1 7 0,-8 2 8 0,0 3 5 16,0 3 5-16,0-4 1 0,0 8-4 0,0-3-4 16,-8 6-8-16,8 1-8 0,-5 0-8 0,5 3-6 0,0 4-3 15,0 0-1-15,0 0-3 0,0-1 0 0,5 2-1 16,3 2 1-16,-2-2 0 0,0-2-1 0,8 2 0 0,-8-5 0 16,8 4 0-16,-2-4 1 0,2-3 0 0,-1-1 0 0,-7 1 0 15,8-4 0-15,-2 0 0 0,8-4 1 0,-7 1 1 16,0-4 0-16,0 0 3 0,-1-5 1 0,2 1 3 0,-1-3 4 15,0 2 0-15,6-2 5 0,-13-1 7 0,8 1 1 16,-1-5 3-16,0 5-1 0,-6-1-1 0,6 5-2 0,-7-5-2 16,1 3-4-16,-1 5-8 0,0 0-3 0,2-1-4 0,-8 5-2 15,6-1-2-15,-6 4-3 0,0 0 2 0,0 4-2 16,6-1 0-16,-6 5 2 0,0 4 0 0,0-2 0 16,0 1 1-16,0 4 0 0,0-1 0 0,0 1 1 0,0-1-1 15,0 5 0-15,7-4 0 0,-7-1 0 0,0 1 1 0,6-5-1 16,1 5 0-16,0-3-2 0,-1-2 2 0,7 1 0 0,-6-3 1 15,5-1 3-15,2-3-2 0,-1-1 0 0,6 0 2 16,0-3-1-16,1-3-2 0,0 0-1 0,-1-5-1 16,1-3-2-16,0 0 0 0,-1 1 2 0,1-5 0 0,-8 1 1 15,8-1 1-15,-7-4-1 0,0 1 1 0,-6-5-1 0,5 2 1 16,-4 3 0-16,-8-4 2 0,6 0 0 0,-6-1 4 16,0 5 7-16,-6 0 10 0,6 0 7 0,-8 3 9 0,8 4 10 15,-6-4 12-15,0 8 6 0,6 0 1 0,-7-1-2 16,1 4-10-16,6 1-6 0,-7 3-8 0,7 0-10 0,-7 7-12 15,7 1-7-15,-6-1-5 0,0 7-4 0,6 1 0 0,-8-1-1 16,8 5-2-16,0-4-1 0,8 3 1 0,-8 0-2 16,6 2 1-16,0-3 0 0,1 2-1 0,6-5-7 15,0 4 3-15,1-3 1 0,4 0-6 0,2 0-16 0,6-5-28 16,1 2-36-16,-1-5-43 0,7 1-38 0,-1-6-43 0,1 2-44 16,5-4-48-16,-5 0-60 0,-1-4-113 0,-5-2-56 0,-8 2-11 15</inkml:trace>
  <inkml:trace contextRef="#ctx0" brushRef="#br0" timeOffset="42739.9">4022 13393 318 0,'-13'-6'463'0,"-1"-2"-152"0,8 4-143 16,6-3-83-16,0 3-46 0,6-3-29 0,8 3-23 16,5-3-27-16,-5 4-39 0,10-6-67 0,-4 3-128 0,7 2-85 15,-7 0-47-15</inkml:trace>
  <inkml:trace contextRef="#ctx0" brushRef="#br0" timeOffset="43177.34">4432 13387 90 0,'0'6'431'0,"0"2"-131"0,6-1-127 0,-6 1-77 16,0-1-38-16,7 3-16 0,-7-2-6 0,6-1-2 0,-6 4 1 15,0 4 0-15,6-4-1 0,-6 4-1 0,-6 3-5 16,6-3-5-16,-6 3-6 0,6 4-5 0,-7-4-4 0,1 3-1 15,-1 2 0-15,1 0-1 0,0-2 0 0,-1-3-2 16,0 1 0-16,7-2 3 0,-6-2 2 0,6 1 1 0,6-1 0 16,-6-5 3-16,7 1 1 0,0-3 0 0,5-1 1 0,1-4-2 15,0 1-1-15,7-4-2 0,7 0-2 0,-2-4-1 16,0 1-3-16,9-4 0 0,-8-1-3 0,6-3 0 0,1 1-1 16,-1-2 1-16,2-3 0 0,-2-4-1 0,-7 5 1 0,2-4-1 15,-1-4 0-15,-6 3 2 0,0-2 1 0,-8-1-2 16,1 0 2-16,-7 0-1 0,1-4 3 0,0 4 5 0,-7 0 5 15,-7 4 5-15,7-1 4 0,-7 1 9 0,-5 3 8 16,5 5 9-16,-5-1 6 0,-2 7 2 0,1-3 0 0,-6 7-1 16,6 0 1-16,-1 3-4 0,-6 5-3 0,8 3-5 0,6-4-4 15,-8 8-4-15,1-5-3 0,7 9-4 0,0-4-5 16,6-1-4-16,-8 5-5 0,8-2-4 0,8 2-3 16,-8-1-3-16,6 1-3 0,0 3-1 0,7-4 1 0,1 1-1 15,-3-5 1-15,9 1-1 0,1 3-3 0,4-7-2 0,1 4-10 16,1-4-15-16,4-4-17 0,3 0-23 0,5 0-25 0,-1 1-21 15,-4-4-25-15,5 0-31 0,-2-4-41 0,-2-4-47 16,-3 0-108-16,1-4-73 0,-2 1-31 0</inkml:trace>
  <inkml:trace contextRef="#ctx0" brushRef="#br0" timeOffset="43505.35">5494 13283 170 0,'-7'-7'473'16,"7"-1"-97"-16,-6 6-149 0,0-3-89 0,6 2-46 15,-6 3-21-15,-2 0-11 0,2 3 2 0,6 2 2 0,-6 5 2 16,-1-3 1-16,1 5-2 0,-1 2-5 0,-6 5-6 0,7-1-5 16,-3 0-8-16,-2 5-9 0,5 2-8 0,-8-4-5 15,8 5-6-15,-7 0-3 0,7 3-3 0,-2-4 0 16,2 5-3-16,0-4-1 0,6 0-1 0,0-4-1 0,-6 0 1 16,6 0 0-16,6-5-2 0,-6-2-1 0,6-4 1 0,-6 1 0 15,14-6 0-15,-8-2 0 0,7 0-2 0,-7-8 0 0,8 4 2 16,-2-7 2-16,2 4 0 0,-8-6 0 0,7 3 3 15,-6-2 3-15,6-7 8 0,-7 5 9 0,0 3 9 16,-6-5 13-16,8 5 14 0,-2 4 12 0,-6-4 5 0,0 7 1 16,6-4-5-16,-6 0-8 0,6 0-10 0,1 4-12 0,-7 0-15 15,13 0-11-15,0 4-8 0,1 0-4 0,4-4-3 16,2 4-4-16,0-2-14 0,-1 6-25 0,7-4-35 0,1-1-37 16,-1 1-35-16,-6 4-35 0,5-5-49 0,-5 1-75 15,-8-1-130-15,2 4-75 0,-8-3-22 0</inkml:trace>
  <inkml:trace contextRef="#ctx0" brushRef="#br0" timeOffset="44192.83">3082 14918 331 0,'-5'3'401'0,"5"1"-153"16,0-1-110-16,0 2-59 0,0-5-30 0,5 3-9 16,-5-3-6-16,8-3 2 0,-2 3 2 0,1-5 2 0,-1 2-1 15,7-4-2-15,-6-4-2 0,6 0-4 0,0-4-1 16,0 0 0-16,6-3 3 0,-13-1 2 0,8 2 4 0,0-6 2 15,-8 0 1-15,6 2 4 0,-5-4 1 0,0-2-2 0,-7-2-7 16,6 1-3-16,-6-6-4 0,7 2-3 0,-7-2-3 16,0-2-5-16,0-5 4 0,-7 4 10 0,7 1 15 15,-6 3 13-15,-1 0 12 0,7 4 6 0,-7 3 5 0,1 4 1 16,0 0-5-16,0 4-9 0,-2 3-15 0,2 0-11 0,6 5-11 16,-6 2-6-16,6 1-4 0,-8 0-6 0,8 3-2 0,-6 4-4 15,6 0-3-15,-6 0-4 0,-2 7-2 0,3 0-4 16,5 5-4-16,-13 3 2 0,6 2-3 0,1 5 3 15,0 1 0-15,-1 2 2 0,0 1 1 0,1 7 1 0,-1-4 1 16,1 4 1-16,-7 1 0 0,5 3-1 0,3-1-1 0,-1 0 0 16,6 5-2-16,-9-4 1 0,4 1 0 0,5 0 0 15,0-1 0-15,5-5 0 0,-5 2 0 0,9-5 1 0,-3-3 1 16,7-1 0-16,0-4 1 0,0-1 1 0,7-2 1 0,-1-4 0 16,-1-6 1-16,2-1 1 0,0 1 0 0,6-8 0 15,1 0 0-15,-1-4 2 0,-6-4 1 0,5-3-1 0,1 0 1 16,-6-4 2-16,6-2-2 0,-7-2 0 0,1-3 0 15,0 0-1-15,-7-3 0 0,0-1 1 0,0 1-1 0,-7-2 1 16,8 5 3-16,-8-3 9 0,0 3 21 0,-6 4 19 0,0 3 19 16,0 1 14-16,0-1 9 0,0 3 8 0,0 2 4 15,0 3-9-15,0 3-19 0,0 0-19 0,0 0-21 0,0 8-14 16,-6-4-11-16,6 8-9 0,-6 2-5 0,6 1-3 16,-8 0-3-16,8 3-1 0,0 6-1 0,0-2-1 0,8 0-2 15,-8 3-1-15,6-2 1 0,-6 3-1 0,6-4 1 0,1 1 0 16,-1-4 1-16,1 3 0 0,6-4 2 0,0 5-2 15,6-5-4-15,1-3-10 0,-1 0-16 0,7 0-36 0,1-4-59 16,-1-2-67-16,6-2-63 0,-6 0-53 0,7-3-60 16,-1-3-73-16,-5-5-133 0,-1-2-67 0,0-1-1 0,-7-4 35 15</inkml:trace>
  <inkml:trace contextRef="#ctx0" brushRef="#br0" timeOffset="44333.53">3845 14482 274 0,'-12'-4'486'0,"-2"4"-69"16,8-4-187-16,0 4-113 0,-1 0-63 0,7 0-32 0,7 0-23 16,-1 0-22-16,0 4-29 0,14-4-47 0,0 0-83 15,-1 0-147-15,7 0-73 0,-6-4-40 0</inkml:trace>
  <inkml:trace contextRef="#ctx0" brushRef="#br0" timeOffset="44661.5">4172 14451 37 0,'-27'0'495'0,"1"8"5"0,0-1-172 16,-7 5-140-16,7-2-68 0,1 2-31 0,5 2-14 0,0-3-3 15,1 0 2-15,-1 4-1 0,8-4-2 0,4 4-3 0,2-5-11 16,6 5-15-16,0-3-13 0,0 2-9 0,6-3-8 0,2-5-5 16,4 6-2-16,1-1-1 0,0-3 1 0,0-1-2 15,7-3 1-15,0 2-2 0,-1 2 2 0,1-1-1 16,-2 1 0-16,-4-1 0 0,6 4-2 0,-1 0 1 0,1 1 0 15,-1 2 1-15,1 4-2 0,-1 1-2 0,-6 2 1 0,7 1 1 16,-1 4 3-16,1 4 0 0,0-4 1 0,-7 6-2 16,-8 1 1-16,9 0 3 0,-8-1-1 0,-6 5-2 0,7-4 0 15,-14 0 2-15,7-4 6 0,-6 1 9 0,0-5 10 16,-2-2 8-16,-4-1 12 0,0-1 13 0,-2-5 10 0,1-2 5 16,0-3-1-16,-6 1-5 0,5-6-6 0,-5-2-7 0,6 0-12 15,-7-4-15-15,7 0-20 0,1-8-27 0,-2 4-37 16,2-4-41-16,5-1-42 0,7-3-42 0,7-5-49 15,-1-3-63-15,6-1-106 0,2-5-106 0,5 1-52 0,-5-4-4 16</inkml:trace>
  <inkml:trace contextRef="#ctx0" brushRef="#br0" timeOffset="45208.07">4484 14372 274 0,'-6'0'465'0,"-1"-5"-126"15,1 10-150-15,6-2-84 0,-8 5-40 0,8 2-17 0,0 1-7 16,-6 5 2-16,6-2 1 0,0 3 0 0,0 6 2 16,0-2-4-16,6 6-5 0,-6 2-7 0,8-3-8 15,-8 4-7-15,6-1-3 0,1-1-4 0,-1-1-3 0,0-2-2 16,2 0 0-16,-2-2-1 0,7-5 1 0,-13-3 4 0,6 0 8 16,1-9 12-16,-1 2 13 0,1-5 12 0,-2 1 8 15,3-8 3-15,-1-7 1 0,-2 5-2 0,2-9-2 0,0 0-11 16,0 4-7-16,-1-8-4 0,0 4-1 0,1 1 0 15,-7 3-3-15,6 0-1 0,1 1-4 0,-7 2-3 0,7 4-7 16,-7-3-9-16,0 7-5 0,6-4-4 0,0 8-1 0,-6-4-1 16,8 7-1-16,-2-3 1 0,0 6 1 0,0 2 0 15,7-1 1-15,-6 3 0 0,5-3 0 0,-5 5 0 0,7-7-1 16,-2 3 0-16,2-1-1 0,-1-3 1 0,0-1 0 16,0 1-1-16,-1-8 1 0,8 0 0 0,-6-4-2 0,5 0 0 15,-6-7 1-15,6 4 0 0,-5-8-1 0,-1 4 0 0,-1-4 0 16,2 0-1-16,-2-3 3 0,-4-1 0 0,4-2-1 15,-5 3 1-15,0-4 0 0,-1-1 0 0,-6 1 1 0,7 5 0 16,-7-6-1-16,0 1 0 0,0 4 1 0,0-1 2 16,0 5 4-16,-7-1 5 0,7 7 2 0,-6-2 2 0,6 3 0 15,0 3-1-15,0 4 0 0,-7 4-3 0,7-1-3 16,-7 9-3-16,1-2-3 0,0 5 3 0,6 4-1 0,-8-1 0 16,1 4-1-16,7 0 3 0,-5 3 0 0,-2 2 0 0,7-6 0 15,0 5-2-15,-7-4 0 0,7 3-1 0,7-3 3 16,-7 4-2-16,7-4-1 0,-2 0-2 0,2-3-2 0,7 2-1 15,-1-3-7-15,0-3-14 0,6 0-18 0,1-5-26 16,0 1-28-16,-1-6-31 0,7-2-30 0,-6 0-41 0,6-6-52 16,-7-5-94-16,1-3-104 0,0 1-50 0,-8-5-20 0</inkml:trace>
  <inkml:trace contextRef="#ctx0" brushRef="#br0" timeOffset="45348.66">4934 14518 53 0,'-7'0'473'0,"7"0"-25"0,-7 4-185 0,7-1-121 0,7 1-65 16,0-4-36-16,5 4-19 0,8-1-12 0,0-3-6 0,6 0-4 15,7 0-7-15,6 0-15 0,0-3-28 0,7-1-49 16,-1-3-116-16,7 3-109 0,1-3-76 0</inkml:trace>
  <inkml:trace contextRef="#ctx0" brushRef="#br0" timeOffset="45754.98">6432 13848 22 0,'-7'-8'471'0,"2"1"-33"0,-2 3-169 0,7 0-123 0,-8 4-65 16,3-3-38-16,-2 3-20 0,1-4-6 0,-8 4-2 0,8 4 1 15,-7-4 2-15,0 3 1 0,0 1 0 0,-1 4 1 16,-5-1 4-16,6 0 1 0,-6 5-1 0,-1 2 2 0,8 1 4 16,-14 2 4-16,5 6 6 0,2-1 9 0,-6 8 4 0,5-1 2 15,-7 4 6-15,1 3 3 0,0 4 3 0,1 4-2 0,-8 4-3 16,7 3-4-16,0 0-4 0,0 0-4 0,-1 4-5 15,1 1-5-15,7 2-4 0,-1-3-4 0,8-1 0 16,-2 2-3-16,8 0-2 0,0-5-1 0,6-1-1 0,6-1-3 16,0-2-3-16,8 1-2 0,-2-4-3 0,8 0-1 0,-1-1-2 15,7-1-3-15,1-6-2 0,-1 0-2 0,6 1 0 16,1-8-2-16,-1 4-2 0,7-8-10 0,1-2-22 0,-1-5-31 16,6-4-35-16,-5-3-42 0,4-3-56 0,3-8-87 15,-2-4-165-15,-7-3-82 0,3-4-34 0</inkml:trace>
  <inkml:trace contextRef="#ctx0" brushRef="#br0" timeOffset="46239.08">6504 14038 107 0,'0'4'354'0,"-6"-4"-113"15,6 0-95-15,0 4-61 0,0-4-38 0,0 4-18 0,6-4-4 16,-6 2-2-16,7-2 3 0,-7 0 6 0,5 0 8 16,2 5 3-16,6-5 4 0,-6 0-2 0,6 0 0 0,0 0 1 15,7 0-1-15,-7-5-4 0,7 5 0 0,4-2 2 0,3-2 2 16,-1 0 5-16,7-4 1 0,-1 4 1 0,8-3 4 15,-1-3 4-15,0 2 0 0,7 1 3 0,-1-4 0 0,8-1 2 16,-8 2 2-16,7-1-3 0,0 0-7 0,-6 4-7 16,0-4-6-16,-8 3-8 0,1 0-9 0,-5 1-9 0,-9 1-11 15,-5 2-14-15,0 0-22 0,-1 0-26 0,-13 0-27 16,8 4-24-16,-8 0-25 0,-6 0-35 0,0 0-47 0,-6 4-73 16,-8 0-127-16,1 0-49 0,-6 0-17 0</inkml:trace>
  <inkml:trace contextRef="#ctx0" brushRef="#br0" timeOffset="46707.72">6998 13984 119 0,'0'3'439'0,"-5"-3"-124"0,5 0-122 0,-6 3-83 16,6 1-49-16,0 0-24 0,-8-1-5 0,8 5 2 16,-6-1 1-16,0 4 4 0,-7 4 2 0,6 0 5 0,-6 3 6 15,7 0 1-15,-8 8-3 0,2-1-3 0,-3 4 0 16,-3 5-1-16,5-1-1 0,0 3-2 0,-1-3-2 0,2 0-3 15,-1 4-2-15,0-4-2 0,-1 0-1 0,1 0-3 16,6-4-1-16,-4 0-1 0,3-3-2 0,2-1-3 0,0-3-3 16,6-3-1-16,-7-2-2 0,7-1-1 0,-6-1 1 15,6-8 6-15,0 3 10 0,0-2 14 0,0-4 14 0,6-1 19 16,-6-3 16-16,7 0 10 0,-1-3 6 0,0-4 2 0,8 0-3 16,-2-8-6-16,1 3-14 0,7-7-18 0,-6 2-16 15,-2-2-12-15,2-3-10 0,5 1-10 0,-6-4-8 0,0-2-6 16,1 1-5-16,-3 1-3 0,3-1-1 0,-1-3 2 0,0 4-2 15,1-5 0-15,-8 5 0 0,6 2 1 0,-4 2 3 16,-2-1 7-16,-1 3 4 0,-5 5 3 0,8 2 6 0,-8 2 1 16,0 3 3-16,6-1-2 0,-6 4-2 0,0 0-6 15,0 0 2-15,6 4-10 0,-6 4-8 0,0 0-2 0,8 3-3 16,-8 5 0-16,6 2 1 0,0 1-1 0,8 7-5 0,-2 0 5 16,2 3 2-16,-1 0 3 0,6 2 0 0,-6 2 1 15,12 0-1-15,-4-3 1 0,4 3-1 0,-5 1-1 16,5-5 1-16,-5 5 7 0,8-5-3 0,-10 4-3 0,2-2-2 15,7-6 0-15,-10 5-3 0,-2-4 0 0,4 0 0 0,1 0-16 16,-7-5-15-16,0 3-27 0,6-6-42 0,-5 1-49 0,-2-4-44 16,2-4-41-16,5 1-39 0,-6-8-49 0,0 0-55 15,1-8-112-15,-2-3-56 0,-6-3-12 0</inkml:trace>
  <inkml:trace contextRef="#ctx0" brushRef="#br0" timeOffset="47129.54">7352 13302 147 0,'17'-5'451'0,"-2"5"-115"0,4-2-141 15,7 2-84-15,0 0-42 0,7 2-17 0,6-2-5 16,7 8 3-16,-1-4 6 0,7 7 5 0,1 0 6 16,5 4 8-16,1 3 6 0,6 5 4 0,0 2 3 0,0 8 1 15,0 3 1-15,0 8 2 0,1 0-1 0,-1 8-4 0,-6 2-6 16,0 4-9-16,6 2-9 0,-14 1-11 0,2 6-7 0,-7 2-10 15,-1 5-7-15,-13 3-7 0,1-1-5 0,-13 1-3 16,0 1-3-16,-8-1-1 0,-6-1-2 0,-6-2-1 16,0-1-2-16,-6 0-1 0,-6-3-1 0,-8-4-1 0,0 0-1 15,-5-5 0-15,-9-1 0 0,9-2-3 0,-16-3-9 0,-3 0-22 16,-3-4-31-16,3-4-35 0,-15 2-38 0,7-9-47 16,-7-4-80-16,0-3-169 0,-6-6-83 0,0-2-39 0,-6-7-2 15</inkml:trace>
  <inkml:trace contextRef="#ctx0" brushRef="#br0" timeOffset="59048.64">11084 13800 35 0,'8'0'222'0,"-8"-4"-53"0,6 4-51 16,-6-3-39-16,5-1-23 0,-5 4-14 0,7-4-7 15,1 0-1-15,-8 2 0 0,6 2 0 0,-6-4-1 16,6 0-2-16,-6 4-3 0,0-4-3 0,7 4-2 0,-7-3 0 15,0 3-2-15,0 0 1 0,0-5 5 0,0 5-1 0,0 0 0 16,0 0 2-16,0 0-2 0,0-3 0 0,0 3 0 0,0 0-1 16,0-4-1-16,0 4 1 0,0 0 0 0,0 0-1 15,0 0 1-15,0-4-1 0,0 4-1 0,0 0-2 16,0-3 1-16,0 3-1 0,0 0-1 0,0 0 0 0,0-3 0 16,0 3 1-16,0 0-2 0,0 0-2 0,0 0-1 0,0 0 0 15,0 0-3-15,0 0 0 0,0 0-2 0,0 0 0 16,0 0-1-16,0 0 3 0,0 0 0 0,0 0 0 0,0 0 3 15,0 0 4-15,0 0 2 0,0 0 4 0,0 0 3 16,0 0 4-16,0 0 4 0,0 0 2 0,-7 0 1 0,7 0-2 16,0 0 0-16,0 0-2 0,0 0-3 0,0 0 3 0,0 0-7 15,0 0-2-15,0 0-5 0,0 0-1 0,0 0 0 16,0 0-4-16,0 0-2 0,0 0-8 0,0 0 1 0,0 0 0 16,0 0-1-16,0 0-2 0,0 0-1 0,0 0-1 0,0 0 0 15,0 0-2-15,0 0 0 0,0 0-2 0,0 0-6 16,0 0-13-16,0 0-19 0,0 0-23 0,0 0-25 0,0 0-24 15,0 0-31-15,0 0-37 0,0 0-41 0,0-4-67 16,0 4-112-16,0-5-47 0</inkml:trace>
  <inkml:trace contextRef="#ctx0" brushRef="#br0" timeOffset="59907.92">11391 13658 171 0,'0'-4'290'15,"0"-4"-86"-15,0 5-57 0,0-5-35 0,0 4-20 0,0 2-13 16,0-3-7-16,0-2-7 0,0 2-8 0,7 2-9 0,-7 0-8 16,6-5-9-16,0 5-10 0,-6-1-2 0,8 0-4 0,-2 0-1 15,-6 4 0-15,6-3-3 0,1 3-1 0,-7 0 0 16,0 0 7-16,6 3 1 0,-6 1 2 0,-6 4 3 15,6-1 2-15,-7 3 2 0,-5 7-1 0,4-3-2 0,-4 1 0 16,-8 2-2-16,7 5-4 0,-8-3 0 0,2 3-3 0,-6-1-1 16,-1 1-1-16,6 5 1 0,-6-6-2 0,-8 1-2 15,9 0 0-15,0 1-2 0,-9-2 1 0,8 1 1 0,1 0 2 16,-1 1 2-16,0-2-2 0,-1-3 1 0,0 1 0 16,9-2 1-16,-2-1-1 0,8-2-1 0,-8 2-3 0,7-6-2 15,5 0 0-15,-4 2-1 0,5-5-1 0,7 0-1 0,-6 1 0 16,6-1 2-16,0-3 1 0,0 4 3 0,6-6 2 15,1 2 2-15,5 0 0 0,3 0 0 0,4-1 0 16,0 2-1-16,8-2-3 0,-1-3-3 0,0 4-2 0,7-2-1 16,-1 3-1-16,1-2-2 0,5 1-1 0,-5 4 1 0,7-1 0 15,-2-3 0-15,1 2 0 0,0 2 0 0,1 3 0 0,-1-4-1 16,0 1 0-16,0-1 0 0,-6 0 0 0,-1-2 0 16,1 1 3-16,-7 2-1 0,-1-5-2 0,1 1 0 15,-6 0 0-15,-7 0 0 0,7-4 1 0,-8 0 1 0,2 2 1 16,-8-2 10-16,1-2 12 0,0 2 10 0,-1-4 12 0,1 0 13 15,-1-3 15-15,-6-1 12 0,0-3 12 0,6 1 9 16,-6-5 3-16,-6-3-4 0,6 3-3 0,-6-7-10 0,-1 0-11 16,1 0-9-16,-1-4-16 0,-6 1-14 0,7-1-12 15,-8-3-8-15,2-1-7 0,-2 1-6 0,1-1-6 0,-7 1-1 16,8 0-2-16,-8 0-2 0,7-1-1 0,-8 5-1 0,10 3 0 16,-9 0-2-16,7 0-3 0,0 3-14 0,0 4-23 15,7 1-31-15,-8 7-42 0,8-4-46 0,6 4-43 0,0 0-36 16,6 3-36-16,1 0-44 0,12 0-85 0,-6 4-77 0,7-3-32 15,6-1 2-15</inkml:trace>
  <inkml:trace contextRef="#ctx0" brushRef="#br0" timeOffset="60267.23">11997 13639 239 0,'0'-4'252'0,"-7"4"-85"16,7 0-49-16,-6 0-26 0,6-4-13 0,0 4-4 0,-7 0-5 15,7 0 1-15,0 0-2 0,0 0-6 0,0 0-10 16,0-2-8-16,0 2-9 0,0 0-7 0,0 0-7 0,7-5-4 15,-1 5-3-15,-6 0 0 0,14 0 2 0,-8 0-1 16,8-3 1-16,-2 3 1 0,1-4 3 0,0 4 1 0,6-5-2 16,-5 5 1-16,6-3-5 0,5 0-2 0,-5-1 1 0,6 0-4 15,-6 1-2-15,5-1-2 0,2 0 0 0,-1 0-2 16,-6 1-1-16,5 3-1 0,-6-4-5 0,2 4-5 0,-1-3-12 16,-8 6-9-16,1-3-14 0,0 0-14 0,-6 0-17 15,5 0-21-15,-12 0-20 0,8 0-19 0,-8 0-14 0,0 0-24 16,0 0-21-16,-8-3-17 0,1 3-23 0,2 0-11 15</inkml:trace>
  <inkml:trace contextRef="#ctx0" brushRef="#br0" timeOffset="60532.73">12304 13576 165 0,'-14'0'248'0,"8"0"-31"0,-7 0-50 0,6 0-44 15,1 0-29-15,-1 0-25 0,7 0-17 0,-6 0-12 16,6 0-8-16,0 4-3 0,0-1 0 0,0 1 1 16,0 0 0-16,0 3 3 0,6 4 2 0,-6 1 3 0,7-2 0 15,6 2-2-15,0 3-1 0,0-1-3 0,0 4-3 0,6 0-3 16,-6 1-4-16,7-1-4 0,-1 4-3 0,1-4-1 15,-7 5-1-15,7-2 1 0,-8 1 0 0,1 0 0 0,-6 1 2 16,7-2 0-16,-8 1 1 0,0 0 2 0,-6 4 1 16,0-4 2-16,-6-1 3 0,0 1 5 0,-2 1 4 0,2-2 4 15,-6-2 6-15,-3 3 3 0,-3-8 1 0,4 5 2 0,-4-1-1 16,-2-3-3-16,-7-1-1 0,8-2-3 0,-7-1-4 16,6-5-6-16,-6 2-4 0,0 0-5 0,-1-1-4 0,2-4-6 15,-1-3-5-15,0 4-2 0,6-4-3 0,0 4-5 16,8-4-18-16,-1-4-22 0,0 4-33 0,6-4-36 0,7 1-44 15,0-4-56-15,13-4-97 0,-6 0-131 0,12 0-68 0,1-9-12 16</inkml:trace>
  <inkml:trace contextRef="#ctx0" brushRef="#br0" timeOffset="61048.13">13046 13775 207 0,'-6'0'184'0,"6"0"-42"15,0 4-31-15,0-4-23 0,0 0-14 0,-7 0-9 16,7 0-7-16,0 0-7 0,0 0-8 0,0 0-4 0,0 0-5 16,7 0-4-16,-7 0-4 0,0 0-2 0,0 0-3 15,6 0 0-15,-6 0 0 0,5 0 3 0,4 0 1 0,2 0 0 16,-4 0 2-16,7-4-4 0,-1 4 3 0,0 0-1 0,6-4-1 15,1 4-2-15,0-4 0 0,-1 1 1 0,7 3-1 16,-6-5 5-16,6 2-3 0,-2-1 1 0,4 0 0 0,4 1-1 16,-6 0-1-16,1-6-2 0,-1 6 0 0,-6 0-1 15,5-1-2-15,-5 4-4 0,0-4-2 0,-8 1-3 0,2 3-2 16,-3-4-2-16,-3 4-2 0,5 0-3 0,-13-4 1 0,7 4-1 16,-7-4-1-16,6 4 1 0,-6 4-4 0,0-4 0 15,0 0-4-15,0 0-4 0,0 4-6 0,-6-4-8 16,6 4-12-16,-7-4-12 0,0 3-15 0,1 1-21 0,-2 0-26 15,3-4-25-15,-1 3-33 0,-1-3-45 0,0 0-63 0,-5 3-80 16</inkml:trace>
  <inkml:trace contextRef="#ctx0" brushRef="#br0" timeOffset="61235.75">13098 13939 285 0,'-6'4'222'0,"0"3"-78"16,-2-3-49-16,1 0-28 0,7-1-6 0,-5 1 0 15,10 0 1-15,-5 2-2 0,7-6 1 0,1 4-2 0,-2-4-1 16,7 5-3-16,7-5-8 0,-2 0-10 0,1 0-6 16,1-5-6-16,8 1-2 0,-3 4-2 0,1-3-1 0,5 0-1 15,-3-1-1-15,4-3-2 0,8 3-3 0,-9-4-2 0,9 5-1 16,-1-4-4-16,1 0-3 0,5-1-8 0,-6 1-17 16,1-1-29-16,5 2-51 0,-6-6-132 0,7 1-95 0,-8 0-72 15,9-1-44-15</inkml:trace>
  <inkml:trace contextRef="#ctx0" brushRef="#br0" timeOffset="64672.23">14702 13654 171 0,'6'-11'322'0,"-6"3"-97"16,0 2-75-16,6-6-45 0,-6 4-28 0,0-3-14 16,6 4-9-16,-6-4-2 0,0 0 1 0,0 4-2 0,8-4 1 15,-8 4-2-15,0 0-3 0,0-1 0 0,0 1-1 0,0-1-7 16,0 4-4-16,0 2-4 0,0-3-6 0,0 5-6 16,6-3-4-16,-6 3-6 0,0 3-4 0,0 2 1 0,0-3-4 15,6 6-1-15,-6-1-1 0,0 5 1 0,7 2 1 16,-7 1 3-16,0 2 3 0,0 6 2 0,6 0 1 0,-6-2 0 15,0 4 2-15,0 1 3 0,7 0-1 0,-7-1-2 0,7 2 0 16,-1 2 0-16,-1-4-1 0,3 5-2 0,-1-5-1 16,-2 1-2-16,2 3-1 0,0-7 0 0,0 0-1 15,-1 4-1-15,1-9 0 0,-1 3-2 0,-6-6 3 0,6 1 2 16,-6-5 7-16,0 1 10 0,7-3 16 0,-7-5 23 0,0 5 31 16,0-8 27-16,0 3 14 0,7-3 9 0,-7-3-1 0,-7-5-7 15,7 2-16-15,0-6-25 0,-7 1-29 0,1-4-27 16,0 0-15-16,-1-3-11 0,1-3-6 0,-1 2-4 15,-7-6 0-15,9 2 0 0,-2-2-1 0,-6 0 1 0,7-2-1 16,-8-2-1-16,8 0 0 0,-1-1 2 0,1 1-3 0,6 0 0 16,-6 0 1-16,-2 0-1 0,8 3-1 0,0-1 0 15,0 6 9-15,0-1-5 0,0 7 0 0,0 5-3 0,0-1-5 16,0 3-7-16,0 1-4 0,0 3-3 0,0 8-14 0,0 0 5 16,0-1 0-16,0 9 1 0,0-2 1 0,0 9-1 15,0-5-3-15,0 8-8 0,0 0-6 0,-6 0-13 0,6 4-11 16,0-1-18-16,0-3-17 0,0 4-16 0,0 0-14 15,0-1-15-15,0 1-23 0,0-4-44 0,6 3-98 0,-6-2-100 16,0-1-58-16,0-4-22 0</inkml:trace>
  <inkml:trace contextRef="#ctx0" brushRef="#br0" timeOffset="64984.72">15484 13397 216 0,'6'-15'442'16,"0"5"-136"-16,-6-2-142 0,7 5-74 0,-1 0-41 15,1 4-21-15,-2-1-8 0,3-1-5 0,-2 5 4 0,0 5 2 16,2-1 3-16,-8 6 4 0,6 1 2 0,0 7 2 0,-6 8-1 15,7-1 1-15,-7 8-3 0,0 4-1 0,7 4-1 16,-7-2 1-16,0 9 0 0,0-4 3 0,-7 4 1 0,7 4 3 16,0-5 2-16,0 0 2 0,7 1-1 0,-7 0 2 15,0 0-4-15,6-2-1 0,-6 3-1 0,0-6-7 0,0 1 1 16,6-3-7-16,-6-1-6 0,7 0-8 0,-1-3-18 0,1-4-25 16,-7 3-35-16,7-1-46 0,-7-7-91 0,6-2-141 15,-6-1-98-15,0-10-48 0</inkml:trace>
  <inkml:trace contextRef="#ctx0" brushRef="#br0" timeOffset="69686.8">11418 15482 434 0,'0'-4'372'0,"0"-4"-137"0,0 1-100 0,6 3-61 0,-6-2-30 15,0 1-15-15,6 2-7 0,-6-1 1 0,0 0 1 16,0 4 1-16,7-3-2 0,-7 3 0 0,0 0-2 0,0 0-3 16,0 3-4-16,0-3-4 0,-7 4-3 0,7 3 1 15,0 0 3-15,-6 1 2 0,6 7 0 0,-14-1 1 0,8 1 0 16,-7 4-1-16,-6 3-1 0,6-4-4 0,-13 7-1 0,6-3-2 15,-6 1-2-15,7 2-1 0,-8 1-2 0,0-4 0 16,2 3 0-16,-1-3 3 0,0 0-1 0,-1 0 2 0,9-3-1 16,-9 3 2-16,7-4 0 0,2 0-1 0,4-4 1 15,-5 6-1-15,5-6-1 0,7-3-1 0,2 4 0 0,-1 0-1 16,-3-5 0-16,9 5 1 0,9-1 0 0,-3-3 2 0,6 4 1 16,2-5 0-16,5 2 1 0,7-1-1 0,0 0 0 15,7 1-2-15,-1-6 0 0,7 5-1 0,1-3-1 16,5-1-1-16,-5 0 0 0,-1 0 1 0,6 1 0 0,-5-1-1 15,-8 0 1-15,7 0 0 0,-7 1-1 0,-5-1 0 0,-1-3-1 16,0 3 0-16,-7 1 0 0,1-5 1 0,-8 1 0 0,2 1 3 16,-1-2 6-16,-7-3 11 0,1 0 12 0,0 0 9 15,-7-3 8-15,6-2 6 0,-6-7 6 0,0 2 10 16,0-5 1-16,-6 1 2 0,6-5-2 0,-7 2-1 0,0-6-3 16,1-2-3-16,-7-2-5 0,7 2-10 0,-8 0-8 0,8-5-11 15,-8 1-10-15,2 0-8 0,-1 0-4 0,-2 0-4 16,4-1-1-16,-9 1-2 0,7 4-6 0,0-2-13 0,0 2-18 15,7 3-20-15,-8 0-19 0,8-1-25 0,0 6-24 16,6-3-23-16,0 6-17 0,6 3-23 0,0-3-38 0,8-1-86 16,5 4-84-16,7 0-51 0,-6 1-18 0</inkml:trace>
  <inkml:trace contextRef="#ctx0" brushRef="#br0" timeOffset="70405.47">11828 15654 293 0,'-7'-4'411'0,"1"-4"-135"0,6 6-120 15,0-6-69-15,6 4-39 0,-6-4-21 0,7 1-9 0,-1-1-6 16,1 2-3-16,-1 2 1 0,1 0 1 0,-1-3 0 16,8 3-1-16,-8 4-1 0,0-3-2 0,7 3-2 0,-6 0 0 15,0 0-3-15,-1 3 1 0,0-3 3 0,8 4 1 0,-8 3 3 16,0-3 1-16,0 4 2 0,2 2 2 0,-2-3 4 16,0 5 0-16,1-2-3 0,-1 5-2 0,1 0 0 0,0 0-2 15,-1 3-1-15,0 1-2 0,2-2-2 0,-2 5-4 16,0-3 1-16,1 3-1 0,-1-4 0 0,1 5-1 0,-7-2 0 15,0-3-2-15,6 4 1 0,-6-3 3 0,0-1 1 0,0-4-1 16,0 1 2-16,0 0 1 0,0 0 1 0,0-5 4 16,0 2 0-16,0-5 2 0,0-4 4 0,0 4 6 15,0-7 10-15,0 4 15 0,0-4 15 0,0 0 13 0,0 0 7 16,0-4 2-16,0 1-3 0,0-4-3 0,7-4-10 0,-7-4-12 16,6 5-11-16,-6-9-7 0,6 4-3 0,1-3 0 0,0 0 3 15,-7-1 3-15,6 1 4 0,0 4 1 0,2-1 1 16,-8 4-1-16,6 0-1 0,-6 4-3 0,6-1-6 15,-6 5-5-15,0-1-7 0,0 0-6 0,0 1-8 0,7 3-6 16,-7 3-6-16,0-3-4 0,6 4 0 0,-6 3-1 0,0-3 1 16,0 3 1-16,7 1 2 0,-7-1-1 0,7 4 1 15,-7-4 0-15,6 1 1 0,-6-5-2 0,6 4 1 0,-6-3-1 16,7-1-1-16,-7 1 1 0,7-4 0 0,-1 0 0 16,0 0 0-16,0-7 2 0,2 3 0 0,4-6 0 0,-5-2 1 15,7 1 0-15,-2-3 0 0,8-1-1 0,-7 1 1 0,0-4-1 16,0-2 0-16,-7 6 0 0,7-1 3 0,0 1-1 15,-7 3-1-15,8 0 0 0,-14 0-1 0,7 7 0 0,-1-3-2 16,0 3 0-16,2 4-3 0,-8 0-2 0,6 4 1 0,0 0 1 16,-6 7 0-16,6 0 0 0,1 4 2 0,-7-1-1 15,7 4 1-15,-7 1 1 0,6 3 0 0,-6 0 1 0,0 4-1 16,0-5 1-16,7 4 0 0,-7 2 1 0,0-5 0 16,5 4 0-16,-5-5 0 0,7 4-6 0,-7 1-16 0,0-3-24 15,8-2-24-15,-8-2-28 0,5-1-25 0,2-4-27 0,7 1-25 16,-2-1-25-16,1-2-30 0,1-5-57 0,4 0-122 15,-4-4-54-15,5-3-23 0</inkml:trace>
  <inkml:trace contextRef="#ctx0" brushRef="#br0" timeOffset="70608.33">12740 16056 329 0,'-6'0'461'0,"-1"-3"-130"0,1 3-140 0,-1 0-80 15,7 0-45-15,-7-4-23 0,7 4-9 0,0 0-4 0,7 0-1 16,-7 0 4-16,7 0 0 0,-1 0-3 0,7 0-4 0,0 0-2 16,6-4-5-16,1 4-4 0,-2 0-4 0,2 4-2 15,7-4-5-15,-7 0-4 0,6 4-9 0,-8-4-13 16,9 3-16-16,-7-3-20 0,-1 5-33 0,1-5-52 0,0 0-83 16,-7 0-129-16,-2-5-59 0,-2 5-27 0</inkml:trace>
  <inkml:trace contextRef="#ctx0" brushRef="#br0" timeOffset="70827.11">12968 16097 249 0,'-7'7'456'0,"7"-3"-105"0,0 4-144 0,0-1-93 15,0 3-54-15,7 2-27 0,-7-2-15 0,7 1-7 0,-1 0-5 16,0 3-3-16,2-2 1 0,-2 3-2 0,6 4 1 16,-5-5-1-16,0 4-1 0,-1 0 0 0,-6 1 2 0,0 4-1 15,0-6 3-15,0 5 0 0,-6 0 1 0,-1-4 1 16,-6 5 0-16,1-5 4 0,-2 3 1 0,-6-2 3 0,7 0-1 15,-14-4 2-15,16-1-2 0,-9 1 0 0,0-1 0 0,1-7-1 16,5 4-5-16,2-7-1 0,-3 3-5 0,10-7-14 16,-1 0-23-16,-1-4-36 0,14 1-66 0,-7-8-122 15,6 0-98-15,7-7-62 0</inkml:trace>
  <inkml:trace contextRef="#ctx0" brushRef="#br0" timeOffset="71092.61">13561 16053 312 0,'0'0'457'0,"0"0"-138"0,0 0-133 0,6 0-84 0,1 0-47 16,0 0-25-16,5-4-14 0,2 4-6 0,5-4-1 15,1 0 2-15,0 1 1 0,6-1 2 0,-1-3 2 0,8 4 3 16,-1-5-2-16,1 4-2 0,0-3-3 0,0 4-3 16,-1-4-2-16,0 3-4 0,1-4-2 0,-7 8-9 0,7-7-9 15,-15 3-15-15,9 1-20 0,-1 0-36 0,-6-2-59 16,-7 1-101-16,0 4-99 0,0-3-59 0</inkml:trace>
  <inkml:trace contextRef="#ctx0" brushRef="#br0" timeOffset="71295.66">13666 16152 200 0,'-8'3'416'0,"2"2"-137"0,6 1-117 15,0-2-72-15,6 0-40 0,-6-1-20 0,8-3-5 0,4 0 1 16,2 4 2-16,-2-4 2 0,8 0 0 0,-1 0 4 16,1-4-1-16,-1 4-3 0,7 0-3 0,0-3-8 0,1 3-3 15,5-4-3-15,-6 0-4 0,0 4-2 0,1-4-3 16,-1 4-1-16,-1-2-1 0,-5 2-4 0,0-5-8 0,-1 5-16 15,-6 0-23-15,6 0-53 0,-5-3-102 0,-1-4-105 0,-6 3-75 16,6-4-40-16</inkml:trace>
  <inkml:trace contextRef="#ctx0" brushRef="#br0" timeOffset="76528.82">15260 15507 82 0,'0'0'169'0,"0"0"-36"0,0-3-39 0,0 3-30 0,0 0-25 15,0 0-19-15,0 0-12 0,0 0-6 0,0 0-3 16,0 0-2-16,0 0 1 0,0 3 0 0,0-3 1 0,0 0 0 16,0 0-1-16,8 0 1 0,-8 0 0 0,0 4 1 0,0-4-1 15,0 0 2-15,7 0-1 0,-7 0 1 0,0 0-1 16,0 0-4-16,0 0-9 0,0 0-21 0,0-4-34 0,5 4-61 15,-5-3-94-15</inkml:trace>
  <inkml:trace contextRef="#ctx0" brushRef="#br0" timeOffset="77919.1">15169 15588 70 0,'0'0'78'0,"0"0"-4"0,0 0-9 0,0 0-8 16,0 0-7-16,0 0-6 0,0 0-6 0,0 0-4 16,0 0-4-16,-5 0-1 0,5 0-3 0,0 0-1 15,0 3-4-15,0-3-4 0,0 0-3 0,0 0-4 0,0 0-2 16,0 0-3-16,0 0-3 0,0 0 1 0,0 0-2 0,0 0 1 16,0 0-1-16,0 0 0 0,0 0-1 0,0 0 1 15,0 0 0-15,0-3 0 0,-6 3-3 0,6 0 1 0,0 0 0 16,0 0 1-16,0 0 0 0,0 0-1 0,0 0 1 15,0 0-1-15,0 0-1 0,0 0-10 0,0-4-17 0,6 4-30 16,-6-4-51-16,0 4-76 0,0-3-87 0</inkml:trace>
  <inkml:trace contextRef="#ctx0" brushRef="#br0" timeOffset="99039.3">14962 15642 98 0,'-7'0'286'0,"1"5"-76"0,6-5-69 16,0 0-56-16,0 0-37 0,0 0-23 0,0 0-12 0,0 0-6 15,0 0-3-15,0 0-1 0,0 0-2 0,0 0 0 16,0 0 0-16,0 0-1 0,0 0 1 0,0 0 2 0,0 0 3 16,0 0 5-16,0 0 5 0,0 0 7 0,0 0 6 15,0 0 6-15,0 3 3 0,0-3 4 0,0 0 1 0,0 0 0 16,0 4-3-16,-6-4-1 0,6 0-4 0,0 0 2 0,0 0-4 15,0 0-1-15,-8 3 0 0,8-3-4 0,-7 0-1 16,7 0-2-16,-5 0 2 0,-2 4-1 0,0-4 3 0,1 0 1 16,0 4 3-16,-1-4 0 0,1 0 0 0,-8 0 1 15,8 0 0-15,0 4-1 0,-8-1-5 0,8-3-4 0,-7 4-4 16,7-1 0-16,-8 5-3 0,7-1-1 0,2 0-5 0,-10 1-3 16,10-1-1-16,-8 4-2 0,6-4 2 0,1 4-2 15,-7 5-1-15,7-7 2 0,-8 7 2 0,8 2 4 0,0 0 2 16,-9 1 2-16,10-1 3 0,-9 4 2 0,8-4 0 0,-1 3-1 15,1 6 1-15,0-5 1 0,-1 4-2 0,7-1-1 16,-7 4-1-16,7-3-2 0,0 3-1 0,0-3 0 16,0-1-4-16,0 1-4 0,7 1-2 0,-7-2-2 0,7 0 1 15,5 0-2-15,-5-2 0 0,6 0 1 0,-6-3-2 0,6 3 2 16,6-5 1-16,-5-4 0 0,-2 5-2 0,8-4 0 0,-7-1 1 16,7 1-1-16,-1-1 0 0,1-2 1 0,-1-5-1 15,0 4 1-15,8-7 1 0,-8 4-2 0,8-8 1 16,-1 2-1-16,-7-2 2 0,7-2-1 0,-1-3 0 0,-4 2 1 15,-2-4-3-15,7-1 1 0,-6-3 1 0,-1 3-2 0,6-3-1 16,-4-3 1-16,-8 3 0 0,7-3-1 0,0-5 2 16,-8 4 1-16,8-3 4 0,-7 0 7 0,0 0 6 0,-6-1 8 15,5 1 7-15,-6-5 9 0,2 2 11 0,-2-1 7 16,-6 0 8-16,0-5 2 0,0 2 6 0,-6 4 1 0,-2-5 1 16,2-3 2-16,-6 3-3 0,-2 0-1 0,-5 4-6 0,-1-3-6 15,0 3-7-15,1 4-7 0,-7-5-10 0,5 9-11 16,-4-5-9-16,-8 8-12 0,1 1-19 0,6-2-36 15,-8 5-55-15,3 3-59 0,-2 1-55 0,6 0-67 0,-4-1-120 16,12 0-131-16,-1 0-79 0,0 1-24 0,7-1 27 0</inkml:trace>
  <inkml:trace contextRef="#ctx0" brushRef="#br0" timeOffset="101772.85">14590 13789 174 0,'0'-4'169'15,"0"4"-36"-15,0 0-36 0,0-4-32 0,0 4-25 16,-6 0-17-16,6 0-7 0,0 0-5 0,0 0-3 0,0-2 1 16,0 2 2-16,0 0 3 0,0 0 0 0,0 0 1 0,0 0 3 15,0 0 1-15,0 0-1 0,0 0 2 0,0 0-4 16,0 0 1-16,0 0-1 0,0 0-1 0,0 0-2 0,0 0 0 15,0 0-2-15,0 0-1 0,-6 0-2 0,6 0-2 16,0 0-2-16,0 0 1 0,-8 0-1 0,8 0-1 0,0 2 3 16,-6-2 0-16,6 0 0 0,-7 0 2 0,2 4 0 0,5-4 0 15,-7 4-1-15,-1-4 1 0,3 0 4 0,5 0 1 16,-7 4 0-16,1-4 0 0,0 3 0 0,-2 1 1 0,2-4 2 16,0 0-2-16,0 4-4 0,6-4-3 0,-8 0 3 15,2 0 1-15,0 4-3 0,-1-4 1 0,1 0-1 0,-2 3-1 16,2-3 1-16,0 4-1 0,-1-4 0 0,2 3 1 0,-3-3 1 15,2 4 2-15,0-4 2 0,-1 3 4 0,0-3 3 16,7 0 0-16,-6 0 3 0,6 0-1 0,-7 0 1 16,7 4 1-16,0-4-2 0,0 0-4 0,0 0-2 0,-6 0-2 15,6 0-3-15,0 0-2 0,0 0-2 0,0 0-3 0,6 0 0 16,-6 0-2-16,0 0 2 0,7 0-2 0,-7 0 1 0,6-4-1 16,8 4 0-16,-8 0 1 0,8-3 0 0,-2 3-1 15,0-4 1-15,2 1-1 0,5-1-2 0,-5 1 1 0,6-1 1 16,-1 0-1-16,1-3 0 0,6 3 1 0,-7-4-1 15,7 2 1-15,0-2 1 0,0 0-1 0,1-3-1 0,5 5 1 16,-6-6 0-16,0 1 0 0,7 4-2 0,-8-4 0 16,1 4 0-16,1-4 1 0,-1 3 0 0,-6 1-1 0,-1-1 0 15,-6 6-1-15,6-2 1 0,-5 0-1 0,-8 0 1 16,8 1-2-16,-8 3 1 0,-1 0 1 0,2 0-1 0,-7 0 2 16,7 0-1-16,-7 0 0 0,0 0 1 0,0 0 0 0,7 0 1 15,-7 0 2-15,0 0 1 0,0 0 2 0,0 0 0 16,-7 0 0-16,7 0 1 0,-7 3 0 0,7-3-3 0,-7 0-1 15,7 0 2-15,-5 4-4 0,-1-4 1 0,-3 0 0 16,4 4 0-16,5-4 1 0,-6 4-1 0,-1-4 0 0,0 0-2 16,7 2 4-16,-6-2 2 0,6 0 1 0,-7 0 1 0,7 0 4 15,0 0 1-15,0 0 0 0,0 0 2 0,0 0-2 16,0 0-2-16,0 0-3 0,0 0-2 0,0 0-2 0,0 0-3 16,0 0 0-16,0 0-1 0,0 0-1 0,0 5 1 0,0-5-1 15,7 0-2-15,-7 0-5 0,0 3-10 0,0-3-12 16,0 4-20-16,6-1-27 0,-6-3-50 0,7 4-94 15,-7-4-121-15,0 0-74 0,0 0-35 0</inkml:trace>
  <inkml:trace contextRef="#ctx0" brushRef="#br0" timeOffset="105709.58">15366 9986 150 0,'0'0'116'15,"-7"0"-36"-15,7 0-23 0,0 0-15 0,-6 0-11 0,6 0-3 16,-7 4-1-16,7-4-1 0,-6 0-1 0,6 0 2 0,0 0 3 16,-6 0 5-16,6 0 5 0,0 0 0 0,-8 0 0 15,8 0 0-15,-6 0-2 0,6 0-5 0,0 0-4 0,-6 0-6 16,0 0-6-16,6 0-3 0,-7 0-1 0,7 0-5 15,0 0-1-15,-7 4 0 0,7-4-2 0,0 0-1 0,-6 0 0 16,6 0-2-16,-8 0-1 0,8 0 1 0,0 3 0 0,0-3-2 16,-5 0 2-16,5 0 0 0,0 0-1 0,0 0 1 15,0 0-2-15,0 0 1 0,0 0 0 0,0 0 0 0,0 0-1 16,0 4 1-16,0-4 0 0,0 0-1 0,0 0 0 16,0 0 0-16,0 0 0 0,5 0 1 0,-5 0 0 0,8 3-1 15,-2-3 4-15,1 0-1 0,0 0 0 0,5 5 1 0,2-5 2 16,-2 0-3-16,8 0 1 0,-1 0-2 0,1 0 1 15,6 0 0-15,0-5-2 0,1 2 0 0,5-1-1 0,1 1 0 16,-1-1 1-16,1-4 0 0,6 5-1 0,-1-4 0 16,2 3 0-16,5-7 0 0,-6 4 2 0,7-1-2 0,-7 2 1 15,7-3 2-15,-1 3 1 0,1-5-2 0,-1 3 1 16,2 0-1-16,-3-2-1 0,3 2 1 0,-2 1-2 0,-6-1-1 16,0 5-1-16,7-4 2 0,-14 3 0 0,8 1 0 15,-8-1 0-15,0 0 0 0,1 0 0 0,0 1 0 0,-7-1 0 16,7 0 1-16,-13 4 0 0,5-3 2 0,-5 0 0 0,0-1 2 15,-2-1 2-15,2 2 3 0,-8 0 3 0,-4-1 5 16,5 0 3-16,-7 4 4 0,1-3 1 0,0-1 3 0,-7 4-2 16,6 0-3-16,-6 0-4 0,0 0-4 0,0 0-7 15,6 0-10-15,-6 0-14 0,0 0-24 0,0 0-44 0,0 0-75 16,0 0-137-16,0 0-83 0</inkml:trace>
  <inkml:trace contextRef="#ctx0" brushRef="#br0" timeOffset="106927.88">17321 9847 28 0,'0'0'277'0,"0"-3"-76"0,-7 3-70 0,7-4-54 15,0 4-30-15,0 0-18 0,-6-4-10 0,6 4-5 0,0 0-4 16,0 0-3-16,0-4 2 0,0 4 2 0,0 0 0 0,0 0 4 15,0 0-1-15,0 0-1 0,0 0 3 0,0 0 2 16,0 0 1-16,0 0 2 0,0-3 0 0,-7 3 1 0,7 0 5 16,0 0 0-16,0-4-2 0,0 4 0 0,0 0-3 15,0-4 1-15,-7 4-2 0,7 0-3 0,0 0-2 0,0-3-1 16,0 3-2-16,0 0 2 0,0-3 2 0,0 3-2 0,0 0-1 0,0 0 0 0,0-4-1 0,0 4-3 0,0-5 2 31,7 5-5-31,-7-3 0 0,0 3-3 0,0-3 0 0,0 3-1 16,0-4 0-16,0 4 0 0,7 0-1 0,-7 0 0 15,0-4-1-15,0 4 0 0,0 0-1 0,0 0 0 0,6 0 0 16,-6 0 1-16,0 0 1 0,0 4-1 0,7-4 0 0,-7 4-1 0,0-4 0 0,6 3 1 0,-6 0 1 0,0 2-3 31,0-1 1-31,6-1-1 0,-6 4 1 0,8 0-1 0,-8 1 1 0,6-1 0 0,-6 0-1 0,6 0 1 0,-1 5 1 16,4-1-1-16,-3-1 1 0,-6 2 1 0,5-1 0 0,3-1-1 16,-2 2-1-16,1-1 0 0,0 4 0 0,-7-5 0 0,6 1-1 15,-6 0-1-15,6 1 1 0,-6-2 1 0,6-3 1 31,-6 5-1-31,0-2 1 0,8-2 0 0,-8-1 0 0,0-7 0 0,0 4-1 0,0 0 4 0,0-4 1 0,0 0 3 16,0 3 4-16,0-3 4 0,0 0 4 0,0-3 2 0,0 3 3 31,0-4 1-31,-8-3-3 0,8-1-2 0,0 1-4 16,0-4 4-16,0 3-6 0,0-3-2 0,0-3-3 0,0 3 1 16,0-4 1-16,0 1 0 0,0-1 1 0,0 0-2 0,0-3 6 0,0 3 0 0,0 1 3 0,0-1-2 0,8 0 0 15,-8 5 2-15,6-5-4 0,0 4-4 0,1-1-2 0,0 2-1 31,-1 3-2-31,1-1-3 0,5 1-1 0,-6 2-2 16,2 3-1-16,3-2 0 0,-2 4 0 0,3 0 0 0,-5 0 0 0,6 4 0 0,-6 3-2 0,5-4 1 0,-6 5-2 0,8 3-1 16,-8-1-2-16,1 5-3 0,0-4-1 0,-1 1-2 15,1-2 2-15,-1 1-1 0,-6 0 1 0,6 1-1 0,-6-6 3 16,0 6 2-16,7-5 2 0,-7 1 0 0,0-5 0 16,0 4 1-16,0-2 2 0,0-5 1 0,0 3 0 0,7-3 0 15,-7 0 1-15,0-3-1 0,0-2 2 0,0 1-1 0,0-2 0 16,6-5 0-16,-6 3-1 0,0-4 1 0,6 3-1 31,-6-3 0-31,0-3-1 0,7 5 2 0,-7-2 0 16,0-2-1-16,7 2 0 0,-7 6 0 0,0-2 1 0,6 1 1 15,-6-1-1-15,0 5 0 0,0 3 0 0,0-5 0 0,7 10-1 0,-7-5 0 0,0 7 1 0,6 4-1 0,-6 0 0 0,7 4-1 16,-7-1 1-16,6 5 0 0,-6-1 0 0,7 3 0 16,-7-1 0-16,6 6 0 0,-6-5 0 0,6 1 2 15,2 3-1-15,-2-3 0 0,-6 0 1 0,6 4-1 0,1-4-1 31,-7 0-1-31,6 0-4 0,1-1-3 0,-1-1-6 0,1-3-8 0,-1-1-12 0,8-2-9 0,-2 1-14 0,2-5-18 16,-2-2-19-16,8-1-31 0,5-3-42 0,-5 0-71 0,0-4-111 16,-1-4-57-16</inkml:trace>
  <inkml:trace contextRef="#ctx0" brushRef="#br0" timeOffset="107193.44">18057 10082 244 0,'-13'0'316'15,"7"0"-117"-15,-8 0-76 0,14 0-35 0,-6 0-20 0,-1 0-6 16,7 0 0-16,0 0 1 0,-6-4-3 0,6 4-2 31,6 0-8-31,-6 0-8 0,7-4-7 0,-7 4-8 0,6-3-10 0,8-1-4 0,-2 0-2 0,2 1-4 0,-1-1-2 16,7 0-1-16,-2 0 0 0,2 1-2 0,0-2 1 0,-1 3-2 15,7 2-1-15,-6-4-2 0,-1 4-1 0,7 0-8 16,-6 0-9-16,-1 0-13 0,1 0-21 0,0 0-31 0,-7 0-46 16,0 0-65-16,-1 0-128 0,-5 0-72 0</inkml:trace>
  <inkml:trace contextRef="#ctx0" brushRef="#br0" timeOffset="107427.76">18174 10093 391 0,'-6'3'316'0,"-7"-3"-127"0,13 4-84 15,-7-1-47-15,7 1-23 0,0 4-12 0,0-5-3 0,0 4-2 32,7 0 0-32,0 1-1 0,5 3 0 0,-6-1-2 0,8 2-1 0,-1-1-4 0,0 3-3 0,0 2-2 0,-7-2-2 0,7 1 1 15,0-1-2-15,-7 1 4 0,2 3 0 0,-2-3 2 16,-6-1 1-16,7 5 4 0,-14-4 2 0,7-1 3 16,-6 1 0-16,-2 0-3 0,2-1 3 0,-7-3-4 0,0 4-1 15,1-5-1-15,-2 2-2 0,1-5-1 0,1 1 1 0,-2-1 0 16,2-3-3-16,5-1 1 0,-7 2-1 0,8-5-2 15,0 0-4-15,6 0-7 0,0-5-17 0,0-2-28 0,6 0-52 16,7-5-120-16,1-3-107 0,-2 1-75 0</inkml:trace>
  <inkml:trace contextRef="#ctx0" brushRef="#br0" timeOffset="107646.59">18422 10019 259 0,'0'-4'441'0,"-7"4"-158"0,7-4-111 15,0 2-66-15,7-3-31 0,0 2-18 0,-1-1-14 16,0 1-10-16,7-1-11 0,-6 0-7 0,12 0-3 16,-6 1-1-16,6-1-3 0,2 4-3 0,-1-3-2 0,-1-1-2 15,7 1-2-15,-1 3-11 0,-4-4-13 0,4 4-16 0,1-4-29 16,-6 4-39-16,-1-4-68 0,0 1-147 0,2 3-77 15</inkml:trace>
  <inkml:trace contextRef="#ctx0" brushRef="#br0" timeOffset="107818.53">18539 10107 48 0,'-13'8'399'15,"7"-5"-146"-15,-2 1-104 0,2-4-59 0,6 3-29 0,0-3-13 16,0 0-6-16,0 5-2 0,6-5-1 0,2 0-2 15,5 0-4-15,-1 0-4 0,2 0-6 0,5 0-6 0,1 0-6 16,5-5-4-16,2 5-4 0,-1-3-5 0,1-1-10 0,4 4-16 16,-5-3-33-16,0-1-47 0,7-4-119 0,-8 1-102 15,2 0-60-15</inkml:trace>
  <inkml:trace contextRef="#ctx0" brushRef="#br0" timeOffset="108271.47">19204 9851 333 0,'-7'-4'284'0,"7"1"-95"15,0-1-65-15,-6 0-36 0,6 0-21 0,0 4-11 16,0-3-11-16,-7 3-9 0,7 0-7 0,0-4-6 15,0 4-7-15,0 0-9 0,0 4-2 0,0-4-4 0,-6 3-2 16,6 1 1-16,0 4 0 0,-7-1 0 0,7 0 0 0,-6 4 0 16,6-4 0-16,-6 5 1 0,-2 2 4 0,2-3-1 15,6 3 0-15,-6 1 0 0,-1 0-1 0,7 0 3 0,-6 3-2 16,-1-4-1-16,7 5 0 0,0-4 1 0,0 3 1 16,0 0-1-16,0-3 2 0,0-1-2 0,7 1 0 0,-7-3 3 15,6 2-1-15,1-3 0 0,-1 0-2 0,0-4 0 0,8 4 1 16,-1-7-1-16,-7 0 0 0,14 2-1 0,-9-6 0 15,4 0-1-15,5 0 2 0,-8 0-1 0,1-3 2 0,7 0 2 16,0-5 0-16,-9 0 2 0,9 1 3 0,-6-3 1 16,0-5 1-16,4 3 2 0,-4-2 2 0,-1-1 2 0,-7 1 5 15,8-4 3-15,-8 3 3 0,-6-3 2 0,6 3-3 0,-6-4 1 16,-6 5-4-16,0-1-3 0,-8 1-6 0,1-1-7 16,-7 5-8-16,2-2-10 0,-10 1-10 0,3 8-12 0,-1-5-18 15,-7 4-25-15,6 0-47 0,-4 4-73 0,5 0-148 16,-7 0-73-16,7 0-40 0</inkml:trace>
  <inkml:trace contextRef="#ctx0" brushRef="#br0" timeOffset="118503.27">10264 9957 170 0,'-7'0'174'0,"7"-4"-52"0,0 1-42 0,0 3-28 0,0-4-14 15,0 4-7-15,0-4 2 0,0 4 2 0,0-3 7 0,0 3 3 16,0-3 5-16,0 3 5 0,0-5 1 0,0 5-2 16,0-4-6-16,0 4-9 0,0-3-7 0,0 0-4 0,-7 3-4 15,7-4-4-15,0 0-4 0,0 4 0 0,0-3-1 0,0 3 0 16,0 0 0-16,0 0-3 0,0-4-1 0,0 4-1 16,0 0 1-16,0-4-1 0,-6 4 3 0,6 0 0 0,0 0 1 15,0-4 1-15,0 4-1 0,0-4-5 0,0 0 0 16,0 2-1-16,-6 2-4 0,6-4 0 0,-8 1-3 0,8-2 1 15,0 2-1-15,-6 3 2 0,6-4 0 0,0 0 1 16,0 0 1-16,-6 4-1 0,6-3 1 0,0-1-2 0,-6 1 0 16,6 3 0-16,0-4 1 0,0 1-2 0,0 3 2 0,-6-4 0 15,6 4 2-15,0-4 0 0,0 4 0 0,0-4-2 16,0 4 1-16,0-3 1 0,0 3-3 0,0-4-1 0,0 0 0 16,0 1-1-16,-8 0-1 0,8-1 0 0,0-1 0 0,0 2 0 15,0 0 0-15,0-1 2 0,-6 0-2 0,6 4-1 16,0-7 4-16,0 7 0 0,0-4-3 0,-6-3 0 15,6 7 1-15,0-5-1 0,0 3 1 0,0-2-1 0,0 1-2 16,0-1 0-16,0 0 1 0,0 0 1 0,0 4 0 0,0-4 0 16,0 0-1-16,0 4 1 0,0-3 0 0,0 3 0 0,0-4 0 15,0 2 0-15,0-3 0 0,6 2 0 0,-6 3 0 16,0-4 1-16,0 4-2 0,0-4 1 0,0 4 1 16,0-4-1-16,0 1 0 0,0-1-1 0,0 0 0 0,6 1 1 15,-6 0 0-15,0-6 0 0,0 9 0 0,0-6-1 0,0 6 1 16,0-4 0-16,0 4 0 0,0-4 0 0,0 4 1 15,0-3 0-15,0 3 0 0,0 0 0 0,0-4-1 0,0 4-1 16,0-4 0-16,8 0 1 0,-8 1 0 0,0-1 0 16,0 1 0-16,0-1-1 0,0 1 1 0,0-1 1 0,0-4 0 15,0 5-1-15,6-2 0 0,-6 3-1 0,0-5 1 0,0 3 0 16,0-4-1-16,0 4 0 0,0-3 0 0,0 3 1 16,0-3 0-16,0 4 0 0,0-6-1 0,6 6-1 15,-6-4 2-15,0 3 0 0,0-2-1 0,0-3 1 0,0 2-1 16,0 0 1-16,0 0 0 0,0 3 1 0,0-3 0 0,0 0 1 15,0 0-1-15,0-1-1 0,0 1-1 0,0-1 1 0,0-3 0 16,6 4-1-16,-6-1-2 0,0 1 1 0,0-3 1 16,0 1 0-16,0 2 0 0,0-3 0 0,0 2 1 0,0 1 1 15,0-5 1-15,6 6 0 0,-6-5 1 0,0-1-2 16,0 5 1-16,0-3-2 0,8-2 0 0,-8 5 0 0,0-5 0 16,0 5-1-16,0-3 1 0,0 2 0 0,0-3-1 15,0 3 1-15,0 2 0 0,0-2 0 0,0-3 0 0,0 5 0 16,0-2 0-16,0-3-1 0,0 0 0 0,0 4 0 0,0-5 1 15,0 5 1-15,0-4-1 0,0 0 1 0,0-1-1 16,0 2-1-16,0-1 1 0,6-4 0 0,-6 5 0 0,0-2 0 16,0-2 0-16,0 3 0 0,0 0 0 0,0-4 0 15,0 4 0-15,0 0 0 0,0 0 0 0,0-4 0 0,0 5 0 16,0-5 1-16,0 4 0 0,0-4 0 0,0 1 0 0,0-1-1 16,0 4-1-16,0-4 0 0,0 5 0 0,0-5-1 15,-6 0 0-15,6 4 0 0,0 0 0 0,0-4 2 0,0 5 0 16,-8-5 0-16,8 0 0 0,0 1 0 0,0-1 1 15,0 3 0-15,0-2 1 0,-6-1-2 0,6 1 1 0,0-1-1 16,0 1 0-16,0-1 0 0,0 1 2 0,0-2-2 0,-6-2-1 16,6 3-1-16,0-2 1 0,0 2 0 0,-6-4 0 15,6 1 1-15,0 3 0 0,-6-2-1 0,6 1-1 16,0-2 1-16,0 0-1 0,-8-1 2 0,8 1 1 0,-6 3 0 16,0-6-1-16,6 2 1 0,-7 1 1 0,7-1 2 0,-6 1-3 15,6 4 1-15,0-5-2 0,-7 1-1 0,7-1 1 0,0 2-1 16,0-2 0-16,0 0-1 0,0 5 1 0,0-4 0 15,0-1 0-15,0 2 1 0,0-2 0 0,0 3 0 16,0 2 1-16,7-4-1 0,-7 3 0 0,0 1 0 0,0-1 0 16,0 1 0-16,0-1-1 0,0-1 1 0,0-1 0 0,-7 2 0 15,7 0 1-15,-7 1-1 0,7-1 0 0,0-3 1 0,0-4 1 16,0 4-2-16,0-4 1 0,0-1-2 0,0-3 0 16,0 5-2-16,0-1 2 0,0 0 0 0,0-3 0 15,0 2 1-15,0 1-1 0,0 0 2 0,7 0 0 0,-7 5 1 16,0-6-2-16,0 0 0 0,0 3-2 0,0-3 1 0,0 1-1 15,7 0-1-15,-7 5 2 0,0-6-1 0,0 4 2 16,0-2-1-16,0 2 0 0,6 1 2 0,-6-1 0 0,0 1 0 16,0 0-1-16,0-1 1 0,0 5 0 0,0-3 0 15,7 1-1-15,-7 1-1 0,0-3 1 0,0 3-1 0,6 1 0 16,-6-4-2-16,0 2 0 0,6 7 3 0,-6-7 0 0,0 1 0 16,0 1 0-16,0-1 1 0,0 4-1 0,8-3 1 15,-8-1 1-15,0 4-1 0,0-3 0 0,0 3 0 0,0-5-1 16,0 6-1-16,0-5 0 0,0 0-2 0,6 1 1 0,-6-1-2 15,0 0 1-15,6-3 2 0,-6 3 0 0,0-2 0 16,6-3 1-16,-6 3 0 0,0-2 2 0,0 0-1 0,0 5-1 16,6-8 0-16,-6 4-3 0,0 4 1 0,8-5 0 15,-8 1 1-15,0-1-1 0,0 5-1 0,0-1 3 0,0 1 0 16,0-1 0-16,0 3 1 0,0 2 0 0,0-5 0 0,0 4-1 16,0-1 0-16,0 6 1 0,-8-5-1 0,8 3-1 15,0-3-1-15,0 4 1 0,0 0 0 0,0-1 0 16,0 1 1-16,0-1 0 0,0 6 0 0,0-6 1 0,0 1-1 15,0 3 2-15,0-4 0 0,0 6-1 0,0-3-1 0,0 2 0 16,0-1 1-16,0-1-2 0,0 2-2 0,0 3 1 0,0-3 0 16,0 3 1-16,-6-4 1 0,6 4 1 0,0 0-1 15,0 0 1-15,0 0 0 0,0 0 0 0,0 0-1 16,0 0 0-16,-6 4-1 0,6-4 1 0,0 3-2 0,0 0 0 16,-6-3 1-16,6 5 0 0,0-1 0 0,-6-1 0 0,6 2 1 15,0-3 0-15,0 2 0 0,-8 4 1 0,8-5-1 16,-6 1 0-16,0 0 1 0,6 0-1 0,-7-2 0 0,7 6 0 15,-6-4-1-15,-1 3 1 0,0-3 0 0,7 3 0 16,-6 0 1-16,0 0 0 0,-2 2 0 0,2-3-1 0,0 5-1 16,-7-3 0-16,6 4 0 0,-6-3 1 0,7 3-1 0,-7-2 0 15,6 5 0-15,-5-3 1 0,-2 2 0 0,1 1 0 16,7-4-1-16,-8 4-1 0,2-5 1 0,-2 5 1 0,8-3 0 16,-7 2 0-16,0-3 2 0,7 3 0 0,-1-3 0 15,1 0 0-15,-1 0 0 0,0 1 0 0,7-6-2 0,0 5 0 16,-6-3-1-16,6-1-1 0,0-3 0 0,0-1 1 0,6 1-2 15,-6-1 0-15,0-3 3 0,7 0 0 0,-7 0 0 16,7 0 2-16,-1 0 1 0,1-3-1 0,-1 3-1 0,0-4 1 16,1 1 0-16,-7-4-2 0,13 3 0 0,-7-4 0 0,1 1 0 15,6 0 0-15,-7 0 0 0,8-1 1 0,-1-3-1 16,-1 0 0-16,-4 0 0 0,4-3-1 0,2 3 1 16,-2-3 0-16,1-2 0 0,-6 5 0 0,6-3 0 0,-1-5 1 15,2 4-1-15,-8 1 0 0,8 3-1 0,-8-3 1 0,1 3 0 16,-1 3 0-16,0 0 0 0,2 1 0 0,-8 0 0 15,6 4 2-15,-6-1-2 0,6 4 0 0,0-5-2 0,-6 5 1 16,6 5 0-16,8-5 1 0,-8 4 0 0,1-4-1 16,7 3 0-16,-2 4 1 0,2-3 1 0,-2 4 0 0,-5-1-1 15,13 1 0-15,-8-1-1 0,1 0 1 0,0 0 1 0,1 4-1 16,-1-4 0-16,0 4 0 0,0 0 0 0,-1-3 1 16,2 3 0-16,-1 3-1 0,7-3-3 0,-8 0-4 0,2 3-12 15,5-2-21-15,-6 3-37 0,6-5-77 0,1 5-160 16,-6-4-78-16,5 4-42 0</inkml:trace>
  <inkml:trace contextRef="#ctx0" brushRef="#br0" timeOffset="126470.15">18318 5667 154 0,'0'0'190'0,"0"0"-50"0,0 0-42 0,0-4-28 16,0 4-17-16,0 0-9 0,0 0-4 0,0 0-5 15,0 0-5-15,0 0-6 0,0 0-3 0,0 0-6 0,0 0-3 16,6 0-5-16,-6 0-2 0,0 0-1 0,0 0-1 16,6 0-1-16,-6 4 0 0,8-4 1 0,-2 0 2 0,0 4-1 15,1-4 2-15,-2 0 0 0,3 4 1 0,4-1 2 0,-5 4 1 16,7 0-1-16,-2 1 1 0,2-1 0 0,-2 5-1 15,1-2 0-15,1 2-2 0,-8 2-1 0,7 1-1 16,0-1-1-16,-7 1 0 0,8-1 0 0,-8 1-2 0,1-1-1 16,-1 5 0-16,0-4 0 0,-6 3 0 0,0 1-1 0,0-5-3 15,0 5-10-15,-6-2-23 0,-7-2-43 0,7 4-106 0,-8-1-109 16,1-3-67-16</inkml:trace>
  <inkml:trace contextRef="#ctx0" brushRef="#br0" timeOffset="136733.34">17203 15405 146 0,'0'-5'214'0,"0"3"-25"0,7-2-41 15,-7 4-38-15,0-4-24 0,0 0-19 0,0 4-10 0,0-3-8 16,0 3-5-16,-7-4-4 0,7 4-2 0,0-4-2 0,0 0-4 15,0 4 1-15,0-2-1 0,-6-4-1 0,6 0 3 16,0 3 4-16,0-1 10 0,-6 0 9 0,6 0 8 0,0-4 3 16,-7 8 3-16,7-2 1 0,-7-3-1 0,1 5-1 15,6-2-4-15,-7 2-6 0,1 0-7 0,-1 0-8 0,7 0-6 16,-6 2-5-16,-7 3-5 0,7 1-8 0,-8 6-6 0,1 1-7 16,0 7-3-16,0-3 0 0,-7 6 0 0,8 2 1 15,-3 5-1-15,-4-1 2 0,7 4 2 0,-1 1 3 0,-1 3 4 16,2 2 3-16,-1 1 2 0,6 4 0 0,1 4 0 0,-1 0 0 15,1 3-2-15,6-4-2 0,0 5-5 0,6-1-5 16,1 0-2-16,-1-3-2 0,7 3-1 0,-6-4-1 0,13 1-1 16,-9-4-2-16,9 1-1 0,-1-6 0 0,8-2-3 15,0 1-5-15,-1-6-9 0,5-6-13 0,-4-1-19 0,6-3-20 16,-2 1-21-16,8-9-23 0,-5-3-22 0,6-4-27 16,-3-2-36-16,3-5-66 0,0-5-120 0,-1-2-54 0,-7-4-19 15</inkml:trace>
  <inkml:trace contextRef="#ctx0" brushRef="#br0" timeOffset="137405.24">17823 15749 18 0,'0'-8'440'0,"-7"5"-67"0,0-5-132 16,7 5-95-16,0-4-56 0,-6 3-26 0,6-3-9 16,0-1-3-16,0 1 0 0,6 3 0 0,-6-3-4 15,7 0-3-15,-7 0-4 0,7 3-3 0,-1-4-6 0,7 1-3 16,-7-1-1-16,1 2-2 0,6 2-1 0,-1 0 3 0,-4 1 4 15,4 3 4-15,2 0 3 0,-8 0 2 0,7 3 2 0,1 1 7 16,-2 6 4-16,-6 2-1 0,8-1 0 0,-1 3-4 16,0 5 2-16,0-1-4 0,-1 4-5 0,2 3-7 15,-8-2-1-15,8 2-5 0,-8-3-4 0,7 4-2 0,-7-1-5 16,2 2-1-16,4-6-1 0,-12 1 2 0,6 0-1 0,0-3 0 16,2-2 2-16,-8-2 7 0,6-1 9 0,-6-2 13 15,0-4 11-15,6-1 16 0,-6 0 19 0,0-4 27 0,0 1 21 16,0-4 12-16,7 0 0 0,-7 0-5 0,0-7-10 15,0 0-17-15,0 0-21 0,7-9-26 0,-7 2-25 0,7-5-17 16,-7 2-10-16,6 2-8 0,0 1-1 0,-6-5-1 0,6 8 0 16,2 0-1-16,-8 0 1 0,0 3-3 0,6 5-3 15,-6-5-1-15,0 8-3 0,0-4-1 0,6 4-3 0,-6 0-1 16,7 4-2-16,-7-4 2 0,6 4 2 0,1 3-1 16,0-2 0-16,5-2-1 0,-5 1 2 0,-1-2 1 0,1 3-1 15,-1-2 0-15,0-3-1 0,2 0-1 0,-2-3 3 0,1-2 0 16,-1 3-1-16,7-10 0 0,-6 1 3 0,5 0-2 15,-4 1 2-15,4-5-2 0,0 4-1 0,-4-4-1 0,4 1 1 16,-5 3 0-16,-1 3-2 0,2-2 2 0,-2 6 1 16,-6-4 0-16,6 5 0 0,1 3-1 0,0 0 2 0,-7 3 0 15,6 5 2-15,0-1-2 0,1 8-2 0,-1 3 4 0,1 1 0 16,0 2 2-16,-7 4-1 0,6 2-2 0,0 2 0 16,-6 0 0-16,7 0 1 0,-7 0-2 0,6 5-3 0,1-5-4 15,-1 4-7-15,0-3-9 0,2-2-19 0,5-2-48 16,-1 0-66-16,2 0-77 0,-1-5-63 0,6-2-61 0,1-1-72 15,-1-3-131-15,7 0-87 0,-6-8-24 0,7-3 20 0</inkml:trace>
  <inkml:trace contextRef="#ctx0" brushRef="#br0" timeOffset="137623.76">18748 16233 403 0,'-14'-5'512'0,"1"5"-51"0,7 0-192 15,-6-3-121-15,4 3-63 0,8 0-28 0,0-3-11 0,-6 3-4 16,12 0 0-16,-6-4-1 0,8 4 0 0,-2 0-2 16,6-4-4-16,8 4-7 0,-1-3-6 0,1 0-4 0,0-2-5 15,6 5-4-15,-1-4-2 0,9 1-2 0,-9-2-5 0,9 5-13 16,-9-3-16-16,7 0-21 0,2-1-24 0,-9 0-25 16,8 1-34-16,-7-1-43 0,0 0-55 0,0 0-82 0,-6 2-94 15,-1-3-42-15</inkml:trace>
  <inkml:trace contextRef="#ctx0" brushRef="#br0" timeOffset="137795.79">19184 16185 27 0,'-6'3'479'0,"-1"5"-10"0,1 4-154 0,6-2-131 0,-6 0-83 15,6 6-42-15,6-2-23 0,-6 4-13 0,0-3-3 0,6 4 2 16,1 0 1-16,-7-2 2 0,6 2-2 0,1-1-1 16,-7 1-1-16,6-2 2 0,-6 2-5 0,0-1-4 0,0 0-5 15,0 1-1-15,0-4-2 0,-6 2-1 0,-1-2-1 16,1-1-3-16,-1-2 0 0,-5-1-1 0,4-4-6 0,2 0-8 15,-7-3-18-15,7 0-24 0,-1-4-41 0,7-4-61 0,-6 0-122 16,12-6-98-16,-6-2-63 0,7-3-28 0</inkml:trace>
  <inkml:trace contextRef="#ctx0" brushRef="#br0" timeOffset="137998.76">19601 15998 123 0,'-12'-3'558'0,"-2"3"10"0,1-4-53 0,7 0-208 16,-1 4-135-16,7-4-77 0,0 4-45 0,0 0-23 0,7-3-12 15,-1-1-6-15,1 0-5 0,6 4-1 0,6-3-2 0,1 0-1 16,6-2-8-16,0 1-21 0,0 1-29 0,6 0-30 16,2-1-41-16,4 0-59 0,-5-3-80 0,-1-1-146 0,-5 5-73 15,-1-2-23-15</inkml:trace>
  <inkml:trace contextRef="#ctx0" brushRef="#br0" timeOffset="138123.64">19765 16090 496 0,'-20'3'508'0,"6"5"-106"0,2-1-171 0,5-3-105 0,1 0-58 16,6-1-32-16,0 1-18 0,6-4-7 0,7 3-10 16,0-3-13-16,6-3-17 0,8-1-24 0,5 1-40 0,8-5-58 15,-1 1-112-15,-1-4-109 0,1-1-67 0,1 2-25 16</inkml:trace>
  <inkml:trace contextRef="#ctx0" brushRef="#br0" timeOffset="138389.25">20292 15859 157 0,'-20'7'567'0,"1"4"5"0,-1 0-68 16,7 0-197-16,6 4-136 0,1-1-80 0,0 1-43 0,12-1-16 15,-6 1-14-15,13 0-9 0,-6 0-4 0,5-1-2 16,2 1-2-16,5-5 1 0,1 2-2 0,6-4-1 0,0-1-1 15,7-3-1-15,-7-1 0 0,7-6-1 0,-9-1 1 0,10-3 2 16,-8-1 9-16,0-7 10 0,0 4 10 0,-7-4 12 16,-5-2 17-16,-1-2 23 0,-7 0 25 0,1 2 14 0,-7-5 2 15,-7-1 0-15,1 5-5 0,-7-4-10 0,-6 4-16 16,-1 0-24-16,-13-1-29 0,7 5-30 0,-13 3-36 0,7 3-44 16,-8 2-47-16,1-2-50 0,7 4-47 0,5 0-56 0,7 0-77 15,8 4-140-15,6 0-72 0,-1 0-26 0,14 0 6 16</inkml:trace>
  <inkml:trace contextRef="#ctx0" brushRef="#br0" timeOffset="138904.71">21439 15551 3 0,'0'-7'479'0,"0"0"0"0,0-1-124 0,5 5-157 15,-5-4-90-15,0 3-50 0,8-4-24 0,-8 5-6 0,0-1 6 16,6 0 10-16,-6 4 8 0,0-4 10 0,0 4 6 0,0 0 2 15,0-2 0-15,0 2-7 0,0 0-10 0,0 0-11 0,0 2-4 16,0 2 2-16,0 0 7 0,-6 3 13 0,6 7 18 16,0 2 17-16,-8 2 15 0,3 4 12 0,-1 4 6 0,-1 3 3 15,0 0-6-15,1 4-9 0,0 0-14 0,6 1-17 16,-8-2-15-16,8 5-12 0,0-5-15 0,0 1-11 0,8 0-9 16,-2 0-6-16,7-7-4 0,0-1-3 0,0-3 1 15,0 0-1-15,0-6 1 0,7-1 0 0,-1-5 2 0,1-6 2 16,0 3 3-16,-3-7 2 0,4 0 2 0,-1-4 3 0,-1 1 0 15,-5-5 3-15,5-3 2 0,-6 4 3 0,0-4-2 16,0 3 1-16,-6-3 2 0,-1 0 1 0,0 8 3 0,-6-8-2 16,0 7-1-16,0-3 0 0,0 3-1 0,0 1 0 15,0-1-7-15,0 1-4 0,0 3-5 0,0 0-3 0,0 0-5 16,0 0-10-16,0 0 1 0,0 0-1 0,0 0 0 0,0 3 0 16,0 1 0-16,7-1-1 0,0 1 0 0,-1-1 5 15,1 1-11-15,5 0-12 0,2 0-20 0,-2-1-46 0,2-6-80 16,5-1-87-16,-6 0-83 0,0-3-97 0,1-4-157 15,-8 0-93-15,0 0-52 0,-6 1 8 0</inkml:trace>
  <inkml:trace contextRef="#ctx0" brushRef="#br0" timeOffset="139061.17">21263 15790 351 0,'-6'-4'531'0,"-2"0"-3"0,8-3-206 0,0 2-145 16,0 2-84-16,14-3-43 0,-8-2-24 0,14 0-13 0,-7 4-6 15,13-3-4-15,-6 0-2 0,6 4-4 0,-1-5-12 16,9 4-21-16,-2-3-30 0,-6 3-39 0,13-3-63 0,-6 0-126 16,-1-1-89-16,1 1-67 0,-1 0-30 0</inkml:trace>
  <inkml:trace contextRef="#ctx0" brushRef="#br0" timeOffset="139779.5">22187 15558 125 0,'0'-3'437'0,"0"-1"-95"0,8 1-118 16,-2 3-83-16,-6-4-45 0,6 0-25 0,1 1-9 16,-7-5-5-16,6 8 0 0,1-3-3 0,0-2-2 0,-1 3-6 15,8 2-2-15,-8-4-4 0,0 4-6 0,7 4-4 16,1-4-3-16,-8 2-2 0,6 3-1 0,-5-2 3 0,6 5 1 16,-7 3 2-16,8-1 4 0,-7 1 2 0,5 8 3 0,-5-4 0 15,0-1 1-15,-1 9-6 0,0-6-2 0,1 5-3 16,0 0-4-16,-7-3-5 0,6 2-2 0,1 5-5 0,-2-7-2 15,3 3 0-15,-8 0-2 0,7-1-2 0,-2-2-1 16,-5-1-1-16,7 0-1 0,-1 1 1 0,-6-4-2 0,7-1 0 16,-7-2 2-16,0-2 4 0,7-3 4 0,-7 5 12 0,0-9 10 15,0 1 14-15,0-1 24 0,6 1 31 0,-6-4 27 16,0 0 19-16,0 0 10 0,0-4 1 0,0 1-5 0,0-4-10 16,7-5-21-16,-7 1-27 0,0 0-25 0,6-3-17 15,1-5-13-15,0 2-8 0,-1-3-5 0,0-1-2 0,1-1-2 16,0 0-3-16,-1 0-3 0,7 0-4 0,-7 1-1 0,1-6 1 15,5 5 0-15,-5 4 1 0,7 3 1 0,-8 1 1 16,0 3-2-16,2-1-3 0,-2 6-1 0,-6-2-5 0,6 8-2 16,1 0-5-16,-1 0 1 0,1 4-3 0,-1 4 0 15,-6 2 1-15,7 5 0 0,-2-1 0 0,-5 1 0 0,7 3 0 16,-7-3-2-16,8 3 1 0,-8-2 1 0,5 1 1 0,-5-5 0 16,0 2 0-16,0-3-1 0,7-4 0 0,-7 1 0 15,0-5 0-15,0 1-1 0,0-4-1 0,7 0-2 16,-7-4 3-16,6-3 0 0,-6 0 0 0,7-4-1 0,6-4 3 15,-7 0 0-15,1-2 1 0,0-3-1 0,5 3-2 0,2-2 1 16,-2 1 0-16,1 0 0 0,1-1 0 0,-2 5 0 0,2-5 0 16,-2 7 4-16,2 2 1 0,-1 3 0 0,-7-1 2 15,8 5 0-15,-3 0-2 0,-3 3-3 0,-1 3 0 16,5 0 2-16,-5 5 0 0,6 3 2 0,-6 1 0 0,-1 5 1 16,-6-3 0-16,6 9-1 0,-6-1 1 0,8 0-2 0,-8 3-3 15,6 2 0-15,-6-2-2 0,6 4-6 0,0-3-7 0,1 3-12 16,0-4-25-16,-1 5-49 0,7-1-69 0,-8-3-75 15,10-1-64-15,-3 1-63 0,2-8-86 0,-1 1-154 16,0 0-69-16,0-5-4 0,0-3 37 0</inkml:trace>
  <inkml:trace contextRef="#ctx0" brushRef="#br0" timeOffset="139998.2">23060 16228 49 0,'-5'0'584'16,"-1"-3"9"-16,-3 3-21 0,9-3-201 0,9-1-146 0,-3 0-95 16,-1 4-56-16,10-3-33 0,-3 0-17 0,1-2-11 15,7 1-4-15,6 1-4 0,-6-2-2 0,5 5-1 16,1-3-2-16,1 3-6 0,5-3-17 0,1 3-32 0,-7-4-31 16,6 4-34-16,1 0-39 0,-1-4-52 0,1 4-78 0,-7-3-132 15,-6 3-67-15,6-4-26 0</inkml:trace>
  <inkml:trace contextRef="#ctx0" brushRef="#br0" timeOffset="140201.46">23400 16222 174 0,'0'6'508'0,"0"-1"4"16,7 2-166-16,-2 0-148 0,3 4-92 0,4 0-48 0,2 3-25 16,-1 1-9-16,0-1-2 0,0 5-1 0,0-1 2 15,0 1 2-15,-7 3 3 0,8 0 1 0,-8-1-3 16,-1 2-3-16,3 0-4 0,-8-2-3 0,0 4-2 0,0-2-3 15,-8-5-1-15,-3 0-1 0,-3 0 1 0,-5 1-1 0,6-4-1 16,-13-5-2-16,7 2-1 0,-9-1-1 0,3-5 0 0,-1-1-4 16,-7-2-7-16,6 1-18 0,2-4-19 0,-1-4-25 15,1-4-36-15,5 2-50 0,0-2-86 0,1-7-153 0,4 1-73 16,4-5-27-16</inkml:trace>
  <inkml:trace contextRef="#ctx0" brushRef="#br0" timeOffset="140482.7">23198 14965 424 0,'0'-7'481'0,"0"3"-100"0,7-3-166 0,-1 7-98 16,8 0-51-16,-8 0-28 0,7 3-15 0,0 5-4 16,0-1 1-16,-7 4 1 0,8 0 0 0,-8 4 1 15,-1-1 3-15,3 4-4 0,-1 2-2 0,-7 1-5 0,6 1-4 16,-6 3-7-16,-6-3-12 0,6 4-19 0,0-1-22 0,-7 1-32 16,-1 0-55-16,3 0-104 0,-1-4-112 0,-3-1-74 15,4-3-33-15</inkml:trace>
  <inkml:trace contextRef="#ctx0" brushRef="#br0" timeOffset="140826.13">23615 15727 66 0,'-7'0'523'0,"1"0"12"0,6-3-111 15,0 3-167-15,0 0-104 0,0-4-60 0,6 4-37 0,1-4-21 16,6 0-10-16,0 4-7 0,1-7-5 0,-2 3-1 15,8 4 1-15,6-7-3 0,-7 3-3 0,14 1 0 16,-7-1-6-16,6 0-11 0,1 1-16 0,-7 3-24 0,7-4-26 16,-1 1-19-16,-6 3-28 0,-6-4-33 0,0 4-38 0,-1 0-50 15,-6-4-74-15,-6 4-72 0,-1 4-36 0</inkml:trace>
  <inkml:trace contextRef="#ctx0" brushRef="#br0" timeOffset="140966.89">23681 15819 442 0,'-20'3'495'15,"-6"5"-127"-15,13-5-145 0,-1 1-90 0,2 0-49 0,6 0-30 16,-2-4-12-16,2 3-9 0,6-3-3 0,0 3 0 16,0 1-4-16,6 0-3 0,8-4-3 0,5 3-3 0,7-3-12 15,0 4-19-15,7-4-23 0,-1 0-27 0,8-4-40 16,-1 1-54-16,6-1-98 0,-5-3-125 0,5 4-62 0,-6-5-24 16</inkml:trace>
  <inkml:trace contextRef="#ctx0" brushRef="#br0" timeOffset="141216.73">24202 15620 541 0,'-14'0'564'0,"-5"0"1"0,12 8-218 15,-6-4-155-15,7 6-89 0,0 2-45 0,6-1-27 0,-7 0-14 16,7 3-9-16,0 5-4 0,7-1-1 0,-7 0-1 16,6 4-1-16,7-3-3 0,0-1 1 0,0 0 0 15,-1-3-1-15,8 3 1 0,0-7-1 0,7 4 0 0,-9-8 0 16,8 0 1-16,1-3 0 0,-1-4 0 0,-6 0 1 0,5-4 3 15,-5-3 10-15,0 0 11 0,-1-4 21 0,-5 0 27 0,-2-7 29 16,2 3 24-16,-8 0 19 0,0-6 7 0,-6 1 0 16,0-1-7-16,-6 2-19 0,0-2-27 0,-8-1-30 15,2 0-29-15,-8-1-40 0,-1 6-60 0,2-5-66 0,0 3-66 16,-7 1-61-16,7 0-75 0,-7-1-121 0,5 1-108 0,1 3-62 16,2 1-1-16</inkml:trace>
  <inkml:trace contextRef="#ctx0" brushRef="#br0" timeOffset="141451.2">24228 15126 346 0,'13'-7'490'0,"-1"0"-38"0,14 7-194 16,0-4-117-16,7 8-54 0,7-4-21 0,5 10-1 15,1 1 11-15,-1 4 20 0,8 0 22 0,-2 10 24 0,2 0 20 16,-1 5 14-16,0 6 9 0,0 5 3 0,-6 2-5 0,-2 6-16 15,-3 6-20-15,-2-1-21 0,-13 5-22 0,-7 3-22 16,-6 1-23-16,-6 7-20 0,-14 0-15 0,-6 3-12 0,-12 0-12 16,-2 0-24-16,-19 4-49 0,-6-4-88 0,-6 0-65 15,-9 5-46-15,-3-10-53 0,-2 3-74 0,0-9-113 0,-5-7-79 16,-2-7-23-16,1-8 44 0</inkml:trace>
  <inkml:trace contextRef="#ctx0" brushRef="#br0" timeOffset="142481.99">17276 13393 196 0,'0'-4'374'0,"0"-3"-101"16,0 0-102-16,6 4-72 0,-6-5-38 0,0 4-22 15,0-3-6-15,0 4-1 0,0-1-1 0,0-3 2 0,-6 2 3 16,-3 2 0-16,9 0-1 0,-5-1 0 0,-1 4-2 16,-2-4-2-16,2 0 0 0,0 4-5 0,-2-4-2 0,-3 4-1 15,4-3-1-15,0 3-1 0,-5 0-1 0,5 0-3 0,0 0-3 16,-6 0-2-16,7 3-2 0,-7 1-3 0,0 0-3 16,7 4-1-16,-8-2-3 0,1 6 0 0,0 2 0 15,-6 1 0-15,12 7 0 0,-12-3 2 0,4 6 0 0,3 5 4 16,0-1 0-16,-3 8 2 0,-4-1 3 0,7 3 2 0,-1 7 2 15,0-3 4-15,0 1 5 0,-1 4 4 0,2-1 5 0,5 1 5 16,7 0 1-16,-8 0 1 0,16-5 0 0,-1 5-4 16,-2-1-4-16,10-3-5 0,4-1-6 0,7 2-7 15,0-5-3-15,6-4-4 0,7 1-7 0,1 0-16 0,4-7-25 16,10-5-28-16,-3 1-32 0,15-7-46 0,-1-5-75 0,0-3-157 16,0-4-82-16,6-7-33 0</inkml:trace>
  <inkml:trace contextRef="#ctx0" brushRef="#br0" timeOffset="143091.4">17724 13433 18 0,'0'0'255'0,"0"0"-57"0,-6-3-55 0,6 3-45 15,-6 0-20-15,6 0-12 0,0 0-3 0,-7 0-3 0,7 0-3 16,-6 0-1-16,6 0-1 0,0 0 2 0,-7 0-4 0,7 0-3 16,0 0-4-16,-6 0-2 0,6 0-4 0,0 0-4 15,0 0-2-15,0 0-3 0,0 0-1 0,6 0 1 16,-6 0 2-16,7 0 1 0,6 0 3 0,-7 0 3 0,8 0 2 15,5 0-1-15,-6 0-1 0,6 0-4 0,7 0-7 0,-6-4-6 16,6 4-3-16,-1 0-7 0,2-3-4 0,-1 3-1 0,6 0-3 16,-5-5-3-16,5 5 0 0,-6 0-6 0,1 0-14 15,-1 0-20-15,-8 0-23 0,9 5-33 0,-7-5-49 16,0 0-80-16,-8 0-141 0,1 0-72 0,-6 0-28 0</inkml:trace>
  <inkml:trace contextRef="#ctx0" brushRef="#br0" timeOffset="143341.32">17900 13441 340 0,'-12'0'462'0,"4"4"-134"0,2-1-145 0,0 4-84 0,6 0-46 15,0 2-20-15,0 5-10 0,6 1-1 0,0 3-1 0,2 3 0 16,4 6 2-16,2-2 1 0,5 8-1 0,-5 1-3 16,4-2-3-16,2 5-4 0,0 0-3 0,-1 3-3 0,-5-4-1 15,-2 1-1-15,2 0 1 0,-1-1 2 0,-7 1 2 16,-6-3 4-16,0-3-1 0,0 3 2 0,-6-9 5 0,-1 5 1 15,-6-5 3-15,0-3 2 0,-1-3 2 0,-5-1 0 0,0-3 0 16,0-4-1-16,-7-4-5 0,-1 0-2 0,1-3-5 16,0-4-2-16,6 0-7 0,-5-4-8 0,-1-3-12 0,6 0-20 15,7-1-26-15,0-3-33 0,6-4-42 0,7 1-72 16,7-5-138-16,6-2-85 0,6-1-36 0</inkml:trace>
  <inkml:trace contextRef="#ctx0" brushRef="#br0" timeOffset="143606.73">18422 13793 81 0,'-7'0'451'15,"7"-4"-66"-15,0 4-127 0,7-4-108 0,-7 0-58 16,7 2-26-16,-1-2-10 0,7 0 0 0,0 0 4 0,0 1 6 15,6-2 0-15,0-2 6 0,2 3-5 0,5-2-7 0,6-3-9 16,-5 6-8-16,11-4-8 0,-5 0-8 0,-1-1-6 16,7 4-5-16,-5 1-7 0,-2-4-12 0,-7 7-18 0,9-4-22 15,-9 4-22-15,1 0-24 0,-6 0-30 0,-1 4-40 16,-5-4-53-16,-2 3-80 0,2 1-101 0,-14-1-45 0</inkml:trace>
  <inkml:trace contextRef="#ctx0" brushRef="#br0" timeOffset="143747.31">18598 13925 439 0,'-20'11'419'0,"7"-8"-152"0,1 4-112 0,-2 1-66 16,8-4-33-16,-1-4-13 0,1 3-6 0,6-3 3 0,0 4 3 15,0-4 4-15,6 0 3 0,7 0-2 0,1 0-3 0,5-4-7 16,7 4-7-16,6-3-13 0,1-5-14 0,-1 4-20 16,7-3-18-16,1 0-23 0,5-4-31 0,-5 4-43 15,5-5-68-15,1 2-123 0,-7-2-81 0,0-2-36 0</inkml:trace>
  <inkml:trace contextRef="#ctx0" brushRef="#br0" timeOffset="144075.35">19360 13606 333 0,'-6'-4'458'0,"-2"0"-140"0,3 4-141 15,5 0-82-15,-7 0-40 0,-1 4-17 0,8 0-9 0,-5 2-3 16,-1 3-2-16,0 5 0 0,-2-3 2 0,2 8-3 15,0-1-2-15,6 3-5 0,-7 2-4 0,0 2-2 16,7-2-2-16,0 2 0 0,0 0-1 0,0 1 1 0,0-4 0 16,7 5 2-16,0-6 1 0,5 1 3 0,-4-4 3 0,4 5 3 15,8-9 3-15,-7 1 2 0,7-5 4 0,-2 1 5 0,2-3 5 16,0 0 4-16,4-8 9 0,-4 0 9 0,8-4 14 16,-2-4 23-16,-7 0 24 0,7-1 21 0,0-3 14 15,-6-3 14-15,-1-4 9 0,-5 2 2 0,-2-2-5 0,2 1-20 16,-8-3-21-16,0-2-24 0,1-3-19 0,-7 4-19 0,-7-3-21 15,1-4-18-15,-7 2-10 0,0-2-9 0,0 4-7 16,-7-1-6-16,8 4-9 0,-14 0-13 0,12 4-19 0,-5-1-34 16,-1 5-50-16,8 3-61 0,-2 3-64 0,8 1-55 15,-1-1-61-15,7 6-70 0,0 2-129 0,7 0-61 0,-1 0 2 16</inkml:trace>
  <inkml:trace contextRef="#ctx0" brushRef="#br0" timeOffset="144825.18">20527 13312 104 0,'0'-3'337'0,"0"-4"-66"0,0 2-72 15,0 3-53-15,-7-6-38 0,7 4-22 0,0 1-13 0,0-1-8 16,0 4-8-16,-7-4-5 0,7 0-1 0,0 4-1 15,0-2-2-15,0 2-2 0,0 0-6 0,-6 0-3 0,6 0-5 16,0 0-4-16,0 2-2 0,0 2-2 0,-6 4-1 0,6 3-1 16,-7 3 1-16,0 5 4 0,0 0 4 0,-5 6 5 0,4 0 5 15,3 0 6-15,-2 5 3 0,7-1 1 0,-6 4-3 16,6 1-3-16,0-2-3 0,6 1-5 0,-6 1-9 16,7-5-7-16,6 0-5 0,-6 0-3 0,5-3-2 0,8-3-2 15,-7-2 1-15,7-3 1 0,-7-3 1 0,6 0 2 16,0-5-1-16,8 1 1 0,-8-3 1 0,1-5 3 0,6 1 2 15,-8-4 3-15,2 0 3 0,1-4 8 0,-9 1 13 0,2 3 19 16,-8-4 23-16,1 4 24 0,-1-4 18 0,0 4 9 16,-6 0 3-16,0-3-3 0,0 3-10 0,-6 0-20 0,6 0-24 15,-6 3-26-15,6-3-20 0,-7 8-14 0,1-5-10 0,6 5-6 16,0 0-4-16,0-2-4 0,0 6-4 0,6-5 1 16,1 1-3-16,-1 2 1 0,8-3 0 0,-2-3 3 15,2 0 0-15,-2 0 3 0,0-1 3 0,-4-3 2 0,11 0 5 16,-13-3 6-16,8-1 8 0,-1 0 2 0,-6-3 2 0,6 0 1 15,-7 0 1-15,-1-1-2 0,-5-4-4 0,0 5-7 0,0-3-7 16,0 2-6-16,-5-3-14 0,5 4-32 0,-13-5-60 16,7 2-77-16,-1-1-76 0,-6 0-73 0,7 0-96 15,-8 0-169-15,2-4-93 0,-3 5-31 0,-4-1 24 0</inkml:trace>
  <inkml:trace contextRef="#ctx0" brushRef="#br0" timeOffset="145012.64">20213 13631 331 0,'-12'0'526'0,"6"0"1"0,-2-2-202 0,8 2-152 0,8 0-81 15,-8-5-51-15,6 2-19 0,6-6-8 0,2 6-6 0,5 0 0 16,1-5-1-16,0 5-1 0,12-1-1 0,0 0-2 16,1 0-4-16,6 4-11 0,-1-3-16 0,9-1-19 15,-1 4-22-15,-8-3-25 0,8-1-31 0,0 4-42 0,-1-3-67 16,1-1-132-16,-7 0-60 0,7 4-22 0</inkml:trace>
  <inkml:trace contextRef="#ctx0" brushRef="#br0" timeOffset="145543.76">21622 13312 40 0,'-7'0'400'16,"0"0"-73"-16,1 0-94 0,-1-3-72 0,7 3-47 0,0 0-25 15,-6 0-16-15,6-4-6 0,0 4-3 0,0 0-3 16,6 0-1-16,-6 0 1 0,13 0-2 0,-6-3 0 0,6 3-2 16,-1-5-4-16,8 3-6 0,0-2-6 0,6 0-6 15,-7 4-6-15,8-4-5 0,-1 1-6 0,0-1-6 0,0 4-5 16,7 0-2-16,-7 0-7 0,-1 0-11 0,1 0-18 0,0 0-19 15,1 4-22-15,-7-1-30 0,5-3-39 0,-5 4-55 16,-7-4-103-16,0 4-95 0,-7 0-56 0</inkml:trace>
  <inkml:trace contextRef="#ctx0" brushRef="#br0" timeOffset="145793.71">21810 13393 388 0,'-6'4'457'16,"6"3"-167"-16,0 5-127 0,0 2-69 0,0 1-36 15,6-1-13-15,-6 4-3 0,13 1 1 0,-6 3 1 0,6 4 0 16,-1-1 2-16,2 1-4 0,6 3-3 0,-7 1-4 0,6-1-6 16,0 4-5-16,1-4-2 0,-7 5 1 0,0-5 1 15,0 0-1-15,1 0 1 0,-8 1 1 0,-6-5 2 0,0 0 3 16,0-2 3-16,-6 2 1 0,-8-6 1 0,1 2 1 16,-7-5-1-16,-6 1-3 0,0-5-1 0,1-2-4 0,-1 1-5 15,-7-3-6-15,1-5-3 0,5 1-3 0,-5-4-2 0,-1 0-3 16,7-4-3-16,0 1-7 0,6-5-21 0,1 1-26 15,6 0-31-15,6-4-33 0,7 0-40 0,0-3-60 0,13-2-87 16,-6-2-113-16,12 0-50 0,7-5-16 0</inkml:trace>
  <inkml:trace contextRef="#ctx0" brushRef="#br0" timeOffset="146012.4">22195 13687 189 0,'-8'0'463'0,"2"-4"-48"0,0 4-168 0,6 0-105 0,-6-4-45 16,6 4-14-16,0 0 0 0,0-4 5 0,0 4 5 0,6-3 3 16,-6 3-1-16,12-4-8 0,2 1-14 0,-1-2-17 15,7 3-16-15,0-2-14 0,5 0-11 0,1 0-5 0,6 1-6 16,1 3-3-16,0-4-5 0,0 4-15 0,-1-8-21 16,8 6-24-16,-8 2-25 0,1-5-31 0,-1 2-37 0,-6 3-48 15,0-4-78-15,1 4-124 0,-8 0-48 0,-13 0-18 0</inkml:trace>
  <inkml:trace contextRef="#ctx0" brushRef="#br0" timeOffset="146168.71">22299 13854 236 0,'-13'9'447'0,"0"-6"-122"0,0 4-129 0,-1-3-83 16,8-4-41-16,0 3-18 0,6-3-6 0,0 4-3 15,0-4 2-15,6 4 1 0,8-4-2 0,5 0-4 16,1-4-6-16,5 4-8 0,15-4-9 0,-2 1-15 0,2-5-19 15,5 5-24-15,8-5-24 0,-9 1-38 0,9-4-55 0,0 4-100 16,-2-8-105-16,-5 5-61 0</inkml:trace>
  <inkml:trace contextRef="#ctx0" brushRef="#br0" timeOffset="146434.18">23166 13485 150 0,'-7'0'458'16,"7"0"-92"-16,-8 0-145 0,8 0-97 0,0 4-51 0,8-4-22 16,-8 0-6-16,7 0 1 0,-2 0 2 0,9 0 4 15,-1 0 3-15,0-4 0 0,1 4-2 0,5 0-8 0,7 0-9 16,-6-4-9-16,6 4-6 0,-1-4-5 0,1 4-5 15,7-3-3-15,-7 3-2 0,7 0-3 0,-7-3-9 0,0 3-16 16,5 0-24-16,-3 0-32 0,-8-5-47 0,5 1-72 0,-12 1-133 16,0-1-94-16,1 1-42 0</inkml:trace>
  <inkml:trace contextRef="#ctx0" brushRef="#br0" timeOffset="146621.64">23394 13339 252 0,'-13'-5'442'0,"6"2"-139"0,0 0-124 0,1 3-73 0,6-4-37 16,0 8-15-16,-6-4-6 0,6 3-3 0,0 5 0 16,0-1 1-16,6 4 3 0,-6 0-2 0,6 3-2 0,1 5-5 15,0-2-9-15,-1 2-5 0,1 3-5 0,6 0-8 0,-8 0-5 16,3 0-1-16,-2 0-4 0,0 0 0 0,2 4-2 0,-2-4-1 16,0 0-5-16,1-1-8 0,-7 2-13 0,6-5-20 15,1 0-24-15,-7-4-40 0,13 1-63 0,-7-4-125 0,1 1-95 16,0-4-49-16</inkml:trace>
  <inkml:trace contextRef="#ctx0" brushRef="#br0" timeOffset="146871.57">23915 13236 258 0,'0'-7'488'0,"-7"0"-32"0,7 3-193 0,7-1-120 0,-7 5-63 15,0 5-27-15,7-1-12 0,-1 3 1 0,-6 3 4 16,6 2 6-16,1 3 3 0,-1 2 2 0,1 5-2 16,0 1-4-16,-1-1-7 0,0 3-11 0,1 4-7 0,0-3-6 15,-7 3-6-15,6 3-2 0,-6 2-2 0,7-1 1 0,-7 0-4 16,0 0-4-16,6 1-6 0,-6-5-17 0,0 3-21 0,7-3-25 16,-7-2-27-16,6 2-38 0,-6-8-54 0,7-2-104 15,-7 0-108-15,6-9-63 0,-6 1-23 0</inkml:trace>
  <inkml:trace contextRef="#ctx0" brushRef="#br0" timeOffset="147199.82">23967 12866 192 0,'6'-4'473'16,"14"1"-32"-16,0 3-192 0,5 0-118 0,1 7-61 15,7-4-30-15,7 8-13 0,-2 0-5 0,-5 3-1 0,6 6 2 16,-1 1 8-16,3 9 10 0,-3 3 12 0,1 4 10 0,-7 3 13 16,9 4 13-16,-9 2 16 0,-6 7 16 0,-7 5 13 15,1-2 11-15,-7 5 3 0,-6 1 5 0,-14 5 0 0,-6-2-10 16,0 5-11-16,-13-5-20 0,-14 6-24 0,2-2-18 15,-15 1-18-15,2 0-17 0,-16 3-42 0,3-4-59 0,-8-3-60 16,1 0-52-16,-7-3-45 0,0-5-54 0,-1-3-74 0,1-7-132 16,0-4-88-16,-1-8-18 0,8-3 17 0</inkml:trace>
  <inkml:trace contextRef="#ctx0" brushRef="#br0" timeOffset="-65995.06">2491 1714 161 0,'0'-4'138'16,"0"4"-29"-16,0-3-21 0,0 3-19 0,0 0-16 0,0 0-11 16,0 0-9-16,0-4-9 0,0 4-7 0,0 0-4 15,0 0-4-15,0 0-2 0,0 0-4 0,0 0-1 0,0 0-2 16,0 0 1-16,0 0 0 0,0 0-1 0,0 0 0 16,0 0 1-16,0 0 2 0,0 0 3 0,-8 0 5 0,8 0 2 15,0 4 4-15,0-4 7 0,0 0 5 0,0 0 3 0,0 0 2 16,0 0 1-16,0 0 0 0,0 0-2 0,0 0 1 15,0 0-8-15,0 0-4 0,0 0-3 0,0 0-2 0,0 0-4 16,0 0-4-16,0 0-2 0,0 0-2 0,8 0-1 16,-8 0 1-16,0 0-3 0,0 0-2 0,0 0 2 0,0 0 1 15,0 3-1-15,0-3 1 0,0 0-1 0,0 0 0 0,0 0 2 16,0 0 0-16,0 0 5 0,0 0-2 0,0 0 0 16,0 0 0-16,0 0 0 0,0 0 0 0,0 0-1 15,0 0 1-15,0 0-6 0,0 0 2 0,0 0 3 0,0 0 1 16,0 0 1-16,0 0 3 0,0 0 2 0,0 0 3 0,0 0-1 15,6 0 5-15,-6 0 1 0,0 0 1 0,0 0-1 0,0 0 0 16,0-3 0-16,0 3-6 0,0 0 2 0,0 0-3 16,0 0-4-16,0 0 0 0,0 0-3 0,0 0-1 15,0 0-1-15,6 0-1 0,-6-4 0 0,0 4 0 0,0 0 0 16,0 0 2-16,0-3 1 0,7 3 2 0,-7 0 1 0,0-4 0 16,6 4 2-16,-6-4 0 0,7 0 0 0,0 1-1 15,-7-1 1-15,6 4-1 0,-6-3 0 0,6-2-2 0,1 5 0 16,-7-2 0-16,7 2-1 0,-1-4-1 0,0 4-1 0,1-4-1 15,-2 4 0-15,3-4 1 0,-1 4-2 0,-2-3 0 16,2 3 0-16,7 0-1 0,-8 0 1 0,0 0-2 0,1 0 1 16,6 3 1-16,-6-3-1 0,6 4 2 0,-6 0 1 15,4 2 1-15,4 2-2 0,-3-1 1 0,-5 1 0 0,6 3 0 16,0 1-1-16,0-2 0 0,0 5-2 0,0-1 0 0,-6 1 0 16,6 0 1-16,-2-1-2 0,-3 5-1 0,4-5 1 15,-5 4-1-15,1 0 3 0,-2 1-3 0,0 0 1 0,-6-1-1 16,7 4 0-16,-7 0 0 0,0-1 0 0,0 1 0 15,0 0-1-15,-7 1 2 0,1-2-2 0,0 5 1 0,-2-4-1 16,1 0 2-16,-5 0-1 0,-1 0 1 0,7-3 0 0,-7-2 0 16,-1 2 1-16,2-4 1 0,-2 3 0 0,2-3 0 15,-2 0 1-15,1-5 0 0,1 2 0 0,-3-5 1 16,4 3 1-16,-9-1 4 0,7-6 4 0,-1 0 1 0,-4-3 3 16,3 0 3-16,-5-3 5 0,2 0 8 0,-2-6 5 0,1-1 3 15,-1 3 4-15,0-8 12 0,2 1 6 0,-2-2 10 16,-7-2 14-16,9 0 6 0,-2-5-3 0,-1 2-2 0,2-4-5 15,6-2-13-15,-7 2-6 0,8-5-14 0,-1 1-19 16,0 0-15-16,0-1-5 0,-1 1-3 0,8 0-2 0,-1 0 4 16,1 3-2-16,-1 1 3 0,0-1 0 0,2 4 2 0,5 3 3 15,-7-2 1-15,7 6 0 0,0 0-5 0,7 1-2 16,-2-1-3-16,2 5-2 0,6-6-4 0,8 5-2 0,-2-3-3 16,0 3-1-16,8-4-1 0,5 5 0 0,1-2 2 15,-1-3 2-15,6 4 1 0,9 1 1 0,-8-1 1 0,5 3 0 16,3 0-1-16,-1-2 1 0,-1 5-3 0,1 3-3 0,0-2 1 15,0 0-2-15,-1 4 0 0,-6 0 0 0,7 0-2 16,-7 4-1-16,-2-4-3 0,4 6-4 0,-2-1-7 16,-13-2-7-16,7 4-7 0,-1-3-9 0,-12 4-7 0,5-1-9 15,-5 1-12-15,0-4-6 0,-1 2-6 0,-5-2-8 0,-2 0-6 16,-6-1-7-16,8 1-4 0,-8 0 1 0,1 0 1 0,0-4-4 16,-7 0-8-16,6 3-12 0,-6-6-17 0,7 3-34 15,-7-4-98-15,0 0-90 0,6-3-59 0</inkml:trace>
  <inkml:trace contextRef="#ctx0" brushRef="#br0" timeOffset="-65667.02">3136 1117 357 0,'0'-3'308'0,"-7"-1"-96"0,7 0-69 0,0 4-43 0,0-4-23 16,0 4-14-16,0 0-13 0,0-3-10 0,0 3-8 15,0 0-4-15,7 0-3 0,-1 0-1 0,0 0-3 0,8 0 3 16,-3-4 2-16,9 4 1 0,0 0 3 0,0-4 0 0,6 4 1 16,1 0-1-16,5 0 0 0,-6 0-4 0,7 0-2 0,-7 0-1 15,5 0-1-15,3 0-1 0,-2-3 1 0,1 3 1 0,-7 0-2 16,7-3 3-16,-1-2 1 0,1 5-1 0,-1-4 1 15,-6 4-2-15,7-3 1 0,-7 3-2 0,0-4-1 0,-7 4-4 16,1-3-2-16,0 3-3 0,-7-4-2 0,-1 4-2 0,-4 0-5 16,-2-3-4-16,0 3-12 0,-6 0-16 0,0-4-27 0,0 4-39 15,0-4-73-15,0 0-115 0,-6 4-105 0,-8 0-80 0,2 0-41 16</inkml:trace>
  <inkml:trace contextRef="#ctx0" brushRef="#br0" timeOffset="-62870.8">4307 2011 215 0,'0'-4'399'0,"8"0"-116"0,-8 4-104 0,6-3-75 0,0 3-45 16,1 0-27-16,-1 0-17 0,2 3-8 0,4-3-4 0,-5 4-1 15,6 3 0-15,-7 1-1 0,7-1-1 0,1 4 0 16,-8 0 1-16,0 8-1 0,1-5 2 0,-7 4 1 0,0 1-3 16,0-2 1-16,-7 6 0 0,1 0-1 0,-7-2 0 15,0 4 0-15,-6 1 0 0,-7 0 0 0,5-1 0 0,-4 2 0 16,-8 2 0-16,7-3 0 0,-7-5 0 0,7 2 0 0,0-1-3 16,-7-5-1-16,8-2-7 0,-1-1-7 0,0-2-11 15,6-1-20-15,1-4-33 0,5-3-63 0,8-4-121 0,0 0-87 16</inkml:trace>
  <inkml:trace contextRef="#ctx0" brushRef="#br0" timeOffset="-62245.71">5494 1557 42 0,'7'-5'335'0,"-7"3"-89"0,0-2-77 16,6 4-51-16,-6-4-32 0,0 0-17 0,0 4-11 0,0 0-9 15,7-3-10-15,-7 3-6 0,0 0-7 0,0 0-6 16,0 0-7-16,0 3-4 0,0 1-5 0,0 0-1 15,0 0 0-15,0 3-2 0,0 0 1 0,-7 0 2 0,1 5-1 16,-1 3 0-16,0-1 0 0,-5 1 2 0,-2 0-1 0,2 2 1 16,-8 5-1-16,1-3-2 0,5 2 1 0,-12-2 1 15,7 6-1-15,-7-2 1 0,6-2 0 0,-6 1-1 0,1 0-1 16,5 1 1-16,0-5 0 0,1 3 0 0,-1-2 1 16,0-4 0-16,7 3-2 0,0-3 1 0,7 0 0 0,-1-5 0 15,1 2 0-15,0-2 0 0,6-3 0 0,0 5 0 0,6-5 3 16,0 1 0-16,7-1 1 0,0 3 2 0,0-2-2 15,7-1 0-15,6 0 1 0,0 0-1 0,1 2-2 0,-2-6-1 16,7 4-1-16,2-3-2 0,-2 2 2 0,1-1 0 0,6 2-2 16,-7-2 0-16,7 1 1 0,-7-3 0 0,8 2-1 15,-7-2 0-15,-1 1-1 0,1 0 0 0,-7 0 0 0,0-4 0 16,-1 2 0-16,-5-2 0 0,0 5 2 0,-1-5 3 16,-5 0 6-16,-2 0 6 0,2-5 5 0,-8 3 6 0,7-2 8 15,-6-4 4-15,-1 0 8 0,1-1 4 0,-1-3 4 0,-6-3 0 16,6 0-3-16,-6 1-2 0,0-5-1 0,0-2 3 15,0-2-6-15,-6-2-4 0,0 2-6 0,-1-6-2 16,-6 0-3-16,6 0-2 0,-5-5-4 0,-2 2-7 0,2-5-5 16,-2 4-3-16,1-3-3 0,1-1-1 0,4 4-3 0,-4 1-2 15,-2-1-2-15,2 3-3 0,-1 4-4 0,6 1-12 0,-6 3-17 16,7 4-21-16,0 3-23 0,-2 0-30 0,2 3-39 16,6 6-54-16,0-2-83 0,0 1-127 0,6 7-64 15,2-4-21-15</inkml:trace>
  <inkml:trace contextRef="#ctx0" brushRef="#br0" timeOffset="-61948.92">6140 1542 324 0,'-8'0'371'0,"8"-4"-128"0,0 4-102 0,0 0-62 15,0 0-33-15,8-3-15 0,-2 3-7 0,0-4-3 0,7 0-1 16,6 0 0-16,-5 4 0 0,5-2 1 0,1-3 1 16,0-2-3-16,5 4-5 0,1 3-2 0,1-8-5 0,-1 4-1 15,0 1-1-15,0-1-2 0,0 1-1 0,0-1 0 16,0 1-2-16,-1 3-1 0,-5-4-6 0,7 4-10 0,-8 0-19 15,-5 0-29-15,5 0-38 0,-6 0-50 0,0 0-61 0,-8 0-102 16,-5 0-71-16</inkml:trace>
  <inkml:trace contextRef="#ctx0" brushRef="#br0" timeOffset="-61699.2">6413 1523 368 0,'-13'0'325'0,"6"0"-109"0,1 4-81 15,6-4-51-15,-6 4-32 0,6 0-20 0,0-1-10 16,0 5-5-16,6-2-1 0,0 2 2 0,1-1 1 0,-2 5 0 15,10 3 2-15,-3-5-4 0,8 9-2 0,-7 0-3 16,7-5-2-16,-1 8-4 0,-7-4-3 0,8 5 3 0,0-2-1 16,-7 1 2-16,7 4 0 0,-7-5 0 0,-7 5 0 0,8-4 1 15,-8 4-1-15,0-4-1 0,-6 3-1 0,0 1 0 16,-6-4-3-16,6 0 4 0,-6 0 1 0,-8-4-1 0,8 1 2 16,-7-1 4-16,6-3 1 0,-12-5 2 0,6 1 7 15,-1 0 4-15,1-3 3 0,1-2 3 0,-8 3 1 0,7-6 0 16,0 2-1-16,6-5-1 0,-5 2-8 0,-2-2-5 0,7-2-7 15,2-3-15-15,5 2-21 0,0-1-25 0,0-4-40 16,5-3-58-16,2 0-80 0,7 0-141 0,5-3-77 0</inkml:trace>
  <inkml:trace contextRef="#ctx0" brushRef="#br0" timeOffset="-61449.26">7064 1725 66 0,'0'-4'444'0,"0"4"-94"0,0 0-115 0,0 0-91 16,0-2-59-16,0 2-30 0,7-5-15 0,0 5-8 0,-1-4-1 16,1 1-1-16,5 3-2 0,2-4 1 0,-3 1-2 15,9-5-6-15,1 4-3 0,-2 1-4 0,1-1-7 0,-7 1-3 16,5 3 0-16,2-5-4 0,0 5-6 0,0-2-7 0,0 2-14 15,-1-4-18-15,1 4-28 0,-9-4-42 0,9 4-70 16,-6-4-126-16,6 4-84 0,-14-3-43 0</inkml:trace>
  <inkml:trace contextRef="#ctx0" brushRef="#br0" timeOffset="-61261.81">7006 1930 37 0,'0'4'381'0,"6"-4"-90"0,0-4-85 0,2 4-68 16,4-3-45-16,2 3-30 0,-2-4-19 0,8 0-10 0,-1 0-9 15,1 2-5-15,5-2-4 0,9 0-3 0,-8 0-3 16,13 1-4-16,-7-1-4 0,8-4-10 0,-7 5-18 16,4-4-23-16,3-2-41 0,-1 6-68 0,1-4-147 0,-1-4-79 15</inkml:trace>
  <inkml:trace contextRef="#ctx0" brushRef="#br0" timeOffset="-60464.94">8100 1571 67 0,'0'0'170'0,"0"0"-25"0,0 0-24 16,0 0-24-16,0 4-22 0,0-4-19 0,0 0-13 15,0 0-10-15,0 0-6 0,0 0-3 0,0 0-4 0,0 0-2 16,0 0-1-16,0 0 1 0,0 0 3 0,0 0-2 0,0 0-3 16,0 0-3-16,0 0-4 0,0 4 0 0,0-4-2 15,0 0 2-15,0 0-7 0,0 0 3 0,0 0 0 16,8 0 3-16,-8 0 3 0,0 4 3 0,6-4 5 0,0 0 1 16,0 0 2-16,0 0 0 0,2 0 3 0,-2 3 2 0,7-3 0 15,1 0-1-15,-8 0-4 0,14 0-2 0,-8 0 1 0,1 0-4 16,7 0 0-16,-1 0-4 0,0 0-1 0,2-3 0 15,-2 3 1-15,0-4-2 0,1 4-1 0,0-4 1 16,-1 4 0-16,1-4 1 0,-1 4-1 0,1-4-1 0,0 4-2 16,-8-3 0-16,-5 3 1 0,6 0 2 0,-6-4 1 0,-2 4 3 15,-5 0 3-15,7-3 3 0,-7 3 4 0,7 0 3 16,-7 0 0-16,0 0 0 0,0 0 0 0,0 0-1 0,0 0-5 16,0 3-1-16,0-3-4 0,0 4-4 0,-7-4-1 15,7 0-4-15,0-4-2 0,0 4-6 0,0 0-6 0,0-3-9 16,0 3-14-16,0 0-18 0,0 0-17 0,0 0-27 0,0-5-29 15,0 5-39-15,0-2-45 0,0-2-66 0,0 4-77 16,-7-4-58-16</inkml:trace>
  <inkml:trace contextRef="#ctx0" brushRef="#br0" timeOffset="-60105.83">8199 1454 265 0,'0'-3'340'0,"-8"3"-91"0,8-3-75 0,0 3-53 0,0-5-27 0,0 5-21 15,0 0-19-15,0 0-13 0,0 0-10 0,0 0-7 16,0 0-6-16,0 0-5 0,0 0-5 0,0 0-2 0,8 0-5 16,-8 5 0-16,0-5-1 0,6 3 0 0,0 0-1 15,1 1 0-15,-1 3-1 0,-6-4 1 0,7 9 1 0,0-5 1 16,-1 4-1-16,0 0 0 0,0 1 0 0,-6 2 0 15,7 1 1-15,0 2-1 0,-7 2 0 0,6-1 0 0,0 5-1 16,-6-8 0-16,0 6 1 0,0-3 0 0,0 1 0 16,0 2 1-16,0-2-1 0,0-1 1 0,0 1 1 0,0 2 0 15,0-6-1-15,-6 3 1 0,6-3-1 0,0 0-1 0,0-5 1 16,0 2-1-16,0-1-2 0,0-4 0 0,0 1 2 16,0-2 0-16,0-2 0 0,0 0 0 0,0 0-1 0,0-1 1 15,0 1-2-15,0-4-9 0,0 0-13 0,6 0-23 16,-6 0-32-16,0 0-57 0,8-7-100 0,-2 3-110 0,1-4-65 15</inkml:trace>
  <inkml:trace contextRef="#ctx0" brushRef="#br0" timeOffset="-59840.27">8583 1359 179 0,'6'-3'441'16,"-6"-1"-124"-16,0-1-127 0,0 2-79 0,0 3-50 16,7 0-27-16,-7 3-13 0,6 2-7 0,1 2-3 0,-2 0 1 15,2 4-2-15,1 4 2 0,-3-1-3 0,2 5 3 0,0 4-3 16,0-3 0-16,5 6-1 0,-5 1-1 0,-1 2 0 16,-6 0 0-16,7 0 1 0,0 5-2 0,-7-5 1 0,6 3 0 15,-6-2-2-15,6 2 0 0,-6-3-2 0,8 1 1 16,-8-1-2-16,6 1 1 0,-6-4-2 0,6-1-5 0,0 0-14 15,1 1-29-15,6-4-59 0,-6-3-119 0,-2-1-101 0,10-3-76 16</inkml:trace>
  <inkml:trace contextRef="#ctx0" brushRef="#br0" timeOffset="-59277.87">10356 1131 170 0,'0'-3'303'0,"-14"3"-95"0,8 0-73 16,-1 0-48-16,-6 0-29 0,6 0-14 0,-5 0-11 0,5 3-6 16,-12 1-5-16,5 4-3 0,1 0 0 0,-1-1-2 0,-4 3 1 15,4 5-2-15,-5-1-2 0,-1 1 0 0,8 4 0 0,-8 2 0 16,7 1 0-16,-7 0 0 0,8 4-1 0,-2 4 0 16,2-1 0-16,-2 4 2 0,1 1-3 0,0-2-2 0,0 4-1 15,7 0 3-15,-1 1 2 0,0 4 3 0,7 0 2 16,-6-2 2-16,6 2 0 0,6-4 1 0,-6 3 5 0,7-4-4 15,6 1-2-15,0 0-2 0,0-4-1 0,6-1 0 0,1 1 2 16,6-4-1-16,0 1-4 0,7-4 0 0,-7 0-1 16,7-4 0-16,-1-5-3 0,7 2-3 0,1-8-4 0,-7 0 0 15,12 1-6-15,-7-9-7 0,2 0-11 0,-1-3-17 16,-6 0-30-16,5-3-48 0,2-5-74 0,-7-3-127 0,-1 1-85 16,1-9-45-16</inkml:trace>
  <inkml:trace contextRef="#ctx0" brushRef="#br0" timeOffset="-59043.58">10642 1373 417 0,'0'-3'393'0,"0"3"-129"0,6 0-102 16,0-4-61-16,2 1-34 0,-2 3-15 0,7-4-6 0,0 1-3 15,0 3-2-15,0-4 0 0,6-1-2 0,1 2-2 16,6 0-6-16,-7-1-8 0,8 4-6 0,-1-4-6 0,0 4-4 16,6 0-5-16,-5 0-4 0,-1 0-9 0,0 0-15 0,-1 4-21 15,1-4-30-15,1 4-52 0,-7-4-87 0,-2 3-143 16,-4-3-75-16,-1 3-37 0</inkml:trace>
  <inkml:trace contextRef="#ctx0" brushRef="#br0" timeOffset="-58762.4">10915 1385 388 0,'-6'0'414'16,"0"3"-158"-16,6 1-110 0,0-1-66 0,-7 4-35 0,14 5-21 15,-7-1-10-15,0 3-2 0,6-2-4 0,7 5 1 16,-7 2 0-16,8 0 2 0,6 6 1 0,-9-4 2 0,10 6 2 16,-8 2 0-16,-1 0 1 0,8 1-2 0,-6 3-1 15,-8-4-1-15,7 0-3 0,-7 1-1 0,0-1-1 0,2 0 0 16,-8-4 0-16,0 2 3 0,0-6 0 0,-8 2 2 0,2-6 4 15,-7 2 1-15,7 0 2 0,-8-9 1 0,-4 5 2 16,4-3 1-16,-5-6-1 0,-2 2 0 0,1-5-3 0,-5 1-3 16,6 0-1-16,-1-4-4 0,1-4-4 0,-1 0-6 0,7 1-16 15,7-1-24-15,-1-4-34 0,7-2-50 0,0-2-93 16,7 1-141-16,5-4-80 0,7-2-44 0</inkml:trace>
  <inkml:trace contextRef="#ctx0" brushRef="#br0" timeOffset="-58574.94">11502 1627 315 0,'0'0'448'16,"0"0"-118"-16,0 0-108 0,7-4-79 0,-1 4-47 0,0-4-31 15,7 0-18-15,1 4-12 0,6-3-9 0,-3-1-6 16,4 0-6-16,6 4-3 0,-1-3-3 0,-1 0-8 15,1 3-14-15,7-4-16 0,-7 4-19 0,6-5-27 0,1 2-37 16,-1 3-62-16,-5-3-113 0,-1-1-91 0,-6 4-55 0</inkml:trace>
  <inkml:trace contextRef="#ctx0" brushRef="#br0" timeOffset="-58403.11">11580 1788 37 0,'-12'4'477'0,"-2"-2"-42"0,8-2-171 0,-1 4-114 15,0-4-63-15,7 0-28 0,-6 0-12 0,6 0-2 16,0 0-2-16,6 0-2 0,1 0-1 0,6 0-2 0,7-4-5 16,-1 4-8-16,7-2-11 0,14 2-14 0,-8-4-16 15,7 0-19-15,0 0-27 0,7 1-39 0,-1-5-56 0,1 4-94 16,-1-3-117-16,-6 0-65 0</inkml:trace>
  <inkml:trace contextRef="#ctx0" brushRef="#br0" timeOffset="-58121.7">12434 1523 374 0,'-13'0'398'0,"-1"0"-159"0,2 4-111 15,6 0-61-15,-8 3-32 0,1 1-16 0,6-2-8 16,-6 6-4-16,7-1-1 0,6 3 0 0,-7 1 1 16,7 0 0-16,0 3 1 0,7 1-1 0,-7-2 0 0,6 2-2 15,0 3 2-15,8-3 1 0,-7-1 1 0,5-4 1 0,2 1 0 16,-2-1 4-16,8-2 5 0,-8-5 6 0,8 1 3 0,1-5 5 15,-2 1 9-15,1-4 7 0,-2-4 7 0,2 1 4 16,-7-1 9-16,6-4 12 0,-5-3 13 0,-1 1 9 16,1-1 5-16,-8-4-1 0,-6 1-2 0,0-5-6 0,0 0-14 15,-6-3-18-15,-8 1-18 0,-6-2-15 0,1 2-16 0,-7-4-10 16,0 2-11-16,-7 0-14 0,7 2-17 0,-6-1-20 16,-1 4-18-16,7 0-23 0,-1 3-20 0,8 0-23 0,6 3-26 15,1 2-40-15,-2-1-71 0,14 1-134 0,0 2-64 16,7 1-24-16</inkml:trace>
  <inkml:trace contextRef="#ctx0" brushRef="#br0" timeOffset="-57637.66">13326 1252 333 0,'0'-7'474'0,"0"0"-148"0,0 4-132 0,0-1-75 15,0-1-39-15,0 2-24 0,0 3-9 0,0 0-14 0,0-3-8 16,0 3-4-16,-6 3-5 0,6 0-3 0,0 6-2 0,-8 1-3 16,8 1-3-16,-5 4-1 0,-1 3 0 0,-3 1-1 15,4 3 1-15,-1 4 1 0,0-1-1 0,-1 0-1 16,0 0 0-16,7 6 0 0,-6-2 2 0,6 1-2 0,-7-1 2 15,7 0 0-15,7 0 1 0,-7 5-1 0,6-9 0 0,8 4 1 16,-8-4-1-16,5 2 0 0,9-6-1 0,-6-2 1 16,6-1-2-16,0-3 3 0,6-1-2 0,-7-3 1 0,1-4 0 15,6 1 2-15,-7-5 2 0,-6 0 1 0,6-3 3 16,-5 0 4-16,-1 0 5 0,-6-3 5 0,-1 3 7 0,-1-3 6 16,-5-1 3-16,8 0 2 0,-8 1-2 0,0 3-2 0,0-4-3 15,0 4-5-15,0-4-8 0,0 4-7 0,0 0-6 16,6-4-5-16,-6 4 1 0,0 0-4 0,0 0-1 15,0-3-1-15,7 3 1 0,-7 0 1 0,0 0 5 0,7 0 5 16,-7-4 1-16,0 4 7 0,0 0 3 0,6-3 2 0,-6-1 5 16,6 4 4-16,-6-3 3 0,0-1 0 0,0 0 0 0,0 0-4 15,0 1-3-15,-6-1-17 0,0 0-35 0,6-2-42 16,-14-2-45-16,8 1-45 0,-2-1-62 0,-3-3-83 0,-3 4-169 16,-6-4-77-16,8-4-16 0</inkml:trace>
  <inkml:trace contextRef="#ctx0" brushRef="#br0" timeOffset="-57465.67">12883 1494 308 0,'0'-3'416'0,"0"3"-133"0,0-4-105 0,0 1-56 16,7 3-30-16,6-4-21 0,-6 1-13 0,12-1-12 15,0-1-11-15,1 5-6 0,7 0-6 0,5-3-4 0,1 3-6 16,-1 0-9-16,7-3-8 0,0 3-15 0,7 0-18 15,-1-4-35-15,1 4-57 0,-1-4-116 0,1 1-104 0,-1 0-72 16</inkml:trace>
  <inkml:trace contextRef="#ctx0" brushRef="#br0" timeOffset="-57200.18">14089 1356 250 0,'0'0'501'0,"0"0"-133"0,-7-4-147 0,7 4-89 0,7-5-46 16,-7 5-29-16,6-3-18 0,7 3-12 0,-7-3-8 0,8 3-4 15,6-4-1-15,-1 4 0 0,7-4-3 0,0 4-2 16,0 0-2-16,1 0-4 0,5 0-6 0,1 0-11 15,-7 0-13-15,6 0-15 0,0 0-25 0,1 0-38 0,-6 0-63 16,-1-3-115-16,-2 3-94 0,-4-3-58 0</inkml:trace>
  <inkml:trace contextRef="#ctx0" brushRef="#br0" timeOffset="-56965.77">14422 1352 343 0,'-14'4'444'0,"8"-1"-165"0,-1 1-123 16,7 3-71-16,-7 0-38 0,1 1-19 0,6 2-8 0,0 1-3 15,0 4-1-15,0 3 2 0,6 1 1 0,1 3 2 16,0 4-1-16,5-1 0 0,-4 4-4 0,4 0-3 16,-6 1-2-16,8-1-4 0,-1 4-4 0,-7 0 0 0,8-3-1 15,-8-1-1-15,0 0 0 0,0-3 0 0,-6-1 1 0,8 1 1 16,-16-4 4-16,8-4 0 0,-12 1 2 0,6-5 3 0,-8 1 0 16,-5 0 0-16,-1-9 1 0,0 6 0 0,-6-9-1 15,1 5-1-15,-1-8-1 0,-1 3-3 0,1-6 0 0,0 3-2 16,7-4-2-16,6 0-5 0,6-2-14 0,1-3-22 15,-2 3-35-15,16-5-55 0,-2-1-98 0,7 2-124 0,0-5-77 16,0 0-40-16</inkml:trace>
  <inkml:trace contextRef="#ctx0" brushRef="#br0" timeOffset="-56778.26">14812 1630 363 0,'7'-3'457'0,"-1"-5"-164"0,7 4-125 15,0 1-61-15,0-1-26 0,1 0-12 0,5-2-4 0,-7 2-2 16,7-1-3-16,2 2-3 0,-1 0-6 0,5-1-9 16,0 0-8-16,2 4-10 0,6-4-9 0,-1 4-11 0,7 0-13 15,-5 0-17-15,-2 0-18 0,1 0-24 0,-2 0-30 0,-3 0-43 16,-2-4-57-16,-7 4-89 0,-6 0-98 0,0 0-56 16</inkml:trace>
  <inkml:trace contextRef="#ctx0" brushRef="#br0" timeOffset="-56606.48">14955 1673 246 0,'-20'5'468'0,"8"-2"-160"16,-2 1-130-16,8-1-78 0,0 1-41 0,-1-4-17 15,1 4-8-15,6-4-1 0,-6 4 0 0,12-4 3 0,-6 0 1 16,13 0-1-16,-1 3-1 0,7-3-8 0,8 0-7 16,6 4-15-16,-2-4-19 0,10 0-22 0,-2 0-30 0,6-4-49 15,1 4-72-15,-1-3-150 0,0-5-81 0,1 4-39 16</inkml:trace>
  <inkml:trace contextRef="#ctx0" brushRef="#br0" timeOffset="-56387.96">15770 1392 255 0,'-6'-7'501'0,"6"3"-81"0,-7 0-186 0,7 0-105 15,0 1-57-15,0 3-31 0,-7 0-18 0,7 0-10 0,7 0-4 16,-7 7 0-16,0 1 1 0,7-1 2 0,-1 3-2 15,7 5 1-15,-6-1 0 0,5 3 0 0,1 3-2 0,-6-1-2 16,6 0-1-16,1 6-2 0,-2-4-2 0,-6 2-1 16,8 3 1-16,-8-4-1 0,7 3-1 0,-7 0 0 0,8 2 0 15,-2-2-3-15,2 1-4 0,-8 0-12 0,7-1-17 0,-6-3-28 16,6-4-54-16,-7-3-97 0,0-1-125 0,2-2-80 16,-8-5-44-16</inkml:trace>
  <inkml:trace contextRef="#ctx0" brushRef="#br0" timeOffset="-56091.15">15997 1059 325 0,'8'-15'489'0,"4"3"-155"15,2 2-136-15,-2 3-75 0,15-1-43 0,-8 4-25 16,7 2-15-16,0-3-10 0,0 5-3 0,7 5 0 0,-1-3-2 15,7 5 0-15,-6 1 2 0,6 4-1 0,0 2-2 0,0 1-3 16,1 2-1-16,-8 6-1 0,7-1 2 0,-6 3 5 0,-1 1 6 16,1-1 3-16,-8 9 7 0,-4-5 5 0,5 7 8 15,-13-2 2-15,7 2 0 0,-14 0-1 0,6 5-4 0,-12-4-2 16,0 6-3-16,-7-2-7 0,2 3-7 0,-1 0-4 16,-14-4-4-16,7 4-4 0,-1-3-4 0,2-5-4 0,-2 4-9 15,2-7-19-15,-3 4-28 0,10-8-32 0,-2 1-34 0,1-5-36 16,6 2-53-16,0-10-82 0,0 2-164 0,13-1-68 15,-8-7-23-15</inkml:trace>
  <inkml:trace contextRef="#ctx0" brushRef="#br0" timeOffset="-55966">16995 2073 483 0,'-8'-3'626'0,"8"-4"-1"0,-5 3-224 0,5 0-149 15,0 0-81-15,-6 4-59 0,6-3-50 0,-8 3-43 0,2 0-42 16,0 0-38-16,-1-4-40 0,1 4-43 0,-1 0-73 15,-6 0-151-15,-7 0-96 0,1 0-69 0,-7-4-31 0</inkml:trace>
  <inkml:trace contextRef="#ctx0" brushRef="#br0" timeOffset="-51482.77">5271 3048 149 0,'-5'-4'138'0,"5"4"-19"15,0 0-22-15,0-4-15 0,0 4-9 0,0 0-9 0,0-3-4 16,0 3-4-16,0-4-4 0,0 4-1 0,0-3 0 0,0-2-3 15,0 5-1-15,0-4-3 0,0 2-1 0,0-2-3 16,0 1 0-16,0 3 0 0,5-8-4 0,-5 4 0 0,0 4-1 16,8-8-1-16,-8 5-4 0,0-1-2 0,0 1-1 15,0-2 0-15,0 3-2 0,7-2-2 0,-7 4-2 0,0-4-3 16,5 0-2-16,-5-3-3 0,8 3-3 0,-2-2-3 16,-6-2-1-16,6 4-2 0,2-3 0 0,-2 3 0 0,0 0 0 15,0 1-1-15,2-1-1 0,-8 1-1 0,6-1 2 0,0 4-1 16,-6-5-1-16,7 5-1 0,-7 0-1 0,6 0 1 15,-6 5 0-15,0-5 0 0,7 4 1 0,-7-1-1 0,0-3-1 16,7 4 1-16,-7 3 0 0,6-3 0 0,-6 0-1 16,0 3 1-16,0 1-1 0,0-2 0 0,0 5 2 0,0-3-1 15,6 3 0-15,-6-1 0 0,0 2 2 0,0-4-2 0,0 1 0 16,0 3 0-16,5-1 0 0,-5 0 0 0,0 1 1 16,0-6 0-16,0 5-1 0,-5 1 0 0,5-2-1 0,0 1 0 15,0-3 1-15,0 2 0 0,-6 1 0 0,6 0 2 16,0 1 0-16,-6-1-1 0,6-3 1 0,0 2-1 0,-7 1-1 15,7-1 0-15,0 2 1 0,-7-5-3 0,7 4 1 0,0-4 1 16,-6 0 0-16,6 2 0 0,0-6 0 0,0 4 0 16,0-7 0-16,0 7 0 0,-7-7 0 0,7 3 0 15,0-3 1-15,0 5 0 0,0-5 0 0,0 0 6 0,0 4-2 16,0-4 1-16,0 0 2 0,0 0 3 0,0-4 4 0,0 4 2 16,0-5 2-16,7 5-2 0,-7-3 2 0,0-4 1 0,0 3-2 15,0-2-1-15,6-3-1 0,1 2-1 0,-7-3-1 16,7-2 2-16,-1-3 2 0,0 5 2 0,8-5 0 15,-8 1 2-15,7-1-1 0,-6-4 2 0,6 1 6 0,-1 3 1 16,2 0-2-16,-2-2-2 0,2 3-1 0,-1-1-5 0,0 0-1 16,0 3-5-16,-7-1-6 0,8 5-4 0,-2-4-3 15,-5 5 0-15,6-1-1 0,-6 2 0 0,-1 2 0 0,0 0 0 16,8 4-1-16,-8 0 0 0,0 0-2 0,8 4-2 16,-1 0-1-16,-7 2-1 0,7 2-2 0,-6-1 0 0,5 5-1 15,2 3-3-15,-8-4 0 0,7 3-1 0,-6 1-2 0,6-1-2 16,-7 1-1-16,0 3-2 0,2-3-1 0,-2-1 2 15,0 2 1-15,0-2 1 0,2 1 2 0,-8-4 2 0,6 0 1 16,-6 0 4-16,6 0 1 0,-6-4 2 0,7-4 1 16,-7 5 1-16,0-4 0 0,6-1 3 0,-6 1 1 0,0-1 3 15,0-3 4-15,0 0 3 0,0 0 2 0,0-3 1 0,7-1 3 16,-7-3 2-16,7-1 2 0,-7-2 4 0,6 3 0 16,-6-8 3-16,6 4 2 0,1-4 0 0,0 1 2 0,-1-6 0 15,0 6-3-15,1-4-3 0,0 0-2 0,6 3-3 16,-1-3-4-16,-5 3-2 0,6-4 0 0,-7 6-1 0,8 1-3 15,-1-3-1-15,-7 7-3 0,1-2-2 0,6 3-3 16,-7-1 0-16,8 4-2 0,-8 2-2 0,0 2-2 0,0 0 0 16,8 2 0-16,-8 2 0 0,1 4-1 0,6 3 1 0,-6 0 1 15,-1-1-1-15,0 10 2 0,1-7 1 0,0 2 0 0,-1 4-2 16,1-1 1-16,-7 1 0 0,6-2-1 0,-6 2 0 16,0 0 5-16,0-1-7 0,0 1-7 0,0-2-9 15,0 2-11-15,0-5-14 0,0 4-14 0,6-2-17 0,-6-2-27 16,0-3-30-16,0 1-55 0,8-6-99 0,-8 2-94 0,6-5-65 15,-6 1-32-15</inkml:trace>
  <inkml:trace contextRef="#ctx0" brushRef="#br0" timeOffset="-50733.04">4999 2992 427 0,'0'-3'355'0,"0"-1"-118"0,0 1-92 0,0 3-57 0,0-5-33 16,6 5-20-16,-6 0-12 0,0 0-7 0,0 0-4 16,0 0-4-16,0 0 1 0,7 5-1 0,-7 2-1 0,0 0 2 15,-7 1-1-15,7 3 0 0,0-1-1 0,-6 5-1 0,0 0 0 16,-7-1-2-16,-1 5 0 0,2-1-1 0,-3 1-1 16,-4 2 0-16,0-2 0 0,-1 4 0 0,-6-2-1 0,1-3 1 15,4 4-2-15,-4 1 0 0,-1-6 0 0,-1 3 1 16,9-3 3-16,-2-2-2 0,0-1 3 0,1 1-1 0,5-4 2 15,-5 0 0-15,12 0 1 0,-6-4-1 0,7 1-1 0,0-4 0 16,6-1-2-16,-7 2 0 0,7 1 0 0,0-3 0 16,7 1 2-16,-1 0 0 0,0-4-1 0,1 4 3 0,6 0 0 15,0-4-2-15,7 4-1 0,-8-4 1 0,15 3-1 16,-7-3-2-16,-2 4-1 0,2-4-2 0,7 0 0 0,-9 0 1 16,9 2-1-16,-7-2 0 0,-1 0 0 0,8 0 1 0,-8 0 1 15,0 0 0-15,0 0 0 0,-5-2 1 0,-1 2 4 16,7-4 1-16,-8 1 6 0,-5-1 9 0,6 0 7 0,0-4 16 15,-6 1 12-15,-2-4 12 0,9-1 11 0,-14 2 11 16,7-5 8-16,-1-3 6 0,-6 3 0 0,0-2-6 0,-6-2-5 16,6-3-11-16,-7 3-11 0,1-3-10 0,-2 0-11 0,3 1-13 15,-10-4-8-15,4 2-8 0,4 0-7 0,-6 2-4 16,7-2-4-16,-7 2-17 0,-1-1-24 0,8 4-32 16,0-4-35-16,-2 3-37 0,8-2-37 0,0 2-50 0,0 1-76 15,8-1-156-15,4-2-69 0,2 6-20 0</inkml:trace>
  <inkml:trace contextRef="#ctx0" brushRef="#br0" timeOffset="-50123.81">6335 3246 302 0,'6'0'260'15,"-6"0"-65"-15,7 0-50 0,-1-4-41 0,1 4-26 0,5-4-19 16,-4 0-11-16,4 4-4 0,8-3-5 0,-8-1-4 16,2 1-4-16,5-2-3 0,-5 3-3 0,5-2-4 0,1 0-1 15,5 0-3-15,-5 1-4 0,0-1-2 0,0 0-3 0,6-2-2 16,-7 6-3-16,1-5-4 0,0 5-10 0,-8-3-13 16,8 3-22-16,-1 0-37 0,-5 0-57 0,-3-4-112 0,4 4-95 15,-10 0-59-15</inkml:trace>
  <inkml:trace contextRef="#ctx0" brushRef="#br0" timeOffset="-49873.87">6516 3227 301 0,'-5'0'371'0,"5"4"-127"0,-7-1-103 0,7 1-62 16,7 4-35-16,-7-1-18 0,5 0-6 0,2 0-5 0,1 1-1 15,4 3 1-15,-5 0-1 0,-1 4 1 0,7-1 0 0,-6 1-2 16,6-1-3-16,-6 1-2 0,5-1-3 0,-5 5-1 15,0-4-1-15,-1 3-2 0,-6 1 2 0,0-6-1 0,0 7 0 16,0-3 3-16,-6 2 0 0,-8-1 0 0,8-3 1 16,-7 3 1-16,0-4-2 0,-7-2 0 0,7 3-1 0,-7-5 2 15,1 2-3-15,0-1 2 0,-1-5-1 0,-6 2-1 16,7-4-1-16,-1-1 2 0,7 1-1 0,-7-4 1 0,7 0-3 16,7 0-7-16,-7-4-14 0,6 1-29 0,7-1-51 0,0-4-80 15,7-2-138-15,-1-1-73 0</inkml:trace>
  <inkml:trace contextRef="#ctx0" brushRef="#br0" timeOffset="-49249.02">7253 3151 65 0,'0'0'126'0,"-6"0"-18"0,6 0-17 15,0 0-14-15,0 3-9 0,0-3-8 0,-8 0-5 0,8 0-3 16,0 0 1-16,0 0-3 0,0 0 0 0,0 0-2 0,0 0-5 15,0 0-3-15,0 3-4 0,0-3-7 0,0 0-4 16,0 0-7-16,0 0-6 0,0 0-4 0,0 0-2 0,0 0 0 16,0 0-4-16,0 0 2 0,0 5-1 0,0-5 1 15,8 0 2-15,-8 0 0 0,6 3 3 0,0-3-1 0,-6 0 3 16,8 0 2-16,4 0 1 0,-4 0 2 0,4 0 0 0,1 0 4 16,0 0-3-16,0 0-1 0,1-3-3 0,-2 3-1 15,8 0-1-15,-7 0-1 0,7-5-1 0,-8 5-5 16,2-3-1-16,5 3 2 0,-6 0 0 0,0-3-2 0,7-2 1 15,-8 5-1-15,2 0-1 0,-1-4 1 0,7 4 2 0,-14-3 1 16,6 3 2-16,2-4 3 0,-1 4 0 0,-7 0 0 0,8-3-1 16,-8 3 0-16,-6-4 0 0,6 4 0 0,0 0-3 15,-6 0-1-15,0 0 0 0,0 0 0 0,8 0 1 16,-8 0-1-16,0 0-2 0,0 0-5 0,0 0-8 0,0 0-11 16,-8 0-19-16,8 0-30 0,0 0-48 0,-6 0-76 0,0 0-130 15,0 0-71-15</inkml:trace>
  <inkml:trace contextRef="#ctx0" brushRef="#br0" timeOffset="-48952.21">7247 3292 190 0,'6'0'257'0,"0"5"-80"0,2-5-53 16,4 0-35-16,2 0-21 0,5 0-14 0,1 0-7 0,0-5-10 15,-3 5-4-15,3-3-7 0,8 3-5 0,-2-3-5 0,-1-1-1 16,-5 4 0-16,6-4 0 0,0 1 3 0,1 0 1 16,-9 3 2-16,2-5 3 0,0 5 1 0,-1-4 1 0,-5 4 1 15,-2-3-2-15,2 3 0 0,-8 0 0 0,1-4 0 16,-1 4 1-16,0 0-1 0,-6 0 2 0,7 0 2 0,-7 0 2 16,0 0 0-16,0 0-1 0,0 0-4 0,0-3-2 0,0 3-4 15,0 0-4-15,0 0-4 0,0 0-3 0,0-4-3 16,0 4-4-16,-7 0 0 0,7 0-1 0,0-3-1 0,0 3-1 15,0 0-4-15,0 0-8 0,0 0-14 0,0-4-15 16,0 4-25-16,0 0-38 0,0-4-52 0,0 4-105 0,0-4-99 16,0 4-64-16</inkml:trace>
  <inkml:trace contextRef="#ctx0" brushRef="#br0" timeOffset="-47390.08">8479 3191 52 0,'0'0'284'0,"0"0"-72"0,-7 0-60 0,7 0-46 0,0 0-30 16,0 0-17-16,-7 0-10 0,7 0-6 0,0 0-3 0,0 0-1 16,7 0-5-16,-7 0-4 0,0 0-2 0,7 0 1 0,-1 0 0 15,0 0 1-15,7 0 1 0,1-3 3 0,-2 3 2 16,2 0-1-16,6-5 0 0,-1 5-5 0,0-3-4 15,0 3-2-15,8-4-6 0,-1 4-4 0,-6-5-3 0,6 5-3 16,-1-2-1-16,1-2 0 0,0 4-2 0,-6-3-1 0,0 3 0 16,-2-5-2-16,2 5 0 0,-6-3 0 0,-1 3-2 15,0 0 1-15,-7 0-3 0,2 0-4 0,-2 0-6 0,0 0-10 16,-6 0-17-16,6 0-31 0,-6 0-49 0,7-3-84 16,-7 3-126-16,0-5-82 0</inkml:trace>
  <inkml:trace contextRef="#ctx0" brushRef="#br0" timeOffset="-47140.06">8980 2912 33 0,'-6'-12'467'0,"-1"2"-92"16,7 3-130-16,-6-1-84 0,6 1-47 0,-7 1-24 15,0 1-13-15,7 2-11 0,0-1-9 0,-6 0-10 0,6 4-8 16,0 0-10-16,0 4-9 0,6 0-6 0,-6-1-7 15,7 8-6-15,0 4-1 0,-7 0 0 0,6 6 0 0,1-2 0 16,-1 6 5-16,-1 1-3 0,4 0 0 0,-9 3 0 0,6 0 0 16,-1-4 1-16,2 9-1 0,1-4 0 0,-8-1-5 15,6-1 0-15,-6 2 3 0,6-1 0 0,-6 2-1 16,7-2-6-16,-1-4-10 0,-6 0-17 0,7 0-21 0,0-2-42 16,-1-4-76-16,0-1-158 0,1-3-80 0,0-5-46 0</inkml:trace>
  <inkml:trace contextRef="#ctx0" brushRef="#br0" timeOffset="-46608.86">10453 2827 201 0,'-6'-2'400'0,"6"-6"-109"0,-8 1-102 16,8 3-70-16,-6 0-39 0,6-3-23 0,-6 3-11 15,0 1-9-15,-1-1-7 0,0 0-5 0,-6 4-4 0,7 0-3 16,-8 0-2-16,1 0-3 0,0 0-2 0,1 4-4 0,-8 3-1 16,7 0-2-16,-7 1-1 0,1 3-2 0,-1 3 1 15,0 1 0-15,8 3 0 0,-8 1 0 0,1 3 0 0,-1 0-1 16,6 3 0-16,-5 0 0 0,6 5 0 0,-6 0 0 15,-1 2 0-15,8-3 1 0,-2 8 1 0,1-3-1 0,0 2 1 16,0 1-1-16,7-4 0 0,-1 4 2 0,0-1-2 0,7 0 2 16,0 2 0-16,0-1 2 0,7-1 0 0,6-3-6 15,-7-1 5-15,14 1-1 0,-7-2 1 0,7-3-1 0,0-2-1 16,5-1-1-16,-5 2 1 0,6-10 3 0,0 2-3 16,1-1 1-16,-3-3-2 0,10-4-2 0,-8 0-6 0,7-4-7 15,0 0-11-15,-1-3-19 0,1-4-31 0,5 0-61 0,-6-4-126 16,1 0-85-16,0 1-64 0</inkml:trace>
  <inkml:trace contextRef="#ctx0" brushRef="#br0" timeOffset="-45656.12">11124 2992 50 0,'0'0'249'0,"0"0"-51"0,0 0-46 0,0 0-39 0,0 0-31 16,6 0-23-16,-6 0-12 0,0-3-10 0,7 3-3 0,-7 0-8 16,0 0-1-16,0 0 2 0,7 0 0 0,-7 0 1 15,0 0-2-15,0 0-2 0,0 0-7 0,0 0 3 0,0 0 0 16,0 0-1-16,0 0-4 0,0 3-1 0,0-3-1 0,0 0-3 15,0 0 2-15,0 0-5 0,0 4-3 0,0-4-1 16,0 4 1-16,-7 0-1 0,7-1-1 0,-7 5 3 0,1-2 0 16,6-2-1-16,-6 4 2 0,-2 3-1 0,1-3 1 15,2 2-1-15,-9-3-1 0,8 5 0 0,0-1-1 0,-7 0 2 16,7-1 1-16,-8 2 1 0,8-2 0 0,-14 1 0 0,7 0 0 16,0 3-1-16,-1-2-2 0,3-1 1 0,-9 0-2 15,6 3-2-15,1-2 0 0,1-1 0 0,-2 0 0 0,2-4 1 16,-3 5 0-16,10-6 1 0,-2 2-3 0,0-2 2 15,1-1 1-15,0-1-1 0,6-1 0 0,0 2 0 0,-7-2 3 16,7 0 1-16,7 5 1 0,-7-5-1 0,6 1 1 0,0 4 0 16,8-5 0-16,-1 4-2 0,0-3 0 0,7 3 1 15,-1-3-3-15,1 3 0 0,6 0-1 0,0 0 1 16,-1 1-2-16,1-1 0 0,1 1-2 0,-1-5-2 0,0 5 1 16,7-1 2-16,-7-2 0 0,0 1-1 0,0-3 0 0,7 5 1 15,-7-4 0-15,-1-4 1 0,0 4 0 0,-4 0-1 0,5-4-1 16,-13 0 0-16,7 0 1 0,-7 0-1 0,0 0 2 15,-8 0 2-15,9-4 6 0,-7 0 5 0,0-4 4 16,-1 4 3-16,-6-3 6 0,6 0 6 0,-6 0 4 0,0-4 0 16,-6 0 1-16,6-4-1 0,-6 4 0 0,-1-4 2 0,-6 1-2 15,5-1 2-15,-4-2-1 0,-1-3-2 0,1 3 1 16,-2 1 0-16,1-6-1 0,-6 5-2 0,6-2-4 0,-2 1-2 16,4 0-1-16,-3-5-3 0,2 5-4 0,-1 0-3 15,-1-4-2-15,2 3 2 0,-2 5 3 0,8-4-2 0,-1 0-1 16,-6 6-1-16,13-3 1 0,-6 5-1 0,-2-2-2 0,3 5-4 15,-1-1-5-15,6 1-3 0,0 4-1 0,-9-1-3 16,9 1-6-16,0 3-13 0,0-4-15 0,0 4-15 0,0 0-12 16,0 0-10-16,0 4-13 0,0-1-12 0,9 1-10 0,-9-1-6 15,0 4-12-15,0 1-31 0,6-1-59 0,-1-3-122 16,-5 4-76-16,8-6-36 0</inkml:trace>
  <inkml:trace contextRef="#ctx0" brushRef="#br0" timeOffset="-44500.11">11137 3205 355 0,'-13'0'323'0,"7"4"-113"16,-9 0-84-16,4 0-47 0,-3 3-26 0,1 3-16 0,1-2-9 16,-2 3-5-16,8-1-2 0,-8 5-2 0,8-4 0 15,6 4-3-15,0-4 0 0,0 4-2 0,6-4 0 0,8 0 0 16,-2 0-1-16,8 0 0 0,-1-4-1 0,7 0-2 0,1 1 0 16,-1-8-3-16,5 0 0 0,3 0-2 0,6-4 0 15,-8-4 1-15,1 1 3 0,-1 0 4 0,1-4 8 0,-7 0 6 16,0-3 7-16,-7-1 8 0,1 0 9 0,0 0 8 15,-8 1 9-15,1-1 6 0,-6 1-1 0,0-1 2 0,-7 1-3 16,-7-1-3-16,7 1-6 0,-13-3-10 0,0 8-11 16,-7 1-9-16,-6 0-7 0,0 4-5 0,-7 4-7 0,1 0-5 15,-2 4-3-15,-3 7 0 0,-2-3-2 0,6 3-1 0,1 4-1 16,-2 3-1-16,9-3 0 0,-1 3 1 0,6 0-1 16,6 0-1-16,2 1-1 0,5-1-1 0,7 1-1 0,0-1-1 15,7-3-1-15,5-1-2 0,2 1-2 0,6-4-2 16,6 0-1-16,6-4 0 0,-5-2 0 0,5-3 0 0,1-2 2 15,-1 0-1-15,-7-2 3 0,2-3 3 0,-1-2 0 0,0-1 1 16,-6 1 1-16,-1 0 2 0,-7-1 5 0,2 1 4 16,-7 0 6-16,0 3 6 0,-1-3 2 0,-6 3 2 0,0 0 1 15,-6 4-1-15,-8 0-5 0,0 0-5 0,-4 4-4 16,-1 0-5-16,-1 0-3 0,0 3-1 0,7 0-2 0,0 4-1 16,-6-4 1-16,11 1-1 0,2 3-1 0,0 1-3 0,6-6-6 15,0 5-5-15,0-3-1 0,6 3-3 0,0-9 0 16,2 6 0-16,3 0 0 0,4-4 4 0,-2-1 4 0,6-3 6 15,-6 0 2-15,1-3 2 0,5-1 2 0,-6 0 2 16,-8 0 3-16,9-6 7 0,-7 3 7 0,6-1 11 0,-13-4 6 16,6 3 4-16,-6-3 3 0,0-3 0 0,-6 0 0 0,0 1-7 15,-8-1-7-15,0 4-12 0,2-3-11 0,-7 3-18 16,5 0-20-16,-5 0-22 0,0-1-24 0,6 5-28 16,-2 0-30-16,4-1-41 0,3 1-57 0,8 0-80 0,0 3-106 15,0 1-55-15,8-1-22 0</inkml:trace>
  <inkml:trace contextRef="#ctx0" brushRef="#br0" timeOffset="-43890.91">11750 3128 320 0,'0'-7'450'0,"6"-1"-133"16,-6 5-130-16,0-4-77 0,0 2-43 0,7 3-25 0,-7-2-11 16,0 0-8-16,0 0-2 0,6 4-4 0,-6-3-2 0,0 6-1 15,6-3-2-15,2 4 0 0,-2 4-6 0,0-1-3 16,0 0-2-16,-6 4 1 0,7 3 0 0,0-3-2 16,-1 8 2-16,1-4-1 0,-7 7-1 0,6-5 0 0,-6 6 0 15,7-5 0-15,-7 4-1 0,0 0 1 0,0 0 0 0,6 0 2 16,-6 0 0-16,0 0-1 0,0-1 1 0,0 2-2 15,0-4 2-15,0-6-2 0,0 3 0 0,7-2 0 0,-7-3 1 16,0-3 1-16,0 3 0 0,0-8 6 0,0 5 5 0,6-5 13 16,-6-3 9-16,0 0 10 0,0 0 13 0,6-3 5 15,2-5 6-15,-2 1 9 0,0-8 3 0,1 1 1 0,-1-1-5 16,8 1 1-16,-8-5-2 0,7 2 2 0,-6-6 4 16,5 0 1-16,2 6 1 0,-8-2-2 0,7 1-1 0,-7 0-3 15,8 3-4-15,-8 0-4 0,0 5-7 0,2 1-11 0,-8 2-12 16,6 4-11-16,-6-1-8 0,0 1-6 0,0 3-9 15,0 0-6-15,6 3-7 0,-6 1 0 0,0 3-3 0,0 0 0 16,0 1 0-16,0-1-3 0,0 3-6 0,7 2-3 16,-7-4-6-16,6-1-5 0,1 4-1 0,-7-3-4 0,6-5 2 15,7 1 2-15,-7-1 7 0,8-3 6 0,-8 0 6 0,8-3 8 16,-2-1 2-16,1-3 4 0,-6-1 1 0,6-3 3 16,0 0 1-16,-6-1 2 0,5 2 5 0,-6-5 2 15,2 1 5-15,-2 3 2 0,0-4 3 0,-6 7 4 0,7-2 1 16,-7 3 0-16,6-1-5 0,-6 5-4 0,0 0-5 0,8-2-4 15,-8 5-3-15,0 0-3 0,0 5-5 0,0 1-3 0,6 2-1 16,-6-1 0-16,0 8-1 0,0-1 3 0,6 1 1 16,-6 4 0-16,0-2 2 0,0 6 0 0,7-1 0 15,-7-1-2-15,6 1-6 0,1 4-11 0,-1 1-18 0,1-6-23 16,-1 4-26-16,1-3-31 0,6 4-29 0,0-4-29 0,0-4-32 16,-1 5-37-16,9-9-64 0,-9 1-145 0,8-5-58 15,-7 2-16-15</inkml:trace>
  <inkml:trace contextRef="#ctx0" brushRef="#br0" timeOffset="-43687.8">12348 3505 225 0,'-6'-3'495'16,"6"-4"-62"-16,0 3-174 0,0-3-102 0,0 3-47 15,0 0-19-15,6-4-6 0,1 6-4 0,0-5-2 0,-7 3-5 16,13 0-6-16,-7-4-8 0,8 8-12 0,-2-4-14 0,8 4-16 15,-8 0-18-15,3 0-23 0,3 0-21 0,-4 0-22 16,-1 0-26-16,0 4-33 0,6-4-49 0,-5 0-72 0,-2 0-139 16,-5 0-65-16,6 4-32 0</inkml:trace>
  <inkml:trace contextRef="#ctx0" brushRef="#br0" timeOffset="-43484.57">12486 3557 463 0,'0'3'458'0,"0"1"-174"15,0 3-124-15,6 2-71 0,-6-2-37 0,0 3-14 0,7-2-6 16,-1 3 0-16,1-1 2 0,-7 5 4 0,7-4 1 0,-1 4-3 16,0-1-1-16,-6 1-5 0,6-1 1 0,-6 6-5 0,0-3-4 15,-6-2-3-15,6 3 0 0,-6-3 0 0,-7 3-1 16,6-3-3-16,-6 3-2 0,1-6-3 0,-2 2-1 16,-6-3-1-16,8 1-1 0,-1-6-3 0,-7 2-1 0,8-1-2 15,-2-3-6-15,1-4-11 0,6 0-18 0,0 0-21 0,1-4-36 16,6-3-50-16,0-5-86 0,6 2-149 0,8-5-76 15,-7 1-29-15</inkml:trace>
  <inkml:trace contextRef="#ctx0" brushRef="#br0" timeOffset="-43281.62">12766 3323 234 0,'0'-4'479'16,"0"0"-121"-16,0 1-138 0,0 0-77 0,6 3-37 15,-6-5-12-15,0 2-7 0,0-1-5 0,7 4-6 0,-7-5-7 16,7 5-4-16,6-3-9 0,-7 3-11 0,7-3-12 0,6 3-14 16,1-4-12-16,0 4-13 0,-1 0-17 0,1 0-24 15,5 0-25-15,2 0-35 0,-8-4-58 0,1 4-99 0,0-3-115 16,-1 3-71-16,-5 0-37 0</inkml:trace>
  <inkml:trace contextRef="#ctx0" brushRef="#br0" timeOffset="-43125.46">12864 3399 46 0,'-13'0'462'0,"7"4"-46"16,-9-4-173-16,10 4-108 0,-2-4-54 0,-1 0-22 15,8 3-13-15,-5-3-4 0,5 0-4 0,5 0-2 0,3 0-1 16,4 0-6-16,9 0-13 0,-2 0-23 0,7 0-30 0,-1-3-44 16,2-1-67-16,6 0-129 0,-7 4-95 0,0-3-62 15</inkml:trace>
  <inkml:trace contextRef="#ctx0" brushRef="#br0" timeOffset="-42859.9">13235 3282 336 0,'-7'0'465'16,"1"0"-166"-16,6 0-135 0,-6 4-77 0,0 2-39 16,-2-1-20-16,8 2-10 0,-6 1-3 0,0-1-3 0,6 4 0 15,0 0 0-15,0 3 0 0,0-2 1 0,6 2-3 0,0 4-1 16,-6-4-2-16,8 3 0 0,-2-4-1 0,6-1 1 0,-5 1 3 15,6-1 3-15,0-4 7 0,1-1 6 0,-2 0 7 16,2-4 10-16,5-3 9 0,-6 0 11 0,0-3 13 16,0-1 15-16,6-3 15 0,-12-4 13 0,6-1 12 0,-6 3 6 15,5-7 0-15,-12 3 1 0,6-7-15 0,-6 2-16 0,-6 0-20 16,-6-4-21-16,5 0-19 0,-6 4-16 0,-6-5-11 16,-1 1-14-16,-6 1-6 0,7-1-9 0,-1 3-20 0,0 2-29 15,7 0-37-15,-7 8-41 0,14-2-41 0,-6-1-44 16,12 5-63-16,-8 0-89 0,8-1-120 0,8 4-56 0,-8 1-10 15</inkml:trace>
  <inkml:trace contextRef="#ctx0" brushRef="#br0" timeOffset="-42391.26">13899 3025 126 0,'0'-6'497'0,"0"-1"-49"15,-6-1-172-15,6 4-107 0,0-4-57 0,0 5-26 0,0-1-14 16,0 1-12-16,0 3-8 0,-6 0-4 0,6 0-5 0,0 0-2 16,0 3-6-16,0 1-9 0,-6 3-11 0,6 4-7 15,-8 1-4-15,2 2-1 0,0 5-3 0,-7-2 0 16,6 6 1-16,0-2-1 0,1 1 0 0,0 0 0 0,-1 4 0 15,0 0-1-15,1-1 1 0,6 1 1 0,0 0 0 0,0 0 0 16,6 0 1-16,1-5-1 0,0 4 0 0,-1-2 0 16,7 0 2-16,0-6-1 0,6-2-1 0,-5-1-1 0,6 1 2 15,-1-8 1-15,0 0-1 0,0 1 0 0,8-4 0 16,-7-4 0-16,-8 0 1 0,8 0 7 0,-8 0 8 0,2-4 10 16,-8 0 11-16,1 0 9 0,-7 1 8 0,0-4 3 0,0 3 1 15,0-3-5-15,-13 3-7 0,7 0-11 0,-2-4-10 16,2 6-9-16,-6 2-8 0,5-4-3 0,0 1-4 0,7 3-1 15,-6 0-1-15,6 0-3 0,0 0 0 0,0 0-3 0,0 0 2 16,0 0-2-16,6 0 2 0,-6 0 0 0,7 0 2 16,0 0 1-16,5 0 0 0,-6 0 2 0,8 0-1 0,-1 0-3 15,-6 0-14-15,-1 0-20 0,1-4-28 0,-1 0-36 16,0 0-46-16,2 0-70 0,-2-7-130 0,0 1-108 0,-6-2-61 16,0 1-26-16</inkml:trace>
  <inkml:trace contextRef="#ctx0" brushRef="#br0" timeOffset="-42250.47">13704 3227 273 0,'-6'0'398'0,"6"0"-142"0,0 0-98 16,0-3-53-16,6 3-24 0,1-5-12 0,-1 5-8 0,8-2-6 16,-2-2-6-16,2 0-7 0,5 4-13 0,7-4-15 15,0 4-19-15,0 0-24 0,1 0-38 0,5-3-64 0,0 3-140 16,-5-4-91-16,5 0-66 0</inkml:trace>
  <inkml:trace contextRef="#ctx0" brushRef="#br0" timeOffset="-41282.12">14467 3125 343 0,'0'-4'376'0,"0"0"-116"15,6 4-98-15,-6-4-64 0,6 1-40 0,2-1-23 16,-2 4-11-16,0-3-8 0,8 3-3 0,-8 3 0 16,7-3-1-16,-8 4 0 0,10 3-1 0,-10 1 0 0,2 2-2 15,-1 1-3-15,2 5-1 0,-2-2-2 0,0 4 0 0,-6 1 2 16,7-1-1-16,-7 4-2 0,0-3 1 0,0 1-1 0,7 3-1 16,-7 0 0-16,0-6-1 0,0 5 0 0,0-7 1 15,0 3 1-15,0-3-2 0,0-1 0 0,0-2 1 16,0-1 2-16,0-5 0 0,0 2 7 0,0-4 8 0,0 0 14 15,0 0 15-15,0-1 15 0,0-3 13 0,6 0 10 0,-6-3 6 16,7-5 7-16,-1 1 5 0,-6-4-3 0,6 0-9 16,8-4-2-16,-8 1-3 0,0-1-3 0,7-4 2 0,-6 1 0 15,5-4-3-15,-4 4-1 0,5 0 2 0,-7-5-1 16,0 6 1-16,8-2 0 0,-8 0 2 0,1 4-7 0,-1 5-3 16,-6-1-7-16,7 4-5 0,-7-1-10 0,0 5-11 0,7-1-14 15,-7-1-12-15,0 10-10 0,0-5-10 0,0 7-11 16,0 1-1-16,0-1 6 0,-7 4-10 0,7-1-6 0,0 5-6 15,7-3-7-15,-7-2-5 0,0 1-4 0,6 0-11 16,-6-3-7-16,5-2 4 0,3 3 10 0,-8-6 7 0,7 2 10 16,5-5 9-16,-5-5 12 0,6 2 11 0,-6-6 5 0,5 3 5 15,2-5 2-15,-8-1 4 0,8-2 4 0,-8-1 6 16,7 0 10-16,-7-2 6 0,7-2 6 0,-6 1 4 0,-2-1 7 16,2 5 2-16,1-1 1 0,-2 1-6 0,0 3-9 15,1 0-7-15,0 3-6 0,-7 2-7 0,6 1-12 0,-6 2-8 16,0 3-4-16,0 0-5 0,0 0-1 0,0 8 1 15,6-2-1-15,-6 2 0 0,0 7 3 0,0-1 0 0,0 1 3 16,0-1 0-16,0 4 2 0,0 1-3 0,0-1-4 0,7 1-10 16,-7 2-18-16,0-6-27 0,6 3-32 0,1 1-40 15,0-1-40-15,-1-3-37 0,-1 0-34 0,10-4-36 0,4-1-53 16,-6-2-113-16,6-4-60 0,1-1-32 0,-6 4-3 16</inkml:trace>
  <inkml:trace contextRef="#ctx0" brushRef="#br0" timeOffset="-41079.07">15280 3263 385 0,'0'-3'503'0,"0"-1"-145"16,0 1-137-16,8-1-80 0,-2 1-41 0,1-1-24 15,12-4-16-15,-5 5-11 0,-2-1-7 0,8 1-3 0,-1-2-4 16,6 3-1-16,-4 2-6 0,12-4-9 0,-7 4-9 15,0-4-14-15,7 4-18 0,-7 0-21 0,-1 0-22 0,1 0-27 16,-6 0-40-16,6 0-59 0,-13 4-88 0,1-4-103 0,-2 0-60 16</inkml:trace>
  <inkml:trace contextRef="#ctx0" brushRef="#br0" timeOffset="-40875.96">15476 3260 10 0,'-6'0'466'0,"0"3"-37"0,-1 1-168 16,0 4-118-16,1-1-66 0,0 0-35 0,6 5-14 0,-7-1-4 15,7 0-1-15,7 0 0 0,-7 3 2 0,0 1 1 16,6 3 3-16,0 0 0 0,-6 5-3 0,7-2-4 0,-7 2-4 16,0-1-3-16,0-1-3 0,0 4-4 0,-7-2-1 15,1 2 2-15,0-2 0 0,-7-2 0 0,6-2-1 0,-6-1-1 16,-2-3 0-16,10-1 0 0,-7-3-3 0,-2 0-1 0,1-3-3 16,1 0-1-16,4-5-15 0,-4-3-19 0,6 0-31 15,-1-8-53-15,7 1-78 0,0-4-150 0,7-7-83 16,-1 3-39-16</inkml:trace>
  <inkml:trace contextRef="#ctx0" brushRef="#br0" timeOffset="-40626.05">16070 3238 349 0,'-7'-4'505'0,"7"4"-133"0,0-3-123 15,0 3-73-15,0-4-39 0,0 4-19 0,0-3-15 0,0 3-15 16,7-5-10-16,-1 5-9 0,7-2-7 0,0 2-5 0,0-4-6 16,1 4-7-16,4-4-5 0,2 4-7 0,0-4-6 15,6 4-7-15,-7-3-6 0,8 3-4 0,-8-4-5 0,7 4-12 16,-6 0-20-16,-1-4-24 0,0 4-28 0,1 0-28 0,-7 0-32 16,0-3-37-16,7 3-56 0,-13 0-75 0,5-3-115 15,-4 3-52-15,-8 0-16 0</inkml:trace>
  <inkml:trace contextRef="#ctx0" brushRef="#br0" timeOffset="-40454.22">16089 3370 165 0,'-7'0'451'0,"7"4"-136"0,0-1-113 16,-6-3-74-16,12 0-37 0,-6 0-16 0,0 0-10 0,14 0-7 15,-8 0-6-15,14-3-5 0,-7-1-4 0,13 1-7 0,0-1-9 16,0 0-18-16,7 0-18 0,-1 1-24 0,1-4-33 15,6 3-51-15,0-7-85 0,-7 4-128 0,2-1-90 0,4-3-39 16</inkml:trace>
  <inkml:trace contextRef="#ctx0" brushRef="#br0" timeOffset="-40219.9">16930 3183 259 0,'-7'5'490'15,"1"-5"-126"-15,6 0-140 0,0 0-84 0,0-5-46 0,6 5-27 16,1 0-14-16,-1 0-12 0,1-3-7 0,6 3-5 16,-1 0-3-16,7-4-1 0,1 4-4 0,-6 0-5 0,12 0-5 15,-6-5-5-15,-1 5-5 0,7 0-6 0,-6 0-11 0,-1 0-13 16,7 0-20-16,-6 0-24 0,0 0-32 0,-1 0-48 15,1-2-76-15,-9-2-134 0,4 1-72 0</inkml:trace>
  <inkml:trace contextRef="#ctx0" brushRef="#br0" timeOffset="-39969.78">17333 2948 395 0,'0'0'393'0,"-6"-2"-125"16,6 2-100-16,0 0-59 0,-6 0-35 0,6 0-19 0,0 0-17 16,0 2-8-16,0 2-7 0,0 4-4 0,0-1-1 15,0 3 0-15,0 2-1 0,0 3-2 0,0 0 1 0,-7 3-3 16,7 0-2-16,0 0-3 0,0 1-2 0,0 2-1 16,-6 1 0-16,6 0-1 0,0 1 0 0,-7-1-2 0,7 0-1 15,0 3 0-15,0-2 0 0,0-3-3 0,0 3-5 0,7 3-11 16,-1-8-18-16,1 4-29 0,-1-7-57 0,8-1-104 15,-8-2-102-15,5-2-77 0,-2-3-46 0</inkml:trace>
  <inkml:trace contextRef="#ctx0" brushRef="#br0" timeOffset="-39595.04">17358 2576 203 0,'9'-8'463'16,"-3"4"-130"-16,7 0-132 0,7 0-78 0,-2 4-39 15,9 0-23-15,5 0-15 0,2 4-8 0,-2 4-7 0,7 0-1 16,0-1-1-16,0 7 0 0,0 5-5 0,7-1 0 0,-7 8-2 16,6-1-2-16,-6 4 1 0,1 5-3 0,-1-2-2 15,-7 9-2-15,1 0 1 0,-1-3 1 0,-12 8-2 0,-7 0 1 16,1 2-2-16,-14 4-1 0,-8-2 1 0,-11 6-1 16,-7-1-2-16,0 1-1 0,-13-2-1 0,-7 1-2 0,-7 0 0 15,2 0-2-15,-8-3-1 0,1-2-1 0,-7-2-2 0,6-1-7 16,-6-2-14-16,0-5-19 0,-1 0-36 0,1-7-73 15,0-4-160-15,0-7-94 0,0 0-68 0</inkml:trace>
  <inkml:trace contextRef="#ctx0" brushRef="#br0" timeOffset="12158.37">17223 926 205 0,'0'-7'172'0,"0"0"-68"0,0 0-36 16,5-1-21-16,-5 1-14 0,0-1-13 0,8 6-8 0,-2-6-4 15,0 4-4-15,8-4 0 0,-9 5-2 0,4-1 0 0,3-3-1 16,1 4-1-16,-6-1 0 0,6 0-1 0,-7 0-1 0,0 4-1 16,2-3 1-16,-2 3 0 0,0 0 1 0,-1-4-1 15,-5 4-2-15,9 0 2 0,-9 0-1 0,0 0 1 0,0 0-2 16,0 0 1-16,0 0 1 0,0 0 1 0,0 4-1 0,0-4 1 16,0 0 1-16,-9 0 0 0,9 3 3 0,-5-3 2 0,-1 4 3 15,-8 0 1-15,8 0 4 0,-7-1 1 0,0 0 1 0,0 5 1 16,7 0-1-16,-9-1 0 0,10 1-3 0,-9-2 1 0,8 5-2 15,0 1 0-15,-2-2 0 0,-3 1-1 0,11 0-3 16,-14 4 0-16,14-1 0 0,-6 1-1 0,0 1-1 0,6-2-1 16,0 1 2-16,-7 2 0 0,7 2 1 0,0 0 5 0,0 2 6 15,0 1 5-15,7 3 6 0,-7 2 4 0,6 5 3 0,0-2 3 16,-6 7 1-16,14-1-4 0,-14 5-6 0,11 3-3 0,-3-1-5 16,-2 8-2-16,8 1 1 0,-8 6-3 0,8-3 2 15,-2 5 4-15,1 1-3 0,0 1-1 0,0 5-1 16,1-2-2-16,-2 9-2 0,2 2 1 0,-8 5-4 0,7 3-5 15,0 1 3-15,-6 5 0 0,5 2-2 0,-6 0-1 0,2 3-1 16,4 1-3-16,-5-1 2 0,0 4-1 0,-1-4 1 16,7 4 1-16,-7 0 2 0,0-3 0 0,8 2-1 0,-9-2-1 15,4-2 0-15,-3 2-1 0,0-5-2 0,1-3-1 16,6-3-1-16,-6-1 0 0,5-7 0 0,2 0-1 0,-8-4 1 16,7-3 2-16,0 0 0 0,0-5 1 0,0-2-1 0,0-1 1 15,0-3 2-15,0-5-1 0,-6 2-2 0,6-6-4 16,-7-2-3-16,1-4-6 0,-1 0-4 0,8-7-9 15,-8-1-16-15,7-3-24 0,-7-6-36 0,7-10-63 0,0-2-124 16,7-4-80-16,-7-11-55 0</inkml:trace>
  <inkml:trace contextRef="#ctx0" brushRef="#br0" timeOffset="13173.75">17517 1567 65 0,'0'-3'226'0,"0"-1"-81"0,0 1-50 0,-9-2-29 0,9 5-11 0,0-6-6 15,0 2-7-15,0 0-6 0,0 1-3 0,9-1-1 16,-9 4-4-16,0-4-2 0,0 0-3 0,6 2-4 15,-6-3-6-15,0 5-3 0,6-3 0 0,-6-1-2 0,7 4-1 16,-1-3 1-16,-6 3-3 0,7 0 0 0,0 0-1 0,-1 0 2 16,0 0-2-16,0 3-2 0,2-3 2 0,-2 7-1 15,7-2 1-15,0-3 0 0,0 6 2 0,-7-1-2 0,8 5 2 16,-2-5 0-16,8 7 0 0,-7-2-1 0,7 3-1 16,-8-1 0-16,8 4-1 0,0-4-1 0,-7 5-2 0,7-1 0 15,-8 4 0-15,2-4-2 0,-2 1 2 0,1 3-1 0,1-4 0 16,-8 0 1-16,-6-3 3 0,6 3 0 0,-6-3 1 15,-6 0 2-15,6 0 1 0,-6-5 1 0,-8 5 2 16,8-3 0-16,-7-6 2 0,0 2 1 0,0-1-1 0,-7 1 2 16,1-5-1-16,-1 1 1 0,0-4 0 0,1 0-2 0,0-4-2 15,-8 1 0-15,8-1-2 0,-7-4-3 0,0 1 0 16,6-3-1-16,-6-5 1 0,7 0 2 0,-7-1 1 0,6-1 2 16,1-5 2-16,5 3 2 0,-6-2 2 0,8-5-3 15,6 0 2-15,-8 0-5 0,14 1 0 0,-6-4 1 0,6 3-4 16,0-3 0-16,6 3 0 0,-6-3 0 0,7 6-4 0,0-2 2 15,5 4-2-15,-6-2-1 0,8 5-1 0,-1-1 0 16,0 2 0-16,6 2 0 0,1 0 1 0,0 4 0 0,-1-1 1 16,7 2-1-16,-6 0 0 0,13 1 0 0,-7-1-1 15,6 3 0-15,7-1 0 0,0-4-1 0,7 5 0 0,-7 0 0 16,7 0-1-16,-7-1 0 0,7 1 1 0,-8 4 0 0,1-4-1 16,-6 3 0-16,-1-1 0 0,1 5 0 0,-7 0-2 15,0 0 2-15,-6 0-1 0,-1 0-3 0,-6 0-2 0,6 5-2 16,-5-1-5-16,-7-1-7 0,-1-3-9 0,0 4-9 15,8-1-11-15,-14-3-20 0,6 4-22 0,0-4-33 0,-6 0-59 16,8 0-122-16,-8-4-61 0</inkml:trace>
  <inkml:trace contextRef="#ctx0" brushRef="#br0" timeOffset="13486.22">18089 677 121 0,'14'-3'230'15,"-2"3"-93"-15,8-4-50 0,7 1-27 0,-1-1-20 16,-7 0-5-16,13-3-3 0,-6 3-1 0,7-4 0 0,-1 6-2 16,-5-6-1-16,5 4-1 0,1 1-1 0,-7-5-5 0,0 4-4 15,0 2-2-15,0-4-2 0,1 6-2 0,-8-2-4 0,0 2-3 16,1-4-5-16,-1 4-12 0,-5 0-16 0,-8 0-27 0,0-3-31 16,7 3-48-16,-6 0-75 0,-7 0-107 0</inkml:trace>
  <inkml:trace contextRef="#ctx0" brushRef="#br0" timeOffset="13689.49">18429 549 138 0,'0'-3'190'16,"-7"3"-70"-16,7 0-45 0,-7 0-26 0,7 3-16 0,0 1-7 16,0 3-4-16,-6 0 1 0,6 4 3 0,-6 5 3 0,6-1 3 15,-8 2 6-15,8 2 4 0,0 6 0 0,0-3-4 0,-6 4-7 16,6 0-5-16,0 3-6 0,0 0-4 0,0 0-3 15,6 5-6-15,-6-5-3 0,0 3-1 0,0 1 1 0,8 1-2 16,-8-1-3-16,0 3-18 0,6-3-26 0,-6 0-50 0,6-1-94 16,1 5-102-16,-7 1-68 0</inkml:trace>
  <inkml:trace contextRef="#ctx0" brushRef="#br0" timeOffset="14142.27">18572 1883 172 0,'0'-4'320'0,"0"1"-95"15,0 3-72-15,0-5-48 0,0 1-26 0,0 4-16 0,0 0-13 16,0 0-13-16,6 0-9 0,-6 0-7 0,0 0-7 0,7 0-4 15,-7 0-5-15,6 4-2 0,1 1-1 0,-2 2-2 16,3 4 1-16,4 0 0 0,-5-1-1 0,0 9-1 0,0-4 1 16,-1 7 0-16,-6-1 0 0,0 1 0 0,-6 4 0 15,-1-1 0-15,0 2 0 0,-5-1 1 0,5 3 0 0,-13-4 1 16,7 4-2-16,-6-3 0 0,-1 3 0 0,1-3 0 0,-8-1 0 16,2 2-3-16,-2-1-5 0,1-6-7 0,-7-1-16 15,13 0-33-15,-4-2-61 0,4-5-98 0,0-1-106 16,7-5-65-16</inkml:trace>
  <inkml:trace contextRef="#ctx0" brushRef="#br0" timeOffset="15220.14">19301 1370 266 0,'0'-4'189'0,"0"1"-63"0,0 3-35 0,0-4-17 16,8 4-10-16,-8 0-8 0,0-3-9 0,0 3-8 16,0 0-9-16,0 0-6 0,0 0-8 0,0 0-5 0,0 3-4 15,0-3-4-15,0 0-3 0,0 4 0 0,0-4 0 16,0 3-1-16,-8 1 1 0,8 3 1 0,0 1-1 0,-6-1 1 15,6 3 1-15,-6 5 1 0,-8-1-1 0,1 3 0 0,7 3 1 16,-7-1 0-16,-6 3 1 0,-1 4 1 0,0-1-1 16,1 4 2-16,-1-3-2 0,-6 3 2 0,7 0-2 0,-7 5-1 15,6-8 0-15,-6 3-1 0,7-3 0 0,-1-1 0 0,6-3-1 16,-5 0-1-16,7-3 1 0,-2-1 0 0,8 1 1 16,-8-5-1-16,8-3-1 0,0 3 0 0,-1-7 0 0,7 5 2 15,0-5-2-15,0 0 1 0,0 0-1 0,0-2 1 16,7-2 1-16,-1 4 1 0,7-3 0 0,0-1 0 0,1 2 0 15,5-2 1-15,7-3-2 0,-6 4-2 0,6-1 2 0,6-3-2 16,-6 5 0-16,7-5-1 0,0 2-3 0,-8-2-1 16,6 4 0-16,4-4-2 0,-10 4 0 0,9-4-1 15,-9 4 1-15,-5-4 0 0,6 3 1 0,-6-3 2 0,-8 0 0 16,1 0 4-16,1 0-1 0,-8 0 2 0,0-3 4 0,-1 3 0 16,4-4 6-16,-3-4 6 0,-6 1 5 0,0 0 1 0,0-4 1 15,-6 0 0-15,-3-1-1 0,4-2-1 0,-7-1-1 16,5-2-5-16,-13-2-2 0,0-3-1 0,8 4 0 15,-8-4 1-15,1-4-1 0,-1 4 1 0,0-3 0 0,1-5-2 16,-1 1-2-16,1 3 0 0,6-4-2 0,-7 1-2 0,7 4 0 16,-6-5-2-16,12 5-3 0,-5-1-1 0,-2 1 0 15,8-1 0-15,-1 4-4 0,7 5-9 0,-6-2-17 0,-1 0-23 16,7 4-46-16,0 5-69 0,0-2-132 0,0 2-85 16</inkml:trace>
  <inkml:trace contextRef="#ctx0" brushRef="#br0" timeOffset="15579.61">19556 1402 147 0,'6'-2'152'0,"1"2"-46"0,-1-5-28 16,8 5-16-16,-8-3-12 0,6-1-6 0,2 1-4 15,5-1-3-15,-5 0 0 0,-2 0 0 0,8 1-2 0,-7-1-1 16,7 1-1-16,-1-1-1 0,0 1-3 0,1-6-2 0,0 6-1 15,5 0-6-15,-5-1-3 0,0 0-5 0,-1 1-3 16,1-5-2-16,0 8-2 0,-8-4-6 0,8 1-13 0,-7 3-19 16,7-5-29-16,-8 5-44 0,2 0-78 0,-8 0-121 15</inkml:trace>
  <inkml:trace contextRef="#ctx0" brushRef="#br0" timeOffset="15845.22">19738 1406 72 0,'0'4'206'0,"0"3"-85"0,0 1-49 0,0 3-20 16,0 1-11-16,7-2-4 0,-1 5-3 0,0-1-1 0,2 5-1 15,4-2-2-15,1 2 0 0,0 3-7 0,0 3-4 16,1 1-4-16,-2 1-3 0,2 2-4 0,-2-4-1 16,1 4 0-16,1-3-4 0,-2 3 1 0,-4-3 5 0,-2-1 5 15,0-3 6-15,0 4 3 0,-6-4 3 0,0 0 4 0,-6-3 6 16,0-2 6-16,0-2-3 0,-2 3-4 0,-4-7-3 0,-2 5 0 15,1-6 0-15,1-3-3 0,-2 1-5 0,2-1-4 16,-8-3-2-16,0 0-1 0,7 0-2 0,-7-4-3 16,8 2-3-16,-2-2-2 0,2 0 0 0,-1 0-2 0,-1-2-2 15,2-2-1-15,5 4-2 0,0-8-10 0,1 5-17 0,6-5-22 16,6 2-45-16,1-6-72 0,0 1-138 0,5-3-84 16</inkml:trace>
  <inkml:trace contextRef="#ctx0" brushRef="#br0" timeOffset="16079.31">20175 1542 35 0,'0'0'425'15,"0"-4"-135"-15,0 4-105 0,0-3-58 0,0 3-41 0,6-4-26 16,0 0-17-16,2 0-12 0,4 2-10 0,1-3-8 0,0-2-6 15,7 4-2-15,-1-5-2 0,1 4 0 0,0 1-1 16,5-1-1-16,-5 1-1 0,6-1-1 0,-6 4-4 16,5-3-6-16,-5 3-11 0,7 0-22 0,-8 0-31 0,0-4-52 15,1 4-88-15,-7 0-115 0,0 0-65 0</inkml:trace>
  <inkml:trace contextRef="#ctx0" brushRef="#br0" timeOffset="16266.99">20220 1725 175 0,'0'4'149'0,"0"0"-35"15,7-4-17-15,-1 3-7 0,7-3-6 0,1 0-9 0,-2 0-6 16,8-3-9-16,0 3-9 0,-1-4-10 0,7 0-10 16,7 0-10-16,-7 2-8 0,6-3-6 0,0-2-11 0,1 3-18 15,7-3-35-15,-7-1-48 0,-1 1-98 0,7-1-89 0,-7-2-67 16</inkml:trace>
  <inkml:trace contextRef="#ctx0" brushRef="#br0" timeOffset="16532.34">21022 1414 151 0,'0'0'300'0,"-6"0"-102"16,6 0-64-16,0 0-37 0,0-4-25 0,6 4-16 0,0 0-9 15,0-4-10-15,2 4-9 0,4-4-6 0,1 4-7 16,1-2-3-16,5-3-3 0,-6 2 0 0,7 3-3 16,-1-4-1-16,1 1 1 0,0-1-3 0,-1 0 0 0,0 0 0 15,0 1 0-15,8-1-2 0,-8 1-1 0,0-1 1 0,0 1-7 16,2 3-9-16,-1-4-19 0,-7-1-26 0,-1 2-40 15,2 0-74-15,-1 3-136 0,-6-8-75 0</inkml:trace>
  <inkml:trace contextRef="#ctx0" brushRef="#br0" timeOffset="16798.15">21107 1216 63 0,'0'4'223'0,"6"-1"-77"16,-6 0-53-16,0 6-31 0,6-2-18 0,1 0-8 0,-7 0-4 16,7 4-2-16,6 1-1 0,-7 2 1 0,0 1-3 15,1-1-1-15,0 5 1 0,-1-1-2 0,-1 4-1 0,4-3-5 16,-3 2-3-16,-1 1-4 0,3 0-3 0,-8 0 0 16,6 0-4-16,-6 0 0 0,0-1-3 0,7-2 2 0,-7 4-3 15,-7-5 0-15,7 4 0 0,0-4 0 0,-6 1 1 0,-2-5-1 16,8 4 0-16,0-2-1 0,-5-6-8 0,5 1-18 15,-6 0-29-15,6-4-37 0,0-3-60 0,0-1-133 16,6-3-74-16</inkml:trace>
  <inkml:trace contextRef="#ctx0" brushRef="#br0" timeOffset="17063.49">21387 1121 258 0,'6'0'216'0,"-6"0"-88"0,6 0-49 0,-6 3-30 0,8 1-17 16,-2 3-10-16,0-3-1 0,1 8 2 0,0-3 3 16,-1 3 3-16,7-1 1 0,-7 3 1 0,8 5-2 0,-8 0 1 15,7-2-4-15,-6 2-5 0,5 3-6 0,-5-5-3 0,0 6-4 16,-1 3-2-16,1 0-1 0,-1-5-3 0,0 4-1 0,-6 6 0 15,8-6 2-15,-8 4-2 0,0 1-1 0,6-1-6 16,-6 0-15-16,0 4-27 0,0-3-36 0,0-1-63 16,0 0-102-16,0 4-86 0</inkml:trace>
  <inkml:trace contextRef="#ctx0" brushRef="#br0" timeOffset="17313.55">21784 1838 243 0,'6'0'351'16,"2"0"-149"-16,4 4-92 0,-5 0-50 0,6 3-25 0,0 1-15 15,-1-2-6-15,-4 6-2 0,4-1-1 0,-5 4 1 0,0 3-1 16,-1-3 0-16,-6 6-3 0,0-2 0 0,-6 3-2 0,-1 4-2 15,-6-1-2-15,-1 4 0 0,-5-3-1 0,0 3 0 16,-8 0 0-16,8 1-3 0,-7 3-10 0,0-4-17 16,0 0-33-16,-7 5-55 0,7-5-117 0,0 0-88 0</inkml:trace>
  <inkml:trace contextRef="#ctx0" brushRef="#br0" timeOffset="18422.52">19230 3194 165 0,'5'-3'178'0,"-5"0"-38"0,8-2-27 0,-8 5-16 0,7-3-12 16,-7-1-6-16,6-1-8 0,-6 5-10 0,6-2-7 16,-6 2-7-16,0-4-7 0,7 4-4 0,-7-3-8 0,0 3-9 15,0 0-6-15,0-5-4 0,6 5-4 0,-6 0-1 0,0 5-4 16,0-5-1-16,0 0 1 0,0 3 1 0,-6 1-1 16,6 3-2-16,0 0 2 0,-7 4 0 0,1 0 2 0,-7 1 0 15,5 2-2-15,-3 4 0 0,-3 0 1 0,-5 4 1 16,6-2-1-16,-6 1 1 0,5 4-2 0,-5-3 1 0,6 0 1 15,-7 1-1-15,7-2-1 0,0 2 2 0,0-5 0 0,7 0 0 16,-7-3 0-16,6 2-3 0,0-5 0 0,1-1 2 16,0 0 0-16,-2-4 0 0,8 5 0 0,-7-6-1 15,7-2 1-15,0 4 1 0,0-4 3 0,0-1-2 0,7 3 1 16,1 0-2-16,4-4 0 0,2-2 1 0,-1 0 1 0,-1 0-1 16,8 0-1-16,0 0 1 0,-1 0-1 0,7 0-2 15,0 0 2-15,-6 0-1 0,4 0 0 0,4 0 0 0,-9 0-2 16,8-2 0-16,-7 2 0 0,5 0 0 0,-5 0-3 15,-8-6 2-15,8 6 0 0,-6-2 2 0,-2-2 0 0,-5 4 4 16,6-3 2-16,-6-1 3 0,-1 0 4 0,-6 0 1 0,6-4 3 16,-6 1 4-16,0 0 3 0,0-4 2 0,-6 0 0 15,0 0-1-15,-1 0 0 0,-6-3 4 0,6-1-2 0,-5-3-6 16,-2 2-1-16,-6-1-3 0,0-2 0 0,0 0-1 16,3 2-2-16,-3-5-7 0,-7 0-1 0,8 0 0 0,0 4-4 15,-1-5 0-15,0-3-2 0,1 9-2 0,5-5 0 0,2 3-1 16,5 2-1-16,1 0-8 0,-1 3-10 0,1 3-12 15,12 4-15-15,-6 0-24 0,13 3-36 0,-6-3-54 16,13 3-100-16,-8 0-93 0,8 4-58 0</inkml:trace>
  <inkml:trace contextRef="#ctx0" brushRef="#br0" timeOffset="19094.23">19562 3180 297 0,'0'-9'354'16,"7"7"-127"-16,-7-2-87 0,0 1-47 0,0-5-27 0,6 5-18 16,-6-2-13-16,7 1-11 0,0 1-6 0,-7 3-3 15,6-4-2-15,0 4-3 0,0 0-4 0,2 0-3 0,-8 4 0 16,6-4-1-16,0 7-1 0,1-2 0 0,-7 1-1 15,6 2 2-15,-6 3-1 0,0 1 2 0,0 2-1 0,0-3-1 16,0 3 0-16,0 5 1 0,-6-5 0 0,6 4-1 0,-7 1-1 16,7-4 0-16,-6 3 0 0,6 0 0 0,0-3 1 15,0 3-1-15,0-3 0 0,0-4 1 0,0 4 1 0,0-5-2 16,0 1 2-16,0-3 0 0,0 0-1 0,0-1 0 16,6 0 1-16,-6-4-2 0,0 1 3 0,0 0 3 0,0-4 4 15,0 4 6-15,0-4 4 0,0-4 4 0,7 0 2 0,-7 0 3 16,6-4 3-16,-6 2-1 0,7-5-2 0,0-1-2 15,-7 3-2-15,6-3-1 0,0-3-1 0,1 0-2 16,0-3-1-16,-1 3 0 0,0 1-4 0,-6-1-1 0,7 1 4 16,0 3 1-16,-7-1 0 0,6 5 1 0,-6 0-2 0,0-1-2 15,7 4-1-15,-7 1-4 0,0-1-4 0,0 1-4 0,0 3-2 16,0 0-2-16,0 0 0 0,0 3-2 0,0 1 1 16,0-1 1-16,6 1 0 0,-6 1-1 0,0 1 1 15,6-2 0-15,-6 3-1 0,7-4 1 0,0 2 0 0,-7-1-1 16,6-1-1-16,0-3-1 0,2 5 0 0,4-5-1 0,-5-5 2 15,6 5 0-15,-7-3-2 0,7-1 4 0,1-1-2 16,-8-1 1-16,7 2 1 0,-6-6 0 0,5 1-1 0,-5 2 0 16,6 0 1-16,-6 0 0 0,5-1 0 0,-4-2 0 15,-2 5 0-15,0-1 0 0,7 2 0 0,-6-3 0 0,-1 3-1 16,1 4 0-16,-7-4-1 0,6 4 0 0,0 0 0 0,1 0-1 16,0 4 0-16,-7 0 1 0,6 3 1 0,0 1-4 15,-6 2 2-15,8 1 2 0,-8 0 1 0,0 3 0 0,0 1 2 16,0-1-2-16,6 3 1 0,-6 0 3 0,-6-2 0 15,6 3-2-15,0 0-2 0,0-3 2 0,6 3-3 0,-6 2 1 16,0-3 0-16,6 2 0 0,-6-1-1 0,7-4-3 0,-7 5-5 16,6-5-7-16,1 1-9 0,0 3-15 0,-1-7-16 15,7 3-21-15,-6 2-30 0,12-5-54 0,-6-3-84 0,0-2-112 16,0 2-61-16</inkml:trace>
  <inkml:trace contextRef="#ctx0" brushRef="#br0" timeOffset="19344.17">20227 3459 56 0,'-7'-4'454'0,"0"0"-108"16,1 4-130-16,6-4-84 0,-6 4-48 0,6-4-29 15,0 4-15-15,0-4-6 0,6 1-1 0,0 3 1 16,1-4-3-16,0 2 1 0,-1 2-2 0,7-5-1 0,1 2-4 15,-8 3-4-15,6-4-6 0,2 4-4 0,6 0-3 0,-7-5-4 16,-1 5 0-16,1 0 0 0,6 0-3 0,-5 0-5 0,-1 5-8 16,7-5-14-16,-8 4-16 0,2-1-18 0,4 2-35 15,-3-3-59-15,-3 2-93 0,-5-1-114 0,0 1-59 0</inkml:trace>
  <inkml:trace contextRef="#ctx0" brushRef="#br0" timeOffset="19656.59">20369 3480 83 0,'0'0'339'0,"-6"-4"-88"15,6 4-77-15,-6 0-56 0,6-3-32 0,0 3-19 0,0-5-15 16,0 5-7-16,0-2-8 0,0 2-6 0,6 0-4 0,-6 0-1 16,0 0-4-16,6 0-3 0,-6 0-1 0,8 0-5 15,-8 0-1-15,6 2-4 0,-6-2 0 0,7 8-1 16,-1-4-1-16,-6 4-1 0,0-1-3 0,0 3 0 0,7 2 2 15,-7 2-1-15,0-3 1 0,6 7-2 0,-6-3 0 0,7 3 1 16,-7 1-2-16,0 3 1 0,0-4-2 0,0 4 1 16,0 0-1-16,0 4 0 0,0-5 0 0,0 6 4 0,-7-6-4 15,7 1 0-15,-6 0 1 0,-1 1 0 0,-6-6 0 16,7 3 1-16,-8-3-2 0,8-2-1 0,-14 0 3 0,8-1 2 16,-1-3 1-16,-7 1 2 0,0-2 1 0,8-3 1 0,-15-3 1 15,7 4 0-15,2-6-2 0,4 4-1 0,-5-6-2 16,5 0-3-16,2 0-4 0,5 0-9 0,0-6-23 0,1 4-41 15,12-6-77-15,8-3-162 0,-8 1-84 0,14-5-45 16</inkml:trace>
  <inkml:trace contextRef="#ctx0" brushRef="#br0" timeOffset="19922.16">20709 3338 412 0,'0'-8'342'0,"7"8"-130"0,-7-7-82 0,0 3-45 16,5 0-24-16,-5 1-15 0,7 0-7 0,1-2-4 16,4-2-2-16,-6 2 0 0,1 2 0 0,6-4-5 0,0 3-4 15,1 1-4-15,-2 0-3 0,7-2-7 0,-5 1-3 16,6 1-4-16,-2-1-2 0,2 1-4 0,0 3-11 0,-2-4-13 15,2 4-16-15,-6 0-24 0,-1 0-40 0,7 0-57 16,-13 0-90-16,-1 0-109 0,0 0-53 0</inkml:trace>
  <inkml:trace contextRef="#ctx0" brushRef="#br0" timeOffset="20078.37">20774 3407 25 0,'-6'6'336'0,"-1"-1"-109"16,0-1-86-16,1-4-52 0,6 3-25 0,-6 2-12 0,6-5-4 15,0 0-2-15,0 2-4 0,6-2-2 0,0 0-2 0,8 0-3 16,-1 0-5-16,7-2-5 0,-2 2-9 0,9 0-4 16,-7-5-7-16,12 2-9 0,-6-1-15 0,1-1-29 0,-2-1-44 15,8-2-70-15,-14 1-134 0,14-1-74 0</inkml:trace>
  <inkml:trace contextRef="#ctx0" brushRef="#br0" timeOffset="20359.58">21224 3165 119 0,'-7'0'368'0,"7"0"-135"0,-6 0-96 0,-2 0-55 16,8 0-29-16,0 0-14 0,0 0-6 0,0 0 2 0,8 0-2 15,-8 0-1-15,6 0 1 0,7 0-2 0,-6 0-2 0,5 0-4 16,-4 0-5-16,4-3-4 0,2 3-5 0,5 0-3 16,-7 0-1-16,7-5-4 0,-4 5 1 0,4 0-4 0,1 0 0 15,0-3-3-15,-8 3-3 0,8 0-7 0,-7 0-12 0,7-3-21 16,-8-2-39-16,2 1-53 0,-2 1-109 0,-5-1-88 16,6 1-61-16</inkml:trace>
  <inkml:trace contextRef="#ctx0" brushRef="#br0" timeOffset="20609.5">21295 3030 26 0,'0'0'352'0,"0"0"-99"0,0 0-87 0,0 0-57 0,0 0-35 15,0 0-21-15,0 0-15 0,0 3-7 0,0 1-5 16,0-4-2-16,7 3 0 0,-7 5-2 0,0-1 2 0,6 0-4 15,-6 4-1-15,6 0-5 0,-6 1-1 0,0 2-4 16,8-3 0-16,-8 3-2 0,0 5-4 0,6-4 2 0,-6-1-4 16,0 5 0-16,5-2 0 0,-5-2 2 0,9 4-1 0,-9-5-1 15,6 5-1-15,0-4-1 0,-6-1-5 0,6 1-10 16,1 3-17-16,-7-7-30 0,7 4-49 0,-1-8-92 0,-6 4-123 16,7 0-62-16</inkml:trace>
  <inkml:trace contextRef="#ctx0" brushRef="#br0" timeOffset="20875.06">21640 2916 51 0,'0'0'401'0,"8"0"-142"16,-8 3-114-16,6 5-63 0,0-1-34 0,1 5-19 16,6-2-8-16,-6 5-2 0,-1 3-4 0,7 0-2 0,-6 5-1 15,-1-1-3-15,0-1-2 0,1 4-2 0,0 5-1 16,-1-1-3-16,-6 2 0 0,0 0 0 0,0-1-1 0,0 3 2 16,0-3-2-16,-6 3-2 0,6-1-8 0,-7-2-15 0,7-1-36 15,0 1-64-15,-7-5-146 0,7 1-81 0</inkml:trace>
  <inkml:trace contextRef="#ctx0" brushRef="#br0" timeOffset="21796.74">21966 3491 235 0,'0'-3'325'16,"7"-1"-110"-16,6 0-74 0,-6 0-47 0,-1 4-30 0,8 0-18 15,-8-3-14-15,7 3-5 0,-7 3-4 0,7-3-2 16,-6 4-4-16,6 4 3 0,-7-1-3 0,1 0 0 0,-1 4-2 16,0 4-1-16,-6-1-4 0,0 4-2 0,0 2 1 15,-6 1-3-15,-7 4-1 0,0-2-1 0,0 2-2 0,-6 1-1 16,-8-1-2-16,8 1-4 0,-7-1-7 0,0 5-14 0,0-5-9 15,-7 4-19-15,7-2-45 0,0 2-101 0,1-7-97 16,5-4-71-16</inkml:trace>
  <inkml:trace contextRef="#ctx0" brushRef="#br0" timeOffset="22577.81">22403 1114 9 0,'0'0'135'0,"0"0"-35"0,-7 0-21 0,7 3-10 0,0-3-6 15,0 0-8-15,-6 0-8 0,6 0-8 0,0 4-7 16,0-4-8-16,0 0-5 0,0 0-6 0,0 3-5 0,-6-3-3 15,6 4-1-15,-7-4 0 0,0 3-2 0,1 1-1 0,0 0 1 16,-1 3 0-16,1 0 0 0,-2 0 2 0,2 1-1 16,0 0-2-16,-8 3 3 0,8 3-2 0,0-3 1 0,0 3 1 15,-8 5-1-15,8-4-1 0,-7 6 0 0,7-1 3 0,-8 1-1 16,8 1 1-16,-8 4 2 0,8-1 0 0,-7 1 4 0,-1 4 1 16,8-1 0-16,-6 0 1 0,6 4-1 0,-2 0-2 15,-4 0 0-15,5 1-1 0,7 2-3 0,-7 0 0 16,7-2 1-16,0-2-1 0,0 5-1 0,7-4-2 0,-7-4 1 15,7 1-1-15,5-1 1 0,-4 0-2 0,4-4-2 0,0 2 4 16,8-6 2-16,0 2 1 0,-1-2 1 0,1 1 0 0,7-4 0 16,-9-4-3-16,16 3-3 0,-9-3-8 0,8-3-15 15,0-5-28-15,-1 2-38 0,8-4-65 0,-8-4-115 16,1-4-73-16</inkml:trace>
  <inkml:trace contextRef="#ctx0" brushRef="#br0" timeOffset="23077.66">22501 1271 41 0,'-7'0'67'0,"7"-4"-7"0,-6 4-9 0,6 0-8 16,0 0-4-16,0 0-4 0,-7 0-1 0,7 0 0 15,0 0 1-15,-6 0-3 0,6 0-2 0,-7 0-4 0,7-3-2 16,-7 3-5-16,7 0-3 0,-6 0-3 0,-1 3 0 0,7-3 0 16,0 0 1-16,-5 0 1 0,5 0-2 0,0 0 0 15,0 0 0-15,0 0 2 0,0 0 4 0,0 0 2 0,0 0 1 16,0 0 0-16,0 0 1 0,5 0 2 0,-5 0 0 15,7 0-3-15,-1 0-3 0,1 0-3 0,0 0-3 0,-1-3-3 16,7 3-1-16,-6 0-2 0,6-4-2 0,-7 4-2 0,8 0-2 16,-2 0-3-16,-5 0-4 0,6 0-10 0,-6 0-16 15,5 0-28-15,-5 0-40 0,6 0-65 0,-7 4-110 16</inkml:trace>
  <inkml:trace contextRef="#ctx0" brushRef="#br0" timeOffset="23374.47">22468 1322 119 0,'0'0'104'0,"0"0"-32"0,0 5-17 0,7-2-10 0,-7 0-6 16,6 5-1-16,1-2 2 0,-1 3-1 0,1-2-3 16,6 7-7-16,0-3-7 0,-6 3-6 0,5 1 0 0,1 4-3 15,-6-1-3-15,5 1-2 0,-5 2-1 0,7 1 0 16,-8 0 0-16,0 0 0 0,2 1-1 0,-2 2-3 0,0-3 1 15,1 0 1-15,-7-1-1 0,0-2 1 0,0 3-2 0,0-3 1 16,0-4 3-16,-7-1 8 0,1 1 11 0,0-4 7 0,-2-1 6 16,-4 1 4-16,5-3 4 0,-7-1 3 0,2-3-2 15,5 3-8-15,-6-7-12 0,1 3-7 0,-2-3-5 16,8 0-5-16,-7 0-2 0,6-3-3 0,1 3-2 0,-1-7-3 16,7 3-11-16,-6 1-18 0,6-5-19 0,0-3-33 0,6 1-41 15,-6-2-71-15,7-3-120 0,-7 1-70 0</inkml:trace>
  <inkml:trace contextRef="#ctx0" brushRef="#br0" timeOffset="23608.78">22664 1454 217 0,'0'-3'176'0,"5"0"-63"0,10-2-36 0,-10 1-21 15,2 1-11-15,6-2-6 0,0 3-2 0,0-2-2 0,1 0 0 16,-2 0-3-16,8-3-3 0,-1 3-3 0,0 0-6 16,2 2-5-16,-1-3-8 0,-1 2-1 0,7-1-2 0,-6 1-1 15,-1-1-4-15,1 0-8 0,0 0-15 0,-2 1-25 16,2-1-32-16,-7 1-52 0,1 3-80 0,-3-4-90 0</inkml:trace>
  <inkml:trace contextRef="#ctx0" brushRef="#br0" timeOffset="23765">22794 1484 133 0,'0'3'162'0,"0"-3"-50"0,6 4-31 0,-6-4-21 0,14 3-9 16,-9-3-8-16,10 4-7 0,-3-4-7 0,8 0-8 0,-1 0-6 15,1 0-6-15,5 0-5 0,-4 0-16 0,4 0-21 16,-5 0-38-16,6 0-72 0,-8-4-119 0</inkml:trace>
  <inkml:trace contextRef="#ctx0" brushRef="#br0" timeOffset="24077.45">23094 1330 251 0,'-7'3'151'0,"1"5"-61"0,0 3-29 15,-2 0-15-15,1 3-9 0,2 1-7 0,5-1-1 16,0 5-3-16,0-1-1 0,0 1-1 0,0-1-6 0,5 0-7 16,2 5-2-16,1-6-1 0,-2 2 2 0,7-5 1 0,-7 1-1 15,8 0 1-15,-2-4 4 0,2-4 6 0,-3 1 5 0,9-1 3 16,-6-4 4-16,-1-3 2 0,6 0 4 0,-5 0 0 16,-1-3-1-16,6-4-5 0,-6-1-4 0,1-3 1 15,-3 1-2-15,4-2-1 0,-3-3-1 0,-5 1 0 0,6-1 0 16,-6 0-1-16,-7-3-2 0,0 3-7 0,0-2-3 0,-7 2-6 15,0-4-1-15,1 5-2 0,-7-1-3 0,0 1-1 0,0-1 0 16,-2 0-2-16,4 4-4 0,-9-1-4 0,7 6-11 16,7-2-14-16,-8 2-17 0,2 1-29 0,5 1-38 15,7 1-56-15,-7 3-93 0,7 0-93 0</inkml:trace>
  <inkml:trace contextRef="#ctx0" brushRef="#br0" timeOffset="24561.78">23687 1223 246 0,'0'-3'271'0,"0"-1"-94"0,0 4-59 0,0-4-34 15,0 4-27-15,0 0-15 0,0-3-14 0,0 3-8 0,0 3-8 16,6-3-5-16,-6 4-3 0,0 0 2 0,0-1-1 16,0 5-4-16,0-1 2 0,0 0 0 0,0 4-2 15,-6 0 2-15,6 1 1 0,0 2-4 0,0 1 2 0,-6-1 3 16,6 5-2-16,0-4 2 0,-8 2-1 0,8 2-1 0,0 3 1 16,-6-5 0-16,6 6-1 0,0-4-1 0,-6 2-1 0,6 1 0 15,0-3 2-15,0-2-1 0,0 2 0 0,0-1-1 16,0-3-1-16,6 0 1 0,-6 0 2 0,6-5-2 15,2 2-1-15,-2-1 1 0,0-5 0 0,-6 2 1 0,13-1 0 16,-13-3-2-16,7 0 0 0,0 0 0 0,-1-4 1 0,0 0 1 16,0 0 0-16,2 0-1 0,-2-8 0 0,7 4 2 15,-6 1 3-15,-1-4 1 0,1 0 1 0,-1-1-1 0,0 1 0 16,1-5 3-16,-7 5 0 0,7 0 1 0,-7 0-3 16,6-1 1-16,-6 1-1 0,0 3 1 0,0-2-1 0,-6 2-1 15,6-4-1-15,0 1 0 0,0 3-1 0,-7 0 0 0,7-3-1 16,0 3-1-16,0 1 1 0,0-2-1 0,0 3-1 15,-7-2 0-15,7 0-1 0,0 0-2 0,0 4-6 0,0-3-11 16,0-1-28-16,0-4-45 0,0 6-66 0,0-6-150 16,7 1-67-16</inkml:trace>
  <inkml:trace contextRef="#ctx0" brushRef="#br0" timeOffset="24733.52">23478 1370 12 0,'-6'-4'275'0,"6"4"-82"0,0 0-53 0,0 0-32 16,6 0-28-16,7 0-22 0,-6-3-19 0,12 3-13 15,1-4-7-15,-1 4-8 0,1-3-2 0,6 3-4 16,0-4-2-16,1 4-7 0,5-5-12 0,-6 5-31 0,-1-3-42 16,-5 0-73-16,7 3-111 0,-1-4-71 0</inkml:trace>
  <inkml:trace contextRef="#ctx0" brushRef="#br0" timeOffset="25014.71">24058 1235 222 0,'0'0'190'0,"6"-4"-71"0,1 4-44 16,6-5-27-16,0 5-16 0,1-3-5 0,-2 3-3 15,8-3-1-15,-1-1 0 0,-6 4-1 0,14-4 1 0,-8 1-3 16,1 0-2-16,6 3-4 0,-8-5-5 0,9 1-1 16,-1 4-2-16,0-3-3 0,-6 3-2 0,7-5-2 0,-9 5-8 15,2-2-17-15,0 2-27 0,-7 0-41 0,-1 0-50 0,-4 0-92 16,-2 0-82-16</inkml:trace>
  <inkml:trace contextRef="#ctx0" brushRef="#br0" timeOffset="25280.3">24241 1235 119 0,'0'3'127'0,"-7"1"-36"0,7-1-21 0,0 1-10 0,7 3-3 15,-7 1-3-15,6-1 1 0,0 1-4 0,2 2-11 16,-2 2-8-16,0 2-6 0,6 1-10 0,2-1-2 15,-8 1-4-15,8 3-3 0,-7 5-1 0,5-6-1 0,-5 5-2 16,6-3 0-16,-7 3 2 0,1 4-2 0,0-5-2 0,-1 2 3 16,-6-2-1-16,7 2 2 0,-7-5-1 0,-7 4 3 15,7-4 2-15,-6 1 1 0,-1-5 3 0,0 1 1 0,1-1 4 16,-7-3 1-16,0 0 2 0,7 1 1 0,-8-5 2 16,1 0 0-16,-1 0 0 0,8-3-3 0,-6 0-3 0,6-1-2 15,-8-3-3-15,8 0-3 0,-1 0-10 0,7 0-16 0,0-3-26 16,0-1-39-16,0-4-52 0,7-2-98 0,-1 3-95 15</inkml:trace>
  <inkml:trace contextRef="#ctx0" brushRef="#br0" timeOffset="25530.35">24469 1381 140 0,'0'0'293'0,"0"-4"-96"16,0 4-67-16,0-4-42 0,7 1-22 0,-1 3-17 15,6-4-14-15,-4 1-7 0,4-1-4 0,-5 1-4 0,6-1-2 16,6 4-1-16,-5-5-2 0,-2 2-2 0,2 0-2 16,-8 3-4-16,7-4-3 0,0 4 0 0,-6-4-2 0,5 4-1 15,-4 0-1-15,-3 0-5 0,2 0-4 0,0-3-4 16,-2 3-9-16,-5 0-11 0,8 0-13 0,-8 0-18 0,6 0-21 15,-6 0-24-15,7-3-35 0,-7 3-64 0,6-5-99 0</inkml:trace>
  <inkml:trace contextRef="#ctx0" brushRef="#br0" timeOffset="25920.74">24593 1531 132 0,'6'0'140'0,"1"0"-34"0,-1 0-26 15,0 0-16-15,8 0-12 0,-2-4-9 0,-4 4-7 0,4 0-11 16,0-4-9-16,2 4-3 0,5-2-3 0,-5 2-3 15,-1-5-2-15,0 5-2 0,5-3-2 0,-3-1-7 0,4 4-14 16,1-3-24-16,-7-1-30 0,6-4-53 0,-5 5-95 0</inkml:trace>
  <inkml:trace contextRef="#ctx0" brushRef="#br0" timeOffset="26201.92">24834 1209 123 0,'0'0'187'0,"0"0"-59"16,6 3-40-16,-6 5-26 0,7-5-11 0,-1 5-8 0,0 3-4 16,2-4-5-16,4 4-4 0,-5 0-3 0,5-1-6 15,-5 5-5-15,0-1-5 0,-2 3-3 0,3 0-2 0,-1-2-2 16,-1 3 0-16,0-3-1 0,1 3 0 0,0 1-2 15,-7-5 0-15,6 5 0 0,0-1 0 0,-6-4-1 0,7 1 1 16,-1 3-3-16,1-7 2 0,-7 3 0 0,7 1 0 0,-7-3-4 16,6-2-12-16,-6-1-20 0,5 1-38 0,-5-3-57 15,9-3-116-15,-9 0-72 0</inkml:trace>
  <inkml:trace contextRef="#ctx0" brushRef="#br0" timeOffset="26623.83">24932 970 2 0,'0'0'321'0,"0"-3"-108"0,6 0-77 0,0-2-43 0,8 5-33 16,-2 0-24-16,8-3-11 0,-2 3-6 0,2 0-1 0,7 0-3 15,0 0 2-15,-1 3-1 0,5 2-1 0,3 1-1 0,-2 2-2 16,1 3-2-16,6 1-2 0,-7 2-1 0,1 3-1 15,-1 2-1-15,1 3-2 0,-7 4 1 0,6-1 0 0,-12 2 0 16,5 2 2-16,-4 0-2 0,-8 4 0 0,0 4-2 0,-6-1 1 16,-7 1 0-16,-7 3-3 0,0 4-3 0,-5 0-16 15,-8 7-25-15,-6 1-36 0,-1-1-65 0,-5 3-143 0,-7 6-78 16</inkml:trace>
  <inkml:trace contextRef="#ctx0" brushRef="#br0" timeOffset="27233.02">22514 2912 278 0,'-6'-7'213'0,"6"2"-75"15,-7-1-46-15,7 2-19 0,-7 1-12 0,7-1-8 0,-6 0-7 16,6 4-6-16,0 0-5 0,-7 0-4 0,1 4-6 16,6 0-7-16,-7-1-5 0,-6 7-3 0,6 2-3 0,2-1-1 15,-2 4 0-15,-6-1-2 0,6 5 2 0,1 2 0 16,-1-1-1-16,0 5 0 0,1-3 0 0,0 3-1 0,6 4 0 15,-7-3 1-15,7 4-1 0,0 3 0 0,0-4-1 0,0 3 1 16,0 2-3-16,0-1 1 0,7 0 2 0,-1 0 2 16,0 1-3-16,1-2 0 0,0-3-1 0,6 0-2 0,0 1 3 15,-1 0 1-15,1-9-4 0,7 4-1 0,0-2 0 16,-1-2 1-16,1-2-5 0,-1-5-4 0,7 1-17 0,0-3-26 16,-6-3-43-16,6-1-66 0,-7 0-133 0,8-4-78 0</inkml:trace>
  <inkml:trace contextRef="#ctx0" brushRef="#br0" timeOffset="27967.15">22540 3096 111 0,'0'-4'313'0,"0"0"-97"0,0 4-74 0,0-4-44 0,0 1-26 15,0-1-16-15,6 0-13 0,-6 0-7 0,7 2-9 16,-7-3-6-16,6 5-6 0,-6-3 0 0,7-1-2 0,-7 4-1 15,7-3-3-15,-7 3-2 0,5 0 0 0,-5 3 0 16,7-3 5-16,-7 4-5 0,7-1 1 0,-7 2 0 0,7 1 1 16,-7 2-2-16,6-1 1 0,-6 1-1 0,6 2-2 0,-6 1 0 15,0 0 0-15,8 3-2 0,-8 1-2 0,0-1 1 0,6 3-1 16,-6-3 0-16,0 1 0 0,6-1 1 0,-6 1 0 16,0-1-1-16,7-2 0 0,-7 2-1 0,6-3 2 15,-6 1-2-15,0-2 0 0,7 1-1 0,-7-3 1 0,0-1 0 16,6-4 2-16,-6 1 2 0,0-1 3 0,0-3 7 0,0 4 7 15,7-4 4-15,-7 0 1 0,0 0 3 0,5-4 2 16,-5 1-2-16,7-4-1 0,1 0-3 0,-3-5-1 0,2 1-2 16,0 0 0-16,-1-4 2 0,-6 1-1 0,7 2 1 15,-1-2-2-15,-6-1-2 0,7 0-2 0,-1 5-3 0,-6-1 2 16,0 1-1-16,7 2 1 0,-7-1 2 0,0 3-1 0,0-2-1 16,0 5 1-16,0 0-3 0,0-2-4 0,0 5-2 15,0 0-4-15,7 0-4 0,-7 0 2 0,0 0-2 16,0 0-2-16,0 0-2 0,0 5 1 0,6-2 1 0,-6-3 0 15,6 3 0-15,-6-3-2 0,14 0 2 0,-8 0 1 0,0 0 0 16,1 0 0-16,-1-3 1 0,8 0 0 0,-9-2 0 0,2-2 1 16,1 0-2-16,-2 0 0 0,6-1 1 0,-4 1-1 15,-2 0 0-15,0 0 1 0,1-5-1 0,-7 5-1 16,6-1 1-16,1 6-1 0,0-6 1 0,-7 1-1 0,6 3 0 16,-1 0 1-16,-5 4-1 0,8-4 1 0,-1 4 0 0,-7 0 1 15,5 4-2-15,2-4 0 0,0 4-1 0,0 0 2 16,-1 3 0-16,1-4-1 0,-1 4 0 0,0 1-1 0,2-1 1 15,-2 1 1-15,0-2 1 0,0 6 0 0,1-5-1 0,0 1 0 16,-1 2-2-16,1-3-3 0,-1 5-5 0,-1-4-5 16,10 1-4-16,-10 0-12 0,2 2-16 0,7 0-12 0,-1-4-14 15,-7 1-20-15,14-1-40 0,-7 3-65 0,0-6-139 16,-8 4-72-16,10-5-35 0</inkml:trace>
  <inkml:trace contextRef="#ctx0" brushRef="#br0" timeOffset="28170.21">22984 3367 360 0,'0'-4'290'0,"0"4"-102"0,6-4-67 15,0 0-37-15,0 1-24 0,8-1-19 0,-1 1-14 16,7-1-7-16,-2 1-5 0,2-5-3 0,7 8-1 0,-1-7-5 15,-7 7-9-15,7-4-18 0,0 0-28 0,0 1-45 16,-6 0-64-16,-1 3-130 0,-5-5-73 0</inkml:trace>
  <inkml:trace contextRef="#ctx0" brushRef="#br0" timeOffset="28388.95">23151 3396 193 0,'0'3'265'0,"-5"5"-97"15,5-5-65-15,0 5-31 0,0 4-17 0,0-3-8 0,0-1-6 16,5 4-3-16,-5 2-5 0,8-3-5 0,-1 3-1 16,-7 1-5-16,5 3 0 0,-5-3-2 0,8 3-1 0,-8-2-2 15,0 1-1-15,0-2-2 0,-8-1-1 0,3 1-1 16,-2-4-1-16,-1 4-3 0,3-4-1 0,-8 3-1 0,0-6-1 16,7 2 2-16,-8-2-1 0,1-1-1 0,1 1-3 0,4-2 1 15,-4-2-3-15,6 0-7 0,-3-4-17 0,4 0-33 16,-1-8-44-16,6 6-84 0,0-5-124 0,6-5-68 0</inkml:trace>
  <inkml:trace contextRef="#ctx0" brushRef="#br0" timeOffset="28623.23">23355 3205 269 0,'6'0'277'16,"-6"-3"-96"-16,6 3-69 0,1-4-39 0,0 0-21 16,-1 4-9-16,7-3-5 0,-6 0-4 0,6-2-1 0,-1 5-3 15,2-3-2-15,5-1-7 0,-6-1-2 0,7 5-7 16,-7-2-4-16,7-2-2 0,-1 4-3 0,7-3-1 0,-6 3-4 16,-1-5-7-16,1 5-20 0,-8-3-27 0,8 3-39 0,-6-3-51 15,-2 3-89-15,1-5-91 0</inkml:trace>
  <inkml:trace contextRef="#ctx0" brushRef="#br0" timeOffset="28795.06">23420 3282 203 0,'-20'4'273'0,"7"-1"-103"0,0 0-61 0,0 6-33 0,7-9-16 16,-1 3-7-16,0 2-7 0,7-5-3 0,-6 0-3 15,6 3-2-15,0-3-5 0,6 0-4 0,1 0-6 0,0 3-5 16,5-3-5-16,2 0-1 0,-1-3-4 0,5 3-2 0,2 0-8 15,0 0-16-15,0-3-21 0,6-2-41 0,-7 2-54 16,1-6-116-16,-1 6-85 0,1-4-58 0</inkml:trace>
  <inkml:trace contextRef="#ctx0" brushRef="#br0" timeOffset="29092.09">23752 3030 184 0,'0'0'342'0,"-6"0"-109"16,-2 0-92-16,2 3-55 0,0 1-29 0,0-1-23 0,-1 9-13 16,0-5-8-16,-6 3-4 0,7 5-2 0,0-3 0 0,-2 2 0 15,8 1 0-15,-6-1 0 0,6 1 0 0,0 0-2 16,0-1 0-16,0-3 0 0,6 4 1 0,2-5 0 0,-2-2 2 16,0 3 4-16,1-3 5 0,-1-5 6 0,8 1 3 0,-8-4 8 15,6 0 4-15,-4 0 4 0,4-4 4 0,-5 1 0 16,0-1 0-16,-1-4 1 0,7-2-1 0,-7-1-2 0,-6 0-3 15,7 0-3-15,-7-4-6 0,7 4-4 0,-14-3-4 16,7-2-5-16,-7 2-5 0,1-1-5 0,0 1-3 0,-7-1-5 16,-1 0-5-16,2 1-6 0,-8 3-8 0,7-5-8 15,0 7-8-15,0-3-13 0,-1 1-13 0,8 4-26 0,0 2-37 16,6-1-58-16,0-2-127 0,0 5-82 0,6-5-51 16</inkml:trace>
  <inkml:trace contextRef="#ctx0" brushRef="#br0" timeOffset="29498.02">24188 2788 203 0,'-6'-4'392'0,"6"0"-133"15,-7 4-99-15,7-3-57 0,0 3-31 0,0-4-22 16,-6 4-13-16,6 0-11 0,0 4-6 0,0-1-7 0,-7 1 0 15,7 3-1-15,-6 4 0 0,6 0 1 0,-7 3-1 16,7 1 1-16,-6 0 0 0,0 3-1 0,-1 1-1 0,0-1-1 16,7 1-3-16,-6 2-1 0,0-2-1 0,6-5-2 15,-8 5 1-15,8-2-1 0,0-1 1 0,0-1-2 0,0 0-1 16,0-5 0-16,0 1 1 0,0-1 1 0,8 2-2 16,-8-9-1-16,0 5 2 0,0-4 3 0,6-1 5 0,-6-3 4 15,0 4 3-15,6-4 5 0,-6 0 4 0,7 0 1 0,-7-4 1 16,7 4-3-16,-1-3-3 0,0-1-4 0,-6 0-4 15,7 4-6-15,-7-4-1 0,0 4-3 0,6 0-1 0,-6-3-2 16,0 3-1-16,0 0 1 0,0 0 0 0,0 0 0 16,0 0 0-16,0-4-1 0,0 4 0 0,0 0 0 0,7-3 1 15,-7 3 0-15,0-5-1 0,6 3-1 0,-6-2 0 0,7 0 0 16,-1-3 0-16,0 3-4 0,2 0-8 0,-2-2-12 16,0-2-14-16,1 1-25 0,0-1-48 0,-1-3-87 0,7 3-132 15,-7-5-85-15,2 1-38 0</inkml:trace>
  <inkml:trace contextRef="#ctx0" brushRef="#br0" timeOffset="29654.26">24032 2864 180 0,'0'0'318'15,"6"0"-99"-15,8 0-73 0,-2 0-45 0,2-2-32 0,11-3-21 16,-5 5-15-16,6-3-11 0,0 3-9 0,7-4-15 15,-7 4-45-15,7 0-67 0,-1 0-156 0,-5-4-82 16</inkml:trace>
  <inkml:trace contextRef="#ctx0" brushRef="#br0" timeOffset="30404.2">24312 3534 133 0,'0'-3'277'0,"0"0"-80"0,-7-1-70 0,7 0-43 16,0 1-24-16,0-1-11 0,-6 0-4 0,6 4-2 0,0-4-1 16,0 4 0-16,0-3-3 0,0 3-3 0,0 0-9 15,0 0-6-15,0-4-6 0,0 4-7 0,0 0-1 0,6 0-4 16,-6 0 0-16,0 4-1 0,7-4-1 0,-7 3 1 15,7-3 0-15,-7 4 1 0,7 4-1 0,-7-5 2 0,6 5-2 16,0-2 3-16,-6 2-1 0,7 3-1 0,-7 0 1 0,7 0-1 16,-1-4 1-16,0 4-1 0,-6 1-2 0,7 1 0 15,-7-5 0-15,7 4 0 0,-1-1 0 0,-6 0 0 0,0-1-1 16,0-2 0-16,7 3 1 0,-7-4-1 0,0 0 0 16,0 0-1-16,0 1 1 0,0-4-1 0,0 4 1 0,0-5 2 15,0 1 2-15,0-4 6 0,0 2 7 0,0-2 8 0,0 4 5 16,0-4 6-16,0-4 3 0,0 4 1 0,6-2-3 15,-6-5-2-15,0-1-2 0,0 0-6 0,6-3-4 16,2 0-3-16,-8 0-3 0,5 0 0 0,2 1 0 0,-7-5 0 16,6 4-2-16,-6 1-2 0,6-5 3 0,-6 3 4 0,8 2 2 15,-8 3 1-15,0-2-3 0,0 2 1 0,6 0-1 0,-6 0-1 16,0 3-4-16,0 0-5 0,0 1-5 0,0 3-3 16,0-5 0-16,0 5-2 0,0-3 1 0,0 3-2 15,0 0-1-15,7 3-1 0,-7-3-1 0,0 0 0 0,0 5-1 16,6-5-2-16,-6 3-1 0,7-3 0 0,0 0-1 0,-1 0 2 15,0 0 2-15,0 0 0 0,2 0 0 0,-2-3 0 16,0 3 2-16,1-5 1 0,-2 5 0 0,3-3 0 0,-1 0-1 16,-2-1 1-16,-5 4 2 0,7-4 0 0,0 4-1 15,-7-3 0-15,0 3 1 0,0 0 0 0,0 0-2 0,7 0-2 16,-7 0 1-16,0 3 2 0,0-3 1 0,0 4-1 0,6 0 2 16,-6 2-1-16,0-1 0 0,6-2 1 0,-6 5-1 15,7-5-4-15,-7 4-4 0,7 1-11 0,-1-1-9 0,1 0-12 16,-1-2-13-16,0 1-15 0,8 2-20 0,-8 0-32 15,8-5-41-15,-9 3-62 0,2 2-121 0,0 0-66 0</inkml:trace>
  <inkml:trace contextRef="#ctx0" brushRef="#br0" timeOffset="30716.48">24319 3996 343 0,'0'0'260'0,"7"0"-94"0,-1-3-60 0,0 3-35 15,1-4-18-15,6 4-15 0,-7-4-4 0,14 0-2 0,-7 2 0 16,1-3 0-16,4 2-5 0,-4-1-4 0,5 4-5 0,-5-3-2 16,4-1-4-16,-4 4-4 0,4 0-5 0,-3-4-4 0,-3 4-8 15,2 0-12-15,-2 4-21 0,-5-4-32 0,6 0-52 16,-6 0-78-16,-1 0-111 0,0 0-60 0</inkml:trace>
  <inkml:trace contextRef="#ctx0" brushRef="#br0" timeOffset="30919.56">24508 4081 225 0,'0'7'230'0,"-6"0"-82"0,6 4-48 0,0-3-23 16,-8 7-15-16,8-5-10 0,0 1-9 0,-6 1-3 0,0 1-3 16,0-1-3-16,-1 3-6 0,0-4-6 0,-6 3-6 15,7 1-4-15,-8-4-2 0,1 0-4 0,0 0 0 0,1-4-1 16,5 0 1-16,-6 0-1 0,6-3 0 0,-5 0-1 15,5 0 0-15,-6-4 0 0,7 0-9 0,-1 0-25 0,7-4-49 16,-7-4-113-16,0 1-109 0,7-3-70 0</inkml:trace>
  <inkml:trace contextRef="#ctx0" brushRef="#br0" timeOffset="31200.75">24775 3730 224 0,'0'0'159'0,"0"0"-52"0,0 0-33 0,0 3-22 0,0-3-9 15,0 0-2-15,0 0 3 0,7 4 0 0,-7-4 1 16,5 0 1-16,2 0-2 0,0 0-2 0,0 0-6 15,6 0-8-15,-7 0-7 0,7 0-7 0,-6-4-4 0,5 4-1 16,2 0-4-16,-1 0-1 0,-1-3-2 0,2 3-2 0,-1 0-5 16,0-5-8-16,-7 5-19 0,8-3-27 0,-2 3-43 0,-5-4-65 15,6 4-120-15,-6-4-68 0</inkml:trace>
  <inkml:trace contextRef="#ctx0" brushRef="#br0" timeOffset="31357.11">24794 3895 105 0,'0'0'350'15,"0"0"-108"-15,0 0-86 0,7 0-57 0,0-4-33 0,-1 0-27 16,7 4-16-16,0-4-10 0,6 1-4 0,-5-2-4 0,5 2-3 16,1-1-6-16,6 0-20 0,-6-2-31 0,-1 2-40 15,1-4-66-15,-9 1-130 0,9-1-64 0</inkml:trace>
  <inkml:trace contextRef="#ctx0" brushRef="#br0" timeOffset="31685.01">24983 3455 110 0,'0'0'228'0,"-6"0"-70"0,6 0-54 0,6 0-35 16,-6 0-17-16,7 0-11 0,0 0-2 0,-1-4 0 0,-1 4 2 15,4-4 2-15,2 4 0 0,-4-4-2 0,7 4-4 16,-1-4-4-16,-1 4-5 0,2-3-6 0,6-1-3 0,-8 2-6 15,1 2-2-15,1-5-4 0,-3 2-5 0,4-1-13 16,-3 4-17-16,-5 0-24 0,6-5-33 0,-6 2-45 0,-7 0-78 16,6-1-97-16</inkml:trace>
  <inkml:trace contextRef="#ctx0" brushRef="#br0" timeOffset="31888.11">25062 3330 74 0,'-7'0'292'0,"1"0"-88"0,6 0-73 0,-7 0-48 16,7 4-27-16,0 0-15 0,-7-1-8 0,7 1-5 16,0 3 2-16,0 0-1 0,7 1 3 0,-7-1-1 15,0 3-4-15,7 2-5 0,-7-1-3 0,6 0-3 0,-6 1-5 16,0 1-3-16,7 3-2 0,-7-2-3 0,6 1 0 0,-6-1-2 16,6 1-6-16,-6-1-9 0,8 1-20 0,-2-4-31 0,-6 0-47 15,6-4-69-15,0 0-126 0,-6 0-63 0</inkml:trace>
  <inkml:trace contextRef="#ctx0" brushRef="#br0" timeOffset="32138.22">25244 3205 108 0,'0'0'356'0,"0"4"-124"0,0 0-93 0,5 0-57 16,-5 3-31-16,9 0-14 0,-9 4-9 0,0 0-4 0,6-1-3 15,-6 5 0-15,5-1-3 0,-5 3-1 0,0-3-2 16,0 4-2-16,0 0-3 0,8 0-3 0,-8 1-2 0,0-2-3 16,0 2 0-16,0 0 0 0,6-4-2 0,-6 3 0 0,7 0 0 15,-7-3-4-15,7-1-9 0,-7 1-12 0,6-4-22 16,0 0-41-16,-6-4-61 0,6 0-130 0,-6-2-82 15</inkml:trace>
  <inkml:trace contextRef="#ctx0" brushRef="#br0" timeOffset="32466.28">24990 2894 297 0,'7'-4'361'0,"-7"4"-130"0,6 0-98 0,-1 4-56 16,10 0-32-16,-3-2-18 0,2 7-6 0,5-2-2 0,7 4-3 16,0 3 0-16,1 5 1 0,5-2 0 0,1 6-2 0,-1 2-1 15,1 2-1-15,5 2 0 0,-4 0 1 0,-3 7 3 16,3-2 0-16,-8 3 3 0,-1 2 1 0,-5-3 0 0,-7 10-3 15,-1-3-1-15,-4 6 0 0,-8-3-3 0,-13 6-2 16,0 0-2-16,-14-2-1 0,-5 5-2 0,-7 3-4 16,-6 1-5-16,-7-1-7 0,-14 6-10 0,0-7-8 0,1 7-19 0,-7-6-27 15,-5-3-15-15,5 0-16 0,1-4-38 0,-1-4-78 16,12-6-97-16,-4-5-61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7:38.31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14188 16222,'0'-25,"0"1,0-1,25 0,0 25,-25-25,25 0,-1 25,26-24,-25-1,25 0,-1 0,1 0,24-24,-24 24,24 0,-24 0,24 1,-24-1,24 0,-24 25,-1-25,1 0,0 25,-1-24,-24-1,0 25,0 0,-1 0,1-25,-25 50</inkml:trace>
  <inkml:trace contextRef="#ctx0" brushRef="#br0" timeOffset="284.8">14263 16371,'0'0,"24"-25,1 25,0-25,0 1,25-1,-1 0,1 0,-1 0,1 1,0-1,24 0,-24 0,24 0,-24 1,24-1,-24 0,-1 0,1 0,-1 25,1-24,0-1,-26 25,1 0,0-25,0 25,0 0,-50 0</inkml:trace>
  <inkml:trace contextRef="#ctx0" brushRef="#br0" timeOffset="2020.66">19893 12750,'0'-25,"-24"25,24-25,-25 25,25-25,-25 0,0 25,0-24,1-1,-1 25,25-25,-25 25,0-25,0 0,1 25,-1-24,0 24,0 0,0-25,0 25,1-25,-1 25,0 0,-25-25,26 25,-1 0,0-25,-25 25,26 0,-1-24,-25 24,25 0,1 0,-26 0,25-25,0 25,-24 0,24 0,-25 0,1 0,24 0,-25 0,1 0,24 0,-25 0,1 0,24 0,-25 25,25-25,-24 0,24 24,0-24,-24 0,24 25,0 0,0-25,0 25,1 0,-1-1,0-24,0 25,0 0,1 0,-1 24,0-24,-25 0,26 25,-1-26,0 26,0-25,0 24,1-24,-1 25,0-25,0 24,0 1,1-25,24 24,-25 1,0 0,25-1,-25-24,25 25,-25-1,25-24,-24 25,24-1,0-24,0 25,-25-26,25 26,0-25,0 24,-25 1,25-25,0 24,-25 1,25-25,0 24,0 1,0 0,-25-1,25 1,0 24,0-24,0 0,0-1,0 1,0-1,0 1,0 0,0-1,25 1,-25-1,25-24,-25 25,25-1,-25 1,25-25,-1 24,-24-24,25 25,0-25,0-1,0 26,24-25,-24 0,25-1,-26 1,26-25,-25 25,24-25,1 25,0-25,24 25,-24-25,-1 0,1 0,24 0,-24 0,24 0,-24 0,24 0,-24 0,24 0,-24-25,24 25,-24 0,24-25,-24 0,0 25,24-25,-24 1,-1-1,1 0,-1 0,1 0,0-24,-1 24,1-25,-25 1,24-1,1 1,0-1,24 0,-24-24,-1 24,1-24,-1 0,26-1,-26 1,1-1,24-24,-24 25,0-26,-1 26,1 0,-1-26,-24 26,0 0,0-1,0 1,-25-1,0 1,0 0,0-1,-25 25,0-24,0 24,-24-24,24 24,-25 1,1-1,-1 1,0-1,1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7:54.32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14238 7441,'0'-24,"-25"24,0-25,0 25,1-25,-1 25,0 0,0-25,0 25,1 0,-1 0,0-25,0 25,0 0,1 0,-1 0,0 0,0 25,0-25,1 0,-26 0,25 0,-24 25,24-25,-25 0,25 25,-24-25,24 0,0 25,-24-25,24 24,0-24,0 0,0 25,1-25,-1 0,0 25,0 0,0-25,0 25,1-1,-1 1,0 0,0 0,0 0,1-1,-1 1,25 25,-25-25,0 24,0-24,1 25,-26-1,25 1,0 0,1-1,-1 1,-25-1,25 1,1 0,-1 24,-25-24,25 24,1-24,-1 24,0-24,0 24,0 0,1-24,-1 24,0-24,0 25,25-26,-25 26,1-26,24 26,0-26,0 26,0-26,0 1,0 24,0-24,0-1,24 26,-24-26,25 1,-25 0,25-1,0 1,0 0,-1-1,1 1,0-1,0 1,0 0,24-26,-24 26,0-25,24 24,-24-24,0 0,25-25,-26 25,26-25,-25 25,24-25,-24 0,25 0,-1-25,1 25,-25-25,24 0,1 0,0 1,-1-26,1 0,24 1,-24-1,0-24,-1-1,1 1,-1-1,1 1,0-25,-1 0,1-1,-25 1,24-25,1 25,-25-25,24 25,-24-25,0 24,0 1,-1-25,-24 25,0 25,0-1,0-24,0 49,0-24,-24 24,-1 1,0 24,0-25</inkml:trace>
  <inkml:trace contextRef="#ctx0" brushRef="#br0" timeOffset="1271.49">20017 7417,'0'0,"-49"0,24 0,-25 0,1 0,24 24,-25-24,26 0,-1 25,-25-25,25 25,1-25,-1 25,0 0,0-1,0 1,0 0,25 25,-24-26,-1 1,0 25,-25-1,26 1,-1 0,0-1,0 1,-24 0,24-1,0 1,0 24,0-24,-24 24,24 1,0-1,0 0,1 1,-1-1,0 1,0-1,0 0,1 1,-1-1,25 1,-25-26,25 26,0-1,0-24,25 24,-25-24,25 24,-1-24,1-1,0 26,0-26,0 1,-1 0,26-26,-25 26,24 0,1-25,-25 24,24-24,1 0,0 0,-1-1,26-24,-26 25,1-25,24 0,-24 0,24 0,-24 0,24-25,1 1,-26 24,26-50,-26 25,26-24,-1 24,-24-25,24-24,-24 24,24 0,-24-24,-1 0,26-1,-25-24,-1 25,1-26,-1 26,-24-25,25 0,-25 24,-1-24,-24 0,0 24,0-24,0 25,-24-26,-1 26,0 0,0-1,-24 1,-1-1,25 26,-24-26,-1 26,0-1,1 0,-1 26,0-1,26 0,-26 0</inkml:trace>
  <inkml:trace contextRef="#ctx0" brushRef="#br0" timeOffset="2977.96">18604 7342,'0'0</inkml:trace>
  <inkml:trace contextRef="#ctx0" brushRef="#br0" timeOffset="3116">18529 7565,'0'0,"-25"50,-24 24,24 1,-25-1,1 1,-1 24,0 25,-24-25,0 25,-1-25,1 25,-1 0,-24-24,25 24,-1-25,1 0,24 0,-24 1,24-26</inkml:trace>
  <inkml:trace contextRef="#ctx0" brushRef="#br0" timeOffset="4335.97">11832 7268,'0'0,"25"-25,-25 0,24 0,-24 1,0-1,0 0,0 50,0 0,0-1,0 1,-24 0,24 25,-25-1,0 1,25 24,-50 1,26-1,-1 25,-25-24,1 49,-1-25,-24 25,24 25,-24-25,-1 25,1-25,-1 24,1 1,-1 0,1-25,0 0,24 0,-24 0,24-25,0-24,1 24,-1-25,25 1,1-25,-1-1,0 1</inkml:trace>
  <inkml:trace contextRef="#ctx0" brushRef="#br0" timeOffset="12155.84">13469 13196,'0'0,"0"25,-25-25,25 25,-25-25,1 0,-1 25,0-25,0 24,0-24,1 25,-1-25,0 0,0 25,0-25,0 25,1-25,-1 25,0-25,0 0,-24 24,24-24,0 25,0-25,-24 0,24 25,-25-25,1 0,24 0,-25 25,1-25,-1 0,0 0,26 0,-26 0,0 0,1-25,-1 25,1-25,-1 25,0-25,1 1,-1-1,0 0,1 0,-1 0,1 1,-1-26,0 25,26 0,-26-24,0 24,26 0,-26-25,25 26,0-1,1-25,-1 25,0-24,25-1,-25 25,0-24,25 24,0-25,0 1,0 24,0 0,0-24,0 24,0-25,0 25,0 1,0-1,25-25,-25 25,25 1,-25-1,25 0,-25 0,25 0,-25 0,24-24,-24 24,25 0,0-24,0 24,-25 0,25-25,-1 26,1-26,0 25,0 0,0-24,24 24,-24 0,0 0,24 1,-24-26,25 25,-25 0,24 1,1 24,-25-25,24 0,1 0,-25 0,24 1,1-1,-25 25,24-25,-24 0,25 0,-1 25,1-24,0-1,-26 0,26 0,0 25,24-25,-24 0,-1 1,1-1,-1 0,1 25,24-25,-24 0,0 1,24-1,-24 0,24 25,-24-25,24 0,1 1,-26 24,26-25,-1 0,-24 25,24-25,0 25,1-25,-1 25,1-24,-1 24,1-25,-1 25,25-25,-24 25,-1-25,25 25,-24-25,-1 25,25-24,-24 24,-1 0,25-25,-24 25,-1 0,25-25,-24 25,-1 0,25 0,-24-25,-1 25,1 0,-1 0,25 0,-24-25,-1 25,1 0,-1 0,0 0,1 0,-1 0,1 0,-1 0,0 0,1 0,-1 0,-24 0,24 0,1 0,-26 0,26 0,-1 0,-24 0,-1 25,26-25,-26 0,26 0,-26 0,1 0,24 25,-24-25,0 0,-1 0,1 0,-1 25,26-25,-50 0,24 0,1 0,-1 25,1-25,-25 0,25 0,-26 0,26 24,0-24,-26 0,1 25,25-25,-25 0,24 25,-24-25,25 0,-1 25,-24-25,25 0,-26 25,26-25,-25 24,0-24,24 25,-24-25,0 25,24-25,-24 25,0-25,0 0,24 25,-24-25,0 24,0-24,0 25,0 0,-1-25,26 25,-25 0,0-1,-1-24,26 25,-25 0,0 0,-1 0,26-1,-25-24,0 25,-1 0,26 0,-25 0,0 0,-1-1,1 1,0 0,0 0,-25 0,25-1,-1 1,1 0,0 0,-25 24,25-24,0 0,-1 25,-24-26,25 26,-25-25,25 24,0 1,-25 0,25-1,-25 1,0-1,24-24,-24 25,0-1,0 1,0-25,0 25,0-1,0-24,-24 25,24-26,0 26,-25-25,25 24,-25 1,0-25,25 24,-25 1,1-25,24 24,-25-24,0 25,25-25,-25-1,0 26,1-25,-1 0,0-1,0 1,0 25,1-25,-1-1,0 1,0 0,0 0,-24 0,24 0,0-1,-24 1,24 0,-25-25,25 25,-24 0,24-1,-25 1,26-25,-26 25,0 0,25-25,-24 25,-1-1,1-24,-1 25,0-25,26 25,-26-25,0 25,1-25,-1 25,1-25,-1 0,-24 24,24-24,0 0,1 25,-1-25,25 0,-24 0,-1 25,0-25,1 0,-1 0,1 0,-1 0,0 0,-24 0,24 0,1 0,-1 0,1 0,-26-25,26 25,-26 0,26-25,-26 25,26-24,-26 24,25-25,-24 25,0-25,24 25,-24-25,24 25,0 0,1-25,-26 25,26 0,24 0,-25-24,1 24,-1 0,25 0,-24 0,-1 0,1 0,-1-25,0 25,1 0,-1 0,0 0,1 0,-26-25,26 25,-1 0,1 0,-26 0,26-25,-1 25,0 0,26 0,-26 0,0 0,26 0,-26 0,25 0,0 0,-24 0,24 0,-25 0,26 0,-26 0,25 0,-25 0,1 0,24 0,-25 0,1 0,-1 0,1 0,24 0,-25 0,1 25,24-25,-25 0,25 0,-24 0,24 0,0 0,0 0,-24 25,24-25,0 0,0 0,1 0,-1 0,0 0,0 0,0 0,1 0,-1 25,0-25,0 0,0 0,0 0,1 0,-26 0,25 0,0 0,1 0,-1 0,0 0,0 0,0 0,1 0,-1 0,0 0,0 0,0 0,1 0,-1 0,0 0,0 0,0 24,1-24,-1 0,0 0,0 0,0 0,1 25,-1-25,0 0,-25 0,26 0,-1 0,0 0,0 0,0 0,1 0,-1 0,0 0,0 0,0 0,1 0,-1 0,25-25,-25 25,0-24</inkml:trace>
  <inkml:trace contextRef="#ctx0" brushRef="#br0" timeOffset="15544.81">17959 12675,'0'0,"0"-25,-25 25,25-24,0-1,0 0,0 50,0 0,0-1,0 1,0 0,25 0,-25 0,0-1,0 1,0 0,0 0,24 0,-24-1,0 1,25 0,-25 0,0 0,0-1,25 26,-25-25,0 24,25 1,-25-25,0 25,25-1,-25 26,0-26,24 1,-24 24,0-24,25 24,-25 1,25-26,-25 26,0-1,25-24,-25 24,25 0,-25 1,0-1,0 1,24-26,-24 26,0-1,0-24,0-1,0 1,0 0,0-1,0 1,0-25,0 24,0-24,0 0,0 0,0-1,-24-24,-1 0,0 0,25-24,-25 24,25-25,-25 0,1 0,-1 0,25 1,-25-1,0-25,0 25,25 1,-24-26,24 25,-25 0,25 1,-25-1,25 0,0 50,25 0,-25-1,0 1,25 0,-25 25,24-26,1 26,-25 0,25-26,0 26,0-25,-1 24,-24-24,25 0,0 0,0 0,0-1,-1-24,1 0,0 0,0 0,0-24,-1-1,1 0,0 0,-25-24,25 24,-25-25,0 1,25 24,-25-25,0 1,24-1,-24 0,0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3T11:40:45.83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5060 1463,'0'-24,"-25"24,1 0,-1 0,0 0,0 24,0-24,1 0,-1 25,0 0,0-25,0 25,0-25,1 25,-1-25,0 24,0 1,0 0,1 0,24 0,0 0,0-1,0 1,0 0,0 0,0 0,0-1,0 1,0 0,0 0,0 0,0-1,24 1,-24 0,25 0,0 0,0-1,0-24,-1 25,1-25,0 0,0 0,0 0,24 0,-24 0,25 0,-25 0,-1-25,26 25,-25 0,24-24,-24 24,0-25,0 25,0 0,-1-25,1 25,0-25</inkml:trace>
  <inkml:trace contextRef="#ctx0" brushRef="#br0" timeOffset="797.34">5606 1712,'-25'0,"0"0,25 24,-25-24,1 0,-1 25,0-25,25 25,-25-25,25 25,-25-25,25 25,0-1,-24 1,24 0,0 0,0 0,0-1,24 1,1-25,0 0,0 0,-25-25,25 25,-25-24,24 24,-24-25,25 25,-25-25,0 0,0 0,0 1,0-1,0 50,0-1,0 1,0 0,0 0,25 0,-25-1,25-24,0 0,-1 0,1 0,0 0,-25-24,25 24,-25-25,25 25,-1-25,1 0,-25 0,25 1,-25-1,0 0,0 0,-25 25,25-25,-25 25,25 25,25 0,0-25,-25 25,25-25,0 25,0-25,-1 0,1 24,0 1,0 0,0 0,-25 0,0-1,0 1,0 0,-25-25,25 25,-25-25,0 0,25 25,-25-25,1 0,24-25</inkml:trace>
  <inkml:trace contextRef="#ctx0" brushRef="#br0" timeOffset="1180.02">6226 1910,'-25'25,"25"0,0-50,25 25,-25-25,25 25,-25-25,25 25,-1-25,-24 1,25 24,-25-25,0 0,-25 25,1 0,-1 0,25 25,-25-25,0 25,0-1,1-24,24 25,0 0,-25-25,25 25,0 0,0-1,0 1,0 0,0 0,25-25,-25 25,24-25,-24 24,25-24,0 25,0-25,0 0,-1 25,1-25,0 0,0 0,0 0,-1-25,1 25</inkml:trace>
  <inkml:trace contextRef="#ctx0" brushRef="#br0" timeOffset="1411.76">6672 1960,'25'0,"0"0,-25-25,25 25,0 0,-1 0,-24-25,25 25,0 0,0-25,0 25,0 0</inkml:trace>
  <inkml:trace contextRef="#ctx0" brushRef="#br0" timeOffset="1924.5">7094 1736,'0'-24,"25"-1,-25 0,25 25,-25-25,25 0,-1 0,-24 1,25-1,0 0,0 0,-25 0,25 1,-25-1,0 50,0-1,0 1,24 0,-24 0,0 0,0-1,25 1,-25 0,0 0,25 25,-25-26,25 1,-25 0,25 0,-25 0,24-1,-24 1,25 0,-25 0,25-25,-25 25,0-1,0 1,0 0,0 0,-25-25,25 25,-25-1,1-24,-1 0,0 25,0-25,25 25,-25-25,1 0,-1 0,25 25,-25-25,50 0,0 0,-1 0,1 0,0-25,0 25,0 0,24 0,-24 0,25-25,-26 25,26 0,-25-25,0 25,24 0,-24-24,0 24,0 0</inkml:trace>
  <inkml:trace contextRef="#ctx0" brushRef="#br0" timeOffset="2723.71">8979 1290,'-25'0,"25"-25,0 50,0 0,0-1,25 1,-25 0,0 0,0 0,25 24,-25 1,0-1,0 1,0 0,0-1,0 1,0 0,25 24,-25-24,0-26,0 26,25 0,-25-26,0 1,25 0,-25 0</inkml:trace>
  <inkml:trace contextRef="#ctx0" brushRef="#br0" timeOffset="3146.96">9004 1811,'25'0,"0"0,0-25,-1 25,1-25,0 25,0-25,0 1,-1-1,1 25,-25-25,25 0,-25 0,0 0,0 1,0-1,0 0,0 0,0 0,0 1,0-1,-25 0,25 0,0 0,-25 25,25-24,0-1,0 50,0-1,25-24,-25 25,0 0,25 0,-25 0,25-1,-25 1,25 25,-25-25,0 24,0 1,0-25,0 24,24 1,-24-25,0 24,0-24,25 25,-25-25,0-1,25 1,-25 0,25 0,0 0</inkml:trace>
  <inkml:trace contextRef="#ctx0" brushRef="#br0" timeOffset="3807.96">9649 1910,'25'0,"0"-25,-1 0,1 25,-25-24,25-1,0 0,0 0,-25 0,0 1,-25 24,0 0,0 0,0 0,25 24,-24-24,24 25,-25-25,25 25,-25 0,25 0,0-1,-25-24,25 25,0 0,0 0,0 0,0-1,25 1,-25 0,25-25,-25 25,25-25,-25 25,24-25,1 0,0 0,0 0,0 0,-1 0,1 0,0 0,0-25,0 25,-1-25,1 0,0 25,0-25,-25 1,25-1,-25-25,25 25,-25 1,0-26,0 25,0-24,0-1,0 0,0 1,0-1,0 0,0 26,0-26,-25 0,25 26,0-1,-25 0,25 0,-25 25,25-25,-25 25,25 25,0 0,0 0,0 0,0-1,0 26,0-25,0 0,0 24,0 1,0-25,25 24,-25 1,0 0,0-26,25 26,-25 0,25-26,-25 26,25-25,-25 0,24-1,-24 1,25 0,0 0,0 0,0-25,-1 0,1 0,25 0,-25-25</inkml:trace>
  <inkml:trace contextRef="#ctx0" brushRef="#br0" timeOffset="4619.93">10418 1736,'0'0,"25"0,0 0,-25 25,24-25,-24 25,0 0,25 0,-25-1,25-24,-25 25,0 25,25-25,-25-1,0 1,0 0,0 0,25 0,-25-1,0 1,0 0,0-50,0 0,0 1,0-1,0 0,0 0,0 0,0 1,0-1,0 0,0 0,0 0,24 25,-24-24,25 48,0 1,-25 0,25-25,-25 25,25-25,-25 25,0-1,0 1,0-50,0 1,0-1,0 0,0 0,0 0,0 1,24-1,-24 0,25 25,-25-25,25 25,0 25,0 0,-25 0,24-25,-24 24,25 1,-25 0,25 0,-25 0,25-25,-25 24,25 1,-25 0,24-25,-24 25,25-25,0 0,-25 25,25-25,0 0</inkml:trace>
  <inkml:trace contextRef="#ctx0" brushRef="#br0" timeOffset="5156.35">11237 1860,'-25'0,"0"0,0 0,25 25,-25-25,25 25,-25 0,25 0,0-1,0 1,0 0,25-25,-25 25,25-25,0 0,0 0,0-25,-1 25,-24-25,25 25,0-25,-25 1,-25 24,0 0,1 0,-1 0,50 0,-25-25,24 25,-24-25,25 0,0 0,-25 1,25-1,-25 0,25 0,-25 0,0 1,0-26,0 25,0 0,0-24,0 24,0-25,0 25,0 1,-25-1,25-25,-25 25,25 1,0-1,-25 25,25 25,0-1,0 1,0 0,-25 0,25 0,0 24,0-24,0 0,0 24,25 1,0-25,-25 25,25-26,0 26,-25-25,24 0,1-1,0 1,-25 0,25 0,0 0,-1-1,1 1,-25 0,25-25,0 25,0-25,-1 0,1 0</inkml:trace>
  <inkml:trace contextRef="#ctx0" brushRef="#br0" timeOffset="5443.56">11782 1339,'0'0,"-25"0,25-24,0-1,0 0,0 50,-24-25,24 25,0-1,0 26,0-25,0 0,0-1,0 26,0-25,0 24,0-24,0 25,24-25,-24 24,25-24,0 25,-25-25,25-1,-25 1,25 0,-1-25,1 25,-25 0,25-25,0 0,0 24,-1-24,1 0,0 0,0-24</inkml:trace>
  <inkml:trace contextRef="#ctx0" brushRef="#br0" timeOffset="5615.98">11708 1761,'0'0,"-25"0,0 0,0 0,25-25,25 25,0 0,0-24,0 24,-1-25,26 25,-25 0</inkml:trace>
  <inkml:trace contextRef="#ctx0" brushRef="#br0" timeOffset="5960.17">12030 1637,'-25'0,"25"25,-24-25,48-25,1 25,0 0,-25-25,25 25,0 0,-1-25,1 25,0 0,0-24,0 24,0 0,-1 0,1 0,0 0,0 0,-25 24,0 1,0 0,-25 0,0 0,0 0,25-1,-24 26,-1-25,0 0,0-1,0 1,0 0,25 0,-24 0,24-1,0 1,24 0,1-25,0 0,25 0,-25-25,-1 25,26 0,-25-25,24 25,1-24,-25 24,24 0</inkml:trace>
  <inkml:trace contextRef="#ctx0" brushRef="#br0" timeOffset="7493.91">13643 1563,'-25'0,"0"0,0 0,25 24,-25-24,1 0,-1 0,25 25,-25-25,0 25,0-25,25 25,0 0,-24-25,24 25,0-1,-25 1,25 0,0 0,0 0,0-1,0 1,0 0,0 0,0 0,0-1,25-24,-25 25,24 0,1-25,0 25,0-25,0 0,-1 0,26 0,-25 0,24-25,-24 25,25-25,-1 0,1 1,-25-1,24 0,-24 0,0 0,0 1,0-1,-25 0,24 25,-24-25,-24 0,-1 25,0 25,0-25,0 0,1 25,24 0,-25 0,0-25,25 24,-25 1,25 0,0 0,0 0,0-1,0 1,25-25,-25 25,25-25,0 0,-1 0,1 0,-25-25,25 25,0 0,-25-25,25 25,-25-24,0-1,0 0,0 0,-25 25,25-25,0 1,0-1,25 25,-25-25,24 25,-24-25,25 25,0 0,-25-25,25 25,0 0,-25-24,24 24,-24 24,25-24,-25 25,0 0,25 0,-25 0,25-1,-25 1,25 0,-1-25,-24 25,25-25,0 0,0 25,0-25,0 0,-1 0,1-25,0 25,0 0,0-25,-1 0,-24 0,0 1,0-1,0 0,0 0,0 0,0 1,0-1,0 0,0 0,0 0,-24 0,24 1,0-1,0 0,-25 0,25 0,0 1,-25 24,25-25,0 0,0 50,-25-25,25 25,0-1,0 1,0 0,0 0,0 0,0-1,0 26,0-25,0 0,0 0,0 24,0-24,25 0,-25 0,0-1,25 1,0 0,-25 0,24 0,1-1,0 1,0-25,0 25,-1-25,1 0,0 0,0 0,0-25,-1 25,-24-25,25 25,0-24,0 24,-25-25,0 0</inkml:trace>
  <inkml:trace contextRef="#ctx0" brushRef="#br0" timeOffset="7666.1">14114 1463,'0'0,"-25"0,0 0</inkml:trace>
  <inkml:trace contextRef="#ctx0" brushRef="#br0" timeOffset="12543.84">6052 5457,'0'25,"0"0,0-1,0 1,0 0,0 0,0 0,0-1,25-24,-25 25,0 0,0 0,0 0,0-1,0 1,0 0,0 0,0 0,25 0,-25-1,0 1,0 0,0 0,0 0,0-1,0 1,0 0,0 0,0 0,0-1,0 1,0 0,0 0,0 0,0-1,0 1,0 0,0 0,0 0,0-1,0 1,0 0,0 0,0 0,0-1,0 1,0 0,0 0,0 0,0-1,0 1,0 0,0 0,0 0,0-1,0 1,0 0,0 0,0 0,0 0,0-1,0 1,0 0,0 0,0 0,0 24,0-24,0 0,0 0,0-1,0 1,0 0,0 0,0 0,0-1,0 26,0-25,0 0,0-1,0 1,0 0,0 0,25 0,-25-1,0 1,0 0,0 25,0-26,25 1,-25 25,0-25,0 24,0-24,0 0,0 24,0-24,0 25,0-25,0 24,0-24,24 0,-24 0,0 24,0-24,0 0,0 25,25-26,-25 1,0 0,0 25,0-26,0 1,0 25,25-25,-25 24,0-24,0 25,0-26,0 26,0-25,0 24,25-24,-25 25,0-25,0 24,0-24,0 25,0-25,0 24,0-24,0 25,0-26,0 26,0 0,0-1,0 1,0-25,0 24,0 1,0-1,0 1,0 0,0-1,0 1,0-1,0 1,0-25,0 24,0 1,0 0,0-1,0 26,0-26,0 1,0 0,0-1,0 1,0-1,0 1,0 0,0-1,0-24,0 25,0-1,0 1,0-1,0 1,0 0,0-1,0 1,0-1,0 1,0 0,0-25,0 24,0 1,0-1,0 1,0 0,0-1,0-24,0 25,0-1,0 1,0-1,0 1,0 0,0-1,0 1,25-1,-25 1,0-25,0 24,24-24,-24 25,0-25,0 24,25-24,-25 0,0 0,0 24,25-24,-25 0,0 0,0 0,0-1,25-24</inkml:trace>
  <inkml:trace contextRef="#ctx0" brushRef="#br0" timeOffset="14632.99">6176 5383,'0'0,"25"0,-25-25,25 25,0 0,0 0,-1 0,1 0,0 0,0-25,0 25,-1 0,1 0,0 0,0 0,0 0,-1 0,1-25,0 25,0 0,0 0,-1 0,1 0,0-25,0 25,0 0,24 0,-24 0,0-24,0 24,24 0,-24 0,0 0,0 0,24-25,-24 25,0 0,0 0,24 0,-24 0,0 0,0 0,24 0,-24 0,0 0,25 0,-26 0,26 0,-25 0,24 0,1 0,0 0,-26 0,26 0,0 0,-1 0,-24 0,25-25,-1 25,-24 0,25 0,-1 0,1 0,-25 0,24 0,1 0,0 0,-1 0,1 0,-1 0,1 0,0-25,-1 25,1 0,-25 0,24 0,1 0,-1-25,1 25,0 0,-1 0,1 0,0 0,-1 0,1 0,-25 0,24 0,1 0,-1 0,1 0,0 0,-1 0,1-24,-1 24,1 0,24 0,-24 0,0-25,-1 25,1 0,-1 0,1 0,0-25,-1 25,1 0,0 0,-1 0,1 0,-1-25,1 25,0 0,-1 0,1 0,-1 0,1 0,0-25,24 25,-24 0,-1 0,1 0,-1 0,1 0,24 0,-24 0,0 0,-1-24,26 24,-26 0,26 0,-26 0,1 0,24-25,-24 25,24 0,-24 0,0 0,24 0,-24 0,-1-25,26 25,-26 0,1 0,24 0,-24 0,24 0,-24-25,24 25,-24 0,24 0,1 0,-26 0,26 0,-1-25,-24 25,24 0,-24 0,24 0,1 0,-26 0,26-24,-26 24,26 0,-26 0,26 0,-26 0,1 0,24 0,-24 0,24 0,-24 0,24-25,-24 25,24 0,-24 0,24 0,-24 0,0 0,-1 0,26-25,-26 25,1 0,0 0,-1 0,1 0,-1 0,1 0,0 0,-1 25,1-25,-1 0,1 0,0 0,-1 0,1 0,-1 0,1 0,0 0,-1 0,1 0,0 0,-1 0,1 0,-1 0,1 0,-25 0,24 0,1 0,0 0,-1 25,1-25,-1 0,-24 0,25 0,-1 0,1 0,-25 0,24 0,1 0,-25 0,25 0,-26 0,26 0,0 0,-26 0,26 0,0 0,-1 0,-24 0,25 0,-1 0,-24 0,25 24,-26-24,1 0,25 0,-25 0,-1 0,1-24,0 24,0 0,0 0,-1 0,1 0,0 0,-25-25</inkml:trace>
  <inkml:trace contextRef="#ctx0" brushRef="#br0" timeOffset="15613.48">17214 4787,'0'25,"0"0,0 0,0 0,0-1,0 1,0 0,0 0,0 0,0-1,0 1,0 0,0 0,25 0,-25-1,0 1,0 0,0 0,0 0,0-1,0 1,25 0,-25 0,0 0,0 24,0-24,0 0,0 0,0 24,0-24,0 0,0 24,0-24,0 0,0 25,0-26,0 1,0 25,0-25,0 0,0 24,25-24,-25 0,0 24,0-24,25 25,-25-25,0 24,0 1,24-25,-24 24,0 1,0-25,25 24,-25 1,0-1,0-24,25 25,-25-25,0 24,0-24,0 25,0-26,25 26,-25 0,0-25,25 24,-25-24,0 25,24-26,-24 26,25 0,-25-26,25 26,-25-25,25 24,-25-24,0 25,25-25,-25 24,25-24,-25 25,0-1,24-24,-24 25,0-1,25-24,-25 25,0-1,25 1,-25-1,0 1,25 0,-25-25,0 24,25 1,-25-1,0 1,0 0,24-1,-24 1,0-1,0 1,0 0,0-1,25 1,-25-1,0 26,0-26,25 1,-25 0,0-1,0 26,0-26,25 1,-25 0,0 24,0-24,25-1,-25 26,0-26,0 26,24-26,-24 26,0-26,25 1,-25 24,0-24,0-1,0 26,25-25,-25 24,0-24,0 24,25 0,-25-24,0 24,0-24,0 24,0-24,25 24,-25-24,0 24,0-24,0 24,0 1,0-26,0 26,0-25,0-1,0 26,0-26,0 1,0 24,-25-24,25-1,0 1,0 24,0-24,0 0,-25 24,25-24,0-1,0 26,-25-26,25 1,0 0,0-1,0 1,0-25,-25 24,25-24,0 0,0 24,0-24,0 0,0 0,0 0,0-1</inkml:trace>
  <inkml:trace contextRef="#ctx0" brushRef="#br0" timeOffset="17487.8">6524 12923,'24'0,"1"0,0 0,0 0,0-25,-1 25,1 0,0 0,25-24,-26 24,1 0,25-25,-25 25,24 0,-24-25,25 25,-25 0,24-25,1 25,-25-25,24 25,-24 0,25-24,-1 24,-24 0,25 0,-1 0,-24-25,25 25,-1 0,-24 0,25 0,-1 0,1 0,-25-25,24 25,1 0,-1 0,1-25,0 25,-1 0,1 0,0-25,-1 25,1 0,-1 0,1 0,0-24,-1 24,1 0,-1 0,1-25,0 25,-1 0,1 0,-1 0,1-25,0 25,-1 0,1 0,0 0,-1 0,1-25,-1 25,1 0,0 0,-1 0,1 0,-1 0,1 0,0 0,-1 0,1 0,-1 0,1 0,0 0,-1 0,26 0,-26 0,1 0,0 0,-1 0,1 0,-1 0,1 0,0 0,-1 0,1 0,-1 0,26 0,-26 0,1 0,0 25,24-25,-24 0,-1 0,26 0,-26 0,1 0,-1 25,26-25,-25 0,-1 0,26 0,-26 0,1 25,24-25,-24 0,-1 0,26 0,-26 24,1-24,0 0,24 0,-24 25,-1-25,1 0,24 25,-24-25,24 0,-24 0,24 0,-24 25,24-25,1 0,-26 0,26 0,-1 0,1 0,-26 0,26 0,-1 25,0-25,-24 0,25 0,-1 0,-24 24,24-24,0 0,-24 25,24-25,-24 0,0 0,24 25,-24-25,24 0,-24 0,24 25,-24-25,24 0,-24 0,24 25,-24-25,24 0,-24 0,24 24,1-24,-1 0,-24 0,24 0,0 25,-24-25,24 0,1 0,-1 25,1-25,-26 0,26 0,-1 0,1 0,-1 25,-24-25,24 0,0 0,-24 0,24 0,-24 0,24 0,-24 0,24 0,-24 0,24 0,-24 0,0 0,24 0,-24 0,-1 0,26-25,-26 25,1 0,0 0,-1 0,1 0,-1 0,1-25,0 25,-1 0,-24 0,25 0,-1 0,1-25,-1 25,-24 0,25 0,-1 0,-24 0,25-24,-25 24,24 0,-24 0,0 0,25-25,-26 25,1 0,0-25,0 25,0 0,-25-25,24 25,-24-25</inkml:trace>
  <inkml:trace contextRef="#ctx0" brushRef="#br0" timeOffset="20745.99">8384 8334,'0'-24,"-25"24,0 0,1 0,-1 0,0 0,0 24,0-24,1 25,-1-25,0 25,0-25,0 0,25 25,-24-25,24 25,-25-25,0 24,25 1,-25-25,25 25,-25 0,25 0,0-1,-25 1,25 0,0 0,0 0,0 24,0-24,0 0,0 24,0-24,0 0,0 25,0-26,0 1,0 0,0 25,25-50,-25 25,25-1,-25 1,25-25,0 25,0-25,-1 25,1-25,25 0,-25 0,24 0,-24-25,25 25,-1 0,-24-25,25 25,-26-25,1 25,25-24,-25-1,-1 25,1-25,0 0,0 0,0 0,-1 1,-24-1,25 0,-25-25,25 26,-25-1,0-25,0 25,0-24,0 24,0-25,-25 26,25-26,-25 25,1 0,24 1,-25-1,0 0,0 0,0 0,1 25,-1-24,0 24,-25 0,26 0,-26 0,25 0,0 0,-24 0,24 0</inkml:trace>
  <inkml:trace contextRef="#ctx0" brushRef="#br0" timeOffset="23083.2">8954 9773,'-24'-25,"24"0,-25 25</inkml:trace>
  <inkml:trace contextRef="#ctx0" brushRef="#br0" timeOffset="23522.22">8880 9699,'0'0,"0"-25,0 0,0 0,0 0,-25 25,25-24,-25 24,25 24,-24-24,24 25,0 0,-25 0,25 0,0-1,0 1,0 0,0 0,0 0,0-1,0 1,0 0,0 0,0 0,25-25,-25 24,24 1,1 0,0 0,0-25,0 0,-1 25,1-25,0 0,0-25,0 25,0-25,-1 25,1-25,0 0,0 1,0 24,-1-25,1-25,0 25,0 1,0-1,-25 0,0-25,0 26,0-1,0-25,0 25,0 1,-25-26,25 25,-25 0,0-24,0 24,-24 0,24 25,-25-25,26 1,-26 24,0 0,1 0,24 0</inkml:trace>
  <inkml:trace contextRef="#ctx0" brushRef="#br0" timeOffset="24113.72">9897 8434,'0'0,"0"-25,-25 25,0 0,1 0,-1 0,0 25,0-1,0 1,25 0,-24 0,24 0,-25-1,25 26,-25 0,25-26,0 26,-25 0,25-1,0 1,0-1,0 1,0 0,0-1,0-24,25 25,-25-25,25-1,0 1,-1 0,1-25,25 0,-25 0,-1 0,26-25,0 0,-26 1,26-1,0 0,-25-25,24 26,-24-26,25 0,-26 25,1-24,-25-1,25 1,-25-1,0 0,0 1,-25-1,0 1,1-1,-1 0,0 26,-25-1,26-25,-26 50,25-25,-25 1,26 24,-1 0</inkml:trace>
  <inkml:trace contextRef="#ctx0" brushRef="#br0" timeOffset="24610.51">11187 9054,'-25'0,"25"-25,-25 25,0 0,1 0,-1 25,0 0,0-1,0 26,1-25,-1 0,25-1,-25 26,25 0,-25-1,25-24,0 25,0-1,0-24,0 25,25-26,0 1,-25 0,25 0,-1-25,1 0,25 0,-25 0,-1-25,1 25,25-25,-25 0,24 1,-24-26,0 25,0 0,0 1,-1-26,-24 25,0 0,0-24,0 24,-24-25,24 26,-50-1,25 0,0-25,-24 26,-1-1,0 0,1 0,-1 0</inkml:trace>
  <inkml:trace contextRef="#ctx0" brushRef="#br0" timeOffset="25037.71">11063 7541,'0'0,"0"-25,-25 0,0 0,25 0,-25 25,1-24,-1 24,0 0,0 0,0 0,1 0,-1 24,0 1,0 0,0 0,1 0,-1-1,0 26,25 0,-25-1,25-24,0 25,0-1,25 1,-25-1,25 1,0-25,24 0,-24 24,0-24,24 0,1-25,-25 25,24-25,1 0,0-25,-1 0,1 0,0 1,-26-1,26-25,0 0,-26 26,26-26,-50 0,25 1,0-1,-25 1,0-1,-25 0,0 26,0-26,0 0,-24 26,24-1,-25-25,1 25,24 25,-25-24,1 24,24-25,0 25</inkml:trace>
  <inkml:trace contextRef="#ctx0" brushRef="#br0" timeOffset="25422.36">12303 7590,'-25'0,"1"0,-1 0,0 0,0 0,25 25,-25 0,25 0,-25-1,25 26,-24-25,24 24,0 1,0-25,0 24,0 1,24-25,1 25,0-26,0 1,25-25,-26 25,26-25,-25 0,24-25,1 25,0-25,-26 1,26-1,-25-25,24 25,-24-24,0 24,-25-25,25 1,-25 24,0-25,-25 25,0-24,0-1,-24 25,24 1,-25-26,-24 25,24 0,1 1,-1-1,1 25,-1 0</inkml:trace>
  <inkml:trace contextRef="#ctx0" brushRef="#br0" timeOffset="25957.64">12328 9029,'-25'-25,"25"0,-25 25,25-25,-24 25,24 25,-25-25,25 25,-25 0,0 0,0 0,0-1,1 26,-1 0,25-1,-25 1,0-1,25 1,0 0,0-1,0 1,25-1,0-24,0 25,-1-25,26-25,-25 24,0-24,24 0,1 0,-25-24,24-1,1 25,0-50,-26 25,26 1,-25-26,24 0,-24 26,0-26,-25 0,25 1,-25-1,0 1,-25-1,0 25,0-24,1-1,-26 25,0-25,1 26,-1-1,1 0,-1 0,0 25,26 0,-1 0</inkml:trace>
  <inkml:trace contextRef="#ctx0" brushRef="#br0" timeOffset="26481.7">13444 8682,'0'-25,"-25"25,25 25,0-1,-24 1,24 0,-25 25,0-1,25 1,-25-1,0 1,25 0,0-1,-24 1,24 24,0-24,0 0,24-1,-24-24,25 25,-25-26,25 1,0 0,0 0,-1-25,1 0,0-25,0 25,0-25,-1 0,1-24,0 24,0-25,0 26,-25-26,24 0,-24 26,0-26,0 0,0 1,0-1,0 25,-24-24,-1-1</inkml:trace>
  <inkml:trace contextRef="#ctx0" brushRef="#br0" timeOffset="26853.57">14015 7665,'0'0,"-25"-25,0 25,0 0,0 0,25 25,-24-25,-1 24,25 1,-25 0,0 0,25 24,-25-24,25 25,0-1,0 1,0 0,0-25,25 24,0-24,0 0,0 0,24-1,-24 1,25-25,-1 0,-24 0,25-25,-1 1,1 24,-25-25,-1 0,1 0,0-24,0 24,0 0,-25-25,0 25,0-24,-25 24,0-25,0 1,0 24,1-25,-26 26,0-26,1 25,-1 0,1 1,-1-1,0 0,26 25,-1-25</inkml:trace>
  <inkml:trace contextRef="#ctx0" brushRef="#br0" timeOffset="27235.69">15081 7640,'0'0,"-25"0,25-25,-24 25,-1 0,0 25,0 0,0-1,1 26,-1-25,0 24,0 1,0 0,25-1,0 1,0-25,0 24,25-24,0 0,25-25,-26 0,26 0,-25 0,24 0,1-25,-25 0,24 25,-24-49,0 24,0 0,0 0,-1-24,-24 24,0-25,0 25,0-24,-24 24,-1 0,0-24,0 24,0 0,1 0,-26 0,25 1,0-1,1 25,-1 0</inkml:trace>
  <inkml:trace contextRef="#ctx0" brushRef="#br0" timeOffset="27645.58">14660 8830,'0'0,"-25"0,0-24,0 24,25 24,-25-24,25 25,-24-25,-1 25,25 0,-25 0,0-1,0 1,25 0,-24 0,24 0,-25 0,25-1,0 1,0 25,0-25,0-1,0 1,25 0,-1-25,1 25,0-25,0 0,0 0,-1 0,1-25,0 25,25-25,-26 0,1 1,0-1,-25 0,25-25,0 26,-25-1,0-25,0 25,0 0,0-24,-25 24,0-25,0 26,0-26,-24 25,24 0,-25 1,26-1,-26 0,25 25,0 0</inkml:trace>
  <inkml:trace contextRef="#ctx0" brushRef="#br0" timeOffset="28025.71">15304 9054,'0'-25,"-24"25,-1 25,0 0,25-1,-25 1,0 0,1 0,24 0,-25 24,0-24,0 25,25-26,-25 1,25 25,0-25,25-25,0 24,0-24,0 0,-1 0,1 0,0-24,25 24,-26-25,1 0,0 0,0 0,0 1,0-1,-1 0,-24 0,0 0,0 1,0-26,0 25,-24 0,24 1,-25-1,-25 0,25 0,0 25,-24-25,-1 25,1 0,-1 0</inkml:trace>
  <inkml:trace contextRef="#ctx0" brushRef="#br0" timeOffset="28457.68">12700 10269,'0'-25,"0"1,-25 24,25 24,-25-24,1 25,24 0,-25 0,0 0,0-1,25 26,-25-25,25 24,-24-24,24 0,0 25,0-26,24 1,1 0,0 0,0 0,0-1,-1-24,26 25,-25-25,0 0,24 0,-24 0,0-25,0 25,24-24,-24 24,-25-25,25 0,0 0,-25 0,0 1,0-1,0-25,-25 25,0-24,0 24,0-25,1 1,-26 24,0-25,1 1</inkml:trace>
  <inkml:trace contextRef="#ctx0" brushRef="#br0" timeOffset="28917.67">12055 8384,'-25'0,"0"0,1 0,24 25,-25-25,0 25,0-25,0 24,25 1,-24 0,-1 0,0 0,0-1,25 1,0 0,0 0,0 0,25-25,0 0,0 0,-1-25,26 25,-25-25,24 0,-24 0,25 1,-25-1,24 0,-24 0,0 0,0 1,-25-1,25 0,-25 0,0 0,-25 1,0-1,0 0,-25 25,26 0</inkml:trace>
  <inkml:trace contextRef="#ctx0" brushRef="#br0" timeOffset="29321.68">10815 10319,'0'-25,"0"0,0 0,-25 25,25 25,-25 0,25 0,0 0,0-1,0 1,0 0,0 25,0-26,0 1,0 0,25 0,0 0,0-25,-1 0,1 0,25 0,-25 0,24 0,-24-25,25 25,-26-25,26 0,-25 0,0 1,0-1,-1-25,1 25,-25 1,0-1,0 0,0-25,0 26,-25-1,1 0,-26 0,25 0,-25 1,26-1,-26 25,25 0,-24 0,24 0</inkml:trace>
  <inkml:trace contextRef="#ctx0" brushRef="#br0" timeOffset="29657.69">11633 10021,'0'25,"0"0,0 0,-24-1,24 1,0 0,-25 0,25 0,0-1,0 26,0-25,25-25,-1 25,-24-1,25-24,25 25,-25-25,24 0,1-25,-1 25,1-24,0 24,-26-25,26 0,0 0,-26 25,1-25,0 1,0-1,-25 0,0 0,0 0,-25 1,0-1,0 25,1-25,-26 0,0 25,1-25,-1 25,1 0,-1 0,0 0</inkml:trace>
  <inkml:trace contextRef="#ctx0" brushRef="#br0" timeOffset="36161.92">6325 5358,'0'0,"-25"0,1 0,24 25,-25-25,0 24,0-24,25 25,-25-25,25 25,-24-25,-1 25,50-25,-25-25</inkml:trace>
  <inkml:trace contextRef="#ctx0" brushRef="#br0" timeOffset="37097.34">9128 4217,'0'0</inkml:trace>
  <inkml:trace contextRef="#ctx0" brushRef="#br0" timeOffset="37673.6">9327 4167,'0'-25,"0"1,0 48,0 1,0 0,0 0,0 0,0-1,0 1,0 0,0 0,0 0,0 24,0-24,24 0,-24 24,0-24,25 0,-25 25,0-26,0 1,25 25,-25-25,25-1,-25 1,25 0,-1 0,1 0,0-25,0 0,0 0,-1-25,1 25,25-25,-25 0,-1 0,1-24,0 24,0-25,0 1,-1 24,1-25,-25 1,25-1,0 1,-25-1,0 25,0-24,0-1,0 0,0 1,0 24,0-25,-25 26,25-1,0 0,-25 0</inkml:trace>
  <inkml:trace contextRef="#ctx0" brushRef="#br0" timeOffset="38034.62">10220 3969,'-25'0,"25"25,0-1,0 1,0 0,0 0,0 0,0-1,0 1,0 0,0 25,0-26,0 26,25-25,-25 24,0-24,0 25,0-1,0-24,0 25,0-25,0 24,0-24,0 25,24-26,-24 1,0 0,0 0,25 0,-25 0</inkml:trace>
  <inkml:trace contextRef="#ctx0" brushRef="#br0" timeOffset="38474.45">10244 4415,'0'0,"-24"0,48 0,1 0,0 0,-25-25,25 25,0 0,-25-24,24 24,1-25,0 25,0-25,-25 0,25 25,-1-25,-24 1,25-1,-25 0,0 0,0 0,0 1,0-1,0 0,0 0,0 0,0 1,0-1,-25 0,25 0,-24 0,24 50,0 0,0 0,0 0,0-1,24 1,-24 0,0 0,25 24,-25-24,25 25,-25-25,25 24,-25-24,25 25,-25-26,24 26,-24-25,0 0,25 24,-25-24,25 25,-25-26,25 1,-25 0,0 0,25 0,-25-1,24-24,-24 25,25-50</inkml:trace>
  <inkml:trace contextRef="#ctx0" brushRef="#br0" timeOffset="38845.58">10889 4043,'0'-25,"0"1,25-1,0 25,0 25,-25-1,0 1,24 0,-24 0,25 24,-25 1,25 0,-25-1,25 1,0-1,-25 1,24 0,-24-1,25 1,0-1,0 1,-25-25,25 0,0-1,-1-24,1 0,-25-24,25 24,-25-50,0 25,25 0,-25-24,0-1,0 1,25-1,-25 0,0 1,0-1,0 1,24-26,-24 26,0-1,0 0,0-24,25 24,-25 1,0 24,0-25,0 1,0 24,0 0</inkml:trace>
  <inkml:trace contextRef="#ctx0" brushRef="#br0" timeOffset="43555.5">6598 4936,'0'-25,"-25"25,25-24,0-1,-25 25,25-25,0 0,-24 25,24-25,0 0,-25 25,25-24,-25-1,0 0,25 0,-25 25,25-25,-24 25,24-24,-25 24,0-25,0 0,0 25,25-25,-24 25,-1-25,0 1,0 24,25-25,-25 25,1-25,-1 25,25-25,-25 25,0 0,0 0,1-25,-1 25,0 0,0 25,0-25,1 0,-1 25,0-25,0 0,25 25,-25-25,0 0,1 25,-1-25,25 24,-25-24,0 25,0-25,1 25,-1 0,0-25,25 25,-25-25,0 24,1 1,-1 0,0 0,0 0,0-1,25 1,-24-25,24 25,-25 0,25 0,-25-25,25 25,-25-1,0 1,25 0,-24-25,24 25,-25 0,0-1,25 1,-25-25,25 25,-25 0,25 0,-24-1,24 1,-25 0,25 0,0 0,-25-1,25 1,-25 0,25 0,0 0,-25-1,25 1,0 0,0 0,-24 0,24-1,0 1,-25 0,25 0,0 0,0-1,-25 1,25 0,0 0,0 0,0-1,-25-24,25 25,0 0,0 0,0 0,0 0,0-1,0 1,0 0,-25 0,25 0,0-1,0 1,0 0,0 0,0 24,0-24,0 0,0 0,0 0,0-1,0 1,0 0,0 0,0 0,0-1,0 26,0-25,0 0,0-1,0 1,0 0,0 0,0 0,0-1,0 1,0 0,0 0,0 0,0-1,0 1,0 0,0 0,0 0,0 0,0-1,0 1,0 25,0-25,0-1,0 1,0 0,0 0,0 0,0-1,0 1,0 0,0 0,0 0,0 24,0-24,0 0,0 0,0-1,0 1,0 0,0 0,0 0,0-1,0 1,0 0,0 0,0 0,0 24,0-24,0 0,-24 24,24-24,0 0,0 25,0-26,0 1,0 25,0-25,0 24,0-24,0 0,0 25,0-26,0 26,-25-25,25 24,0-24,0 0,0 25,0-26,0 26,0-25,0 24,0 1,0-25,0 24,0 1,0-25,0 24,0 1,-25-25,25 24,0 1,0-25,0 25,0-26,0 26,0-25,0 24,0 1,0-25,0 24,0 1,0-25,0 24,0 1,0-25,0 24,0-24,0 25,0-25,0 24,0-24,0 25,25-26,-25 26,0-25,0 0,0 24,0-24,0 25,0-25,0 24,0-24,0 25,0-26,25 26,-25-25,0 24,0-24,0 25,0-25,24 24,-24-24,0 25,0-26,0 26,25-25,-25 0,0 24,0-24,25 25,-25-26,0 26,0-25,25 24,-25-24,0 25,25-25,-25 24,24-24,-24 25,0-25,25 24,-25-24,0 25,25-26,-25 26,25-25,-25 0,25 24,-25-24,24 25,-24-26,0 26,25-25,-25 24,25-24,-25 25,25-1,-25-24,25 25,-25-25,24 24,-24-24,25 0,-25 24,25-24,-25 0,25 25,-25-25,25-1,-25 1,24 25,-24-25,25 24,0-24,-25 0,25 24,-25-24,25 25,-25-1,24-24,1 25,-25-25,25-1,-25 26,25-25,0 0,-25 24,24-24,1 0,-25 0,25-1,-25 1,25 25,0-25,-25-1,24 1,-24 0,25-25,-25 25,25 0,0 0,-25-1,25 1,0 0,-25 0,24 0,1-1,0 1,0 0,-25 0,25-25,-1 25,1-1,0 1,0-25,0 25,-25 0,24-25,1 0,0 25,0-1,0-24,-1 25,1-25,0 0,0 25,0-25,-1 25,1-25,0 0,0 0,0 0,-1 0,1 0,0 0,0 0,0 0,-1 0,1 0,0 0,0 0,0-25,24 25,-24 0,0 0,0 0,0 0,-1-25,1 25,0 0,0 0,0-25,-1 25,1 0,0-24,0 24,0-25,-1 25,-24-25,25 25,0-25,0 0,0 1,-25-1,24 0,-24 0,25 0,-25 1,25 24,-25-25,0 0,25 0,-25 0,0 1,0-1,0 0,0 0,0 0</inkml:trace>
  <inkml:trace contextRef="#ctx0" brushRef="#br0" timeOffset="46187.47">7764 12750,'0'24,"0"1,0 0,0 0,0 0,0-1,25-24,-25 25,0 0,0 0,0 0,0-1,0 1,0 0,0 0,24 0,-24-1,0 1,0 0,0 0,0 0,0 0,0-1,0 1,0 0,0 0,0 0,0-1,0 1,0 0,0 0,0 0,0-1,0 1,0 0,0 0,0 0,0-1,0 1,0 0,-24 0,24 0,0-1,0 1,0 0,-25 0,25 0,0-1,-25 1,25 0,0 0,0 0,-25-1,25 1,-25 0,25 0,-24 0,24-1,-25 1,25 0,-25-25,25 25,-25 0,25-1,-25-24,1 25,24 0,-25-25,25 25,-25 0,0 0,25-1,-25-24,1 25,-1 0,0 0,0 0,0-25,25 24,-24-24,-1 25,0-25,25 25,-25-25,0 0,25 25,-24-25,-1 25,0-25,0 0,0 24,1-24,-1 0,0 25,0-25,0 0,1 25,-1-25,0 0,0 0,0 0,0 0,1 0,-1 0,0 0,0 0,0 0,1 0,-1 0,0 0,0 0,0 0,1 0,-1 0,0 0,0 0,0-25,1 25,-1 0,0-25,0 25,0 0,1-24,-1 24,0-25,0 25,0-25,1 25,-1-25,0 25,25-25,-25 1,0 24,1-25,-1 25,0-25,0 0,0 0,1 1,-1-1,0 0,0 25,0-25,25 0,-25 0,1 1,-1-1,0 0,0 25,0-25,1 0,-1 1,0-26,0 25,0 0,25 1,-24-1,-1 0,0 0,0 0,0-24,1 24,24 0,-25 0,0 1,0-26,0 25,25 0,-24 1,-1-26,0 25,0 0,25-24,-25 24,1-25,-1 26,0-26,25 25,-25-24,0 24,1-25,-1 25,25-24,-25 24,0-25,0 25,25-24,-24-1,-1 25,25-24,-25-1,0 1,25 24,-25-25,0 1,25-1,-24 0,-1 1,25 24,-25-25,0 1,25-1,-25 25,25-24,-24 24,24-25,-25 1,25 24,-25-25,25 1,-25-1,25 25,0-24,-25-1,25 0,-24 26,24-26,-25 0,25 26,0-26,-25 25,25-24,-25 24,25-25,0 25,-25-24,25 24,-24-25,24 26,-25-1,25-25,-25 25,25-24,-25 24,25-25,0 25,-25-24,25 24,-24 0,24-24,0 24,-25 0,25-25,-25 26,25-1,-25 0,25 0,0 0,-25-24,25 24,0 0,-24 0,24 1,0-1,-25 0,25-25,0 26,0-1,-25 0,25 0,0-24,-25 24,25 0,0 0,0-24,-25 24,25 0,0-25,-24 25,24 1,0-1,-25-25,25 25,0 1,-25-26,25 25,0 0,-25-24,25 24,0-25,0 26,-25-26,25 25,0-24,-24-1,24 25,0-24,0 24,-25-25,25 1,0 24,0-25,0 25,-25-24,25 24,0-25,0 25,-25-24,25 24,0-25,0 26,-25-26,25 25,0-24,0 24,-24-25,24 1,0-1,0 25,0-24,-25-1,25 25,0-24,0-1,0 25,-25-24,25-1,0 0,0 1,0-1,0 0,0 1,0-1,0 1,0-1,0 0,0-24,0 49,0-24,0-1,0 0,0 1,0-26,0 26,0-1,0 1,0-1,0 0,0 1,0-1,0 25,0-24,0-1,0 0,25 26,-25-26,0 25,0-24,25-1,-25 25,0-24,0-1,24 0,-24 26,0-26,25 0,-25 26,0-26,0 0,25 26,-25-26,0 25,25-24,-25 24,0 0,25-25,-25 26,24-1,-24 0,0-25,25 25,-25 1,25-26,-25 25,25 0,-25 1,0-26,25 25,-25 0,0 1,24-1,-24-25,0 25,25 1,-25-1,0 0,0 0,25 0,-25 1,0-1,25 0,0-25,-25 1,24 24,-24 0,25 0,-25 1,25-1,-25-25,25 25,-25 1,25-1,-25-25,24 25,-24 0,25 1,-25-1,25-25,-25 25,25 1,-25-1,25 25,-25-25,24 0,1 0,-25 1,25-1,0 25,-25-25,25 0,-1 0,1 1,0-1,0 0,-25 0,25 0,-1 1,1 24,-25-25,25 0,-25 0,25 0,0 1,-1-1,-24 0,25 25,-25-25,25 0,0 25,-25-24,25-1,0 25,-25-25,24 25,1-25,0 0,0 25,-25-24,25 24,-1 0,-24-25,25 25,0 0,-25-25,25 25,0 0,-1 0,-24-25,25 25,0 0,0 0,0 0,-1 0,1-25,0 25,0 0,0 0,-1 0,1 0,0 0,0 0,0 0,-1 0,1 0,0 25,0-25,0 0,-1 0,1 25,0-25,0 0,0 25,-1-25,1 0,0 25,0-25,0 24,0 1,-1-25,1 25,0 0,0-25,0 25,-1-1,1 1,0 0,0 0,0 0,-1-1,1 1,0 0,0 0,0 0,-1-1,-24 1,25 0,0 0,0 0,0-1,-1 1,1 25,-25-25,25-1,0 26,0-25,-1 0,1 24,-25-24,25 25,0-26,0 26,-25-25,24 25,1-26,-25 1,25 0,0 0,-25 0,25-1,-25 1,0 0,24 0,-24 0</inkml:trace>
  <inkml:trace contextRef="#ctx0" brushRef="#br0" timeOffset="47277.46">4192 8806,'0'0,"0"-25,25 25,-25-25,0 0,-25 50,0 0,25 0,-25 24,1-24,-1 25,0-1,0 26,0-26,-24 26,24 24,-25-25,1 26,24-26,-25 25,1-24,24 24,-25-50,25 26,1-26,-1 1,25 0,-25-25,25-1,0 1,0 0,0-50,0 0,25 1,-25-1,25-25,-1 0,1 1,0-1,0-24,0 24,0-24,24-25,-24 24,0 1,0-25,-1 24,26-24,-25 25,0-26,24 26,-24-1,25-24,-26 50,26-26,-25 26,0-1,-1 25,1 0,0 25,0 0,0 0,-1 25,1 0,0 25,0-26,0 26,24 0,1-1,-25 1,24-1,1 1,-1 0,1-1,25 1,-26 0,1-1,-25-24,24 25,1-26,-25 26,-1-25,26 24,-50-24,25 0,0 0,-25 0,24-1,-24 1,0 0,25-25</inkml:trace>
  <inkml:trace contextRef="#ctx0" brushRef="#br0" timeOffset="50327.61">16570 4961,'-25'0,"25"-25,0 0,0 1,0-1,0 0,-25 0,25 0,0 0,0 1,0-1,0-25,0 25,0 1,-25-1,25 0,0 0,0 0,0 1,0-26,0 25,0 0,0 1,0-1,0 0,25 0,-25 0,25-24,-25 24,0 0,25 0,-25 1,24-1,-24 0,0 0,25 0,-25 1,0-1,25 0,-25 0,25 0,-25 1,0-1,25 25,-25-25,24 0,-24 0,25 25,-25-24,25-1,-25 0,25 25,0-25,-1 0,-24 0,25 25,-25-24,25 24,0-25,0 25,-25-25,24 25,1-25,0 25,-25-25,25 25,0 0,-25-24,24 24,1 0,0 0,0 0,0 0,-1 0,1 0,0 24,0-24,0 0,-25 25,24-25,1 25,0 0,0-25,0 25,-1-25,1 24,-25 1,25-25,0 25,0 0,0-25,-1 25,-24 0,25-1,0 1,-25 0,25 0,0 0,-25-1,24 1,-24 0,25 0,0 24,-25-24,25 0,-25 0,25 24,-1-24,-24 0,25 0,-25 24,25-24,-25 0,25 25,0-26,-25 1,24 25,-24-25,25 24,-25-24,25 25,-25-26,25 26,-25-25,25 24,-25-24,24 25,-24-25,25 24,-25-24,25 25,-25-25,25 24,-25 1,25-25,-25 24,24-24,-24 25,25-1,-25-24,0 25,25-1,-25 1,25-1,-25 1,25-25,-25 24,24 1,-24 0,0-26,25 26,-25 0,0-25,25 24,-25 1,0-1,25-24,-25 25,25-1,-25 1,0 0,24-1,-24 1,25-1,-25 1,0 0,25-1,-25 1,25-1,-25 1,25 0,-25-1,0 1,25 0,-25-1,24 1,-24-1,0 1,25 0,-25-1,0 1,0-1,25 1,-25 0,0-1,25 1,-25-1,0 1,0 0,25-1,-25 1,0 24,0-24,0-1,0 1,0 0,0-1,0 26,0-26,0 1,0 0,0-1,24 1,-24 24,0-24,0-1,0 1,0 0,0 24,0-24,25-1,-25 1,0-1,0 1,0 0,0-1,0 1,0 24,0-24,0 0,0-1,0 1,0-1,0 1,0 0,0 24,0-24,0-1,0 1,0-1,0 1,0 0,0-1,0 1,0 0,0-1,0 1,0-1,0 1,0 0,0-1,0 1,0-1,0 1,0 0,0-26,0 26,0 0,0-1,0-24,0 25,0-1,0 1,0-25,0 24,0 1,0-1,0-24,0 25,0-25,0 24,0 1,-25-25,25 0,0 24,0-24,0 25,0-26,-24 1,24 25,0-25,0 24,-25-24,25 25,0-26,0 26,-25 0,25-26,0 26,0-25,-25 24,25-24,0 0,0 25,0-26,-25 26,25-25,0 0,0 24,-24-24,24 25,0-25,-25 24,25-24,0 25,-25-26,25 26,-25-25,25 24,-25-24,25 25,-25-25,25 24,-24-24,-1 25,25-26,-25 1,25 25,-25-25,25-1,-25 1,25 0,0 0,-24 0,24-1,0 1,0 0,-25 0,25 0,0 0,-25-1,25 1,-25 0,25 0,0 0,-25-1,25 1,-24 0,24 0,-25-25,0 25,25-1,-25 1,0 0,25 0,-24 0,-1-25,25 24,-25 1,0-25,25 25,-25 0,1-25,24 25,-25-25,0 24,0-24,0 25,1-25,-1 25,0-25,0 0,0 0,1 25,-1-25,-25 0,25 0,1 0,-1 25,0-25,0 0,0 0,0 0,1-25,-1 25,0 0,25-25,-25 0,0 25,25-25,-24 25,24-24,-25 24,0-25,25 0,-25 25,25-25,-25 0,1 25,24-24,-25-1,0 0,25 0,0 0,-25 1,25-1,0 0,0 0,0 0,0 1,0-1,0-25,0 25,0 1,0-1,0 0,0-25,0 25,0 1,0-1,0 0,0 0,-25 0,25 1</inkml:trace>
  <inkml:trace contextRef="#ctx0" brushRef="#br0" timeOffset="52231.4">16818 13196,'0'25,"0"0,0 0,-25-25,25 24,0 1,0 0,0 0,0 0,0-1,0 1,0 0,0 0,0 0,0-1,0 1,0 0,0 0,0 0,0-1,0 1,0 0,25 0,-25 0,0-1,0 1,0 0,0 0,0 0,24-1,-24 1,0 0,0 0,25 0,-25-1,25 1,-25 0,0 0,25 0,0-1,-25 1,24 0,-24 0,0 0,25-1,-25 1,25 0,-25 0,25 0,-25 0,25-25,-25 24,24 1,1 0,-25 0,25-25,-25 25,25-1,0 1,-25 0,24-25,-24 25,25 0,0-1,0-24,-25 25,25-25,-25 25,24-25,1 0,-25 25,25-25,0 0,0 0,-25 25,24-25,1 0,0 0,0 0,0 0,0 0,-1 0,1 0,0 0,0 0,0 0,-1 0,1 0,0 0,0 0,-25-25,25 25,-1 0,1 0,0 0,0-25,0 25,-1 0,1-25,0 25,0-25,0 25,-1-24,1 24,0-25,0 25,0-25,-1 25,1-25,0 25,0-25,0 25,-1-24,1-1,0 25,0-25,0 0,-1 25,1-25,0 1,0-1,0 25,0-25,-1 0,1 0,0 0,0 1,0-26,-1 25,1 0,0 1,0-1,0 0,-1-25,1 26,0-1,-25-25,25 25,0-24,-1 24,1-25,-25 26,25-26,0 0,-25 26,25-26,-25 0,24 1,1-1,-25 1,25 24,0-25,-25 1,25-1,-1 0,-24 1,25-1,0 0,-25 26,25-26,0 0,-25-24,24 24,1 1,-25-1,25 1,-25-1,25 0,-25-24,0 24,25 1,-25-1,24 1,-24-1,25 0,-25 1,0-1,25-24,-25 24,25-24,-25 24,0-24,25 24,-25-24,25 24,-25-24,0 24,24-24,-24-1,0 26,25-26,-25 1,0-1,25 1,-25 24,0-24,0-1,0 1,0 24,0-24,0 0,25-1,-25 1,0 24,0-24,0-1,0 1,0-1,0 26,0-26,0 26,0-26,0 1,0 24,0-24,0 0,0 24,0-24,25-1,-25 26,0-26,0 1,0 24,0-24,24-1,-24 1,0 24,0-24,0-1,0 1,0 24,0-24,0 0,0 24,0-24,0-1,0 26,0-26,0 25,0-24,0 24,25 1,-25-26,0 26,0-1,0-24,0 24,0 1,-25-26,25 26,0-1,-24-24,24 24,-25-24,25-1,-25 26,0-26,25 25,-25-24,25 24,-24 1,-1-26,25 26,-25-26,25 26,-25-1,25-24,-25 24,25-24,-25 24,1 1,24-1,-25-24,0 24,25 0,-25 1,0-1,1 0,24 1,-25-1,0 1,0-1,0 0,25 1,-24-1,-1 25,0-24,25-1,-25 25,0-24,25-1,-24 25,-1-24,25 24,-25-25,25 1,-25 24,0-25,25 25,-24 1,-1-26,25 25,-25 0,0 1,25-1,-25 0,25 0,-24 0,-1 1,0-1,25 0,-25 0,0 0,1 1,24-1,-25 25,0-25,25 0,-25 0,0 1,1-1,24 0,-25 0,0 0,0 25,25-24,-25-1,0 0,25 0,-24 0,-1 1,25-1,-25 0,0 0,0 0,25 1,-24-1,-1 0,0 0,25 0,-25 1,0 24,25-25,-24 0,-1 0,0 0,0 25,25-25,-25 1,1 24,24-25,-25 25,0-25,0 0,0 25,25-25,-24 25,-26-24,25 24,0-25,1 25,-1-25,-25 25,25-25,1 25,-26-25,25 25,-24 0,24-24,-25 24,25 0,-24 0,24 0,-25 24,25-24,-24 25,-1-25,25 25,-24 0,-1 0,1-1</inkml:trace>
  <inkml:trace contextRef="#ctx0" brushRef="#br0" timeOffset="53983.38">18951 8062,'0'-25,"-25"50,0-1,25 1,-25-25,1 25,-1 0,-25 24,25-24,-24 25,24-25,-25 24,1 1,-1-1,0 1,1-25,-1 24,25 1,-24-25,24 0,0-1,0 1,25 0,-24-25,24 25,0-50,24 25,1-25,0 0,0 1,0-26,24 25,-24-24,25-1,-1 0,-24 26,25-26,-25 0,24 1,-24-1,25 1,-26 24,26-25,-25 1,0 24,-1-25,1 25,-25 0,25 1,0 24,0 0,-1 0,-24 24,25-24,0 50,0-25,24 25,-24-26,25 26,-1 24,1-24,0 0,-1-1,-24 1,25-1,-26 1,1 0,0-1,0-24,0 25,-25-26,25 1,-25 0,0 0,0 0,0-1,-25-24,25 25,-25-25</inkml:trace>
  <inkml:trace contextRef="#ctx0" brushRef="#br0" timeOffset="60679.18">2158 8434,'-25'-25,"0"25,25-25,-24 25,24-25,-25 25,25-25,-25 1,25-1,0 0,-25 25,25-25,0 50,0 0,0 0,0-1,0 1,25 25,-25 49,0-49,25 24,-25-24,0 24,0 0,25 1,-25-1,0 1,0-1,24 1,-24-1,0 0,0 1,0-26,0 1,25 24,-25-49,0 25,0-1,0-24,0 0,0 0,0 0,0-1</inkml:trace>
  <inkml:trace contextRef="#ctx0" brushRef="#br0" timeOffset="61235.3">1712 8434,'-25'0,"0"0,25 24,-25-24,25 25,-25-25,50 0,0 0,0 0,0-25,-1 25,1-24,0 24,25-25,-26 0,26 0,0 0,-26 25,26-24,0-1,-26 0,26 0,0 0,-1 1,-24 24,25-25,-26 0,26 25,-25 0,0-25,-1 25,1 0</inkml:trace>
  <inkml:trace contextRef="#ctx0" brushRef="#br0" timeOffset="61574.28">1761 10567,'0'0,"25"0,-25-25,25 25,0-25,-1 0,1 25,0-49,25 24,-1 0,26-24,-26-1,26 25,-1-24,0-1,1 0,-1 1,1-1,-1 25,1-24,-1 24,-24-25,24 25,-24 1,-1-1,1 0,-25 0,24 25,-24-25,0 25</inkml:trace>
  <inkml:trace contextRef="#ctx0" brushRef="#br0" timeOffset="63248.38">20092 7392,'25'0,"-25"25,24-25,1 0,0 0,25 0,-26 0,26 0,0 0,-1 0,1 0,-1 0,1 0,0 0,-1 0,-24 0,25 0,-25 0,24-25,-24 25</inkml:trace>
  <inkml:trace contextRef="#ctx0" brushRef="#br0" timeOffset="63504.31">20464 7491,'0'0,"0"25,0 0,0-1,0 1,0 25,0-1,0 1,0 0,0-1,0 1,0 24,-25-24,25 0,-25-1,25 26,-25-26,25 1,-24-1,24 26,-25-26,25 1,0 0,-25-1</inkml:trace>
  <inkml:trace contextRef="#ctx0" brushRef="#br0" timeOffset="63750.48">19893 8905,'25'0,"25"0,-25 0,24 0,1 0,-1 0,1 0,24 0,-24-25,0 25,24 0,-24 0,24 0,-24 0,24 0,-24-25,24 25,-24 0,-1 0,1 0,0 0,-26 0,26 0,-25-25,0 25,-1 0,1 0,0 0</inkml:trace>
  <inkml:trace contextRef="#ctx0" brushRef="#br0" timeOffset="66701.12">10096 2629,'-25'0,"0"0,0 0,0 25,0-25,1 0,24 25,-25-25,50 0,-1 0,1 0,0 0,25-25,-1 25,1 0,24-25,1 25,49-25,-25 1,25-1,25 0,0 0,24 0,1 1,0-1,-1 0,1 25,-1-25,-24 0,0 1,0 24,0-25,-25 25,-25-25,0 25,0-25,-24 25,-1-25,1 25,-26 0,1-24,-25 24,24 0,-24 0,-25-25,25 25</inkml:trace>
  <inkml:trace contextRef="#ctx0" brushRef="#br0" timeOffset="80855.4">5779 15106,'0'-25,"-24"25,24-25,0 50,-25 0,25 0,-25 0,25-1,0 1,-25 0,25 25,-25-26,25 1,-24 25,24-25,-25 0,25-1,0 1,-25-25,25 25,0-50,0 0,0 1,25-1,-25-25,0 25,25-24,-25-1,24 25,-24-24,0-1,25 0,-25 26,0-26,25 25,-25-24,0 24,25 0,-25 0,25 25,-1 25,1 0,0 0,0-1,0-24,0 25,-1 0,1 0,0-25,-25 25,25-1,0-24,-1 25</inkml:trace>
  <inkml:trace contextRef="#ctx0" brushRef="#br0" timeOffset="81358.75">5953 15106,'0'25,"0"0,0-1,0 1,25 0,-25 0,25 0,-25-1,0 1,0 0,25 0,-25 25,0-26,0 1,24 25,-24-1,0 1,0 0,25-1,-25 1,0 24,0-24,25-1,-25 26,0-26,25 1,-25 24,0-24,0 0,25 24,-25-24,0 24,0 1,24-26,-24 26,0-1,0-24,25 24,-25 0,0 1,25-1,-25 1,0-1,0 0,25 1,-25-26,0 26,0-1,0-24,0 24,0-24,0-25,0 24,0-24,25 25,-25-25,0-1,0 1,0 0,0 0,24-25</inkml:trace>
  <inkml:trace contextRef="#ctx0" brushRef="#br0" timeOffset="82863.38">6573 18083,'-25'0,"25"24,25-24,0 0,0-24,0 24,-1 0,1 0,0 0,-25-25,25 25,0 0,-1 0,1 0,0 0,0 0,0 0,0 0,-1 0,-24-25,25 25,0 0,0 0,0 0,-1 0,1 0,25 0,-25-25,-1 25,1 0,0 25,0-25,0 0,24 0,-24 0,0 0,24 0,-24 25,0-25,25 0,-26 0,26 0,-25 0,24 0,-24 0,0 0,25 0,-26 0,26 0,-25-25,24 25,-24 0,25 0,-25-25,24 25,-24-25,25 25,-25 0,24-24,1 24,-25-25,24 25,1 0,-25 0,24-25,1 25,-1 0,-24 0,25 0,-1 0,-24 0,25-25,-1 25,-24 0,25 0,-25 0,24 0,1 0,0 0,-26 0,26 0,0-25,-1 25,1 0,-1 0,-24 0,25-24,-1 24,1 0,-25 0,24 0,-24 0,25 0,-25-25,24 25,1 0,-25 0,24 0,-24 0,25 0,-1 0,1 0,0 0,-1 0,1 0,-1 0,1 0,0 0,-1 0,26 0,-26 0,1 0,-1 0,1 0,0 0,-1 0,1 25,-1-25,1 0,0 0,24 0,-24 0,-1 0,1 0,0 0,-1 0,1 0,24 0,-24 0,-1 0,1 0,24 0,-24 0,24-25,-24 25,24 0,-24 0,24 0,1 0,-1 0,1 0,-1 0,1 0,-1-25,0 25,1 0,-1 0,25 0,-24 0,24 0,-25 0,26 0,-1 0,-25 25,26-25,-1 0,0 0,0 0,0 0,1 0,24 0,-25 0,0 0,25 25,0-25,-25 0,25 0,0 0,0 0,0 24,0-24,0 0,1 0,-1 0,0 0,0 0,0 0,-25 0,25 0,-25 0,25 0,-25-24,1 24,-1 0,0 0,-25 0,26 0,-26 0,25 0,-24 0,-1 0,0 0,1 0,-1 0,-24 0,24 0,-24 0,0 0,-1 0,1-25,-1 25,-24 0,0 0,0-25,0 25,-1 0,1-25,0 25,-25-25,25 25,-25-24,25 24,-25-25,0 0,-25 25,25-25,-25 25,25-25,-25 25,0-24,1 24,-1 0,50 0,-25 24,24-24,1 0,0 25,0-25,0 0,24 0,-24 0,-25 25,25-25,0 0,-25 25,-25-25,25 25,-25-25,0 0,0 24,1-24,-1 0,-25 25,1-25</inkml:trace>
  <inkml:trace contextRef="#ctx0" brushRef="#br0" timeOffset="83427.05">13444 18331,'0'-25,"25"25,0-25,0 25,-1-25,1 25,25 0,-25 0,-1 0,26 0,-25 0,24 0,1 0,-25 0,0 25,24-25,-24 25,-25 0,25-25,-25 24,0 1,0 0,-25-25,0 25,0 0,1-1,-1-24,0 25,0 0,0-25,-24 0,24 25,0-25,0 0</inkml:trace>
  <inkml:trace contextRef="#ctx0" brushRef="#br0" timeOffset="83675.08">14238 18207,'0'-25,"-25"25,0 25,25-1,0 1,0 0,0 0,0 0,25-25,-25 24,25 1,0 0,-1-25,1 25,0-25,25 0,-25 0,24 25,-24-25,25 0,-1-25,1 25,-1-25,1 25,0-25</inkml:trace>
  <inkml:trace contextRef="#ctx0" brushRef="#br0" timeOffset="84848.01">3671 16272,'0'0,"-25"-25,25 0,-25 25,25-25,0 50,0 0,0 0,25 0,-25-1,0 26,25-25,-25 25,25-1,-25 1,0-1,0 1,25 0,-25-1,0 1,0-1,0 1,0-25,25 24,-25-24,0 0,0 0,0 0,0-1,0-48,-25-1,25 0,0 0,0 0,-25 1,25-1,0 0,-25 0,25-24,0 24,-25 0,25-25,0 26,-25-26,25 25,0-24,-24 24,24-25,0 25,0-24,0 24,0 0,0-25,0 26,0-1,0 0,24 0,1 0,-25 1,25 24,-25-25,25 25,0 0,-25 25,25-25,-25 24,0 1,0 0,0 25,0-26,0 26,-25 0,25-25,0-1,0 26,0-25,25-25,-25 25,24-25,1 24,0-24,0 0,0 25,-1-25,1 0,0 0,0 25,0 0,-25 0,24-1,-24 1,0 0,-24 25,24-26,0 1,-25 0,0 0,25 0,-25-1,0 1,25 0,-24 0,-1 0,0-1</inkml:trace>
  <inkml:trace contextRef="#ctx0" brushRef="#br0" timeOffset="85083.06">4266 16321,'0'-24,"-24"24,-1 0,0 0,25 24,-25 1,0-25,25 25,-24 0,24 0,0 0,-25 24,25-24,0 25,0-26,0 26,25-25,-25 24,0-24,24 25,1-25,-25-1,25 26,0-25,0-25,-1 25,1-1</inkml:trace>
  <inkml:trace contextRef="#ctx0" brushRef="#br0" timeOffset="85310.03">4415 16495,'0'-25,"25"25,0 0,-25 25,25-25,-1 25,-24 0,25-25,-25 49,25-24,-25 0,0 25,0-1,0-24,0 25,0-1,-25-24,25 0,0 24,-25-49,25 25,-24 0</inkml:trace>
  <inkml:trace contextRef="#ctx0" brushRef="#br0" timeOffset="85499.49">4539 16470,'0'0,"0"-24,0 48,0 1,0 0,0 0,0 0,0 24,0-24,25 0,-25 24,0-24,25 0,0 0,-25 0,24-1,1 1,0-25,0 0</inkml:trace>
  <inkml:trace contextRef="#ctx0" brushRef="#br0" timeOffset="85726.92">4663 16247,'0'0,"0"-25,0 0,0 1,25 24,-25-25,25 25,0 0,-1-25,1 25,25 0,-25 25,0-25,24 25,-24-25,25 24,-1 1,-24 0,0 0,0 24,-1-24,1 25,0 0,-25-1,0 26,0-26,-25 1,0-1,25-24</inkml:trace>
  <inkml:trace contextRef="#ctx0" brushRef="#br0" timeOffset="88530.02">6152 15776,'0'0,"24"0,1 0,0 0,0-25,0 25,-1 0,1 0,0 0,0 0,0 0,-1 0,1 0,0 0,0 0,0-25,-1 25,1 0,0 0,0 0,0 0,-1 0,1 0,0 0,0 0,0 0,-1 0,1 0,0 0,0 0,0 0,0 0,-1 0,1 0,0-25,0 25,0 0,-1-24,1 24,25 0,-25 0,-1-25,1 25,0 0,0 0,0 0,-1 0,1 0,0 25,0-25,0 0,-1 0,1 0,25 0,-25-25,-1 25,1 0,0 0,25 0,-26 0,1 0,0 0,0 0,0 0,-1 0,1 0,0 0,0 0,24 0,-24 0,0 0,0-25,0 25,0 0,24 0,-24 0,25-25,-26 25,1 0,25-25,-25 25,-1 0,1 0,0 0,0 0,0 0,-1 0,1 0,0 0,0 0,0 0,-1 0,1 0,0 0,0 0,24 0,-24 0,0-24,0 24,0 0,-1 0,1-25,0 25,0 0,0 0,-1 0,1 0,0 0,0 0,-25-25,25 25,0 0,24 0,-24 0,0 0,0 0,-1-25,26 25,-25 0,0 0,-1 0,1-25,0 25,0 0,0 0,-1 0,1 0,0 0,0 0,0 0,-1 0,1 0,0 0,0 0,0 0,-1-24,1 24,0 0,0 0,24 0,-24-25,0 25,0 0,24 0,-24-25,0 25,0 0,0 0,0 0,-1 0,1 0,0 0,0 0,0-25,-1 25,1 0,0 0,0 0,0 0,24-25,-24 25,0 0,0 0,-1-25,1 25,25 0,-25 0,-1-24,1 24,0 0,25 0,-26-25,1 25,0 0,25 0,-26 0,1-25,0 25,25 0,-26 0,1 0,0 0,0-25,24 25,-24 0,0 0,0 0,25 0,-26 0,1 0,25 0,-25-25,-1 25,1 0,25 0,-25 0,-1 0,26 0,-25 0,0-24,-1 24,26 0,-25 0,0 0,24 0,-24 0,0-25,0 25,24 0,-24 0,0 0,0 0,24 0,-24 0,0 0,0 0,24 0,-24-25,0 25,0 0,0 0,-1 0,1 0,0 0,0 0,0 0,-1 0,1 0,0 0,0 0,0 0,-1 0,1 0,0 0,0 0,24 25,-24-25,0 0,0 0,0 0,-1 0,1 0,0 0,0 0,0 0,-1 0,1 0,0 0,0 0,0 0,-1 0,1 0,0 0,0 0,0 0,-1 0,1 0,0 0,0 0,0 0,0 0,-1 0,1 0,0 0,0 0,0 0,-1 0,1 25,0-25,0 0,0 0,-1 0,26 0,-25 0,0 0,-1 0,26 0,-25 0,0 0,24 0,-24 0,0 0,24 0,-24 0,0 0,25 0,-26 0,1 0,0 0,25 0,-26 0,1 0,0 0,25 0,-26 0,26 0,-25 0,0 0,24 0,1 24,-25-24,24 0,-24 0,25 0,-25 0,24 0,1 0,-25 0,24 0,-24 0,25-24,-1 24,-24 0,25 0,-26 0,26 0,0 0,-26 0,26 0,0 0,-26 0,26 0,0 0,-1 0,-24 0,25 0,-1 0,1 0,0 0,-1 0,1 0,-25 0,24 0,1 0,-1 0,1 0,0 0,-1 0,1 0,-1 0,1 0,0 0,-1 0,1 0,0 0,24 0,-24 0,-1 0,1 0,24 0,-24 0,-1 0,1 0,0 0,-1 0,1 0,-1 0,1 0,0 0,-26 0,26-25,0 25,-1 0,1 0,-25 0,24 0,1-25,0 25,-1 0,1 0,-1 0,1 0,0 0,-1 0,1 0,-1 0,1 0,-25 0,24 0,-24 0,0-25,25 25,-26 0,1 0,0 0</inkml:trace>
  <inkml:trace contextRef="#ctx0" brushRef="#br0" timeOffset="90842.05">6102 15751,'-25'0,"25"-25,-25 25,1 0,24-25,0 1,0-1,0 50,24-25,1 0,0-25,0 25,0 0,-1 0,1-25,0 25,0 0,0 0,-1 0,1 0,0-25,0 25,0 0,24 0,-24 0,0 0,0 0,-1 0,1-25,0 25,25 0,-26 0,1 0,25 0,-25-24,24 24,-24 0,25 0,-25 0,24-25,-24 25,0 0,0 0,24 0,-24 0,0 0,0 0,-1 0,1 25,0-25,0 0,0 0,-1 0,1 24,0-24,0 0,0 0,-1 0,1 0,0 0,0 0,0 0,-1 0,1 0,0 0,0 0,0 0,-1 0,1 0</inkml:trace>
  <inkml:trace contextRef="#ctx0" brushRef="#br0" timeOffset="92145.08">7689 15677,'0'0,"-24"0,24-25,0 0,24 25,1-25,0 25,0-25,0 25,-1 0,26-24,-25 24,0 0,-1 0,1 0,0 0,25 0,-25 0,24 0,-24 0,25 0,-1 0,1 0,-1-25,1 25,0 0,-1 0,26-25,-26 25,1 0,24-25,1 25,-26 0,26-25,-26 25,26-24,-1 24,-24 0,24-25,-24 25,24 0,-24 0,-1 0,26 0,-26 0,1 0,0 0,-1 0,1 0,-25 0,24 0,1 0,-1-25,1 25,0 0,-25 0,24 0,1 0,-1 0,1-25,-25 25,24 0,1 0,-25 0,24 0,-24 0,0 0,0 0,0 0,24 0,-24 0,0 0,0 0,-1 0,1 0,0 0,0 0,0 0,24 0,-24-25,0 25,24 0,-24 0,0 0,25 0,-26 0,1 0,0 0,25 0,-25 0,-1 0,1 0,0 0,0 0,0 0,-1 0,1 25,0-25,0 0,0 0,-1 0,1 0,0 0,0 0,24 0,-24 0,0 0,25 0,-26-25,26 25,-25 0,24 0,-24 0,25 0,-25 0,24 0,-24 0,0-25,24 25,-24 0,0 0,25 0,-25 0,24 0,-24 0,0 0,24 0,1 0,-25 0,24 0,1 0,-25 0,24 0,1 0,-25 0,24 0,1 0,-25 0,24-24,-24 24,25 0,-25 0,24 0,1 0,-25 0,24 0,-24 0,25 0,-25 0,24 0,-24 0,25 0,-26 0,1 0,25 0,-25 0,24 0,-24 0,25-25,-26 25,26 0,-25 0,24 0,-24 0,0 0,25 0,-26 0,1 0,0 0,0 0,0 0,-1 0,1 0,0 0,0 0,0 0,-1 0,1-25,0 25,0 0,0 0,-1 0,1 0,25 0,-25 0,0 0,-1 0,1 0,0 0,0 0,24 0,-24 0,0 0,0 0,0 0,-1 0,1 0,0 0</inkml:trace>
  <inkml:trace contextRef="#ctx0" brushRef="#br0" timeOffset="92624.98">13791 15230,'25'0,"0"-25,0 25,0 0,-1 0,1 0,25-25,-25 25,24 0,-24 0,25 0,-1 0,-24 0,25-24,-1 24,1 0,0 0,-1 0,1 0,-1 0,1 0,0 0,24 24,-24-24,-1 0,1 0,24 0,-24 0,-1 0,26 0,-26 0,26 0,-26 0,1 0,25 25,-26-25,26 0,-26 0,1 0,24 0,-24 0,-1 0,26 0,-26 0,1 0,24 0,-24 0,24 0,-24 0,0 0,24 0,-24 25,-1-25,1 0,0 0,-1 0,-24 0,25 0,-26 0,26 0,-25 0,0 0,24 0,-24 0,0 0,0 0,-1 0,1 0,0 0,0 0</inkml:trace>
  <inkml:trace contextRef="#ctx0" brushRef="#br0" timeOffset="93336">12080 14858</inkml:trace>
  <inkml:trace contextRef="#ctx0" brushRef="#br0" timeOffset="93967.92">11881 15205,'25'0,"0"0,0 0,0 0,-1 0,26-25,-25 25,24 0,1 0,0 0,-1-24,1 24,0 0,-1 0,26-25,-26 25,26 0,-26 0,26-25,-26 25,26 0,-1 0,0 0,-24 0,24 0,1 0,-1-25,-24 25,24 0,1 0,-26 0,26 0,-26 0,1 0,24 0,-24-25,0 25,-26 0,26 0,-25 0,0 0,-1 0,1 0</inkml:trace>
  <inkml:trace contextRef="#ctx0" brushRef="#br0" timeOffset="94356.97">13419 15131,'0'0,"25"0,25 0,-25 0,24 0,-24 0,25 0,24-25,-24 25,-1 0,26 0,-26 0,26 0,-26 0,26 0,-1 0,0 0,1 0,-1 0,1 0,24 0,-25 0,1 0,24 0,-25 0,1 0,-1 0,1 0,24 0,-25 0,-24 0,24 0,1 0,-1 0,-24 0,24 0,-24 0,24 0,-24 0,-1 0,1-25,0 25,-1 0,-24 0,25 0,-26 0,26 0,-25 0,0 0,-1 0,1 25,0-25,0 0,0 0,0 0</inkml:trace>
  <inkml:trace contextRef="#ctx0" brushRef="#br0" timeOffset="94873.64">17462 11931,'0'0,"25"-74,25-1,-25 1</inkml:trace>
  <inkml:trace contextRef="#ctx0" brushRef="#br0" timeOffset="95716.62">20216 14560,'0'0,"0"-24,-25-1,0 0,0 0,25 0,-24 25,24-24,0-1,0 50,0-1,24-24,-24 25,25 0,-25 0,25 0,-25-1,25 1,0 25,-25-25,24 24,1-24,-25 25,25-1,-25-24,25 25,-25-26,0 26,25-25,-25 0,24-1,-24 1,0 0,0 0,25-25</inkml:trace>
  <inkml:trace contextRef="#ctx0" brushRef="#br0" timeOffset="96228.9">20265 14486,'0'0,"-24"0,24-25,0 0,0 1,0-1,0 0,0 0,0 0,0 0,0 1,0-1,0 0,0 0,0 0,24 25,-24-24,25-1,0 25,0 0,-25-25,25 25,-1-25,1 25,0 0,0 0,0 0,-1 25,1 0,-25 0,0-1,0 26,0-25,0 0,0 24,-25-24,25 0,0 0,-24 24,24-24,0 0,0 0,0 0,24-25,-24 24,25 1,-25 0,25 0,0-25,0 25,-1-1,-24 1,25 0,0 0,-25 0,0-1,0 1,0 0,0 0,-25 0,25-1,-25 1,1 0,-1-25,0 25,0-25,0 25,1-25,-1 0,0 0,0 0,0 0,1 0,-1 0</inkml:trace>
  <inkml:trace contextRef="#ctx0" brushRef="#br0" timeOffset="96545.73">20985 14312,'0'0,"0"-25,0 1,0-1,-25 25,0 0,25 25,-25-25,25 24,-24 1,-1 0,25 25,-25-25,25 24,-25-24,25 25,-25-1,25-24,0 25,0-1,0 1,0-25,0 24,0 1,0-25,25 24,-25-24,25 25,0-26,-25 1,25 0,-1 0,1-25,0 25,0-25,24 0,-24 0</inkml:trace>
  <inkml:trace contextRef="#ctx0" brushRef="#br0" timeOffset="96796.93">20985 14536,'0'0,"25"-25,-1 0,1 25,0-25,0 25,0 0,-1 25,1-25,0 25,-25 0,0-1,0 1,0 0,0 0,0 0,0-1,-25 26,25-25,-25 0,1-1,24 1,-25 0,25 0,-25-25,25 25</inkml:trace>
  <inkml:trace contextRef="#ctx0" brushRef="#br0" timeOffset="97046.04">21382 14536,'0'-25,"-25"25,0 0,0 25,25-1,-25 1,25 0,0 0,0 0,0-1,0 1,0 0,0 0,0 0,25-1,-25 26,25-25,0 0,-25-1,25 1,-1-25,1 25,0-25,0 0,0 25,-1-25</inkml:trace>
  <inkml:trace contextRef="#ctx0" brushRef="#br0" timeOffset="97284.93">21456 14337,'0'-25,"0"0,25 25,0-24,-1 24,1 0,0 24,0-24,0 25,-1 0,1 0,0 0,0 0,0-1,0 26,-1 0,-24-26,25 26,-25 0,0-1,0 26,0-26,0 1,-25-1,25 1,-24 0,24-1,-25-24,25 0</inkml:trace>
  <inkml:trace contextRef="#ctx0" brushRef="#br0" timeOffset="97481.37">22076 14660,'0'-25,"0"0,25 0,0 25,0 0,-1-25,1 25,0 0,25 0,-26 0,1 0</inkml:trace>
  <inkml:trace contextRef="#ctx0" brushRef="#br0" timeOffset="97645.15">22151 14759,'0'0,"-25"0,0 0,0 0,50-25,0 25,0 0,-1 0,26 0,0 0,-26 0,51 0</inkml:trace>
  <inkml:trace contextRef="#ctx0" brushRef="#br0" timeOffset="97912.93">22796 14064,'0'-25,"24"50,-24 0,0 0,25 0,-25-1,0 1,25 25,-25-25,25 24,-25 1,0-25,25 24,-25 1,24 0,-24-26,25 26,-25 0,25-26,-25 26,25-25,-25 0,25-1</inkml:trace>
  <inkml:trace contextRef="#ctx0" brushRef="#br0" timeOffset="98384.6">22920 14188,'0'-25,"-25"1,25-1,0 0,0 0,0 0,0 1,0-1,0 0,25 25,-25-25,24 25,1-25,0 1,0 24,0 0,-1-25,1 25,0 0,0 0,0 0,-25 25,0-1,-25-24,25 25,-25 0,0-25,25 25,-25 0,25-1,-24 1,24 0,0 0,0 0,0-1,0 1,24 0,-24 0,25 24,0-24,0 0,-25 0,25 0,-1 0,-24-1,25 1,-25 25,0-25,0-1,0 1,-25 0,25 0,-24 0,-1-25,0 24,0 1,0-25,1 25,-1-25,0 0,0 0,0 0,1 0,24 25</inkml:trace>
  <inkml:trace contextRef="#ctx0" brushRef="#br0" timeOffset="98680.85">23515 14511,'-25'0,"25"-25,-25 25,0 25,1 0,24-1,0 1,0 0,0 0,0 24,0-24,24 0,-24 0,25 0,0-1,25-24,-26 25,1-25,25 0,-25 0,-1 0,26 0,-25 0,0 0,-25-25,24 25,-24-24,0-1,0 0,0 0,0 0,-24 1,24-1,-25 0,-25 0,25-24,1 24,-26 0,0 25,26-25,-26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3T11:43:05.34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9674 1885,'25'0,"-1"25,1-25,0 0,25 0,-26 0,26-25,0 25,-1 0,26-25,-26 25,26-24,-1 24,1 0,-1-25,0 25,1-25,-1 25,1-25,-1 25,-24-25,24 25,0-24,1 24,-26 0,26-25,-25 25,-1 0,1-25,-1 25,-24 0,25-25,-25 25,-1 0,1 0,0 0,-25-25,25 25</inkml:trace>
  <inkml:trace contextRef="#ctx0" brushRef="#br0" timeOffset="804.03">9823 4465,'24'0,"1"0,0 0,0 0,0 0,-1 0,26 0,0-25,-25 25,24 0,1-25,24 25,-24-25,-1 25,1-24,24 24,-24-25,24 25,-24-25,24 25,1-25,-1 25,1-25,-26 25,26-24,-1 24,1-25,-1 25,0-25,1 25,-1-25,1 0,-26 25,26-24,-26 24,1-25,-1 0,1 25,-25-25,24 25,-24-25,0 25,0 0,-25-24,25 24,-1 0</inkml:trace>
  <inkml:trace contextRef="#ctx0" brushRef="#br0" timeOffset="1240.09">12477 3870,'25'0,"-1"0,1 0,0-25,0 25,0 0,-1 0,1 0,0-25,0 25,24 0,-24 0,0-25,0 25,0 0,-1-25,1 25,0 0,0 0,0 0,-1-24,1 24</inkml:trace>
  <inkml:trace contextRef="#ctx0" brushRef="#br0" timeOffset="1540.52">12750 3845,'0'0,"0"25,24-25,-24 24,25-24,-25 25,25 0,0 0,0 0,-1-1,-24 1,25 25,0-25,0-1,-25 26,25-25,-25 24,0-24,0 0,0 0,0 0,0-1,0 1,-25 0,0 0,25 0,-25-1,0-24,1 25,-26-25,25 25,-24-25,-1 0,25 25,-24-25,-1 0,25 0,0 0,1 0,-1 0,25-25,25 0</inkml:trace>
  <inkml:trace contextRef="#ctx0" brushRef="#br0" timeOffset="1820.1">13419 4167,'25'0,"-25"-25,25 25,0 0,0 0,-25-24,24 24,1 0,0 0,0 0,-25-25,25 25,-1 0,1 0,0 0,0 0,0 0</inkml:trace>
  <inkml:trace contextRef="#ctx0" brushRef="#br0" timeOffset="2000.07">13419 4316,'0'0,"-24"25,-1 0,25-1,25-24,-1 0,1 0,0 0,0 0,0-24,-1 24,1 0,0 0,25-25</inkml:trace>
  <inkml:trace contextRef="#ctx0" brushRef="#br0" timeOffset="2309.09">14015 4167,'-25'0,"25"25,0 0,0 0,0-1,0 1,0 0,0 0,0 0,25-1,-25 1,24 0,1-25,-25 25,25-25,0 0,0 0,-1 0,1-25,0 0,-25 0,0 1,0-1,0 0,0 0,-25 0,0 1,1-1,-1 0,-25 0,25 0,-24 1,-1-1,1 25,24-25,-25 0,25 25,1-25</inkml:trace>
  <inkml:trace contextRef="#ctx0" brushRef="#br0" timeOffset="3010.2">11931 1191,'0'-25,"25"25,0 0,-25-25,24 25,1 0,0 0,0 0,0 0,24 0,-24 0,0-25,25 25,-26 0,1 0,25-25,-25 25,-1 0,1 0,0 0</inkml:trace>
  <inkml:trace contextRef="#ctx0" brushRef="#br0" timeOffset="3319.02">12278 1141,'0'0,"0"25,25-25,-25 25,25-25,0 24,0 1,-1 0,1 0,0 0,0-1,0 26,-25-25,24 0,1-1,-25 1,25 0,-25 25,0-26,0 1,-25 0,0 0,1 0,-1-25,-25 25,25-25,1 0,-26 0,25 0,0 0,-24 0,24 0,0 0,25-25</inkml:trace>
  <inkml:trace contextRef="#ctx0" brushRef="#br0" timeOffset="3603.08">13047 1265,'25'0,"-25"-25,25 25,0 0,-1 0,1 0,0 0,0-25,0 25,0 0,-1 0,1 0,0-24,0 24,0 0,-1 0,1-25,0 25</inkml:trace>
  <inkml:trace contextRef="#ctx0" brushRef="#br0" timeOffset="3822.08">13097 1439,'25'0,"-1"0,1 0,0 0,0 0,0-25,0 25,-1 0,26 0,-25 0,0-25,24 25,-24 0,25 0,-26-25</inkml:trace>
  <inkml:trace contextRef="#ctx0" brushRef="#br0" timeOffset="4066.98">13841 744,'0'0,"25"25,-25 0,25 0,-25-1,24 26,1-25,0 24,-25 1,25 0,0-1,-1 1,-24-25,25 24,0 1,-25-1,25 1</inkml:trace>
  <inkml:trace contextRef="#ctx0" brushRef="#br0" timeOffset="28657.76">1885 6573,'0'25,"-25"-25,25 25,-24 0,24-1,-25 1,25 0,0 0,-25 0,25-1,0 1,-25 0,25 0,0 0,-25 0,25-1,0 1,0 0,0 0,-24-25,24 25,0-50,0 0,0 0,0 0,0 1,0-1,0 0,0 0,0-25,24 26,-24-1,0 0,25 0,-25-24,0 24,0 0,0 0,25 0,-25 1,0-1,0 0,25 25,0 0,-25 25,24-25,1 0,-25 25,25-25,-25 24,25-24,-25 25,25-25,-1 25</inkml:trace>
  <inkml:trace contextRef="#ctx0" brushRef="#br0" timeOffset="30289.78">1935 6573,'-25'0,"25"25,-25-25,25 25,-25-25,1 0,24 25</inkml:trace>
  <inkml:trace contextRef="#ctx0" brushRef="#br0" timeOffset="32209.72">1712 6672,'0'25,"-25"-25,25 25,-25-25,25 25,-25 0,25-1,-25 1,25 0,-25 0,25 0,0 0,-24-1,24 1,0 0,-25 0,25 0,0-1,0 1,0 0,-25 0,25 0,0-1,0 1,0 0,-25 0,25 0,0-1,0 1,0 0,-25 0,25 0,0-1,0 1,-24 0,24 0,0 0,0-1,0 1,0 0,-25 25,25-26,0 1,0 0,0 25,0-26,0 26,-25-25,25 24,0 1,0 0,0-25,-25 24,25 1,0-25,0 24,0-24,0 25,0-26,0 1,0 25,-25-25,25-1,0 26,0-25,0 0,0 24,0 1,0-25,25 24,-25 1,0-25,0 24,0 1,25-1,-25 1,0 0,0-1,0 1,0 0,25-1,-25 1,0-1,0 1,0 24,0-24,0 0,0-1,0-24,0 25,0-1,0 1,0-1,0 1,0 0,0-1,0 26,0-26,0 1,0 0,25 24,-25-24,0-1,0 1,0 24,0-24,24-1,-24 26,0-26,0 26,25-26,-25 26,0-26,25 26,-25-26,0 26,0-25,25-1,-25 1,0-1,25 1,-25-25,0 24,0 1,0-25,24 24,-24 1,0-25,0 24,25 1,-25 0,0-1,0-24,25 25,-25-1,0 1,25-25,-25 24,25 1,-25 0,25-26,-25 26,0 0,24-1,-24 1,25-25,-25 24,25 1,-25-25,25 24,-25-24,0 0,25 0,-25-1,0 1,24 0,-24 0,0 0,0-1,25 1,-25 0,0 0,0 0,25-1,-25 1,25 0,-25 0,25-25,-25 25,24-25,1 24,0-24,0 25,0-25,-1 0,1 25,0-25,0 0,0-25,-1 25,1-25,0 25,-25-24,25-1,0 25,-25-25,24 0,1 0,0 1,0-1,0 0,-25 0,24 0,1 1,-25-1,25 0,0 0,-25 0,25 1,-1-1,-24-25,25 25,-25 1,25-26,0 25,-25-24,25-1,-25 25,25-24,-1-1,-24 0,25 1,-25-1,0 0,25 1,-25-26,0 26,0-1,25 1,-25-1,0-24,0 24,0 0,0 1,0-26,0 26,0-1,0-24,0 24,0-24,0-1,0 1,0-1,0 1,0 0,25-1,-25 1,0-1,0 1,0 0,0-1,-25 1,25 24,0-24,0-1,-25 26,25-26,-25 26,25-26,0 26,-25-1,25-24,-24 24,24-24,-25 24,25-24,-25-1,25 26,-25-26,25 1,-25 24,25-24,-25-1,25 26,-24-26,24 1,-25-1,25 26,-25-26,25 26,-25-1,25 1,-25-1,25 0,-24 26,24-1,-25-25,25 25,-25 1,25-1,-25 0,25 0,-25-24,25 24,-24 0,24 0,-25 0,25 0,-25-24,25 24,-25 0,25-24,-25 24,25-25,-24 25,24 1,-25-26,25 25,0 0,-25 1,25-1,-25 0,0 0,1 0,24 1,-25 24,25-25,-25 25,25-25,-25 25,25-25,-25 25,1-25,-1 25,25-24,-25 24,0-25,0 25,1 0,-1 0,0 0,0 0</inkml:trace>
  <inkml:trace contextRef="#ctx0" brushRef="#br0" timeOffset="33725.71">1960 6796,'0'0,"-25"0,0 0,25 25,-25-25,25 25,-25-25,25 25,-24 0,-1 0,25-1,-25-24,25 25,-25 0,25 0,-25 0,25-1,0 1,-24 0,24 0,0 0,-25-1,25 1,0 25,-25-25,25-1,0 26,-25-25,25 24,0 1,-25-25,25 24,-25-24,25 25,0-25,0-1,-24 26,24-25,0 0,0 24,-25-24,25 25,0-1,0-24,0 25,0-1,0-24,-25 25,25-1,0 1,0 0,0-1,0 1,0 24,0-24,0-1,0 26,0-26,0 26,0-26,25 1,-25 0,0-1,0-24,0 25,0-25,0 24,0-24,0 25,0-26,0 26,0 0,25-26,-25 26,0 0,0-1,0 1,24 24,-24-24,0-1,0 26,25-1,-25-24,0 24,25 1,-25-1,25 1,-25-1,0-24,25 24,-25-24,25 24,-25-24,0-1,24 1,-24-1,0 1,25 0,-25-1,0 1,25-1,-25 1,0 24,25-24,-25 0,0-1,25 1,-25 0,0-1,24 1,-24-1,25 1,-25 0,25-1,-25 1,25-1,0 1,-25 0,24-1,-24 1,25-1,-25-24,25 25,-25-1,25-24,-25 25,25-25,-1 0,-24 24,25-24,-25 0,25 24,-25-24,25 25,-25-25,25 24,-1-24,-24 0,25 24,0-24,-25 0,25 0,-25 0,25-1,-25 1,24 0,-24 0,0 0,25-1,-25 1,25 0,0 0,0-25,-1 0,1 0,0 0,0 0,0 0,-1 0,-24-25,25 25,-25-25,25 25,-25-25,25 25,-25-24,25-1,0 0,-25 0,24 0,1 1,-25-26,25 25,0 0,-25-24,25 24,-1-25,-24 26,25-26,0 0,-25 1,25 24,-25-49,25 24,-25 0,24-24,-24 24,0-24,25-1,-25 1,0 0,25-1,-25-24,0 25,0-1,0 1,0-25,0 24,-25 1,25-26,0 26,-25 0,25-26,-24 26,24 0,-25-1,0-24,25 25,-25-1,0-24,1 0,-1 24,0-24,0 0,0 24,1-24,-1 0,0 0,25 0,-25-1,25 1,-25 0,0 0,25-1,-24 1,24 0,0 25,-25-1,0-24,25 25,-25 24,25-24,-25-1,1 26,-1-1,0-25,25 26,-25-1,0 1,1-1,-1 0,0 26,0-26,0 25,1-24,-1 24,0 0,-25 0,26 0,-1 1,0-1,0 0,0 0,-24 0,24 25,0-24,0-1,1 25,-1-25,0 25,25-25,-25 25</inkml:trace>
  <inkml:trace contextRef="#ctx0" brushRef="#br0" timeOffset="39181.65">20836 6003,'-25'0,"25"25,0-1,0 1,-25-25,25 25,0 0,0 0,0-1,-24-24,24 25,0 0,-25 0,25 0,0-1,0 1,0 0,-25-25,25 25,0 0,0-1,-25 1,25 0,0 0,-25 0,25-1,0 1,-25-25,25 25,0 0,0 0,-24-1,24 1,-25 0,25 0,0 0,-25-1,25 1,0 0,-25 0,25 0,-25 0,25-1,0 1,-24 0,24 0,-25 0,25-1,-25 1,25 0,0 0,-25 0,25-1,0 1,-25 0,25 0,0 0,-24-1,24 1,-25 0,25 0,-25 0,25 24,-25-24,25 0,-25 0,25-1,-24 26,24-25,0 24,-25-24,25 25,-25-25,25 24,0-24,-25 25,25-1,0 1,0-25,0 24,-25 1,25 0,0-26,0 26,0 0,-24-1,24 1,0-25,-25 24,25 1,0-1,0 1,0 0,0-1,0 1,0-1,0 1,0-25,0 24,0 1,0-25,0 25,0-1,0-24,0 25,0-1,0 1,0-25,0 24,0 1,0-1,0 1,0 0,0-1,0 1,0-1,0 1,-25 0,25-1,0 26,0-26,0 1,0 0,0-1,0 1,0-1,0 1,0 24,0-24,0 0,25-1,-25 1,0-1,0 1,25 0,-25-1,0 1,24-1,-24-24,0 25,25-1,-25 1,25 0,-25-26,25 26,0 0,-25-25,24 24,1-24,0 25,-25-26,25 1,0 25,-1-25,1-1,-25 1,25 0,0 0,0 24,-25-24,24 0,1 0,0 0,0-1,-25 1,25 0,-1 0,1-25,-25 25,25-1,0 1,0-25,-25 25,25 0,-1-25,1 25,0-25,0 0,0 24,-1 1,1-25,0 0,0 0,0 25,-1-25,1 0,0 0,0 0,0 0,-1 0,1 0,0 0,0 0,0 0,-1-25,1 25,-25-25,25 25,0 0,-25-24,25 24,-25-25,24 25,1-25,0 0,-25 0,25 25,-25-24,25-1,-1 0,-24 0,0 0,25 1,-25-1,25 0,-25 0,25 0,-25 1,25-26,-25 25,24 0,-24 1,25-26,0 25,-25-24,25 24,-25-25,25 1,0 24,-1-25,-24 0,25 1,0-1,-25 1,25-1,-25 0,25 1,-1-1,-24 1,25-26,0 26,-25-26,25 26,-25-26,25 1,-1 24,-24-24,25-1,-25 1,25 24,-25-24,25 24,0-24,-25-1,24 26,-24-26,25 1,-25 24,25-24,-25 0,0 24,25-24,-25 24,0-24,25 24,-25-25,0 26,0-26,24 26,-24-26,0 1,0 24,0-24,0 0,0 24,25-24,-25-1,0 26,0-26,0 1,0 24,-25-24,25-1,-24 26,24-26,0 1,-25 24,25-24,0 24,-25-24,25 24,-25-24,25 24,-25-24,25 24,0-24,-24 24,24-24,0 24,-25 0,25-24,0 24,0 1,-25-1,25-24,0 24,-25 1,25-1,0 0,-25 1,25 24,-24-25,24 1,-25-1,25 25,-25-24,25-1,-25 25,25-24,-25 24,25-25,-24 25,-1 1,25-26,-25 25,25 0,-25 1,0-1,25 0,-24 0,24 0,-25 1,0-1,0 0,25 0,-25 25,25-25,-25 25,25-24,-24 24,-1-25,0 25,0-25,0 25,1 0,-1 0,0-25,0 25,0 25,1-25,-1 0,25 25,-25-25,0 0,0 0,25 25,-24-25,-1 0,25 24,-25-24,0 25,0-25,1 25,-1 0,0-25,0 25,25-1,-25 1,1-25,-1 25,25 0,-25 0,0-1,0 1,1 0,-1 0,0 0,0-1,25 1,-25-25,1 25,24 0,-25 0,25 0,-25-25,25 24,-25 1,0 0,25 0,-25 0,25-1,-24 1,-1 0,25 0,-25 24,25-24,-25 0,0 25,25-26,-24 26,-1 0,25-26,-25 26,0 0,0-26,1 26,24 0,-25-26,0 26,0 0,0-1,25-24,-24 25,-1-1,25 1,-25 0,0-1,25 1,-25-1,25 1,-24-25,24 24,-25 1,25 0,-25-1,25 1,-25-1,25 26,0-26,-25 1,25 0,-24 24,24-24,-25 24,25-24,-25-1,25 26,-25-26,0 26,25-26,-24 26,24-1,-25-24,25 24,-25 1,25-26,-25 26,25-26,0 26,0-26,-25 26,25-26,0 26,0-1,-24-24,24 24,0 1,0-26,0 26,0-1,-25 0,25 1,0-1,0-24,0 24,0 1,0 24,0-25,0 1,0-1,0 1,0-1,0 0,0 1,25-1,-25-24,24 24,-24 1,25-1,0-24,0 24,0-24,-1 24,26-24,-25-1,0 26,-1-26,26 1,-25 0,24-1,-24 1,25-1,-25 26,24-26,-24 1,25 0,-1-1,-24 1,25-1,-1 1,-24 0,25-25,-1 24,-24 1,25-25,-1 24,1-24,0 25,-1-26,26 1,-26 0,26 0,-26 0,26-25,-1 24,0-24,-24 0,24 0,1 0,-1 0,1 0,-26-24,26-1,-1 25,-24-25,-1 0,1-24</inkml:trace>
  <inkml:trace contextRef="#ctx0" brushRef="#br0" timeOffset="40071.62">19918 8806,'0'-25,"0"50,-25-25,25 24,-49 1,24 0,0 0,0 24,1-24,-1 0,-25 0,25 25,1-26,-1 1,0 0,0 0,0 0,25-1,-25-24,25 25,25-25,-25-25,25 1,0 24,0-25,0 0,-1 0,26-24,-25 24,0 0,24 0,-24-25,0 26,0-1,-1 0,1 0,0 0,0 1,0 24,-1 0,1 0,0 0,-25 24,25 1,0 0,-25 0,24 0,1 24,0-24,0 0,0 25,-1-26,1 1,0 0,0 0,0 0,-1-1,1-24,0 25,0 0,0-25,-1 25</inkml:trace>
  <inkml:trace contextRef="#ctx0" brushRef="#br0" timeOffset="41569.88">1414 10071,'0'25,"0"-1,0 1,-25 0,25 25,0-26,-25 26,25-25,-25 24,25 1,-24-25,24 24,0-24,-25 0,25 0,-25-25,25 25,0-50,25 0,-25 0,0 0,0 1,25-26,-25 25,0-24,24-1,-24 25,0-24,25 24,-25-25,0 25,0 1,25-1,-25 0,0 0,25 50,0 0,-1 0,-24-1,25 1,0 0,0 0,0 0,-1-1,1 1,0 0,0 0,0 0,0-1,-1 1,1-25,0 25,-25 0,25-25</inkml:trace>
  <inkml:trace contextRef="#ctx0" brushRef="#br0" timeOffset="48152.54">11807 7516,'-25'0,"0"0,25-25,-24 25,-1 0,0 0,0 0,0 0,1 0,-1 0,0 0,0 0,0 0,1 0,-1 0,0 0,0 25,0-25,1 0,-1 0,0 25,0-25,0 0,25 24,-24-24,-1 0,0 0,25 25,-25-25,0 0,0 25,1-25,-1 0,25 25,-25-25,0 0,25 25,-25-25,1 24,-1-24,0 0,25 25,-25-25,25 25,-25-25,1 25,-1-25,25 25,-25-25,25 24,-25-24,0 25,1 0,24 0,-25-25,0 25,0-1,25 1,-25 0,25 0,0 0,-24-25,24 25,-25-1,25 1,-25-25,25 25,0 0,-25-25,25 25,0-1,-25 1,25 0,-24 0,24 0,0-1,-25 1,25 0,0 0,0 0,-25-25,25 24,0 1,0 0,-25 0,25 0,0-1,0 1,0 0,0 0,0 0,-25-25,25 24,0 1,0 0,0 0,0 0,0-1,0 1,0 0,0 0,0 0,0-1,0 1,0 0,0 0,0 0,0 0,0-1,0 1,0 0,0 0,0 0,0-1,0 1,0 0,0 0,0 0,0-1,0 1,0 0,0 0,0 0,0-1,0 1,25 0,-25 0,0 0,0-1,0 1,0 0,0 0,0 0,25-25,-25 24,0 1,0 0,0 0,0 0,25-1,-25 1,0 0,25 0,-25 0,24-1,-24 1,25-25,-25 25,25 0,-25 0,25 0,-25-1,0 1,25-25,-25 25,0 0,0 0,24-25,-24 24,25 1,-25 0,25 0,-25 0,25-25,-25 24,0 1,25-25,-25 25,24-25,-24 25,25 0,0-1,0 1,0 0,-1 0,1 0,0-1,-25 1,25-25,0 25,-1 0,1 0,0-25,-25 24,25-24,0 0,-1 0,1 0,0 25,0-25,0 0,0 0,-1 0,1 0,0 25,0-25,0 0,-1 0,1 0,0 0,0 0,-25 25,25-25,-1 0,1 0,0 0,0 0,0 0,-1 25,1-25,0 0,0 0,0 0,-1 0,1 0,0-25,25 25,-26 0,1 0,0 0,0 0,0 0,-1-25,1 25,0 0,0 0,24 0,-24 0,0-25,0 25,0 0,24 0,-24 0,0-25,0 25,0 0,-1 0,1 0,25-24,-25 24,-1 0,1 0,0-25,0 25,0 0,24-25,-24 25,0 0,24-25,-24 25,0 0,25-25,-26 25,1 0,0-24,0 24,24-25,-24 25,0-25,0 25,0-25,-1 25,26-25,-25 1,0 24,0-25,-1 25,1-25,0 25,0-25,0 25,-1-25,1 1,0-1,0 0,0 25,-1-25,-24 0,25 1,0 24,-25-25,25 0,0 0,-25 0,24 25,1-24,-25-1,25 0,0 0,-25 0,0 0,25 25,-25-24,0-1,24 0,-24 0,0 0,0 1,0-1,25 0,-25 0,0 0,0 1,0-26,0 25,0 0,25 1,-25-1,0 0,0-25,0 26,0-1,0 0,0 0,0 0,0 1,0-1,0 0,0-25,0 26,0-1,0 0,0 0,0 0,0-24,0 24,0 0,-25 0,25-24,0 24,0 0,0 0,-25 0,25 1,0-26,0 25,0 0,-24 1,24-1,-25 0,25 0,0 0,-25 1,25-1,-25 0,25 0,-25 0,25 1,0-1,-24 0,24 0,-25 0,25 1,0-1,-25 25,25-25,-25 0,25 0,-25 25,25-24,-24-1,24 0,-25 25,25-25,-25 0,0 25,25-24,-25-1,1 0,24 0,-25 0,25 0,-25 1,0-1,25 0,-25 25,25-25,-24 0,-1 1,0-1,0 0,0 25,25-25,-25 25,25-25,-24 25,24-24,-25 24,0 0,25-25,-25 25,25-25,-25 25,1-25,-1 25,0-25,0 25,0 0,25-24,-24 24,-1 0,0 0,25-25,-25 25,0 0,1 0,-1 0,0-25,0 25,0 0,1 0,-1 0,0 0,0 0,25-25,-25 25,1 0,-1 0,0 0,25-25,-25 25,0 0,1 0,-1 0,0-24,0 24,0 0,25-25,-24 25,-1 0,25-25,-25 25,0 0,0 0,0 0,1 0,-1 0,0 0,0 0,0 0,1 0,-1 0,0 0,0 0,0 0,1 0,-1 0,0 0,-25 0,26 0,-1 0,0 25,-25-25,26 0,-26 25,0-25</inkml:trace>
  <inkml:trace contextRef="#ctx0" brushRef="#br0" timeOffset="50425.21">11162 10344,'0'24,"25"-24,0 25,0-25,-1 0,1 0,0 0,0 0,0 0,-1 0,1 0,0 0,0 0,0 0,-1 0,1 0,0 0,0 0,0-25,-1 25,1 0,0 0,0 0,0 0,-1 0,1 0,0 0,0 0,0 0,-1 0,1 0,0 0,0 0,0 0,-1-24,1 24,0 0,0 0,0 0,-1 0,1 0,0 0,-25 24,25-24,0 0,0 0,-1 0,1 0,0 0,0 0,0 0,-1 0,1 0,0-24,0 24,0 0,-1 0,1 0,0 0,0 0,0 0,-1 0,1-25,0 25,0 0,0 0,-1 0,1 0,25 0,-25-25,-1 25,1 0,0 0,0 0,0 0,-1-25,1 25,0 0,0 0,0 0,-1 0,1 0,0 0,25 0,-25 0,-1 0,-24-25,25 25,0 0,0 0,0 0</inkml:trace>
  <inkml:trace contextRef="#ctx0" brushRef="#br0" timeOffset="50997.54">13841 10244,'25'0,"0"0,-1 0,1 0,0 0,0 0,0-24,-1 24,1 0,0 0,0-25,0 25,-1 0,1 0,0 0,0-25</inkml:trace>
  <inkml:trace contextRef="#ctx0" brushRef="#br0" timeOffset="51313.53">14039 10244,'0'25,"0"0,25 0,-25 0,0-1,0 1,25 0,-25 0,0 0,0-1,25-24,-25 25,0 0,0 0,25 0,-25-1,0 1,0 0,-25-25,0 0,0 25,0-25,1 0,-1 0,0 0,0 0,0 0,1 0,-1-25</inkml:trace>
  <inkml:trace contextRef="#ctx0" brushRef="#br0" timeOffset="51584.99">14337 10418,'25'0,"0"0,-25-25,25 25,-1 0,1-25,0 25,0 0,0 0,-25-24,24 24,1 0,0 0</inkml:trace>
  <inkml:trace contextRef="#ctx0" brushRef="#br0" timeOffset="51757.82">14387 10492,'-25'25,"0"-25,50 0,-25-25,25 25,0 0,-1-24,1 24,0 0</inkml:trace>
  <inkml:trace contextRef="#ctx0" brushRef="#br0" timeOffset="52053.18">14784 10344,'0'24,"-25"-24,25 25,-25-25,25 25,0 0,25-25,-25 25,25-25,-1 0,1 0,0 0,0 0,0-25,-1 25,-24-25,25 25,-25-25,25 0,-25 1,0-1,0 0,0 0,-25 0,0 1,1 24,-1 0,0 0,0 0,0 0</inkml:trace>
  <inkml:trace contextRef="#ctx0" brushRef="#br0" timeOffset="62515.46">15478 2183,'-25'0,"1"0,-1 0,50 0,-1 0,1 0,0 0,0-25,24 25,-24 0,0 0,0 0,0-25,24 25,-24 0,0 0,0 0</inkml:trace>
  <inkml:trace contextRef="#ctx0" brushRef="#br0" timeOffset="62707.38">15528 2257,'0'0,"-25"25,50-25,0 0,-1-25,1 25,25 0,-25-25,-1 25,26 0,-25-24,24 24,1 0,0-25</inkml:trace>
  <inkml:trace contextRef="#ctx0" brushRef="#br0" timeOffset="63411.37">16421 1786,'0'0,"0"-25,-25 25,25 25,25 0,-25 0,25-1,-25 1,0 0,24 0,-24 0,0-1,25 1,-25 0,0 0,25 0,-25-1,25 1,-25 0,0 0,25-25,-25 25,0-1,0 1,24-25,-24 25,0-50,0 0,0 1,0-1,0 0,-24 0,24 0,0 1,0-1,-25 0,25 0,0 0,0 1,-25-1,25 0,0 0,0 0,0 1,0-1,0 0,0 0,0 0,0 1,0-1,25 0,-25 0,25 25,-25-25,24 25,1-25,0 1,0 24,0-25,-1 25,1 0,-25 25,25-25,-25 24,0 1,0 0,0 0,0 0,0 0,0-1,0 1,0 0,0 0,0 0,0-1,0 1,25 0,-25 0,25-25,-25 25,0-1,24-24,-24 25,0 0,0 0,0 0,-24-1,-1 1,0-25,0 0,0 25,1-25,-1 0</inkml:trace>
  <inkml:trace contextRef="#ctx0" brushRef="#br0" timeOffset="63651.63">17165 1811,'-25'0,"25"-25,25 25,0 0,-1-25,1 25,0 0,0 0,0-25,-1 25,1 0,0 0,0-24,0 24</inkml:trace>
  <inkml:trace contextRef="#ctx0" brushRef="#br0" timeOffset="63827.71">17214 1836,'0'0,"-24"0,-1 24,0-24,0 0,25 25,25-25,0 0,0 0,-1-25,26 25,-25 0,24 0,-24 0</inkml:trace>
  <inkml:trace contextRef="#ctx0" brushRef="#br0" timeOffset="64035.51">17686 1687,'-25'0,"0"0,0 25,1-25,24 24,-25-24,25 25,0 0,0 0,0 0,25-1,-1-24,1 0,0 0,25 0,-26 0,26-24,-25 24,0-25,24 25,-24-25,0 0,-25 0,25 1,-25-1,0 0,-25 0,0 0,0 0</inkml:trace>
  <inkml:trace contextRef="#ctx0" brushRef="#br0" timeOffset="72427.39">1116 2183,'-25'0,"1"0,-1 0,0 0,25-25,25 25,0 0,-1-25,1 0,0 1,25-1,-26 0,26 0,0 0,-1 1,1-1,-1 0,1 0,0 0,-26 1,26-1,0 0,-25 25,24-25,-24 25,0-25,0 25,-1 0,-24 25,25-25,-25 25,0 0,-25 0,1-1,-1 1,0 25,0-1,-24 1,-1 0,0-1,1 1,-1 24,0-24,1-1,-26 1,26 24,-1-49,1 25,24-1,-25-24,25 0,1 25,-1-50,25 25,-25-1,50 1,0-25,-1 0,1 0,0-25,25 25,-1-24,-24 24,25-25,-1 0,1 0,-1 0,1 0,0 1,-1-1,1 0,24 0,-24 0,0 1,-1-1,1 0,-1 0,-24 0,25 25</inkml:trace>
  <inkml:trace contextRef="#ctx0" brushRef="#br0" timeOffset="73023.5">2208 2232,'0'0,"0"25,-25-25,25-25,25 25,-1-24,-24-1,25 25,0-25,0 0,-25 0,25 1,-1 24,1-25,0 0,0 0,-25 0,-25 25,0 0,0 25,1-25,-1 25,25 0,-25-25,0 25,25-1,-25 1,25 0,0 0,0 0,0-1,0 1,0 0,25-25,-25 25,25 0,0-1,0-24,-1 0,1 0,0-24,0 24,0-25,24 25,-24-25,0 0,24-24,-24 24,25 0,-25 0,24-24,-24 24,0 0,25 0,-26-24,-24 24,25 0,0 0,-25 0,0 1,0-1,0 0,0 0,-25 25,0 0,1 0,-1 25,0-25,0 25,0-25,25 25,-24-1,-1-24,25 25,0 0,-25 0,25 0,0-1,0 1,0 0,25 0,-25 0,25-1,-1-24,1 0,0 25,0-25,0 0,-1-25,1 25,25-24,-25 24,24-25,-24 25,25-25,-26 0,26 0</inkml:trace>
  <inkml:trace contextRef="#ctx0" brushRef="#br0" timeOffset="73607.14">3150 1836,'-25'0,"25"-25,0 0,25 25,0 0,0 0,0 0,-25 25,24-25,1 25,0-1,0 1,0 0,-25 0,24-25,1 25,-25-1,25-24,-25 25,25-25,-25 25,0-50,0 0,0 1,-25 24,25-25,0 0,0 0,0 0,0 1,0-1,0 0,0 0,0 0,25 25,-25 25,25 0,-25 0,24-25,-24 25,25-1,-25 1,25-25,-25 25,0-50,0 0,0 1,0-1,0 0,0 0,25 0,-25 1,25 24,-1 0,-24-25,25 25,0 0,0 0,0 0,0 0,-1 25,1-25,-25 24,25-24,-25 25,25-25,-25 25,25-25,-1 0</inkml:trace>
  <inkml:trace contextRef="#ctx0" brushRef="#br0" timeOffset="73907.33">3994 1563,'0'0,"0"-25,-25 25,25 25,-25-25,25 24,-25-24,0 25,25 0,-24-25,24 25,0 0,-25-25,25 25,0-1,25-24,-1-24,1-1,0 0,-25 0,0 0,25 25,-25-25,25 1,-25-1,24 25,-24-25,25 25,0 0,0 0,0 0,-1 0,-24 25,25-25,0 0,0 0,0 0,-1 0,1 0,0 0</inkml:trace>
  <inkml:trace contextRef="#ctx0" brushRef="#br0" timeOffset="74272.08">4266 1315,'0'0,"25"0,-25 24,25-24,0 25,0 0,-25 0,24-25,-24 25,25-25,-25-25,0 0,0 0,0 0,0 1,0-1,0 0,0 0,25 0,0 1,0-1,-1 0,1 25,0 0,0 0,0 0,-25 25,24-25,1 25,0-25,0 0,0 24,-1-24,1 25,0-25,0 0,0 25,0-25,-1 0,1 0,0 0,0 0,0 0,-1 0</inkml:trace>
  <inkml:trace contextRef="#ctx0" brushRef="#br0" timeOffset="74899">1761 3671,'-25'0,"25"-25,-24 25,48-25,1 1,0 24,0-25,0 0,24 0,1-24,24 24,-24-25,24 1,25-1,1 0,-1-24,0 24,25-24,-25 24,25-24,-24 24,24 1,-25-26,25 26,-25-1,0 0,0-24,-24 24,24 1,0-1,-24 1,-1-1,1 0,-1 1,0 24,1-25,-26 1,1 24,24 0,-49 0,25 1,-25-1,-1 0,1 25,0-25</inkml:trace>
  <inkml:trace contextRef="#ctx0" brushRef="#br0" timeOffset="75412.52">2456 3721,'0'0,"24"-25,26-25,0 1,-1 24,1-25,24 1,-24-1,24-24,1 24,-1-24,-24 24,49-24,-25 24,1-24,-1 24,1-24,-1 24,0-24,1 24,-1 0,1 1,-26-1,26 0,-26 26,-24-26,25 25,-25 25,-1-25,1 25</inkml:trace>
  <inkml:trace contextRef="#ctx0" brushRef="#br0" timeOffset="87122.69">11584 8359,'0'0,"25"0,-1 0,1 0,0 0,0 0,0 0,-1 0,1 0,-25-25,25 25,0 0,0 0,-1 0,1 0,-25-24,25 24,0 0,0 0,-1 0,1 0,0 0,0 0,0 0,-1 0,1 0,0 0,0 0,-25-25,25 25,0 0,-1 0</inkml:trace>
  <inkml:trace contextRef="#ctx0" brushRef="#br0" timeOffset="88271.14">10939 8359,'0'25,"25"-25,-1 0,1 0,0 0,0 0,0 0,-1-25,1 25,0 0,0 0,0 0,0 0,-1 0,1 0,0 0,0 0,0 0,-1 0,1 0,0-25,0 25,0 0,-1 0,1 0,0 0,0 0,0 0,-1 0,1 0,0 0,0 0,0 0,-1 0,1 0,0 0,0 0,0 0,-1 0,1 0,0 0,0 0,0 0,-1-24,1 24,0 0,0 0,0 0,-1 0,1 0,0 0,0 0,0 0,0 0,-1 0,1 0,-25-25,25 25,0 0,0 0,-1 0,1 0,0 0,0 0,0 0,-1 0,1 0,-25-25,25 25,0 0,0 0,-1 0,1 0,0 0,0 0,0-25,-1 25,1 0,0 0,0 0,0 0,-1-25,1 25,0 0,0 0,0 0,-1 0,1 0,0 0,0 0,0 0,-1 0,1 0,0 0,0 0,0 0,0 0,-1 0,1 0</inkml:trace>
  <inkml:trace contextRef="#ctx0" brushRef="#br0" timeOffset="90102.36">8483 8310,'25'0,"0"0,-25-25,25 25,-1 0,1 0,0-25,0 25,0 0,-1-25,1 25,0-25,0 25,0 0,-1 0,1-24,0 24,0 0,0 0</inkml:trace>
  <inkml:trace contextRef="#ctx0" brushRef="#br0" timeOffset="90282.06">8830 8260,'-24'0,"24"-25,0 50</inkml:trace>
  <inkml:trace contextRef="#ctx0" brushRef="#br0" timeOffset="90443.12">8830 8310,'25'49,"-50"-98,50 123,-25-49,0 0,0-1,0 1,0 0,0 0,0 0,-25-1,1 1,-1 0,25 0,-25-25,0 25,0-25,1 24,-1 1,0-25,0 0,0 0,25-25,0 1,0-1</inkml:trace>
  <inkml:trace contextRef="#ctx0" brushRef="#br0" timeOffset="90698.69">9029 8359,'0'-25,"25"25,0 0,-1-24,1 24,0 0,0-25,0 25,-1 0,1 0,0-25,0 25,0 0,-1 0</inkml:trace>
  <inkml:trace contextRef="#ctx0" brushRef="#br0" timeOffset="90887.1">9103 8508,'25'0,"-25"-25,25 25,0 0,0-25,-1 25,1 0,0-24,0 24,0 0,-1-25,1 25</inkml:trace>
  <inkml:trace contextRef="#ctx0" brushRef="#br0" timeOffset="92495.07">9599 8161,'0'-25,"0"50,0 0,25-1,-25 1,0 0,25-25,-25 25,0 0,25-1,-25 26,0-25,0 0,0-1,0 26,0-25,0 24,0-24,25 25,-25-25,0 24,0-24,0 0,0 0,0-1,0 1</inkml:trace>
  <inkml:trace contextRef="#ctx0" brushRef="#br0" timeOffset="93964.67">13667 8111,'0'-25,"25"25,0 0,-25 25,25-25,-25 25,0 0,25 0,-25-1,0 1,0 0,0-50,0 0,24 25,-24-24,0-1,0 0,0 0,25 25,-25-25,25 1,0 24,-25 24,25-24,-25 25,0 0,24-25,-24 25,0 0,25-25,-25 24,0-48,0-1,0 0,25 0,-25 0,0 1,0-1,0 0,0 0,25 0,-25 0,25 25,-1 25,-24 0,25-25,-25 25,0 0,25-25,-25 25,0-1,25 1,-25 0,0 0,0 0,0-1,25 1,-25 0,0 0,0 0,0-1</inkml:trace>
  <inkml:trace contextRef="#ctx0" brushRef="#br0" timeOffset="94205.68">14263 8186,'-25'0,"50"-25,-1 25,1 0,0 0,0-25,0 25,0 0,-1 0,1 0,-25-25,25 25</inkml:trace>
  <inkml:trace contextRef="#ctx0" brushRef="#br0" timeOffset="94481.08">14387 8136,'0'25,"0"0,0-1,0 1,25-25,-25 25,0 0,0 0,24-1,-24 1,0 0,0 0,0 0,0-1,0 1,-24 0,-1-25,0 0,0 0,25-25,-25 25,25-25</inkml:trace>
  <inkml:trace contextRef="#ctx0" brushRef="#br0" timeOffset="94786.12">14784 8062,'-25'0,"50"0,-1 0,1 0,0 0,0 0,0 0,-1-25,1 25,0 0,0 0</inkml:trace>
  <inkml:trace contextRef="#ctx0" brushRef="#br0" timeOffset="94958.16">14808 8210,'0'0,"-24"0,24-24,24 24,1 0,0-25,0 25,0 0</inkml:trace>
  <inkml:trace contextRef="#ctx0" brushRef="#br0" timeOffset="95237.04">15304 7987,'-24'0,"-1"0,25 25,-25 0,25 0,0-1,0 1,0 0,25 0,0-25,-1 0,1 0,0 0,0 0,-25-25,25 25,0-25,-1 25,1-25,-25 1,25 24,-25-25,0 0,0 0,0 0,-25 25,25-25,-25 25,1-24,-1 24,0 0,0 0,0 0,0 0,-24 24</inkml:trace>
  <inkml:trace contextRef="#ctx0" brushRef="#br0" timeOffset="96953.24">11162 9029,'0'25,"25"-25,0 0,0 0,-1 0,1 0,0 0,0 0,0 0,-1 0,1 0,0 0,0 0,0 0,-1 0,1 0,0 0,0 0,0 0,-1 0,1-25,0 25,0 0,0 0,-1 0,1 0,0 0,0 0,0 0,-1 0,1 0,0 0,0 0,0 0,-1 0,1 0,0 0,0 0,0 0,-1 0,1 0,0 0,0 0,0 0,0 0,-1 0,1-25,25 25,-25 0,-1 0,1 0,0 0,0-25,0 25,-1 0,1 0,0 0,0 0,0 0,-1 0,1 0,0 0,0 0,0 0,-1 0,1 0,0 0,0 0,0 0,-1 0,1 0,0 0,0 0,0 0,-1 0,1 0,0 0,-25-25,25 25,0 0,-1 0,1 0,0 0,0 0,0 0,0 0,-1 0,1 0,0 0,0 0,0 0,-1 0,1-24,0 24,25 0,-26 0,1 0,0 0,0 0,0-25,-1 25,1 0,0 0,0 0,0 0,-50 0,0 0</inkml:trace>
  <inkml:trace contextRef="#ctx0" brushRef="#br0" timeOffset="97792.69">14039 8905,'-24'0,"24"-25,24 25,-24 25,25-25,0 0,-25 25,25-1,-25 1,0 0,0 0,0 0,0 0,0-50,0 0,0 0,0 0,25 25,-25-25,0 1,0-1,24 25,-24 25,25-25,-25 24,0 1,25-25,-25 25,0-50,25 0,-25 1,25-1,-25 0,24 25,-24-25,25 0,-25 1,25 48,-25 1,0 0,25 0,-25 0,0-1,0 1,0 0,25-25,-25 25,0 0,25 0</inkml:trace>
  <inkml:trace contextRef="#ctx0" brushRef="#br0" timeOffset="97993.12">14536 9029,'0'-25,"24"25,1-25,0 25,0 0,0-25,-1 25,1 0</inkml:trace>
  <inkml:trace contextRef="#ctx0" brushRef="#br0" timeOffset="98244.52">14635 8954,'0'25,"-25"-25,25 25,25-25,-25 25,25 0,-25 0,24-25,-24 24,0 1,25-25,-25 25,0 0,0 0,0-1,-25-24,1 0,24 25,-25-25,0 0,0 0,0 0,1-25</inkml:trace>
  <inkml:trace contextRef="#ctx0" brushRef="#br0" timeOffset="98474.17">14908 8979,'0'-25,"24"25,1-24,0 24,0 0,0 0,-25-25,24 25,1 0,0 0,0-25,0 25,-1 0</inkml:trace>
  <inkml:trace contextRef="#ctx0" brushRef="#br0" timeOffset="98656.93">15007 9004,'-25'0,"25"25,25-50,0 25,-1 0,1 0,0 0</inkml:trace>
  <inkml:trace contextRef="#ctx0" brushRef="#br0" timeOffset="98925.42">15528 8905,'25'0,"-1"0,1-25,0 25,0 0,0 0,-1 0</inkml:trace>
  <inkml:trace contextRef="#ctx0" brushRef="#br0" timeOffset="99152.89">15850 8682,'0'0,"0"-25,0 50,0-1,0 1,0 0,0 0,0 0,0-1,0 26,25-25,-25 0,0-1,25 1,-25 0,0 0,25 0,-25 0,0-1</inkml:trace>
  <inkml:trace contextRef="#ctx0" brushRef="#br0" timeOffset="100392.05">11137 7789,'0'0,"25"-25,0 25,0 0,24 0,-24 0,0 0,0 0,24 0,-24 0,25 0,-1-25,-24 25,25 0,-1 0,1 0,0 0,-1-25,1 25,-1 0,1 0,-25 0,24 0,1-25,0 25,-1 0,-24 0,25 0,-25 0,24 0,1 0,-25 0,24 0,-24-24,25 24,-1 0,-24 0,25 0,-26 0,26-25,-25 25,24 0,-24 0,0 0,0 0,0 0,-1 0,1 0,0 0,0 0,0 0,-1 0,-24-25,25 25,0 0,0 0,0 0,-1-25,1 25,0 0,0 0,0 0,0 25,-1-25</inkml:trace>
  <inkml:trace contextRef="#ctx0" brushRef="#br0" timeOffset="101137.87">13295 7367,'0'0,"0"-25,0 0,25 1,0 24,0 0,0 0,-25 24,24-24,1 25,0 0,0 0,-25 0,25-1,-25 1,0 0,0 0,0 0,0-1,0-48,0-1,0 0,0 0,0 0,0 1,0-1,0 0,0 0,24 25,1 0,-25 25,25 0,-25 0,0-1,0 1,25-25,-25-25,0 1,25 24,-25-25,24 0,-24 0,25 25,-25-25,25 25,0-24,0 48,-25 1,24-25,-24 25,0 0,0 0,0-1,25 1,-25 0,25 0,-25 0</inkml:trace>
  <inkml:trace contextRef="#ctx0" brushRef="#br0" timeOffset="101393.02">13940 7491,'0'-25,"25"25,0-25,0 25,-1 0,-24-24,25 24,0 0,0-25,0 25,-1 0</inkml:trace>
  <inkml:trace contextRef="#ctx0" brushRef="#br0" timeOffset="101640.07">14015 7441,'0'0,"24"0,1 0,-25 25,25-25,-25 25,25-25,-25 25,25-25,-25 25,0-1,24-24,-24 25,0 0,0 0,-24 0,-1-1,0-24,0 25,0-25,1 0,-1 0,0 0</inkml:trace>
  <inkml:trace contextRef="#ctx0" brushRef="#br0" timeOffset="101889.1">14362 7317,'0'-24,"25"24,0 0,-1 0,1 0,-25-25,25 25,0 0,0 0,-1 0,1 0,0 0</inkml:trace>
  <inkml:trace contextRef="#ctx0" brushRef="#br0" timeOffset="102128.96">14362 7441,'25'0,"0"0,-25-24,24 24,1 0,0 0,-25-25,25 25,0 0,-1 0,1-25,0 25,0 0,0 0</inkml:trace>
  <inkml:trace contextRef="#ctx0" brushRef="#br0" timeOffset="102900.96">14932 7218,'25'0,"0"0,0 0,0 0,-1-25,1 25,0 0</inkml:trace>
  <inkml:trace contextRef="#ctx0" brushRef="#br0" timeOffset="103145.38">14957 7094,'0'0,"0"25,0 0,0 0,25-25,-25 24,0 1,0 0,0 0,25 0,-25-1,0 1,0 0,0 0,0 0,0-1</inkml:trace>
  <inkml:trace contextRef="#ctx0" brushRef="#br0" timeOffset="103420.95">15280 6970,'0'25,"24"0,-24 0,0-1,25 1,-25 0,0 0,0 0,0 24,25-24,-25 25,0-26,0 1,0 25,25-25,-25-1,0 1,25 25,-25-25</inkml:trace>
  <inkml:trace contextRef="#ctx0" brushRef="#br0" timeOffset="104453.79">14957 7193,'-25'0,"1"0,48 0,1 0,0 0,0 0,0 0,-1 0,1 0,0 0,0 0,-50 0,0 0,0 0,1 0,-1 0</inkml:trace>
  <inkml:trace contextRef="#ctx0" brushRef="#br0" timeOffset="110106.9">6499 15453,'0'-24,"0"48,0 1,-25 0,25 0,-25 0,0-1,1 26,-1 0,0-26,0 26,0 0,1-1,-1-24,-25 25,25-26,25 1,-24 0,-1 0,0 0,0-1,25 1,-25-25,50 0,0 0,0-25,0 25,-1 0,1 0,25 0,-25 0,-1 0,26 0,-25 0,24 0,-24 0,25 0,-1 0,-24 0,25 0,-25 0,-1 0,1 0,25 0,-25 0,-1 0,1 0,-25 25,25-25,-25-25,0 1,-25-1,25 0,0 0,-25 0,1 1,24-26,-25 25,25-24,-25 24,0-25,0 25,25-24,-24 24,24 0,-25 0,25 1,-25-1,25 0,0 0,-25 25</inkml:trace>
  <inkml:trace contextRef="#ctx0" brushRef="#br0" timeOffset="110438.84">6970 15503,'0'-25,"0"50,25 0,-25 0,0-1,25 1,-25 25,0-25,25-1,-25 26,0-25,0 0,0 24,24-24,-24 0,0 24,0-24,25 0,-25 0,0 24,25-24,-25 0,25 0,-25 0,25-25,-1 24,1-24,0 0,0 0,0 0,-1 0,1 0,0 0,0-24,0 24,-1-25,1 25</inkml:trace>
  <inkml:trace contextRef="#ctx0" brushRef="#br0" timeOffset="110730.86">6921 15528,'0'0,"-25"0,25-25,25 25,-25-25,24 25,1 0,0-25,0 25,0 0,-1-24,1 24,0 0,0 0,0-25,-1 25,1 0,0-25,0 25,0 0,-1 0,1-25,0 25,0 0,0 0,-1 0</inkml:trace>
  <inkml:trace contextRef="#ctx0" brushRef="#br0" timeOffset="110914.82">7144 15652,'0'0,"-25"25,25-1,0 1,25-25,-25-25,25 25,-1 0,1-24,0 24,0-25,0 0,24 25,-24-25,25 0</inkml:trace>
  <inkml:trace contextRef="#ctx0" brushRef="#br0" timeOffset="111122.86">7838 15528,'0'25,"25"-25,-25-25,25 25,0 0,-1-25,1 25,0 0,0-25,25 25,-26 0,1 0,0-25</inkml:trace>
  <inkml:trace contextRef="#ctx0" brushRef="#br0" timeOffset="111311.85">7937 15751,'0'0,"0"25,-24 0,48-25,1-25,0 0,0 25,0-25,0 25,-1-25,1 25,0-24,0 24,24-25,-24 0,0 25</inkml:trace>
  <inkml:trace contextRef="#ctx0" brushRef="#br0" timeOffset="112474.71">8954 15553,'0'-25,"0"0,0 0,25 25,0 0,0 0,0 0,0 25,-1 0,1 0,-25-1,25 1,-25 0,0 0,25 0,-25-1,0 1,0 0,0 0,0 0,0-1,0 1,0-50,0 1,0-1,0 0,0 0,0 0,0 1,0-1,0-25,0 25,0 1,0-1,0 0,25 25,-25 25,24 0,-24-1,25 1,-25 0,0 0,0 0,25-1,-25 1,0 0,25-25,-25-25,0 0,0 1,25-1,-25 0,0 0,24 0,-24 1,0-26,25 25,-25 0,25 1,-25-1,25 0,0 0,-25 0,24 25,1 0,-25 25,25 0,-25 0,25 0,-25-1,0 1,25 25,-25-25,0-1,0 26,24-25,-24 24,0-24,0 25,25-25,-25-1,0 26,25-25,-25 0,0-1</inkml:trace>
  <inkml:trace contextRef="#ctx0" brushRef="#br0" timeOffset="112702.85">9872 15751,'-25'0,"25"-25,25 0,0 25,0-24,0 24,-1 0,1-25,0 25,0-25,0 25,0 0,-1-25,1 25,0 0,-25-25</inkml:trace>
  <inkml:trace contextRef="#ctx0" brushRef="#br0" timeOffset="112947.81">10096 15627,'0'0,"-25"0,25 25,0 0,0-1,0 1,25 0,-1 0,1 0,0-1,-25 1,25 0,0 0,-25 0,24-1,-24 26,25-25,-25 24,0-24,0 0,-25 0,25 24,-24-24,-1 0,0 0,0 0,0-25,1 0,-1 24,0-24,0 0,0 0,0 0,1 0,24-24,-25 24</inkml:trace>
  <inkml:trace contextRef="#ctx0" brushRef="#br0" timeOffset="114083.79">10740 15354,'-24'0,"-1"0,0 0,0 0,25 25,-25-25,25 25,-24 0,-1-25,25 24,-25-24,25 25,0 0,-25 0,25 0,0-1,0 1,0 0,0 0,25 0,0-25,0 0,-1 0,1 0,0 0,-25-25,25 25,0-25,-1 0,1 0,0 1,0-1,0 0,-25 0,24 0,-24 1,0-1,0 0,0 0,0 0,0 0,0 1,0-1,-24 0,24 50,0 0,0-1,0 1,0 0,0 0,24 25,-24-26,25 1,-25 25,25-25,0 24,-25 1,25-1,-1 1,-24 0,25-1,-25 1,25-1,-25 1,0 0,0-1,0-24,0 0,0 0,0-1,-25 1,0-25,25 25,-24-25,-1 0,25-25,-25 25,0 0,0-25,25 1,-24 24,24-25,-25 0,25 0,0 0,0 1,0-1,0 0,25 0,-1 0,-24 1</inkml:trace>
  <inkml:trace contextRef="#ctx0" brushRef="#br0" timeOffset="114567.65">11311 15652,'0'25,"-25"-25,0 0,25 24,25-24,0-24,0 24,0 0,-1-25,1 25,0 0,0-25,0 25,-1 0,26-25,-25 25,0-25,-1 25,1 0,0 0</inkml:trace>
  <inkml:trace contextRef="#ctx0" brushRef="#br0" timeOffset="114830.79">11559 15627,'0'0,"-25"0,25 25,0 0,25-25,-25 24,25-24,-25 25,25 0,-1 0,1 0,0-1,0 1,0 25,-1-25,1 24,0 1,0-25,-25 24,25-24,-25 25,0-26,0 1,-25 0,25 0,-25 0,0-25,0 0,1 24,-1-24,0 0,0 0,0-24,1 24,-1 0,25-25,-25 0,0 0</inkml:trace>
  <inkml:trace contextRef="#ctx0" brushRef="#br0" timeOffset="115406.78">12005 15280,'-24'-25,"24"0,0 0,0 0,0 50,0 0,24 0,-24 0,0-1,0 1,0 25,0-25,0 24,0-24,0 25,0-1,0-24,0 0,0 0,0 0,0-1,0 1,0-50,0 1,0-1,0 50,25-1,0 1,-25 0,25-25,-25 25,25-25,-1 25,1-25,0-25,0 0,0 0,-25 0,25 1,-25-1,24 0,-24-25,25 26,-25-1,0-25,0 25,0 1,0-26,0 25,0-25,0 26,0-26,0 25,0 0,0-24,0 24,0 0,0 50,0 0,0 24,0-24,0 0,25 25,-25-26,0 26,0-25,25 25,-25-1,0-24,25 25,-25-1,24 1,-24-25,25 24,-25 1,25-25,-25 24</inkml:trace>
  <inkml:trace contextRef="#ctx0" brushRef="#br0" timeOffset="116006.77">12576 15677,'0'0,"-25"-25,25 0,0 50,0 0,0-1,0 1,0 0,0 0,25 0,-25 24,0-24,0 0,25 0,-25-1,0 26,25-25,-25 0,24-1,-24 1,0 0,0 0,25-25,-25-25,0 0,0 0,0 1,0-1,0 0,-25 0,25 0,0 1,0-1,0 0,0 0,0 0,0 1,0-1,0 0,0 0,0 0,0 1,25-1,-25 0,25 0,-25 0,25 25,-25-24,25 24,-25-25,24 25,1 0,-25 25,0-1,0 1,0 0,0 0,0 0,0-1,0 1,0 0,0 0,0 0,0-1,25 1,-25 0,25-25,0 25,-1-25,-24 25,25-25,-25 24,25-24,-25 25,0 0,0 0,0 0,-25-25,25 24,-25-24,1 25,-1 0,0-25,0 25,0-25,1 0</inkml:trace>
  <inkml:trace contextRef="#ctx0" brushRef="#br0" timeOffset="116473.97">12055 15677,'0'0,"25"0,-25 24,0 1,0 0,0 0,0 0,0-1,-25 1,25 0,0 0,-25 0,25-1,0 1,0 0,0 0,-25 0,25-1</inkml:trace>
  <inkml:trace contextRef="#ctx0" brushRef="#br0" timeOffset="117374.76">13246 14858,'0'0,"-25"-25,25 50,0 0,25 0,-25-1,25 1,-25 25,24-25,-24 24,25-24,-25 25,25-1,-25 1,0-1,25 1,-25 0,0-1,25 1,-25 0,0-1,0 1,24-1,-24 1,0-25,25 24,-25-24,0 25,0-25,0-1,0 1,25-25</inkml:trace>
  <inkml:trace contextRef="#ctx0" brushRef="#br0" timeOffset="117974.36">13271 15007,'0'0,"0"-25,-25 0,25 0,0 1,0-1,0 0,0 0,0 0,0 1,0-1,25 25,-25-25,24 25,1-25,0 0,0 25,0 0,-1-24,1 24,25 0,-25 0,-1 24,1 1,0-25,-25 25,25 0,-25 24,0-24,0 25,-25-1,25 1,-25 0,25-1,-25 1,1-25,-1 24,0-24,25 0,-25 0,25-1,-25-24,25 25,0-50,25 25,0 0,0-24,0 24,24 0,-24-25,0 25,24 0,-24 0,0 25,25-25,-26 0,1 24,0 1,0 0,0 0,-1 0,1 0,-25 24,0-24,0 25,0-26,-25 26,25 0,-24-26,-1 26,0-25,-25 0,26 24,-26-24,25 0,-24 0,24-1,-25-24,25 25,-24-25,24 25,0-25,0 0,1 0,-1 0</inkml:trace>
  <inkml:trace contextRef="#ctx0" brushRef="#br0" timeOffset="118682.74">14312 15949,'0'-24,"-25"24,1 0,-1 0,0 0,25 24,-25-24,25 25,-25-25,25 25,-24 0,24 0,-25-1,25 1,-25 0,25 0,0 0,0-1,0 1,0 0,0 0,25-25,-25 25,25-25,-1 0,-24 24,25-24,0 0,0 0,0-24,-1 24,1 0,0-25,0 0,0 25,-25-25,25 0,-1 25,-24-24,0-1,0 0,0 0,0 0,-24 1,24-1,-25 25,0-25,0 25,0 0,0 0,1 0,-1 0,0 0,0 0</inkml:trace>
  <inkml:trace contextRef="#ctx0" brushRef="#br0" timeOffset="122970.76">9401 16470,'0'-24,"0"48,0 1,0 0,0 0,0 0,0-1,25-24,-25 25,0 0,0 0,25-25,-25 25,0-1,0 1</inkml:trace>
  <inkml:trace contextRef="#ctx0" brushRef="#br0" timeOffset="123287.62">9649 16470,'0'0,"-25"0,25-24,0 48,0 1,0 0,25 0,-25 0,0-1,0 1,0 0,0 0,0 0,0-1,0 1,0 0</inkml:trace>
  <inkml:trace contextRef="#ctx0" brushRef="#br0" timeOffset="124690.74">9327 17314,'-25'0,"0"0,50 0,0 0,-1 0,1 0,0 0,0-25,0 25,-1 0,1-25,0 25,0 0,-25-25,25 25,-1 0,1 0,0 0,-25-25,25 25</inkml:trace>
  <inkml:trace contextRef="#ctx0" brushRef="#br0" timeOffset="125122.4">9475 17140,'-24'0,"24"25,0 0,24-1,-24 1,0 0,0 0,0 0,25-1,-25 1,0 0,0 0,25 0,-25-1,0 1</inkml:trace>
  <inkml:trace contextRef="#ctx0" brushRef="#br0" timeOffset="125727.77">9996 17016,'-25'0,"25"-25,0 0,0 50,0 0,0 0,25-25,-25 25,0-1,0 1,25 0,-25 0,0 0,25-1,-25 1,0 0,0 0,25 0,-25-1,0 1,0 0,0 0,0 0,0-1</inkml:trace>
  <inkml:trace contextRef="#ctx0" brushRef="#br0" timeOffset="126462.82">9599 18405,'-24'0,"24"-25,24 25,1 0,0-25,0 25,0 0,-1-24,1 24,0 0,0-25,0 25,-1 0,1 0,0 0</inkml:trace>
  <inkml:trace contextRef="#ctx0" brushRef="#br0" timeOffset="126882.68">10170 18033,'-25'0,"50"25,-25 0,0-1,25 1,0 0,-25 0,0 0,24-1,-24 1,0 0,25 0,-25 0,0-1,25 1,-25 0,0 0,25 0</inkml:trace>
  <inkml:trace contextRef="#ctx0" brushRef="#br0" timeOffset="130861.63">15280 16222,'-25'0,"25"-25,-25 25,25-24,25 48,0 1,-1 0,1 0,0 0,-25-1,0 26,25-25,-25 25,0-1,0-24,-25 25,25-1,-25 1,0-1,25-24,-24 25,-1-25,0 24,25-24,-25 0</inkml:trace>
  <inkml:trace contextRef="#ctx0" brushRef="#br0" timeOffset="132658.7">16570 15205,'-25'0</inkml:trace>
  <inkml:trace contextRef="#ctx0" brushRef="#br0" timeOffset="136250.25">16793 15106,'-25'0,"25"-25,0 0,0 1,0-1,25 0,0 25,-25-25,24 25,1 0,0 0,0 0,-25 25,25-25,-1 0,-24 25,25 0,-25-1,25 1,-25 0,25 25,-25-26,0 26,0 0,0-1,0 1,0-25,0 24,0 1,-25 0,25-1,0-24,0 25,0-26,0 1,0 0,0 0,25 0,-25-1,25 1,-1-25,1 0,0 0,0-25,0 25,-25-24,24-1,1 0,-25 0,25 0,0 1,-25-1,25-25,-25 25,24 1,-24-26,0 25,25 0,-25-24,0 24,0-25,0 25,0-24,0 24,-25 0,25 0,-24-24,24 24,-25 25,25-25,0 0,-25 25,25-24</inkml:trace>
  <inkml:trace contextRef="#ctx0" brushRef="#br0" timeOffset="137406.6">17512 15677,'0'-25,"0"50,25-50,0 25,0 0,-1 0,-24-25,25 25,0 0,0 0,-25-25,25 25,-1 0,1 0,-25-25,25 25,0 0,0 0,-25-24,0 48</inkml:trace>
  <inkml:trace contextRef="#ctx0" brushRef="#br0" timeOffset="137678.56">17686 15677,'0'0,"0"24,25 1,-25 0,24 0,-24 0,25-1,-25 1,25 0,-25 0,0 0,0 24,0-24,0 0,0 0,0-1,-25-24,25 25,-25 0,1 0,-1-25,0 25,0-25,0 0,1 0,-1 0,0-25,0 25,0 0,25-25,-25 25</inkml:trace>
  <inkml:trace contextRef="#ctx0" brushRef="#br0" timeOffset="138006.37">18157 15429,'25'0,"0"0,-1 0,1 0,0 0,0 0,0 0,-1 0,1 0,0 0,0 0,0 0,-1 0,1 0</inkml:trace>
  <inkml:trace contextRef="#ctx0" brushRef="#br0" timeOffset="138209.51">18207 15577,'-25'0,"25"25,25-25,-1 0,1 0,0 0,0 0,0-25,-1 25,1 0,0 0,0-24,0 24,24 0,-24 0,0 0,0-25,0 25,-1 0,1 0</inkml:trace>
  <inkml:trace contextRef="#ctx0" brushRef="#br0" timeOffset="145544.56">19596 15156,'-25'0,"25"24,-25-24,0 0,25 25,-25-25,25 25,25-25,0 0,0 0,0 0,0 0,-1 0,1 0,0 0,0 0,0 0,-1 0,1 0,0 0,0 0,0-25,-1 25,1 0,0 0</inkml:trace>
  <inkml:trace contextRef="#ctx0" brushRef="#br0" timeOffset="146425.23">20414 14932,'0'0,"-25"0,25-24,-24 24,-1 0,0 0,0 0,0 24,1-24,24 25,-25-25,25 25,-25 0,25 0,0-1,0 1,0 0,0 0,0 0,0-1,25-24,-25 25,25-25,-1 0,1 25,0-25,0-25,0 25,-1 0,-24-25,25 25,-25-24,0-1,0 0,0 0,0 0,0 1,0-1,-25 0,25 0,0 50,0 0,25 0,-25-1,25 1,-25 0,25 0,-25 0,25-1,-1 1,-24 0,25 0,-25 0,25-1,0 1,-25 0,25 0,-25 0,0 0,0-1,0 1,0 0,0 0,0 0,-25-25,25 24,-25-24,0 0,0 0,1-24,-1 24,25-25,-25 25,25-25,0 0,25 0,0 1,-1-1,1 25</inkml:trace>
  <inkml:trace contextRef="#ctx0" brushRef="#br0" timeOffset="146796.47">20811 15255,'-25'0,"50"0,0 0,0-25,0 25,-1 0,1 0,-25-25,25 25,0 0,0 0,-1 0,1 0,-25-25,25 25</inkml:trace>
  <inkml:trace contextRef="#ctx0" brushRef="#br0" timeOffset="147060.49">20985 15255,'-25'0,"25"25,0-1,25-24,-25 25,25 0,-1 0,-24 0,25-25,-25 25,0-1,25 1,-25 0,0 0,0 0,0-1,-25 1,0 0,1 0,-1-25,0 0,0 25,0-25,1 0,-1 0,0 0,0 0,0-25</inkml:trace>
  <inkml:trace contextRef="#ctx0" brushRef="#br0" timeOffset="148757.4">21208 14883,'0'-25,"0"50,0 0,0-1,0 1,25 0,-25 0,0 0,0 24,25 1,-25-1,24-24,-24 25,0-25,0-1,25 1,-25 0,0 0,0 0,0 0,25-25,-25 24,0 1,0-50,0 1,-25 24,25-25,0 0,0 0,0 0,0 0,-25-24,25 24,0 0,0 0,0 1,0-1,0 0,0 0,-24 0,24 1,0-1,0 0,0 0,0 0,0 1,-25 24,25-25,0 0,-25 25,25-25,0 0,0 1,-25 24,25 24,0 1,25-25,-25 25,0 0,25 0,-25-1,0 1,25 0,-25 0,0 24,24-24,-24 0,0 0,0 0,25-1,-25 1,0 0,0 0,25 0,-25-1,0 1,25-25,0 0,-25 25,24-25,1-25,0 0,-25 1,0-1,25 25,-25-25,0 0,0 0,0 1,25-1,-25 0,0 0,0 0,0 1,0-1,0 0,0-25,0 26,0-1,0 0,0 0,0 0,0 50,0 0,0 0,0 0,24-1,-24 1,0 0,25 25,-25-26,0 26,25-25,-25 0,0-1,0 1,25 25,-25-25,0-1,25 1,-25 0,0 0</inkml:trace>
  <inkml:trace contextRef="#ctx0" brushRef="#br0" timeOffset="149288.51">21729 15230,'0'25,"0"0,0-1,0 1,0 0,0 0,0 0,0 0,0-1,25 1,-25 0,0 0,0 0,0-1,25-24,-25 25,0-50,0 1,0-1,-25 25,25-25,0 0,0 0,0 1,0-1,0 0,0 0,0 0,0 0,0 1,0-1,0 0,0 0,0 0,25 25,-25 25,0 0,24 0,-24 0,0-1,25 1,-25 0,0 0,25 0,-25 0,25-1,-25 1,25 0,-25 0,24 0,-24-1,25-24,-25 25,0 0,-25-25,1 0,24-25,-25 25</inkml:trace>
  <inkml:trace contextRef="#ctx0" brushRef="#br0" timeOffset="149972.38">22027 14932,'0'0,"0"-24,0 48,0 1,0 0,0 0,0 0,0 24,0-24,0 0,0 24,24-24,-24 25,0-25,25-1,-25 26,0-25,0 0,25 0,-25-1,0 1,25 0,-25 0,0 0,0-1,0-48,-25-1,25 0,0 0,-25 25,25-25,0 1,0-1,-25 0,25-25,0 25,0 1,0-26,-24 25,24-24,0 24,0 0,0-25,0 26,-25-1,25-25,0 25,0 1,0-1,0 0,0 0,0 0,0 1,0-1,0 0,0 0,25 25,-25-25,0 1,24 24,1 0,0 24,-25 1,25 0,-25 0,0 0,0 24,0-24,0 0,0 0,25 24,-25-24,0 0,24 0,-24 24,25-24,-25 0,25 0,-25-1,25 1,-25 0,0 0,0 0,0-1,0 1,0 0,-25 0,0-25,0 25,1-25</inkml:trace>
  <inkml:trace contextRef="#ctx0" brushRef="#br0" timeOffset="150245.41">22473 15280,'0'-25,"-25"25,25 25,-25-25,25 24,0 1,0 0,0 0,25 0,-25 0,25-1,0 1,-25 0,25 0,-1-25,1 25,0-25,0 0,0 0,-1 0,1-25,0 25,0-25,-25 0,25 0,-25 1,0-1,0 0,-25 0,25 0,-25 25,0-25,0 1,1 24,-1-25,-25 25</inkml:trace>
  <inkml:trace contextRef="#ctx0" brushRef="#br0" timeOffset="150596.16">20389 16222,'-24'25,"-1"-25,50 0,-1 0,1 0,25 0,-25-25,49 25,-24 0,24 0,25-25,-24 25,24 0,-25-24,26 24,-26 0,25 0,-24 0,-1-25,25 25,-49 0,24 0,1 0,-26 0,1-25,0 25,-1 0,-24 0,0 0,0 0,-25-25,24 25</inkml:trace>
  <inkml:trace contextRef="#ctx0" brushRef="#br0" timeOffset="151008.04">21134 16446,'0'24,"0"1,0 0,24-25,-24 25,0 0,25-1,-25 1,0 25,0-25,25-1,-25 26,0 0,0-26,0 26,0-25,0 0,0-1,25 1,-25 0,0 0,0-50,0 0,25 0,-25 1,0-1,0 0,24 0,-24 0,0-24,0 24,25 0,0 0,-25 1,25 24,0 0,-1 24,1 1,-25 0,25 0,0-25,-25 25,25-1,-25 1,24 0,-24 0,25-25,0 25,-25-1,25-24,0 25,-1-25,1 0,0 0</inkml:trace>
  <inkml:trace contextRef="#ctx0" brushRef="#br0" timeOffset="151252.67">20960 16718,'25'0,"0"0,-1 0,-24-24,25 24,25 0,-25 0,-1 0,26 0,0-25,-26 25,26 0,0 0,-26-25,26 25,0 0,-1 0,-24 0,25-25,-26 25,26 0,-25 0,0 0</inkml:trace>
  <inkml:trace contextRef="#ctx0" brushRef="#br0" timeOffset="154012.27">12774 8384,'0'-25,"0"0,0 50,-24-25,24 25,0 0,0 0,0-1,0 1,24-25,-24 25,0 0,0 0,25-25,-25 24,0 1,0 0,0 0,0 0,25-25,-25 24,0 1,0 0,25-25,-25 25,0 0,0-1,0 1,0 0,0 0,0 0,25-25,-25 24,0 1,0 0,0 0,0 0,24-25,-24 25,0-1,0-48,-24 24,24-25,-25 25,25-25,-25 25,25-25,-25 25,25-25,-25 25,25-25,0 50,25-25,-25 25,25-25,-25 25,25-25,-25 25,25-25,-1 0,1 0,-25-25,25 25,-25-25,25 0,-25 0,0 1,25 24,-25-25,0 0,0 0,0 0</inkml:trace>
  <inkml:trace contextRef="#ctx0" brushRef="#br0" timeOffset="156282.03">17165 17810,'-25'0,"25"-25,-25 25,25-25,0 0,25 1,-25-1,25 25,0-25,-1 0,1 25,0 0,0 0,0 0,-25 25,24-25,-24 25,25 0,-25-1,0 1,25 0,-25 0,0 24,0-24,0 0,0 25,0-1,-25-24,25 25,0-1,-25 1,25-25,0 24,-24-24,24 0,0 0,0-1,0 1,0 0,0 0,24 0,1-25,-25 24,25-24,0-24,0 24,-1-25,1 25,0-25,0 0,-25 0,25 1,0-1,-25 0,0 0,0 0,0 1,0-26,0 25,0 0,-25-24,25 24,0 0,-25 0,0-24,25 24,-25 0,0 0,25 1,-24 24,24-25,0 0</inkml:trace>
  <inkml:trace contextRef="#ctx0" brushRef="#br0" timeOffset="156546.34">17735 18157,'0'0,"25"0,0 0,0 0,0-25,-1 25,1 0,0-25,0 25,0 0,-1 0</inkml:trace>
  <inkml:trace contextRef="#ctx0" brushRef="#br0" timeOffset="156802.37">18008 18157,'-25'0,"1"0,48 0,-24 25,25-25,0 25,0-25,-25 24,0 1,25-25,-25 25,0 0,0 0,0-1,0 1,0 0,-25-25,25 25,-25 0,0-1,0-24,25 25,-24-25,-1 25,0-25,0 0,0 25,1-25,-1 0,0 0,0 0</inkml:trace>
  <inkml:trace contextRef="#ctx0" brushRef="#br0" timeOffset="158782.29">17214 16396,'-24'0,"24"25,-25-25,0 0,0 25,25-1,-25-24,25 25,-24 0,24 0,-25 0,25-1,0 1,0 0,0 0,0 0,0-1,25 1,-25 0,24-25,-24 25,25-25,0 25,0-25,0 0,-1 0,1-25</inkml:trace>
  <inkml:trace contextRef="#ctx0" brushRef="#br0" timeOffset="159530.54">17338 16594,'0'-24,"25"24,-25 24,25-24,0 0,-25 25,25 0,-25 0,0 0,0-1,0 1,0-50,0 1,0-1,0 0,0 0,24 25,-24-25,25 25,-25 25,0 0,0 0,25-25,-25 25,0-50,25 25,-25-25,0 0,25 25,-25-25,25 1,-25-1,24 25,1 0,0 0,0 25,-25-1,25-24,-25 25,0 0,24-25,-24 25,0 0</inkml:trace>
  <inkml:trace contextRef="#ctx0" brushRef="#br0" timeOffset="159746.18">17810 16718,'-25'0,"25"-24,25 24,-25-25,25 25,-1 0,1 0,0 0,-25-25,25 25</inkml:trace>
  <inkml:trace contextRef="#ctx0" brushRef="#br0" timeOffset="159962">17959 16669,'0'25,"0"-1,0 1,24 0,-24 0,0 0,0-1,0 1,0 0,0 0,-24 0,-1-25,0 0,0 0</inkml:trace>
  <inkml:trace contextRef="#ctx0" brushRef="#br0" timeOffset="160202.53">18157 16594,'0'-24,"25"24,0-25,-1 25,1-25,0 25,0 0,0 0</inkml:trace>
  <inkml:trace contextRef="#ctx0" brushRef="#br0" timeOffset="160363.07">18231 16718,'0'0,"-24"0,48 0,1-24,0 24</inkml:trace>
  <inkml:trace contextRef="#ctx0" brushRef="#br0" timeOffset="160646.29">18579 16644,'25'0,"-1"0,1-25,0 25,0 0</inkml:trace>
  <inkml:trace contextRef="#ctx0" brushRef="#br0" timeOffset="160930.27">18802 16446,'0'24,"0"1,25-25,-25 25,0 0,25 0,-25-1,0 1,24-25,-24 25,0 0,25 0,-25-1</inkml:trace>
  <inkml:trace contextRef="#ctx0" brushRef="#br0" timeOffset="161258.71">18852 16297,'0'-25,"0"0,24 25,-24-25,25 25,0 0,0 0,0 0,-1 25,1-25,0 25,0-25,0 25,-1-1,1 1,0 0,0 0,-25 0,25 24,-25-24,0 25,0-1,0-24,0 25,-25-1,0-24,25 25,-25-1,0-24,1 0,-26 0,25 24,0-49,1 25</inkml:trace>
  <inkml:trace contextRef="#ctx0" brushRef="#br0" timeOffset="161705.31">18479 18455</inkml:trace>
  <inkml:trace contextRef="#ctx0" brushRef="#br0" timeOffset="162270.1">18479 18430,'0'-25,"0"0,-24 25,-1 0,25 25,-25-25,25 25,-25-25,25 25,-25-25,25 24,-24-24,24 25,-25 0,25 0,0 0,0 0,0-1,0 1,25-25,-25 25,24-25,1 25,0-25,0 0,0 0,-1-25,1 25</inkml:trace>
  <inkml:trace contextRef="#ctx0" brushRef="#br0" timeOffset="162962.51">18554 18430,'-25'0,"25"-25,25 25,-25 25,0 0,25-25,-25 24,0 1,0 0,0 0,0 0,0 0,0-50,25 25,-25-25,0 0,24 0,-24 0,25 1,-25-1,25 0,-25 0,25 25,-25 25,0 0,0 0,25-25,-25-25,0 0,24 0,1 0,0 1,0 24,-25 24,25-24,-25 25,0 0,0 0,24 0,-24-1,0 1,0 0,25-25</inkml:trace>
  <inkml:trace contextRef="#ctx0" brushRef="#br0" timeOffset="163161.81">18976 18479,'-25'0,"25"-24,25 24,-1 0,-24-25,25 25,0 0,0 0,0-25,-1 25</inkml:trace>
  <inkml:trace contextRef="#ctx0" brushRef="#br0" timeOffset="163373.2">19100 18430,'-25'0,"50"0,-50 25,25-1,0 1,0 0,25-25,-25 25,0 0,0 0,-25-1,0-24,25 25,-25-25,0 0,1 0</inkml:trace>
  <inkml:trace contextRef="#ctx0" brushRef="#br0" timeOffset="163561.99">19224 18455,'24'-25,"1"25,0-25,0 25,0 0,-1 0</inkml:trace>
  <inkml:trace contextRef="#ctx0" brushRef="#br0" timeOffset="163707.51">19273 18529,'-25'25,"1"-25,48 0,1-25,0 25,0 0,0 0</inkml:trace>
  <inkml:trace contextRef="#ctx0" brushRef="#br0" timeOffset="163926.26">19546 18405,'25'0,"0"0,-25-25,25 25,-1 0,1 0,0 0,0 0,0-25,-1 25,1 0,0 0,0 0,0 0</inkml:trace>
  <inkml:trace contextRef="#ctx0" brushRef="#br0" timeOffset="164145.91">19720 18306,'-25'0,"50"0,-25 25,25-25,-25 24,0 1,24-25,-24 25,0 0,0 0,0-1,25 1</inkml:trace>
  <inkml:trace contextRef="#ctx0" brushRef="#br0" timeOffset="164362.07">19918 18281,'0'-25,"25"50,-25 0,0 0,25-25,-25 24,0 1,25-25,-25 25,0 0,0 0</inkml:trace>
  <inkml:trace contextRef="#ctx0" brushRef="#br0" timeOffset="164653.28">20017 18132,'0'0,"0"-25,25 25,0 0,0 0,0 25,-1-25,1 25,0 0,0-25,0 25,-1-1,1 1,0 0,0 25,-25-26,0 1,0 0,0 25,0-26,0 1,-25 0,25 0,-25 0,0 0,1-1,-1 1,0-25,0 25</inkml:trace>
  <inkml:trace contextRef="#ctx0" brushRef="#br0" timeOffset="164850.22">20588 18331,'-25'0,"25"-25,0 0,25 25,0 0,-25-25,24 25,1 0,0-25,0 25,0 0</inkml:trace>
  <inkml:trace contextRef="#ctx0" brushRef="#br0" timeOffset="164994.25">20613 18380,'-25'0,"0"25,25-50,25 25,0 0,-1-25,1 25,0 0</inkml:trace>
  <inkml:trace contextRef="#ctx0" brushRef="#br0" timeOffset="165709.26">21431 18182,'0'0,"-25"0,1 0,48 0,1 0,0 0,-25-25,25 25,0 0,24-25,-24 25,0-25,24 25,-24 0,0-24,0 24,25-25,-26 25,1 0,0-25,0 25,0 0,-1 0,1 0,0-25,0 25,-50 0</inkml:trace>
  <inkml:trace contextRef="#ctx0" brushRef="#br0" timeOffset="165952.24">21605 17909,'0'25,"0"0,25-1,-1 1,-24 25,25-25,-25-1,25 1,-25 0,25 0,-25 0,0-1,25 1,-25 0,0 0,25-25</inkml:trace>
  <inkml:trace contextRef="#ctx0" brushRef="#br0" timeOffset="166864.16">22498 17537,'0'-25,"-25"0,25 0,-25 1,25-1,-25 25,1 0,-1 0,0 0,0 25,0-1,1 1,24 0,-25 0,25 0,0 0,0-1,0 1,25-25,-1 0,-24 25,25-25,0 0,0-25,0 25,-25-25,24 25,-24-24,25 24,-25-25,0 0,0 0,0 0,0 0,0 1,0-1,0 50,0-1,25 1,-25 0,0 0,25 0,0 0,-25-1,24 1,1 0,-25 25,25-26,0 1,-25 0,25 0,-1 0,-24-1,25 1,-25 0,0 0,25 0,-25-1,0 1,-25 0,0 0,1-25,-1 0,0 0,0 0,0-25,1 25,-1-25,0 25,25-25,0 1,0-1,25 0,0 25,-25-25,24 25</inkml:trace>
  <inkml:trace contextRef="#ctx0" brushRef="#br0" timeOffset="167136.21">22771 17735,'0'-24,"-25"24,25-25,25 0,0 25,-1 0,-24-25,25 25,0 0,0 0,0 0,-1 0,1-25,0 25,0 0,0 0,-1 0</inkml:trace>
  <inkml:trace contextRef="#ctx0" brushRef="#br0" timeOffset="167391.97">22969 17686,'0'0,"0"25,0-1,0 1,0 0,25 0,-25 0,25-25,-25 24,25 1,-1 0,-24 0,25-25,-25 25,0-1,25 1,-25 0,-25-25,0 25,1-25,-1 0,25 25,-25-25,0 0,0 0,1 0,-1 0,0 0,25-25,-25 25</inkml:trace>
  <inkml:trace contextRef="#ctx0" brushRef="#br0" timeOffset="168395.94">23391 17314,'0'-25,"0"0,0 50,0 0,0-1,0 1,-25 0,25 0,0 24,0-24,-25 25,25-25,0 24,0-24,-25 25,25-25,0-1,0 1,0 0,0 0,0 0,-24-25,48 0,-24-25,0 0,0 0,0 0,0 1,0-1,0 0,0 0,0 0,25 50,-25 0,0 0,25-25,-25 25,25-25,-25 24,25-24,-1 0,1 0,-25-24,25 24,-25-25,25 25,-25-25,25 0,-25 0,0 1,24-1,-24 0,0 0,0-25,0 26,0-1,0 0,0-25,0 26,0-26,0 25,0 0,0 1,0-1,0 0,0 0,0 50,25-25,-25 25,0 0,0-1,0 1,0 0,25 25,-25-26,0 26,0-25,25 24,-25-24,0 25,0-25,25 24,-25-24,0 25,0-25,24-1,-24 1,0 0,0 0,25 0,-25-1</inkml:trace>
  <inkml:trace contextRef="#ctx0" brushRef="#br0" timeOffset="169069.91">23812 17661,'0'0,"-24"0,48 0,-24 25,0 0,0-1,0 1,0 0,25 0,-25 0,0-1,0 1,0 0,0-50,0 0,-25 25,25-24,0-1,0 0,0 0,0 0,25 1,-25-1,0 0,0 0,0 0,0 1,25-1,-25 0,25 25,-25-25,25 25,-25 25,0 0,0 0,0-1,-25 1,25 0,0 0,0 0,25-25,-25 24,25 1,-1 0,1-25,0 25,0-25,-25 25,25-25,-25 24,-25-24,25 25,-25-25,0 0,0 25,1-25,-1 0,25 25,-25-25</inkml:trace>
  <inkml:trace contextRef="#ctx0" brushRef="#br0" timeOffset="170130.3">24135 17214,'0'0,"0"-24,-25 24,25-25,0 0,0 50,25 0,-25-1,0 1,0 0,25 0,-25 0,0 24,0-24,0 0,0 0,0 24,0-24,0 0,0 0,0 0,0-1,0 1,25 0,-25 0,0 0,0-1,0 1,0-50,0 1,0-1,-25 0,25 0,0 0,0 1,0-26,-25 25,25 0,0 0,0 1,0-26,-25 25,25 0,0 1,0-26,0 25,-25 0,25-24,0 24,0 0,0 0,0 1,0-1,0 0,0 0,0 0,0 1,0-1,0 0,0 0,0 0,25 25,-25-24,25 24,-25-25,25 25,0 0,-1 0,-24 25,25-1,-25 1,0 0,0 0,0 0,0-1,0 1,-25 0,25 0,0 0,0-1,0 1,0 0,0 0,0 0,0-1,25 1,-25 0,25-25,-25 25,25 0,0-1,-25 1,24-25,-24 25,25 0,-25 0,0-1,0 1,0 0,0 0,-25 0,1 0,-1-1,0-24,0 25,0-25,1 0,48 0</inkml:trace>
  <inkml:trace contextRef="#ctx0" brushRef="#br0" timeOffset="170386.15">24507 17438,'0'0,"0"-25,-25 50,0-25,25 24,0 1,-24-25,24 25,0 0,0 0,0 0,0-1,0 1,24 0,-24 0,25 0,-25-1,25-24,0 25,0-25,-1 25,1-25,0 0,0-25,0 25,-25-25,0 1,0-1,0 0,-25 0,0 0,0 1,0 24,1-25</inkml:trace>
  <inkml:trace contextRef="#ctx0" brushRef="#br0" timeOffset="170794.9">23044 18306,'-25'-25,"50"25,-25-25,24 25,1 0,0 0,0-25,0 25,24 0,-24 0,25 0,-26 0,26 0,0-24,-1 24,1 0,-1 0,-24 0,25 0,-1 0,1 0,0 0,-26 0,1 24</inkml:trace>
  <inkml:trace contextRef="#ctx0" brushRef="#br0" timeOffset="171223.18">23688 18281,'-24'0,"24"25,0 0,-25-25,25 24,0 1,0 0,0 0,25 0,-25-1,0 1,0 0,24 0,-24 0,0 0,0-1,25 1,-25 0,0 0,0 0,0-1,-25-24,25 25,0 0,-24-25,24-25,0 0,0 1,24-1,-24 0,25 0,0 0,0 25,0 0,-1 0,1 0,-25 25,25-25,-25 25,25-25,-25 25,25-25,0 25,-1-25,-24 24,25-24,0 0,0 0,-25-24,25 24,-1 0,-24-25,25 25</inkml:trace>
  <inkml:trace contextRef="#ctx0" brushRef="#br0" timeOffset="171434.18">23664 18455,'-25'0,"50"0,-1 0,1 0,0 0,0 0,24 0,-24-25,0 25,25 0,-25 0,24-25</inkml:trace>
  <inkml:trace contextRef="#ctx0" brushRef="#br0" timeOffset="173533.4">12378 7590,'-25'25,"25"0,-25 0,25-1,0 1,-25-25,25 25,0 0,0 0,0-1,-25-24,25 25,0 0,0-50,25 0,-25 1,25-1,-25 0,25 0,-25 0,25 25,-25-24,0-1,24 25,1 0,-25-25,25 25,-25 25,25-25,-25 25,25-25,-25 24,0 1,24-25,-24 25,25-25</inkml:trace>
  <inkml:trace contextRef="#ctx0" brushRef="#br0" timeOffset="174223.52">12477 7689,'0'0,"-25"0,25 25,0 0,0 0,25 0,-25-1,0 1,25 0,-25 0,0 0,24-1,-24 1,0 0,0 0,0 0,0 0,25-25,-25 24,0 1,25-25,-25 25,0 0,25-25,-25 25,0-1,0 1,-25-25,0-25,25 1,-25 24,25-25,0 0,0 50,0 0,0-1,25-24,0 0,0 0,-25-24,25 24,-25-25,24 0,-24 0,0 0,25 1</inkml:trace>
  <inkml:trace contextRef="#ctx0" brushRef="#br0" timeOffset="183794.08">7119 13618,'0'-25,"0"0,0 0,0 50,0 0,0 0,0 0,0-1,0 1,-25 0,25 0,0 0,0-1,0 1,0 0,0 25,-25-26,25 26,0-25,-24 24,24 1,0 0,0-26,-25 1,25 25,0-25,0-1,25-24,-25 25,24-25,-24 25,25-25,0 0,0 0,0 0,-1 0,1 0,0 0,25 0,-26-25,26 25,-25 0,24-25,-24 25,25-24,-25 24,24 0,-24-25,0 25,0 0,-1-25,1 25</inkml:trace>
  <inkml:trace contextRef="#ctx0" brushRef="#br0" timeOffset="184114.95">7020 13643,'0'0,"0"24,-25-24,0 0,0 0,25-24,25 24,0 0,-25-25,25 25,0-25,-1 25,1 0,0-25,25 25,-26-25,26 25,-25 0,24-24,-24 24,0-25,25 25,-26-25,26 25,-25 0,0 0,-1-25,1 25,0 0</inkml:trace>
  <inkml:trace contextRef="#ctx0" brushRef="#br0" timeOffset="184290">7218 13791,'-25'25,"50"-25,0-25,0 25,0 0,24-24,-24 24,25-25,-26 25</inkml:trace>
  <inkml:trace contextRef="#ctx0" brushRef="#br0" timeOffset="184474.02">8037 13791,'0'0,"25"-24,-1 24,1-25,0 25,0 0,0-25,-1 25,26-25,-25 25,0 0</inkml:trace>
  <inkml:trace contextRef="#ctx0" brushRef="#br0" timeOffset="184647.01">8136 13990,'0'0,"-25"25,0-25,25 24,-24-24,48 0,-24-24,25 24,0 0,0-25,0 25,-1 0,1-25,25 25,-25-25,24 25</inkml:trace>
  <inkml:trace contextRef="#ctx0" brushRef="#br0" timeOffset="185333.81">9128 13643,'0'-25,"0"50,0-1,-25-24,25 25,0 0,0 0,-24 24,24-24,0 25,-25-1,25-24,-25 25,25-1,-25 1,25 0,-25-1,25 1,0-25,0-1,-25 26,25-25,0 0,0-50,0 0,25 25,-25-25,0-24,25 24,-25-25,25 25,-25-24,25-1,-25 25,0-24,25 24,-25-25,0 26,0-1,24 0,-24 0,0 50,25 0,-25 0,0-1,25 1,-25 0,0 0,25 0,-25-1,25 1,-25 0,24 0,1-25,0 0,0-25,0 0,-25 0,24 1,-24-26,0 25,25 0,-25 1,0-26,0 25,0 0,0-24,0 24,0-25,0 26,0-1,0 0,0 0,0 0,25 1,-25 48,0 1,0 0,0 0,0 24,0 1,25 0,-25-1,0 1,25-1,-25 1,24 0,-24-26,25 26,-25 0,25-26,-25 26,25-25,-25 24,0-24,25 0,-25 0,0 0</inkml:trace>
  <inkml:trace contextRef="#ctx0" brushRef="#br0" timeOffset="185660.98">8781 13543,'0'0,"-25"0,0 0,25-24,-25 24,25-25,0 0,0 0,25 25,0 0,0-25,0 25,-1 0,1-24,25 24,-1 0,-24-25,25 25,-25-25,24 25,1 0,0-25,-26 25,26-25,0 25,-26-24,26 24,-25 0,24-25,-24 25,0 0,0-25,0 25,-1 0,1 0</inkml:trace>
  <inkml:trace contextRef="#ctx0" brushRef="#br0" timeOffset="185966.55">9996 13990,'0'0,"-25"25,1-25,-1 0,25-25,0 0,25 0,-1 25,-24-25,0 50,0 0,-24-25,24 25,-25-25</inkml:trace>
  <inkml:trace contextRef="#ctx0" brushRef="#br0" timeOffset="186333.9">10418 13494,'0'0,"-25"-25,25 0,-25 25,25 25,0 0,0 0,25-1,-25 1,0 0,25 25,-25-26,25 26,-25-25,25 24,-25-24,24 0,-24 25,25-26,-25 26,25-25,-25 0,25 24,-25-24,0 0,25 24,-25-24,0 0,0 0,0 0,0-1,0 1,0 0</inkml:trace>
  <inkml:trace contextRef="#ctx0" brushRef="#br0" timeOffset="186834.7">10269 13519,'0'-25,"-25"25,25-25,0 0,0 0,0 1,0-1,0 0,25 0,0 0,0 25,-25-24,25 24,-1-25,1 25,0 0,0 0,0 0,-1 0,-24 25,25-25,-25 24,0 1,0 0,0 0,0 24,0-24,-25 0,25 25,0-26,-24 1,24 0,0 0,0 0,0-1,0 1,24-25,1 0,0 25,0-25,0 0,-1 0,1 25,0-25,0 0,0 25,24-25,-49 24,25 1,0-25,0 25,-25 0,24 0,-24-1,0 1,0 0,0 0,-24 0,24 24,-25-24,0 0,25 0,-25-25,0 24,1 1,-1-25,0 25,0-25,0 0,1 0,-1 0,0 0,0 0,0 0,1 0</inkml:trace>
  <inkml:trace contextRef="#ctx0" brushRef="#br0" timeOffset="187318.44">9897 13196,'25'-25,"0"25,-1-25,1 25,0 0,0-24,0 24,24 0,-24 0,25-25,-1 25,1 0,0 0,-1 0,1-25,-1 25,1 0,0 0,-1 0,-24 0,0-25,24 25,-24 0,0 0,-50 0,0 0,1 0,-1 0,0 0,-25 0,26 25,-1-25,-25 0,25 0,1 0,24-25,24 0,1 25,0 0,25 0,-26-24,26 24,-25 0,24 0,-24 0,25 0,-25 0,-1 0,1 24,-25 1,-25-25,1 25,-1 0,0-25,0 25,-24-25</inkml:trace>
  <inkml:trace contextRef="#ctx0" brushRef="#br0" timeOffset="188658.13">11931 12849,'-25'-25,"25"0,0 0,-25 25,1-24,-1 24,0 0,25-25,-25 25,0 0,1 0,-1-25,0 25,0 0,0 0,1-25,-1 25,0 0,-25 0,1-25,24 25,-25 0,1-24,-1 24,1 0,-1-25,0 25,-24-25,24 25,1-25,-26 25,26-25,-1 25,-24 0,24-24,-24 24,24 0,-24 0,24-25,-24 25,-1 0,26 0,-26 0,1-25,-1 25,26 0,-26 0,1 0,-1 0,1 0,0 0,24 0,-24 25,-1-25,1 0,24 25,-24-25,-1 24,1 1,-1-25,26 25,-26 0,1 0,0-1,-1 1,26 0,-26 0,1 0,24-1,-24 1,-1 0,1 0,24 0,-24-1,24 1,-24 0,-1 0,26 0,-26-1,1 1,24 0,-24 0,24 24,-24-24,24 0,1 0,-26 0,26 24,-1-24,-24 0,24 25,1-26,-26 26,25-25,1 24,-1-24,1 25,-1-25,0 24,1-24,24 0,-25 24,26-24,-26 0,25 0,0 0,1-1,-1 26,0-25,0 0,25-1,-25 1,25 0,-24 0,24 24,-25-24,25 0,0 0,-25 0,25-1,0 1,-25 0,25 0,0 0,0 0,0-1,0 1,0 0,0 0,0 0,0-1,0 1,0 0,25-25,-25 25,25-25,-25 25,25-25,-1 0,1 0,0 24,0-24,0 0,-1 0,1 25,0-25,25 0,-26 25,26-25,0 0,-1 25,1-25,-1 0,26 0,-1 0,1 0,-1 0,1 0,24 0,-25 0,25 0,1 0,-26 25,25-25,-24 0,24 0,-25 24,25-24,1 25,-1-25,-25 25,26-25,24 0,-25 0,0 0,25 0,0-25,-25 25,25 0,0-25,-24 25,24-24,-25 24,0-25,0 25,0-25,1 0,-1 25,0-25,-24 1,24-1,-25 0,1 0,24 0,-25 1,1-26,-1 25,0-24,-24 24,24-25,-24 0,0 26,-1-26,1 25,0 0,-1-24,-24 24,0 0,24 0,-24 1,0-1,0 0,0 0,24 0,-24 1,0-1,0 0,-1 0,1 0,0 1,0-1,-25 0,25 0,-1 0,1-24,-25 24,25-25,-25 26,0-1,0-25,0 25,0-24,0 24,-25 0,25-24,-25 24,25 0,-24-25,-1 25,25 1,-25-1,0-25,-24 25,24 1,-25-1,25-25,-24 25,-26 1,26-1,-26 25,26-25</inkml:trace>
  <inkml:trace contextRef="#ctx0" brushRef="#br0" timeOffset="196418.93">12055 11088,'0'0,"0"24,0 1,0 0,0 0,0 0,0 0,25-25,-25 24,0 1,0 0,0 0,25 0,-25-1,0 1,0 0,24 0,-24 0,0-1,25 1,-25 0,25 0,-25 0,0-1,0 1,25-25,-25 25,0 0,25 0,-25-1,0 1,0 0,25-25,-25 25,0 0,0-1,0 1,0 0,24 0,-24 0,0-1,0 1,0 0,0 0,0 0,0-1,0 1,0 0,0 0,25 0,-25 0,0-1,0 1,0 0,0 0,0 0,0-1,0 1,25-25</inkml:trace>
  <inkml:trace contextRef="#ctx0" brushRef="#br0" timeOffset="197289.92">12129 12328,'0'25,"0"0,25-25,-25 24,0 1,25-25,-25 25,25 0,-25 0,25-25</inkml:trace>
  <inkml:trace contextRef="#ctx0" brushRef="#br0" timeOffset="197638.25">12278 12427,'0'-25,"0"50,25-25,-25 25,25-25,0 25,0-25,-25-25,24 25,-24-25,0 0,25 25,-25-24,0-1,0 0</inkml:trace>
  <inkml:trace contextRef="#ctx0" brushRef="#br0" timeOffset="204967.71">12849 12105,'-25'0,"25"-25,0 0,25 25,0 0,-1 0,1 0,0 0,0 0,0 0,-1 25,1-25,0 25,0-25,-25 24,25 1,-1-25,1 25,-25 0,25 0,-25 0,0-1,0 1,0 0,0 0,-25 0,25-1,-25-24,1 25,-1 0,0-25,0 25,0-25,1 0,-1 0,25 25,-25-25,0 0,0 0,1 0,24-25</inkml:trace>
  <inkml:trace contextRef="#ctx0" brushRef="#br0" timeOffset="205300.79">13444 12030,'0'-25,"0"1,-25 24,1 0,24 24,-25-24,25 25,-25 0,25 0,-25-25,25 25,0-1,-25 1,25 0,0 0,0 0,-24 0,24-1,0 1,0 0,0 0,0 0,0-1,0 1,24-25,-24 25,25 0,0-25,-25 25,25-25,0 0,-1 24,1-24,0 0,0 0,0 0,24 0,-24-24</inkml:trace>
  <inkml:trace contextRef="#ctx0" brushRef="#br0" timeOffset="206399.75">13965 12378,'0'-25,"-25"25,0 25,1-1,24 1,-25 0,25 0,-25 0,25-1,0 1,0 0,0 0,0 0,0-1,0 1,0 0,25 0,0 0,-1-25,1 0,0 0,0 0,0 0,-1 0,1-25,0 0,0 25,0-25,-25 0,24 1,-24-1,0 0,0 0,0 0,-24 1,24-1,-25 0,0 25,0-25,0 0,-24 25,24-24,0 24</inkml:trace>
  <inkml:trace contextRef="#ctx0" brushRef="#br0" timeOffset="208179.15">3646 12080,'0'-25,"0"0,0 0,0 1,25 24,0-25,0 0,0 25,-25-25,24 25,1-25,0 25,0 0,0-24,-1 24,1 0,0 0,0 0,0 0,-1 24,1 1,-25 0,0 0,0 0,-25-1,25 1,-24 0,-1 0,0 0,0-1,-24 1,24 0,-25 0,1-25,24 25,-25 0,0-1,26-24,-1 25,0-25,0 0,0 25,1-25,-1 0,25 25</inkml:trace>
  <inkml:trace contextRef="#ctx0" brushRef="#br0" timeOffset="208556.75">4192 11782,'0'0,"0"-25,0 50,-25-25,25 25,-25 0,25 0,-24-25,24 24,-25 1,25 0,-25 0,25 0,0-1,-25 1,25 0,0 0,0 0,-25-1,25 1,0 0,0 0,0 0,25-25,-25 25,25-1,0-24,0 0,-1 0,1 0,0 0,0 0,0 0,-1 0,1 0,0-24,0 24,0 0,-1-25</inkml:trace>
  <inkml:trace contextRef="#ctx0" brushRef="#br0" timeOffset="209139.6">4589 12179,'0'-25,"0"50,0 0,0 0,0 0,0-1,0 1,0 0,0 0,0 24,0-24,25 0,-25 25,0-26,0 26,24-25,-24 24,0-24,0 0,25 0,-25 0,0-1,0 1,0 0</inkml:trace>
  <inkml:trace contextRef="#ctx0" brushRef="#br0" timeOffset="213456.66">5928 7466,'-24'0,"-1"-25,0 25,0-24,0 24,0 0,1 0,24-25,-25 25,0 0,0 0,0 0,1 0,-1 0,0 0,0 0,0 0,1 0,-1 0,0 0,0 0,0 0,1-25,-1 25,0 0,0 0,0 0,1 0,-1 0,0 0,0 0,0-25,1 25,-1 0,0 0,0 0,0 0,1 0,-1 0,0 0,0 0,0 0,1 0,-1 0,0 0,0 0,0 0,0 25,1-25,-1 0,0 0,0 0,0 0,1 0,-1 0,0 25,0-25,0 0,1 0,-1 25,0-25,0 0,0 0,1 0,-1 24,0-24,0 0,0 0,1 0,24 25,-25-25,0 0,0 0,0 25,1-25,-1 0,25 25,-25-25,0 0,0 25,1-1,-1-24,0 25,0-25,25 25,-25-25,25 25,-24-25,-1 25,25-1,-25-24,25 25,-25 0,25 0,-25 0,25-1,-24 1,24 0,-25-25,25 25,0 0,-25-25,25 24,0 1,-25-25,25 25,-25-25,25 25,0 0,0 0,-25-25,25 24,0 1,-24 0,24 0,-25 0,25-1,-25-24,25 25,0 0,-25-25,25 25,0 0,-25-1,25 1,0 0,0 0,0 0,-24-1,24 1,0 0,0 0,0 0,-25-1,25 1,0 0,-25 0,25 0,0-1,-25-24,25 25,0 0,0 0,-25 0,25-1,0 1,-24 0,24 0,0 0,-25-1,25 1,0 0,-25 0,25 0,0 0,0-1,-25 1,25 0,0 0,0 0,-25-1,25 1,0 0,0 0,0 0,0-1,0 1,0 0,0 0,0 0,-24-1,24 1,0 0,0 0,0 0,0-1,0 1,0 0,0 0,0 0,0-1,0 1,0 0,0 0,0 0,0-1,24 1,-24 0,0 0,0 0,0-1,25 1,-25 0,0 0,0 0,25 0,-25-1,0 1,25 0,-25 0,25-25,-25 25,0-1,24-24,-24 25,25 0,0 0,0 0,0-1,-25 1,24-25,1 25,-25 0,25-25,-25 25,25-25,0 24,-25 1,24-25,-24 25,25-25,-25 25,25-25,-25 25,25-1,0 1,0 0,-1-25,-24 25,25-25,0 0,-25 25,25-25,0 0,-1 24,1-24,-25 25,25-25,0 0,-25 25,25-25,-1 0,-24 25,25-25,0 0,0 25,0-25,-1 0,1 24,0-24,0 0,0 25,-1-25,1 0,0 25,0-25,0 0,-1 0,1 0,0 0,0 25,0-25,-1 0,1 0,0 0,0 0,0 25,-1-25,1 0,0 0,0 24,0-24,-1 0,-24 25,25-25,0 0,0 0,0 0,0 25,-1-25,1 0,0 0,0 0,0 0,-1 0,1 25,0-25,0 0,0 0,-1 0,1 0,0 0,0 0,0 0,-1-25,1 25,0 0,0 0,0 0,-1 0,1-25,0 25,0 0,0 0,-1 0,1 0,0 0,0 0,0 0,-1 0,-24-25,25 25,0 0,0 0,0 0,-1-24,1 24,0-25,0 25,0 0,0-25,-1 25,1 0,0-25,0 25,0-25,-1 25,1-24,0 24,0-25,0 25,-1-25,1 0,0 25,0-25,0 25,-1-24,1-1,0 25,0-25,0 0,-1 25,1-25,0 1,0-1,0 0,-1 25,1-25,-25 0,25 1,0-1,0 25,-1-25,1 0,0 0,-25 1,25 24,0-25,-25 0,24 0,1 0,-25 1,0-1,25 0,-25 0,25 0,0 1,-25-1,25 0,-25 0,24 0,-24 0,0 1,25-1,-25 0,0 0,0 0,25 1,-25-1,0 0,0 0,0 0,0 1,0-1,0 0,25 0,-25 0,0 1,0-1,0 0,0 0,0 0,0 1,0-26,0 25,0 0,25 1,-25-1,0-25,0 25,0 1,0-1,0 0,0 0,0 0,0 1,0-1,0 0,0 0,0 0,0 0,-25 1,25-1,0 0,0 0,0 0,-25 1,25-1,0-25,0 25,-25 1,25-1,0 0,-25 0,25-24,0 24,-24 0,24 0,-25 0,25 1,0-1,-25 0,25 0,0 0,-25 1,25-1,0 0,0 0,-25 0,25-24,0 24,0 0,-25 0,25 1,0-1,-24 0,24 0,-25 0,25 0,-25 1,25-1,-25 0,0 0,25 0,0 1,-24-1,24 0,0 0,-25 0,25 1,0-1,-25 0,25 0,0 0,-25 25,25-24,0-1,-25 25,25-25,-24 0,-1 25,25-25,-25 25,25-24,-25 24,25-25,-25 25,1 0,-1 0,0 0,0 0,0 0,1 0,-1 0,-25 25,25-25,-24 24,24-24</inkml:trace>
  <inkml:trace contextRef="#ctx0" brushRef="#br0" timeOffset="214459.69">3969 8161,'-25'0,"0"0,50 0,-25-25,25 25,0 0,-1 0,1 0,0 0,0-25,0 25,-1 0,26-25,-25 25,0 0,24-24,-24 24,25-25,-26 25,26-25,-25 25,24 0,-24-25,25 25,-25-25,24 25,1-25,-25 25,24-24,1 24,-25 0,24-25,1 25,-25-25,24 25,1 0,-25-25,24 25,-24-25,25 25,-25 0,-1-24,26 24,-25 0,0 0,-1 0,1 0,0 0,0-25,0 25,-1 0,-24 25</inkml:trace>
  <inkml:trace contextRef="#ctx0" brushRef="#br0" timeOffset="-213973.36">4043 8582,'25'0,"-25"-24,25 24,0 0,-1 0,1 0,0-25,0 25,0 0,-1 0,1-25,0 25,25 0,-26 0,1-25,0 25,0 0,0 0,-1-25,1 25,0 0,0-24,0 24,-1 0,1 0,25-25,-25 25,-1 0,1-25,0 25,0 0,0-25,24 25,-24 0,0 0,0-25,0 25,24 0,-24 0,0-24,0 24,-1 0,1 0,0-25,0 25,0 0,-1 0,1 0,0 0,-25-25,25 25,0 0,-1 0,1 0,0 0,0 0,0-25,-1 25,1 0,0 0,0-25,0 25,-1 0,1 0,0 0,0 0,0 0,-1 0,1 0</inkml:trace>
  <inkml:trace contextRef="#ctx0" brushRef="#br0" timeOffset="-212708.98">4291 9054,'-25'0,"1"0,24 25,-25-25,50 0,-1 0,1 0,0 0,0 0,0 0,-1 0,1 0,0 0,25 0,-26 0,26 0,-25-25,24 25,1 0,0 0,-1 0,1 0,0 0,-1 0,1-25,-1 25,1 0,0 0,-1 0,1 0,-1 0,1 0,0 0,-1 0,1 0,-1 0,-24 0,25-25,-25 25,-1 0,1 0,0 0,0 0,0 0,-25-25</inkml:trace>
  <inkml:trace contextRef="#ctx0" brushRef="#br0" timeOffset="-211803.97">4390 10616,'25'0,"0"0,0 0,0 0,24 0,-24 0,0 0,24-24,1 24,-25 0,49 0,-24 0,0-25,24 25,0 0,1-25,-1 25,1 0,-1 0,0 0,1-25,-1 25,1 0,-1 0,0 0,1 0,-25 0,24 0,-24 0,-1 0,-24 0,25 0,-26 0,1 0,0 0,0 0,0 0,-1 0,-24-25</inkml:trace>
  <inkml:trace contextRef="#ctx0" brushRef="#br0" timeOffset="-209817.64">5259 6796,'0'0,"0"-24,0-1,0 0,0 0,0 0,0 1,24-1,-24 0,25 0,0 0,0 1,-25-1,25 25,-1-25,1 0,0 0,25 1,-26-1,26 0,-25 0,24-24,1 24,24 0,-24 0,0-24,24 24,-24 0,24-25,1 26,-1-1,0 0,1 0,-1 0,25 1,1-1,-26 0,25 0,1 0,-1 25,0-25,0 1,0 24,25-25,-24 25,24 0,-25-25,25 25,0 0,0 0,0 25,-25-25,25 0,-25 25,25-25,-24 24,-1 1,0 0,0 0,25 0,-24 0,-1-1,0 26,0-25,0 0,1 24,-1-24,0 25,0-1,-24-24,24 25,-25-26,-24 1,24 25,-24-25,-25-1,24 1,-24 0,0 0,0-25,0 25,-50-25,25-25,-25 25,25-25,-25 25,0-25,1 0,24 1,-25 24,25-25,-25 25,25-25,25 25,-25 25,25-25,-1 0,26 25,-25-25,-25 24,25-24,-50 0</inkml:trace>
  <inkml:trace contextRef="#ctx0" brushRef="#br0" timeOffset="-209194.23">4837 6276,'0'-25,"0"50,25-25,-25 24,0 1,0 0,0 0,0 24,0-24,0 0,0 0,0 24,-25-24,25 0,0 0,0 0,0-1,0 1,0 0,0 0,25-25,0 0,24 25,-24-25,25 0,-26 0,51-25,-26 25,26 0,-1-25,1 25,-1-25,25 25</inkml:trace>
  <inkml:trace contextRef="#ctx0" brushRef="#br0" timeOffset="-206805.45">6672 10716,'-24'-25,"24"50,0-50,24 25,-24-25,25 25,0-25,0 25,0 0,-1-25,1 25,0 0,0-24,0 24,0 0,-1 0</inkml:trace>
  <inkml:trace contextRef="#ctx0" brushRef="#br0" timeOffset="-206537.43">6796 10616,'0'25,"0"0,25-25,0 25,-25 0,25-25,-25 24,25 1,-25 0,0 0,25 0,-25-1,0 1,0 0,0 0,-25 0,25-1,-25 1,0 0,0-25,0 25,1-25,-1 0,0 0</inkml:trace>
  <inkml:trace contextRef="#ctx0" brushRef="#br0" timeOffset="-206345.14">7020 10815,'0'-25,"25"25,-1 0,1-25,0 25,0 0,0 0,-1-25,1 25</inkml:trace>
  <inkml:trace contextRef="#ctx0" brushRef="#br0" timeOffset="-206206.15">7119 10840,'-25'24,"0"-24,50-24,0 24</inkml:trace>
  <inkml:trace contextRef="#ctx0" brushRef="#br0" timeOffset="-205980.65">7417 10765,'-75'75,"150"-150,-175 174,76-74,24 0,-25 0,25 0,0-1,25-24,-1 0,1-24,0 24,0 0,0-25,-1 0,1 25,-25-25,25 0,0 1,-25-1,0 0,0 0,-25 25,0 0,25-25,-25 25</inkml:trace>
  <inkml:trace contextRef="#ctx0" brushRef="#br0" timeOffset="-202225.22">19372 6945,'-24'0,"24"-24,0-1,0 0,0 0,-25 25,25-25,-25 25,0 0,25-25,-25 25,1 0,-1 0,0-24,0 24,0 0,1 0,-1 0,0 24,0-24,0 0,1 0,-1 0,0 0,0 0,0 0,1 0,-1 0,0 0,25 25,-25-25,0 0,1 0,-1 0,0 0,25 25,-25-25,0 0,1 0,24 25,-25-25,0 0,0 0,25 25,-25-25,0 0,25 25,-24-25,-1 24,0 1,0-25,25 25,-25-25,1 25,-1 0,0-25,25 24,-25 1,0 0,1-25,-1 25,25 0,-25-25,0 24,25 1,-25-25,25 25,-24 0,-1-25,25 25,0-1,-25 1,0 0,25 0,-25-25,25 25,-24-1,24 1,-25 0,0 0,25 0,-25-1,25 1,-25 0,1 0,24 0,-25-1,25 26,-25-25,25 0,-25-1,25 1,-25 25,25-25,0-1,-24 1,24 0,0 0,-25 0,25 24,0-24,0 0,0 0,-25 0,25-1,0 1,0 0,0 0,0 0,-25-1,25 26,0-25,0 24,0-24,0 25,0-1,-25 1,25 0,0-1,-24 1,24-25,0 24,-25 1,25-25,0 24,0-24,0 0,0 0,0 0,0-1,0 1,0 0,0 0,0 0,0-1,0 1,0 0,0 0,25 0,-25-1,0 26,0-25,0 0,0-1,24 26,-24-25,0 24,0-24,25 25,-25-25,0-1,25 26,-25-25,0 0,0-1,25 1,-25 0,25 0,-25 0,0-1,24 1,-24 0,0 0,25 0,-25 0,25-1,-25 1,25 0,-25 0,0 0,25-1,-25 26,24-25,-24 0,25-1,-25 1,0 0,25 0,-25 0,25-1,0 1,-25 0,24 0,-24 0,25-25,-25 24,25-24,-25 25,25-25,0 25,-1-25,1 25,0-25,0 25,0-25,-1 0,1 24,0-24,0 0,0 25,-1-25,1 0,0 25,0-25,0 0,-1 0,1 0,0 0,25 0,-25 0,-1 0,1 0,0 0,0 0,0 0,24 0,-24 0,0-25,24 25,-24 0,25-25,-25 25,-1 0,26-24,-25 24,24 0,-24 0,0-25,25 25,-26 0,1 0,0-25,0 25,0 0,-1 0,-24-25,25 25,0 0,0-25,0 25,-1-24,1 24,0-25,0 0,0 25,0-25,-1 0,1 25,0-24,0-1,0 0,-1 0,-24 0,25 1,0 24,-25-25,25 0,0 0,-25 0,24 25,-24-24,25-1,-25 0,25 25,0-25,-25 0,25 1,-1 24,1-25,0 0,0 0,0 0,-1 0,1 1,0-1,0 0,-25 0,25 0,-1 1,1-1,0 0,-25 0,25 0,0 1,-25-1,24 0,1 0,-25 0,25-24,-25 24,25-25,0 26,-1-26,-24 25,25-24,0 24,-25-25,25 25,-25-24,25 24,-25-25,0 26,0-26,0 25,0-25,0 26,0-26,0 0,0 26,0-26,0 0,0 1,0-1,0 1,0 24,24-25,-24 1,0-1,0 0,0 26,0-26,25 0,-25 1,0-1,0 1,0 24,0-25,0 0,0 26,-25-26,25 25,-24-24,24 24,-25 0,0-25,25 26,-25-1,25 0,-25 0,25 0,-24 1,24-1,0 0,-25 0,25 0,0 1,-25 24,25-25,-25 0,25 0,0 0,-25 1,1-1,-1 0,0 0,0 0,0 25,25-24,-24-1,-1 25,0-25,0 0,0 25,25-25,-24 25,-1-24,0-1,0 0,0 0,1 0,-1 1,0-1,0 0,-24 0,24 0,-25 0,25 25,-24-24,-1-1,25 0,-24 0,-1 0,0 25,26-24,-26 24,25-25,0 25</inkml:trace>
  <inkml:trace contextRef="#ctx0" brushRef="#br0" timeOffset="-201460.62">18281 7466,'-25'0,"50"0,0 0,0 0,-1 0,1 0,0 0,25 0,-26 0,1 0,25-25,0 25,-1 0,-24 0,49 0,-24 0,0 0,-1 0,1 0,24-24,-24 24,-1 0,1 0,0 0,-1 0,1 0,-1 0,1 0,-25 0,24 0,-24 0,0 0,0-25,0 25,0 0,-25-25</inkml:trace>
  <inkml:trace contextRef="#ctx0" brushRef="#br0" timeOffset="-200809.49">18405 8111,'0'0,"-25"0,50 0,-25 25,25-25,0 0,-1 0,1 0,0-25,0 25,0 0,0 0,-1 0,1 0,25 0,-25 0,24 0,1 0,-1 0,1 0,0 0,-1 0,1 0,-1 0,1-25,24 25,-24 0,-25 0,24 0,1-24,-25 24,24 0,-24 0,0 0,0 0,0 0,0-25,-1 25,-24-25</inkml:trace>
  <inkml:trace contextRef="#ctx0" brushRef="#br0" timeOffset="-200322.25">18355 8483,'-24'0,"-1"0,0 0,50 0,0 0,-1 0,1 25,0-25,0 0,0 0,-1 0,26 0,-25-25,25 25,-26 0,26 0,0 0,-1 0,1-25,24 25,-24 0,-1 0,26-24,-1 24,-24 0,24-25,1 25,-1 0,-24-25,24 25,-24 0,-1 0,1-25,0 25,-26 0,1 0,0 0,0 0,-25-25,25 25</inkml:trace>
  <inkml:trace contextRef="#ctx0" brushRef="#br0" timeOffset="-199528.8">18430 10269,'-25'0,"50"0,0 0,-25-25,24 25,1 0,25 0,-25-24,0 24,24 0,1-25,-25 25,24 0,1-25,-1 25,1 0,0-25,24 25,-24 0,-1 0,1-25,24 25,-24 0,24-24,-24 24,-1 0,1 0,0 0,-1-25,-24 25,0 0,0 0,0 0,-1 0,-48 0</inkml:trace>
  <inkml:trace contextRef="#ctx0" brushRef="#br0" timeOffset="-199089.25">20117 10195,'0'-25,"24"25,-24-25,25 25,0 0,0 0,0-25,-1 25,1 0,0 0,0 0,0-24,-1 24,1 0,0 0,0 0,0 0,-1 0,1 0,0-25</inkml:trace>
  <inkml:trace contextRef="#ctx0" brushRef="#br0" timeOffset="-198829.26">20389 10120,'-24'0,"24"25,24 0,-24 0,25-25,-25 25,25-1,0 1,0 0,-25 0,24 0,-24-1,25 26,-25-25,0 0,0-1,0 1,0 0,0 0,-25 0,1-25,24 24,-25-24,0 0,0 25,0-25,1 0,-1 0</inkml:trace>
  <inkml:trace contextRef="#ctx0" brushRef="#br0" timeOffset="-198672.22">20588 10443,'25'0,"-25"-25,24 25,1-25,0 25,-25-25,25 25,0 0,0-24,-1 24,1 0</inkml:trace>
  <inkml:trace contextRef="#ctx0" brushRef="#br0" timeOffset="-198537.27">20737 10393,'0'0,"-25"25,0-25,25-25,25 25</inkml:trace>
  <inkml:trace contextRef="#ctx0" brushRef="#br0" timeOffset="-198280.13">21034 10344,'0'0,"-24"24,-1 1,0 0,50 0,0-25,-1 0,1 0,0 0,0 0,24-25,-24 25,0-25,0 25,0-25,-1 1,-24-1,0 0,0 0,-24 25,-1 0,0-25,0 25,0 0,1 0,-1 0,0 0,-25 0,26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20T04:17:04.1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13861 10459 239 0,'0'-3'293'0,"0"3"-76"16,0-5-67-16,0 1-44 0,0 4-25 0,6-3-8 0,-6-1-3 15,0 1-1-15,0-1-4 0,0 4-6 0,0-3-4 16,-6-1-5-16,6 4-5 0,0-4-8 0,0 4-8 16,0-4-2-16,0 4-2 0,0 0-1 0,0 0-4 0,0-3-3 15,0 3-4-15,0 0-1 0,0 0-5 0,0-4-2 0,0 4-1 16,6 0-3-16,-6 0 1 0,6-3 0 0,-6 3 0 15,8 0-2-15,-2 0 2 0,-6-5 1 0,12 5-1 0,-4 0-1 16,-2 0 1-16,7-2-2 0,0 2 0 0,0 0 0 16,7-4 1-16,-8 4 0 0,8-4 0 0,-1 0 0 0,1 1 1 15,0 3 1-15,6-8 1 0,-7 4 1 0,7 2 0 0,-6-3-1 16,-1 2 1-16,1-1-5 0,0-1 2 0,-7 3 1 16,0-2-2-16,0 0 0 0,-1 1 1 0,-4-1 2 0,-2 4-2 15,-6 0 4-15,6-3-3 0,-6 3 0 0,7 0-2 16,-7-5-3-16,0 5-12 0,0-4-19 0,0 4-18 0,5-2-24 15,-5-3-30-15,0 2-50 0,0-4-96 0,0-1-105 0,0-3-64 16</inkml:trace>
  <inkml:trace contextRef="#ctx0" brushRef="#br0" timeOffset="234.31">13998 10206 113 0,'-7'0'369'15,"7"0"-102"-15,0 4-106 0,0-4-68 0,7 0-40 0,-7 4-20 16,6-1-6-16,1 4-2 0,-1 1 2 0,0-1 2 16,1 5 3-16,0-2 1 0,5 1 0 0,-6 4-1 0,2-1-4 15,-2 4-3-15,0-2-5 0,1 2 0 0,0 1-3 0,-1-2 0 16,-6 2-3-16,7-1-2 0,-1 0-3 0,0 0-1 16,-6 5 0-16,8-9-2 0,-2 5-2 0,-6-1-3 0,6-3 2 15,1 2-3-15,-7-2 2 0,7-1-2 0,-7-2-3 16,0-1-8-16,6 0-14 0,-6-3-18 0,7-2-24 0,-1-1-41 15,-6-2-86-15,6-3-118 0,1-3-70 0</inkml:trace>
  <inkml:trace contextRef="#ctx0" brushRef="#br0" timeOffset="484.33">14467 10004 371 0,'0'0'366'0,"0"0"-149"16,0 5-93-16,6 1-47 0,-6 2-23 0,0 0-10 0,0 6-1 15,6-3 0-15,-6 7 3 0,0 1-2 0,0 3-1 0,0-5-2 16,8 10-3-16,-8-5-6 0,0 3-5 0,0 1-3 16,0-1-4-16,6-2-3 0,-6 6-2 0,0-3-4 15,6-1-3-15,-6 1-8 0,6-1-15 0,-6-3-31 0,8 4-56 16,-2-4-146-16,0-4-95 0,-6 1-77 0,7-1-38 0</inkml:trace>
  <inkml:trace contextRef="#ctx0" brushRef="#br0" timeOffset="1265.29">19224 10235 205 0,'0'0'222'0,"0"4"-53"0,0-4-48 16,0 0-36-16,0 4-24 0,0-4-14 0,0 0-5 16,0 0-2-16,0 0 1 0,6 0 1 0,-6 0 2 0,0 0-1 15,5 0 0-15,-5 0 0 0,8 0-3 0,-8 0-1 0,7 0-6 16,-7-4-3-16,6 4-5 0,0 0-2 0,1 0-5 16,6 0 0-16,0 0-4 0,1 0-1 0,-2 0-2 0,1 0-2 15,7-4-1-15,0 4 0 0,-2 0 0 0,2 0-2 16,0 0 0-16,-1 0-1 0,6 0 0 0,-4 0-3 0,-2 0 2 15,1-3-2-15,0 3-1 0,-7 0 1 0,7 0-3 0,-2 0-5 16,-4-4-8-16,-1 4-13 0,-7 0-20 0,8-4-28 16,-8 4-50-16,0-7-98 0,-6 4-103 0,0-5-68 0</inkml:trace>
  <inkml:trace contextRef="#ctx0" brushRef="#br0" timeOffset="1468.37">19346 10038 88 0,'0'0'404'0,"0"0"-115"16,-5 2-121-16,5 3-71 0,0-2-43 0,0 5-20 0,5-1-6 16,-5 1-2-16,8 3-2 0,-8 0 2 0,6-1 0 0,0 5 0 15,2-1 0-15,-2 5-4 0,0-4-4 0,0 0-5 0,2 2-3 16,-2 2 0-16,0-4-2 0,7 4-1 0,-6-5-2 16,0 1 0-16,-1-1-2 0,0 1-1 0,-1 0-5 15,4-1-11-15,2-3-16 0,-3-5-26 0,-1 6-49 0,6-5-105 16,-7-3-103-16,0-4-68 0</inkml:trace>
  <inkml:trace contextRef="#ctx0" brushRef="#br0" timeOffset="1640.2">19862 9975 293 0,'0'-7'488'15,"0"0"-91"-15,0 3-159 0,0 4-92 0,0 0-48 0,-6 0-29 16,6 8-13-16,0-1-7 0,0 0-5 0,0 8-1 15,0 0 0-15,0-1-2 0,6 8-2 0,0 0-4 16,1 4-10-16,-1-1-25 0,1 8-38 0,6-3-61 0,-7 3-139 16,2-1-110-16,-8 2-94 0,0-2-56 0</inkml:trace>
  <inkml:trace contextRef="#ctx0" brushRef="#br0" timeOffset="2952.42">14063 10885 164 0,'-8'0'291'16,"2"0"-77"-16,0 0-75 0,0-5-55 0,6 5-30 0,-7 0-13 15,0 5-7-15,1-5-4 0,6 0-3 0,-6 2-5 16,-1-2 0-16,1 4-2 0,6 4 0 0,-7-5-2 0,0 5-3 16,1 3 0-16,0-4 1 0,6 4 2 0,-8 0-2 15,2 3 1-15,6-3-2 0,0 4-1 0,0 0 0 0,0-1 0 16,0 2-2-16,6-7 1 0,-6 7 0 0,8-3-1 16,-2-1-1-16,7 3-1 0,-6-5-1 0,6 2 1 0,-1-1 0 15,2-4-2-15,-2 4 1 0,2-7 2 0,-2-1 0 0,8 2 4 16,-7-5 2-16,7 0 4 0,0-5 4 0,-7 2 5 15,6-5 4-15,-6 1 7 0,-1 0 5 0,2-4 9 0,-1-1 11 16,0 6 5-16,-6-9 2 0,-1 4 5 0,0-3 10 16,-6-1 8-16,8 1 4 0,-16-2-7 0,8 2-9 0,-6-5-5 15,0 5-5-15,-7-1-8 0,-7 4-15 0,0-4-19 0,1 5-11 16,-7 3-11-16,0-1-17 0,0 1-27 0,-7-1-36 16,7 8-40-16,0-4-49 0,13 2-67 0,0 2-135 0,6-5-105 15,14 2-69-15,0 3-21 0</inkml:trace>
  <inkml:trace contextRef="#ctx0" brushRef="#br0" timeOffset="3889.67">19215 10679 223 0,'-5'0'323'0,"5"0"-113"0,-6 0-94 0,-1 3-50 0,1 1-25 15,-1-1-9-15,1 5-3 0,-7-1 0 0,7 4 1 16,-8 1 2-16,8-2 0 0,-1 5 0 0,1 0-2 16,-1-1-5-16,1 5-4 0,-2-1-2 0,8-3 0 0,0 3-3 15,8 0 2-15,-2 0-1 0,1-3 1 0,-1 0 0 0,7-1 1 16,1-2 2-16,-8-1 4 0,7-5 4 0,0 2 5 0,6-1 8 16,-5-3 7-16,-3-4 8 0,10 4 8 0,-8-8 11 15,7 4 8-15,-8-7 5 0,2-1 11 0,5-2 13 16,-7 2 21-16,-4-7 25 0,4 5 7 0,-4-1 1 0,-2-5-3 15,0 2-9-15,-6-1-16 0,-6 1-24 0,0-1-42 0,-8 1-75 16,-5-1-77-16,-1 4-81 0,-12 0-72 0,-1 0-87 16,-8 4-183-16,-9-4-101 0,-2 7-51 0,-13 1 7 0</inkml:trace>
  <inkml:trace contextRef="#ctx0" brushRef="#br0" timeOffset="4733.22">13984 11451 8 0,'-6'0'288'15,"0"0"-59"-15,-2 0-61 0,8-3-55 0,-6-1-37 0,0 4-18 16,6-2-11-16,-7 2-5 0,7-6-3 0,-6 6 0 0,6-2-1 16,-7 2-2-16,7 0-4 0,0 0-4 0,0-4-3 15,-6 4-3-15,6 0-4 0,0 0-5 0,0 0-4 16,0 0-4-16,0 0-3 0,0 0 0 0,0 0-2 0,0 4-1 15,0-4-2-15,0 0 0 0,0 0 2 0,0 0 0 0,0 0 1 16,6 0 1-16,-6 0 2 0,0 0 6 0,7 0 3 0,-7 0 3 16,0 0 6-16,6 0 4 0,1 0 0 0,-1 0 0 15,8 0-2-15,-8-4-3 0,7 4-3 0,0-4-3 16,0 0-4-16,7 4-4 0,-2-3-2 0,-4-1-1 0,6 0 1 16,-1 4-1-16,1-4-2 0,0 2 1 0,-1 2-2 0,0-5-3 15,8 2-8-15,-8-1-13 0,1 0-14 0,6 1-21 16,-8-4-25-16,2 3-47 0,7-3-79 0,-14-1-122 0,6 0-59 15</inkml:trace>
  <inkml:trace contextRef="#ctx0" brushRef="#br0" timeOffset="4889.43">14363 11301 79 0,'-14'-3'396'0,"8"3"-101"0,0-4-111 0,-1 4-68 16,7 0-37-16,-7 0-18 0,7 0-12 0,-7 0-7 0,7 0-6 15,0 0-5-15,0 4-6 0,0-1-2 0,0 5-2 16,7-2-2-16,0 6 0 0,-7-1-2 0,7 3 0 0,-1 2 0 15,-6 2-2-15,6 1-3 0,1-2-4 0,-7 3-3 0,7 1-2 16,-1 1-3-16,0 0-8 0,1 0-20 0,-1 0-27 16,8 3-53-16,-8-7-127 0,8 1-96 0,-2-2-70 0</inkml:trace>
  <inkml:trace contextRef="#ctx0" brushRef="#br0" timeOffset="5654.88">19048 11430 161 0,'6'0'336'0,"-6"0"-92"15,6 0-92-15,1 0-60 0,-7 0-34 0,13 0-19 16,-8-4-8-16,10 4-2 0,-2 0-2 0,0-4 1 0,0 4-3 15,7-3-2-15,-1-1-1 0,0 0-3 0,-1 4-4 0,2-4-3 16,7 2 0-16,-7-3-4 0,7 2-1 0,-10 3-3 0,3-4-9 16,8 4-12-16,-10-4-19 0,2 4-28 0,0-3-56 15,-1-1-100-15,1 1-96 0,0-5-61 0</inkml:trace>
  <inkml:trace contextRef="#ctx0" brushRef="#br0" timeOffset="5811.12">19465 11290 314 0,'-9'0'442'16,"9"0"-162"-16,-5 0-120 0,5 4-63 0,-6 0-33 16,6-1-14-16,-6 5-1 0,6-2-1 0,0 2-2 0,0 4-1 15,6 3-4-15,0-1-4 0,-1 1-5 0,4 3-6 0,2 4-15 16,10 1-28-16,-8-2-38 0,1 5-81 0,-2 3-173 16,1-4-90-16,0 4-53 0</inkml:trace>
  <inkml:trace contextRef="#ctx0" brushRef="#br0" timeOffset="6342.22">13118 12888 138 0,'-7'3'485'0,"7"-3"0"0,-6 0-188 0,6 0-141 16,0 5-79-16,0-5-47 0,0 3-29 0,6 1-19 15,-6-2-16-15,7 2-15 0,-7 0-21 0,7 0-35 0,5 0-83 16,-6 0-124-16,8-1-77 0,-1 1-35 0</inkml:trace>
  <inkml:trace contextRef="#ctx0" brushRef="#br0" timeOffset="6467.18">13196 13364 81 0,'-14'15'465'16,"2"-1"4"-16,-1 1-180 0,-1 0-131 0,8-1-76 0,0 1-44 15,6-5-29-15,0 5-22 0,6-3-27 0,0-1-40 16,8-1-75-16,-9 2-154 0,15 3-78 0,-6-5-39 15</inkml:trace>
  <inkml:trace contextRef="#ctx0" brushRef="#br0" timeOffset="6607.78">13301 14258 116 0,'-9'18'467'0,"-2"0"1"15,5 1-191-15,-1-2-149 0,0 3-89 0,7-6-61 0,0 5-45 16,7-5-48-16,0 1-62 0,-7-1-88 0,6 1-88 0,0-5-39 15</inkml:trace>
  <inkml:trace contextRef="#ctx0" brushRef="#br0" timeOffset="6717.13">13275 14855 361 0,'-7'11'453'0,"0"0"-130"0,1-1-137 0,6-1-80 0,-7-3-48 16,7 2-26-16,-6 0-17 0,6-5-11 0,6 1-11 0,-6-1-17 15,0 2-22-15,7-2-29 0,-1-3-52 0,1 3-104 16,0-3-101-16,5 0-58 0</inkml:trace>
  <inkml:trace contextRef="#ctx0" brushRef="#br0" timeOffset="6857.75">13301 15815 167 0,'6'11'365'0,"-1"0"-169"0,3 0-157 0,-2-4-108 0,8 0-83 15,-2 1-70-15,-5-4-67 0</inkml:trace>
  <inkml:trace contextRef="#ctx0" brushRef="#br0" timeOffset="6982.69">13451 16056 232 0,'0'5'309'0,"0"-2"-76"0,0 5-81 0,-8-5-56 0,8 4-39 15,-6-2-21-15,6-2-12 0,0 4-8 0,-6-3-4 16,6-1-8-16,0 1-13 0,0 0-16 0,6 0-32 0,-6-1-65 15,6-3-135-15,2-3-78 0</inkml:trace>
  <inkml:trace contextRef="#ctx0" brushRef="#br0" timeOffset="7716.89">13320 16283 226 0,'-8'0'401'15,"3"0"-94"-15,-1 0-114 0,-3 4-71 0,4-4-41 0,-1 0-20 16,0 4-9-16,-8 0 1 0,8-1 3 0,-7 1 5 15,6 4 2-15,-6 2 2 0,1 1-1 0,-2 4-1 0,0 0 0 16,2 3-3-16,4 0-2 0,-3 4-3 0,-3 4-1 16,2-1-3-16,5 5-4 0,-6-1-1 0,6 4-7 0,1 0-2 15,0 4-4-15,-2 0-2 0,1-4-5 0,7 3-2 0,0 0-4 16,0 1-5-16,0 0-2 0,7-1-3 0,1-3-3 16,-2 1-3-16,0-5-2 0,1 0-2 0,6-2-5 0,0-2-1 15,-1-7-3-15,7 0-1 0,-4 0-3 0,4-7 1 0,1 0-3 16,6-8 0-16,0 2 0 0,-2-10-1 0,4 2-2 0,4-4-2 15,-6-3-1-15,7-6 0 0,-1-2 1 0,1-1 3 0,-1-6 1 16,2-4 3-16,-2 0 6 0,1-4 7 0,-7-1 9 16,7-2 11-16,-7-5 10 0,-7 1 13 0,7 0 23 0,-13-1 26 15,0 5 26-15,0 3 21 0,-13 0 18 0,0 4 6 0,0 0-4 16,-13 3-5-16,0 4-19 0,-6 0-23 0,-8 7-28 16,1 1-22-16,0-1-26 0,-7 3-18 0,1 2-24 0,-2 3-32 15,3 3-54-15,-2-4-67 0,7 6-62 0,-6-3-60 16,12 2-70-16,1-1-111 0,-1-3-107 0,7-1-56 0,6-2 6 15</inkml:trace>
  <inkml:trace contextRef="#ctx0" brushRef="#br0" timeOffset="10435">9170 10485 109 0,'6'0'195'0,"0"0"-45"0,1 0-45 0,-1-4-37 15,1 4-26-15,-7-5-15 0,6 5-5 0,1-2-5 0,-1 2-1 16,-6 0-4-16,5 0-1 0,4 0-1 0,-9 0 2 15,6 0-1-15,-6 0-1 0,0 0-1 0,5 0 2 16,-5 0-1-16,0 0-3 0,0 0-1 0,0 0-3 0,8 0-2 16,-8 0 0-16,0 0 0 0,0 0-5 0,7 0 2 0,-7 0 0 15,0 2 2-15,6-2 1 0,-6 0 1 0,0 5 3 16,6-5 1-16,1 0 1 0,-1 0-1 0,-6 4 1 0,14-4 2 16,-8 0-1-16,0 0-2 0,8 0 0 0,-8 0-3 0,7 0 2 15,-6 0-1-15,6 0 0 0,-1 0-2 0,2-4 1 16,-1 4-1-16,0 0-1 0,-7 0 2 0,7-5-1 0,1 5 0 15,-2 0-1-15,2-2 1 0,-3 2 0 0,3 0 0 16,0 0-1-16,-2 0 0 0,2 0-1 0,-2 0 1 0,2 0-1 16,-1 0-1-16,-1 0 1 0,2 0 0 0,-8 0-1 0,14 2 0 15,-14-2 1-15,7 0 0 0,1 0 0 0,-2 5 1 16,2-5-1-16,-2 0 0 0,2 0 0 0,-1 0 0 0,6-5 0 16,-6 5 0-16,0 0 0 0,7-2 0 0,-7 2 1 15,6 0-1-15,-5 0-1 0,-2-4 1 0,8 4-1 0,-7 0 1 16,0 0-1-16,0 0 0 0,0 0 0 0,7 0 0 0,-8-4 0 15,8 4 1-15,-7 0 0 0,6 0 0 0,1-4 0 16,-1 4-1-16,8-3 1 0,-8 0 1 0,1 3 0 0,5-5-1 16,-5 5 0-16,0-4 0 0,-1 1 0 0,1 3 1 15,-8-4 0-15,8 4-1 0,-6-3 0 0,5-1 0 0,-5 4 0 16,-2 0 0-16,2-3 0 0,-1 3-2 0,-1-4 1 0,1 4 0 16,0 0 1-16,1-4 0 0,-1 4 0 0,7 0 0 15,-8-4-1-15,2 4-1 0,5 0-2 0,-6 0 0 16,6 0-1-16,-5 0-1 0,-2 0 0 0,8 0 1 0,-7 0 2 15,0 0 0-15,0 0 2 0,6 0 1 0,-5 0 1 0,-1 0 0 16,6 4 0-16,-5-4-1 0,-2 0 1 0,8 0-1 0,-7 4-2 16,7-4-3-16,-8 0-2 0,8 0-3 0,0-4 0 15,-1 4 0-15,1 0-3 0,-1 0 0 0,1-4 1 16,0 4 3-16,-1 0 2 0,0 0 1 0,1-3 2 0,-2 3 0 16,2 0 3-16,1 0 0 0,-2-4 1 0,1 4 0 0,0 0 0 15,-8 0 1-15,7-3-1 0,0 3 1 0,-4 0 0 16,4 0-1-16,-6 0-1 0,0 0 0 0,7 0 1 0,-9 0-2 15,4 0 2-15,4 0-1 0,-6 0 0 0,6 0 0 16,1 0 1-16,0 0 0 0,-7 0 0 0,7 0 0 0,-1 0 0 16,1 0 0-16,-1 0 0 0,0 0 1 0,1 0-1 0,0 0 0 15,-7 0 1-15,7-5 0 0,-1 5 0 0,-6 0 0 16,6 0 0-16,1-2-1 0,-6 2 0 0,3 0-1 0,-2 0-5 16,4-4-1-16,1 4-2 0,-8-4-3 0,8 4-2 15,-7-4 0-15,7 4-4 0,-8 0 3 0,8-3 3 0,0 3 1 16,-7 0 2-16,7 0 3 0,-8 0 3 0,8 0 5 0,-7 0 2 15,0 0 3-15,6 0 1 0,-5 0 3 0,-1 0 0 16,0 0 0-16,6 0 0 0,-5 0-4 0,-2 0 0 0,2 0-2 16,5 0-1-16,-6 0-2 0,6-4 0 0,1 4-3 0,0 0-2 15,-7-4 2-15,6 4-2 0,0 0-1 0,-5-4 1 16,5 4 0-16,1 0-1 0,-7 0 3 0,6 0 1 0,-5-2-1 16,5 2 1-16,-5 0 1 0,-2-5 1 0,8 5 1 15,-7 0-1-15,7 0 2 0,-8 0-1 0,8 0 2 0,-8-3-1 16,9 3-1-16,-1 0 0 0,-2 0 0 0,2-4-2 0,-1 4 0 15,1-5-2-15,6 5-1 0,-6 0-2 0,5 0-2 16,2-2-1-16,-2 2-3 0,2 0-2 0,-1 0 1 16,-6-4 0-16,5 4 1 0,2 0 1 0,-7-4 4 0,6 4 4 15,-7 0 2-15,1 0 2 0,-1 0 2 0,0 0-1 0,1-3 2 16,0 3 0-16,-1 0-2 0,1-4-2 0,0 4 0 0,-1 0-1 16,7 0-1-16,-6 0-2 0,-1-3 0 0,1 3-2 15,6 0 1-15,-6-5-2 0,5 1 0 0,-5 4-2 16,6-2 0-16,-6 2 3 0,5-5-1 0,-5 5 3 0,6 0 0 15,-6-3 1-15,-1 3 2 0,1 0 3 0,6 0 0 0,-7-4 1 16,-5 4 1-16,5 0-3 0,1 0 0 0,-2-3-3 16,2 3 1-16,0 0-2 0,0-4 0 0,5 4-6 0,-5 0-3 15,5-4-1-15,-4 4-2 0,-2 0 0 0,7-4-2 16,-6 4 0-16,7 0 1 0,-8 0 2 0,7-3 5 0,-6 3 0 16,6 0 3-16,-1 0 1 0,-5 0 2 0,6 0 3 0,0 0 3 15,1 0 4-15,-1 0 6 0,-1-4 3 0,1 4 3 16,-6 0-1-16,13 0 0 0,-7 0-2 0,0-3-1 0,0 3-6 15,-7 0-5-15,7 0-2 0,1 0-2 0,-2-5-1 16,2 5-1-16,-8 0 0 0,7-2 0 0,-6 2 0 0,6 0 0 16,-7 0 2-16,7-4 2 0,-6 4 3 0,6 0-1 0,-7 0-1 15,1-4 0-15,6 4 0 0,-7 0-3 0,1 0 0 16,0 0 1-16,6-4-3 0,-7 4 3 0,1 0 1 0,0 0 0 16,5 0-1-16,-5-3 3 0,-1 3 1 0,0 0-3 15,8 0-1-15,-7-4-2 0,6 4-1 0,-8 0 3 0,9 0 0 16,0-4-2-16,-8 4-6 0,8 0 2 0,-8 0-4 15,7-4-1-15,-6 4-2 0,6 0-1 0,-1 0-2 0,-5 0 0 16,5-2 3-16,-4 2-1 0,4 0 3 0,1 0 0 0,1 0 3 16,-7 0 0-16,6 0 2 0,0 0 0 0,-1 0 2 0,0 0 0 15,3 0 0-15,4 0 0 0,-6 2-5 0,1-2-1 16,5 0-7-16,-6 0-7 0,0 0-8 0,1 0-10 16,5 0-11-16,-7 0-8 0,2 0-9 0,-1 0 1 0,-6 0 0 15,6 0 7-15,0 0 10 0,-1 0 9 0,2 0 16 0,-8 0 18 16,8 0 24-16,-1 0 18 0,-1 0 15 0,-5 0 12 0,6 0 7 15,-6 0 2-15,5 4 1 0,1-4-10 0,-6 0-12 16,7 0-14-16,-9 0-11 0,9 0-11 0,-8 0-6 16,8 0-5-16,-8 0-4 0,7-4-1 0,-6 4-4 0,-1 0-1 15,0-2 1-15,2 2 1 0,-2 0 0 0,0 0 2 0,1 0 1 16,-7 0 1-16,6 0 2 0,1 0 5 0,0 0 3 16,-7 0 0-16,6 0 1 0,-5 0 1 0,5 0 1 0,0 0 0 15,-6 0 0-15,7 0-1 0,-6 0-5 0,4 0 0 16,2 0 1-16,-1 0 0 0,1 0-2 0,6 0 1 0,-6 0 0 15,6 2-2-15,-7-2 0 0,8 0 1 0,-1 0-2 0,0 0 2 16,0 0 0-16,-1 4-2 0,2-4-1 0,-1 0 1 16,6 0-2-16,-5 4 1 0,4-4 1 0,-4 0-3 15,6 0 0-15,-7 4 2 0,-1-4 0 0,9 0-1 0,-8 0 0 16,0 0 2-16,-2 0 0 0,10 0 3 0,-8 0 0 0,0 0-1 16,-1 0 0-16,3 0 0 0,-2 0 1 0,0 0 0 0,-1 0 0 15,0 0 0-15,9 0 0 0,-8 0 2 0,7 0 0 16,-7-4 3-16,0 4 0 0,0 0-1 0,1 0-1 15,-9-4-1-15,9 4-2 0,-7 0 0 0,-1 0 0 0,0-4 0 16,-5 4-1-16,5-2-2 0,-6 2 0 0,0 0 2 0,1 0 2 16,-8-5 1-16,7 5 1 0,-7 0 0 0,1-3 3 15,-1 3 2-15,-6-4 3 0,7 4 1 0,-7 0-1 0,0 0-4 16,0-4-5-16,0 1-9 0,-7 3-15 0,1-4-23 0,6 4-51 16,-13-4-119-16,0 1-95 0,-1-1-61 0</inkml:trace>
  <inkml:trace contextRef="#ctx0" brushRef="#br0" timeOffset="14402.81">11053 6172 69 0,'0'-3'271'0,"0"0"-66"0,0-2-62 16,0 1-54-16,0 1-32 0,0-4-15 0,0 3-5 0,0-3-2 16,0-1 1-16,0 5 3 0,0-4 1 0,0 0 0 0,0-5 0 15,6 5 0-15,-6-1-2 0,0-2-3 0,0 3-4 0,0-1-5 16,0 1-1-16,6 3 3 0,-6-3-3 0,0 2-4 15,0-1-3-15,0 2-2 0,0 0-2 0,7 1-1 16,-7-1 0-16,0 0-5 0,0 4 1 0,0-4-2 0,6 4-1 16,-6 0-1-16,0 0 0 0,0 0 1 0,0 4 2 0,6 0 4 15,-6 3 1-15,8 1 2 0,-8 3 6 0,6 3 6 16,-6 5 5-16,5 3 4 0,-5 3-1 0,0 4-2 0,7 1 1 16,-7 3-1-16,0 0-4 0,0 3-5 0,0 1-4 15,0-1-2-15,0 1-3 0,8-1-2 0,-8 2-2 0,0-1-1 16,0-5-3-16,6 1-1 0,0 1-1 0,-6-2 0 0,7-2-3 15,0-1 2-15,-1 0-2 0,1-3 0 0,-1 0-2 16,7-5-9-16,-6 1-12 0,-1 0-16 0,8-3-17 0,-8-2-22 16,7-2-22-16,-7 1-26 0,7-6-33 0,0-2-42 15,-7-5-64-15,2 1-98 0,-2-8-45 0</inkml:trace>
  <inkml:trace contextRef="#ctx0" brushRef="#br0" timeOffset="14777.75">11235 6539 292 0,'-7'-11'400'0,"1"3"-122"0,-2 5-111 16,8-4-65-16,-5 3-38 0,5 1-20 0,0 3-18 0,0 0-8 16,0 0-5-16,5 0-1 0,3 0 1 0,-2 3 2 0,1 1 2 15,-1-1 0-15,7 1 1 0,1-4-3 0,-2 0-2 16,8 3 0-16,-7-3 0 0,7-3-2 0,-1 3 0 0,1-4 0 16,-1 1-1-16,0-1 2 0,1 1 0 0,0-9-1 15,-1 5 1-15,1-1-1 0,0-2-3 0,-1-2 0 0,1-2 2 16,-8 2 1-16,8-5 2 0,-7-2 1 0,7 1-1 15,-8-1 2-15,-4-2-1 0,4-6 3 0,2 7-2 0,-8-6 0 16,0-1-1-16,1 6 1 0,-1-6 3 0,1 7 6 0,-7-3 6 16,7 5 5-16,-7 4 5 0,0 2 3 0,0 1 3 15,0 0 2-15,0 4-2 0,-7 0-7 0,7 3-7 0,0 0-7 16,0 4-5-16,0-3-9 0,7 3-4 0,-7 3-6 16,0 1-1-16,0 4-1 0,0-1 0 0,6 7 1 0,-6-3-1 15,6 8 2-15,-6-1-1 0,6 0 2 0,2 4-1 0,-2 0 2 16,-6 0-2-16,6 4-1 0,1-1 2 0,0 1-1 15,-1 1 0-15,1-2 0 0,-1 0 1 0,0 0-1 0,2 4 0 16,-2-3-1-16,0 1-9 0,0-2-17 0,8-3-18 16,-1 4-22-16,-7-8-23 0,7 5-27 0,6-9-31 0,1 1-49 15,-7-5-87-15,7-3-101 0,0-3-56 0,-8-4-22 0</inkml:trace>
  <inkml:trace contextRef="#ctx0" brushRef="#br0" timeOffset="15371.33">12024 6418 369 0,'-14'4'413'0,"14"-1"-174"0,-6 0-112 16,-1 6-58-16,7-6-32 0,0 2-13 0,0-3-3 15,0 2 2-15,7-4 3 0,-1 3 2 0,0-3 3 16,8-3 4-16,-8 3-3 0,14-4-2 0,-1-3-6 0,1 4-5 16,0-6-4-16,5-1-2 0,-5 0-1 0,6-2-3 0,-6 1 2 15,5 0 2-15,-5-3 1 0,-7 3 2 0,7-4 1 0,-14 5 1 16,8-7 1-16,-2 7 1 0,-12-5 1 0,7 4 5 15,-7-3 2-15,0 3 0 0,0-1-1 0,0-2 4 16,-7 7 3-16,1-1 0 0,0 1-3 0,-8 0-6 0,8 2-7 16,-7 3-1-16,6 2-3 0,-6 2-6 0,1 3-6 0,-2 2-2 15,1 0 1-15,-1 5-1 0,2 3 3 0,-1-1-3 16,6 1 0-16,-5 2 0 0,5 6 0 0,0-5 0 0,1 4 0 16,6-3 0-16,-7 3 0 0,7-1 0 0,0-2 0 15,0-1 0-15,7 1 0 0,-1-2 0 0,-6 2 0 0,7-4 1 16,6-1-1-16,0-3 1 0,0 0 0 0,-1 1 2 0,8-5-2 15,-7 0 1-15,7-4 0 0,0-3 1 0,6 0 0 16,0-3 0-16,-1-1-1 0,2-3 0 0,-1-5 1 16,7-2 1-16,-1-1 5 0,-6 1 4 0,1-4 6 0,5-4 7 15,-13 1 10-15,7-2 11 0,-6 0 9 0,0-2 7 0,-1-4 1 16,-6 0-1-16,6 0 0 0,-6-5-3 0,-6 1-6 0,7-3-7 16,-8-1-5-16,1 1-4 0,-1-1-3 0,-6-3-3 15,6 3-4-15,-6 1-4 0,0-1-3 0,-6-1 0 0,6 6-2 16,-6 6 7-16,-1 1 8 0,7 3 4 0,-6-1 1 15,-1 9-1-15,0-1 0 0,0 5-3 0,2 2-4 0,-3 1-12 16,8 7-14-16,-7 0-5 0,2 3-2 0,-2 9-2 16,1-2-1-16,-1 9-2 0,1 0 2 0,-1 2 2 0,7 4-1 15,-6 4 3-15,6 1 1 0,0 0 2 0,0 6 1 0,-6-3 1 16,6 0 0-16,0 4-2 0,0-1-1 0,6-2-14 0,-6 2-17 16,0 1-20-16,0-4-18 0,6 3-18 0,-6-2-17 15,7-2-13-15,-1-2-16 0,7 3-8 0,-6-4-6 16,5-3 0-16,1-1 0 0,1-3-6 0,6 0-12 0,-1-4-26 15,0-7-57-15,8 0-127 0,-8-8-54 0,8 2-23 0</inkml:trace>
  <inkml:trace contextRef="#ctx0" brushRef="#br0" timeOffset="16089.94">13046 6257 294 0,'0'-4'394'0,"5"0"-145"0,-5-3-115 16,9 4-63-16,-9-2-33 0,6 5-16 0,-6-2-7 15,5-2-3-15,-5 4-1 0,0-4-1 0,7 4-1 0,-7 0-2 16,0 0 1-16,8 4-3 0,-2 0-2 0,0-2-3 0,1 3-1 16,-1-2 1-16,1 4 2 0,0 1 2 0,-1 3-3 15,0-1 4-15,0 2-2 0,2-1 3 0,-2 7 0 0,-1-3-1 16,3 0-2-16,-1 3-2 0,-7-3 1 0,5 2-1 15,3 2-1-15,-2 0 0 0,-6-2 0 0,6-1 0 0,2-2 0 16,-8 5 1-16,6-9-2 0,0 1 1 0,-6 0 1 0,6 0-1 16,-6-3 2-16,7-1 3 0,0-3 4 0,-7-1 6 15,6 1 8-15,-6-1 8 0,7-3 6 0,-1 0 5 0,-6-3 1 16,7-1 2-16,0-3 2 0,-1-5 1 0,0 2-1 16,-1-1-1-16,4-4 2 0,-3 1 5 0,-1-4 4 0,3 3 3 15,5-4-6-15,-6 5-2 0,-1-1-1 0,0-4-4 16,1 9-5-16,0-1-8 0,-1 0-7 0,0 4-5 0,-6 0-2 15,7 3-3-15,-7 0-4 0,0 0-7 0,0 4-4 0,0 0-2 16,0 0 0-16,0 4-1 0,0 4 0 0,0-1-1 0,0 0 2 16,0 4 0-16,0 0-1 0,7 3 1 0,-7-3-2 15,0 3-1-15,0-5-5 0,6-1-2 0,-6 1-2 16,7-4-1-16,-7 2 0 0,6-3-2 0,-6 0 2 0,6-4 1 16,0 0 3-16,2 0 3 0,-2-4 1 0,0 0 1 0,8-3 2 15,-8-1 1-15,1-3 1 0,6 4-1 0,-7-4 0 16,7 0-4-16,1-1 5 0,-8 5-1 0,7 0-2 0,-6 0 1 15,-1 3 1-15,-1-3-3 0,-5 7 1 0,8-4 2 16,-8 4-2-16,6 0 0 0,-6 4 0 0,7 3-1 0,-7 1 1 16,7-1 2-16,-7 3 1 0,6 5 0 0,-6 4 1 0,6-5-1 15,-6 5 1-15,8 3-1 0,-2-4-4 0,-6 4-6 16,6-4-9-16,0 1-9 0,1-1-10 0,0 1-15 16,-1-5-14-16,7 1-15 0,1-5-19 0,-2 2-20 0,2-1-46 15,5-5-89-15,-6-1-106 0,6-5-58 0,1-5-26 0</inkml:trace>
  <inkml:trace contextRef="#ctx0" brushRef="#br0" timeOffset="17027.18">13964 5781 339 0,'-6'-4'437'0,"0"0"-169"16,6 1-143-16,0 0-80 0,-7-1-41 0,7 4-22 0,0-5-11 15,0 5-4-15,0 0 3 0,0 0 9 0,0 0 8 0,0 0 8 16,7 5 2-16,-7-5 2 0,0 4 0 0,6-1 1 16,-6 0 0-16,0-3 0 0,6 4 0 0,-6-4 1 15,0 4-1-15,0-4 0 0,0 3 3 0,0-3-2 0,0 0-1 16,0 0-1-16,0 4 2 0,0-4 0 0,0 4 0 0,0-4 0 15,0 4-1-15,0-4 3 0,-6 3 0 0,6-3 2 16,0 4-2-16,-6-1 3 0,6-3 0 0,0 4 3 0,-7-4 4 16,7 3 0-16,0-3 4 0,-6 0 3 0,6 0 1 15,0 4 0-15,0-4-1 0,0 0 1 0,0 4-5 0,0-4-3 16,0 0-4-16,0 0-4 0,0 0-2 0,0 0 0 0,0 4-3 16,0-1 1-16,0 5 0 0,0-2 1 0,0 6 1 15,0 3 2-15,0-1 1 0,6 5 0 0,-6 3 1 16,7 0 1-16,-7 3 2 0,6 4 1 0,-6 7 2 0,0-2 0 15,6 3 0-15,-6 3 1 0,0-1-1 0,-6 7 0 0,6-3-3 16,-6 6 0-16,6-6-3 0,0 4-3 0,-7-2 0 0,7-1-1 16,-6-4 0-16,6 0-1 0,0-7-2 0,0 0 1 15,0-3 1-15,0-1 0 0,0-8 0 0,0 2 3 0,0-5-1 16,0-3 4-16,0-5 10 0,0 1 12 0,0-7 12 16,0 0 6-16,0-4 4 0,0 0 0 0,0-8 5 0,6 1 1 15,-6-7-5-15,0-1-6 0,7-1-6 0,-7-1 1 16,6-5 1-16,0 0-3 0,2-1-3 0,-2-2-4 0,7 0-4 15,-6-5-5-15,6 5-9 0,-7-1-4 0,7 4-5 0,0 0-3 16,-1 8-3-16,-4-1 0 0,4 0-1 0,-5 9-1 16,6-2 1-16,-6 4-2 0,-1 4 0 0,8 0 0 0,-8 4 2 15,0 4 0-15,8 1 0 0,-8 3 0 0,7 3 1 16,0-1-1-16,0 4 1 0,-1 1 0 0,2-2 1 0,-1 6 1 16,0-5-1-16,0 1-1 0,7-1 2 0,-7-4-1 0,6 5-4 15,1-9 3-15,-1 5-1 0,1-4-1 0,6-3 1 16,-7-1 1-16,7-3 1 0,7-4 0 0,-7 0 2 0,7-4 0 15,-1 1-3-15,1-5 0 0,-1-3 0 0,1 1-1 16,0-5-1-16,0 0 0 0,-1 0 0 0,1-7 1 0,-7 0 1 16,-1 0-1-16,-5-3 1 0,0-5-1 0,-1-2 0 0,1-2-1 15,-8-5-3-15,2-2-2 0,-1 0-3 0,0-3-1 16,-7-4-3-16,-6 0 0 0,7 2 4 0,-7-2-1 16,0 1 4-16,-7 2 1 0,7 1 5 0,-6 8 0 0,0-1 2 15,-1 4 2-15,0 4 1 0,1 4 3 0,0 6 5 0,-2 0 4 16,8 5 0-16,-7 3 3 0,7 4 0 0,-5 0-2 0,5 3-2 15,0 0-4-15,-7 0-6 0,7 4-4 0,-7 0-2 16,7 4-1-16,-6 6-2 0,0 2 0 0,-1 3 1 16,1 4-1-16,6-2 3 0,-6 5 1 0,-2 4 0 0,8-1 2 15,-6 1 0-15,6 4-1 0,0-5 1 0,6 8 0 0,-6-4 1 16,0 5-3-16,0-5 0 0,8 4 0 0,-8-1 1 16,0 1 0-16,0 1-1 0,0-1 1 0,6 0-1 0,-6-4 0 15,0 5 0-15,6-3 0 0,-6 3 0 0,7-1-1 16,-1-4 1-16,-6 1-1 0,6-1-8 0,1-4-4 0,5 1-3 15,-5-4-4-15,7-3-5 0,-8 3-7 0,8-8-5 0,-2 1-4 16,1-1-5-16,7-2-8 0,-6-6-5 0,4 5-10 16,-4-7-10-16,5 0-15 0,1 0-21 0,0-4-36 0,5-4-71 15,-5-4-113-15,6 1-67 0,0-3-30 0</inkml:trace>
  <inkml:trace contextRef="#ctx0" brushRef="#br0" timeOffset="17308.4">15529 5773 281 0,'0'0'292'0,"0"4"-114"0,0-4-81 0,6 4-47 0,-6-1-24 16,0 1-12-16,0 4-7 0,0-5-5 0,0 4-1 0,6 0 1 16,-6 1-1-16,0-1 0 0,0 1 0 0,0 2-1 15,0-2-1-15,0 3 1 0,0-4 1 0,8 0-1 0,-8 0 0 16,0 5-1-16,0-5-3 0,0 1-15 0,6 3-41 16,-6-4-90-16,6-4-96 0,-6 5-71 0</inkml:trace>
  <inkml:trace contextRef="#ctx0" brushRef="#br0" timeOffset="18386.25">15410 6374 127 0,'0'-4'225'0,"0"4"-59"0,-5 0-52 16,-1-3-40-16,6 3-22 0,-9 0-12 0,4 0-3 15,5 0-3-15,-6 0 0 0,0 0-6 0,6 0-4 0,-7 3-4 16,0-3-2-16,7 4-3 0,-6-4-2 0,-1 4 0 0,7 0 2 16,-6 3-1-16,0-4 1 0,-2 8 5 0,8-3-2 15,-6 3 0-15,0 0 0 0,6 1-3 0,-6-3-5 0,6 7-3 16,0-2-2-16,-7 1-4 0,7-1-1 0,7 1 3 15,-7-4 1-15,6 4 0 0,0-4 0 0,0 3 3 0,2-3 1 16,4 1 2-16,1-5-1 0,1 0 0 0,-2 1-2 0,2-1 0 16,5-4 0-16,-6 1-2 0,6-1-2 0,1 1 0 15,-6 0-2-15,5-4 0 0,-6-4 1 0,6 0-2 16,-5 4 1-16,-2-3 0 0,2-1 1 0,-2-3 1 0,-5-4 3 16,-1 4 1-16,1-7 1 0,-7 2 4 0,0 1 0 0,0-7 0 15,-7 3 1-15,1 0 0 0,-7-3-1 0,0 3-1 0,0 0-1 16,-7-2-1-16,1 3 5 0,-1 2 3 0,0-3 0 15,-6 5 0-15,7 1 0 0,-2 2 0 0,1 4-1 16,9-1-3-16,5 1-6 0,-8 3-4 0,8 0-1 0,6 0-2 16,-7 0 0-16,7 3 0 0,7 1-1 0,-7-1 1 0,13 4 2 15,-6-3 2-15,5 4-3 0,8-5 2 0,0 1 0 16,5-4 0-16,1 0 0 0,7 0-2 0,-7-7 1 0,7-1 0 16,-1 1 2-16,1-4 3 0,-7-4 4 0,6 0 5 0,-5 1 5 15,-1-8 3-15,0 4 5 0,0-5 3 0,-7 2 2 16,-5-4 0-16,6-2 2 0,-8 2 1 0,-6-5 3 0,8-2 0 15,-8 2 4-15,-6-6 4 0,0 3 3 0,0-4 2 16,0-3 0-16,0 3 2 0,-6 1 6 0,-1 3 5 0,7 0 10 16,-7 7 12-16,7 4 8 0,-6 0 2 0,6 8-3 15,0 2-8-15,-6 1-12 0,6 4-12 0,0 7-19 0,-6 3-19 16,6 5-18-16,-8 7-7 0,2 3-3 0,0 4-2 0,-1 7 2 16,7 8 2-16,-7-1 2 0,1 5 2 0,-1 3 1 15,7 0 0-15,-6 4 3 0,6-5 0 0,-6 5-1 0,6-7-2 16,0 2-2-16,6 1 0 0,-6-4-2 0,6 1-3 0,-6-1-10 15,7-3-8-15,-7-1-16 0,6-2-18 0,1-5-22 16,6 0-25-16,-7-3-20 0,8-4-22 0,-2-5-17 0,8 3-19 16,-7-10-19-16,0 1-31 0,6-3-89 0,-5-5-92 15,-1-3-53-15,0-3-17 0</inkml:trace>
  <inkml:trace contextRef="#ctx0" brushRef="#br0" timeOffset="18792.43">15750 6224 301 0,'-13'-4'476'0,"7"1"-37"0,6-1-207 16,-7 0-113-16,14 4-60 0,-7 0-31 0,13-4-16 0,0 4-11 15,0 0-4-15,7 0-7 0,5-2-5 0,1 2-10 16,7 0-14-16,-1 0-15 0,2 0-12 0,-2 0-16 16,1 0-11-16,-1 0-8 0,1-5 0 0,-1 5 4 0,1-3 19 15,-1-1 19-15,1-1 22 0,-7 3 24 0,0-2 20 0,0 0 17 16,0 0 12-16,-6 1 13 0,-1 0 3 0,0-2 2 0,1 1-1 15,0 1 3-15,-8 3-1 0,9-4 1 0,-9 1 1 16,-4 3-3-16,4-4-5 0,-6 4-6 0,8 0-5 16,-8 0-10-16,-6 0-7 0,7 0-3 0,-2 4-4 0,-5-1-1 15,7 4 0-15,-7 2 0 0,0 1 0 0,-7 5 0 0,2-1 0 16,-2 5-2-16,1-1-1 0,-1 4-2 0,-6 4-1 16,7 0-2-16,-8-1 0 0,8 1-1 0,0-1-2 0,-1 1 1 15,0-4-1-15,7 4-1 0,-7-8-1 0,1 4 1 16,6-4-2-16,0-3 1 0,0 0 0 0,0-4 0 0,0-4 2 15,0 4 2-15,0-4 5 0,6-2 8 0,1 2 7 0,0-7 6 16,6 2 3-16,1-2 4 0,4 0 0 0,9 0-1 16,-7-2-5-16,12-3-5 0,1 3-6 0,-1-6-6 15,6 0-8-15,2 1-14 0,6 0-21 0,-2-4-25 0,3 0-36 16,5 0-68-16,-6-1-138 0,0-2-96 0,-8-1-66 0,8 0-27 16</inkml:trace>
  <inkml:trace contextRef="#ctx0" brushRef="#br0" timeOffset="19339.16">17627 6132 317 0,'13'-4'285'0,"-6"1"-83"0,-1-1-68 0,7 1-37 15,-6-2-18-15,-7 3-3 0,6-2 1 0,-6 0-3 0,7 0-1 16,-7 1-1-16,0-1-2 0,0 0-2 0,0 0-4 0,0 2-7 16,-7-3-8-16,7 5-6 0,-6 0-8 0,-1-3-8 15,-6 6-6-15,7-3-5 0,-8 5-6 0,2-3-3 16,-8 6-2-16,7-1-3 0,-7 1-2 0,8 3 0 0,-8 3 1 15,7 1 0-15,-2-1 1 0,4 1 1 0,-3 4-2 0,2-1 0 16,5 1 2-16,-6-2-1 0,6 5 0 0,1-3 0 0,0 3 1 16,6-4-2-16,-8 1 3 0,8-1-1 0,0 0 3 15,8 0-1-15,-2-3 2 0,-6 0 2 0,13-1 3 16,-6 1 1-16,6-1 1 0,5-2 0 0,1-1-1 0,2-4 0 16,6 4 4-16,-1-4-5 0,0-3-5 0,6 0-13 0,7-1-15 15,0 1-19-15,0-4-22 0,1 0-27 0,5-4-37 16,1 1-41-16,-1-1-75 0,1-4-132 0,-1 1-62 0,-5-3-20 15</inkml:trace>
  <inkml:trace contextRef="#ctx0" brushRef="#br0" timeOffset="20213.97">18239 6312 38 0,'-12'-5'433'16,"-2"2"-70"-16,-5 0-143 0,5-1-93 0,-4 0-49 0,4 4-26 15,1 0-16-15,-1 0-9 0,2 0-7 0,-8 4-5 16,8 0-2-16,-1-1 0 0,-1 5-2 0,8-1-2 0,-8 4-1 15,2 0-1-15,5 1-2 0,-6-2 0 0,7 5 1 0,-1-4-1 16,7 3 0-16,-6 1 1 0,6 0 1 0,0-1 0 16,0-2 1-16,6 3 0 0,-6-5 0 0,7 1 0 15,-1 0 2-15,-6 0 0 0,7-4-1 0,-1 1 3 0,1-5-1 16,-1 1 2-16,0 0 2 0,2-1 4 0,4 0 2 0,-5-3 4 16,0 0-4-16,6-3 2 0,-1 0 3 0,2-1 0 0,-2-3 0 15,2-1-1-15,5-3-3 0,-5 1-1 0,4-2 1 16,2-3-2-16,-7 5 0 0,7-5-5 0,-1 4-1 15,-6-4-3-15,7 4-1 0,-7 0-2 0,0 0 0 0,0 4-2 16,-7 0-3-16,8-1-2 0,-8 5-2 0,-6-4 1 0,7 7 1 16,-2-5-1-16,-5 3 0 0,8 2-1 0,-8-4-1 15,0 4 1-15,0 0 2 0,6 0-2 0,-6 0 0 0,0 0 1 16,6 4-2-16,-6-4 0 0,0 2 2 0,0-2 0 16,0 0 1-16,7-2 0 0,-7 2 0 0,0-4-1 0,6 4-2 15,-6-4 1-15,0 4 0 0,8-4-1 0,-2 4 1 0,-6 0-2 16,6 4 0-16,1-4 2 0,0 4 1 0,-1 2-1 15,0 2-1-15,1 3 1 0,-1 0-1 0,1 0 2 0,0 7-1 16,5-4 0-16,-5 3 1 0,-1 0 0 0,7 2 0 0,-7-5-1 16,8 1 1-16,-1-1 0 0,1-3-1 0,-2 0 1 15,1-3 0-15,7-4 0 0,-7-1 2 0,13-3 0 0,-7-7 0 16,8-1 4-16,-1-3 7 0,-1-4 12 0,1-6 13 16,0-2 11-16,1 1 17 0,-1-7 15 0,-6 3 13 0,6-3 6 15,-7-3 5-15,1 1-4 0,-8-1-2 0,8-1-1 0,-7-4-5 16,0 4-3-16,-6-3-5 0,5-1 2 0,-4 1 0 15,-2-1 3-15,0 1-3 0,1-1-8 0,0 1-8 0,-1 5-2 16,1 2-1-16,-7 4-8 0,0 3-7 0,0 4-8 16,6 3-4-16,-6 5-2 0,0 1-6 0,0 3-10 0,0 2-8 15,0 4-7-15,-6 7-4 0,6 1-5 0,-7 6-3 0,1 8-1 16,-1 4 0-16,0 3 2 0,1 8 1 0,0 6 2 16,-2 1 1-16,1 4 0 0,2 3 2 0,5 0-1 15,-7 5 3-15,7 2-1 0,-7 1-3 0,7 0-1 0,0-1 2 16,0 0 0-16,0-2-1 0,0-1-3 0,7-4-4 0,0-4-4 15,-2-3-5-15,2-3-4 0,1-5-5 0,4-6-2 0,-5-5-4 16,6-3 16-16,-6-7 0 0,5-1 1 0,-5-2 8 16,0-5 2-16,4-7 3 0,-3 0 5 0,-1-4 5 15,-2-3-12-15,3-4 4 0,-2-3-1 0,1-2-1 0,-7 2 4 16,6-5-1-16,1-2-7 0,-7-1 2 0,6-4 1 0,0 1 1 16,2-2 3-16,-2 2-3 0,0-5-1 0,7 1-1 15,-6 4 6-15,6-8-4 0,-2 4-3 0,-2-5 0 0,10 2-1 16,-6-2 1-16,0 5 1 0,7-4 0 0,-8 1 2 15,2-2 4-15,5 5-2 0,-7 3 1 0,2-3 1 0,0 7 1 16,-8 0 3-16,0 4 0 0,0-1-1 0,2 8-2 0,-2 1 0 16,0 2-1-16,-6 1 1 0,7 7-2 0,-7 0-2 15,0 0-2-15,6 7 1 0,-6 1-2 0,0 2 2 0,7 6 0 16,-7-2 0-16,7 4-1 0,-7 1 0 0,6 3 1 16,0 0 0-16,-1-1 0 0,4 1-2 0,2 0-8 0,4-3-21 15,-2 3-37-15,7-4-52 0,5-4-62 0,1 1-55 16,6-4-52-16,1-3-56 0,7-4-84 0,-1-4-131 0,-1-4-46 15,-5-4 2-15</inkml:trace>
  <inkml:trace contextRef="#ctx0" brushRef="#br0" timeOffset="20354.56">20012 6067 64 0,'-6'-8'486'0,"-2"1"0"0,8 3-147 0,-6 1-161 0,0-1-93 15,6 4-52-15,0 0-33 0,-7 0-25 0,7 7-27 0,-7-3-40 16,1 3-81-16,0 1-132 0,-1 2-82 0,-13 1-43 15</inkml:trace>
  <inkml:trace contextRef="#ctx0" brushRef="#br0" timeOffset="21947.9">3833 5532 361 0,'-8'-7'293'0,"2"-2"-131"15,-6 3-70-15,5-2-35 0,0 2-21 0,1-6-9 0,-1 5-5 16,1 0 4-16,0-5 2 0,6 4 2 0,-7-1-2 15,7 1-2-15,0 0-3 0,-7-3 0 0,7 4-4 0,0 4-7 16,0-6-5-16,0 6-1 0,0 0-3 0,0 3-1 16,0 0-1-16,7 3-2 0,-7 0 0 0,7-3 0 0,-7 9-1 15,6-2-1-15,-6 0 2 0,6 4 1 0,1 3 0 0,-1 1 6 16,1 4-1-16,0 0 2 0,-1-2 4 0,0 5-1 16,0 4 2-16,2 4 6 0,-2-1 1 0,-6 3-2 0,6 1 2 15,1 8-1-15,-7 0 0 0,0 5 3 0,0 6-1 16,0 3-6-16,-7 0 1 0,1 6-2 0,0 2 1 0,-8 4 1 15,8 1-4-15,0-1-3 0,-8-1 0 0,8 0-3 16,6-8-2-16,-7 5 0 0,7-8-1 0,0-4-2 0,0 0 0 16,7-3 0-16,-7-4-1 0,6-1 0 0,-6-2 1 0,7-1 0 15,-7-3-1-15,7-5 1 0,-7-3 2 0,0 2 1 16,6-9-1-16,-6 0 2 0,6-5-3 0,-6-2-3 0,6-3-6 16,2-4-9-16,-2-6-16 0,0 2-22 0,8-8-36 15,-8-4-78-15,7-6-144 0,1-3-70 0,-8-6-40 0</inkml:trace>
  <inkml:trace contextRef="#ctx0" brushRef="#br0" timeOffset="22213.47">3761 6543 102 0,'-7'0'428'0,"1"6"-108"0,0 6-146 0,6-1-79 16,-8 7-43-16,8 1-24 0,-6 3-12 0,0 0-8 0,6 4-4 15,0-1-1-15,-7 0-1 0,7 5-1 0,0 2 0 16,0-2 1-16,0 3 0 0,7-4 0 0,-7 4 3 0,6-3 1 15,0-5 1-15,-6 0 0 0,8-2 2 0,4-5 5 16,-12-3 7-16,7 0 7 0,0-4 10 0,-1-4 9 0,0-4 12 16,1-3 8-16,6 0 4 0,0-7-3 0,7-4-5 0,-1-3-8 15,1-9-9-15,12 1-9 0,-6 0-10 0,7-7-10 16,-1 4-7-16,1-4-3 0,5-4-4 0,3 3-3 16,4-3-10-16,-6 0-18 0,7 1-26 0,6-2-31 0,-7-2-59 15,7-1-154-15,-6 1-89 0,0 2-68 0,-1-2-29 0</inkml:trace>
  <inkml:trace contextRef="#ctx0" brushRef="#br0" timeOffset="23306.96">22058 5187 201 0,'0'-8'345'0,"0"-1"-113"0,-7 1-94 0,7 0-53 15,-6 1-24-15,6-1-13 0,-7 2-9 0,1-6 2 0,6 5 4 16,-7-4 0-16,7 3 1 0,0-2 5 0,-6 3 0 0,6-5 0 16,0 5-4-16,0-1-5 0,0 1-7 0,0 4-2 15,6-1-4-15,-6 1-10 0,0-2-8 0,0 5-7 0,7 5-2 16,-7 2 0-16,6 1-2 0,1 6-1 0,-1 3 0 0,1 2 0 15,-1 10 0-15,1 1 1 0,-1 7 1 0,-6 3 0 16,7 4 1-16,-7 6-1 0,0 2 1 0,0 3 0 16,-7 0-2-16,7 4 3 0,-6 3-2 0,-7 4 1 0,6-3-1 15,7 2 4-15,-6 1-2 0,-1 0 1 0,1-4-2 0,6 1 1 16,-7-1 1-16,7-3-3 0,0-4 1 0,-6-1-2 0,6-6 0 16,0 0 0-16,0-9 1 0,6-5-1 0,-6-5 0 15,0-7 5-15,0 0-3 0,0-8 2 0,0-2 15 16,0-1 24-16,0-4 38 0,0-3 34 0,0-4 27 0,0-4 7 15,-6 0 8-15,6-6 1 0,-6-9-12 0,-2 1-24 0,2-4-37 16,0-3-33-16,-7-2-28 0,-1 6-11 0,8-4-5 16,-8 2-2-16,2 5-2 0,6 0 1 0,-1-1-2 0,0 8 0 15,1 4-3-15,0-1-3 0,6 1-5 0,0 7-5 16,0 0-2-16,0 0-1 0,0 4 2 0,6 2 0 0,0 6 4 16,1-1 3-16,0 0 3 0,5 8 3 0,2-5 1 0,5 4-2 15,1-2-3-15,0 1-4 0,5-2-1 0,8-1-1 16,-8-6-1-16,8 0 1 0,7-2 2 0,-2-6 2 0,-5 0 0 15,6-6 3-15,0-2 1 0,7-3 2 0,-7-3-1 16,1-1 2-16,-2-4 0 0,-5 1 2 0,6 0 0 0,-14-4 1 16,8 3 0-16,-6-3 2 0,-8 0 2 0,-7 1-3 0,8 2 0 15,-13 1-4-15,0-1-14 0,-1 0-28 0,-6 2-39 16,-6 2-37-16,6 1-39 0,-7 2-37 0,-5-3-46 0,4 5-98 16,-11-1-115-16,6 3-53 0,-12-2-11 0</inkml:trace>
  <inkml:trace contextRef="#ctx0" brushRef="#br0" timeOffset="27493.47">7429 7667 35 0,'0'0'308'0,"-6"0"-71"16,6 0-69-16,0 0-59 0,0 0-41 0,0 0-24 0,0 0-13 15,0 0-5-15,6 0 0 0,1 4 2 0,0-4 4 0,-1 0 1 16,7 0 4-16,7 0 0 0,0 0 3 0,-2 0-3 16,9-4-3-16,-1 4-5 0,0-3-2 0,0-1-3 15,7 1-3-15,6-1 1 0,-7 0-4 0,1 0-4 0,5 1-1 16,-4-1-4-16,5 1-1 0,-7-1-2 0,1 4-3 0,-1-3-9 15,-6 3-13-15,7 0-11 0,-7 0-18 0,0 0-23 0,-7 0-48 16,1-4-89-16,0 0-115 0,-8 0-69 0</inkml:trace>
  <inkml:trace contextRef="#ctx0" brushRef="#br0" timeOffset="27696.55">7918 7484 144 0,'-7'-6'447'0,"-5"1"-97"0,4 2-142 0,8-1-82 16,-6-1-50-16,0 5-26 0,6 0-17 0,0 0-14 15,0 9-9-15,0-6-4 0,6 8-4 0,-6 0 2 16,6 4 2-16,2-1 0 0,-2 5 1 0,0 3-1 0,1 0-1 16,6 4 1-16,-6-1-1 0,-1 1-2 0,8-1 0 0,-8 4-3 15,7-2 2-15,-7-2 0 0,7 0 1 0,0 1-2 16,0-4-2-16,-6 5-9 0,5-6-12 0,2 1-13 0,-1-4-25 16,7 0-48-16,-8-3-99 0,8-4-103 0,-8-4-68 15</inkml:trace>
  <inkml:trace contextRef="#ctx0" brushRef="#br0" timeOffset="28008.97">8694 7250 253 0,'0'-12'459'16,"0"10"-114"-16,-7 2-155 0,7 0-79 0,-7 6-49 0,1 2-28 15,-1 7-15-15,1-1-8 0,0 9-4 0,-8-2 0 16,7 5 5-16,2 7-3 0,-10 0 0 0,10 7-2 0,-2 0-1 15,1 4 0-15,-1-1-1 0,7 6-1 0,-6-6-1 16,6 1-1-16,6-4-2 0,-6 1 2 0,7-4 3 0,-1-3-1 16,1-5 2-16,-2 0 4 0,10-8 1 0,-10 2 6 0,9-5 7 15,-1 0 8-15,-7-6 7 0,7-5 7 0,1-1 10 16,-2-2 3-16,2-8 6 0,-2 0 0 0,1-3 3 0,6-3-3 16,-4-5 0-16,-3-3-2 0,2-4-7 0,5 0-5 15,-6-5-6-15,0 2-6 0,-8-8-7 0,10 4-6 0,-3-4-8 16,-5 0-7-16,0-4-4 0,-1 1-14 0,-6 3-16 0,7-3-25 15,-1 2-23-15,-6-2-24 0,0 7-25 0,6-1-27 16,-6 4-30-16,8 4-51 0,-8 1-87 0,6 2-80 0,0 5-53 16,0-1-16-16</inkml:trace>
  <inkml:trace contextRef="#ctx0" brushRef="#br0" timeOffset="28633.86">8309 7415 116 0,'-6'-4'322'0,"-1"0"-91"0,7 0-89 0,-6 1-55 16,6-1-26-16,0 4-19 0,0-3-9 0,0 3-7 15,0 0-6-15,0 3-5 0,0 1-2 0,6-1-4 0,1 5-2 16,-1-1 0-16,0 4-2 0,1 7 3 0,6 1 3 0,-7 3 2 16,8 4 2-16,-8 3 0 0,1 7 1 0,-2 1 1 15,-5 4 2-15,0 2 0 0,8 2-2 0,-8-2-3 0,-8 1-2 16,8 3-2-16,0 5-2 0,-5-4-1 0,5 0-3 15,-7-1-2-15,1 1 0 0,6-5 1 0,0 2 0 0,0-5-2 16,0-4-7-16,0-2-10 0,6-2-13 0,1-6-27 0,-2-4-49 16,10-3-98-16,-10-9-97 0,8 1-71 0</inkml:trace>
  <inkml:trace contextRef="#ctx0" brushRef="#br0" timeOffset="28961.91">8706 7331 64 0,'0'-4'391'0,"8"-3"-98"15,-8-2-116-15,6 2-76 0,6 5-42 0,1-6-21 0,1 0-13 16,-2 1-6-16,8 3-3 0,0 1 0 0,6-2-1 0,-8 5 0 16,2 0-1-16,7 5-1 0,-8-2-2 0,1 4 0 0,0 8-3 15,-1-4-1-15,1 8 1 0,-8-1-1 0,2 8 0 16,-1-1 0-16,-7 4 0 0,1 1 0 0,-7 7 1 16,-7-1-1-16,1 4-3 0,-1 5-1 0,1-5-6 0,-8 4-10 15,2-4-15-15,-3 1-20 0,4-5-41 0,-2-3-81 0,6-4-122 16,-6 1-74-16</inkml:trace>
  <inkml:trace contextRef="#ctx0" brushRef="#br0" timeOffset="29321.17">9723 7550 286 0,'-13'-7'425'0,"-6"-4"-176"16,-1 7-117-16,0 0-60 0,1 4-28 0,-1 4-15 0,0 0-6 16,1 3-2-16,-1 0 0 0,2 4-1 0,-2 8 0 0,0-1-2 15,7 4-2-15,-7 0-4 0,14 4-5 0,-7-1-1 16,6 1-1-16,1-1-4 0,6 1 0 0,0 0 1 0,0-4-1 16,0 0 0-16,6-4 2 0,8 0 1 0,-8-3 0 15,7-3 3-15,5-5 1 0,-4-5 0 0,12 3 0 0,-6-5 0 16,6-5 0-16,7-1-1 0,-7-5-2 0,7 3-2 0,-1-5 0 15,1 1-1-15,-1-3 0 0,1 0 0 0,-1 1 1 16,1-1 2-16,-1 1 5 0,-6 3 3 0,1 0 3 16,-1 0 1-16,0 4 0 0,-7 2-1 0,1 2-1 0,0 3-3 15,-8 0-3-15,2 8-5 0,-2-4 0 0,-5 5-1 0,-1 3-2 16,1 3 1-16,6 3-1 0,-7 0-7 0,-6 4-12 0,6 0-16 16,2 4-23-16,-8-4-42 0,0 8-92 0,-8-5-127 15,8 0-75-15,-12 2-37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3T11:48:34.82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5904 9451,'0'0,"0"-25,-25 25,25-25,-25 25,25 25,0 0,-25-1,25 1,-25 0,25 0,-25 24,25-24,-24 0,24 25,-25-26,0 1,25 0,-25 0,25 0,-25-1,25 1,0-50,0 1,0-1,25 0,-25-25,25 26,-25-26,25 25,-25-24,25-1,-25 25,24-24,1-1,-25 25,25-24,-25 24,25 0,-25 0,25 0,-25 1,25-1,-25 0,24 25,-24 25,25-25,-25 25,0-1,25-24,-25 25,0 0,25 0,-25 0,0-1,25 1,-25 0</inkml:trace>
  <inkml:trace contextRef="#ctx0" brushRef="#br0" timeOffset="1135.08">5928 9451,'0'0,"0"24,0 1,0 0,0 0,0 0,0-1,0 1,0 0,0 0,0 0,0-1,0 1,0 0,0 0,0 0,0-1,0 1,0 0,0 0,0 0,0 24,0-24,0 0,0 0,0 24,25-24,-25 25,0-25,0 24,0 1,25-25,-25 24,0 1,0-1,25-24,-25 25,0-1,25-24,-25 25,0-1,0-24,24 25,-24-1,0 1,25 0,-25-1,0 1,0-1,25 1,-25-25,0 25,25-1,-25 1,0-1,25-24,-25 25,0-1,24 1,-24-25,0 24,0 1,0 0,25-1,-25 1,0-1,0 26,0-26,0 1,25 0,-25-1,0 1,25 0,-25-1,0 1,0-1,0 26,0-26,25 1,-25 24,0-24,0 0,0 24,0-24,0-1,0 26,0-26,0 1,0 24,0-24,0 24,0-24,0 24,0-24,0 24,0-24,0 24,0-24,0 24,-25-24,25 0,0-1,0 1,0 24,0-24,0-1,0 26,0-26,0 1,0 25,0-26,0 26,0-26,0 1,0 24,0-24,0 24,0-24,0 24,0-24,0 24,0-24,0 24,25-24,-25 24,0-24,0 24,0-24,0 24,0-24,0 0,0 24,0-24,24-1,-24 1,0-1,0 1,0 0,0-1,25-24,-25 25,0-1,0-24,0 25,0-26,0 26,25-25,-25 25,0-26,0 26,0-25,0 24,0-24,25 25,-25-25,0-1,0 26,0-25,0 0,0 24,0-24,0 0,0 0,0-1,0 1,0 0,25 0,-25 0,0-1,0 1,0 0,0-50,-25 25,25-25,-25 1,0-1,0 0,1 0,-1 0,25 50,0 0,25-25,-25 25,24-25,1 0,0-25,-25 0</inkml:trace>
  <inkml:trace contextRef="#ctx0" brushRef="#br0" timeOffset="3279.22">6276 12849,'0'25,"24"-25,1 0,0 0,0 0,0-25,-1 25,1 0,0 0,0-25,0 25,-1 0,26 0,-25-25,0 25,-1 0,26 0,-25-25,24 25,-24 0,25 0,-25 0,24-24,-24 24,25 0,-1 0,-24 0,25-25,-25 25,24 0,1 0,-25 0,24 0,1 0,-1-25,-24 25,25 0,-1 0,1-25,0 25,-1 0,1-25,-25 25,24 0,1 0,-1-24,-24 24,25 0,0-25,-1 25,-24 0,25-25,-1 25,1 0,-25-25,24 25,1 0,-1-25,1 25,0 0,-1 0,1-24,-1 24,-24 0,25 0,-1 0,-24 0,25 0,-25 0,24 0,-24 0,0 0,25 0,-26 0,26 0,-25 0,24 0,-24 0,25 0,-1 0,-24 0,25 0,-1-25,1 25,0 0,-1 0,-24 0,25 0,-1 0,1-25,-25 25,24 0,1 0,-25 0,24 0,1 0,0 0,-1 0,1 0,24 0,-24 0,-1 0,1 0,24 0,-24-25,24 25,-24 0,0 0,24-25,-24 25,24 0,-24 0,24 0,-24-24,24 24,-24 0,24 0,1 0,-26-25,26 25,-1 0,0 0,-24 0,24-25,1 25,-1 0,1 0,-1 0,0 0,1 0,-1-25,1 25,-1 0,25 0,-24 0,-1 0,25-25,-24 25,24 0,-25 0,26 0,-1 0,-25-24,26 24,-1 0,0 0,-25 0,26 0,-1 0,0 0,-25 0,26 0,-1 24,0-24,0 0,1 0,-1 0,0 0,0 0,0 0,1 0,24 0,-25 0,0 25,0-25,1 0,24 0,-25 0,0 25,0-25,25 0,-25 25,1-25,24 0,-25 25,0-25,0 0,25 24,-24-24,-1 0,25 0,-25 25,25-25,-25 0,25 0,-24 25,24-25,0 0,0 0,0 0,0 25,-25-25,25 0,0 0,0 0,0 0,0 0,0 0,0 0,0 0,0 0,0 0,0 0,0 0,0 0,0 0,0 0,-25 0,25 25,0-25,1 0,-1 0,0 0,0 0,0 0,0 0,-25 0,25 0,-25 0,25 0,-25 0,1 0,24 0,-25 0,0 0,-25 0,26 0,-1 0,-25 0,26 0,-26 0,0-25,1 25,-26 0,26 0,-26-25,1 25,-25-25,0 25,-1 0,1-25,0 1,-25-1,0 0,-25 25,25 25,-25-25,1 25,-1-1,0-24</inkml:trace>
  <inkml:trace contextRef="#ctx0" brushRef="#br0" timeOffset="4592.95">3795 11559,'-25'0,"25"-25,-24 25,-1 0,0-25,25 50,25-25,-25 25,0 0,25 0,-25-1,0 1,24 0,-24 25,0-1,25 1,-25-1,0 1,0 0,25-1,-25 1,0-1,0 1,25 0,-25-1,0-24,0 25,25-25,-25 24,0-24,24 0,-24 0,0-1,0 1,0 0,25-25,-25 25,0-50,-25 0,25 0,0 1,-24-1,24 0,-25 25,25-25,0 0,-25 1,25-26,0 25,-25 0,25 1,0-1,-25-25,25 25,0 0,-24 1,24-26,0 25,0 0,0 1,0-1,0 0,0 0,0 0,0 1,0-1,0 0,0 0,0 0,0 1,0-1,24 0,-24 0,25 0,-25 1,25-1,0 0,0 0,-1 0,1 1,0 24,0-25,0 25,-25 25,0-1,0 1,0 0,0 0,0 0,-25 24,25 1,0-25,-25 24,25-24,-25 25,25-26,0 1,0 0,0 0,0 0,25-25,0 0,0 24,-1-24,1 0,0 0,0 0,0 0,-1 25,1-25,0 0,0 25,0 0,-25 0,0-1,0 1,0 0,-25 0,0 0,25 0,-25-1,0 1,1 0,-1 0,25 0,-25-1,0 1,0-25,25 25,-24-25,24 25,-25-25</inkml:trace>
  <inkml:trace contextRef="#ctx0" brushRef="#br0" timeOffset="4851.96">4192 12080,'0'-25,"25"25,-25-25,25 0,-1 1,-24-1,25 0,0 25,0-25,0 25,-1-25,1 25,0 0,-25 25,25 0,-25 0,0 0,0-1,0 1,-25 0,25 0,-25 0,0-1,25 1,-24 0,-1 0,25 0,-25 0,0-1,25 1</inkml:trace>
  <inkml:trace contextRef="#ctx0" brushRef="#br0" timeOffset="5125.06">4539 11857,'-25'0,"1"0,24 24,-25 1,25 0,0 0,0 0,-25-1,25 1,0 25,0-25,0-1,0 1,25 0,-25 0,0 0,25 0,-1-1,1 1,0-25,0 0,0 0,-1 0,1 0,25-25,-25 25</inkml:trace>
  <inkml:trace contextRef="#ctx0" brushRef="#br0" timeOffset="5905.34">4490 11509,'-25'25,"0"-25,0 25,25 0,-25-25,1 25,24-1,-25 1,25 0,-25 0,25 24,0-24,-25 0,25 25,0-1,0-24,0 25,0-1,0 1,0-1,0 1,0 0,0-1,0 1,0 0,0-1,25 1,-25-1,25-24,0 25,-1-1,-24 1,25-25,0 24,0-24,0 0,24 0,-24 0,0-1,0-24,-1 0</inkml:trace>
  <inkml:trace contextRef="#ctx0" brushRef="#br0" timeOffset="6193.96">4787 11658,'0'0,"0"-25,0 1,25-1,-25 0,25 25,-25-25,25 0,0 25,-1-24,1 24,0 0,25 0,-26 0,1 0,0 24,25 1,-26 0,1 0,-25 24,25 1,0 0,-25 24,0 0,0 1,-25-1,25 1,0 24,-25-25,0 1,25-1,-24 1,24-1,-25 0,25 1</inkml:trace>
  <inkml:trace contextRef="#ctx0" brushRef="#br0" timeOffset="7137.95">23391 13320,'0'0,"25"0,-25-25,24 25,1-24,0 24,0 0,0 0,-1 24,1-24,-25 25,25-25,-25 25,0 0,0 0,0-1,0 1,0 0,0 0,0 0,-25-1,0 1,25 0,-24 0,24 0</inkml:trace>
  <inkml:trace contextRef="#ctx0" brushRef="#br0" timeOffset="7361.21">23788 13295,'0'0,"0"-24,-25 24,25 24,-25-24,25 25,-25 0,0 0,25 0,-24-1,24 26,0-25,0 0,0 24,0-24,0 0,24 0,1-1,0 1,0-25,0 25,-1-25,1 25,25-25,-25 0,24-25,1 25,0 0,-26-25</inkml:trace>
  <inkml:trace contextRef="#ctx0" brushRef="#br0" timeOffset="9108.81">6697 17016,'25'0,"-25"-25,25 25,-25-25,25 25,-1 0,-24-24,25-1,-25 0,25 0,-25 0,25 25,-25-24,25 24,-25-25</inkml:trace>
  <inkml:trace contextRef="#ctx0" brushRef="#br0" timeOffset="11325.32">6821 16942,'0'24,"0"-48,25-1,-25 0,25 25,-25-25,25 25,-25-25,25 25,-25-24,24 24,-24-25,25 25,-25-25,25 25,0-25,0 0,-1 1,1-1,0 0,0 0,0 0,-1 1,1-1,0 0,0 0,0-24,-1 24,1 0,0-25,0 25,24 1,-24-1,0 0,0 0,0 0,-1 1,1 24,-25-25,25 25,0-25,0 25,-1-25,-24 0,25 25,0-24,0-1,0 0,-1 25,1-25,0 0,0-24,0 24,-1 0,1 0,0 1,0-1,0 0,0 25,-1-25,1 0,0 1,0 24,0-25,-1 0,1 25,0-25,0 0,0 25,-1-24,-24-1,25 0,0 0,0 0,0 1,-1-1,1 0,0 25,0-25,0 0,-25 0,24 25,1-24,0 24,0-25,0 25,-25-25,24 25,1 0,0-25,0 25,0-25,-1 1,1 24,0-25,0 0,0 0,-1 0,1 1,-25-1,25 0,0 25,0-25,0 0,-1 1,1 24,-25-25,25 25,0-25,0 25,-25-25,24 25,1-25,0 25,0-24,-25-1,25 25,-1-25,1 0,0 0,0 1,24-1,-24 0,0 0,0 0,24-24,-24 24,0 0,0 0,0 1,-1 24,1-25,0 25,0-25,0 0,-1 0,1 25,0-25,0 1,0 24,-1-25,1 0,0 0,0 0,25 1,-26-1,1 0,25 0,-25 0,-1 1,1-1,0 0,25 0,-26 0,1 1,0 24,0-25,0 0,-1 25,1-25,0 0,0 25,0-24,-1 24,1-25,0 25,0-25,24 0,-24 0,0 1,25-1,-26 0,1 0,25 0,-25 1,-1-1,1 0,0 0,25 25,-26-25,1 25,-25-24,25-1,0 25,0-25,0 25,-1-25,1 0,0 25,0-24,0-1,-1 0,1 0,0 0,25 0,-26 1,1-1,25 0,-25 0,-1 0,26-24,-25 24,0 0,24 0,-24 1,0-1,0 0,-1 0,26 25,-25-25,0 1,-1-1,1 0,0 0,25-24,-26 24,1 0,25 0,-25-24,0 24,24 0,-24-25,25 26,-1-1,-24 0,25 0,-26-24,1 24,25 0,-25 0,-1 0,1 25,0-25,0 1,0-1,-1 0,-24 0,25 0,0 1,0 24,-25-50,25 25,-1 0,1 1,0-1,0 0,0-25,-1 26,1-1,25 0,-25 0,-1 0,1 1,0-1,0 0,0 0,0 25,-1-25,-24 1,25 24,0-25,-25 0,25 25,0-25,-1 0,-24 1,25 24,0-25,0 0,0 0,-1 0,1 1,0-1,0 0,24 0,-24 0,0 0,0 1,0-1,24 0,-24 0,0 0,0 1,-1-1,1 0,0 0,0 0,0 1,-1-1,26 0,-25 0,0 0,-1-24,1 24,25 0,-25 0,-1 1,1-1,25-25,-25 25,0 1,-1-1,1 0,25 0,-25 0,-1 1,1-1,0 0,25 0,-26 0,1 1,0-1,25 0,-26 0,1 0,0 1,25-26,-26 25,1 0,25 0,-25 1,-1-1,26 0,-25-25,24 26,-24-1,0 0,0 0,24 0,-24 1,0-1,0 0,0 0,0 0,-1 1,26-1,-25-25,0 25,-1 1,1-1,0-25,0 25,0 1,-1-1,1 0,0 0,25 0,-26 1,1-1,0 0,0 0,24 0,-24 25,0-24,0-1,0 0,-1 0,1 0,0 25,25-25,-26 1,1-1,0 0,25 0,-26 25,1-25,0 1,0-1,0 25,0-25,-1 0,1 0,0 25,0-24,0-1,-1 25,1-25,0 0,0 25,0-25,-1 1,1-1,0 0,0 0,0 0,-1 25,1-24,-25-1,25 0,0 25,0-25,-1 0,1 25,-25-24,25 24,0-25,0 0,-1 0,1 25,0-25,0 1,0 24,-25-25,24 25,-24-25,25 25,-25-25,25 25,0-25,0 1,-1 24,-24-25,25 25,-25-25,25 25,-25-25,25 25,-25-25,25 25,-25-25,24 1,1-1,0 0,0 0,-25 0,0 1,25 24</inkml:trace>
  <inkml:trace contextRef="#ctx0" brushRef="#br0" timeOffset="12398.91">4366 17686,'-25'-25,"0"0,0 25,0 0,25-25,-24 25,48 0,-24-24,25 24,0 0,0-25,24 25,-24-25,25 0,-25 25,24-25,1 25,-25-25,24 25,1 0,-25 0,24 0,-24 0,25 0,-25 0,-1 0,1 0,0 0,0 0,0 0,-25 25</inkml:trace>
  <inkml:trace contextRef="#ctx0" brushRef="#br0" timeOffset="13118.84">5308 16942,'-25'0,"25"24,25-24,-25 25,0 0,25 0,-25 0,25-1,-25 1,25 0,-25 25,24-26,1 1,-25 0,25 25,-25-26,25 1,0 0,-25 0,24-25,-24 25,25-1,-25 1,25-25,-25 25,25-25,-50 0,25-25,-25 25,25-25,0 1,-25 24,25-25,-24 0,24 0,-25 0,25 1,0-1,-25 0,25 0,-25 0,25 1,0-1,0 0,0 0,-25 0,25 1,0-1,0 0,0 0,0 0,0 1,25-1,-25 0,0 0,25 0,0 1,0-1,-1 0,1 25,0 0,0 25,0 0,-25-1,0 26,0-25,-25 0,25-1,0 1,-25 0,25 0,0 0,0-1,0 1,25-25,-25 25,25-25,-1 0,1 0,0 0,0 0,0 0,-1 0,-24 25,25-25,-25 25,0-1,25 1,-25 0,-25 25,25-26,0 1,-25 25,25-25,-24 24,-1-24,0 0,0 0,0 0,1-1,-26 1,25 0,0 0,-24 0,24-1,0-24,0 25,1-25,-1 0</inkml:trace>
  <inkml:trace contextRef="#ctx0" brushRef="#br0" timeOffset="14474.65">17462 7689,'-24'0,"-1"0,50 0,-1 0,1 0,0 0,0 0,25 0,-26-24,1 24,25 0,-25 0,24 0,1 0,-25-25,-1 25,26 0,-25 0,0 0,-1 0,1 0,-25-25,25 25</inkml:trace>
  <inkml:trace contextRef="#ctx0" brushRef="#br0" timeOffset="14694.92">17859 7491,'0'-25,"-24"25,24-25,0 50,0 0,0 0,0 0,0-1,0 26,0-25,0 0,24-1,-24 1,0 0,25 0,-25 0,0-1,25 1</inkml:trace>
  <inkml:trace contextRef="#ctx0" brushRef="#br0" timeOffset="15370.92">18331 7392,'0'-25,"0"50,0 0,0-1,0 1,24 0,-24 0,0 24,0-24,25 25,-25-25,0 24,0 1,25-1,-25 1,0-25,0 24,25-24,-25 25,0-25,0 0,25-1,-25 1,0 0,0 0,0 0,0-50,0 0,0 0,0 0,-25 1,25-1,0 0,0 0,0 0,-25-24,25 24,0-25,0 25,0 1,0-26,0 25,0-24,0 24,0-25,0 25,0 1,0-1,0 0,0 0,0 0,0 1,0-1,0 0,25 0,-25 0,25 1,-1 24,-24-25,25 25,0-25,0 25,0 0,0 0,-1 0,1 0,-25 25,25-25,-25 25,0-1,0 1,0 0,0 0,-25 0,25-1,-25 1,25 0,-24 0,24 0,0-1,0 1,0 0,0 0,24-25,1 25,0-25,0 24,0-24,-1 25,1 0,0-25,0 25,-25 0,25-1,-25 1,0 0,-25 0,25 0,-25-25,0 24,0-24,-24 25,24-25,0 25,-24-25,24 25,0-25,0 0,-25 25,26-25,-1 0</inkml:trace>
  <inkml:trace contextRef="#ctx0" brushRef="#br0" timeOffset="17277.86">12576 12254</inkml:trace>
  <inkml:trace contextRef="#ctx0" brushRef="#br0" timeOffset="17406.91">12576 12179,'0'-25,"-25"25,25-25,-25 1,25-1,-24 25,24-25,0 0,0 0</inkml:trace>
  <inkml:trace contextRef="#ctx0" brushRef="#br0" timeOffset="17522.82">12502 11609,'0'0,"-25"-25,25 0,0 0,-25 25,25-25,0 1,-25-1</inkml:trace>
  <inkml:trace contextRef="#ctx0" brushRef="#br0" timeOffset="17682.32">12452 11038,'0'-25,"-25"25,25-25,0 1,0-1,0 0,0 0,0 0,0 1,0-1,0 0,0 0</inkml:trace>
  <inkml:trace contextRef="#ctx0" brushRef="#br0" timeOffset="17801.94">12477 10393,'0'-25,"-25"1,25-1,0 0</inkml:trace>
  <inkml:trace contextRef="#ctx0" brushRef="#br0" timeOffset="17943.64">12477 9847,'0'0,"-25"0,25-24,-25-1,25 0,0 0,-25 0,25 1,0-1,0 0,0 0</inkml:trace>
  <inkml:trace contextRef="#ctx0" brushRef="#br0" timeOffset="18079.22">12452 8979,'-25'-25,"25"1,-25-1,1 0,24 0,0 0,-25 25,25-24,0-1,0 0,0 0</inkml:trace>
  <inkml:trace contextRef="#ctx0" brushRef="#br0" timeOffset="18406.36">12254 6499,'0'0,"-25"-25,0 0,25 0,0 1,-25-1</inkml:trace>
  <inkml:trace contextRef="#ctx0" brushRef="#br0" timeOffset="18550.82">12254 6176,'0'-24,"-25"-1,25 0,0 0,-25 25,25-25,-25 1,25-1,-25 0,25 0,-25 0</inkml:trace>
  <inkml:trace contextRef="#ctx0" brushRef="#br0" timeOffset="19289.91">13072 12725,'-25'0</inkml:trace>
  <inkml:trace contextRef="#ctx0" brushRef="#br0" timeOffset="20161.76">12948 12601,'0'-25,"-25"25,0 0,1 0,24 25,-25-25,25 25,-25-25,25 24,-25 1,25 0,-25 0,25 0,0-1,0 1,0 0,0 0,25 0,-25-1,0 1,25 0,0 0,-25 0,25-1,-1-24,1 25,0-25,0 25,0-25,-1 0,1 0,0 0,0 0,0-25,-1 25,1-25,0 1,0 24,0-25,-25 0,25 0,-1-24,-24 24,25 0,-25 0,0 0,0 1,-25-1,1 0,24 0,-25 0,0 1,0 24,0-25,-24 25,24-25,0 25,-25 0,26 0,-1 0,0 0</inkml:trace>
  <inkml:trace contextRef="#ctx0" brushRef="#br0" timeOffset="25980.73">4118 273,'0'25,"24"-1,-24 1,0 0,0 0,25-25,-25 25,0-1,0 1,0 0,25-25,-25 25,0 0,0 0,0-1,0 1,0 0,0 0,0 0,25-25,-25 24,0 1,0 0,0 0,0 0,0-1,0 1,0 0,0 0,0 0,0-1,0 1,0 0,0 0,0 0,0-1,0 1,0 0,0 0,0 0,0-1,0 1,0 0,0 0,0 0,0-1,0 1,0 0,0 0,0 0,0-1,0 1,0 0,0 0,0 0,0-1,0 1,0 0,0 0,0 0,0 0,0-1,0 1,0 0,0 0,0 0,0-1,0 1,0 0,0 0,0 0,0-1,0 1,0 0,0 0,0 0,0-1,0 26,0-25,0 0,0-1,0 1,0 25,0-25,0-1,25 26,-25-25,0 0,0-1,0 26,0-25,0 0,0-1,0 1,0 0,0 0,0 0,0 24,0-24,0 0,0 0,0 0,0 24,0-24,0 0,0 0,0 24,0-24,0 0,0 24,0-24,24 0,-24 25,0-26,0 1,0 0,25 25,-25-26,0 1,0 0,0 0,25 0,-25 24,0-24,25 0,-25 0,0-1,0 26,25-25,-25 0,0 24,0-24,24 25,-24-25,0 24,0-24,25 0,-25 24,0-24,0 25,25-25,-25-1,0 1,0 25,25-25,-25-1,0 1,25 0,-25 0,0 0,0-1,0 1,0 0,0 0,24-25,-24 25,0-1</inkml:trace>
  <inkml:trace contextRef="#ctx0" brushRef="#br0" timeOffset="27725.68">4614 4688,'24'0,"1"0,0 0,0 0,0-25,-1 25,1 0,0 0,0 0,0 0,0-25,-1 25,1 0,0 0,0 0,0 0,-1 0,1 0,0 0,0 0,0 0,-1 0,1 0,0 0,0 0,0 0,-1 0,1 0,0 0,0 0,24 0,-24 0,0 0,25 0,-26 0,26 0,-25 0,24 0,-24 0,25 0,-25 0,-1 0,26 0,-25 0,25 0,-26 0,26 0,-25 0,0 0,24 0,-24 0,25 0,-26 0,26 0,-25 0,24 0,-24 0,25-24,-25 24,24 0,1 0,-25 0,24 0,1 0,-25 0,24-25,1 25,-1 0,-24 0,25 0,0 0,-1 0,-24 0,25 0,-1-25,-24 25,25 0,-26 0,26 0,0 0,-26 0,26 0,0 0,-26-25,26 25,0 0,-1 0,1 0,-1 0,1 0,0-25,-1 25,1 0,-1 0,1 0,0 0,-1 0,1 0,0 0,-1 0,1 0,-25 0,24 0,1 0,-1 0,1 0,0 0,-1 0,1 0,-1 0,1 0,0 0,-1 0,-24 0,25 0,-1 0,1 0,0 0,-1 0,1 0,-1 0,1 0,0 0,-1-24,1 24,-1 0,1 0,0 0,-1 0,1 0,-1 0,1 0,0-25,-1 25,1 0,-1 0,1 0,0 0,-1 0,1 0,0 0,-1 0,-24 0,25 0,-1 0,1 0,-1 0,1 0,0 0,-26 0,26 0,0 0,-1 0,1 0,-1 0,1 0,0-25,-1 25,1 0,-1 0,1 0,0 0,-1 0,1 0,0 0,-1 0,1 0,-1 0,1 0,0 0,-1 0,1 0,-1 0,1 0,0 0,-1 0,1 0,-1 0,1 0,0 0,-1 0,1 0,0 0,-1 0,1 0,24 0,-24 0,-1 0,1 0,24 0,-24-25,0 25,-1 0,1 0,24 0,-24 0,-1 0,1 0,0 0,-26 0,26 25,0-25,-1 0,-24 0,25 0,-1 0,-24 0,25 0,-25 0,24 0,1 0,-25 25,24-25,1 0,-25 0,24 0,1 0,-1 0,1 0,0 0,-1 0,1 0,-1 0,1 0,24 0,-24 0,0 0,-1 0,1 0,24 25,-24-25,0 0,-1 0,1 0,-1 0,1 0,0 0,24 0,-24 0,-1 0,1 0,-1 0,26 0,-26 0,26 0,-25 0,24 0,-24 24,24-24,0 0,-24 0,24 0,-24 0,24 0,-24 0,24 0,-24 0,0 0,24 0,-24 0,-1 0,26 0,-26 0,26 0,-26 0,1-24,24 24,1 0,-26 0,26 0,-26 0,26 0,-26 0,1-25,24 25,-24 0,-25 0,24 0,1-25,-25 25,0 0,-1 0,1-25,0 25,0 0,-25-25,0 1</inkml:trace>
  <inkml:trace contextRef="#ctx0" brushRef="#br0" timeOffset="29176.66">4142 124,'0'0,"25"0,0-25,0 25,0 0,-1 0</inkml:trace>
  <inkml:trace contextRef="#ctx0" brushRef="#br0" timeOffset="29264.32">4440 50,'25'0,"-50"0,75 0,-1-25,-24 25,0 0,0 0,24-25,-24 25,0 0,0 0,-1 0,26 0,-25 0,0 0,24 0</inkml:trace>
  <inkml:trace contextRef="#ctx0" brushRef="#br0" timeOffset="31504.66">4663 347,'25'0,"0"0,0 0,-1 0,1 0,25 0,-25-25,24 25,-24 0,25 0,-1-24,-24 24,25 0,-1 0,1-25,0 25,-26 0,26 0,0 0,-1 0,1 0,-1 0,1 0,0 0,24 0,-24 0,-1 0,26 0,-26 25,1-25,24 0,-24 0,24 0,-24 0,24 0,-24 0,24 0,-24 0,24 0,-24 0,0 0,24 0,-24 0,-1 0,26 0,-26 0,1 0,24 0,-24 0,0 0,24 0,-24 0,-1 0,26 24,-26-24,26 0,-1 0,-24 0,24 0,0 0,-24 0,24 0,-24 0,0 0,24 0,-24 0,-1 0,26 0,-26 0,1 0,0 0,-1 0,26 0,-26 0,1 0,-1 0,1 0,24 0,-24 0,0 0,24 0,-24 0,-1 0,26 0,-26 0,1 0,24 0,-24 0,0 0,24 0,-24 0,24 0,-24 0,24 0,-24 0,-1 0,26 0,-26 0,26 0,-26 0,1 0,24 0,-24 0,0 0,24 0,-24 0,24 0,-24 0,24 0,-24 0,24 0,0 0,-24 0,24 0,1 0,-1-24,-24 24,24 0,1 0,-1 0,-24 0,24 0,1 0,-26 0,26-25,-1 25,-24 0,24 0,-24 0,24 0,-24 0,24 0,1 0,-26 0,26 0,-26-25,26 25,-1 0,-24 0,24 0,0 0,-24 0,24 0,-24-25,24 25,1 0,-26 0,26 0,-25 0,24 0,-24 0,24 0,-24 0,-1 0,26 0,-26 0,26-25,-26 25,26 0,-26 0,26 0,-26 0,26 0,-26 0,1 0,24 0,-24-24,0 24,24 0,-24 0,-1 0,1 0,-1 0,1 0,24 0,-24-25,0 25,-1 0,1 0,-1 0,1 0,0 0,-1-25,26 25,-26 0,1 0,0 0,-1 0,26-25,-26 25,1 0,-1 0,1 0,0 0,24 0,-24 0,-1-25,1 25,-1 0,1 0,0 0,-26 0,26 0,0-24,-1 24,-24 0,25 0,-25 0,24 0,-24-25,25 25,-26 0,1 0,25 0,-25-25,-1 25,1 0,0 0</inkml:trace>
  <inkml:trace contextRef="#ctx0" brushRef="#br0" timeOffset="32159.91">16867 0,'0'0,"0"25,0 0,-25-1,25 1,0 0,0 0,0 0,-24-1,24 1,0 0,0 0,0 0,-25 24,25-24,0 0,0 0,0-1,0 1,0 25,0-25,0 0,0 24,-25-24,25 25,0-1,0-24,0 25,0-1,0 1,0-1,0-24,0 25,0-1,0 1,25-25,-25 24,0 1,0 0,0-1,0 1,0-1,0 1,0 0,0-1,0 1,0 0,0-1,0 1,0-1,0 1,0 0,0 24,0-24,0-1,0 1,0-1,0 1,0 0,0-1,0 1,0-1,0 1,0 0,25-1,-25 1,24 0,-24-1,0 1,25 24,-25-24,25-1,0 1,-25 0,25 24,-1-24,1 24,0-24,0-1,0 26,-1-26,1 26,0-1,25 1,-26-1,1 0,0 1,0-1,24-24,-24 24,0 1,0-26,0 1,-25-1,24-24,-24 25,25-25,-25 24,0-24,0 0,0 0,0-1,0 1,0 25,0-25,0-1,0 1,0 0,0 0,0 0,0 0,-25-25,25 24,-24-24</inkml:trace>
  <inkml:trace contextRef="#ctx0" brushRef="#br0" timeOffset="34570.55">3423 0,'0'0,"-25"25,0 0,1-1,-1 1,0 0,0-25,25 25,-25-25,1 25,24-1,-25-24,25 25,-25-25,25 25,0 0,-25-25,25 25,-25-25,25 24,-24 1,24 0,-25-25,25 25,-25 0,25-1,-25 1,25 0,0 0,0 0,0 0,-25-1,25 1,0 0,0 0,0 0,0-1,0 1,0 0,0 0,0 24,0-24,0 0,0 0,-24 0,24 24,0-24,0 0,0 0,0 24,0-24,0 0,0 0,0-1,0 26,0-25,0 0,0-1,0 26,0-25,0 24,0-24,0 25,0-1,0 1,0 0,0-25,0 24,0 1,0-1,0 1,0-25,0 24,0 1,0 0,0-1,24 1,-24-1,0 1,0 24,0-24,25 0,-25-1,0 1,0 24,0-24,0 0,0-1,0 1,0-25,0 24,25 1,-25-1,0 1,0 0,25-1,-25-24,0 25,0-1,25 1,-25-1,0 1,24 0,-24-26,25 26,-25 0,0-1,25 1,-25-25,25 24,-25 1,0 0,25-1,-25 1,24-1,-24 1,25 0,-25-1,0 1,25-1,-25 1,25 0,-25-26,0 26,25 0,-25-26,24 26,-24-25,0 24,25 1,-25-25,25 24,-25-24,25 25,-25-25,25 24,-25-24,24 0,1 25,-25-26,25 1,0 0,-25 0,25 0,-1-1,-24 26,25-25,0 0,-25-1,25 1,-25 0,25 0,0 0,-25-1,24 1,-24 0,25-25,0 25,-25 0,25-25,-25 24,25-24,-1 25,1-25,0 25,0-25,0 0,-1 0,1-25,0 25,0 0,0-25,-1 25,1-24,0-1,0 25,0-25,-1 0,1 0,0 1,0 24,0-25,-1 0,1 0,0 0,0 1,0-1,-1 0,1 0,0 0,0 1,-25-1,25 0,-1 0,1-24,0 24,0 0,0 0,-25 0,24-24,1 24,-25 0,25 0,-25 0,0 1,25-1</inkml:trace>
  <inkml:trace contextRef="#ctx0" brushRef="#br0" timeOffset="35661.61">3076 322,'0'0,"-25"25,0 0,0-25,1 25,24 0,-25-1,0 1,25 0,-25 0,0 0,1 0,24-1,-25 1,25 0,-25 0,0 0,25-1,0 1,-25 25,25-25,0 24,-24-24,24 25,0-1,-25-24,25 25,0-1,0 1,-25-1,25 1,0 0,0 24,0-24,0 24,-25-24,25-1,0 26,0-26,0 1,0 0,0 24,0-24,0-1,0 1,25-1,-25 1,0 0,0-1,25 1,-25-1,0 1,25 0,-25-1,0 1,24-1,-24 1,25 0,-25-1,25-24,-25 25,25-1,-25 1,25 0,-25-1,24 1,-24-1,25 1,0 0,-25-1,25 1,0-1,-25 1,24 0,1-1,0 1,-25-1,25 1,0 0,-1-1,-24 1,25 24,0-24,0 24,0 1,-25-26,24 26,1-1,0 1,0-26,0 26,-1-26,1 26,0-26,0 1,0-1,-1 1,1 0,25-1,-25 1,-1 0,1-26,0 26,0-25,0 0,0 24,24-24,-24 0,0 24,0-24,-1 0,1 0,0 0,0 24,0-24,-1 0,1 0,0-25,0 24,24 1,-24 0,0-25,0 0,0 0,-1 0,1 0,0 0,0-25,0 0,-1 25,1-24</inkml:trace>
  <inkml:trace contextRef="#ctx0" brushRef="#br0" timeOffset="36722.34">1488 1885,'-25'0,"25"-25,0 50,25 0,-25 0,0 0,0-1,25 26,-25-25,0 49,25-24,-25 24,0 1,25-1,-25 0,0 26,24-26,-24 25,0-24,0-1,0 1,25-1,-25 0,0-24,0 0,0-1,0 1,0-1,0-24,0 0,0 0,0 0,-25-25,25-25,0 0,-24 0,24 0,-25 1,25-26,-25 25,25-24,-25-1,0 0,25 1,-24 24,24-25,-25 26,25-1,-25 0,25 0,-25 0,25 50,25 0,-25 0,0 0,25-1,-25 26,0 0,25-26,-25 26,24 0,-24-1,25 1,-25-1,25-24,-25 0,0 25,25-26,-25 1,0 0,25-25,-25 25,0 0,24-25,-24 24,25-24,0-24,-25-1,25 25,-25-50,25 25,-25 1,25-26,-1 0,1 1,0-26,0 26,24-26,-24 26,0-26,0 26,24-26,-24 26,0-1,0 25,0-24,-25 24,24 0,-24 0,25 25,-25-25,0 50</inkml:trace>
  <inkml:trace contextRef="#ctx0" brushRef="#br0" timeOffset="39424.6">17413 0,'0'0,"25"0,-25 25,24 0,1-1,0 1,-25 0,25 0,-25 0,25-1,-25 1,0 0,25 0,-25 0,24-25,-24 24,25 1,-25 0,25 0,0 0,0-1,-25 1,24 0,-24 0,25 0,-25 0,25-1,-25 1,25 0,-25 25,0-26,25 1,-25 25,0-25,24 24,-24-24,25 25,-25-1,0-24,25 25,-25-26,0 26,25-25,-25 24,0-24,25 25,-25-25,24 24,-24-24,0 0,25 24,-25-24,0 25,25-25,-25 24,0-24,25 25,-25-1,0-24,0 25,0-1,0 1,25-25,-25 24,0 26,0-26,0 1,0 0,0 24,0-24,0 24,0-24,0 24,0-24,0 24,0-24,0-1,0 1,0 0,0-1,0 1,0-1,0 1,0 0,0 24,0-24,0-1,0 1,0 24,0-24,0-1,0 26,0-26,0 26,0-25,0 24,-25 0,25-24,0 24,-25 1,25-26,0 26,0-26,0 26,0-26,0 1,0-25,-25 24,25 1,0-25,0 24,0-24,0 0,0 0,-25 0,25 24,-24-24,24 0,-25 0,25 0,-25-1,0 26,25-25,-25 0,1-1,-1 1,25 25,-25-25,0-1,25 1,-25 0,1 0,24 24,-25-24,0 0,0 0,25 0,-25-25,1 24,-1 1,0-25,0 0,0 0,0 0,1 0,-1 0,0-25,0 25,0-24,1-1,-1 0,0 0,0 0,25-24,-25 24,25 0,-24 0,24 1,0-1,0-25,0 25,0 1,0-1,0 0,0 0,0 0,0 1,0-1,24 25,-24-25,25 25,-25-25,25 25</inkml:trace>
  <inkml:trace contextRef="#ctx0" brushRef="#br0" timeOffset="40043.54">17165 5184,'0'0,"25"25,-25 0,0 0,24-25,-24 24,0 1,25 0,-25 0,25-25,-25 25,25-1,0 1,-1 0,1-25,0 25,0-25,0 25,-1-25,26 0,-25 0,0 0,24 0,-24 0,25-25,-25 25,24-25,-24 0,0 0,24 1,-24-1,25 0,-25 0,24 0,-24 1,0-26,0 25,-1 0,1-24,0-1,0 25,0-24,-25-1,24 1,1-1,-25-25,0 26,25-26,-25 26,25-26,-25 1,0 0,25-1,-25-24,0 25,24-26,-24 1,25 0,-25 0,25-25,0 24,-25-24,25 25,-1-25,-24 0,25 0,-25 0,25 0,-25 0,0 0,0 0,0 0,0 0,0 0,0 0,-25 25,25-25,-25 24,25 1,-24 25,24-25,-25 24,0-24,25 25,-25-1,0 1,25 24,-24-24,-1-1,0 26,25-1,-25 0,0 1,1-1,-1 1,0 24,0-25,25 25,-25 1,1-1,-1 0,0 0</inkml:trace>
  <inkml:trace contextRef="#ctx0" brushRef="#br0" timeOffset="42012.46">18777 1761,'0'0,"0"-25,25 25,-25-24,0-1,25 0,-25 0,0 50,0-50,0 0,0 50,0 0,0 0,0 0,0-1,0 1,0 25,0-25,25-1,-25 1,0 25,0-25,0 24,0 1,0-1,0 1,0 0,24-1,-24 26,0-26,0 26,0-26,0 1,0 24,0-24,0 0,-24-1,24 1,-25-1,25 1,0-25,0 0,0-1,0 1,0 0,0 0,0-50,0 0,0 0,-25 1,25-1,0 0,0 0,-25-24,25 24,0-25,0 1,0-1,0 0,0 1,0-1,0 0,0-24,0 24,0 1,0-26,0 26,25-26,-25 26,0-1,0-24,0 24,0 1,0-1,0 0,0 1,0-1,0 25,0-24,0 24,0-25,-25 25,25 1,0-1,-25 25,25-25,0 50,-24-25,24 25,0-1,-25 1,25 0,0 25,-25-26,25 26,-25 0,25-25,-25 24,25 1,-24-1,24-24,-25 25,25-25,-25-1,25 1,-25 0,25 0,0 0,0-50,25 25,-25-25,25 0,0 0,-1 1,1-26,0 25,0-24,0-1,24 25,-24-24,0-1,0 25,-1-25,26 1,-25 24,0 0,-1 0,1 1,0 24,0 0,0 24,-1-24,1 25,0 25,0-25,0 24,-1 1,1 0,0-1,0 1,0-1,-1-24,1 25,0-1,0-24,-25 25,25-25,-25-1,24 1,-24 0,0 0,25 0</inkml:trace>
  <inkml:trace contextRef="#ctx0" brushRef="#br0" timeOffset="43338.54">2977 6499,'0'0,"-25"0,0 25,0-25,0 0,1 24,-1-24,0 0,25 25,25-25,0 0,-1 0,1 0,0 0,0 0,24 0,-24 0,25 0,-1 0,-24 0,25 0,-1 0,-24 0,25-25,-1 25,-24 0,0 0,25 0,-26 0,1 0,0 0,0 0,0 0</inkml:trace>
  <inkml:trace contextRef="#ctx0" brushRef="#br0" timeOffset="44118.91">3795 6152,'-25'0,"25"-25,0 0,-24 25,24-25,0 50,0 0,24 0,-24-1,0 1,0 25,25-25,-25-1,0 26,25-25,-25 24,0-24,25 25,-25-25,0-1,0 26,25-25,-25 0,0-1,0 1,24-25,-24 25,0 0,0 0,0-50,-24 25,24-25,-25 0,0 0,25 1,-25-1,25 0,-25 0,25 0,-24 1,24-1,0 0,-25 0,25 0,0 1,0-1,0 0,0 0,0 0,0 1,0-1,0 0,0 0,0 0,25 1,-1-1,-24 0,25 0,0 25,0-25,0 1,-1-1,1 25,0 0,0-25,0 25,-1 0,1 0,0 25,0 0,0-25,-25 24,0 1,0 0,0 25,0-26,0 1,-25 0,25 0,-25 0,25-1,0 1,-25-25,25 25,-25 0,25 0,25-25,0 0,0-25,0 25,-1 0,1 0,0 0,25 0,-26 25,1-25,0 24,0-24,-25 25,25 0,-25 0,24 0,-24-1,0 1,-24 25,24-25,-25-1,0 1,0 25,-24-25,24-1,-25 1,25 0,-24 0,-1 0,1 0,-1-25,0 24,26-24,-26 25,0-25,26 0,-1-25,0 25</inkml:trace>
  <inkml:trace contextRef="#ctx0" brushRef="#br0" timeOffset="46131.07">18430 4911,'0'0,"-25"25,50-25,0 0,-25-25,24 25,1 0,0 0,50 0,-51 0,1 0,25 0,-25 0,-1 0,1 0,25 0</inkml:trace>
  <inkml:trace contextRef="#ctx0" brushRef="#br0" timeOffset="46310.51">18703 4762,'0'0,"-25"-24,0 24,25-25,-25 25,25 25,25-1,-25 1,25 0,-25 0,25 0,-25 0,25-1,-25 1,24 0,-24 0</inkml:trace>
  <inkml:trace contextRef="#ctx0" brushRef="#br0" timeOffset="46818.01">18951 4738,'0'-25,"-25"25,25-25,0 50,25 0,-25-1,0 1,25 0,-25 25,0-25,24-1,-24 1,25 0,-25 0,0 0,25-1,-25 1,25 0,-25 0,0 0,0-50,0 0,0 0,-25 0,0 1,25-26,-25 25,25 0,-24 1,24-26,-25 25,25 0,-25 0,25-24,0 24,0 0,0 0,0 1,0-1,25 25,0 0,-1 0,1 25,0-1,-25 1,25 0,0 0,-25 24,24-24,-24 0,25 25,-25-25,25-1,-25 26,0-25,25 0,-25-1,25-24,-25 25,0 0,0 0,24-25,-24 25,0-1</inkml:trace>
  <inkml:trace contextRef="#ctx0" brushRef="#br0" timeOffset="46962.21">19546 5060,'-25'0,"25"-25</inkml:trace>
  <inkml:trace contextRef="#ctx0" brushRef="#br0" timeOffset="48338.75">11633 2332,'0'-25</inkml:trace>
  <inkml:trace contextRef="#ctx0" brushRef="#br0" timeOffset="48494.12">11733 2456,'0'24,"-25"-24,25 25,0 0,0 0</inkml:trace>
  <inkml:trace contextRef="#ctx0" brushRef="#br0" timeOffset="48766.68">11757 2877,'0'0,"0"25,-24-25,24 25,-25 0,25 0,0-1,0 1,25-25,-25 25,24-25,-24 25,25-25,-25 25,0-1,0 1,0 0,0 0,0 0,0-1,0 1,0 0,25-25</inkml:trace>
  <inkml:trace contextRef="#ctx0" brushRef="#br0" timeOffset="49105.46">11857 3845,'-25'25,"25"-1,-25-24</inkml:trace>
  <inkml:trace contextRef="#ctx0" brushRef="#br0" timeOffset="49230.47">11857 4118,'-25'0,"25"24,0 1,-25 0</inkml:trace>
  <inkml:trace contextRef="#ctx0" brushRef="#br0" timeOffset="49361.67">12005 4638,'0'0,"0"25,-24-25,24 25</inkml:trace>
  <inkml:trace contextRef="#ctx0" brushRef="#br0" timeOffset="49494.11">12055 5060,'0'0,"0"25,-25-25,25 25,-25-25,1 25</inkml:trace>
  <inkml:trace contextRef="#ctx0" brushRef="#br0" timeOffset="49618.46">12055 5432,'0'0,"0"25,0 0,-25-25,25 25,-25-1,25 1</inkml:trace>
  <inkml:trace contextRef="#ctx0" brushRef="#br0" timeOffset="49741.55">12080 5829,'0'0,"-25"25,0 0,0-25</inkml:trace>
  <inkml:trace contextRef="#ctx0" brushRef="#br0" timeOffset="50718.42">11782 7020,'0'-25,"0"0,25 25,0 0,0 0,-1 0,1 0,0 0,-25 25,25-25,0 25,-1 0,-24-1,0 1,0 0,0 0,0 0,0-1,0 1,-24 0,-1 0,25 0,-25-1,0 1,0-25,1 25,-1 0,0-25,0 25,0-25,1 0,-1 0,0 0</inkml:trace>
  <inkml:trace contextRef="#ctx0" brushRef="#br0" timeOffset="51075.45">12204 6896,'-25'0,"0"25,0-25,25 24,0 1,-24-25,24 25,-25 0,25 0,-25-1,25 1,0 0,-25 0,25 0,0-1,0 1,0 0,0 0,0 0,0-1,0 1,0 0,0 0,0 0,25-25,-25 24,25 1,0-25,-1 0,1 0,0 0,25 0,-25-25</inkml:trace>
  <inkml:trace contextRef="#ctx0" brushRef="#br0" timeOffset="51387.35">12700 7243,'-25'0,"0"25,1-25,24 25,0-1,0 1,0 0,0 0,24 0,1-25,0 0,0 0,0 0,-1 0,1 0,0 0,0-25,0 0,-1 25,-24-25,25 25,-25-25,0 1,0-1,-25 0,1 25,24-25,-25 25,0 0,-25-25,26 25,-1 0,-25 0,25 0</inkml:trace>
  <inkml:trace contextRef="#ctx0" brushRef="#br0" timeOffset="53102.75">5259 4589,'-25'0,"25"-25,0 0,0 0,0 50,0 0,0 0,0 0,0-1,25-24,-25 25,0 0,0 0,0-50,0 0,0 0,0 1,0-1,0 0,0 50,0 0,0-1</inkml:trace>
  <inkml:trace contextRef="#ctx0" brushRef="#br0" timeOffset="53794.42">5159 5556,'0'-25,"25"25,-25-24,25 24,0 0,0 0,-25 24,24-24,-24 25,0 0,0 0,0 0,0-1,0 1,-24 0,-1 0,25 0,-25-1,0 1,0-25,25 25,-24-25,-1 25,0-25,0 25,0-25</inkml:trace>
  <inkml:trace contextRef="#ctx0" brushRef="#br0" timeOffset="54166.42">5407 5383,'0'-25,"0"50,-24-1,24 1,0 0,-25 0,25 0,0-1,0 1,0 0,0 0,0 0,0-1,0 1,0 0,0 0,0 0,0-1,25-24,-25 25,24-25,1 0,-25 25,25-25,0 0,0 0</inkml:trace>
  <inkml:trace contextRef="#ctx0" brushRef="#br0" timeOffset="54414.41">5705 5606,'0'25,"0"-1,25 1,-25 0,0 0,0 0,0-1,0 1,25 25,-25-25,0 0,0-1,0 1,0 0,0 0,0 0,24-1,-24 1,0 0,0 0,0 0</inkml:trace>
  <inkml:trace contextRef="#ctx0" brushRef="#br0" timeOffset="56002.53">16842 4465,'-24'0,"24"-25,0 50,0 0,0-1,0 1,0 0,0 0,0 0,0-1,0-48,0-1,0 0,0 0,0 0,0 1,0-1,0 50,0-1,0 1,0 0,0 0,0 0,0-1,0 1,0 0,0 0</inkml:trace>
  <inkml:trace contextRef="#ctx0" brushRef="#br0" timeOffset="56710.11">16396 5804,'0'-25,"25"25,0 0,-1-24,1 24,0 0,0 0,0 0,-1 0,1 0,0 0,0 0,0 24,-1-24,1 25,-25 0,25 0,-25 0,0 0,0-1,-25-24,25 25,-25-25,25 25,-24-25,24 25,-25-25,0 0,25 25,-25-25,0 0</inkml:trace>
  <inkml:trace contextRef="#ctx0" brushRef="#br0" timeOffset="57079.38">16942 5680,'0'-25,"0"1,-25 24,0 24,0 1,0 0,25 0,-24 0,24-1,0 1,0 0,0 0,0 0,0 0,0-1,0 1,0 0,0 0,24-25,1 0,0 0,0 0,0 0,-1 0,1-25,0 25</inkml:trace>
  <inkml:trace contextRef="#ctx0" brushRef="#br0" timeOffset="57490.55">17363 5904,'-25'0,"25"-25,0 0,25 25,0 0,0 25,0-25,-25 25,24-25,-24 24,0 1,0 0,0 0,0 0,-24-1,24 1,-25 0,25 0,-25 0,25-1,-25-24,25 25,-25 0,25 0,25-25,0 0,0 0,0 0,24-25,-24 25,25-25,-1 25,1-25,0 1</inkml:trace>
  <inkml:trace contextRef="#ctx0" brushRef="#br0" timeOffset="58222.59">16669 6127,'-25'0,"0"0,25 25,-25-25,1 0,-1 24,0-24,0 0,0 0,25 25,-24-25,24-25</inkml:trace>
  <inkml:trace contextRef="#ctx0" brushRef="#br0" timeOffset="58590.17">17066 6077,'24'0,"1"-25</inkml:trace>
  <inkml:trace contextRef="#ctx0" brushRef="#br0" timeOffset="75581.25">10517 1364,'-25'0,"25"-25,25 25</inkml:trace>
  <inkml:trace contextRef="#ctx0" brushRef="#br0" timeOffset="77460.89">10517 1414</inkml:trace>
  <inkml:trace contextRef="#ctx0" brushRef="#br0" timeOffset="77510.11">10517 1414</inkml:trace>
  <inkml:trace contextRef="#ctx0" brushRef="#br0" timeOffset="77986.45">10492 1414,'0'25,"25"-25,0 24,0-24,0 0,-1 0,1-24,25 24,-25 0,-1 0,26 0,-25 0,24 0,-24 0,25 0,-25 0,24-25,1 25,-25 0,24 0,-24 0,25 0,-1 0,1 0,-25-25,24 25,1 0,0 0,-26 0,26 0,0 0,-1 0,-24 0,25-25,-1 25,-24 0,25 0,-1 0,1 0,-25 0,24 0,-24 0,25 0,-26 0,26-25,-25 25,25 0,-26 0,1 0,0 0,0 0,0 0,-1 0,1 0,0 0,0-24,0 24,-1 0,1 0,0 0,0 0,0 0,-1 0,1-25,0 25,0 0,0 0,-1 0,1 0,0 0,0 0,0 0,-1 0,1 0,0 0,0 0,0 0,-1 0,1 0,0 0,-25-25,25 25,0 0,-50 0</inkml:trace>
  <inkml:trace contextRef="#ctx0" brushRef="#br0" timeOffset="79022.14">10740 3820,'0'-25,"0"0,25 1,0 24,0 0,0 0,-1 0,26 0,-25 0,0 0,24 0,1 0,-25 0,24 0,1-25,0 25,-1 0,26 0,-26 0,26-25,-26 25,26 0,-26 0,26-25,-1 25,-24 0,24 0,-24 0,-1 0,26 0,-26 0,1 0,0 0,-1 0,-24 0,25 0,-1 0,1 0,-25 0,24 0,1 0,-25 0,24 0,1 0,-25 0,24 0,-24 0,0 0,0 0,-1 0,1-25,0 25,0 0,0 0,-1 0,1 0,0 0,0-25,0 25</inkml:trace>
  <inkml:trace contextRef="#ctx0" brushRef="#br0" timeOffset="79709.23">13072 3274,'0'0,"25"0,0 0,-1-25,1 25,0 0,0 0,0 0,0 0,-1-24,1 24,0 0,0 0,0 0,-1 0,1 0,0 0,0 0,0 0</inkml:trace>
  <inkml:trace contextRef="#ctx0" brushRef="#br0" timeOffset="80030.12">13271 3274,'0'25,"0"0,24-25,-24 25,0-1,25-24,-25 25,25 0,-25 0,25 0,-25 24,0-24,25 0,-25 0,0-1,24 1,-24 0,0 0,0 0,0 0,0-1,0 1,-24-25,-1 0,0 0,0 0,0 0,1 0,-1 0,0 0,0 0,0 0,0-25,1 25,24-24</inkml:trace>
  <inkml:trace contextRef="#ctx0" brushRef="#br0" timeOffset="80330.12">13593 3572,'25'0,"0"0,-1 0,1-25,0 25,0 0,0 0,-1 0,-24-25,25 25,0 0,0 0,0 0,-1 0,-24-25,25 25</inkml:trace>
  <inkml:trace contextRef="#ctx0" brushRef="#br0" timeOffset="80539.31">13643 3671,'-25'0,"0"25,50-25,0 0,-1 0,1 0,0 0,0 0,0-25,-1 25,1 0</inkml:trace>
  <inkml:trace contextRef="#ctx0" brushRef="#br0" timeOffset="80858.09">14213 3522,'-25'0,"0"0,25 25,-24-25,24 25,-25-25,25 25,-25-1,25 1,0 0,0 0,0 0,0 0,25-1,0-24,-25 25,24-25,1 0,0 0,0 0,0 0,24 0,-24-25,0 25,-25-24,25-1,0 25,-25-25,0 0,0 0,0 0,0 1,-25-1,0 0,0 25,0-25,0 25,1 0,-1-25,-25 25</inkml:trace>
  <inkml:trace contextRef="#ctx0" brushRef="#br0" timeOffset="82138.1">12973 918,'25'0,"-1"0,-24-25,25 25,0 0,0 0,0-25,-1 25,1 0,0 0,0-25,0 25,0 0,-1-24,1 24,0 0,0 0,0-25</inkml:trace>
  <inkml:trace contextRef="#ctx0" brushRef="#br0" timeOffset="82478.05">13171 893,'0'25,"0"0,0-1,25 1,0 0,0 0,-25 0,25-1,-1 1,1 0,-25 0,25 0,-25-1,25 1,-25 0,0 0,0 0,0-1,0 1,-25 0,0 0,0 0,1-25,-1 0,0 0,0 24,0-24,0 0,1 0,-1-24,0 24,0 0,0 0,25-25</inkml:trace>
  <inkml:trace contextRef="#ctx0" brushRef="#br0" timeOffset="82855.06">13543 1067,'25'0,"0"0,0 0,-25-25,25 25,-1 0,1 0,0 0,0-25,0 25,-1 0,-24 25</inkml:trace>
  <inkml:trace contextRef="#ctx0" brushRef="#br0" timeOffset="83153.83">13469 1215,'25'0,"0"0,-1 0,1 0,0 0,0 0,0 0,-1 0,1 0,0 0,0 0,0-24,-1 24</inkml:trace>
  <inkml:trace contextRef="#ctx0" brushRef="#br0" timeOffset="83766.1">13891 794,'0'25,"0"-1,0 1,0 0,0 0,0 0,0-1,0 1,0 0,0 0,0 24,0-24,0 25,0-25,0-1,0 26,0-25,0 0,0-1,0 1,-25 0</inkml:trace>
  <inkml:trace contextRef="#ctx0" brushRef="#br0" timeOffset="87578.09">5358 4440,'0'25</inkml:trace>
  <inkml:trace contextRef="#ctx0" brushRef="#br0" timeOffset="87697.86">5333 4266,'0'0</inkml:trace>
  <inkml:trace contextRef="#ctx0" brushRef="#br0" timeOffset="87825">5234 4018</inkml:trace>
  <inkml:trace contextRef="#ctx0" brushRef="#br0" timeOffset="90987.03">4887 4142,'-25'0,"25"25,0-50,0 50,0-50,-25 25,0 0,0 0,0 0,25-24,25 24,0 0,0 0,0 0,-25-25,25 25,-1 0,1 0,0 0,0 0,-25-25,25 25,-1 0,1 0,0 0,0 0,0 0,-1 0,1 0,0 0,0 0,0 0,-1 0,1 0,0 0,0 0,0 0,-1 0,1 0,0 0,0 0,0-25,-1 25,1 0,0 0,0 0,-25 25,25-25,-1 0,1 0,0 0,0 0,0 0,-1-25,1 25,0 0,0 0,0 0,0 0,-1 0,1-25,0 25,0 0,0 0,-1 0,1 0,0 0,0 0,0 0,-1 0,1 0,0 0,0 0,0 0,-1 0,1-24,0 24,0 0,0 0,-1 0,1 0,0 0,0 0,0 0,-1 0,1 0,0-25,0 25,0 0,-1 0,1 0,0 0,0 0,0 0,-1 0,1 0,0 0,0 0,0 0,0 0,-25-25,24 25,1 0,0 25,-25 0</inkml:trace>
  <inkml:trace contextRef="#ctx0" brushRef="#br0" timeOffset="91489.71">7119 3696,'25'0,"0"-25,-1 25,1 0,0 0,0 0,0 0,-25-25,24 25,1 0,0 0,0 0,0-25</inkml:trace>
  <inkml:trace contextRef="#ctx0" brushRef="#br0" timeOffset="91797.95">7317 3671,'-24'0,"24"25,0 0,24-25,-24 25,25-1,-25 1,25 0,-25 0,0 0,25-25,-25 24,0 1,0 0,25 0,-25 0,0-1,0 1,-25-25,0 25,0-25,0 0,1 0,-1 0,0-25,25 0</inkml:trace>
  <inkml:trace contextRef="#ctx0" brushRef="#br0" timeOffset="92134.07">7590 3820,'0'-25,"25"25,0 0,0 0,-25-25,24 25,1 0,0 0,0-24,0 24</inkml:trace>
  <inkml:trace contextRef="#ctx0" brushRef="#br0" timeOffset="92342.2">7615 3894,'0'0,"0"25,25-50,0 25,-1 0,1-24,0 24,0 0,0-25,-1 25,1 0</inkml:trace>
  <inkml:trace contextRef="#ctx0" brushRef="#br0" timeOffset="92670.03">8037 3746,'-25'0,"25"24,0 1,0 0,0 0,0 0,0-1,25 1,-25 0,25 0,-1 0,1-25,0 0,0-25,0 25,-1 0,1-25,0 25,0-25,0 25,-25-25,24 1,1-1,-25 0,0 0,0 0,0 1,0-1,-25 25,1-25,-1 25,0 0,-25 0,26 0,-1 0,-25 0,25 0</inkml:trace>
  <inkml:trace contextRef="#ctx0" brushRef="#br0" timeOffset="104816.84">3597 12502,'0'-25</inkml:trace>
  <inkml:trace contextRef="#ctx0" brushRef="#br0" timeOffset="120264.74">4812 1860</inkml:trace>
  <inkml:trace contextRef="#ctx0" brushRef="#br0" timeOffset="121182.03">4837 1836,'0'-25,"25"25,-50 0,25 25,-25-25,0 0,25-25,25 25,0 0,0 0,0-25,-1 25,1 0,0 0,0 0,0 0,-1 0,1 0,0 0,-25-25,25 25,0 0,-1 0,1 0,0 0,0 0,0 0,-1 0,1 0,0-25,0 25,0 0,-1 0,1 0,0 0,0 0,0 0,-1 0,-24-24</inkml:trace>
  <inkml:trace contextRef="#ctx0" brushRef="#br0" timeOffset="121341.52">5631 1712,'74'0,"-198"0,174 0,49 0,-74 0,-1 0,1 0,-25 24,25-24,0 0,-25 25,0 0</inkml:trace>
  <inkml:trace contextRef="#ctx0" brushRef="#br0" timeOffset="122201.34">4787 967</inkml:trace>
  <inkml:trace contextRef="#ctx0" brushRef="#br0" timeOffset="122589.64">4787 967,'50'0,"-25"0,0 0,-1 0,1 0,0 0,0 0,0 0,-1 0,1 0,0 0,0 0,0 0,-1 0,-24-24,25 24,0 0,0 0,0 0,-1 0,1 0,0 0,0 0,0 0,-1 0,1 0,0 0,0 0,0 0,-1 0,1 0,0 0,0 0,0 0,-1 0,1 0</inkml:trace>
  <inkml:trace contextRef="#ctx0" brushRef="#br0" timeOffset="123165.9">5928 769,'-24'0,"-1"0,50 0,-1 0,1 0,0 0,0 0,0-25,-1 25,1 0,0-25,0 25,0 0</inkml:trace>
  <inkml:trace contextRef="#ctx0" brushRef="#br0" timeOffset="123689.85">6276 571,'0'-25,"0"50,0-1,0 1,24-25,-24 25,0 0,0 0,25-25,-25 24,0 1,25 0,-25 0,25 0,-25-1,0 1,25 0,-25 0,0 0,24-25,-24 24</inkml:trace>
  <inkml:trace contextRef="#ctx0" brushRef="#br0" timeOffset="124758.03">6226 1712,'0'0,"0"24,-25 1,25 0,-25 0,25 0,0-1,0 1,25-25,0 0,0 0,0 0,-1 0,1 0,0 0,-25-25,25 25,-25-24,25 24,-25-25,0 0,24 25,-24-25,0 0,0 1,0-1,0 0,0 0,0 0,-24 25,-1-25,0 25,0 0,25 25,-25-25</inkml:trace>
  <inkml:trace contextRef="#ctx0" brushRef="#br0" timeOffset="126381.57">5011 2853,'0'-25,"24"25,1 0,0 0,0 0,0 0,-1 0,1-25,0 25,0 0,0 0,-1-25,1 25,0 0,0 0,0 0,-1 0,-24-25,25 25,0 0,0 0,0 0,-1 0,1 0,-25-24,25 24,0 0,0 0,-1 0,1-25,0 25,0 0,0 0,-1 0,-24-25,25 25,0 0,0 0,0 0,0 0</inkml:trace>
  <inkml:trace contextRef="#ctx0" brushRef="#br0" timeOffset="126989.63">6499 2555</inkml:trace>
  <inkml:trace contextRef="#ctx0" brushRef="#br0" timeOffset="127841.67">6350 2580,'-25'-25,"0"25,25 25,25-25,0 0,0 0,0 0,-1 0,1 0,0-25,0 25,0 0,-50 0,0 0,0 0,0 0,1 25,-1-25,0 0,0 0,0 0,1 0,-1 0,50 0,-1 0,1 0,0 0,0 0,0 0,-1 0,1 0,0 0,0 0,0 0,-25-25</inkml:trace>
  <inkml:trace contextRef="#ctx0" brushRef="#br0" timeOffset="128301.63">6400 2431,'0'25,"0"-1,0 1,24-25,-24 25,0 0,0 0,0-1,25 1,-25 0,25 0,-25 0,0 0,25-25,-25 24,0 1</inkml:trace>
  <inkml:trace contextRef="#ctx0" brushRef="#br0" timeOffset="128785.32">6772 2431,'0'25,"0"-1,0 1,0 0,0 0,0 0,0-1,0 1,0 0,0 0,0 0,24-25,-24 25,0-1,0 1,0 0,0 0,0 0</inkml:trace>
  <inkml:trace contextRef="#ctx0" brushRef="#br0" timeOffset="139263.25">15701 3572,'25'0,"0"0,0 0,0 0,-1 0,1 0,0 0,0 0,0 0,-1 0,1 0,0 0,0 0,0 0,-1-25,1 25,0 0,25 0,-26 0,1 0,0 0,0 0,0 0,-1 0,1 0,0 0,0 0,0 0,0 0,-1 0,1 0,25 0,-25 0,-1 0,1 0,0 0,0 0,0 0,-1 0,1 0,0 0,0 0,0 0,-1 0,1 0,0 0,0 0,0 0,-1 0,1 0,0 0,0 0,0 0,-1 0,1 0,-25-25,25 25,0 0,0 0,-1 0,1 0,0 0,0 0,0 0,-1 0,1 0,0 0,0 0,0 0,-1 0,1 0,0 0,-25-25,25 25,0 0,0 0</inkml:trace>
  <inkml:trace contextRef="#ctx0" brushRef="#br0" timeOffset="139899.47">17711 3373,'24'0,"1"0,0 0,0 0,0 0,-1 0,1 0,0 0,0 0,-25-24,25 24,-1 0,1 0,0 0</inkml:trace>
  <inkml:trace contextRef="#ctx0" brushRef="#br0" timeOffset="140182.54">17810 3423,'0'0,"0"25,25-25,-25 25,0-1,24-24,-24 25,0 0,25-25,-25 25,25 0,-25-1,0 1,25-25,-25 25,0 0,0 0,-25-25,0 0,0 0,1 0,-1 0,0 0,0 0,0 0,1 0,-1-25,0 25</inkml:trace>
  <inkml:trace contextRef="#ctx0" brushRef="#br0" timeOffset="140520.57">18207 3572,'24'0,"1"0,0 0,0 0,0 0,-1 0,1 0,0 0,0 0</inkml:trace>
  <inkml:trace contextRef="#ctx0" brushRef="#br0" timeOffset="140695.44">18182 3621,'0'0,"-25"0,25 25,25-25,0 0,-1 0,1 0,0 0,0 0,0 0,24 0,-24 0</inkml:trace>
  <inkml:trace contextRef="#ctx0" brushRef="#br0" timeOffset="140939.43">18628 3547,'0'0,"-24"0,-1 0,25 25,0 0,0-1,0 1,25 0,-1 0,1-25,0 0,0 0,0 0,-1 0,1 0,0 0,0-25,0 25,-25-25,0 0,-25 1,0 24,25-25,-25 25,-24-25,24 25</inkml:trace>
  <inkml:trace contextRef="#ctx0" brushRef="#br0" timeOffset="148977.43">15825 1265,'25'0,"0"0,0 0,0 0,-1 0,1 0,0 0,0 0,0 0,-1 0,1 0,0 0,0 0,0 0,-1 0,1 0,0 0,0 0,0 0,-1 0,1 0,0 0,0 0,0 0,0 0,-1 0,1 0,0 0,0-25,0 25,-1 0,1 0,0 0,0 0,0 0,-1 0,1 0,0 0,0 0,0 0,-1 0,1 0,0 0,0 0,0 0,-1 0,-24-25,25 25,0 0,0 0,0 0,-1 0,1 0,0 0,0 0,0 0,-1 0,1 0,0 0,0-24,0 24,-1 0,1 0,0 0,0 0,0 0,-25 24</inkml:trace>
  <inkml:trace contextRef="#ctx0" brushRef="#br0" timeOffset="149861.1">17735 1141,'0'-25,"-24"25,24 25,-25-25,25 25,-25-25,25 25,-25-25,25 24,0 1,-25-25,25 25,0 0,0 0,0-1,0 1,0 0,25-25,-25 25,25-25,0 0,0 0,-1-25,1 25,0-25,0 0,-25 1,0-1,25 25,-25-25,0 0,-25 0,0 1,0 24,25-25,-25 25,1 0</inkml:trace>
  <inkml:trace contextRef="#ctx0" brushRef="#br0" timeOffset="153527.25">15726 496,'0'0,"25"0,0 25,0-25,-1 0,1 0,0 0,0 0,0 0,-1 0,1 0,0 0,0 0,0 0,-1 0,1 0,0 0,0 0,0 0,-1 0,-24 25,25-25,0 0,0 0,0 0,-1 0,1 0,-25-25,25 25,0 0,0 0,0 0,-1 0,1 0,0 0,0 0,0 0,-1 0,1 0,0 0,0 0,0 0,-1 0,1 0,0 0,0 0,0 0,-1 0,1 0,0 0,0 0,0 0,-1 0,1 0,0 0,0 0,0 0,-1 0,1 0,0 0,0 0,0 0,-1 0,1 0,0 0,0 0,0 0,-1 0,1 0,0 0,0 0,0 0,-1-25,1 25,0 0,0 0,0 0,0 0,-1 0,1 0</inkml:trace>
  <inkml:trace contextRef="#ctx0" brushRef="#br0" timeOffset="154015.28">17785 347,'0'0,"25"0,0 0,-1 0,1 0,0 0,0 25,0-25,-1 0,1 0,0 0,0 0,0 0,-1 0,-24-25,25 25</inkml:trace>
  <inkml:trace contextRef="#ctx0" brushRef="#br0" timeOffset="154311.09">17909 223,'0'25,"0"0,25-25,-25 25,0-1,25-24,-25 25,0 0,0 0,24 0,-24-1,0 1,0 0,0 0,0 0</inkml:trace>
  <inkml:trace contextRef="#ctx0" brushRef="#br0" timeOffset="154602.88">18256 149,'0'0,"0"25,0-1,25 1,-25 0,0 0,25 0,-25-1,0 1,0 0,25 0,-25 0,0-1,0 1,0 0</inkml:trace>
  <inkml:trace contextRef="#ctx0" brushRef="#br0" timeOffset="155875.19">16346 2133,'0'25,"25"-25,0 0,0 0,0 0,-1 0,1 0,0 0,0 0,0 0,-1 0,26 0,-25 0,0 0,24 0,-24 0,0 0,0 0,24 0,-24 0,0 0,0 0,-1 0,1 0,0 0,0 0,0 0,-1 0,1 0,-25-25,25 25,0 0,0 0,-1 0,1 0,0 0,0-25,0 25,-1 0,1 0,0 0,0 0,-50 0</inkml:trace>
  <inkml:trace contextRef="#ctx0" brushRef="#br0" timeOffset="156600.22">17264 2084,'25'0,"0"0,-1 0,1 0,0 0,0 0,0 0,-1 0,1 24,0-24,0 0,0 0,0 0,-1 0,1 0,0 0,0 0,0 0,-1 0,-48 0</inkml:trace>
  <inkml:trace contextRef="#ctx0" brushRef="#br0" timeOffset="157031.31">17909 2059,'25'0,"0"0,-1 0,1 0,0 0,0 0,0 0,-1 0,1 0,0 0,0 0,0 0</inkml:trace>
  <inkml:trace contextRef="#ctx0" brushRef="#br0" timeOffset="157306.24">18256 1910,'0'-25,"0"50,0 0,0 0,0-1,0 1,0 0,0 0,0 0,0-1,0 1,0 0,0 0,0 0,0-1,0 1,0 0,0 0,0 0</inkml:trace>
  <inkml:trace contextRef="#ctx0" brushRef="#br0" timeOffset="192130.76">8310 1563,'-25'0,"0"0,0 24,50-24,-25-24,25 24,0 0,-25 24,24-24,-24-24,25 24,0 0,0 0,0 0,-1 0,1 0,0 0,0 0,0 0,-1 0,1 0,0 0,0 0,-25-25,25 25,-1 0,1 0,0 0,0 0,0 0,-1 0,1 0,0 0,-25-25,25 25,0 0,-1 0,1 0,0 0,0 0,0-25,0 25,-1 0,1 0,0 0,0-25,0 25,-1 0</inkml:trace>
  <inkml:trace contextRef="#ctx0" brushRef="#br0" timeOffset="193154.68">8558 1215,'0'0</inkml:trace>
  <inkml:trace contextRef="#ctx0" brushRef="#br0" timeOffset="193216.59">8607 1215,'25'0</inkml:trace>
  <inkml:trace contextRef="#ctx0" brushRef="#br0" timeOffset="193282.06">8682 1215,'24'0,"-123"0,347-24</inkml:trace>
  <inkml:trace contextRef="#ctx0" brushRef="#br0" timeOffset="193398.6">8930 1166,'-25'25,"50"-50,-50 25,0 0</inkml:trace>
  <inkml:trace contextRef="#ctx0" brushRef="#br0" timeOffset="194030.8">8210 1265,'0'0,"25"0,0 0,0 0,0 0,-1 0,1 0,0 0,0 0,0 0,-1 0,-24-25,25 25,0 0,0 0,0 0,-1 0,1 0,0 0,0-25,0 25,-1 0,1 0,0 0,-25-24,25 24,0 0,-1 0,1 0,-25-25,25 25,0 0,0 0,-1 0</inkml:trace>
  <inkml:trace contextRef="#ctx0" brushRef="#br0" timeOffset="194975.22">8260 2009,'25'0,"0"0,-1 0,1 0,0 0,0 0,0 0,-1 0,1-25,0 25,0 0,0 0,-1 0,1-24,0 24,25 0,-26 0,1-25,0 25,0 0,0 0,-1 0,1-25,0 25,0 0,0 0,-1 0,1 0,0 0,0 0,0-25,0 25,-1 0,1 0,0 0,0 0,-25-25</inkml:trace>
  <inkml:trace contextRef="#ctx0" brushRef="#br0" timeOffset="196459.8">8905 3870,'0'-25,"-25"25,25 25,25-25,0 0,-1 0,1 24,0-24,0 0,0 0,0 0,-1-24,1 24,0 0,0 0,0 0,-1 0,1 0,0-25,0 25,0 0,24 0,-24 0,0-25,0 25,24 0,-24 0,0-25,0 25,-1 0,26-25,-25 25,0 0,-1 0,1-24,0 24,0 0,0 0,-1 0,1-25,0 25,-25 25,-25-25</inkml:trace>
  <inkml:trace contextRef="#ctx0" brushRef="#br0" timeOffset="202444.73">8533 1315,'0'-25,"-25"25,25-25,0 50,-25-25,25 25,0-1,-25-24,25 25,0-50,25 1,-25-1,25 25,-25-25,25 25,0 0,-25 25,24-25,1 0,-25 25,25-25,-25 24,25-24,-25 25,0 0</inkml:trace>
  <inkml:trace contextRef="#ctx0" brushRef="#br0" timeOffset="202760.76">8558 1315,'0'24,"0"1,0 0,0 0,0 0,0-1,0 1,0 0,24-25,-24 25,0-50,-24 0,24 0,0 1</inkml:trace>
  <inkml:trace contextRef="#ctx0" brushRef="#br0" timeOffset="203304.45">8632 1637,'0'0,"-25"25,25 0,0 0,-25-25,25 24,0 1,0-50,0 1,25-1,-25 0,0 0,0 0,25 0,-25 1,0 48,25 1,-25 0,25-25,-25 25,0 0,24-25</inkml:trace>
  <inkml:trace contextRef="#ctx0" brushRef="#br0" timeOffset="203754.22">8731 2084,'0'0,"0"-25,0 0,-25 0,25 0,-24 1,24 48,24-24,1 0,0 0,-25-24,0-1</inkml:trace>
  <inkml:trace contextRef="#ctx0" brushRef="#br0" timeOffset="204527.71">8657 1687,'0'25,"25"-1,-25 1,24-25,-24 25,0 0,25 0,-25-1,0 1,25-25,-25 25,0 0,25 0,-25-1,0 1,0-50,-25 25,0 0,0 0,1-24,-1 24,25-25,0 50,0-1,25-24,-25 25,24-25,1 0,0 0</inkml:trace>
  <inkml:trace contextRef="#ctx0" brushRef="#br0" timeOffset="205374.46">8930 1116,'-25'0,"25"-25,25 25,-1 0,1 0,0 0,0-24,0 24,0 0,-1 0,1-25,0 25,0 0,0-25,-1 25,1-25</inkml:trace>
  <inkml:trace contextRef="#ctx0" brushRef="#br0" timeOffset="205682.8">9351 819,'0'-25,"0"50,0-1,0 1,0 0,0 0,0 0,0-1,25 1,-25 0,0 0</inkml:trace>
  <inkml:trace contextRef="#ctx0" brushRef="#br0" timeOffset="205753.94">9376 1191,'25'49</inkml:trace>
  <inkml:trace contextRef="#ctx0" brushRef="#br0" timeOffset="206743.81">9500 1439,'-25'0,"1"0,-1 0,25 24,0 1,-25-25,25 25,0 0,0 0,25-1,0-24,-25 25,24-25,1 0,0 0,0-25,0 25,-25-24,24 24,-24-25,25 0,0 0,-25 0,0 1,0-1,0 0,-25 25,0-25,1 25,-1 0,0 25</inkml:trace>
  <inkml:trace contextRef="#ctx0" brushRef="#br0" timeOffset="207368.69">9376 2257,'0'-25,"25"25,-25-24,25 24,0 0,-1 0,-24-25,25 25,0 0,0 0,-25-25,25 25,-1 0,-24-25,25 25</inkml:trace>
  <inkml:trace contextRef="#ctx0" brushRef="#br0" timeOffset="209360.31">9723 2133,'0'0,"-24"0,24-25,0 1,-25 24,25-25,0 0,0 50,-25-25,25 25,-25-25,0 0,25 24,-24-24,24 25,0 0,0 0,24 0,-24-1,25 1,-25 0,0 0,0 0,0-1,0 1,0 0,25-25</inkml:trace>
  <inkml:trace contextRef="#ctx0" brushRef="#br0" timeOffset="209532.66">9748 2158,'0'25,"0"0,25-25,-25 24,0 1,0 0,0 0,0 0,0 24,0-24,0 0,0 0</inkml:trace>
  <inkml:trace contextRef="#ctx0" brushRef="#br0" timeOffset="211444.63">14585 843,'25'0,"0"0,0 0,-25-24,24 24,1 0,0 0,0-25,0 25,-1 0,1 0,0 0,-25-25,25 25,0 0,-1 0,1 0,0 0,0 0,0 0,-1 0,1-25</inkml:trace>
  <inkml:trace contextRef="#ctx0" brushRef="#br0" timeOffset="212144.63">14784 1166,'0'0,"24"0,1-25,0 25,0 0,0 0,-1 0,1 0,0 0,0 0,0 0,-1-25,1 25,0 0,0 0,0 0,-1 0,1 0,0 0,0-25,0 25,-1 0,1 0,0 0,0 0,0 0,0-24</inkml:trace>
  <inkml:trace contextRef="#ctx0" brushRef="#br0" timeOffset="212764.6">14932 471,'25'0,"0"0,0-25,0 25,-1 0,1 0,0 0,0 0,0 0,-1 0,1 0,0 0,0 0,-25-24</inkml:trace>
  <inkml:trace contextRef="#ctx0" brushRef="#br0" timeOffset="213021.96">15280 322,'0'25,"0"0,24-25,-24 25,0 0,0-1,25-24,-25 25,0 0,25-25,-25 25</inkml:trace>
  <inkml:trace contextRef="#ctx0" brushRef="#br0" timeOffset="214212.57">15652 1191,'0'0,"-25"24,0 1,25 0,-25 0,25 0,-24-25,24 24,0 1,0 0,24-25,1 0,0 0,0 0,0-25,-1 0,1 25,-25-24,25 24,-25-25,25 25,-25-25,0 0,0 0,-25 25,25-24,-25 24,0 0</inkml:trace>
  <inkml:trace contextRef="#ctx0" brushRef="#br0" timeOffset="214696.6">14858 1563,'0'0,"25"0,0 0,-1 0,1 0,0 0,0-25,0 25,-1 0,1 0,0 0,0 0,0-25,-1 25,1 0,0 0,25 0,-26-25,1 25,0 0,0 0,0 0,0 0,-1-25,1 25,0 0,0 0</inkml:trace>
  <inkml:trace contextRef="#ctx0" brushRef="#br0" timeOffset="-214509.05">15032 1736,'24'0,"1"0,-25-24,25 24,0 0,0 0,-1 0,1 0,0 0,0 0,0 0,-1 0,1 0,0 0</inkml:trace>
  <inkml:trace contextRef="#ctx0" brushRef="#br0" timeOffset="-214293.14">15255 1637,'0'-25,"0"50,0 0,0 0,0 0,0-1,0 1,0 0,0 0,25 0</inkml:trace>
  <inkml:trace contextRef="#ctx0" brushRef="#br0" timeOffset="-214092.18">15453 1637,'-24'0,"24"25,0 0,0 0,0-1,0 1,0 0,0 0,0 0</inkml:trace>
  <inkml:trace contextRef="#ctx0" brushRef="#br0" timeOffset="-212992.19">14883 3572,'0'25,"25"-25,-1 0,1-25,0 25,0 0,0 0,-1 0,1 0,0-25,0 25,0 0,-1 0,1 0,0 0,0 0,0 0,-1 0,1 0,0 0,-50 0,0 0,1 0,-1 0,0 0,0 25,0-25,1 0,-26 0,25 0,-24 0,24 0,0 0,0 0,0 0,1 0,-1 0,0 0,50 0,0 0,-1 0,1-25,0 25,0 0,24 0,-24 0,0 0,0 0,0 0,-1 0,1 0,0 0,0-25,0 25,-1 0</inkml:trace>
  <inkml:trace contextRef="#ctx0" brushRef="#br0" timeOffset="-205560.01">5234 893,'25'0,"-25"-25,24 25,1 0,0 0</inkml:trace>
  <inkml:trace contextRef="#ctx0" brushRef="#br0" timeOffset="-204989.25">5730 1017,'0'0</inkml:trace>
  <inkml:trace contextRef="#ctx0" brushRef="#br0" timeOffset="-204716.16">6077 1067,'0'-25</inkml:trace>
  <inkml:trace contextRef="#ctx0" brushRef="#br0" timeOffset="-204563.66">6251 1067,'-25'0,"0"0,25-25,-25 25,50 0</inkml:trace>
  <inkml:trace contextRef="#ctx0" brushRef="#br0" timeOffset="-204412.61">6400 1091,'-25'0,"25"-24,-25 24,50 0</inkml:trace>
  <inkml:trace contextRef="#ctx0" brushRef="#br0" timeOffset="-204268.3">6499 1091,'-25'-24</inkml:trace>
  <inkml:trace contextRef="#ctx0" brushRef="#br0" timeOffset="-204124.36">6598 1091,'0'-24,"25"24</inkml:trace>
  <inkml:trace contextRef="#ctx0" brushRef="#br0" timeOffset="-203984.37">6871 1067,'0'0,"-25"0</inkml:trace>
  <inkml:trace contextRef="#ctx0" brushRef="#br0" timeOffset="-203840.67">6995 1091</inkml:trace>
  <inkml:trace contextRef="#ctx0" brushRef="#br0" timeOffset="-203677.16">7045 1091</inkml:trace>
  <inkml:trace contextRef="#ctx0" brushRef="#br0" timeOffset="-203505.2">7144 1091</inkml:trace>
  <inkml:trace contextRef="#ctx0" brushRef="#br0" timeOffset="-202380.37">8012 1240,'25'0,"0"0,-1 0,1 25,0-25,0 0,0 0,-1 0</inkml:trace>
  <inkml:trace contextRef="#ctx0" brushRef="#br0" timeOffset="-201453.95">7466 1116,'25'0,"0"0,0 0,-1 0,1 0,0 25,0-25,0 0,-1 0,1 0,0 0,0 25,0-25</inkml:trace>
  <inkml:trace contextRef="#ctx0" brushRef="#br0" timeOffset="-201317.28">7913 1191,'24'0,"1"0</inkml:trace>
  <inkml:trace contextRef="#ctx0" brushRef="#br0" timeOffset="-201190.36">8186 1240,'0'0,"24"0</inkml:trace>
  <inkml:trace contextRef="#ctx0" brushRef="#br0" timeOffset="-201059.44">8483 1265,'-25'0,"1"0,24-25</inkml:trace>
  <inkml:trace contextRef="#ctx0" brushRef="#br0" timeOffset="-200915.02">8806 1315,'0'0,"-25"0,25-25</inkml:trace>
  <inkml:trace contextRef="#ctx0" brushRef="#br0" timeOffset="-200775.3">9178 1389,'0'0,"-25"0,25-25,-25 25,25-25</inkml:trace>
  <inkml:trace contextRef="#ctx0" brushRef="#br0" timeOffset="-200623.25">9401 1389,'0'0,"-25"0,25-25,-25 25,25-25</inkml:trace>
  <inkml:trace contextRef="#ctx0" brushRef="#br0" timeOffset="-200482.58">9624 1389,'-25'0,"25"-25,-24 25,48 0</inkml:trace>
  <inkml:trace contextRef="#ctx0" brushRef="#br0" timeOffset="-200354.27">9947 1389,'0'-25,"24"25,-24-25,25 25</inkml:trace>
  <inkml:trace contextRef="#ctx0" brushRef="#br0" timeOffset="-200218.64">10319 1414,'0'-25,"25"25,-1 0</inkml:trace>
  <inkml:trace contextRef="#ctx0" brushRef="#br0" timeOffset="-200084.86">10567 1463,'0'-24,"25"24</inkml:trace>
  <inkml:trace contextRef="#ctx0" brushRef="#br0" timeOffset="-199041.19">10616 1315,'25'0,"0"0,0 0,0 24,-1-24,1 0,0 0</inkml:trace>
  <inkml:trace contextRef="#ctx0" brushRef="#br0" timeOffset="-198906.32">11212 1439,'0'-25,"-25"25,0 0,0 0</inkml:trace>
  <inkml:trace contextRef="#ctx0" brushRef="#br0" timeOffset="-198769">11807 1637,'0'0,"-25"0,0 0,1 0,24-25</inkml:trace>
  <inkml:trace contextRef="#ctx0" brushRef="#br0" timeOffset="-198632.75">12254 1736,'-25'0,"0"0,25-24</inkml:trace>
  <inkml:trace contextRef="#ctx0" brushRef="#br0" timeOffset="-198484.56">12502 1811,'0'0,"-25"0,25-25</inkml:trace>
  <inkml:trace contextRef="#ctx0" brushRef="#br0" timeOffset="-198341.26">12774 1910,'-24'0,"24"-25</inkml:trace>
  <inkml:trace contextRef="#ctx0" brushRef="#br0" timeOffset="-198216.66">13072 1960,'0'0,"0"-25</inkml:trace>
  <inkml:trace contextRef="#ctx0" brushRef="#br0" timeOffset="-198072.3">13444 2009,'-25'0,"25"-25</inkml:trace>
  <inkml:trace contextRef="#ctx0" brushRef="#br0" timeOffset="-197957.3">13667 2034,'0'0,"0"-25</inkml:trace>
  <inkml:trace contextRef="#ctx0" brushRef="#br0" timeOffset="-197691.72">14163 2084,'0'-25,"0"0</inkml:trace>
  <inkml:trace contextRef="#ctx0" brushRef="#br0" timeOffset="-197424.29">14660 2208,'0'-25</inkml:trace>
  <inkml:trace contextRef="#ctx0" brushRef="#br0" timeOffset="-197292.59">14908 2257,'0'-25,"-25"25</inkml:trace>
  <inkml:trace contextRef="#ctx0" brushRef="#br0" timeOffset="-197152.6">15056 2232,'-24'-24,"24"-1,0 0</inkml:trace>
  <inkml:trace contextRef="#ctx0" brushRef="#br0" timeOffset="-196880.35">15528 2158,'0'0</inkml:trace>
  <inkml:trace contextRef="#ctx0" brushRef="#br0" timeOffset="-196757.25">15751 2183</inkml:trace>
  <inkml:trace contextRef="#ctx0" brushRef="#br0" timeOffset="-196448.34">16197 2307,'0'-25,"-24"25,-1 0,25-25</inkml:trace>
  <inkml:trace contextRef="#ctx0" brushRef="#br0" timeOffset="-196288.35">16346 2356,'0'0,"-25"0,25-24,-24 24,24-25,-25 0,25 0</inkml:trace>
  <inkml:trace contextRef="#ctx0" brushRef="#br0" timeOffset="-195511.29">5755 1538,'0'0,"-50"25,25-1,-24 1</inkml:trace>
  <inkml:trace contextRef="#ctx0" brushRef="#br0" timeOffset="-194685.37">6424 2530</inkml:trace>
  <inkml:trace contextRef="#ctx0" brushRef="#br0" timeOffset="-194497.29">6548 2530</inkml:trace>
  <inkml:trace contextRef="#ctx0" brushRef="#br0" timeOffset="-194339.96">6573 2480,'0'25,"0"-50,0 1</inkml:trace>
  <inkml:trace contextRef="#ctx0" brushRef="#br0" timeOffset="-194192.37">6747 2381,'25'0,"-25"-25,24 25</inkml:trace>
  <inkml:trace contextRef="#ctx0" brushRef="#br0" timeOffset="-194052.41">6970 2282,'0'0,"25"0,0 0,-25-25</inkml:trace>
  <inkml:trace contextRef="#ctx0" brushRef="#br0" timeOffset="-193920.89">7193 2282,'0'0,"0"-25</inkml:trace>
  <inkml:trace contextRef="#ctx0" brushRef="#br0" timeOffset="-193760.69">7342 2232,'25'0,"-25"-24,25 24</inkml:trace>
  <inkml:trace contextRef="#ctx0" brushRef="#br0" timeOffset="-193613.25">7615 2183,'0'-25,"25"25</inkml:trace>
  <inkml:trace contextRef="#ctx0" brushRef="#br0" timeOffset="-193465.38">7962 2108</inkml:trace>
  <inkml:trace contextRef="#ctx0" brushRef="#br0" timeOffset="-193293.34">8235 2084,'0'0</inkml:trace>
  <inkml:trace contextRef="#ctx0" brushRef="#br0" timeOffset="-193120.68">8458 2009,'0'0,"0"-25,25 25</inkml:trace>
  <inkml:trace contextRef="#ctx0" brushRef="#br0" timeOffset="-192968.7">8855 1910,'0'25,"0"-50,25 25,-25-25,25 25</inkml:trace>
  <inkml:trace contextRef="#ctx0" brushRef="#br0" timeOffset="-192820.38">9178 1811,'0'25,"0"-50,25 25,-1-25</inkml:trace>
  <inkml:trace contextRef="#ctx0" brushRef="#br0" timeOffset="-192680.32">9500 1712,'25'0,"-25"-25,25 25</inkml:trace>
  <inkml:trace contextRef="#ctx0" brushRef="#br0" timeOffset="-192540.5">9823 1637,'0'0,"0"-25</inkml:trace>
  <inkml:trace contextRef="#ctx0" brushRef="#br0" timeOffset="-192388.34">10244 1513,'25'0,"0"0</inkml:trace>
  <inkml:trace contextRef="#ctx0" brushRef="#br0" timeOffset="-192248.62">10592 1439,'-25'0,"25"-25</inkml:trace>
  <inkml:trace contextRef="#ctx0" brushRef="#br0" timeOffset="-192099.28">10765 1414,'-25'0,"25"-25,25 25</inkml:trace>
  <inkml:trace contextRef="#ctx0" brushRef="#br0" timeOffset="-191952.03">11088 1315,'0'0,"24"0,-24-25,25 25</inkml:trace>
  <inkml:trace contextRef="#ctx0" brushRef="#br0" timeOffset="-191811.99">11509 1215,'0'0,"25"-24</inkml:trace>
  <inkml:trace contextRef="#ctx0" brushRef="#br0" timeOffset="-191676.79">11757 1141,'0'0,"0"25,-24-50,48 25</inkml:trace>
  <inkml:trace contextRef="#ctx0" brushRef="#br0" timeOffset="-191537.4">12129 1116,'0'0,"-24"0,-1 0,25-25</inkml:trace>
  <inkml:trace contextRef="#ctx0" brushRef="#br0" timeOffset="-191384.44">12402 1042,'0'0,"-24"0,24-25,24 25,1 0</inkml:trace>
  <inkml:trace contextRef="#ctx0" brushRef="#br0" timeOffset="-191254.83">12725 943,'0'0,"25"0</inkml:trace>
  <inkml:trace contextRef="#ctx0" brushRef="#br0" timeOffset="-191124.63">13097 893,'0'-25,"-25"25,25-25</inkml:trace>
  <inkml:trace contextRef="#ctx0" brushRef="#br0" timeOffset="-190980.92">13469 794,'0'0,"-25"0</inkml:trace>
  <inkml:trace contextRef="#ctx0" brushRef="#br0" timeOffset="-190831.49">13841 670,'0'0,"-25"0</inkml:trace>
  <inkml:trace contextRef="#ctx0" brushRef="#br0" timeOffset="-190687.31">14139 620,'-25'0,"25"-25</inkml:trace>
  <inkml:trace contextRef="#ctx0" brushRef="#br0" timeOffset="-190554.41">14436 521,'0'-25</inkml:trace>
  <inkml:trace contextRef="#ctx0" brushRef="#br0" timeOffset="-190422.48">14660 471,'0'0,"0"-25,-25 25,25-24</inkml:trace>
  <inkml:trace contextRef="#ctx0" brushRef="#br0" timeOffset="-190286.45">14883 422,'-25'0,"25"-25,-25 25,25-25</inkml:trace>
  <inkml:trace contextRef="#ctx0" brushRef="#br0" timeOffset="-190147.37">15056 372,'0'0,"0"-25</inkml:trace>
  <inkml:trace contextRef="#ctx0" brushRef="#br0" timeOffset="-190010.63">15180 322,'0'0,"0"-24</inkml:trace>
  <inkml:trace contextRef="#ctx0" brushRef="#br0" timeOffset="-189622.38">15354 298,'-25'0,"0"0,1 0</inkml:trace>
  <inkml:trace contextRef="#ctx0" brushRef="#br0" timeOffset="-189471.31">15478 298,'-25'0,"1"0,-1-25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20T04:18:07.02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6361 9489 209 0,'-13'36'137'0,"0"0"-60"15,0-3-38-15,5 0-25 0,2-11-25 0,0 0-25 0,6-3-26 16,0-9-43-16,6-2-62 0</inkml:trace>
  <inkml:trace contextRef="#ctx0" brushRef="#br0" timeOffset="1124.73">5271 10594 131 0,'0'3'109'15,"0"-3"-32"-15,0 0-21 0,8 0-9 0,-8 5-1 0,0-5 1 16,7 0 5-16,-2-5 3 0,3 5 5 0,-2-3 2 0,0 0-4 16,2-1-7-16,-8 0-6 0,6 1-10 0,0-1-4 15,0-4-2-15,2 5-5 0,-2-4-3 0,0 0 0 16,1 3-4-16,-1-4 0 0,1-2-1 0,0 3 6 0,5-5-2 15,-7 5-2-15,4-3-1 0,2-2 0 0,-3 1 3 0,5 0 2 16,0-4 2-16,-7 1-5 0,8-1 1 0,-2 1 2 0,2-1 1 16,5-4-1-16,-5 5 0 0,4-4-2 0,-4-1-2 15,5 0-2-15,1-2-2 0,0 2 0 0,-8 1-1 0,8 0-4 16,-1 0-1-16,1-1-4 0,0 1 0 0,-1-4 0 16,1 3-1-16,0-3 1 0,-2 5-1 0,2-2 1 0,7-3 2 15,-8 0 2-15,0 0 2 0,1 3 1 0,6-2-1 16,-7-1 1-16,1 0 3 0,0-1 1 0,6 2 1 0,-7-1-1 15,7 0-1-15,-6-4-1 0,6 0 1 0,0 5-1 16,0-4 0-16,-6-2 0 0,6 2 1 0,-1-5 0 0,-5 5 1 16,7-5 3-16,-2 0 0 0,2-2 1 0,-8 3-2 0,7 0 1 15,0-5-3-15,-6 5 0 0,6-4-2 0,-7 4-1 16,8-1-3-16,-8 4-1 0,0 1 1 0,-6 0 1 0,1 2 0 16,-8 6 0-16,1-2-2 0,-1 4-1 0,-6 4 1 0,0 0-1 15,-6 0-4-15,-1 3-6 0,-6 6-2 0,1-2-5 16,-8 8-3-16,7-4-4 0,-13 10-2 0,6-2 1 0,-7 3 0 15,7-1 2-15,2 1 2 0,4 1 3 0,2-1 0 16,-1-4 1-16,6 0-2 0,7 0 1 0,-6 1-1 0,6-1-2 16,6 1-2-16,1-4 1 0,-1 3 2 0,1 0 2 0,5 0 3 15,2-3 1-15,4 3 0 0,-3-3 3 0,4 3 1 16,0 0-1-16,-5 1 1 0,5-1 2 0,-6 5-1 16,6-5 1-16,-11 1 0 0,4 2 0 0,-5 1 0 0,-1 4-2 15,-6-5-3-15,7 5-7 0,-7-1-7 0,-7 1-8 0,7-1-10 16,0-2-15-16,0-1-18 0,0 0-34 0,0 1-63 0,0-5-123 15,0-4-85-15,0 1-41 0</inkml:trace>
  <inkml:trace contextRef="#ctx0" brushRef="#br0" timeOffset="1593.37">5801 8473 63 0,'6'0'282'0,"-6"0"-72"0,6 0-64 16,1 0-47-16,-1 0-30 0,8 0-16 0,-2 0-7 16,2-3-6-16,5-2-2 0,-6 3-1 0,13 2-4 0,-7-7-3 15,1 2-3-15,7 2-2 0,-1-1-3 0,-1 0 0 16,1-3-2-16,7 3-1 0,-1-3-1 0,-6 0-1 0,7 3 0 15,-1-3-2-15,2-1 1 0,-9 2-1 0,7 1-1 16,-5-2-2-16,-1 0 1 0,-6 3-3 0,-2 1-3 0,2-1 0 16,-6 0-4-16,-1 4 0 0,-7-4-1 0,8 4 0 0,-8 0-4 15,-6-3 1-15,7 3 1 0,-1 0 0 0,-6 0 0 16,0 0 0-16,7 0-1 0,-7-4-6 0,0 4-10 0,6-3-14 16,-6-2-26-16,7-5-48 0,-2 3-92 0,2-7-127 15,-7 2-66-15</inkml:trace>
  <inkml:trace contextRef="#ctx0" brushRef="#br0" timeOffset="1812.07">6511 7902 342 0,'5'-19'387'0,"2"6"-139"0,6-3-100 0,-6 1-56 0,6 0-25 16,-6 1-9-16,6 3-3 0,0 0-3 0,-6 4-1 15,5 0-2-15,-5 3-2 0,6 4-1 0,0 4-1 0,0 3-3 16,-1 4-2-16,-5 4 1 0,7 2 0 0,-8 9 0 0,7 0 0 15,-6 4-6-15,6 3-5 0,-7 3-5 0,8-3-4 16,-8 8-5-16,6-5-4 0,-4 4-3 0,4 5-2 0,1-5-1 16,1 0-8-16,-2 0-19 0,-6 5-23 0,8-2-23 0,-1-2-32 15,-6 3-54-15,6-1-132 0,-7 1-116 0,-6 4-66 16,0-4-24-16</inkml:trace>
  <inkml:trace contextRef="#ctx0" brushRef="#br0" timeOffset="4623.89">22084 11576 26 0,'6'0'150'0,"-6"-4"-12"0,0 4-20 16,0 0-25-16,0 0-19 0,0 0-19 0,0 0-14 0,-6 0-12 16,6 0-8-16,0 0-5 0,0 0-5 0,0 0-2 15,-7 0-3-15,7 0-2 0,-6 0-1 0,6 0 1 0,0 0-3 16,-7 0 1-16,7 0-1 0,0 0-1 0,0 0 0 16,-6 0 0-16,6 4 0 0,0-4 0 0,0 0 3 0,0 0-1 15,0 0 0-15,0 0-1 0,0 0-1 0,0 0 1 0,0 0-1 16,0 0 0-16,0 0-5 0,0 0 2 0,0 0 1 15,0 0 1-15,0 0 0 0,0 0 0 0,0 0 1 0,0 0 1 16,0 0 1-16,-7 0-1 0,7 0-1 0,0 0 1 16,0 0-1-16,7 0-1 0,-7-4 1 0,0 4-2 0,0 0 0 15,0 0 0-15,0 0-1 0,0 0 1 0,0 0-4 16,0 0-2-16,0 0-6 0,0 0-5 0,0 0-3 0,0 0-2 16,0 4-5-16,0-4-6 0,0 0-5 0,0 0-7 0,0 0-2 15,0 0-3-15,0 0-5 0,0 0-5 0,0 0-6 0,0 0-3 16,0 0-3-16,0 0 0 0</inkml:trace>
  <inkml:trace contextRef="#ctx0" brushRef="#br0" timeOffset="6795.27">12454 8257 245 0,'-8'-7'256'0,"8"-4"-73"0,-7 4-48 0,2-4-35 16,-2 0-17-16,1 3-11 0,6 1-6 0,-7-3-9 16,7 4-8-16,-7 0-2 0,7 3-8 0,0-2-5 0,0 2-6 15,0 3-6-15,0-4-7 0,0 4-5 0,0 0-5 0,0 0-4 16,0 4-2-16,0-4-1 0,7 3 0 0,-7 5 2 15,7-2-1-15,-1 6 0 0,1-1-2 0,-2 8 2 0,2-1 1 16,1 4 1-16,4 3 0 0,-6 4 1 0,2 5-1 0,-2 2-1 16,0 5 3-16,1 3 2 0,-1 0-3 0,1 3 0 15,0 5 0-15,5-1 0 0,-6 4 1 0,2-1 0 0,4 5-1 16,-5 0-1-16,-1-1 1 0,1-2 0 0,0 2 0 16,-2-3 1-16,2 1-1 0,-7-2-2 0,7 1 4 0,0 1-1 15,-1-6 1-15,0-2-1 0,8 0-2 0,-8-1-2 0,1-6-3 16,6-2-2-16,-7 2-6 0,1-4-7 0,5-4-7 15,-4 0-10-15,-3 0-13 0,2-4-15 0,7 0-27 16,-8-7-50-16,1-1-107 0,5-1-95 0,-5-6-47 0</inkml:trace>
  <inkml:trace contextRef="#ctx0" brushRef="#br0" timeOffset="7060.83">12551 9796 209 0,'-6'7'326'16,"12"-4"-125"-16,-6 9-95 0,6-1-50 0,-6 0-27 0,7 3-13 15,-1 1-7-15,1 0-3 0,0 3-4 0,5-3 2 0,-5 4-1 16,0-2-1-16,-1 2 0 0,8-5 1 0,-8 1 4 16,0-1 6-16,1-3 7 0,6-3 8 0,-7-2 9 0,1 2 10 15,5-4 6-15,-4-4 4 0,-3-4 2 0,9-4-3 0,-1-1-6 16,0-7-4-16,0 2-9 0,0-5-9 0,0 2-7 15,0-6-6-15,5 2-13 0,-3-2-19 0,5 1-25 0,-1-3-58 16,13-1-131-16,-7-3-115 0,9-4-69 0</inkml:trace>
  <inkml:trace contextRef="#ctx0" brushRef="#br0" timeOffset="7857.52">16376 7649 55 0,'6'-7'436'0,"-6"0"-101"0,0 3-152 0,0 1-82 0,0 3-44 15,0 0-25-15,0 3-16 0,0-3-9 0,0 7-4 0,0 0-3 16,0 5 0-16,0-2-1 0,7 9 1 0,-7-2 1 16,0 6 3-16,6 3 3 0,1 3 0 0,-7 4 4 15,6 7 2-15,0 1 2 0,1 7 0 0,-7 6 0 0,7 5 0 16,-7 3 1-16,0 7 0 0,0 5-3 0,0 7-2 0,-7-1-2 15,7 4-1-15,-7 4-2 0,7 0-3 0,0 0-3 0,0-1-2 16,0-2 1-16,0-3 0 0,7-3 0 0,0-1 1 16,0-5 3-16,-1 0 0 0,0-7 1 0,2 3-2 15,4-10 1-15,-6 1-2 0,8-6-1 0,-1-7-1 0,-1-3-3 16,1-3-2-16,0-5 0 0,1-7-3 0,-8-3 0 0,1-3-1 16,-1-10 3-16,1 3 4 0,-7-9 3 0,7-3 4 15,-7-4 1-15,-7-8 4 0,7 1 7 0,-7-9 4 0,-6 2 1 16,-1-4-1-16,2 0 3 0,0-1 0 0,-8-2 5 15,-7-2 6-15,9 2 0 0,-2-2 5 0,-1 1 7 0,2 5 10 16,6-2 10-16,1 0 11 0,-2 5-1 0,1 3-3 0,7-3-4 16,6 3-9-16,-7 3-12 0,14-3-13 0,-1 5-22 15,1-2-23-15,13-4-17 0,5 5-20 0,8 0-23 0,12-1-23 16,2-3-30-16,11 4-49 0,7 0-107 0,0-4-109 16,7-1-65-16,0 2-26 0</inkml:trace>
  <inkml:trace contextRef="#ctx0" brushRef="#br0" timeOffset="8388.64">20162 7766 256 0,'0'-8'292'0,"0"-1"-98"0,0-3-71 0,0 4-35 0,0-3-19 16,0 8-15-16,0-9-8 0,0 9-6 0,0-4-6 0,0 3-7 15,0 1-4-15,0-1-7 0,0 0-4 0,0 4-5 0,0 4-4 16,6 0-2-16,1 3 0 0,-7 3 1 0,6 5 2 16,0 7 1-16,2 4 2 0,-2 0 4 0,0 6-1 15,0 9 3-15,1 7-1 0,-7-1 0 0,0 13-1 0,0 5 2 16,-7 4-3-16,-5 9-1 0,6 5 0 0,-14 9-2 0,0 0 0 16,7 3 0-16,-7 1 0 0,1-1-4 0,6 0-2 15,6-7-1-15,1-3 0 0,0-2 0 0,6-6 2 0,0 0 1 16,6-3 1-16,0-9 0 0,-6-3 1 0,7-6 1 15,-1-5 1-15,-6-10-2 0,7-1-3 0,-7-11 1 0,6-4 6 16,-6-2 13-16,0-10 13 0,-6-1 6 0,6-4 3 0,-7-5 5 16,1-6 2-16,-7-1 2 0,7-4-3 0,-8-2-10 15,8-1-9-15,0-5 0 0,-1 2 0 0,7-4-1 16,0-5 0-16,7 6 1 0,-1-5-3 0,7-5-5 0,6 6-3 16,7-4-6-16,7-4-4 0,6 3-3 0,0-1-4 0,7 2-11 15,6 2-12-15,7-2-18 0,6 4-22 0,-6-1-26 0,6 3-36 16,6 2-69-16,-7-3-168 0,-4 6-87 0,-8-1-39 15</inkml:trace>
  <inkml:trace contextRef="#ctx0" brushRef="#br0" timeOffset="9200.95">8791 7957 29 0,'14'0'447'0,"-2"0"-19"16,1 7-198-16,1 8-110 0,-3 3-56 0,4 5-31 15,-10 6-16-15,9 7-9 0,-7 4-2 0,-1 8 0 16,1 3 1-16,-7 11 0 0,0 4 0 0,-7 4 1 0,7 3 0 15,-6 8 0-15,-1 4-3 0,0-2-1 0,0 1-4 0,7 5 1 16,-5-9-2-16,5 1 1 0,-7-4-1 0,14-4 1 16,-7-8 1-16,5-2 0 0,-5-8 2 0,0-4-1 0,7-10 0 15,-7-5 1-15,7-2-1 0,-7-9 0 0,0-6 7 16,7-1 11-16,-7-7 19 0,-7-1 18 0,7-2 17 0,0-4 12 16,-7-1 6-16,7-6 2 0,-7-1-5 0,2-4-10 0,-10-2-18 15,10 3-15-15,-1-8-16 0,-8 3-9 0,8-2-7 16,-1-1-1-16,1 1 0 0,6-1-2 0,-6 5 1 0,6-2-1 15,0 5-1-15,0 0-3 0,6-5 0 0,0 5-5 16,7-1-7-16,7-2-13 0,5-2-17 0,9 3-26 0,4-3-26 16,9 1-33-16,4-3-60 0,0-2-122 0,3 2-98 0,-9-4-67 15,1-1-32-15</inkml:trace>
  <inkml:trace contextRef="#ctx0" brushRef="#br0" timeOffset="9763.32">5605 7275 51 0,'6'22'195'0,"1"-4"-14"0,0 5-43 15,5 2-39-15,2 5-21 0,-8 2-15 0,7 4-10 0,0 6-8 16,0 1-6-16,-7 5-1 0,8 7-5 0,-1-1-3 0,0 6-2 16,-7 1-2-16,7 2-2 0,-7 7-3 0,2 2-1 15,-2 2-4-15,0 2-2 0,0 6-1 0,2 2-3 16,-2-3-2-16,0-1-1 0,-6 0-3 0,7 1-2 0,-7-7 1 16,0-4-1-16,6-9-1 0,-6-5 1 0,0-8 0 0,-6-9-1 15,6-5 5-15,0-5 9 0,-7-8 9 0,1-2 7 16,0-9 4-16,-2-2 4 0,-4-8 3 0,-2 0 0 0,-5-8-4 15,0-2-6-15,0-5-8 0,-1 1-7 0,-6-8-4 16,6 4-1-16,-6-5-1 0,7 2 0 0,-8-6 1 0,7 6 0 16,2-1-1-16,4 4 2 0,1-1 1 0,0 5 1 0,6 2-1 15,-5 1-1-15,12 1 0 0,-6 2-4 0,6 1-2 16,0 3-1-16,0 0-4 0,6 1 1 0,6-1-2 0,2 1-1 16,5-1 1-16,1 1-1 0,6-1 0 0,0 4-6 15,7-4-9-15,-1 0-13 0,1 1-16 0,-1 3-19 0,7 0-30 16,-7 0-55-16,-5 0-103 0,-1 0-103 0,0 0-66 0</inkml:trace>
  <inkml:trace contextRef="#ctx0" brushRef="#br0" timeOffset="24134.92">12948 5557 170 0,'-19'-7'191'0,"0"-1"-62"16,-8 5-34-16,8-1-18 0,-8 1-10 0,8-1-9 0,-7 1-6 15,0 3-6-15,0 0-5 0,0 3-2 0,-1 1-6 0,2-1-5 16,-1 8-8-16,0-3-3 0,0 2-2 0,-1 5-2 15,1 0 2-15,0-1-3 0,1 5-2 0,4 3 0 0,1 4 3 16,2-1 3-16,-2 8 0 0,0 1 3 0,8 5-1 16,-2 1 1-16,1 5 2 0,0 6 0 0,7 4-3 0,-1 0-2 15,7 4-2-15,0-1 1 0,7 7-4 0,6-2 0 0,-1 3-2 16,9-1 1-16,5 2 0 0,6-4-2 0,0-1 0 16,8-3-1-16,6-1 1 0,5-4 1 0,2-6 3 0,5 0-1 15,7-8 2-15,-7-7 5 0,8-4 2 0,6-7 4 16,-7-2 4-16,13-14 9 0,-7-3 9 0,2-6 10 0,5-9 8 15,0-5 7-15,0-5 6 0,7-7 7 0,-7-8 4 0,1 0 0 16,-8-10 1-16,0-1-5 0,-5-7-1 0,-7-3-4 16,-2-1-3-16,-10-8-9 0,-8 2-6 0,-7-1-9 0,-6 1-11 15,-6-6-6-15,-13 2-7 0,-7-1-6 0,-13 1-8 0,-7 2-8 16,-12 6-13-16,-7 1-19 0,-14 2-24 0,-5 7-32 16,-14 3-30-16,-6 4-27 0,-7 8-30 0,-6 3-30 15,-1 3-39-15,-5 5-73 0,-1 6-108 0,7 9-57 0,-6-1-24 16</inkml:trace>
  <inkml:trace contextRef="#ctx0" brushRef="#br0" timeOffset="24603.59">11176 5917 406 0,'13'-4'313'0,"1"0"-143"16,5 0-76-16,-6 1-44 0,6 3-24 0,-5 0-11 16,-2 0-4-16,8 0-4 0,-13 0 0 0,5 3-1 0,-6-3-1 15,2 4 1-15,-2-4 0 0,-1 4 0 0,-5 0-1 16,0-1 0-16,-5 4 0 0,-1-3 2 0,-8 3 1 0,-5 1 0 15,-7-1 1-15,0 3-1 0,-13-2-2 0,-1-1-1 0,-5 5-1 16,-1-5-1-16,-5 0 0 0,-3 0-3 0,3-3 0 16,-9 0 2-16,10 3 1 0,-9-3-1 0,6-4-1 0,-5 4 3 15,5-2 0-15,2-2 1 0,4 0 3 0,3 0 1 16,4 0 3-16,7 0 4 0,7 0 3 0,7-2 2 0,-1 2 0 16,8 0-1-16,5 0-3 0,0 0 0 0,1 0-5 0,12 0-2 15,-6 0-5-15,14 0-3 0,-8 2-2 0,14-2 0 16,-7 5 0-16,7 2 0 0,4-3 0 0,-3 3 0 15,-1 4-1-15,6-4 0 0,-7 4 1 0,1 0 0 0,6 1 1 16,-7-2-1-16,1 1 1 0,6 0 0 0,-6-4 0 0,-1 4 1 16,0 0-2-16,0-3-1 0,1-2 1 0,0 3-1 0,-2-6-5 15,2 4-6-15,1-3-11 0,-2 0-14 0,1 0-20 16,6-1-32-16,-7-3-52 0,6 0-115 0,-4-3-91 16,5-1-50-16</inkml:trace>
  <inkml:trace contextRef="#ctx0" brushRef="#br0" timeOffset="25009.75">10551 5894 135 0,'6'0'192'0,"0"-3"-38"0,1 3-37 16,0-5-24-16,-7 2-16 0,6 3-14 0,-6 0-11 16,6-4-11-16,-6 4-9 0,0 0-8 0,0 0-5 0,8 0-7 15,-8 0-5-15,0 0-4 0,0 0-6 0,0 4-4 16,5-1-5-16,9 2-10 0,-1-2-13 0,6 1-21 0,14 0-38 15,13 3-80-15,-1-3-118 0</inkml:trace>
  <inkml:trace contextRef="#ctx0" brushRef="#br0" timeOffset="25447.11">14180 6084 149 0,'33'0'156'0,"-1"0"-31"0,7-2-29 16,-7-3-20-16,8 5-20 0,-1-3-12 0,6-1-13 15,-6 1-8-15,1-1-8 0,-2 0-2 0,2 0-2 0,-1 1 0 16,0-1 2-16,0-3 1 0,-6 2-1 0,-2 3 1 16,-4-6-1-16,-7 4 2 0,-1 1 0 0,-5 3 3 0,-8-4-1 15,8 4-1-15,-14 0-1 0,0 0-2 0,-8 0 1 0,2 0-2 16,0 4-5-16,-8-1 0 0,2 1-4 0,-1 4 1 15,-1-1-1-15,7 4 0 0,-5-4 0 0,4 4 0 16,8 3 0-16,-5-2 0 0,5 3-1 0,0-1-2 0,0 1 1 16,0-1-1-16,5 4-12 0,3-4-18 0,4 3-31 0,2 0-74 15,-7-3-137-15,6 1-73 0</inkml:trace>
  <inkml:trace contextRef="#ctx0" brushRef="#br0" timeOffset="41615.17">8961 13606 289 0,'-7'-8'392'0,"0"1"-92"0,7 3-100 15,-6-3-76-15,6 3-44 0,-6 4-24 0,6-3-13 0,-6-1-6 16,6 4-5-16,0-3-5 0,-8 3-4 0,8 0-2 15,0 0 0-15,0 0-2 0,0 0-2 0,0 0 2 0,0 0-1 16,0 3-2-16,0 4 1 0,0 0 10 0,8 5 6 16,-8 5 10-16,0 6 9 0,6 2 12 0,-6 9 8 0,0 2 10 15,0 9 6-15,-6 2 3 0,6 4 3 0,-8 5 1 0,8 2-2 16,-6 7 1-16,6 5-2 0,-6-4-1 0,-1 8-1 16,7-6-4-16,-6 6-1 0,6-4-5 0,0 3-6 15,0-4-5-15,0 6-5 0,0-9-9 0,6 3-7 0,-6-8-9 16,0 6-8-16,7-9-9 0,-7 1-2 0,6-4-7 0,-6-4-6 15,6 1-1-15,-6-5-3 0,8-3 2 0,-8-3-3 0,0-2-1 16,0-9 0-16,0-1 3 0,0-6 1 0,0-1 14 16,0-7 14-16,0-8 8 0,0 0 8 0,-8-3 4 15,2-8 3-15,0-3 1 0,-1-8 0 0,-6-4-13 0,-1 2-9 16,2-3-9-16,-1 2-3 0,-7-3-1 0,7 5 2 0,-7 2-1 16,2 3-2-16,-2 5-1 0,0 0 0 0,1 6-5 15,-1 6-2-15,0 0-5 0,1 5-5 0,6 8 0 0,-6-1-1 16,4 4-1-16,3 3-1 0,-1-3 0 0,7 5 0 15,6-2 0-15,0-3 2 0,0 3 0 0,6-3-2 0,7 1-1 16,-1-5 0-16,3 0 0 0,-3 0 0 0,8-7-2 0,6 0-3 16,-7-3-1-16,7-4 1 0,1-4 0 0,-1 0-2 15,0-8-3-15,0-3 0 0,0-4-6 0,0-3-12 0,0-4-21 16,0 0-51-16,-6-7-71 0,4-1-69 0,-4-2-63 16,1-5-74-16,5 0-102 0,-7 0-129 0,6 1-56 0,-5 0-10 15</inkml:trace>
  <inkml:trace contextRef="#ctx0" brushRef="#br0" timeOffset="42411.89">8570 16412 24 0,'-6'0'249'0,"6"0"-50"15,0 0-46-15,0 0-40 0,0-4-29 0,0 4-23 0,0-4-13 16,0 4-9-16,0 0-3 0,0 0 0 0,0-2 1 0,0 2 3 16,0 0-1-16,0-5-1 0,0 5-3 0,0-3-2 15,6 3-2-15,-6 0-3 0,0-4-3 0,0 4-1 0,6-3 2 16,-6 3 1-16,0-4 6 0,0 4 7 0,7-4 8 15,-7 4 9-15,0-4 10 0,0 4 13 0,0 0 17 0,0 0 9 16,0 0 10-16,0 0 9 0,0 0 7 0,0 0 14 0,6 4 14 16,-6 0 14-16,0 0 9 0,0 6 13 0,0 5 1 15,7 0-4-15,-7 7-14 0,0 3-20 0,0 5-22 0,0 3-25 16,-7 3-27-16,7 1-26 0,-6 3-18 0,6 4-9 16,-7-4-4-16,7 5-4 0,-6-1-4 0,0-4-6 0,6 0-2 15,-8 1-2-15,8-1-2 0,0 0-3 0,-6-3-4 0,6-1-1 16,6-3-4-16,-6 0-9 0,8-8-13 0,-8 2-31 0,6-6-61 15,0-2-79-15,1-4-74 0,-1-1-70 0,7-7-83 0,-1-3-120 16,3-4-108-16,-3-8-49 0,-5 1 21 0</inkml:trace>
  <inkml:trace contextRef="#ctx0" brushRef="#br0" timeOffset="44848.81">4295 13738 149 0,'-6'-15'435'0,"6"4"-74"0,-6 0-144 0,6 4-95 16,-8 0-49-16,8-1-29 0,0 1-15 0,0 3-9 0,0 4-3 16,0-3-2-16,8 3 5 0,-8 3-1 0,6 1 2 0,0 7 6 15,6 3 14-15,-4 8 6 0,-2 11 5 0,7 4 8 16,-7 11-3-16,2 11 4 0,-2 6 1 0,7 16-2 15,-6 7-12-15,-7 11-5 0,6 2-6 0,0 10-9 0,-6 6-7 16,7-3-7-16,-7 3-5 0,0 1-6 0,0-2-2 0,0-6-1 16,6 0-1-16,-6-7-1 0,0-8-3 0,0-3 1 15,0-8 0-15,-6-7 0 0,-1-4-1 0,7-3 1 0,-12-12 0 16,5-2 1-16,-6-9 4 0,-1-7 7 0,1-3 12 16,-7-11 7-16,8-4 6 0,0-4 5 0,-8-7 5 0,0-3 3 15,1-8 0-15,-1 0-4 0,0-8-9 0,1-3-6 0,-7-4-7 16,6-3-2-16,1 0 0 0,-1 0 3 0,0-1 12 15,2 0 17-15,10 1 16 0,-4 7 14 0,5 1 5 0,1-2 0 16,-1 5-1-16,7 0-8 0,-7 4-16 0,7-6-21 0,0 6-22 16,7 3-20-16,-7-3-18 0,7-1-17 0,6 0-26 15,-1-3-28-15,2-1-29 0,4-2-27 0,2-2-28 0,7 1-28 16,5-3-30-16,1-8-44 0,-1 4-82 0,7-8-86 16,-5 4-39-16,4-4-17 0</inkml:trace>
  <inkml:trace contextRef="#ctx0" brushRef="#br0" timeOffset="45583.01">3845 16632 85 0,'-6'-8'467'0,"0"-3"-52"0,-2 5-133 0,8-2-115 16,-6 0-66-16,12 1-42 0,-6 0-23 0,8 3-12 0,4-3-5 15,2 3-3-15,-1 4 0 0,-1 0 0 0,8 0 0 16,-6 4 1-16,5 3-1 0,0 4-4 0,0 0-5 0,1 7 0 16,-6 5-4-16,-1-1 1 0,-1 3-3 0,2 1 4 15,-8 3-3-15,0 0 0 0,0 0-2 0,-6 1 1 0,8-1 0 16,-8 4 2-16,-8-4 4 0,8 1 0 0,-6-1 6 0,6-3 8 15,-6-4 10-15,0 3 9 0,6-2 12 0,-6-5 3 0,6-4 1 16,-8 2 0-16,8-6-1 0,0-3-4 0,0 1-7 0,8-4-8 16,-2 3-10-16,0-7-5 0,6 0-4 0,2-7-2 15,6-2-7-15,5 3-18 0,8-8-25 0,6-5-28 0,1 0-28 16,12-6-29-16,-1-1-34 0,8-3-44 0,7-4-67 0,-1-4-106 16,6 0-64-16,1-6-26 0</inkml:trace>
  <inkml:trace contextRef="#ctx0" brushRef="#br0" timeOffset="46723.34">17047 13748 178 0,'-6'-6'402'0,"-1"-3"-100"0,-1 3-110 15,3-2-75-15,5 1-36 0,-7 3-18 0,0 0-5 0,2 1-4 16,5-1-5-16,-7 1-4 0,7 3-3 0,-8 0-3 0,8 3-7 15,0 4-4-15,0 5-2 0,0 2 0 0,8 8 4 16,-8 1 11-16,0 10 8 0,7 3 8 0,-7 4 0 16,0 12 2-16,5-1 1 0,-5 14 7 0,7 5 5 0,-7 8 7 15,0 6 5-15,0 4 7 0,0 6 8 0,0 10 4 0,0-2 0 16,-7 4-10-16,7 3-9 0,-5 2-10 0,-2 3-11 16,-6-1-11-16,7 0-8 0,-2-3-7 0,-4 0-4 0,5-3-4 15,1-5-3-15,-1-3-6 0,1-8-3 0,6-3-4 16,-7-7-3-16,7-4-2 0,0-4-1 0,0-6 1 0,0-6-1 15,0-2 0-15,0-7-3 0,7-8-2 0,-7-8 2 0,0-2-1 16,0-9-4-16,6-4 0 0,-6-2 1 0,0-4 0 0,0-5 1 16,0 2 2-16,0-9-1 0,0-3-6 0,0 0-10 0,-6-3-14 15,-1-9-16-15,1 2-20 0,0-5-26 0,6 1-31 16,-8-5-31-16,1 2-25 0,7-3-22 0,0 3-18 0,0-2-29 16,7 0-52-16,1 4-97 0,-8-2-76 0,0 3-28 15</inkml:trace>
  <inkml:trace contextRef="#ctx0" brushRef="#br0" timeOffset="47426.3">17464 16467 248 0,'0'-7'394'0,"0"3"-86"16,7 0-96-16,-7 1-71 0,0-5-42 0,6 5-25 0,-6-2-12 16,6 3-6-16,0 2-3 0,2 0 1 0,-8 0 3 15,6 0 3-15,-1 2 4 0,10 6 9 0,-9 3 10 0,7 0 11 16,-6 7 10-16,6 5 12 0,-7 2 13 0,8 5 9 0,-8 2 2 16,7 1-7-16,-6 4-6 0,-1 0-11 0,7-1-12 15,-7 1-15-15,1 0-19 0,0-1-19 0,-1 1-14 0,-6-3-9 16,6 2-9-16,1-7-9 0,-7 4-5 0,7-4-5 0,-7-4-8 15,6 2-18-15,-6-6-28 0,0 1-40 0,0-3-45 0,7-5-39 16,-7 2-37-16,0-9-35 0,6-5-36 0,1-4-42 0,-1-3-61 16,1-2-96-16,-7-8-23 0,6 1 4 0</inkml:trace>
  <inkml:trace contextRef="#ctx0" brushRef="#br0" timeOffset="47629.38">17880 15895 498 0,'14'-7'600'0,"-1"3"6"0,7 4-189 0,0 0-167 0,6 7-106 15,-1 5-68-15,7 3-42 0,-5 3-24 0,5 3-21 0,-6 2-19 16,0 2-16-16,-5 1-14 0,-9 4-9 0,2-1-10 16,-14 0-2-16,0 0-2 0,-8 0 2 0,-4 5 2 15,-1-5-1-15,-7 0-6 0,-6-3-13 0,0 3-28 0,0-7-45 16,-1 4-77-16,-5-8-121 0,7-4-57 0</inkml:trace>
  <inkml:trace contextRef="#ctx0" brushRef="#br0" timeOffset="52003.35">3481 16537 161 0,'-20'-8'322'0,"1"4"-78"0,-1 2-79 0,7-3-52 0,-7-2-33 15,8 4-20-15,-2-1-9 0,2-4-6 0,-2 5-5 16,8-1-7-16,-7 1-6 0,7-4-4 0,-8 2-5 0,8 1-4 16,0 1 0-16,-2-1 0 0,2 1 0 0,6-1 1 0,0 0-3 15,-6 1 0-15,6-1-4 0,0 0 0 0,0 4-2 16,6-3-4-16,-6-2-2 0,0 5-1 0,6 0-1 0,2-2 0 15,-2 2 0-15,0 2-1 0,-1-2 2 0,10 0 0 16,-2 5 1-16,7-2-1 0,-2-3 2 0,2 8-1 0,7-8 0 16,5 3 2-16,1 5 1 0,5-8 1 0,2 7 1 0,12-7-1 15,6 3 2-15,1-3 2 0,13 4 1 0,-7-4-3 16,13 0-2-16,1 0 0 0,6 5-1 0,-1-5-1 16,0 0-2-16,8 0-2 0,-8 2-1 0,8-2 1 0,-1 0 0 15,6 0 1-15,-5 0 1 0,5 0 3 0,8-2 2 0,-1 2 6 16,1-5-1-16,6 1-1 0,-1 1 1 0,1-4-1 0,-1 3-2 15,7 0 0-15,-5 1 0 0,5-1-1 0,1 0 6 16,-8 1 0-16,7-2 3 0,1 3-1 0,-7 2 1 16,6-4-2-16,-7 4-2 0,1 0-4 0,-7 0-3 0,1 4-1 15,-1-4-3-15,-7 7 0 0,-5-4 0 0,6 1 0 0,-7 0 0 16,0 3 1-16,7-3 0 0,-7-1 0 0,0 4-1 16,1-3-1-16,-1 1 1 0,0-3-1 0,7 3 0 0,-7-2-1 15,0 1 0-15,7-4-1 0,-1 3 2 0,-5-3 0 16,0 0 1-16,5-3 0 0,1 3 2 0,-7-4 0 0,6 4 1 15,-5-3-1-15,-1 3 2 0,0-5-1 0,0 5-3 0,0 0 1 16,7 0-1-16,-7 0-1 0,0 0 0 0,0 0 0 16,8 0 2-16,-8 0 0 0,7 0 3 0,-1-2 0 15,-5 2 1-15,4 0-1 0,10-5 2 0,-9 5 2 0,7-4 0 16,1 1 1-16,6 3 0 0,-7-4 2 0,7 1 0 0,7-5 3 16,-8 5 1-16,13-1-1 0,-5-3 1 0,6 2 0 0,6-1 0 15,1 2 0-15,-1 0 0 0,6-3-1 0,1 3-2 16,1 0 0-16,-2 2-2 0,1-6 1 0,0 4-4 0,0 1 0 15,6-1-4-15,-6 0 1 0,-1 0-2 0,8 1-2 16,-7-1-3-16,0-3 1 0,0 4 1 0,5-1 0 0,-4-1 1 16,-3 2 0-16,10 0 0 0,-8-1-2 0,6-4 1 15,-6 6-3-15,-1-3-1 0,8-2 3 0,-7 0-2 0,0-5 2 16,-7 1 0-16,7 0 0 0,-1 1-1 0,2-5 2 0,-8 4-3 16,7-4-2-16,-7-2 0 0,-6 0 2 0,6 0 4 15,1 3 0-15,-7-5 3 0,-1 4 1 0,1 1 1 0,0 3 0 16,-1 0 0-16,-5-1 0 0,6 2-4 0,-7-2-1 15,0 5 2-15,1-1 2 0,-8 1-3 0,1 0 1 0,-1 0 3 16,-6 3-1-16,7-3 4 0,-6 3 4 0,6-3 3 0,-7 4 8 16,1-5 8-16,-1 8 5 0,-1-4 3 0,2 4 2 15,-7-3 0-15,7 3-3 0,-8 0-5 0,0 0-8 0,1 3-9 16,0-3-5-16,-7 4-4 0,7-4-2 0,-6 8-4 16,-1-8-1-16,-7 7-1 0,1-4 0 0,-7 1 0 0,0-1 0 15,-7 1 0-15,2 0 1 0,-8 0 0 0,-7-1 2 0,-5 1 0 16,-1-4-1-16,-7 3 2 0,-6-3-1 0,1 0 0 15,-14 0 3-15,-1-3 2 0,-5 3-1 0,-7-4 1 16,-6 1-1-16,-1-5 1 0,-6 8 0 0,-6-4 0 0,6 1-1 16,-7-1-4-16,7 1-2 0,0 3 0 0,0-4-2 0,0 8 1 15,0-4-1-15,0 7-1 0,0-4-2 0,7 5-1 0,-7-1 0 16,6 0-1-16,1 0-3 0,-1 5-10 0,-6-4-9 16,7-1-8-16,-7 3-7 0,0-1-6 0,-7 1-13 15,-6 1-12-15,-8-3-13 0,-4 2-13 0,-14-3-20 0,-6 5-40 16,-7-5-71-16,-7-4-141 0,-12 4-63 0,-14-3-32 0</inkml:trace>
  <inkml:trace contextRef="#ctx0" brushRef="#br0" timeOffset="52643.85">4022 16745 391 0,'-27'-3'482'16,"7"-1"-158"-16,-5 0-153 0,12 4-90 0,-6 0-60 0,5 0-40 15,8 4-25-15,0-4-16 0,-2 0-9 0,8 0-1 0,8 0-2 16,4 0 0-16,2-4-4 0,5 4-7 0,13-3-21 0,-6-1-60 15,13-4-109-15,1 5-59 0</inkml:trace>
  <inkml:trace contextRef="#ctx0" brushRef="#br0" timeOffset="52800.07">5572 16738 89 0,'20'-4'499'0,"6"4"-5"0,-7 0-183 0,8-3-171 0,-1 3-108 15,0 0-71-15,6-4-47 0,7 0-33 0,7 0-24 0,-1-3-12 16,1 0-3-16,6 0-8 0,-6-4-15 0,6 4-10 0,-6-4-40 16</inkml:trace>
  <inkml:trace contextRef="#ctx0" brushRef="#br0" timeOffset="52909.43">6998 16599 115 0,'47'0'445'0,"-8"-4"-102"0,0 4-131 16,7 0-88-16,-1 0-54 0,0 0-33 0,8 0-22 15,-1 0-21-15,1 0-20 0,5 0-27 0,1 0-36 0,6-4-72 16,0 1-143-16,0-1-74 0</inkml:trace>
  <inkml:trace contextRef="#ctx0" brushRef="#br0" timeOffset="53034.35">8980 16617 189 0,'20'-4'411'0,"6"1"-115"0,0 0-366 16,13-2-198-16,0-2-117 0</inkml:trace>
  <inkml:trace contextRef="#ctx0" brushRef="#br0" timeOffset="53159.36">10759 16500 193 0,'26'-4'451'0,"7"1"-54"0,-1-4-314 0,7 2-267 0,7-2-168 16,13 0-88-16</inkml:trace>
  <inkml:trace contextRef="#ctx0" brushRef="#br0" timeOffset="53315.57">12786 16390 400 0,'32'-3'401'0,"1"-1"-187"0,6 0-293 15,7 0-250-15,5 1-138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3T11:55:37.65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4713 4589,'-25'0,"25"-25,-25 25,0 0,1 0,-1 0,0 0,25 25,-25-25,0 25,1-1,-1 1,0 0,0 0,25 0,-25-1,1 1,-1 0,0 0,0 0,25 0,-25-1,25 1,-24 0,24 0,0 0,0-1,0 1,0 0,0 0,0 0,24-25,-24 24,25 1,0-25,-25 25,25-25,0 0,-25 25,24-25,1 0,0 0,0 0,0 0,-1 0,1 0,0 0,0-25,0 25,-1 0,1-25,0 25,0 0,0-25,-1 25,1 0</inkml:trace>
  <inkml:trace contextRef="#ctx0" brushRef="#br0" timeOffset="342.83">4986 4961,'0'-25,"-25"25,25-25,-25 25,25-24,0 48,0 1,0 0,0 0,0 0,0-1,0 1,0 0,0 0,0 0,25-1,-25 1,25 0,-25 0,25-25,-25 25,24-25,-24 24,25-24,0 0,0 0,0-24,-1-1</inkml:trace>
  <inkml:trace contextRef="#ctx0" brushRef="#br0" timeOffset="502.08">5085 4812,'0'0,"0"-25,-25 25,0 0,1-25,24 1,24 24</inkml:trace>
  <inkml:trace contextRef="#ctx0" brushRef="#br0" timeOffset="1011.77">5259 5333,'24'-25,"-24"0,25 25,-25-24,0-1,25 25,-25-25,0 0,0 0,0 1,0-1,0 0,-25 0,0 0,1 25,24-24,24 24,1 0,0 0,0 24,0-24,-1 0,-24 25,25 0,-25 0,25 0,-25-1,0 1,25-25,-25 25,0 0,25-25,-1 25,1-25,0 0</inkml:trace>
  <inkml:trace contextRef="#ctx0" brushRef="#br0" timeOffset="1326.94">5829 4887,'-25'0,"0"0,1 0,24 24,-25-24,25 25,0 0,0 0,0 0,0-1,0 1,0 0,0 0,0 0,0-1,0 1,25 0,-25 0,24-25,-24 25,25-1,0-24,0 0,0 0,0 0,-1 0</inkml:trace>
  <inkml:trace contextRef="#ctx0" brushRef="#br0" timeOffset="1927.43">6052 5011,'0'24,"0"1,0 0,0 0,0 0,0-1,0 1,25 0,-25 0,25 0,0-25,0 0,-25-25,24 0,1 0,0 0,-25 1,25-1,-25 0,0 0,0 0,0 50,0 0,0 0,0 0,25-1,-25 1,24 0,1-25,0 0,0-25,0 0,-25 1,24-1,-24 0,0 0,0 0,0 1,0-1,0 0,0 0,0 0,0-24,0 24,0 0,0 0,0 0,-24 1,24-1,0 0,0 0,-25 25,25-25,0 1,0 48,0 1,0 0,0 0,0 0,0-1,0 1,0 0,0 25,25-25,-25-1,0 1,0 25,24-25,-24-1,0 1,25 0,-25 0,25 0,-25-1,25-24,0 25,-1 0</inkml:trace>
  <inkml:trace contextRef="#ctx0" brushRef="#br0" timeOffset="2508.3">6846 4986,'-25'0,"0"0,25 25,-24-1,-1 1,25 0,-25-25,25 25,0 0,-25-1,25 1,0 0,0 0,25-25,0-25,0 0,-25 0,24 1,1-1,-25 0,0 0,0 0,0 1,0-1,0 0,-25 25,25 25,0 0,0-1,0 1,0 0,0 0,0 0,0-1,25-24,0 0,-25 25,25-25,0-25,0 25,-25-24,24 24,-24-25,25 25,-25-25,25 0,-25 0,0 1,0-1,25 0,-25 0,25 25,-1 0,-24 25,25-25,-25 25,0 0,25-1,-25 1,0 0,25 0,-25 0,0-1,25-24,-25 25,24 0,1 0,0-25,0 0</inkml:trace>
  <inkml:trace contextRef="#ctx0" brushRef="#br0" timeOffset="11364.58">8235 4887,'0'-25,"25"0,0 25,0 0,-1 0,1 0,-25 25,25-25,-25 25,25-25,-25 24,0 1,0 0,0 0,0 0,0-1,0 1,0 0,0 0,0 0,-25-1,25 1,0 0,-25-25,25 25,-25-25,25 25,-24-25,24 24,-25-24,0 25,0-25,0 0,1-25,-1 25,25-24,-25 24,25-25,-25 25,25-25,0 0,-25 0,25 1,0-1,0 0,0 0,-24 0,24 1,0-1,0 0,0 0,0 0,0 1,0-1,0 0,0 0,0 0,0 0,24 25,1-24,0 24,0-25,0 25,-1 0,26-25,-25 25,0 0,-1-25,26 25,-25 0,0 0,24 0,-24 0,0 0,0 0,-1 0,26 0,-25 25,0-25,-1 0,1 25,0-25,-25 25,25-25,-25 24,25-24</inkml:trace>
  <inkml:trace contextRef="#ctx0" brushRef="#br0" timeOffset="11776.84">8855 4440,'25'0,"0"0,-25-25,25 25,-1 0,1 0,0 0,0 0,0-25,0 25,-1 0,1 0,0 0,0-24,0 24,-1 0,1 0,-25-25,25 25,0 0</inkml:trace>
  <inkml:trace contextRef="#ctx0" brushRef="#br0" timeOffset="11993.84">9029 4242,'0'0,"0"24,0 1,25-25,-25 25,0 0,0 0,0-1,25 1,-25 0,0 0,0 0,24 24,-24-24,0 0,0 0,25-1,-25 1,0 0</inkml:trace>
  <inkml:trace contextRef="#ctx0" brushRef="#br0" timeOffset="18912.08">8235 6424,'0'-24,"25"24,0 0,0 0,-25 24,24-24,1 25,0 0,-25 0,25-25,-25 25,0-1,25 1,-25 0,0 0,0 24,0-24,0 0,0 0,0 0,-25-1,25 1,0 0,-25 0,25 0,0 0,-25-1,25 1,-25-25,25 25,-24-25,-1 0,0 0,0 0,0-25,1 25,-1-25,0 25,0-24,0 24,25-25,-24 0,-1 0,0 0,0 0,25 1,-25-26,25 25,-25 0,25-24,0 24,0 0,0 0,0 1,0-1,0 0,0 0,25 0,-25 1,25 24,-25-25,25 25,0-25,0 0,-1 25,1-25,0 25,25-24,-26 24,1-25,25 25,-25 0,24-25,-24 25,25-25,-1 25,-24 0,25-25,-1 25,-24 0,0 0,24 0,-24 0,0 0,0 0,0 0,-1 0,1 0,0 0,-25 25,0 0,25-25</inkml:trace>
  <inkml:trace contextRef="#ctx0" brushRef="#br0" timeOffset="19267.88">8756 5854,'0'25,"25"-25,-25-25,25 25,-1 0,1 0,0 0,0 0,0 0,-1 0,1 0,0 0,0 0,0 0,0-25,-1 25,1 0</inkml:trace>
  <inkml:trace contextRef="#ctx0" brushRef="#br0" timeOffset="25140.68">7937 4242,'0'-25,"0"0,-24 25,24 25,-25-25,0 25,0-1,0 1,25 0,-24-25,24 25,0 0,-25-25,25 24,0 1,-25 0,25 0,0 24,0-24,-25 0,25 0,0 24,-25-24,25 25,0-25,0-1,-24 26,24-25,0 25,0-26,0 26,-25-25,25 0,0-1,0 26,0-25,0 0,0-1,0 1,0 0,-25 25,25-26,0 1,0 25,0-25,0 24,0-24,0 25,0-26,0 26,-25 0,25-26,0 26,0-25,0 24,0 1,0-25,0 25,0-1,25-24,-25 25,0-1,0-24,25 25,-25-1,0-24,0 25,25-26,-25 26,0-25,24 24,-24-24,0 0,25 25,-25-26,0 1,25 0,-25 0,0 0,25-1,-25 1,25 0,-25 0,24 0,-24-1,25 1,-25 0,25 0,-25 0,25 0,0-1,-25 1,24 0,-24 0,25 0,0-1,-25 1,25 0,-25 0,25 0,0-1,-25 1,24-25,1 25,0-25</inkml:trace>
  <inkml:trace contextRef="#ctx0" brushRef="#br0" timeOffset="26195.65">9277 3919,'25'0,"0"0,-1 25,1-25,0 25,0-25,-25 25,25-25,-25 24,24 1,1 0,-25 0,25-25,0 25,-25-1,25 1,-25 0,24 0,1 24,0-24,-25 0,25 0,-25 24,25-24,-25 25,24-1,-24 1,0 0,25 24,-25-24,0 24,25 1,-25-1,0 0,25 1,-25-26,0 51,0-26,0 0,0 1,0-1,25-24,-25 24,0 1,0-26,0 26,24-26,-24 1,0 24,0-24,0 0,0-1,0 1,0-1,0-24,0 25,-24-1,24 1,-25 0,25-26,-25 26,0 0,0-26,-24 26,24 0,0-26,-24 26,24-25,0 0,-25 0,26 24,-1-24,0 0,0-25,0 25,1-1,-1-24</inkml:trace>
  <inkml:trace contextRef="#ctx0" brushRef="#br0" timeOffset="31267.95">13022 4366,'0'24,"0"1,0 0,0 0,0 0,0-1,0 1,0 25,0-25,0 24,0 1,0-25,0 24,-24 1,24 0,0-1,-25 1,25-25,0 24,-25-24,25 0,0 0,-25-1,25 1,0 0,-25 0,25-50,25 25,0 0,0 0,0 0,-1 0,1 0,0 0,0 25,0-25,-1 0,1 0,0 25,0-25,0 0,24 0,-24 0,0 0,0-25,24 25,-24 0,0-25,0 25,0-25,-1 25,1-25,0 25,-25-24,25 24,-25-25,25 0,-25 0,0 0,0 1,0-1,0 0,0 0,0 50,0 0,0 0,0-1,0 1,0 0,0 0,0 0,24-1,-24 1,25 0,0 0,0-25,0 0,-1 0,1 0,0 0,0-25</inkml:trace>
  <inkml:trace contextRef="#ctx0" brushRef="#br0" timeOffset="31436.41">13791 4787,'-24'-25,"24"1</inkml:trace>
  <inkml:trace contextRef="#ctx0" brushRef="#br0" timeOffset="32096.59">13990 4862,'0'0,"25"25,-25-1,24 1,-24 0,0 0,25 0,-25-1,0 1,0 0,0 0,0-50,0 0,-25 25,25-25,0 1,0-1,0 0,0 0,25 0,-25 1,25 24,-25-25,25 25,-25-25,25 25,-1 0,1 0,-25 25,25-25,-25 25,25-1,-25 1,25 0,-25 0,24-25,-24 25,0-1,25-24,-25 25,25-25,0 25,0-25,0 0,-1 0,1 0,-25-25,25 25,0 0,-25-25,25 25,-1-24,1-1,0 25,-25-25,0 0,25 0,-25 1,0-1,0 0,0 0,0 0,0 0,-25 25,25 25,-25-25,0 25,1 0,-1 0,25 0,0-1,-25-24,25 25,0 0,0 0,0 0,0-1,0 1,25-25,-25 25,25-25,-1 25,1-25</inkml:trace>
  <inkml:trace contextRef="#ctx0" brushRef="#br0" timeOffset="32913.5">14883 4911,'-25'0,"0"25,0 0,1 0,24 0,-25-1,25 1,0 0,0 0,25-25,-1 0,1 0,0-25,-25 0,25 0,-25 1,0-1,0 0,0 0,0 0,0 50,0 0,0 0,0 0,25-50,-1 0,1 25,-25-25,25 25,-25-25,25 25,-25-24,25 24,-1 0,-24 24,25 1,0 0,-25 0,25 0,-25-1,25-24,-25 25,24 0,1-25,0 0,0 0,0 0,-1-25,1 0,0 1,-25-1,25 0,-25 0,0 0,0 1,0-1,0-25,0 25,0 0,0-24,-25 24,25-25,0 26,0-26,-25 25,25 0,0 1,0-1,0 0,-25 25,25-25,0 50,0 0,0 0,0-1,0 1,0 0,0 0,0 0,0 24,25-24,-25 0,0 24,0-24,0 0,25 25,-25-25,0-1,0 1,25 0,-25 0,25-25,-25 25,25-1,-1-24,1 0,0 0,0 0</inkml:trace>
  <inkml:trace contextRef="#ctx0" brushRef="#br0" timeOffset="33540.58">15701 4787,'-24'-25,"24"50,-25-25,25 25,0 0,-25 0,25 0,0-1,0 1,0 0,0 0,0 0,0-1,25-24,-25 25,25-25,-1-25,1 25,-25-24,25 24,-25-25,25 0,-25 0,25 0,-25 1,24-1,-24 0,0 0,0-25,0 26,0-1,0 0,0 0,0 0,0 1,0 48,0 1,0 0,0 0,0 0,0 24,0-24,0 25,0-25,0 24,25 1,-25-1,25-24,-25 25,25-1,-25 1,25 0,-25-1,0 1,24-1,-24 1,0 0,0-1,0 1,0-1,0-24,0 25,0-25,-24-1,-1 1,0-25,0 0,25-25,-25 25,1-24,24-1,-25 25,25-25,-25 0,25 0,0 1,0-1,25-25,-25 25,25 1,-1-1,1 0,0 0,0 0,24 1,-24-1</inkml:trace>
  <inkml:trace contextRef="#ctx0" brushRef="#br0" timeOffset="45112.36">16942 3994,'0'24,"-25"-24,0 25,0 0,0 0,25 0,-24-25,24 24,-25 1,25 0,-25-25,25 25,0 0,-25-1,25 1,-25 0,25 25,0-26,-24 1,24 25,-25-25,25 24,0-24,-25 25,25-1,-25 1,25-1,-25 1,1 0,24-1,-25 26,25-26,-25 1,25 0,-25-1,25 1,0 24,0-24,0-1,0 1,0 24,25-24,-25 0,25-1,0 1,-25 24,24-24,1 0,0-1,0 1,0-1,-1-24,1 25,25-1,-25 1,-1-25,1 24,0-24,0 0,0 0,-1 0,1-1,0-24,0 0</inkml:trace>
  <inkml:trace contextRef="#ctx0" brushRef="#br0" timeOffset="46107.63">17165 4217,'0'25,"-25"-25,50-25,0 25,-1 0,1 0,0 0,0-25,0 25,-1 0,1 0,0 0,0 0,0 0,-1 0,1 0,0-25,0 25,0 0,0 0,-50 0,0 0,25 25,-25-25,25 25,-25-25,25 25,-25-1,1 1,24 0,-25 0,0 0,0 24,0-24,25 0,-24 24,-1-24,0 0,25 25,-25-26,25 1,-25-25,25 25,0 0,25-50,0 0,-25 0,25 1,0-1,-25 0,24 0,1 0,-25 1,25-1,-25 0,25 0,-25 0,0 1,25-1,-25 0,24 0,-24 0,0 1,25 48,-25 1,25 0,-25 0,0 0,25-1,-25 1,0 0,25 0,-25 24,0-24,25 0,-25 25,0-26,24 1,-24 25,0-25,25-1,-25 26,25-25,-25 0,0 0,25-1,-25 1,0 0,25-25</inkml:trace>
  <inkml:trace contextRef="#ctx0" brushRef="#br0" timeOffset="46684.42">17884 3721,'25'0,"0"0,0 0,-1 25,1-25,0 0,0 24,0 1,-1-25,1 25,25 0,-25 0,-1 24,1-24,0 25,25-1,-26 1,1-1,0 1,0 0,0 24,-1-24,-24 24,25 0,0 1,-25-1,0 1,0-1,0 1,0-1,0 0,0 26,0-26,-25 0,25 1,0-1,-25 25,1-24,24-1,-25-24,0 24,0 1,0-26,-24 26,24-26,-25 1,26 0,-26-1,0-24,1 25,-1-26,25 26,-24-25,-1-25,1 25,-1-1,0-24</inkml:trace>
  <inkml:trace contextRef="#ctx0" brushRef="#br0" timeOffset="48590.4">198 4242,'0'-25,"0"0,0 0,0 0,0 1,0-1,0 0,0 50,25-25,-25 25,25-1,-25 1,25 25,-25-25,25-1,-1 26,-24 0,25-26,-25 26,25 0,-25-1,25 1,-25-1,25 1,-25-25,0 24,24 1,-24-25,0 0,0 24,0-24,0 0,0 0,25 0,-25-1,0-48,0-1,-25 25,25-25,-24-25,24 26,-25-1,25-25,-25 0,0 1,25-1,-25 1,1-1,24 0,-25 1,0-1,25 1,0 24,-25-25,25 1,0 24,0 0,0-25,0 26,0-1,0 0,25 0,-25 0,25 1,0-1,-1 0,1 25,0-25,25 25,-26 0,1 0,25 0,-25 0,0 25,-1 0,1-25,0 25,0-1,-25 1,0 0,0 0,0 24,-25-24,25 0,-25 0,0 24,-24-24,24 0,0 25,0-26,-24 1,24 0,0 0,0-25,25 25</inkml:trace>
  <inkml:trace contextRef="#ctx0" brushRef="#br0" timeOffset="49294.25">893 4316,'-25'0,"25"25,-25-25,25 25,0-1,0 1,0 0,-24 0,24 0,0-1,0 1,-25 0,25 0,0 0,0-1,0 1,0 0,0 0,25-25,-1 0,-24-25,0 0,25 0,-25 1,0-1,0 0,0 0,0 0,0 1,0-1,0 0,-25 25,25 25,0 0,0-1,0 1,0 0,0 0,25-25,-25 25,25-25,0-25,0 25,-1-25,1 0,0 0,-25 1,25-1,-25 0,25 0,-25 0,0 1,0-26,0 25,0 0,0-24,-25 24,25-25,-25 26,25-26,0 25,-25 0,25 1,-25-1,25 0,0 0,-24 25,24 25,0 0,0 0,0-1,0 1,0 25,24-25,-24-1,0 26,25-25,-25 0,0 24,25-24,-25 0,25 24,-25-24,0 0,25 0,-25 24,0-24,24 0,-24 0,0 0,25-1,-25 1,25-25,-25 25,25-25,-25 25,25-25</inkml:trace>
  <inkml:trace contextRef="#ctx0" brushRef="#br0" timeOffset="50235.39">1439 4415,'-25'0,"0"0,25 25,-25 0,0 0,1-1,24 1,-25 0,25 0,0 0,-25-1,25 1,0 0,0 0,25-25,-25-25,25 25,-25-25,24 0,-24 1,25 24,-25-25,0 0,25 0,-25 0,0 1,0-1,0 0,0 0,-25 25,25 25,-25-25,25 25,0 0,0-1,0 1,0 0,0 0,0 0,25-25,-25 24,25 1,0-25,-25 25,25-25,-25-25,24 25,1-25,-25 1,25 24,-25-25,0 0,25 25,-25-25,0 0,0 1,0-1,0 0,-25 0,25 0,-25 1,0-1,50 25,0 0,0 0,0 25,-1-1,1 1,-25 0,25 0,0 0,-25-1,25 1,-25 0,25-25,-1 0,1 0,0 0,0-25,0 0,-1 1,-24-1,0 0,0 0,0 0,0 1,-24 24,-1 0,25 24,0 1,0 0,0 0,0 0,0-1,0 1,0 0,0 0,0 0,25-25,-25 24,24 1,1-25,0-25,0 1</inkml:trace>
  <inkml:trace contextRef="#ctx0" brushRef="#br0" timeOffset="50383.81">1885 4242,'0'0,"-25"0,50 0</inkml:trace>
  <inkml:trace contextRef="#ctx0" brushRef="#br0" timeOffset="50991.16">1984 4390,'0'25,"0"-50,0 1,25 24,0-25,0 25,0 0,-1-25,1 25,0 0,-25 25,25-25,-25 25,0-1,-25 1,25 0,-25 0,25 0,-25-1,1 1,24 0,-25 0,0 0,25-1,-25-24,25 25,0 0,0 0,25-25,0 0,-25-25,25 25,-1-25,1 25,0-25,25 25,-26-24,1-1,0 25,0-25,0 0,-1 0,1 1,0-1,0 0,-25 0,25 25,-25-25,0 1,0-1,-25 25,0 0,0 0,0 0,25 25,-24-25,24 24,0 1,0 0,0 0,0 0,0-1,0 1,24 0,-24 0,25-25,0 25,0-25,0 0,-1 0,1 0,0 0,0 0,0 0</inkml:trace>
  <inkml:trace contextRef="#ctx0" brushRef="#br0" timeOffset="51398.63">2679 4093,'-25'0,"25"25,0-1,0 1,0 0,0 0,0 0,-25-1,25 1,0 0,0 0,-25 0,25-1,0 1,-24 0,24 0,0 0,-25-1,25 1,0 0,0 0,25-50,-1 25,-24-25,25 25,-25-25,25 25,-25-24,25 24,-25-25,25 25,-25-25,0 50,0 0,0-1,0 1,0 0,25-25,-1 0,1 0,0 0,0 0,0 0,-1 0,26-25,-25 25,0 0</inkml:trace>
  <inkml:trace contextRef="#ctx0" brushRef="#br0" timeOffset="51951.35">918 5482,'-25'0,"0"0,0 0,25 25,25-25,0 0,0 0,0 0,-1-25,1 25,25 0,-1-25,1 25,24-25,-24 25,24-25,26 1,-26-1,0 0,26 25,-1-25,-25 0,26 1,-26-1,25 25,-24-25,-1 0,0 25,-24-25,24 25,-24 0,-25-24,24 24,-24 0,0-25,0 25,0 0,0 0,-25-25</inkml:trace>
  <inkml:trace contextRef="#ctx0" brushRef="#br0" timeOffset="53202.5">4068 4093,'0'-25,"-25"25,0 0,25 25,-24-25,24 25,-25-25,25 24,0 1,-25-25,25 25,0 0,-25 0,25-1,0 1,0 0,-25 25,25-26,0 26,-24 0,24-1,0 1,-25 24,25-24,-25 24,25 1,0-1,-25 1,25-1,-25 0,1 1,24-1,-25 1,25 24,0-25,-25 1,25-1,0 0,0 1,0-25,0 24,0-24,25 24,-25-24,25-1,-1 26,-24-26,25 1,0-1,0 1,0 0,-1-1,1-24,0 25,0-26,0 1,24 0,-24 0,0 0,24-1,-24-24,25 25,-1-25</inkml:trace>
  <inkml:trace contextRef="#ctx0" brushRef="#br0" timeOffset="59596.28">18703 3845,'0'-25,"-25"25,25 25,25-25,-25 25,25-25,-25 24,24 1,1 0,0 0,0 0,0-1,-1 26,1-25,0 24,0 1,0 0,24-1,-24 1,0-1,0 26,-1-26,-24 26,25-1,0 1,-25 24,25-25,-25 1,25 24,-25-25,0 26,0-1,0-25,0 25,0 1,-25-26,0 25,0 1,0-26,-24 25,24 0,-25 1,1-26,-1 25,1-24,-26 24,26-25,-26 1,26-1,-26 1,1-26,24 1,-24-1,-1 1,1-25,-1 24,1-24,0-25</inkml:trace>
  <inkml:trace contextRef="#ctx0" brushRef="#br0" timeOffset="108175.47">5159 8037,'-24'0,"24"-25,-25 25,25-25,0 0,0 0,25 25,-25-24,24 24,1-25,0 25,0 0,-25 25,25-25,-1 0,-24 24,25-24,0 25,0-25,0 25,-1 0,1 0,0 0,0-1,-25 1,25 25,-25-25,0-1,0 1,0 0,0 0,0 0,0-1,-25-24,25 25,-25-25,25 25,-25-25,25 25,-25-25,1 0,-1 0,0 0,0 0,0-25,1 25,-1-25,0 25,0-25,0 1,1-1,-1 0,25 0,-25 0,25 1,-25-1,25 0,0 0,0 0,0 1,0-1,0 0,0 0,0 0,25 25,0-25,0 25,-1 0,1-24,0 24,0 0,24 0,1-25,-25 25,24 0,1 0,-25 0,24 0,1 0,-25 0,24 0,1 0,-25 0,24 25,-24-25,0 0,25 24,-25 1,-1-25,-24 25,25-25,-25 25,25 0</inkml:trace>
  <inkml:trace contextRef="#ctx0" brushRef="#br0" timeOffset="108499.68">6176 7838,'0'-25,"25"25,0 0,0-24,0 24,-1 0,1 0,0-25,0 25,0 0,-1 0,1-25,0 25,0 0,0 0,-1-25,1 25,0 0,0 0,0-25</inkml:trace>
  <inkml:trace contextRef="#ctx0" brushRef="#br0" timeOffset="108727.76">6449 7590,'0'0,"0"-25,-25 25,25-24,0 48,0 1,0 0,25 0,-25 0,0-1,25 1,-25 0,0 25,25-26,-25 26,0-25,0 24,25-24,-25 25,0-25,0 0,24 24,-24-24</inkml:trace>
  <inkml:trace contextRef="#ctx0" brushRef="#br0" timeOffset="109299.75">7243 8334,'0'25,"25"-25,-25 25,25-25,-25 25,0 0,0-1,0 1,0 0,0 0,-25 0,25 24,-25-24,25 0,-25 0,0-1,1 1,24 0,-25-25,0 25</inkml:trace>
  <inkml:trace contextRef="#ctx0" brushRef="#br0" timeOffset="111210.85">8632 7838,'0'0,"25"0,0 0,-1 0,1-25,0 25,0 0,24-24,-24 24,0 0,25-25,-26 25,26 0,-25 0,0-25,24 25,-24 0,0-25,0 25,0 0,-1-25,1 25,0 0,0 0,0 0</inkml:trace>
  <inkml:trace contextRef="#ctx0" brushRef="#br0" timeOffset="111555.36">9004 7813,'25'25,"0"0,0 0,-1-25,-24 25,25-1,0 1,-25 0,25 0,0 0,-25 0,24-1,-24 1,25 0,-25 0,0 0,0-1,0 1,0 0,0 0,0 0,0-1,-25-24,25 25,-24 0,-1 0,0-25,0 0,0 0,1 0,-1 0,0 0,0 0,0 0,0 0,25-25,-24 25,24-25</inkml:trace>
  <inkml:trace contextRef="#ctx0" brushRef="#br0" timeOffset="111955.72">9624 8062,'25'0,"-25"24,25-24,0 0,-1 0,1 0,0 0,0 0,-25-24,25 24,-1 0,1 0,0 0,0 0,0 0,-1 0,1 0,-25-25,25 25</inkml:trace>
  <inkml:trace contextRef="#ctx0" brushRef="#br0" timeOffset="112211.69">9748 8210,'0'0,"-25"0,50 0,0 0,0 0,-25-24,25 24,-1 0,1 0,0 0,-25-25,25 25,0 0,-1 0,1 0,0-25,0 25,0 0,0 0,-1 0,1-25,0 25,0 0,0 0</inkml:trace>
  <inkml:trace contextRef="#ctx0" brushRef="#br0" timeOffset="113299.6">10468 7789</inkml:trace>
  <inkml:trace contextRef="#ctx0" brushRef="#br0" timeOffset="113959.37">10592 7764,'0'25,"-25"-25,25 24,0 1,-25-25,25 25,0 0,0 0,0-1,0 1,0 0,0 0,0 0,0 0,0-1,0 1,25-25,-25 25,0 0,25-25,-25 25,24-25,1 24,0-24,0 0,0 0,-1-24,1 24,0-25,0 25,-25-25,0 0,25 25,-25-25,0 1,0-1,0 0,0 0,0 0,0 0,0-24,0 24,-25 0,25 0,-25 1,0-1,25 0,-25 0,1 0,-1 1,0 24,0-25,0 0</inkml:trace>
  <inkml:trace contextRef="#ctx0" brushRef="#br0" timeOffset="115139.65">11708 7689,'0'0,"0"-24,0 48,0 1,-25-25,25 25,0 0,0 0,0-1,0 1,-25 0,25 25,0-26,0 26,-25-25,25 0,0 24,0-24,0 0,0 0,0 0,25-1,-25 1,25 0,0-25,0 0,-1 0,1 0,-25-25,25 25,0-25,0 1,-1-1,-24 0,25 0,-25 0,0 1,-25 24,25 24,0 1,0 0,0 0,0 0,0-1,25-24,-25 25,25-25,-25 25,25-25,0 0,-1 0,-24-25,0 0,0 1,-24-1</inkml:trace>
  <inkml:trace contextRef="#ctx0" brushRef="#br0" timeOffset="115336.39">11658 7888,'-25'0,"1"0,-1 0,50 0,-1 0,1 0,0 0,0-25,0 25,-1 0,1 0,0-25,0 25,0 0</inkml:trace>
  <inkml:trace contextRef="#ctx0" brushRef="#br0" timeOffset="116081.78">12799 7640,'25'0,"0"-25,0 25,-1 0,1 0,0 0,0-25,0 25,-1 0,1 0,0 0,0 0,0-25,-1 25,1 0,0 0,0 0,0 0</inkml:trace>
  <inkml:trace contextRef="#ctx0" brushRef="#br0" timeOffset="116344.66">13097 7615,'-25'0,"50"25,0-25,-25 25,24-25,-24 24,25-24,0 25,0 0,0 0,-25 0,25-1,-1 1,1 0,-25 0,25 0,-25 24,0-24,0 0,0 0,-25 0,25-1,-25 1,1-25,-1 25,0 0,0-25,-25 0,26 0,-1 25,0-25,-25 0,26 0,-1-25,0 25,0 0,25-25</inkml:trace>
  <inkml:trace contextRef="#ctx0" brushRef="#br0" timeOffset="116693.64">13791 7714,'-24'0,"48"0,1 0,0 0,0 0,-25-25,25 25,-1 0,1 0,0 0,0 0,0 0,-1 0,1 0,0-24,0 24,0 0,-1 0,1 0,0 0,0-25</inkml:trace>
  <inkml:trace contextRef="#ctx0" brushRef="#br0" timeOffset="116913.66">13915 7863,'25'0,"0"0,0-25,0 25,-1 0,1 0,25-25,-25 25,-1 0,1 0,25-24,-25 24,-1 0,26 0,-25 0,25 0,-26-25</inkml:trace>
  <inkml:trace contextRef="#ctx0" brushRef="#br0" timeOffset="117189.63">14560 7392,'0'-25,"0"0,0 50,25 0,-25 0,0-1,25 1,-25 0,0 0,25 0,-25 24,0-24,25 0,-25 24,0-24,24 0,-24 25,0-26,25 26,-25-25</inkml:trace>
  <inkml:trace contextRef="#ctx0" brushRef="#br0" timeOffset="118763.61">15329 7962,'-25'0,"25"-25,25 25,0 25,0 0,-25 0,0 0,0 0,0-1,0 1,-25 0,25 0,-25-25,0 25,1-25</inkml:trace>
  <inkml:trace contextRef="#ctx0" brushRef="#br0" timeOffset="119371.62">16321 7590</inkml:trace>
  <inkml:trace contextRef="#ctx0" brushRef="#br0" timeOffset="122307.77">9004 9103,'0'-24,"25"24,0 0,0 0,-1 0,1 24,-25 1,25 0,-25 0,0 0,0-1,0 1,0 0,0 0,0-50,0 0,0 0,0 1,0-1,0 0,25 0,-25 0,0 1,25-1,-25 0,24 25,1 0,0 0,-25 25,25-25,-25 25,0-1,0 1,25-25,-25 25,0 0,0-50,0 0,0 0,0 1,0-1,24 25,-24-25,25 25,-25-25,25 25,0 0,-25 25,25-25,-25 25,0 0,0-1,24-24,-24 25,0 0,0 0,0 0,0-1,25 1,-25 0,0 0</inkml:trace>
  <inkml:trace contextRef="#ctx0" brushRef="#br0" timeOffset="122532.27">9550 9302,'0'-25,"25"25,-1-25,1 25,0 0,-25-25,25 25,0 0,-1 0,1 0</inkml:trace>
  <inkml:trace contextRef="#ctx0" brushRef="#br0" timeOffset="122775.6">9723 9252,'0'25,"25"0,-25 0,25-25,-25 24,25 1,-25 0,0 0,0 0,0-1,0 1,0 0,0 0,-25 0,0-1,0 1,1-25,-1 25,0 0,0-25,0 0,1 0,-1 25</inkml:trace>
  <inkml:trace contextRef="#ctx0" brushRef="#br0" timeOffset="122996.67">9897 9351,'0'-24,"25"24,-25-25,25 25,-1-25,1 25,0-25,0 25,0 0,0 0,-25-25,24 25,1 0</inkml:trace>
  <inkml:trace contextRef="#ctx0" brushRef="#br0" timeOffset="123167.59">9996 9351,'0'25,"25"-25,0-25,0 25,0 0,-1 0,1 0,0-24</inkml:trace>
  <inkml:trace contextRef="#ctx0" brushRef="#br0" timeOffset="123443.64">10418 9178,'-25'0,"0"25,25-1,0 1,0 0,25 0,-25 0,25-25,-25 24,25-24,-25 25,25-25,-1 0,1 0,-25-25,25 25,-25-24,0-1,0 0,0 0,0 0,0 1,-25-1,0 25,1-25,-1 0,0 25,0-25,0 25,1-24</inkml:trace>
  <inkml:trace contextRef="#ctx0" brushRef="#br0" timeOffset="124111.69">11981 8806,'0'-25,"-25"25,25 25,0-1,-25 1,25 0,0 0,-25 0,25-1,0 1,-25 0,25 0,0 0,0 0,0-1,0 1,0 0,0 0,25-25,0 0,0 0,0 0,-25-25,0 50,24-25,1 0,0-25</inkml:trace>
  <inkml:trace contextRef="#ctx0" brushRef="#br0" timeOffset="124279.78">11807 8979,'0'-25,"-25"25,50 0,0 0,0 0,-1 0,1 0,0 0,0-24,0 24</inkml:trace>
  <inkml:trace contextRef="#ctx0" brushRef="#br0" timeOffset="125755.4">13494 8855,'0'-25,"25"25,-25 25,24 0,1 0,-25 0,0-1,25-24,-25 25,0 0,0 0,0 0,0 0,0-50,0 0,0 0,0 0,0 0,0 1,25 24,-25-25,0 0,25 0,-25 0,24 25,1 25,-25 0,0 0,0 0,0-50,25 25,-25-25,25 25,-25-25,25 0,-25 1,24 24,1 0,-25-25,25 25,0 25,0-1,-25 1,24-25,-24 25,0 0,0 0,25-25,-25 24,0 1,0 0,0 0,0 0,25 0</inkml:trace>
  <inkml:trace contextRef="#ctx0" brushRef="#br0" timeOffset="125979.58">14089 9054,'0'0,"-25"0,25-25,25 25,-25-25,25 25,0 0,-1-25,1 25,0 0,0 0,0 0,-1 0,1 0</inkml:trace>
  <inkml:trace contextRef="#ctx0" brushRef="#br0" timeOffset="126215.53">14312 9004,'0'0,"-25"0,25 25,0 0,0 0,0-1,25 1,-25 0,25 0,-25 0,0-1,0 1,0 0,0 0,0 0,0-1,-25-24,25 25,-25-25,1 0,-1 0,0 0,0 0,0 0,1 0,-1 0,0 0,25-25</inkml:trace>
  <inkml:trace contextRef="#ctx0" brushRef="#br0" timeOffset="126499.7">14610 8954,'25'0,"0"0,-1 0,-24-24,25 24,0 0,0 0,0 0,-1 0,1 0,0 0,0 0,0 0,-1-25,1 25</inkml:trace>
  <inkml:trace contextRef="#ctx0" brushRef="#br0" timeOffset="126684.18">14660 9054,'-25'25,"50"-50,-1 25,1 0,0-25,0 25,0 0,-1 0,1-25,0 25,25 0</inkml:trace>
  <inkml:trace contextRef="#ctx0" brushRef="#br0" timeOffset="126983.55">15280 8880,'24'0,"-24"-25,25 25,0 0,0 0,0-25,0 25,-1 0,1 0,0 0,0-24,0 24,-1 0,1 0,0 0,0-25</inkml:trace>
  <inkml:trace contextRef="#ctx0" brushRef="#br0" timeOffset="127211.27">15453 8682,'0'0,"-24"0,24 24,0 1,0 0,0 0,24-25,-24 25,0-1,0 1,0 0,0 0,0 0,0-1,0 1,0 0,0 0,0 0,0 0</inkml:trace>
  <inkml:trace contextRef="#ctx0" brushRef="#br0" timeOffset="127483.55">15776 8558,'0'-25,"0"50,0-1,0 1,25-25,-25 25,0 0,0 24,0-24,0 0,24 25,-24-26,0 26,0-25,0 24,0-24,0 25,0-25,0 0,0-1,0 1,0 0,0 0,25 0</inkml:trace>
  <inkml:trace contextRef="#ctx0" brushRef="#br0" timeOffset="130171.42">17066 7714,'0'-25,"0"50,0 0,-25 0,25 0,-25-1,25 1,-25 0,0 0,1 0,-1-1,0 1,0 0,0 0,1 0,-1-25,0 25,25-1,-25-24,25 25,0 0,25-25,0 0,0 0,24 0,-24 0,0 0,0 0,24 25,-24-25,0 0,24 0,-24 0,0 0,0 0,0 0,-1 0,1 0,0 25,0-25,-25-25,0 0,-25 0,25 0,-25 1,25-1,-25 0,1 0,-1 0,25 0,-25 1,0-1,0 0,25 0,-24 0,24 1,0-1,0 0</inkml:trace>
  <inkml:trace contextRef="#ctx0" brushRef="#br0" timeOffset="130867.47">17462 7813,'0'0,"0"-24,0-1,0 0,25 50,-25 0,25-25,-25 24,0 1,25 0,-25 0,0 0,0-1,0 1,0 0,0 0,0-50,0 0,0 0,0 1,25-1,-25 0,0 0,25 0,-25 50,0 0,0 0,24-25,-24-25,25 25,0-25,-25 0,25 25,-25-24,25 24,-25-25,24 25,-24-25,25 25,-25-25,25 25,0 0,-25 25,25-25,-25 25,24 0,-24-1,0 1,0 0,0 0,0 0,0-1,0 1,25 0,-25 0,0 0,0 0,0-1,0 1,0 0,0 0,0 0,25-25</inkml:trace>
  <inkml:trace contextRef="#ctx0" brushRef="#br0" timeOffset="131327.57">18107 7913,'0'-25,"0"50,0-1,0 1,0 0,25 0,-25 0,0 0,0-1,0 1,0 0,0 0,0 0,0-1,0 1,25 0,-25 0,0 0,0-1,0 1,0-50,-25 1,25-1,0 0,0 0,-25 0,25 1,0-1,0 0,0-25,-24 26,24-1,0-25,0 25,0 0,0 1,0-1,24 0,-24 0,25 25,0-25,0 25,0 0,-1 0,1 0,-25-24,25 24,0 0,0 24,-1-24</inkml:trace>
  <inkml:trace contextRef="#ctx0" brushRef="#br0" timeOffset="131543.54">18132 8037,'0'0,"25"0,0 0,0 0,-1 0,1 0,0 0,0 0,0 0,-1 0,1 0</inkml:trace>
  <inkml:trace contextRef="#ctx0" brushRef="#br0" timeOffset="131818.61">18827 7789,'25'0,"-1"0,1 0,0 0,0 0,0 0,-1 0,1 0,0 0,0 0,0 0,-1 0</inkml:trace>
  <inkml:trace contextRef="#ctx0" brushRef="#br0" timeOffset="132039.5">18777 8012,'25'0,"0"0,0-25,-1 25,1 0,0 0,0 0,0-25,-1 25,1 0,0 0</inkml:trace>
  <inkml:trace contextRef="#ctx0" brushRef="#br0" timeOffset="132637.25">19596 7739,'25'0,"-25"-25,24 25,1 0,0 0,0 0,0-25,-1 25,1 0,0 0,0 0,0 0,-1 0,1 0,0 0,0-24,0 24,-1 0</inkml:trace>
  <inkml:trace contextRef="#ctx0" brushRef="#br0" timeOffset="132889.47">19769 7541,'0'24,"0"1,0 0,0 0,0 0,0-1,0 1,25 0,-25 0,0 0,0 24,0-24,0 0,0 24,0-24,0 0,0 0,0 0,0 0,0-1,0 1</inkml:trace>
  <inkml:trace contextRef="#ctx0" brushRef="#br0" timeOffset="133169.56">20290 7392,'0'25,"0"-1,25 1,-25 0,0 0,0 24,0-24,0 25,0-1,0 1,0 0,0-1,0 1,-25 24,25-24,-25 0,25-1,0 1,-24-25</inkml:trace>
  <inkml:trace contextRef="#ctx0" brushRef="#br0" timeOffset="138725.19">5432 16173,'-25'-25,"25"0,0 0,0 0,0 1,0-1,25 0,-25 0,25 25,0-25,0 25,-1 0,1 0,0 0,0 0,0 25,-1-25,1 25,0 0,0-25,-25 25,25-1,-25 1,24 0,-24 0,25 0,-25-1,0 1,0 0,-25 0,25 0,-24-25,24 24,-25 1,0 0,0 0,0-25,1 25,-1-25,0 0,0 0,0 0,1 0,-1 0,-25 0,25 0,1-25,-1 25,0-25,0 25,0-25,1 0,-1 25,25-24,-25-1,25 0,-25 0,25 0,0 1,0-1,0 0,25 25,-25-25,25 0,0 1,-1-1,1 25,0-25,25 0,-26 0,26 25,-25-24,24-1,1 25,0-25,-26 25,26-25,0 25,-1 0,-24 0,25 0,-25 0,24 0,-24 0,0 0,0 0,-1 25,1-25,0 0,-25 25,25-25</inkml:trace>
  <inkml:trace contextRef="#ctx0" brushRef="#br0" timeOffset="139073.07">5879 15304,'0'0,"0"-24,-25 24,25-25,25 25,0 0,-1 0,1 0,25 0,-25 0,-1 0,26-25,-25 25,24 0,1 0,0 0,-26-25,26 25,0 0,-26 0,26-25,-25 25,24 0,-24 0,0 0,-25-24,25 24,-25 24</inkml:trace>
  <inkml:trace contextRef="#ctx0" brushRef="#br0" timeOffset="139893.4">6871 16272,'25'0,"0"0,-1 25,1-1,0 1,-25 0,0 0,25 0,-25 24,0-24,-25 25,25-25,-25 24,25-24,-25 25,1-26,-1 26,0-25,0 0,0-1,0 1,1 0,-1 0</inkml:trace>
  <inkml:trace contextRef="#ctx0" brushRef="#br0" timeOffset="141185.37">8806 15577,'-25'0,"50"0,-1 0,1-24,0 24,0 0,0 0,-1-25,1 25,0-25,0 25,0 0,0-25,-1 25,1 0,0 0,0 0,-25-25,25 25,-1 0</inkml:trace>
  <inkml:trace contextRef="#ctx0" brushRef="#br0" timeOffset="141464.66">9128 15478,'0'25,"25"-25,-25 25,25-25,0 25,-1-1,1-24,0 25,0 0,0 0,-1 0,-24-1,25 1,0 0,-25 25,0-26,0 1,0 0,0 0,0 0,0-1,0 1,-25 0,25 0,-25 0,1-25,-1 24,0-24,0 25,0-25,1 0,-26 25,25-25,0 0,1 0,-1 0,25-25,-25 25</inkml:trace>
  <inkml:trace contextRef="#ctx0" brushRef="#br0" timeOffset="141753.37">9723 15627,'25'-25,"0"25,-25-25,25 25,0 0,-1-24,1 24,0 0,0 0,24-25,-24 25,0 0,0 0,25 0,-26-25,1 25,0 0,0 0,0 0,-1 0</inkml:trace>
  <inkml:trace contextRef="#ctx0" brushRef="#br0" timeOffset="141953.37">9922 15726,'0'0,"25"0,-1 0,-24-25,25 25,0 0,0 0,0 0,0 0,-1-24,1 24,0 0</inkml:trace>
  <inkml:trace contextRef="#ctx0" brushRef="#br0" timeOffset="142300.34">10468 15503,'0'-25,"0"50,0 0,0 0,0-1,0 1,0 0,0 0,0 0,24-1,-24 1,25 0,0 0,-25 0,25-25,0 0,-1 0,1 0,0 0,0 0,-25-25,25 25,-1-25,1 0,0 0,-25 1,0-1,0 0,0 0,0 0,0 1,0-1,-25 0,0 0,1 0,-1 1,0 24,0-25,-24 25,24-25,0 25,0 0,0 0,1 0</inkml:trace>
  <inkml:trace contextRef="#ctx0" brushRef="#br0" timeOffset="143045.12">11534 15255,'0'0,"0"-25,0 0,-25 25,25-25,0 50,0 0,0 0,0 0,0-1,0 1,0 0,0 0,0 0,0 0,0-1,0 26,0-25,0 0,25 24,-25-24,0 0,0 24,0-24,0 0,25 0,-25 0,0-1,25 1,0 0,-1-25,1-25,0 0,-25 1,25 24,-25-25,0 0,-25 25,0 0,25 25,-25-25,25 25,0-1,0 1,0 0,0 0,25-25,-25 25,25-25,0 0,0 0,-1 0,1 0,0-25,-25 0,0 0,0 0,-25 1,0-1,1 25,-1-25</inkml:trace>
  <inkml:trace contextRef="#ctx0" brushRef="#br0" timeOffset="143274.51">11361 15478,'0'0,"24"0,1-25,0 25,0 0,0 0,24 0,-24-24,0 24,0 0,-1 0,26-25,-25 25</inkml:trace>
  <inkml:trace contextRef="#ctx0" brushRef="#br0" timeOffset="143901.03">12502 15304,'0'25,"24"-25,1 0,0-25,0 25,0 0,-1 0,1 0,-25-24,25 24,0 0,0 0,-1-25,1 25,0 0,0 0,0-25,-1 25,1 0,0 0,0-25,0 25</inkml:trace>
  <inkml:trace contextRef="#ctx0" brushRef="#br0" timeOffset="144185.43">12725 15280,'-25'0,"50"24,0-24,-25 25,24-25,1 25,-25 0,25 0,0 0,0-1,-25 1,24 0,1 0,-25 24,0-24,25 0,-25 25,0-26,0 1,-25 0,25 0,-25-25,1 25,-1-1,0-24,0 25,0-25,-24 0,24 0,-25 25,26-25,-1 0,0 0,0-25,0 25,1 0,24-25</inkml:trace>
  <inkml:trace contextRef="#ctx0" brushRef="#br0" timeOffset="144476.34">13221 15429,'0'-25,"25"25,0 0,-1 0,1 0,0 0,0 0,0 0,-1 0,1 0,0-25,0 25,24 0,-24 0,0 0,0 0,0 0,-1 0,1 0,0 0,0 0</inkml:trace>
  <inkml:trace contextRef="#ctx0" brushRef="#br0" timeOffset="144705.31">13345 15553,'0'0,"-25"0,25 24,0-48,25 24,0 0,0 0,-1-25,1 25,0 0,0-25,0 25,-1 0,26 0,-25 0,0-25,-1 25,1 0,0 0,0 0,0-25,24 25</inkml:trace>
  <inkml:trace contextRef="#ctx0" brushRef="#br0" timeOffset="144981.62">14015 15081,'0'0,"0"-25,0 1,0-1,0 0,0 50,0 0,24-1,-24 1,0 0,25 25,-25-26,0 26,25-25,-25 0,0 24,25-24,-25 0,0 0,25 24,-25-24,24 0,1 0,0 0</inkml:trace>
  <inkml:trace contextRef="#ctx0" brushRef="#br0" timeOffset="147121.31">9451 16966,'-25'0,"25"-24,25 24,-25 24,0 1,24-25,-24 25,0 0,25 0,-25-1,0 1,25 0,-25 0,0 0,0-1,0 1,0 0,0 0,0-50,0 0,-25 0,25 1,0-1,0 0,0 0,0 0,0 1,0-1,0 0,25 0,0 25,-25 25,25-25,-25 25,24-25,-24 25,0-1,0 1,25-25,-25 25,0 0,0 0,0-1,0-48,0-1,0 0,0 0,0 0,25 1,-25 48,0 1,25-50,-25 1,25 24,-25-25,24 25,-24-25,25 25,0 25,-25 0,0-1,0 1,0 0,0 0,0 0,0-1,0 1,0 0,0 0,0 0</inkml:trace>
  <inkml:trace contextRef="#ctx0" brushRef="#br0" timeOffset="147436.94">9847 17363,'0'0,"25"-25,0 1,0 24,0-25,-1 25,1-25,0 25,0-25,0 25,0 0,-1-25,1 25,0 0</inkml:trace>
  <inkml:trace contextRef="#ctx0" brushRef="#br0" timeOffset="147685.31">10021 17338,'0'0,"25"25,0 0,0-25,-25 25,24-25,-24 25,0-1,25-24,-25 25,0 0,0 0,0 0,0 0,-25-1,1 1,-1 0,0-25,0 25,0-25,0 25,1-25,-1 0,0 0,0 0,25-25</inkml:trace>
  <inkml:trace contextRef="#ctx0" brushRef="#br0" timeOffset="147945.31">10269 17115,'0'-25,"25"25,0 0,0 0,-1 0,1 0,0 0,0 0,0 0,-1 0</inkml:trace>
  <inkml:trace contextRef="#ctx0" brushRef="#br0" timeOffset="148153.2">10393 17239,'0'0,"25"0,0-25,0 25,-1 0,-24-24,25 24,0 0</inkml:trace>
  <inkml:trace contextRef="#ctx0" brushRef="#br0" timeOffset="148668.99">10914 16917,'0'0,"-25"0,25 25,-25-25,25 24,0 1,-24 0,24 0,0 0,0-1,0 1,0 0,0 0,0 0,0-1,0 1,0 0,0 0,24-25,-24 25,25-25,0 0,0 0,0 0,-25-25,24 25,-24-25,25 0,-25 0,0 1,0-1,0 0,0 0,0 0,0 1,-25-1,25 0,-24 25,24-25,-25 0,0 25,25-24,-25 24,0 0,25-25,-24 25</inkml:trace>
  <inkml:trace contextRef="#ctx0" brushRef="#br0" timeOffset="149488.84">11931 16694,'0'-25,"0"0,0 0,0 50,-25 0,25 0,0-1,0 1,0 0,0 0,0 0,-25-1,25 1,0 0,0 0,0 0,0-1,0 1,0 0,0 0,0 0,0-1,25-24,0 0,0 0,0 0,-1 0,1-24,-25 48,0 1,0 0,0 0,25-25,-25 25,25-25,-25-25,25 25,-25-25,0 0,-25 25,25-25</inkml:trace>
  <inkml:trace contextRef="#ctx0" brushRef="#br0" timeOffset="149641.84">11757 16966,'0'0,"-24"0,24-24,24-1,1 25,0 0,0-25,0 25,-1 0,26-25,-25 25,24-25</inkml:trace>
  <inkml:trace contextRef="#ctx0" brushRef="#br0" timeOffset="150853.81">13072 16793,'0'-25,"0"0,25 25,0 0,-25 25,24-25,-24 25,0 0,25-1,-25 1,25 0,-25 0,0 0,25-1,-25 1,0 0,0 0,0-50,0 0,0 0,0 1,0-1,25 0,-25 0,0 0,25 25,-25-24,24-1,1 25,-25 25,25-25,-25 24,25 1,-25 0,0 0,0 0,0-1,0-48,0-1,0 0,0 0,0 0,25 1,-25-1,24 0,-24 0,25 25,-25-25,25 25,0 0,0 0,-1 25,-24 0,25-25,-25 25,0 0,25-1,-25 1,0 0,25 0,-25 0,0-1,0 1,25-25,-25 25,0 0,24-25,-24 25</inkml:trace>
  <inkml:trace contextRef="#ctx0" brushRef="#br0" timeOffset="151069.29">13816 16942,'-25'0,"1"0,24-25,24 25,1 0,0-25,0 25,0 0,-1 0,1 0</inkml:trace>
  <inkml:trace contextRef="#ctx0" brushRef="#br0" timeOffset="151304.2">13965 16942,'0'24,"0"1,25 0,0 0,-1 0,-24-1,25-24,-25 25,0 0,25 0,-25 0,0-1,0 1,0 0,-25 0,0-25,25 25,-24-25,-1 0,0 24,0-24,0 0,1 0,-1 0,0-24</inkml:trace>
  <inkml:trace contextRef="#ctx0" brushRef="#br0" timeOffset="151569.27">14312 16768,'25'0,"0"-25,0 25,0 0,-1 0,1 0,0-25,0 25,0 0,-1 0,1 0,0 0,0 0,0 0</inkml:trace>
  <inkml:trace contextRef="#ctx0" brushRef="#br0" timeOffset="151757.25">14436 16942,'0'0,"0"24,25-24,0-24,25 24,-26-25,1 25,0 0</inkml:trace>
  <inkml:trace contextRef="#ctx0" brushRef="#br0" timeOffset="152121.56">15106 16818,'-25'0,"50"0,0 0,0 0,-1 0,1 0,0 0,0-25,0 25,-1 0,1 0,0-25,0 25,0 0,0 0,-25-25</inkml:trace>
  <inkml:trace contextRef="#ctx0" brushRef="#br0" timeOffset="152389.26">15503 16470,'0'-24,"0"48,0 1,0 0,25-25,-25 25,0 24,0-24,25 25,-25-25,24-1,-24 26,25-25,-25 24,25-24,-25 0,25 25,-25-26,0 1,25 0,-25 0,24 0</inkml:trace>
  <inkml:trace contextRef="#ctx0" brushRef="#br0" timeOffset="153708.31">16644 15726,'0'25,"-25"0,25 0,-25-1,25 1,-24-25,24 25,-25 0,0 0,0-1,0 1,1 0,-1 0,0 0,0-1,0 1,0 0,1 0,-1 0,25-1,-25 1,0-25,25 25,0 0,25-25,0 0,-25 25,25-25,-1 0,1 0,0 0,0 0,25 0,-26 0,1 0,0 0,25 0,-26 0,1 0,0 0,0 0,0 0,-1 0,1 0,0 0,0 0,0 0,-1 0,-24-25,0 0,-24 0,-1 0,0 1,25-1,-25 0,0 0,25 0,-24 1,-1-1,25 0,-25 0,25 0,0 1,-25-1,25 0,0 0,0 0,0 1</inkml:trace>
  <inkml:trace contextRef="#ctx0" brushRef="#br0" timeOffset="154412.91">16966 15850,'0'0,"0"-25,25 25,0 25,0 0,-25 0,25 0,-25-1,24 1,-24 0,0 0,0 0,25-1,-25 1,0 0,0 0,0 0,0-1,0 1,0-50,0 1,0-1,0 0,0 0,25 25,-25-25,0 1,0-1,25 0,-25 0,25 25,-25-25,24 25,-24 25,25-25,-25 25,0 0,0 0,0-1,0 1,0 0,0 0,0 0,0-50,25 25,-25-25,0 0,0 0,0 1,25-1,-25 0,25 0,-25 0,24 1,1-1,-25 0,25 25,0 0,-25 25,25 0,-25-1,24 1,-24 0,0 0,0 0,25-25,-25 24,0 1,0 0,25 0,-25 0,0-1,0 1,25-25,-25 25</inkml:trace>
  <inkml:trace contextRef="#ctx0" brushRef="#br0" timeOffset="154656.11">17661 16173,'0'0,"0"-25,25 25,0 0,-1 0,-24-25,25 25,0 0,0 0,0 0,-1 0,1 0,0 0</inkml:trace>
  <inkml:trace contextRef="#ctx0" brushRef="#br0" timeOffset="154913.71">17835 16173,'0'0,"0"24,0 1,0 0,24-25,-24 25,0 0,25-1,-25 1,0 0,25 0,-25 0,0 0,0-1,0 1,0 0,-25 0,0 0,1-1,-1-24,0 0,0 0,0 0,1 0,-1 0,0 0,0-24,25-1</inkml:trace>
  <inkml:trace contextRef="#ctx0" brushRef="#br0" timeOffset="155309.21">18182 15875,'0'-25,"25"25,-1-25,1 25,0 0,0 0,0 0,-1-24,1 24,0 0,0 0</inkml:trace>
  <inkml:trace contextRef="#ctx0" brushRef="#br0" timeOffset="155509.64">18207 16024,'24'0,"1"0,0-25,0 25,0 0,-1 0,1 0,0-25</inkml:trace>
  <inkml:trace contextRef="#ctx0" brushRef="#br0" timeOffset="155909.22">18653 16197,'0'-24,"25"24,0 0,0-25,-1 25,1 0,0 0,0 0,-25-25,25 25,-1 0,1 0</inkml:trace>
  <inkml:trace contextRef="#ctx0" brushRef="#br0" timeOffset="156221.22">19050 15875,'0'-25,"25"25,-25 25,0 0,0 0,25-1,-25 1,0 0,0 0,24 24,-24-24,25 25,-25-25,25-1,-25 26,25-25,-25 0,25 24,-25-24,24 0,-24 0,0 0</inkml:trace>
  <inkml:trace contextRef="#ctx0" brushRef="#br0" timeOffset="157437.13">19869 16321,'24'25,"-24"0,25 0,-25 0,25 0,-25-1,0 1,25 0,-25 25,0-26,-25 1,25 25,-25-25,0-1,1 1</inkml:trace>
  <inkml:trace contextRef="#ctx0" brushRef="#br0" timeOffset="160869.64">17983 5283,'25'0,"0"0,0 0,-25 25,25-25,-1 0,1 0,25 0,-25 0,24 0,1 0,-1 0,1 0,24 0,-24 0,25 0,-1 0,0 0,1 0,-1 0,25 0,-24 0,-1 25,1-25,-1 0,25 0,-24 25,-26-25,26 0,-1 0,-24 0,24 25,-24-25,24 0,-24 0,-1 0,-24 0,25 0,-25 0,-1 0,1 0,0 0,0 0,-25-25,0 0,-25 25,0 0,25-25,-25 25,-24 0,24-25,0 25,-24 0,-1-24,25 24,-24 0,24 0,0-25,0 25,50 0,0 0,0 25,-1-25,1 0,0 0,0 24,0-24,-1 0,-24 25,25-25,-25 25,0 0,0 0,-25-25,1 24,-1-24,0 0,0 25,0-25,1 25,-1-25,25 25,-25-25,0 0,0 25,25-1,-24-24</inkml:trace>
  <inkml:trace contextRef="#ctx0" brushRef="#br0" timeOffset="162659.11">20414 4192,'-25'0,"1"0,-1 0,0 0,25 25,-25-25,25 25,25-25,0 0,0-25,-1 25,1 0,0 0,0-25,0 25,-1 0,1 0,0-25,0 25,0 0,-1-25,1 25,0 0,0 0,0-24</inkml:trace>
  <inkml:trace contextRef="#ctx0" brushRef="#br0" timeOffset="162983.34">20489 4192,'24'0,"-24"25,25-25,-25 25,25-25,-25 24,0 1,25-25,-25 25,25 0,-25 0,0-1,0 1,0 0,0 0,0 0,0-1,0 1,-25 0,0-25,25 25,-25-25,0 0,1 25,-1-25,0 0,25-25,-25 25,25-25</inkml:trace>
  <inkml:trace contextRef="#ctx0" brushRef="#br0" timeOffset="163302.87">20786 4366,'25'0,"0"0,0 0,0 0,-1 0,1 0,0 0,0 0,0 0,-1-25,1 25,0 0,0 0,0 0,-1 0</inkml:trace>
  <inkml:trace contextRef="#ctx0" brushRef="#br0" timeOffset="163499.14">20786 4490,'25'0,"0"0,0 0,0 0,-1 0,1 0,0 0,0 0,24 0,-24-25</inkml:trace>
  <inkml:trace contextRef="#ctx0" brushRef="#br0" timeOffset="163835.1">21382 4242,'0'24,"-25"-24,25 25,-25 0,25 0,-25 0,25-1,0 1,0 0,0 0,0 0,0-1,0 1,0 0,25-25,0 0,0 0,-1 0,1-25,0 25,0 0,-25-25,25 25,-1-24,-24-1,25 25,-25-25,0 0,0 0,0 1,-25-1,1 0,-1 0,0 25,0-25,0 25,1 0</inkml:trace>
  <inkml:trace contextRef="#ctx0" brushRef="#br0" timeOffset="164891.09">22002 4266,'0'-24,"0"-1,0 50,0-1,0 1,0 0,0 0,0 0,0-1,0 1,0 0,0 0,0 0,0-1,0 1,0 0,0 0,0 0,0-1,0 1,0 0,25-25,-25 25,24-25,-24-25,25 25,-25-25,25 25,-25-25,25 1,-25-1,25 0,-25 0,-25 50,0 0,25 0,0-1,25-24,-25 25,25-25,-1 0,-24-25,25 25,-25-24,25 24,-25-25</inkml:trace>
  <inkml:trace contextRef="#ctx0" brushRef="#br0" timeOffset="165087.6">22002 4390,'-25'0,"50"0,0 0,-1 0,1 0,0-24,0 24,0 0</inkml:trace>
  <inkml:trace contextRef="#ctx0" brushRef="#br0" timeOffset="165371.07">22349 4217,'0'-25,"25"25,0 0,-1 0,1 0,-25-25,25 25,0 0,0 0,-1 0,1 0,0 0</inkml:trace>
  <inkml:trace contextRef="#ctx0" brushRef="#br0" timeOffset="165643.15">22473 4217,'0'25,"25"-25,-25 24,25 1,-25 0,24 0,-24 0,25-1,-25 1,0 0,0 0,0 0,0-1,0 1,-25 0,25 0,-24-25,24 25,-25-25,0 24,0-24,0 0,1 0,-1 0,0 0,25-24</inkml:trace>
  <inkml:trace contextRef="#ctx0" brushRef="#br0" timeOffset="165887.21">22796 4316,'24'0,"-24"-25,25 25,0 0,0 0,0 0,-1 0,1 0,0 0</inkml:trace>
  <inkml:trace contextRef="#ctx0" brushRef="#br0" timeOffset="166091.11">22796 4390,'24'0,"1"0,0 0,0 0,0 0,-1 0,1 0,0-24,0 24,0 0</inkml:trace>
  <inkml:trace contextRef="#ctx0" brushRef="#br0" timeOffset="166400.47">23267 4043,'0'25,"0"0,0 0,0-1,0 1,0 0,25 0,-25 0,0-1,0 1,0 0,0 0,24 0,-24-1,0 1,0 0,0 0,0 0,0-1,0 1,0 0,0 0</inkml:trace>
  <inkml:trace contextRef="#ctx0" brushRef="#br0" timeOffset="168176.08">20439 5383,'25'0,"-25"24,25 1,-25 0,24 0,-24 0,0-1,25 1,-25 0,0 0,0 0,0-1,0 1,0 0,0 0,0-50,0 0,0 0,0 1,25-1,-25 0,0 0,0 0,0 1,0-1,25 25,-25-25,0 0,25 25,-1 0,-24 25,25 0,-25 0,0-1,0 1,25-25,-25 25,0 0,0 0,0-1,0 1,0 0,0-50,0 0,0 1,0-1,0 0,0 0,0 0,0 1,25 24,-25-25,0 0,25 25,-25 25,25-25,-25 25,0-1,0 1,24 0,-24 0,0 0,25-1,-25 1,0 0,0 0,0 0,25-1,-25 1</inkml:trace>
  <inkml:trace contextRef="#ctx0" brushRef="#br0" timeOffset="168731.03">20637 5978,'25'0,"0"0,0 0,0-25,0 25,-1 0,1 0,0 0,0-25,0 25,-1 0,1 0,0 0</inkml:trace>
  <inkml:trace contextRef="#ctx0" brushRef="#br0" timeOffset="168994.68">20712 6003,'0'25,"25"-25,0 24,-1-24,-24 25,25-25,-25 25,25 0,-25 0,25-1,-25 1,0 0,0 0,0 0,0-1,0 1,-25-25,25 25,-25-25,0 0,1 0,-1 0,0 0,0-25,0 25</inkml:trace>
  <inkml:trace contextRef="#ctx0" brushRef="#br0" timeOffset="169254.84">21010 6102,'-25'0,"50"0,-1 0,1 0,0 0,0 0,0 0,-1 0,1-25</inkml:trace>
  <inkml:trace contextRef="#ctx0" brushRef="#br0" timeOffset="169455.07">21059 6152,'0'-25,"25"25,0 0,0 0,-1 0,1-25,0 25,0 0,0 0,-1 0</inkml:trace>
  <inkml:trace contextRef="#ctx0" brushRef="#br0" timeOffset="169943.84">21382 5730,'-25'25,"0"-1,25 1,-25 0,25 0,0 0,0 0,0-1,0 1,0 0,0 0,0 0,25-25,0 0,0 0,-1 0,-24-25,25 25,-25-25,25 25,-25-25,0 0,0 1,0-1,-25 25,25-25,-25 25,1-25,-1 0,0 25,0-25,0 25,25-24</inkml:trace>
  <inkml:trace contextRef="#ctx0" brushRef="#br0" timeOffset="170564.13">22151 5457,'0'-25,"0"50,0 0,-25-25,25 25,0-1,0 1,0 0,-25-25,25 25,0 0,0-1,0 1,0 0,0 0,0 0,0-1,25-24,0 0,-1 25,-24 0,0 0,0 0,-24 0,24-1,24-24,1 0,-25-24,0-1,0 0,0 0,0 0</inkml:trace>
  <inkml:trace contextRef="#ctx0" brushRef="#br0" timeOffset="170720.06">22027 5655,'0'0,"24"0,1 0,0 0,0 0</inkml:trace>
  <inkml:trace contextRef="#ctx0" brushRef="#br0" timeOffset="171419.01">22671 5531,'0'-24,"0"48,0 1,0 0,0 0,0 0,0-1,0 1,0 0,25-25,-25 25,0 0,0-1,0 1,0 0,0 0,0-50,0 0,0 0,25 25,-25-24,0-1,0 0,0 0,25 25,-25-25,0 1,0-1,25 25,0 0,-25 25,0-1,0 1,24 0,-24 0,0 0,0-50,25 0,-25 0,0 0,25 1,-25-1,0 0,25 25,-25-25,25 0,-1 25,-24 25,25 0,-25 0,25 0,-25-1,0 1,25 0,-25 0,0 0,0-1,25 1,-25 0,24 0,-24 0</inkml:trace>
  <inkml:trace contextRef="#ctx0" brushRef="#br0" timeOffset="171630.81">23168 5829,'0'0,"0"-25,0 0,0 1,24 24,1 0,0 0,0 0,0 0,-1 0</inkml:trace>
  <inkml:trace contextRef="#ctx0" brushRef="#br0" timeOffset="171855.01">23292 5779,'0'25,"0"0,0 0,0 0,24 0,-24-1,0 1,0 0,25 0,-25 0,0-1,0 1,0 0,-25-25,1 25,-1-25,0-25,0 25,0 0,1-25,-1 25,25-25,0 1</inkml:trace>
  <inkml:trace contextRef="#ctx0" brushRef="#br0" timeOffset="172098.99">23515 5606,'0'-25,"25"25,-1 0,1 0,-25-25,25 25,0 0,0 0,-1 0,1 0,0 0,0 0,0 0,-1 0</inkml:trace>
  <inkml:trace contextRef="#ctx0" brushRef="#br0" timeOffset="172256.01">23490 5655,'0'0,"25"0,0 0,-1 0,1 0,0 0</inkml:trace>
  <inkml:trace contextRef="#ctx0" brushRef="#br0" timeOffset="172551.03">23937 5581,'-25'25,"25"0,-25-1,25 1,0 0,0 0,0 0,0-1,0 1,0 0,0 0,25-25,-25 25,25-25,-1 0,1 0,0 0,0 0,0-25,-25 0,0 0,0 0,0 1,-25-1,0 0,0 0,0 0,1 25,-1 0</inkml:trace>
  <inkml:trace contextRef="#ctx0" brushRef="#br0" timeOffset="173634.72">24135 4192,'25'0,"-25"-25,0 50,0 0,0 0,0-1,0 1,0 0,-25 0,25 0,-25-1,0 1,1 0,-1 0,0 24,0-24,0 0,1 0,-1 0,0-1,25 1,-25 0,0 0,50 0,0-25,0 0,0 0,-1 0,1 0,0 0,0 0,0 0,-1 0,1 0,0 0,0 0,0 0,-1 0,1 0,0 0,-25-25,0 0,0 0,0 0,0 1,0-1,0 0,-25 0,25 0,0 1,-25-26,25 25,-24 0,24 1,-25-1,25 0,0 0,-25 0,25 1,0-1</inkml:trace>
  <inkml:trace contextRef="#ctx0" brushRef="#br0" timeOffset="174406.63">24333 4291,'25'0,"-25"25,0 0,25-25,-25 25,0-1,25 1,-25 0,0 0,25 0,-25-1,0 1,0 0,0 0,0 0,0-1,-25-24,25 25,0 0,0-50,0 0,0 1,0-1,0 0,0 0,0 0,0 1,0-1,25 0,-25 0,0 0,24 25,-24 25,0 0,0 0,0 0,0-1,0 1,25-25,-25 25,25-50,-25 0,0 1,25-1,-25 0,0 0,25 0,-25 1,0-1,0 0,24 25,-24-25,0 50,0 0,0 0,0-1,0 1,0 0,0 0,0 24,0-24,0 0,0 0,0 0,0-1,0 1,0 0,0 0,0 0,0-1,0 1,0 0,0 0</inkml:trace>
  <inkml:trace contextRef="#ctx0" brushRef="#br0" timeOffset="174638.77">24557 4911,'0'-24,"24"24,1-25,0 25,0 0,0 0,-1 0,1 0,0 0,0 0</inkml:trace>
  <inkml:trace contextRef="#ctx0" brushRef="#br0" timeOffset="174871.18">24705 4887,'-24'24,"48"-48,-48 73,48-24,-24 0,25 0,-25-1,0 1,0 0,25 0,-25 0,0-1,0 1,0 0,-25 0,0-25,1 25,-1-25,0 0,0-25,0 25,1 0,24-25,-25 25</inkml:trace>
  <inkml:trace contextRef="#ctx0" brushRef="#br0" timeOffset="175199">24954 4465,'24'-25,"1"25,0 0,0 0,0 0,-1 0,1 0</inkml:trace>
  <inkml:trace contextRef="#ctx0" brushRef="#br0" timeOffset="175382.96">24929 4614,'25'0,"-1"0,1 0,0 0,0 0,0-25,-1 25</inkml:trace>
  <inkml:trace contextRef="#ctx0" brushRef="#br0" timeOffset="175702.54">25276 4366,'-25'24,"0"1,25 0,-24 0,24 0,-25-1,25 1,0 0,0 0,0 0,0-1,0 1,0 0,25-25,-1 0,1 0,0 0,0 0,0-25,-1 25,1-25,-25 1</inkml:trace>
  <inkml:trace contextRef="#ctx0" brushRef="#br0" timeOffset="175772.25">25375 4440,'-173'-99</inkml:trace>
  <inkml:trace contextRef="#ctx0" brushRef="#br0" timeOffset="70498.8">1984 14312,'0'25,"25"-25,0 0,0 0,0 0,-1 0,1 0,0 0,0 0,0 0,-1-25,1 25,0 0,25 0,-26 0,1 0,0 0,25 0,-26 0,1 0,0 0,0 0,24 0,-24 0,0 0,25 0,-25 0,-1 0,26 0,0 0,-26 0,26 0,0-25,-1 25,-24 0,25 0,-1 0,1 0,-25-24,24 24,-24 0,25 0,-26-25,26 25,-25 0,0-25,24 25,-24-25,0 0,0 25,-1-24,1 24,0-25,0 0,-25 0,0 0,-25 1,0 24,0 0,1 0,-1 0,0 0,0 0,0 0,1 0,24 24,-25-24,25 25,25-25,-1 0,1 0,0 25,0-25,0 0,-1 0,1 0,0 0,0 0,0 0,0 0,-1 0,1 25,0-25,-25 25,0-1,-25 1,25 0,-25 0,1 0,24-1,-25 1,0 0,-25 0,25 0,1 0,-1-25,0 24,0 1,0 0,1-25,24 25</inkml:trace>
  <inkml:trace contextRef="#ctx0" brushRef="#br0" timeOffset="72150.57">3125 15205,'-24'0,"24"-25,24 25,1-24,0 24,0 0,0 0,-1 0,1 0,-25 24,25-24,-25 25,25-25,-25 25,25-25,-25 25,0 0,0-1,0 1,0 0,0 0,0 0,0 0,-25-1,0 1,25 0,-25-25,0 25,1-25,-1 25,0-25,0 0,0 0,1 0,-1 0,0-25,0 25,25-25,-25 0,1 25,24-25,-25 1,25-1,-25 0,25 0,0-25,0 26,0-1,0 0,0 0,0 0,0 1,0-1,25 0,0 0,-1 0,1 1,0 24,0-25,0 25,-1 0,1-25,0 25,0 0,0-25,24 25,-24 0,0 0,0-25,24 25,-24 0,0 0,24 0,-24 0,0 0,0 0,0 0,24 0,-24 25,0-25,0 0,0 0,-25 25,24-25,1 0,0 0,-25 25</inkml:trace>
  <inkml:trace contextRef="#ctx0" brushRef="#br0" timeOffset="72593.7">3994 14709,'0'0,"0"25,24-25,1 0,0 0,0 0,0 0,-1 0,1-25,0 25,0 0,0 0,-1 0,-24-25,25 25,0 0,0 0,-25-24</inkml:trace>
  <inkml:trace contextRef="#ctx0" brushRef="#br0" timeOffset="72863.56">4167 14585,'0'0,"0"25,0 0,0 0,0-1,0 1,25 0,-25 0,0 0,0-1,25 26,-25-25,0 0,0-1,0 26,0-25,0 0,0-1,25 1,-25 0</inkml:trace>
  <inkml:trace contextRef="#ctx0" brushRef="#br0" timeOffset="76622.63">4390 11187,'0'-25,"0"50,0 0,0 0,0-1,0 1,-24-25,24 25,0 0,0 0,0-1,0 1,24 0,-24 0,0 0,-24-25,24-25,-25 25,25-25</inkml:trace>
  <inkml:trace contextRef="#ctx0" brushRef="#br0" timeOffset="77486.27">4366 11509,'-25'0,"25"-24,0 48,0 1</inkml:trace>
  <inkml:trace contextRef="#ctx0" brushRef="#br0" timeOffset="80870.83">4663 11733,'-25'0,"25"24,-24 1,24 0,-25-25,25 25,-25 0,0-1,25 1,-25-25,25 25,-24 0,24 0,-25-25,25 24,0-48,0-1,0 0,25 25,-25-25,0 0,24 1,-24-1,25 0,-25 0,25 0,-25 1,25-1,0 0,-25 0,24 25,-24-25,25 25,-25-24,0-1,25 25,-25 25,0-1,25-24,-25 25,25-25,-25 25,24 0,-24 0,25-25,-25 24,0 1,25-25,-25 25</inkml:trace>
  <inkml:trace contextRef="#ctx0" brushRef="#br0" timeOffset="81646.09">4713 11782,'0'-25,"0"50,0 0,0 0,25-25,-25 25,0-1,0 1,24 0,-24 0,0 0,25-25,-25 24,0 1,0 0,25-25,-25 25,0 0,0-1,25 1,-25 0,0 0,0 0,0 0,0-1,25-24,-25 25,0 0,0 0,25-25,-25 25,0-1,0 1,0 0,0 0,0 0,0-1,0 1,0 0,24-25,-24 25,0 0,0-1,25 1,-25 0,0 0,0-50</inkml:trace>
  <inkml:trace contextRef="#ctx0" brushRef="#br0" timeOffset="82278.5">4787 11782,'-25'0,"25"-25,-24 25,48 0,-24 25,25-25,-25 25,25-25,0 25,0 0,0-1,-1-24,1 25,0-25,0 25,-25 0,25-25,-1 25,1-25,0 0</inkml:trace>
  <inkml:trace contextRef="#ctx0" brushRef="#br0" timeOffset="87678.4">23465 13543,'0'0,"0"-24,-25 24,1 0,-1 0,0 0,0 0,0 0,1 0,-26 0,25 0,0 0,1 0,-26 0,25 0,0 0,-24 0,24 0,0 0,-24 0,-1 0,-24 0,24 0,0 24,1-24,-1 0,0 0,1 0,-1 0,25 0,-24 25,-1-25,25 0,-24 0,24 0,0 0,-24 0,24 0,0 0,0 0,0 0</inkml:trace>
  <inkml:trace contextRef="#ctx0" brushRef="#br0" timeOffset="88022.39">22225 13395,'0'-25,"25"25,-50 0,0 0,0 0,1 25,-1-25,0 0,0 24,-24-24,24 25,0-25,-25 25,26-25,-1 25,0 0,0-25,0 24,1 1,-1-25,0 25,25 0,-25-25,25 25,-25-1,25 1,25 0,0 0,0-25,0 25,-1-1,1-24,25 25,-25-25,24 0,-24 25,25-25,-1 25,-24-25,25 0,-26 0,26 25,-25-25,0 0,-1 0,1 24,0-24</inkml:trace>
  <inkml:trace contextRef="#ctx0" brushRef="#br0" timeOffset="89942.61">21282 12402,'0'-24,"0"-1,0 0,-24 0,24 0,0 1,0-1,0 0,0 0,0 0,0 0,0 1,0-1,0 0,0 0,0 0,0 1,0-1,0 0,24 0,-24 0,0 1,0-1,25 0,-25 0,25 0,-25 1,0-1,25 25,-25-25,0 0,0 0,25 25,-25-24,0-1,24 0,-24 0,0 50,-24-25,24 25,-25-25,25 25,-25-25,25 24,-25 1,0 0,25 0,-24 0,-1-1,25 1,-25 0,0 0,0 0,25-1,-24-24,24 25,0-50,0 1,24 24,-24-25,25 0,-25 0,25 0,-25 1,25-1,0 0,-25 0,24 0,-24 1,25-1,0 0,-25 0,0 50,0 0,25-25,-25 25,25-1,-25 1,0 0,24 0,-24 0,25-1,-25 1,25 25,-25-25,25-1,-25 1,25 0</inkml:trace>
  <inkml:trace contextRef="#ctx0" brushRef="#br0" timeOffset="91126.37">21258 14362,'-25'0,"25"-25,25 25,-1 0,1 0,-25 25,25-25,-25 25,25-25,0 25,-25-1,0 1,24-25,-24 25,0 0,0 0,0-1,0 1,0 0,0 0,-24 0,24-1,-25 1,0-25,25 25,-25 0,0-25,1 0,-1 25,0-25,0 0,0 0,1 0,-1 0,0-25,0 25,0-25,1 25,24-25,-25 25,25-25,-25 1,25-1,0 0,0 0,0 0,0 1,25 24,-25-25,25 25,-1-25,1 25,0 0,0-25,0 25,-1 0,26 0,-25 0,24 25,-24-25,25 0,-25 25,24-25,1 0,-25 25,24-25,-24 24,0-24,0 0,24 25,-24-25,0 25,0-25</inkml:trace>
  <inkml:trace contextRef="#ctx0" brushRef="#br0" timeOffset="91422.11">21803 14362,'-24'0,"48"0,1 0,0 0,0 0,0 0,-1 0,1 25,0-25,25 0,-26 0,26 0,-25 25,0-25,24 0,-24 0,0 0,0 0,-1 24,1-24,0 0,0 0,0 0,-1 0</inkml:trace>
  <inkml:trace contextRef="#ctx0" brushRef="#br0" timeOffset="101984.09">6028 14015,'0'0,"-25"0,25 24,25 1,-1-25,1 0,-25 25,25-25,0 0,0 0,-1 0,1 0,0 0,0 0,0 0,-1 0,1 0,0 0,0 0,0 25,-1-25,1 0,0 0,0 0,0 0,-1 0,1 0,0 0,0 0,0 0,-1 0,1 0,0 0,0 0,0 0,-1 0,1 0,0 0,0 0,0 0,0 0,-1 0,1 0,0 0,0 0,0 0,-1 0,1 0,25 0,-25 0,-1-25,26 25,-25 0,24 0,-24 0,0-25,25 25,-26 0,1 0,25 0,-25 0,-1 0,1 0,25 0,-25 0,-1 0,1 0,0 0,25 0,-26 0,1 0,0 0,25 0,-26 0,1 0,0 0,25 0,-25-25,24 25,-24 0,0 0,24 0,-24 0,0 0,25 0,-26 0,1 0,25 0,-25 0,24 0,-24 0,0-24,24 24,-24 0,25 0,-25 0,24 0,-24 0,25 0,-26 0,26-25,-25 25,0 0,24 0,-24 0,0 0,0 0,24 0,-24 0,0 0,0 0,0 0,-1 0,1 0,25 0,-25 0,-1 0,1 0,25 0,-25 0,-1 0,26 0,-25 0,0-25,-1 25,26 0,-25 0,0 0,-1 0,1 0,0 0,25 0,-26 0,1 0,0 0,0-25,0 25,-1 0,26 0,-25 0,0 0,0 0,24 0,-24 0,0 0,24 0,-24 0,0 0,0 0,24-25,-24 25,0 0,0 0,0 0,-1 0,1 0,25 0,-25 0,-1 0,1 0,0 0,0 0,24 0,-24 0,25 0,-25 0,-1 0,26 0,-25-24,0 24,24 0,-24 0,25 0,-26 0,1 0,25 0,-25 0,0 0,24 0,-24 24,25-24,-26 0,26 0,-25 0,24 0,-24 0,25 0,-1 0,1 0,-25 25,24-25,1 0,0 0,-1 0,1 0,-25 0,24 0,1 0,-1 0,-24 0,25 0,0 25,-26-25,26 0,0 0,-26 0,26 0,0 0,-26 0,26 0,-25 0,24 0,1 0,-25 0,24 0,1 0,0 0,-1 0,-24 0,25 25,-1-25,1 0,-25 0,24 0,1 0,0 0,-26 0,26-25,0 25,-26 0,26 0,-25 0,24 0,1 0,-25 0,24 0,1 0,-25 0,24 0,1 0,-25 0,24 0,1 0,-25 0,24 0,1 0,0 0,-1 0,1 0,-1 25,1-25,-25 0,25 0,-1 0,1 0,-1 0,-24 0,25 0,-1 0,1 0,-25 0,24 0,-24 0,25 0,-1 0,-24 0,25 0,-25 0,24 0,-24 0,25 0,-26 0,26 0,0 0,-26 0,26 0,-25 0,25 0,-1 0,1 0,-25 25,24-25,1 0,-1 0,-24 0,25 0,-1 0,-24 0,25 24,-1-24,-24 0,25 0,-1 0,-24 0,25 0,-1 0,1 25,-25-25,24 0,1 0,0 0,-1 0,1 0,0 0,-1 0,-24 0,25 0,-1 0,1-25,-25 25,24 0,1 0,-25 0,24 0,-24 0,25-24,-26 24,26 0,-25 0,24 0,-24 0,25-25,-25 25,-1 0,26 0,-25-25,0 25,-1 0,1 0,0-25,0 25,-25-25,0 1,0-1,-25 25,25-25,-25 25,0 0,1-25,-1 25,0 0,50 25,0-25,-1 0,1 25,0-25,0 25,0-25,-25 24,25-24,-1 25,-24 0,0 0,-24-25,-1 25,0-25,0 0,0 0,0 0,25 24,-24-24,-1 0</inkml:trace>
  <inkml:trace contextRef="#ctx0" brushRef="#br0" timeOffset="104960.51">17661 13940,'25'0,"0"0,-1 0,26 0,-25-25,0 25,24 0,-24 0,25 0,-26 0,26 0,0-24,-1 24,1 0,-1 0,1 0,0-25,-1 25,1 0,24 0,-24 0,24 0,-24 0,24 0,1 0,-26 0,26-25,-1 25,1 0,-26 0,26 0,-26 0,1 0,-1 0,1 0,0 0,-1-25,-24 25,25 0,-25 0,24 0,-24-25,0 25,0 0,-1 0,1-24,0 24,0 0,-25-25,25 25,-25-25,0 0,0 0,24 50,1-25,0 0,0 25,0-25,-1 0,1 0,0 25,0-25,-50 0,0 0,0 0,1 0,-1 0,25-25</inkml:trace>
  <inkml:trace contextRef="#ctx0" brushRef="#br0" timeOffset="106300.15">20910 9227,'0'-24,"0"-1,0 0,0 0,0 0,0 1,25-1,-25 0,0 0,0 0,0 0,0 50,0 0,0 0,25 0,-25 0,0-1,0 1,0 0,0 0,25 0,-25-1,0 1,0 0,0 0,0 0,0-1,25 1,-25 0,0 0,0 0,0-1,0 1,0 0,0 0,0 0,0-1,-25-24,25-24,-25-1,0 0,0 0,25 0,-24 1,24-1,-25 0,25 0,0 0,-25 25,25-24,25 24,0 24,-1 1,1 0,0 0,0 0,0-25,24 24,-24 1,25 0,-1 0,-24-25,25 25,-26-25,26 0,-25 24,0-24,-1 0,1 0,0-24,0 24,-25-25,0 0,0 0,0 0,-25 25,25-24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3T12:20:20.48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6921 12799,'0'25,"0"0,0 0,0-1,0 1</inkml:trace>
  <inkml:trace contextRef="#ctx0" brushRef="#br0" timeOffset="138.29">6921 13171,'0'0,"0"25,0 0</inkml:trace>
  <inkml:trace contextRef="#ctx0" brushRef="#br0" timeOffset="278.55">6995 13469,'0'25,"-25"-25,25 25,0-1,0 1</inkml:trace>
  <inkml:trace contextRef="#ctx0" brushRef="#br0" timeOffset="411.57">7069 13866,'-24'25,"24"-1,0 1</inkml:trace>
  <inkml:trace contextRef="#ctx0" brushRef="#br0" timeOffset="549.63">7144 14263,'0'0,"0"24,-25-24</inkml:trace>
  <inkml:trace contextRef="#ctx0" brushRef="#br0" timeOffset="690.53">7193 14536,'0'0,"-24"24,24 1,0 0</inkml:trace>
  <inkml:trace contextRef="#ctx0" brushRef="#br0" timeOffset="818.3">7218 14932,'0'0,"0"25,0 0,0 0,0 0</inkml:trace>
  <inkml:trace contextRef="#ctx0" brushRef="#br0" timeOffset="945.62">7367 15354,'0'0,"0"25,0 0,-25 0</inkml:trace>
  <inkml:trace contextRef="#ctx0" brushRef="#br0" timeOffset="1082.27">7417 15825,'0'0,"0"25,-25-25</inkml:trace>
  <inkml:trace contextRef="#ctx0" brushRef="#br0" timeOffset="1222.46">7466 16197,'0'25,"0"0,0 0,-25-25,25 25,0-1</inkml:trace>
  <inkml:trace contextRef="#ctx0" brushRef="#br0" timeOffset="1342.61">7491 16495,'0'0,"0"25,0 0,-25-25,25 25,0-1</inkml:trace>
  <inkml:trace contextRef="#ctx0" brushRef="#br0" timeOffset="1494.39">7541 16818,'0'24,"-25"1,25 0</inkml:trace>
  <inkml:trace contextRef="#ctx0" brushRef="#br0" timeOffset="1630.61">7565 16966,'0'0,"0"25,0 0,-24-25,24 25,0 0</inkml:trace>
  <inkml:trace contextRef="#ctx0" brushRef="#br0" timeOffset="2226.37">7590 17165,'0'25,"-25"-25,25 24,-24-24,24 25,0 0,0 0,0 0,0-1,24-24,-24-24,25 24,-25-25,0 0,0 0,25 0,-25 1,-25 24,0 0</inkml:trace>
  <inkml:trace contextRef="#ctx0" brushRef="#br0" timeOffset="8607.64">6400 9872,'0'-25,"0"1,0 48,-25-24,25 25,-25-25,25 25,-25-25,0 50,25-26,-24-24,24 25,0 0,-25-25,25 25,0-50,0 0,25 25,-25-25,0 1,24-1,-24 0,25 0,0 0,0 25,0 0,-25 25,24-25,1 0,-25 25,25-25</inkml:trace>
  <inkml:trace contextRef="#ctx0" brushRef="#br0" timeOffset="10875.4">6449 9947,'0'-25,"0"50,0-1,0 1,0 0,0 0,0 0,0 0,0-1,0 1,0 0,0 0,0 0,0-1,0 1,25-25,-25 25,0 0,0 0,0-1,0 1,0 0,0 0,0 0,0-1,25-24,-25 25,0 0,0 0,0 0,25-25,-25 24,0 1,0 0,24 0,-24 0,0-1,0 1,0 0,0 0,0 0,0-1,0 1,0 0,0 0,25 0,-25-1,0 1,0 0,0 0,0 0,0-1,0 1,0 0,25-25,-25 25,0 0,0 0,0-1,0 1,0 0,25 0,-25 0,0-1,0 1,0 0,0 0,25 0,-25-1,0 1,0 0,0 0,0 0,0-1,0 1,0 0,0 0,0 0,24-1,-24 1,0 0,0 0,0 0,25-1,-25 1,0 0,0 0,0 0,0-1,25-24,-25 25,0 0,0 0,0 0,0-1,0 1,0 0,0 0,0 0,0 0,0-1,0 1,0 0,0 0,25 0,-25-1,0 1,0 0,0 0,0 0,0-1,0 1,0 0,0 0,0 0,0-1,0 1,25-25,-25 25,0 0,0-50,-25 25,0 0,25-25,-25 25,25-25,-25 25,25-24,-24 24,24-25,-25 25,25-25,-25 25,0-25,0 25,25-25,0 50,25-25,-25 25,25-25,-25 25,25-25,-25 25,25-25,-25 24,24-24,-24 25,25-25,-25 25,25-25,-25 25,25-25,-25 25,25-25,-25 24,24-24,1 25,0-25,-25-25,25 1,0-1,-25 0,25 0,-25 0,24 1,-24-1,25 0,0-25,0 26,-25-1,25-25,-1 25,-24 1,25-26,0 25</inkml:trace>
  <inkml:trace contextRef="#ctx0" brushRef="#br0" timeOffset="12110.18">6449 9897,'-25'0,"25"25,-24 0,-1-1,25 1,-25-25,25 25,-25 0,25 0,-25-25,1 25,24-1,-25 1,25 0,-25 0,0 0,25-1,-25 1,25 0,-24-25,24 25,0 0,0-50,0 0,24 25,-24-25,25 0,-25 1,25-1,-25 0,25 0,-25 0,25 1,-1-1,-24 0,0 0,25 25,-25-25,0 0,25 25,-25-24,0-1,25 25,-25-25,25 25,-1 0,1 0,0 0,0 25,0-25,-1 25,1-1,0-24,0 25,-25 0,25 0,-1-25,1 25,0 0,0-1,-25 1,25 0,-1-25,-24 25,25 0,-25-1,25-24,-25 25</inkml:trace>
  <inkml:trace contextRef="#ctx0" brushRef="#br0" timeOffset="23608.25">8905 13816,'0'-25,"-25"25,0 0,25 25,-25-25,25 25,-24-25,24 25,-25-25,25 25,-25-25,25 24,0 1,0 0,0 0,0 0,0-1,0 1,0 0,0 0,25-25,-25 25,25-25,-25 24,24-24,1 0,0 0,-25-24,25 24,0 0,-25-25,24 25,-24-25,25 25,-25-25,0 0,25 25,-25-24,0-1,0 50,0-1,0 1,0 0,25 0,-25 0,25-1,-25 1,25-25,-1 25,1-25,0 0,0 0,0 0,-1 0,1 0,-25-25,25 25,-25-25,25 25,-25-24,25 24,-25-25,0 0,0 0,0 0,0 1,0-1,0 0,0 0,-25 25,25-25,-25 25,25-24,-25 24,25-25,-25 25,1-25,-1 25,25-25</inkml:trace>
  <inkml:trace contextRef="#ctx0" brushRef="#br0" timeOffset="26784.22">9699 14287,'0'-24,"0"-1,0 0,-25 25,25-25,-25 25,25-25,-25 25,25 25,0 0,-25 0,25 0,0-1,0 1,0 0,0 0,0 0,0 0,25-1,0 1,0-25,0 25,-1-25,1-25,0 25,0-25,0 1,-1-1,-24 0,0 0,0 0,0 0,0 1,-24-1,-1 0,0 25,25-25,-25 25,25-25</inkml:trace>
  <inkml:trace contextRef="#ctx0" brushRef="#br0" timeOffset="27597.32">9103 13940,'0'0,"-24"0,-1 0,0 0,0 0,0 0,0 0,1 0,24 25,-25-25,25 25,0 0,0-1,0 1,25-25,-25 25,24-25,1 0,0-25,0 25,25 0,-26-25,26 1,-25-1,24 0,-24 0,0 0,25-24,-50 24,24 25,1-25,-25 0,0 1,-25 24,1 0,-1 24,-25 1,25 0,1 0,-1 24,0-24,0 25,0-25,1 24,24-24,0 25,0-26,24 1,1 0,0 0,25-25,-26 0,26 0,0 0,24 0,-24-25,-1 0,1 0,-1 1,1-1,-25 0,24 0,-24 0,0 1,-25-1,25 25,-25-25,-25 25,0 0,0 25,1-25,-1 25,0-1,0 1,0 25,-24-25,24-1,25 26,-25-25,25 0,0-1,0 1,0 0,25-25,0 25,0-25,-1 25,1-25,25 0,-25-25,24 25,-24 0,0 0,24-25,-24 25,0 0,0-25,0 25,-25 25,-25-25,0 25,0-25,0 25,1-25,24 25,-25-25,25-25,0 0,0 0</inkml:trace>
  <inkml:trace contextRef="#ctx0" brushRef="#br0" timeOffset="28881.39">12278 9872,'0'-25,"-24"25,24-24,-25 24,0 0,25 24,-25 1,25 0,-25 0,0 0,25-1,-24 1,-1 0,25 0,-25-25,25 25,-25 0,50-50,-25 0,25 0,0 0,-1 0,-24 1,25-1,-25 0,25 25,-25-25,25 0,-25 1,25 24,-25-25,0 0,25 25,-1 0,1 25,0-25,-25 25,25-25,0 24,-1 1,-24 0,25-25,-25 25,25-25,-25 25</inkml:trace>
  <inkml:trace contextRef="#ctx0" brushRef="#br0" timeOffset="31329.25">12328 9971,'0'25,"0"0,0 0,0 0,0 0,25-1,-25 1,0 0,0 0,0 0,0-1,0 1,25 0,-25 0,0 0,0-1,0 1,0 0,0 0,0 0,0-1,0 1,0 0,0 0,0 0,0-1,0 1,0 0,0 0,0 0,0-1,0 1,0 0,0 0,0 0,0-1,0 1,0 0,0 0,0 0,0-1,0 1,0 0,0 0,0 0,0-1,0 1,0 0,0 0,0 0,0 0,0-1,0 1,0 0,0 0,0 0,0-1,0 1,0 0,0 0,0 0,0-1,0 1,0 0,0 0,0 0,0-1,24 1,-24 0,0 0,0 0,0-1,0 1,0 0,0 0,0 0,0-1,0 1,0 0,0 0,0 0,-24-1,24 1,0 0,0 0,0 0,0-1,0 1,0 0,0 0,0 0,0 0,0-1,24-24,-24 25,0 0,0 0,0 0,0-1,0 1,0 0,0 0,25 0,-25-1,0 1,0 0,0 0,0 0,0-1,0 1,0 0,25 0,-25 0,0-1,0 1,0 0,0 0,0 0,0-1,0 1,0 0,0 0,0 0,25-1,-25 1,0 0,0 0,0 0,0-1,0 1,0 0,0 0,25 0,-25 0,0-1,0 1,0 0,0 0,0 0,0-1,0 1,0 0,0 0,0 0,0-1,0 1,0 0,0 0,0 0,0-1,0 1,0 0,0 0,0 0,0-1,0 1,0 0,0 0,0 0,0-1,0 1,0 0,0 0,0 0,0-1,0 26,0-25,0 0,0-1,0 1,0 0,0 0,0 0,0-1,0 26,0-25,0 0,0 0,0-1,0 1,0 0,0 25,0-26,0 1,-25 0,25 0,0 24,0-24,0 0,0 0,0 24,0-24,-25 0,25 0,0 24,0-24,0 0,0 0,0 0,0-1,0 1,-25 0,25 0,0 0,0-1,-25 1,25 0,0 0,0 0,0-1,-24 1,24 0,0 25,0-25,0-1,0 1,0 0,-25 0,25 0,0 24,0-24,0 0,0 0,0-1,-25 1,25 0,0 0,0 0,0-1,0 1,0 0,0 0,0 0,0-1,0 1,0 0,0 0,0 0,-25-1,25 1,0 0,0 0,0 0,0-1,0 1,0 0,0 0,0 0,0-1,0 1,0 0,0 0,0 0,0 0,0-1,0 1,0 0,0 0,0 0,0-1,0 1,0 0,0 0,0 0,0-1,0 1,0 0,0 0,0 0,0-1,0 1,0 0,0 0,0 0,0-1,0 1,0 0,0 0,0 0,-25-25,1-25,-1 0,25 0,-25 25,25-25,0 1,-25-1,25 0,-25 0,0 0,25 1,-24-1,-1 0,0 0,0 0,50 50,-25 0,25-25,-25 25,25 0,-25-1,24 1,-24 0,25 0,-25 0,25-1,-25 1,25-25,-25 25,25-25,-25 25,25-25,-1 0,1 0,-25-25,25 25,0 0,-25-25,25 0,-1 25,-24-24,25-1,0 0,0 0</inkml:trace>
  <inkml:trace contextRef="#ctx0" brushRef="#br0" timeOffset="32396.12">14486 13742,'0'-25,"-25"25,0 0,25-25,-24 25,-1 0,0 0,0 0,25 25,-25-25,0 25,1 0,-1-25,25 24,-25-24,25 25,-25 0,25 0,-25 0,25-1,0 1,-24 0,24 0,0 0,0-1,-25 1,25 0,0 0,0 0,0-1,0 1,25 0,-25 0,0 0,24-25,1 24,0-24,0 0,0 0,-1 0,1 0,0-24,0 24,-25-25,25 25,0-25,-1 0,1 0,-25 1,25-1,-25 0,0 0,0 50,-25 0,25 0,0-1,0 1,0 0,0 0,0 0,25-1,-25 1,25 0,0 0,-1 0,1-25,0 0,0 25,0-25,24 0,-24 0,0-25,0 25,-1-25,1 25,0-25,0 0,0 0,-1 1,-24-26,25 25,-25-24,25 24,-25-25,0 25,0-24,0-1,0 25,-25 1,25-26,-25 25,25 0,-24 1,-1-1,0 0,25 0,-25 25,25 25,25-25,-25 25,25 0</inkml:trace>
  <inkml:trace contextRef="#ctx0" brushRef="#br0" timeOffset="32755.89">15329 14015,'0'24,"-25"-24,1 25,24 0,-25 0,25 0,-25-1,0 1,25 0,-25 25,25-26,-24 1,24 0,0 25,0-25,0-1,24 1,1 0,0 0,0-25,-25 25,25-25,24 0,-24 0,0 0,0 0,0 0,-1-25,1 25,0-25,0 0,0 0,-1-24,-24 24,0 0,0 0,0-24,0 24,0 0,0-25,0 26,-24-1,-1 0,0 0,0 0,-24 1,24 24,0-25,0 25,-25 0,26 0,-1 0</inkml:trace>
  <inkml:trace contextRef="#ctx0" brushRef="#br0" timeOffset="35943.99">8260 16371,'-25'0,"0"0,1 0,-1 0,0 0,0 0,0 0,1 0,-1 0,0 0,0-25,0 25,0 0,1 0,-1 0,0 0,0 0,0 0,1 0,-1 0,0 0,0 0,-24 0,24 0,0 0,-25 0,26 0,-26 0,25 0,-24 0,-1 0,0 0,1 0,-1 0,1 0,-1 0,0 0,1 25,-26-25,26 0,-26 0,26 0,-26 0,26 0,-26 0,1 25,24-25,-24 0,24 0,-24 0,24 0,-24 0,24 0,-24 25,24-25,1 0,-1 0,0 0,1 0,-1 0,25 0,-24 0,24 0,0 0,0 0,0-25,1 25</inkml:trace>
  <inkml:trace contextRef="#ctx0" brushRef="#br0" timeOffset="36640.03">6077 16148,'-25'0,"25"-25,-24 25,-1 0,0 25,0-25,0 0,1 25,-1-25,0 0,0 24,0-24,-24 25,24-25,0 25,0-25,0 25,1-25,-26 25,25-1,0-24,1 25,-1-25,0 25,0-25,25 25,-25 0,1-25,24 25,-25-25,25 24,-25 1,25 0,-25-25,25 25,0 0,0-1,25-24,-25 25,25 0,0 0,-1 0,-24-1,25-24,0 25,0 0,0-25,-1 25,1-25,25 25,-25-25,24 24,-24-24,25 25,-26-25,26 25,0-25,-25 0,24 0,-24 25,25-25,-26 0,1 0,25 0,-25 0,-1 0,1 0,0 0,0 0,0 0,-25-25</inkml:trace>
  <inkml:trace contextRef="#ctx0" brushRef="#br0" timeOffset="38650.08">1761 15255,'-25'0,"50"-25,0 25,0 0,0 0,-1 0,1 0,0 25,0-25,0 25,-1-25,-24 24,25-24,-25 25,25 0,-25 0,25-25,-25 25,0 0,25-1,-25 1,0 0,0 0,0 0,0-1,-25 1,25 0,-25 0,25 0,0-1,-25 1,0-25,25 25,-24 0,-1-25,0 25,0-25,0 24,1-24,-1 0,0 0,0 0,0-24,1 24,-1 0,0-25,0 0,0 0,0 0,1 1,24-26,-25 25,25 0,-25 1,25-1,0 0,-25 0,25 0,0 1,0-1,0 0,0 0,25 0,-25 0,25 25,0-24,-25-1,24 25,1-25,0 25,0-25,0 25,0-25,24 25,-24-24,0 24,24-25,-24 25,0 0,25 0,-26-25,26 25,-25 0,24 0,-24 0,25 0,-25 0,-1 0,26 0,-25 0,0 0,24 0,-24 0,0 0,24 0,-24 25,0-25,0 0,0 0,-1 0,1 0,0 0,0 0</inkml:trace>
  <inkml:trace contextRef="#ctx0" brushRef="#br0" timeOffset="38977.33">2580 14784,'0'0,"0"-25,-25 25,50 0,-1 0,1 0,0 0,0 0,0 0,0 0,-1 0,1 0,0 0,0 0,0 0,-1 0,1 0,0 0,0 0,0-25,-1 25,1 0,-25-25</inkml:trace>
  <inkml:trace contextRef="#ctx0" brushRef="#br0" timeOffset="39235">2803 14585,'0'0,"0"-25,-25 25,25 25,0 0,0 0,0 0,0-1,0 1,25 0,-25 25,0-26,0 1,0 25,0-25,0-1,0 26,0-25,0 0,0-1,0 26,0-25,0 0,0-1,0 1</inkml:trace>
  <inkml:trace contextRef="#ctx0" brushRef="#br0" timeOffset="40545.9">2654 16371,'-25'0,"0"0,1 0,48 0,1 0,0 0,0 0,0 0,0 0,-1 0,1 0,25 0,-25 0,-1 0,1 0,25 0,-25 0,24 0,-24 0,25 0,-26 25,26-25,-25 0,24 0,1 0,-25 0,24 0,1 25,0-25,-26 0,26 0,0 0,-1 0,-24 0,25 0,-1 0,-24 0,25 0,-25 0,24-25,-24 25,0 0,0 0,24 0,-24-25,0 25,0 0,-1 0,-24-25,25 25,0 0,0 0,-25-25,25 25,-1 0,1 0,-25-24,25 24,-50 0,25-25,-25 25,1 0,-1-25,0 25,0 0,0 0,25-25,-24 25,-1 0,0 0,25-25,-25 25,0 0,1 0,48 0,1 0,0 0,0 0,0 0,-1 0,1 0,0 0,0 25,24-25,-24 0,0 0,0 0,0 0,24 25,-24 0,0-25,-25 25,0-1,0 1,0 0,-25 0,0 0,0 0,1-1,-1 1,0 0,-25 0,26 0,-1-1,-25 1,25-25,1 25,-1 0,0 0,0-25,25 24,-25-24,25 25</inkml:trace>
  <inkml:trace contextRef="#ctx0" brushRef="#br0" timeOffset="52465.77">15478 14188,'0'-25,"0"50,-25 0,25 0,0 0,0-1,0 1,0 0,25-25,0-25,0 25,0-25,-1 25,-24-24,25-1,0 0,-25 0,0 0,0 1,-25 24,0 0,1 0,-1 24,-25-24,25 25,1 0,-1 0,0-25,0 25,25-1,-25 1,25 0,0 0,25-25,0 0,0 0,0 0,24-25,-24 25,0-25,24 0,-24 1,0-1,0 25,0-25,-25 0,24 0,-24 1,0-1,0 0,-24 25,24-25,-25 25,0 0,0 0,-24 0,24 25,-25-25,25 25,1 0,-26-1,25-24,0 25,0 0,25 0,0 0,0-1,0 1,0 0,25-25,0 0,0 0,0 0,0 0,-1 0,1 0,0 0,0-25,0 25,-25-25,-25 50,0-25,0 0,0 0,1 25,-1-25,-25 25,0-25,26 25,-26 0,25-25,0 24,1-24,-1 0,25 25,-25-25,25 25,25-25,0 0,-1 0,1 0,-25-25,25 25,0 0,0 0,-25-25,24 25,-24-24,-24 24,-1 0,0 24,0-24,25 25,-25-25,1 25,24 0,0 0,24-25</inkml:trace>
  <inkml:trace contextRef="#ctx0" brushRef="#br0" timeOffset="53117.89">14883 13990,'0'0,"0"-25,-25 25,0 0,25 25,-25-25,1 25,-1-1,0-24,0 25,25 0,-25 0,25 0,-24-1,24 1,24 0,1-25,0 0,0 0,24-25,-24 25,0-25,0 1,24 24,-24-25,0 0,0 0,0 0,-1 1,-24-1,25 0,-25 0,0 0,-25 25,1 0,-1 25,0-25,0 25,0 0,1 0,24-1,-25 1,25 0,0 0,0 0,25-1,-1 1,1-25,0 25,0-25,0 25,-1-25,26 0,-25 0,0 0,24-25,-24 25,0 0,0-25,-1 25</inkml:trace>
  <inkml:trace contextRef="#ctx0" brushRef="#br0" timeOffset="55442.91">3225 15429,'0'24,"0"1,0 0,0 0,0 0,24-25,-24 24,0 1,25-25,-25 25,25-25,-25 25,25 0,0-25,-1 24,1 1,0-25,0 25,0-25,-1 0,1 0</inkml:trace>
  <inkml:trace contextRef="#ctx0" brushRef="#br0" timeOffset="56030.1">3497 15007,'0'25,"-24"-25,24 24,-25-24,25 25,-25-25,25 25,-25 0,25 0,-25-25,25 24,0 1,0 0,-24 0,24 0,0-1,0 1,-25 0,25 0,0 0,0 0,0-1,-25 1,25 0,0 0,0 0,0-1,0 1,0 0,25-25,-25 25,0 0,0-1,0 1,25 0,-25 0,0 0,24-25,-24 24,25-24,0 0,0 0,0 0,-1 0,1 0</inkml:trace>
  <inkml:trace contextRef="#ctx0" brushRef="#br0" timeOffset="56689.48">3770 15156,'-24'0,"-1"0,0 0,25 24,-25-24,25 25,0 0,0 0,-25 0,25-1,-25 1,25 0,0 0,0 0,0 0,0-1,25 1,-25 0,25-25,0 0,0-25,-25 0,25 25,-25-24,24 24,-24-25,0 50,25-1,-25 1,25-25,-25 25,25-25,0 25,-1-25,1 0,0-25,0 0,0 0,-25 1,0-1,24 0,-24 0,25 0,-25 0,0 1,0-1,0 0,-25 25,25-25,-24 25,24-25,-25 25</inkml:trace>
  <inkml:trace contextRef="#ctx0" brushRef="#br0" timeOffset="57061.46">4192 15180,'0'0,"-25"0,25 25,0 0,0 0,0 0,0-1,0 1,0 0,0 0,0 0,0 0,0-1,0 1,0 0,0 0,-25 0,25-1,0 1,0 0,25-25,0 0,0-25,0 25,-1 0,-24-25,25 25,0 0,0-24,0 24,-1-25,1 25,0-25,0 25,0-25,-1 25</inkml:trace>
  <inkml:trace contextRef="#ctx0" brushRef="#br0" timeOffset="57455.05">4341 14908,'0'0,"-25"0,25-25,-25 25,25-25,0 0,25 25,-25-25,25 25,0 0,-1 25,1-25,0 0,0 0,0 25,-1-25,26 25,-25 0,0-1,-1 1,1 0,0 0,0 24,0 1,-1-25,1 49,-25-24,25-1,-25 26,0-1,0-24,0 24,0 1,0-1,0 1,-25-26,25 26,-25-26,1 1,24-1,-25-24,25 25</inkml:trace>
  <inkml:trace contextRef="#ctx0" brushRef="#br0" timeOffset="60085.81">15553 15106,'0'-25,"0"0,0 1,-25 24,0 0,25-25,-25 25,0 0,25 25,-24-25,-1 24,0-24,25 25,0 0,-25 0,0 0,25 24,-25-24,25 0,-24 0,24-1,0 1,0 0,0 0,0 0,0 0,24-25,-24 24,25-24,0 0,0 0,0-24,0 24,-1-25,1 25,0-25,0 0,0 25,-1-25,1 25,-25-25,0 50,0 0,25-25,-25 25,25-25,-25 25,0 0,25-25,-1 24,1 1,0-25,0 25,0-25,-1 0,26 0,-25 0,0-25,-1 0,1 25,0-24,-25-1,25 25,-25-25,25 0,-25 0,0 0,0 1,0-1,0 0,-25 0,25 0,-25 1,0-1,0 0,25 0,-24 25,-1-25,0 25</inkml:trace>
  <inkml:trace contextRef="#ctx0" brushRef="#br0" timeOffset="62009.64">13816 15131,'25'-25,"-50"25,25 25,-25-25,1 25,-1-25,25 24,-25-24,25 25,-25-25,25 25,-25 0,25 0,-24-1,24 1,0 0,0 0,0 0,0 0,24-25,-24 24,0 1,25-25,-25 25,25 0,-25 0,25-25,-25 24,25-24,-25 25,24-25,1 0,0 0,0 0,0 0,-25-25,24 25,1-24,0-1,0 0,-25 0,0 0,0 1,0-1,0 0,0 0,0 50,0 0,-25-25,25 25,0-1,0 1,0 0,0 0,0 0,25-25,-25 24,25 1,-1-25,1 25,0-25,0-25,0 25,-25-25,24 25,-24-24,25-1,0 0,0 0,-25-24,25 24,-25 0,0 0,0 0,0 0,0 1,0-1,-25 0,25 0,0 0,-25 25</inkml:trace>
  <inkml:trace contextRef="#ctx0" brushRef="#br0" timeOffset="62342.03">14412 15503,'0'0,"-25"0,25 25,0 0,0-1,0 1,0 0,-25 0,25 0,0-1,0 1,0 25,-25-25,25-1,0 1,0 0,-25 0,25 0,0-1,0 1,0 0,0 0,25-25,0 0,0 0,0-25,-1 25,1 0,0-25,0 25,0 0,-25-25,24 25,1 0,0-24</inkml:trace>
  <inkml:trace contextRef="#ctx0" brushRef="#br0" timeOffset="62685.81">14387 14932,'0'0,"0"-24,0-1,25 25,-25-25,24 25,1 0,0 0,0 0,-25 25,25-25,-1 25,-24-1,0 1,0 0,0 0,0 0,-24-1,-1 1,25 0,-25 0,0 0,25-1,-25 1,1-25,24 25,-25 0</inkml:trace>
  <inkml:trace contextRef="#ctx0" brushRef="#br0" timeOffset="62914.1">14610 15304,'0'0,"25"0,0 0,-1 0,1 0,0 0,0-24,0 24,-1 0,1 0</inkml:trace>
  <inkml:trace contextRef="#ctx0" brushRef="#br0" timeOffset="63073.71">14709 15503,'0'-25,"25"25,-25-25,25 25,0-24,-1 24,1-25,0 25</inkml:trace>
  <inkml:trace contextRef="#ctx0" brushRef="#br0" timeOffset="63885.8">16346 15553,'0'-25,"0"0,0 0,0 50,0 0,0 0,-25-1,25 1,0 0,0 0,-24 0,24 24,-25-24,25 0,0 0,-25-1,25 1,25-25,0 0,-1 0,1-25,0 25,0 0,0 0,24-24,-24 24,0 0,25-25,-26 25,1 0,0 0</inkml:trace>
  <inkml:trace contextRef="#ctx0" brushRef="#br0" timeOffset="64221.78">16917 15304,'0'0,"-25"0,0 0,50 0,0 0,0 0,-1 0,1 0,0 0,0 0,0 0,-1 0,1 0,0 0,0-24,0 24,-1 0,1 0,0 0,0 0,0-25,-1 25,1 0</inkml:trace>
  <inkml:trace contextRef="#ctx0" brushRef="#br0" timeOffset="64465.8">17041 15180,'0'-24,"-25"-1,25 50,0-1,0 1,0 0,0 0,0 0,0-1,0 1,0 0,25 25,-25-25,0-1,0 1,0 0,25 0,-1 0,-24-1,0 1,25-25</inkml:trace>
  <inkml:trace contextRef="#ctx0" brushRef="#br0" timeOffset="64833.62">17785 14908,'0'-25,"-25"25,25-25,0 50,25 0,-25-1,25 1,-25 0,0 0,0 0,25 24,-25-24,0 0,0 24,0-24,0 0,0 0,0 24,0-24,0 0,0 0,0 0,0 0,0-1,0 1,24-25</inkml:trace>
  <inkml:trace contextRef="#ctx0" brushRef="#br0" timeOffset="65264.78">18083 15056,'24'0,"-24"-24,-24 24,-1 0,0 0,0 24,0-24,1 0,-1 25,0-25,0 0,0 25,1-25,24 25,0 0,24-25,-24 24,25-24,-25 25,25-25,-25 25,25-25,-25 25,25-25,-1 25,1-25,-25 24,25 1,0-25,0 25,-1-25,1 25,0 0,0-25,0 25,-1-25,-24 24,25-24,0 0,-25 25,25-25,0 0,-1 0</inkml:trace>
  <inkml:trace contextRef="#ctx0" brushRef="#br0" timeOffset="65666.59">18430 15156,'0'-25,"0"0,0 50,25 0,-25-1,24 1,-24 0,0 0,25 0,-25-1,0 1,0 0,25 0,-25 0,25 0,-25-1,0 1,25-25,-25 25,25-25,-25 25,24-25,-24-25,25 25,0-25,-25 0,25 1,-25-1,25 0,-1-25,-24 25,25-24,-25 24,25-25,-25 26,0-26,25 0,-25 1,0 24,0-25,0 26,0-26,0 25,0 0</inkml:trace>
  <inkml:trace contextRef="#ctx0" brushRef="#br0" timeOffset="67045.66">15850 15999,'0'25,"0"0,0-1,25 1,-25 0,0 0,25 0,-25-1,0 1,0 0,25 0,-25 0,0-1,24 1,-24 0,0 0,0 0,0 0,25-1,-25 1,0 0,-25-25,25-25,-24 25,24-25,-25 25,25-24,-25 24,25-25,-25 25,25-25,-25 25,25-25,0 50,0 0,0 0,25-25,-25 24,25-24,-25 25,25-25,0 0,-1 0,1-25,0 1,0-1,0 0,-25 0,0 0,0 0</inkml:trace>
  <inkml:trace contextRef="#ctx0" brushRef="#br0" timeOffset="68905.73">17115 16594,'0'-24,"-25"24,1 0,-1 0,0 0,0 0,25 24,-25-24,1 0,24 25,-25-25,25 25,-25 0,25 0,-25-1,25 1,-25 0,25 0,0 0,25-1,0-24,0 0,0 0,-1 0,1 0,0-24,0 24,0 0,-1-25,1 25,-25-25,25 25,-25-25,25 25,-25-25,0 50,0 0,0 0,0 0,0-1,0 1,25-25,-25 25,24-25,-24 25,25-25,0 0,0 0,0 0,-1-25,1 25,0-25,0 25,0-25,-1 1,-24-1,25 25,-25-25,25 0,-25 0,0 1,0-1,0 0,0 0,-25 0,25 1,-25 24,25-25,-24 25</inkml:trace>
  <inkml:trace contextRef="#ctx0" brushRef="#br0" timeOffset="69318.7">17810 16694,'0'-25,"0"50,-25-1,25 1,0 0,-25 0,25 0,0-1,0 1,0 0,0 0,25 0,0-1,0-24,-1 0,1 0,0-24,0 24,0-25,-1 25,-24-25,25 25,-25-25,25 25,-25-25,0 1,0-1,0 0,0 0,-25 0,0 1,1-1,-1 25,0 0,0 0</inkml:trace>
  <inkml:trace contextRef="#ctx0" brushRef="#br0" timeOffset="69717.8">18455 16644,'24'0,"1"0,0 0,0 0,0 0,0-25,-1 25,26 0,-25 0,0 0,-1 0,1-25,0 25,0 0,24 0,-24 0,0 0,0-24,0 24,-1 0</inkml:trace>
  <inkml:trace contextRef="#ctx0" brushRef="#br0" timeOffset="70045.67">19149 16346,'0'0,"0"-25,0 1,25 48,-25 1,0 0,0 0,0 0,0 0,0-1,25 1,-25 0,0 0,0 24,0-24,0 0,0 0,-25 0,25-1,0 1,0 0,0 0,0 0</inkml:trace>
  <inkml:trace contextRef="#ctx0" brushRef="#br0" timeOffset="70396.8">19496 16421,'0'-25,"-24"25,24-25,-25 25,0 0,0 25,0-25,1 0,24 25,-25-25,25 25,0-1,0 1,25 0,-1 0,-24 0,25-25,0 24,0 1,0 0,-1-25,1 25,0-25,0 25,0-1,0-24,-1 25,1-25,0 25</inkml:trace>
  <inkml:trace contextRef="#ctx0" brushRef="#br0" timeOffset="70725.82">19769 16520,'0'0,"0"-25,0 50,0 0,25-25,-25 25,0-1,25 1,-25 0,25 0,0 0,-25-1,24-24,1 0,0 0,0 0,-25-24,25 24,-25-25,24 0,-24 0,25 0,-25 1,0-1,25 0,-25 0,0 0,0-24,0 24,0 0,0 0,0 0,0 1,0-1,0 0,0 0</inkml:trace>
  <inkml:trace contextRef="#ctx0" brushRef="#br0" timeOffset="76845.65">12278 9922,'0'-25,"25"25,-25-25,0 50,-25-25,25 25,-24-25,24 25,-25-25,25 24,-25-24,25 25</inkml:trace>
  <inkml:trace contextRef="#ctx0" brushRef="#br0" timeOffset="77206.43">12675 10046,'0'-25,"0"0,0 0,25 25,-25-24</inkml:trace>
  <inkml:trace contextRef="#ctx0" brushRef="#br0" timeOffset="78217.4">12427 11807,'-25'0,"1"0,-1 0,0 25,0-25,0 0,25 25,-24-25,-1 24,0 1,0 0,25 0,-25-25,25 25,0-1,0 1,-25-25,25 25,0 0,0 0,0-1,0 1,0 0,25-25,0 0,0 0,-25-25,25 25,0 0,-25-25,24 25,-24-24,25 24,0-25,0 0,-25 0,25 25,-25-25,0 1,0 48,-25 1,25 0,-25 0,25 0,0-1,0 1,0 0,0 0,25-25,-25 25,25-25,-25 25,24-25,1 0,0 0,0 0,0-25,-1 25,1 0,0-25,0 0,0 25,-1-25,-24 0,25 1,-25-1,0 0,0 0,0 0,0 1,0-1,0 0,-25 0,25 0,-24 1,-1-1,25 0,-25 25,25-25,0 50</inkml:trace>
  <inkml:trace contextRef="#ctx0" brushRef="#br0" timeOffset="78513.63">12898 11906,'0'0,"-24"0,-1 0,25 25,-25-25,0 25,25 0,0-1,0 1,0 0,0 0,0 0,25-25,-25 24,25-24,0 0,-1 0,1 0,0-24,0 24,0-25,-1 0,-24 0,0 0,0 1,0-1,-24 25,-1-25,0 0,0 25,0 0,1 0,-1 0,0 0,0 0,0 0</inkml:trace>
  <inkml:trace contextRef="#ctx0" brushRef="#br0" timeOffset="79767.93">6772 13022,'0'-24,"24"24,1 0,-25-25</inkml:trace>
  <inkml:trace contextRef="#ctx0" brushRef="#br0" timeOffset="80438.66">6921 12874,'0'-25,"-25"25,25 25,-25-25,25 24,-25 1,25 0,-25-25,25 25,0 0,-25-25,25 24,0 1,-24-25,-1 25,25 0,-25 0,25-1,-25 1,25 0,-25 0,1 0,24 0,0-1,0-48,24-1,-24 0,25 0,0 0,-25 0,25 1,0-1,-1 0,1 0,0 0,-25 1,25-1,0 0,0 25,-1-25,1 0,0 1,0 24,-25-25,25 25,-25 25,24-25,-24 24,0 1,25 0,-25 0,0 0,25-25,-25 24,25-24,-25 25,25 0,-1-25,-24 25,25-25</inkml:trace>
  <inkml:trace contextRef="#ctx0" brushRef="#br0" timeOffset="82571.55">6970 13022,'-25'0,"25"25,0 0,0 0,25-25,-25 25,0-1,0 1,0 0,0 0,0 0,0 0,25-25,-25 24,0 1,0 0,0 0,0 0,0-1,0 1,0 0,0 0,0 0,0-1,25-24,-25 25,0 0,0 0,0 0,0-1,25-24,-25 25,0 0,24 0,-24 0,0-1,25-24,-25 25,0 0,25 0,-25 0,0-1,0 1,0 0,25-25,-25 25,0 0,0-1,0 1,0 0,0 0,0 0,25-1,-25 1,0 0,0 0,0 0,0-1,0 1,0 0,0 0,0 0,0 0,0-1,0 1,0 0,0 0,0 0,0-1,24-24,-24 25,0 0,25-25,-25 25,0 0,0-1,0 1,0 0,0 0,0 0,0-1,0 1,0 0,0 0,25-25,-25 25,0-1,0 1,0 0,0 0,0 0,0-1,0 1,0 0,0 0,0 0,0-1,0 1,0 0,0 0,0 0,0-1,0 1,0 0,0 0,0 0,25 0,-25-1,0 1,0 0,0 0,0 0,0-1,0 1,25 0,-25 0,0 0,0-1,0 1,0 0,0 0,0 0,0-1,0 1,0 0,24-25,-24 25,0 0,0-1,0 1,0 0,0 0,0 0,0-1,0 1,0 0,0 0,0 0,0-1,0 1,0 0,25 0,-25 0,0-1,0 1,0 0,0 0,0 0,0 0,0-1,0 1,0 0,0 0,0 0,0-1,0 1,0 0,0 0,25 0,-25-1,0 1,0 0,0 0,0 0,0-1,0 1,25 0,-25 0,0 0,0-1,25 1,-25 0,0 0,0 0,0-1,0 1,0 0,0 0,0 0,0-1,24-24,-24 25,0 0,0 0,-24-25,-1 0,0 0,0 0,0 0,1-25,-1 25,25-25,-25 25,25-25,-25 1,25-1,0 0,25 25,-25 25,25-25,0 0,-25 25,24-25,1 24,0-24,0 0,0 0,-1 0,-24-24,25 24,-25-25,25 0,-25 0,25 0,-25 1,0-1,25 25,-25-25,0 0,0 0,0 1,0-1,0 0,0 0</inkml:trace>
  <inkml:trace contextRef="#ctx0" brushRef="#br0" timeOffset="88850.83">8359 14436,'0'-24,"-25"24,1 0,-1 0,25 24,-25-24,25 25,-25-25,25 25,-25-25,25 25,0 0,0-1,-24-24,24 25,0 0,0 0,0 0,0-1,0 1,0 0,0 0,24 0,1-25,0-25,0 25,0-25,-1 0,1 0,0 25,-25-24,25-1,-25 0,-25 25,25 25,0 0,0-1,0 1,0 0,0 0,0 0,25-25,-25 24,25-24,-1 0,1 0,-25-24,25-1,-25 0,0 0,0 0,0 1,0-1,0 0,0 0,0 0,0 1,0-1,0 0,-25 0,25 0,0 1,-25 24,25-25,25 25</inkml:trace>
  <inkml:trace contextRef="#ctx0" brushRef="#br0" timeOffset="89272.62">8781 14883,'-25'0,"0"0,25 25,-25-1,25 1,-24 0,24 0,-25 0,25-1,0 1,-25 0,25 0,0 0,0-1,0 1,0 0,25-25,0 0,-1 0,-24-25,25 25,-25-25,25 25,-25-24,0-1,0 0,0 0,0 0,0 1,0-1,0 0,-25 25,25-25,-25 25,25-25,-24 25,24-24,-25 24</inkml:trace>
  <inkml:trace contextRef="#ctx0" brushRef="#br0" timeOffset="89677.3">8979 14833,'-25'0,"50"0,0 0,0 0,0 0,0 0,-1-25,1 25,0 0,0 0,0 0,-25-24,24 24</inkml:trace>
  <inkml:trace contextRef="#ctx0" brushRef="#br0" timeOffset="89953.3">9054 14932,'25'-24,"-1"24,1 0,0-25,0 25,0 0,-1 0,1-25,0 25,0 0,0-25,-1 25,-48 0,-1 25</inkml:trace>
  <inkml:trace contextRef="#ctx0" brushRef="#br0" timeOffset="91609.45">9128 14858,'0'0,"-25"0,25-25,-24 25,48 0,1 0,0 0,0 0,0 0,-1 0,1 0,0 0,0 0,0 0,-1-25,1 25,0 0,0 0,0 0,-1 0,1-24,0 24,0 0,0 0,-50 0,0 0,0 0,0 0,-24 24,24-24,0 0,0 0,1 0,-26 0,25 0,0 0,1 0,-1 0,50 0,-1 0,1 0,0 0,0-24,0 24,-1 0,1 0,0 0,0 0,0 0,-1-25,1 25,0 0,0 0,0 0,-1-25,1 25,0 0,0 0,0 0,-1-25,-48 25,24 25,-25-25,0 0,0 0,0 25,1-25,-1 0,0 0,-25 25,26-25,-1 0,0 24,-25-24,26 0,-1 0,-25 25,25-25,1 0,-1 0,0 0,50 0,0 0,-1 0,1 0,0 0,0 0,24 0,-24-25,0 25,0 0,24 0,-24-24,0 24,0 0,0 0,-1 0,1 0,0 0,0-25,0 25,-1 0,1 0,-25 25,-25-25,1 0,-1 0,0 24,0-24,-24 0,24 0,0 25,0-25,-24 0,24 0,0 0,-25 25,26-25,-1 0,0 0,25 25,-25-25,50 0,0 0,0 0,-1 0,1 0,0 0,0 0,0-25,-1 25,1 0,0 0,0 0,0-25,-1 25,1 0,0 0,0-25,0 25,-1 0,1 0,0 0,-25-24,0 48,-25-24,0 0,1 25,-1-25,0 0,0 25,0-25,1 0,-1 25,0-25,-25 0,50 25,-24-25,-1 0,0 24,0-24,50 0,0 0,0 0,-1 0,1-24,0 24,0 0,0 0,-1-25,1 25,0 0,0-25,0 25,-1 0,1-25,0 25,0 0,-25-25,0 50,-25-25,0 0</inkml:trace>
  <inkml:trace contextRef="#ctx0" brushRef="#br0" timeOffset="93232.49">6796 12923,'0'25,"-24"-25</inkml:trace>
  <inkml:trace contextRef="#ctx0" brushRef="#br0" timeOffset="96204.93">10319 14387,'0'-25,"0"0,-25 25,25-25,-25 25,0 0,25 25,-24-25,24 25,-25-25,25 25,-25-25,25 25,0-1,0 1,-25 0,25 0,0 0,0-1,25-24,0 25,0-25,-1-25,1 25,0-24,0 24,-25-25,25 25,-25-25,0 0,0 0,0 1,0-1,0 0,0 0,-25 0,25 0,0 1,0-1,0 50,0-1,0 1,25 0,-25 0,0 0,24 0,-24-1,25 1,-25 0,25 0,-25 0,0-1,25-24,-25 25,0 0,0 0,0 0,0-1,0 1,0 0,0 0,0 0,-25-1,25 1,-25-25,25 25,-25 0,1-25,-1 25,0-25,0 0,0 0,25-25,0 0,0 0,0 0,0 1,25 24,-25-25,25 0,0 0</inkml:trace>
  <inkml:trace contextRef="#ctx0" brushRef="#br0" timeOffset="97167.45">10616 14734,'-24'0,"-1"0,50 0,-25-25,24 25,1 0,-25-25,25 25,0-24,0 24,-1-25</inkml:trace>
  <inkml:trace contextRef="#ctx0" brushRef="#br0" timeOffset="97515.24">10691 14709,'0'0,"25"0,-25 25,24-25,-24 25,0 0,0-1,0 1,0 0,0 0,-24-25,24 25,-25-25,25 24,-25-24,0 0,25 25,-25-25,1 0,-1 0,25-25</inkml:trace>
  <inkml:trace contextRef="#ctx0" brushRef="#br0" timeOffset="98447.42">10889 14238,'0'25,"0"-1,0 1,0 0,-25 0,25 0,0 0,0-1,-24 1,24 0,0 25,-25-26,25 1,0 0,-25 0,25 0,0-1,0 1,0 0,0 0,0-50,0 0,25 0,-25 1,0-1,25 0,-25 0,0 0,0 50,0 0,0 0,0 0,24-1,1-24,0-24,0-1,-25 0,25 0,-25 0,24 1,-24-1,0 0,0 0,0 0,0 1,0-1,0 0,0 0,0 0,0 0,0 1,0-1,0 50,0-1,25 1,-25 0,0 0,0 0,0 0,0-1,0 1,25 0,-25 0,0 0,0-1,0 1,0 0,0 0,0 0,0-1,0 1,0 0,0 0,0 0,25-1</inkml:trace>
  <inkml:trace contextRef="#ctx0" brushRef="#br0" timeOffset="99363.4">11187 14610,'0'0,"0"-25,0 50,0 0,0 0,0-1,0 1,0 0,0 0,0 0,0-1,0 1,0 0,0 0,25-25,-25-25,0 0,-25 25,25-25,0 1,0-1,0 0,0 0,0 0,0 1,0-1,0 0,0 0,0 0,0 1,25 24,0 0,-25 24,0 1,0 0,0 0,0 0,0-1,0 1,0 0,0 0,24-25,1 0,0 25,-25-1,0 1,0 0,-25-25,25 25,-25 0,1-1,-1 1,0-25,0 25,0-25,0 0,1 0,-1 0,25-25</inkml:trace>
  <inkml:trace contextRef="#ctx0" brushRef="#br0" timeOffset="102835.42">11460 14139,'0'24,"0"1,0 0,0 0,25 0,-25-1,0 1,24 0,-24 0,0 0,0 0,25-1,-25 1,0 0,25 0,-25 0,0-1,0 1,0 0,25 0,-25 0,0-1,0 1,0-50,0 1,-25-1,25 0,0 0,-25 0,25 1,0-1,-25 0,25 0,0 0,-24 1,24-1,0 0,-25 0,25 0,-25 0,25 1,0-1,0 0,-25 0,25 0,0 1,0-1,0 0,-25 0,25 0,0 1,0-1,0 0,0 0,25 25,-25-25,25 25,0 0,0 0,-1 25,1-25,-25 25,25-25,-25 25,0 0,25-25,-25 24,25 1,-25 0,0 0,24 0,-24-1,0 1,0 0,0 0,0 0,0-1,0 1,-24-25,24 25,0 0,-25-25,25 25,-25-25,25 25,25-25,0 0,-1 0,-24 24,25-24,-25 25,25-25,-25 25,25 0,-25 0,0-1,0 1,0 0,0 0,0 0,-25-25,25 24,-25 1,0 0,1-25,24 25,-25-25,0 0,25 25,-25-25,0 0,1 0,24-25</inkml:trace>
  <inkml:trace contextRef="#ctx0" brushRef="#br0" timeOffset="103275.59">11857 14015,'0'-25,"0"50,0-1,-25 1,25 0,0 0,0 0,0-1,0 1,0 0,0 0,0 0,0-1,0 1,0 25,0-25,0 0,0-1,0 1,0 0,0 0,0 0,0-1,0 1,0 0,0 0,0 0,25-25,-25 24,24 1,-24 0,25-25,0 0,-25 25,25-25,0 0,-25-25,24 25</inkml:trace>
  <inkml:trace contextRef="#ctx0" brushRef="#br0" timeOffset="103587.06">11956 14263,'0'-25,"0"0,25 25,-1 25,1 0,-25-1,0 1,0 0,0 0,0 0,0 0,0-1,0 1,-25 0,25 0,-24 0,24-1,-25-24,25 25,0 0,-25-25,25 25</inkml:trace>
  <inkml:trace contextRef="#ctx0" brushRef="#br0" timeOffset="103851.51">12129 14238,'0'-25,"-24"25,-1 0,25 25,-25-25,25 25,0-1,0 1,0 0,0 0,0 0,0 0,0-1,0 1,0 0,0 0,25 0,0-1,-1-24,1 0,0 0</inkml:trace>
  <inkml:trace contextRef="#ctx0" brushRef="#br0" timeOffset="104123.92">12105 13990,'0'0,"0"-25,0 0,0 0,24 25,1 0,0 25,0-25,0 25,0 0,-1 0,1-1,0 1,0 0,-25 25,25-26,-25 26,0 0,0-1,0 1,0 0,-25-1,25 1,-25-1,0 1,0 0,1-1,-1 1,0-25,0 24</inkml:trace>
  <inkml:trace contextRef="#ctx0" brushRef="#br0" timeOffset="108299.4">11981 14287,'-25'0,"25"-24,25 24,-1 0,-24-25,25 25,0 0,0 0,-25-25,25 25,-1 0,1 0,-50 0,1 0,24 25,-25-25,0 0,0 25,0-25,1 0,24 24,-25-24,50 0,-25-24,24 24,1 0,0 0,-25-25,25 25,0 0,-1 0,1 0,-50 0,1 0,-1 0,25 25,-25-25,50 0,0 0,-25-25,24 25,1 0,0 0,-25-25,25 25,0 0,-50 0,25 25,-25-25,25 25,0-1,0 1,0 0,-25 0,25 0,0 0,0-1,-25-24,25 25,0 0,0 0,0 0,0-1,-24-24,24 25,0-50,0 1,24 24,-24-25,0 0,25 0,-25 0,0 1,25-1,-25 0,0 0,0 0,0 0,-25 50,25 0,-25 0,25 0,-24 0,24-1,-25 1,25 0,-25 0,25 0,0-1,0 1,0-50,25 1,0-1,-25 0,24 25,-24-25,0 0,25 1,-25-1,0 0,0 0,0 0,-25 25,25 25,0 0,-24-25,24 25,-25 0,25-1,0 1,-25-25,25 25,0 0,0 0,0-1,-25-24,50 0,-25-24,25 24,-25-25,25 25,-25-25,24 25,-24-25,25 25,-25-25,0 1,25 24,-50 0,25 24,-25-24,25 25,0 0,-24-25,24 25,-25 0,25-1,0 1,-25-25,25 25,-25 0,25 0,0-1,0 1,25-25,0-25,0 25,-1 0,1 0,0-24,0 24,0 0,0-25,-1 25,1 0,-25-25,25 25,0 0,-25-25,25 25,-1 0,1 0</inkml:trace>
  <inkml:trace contextRef="#ctx0" brushRef="#br0" timeOffset="109159.49">11931 14263,'-25'0,"25"24,25-24,0 0,0-24,-1 24,1 0,0-25,0 25,0 0,-25-25,24 25,1 0</inkml:trace>
  <inkml:trace contextRef="#ctx0" brushRef="#br0" timeOffset="113449.28">10567 15354,'-25'0,"25"-25,-25 25,50 0,0 0,0 0,-1 0,1 0,0 0,0 0,24 0,-24 0,25 0,-1 0,-24 0,50 0,-26 0,1 0,24 0,1 0,-26 0,26-25,-1 25,-24 0,-1 0,26-24,-26 24,1 0,0 0,-26-25,26 25,-25 0,24 0,-24-25,0 25,0 0,0-25,-1 25,1 0,0-25,0 25,0 0,-25-24,24 24,-48 0</inkml:trace>
  <inkml:trace contextRef="#ctx0" brushRef="#br0" timeOffset="114228.4">11137 15553,'0'-25,"0"50,0-1,0 1,0 0,0 0,0 0,0-1,0 1,0 25,0-25,0 24,-25-24,25 0,0 24,0-24,0 25,-24-25,24-1,0 26,0-25,0 0,0-1,0 1,0 0,0-50,0 0,0 1,0-1,24 0,-24 0,0 0,0 1,25-1,-25 0,0 0,0 0,25 25,-25-24,0 48,25-24,-25 25,25 0,-25 0,25 0,-25-1,0 1,24-25,-24 25,25 0,0-25,0 25,0-25,-25-25,24 25</inkml:trace>
  <inkml:trace contextRef="#ctx0" brushRef="#br0" timeOffset="114593.24">11013 15801,'-25'0,"1"0,48 0,1 0,-25-25,25 25,0 0,0 0,-1 0,1 0,0-25,0 25,0 0,0 0,-1-25,1 25,0 0,0 0,0 0,-25-25</inkml:trace>
  <inkml:trace contextRef="#ctx0" brushRef="#br0" timeOffset="118503.15">17264 17016,'-25'0,"0"0,25-25,-24 0,-1 25,25 25,0 0,-25 0,25 0,0-1,0 1,0 0,-25 0,25 0,0-1,0 1,0 25,0-25,0 24,-25-24,25 25,0-1,0-24,0 0,25 25,-25-26,0 26,0-25,0 0,0-1,0 1,25 0,-25 0,0 0,0-1,0 1,-25-25,25 25,-25-25,1 0,24-25,-25 25,0 0,0-25,0 1,1 24,-1-25,0 25,25-25,-25 25,0-25,1 25,-1-25,0 25,25-24,-25 24,25 24,25 1,-25 0,25 0,0 0,-25-1,24 1,1 0,0-25,-25 25,25 0,0-1,-1-24,-24 25,25-25,0 0,0 0,0-25,-25 1,24 24,-24-25,25 0,-25 0,25 0,-25 1,0-1,25 0,-25 0,0 0,0 1</inkml:trace>
  <inkml:trace contextRef="#ctx0" brushRef="#br0" timeOffset="128934.17">19199 9798,'0'-25</inkml:trace>
  <inkml:trace contextRef="#ctx0" brushRef="#br0" timeOffset="129098.97">19199 9773,'25'0</inkml:trace>
  <inkml:trace contextRef="#ctx0" brushRef="#br0" timeOffset="132359.97">12502 13618,'0'0,"0"-25,0 0,24 25,-24-25,0 1,0-1,-24 25,-1 0,25-25,-25 25,25-25,-25 25,0 0,25-25,-24 25,-1-24,0 24,0-25,0 25,1 0,-1-25,0 25,0 0,0-25,0 25,1 0,-1 0,0 0,0 0,0 0,1 0,-1 0,0 0,0 0,0 25,1-25,-1 0,0 0,0 0,25 25,-25-25,1 0,-1 0,0 25,0-25,0 0,1 24,-1-24,0 0,0 0,0 25,1-25,-1 0,0 25,0-25,0 25,1-25,-1 0,0 25,0-25,0 24,1 1,-1-25,0 25,0-25,0 25,0-25,25 25,-24-25,24 24,-25-24,25 25,-25-25,25 25,-25-25,25 25,-25-25,25 25,-24-25,-1 24,0 1,25 0,-25-25,0 25,1-25,24 25,-25-25,0 24,0 1,25 0,-25-25,25 25,0 0,-24-25,24 24,-25 1,25 0,-25 0,0 0,25-1,-25-24,25 25,0 0,-24-25,24 25,0 0,-25-25,25 24,0 1,0 0,-25-25,25 25,-25 0,25 0,0-1,-25 1,25 0,0 0,-24-25,24 25,0-1,-25 1,25 0,0 0,0 0,0-1,0 1,-25-25,25 25,0 0,0 0,0-1,0 1,0 0,0 0,0 0,-25-25,25 24,0 1,0 0,0 0,0 0,0-1,0 1,0 0,0 0,0 0,0-1,0 1,0 0,0 0,0 0,0-1,0 1,0 0,0 0,0 0,0 0,0-1,0 1,0 0,0 0,0 0,0-1,0 1,0 0,0 0,0 0,0-1,0 1,0 0,0 0,0 0,0-1,0 1,0 0,0 0,25 0,-25-1,0 1,0 0,0 0,25-25,-25 25,0-1,0 1,25-25,-25 25,24 0,-24 0,25-1,0 1,-25 0,25-25,-25 25,25-25,-25 25,24-25,-24 24,0 1,25-25,-25 25,25-25,0 0,-25 25,25-25,-25 25,24-25,1 25,0-25,-25 24,25-24,0 0,-1 25,1-25,0 0,0 0,0 0,-1 0,1 0,0-25,0 25,0 0,-1 0,1 0,0 0,0 0,0 0,0 0,-1 0,1 0,0 0,0 0,-25-24,25 24,-1 0,1 0,0-25,0 25,0 0,-1 0,1-25,0 25,0-25,0 25,-1-25,1 25,0-25,0 1,0 24,-1-25,1 25,-25-25,25 25,0-25,0 0,-1 25,1-24,0-1,0 0,0 0,-1 0,1 1,0-1,0 0,0 0,-1 0,-24 1,25 24,0-25,-25 0,25 0,-25 0,25 1,0-1,-1 0,-24 0,25 0,0 1,-25-1,25 0,0 0,-25 0,24 1,-24-1,25 0,0 0,-25 0,25 1,-25-1,25 0,-25 0,24-25,-24 26,25-1,0 0,-25-25,25 26,-25-1,0 0,25 0,-25-24,0 24,24 0,-24 0,0 0,0 1,0-26,25 25,-25 0,0-24,0 24,0 0,0-24,0 24,25-25,-25 1,0-1,0 0,0 1,0-1,0-24,0 24,0-24,0 24,0 0,-25-24,25 24,0 1,-25 24,25-25,-24 1,24 24,-25 0,0 0,25 1,-25-1,0 0,25 0,-24 25,-1-25,0 25</inkml:trace>
  <inkml:trace contextRef="#ctx0" brushRef="#br0" timeOffset="134782.56">18976 9872,'-25'0,"25"25,-25-25,25 25,-25-25,25 25,-25-25,25 24,-24 1,-1 0,25 0,-25-25,25 25,0 0,0-1,0-48,0-1,25 25,-25-25,25 0,-25 0,24 25,-24-25,25 1,-25-1,25 25,-25-25,25 25,-25-25,25 25,-1 0,-24-25,25 25,0 0,0 0,-25 25,25-25,-1 0,1 25,0-25,-25 25,25-25,0 0,-1 25,1-25,-25 24,25-24,0 0,0 25,-1-25</inkml:trace>
  <inkml:trace contextRef="#ctx0" brushRef="#br0" timeOffset="135474.2">19273 9872,'0'-25,"0"50,0 0,0 0,0 0,0-1,0 1,0 0,0 0,0 0</inkml:trace>
  <inkml:trace contextRef="#ctx0" brushRef="#br0" timeOffset="137058.97">19273 10096,'0'99,"0"-74,0-1,0 1,0 0,0 0,0 0,0-1,25-24,-25 25,0 0,0 0,0 0,0-1,25-24,-25 25,0 0,0 0,25 0,-25-1,0 1,24-25,-24 25,0 0,0 0,0-1,0 1,0 0,0 0,0 0,0-1,0 1,0 0,0 0,0 0,-24-25,24 24,0 1,0 0,0 0,0 0,0-1,0 1,0 0,0 0,0 0,0 0,0-1,24-24,-24 25,0 0,0 0,0 0,25-25,-25 24,0 1,0 0,0 0,0 0,0-1,25-24,-25 25,0 0,0 0,0 0,0-1,0 1,0 0,0 0,0 0,0-1,0 1,0 0,0 0,0 0,0-1,0 1,0 0,0 0,0 0,0-1,0 1,0 0,25 0,-25 0,0-1,0 1,0 0,0 0,0 0,0 0,0-1,0 1,0 0,0 0,0 0,0-1,0 1,0 0,0 0,0 0,0-1,0 1,0 0,0 0,0 0,0-1,0 1,0 0,0 0,0 0,0-1,0 1,0 0,-25 0,25 0,0-1,0 1,0-50,-25 25,25-24,-25 24,25-25,-24 25,24-25,-25 25,25-25,-25 25,25-25,-25 25,25-24,-25 24,25-25,-24 25,24-25,0 0,0 0,0 50,0 0,0 0,24-25,-24 25,25-1,-25 1,25 0,0 0,0-25,-1 0,-24-25,25 25,-25-25,25 0,0 1,0-1,-25 0,24 0,1-24,0 24,-25 0,25 0,0 0,-25 1,25-1,-25 0,24 0</inkml:trace>
  <inkml:trace contextRef="#ctx0" brushRef="#br0" timeOffset="137842.61">19447 13246,'0'25,"0"-1,-25-24,25 25,0 0,-25 0,25 0,0-1,-25-24,25 25,0-50,25 1,-25-1,25 0,-25 0,0 0,25 1,0-1,-25 0,24 0,-24 0,25 25,0 25,0 0,0-25,-25 25,25-25,-1 25,1-25,-25 24,25 1,0-25,-25 25</inkml:trace>
  <inkml:trace contextRef="#ctx0" brushRef="#br0" timeOffset="139919.34">19546 13246,'0'-25,"-25"25,25-25,0 0,0 0,0 50,0 0,0 0,0 0,0 0,0-1,0 1,0 0,0 0,0 0,0-1,0 1,0 0,0 0,0 0,0-1,0 1,0 0,0 0,0 0,0-1,0 1,0 0,0 0,0 0,0-1,0 1,0 0,25-25,-25 25,0 0,0-1,0 1,25 0,-25 0,0 0,0-1,25 1,-25 0,0 0,0 0,0-1,0 1,0 0,0 0,0 0,0-1,0 1,0 0,25 0,-25 0,0 0,0-1,0 1,24 0,-24 0,0 0,0-1,25 1,-25 0,0 0,0 0,0-1,0 1,25 0,-25 0,0 0,0-1,0 1,0 0,0 0,0 0,0-1,0 1,0 0,0 0,0 0,25-25,-25 24,0 1,0 0,0 0,0 0,25-1,-25 1,0 0,24 0,-24 0,0-1,0 1,0 0,0 0,25 0,-25 0,0-1,0 1,0 0,0 0,0 0,0-1,0 1,-25 0,25 0,0 0,0-1,0 1,0 0,0 0,0 0,25-25,-25 24,0 1,0 0,0 0,0 0,0-1,0 1,0 0,0 0,25-25,-25 25,0-1,0 1,0 0,0 0,0 0,25-25,-25 24,0 1,0 0,0 0,0 0,25-1,-25 1,0 0,0 0,0 0,0 0,0-1,0 1,0 0,0 0,0 0,24-1,-24 1,0 0,0 0,0 0,0-1,0 1,25 0,-25 0,0 0,0-1,0 1,0 0,25-25,-25 25,0 0,0-1,25 1,-25 0,0 0,25 0,-25-1,0 1,0 0,0 0,24 0,-24-1,0 1,0 0,-24-25,-1 0,0 0,0 0,0 0,1 0,24-25,-25 25,25-25,-25 25,25-24,-25 24,50 24,-25 1,25-25,0 0,-25 25,24-25,1 0,-25-25,25 25,-25-25,25 25,-25-24,0-1,25 25,-25-25,0 0,0 0,24 25,-24-24,0-1,25 0</inkml:trace>
  <inkml:trace contextRef="#ctx0" brushRef="#br0" timeOffset="144428.88">22944 14957,'0'-25,"25"25,0 0,0 0,0 0,-1 25,1-25,0 25,0-25,0 25,-1-25,1 25,-25-1,25 1,0 0,0-25,-25 25,24 0,-24-1,25 1,-25 0,0 0,0 0,0-1,0 1,0 0,-25 0,25 0,-24-25,24 25,-25-25,0 0,25 24,-25-24,0 0,1 0,-1 0,0 0,0-24,0 24,1 0,-1-25,0 25,0-25,0 0,1 0,-1 25,25-25,-25 1,25-1,-25-25,25 25,0 1,0-1,0 0,0 0,0 0,25 1,0 24,0-25,-1 0,1 0,0 25,0-25,24 25,1-24,-25 24,24-25,1 25,0-25,-26 25,26 0,0 0,-1-25,1 25,-25 0,24 0,1 0,-25 0,24 0,-24 0,0 0,24 0,-24 0,0 0,0 0,0 0,0 0</inkml:trace>
  <inkml:trace contextRef="#ctx0" brushRef="#br0" timeOffset="144861.25">24011 14536,'0'-25,"25"25,0 0,-1 0,1 0,0 0,0 0,0 0,-1 0,26 0,-25 0,0 0,-1 0,26 0,-25 25,24-25,-24 0,0 0,0 0,0 0,-1 0,1 0,0 0,0 0,-25-25,-25 25,25-25,-25 25</inkml:trace>
  <inkml:trace contextRef="#ctx0" brushRef="#br0" timeOffset="153882.74">20241 15007,'0'-25,"0"0,0 0,0 1,0-1,0 0,0 0,-25 25,25-25,-25 25,0 0,0 0,1 0,-1 0,0 0,0 0,0 0,1 25,-1-25,0 0,0 0,0 0,1 25,-1-25,0 0,0 25,0-25,1 25,-1-25,0 24,0-24,0 25,1-25,-1 25,0 0,0 0,25-1,-25-24,0 25,25 0,-24 0,24 24,-25-24,25 0,-25 0,25 0,-25 24,25-24,0 0,0 0,-25 24,25-24,0 0,0 25,0-26,0 1,0 25,25-25,-25-1,0 26,25-25,0 0,-25-1,25 1,-1 0,1-25,0 25,0-25,0 25,24-25,-24 24,0-24,25 0,-26 0,1 0,25 0,-25 0,24 0,-24 0,0 0,24 0,-24 0,25 0,-25-24,-1 24,26 0,-25-25,0 25,-1-25,26 0,-25 0,0 25,-1-24,-24-26,25 25,0 0,0-24,0 24,-25-25,24 26,-24-26,25 0,-25 26,0-26,0 0,0 25,0-24,0 24,-25-25,25 26,-24-26,-1 25,0 0,0 1,0-26,1 25,-1 0,-25 1,25-1,1 25,-26-25</inkml:trace>
  <inkml:trace contextRef="#ctx0" brushRef="#br0" timeOffset="155466.56">20365 16272,'0'0,"24"0,1 0,0 0,0 0,0 0,-1 0,1 0,0 0,0 0,0 0,24 0,-24 0,0 0,25 0,-26 0,26 0,-25 0,24 0,1 0,-25 0,24 0,-24-25,25 25,-1 0,-24 0,25 0,-25 0,24 0,1 0,-25 0,24-25,-24 25,25 0,-26 0,26-25,-25 25,0 0,-1-24,1 24,0 0,-25-25,25 25,0-25,-25 0,0 0,0 1,-25-1,0 0,0 25,0-25,1 25,-1-25,-25 25,25 0,1-24,-1 24,0 0,25 24,25-24,0 25,-1-25,1 25,0-25,0 0,0 25,-1-25,1 0,0 25,0-25,0 24,0-24,-1 25,1-25,-25 25,0 0,0 0,0-1,-25-24,25 25,-24 0,-1 0,0-25,0 25,-25-1,26 1,-26-25,25 25,-24 0,24-25,0 25,-25-25,26 0,-1 25,-25-25,25 0,25 24,-24-24,-1 0,25 25,-25-25,25 25</inkml:trace>
  <inkml:trace contextRef="#ctx0" brushRef="#br0" timeOffset="163391.38">7565 15776,'0'-25,"0"0,0 0,-24 25,24-24,-25 24,0 0,25-25,-25 25,0 0,1 0,-1 0,0 25,0-25,0 0,1 0,24 24,-25-24,0 25,0 0,0 0,1 0,-1-1,0 1,25 0,-25-25,0 25,25 24,-24-24,24 0,-25 0,25 0,-25-1,25 1,-25 0,25 0,0 24,0-24,0 0,0 0,0 0,0-1,0 1,0 0,0 25,25-25,-25-1,25 1,-25 0,25 0,-1 0,1-1,0 1,0-25,0 0,-1 25,26-25,-25 0,24 0,-24 0,25-25,-25 25,24 0,-24 0,25-25,-26 25,1-24,25 24,-25-25,-1 25,1-25,0 0,0 25,0-25,-1 1,1-1,0 0,0 0,0 0,-25 0,24 1,-24-1,25 0,-25 0,0 0,0-24,0 24,0-25,0 26,0-26,0 0,0 26,0-26,-25 0,25 1,-24-1,-1 25,0-24,25 24,-25-25,-24 26,24-1,0 0,-25 0,26 0,-26 1,25 24,-24-25,-1 0,0 25,26-25,-26 25</inkml:trace>
  <inkml:trace contextRef="#ctx0" brushRef="#br0" timeOffset="164487.81">7640 14139,'0'-25,"-25"25,25 25,-25-25,0 0,1 24,-1-24,0 0,-25 25,26-25,-1 25,-25-25,25 0,-24 25,-1-25,25 25,-24-25,24 0,0 24,-24-24,24 0,0 0,0 0,0 0,50 0,0 0</inkml:trace>
  <inkml:trace contextRef="#ctx0" brushRef="#br0" timeOffset="164826.62">7193 14089,'0'-25,"-24"25,-1 0,25 25,-25-25,0 25,0-25,1 25,-1-1,0-24,0 25,-24 0,24 0,0 0,-25-1,25-24,1 25,-1 0,0 0,0 0,25 0,-25-25,25 24,0 1,-24-25,24 25,0 0,24 0,-24-1,25 1,0-25,0 25,0-25,-1 25,26-25,0 0,-1 25,1-25,0 0</inkml:trace>
  <inkml:trace contextRef="#ctx0" brushRef="#br0" timeOffset="186150.91">5680 6152</inkml:trace>
  <inkml:trace contextRef="#ctx0" brushRef="#br0" timeOffset="188257.78">5730 6201,'0'25,"0"0,0 0,0-1,0 1,25-25,-25-25,0 1,0-1,0 50,0-1,-25 1,25 0,-25-25,25 25,0 0,-25-25,25 24,0 1,-25-25,25 25,0-50,0 0,0 1,0-1,25 25,-25-25,25 0,-25 0,25 25,0-24,-1-1,1 25,0 0,0 25,0-25,-25 24,25-24,-1 25,-24 0,25-25,-25 25,25-25,0 25</inkml:trace>
  <inkml:trace contextRef="#ctx0" brushRef="#br0" timeOffset="189043.34">5978 7491,'0'0,"0"50,0-1,0 1,0-25,25 24,-25 1,25-1,-25-24,24 25,-24-1,25-24,0 25,-25 0,25-26,0 26,-25-25,0 24,24-24,-24 25,0-25,25-1,-25 1,0 25,0-25,0-1,0 1,25 0,-25 0,0 0,0-1,0 1,25 0,-25 0,0 0,0-1,25 1,-25 0,0 0,24 0,-24-1,25 26,-25-25,0 0,0-1,25 1,-25 0,0 0,0 0,0 0,0-1,0 1,0 0,0 0,0 0,0-1,25-24,-25 25,0 0,0 0,0 0,0-1,0 1,0 0,0 0,0 0,0-1,0 1,-25 0,25 0,0 0,0-1,0 1,-25 0,25 0,0 0,-25-1,25 1,-24-25,24-25,0 1,-25 24,25-25,0 0,0 0,-25 0,25-24,0 24,-25 0,25 0</inkml:trace>
  <inkml:trace contextRef="#ctx0" brushRef="#br0" timeOffset="189187.06">5804 7342,'0'0,"0"-25,0-24,0 24</inkml:trace>
  <inkml:trace contextRef="#ctx0" brushRef="#br0" timeOffset="189541.33">5904 6821,'0'0,"0"-25,0 1,0-1,0 0,0 0,0 0,0 1,0 48,24 1,-24 0,25 0,-25 0,25 24,-25 1,25-25,-25 49,25-24,-25-1,0 26,0-26,0 26,0-1,0-24,0 24,0-24,0-1,-25 1,25 0,-25-1,25-24,0 25,0-26,-25 1,25 0,0 0</inkml:trace>
  <inkml:trace contextRef="#ctx0" brushRef="#br0" timeOffset="-201812.75">7491 14932,'0'-24,"0"-1</inkml:trace>
  <inkml:trace contextRef="#ctx0" brushRef="#br0" timeOffset="-174179.1">6400 8086,'0'0,"24"0,1 0,0 0,0 0,0 0,-1 0,1 0,0 0,0 0,0-24,-1 24,1 0,0 0,0-25,0 25,-1 0,1 0</inkml:trace>
  <inkml:trace contextRef="#ctx0" brushRef="#br0" timeOffset="-173982.86">6697 7863,'0'-25,"0"0,-25 25,25 25,0 0,0 0,0 0,0-1,0 1,0 25,25-25,-25 24</inkml:trace>
  <inkml:trace contextRef="#ctx0" brushRef="#br0" timeOffset="-154979.22">1513 4440,'-25'-25,"25"0,0 1,0-1,25 0,0 25,-25-25,25 25,24-25,-24 25,25 0,-1-24,-24 24,25 0,-1 0,1 0,0 24,-1-24,-24 25,0 0,24 0,-49 0,25-1,-25 26,0-25,0 24,0-24,-25 25,1-1,-1 1,0-25,-25 24,26 1,-26-25,0 0,-24 24,24-24,1 0,-26-25,26 25,-1-25,-24 0,24 0,0 0,1 0,-1-25,1 25,24-25,-25 0,25 1,1-26,24 25,-25-25,25 26,0-26,0 0,25 26,-25-26,24 0,1 1,25 24,-1-25,1 1,0-1,24 25,-24-24,24 24,0-25,1 26,-1-26,1 25,-1 0,1 1,24-1,-25 0,1 0,-1 0,0 1,1 24,-26 0,26-25,-26 25,1 0,0 0,-1 0,-24 0,0 25,0-25,0 0,-25 24,24-24,1 25</inkml:trace>
  <inkml:trace contextRef="#ctx0" brushRef="#br0" timeOffset="-154694.82">3001 3398,'0'0,"-24"0,-1 0,25-25,25 1,-1 24,26-25,-25 25,24-25,1 0,0 25,24-25,-24 1,-1-1,26 0,-26 25,26-25,-26 0,1 1,0 24,-1-25,1 25,-1-25</inkml:trace>
  <inkml:trace contextRef="#ctx0" brushRef="#br0" timeOffset="-145113.43">5854 6524,'-25'0,"25"-25,-25 25,25 25,0-1,-25-24,25 25,0 0,-24-25,24 25,0-50,0 0,24 0,-24 1,0-1,25 0,-25 0,25 25,-25-25,25 25,0 25</inkml:trace>
  <inkml:trace contextRef="#ctx0" brushRef="#br0" timeOffset="-134952.58">5606 4837,'0'0,"-25"-25,25 0,-25 25,25-25,-25 1,25-1,-24 25,24 25,-25-25,25 24,-25 1,25 0,-25 0,25 0,-25 0,25-1,-24 1,24 0,0 0,-25 0,25-1,0 1,0 0,-25 0,25 24,0-24,0 0,0 0,0 0,-25 24,25-24,0 25,0-26,0 26,-25 0,25-1,0 26,0-26,0 1,-24 24,24-24,0 24,0-24,0 24,0 1,0-1,0 1,-25-26,25 26,0-1,0 0,0 1,0-26,0 26,25-26,-25 1,0 0,0 24,0-24,24-1,-24 1,0 0,25-26,-25 26,25-25,-25 24,25-24,-25 0,25 0,-1 0,-24-1,25-24,0 25,0-25,0 25,-1-25,1 0,0 0,0 0,0 0,-1-25,26 25,-25-25,0 25,-1-24,-24-1,25 0,0 0,0 0,0 1,-25-26,25 0,-1 26,-24-51,25 26,0-26,0 26,-25-26,25 1</inkml:trace>
  <inkml:trace contextRef="#ctx0" brushRef="#br0" timeOffset="-133139.44">19248 5135,'0'-25,"0"0,0 0,0 0,0 1,0-1,0 0,-24 25,-1 0,0 0,0 25,0-25,1 25,-1-25,25 24,-25-24,0 25,0-25,1 25,-1 0,0-25,0 25,0-1,25 1,-24 0,-1 0,0 0,0 24,-24-24,24 0,0 24,0 1,0 0,1-1,-1 1,0-1,0 1,0 24,0-24,1 0,-1 24,0 1,0-26,25 26,-25-1,25 0,-24 1,24-1,0 1,0-1,0 0,0 1,0-1,0 1,0 24,0-25,24-24,-24 24,25 1,0-1,0-24,-25 24,49-24,-24-1,0 1,0 0,0-1,24 1,-24-1,0-24,25 25,-26-25,1-1,25 1,-25 0,-1-25,1 25,0-25,25 0,-26 0,1 0,0 0,25-25,-26 25,1-25,25 0,-25 1,24-26,-24 25,25-24,-1-26,-24 26,25-26,-1 1,1-1,0-24,-1 0,1 0,-1-25,1 0,0 0,-1 0,-24 0,0 24,24-24,-49 0,25 0,0 25,-25 0</inkml:trace>
  <inkml:trace contextRef="#ctx0" brushRef="#br0" timeOffset="-130367.57">19273 6995,'-25'0,"1"0,24-25,-25 25,25 25,0 0</inkml:trace>
  <inkml:trace contextRef="#ctx0" brushRef="#br0" timeOffset="-127195.46">19571 4564,'0'0,"0"-25,0 0,0 1,0-1,25 0,-25 0,0 0,0 1,25-1,-25 0,0 0,0 0,24 25,-24-24,25-1,0 25,0-25,0 25,-1 0,1 25,25-25,-25 25,24-1,1-24,-25 25,24 0,1 0,-25 24,24-24,-24 0,0 0,0 24,-1-24,-24 0,0 0,0 0,0-1,-24-24,-1 25,-25-25,25 25,-49-25,24 0,1 0,-26-25,1 25,24-25,-24 25,0-24,24-1,-25 0,26-25,-1 26,1-1,24 0,-25 0,25 0,1-24,24 24,0 0,0 0,24-24,26 24,0 0,-1 0,26-24,24 24,0 0,0 0,25 1,-24-1,24 0,0 25,0-25,0 25,-25 0,25 0,-25 0,25 0,-25 0,-24 0,24 0,-25 0,26 0,-51 0,26 0,-26 0,1 25,-25-25,-1 0</inkml:trace>
  <inkml:trace contextRef="#ctx0" brushRef="#br0" timeOffset="-126943.39">21481 3696,'0'0,"-25"0,25-25,25 0,0 25,-1 0,1-25,0 25,25-24,-1 24,1 0,0-25,-1 25,1 0,24-25,-24 25,-1 0,26 0,-26-25,1 25</inkml:trace>
  <inkml:trace contextRef="#ctx0" brushRef="#br0" timeOffset="-126735.81">21828 3249,'0'0,"-25"0,25 25,0 0,0 0,0 24,0-24,-24 25,24-1,-25 26,25-1,-25 1,-25-1,25 25,1 1,-26 24,25-25,-24 25,24 0,-25 0,25 0,1-25</inkml:trace>
  <inkml:trace contextRef="#ctx0" brushRef="#br0" timeOffset="-121909.82">18281 5407,'-25'0,"0"0,1 0,-1 0,0 0,0 0,0 0,1 0,-1 0,0 0,0 0,0 25,1-25,-1 0,0 0,0 0,0 25,1-25,-1 0,0 0,0 25,0-25,1 0,-1 0,25 25,-25-25,0 0,0 0,1 0,-1 0,0 0,25 24,-25-24,0 0,0 0,1 0,-1 0,0 25,0-25,0 0,1 0,-1 0,0 0,0 0,0 0,1 0,-1 0,0 0,0 0,0 25,1-25,-1 0,0 0,0 0,0 25,1-25,-1 0,0 0,0 0,0 0,1 0,-1 0,0 0,0 0,0 0,1 0,-1 25,0-25,0 0,0 0,1 0,-1 0,0 0,0 0,0 0,1 0,-1 0,0 0,0 0,0 0,0 0,1 24,-1-24,0 0,0 0,0 0,1 0,-1 0,0 0,0 0,0 0,1 0,-1 0,0 0,0 0,0 0,1 0,-1 0,0 0,0 0,0 0,-24 0,24 0,0 25,0-25,1 0,-26 0,25 0,0 0,-24 0,24 0,0 0,-24 0,24 0,0 0,-25 0,25 25,1-25,-1 0,-25 0,25 0,1 0,-1 0,-25 0,25 25,1-25,-26 0,25 0,0 0,-24 0,24 0,-25 0,1 25,24-25,-25 0,26 0,-26 0,0 0,26 0,-26 0,0 0,26 0,-26 0,0 0,1 0,24 24,-25-24,1 0,24 0,-25 0,1 0,24 0,-25 0,25 0,-24 0,-1 25,25-25,-24 0,-1 0,1 0,-1 0,0 0,1 0,-1 0,1 0,-1 0,0 25,1-25,-1 0,0 0,1 0,-26 0,26 0,-1 0,1 0,-26 0,26 0,-1 0,0 0,-24 0,24 0,-24 0,24 0,-24 0,0 0,-1 0,25 0,-24 0,0 0,-1 0,1 0,-1 0,1 0,0 0,-1 0,1 0,-1 0,26 0,-26 0,1 0,-1 0,26 0,-26 0,1 0,24 0,-24 0,0 0,-1 0,1-25,-1 25,1 0,0 0,-26 0,26 0,0-25,-26 25,26 0,-25 0,24 0,-24-24,25 24,-26 0,26 0,0 0,-26-25,26 25,0 0,-26 0,26 0,-1-25,1 25,0 0,-1 0,1 0,-1 0,1 0,0 0,24 0,-24 0,24-25,0 25,-24 0,24 0,1 0,-1 0,25 0,-24-25,-1 25,0 0,1 0,-1 0,1-24,-1 24,0 0,1 0,-1 0,1 0,-26 0,26 0,-1 0,-24 0,24 0,-24 0,24-25,0 25,-24 0,24 0,-24 0,24 0,-24 0,24 0,1 0,-1 0,0 0,1-25,-1 25,25 0,1 0,-1 0,0-25,0 25,0 0,25-25,-24 25,-1 0</inkml:trace>
  <inkml:trace contextRef="#ctx0" brushRef="#br0" timeOffset="-121621.57">6648 5110,'0'0,"0"-25,0 0,0 0,-25 25,0 0,0 0,0 0,1 0,-1 25,0-25,0 25,-24-25,24 25,0 0,-25-1,26 1,-26 0,25 0,-24 0,24-1,0 1,-25 0,26 0,-1 0</inkml:trace>
  <inkml:trace contextRef="#ctx0" brushRef="#br0" timeOffset="-121521.73">5953 5457,'99'248,"-198"-496,223 496,-74-223,24 0,-24-25,24 24,25-24,-24 0,-1 25,25-25</inkml:trace>
  <inkml:trace contextRef="#ctx0" brushRef="#br0" timeOffset="-118893.64">7069 13122,'0'24,"-24"1,-1 0,25 0,-25-25,25 25,-25-25,25 25,-25-1,25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2E5A7-36EF-44A1-B652-F8B29E825EC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73768-80FA-47F6-84B3-73ABEDE1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8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8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8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0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10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99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18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77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8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77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95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5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9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74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92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87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51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99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05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21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77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51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4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78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58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83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54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6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1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3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9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6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7E96-D7F5-413B-A16D-380C86211E75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9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0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customXml" Target="../ink/ink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emf"/><Relationship Id="rId4" Type="http://schemas.openxmlformats.org/officeDocument/2006/relationships/customXml" Target="../ink/ink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emf"/><Relationship Id="rId5" Type="http://schemas.openxmlformats.org/officeDocument/2006/relationships/customXml" Target="../ink/ink20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99CF6B-62BC-8461-FD9A-8E0E59F94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08296"/>
              </p:ext>
            </p:extLst>
          </p:nvPr>
        </p:nvGraphicFramePr>
        <p:xfrm>
          <a:off x="762000" y="5398"/>
          <a:ext cx="6618462" cy="7084502"/>
        </p:xfrm>
        <a:graphic>
          <a:graphicData uri="http://schemas.openxmlformats.org/drawingml/2006/table">
            <a:tbl>
              <a:tblPr/>
              <a:tblGrid>
                <a:gridCol w="1478280">
                  <a:extLst>
                    <a:ext uri="{9D8B030D-6E8A-4147-A177-3AD203B41FA5}">
                      <a16:colId xmlns:a16="http://schemas.microsoft.com/office/drawing/2014/main" val="4128896318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812087756"/>
                    </a:ext>
                  </a:extLst>
                </a:gridCol>
                <a:gridCol w="1697601">
                  <a:extLst>
                    <a:ext uri="{9D8B030D-6E8A-4147-A177-3AD203B41FA5}">
                      <a16:colId xmlns:a16="http://schemas.microsoft.com/office/drawing/2014/main" val="3924899729"/>
                    </a:ext>
                  </a:extLst>
                </a:gridCol>
                <a:gridCol w="984639">
                  <a:extLst>
                    <a:ext uri="{9D8B030D-6E8A-4147-A177-3AD203B41FA5}">
                      <a16:colId xmlns:a16="http://schemas.microsoft.com/office/drawing/2014/main" val="1070354764"/>
                    </a:ext>
                  </a:extLst>
                </a:gridCol>
                <a:gridCol w="979662">
                  <a:extLst>
                    <a:ext uri="{9D8B030D-6E8A-4147-A177-3AD203B41FA5}">
                      <a16:colId xmlns:a16="http://schemas.microsoft.com/office/drawing/2014/main" val="1289834894"/>
                    </a:ext>
                  </a:extLst>
                </a:gridCol>
              </a:tblGrid>
              <a:tr h="444282"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b="1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Lec8</a:t>
                      </a:r>
                      <a:endParaRPr lang="en-IN" sz="2400" b="1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400" b="1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008443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r>
                        <a:rPr lang="en-IN" sz="1200"/>
                        <a:t>1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1921PH19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SAUMYASHREE BARAL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19460"/>
                  </a:ext>
                </a:extLst>
              </a:tr>
              <a:tr h="411514">
                <a:tc>
                  <a:txBody>
                    <a:bodyPr/>
                    <a:lstStyle/>
                    <a:p>
                      <a:r>
                        <a:rPr lang="en-IN" sz="1200"/>
                        <a:t>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2321PH02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ARYA KUMAR SIDDHARTH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816737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r>
                        <a:rPr lang="en-IN" sz="1200"/>
                        <a:t>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2321PH07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NAINCY SHRIVASTAVA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555580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r>
                        <a:rPr lang="en-IN" sz="1200"/>
                        <a:t>4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2321PH09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PRITAM SAMANTA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088420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5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2321PH10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REETU SAINI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034857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6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SOUBHIK MUKHERJEE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845804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7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2321PH14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NEHA CHOUDHARY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683620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r>
                        <a:rPr lang="en-IN" sz="1200"/>
                        <a:t>8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2321PH15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RABI DAS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43314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9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2321PH19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SHRUTI SARSWAT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9423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10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2212PH02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AMAN KUMAR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030496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11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2212PH10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BINAYAK ROUT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823089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2212PH11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DARPAN SARKAR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993315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2212PH13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GAURAV JAISWAL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96916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14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2212PH17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KAUSHIP SAHA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1641"/>
                  </a:ext>
                </a:extLst>
              </a:tr>
              <a:tr h="411514">
                <a:tc>
                  <a:txBody>
                    <a:bodyPr/>
                    <a:lstStyle/>
                    <a:p>
                      <a:r>
                        <a:rPr lang="en-IN" sz="1200"/>
                        <a:t>15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2212PH20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NEELLOHIT KARMAKAR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843421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16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2212PH23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RITIK PAL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135267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17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2212PH26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SOUMIK KARMAKAR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287616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18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2212PH32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KAUSTAB BHARASA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a</a:t>
                      </a:r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986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34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855B7-FE9F-C8E1-D993-B06CB9EC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B815A-8DB7-3725-37D3-75F631362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604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27F6-6000-A3C5-BF20-0F50BE96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6DF89-21A1-2ACB-982A-5F7C4F527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7745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0CF0-FD09-0678-19C8-5EACC066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39517-F111-0A5F-0040-71162AEE3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251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2D57-AFA9-45BB-8156-05B969C7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5B3DB-808C-66B6-9C4B-18315F10B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3879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00A5-ACFB-8583-0ED7-AA0CB65A7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033DE-CE67-56F7-8A46-BF5A7A7A3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427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252C3-F355-2837-00A6-6B11A1E30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8856B-2407-E9E5-FEEB-157C84333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1902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4369D-0C16-3717-5F76-24B2C9F9A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728BD-F5BB-6745-C44C-0BF51C97F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EAD216-9371-B600-127F-EA821DBAD382}"/>
                  </a:ext>
                </a:extLst>
              </p14:cNvPr>
              <p14:cNvContentPartPr/>
              <p14:nvPr/>
            </p14:nvContentPartPr>
            <p14:xfrm>
              <a:off x="319680" y="1411200"/>
              <a:ext cx="8541000" cy="4578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EAD216-9371-B600-127F-EA821DBAD3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320" y="1401840"/>
                <a:ext cx="8559720" cy="459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745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3EA51-7246-14BE-342F-30415895E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1503D-D436-3447-4249-972B382AD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15CC9E-9E02-233B-521C-F668C8B790E0}"/>
                  </a:ext>
                </a:extLst>
              </p14:cNvPr>
              <p14:cNvContentPartPr/>
              <p14:nvPr/>
            </p14:nvContentPartPr>
            <p14:xfrm>
              <a:off x="326520" y="196560"/>
              <a:ext cx="8876880" cy="5819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15CC9E-9E02-233B-521C-F668C8B790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160" y="187200"/>
                <a:ext cx="8895600" cy="583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0328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80320" y="437400"/>
              <a:ext cx="7992360" cy="6242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960" y="428040"/>
                <a:ext cx="8011080" cy="62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420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6120" y="267840"/>
              <a:ext cx="8519400" cy="6501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760" y="258480"/>
                <a:ext cx="8538120" cy="651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427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Concept of Doppler Cooling of Atoms</a:t>
            </a:r>
          </a:p>
        </p:txBody>
      </p:sp>
    </p:spTree>
    <p:extLst>
      <p:ext uri="{BB962C8B-B14F-4D97-AF65-F5344CB8AC3E}">
        <p14:creationId xmlns:p14="http://schemas.microsoft.com/office/powerpoint/2010/main" val="515225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Effects of magnetic field on 2 Level atom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838200"/>
            <a:ext cx="394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Uniform magnetic field (Helmholtz coil)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52938" y="2285256"/>
            <a:ext cx="86714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5400000">
            <a:off x="2438400" y="0"/>
            <a:ext cx="5029200" cy="7924800"/>
            <a:chOff x="2819400" y="1600200"/>
            <a:chExt cx="4495800" cy="5257800"/>
          </a:xfrm>
        </p:grpSpPr>
        <p:sp>
          <p:nvSpPr>
            <p:cNvPr id="5" name="Rectangle 4"/>
            <p:cNvSpPr/>
            <p:nvPr/>
          </p:nvSpPr>
          <p:spPr>
            <a:xfrm>
              <a:off x="2819400" y="1664732"/>
              <a:ext cx="4495800" cy="5193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02014" y="1600200"/>
              <a:ext cx="11367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Uniform B</a:t>
              </a:r>
            </a:p>
            <a:p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657600" y="1923365"/>
              <a:ext cx="2851706" cy="547110"/>
              <a:chOff x="3505200" y="1999565"/>
              <a:chExt cx="2851706" cy="547110"/>
            </a:xfrm>
          </p:grpSpPr>
          <p:sp>
            <p:nvSpPr>
              <p:cNvPr id="9" name="Flowchart: Magnetic Disk 8"/>
              <p:cNvSpPr/>
              <p:nvPr/>
            </p:nvSpPr>
            <p:spPr>
              <a:xfrm>
                <a:off x="3505200" y="1999565"/>
                <a:ext cx="2851706" cy="547110"/>
              </a:xfrm>
              <a:prstGeom prst="flowChartMagneticDisk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191000" y="2042133"/>
                <a:ext cx="1332466" cy="1676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4466859" y="2362200"/>
                <a:ext cx="86714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810000" y="6310890"/>
              <a:ext cx="2851706" cy="547110"/>
              <a:chOff x="3505200" y="1999565"/>
              <a:chExt cx="2851706" cy="547110"/>
            </a:xfrm>
          </p:grpSpPr>
          <p:sp>
            <p:nvSpPr>
              <p:cNvPr id="14" name="Flowchart: Magnetic Disk 13"/>
              <p:cNvSpPr/>
              <p:nvPr/>
            </p:nvSpPr>
            <p:spPr>
              <a:xfrm>
                <a:off x="3505200" y="1999565"/>
                <a:ext cx="2851706" cy="547110"/>
              </a:xfrm>
              <a:prstGeom prst="flowChartMagneticDisk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191000" y="2042133"/>
                <a:ext cx="1332466" cy="1676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4466859" y="2362200"/>
                <a:ext cx="86714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Oval 2"/>
          <p:cNvSpPr/>
          <p:nvPr/>
        </p:nvSpPr>
        <p:spPr>
          <a:xfrm>
            <a:off x="21336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4384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522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384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384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962400" y="35424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267200" y="38731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81050" y="4406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672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67200" y="37207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791195" y="3514717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6095995" y="38454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09845" y="43788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95995" y="39978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95995" y="36930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99826" y="1688068"/>
            <a:ext cx="204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ZEEMAN SPLITTING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27314" y="38070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480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895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F03490-C9D1-B0BB-A9FB-DBD009B31327}"/>
                  </a:ext>
                </a:extLst>
              </p14:cNvPr>
              <p14:cNvContentPartPr/>
              <p14:nvPr/>
            </p14:nvContentPartPr>
            <p14:xfrm>
              <a:off x="1337400" y="1810440"/>
              <a:ext cx="6838200" cy="4362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F03490-C9D1-B0BB-A9FB-DBD009B313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8040" y="1801080"/>
                <a:ext cx="6856920" cy="438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0357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91040" y="0"/>
              <a:ext cx="8179920" cy="6393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680" y="-9360"/>
                <a:ext cx="8198640" cy="64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961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7B023-0FCD-AA50-FD5B-C26434F2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1A05C-496E-5F21-3224-B6664D422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999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Effects of magnetic field on 2 Level atom (Using anti-</a:t>
            </a:r>
            <a:r>
              <a:rPr lang="en-US" b="1" dirty="0" err="1"/>
              <a:t>helmhlotz</a:t>
            </a:r>
            <a:r>
              <a:rPr lang="en-US" b="1" dirty="0"/>
              <a:t> coil)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 rot="5400000">
            <a:off x="7136663" y="3568155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8348564" y="3771534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610600" y="3420046"/>
            <a:ext cx="0" cy="1075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 rot="5400000">
            <a:off x="-1106506" y="3738636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-9319" y="3942015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104011" y="4116694"/>
            <a:ext cx="9700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617220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617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6884" y="6096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+B</a:t>
            </a:r>
          </a:p>
        </p:txBody>
      </p:sp>
      <p:sp>
        <p:nvSpPr>
          <p:cNvPr id="14" name="Oval 13"/>
          <p:cNvSpPr/>
          <p:nvPr/>
        </p:nvSpPr>
        <p:spPr>
          <a:xfrm>
            <a:off x="69342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2390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528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90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486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901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1992" y="382088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2" name="Oval 21"/>
          <p:cNvSpPr/>
          <p:nvPr/>
        </p:nvSpPr>
        <p:spPr>
          <a:xfrm>
            <a:off x="9144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19200" y="39883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33050" y="4521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4140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9200" y="38359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63430" y="368233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5000" y="38555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8629" y="39940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30" name="Oval 29"/>
          <p:cNvSpPr/>
          <p:nvPr/>
        </p:nvSpPr>
        <p:spPr>
          <a:xfrm>
            <a:off x="40386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3434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7250" y="45589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5908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895600" y="40386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95600" y="4572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956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4102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715000" y="40013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15000" y="45347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15000" y="39251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15000" y="40775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1"/>
          </p:cNvCxnSpPr>
          <p:nvPr/>
        </p:nvCxnSpPr>
        <p:spPr>
          <a:xfrm>
            <a:off x="1863430" y="3836222"/>
            <a:ext cx="5527970" cy="292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1"/>
          </p:cNvCxnSpPr>
          <p:nvPr/>
        </p:nvCxnSpPr>
        <p:spPr>
          <a:xfrm flipV="1">
            <a:off x="1878629" y="3810000"/>
            <a:ext cx="5374221" cy="3379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05000" y="3962400"/>
            <a:ext cx="548640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863430" y="4533032"/>
            <a:ext cx="590897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4F15DB4-176A-005B-E4FF-0CD1205EDAA4}"/>
                  </a:ext>
                </a:extLst>
              </p14:cNvPr>
              <p14:cNvContentPartPr/>
              <p14:nvPr/>
            </p14:nvContentPartPr>
            <p14:xfrm>
              <a:off x="1175760" y="1987560"/>
              <a:ext cx="6777000" cy="4239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4F15DB4-176A-005B-E4FF-0CD1205EDA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6400" y="1978200"/>
                <a:ext cx="6795720" cy="425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049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Effects of magnetic field on 2 Level atom (Using anti-</a:t>
            </a:r>
            <a:r>
              <a:rPr lang="en-US" b="1" dirty="0" err="1"/>
              <a:t>helmhlotz</a:t>
            </a:r>
            <a:r>
              <a:rPr lang="en-US" b="1" dirty="0"/>
              <a:t> coil)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 rot="5400000">
            <a:off x="7136663" y="3568155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8348564" y="3771534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610600" y="3420046"/>
            <a:ext cx="0" cy="1075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 rot="5400000">
            <a:off x="-1106506" y="3738636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-9319" y="3942015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104011" y="4116694"/>
            <a:ext cx="9700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617220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617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6884" y="6096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+B</a:t>
            </a:r>
          </a:p>
        </p:txBody>
      </p:sp>
      <p:sp>
        <p:nvSpPr>
          <p:cNvPr id="14" name="Oval 13"/>
          <p:cNvSpPr/>
          <p:nvPr/>
        </p:nvSpPr>
        <p:spPr>
          <a:xfrm>
            <a:off x="69342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2390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528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90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486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901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1992" y="382088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2" name="Oval 21"/>
          <p:cNvSpPr/>
          <p:nvPr/>
        </p:nvSpPr>
        <p:spPr>
          <a:xfrm>
            <a:off x="9144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19200" y="39883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33050" y="4521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4140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9200" y="38359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63430" y="368233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5000" y="38555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8629" y="39940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30" name="Oval 29"/>
          <p:cNvSpPr/>
          <p:nvPr/>
        </p:nvSpPr>
        <p:spPr>
          <a:xfrm>
            <a:off x="40386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3434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7250" y="45589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5908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895600" y="40386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95600" y="4572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956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4102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715000" y="40013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15000" y="45347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15000" y="39251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15000" y="40775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1"/>
          </p:cNvCxnSpPr>
          <p:nvPr/>
        </p:nvCxnSpPr>
        <p:spPr>
          <a:xfrm>
            <a:off x="1863430" y="3836222"/>
            <a:ext cx="5527970" cy="292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1"/>
          </p:cNvCxnSpPr>
          <p:nvPr/>
        </p:nvCxnSpPr>
        <p:spPr>
          <a:xfrm flipV="1">
            <a:off x="1878629" y="3810000"/>
            <a:ext cx="5374221" cy="3379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05000" y="3962400"/>
            <a:ext cx="548640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863430" y="4533032"/>
            <a:ext cx="590897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1280" y="1339560"/>
              <a:ext cx="9064080" cy="5036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20" y="1330200"/>
                <a:ext cx="9082800" cy="50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58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777F9CBF-6EAA-4FCA-BECF-9A1A425A2D6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97024"/>
            <a:ext cx="8229600" cy="1143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Magneto optical trapping</a:t>
            </a:r>
            <a:endParaRPr lang="en-IN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endCxn id="5" idx="2"/>
          </p:cNvCxnSpPr>
          <p:nvPr/>
        </p:nvCxnSpPr>
        <p:spPr>
          <a:xfrm flipV="1">
            <a:off x="4696264" y="1340024"/>
            <a:ext cx="28136" cy="48336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84040" y="6173688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10332" y="3523460"/>
            <a:ext cx="2948046" cy="14494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66191" y="3509392"/>
            <a:ext cx="3050573" cy="14667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7896" y="5381600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596888" y="5381600"/>
            <a:ext cx="2520000" cy="0"/>
          </a:xfrm>
          <a:prstGeom prst="straightConnector1">
            <a:avLst/>
          </a:prstGeom>
          <a:ln w="431800" cap="sq">
            <a:solidFill>
              <a:srgbClr val="FF0000"/>
            </a:solidFill>
            <a:bevel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72780" y="3509392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72446" y="1997224"/>
            <a:ext cx="94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+1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42972" y="4508212"/>
            <a:ext cx="88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6188" y="1997224"/>
            <a:ext cx="88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928" y="4589512"/>
            <a:ext cx="94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+1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92752" y="3284076"/>
            <a:ext cx="80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1125" y="3284076"/>
            <a:ext cx="80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61801" y="5084857"/>
            <a:ext cx="627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σ</a:t>
            </a:r>
            <a:r>
              <a:rPr lang="en-US" sz="3200" b="1" baseline="30000" dirty="0">
                <a:solidFill>
                  <a:prstClr val="black"/>
                </a:solidFill>
              </a:rPr>
              <a:t>-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endParaRPr lang="en-IN" sz="32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928" y="5093568"/>
            <a:ext cx="681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σ</a:t>
            </a:r>
            <a:r>
              <a:rPr lang="en-US" sz="3200" b="1" baseline="30000" dirty="0">
                <a:solidFill>
                  <a:prstClr val="black"/>
                </a:solidFill>
              </a:rPr>
              <a:t>+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endParaRPr lang="en-IN" sz="32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896" y="3293368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F=1</a:t>
            </a:r>
            <a:endParaRPr lang="en-I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0296" y="5856039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F=0</a:t>
            </a:r>
            <a:endParaRPr lang="en-I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7896" y="5516324"/>
            <a:ext cx="108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+1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36768" y="5516324"/>
            <a:ext cx="103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636440" y="4445496"/>
            <a:ext cx="6336704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80184" y="4481688"/>
            <a:ext cx="0" cy="169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204120" y="5885656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52392" y="350939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I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716764" y="2042651"/>
            <a:ext cx="3050573" cy="14667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72072" y="2042651"/>
            <a:ext cx="2918249" cy="14667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80384" y="617368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I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64160" y="63177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Z’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596608" y="4481688"/>
            <a:ext cx="0" cy="169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54385" y="5856039"/>
            <a:ext cx="13742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52592" y="62456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Z’’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68416" y="12771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16200000">
            <a:off x="-1038295" y="3329204"/>
            <a:ext cx="3605498" cy="1061891"/>
            <a:chOff x="2751408" y="1484784"/>
            <a:chExt cx="3605498" cy="1061891"/>
          </a:xfrm>
        </p:grpSpPr>
        <p:sp>
          <p:nvSpPr>
            <p:cNvPr id="40" name="Flowchart: Magnetic Disk 39"/>
            <p:cNvSpPr/>
            <p:nvPr/>
          </p:nvSpPr>
          <p:spPr>
            <a:xfrm>
              <a:off x="2751408" y="1484784"/>
              <a:ext cx="3605498" cy="1061891"/>
            </a:xfrm>
            <a:prstGeom prst="flowChartMagneticDisk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848733" y="1556792"/>
              <a:ext cx="1332466" cy="1676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4000538" y="2132856"/>
              <a:ext cx="8671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rot="5400000">
            <a:off x="6652997" y="3405404"/>
            <a:ext cx="3605498" cy="1061891"/>
            <a:chOff x="2699792" y="4293096"/>
            <a:chExt cx="3605498" cy="1061891"/>
          </a:xfrm>
        </p:grpSpPr>
        <p:sp>
          <p:nvSpPr>
            <p:cNvPr id="44" name="Flowchart: Magnetic Disk 43"/>
            <p:cNvSpPr/>
            <p:nvPr/>
          </p:nvSpPr>
          <p:spPr>
            <a:xfrm>
              <a:off x="2699792" y="4293096"/>
              <a:ext cx="3605498" cy="1061891"/>
            </a:xfrm>
            <a:prstGeom prst="flowChartMagneticDisk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848733" y="4365104"/>
              <a:ext cx="1332466" cy="1676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4083874" y="5013176"/>
              <a:ext cx="8671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Oval 46"/>
          <p:cNvSpPr/>
          <p:nvPr/>
        </p:nvSpPr>
        <p:spPr>
          <a:xfrm>
            <a:off x="6452312" y="5309592"/>
            <a:ext cx="288312" cy="224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35888" y="5237584"/>
            <a:ext cx="288312" cy="224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979658" y="5327688"/>
            <a:ext cx="5206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773259" y="5381600"/>
            <a:ext cx="6073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75120" y="1098360"/>
              <a:ext cx="8501400" cy="5384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760" y="1089000"/>
                <a:ext cx="8520120" cy="540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23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47" grpId="0" animBg="1"/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</a:t>
            </a:r>
          </a:p>
        </p:txBody>
      </p:sp>
      <p:sp>
        <p:nvSpPr>
          <p:cNvPr id="4" name="Oval 3"/>
          <p:cNvSpPr/>
          <p:nvPr/>
        </p:nvSpPr>
        <p:spPr>
          <a:xfrm>
            <a:off x="4648200" y="2286000"/>
            <a:ext cx="26670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74098" y="44196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74098" y="34290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74098" y="32004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74098" y="29718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562600" y="3200400"/>
            <a:ext cx="0" cy="12192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93098" y="32882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6816" y="5105400"/>
            <a:ext cx="7344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 propagating  </a:t>
            </a:r>
            <a:r>
              <a:rPr lang="el-GR" dirty="0">
                <a:latin typeface="Calibri"/>
              </a:rPr>
              <a:t>σ</a:t>
            </a:r>
            <a:r>
              <a:rPr lang="en-US" dirty="0"/>
              <a:t>+ Light </a:t>
            </a:r>
            <a:r>
              <a:rPr lang="en-US" dirty="0" err="1"/>
              <a:t>Absorb’s</a:t>
            </a:r>
            <a:r>
              <a:rPr lang="en-US" dirty="0"/>
              <a:t>:     </a:t>
            </a:r>
            <a:r>
              <a:rPr lang="el-GR" dirty="0">
                <a:latin typeface="Calibri"/>
              </a:rPr>
              <a:t>ω</a:t>
            </a:r>
            <a:r>
              <a:rPr lang="en-US" baseline="-25000" dirty="0">
                <a:latin typeface="Calibri"/>
              </a:rPr>
              <a:t>0</a:t>
            </a:r>
            <a:r>
              <a:rPr lang="en-US" dirty="0">
                <a:latin typeface="Calibri"/>
              </a:rPr>
              <a:t> -  </a:t>
            </a:r>
            <a:r>
              <a:rPr lang="el-GR" dirty="0">
                <a:latin typeface="Calibri"/>
              </a:rPr>
              <a:t>ω</a:t>
            </a:r>
            <a:r>
              <a:rPr lang="en-US" baseline="-25000" dirty="0" err="1">
                <a:latin typeface="Calibri"/>
              </a:rPr>
              <a:t>zeeman</a:t>
            </a:r>
            <a:r>
              <a:rPr lang="en-US" dirty="0">
                <a:latin typeface="Calibri"/>
              </a:rPr>
              <a:t>  + </a:t>
            </a:r>
            <a:r>
              <a:rPr lang="en-US" dirty="0" err="1">
                <a:latin typeface="Calibri"/>
              </a:rPr>
              <a:t>kv</a:t>
            </a:r>
            <a:endParaRPr lang="en-US" dirty="0">
              <a:latin typeface="Calibri"/>
            </a:endParaRPr>
          </a:p>
          <a:p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The atom emits: </a:t>
            </a:r>
            <a:r>
              <a:rPr lang="el-GR" dirty="0"/>
              <a:t>ω</a:t>
            </a:r>
            <a:r>
              <a:rPr lang="en-US" baseline="-25000" dirty="0"/>
              <a:t>0</a:t>
            </a:r>
            <a:r>
              <a:rPr lang="en-US" dirty="0"/>
              <a:t> -  </a:t>
            </a:r>
            <a:r>
              <a:rPr lang="el-GR" dirty="0"/>
              <a:t>ω</a:t>
            </a:r>
            <a:r>
              <a:rPr lang="en-US" baseline="-25000" dirty="0" err="1"/>
              <a:t>zeeman</a:t>
            </a:r>
            <a:r>
              <a:rPr lang="en-US" baseline="-25000" dirty="0"/>
              <a:t>  </a:t>
            </a:r>
            <a:r>
              <a:rPr lang="en-US" dirty="0"/>
              <a:t>in the  perpendicular direction by spontaneous</a:t>
            </a:r>
          </a:p>
          <a:p>
            <a:r>
              <a:rPr lang="en-US" dirty="0"/>
              <a:t>Emission.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85800" y="3385066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19600" y="1676400"/>
            <a:ext cx="1562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600" y="168806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6305729"/>
            <a:ext cx="556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VICE VERSA FOR </a:t>
            </a:r>
            <a:r>
              <a:rPr lang="el-GR" dirty="0"/>
              <a:t>σ</a:t>
            </a:r>
            <a:r>
              <a:rPr lang="en-US" dirty="0"/>
              <a:t>-  LIGHT FOR THE ATOM IN OTHER SIDE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945598" y="3200400"/>
            <a:ext cx="0" cy="2286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39086" y="3669268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ω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324600" y="3119639"/>
            <a:ext cx="868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ω</a:t>
            </a:r>
            <a:r>
              <a:rPr lang="en-US" baseline="-25000" dirty="0" err="1"/>
              <a:t>zeeman</a:t>
            </a:r>
            <a:r>
              <a:rPr lang="en-US" baseline="-25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6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895600" y="1600200"/>
            <a:ext cx="3657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Both these will see same energy gap</a:t>
            </a:r>
          </a:p>
          <a:p>
            <a:pPr algn="ctr"/>
            <a:r>
              <a:rPr lang="en-US" dirty="0"/>
              <a:t>At identical locations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Effects of magnetic field on 2 Level atom (Using anti-</a:t>
            </a:r>
            <a:r>
              <a:rPr lang="en-US" b="1" dirty="0" err="1"/>
              <a:t>helmhlotz</a:t>
            </a:r>
            <a:r>
              <a:rPr lang="en-US" b="1" dirty="0"/>
              <a:t> coil)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 rot="5400000">
            <a:off x="7136663" y="3568155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8348564" y="3771534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610600" y="3420046"/>
            <a:ext cx="0" cy="1075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 rot="5400000">
            <a:off x="-1106506" y="3738636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-9319" y="3942015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104011" y="4116694"/>
            <a:ext cx="9700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617220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617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6884" y="6096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+B</a:t>
            </a:r>
          </a:p>
        </p:txBody>
      </p:sp>
      <p:sp>
        <p:nvSpPr>
          <p:cNvPr id="14" name="Oval 13"/>
          <p:cNvSpPr/>
          <p:nvPr/>
        </p:nvSpPr>
        <p:spPr>
          <a:xfrm>
            <a:off x="69342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2390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528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90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486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+1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901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1992" y="382088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2" name="Oval 21"/>
          <p:cNvSpPr/>
          <p:nvPr/>
        </p:nvSpPr>
        <p:spPr>
          <a:xfrm>
            <a:off x="9144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19200" y="39883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33050" y="4521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4140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9200" y="38359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63430" y="368233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5000" y="38555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8629" y="39940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+1</a:t>
            </a:r>
          </a:p>
        </p:txBody>
      </p:sp>
      <p:sp>
        <p:nvSpPr>
          <p:cNvPr id="30" name="Oval 29"/>
          <p:cNvSpPr/>
          <p:nvPr/>
        </p:nvSpPr>
        <p:spPr>
          <a:xfrm>
            <a:off x="40386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3434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7250" y="45589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5908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895600" y="40386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95600" y="4572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956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4102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715000" y="40013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15000" y="45347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15000" y="39251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15000" y="40775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1"/>
          </p:cNvCxnSpPr>
          <p:nvPr/>
        </p:nvCxnSpPr>
        <p:spPr>
          <a:xfrm>
            <a:off x="1863430" y="3836222"/>
            <a:ext cx="5527970" cy="292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1"/>
          </p:cNvCxnSpPr>
          <p:nvPr/>
        </p:nvCxnSpPr>
        <p:spPr>
          <a:xfrm flipV="1">
            <a:off x="1878629" y="3810000"/>
            <a:ext cx="5374221" cy="3379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05000" y="3962400"/>
            <a:ext cx="548640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863430" y="4533032"/>
            <a:ext cx="590897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6200" y="1828800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562100" y="1981200"/>
            <a:ext cx="0" cy="1438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553200" y="1981200"/>
            <a:ext cx="2520000" cy="0"/>
          </a:xfrm>
          <a:prstGeom prst="straightConnector1">
            <a:avLst/>
          </a:prstGeom>
          <a:ln w="431800" cap="sq">
            <a:solidFill>
              <a:srgbClr val="FF0000"/>
            </a:solidFill>
            <a:bevel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543800" y="1905000"/>
            <a:ext cx="0" cy="1438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648200" y="1219200"/>
            <a:ext cx="0" cy="54864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447800" y="1600200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σ</a:t>
            </a:r>
            <a:r>
              <a:rPr lang="en-US" dirty="0"/>
              <a:t>+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120286" y="1676400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σ</a:t>
            </a:r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9781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6" grpId="0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itp\Downloads\miniMOT_ achieving a Magneto-Optical Trap (MOT) 8m19s - 8m28s (u-YFhuTRxOg) 2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1280" y="455400"/>
              <a:ext cx="8939160" cy="6161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20" y="446040"/>
                <a:ext cx="8957880" cy="61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5914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itp\Downloads\Rubidium_MOT.avi 13s - 22s (eAIDL_2xN8M) 2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676400"/>
            <a:ext cx="5689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9760" y="107280"/>
              <a:ext cx="8679960" cy="6456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400" y="97920"/>
                <a:ext cx="8698680" cy="64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015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/>
              <a:t>Cooling phases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8600" y="8382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Doppler</a:t>
            </a:r>
          </a:p>
          <a:p>
            <a:pPr algn="ctr"/>
            <a:r>
              <a:rPr lang="en-US" dirty="0"/>
              <a:t>Cooling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59406" y="16764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87906" y="25908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</a:t>
            </a:r>
          </a:p>
        </p:txBody>
      </p:sp>
      <p:sp>
        <p:nvSpPr>
          <p:cNvPr id="8" name="Right Brace 7"/>
          <p:cNvSpPr/>
          <p:nvPr/>
        </p:nvSpPr>
        <p:spPr>
          <a:xfrm>
            <a:off x="5638800" y="990600"/>
            <a:ext cx="381000" cy="21336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4600" y="1600200"/>
            <a:ext cx="2286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Milli</a:t>
            </a:r>
            <a:r>
              <a:rPr lang="en-US" dirty="0"/>
              <a:t> Kelvin range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81600" y="29718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781800" y="26670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Atomic density </a:t>
            </a:r>
          </a:p>
          <a:p>
            <a:pPr algn="ctr"/>
            <a:r>
              <a:rPr lang="en-US" dirty="0"/>
              <a:t>Increased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24400" y="3429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57600" y="4191000"/>
            <a:ext cx="23241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Magnetic Trapping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24400" y="4953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33800" y="5715000"/>
            <a:ext cx="23241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Evaporative Cooling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6248400" y="4572000"/>
            <a:ext cx="457200" cy="15240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4419600"/>
            <a:ext cx="19050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 </a:t>
            </a:r>
          </a:p>
          <a:p>
            <a:pPr algn="ctr"/>
            <a:r>
              <a:rPr lang="en-US" dirty="0"/>
              <a:t>Multi-Level</a:t>
            </a:r>
          </a:p>
          <a:p>
            <a:pPr algn="ctr"/>
            <a:r>
              <a:rPr lang="en-US" dirty="0"/>
              <a:t>Treatment.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2 level model fails…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3352800" y="5562600"/>
            <a:ext cx="228600" cy="1143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43000" y="5524500"/>
            <a:ext cx="2057400" cy="125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Quantum nature of atoms observed</a:t>
            </a:r>
          </a:p>
        </p:txBody>
      </p:sp>
    </p:spTree>
    <p:extLst>
      <p:ext uri="{BB962C8B-B14F-4D97-AF65-F5344CB8AC3E}">
        <p14:creationId xmlns:p14="http://schemas.microsoft.com/office/powerpoint/2010/main" val="2160060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Some tricks to improve Doppler Cooling Using Magnetic field on Atoms</a:t>
            </a:r>
          </a:p>
        </p:txBody>
      </p:sp>
      <p:sp>
        <p:nvSpPr>
          <p:cNvPr id="4" name="Down Arrow 3"/>
          <p:cNvSpPr/>
          <p:nvPr/>
        </p:nvSpPr>
        <p:spPr>
          <a:xfrm>
            <a:off x="4267200" y="3276600"/>
            <a:ext cx="685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4648200"/>
            <a:ext cx="565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Magneto Optical Trap (MOT)</a:t>
            </a:r>
          </a:p>
        </p:txBody>
      </p:sp>
    </p:spTree>
    <p:extLst>
      <p:ext uri="{BB962C8B-B14F-4D97-AF65-F5344CB8AC3E}">
        <p14:creationId xmlns:p14="http://schemas.microsoft.com/office/powerpoint/2010/main" val="633472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Effects of magnetic field on 2 Level atom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838200"/>
            <a:ext cx="394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Uniform magnetic field (Helmholtz coil)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52938" y="2285256"/>
            <a:ext cx="86714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5400000">
            <a:off x="2438400" y="0"/>
            <a:ext cx="5029200" cy="7924800"/>
            <a:chOff x="2819400" y="1600200"/>
            <a:chExt cx="4495800" cy="5257800"/>
          </a:xfrm>
        </p:grpSpPr>
        <p:sp>
          <p:nvSpPr>
            <p:cNvPr id="5" name="Rectangle 4"/>
            <p:cNvSpPr/>
            <p:nvPr/>
          </p:nvSpPr>
          <p:spPr>
            <a:xfrm>
              <a:off x="2819400" y="1664732"/>
              <a:ext cx="4495800" cy="5193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02014" y="1600200"/>
              <a:ext cx="11367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Uniform B</a:t>
              </a:r>
            </a:p>
            <a:p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657600" y="1923365"/>
              <a:ext cx="2851706" cy="547110"/>
              <a:chOff x="3505200" y="1999565"/>
              <a:chExt cx="2851706" cy="547110"/>
            </a:xfrm>
          </p:grpSpPr>
          <p:sp>
            <p:nvSpPr>
              <p:cNvPr id="9" name="Flowchart: Magnetic Disk 8"/>
              <p:cNvSpPr/>
              <p:nvPr/>
            </p:nvSpPr>
            <p:spPr>
              <a:xfrm>
                <a:off x="3505200" y="1999565"/>
                <a:ext cx="2851706" cy="547110"/>
              </a:xfrm>
              <a:prstGeom prst="flowChartMagneticDisk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191000" y="2042133"/>
                <a:ext cx="1332466" cy="1676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4466859" y="2362200"/>
                <a:ext cx="86714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810000" y="6310890"/>
              <a:ext cx="2851706" cy="547110"/>
              <a:chOff x="3505200" y="1999565"/>
              <a:chExt cx="2851706" cy="547110"/>
            </a:xfrm>
          </p:grpSpPr>
          <p:sp>
            <p:nvSpPr>
              <p:cNvPr id="14" name="Flowchart: Magnetic Disk 13"/>
              <p:cNvSpPr/>
              <p:nvPr/>
            </p:nvSpPr>
            <p:spPr>
              <a:xfrm>
                <a:off x="3505200" y="1999565"/>
                <a:ext cx="2851706" cy="547110"/>
              </a:xfrm>
              <a:prstGeom prst="flowChartMagneticDisk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191000" y="2042133"/>
                <a:ext cx="1332466" cy="1676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4466859" y="2362200"/>
                <a:ext cx="86714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Oval 2"/>
          <p:cNvSpPr/>
          <p:nvPr/>
        </p:nvSpPr>
        <p:spPr>
          <a:xfrm>
            <a:off x="21336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4384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522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384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384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962400" y="35424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267200" y="38731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81050" y="4406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672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67200" y="37207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791195" y="3514717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6095995" y="38454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09845" y="43788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95995" y="39978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95995" y="36930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99826" y="1688068"/>
            <a:ext cx="204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ZEEMAN SPLITTING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27314" y="38070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480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895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89280" y="598320"/>
              <a:ext cx="7278120" cy="4983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920" y="588960"/>
                <a:ext cx="7296840" cy="50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0165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Effects of magnetic field on 2 Level atom (Using anti-</a:t>
            </a:r>
            <a:r>
              <a:rPr lang="en-US" b="1" dirty="0" err="1"/>
              <a:t>helmhlotz</a:t>
            </a:r>
            <a:r>
              <a:rPr lang="en-US" b="1" dirty="0"/>
              <a:t> coil)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 rot="5400000">
            <a:off x="7136663" y="3568155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8348564" y="3771534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610600" y="3420046"/>
            <a:ext cx="0" cy="1075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 rot="5400000">
            <a:off x="-1106506" y="3738636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-9319" y="3942015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104011" y="4116694"/>
            <a:ext cx="9700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617220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617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6884" y="6096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+B</a:t>
            </a:r>
          </a:p>
        </p:txBody>
      </p:sp>
      <p:sp>
        <p:nvSpPr>
          <p:cNvPr id="14" name="Oval 13"/>
          <p:cNvSpPr/>
          <p:nvPr/>
        </p:nvSpPr>
        <p:spPr>
          <a:xfrm>
            <a:off x="69342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2390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528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90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486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901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1992" y="382088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2" name="Oval 21"/>
          <p:cNvSpPr/>
          <p:nvPr/>
        </p:nvSpPr>
        <p:spPr>
          <a:xfrm>
            <a:off x="9144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19200" y="39883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33050" y="4521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4140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9200" y="38359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63430" y="368233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5000" y="38555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8629" y="39940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30" name="Oval 29"/>
          <p:cNvSpPr/>
          <p:nvPr/>
        </p:nvSpPr>
        <p:spPr>
          <a:xfrm>
            <a:off x="40386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3434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7250" y="45589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5908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895600" y="40386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95600" y="4572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956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4102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715000" y="40013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15000" y="45347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15000" y="39251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15000" y="40775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1"/>
          </p:cNvCxnSpPr>
          <p:nvPr/>
        </p:nvCxnSpPr>
        <p:spPr>
          <a:xfrm>
            <a:off x="1863430" y="3836222"/>
            <a:ext cx="5527970" cy="292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1"/>
          </p:cNvCxnSpPr>
          <p:nvPr/>
        </p:nvCxnSpPr>
        <p:spPr>
          <a:xfrm flipV="1">
            <a:off x="1878629" y="3810000"/>
            <a:ext cx="5374221" cy="3379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05000" y="3962400"/>
            <a:ext cx="548640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863430" y="4533032"/>
            <a:ext cx="590897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91040" y="1384200"/>
              <a:ext cx="8206920" cy="5322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680" y="1374840"/>
                <a:ext cx="8225640" cy="53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303560" y="4045320"/>
              <a:ext cx="45360" cy="312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4200" y="4035960"/>
                <a:ext cx="64080" cy="33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197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777F9CBF-6EAA-4FCA-BECF-9A1A425A2D6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97024"/>
            <a:ext cx="8229600" cy="1143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Magneto optical trapping</a:t>
            </a:r>
            <a:endParaRPr lang="en-IN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endCxn id="5" idx="2"/>
          </p:cNvCxnSpPr>
          <p:nvPr/>
        </p:nvCxnSpPr>
        <p:spPr>
          <a:xfrm flipV="1">
            <a:off x="4696264" y="1340024"/>
            <a:ext cx="28136" cy="48336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84040" y="6173688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10332" y="3523460"/>
            <a:ext cx="2948046" cy="14494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66191" y="3509392"/>
            <a:ext cx="3050573" cy="14667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7896" y="5381600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596888" y="5381600"/>
            <a:ext cx="2520000" cy="0"/>
          </a:xfrm>
          <a:prstGeom prst="straightConnector1">
            <a:avLst/>
          </a:prstGeom>
          <a:ln w="431800" cap="sq">
            <a:solidFill>
              <a:srgbClr val="FF0000"/>
            </a:solidFill>
            <a:bevel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72780" y="3509392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72446" y="1997224"/>
            <a:ext cx="94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+1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42972" y="4508212"/>
            <a:ext cx="88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6188" y="1997224"/>
            <a:ext cx="88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928" y="4589512"/>
            <a:ext cx="94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+1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92752" y="3284076"/>
            <a:ext cx="80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1125" y="3284076"/>
            <a:ext cx="80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61801" y="5084857"/>
            <a:ext cx="627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σ</a:t>
            </a:r>
            <a:r>
              <a:rPr lang="en-US" sz="3200" b="1" baseline="30000" dirty="0">
                <a:solidFill>
                  <a:prstClr val="black"/>
                </a:solidFill>
              </a:rPr>
              <a:t>-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endParaRPr lang="en-IN" sz="32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928" y="5093568"/>
            <a:ext cx="681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σ</a:t>
            </a:r>
            <a:r>
              <a:rPr lang="en-US" sz="3200" b="1" baseline="30000" dirty="0">
                <a:solidFill>
                  <a:prstClr val="black"/>
                </a:solidFill>
              </a:rPr>
              <a:t>+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endParaRPr lang="en-IN" sz="32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896" y="3293368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F=1</a:t>
            </a:r>
            <a:endParaRPr lang="en-I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0296" y="5856039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F=0</a:t>
            </a:r>
            <a:endParaRPr lang="en-I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7896" y="5516324"/>
            <a:ext cx="108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+1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36768" y="5516324"/>
            <a:ext cx="103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636440" y="4445496"/>
            <a:ext cx="6336704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80184" y="4481688"/>
            <a:ext cx="0" cy="169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204120" y="5885656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52392" y="350939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I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716764" y="2042651"/>
            <a:ext cx="3050573" cy="14667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72072" y="2042651"/>
            <a:ext cx="2918249" cy="14667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80384" y="617368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I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64160" y="63177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Z’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596608" y="4481688"/>
            <a:ext cx="0" cy="169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54385" y="5856039"/>
            <a:ext cx="13742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52592" y="62456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Z’’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68416" y="12771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16200000">
            <a:off x="-1038295" y="3329204"/>
            <a:ext cx="3605498" cy="1061891"/>
            <a:chOff x="2751408" y="1484784"/>
            <a:chExt cx="3605498" cy="1061891"/>
          </a:xfrm>
        </p:grpSpPr>
        <p:sp>
          <p:nvSpPr>
            <p:cNvPr id="40" name="Flowchart: Magnetic Disk 39"/>
            <p:cNvSpPr/>
            <p:nvPr/>
          </p:nvSpPr>
          <p:spPr>
            <a:xfrm>
              <a:off x="2751408" y="1484784"/>
              <a:ext cx="3605498" cy="1061891"/>
            </a:xfrm>
            <a:prstGeom prst="flowChartMagneticDisk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848733" y="1556792"/>
              <a:ext cx="1332466" cy="1676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4000538" y="2132856"/>
              <a:ext cx="8671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rot="5400000">
            <a:off x="6652997" y="3405404"/>
            <a:ext cx="3605498" cy="1061891"/>
            <a:chOff x="2699792" y="4293096"/>
            <a:chExt cx="3605498" cy="1061891"/>
          </a:xfrm>
        </p:grpSpPr>
        <p:sp>
          <p:nvSpPr>
            <p:cNvPr id="44" name="Flowchart: Magnetic Disk 43"/>
            <p:cNvSpPr/>
            <p:nvPr/>
          </p:nvSpPr>
          <p:spPr>
            <a:xfrm>
              <a:off x="2699792" y="4293096"/>
              <a:ext cx="3605498" cy="1061891"/>
            </a:xfrm>
            <a:prstGeom prst="flowChartMagneticDisk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848733" y="4365104"/>
              <a:ext cx="1332466" cy="1676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4083874" y="5013176"/>
              <a:ext cx="8671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Oval 46"/>
          <p:cNvSpPr/>
          <p:nvPr/>
        </p:nvSpPr>
        <p:spPr>
          <a:xfrm>
            <a:off x="6452312" y="5309592"/>
            <a:ext cx="288312" cy="224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35888" y="5237584"/>
            <a:ext cx="288312" cy="224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979658" y="5327688"/>
            <a:ext cx="5206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773259" y="5381600"/>
            <a:ext cx="6073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30480" y="115920"/>
              <a:ext cx="7117200" cy="6028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120" y="106560"/>
                <a:ext cx="7135920" cy="604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27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47" grpId="0" animBg="1"/>
      <p:bldP spid="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</a:t>
            </a:r>
          </a:p>
        </p:txBody>
      </p:sp>
      <p:sp>
        <p:nvSpPr>
          <p:cNvPr id="4" name="Oval 3"/>
          <p:cNvSpPr/>
          <p:nvPr/>
        </p:nvSpPr>
        <p:spPr>
          <a:xfrm>
            <a:off x="4648200" y="2286000"/>
            <a:ext cx="26670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74098" y="44196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74098" y="34290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74098" y="32004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74098" y="29718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562600" y="3200400"/>
            <a:ext cx="0" cy="12192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93098" y="32882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6816" y="5105400"/>
            <a:ext cx="7344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 propagating  </a:t>
            </a:r>
            <a:r>
              <a:rPr lang="el-GR" dirty="0">
                <a:latin typeface="Calibri"/>
              </a:rPr>
              <a:t>σ</a:t>
            </a:r>
            <a:r>
              <a:rPr lang="en-US" dirty="0"/>
              <a:t>+ Light </a:t>
            </a:r>
            <a:r>
              <a:rPr lang="en-US" dirty="0" err="1"/>
              <a:t>Absorb’s</a:t>
            </a:r>
            <a:r>
              <a:rPr lang="en-US" dirty="0"/>
              <a:t>:     </a:t>
            </a:r>
            <a:r>
              <a:rPr lang="el-GR" dirty="0">
                <a:latin typeface="Calibri"/>
              </a:rPr>
              <a:t>ω</a:t>
            </a:r>
            <a:r>
              <a:rPr lang="en-US" baseline="-25000" dirty="0">
                <a:latin typeface="Calibri"/>
              </a:rPr>
              <a:t>0</a:t>
            </a:r>
            <a:r>
              <a:rPr lang="en-US" dirty="0">
                <a:latin typeface="Calibri"/>
              </a:rPr>
              <a:t> -  </a:t>
            </a:r>
            <a:r>
              <a:rPr lang="el-GR" dirty="0">
                <a:latin typeface="Calibri"/>
              </a:rPr>
              <a:t>ω</a:t>
            </a:r>
            <a:r>
              <a:rPr lang="en-US" baseline="-25000" dirty="0" err="1">
                <a:latin typeface="Calibri"/>
              </a:rPr>
              <a:t>zeeman</a:t>
            </a:r>
            <a:r>
              <a:rPr lang="en-US" dirty="0">
                <a:latin typeface="Calibri"/>
              </a:rPr>
              <a:t>  + </a:t>
            </a:r>
            <a:r>
              <a:rPr lang="en-US" dirty="0" err="1">
                <a:latin typeface="Calibri"/>
              </a:rPr>
              <a:t>kv</a:t>
            </a:r>
            <a:endParaRPr lang="en-US" dirty="0">
              <a:latin typeface="Calibri"/>
            </a:endParaRPr>
          </a:p>
          <a:p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The atom emits: </a:t>
            </a:r>
            <a:r>
              <a:rPr lang="el-GR" dirty="0"/>
              <a:t>ω</a:t>
            </a:r>
            <a:r>
              <a:rPr lang="en-US" baseline="-25000" dirty="0"/>
              <a:t>0</a:t>
            </a:r>
            <a:r>
              <a:rPr lang="en-US" dirty="0"/>
              <a:t> -  </a:t>
            </a:r>
            <a:r>
              <a:rPr lang="el-GR" dirty="0"/>
              <a:t>ω</a:t>
            </a:r>
            <a:r>
              <a:rPr lang="en-US" baseline="-25000" dirty="0" err="1"/>
              <a:t>zeeman</a:t>
            </a:r>
            <a:r>
              <a:rPr lang="en-US" baseline="-25000" dirty="0"/>
              <a:t>  </a:t>
            </a:r>
            <a:r>
              <a:rPr lang="en-US" dirty="0"/>
              <a:t>in the  perpendicular direction by spontaneous</a:t>
            </a:r>
          </a:p>
          <a:p>
            <a:r>
              <a:rPr lang="en-US" dirty="0"/>
              <a:t>Emission.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85800" y="3385066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19600" y="1676400"/>
            <a:ext cx="1562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600" y="168806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6305729"/>
            <a:ext cx="556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VICE VERSA FOR </a:t>
            </a:r>
            <a:r>
              <a:rPr lang="el-GR" dirty="0"/>
              <a:t>σ</a:t>
            </a:r>
            <a:r>
              <a:rPr lang="en-US" dirty="0"/>
              <a:t>-  LIGHT FOR THE ATOM IN OTHER SIDE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945598" y="3200400"/>
            <a:ext cx="0" cy="2286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39086" y="3669268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ω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324600" y="3119639"/>
            <a:ext cx="868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ω</a:t>
            </a:r>
            <a:r>
              <a:rPr lang="en-US" baseline="-25000" dirty="0" err="1"/>
              <a:t>zeeman</a:t>
            </a:r>
            <a:r>
              <a:rPr lang="en-US" baseline="-25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895600" y="1600200"/>
            <a:ext cx="3657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Both these will see same energy gap</a:t>
            </a:r>
          </a:p>
          <a:p>
            <a:pPr algn="ctr"/>
            <a:r>
              <a:rPr lang="en-US" dirty="0"/>
              <a:t>At identical locations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Effects of magnetic field on 2 Level atom (Using anti-</a:t>
            </a:r>
            <a:r>
              <a:rPr lang="en-US" b="1" dirty="0" err="1"/>
              <a:t>helmhlotz</a:t>
            </a:r>
            <a:r>
              <a:rPr lang="en-US" b="1" dirty="0"/>
              <a:t> coil)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 rot="5400000">
            <a:off x="7136663" y="3568155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8348564" y="3771534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610600" y="3420046"/>
            <a:ext cx="0" cy="1075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 rot="5400000">
            <a:off x="-1106506" y="3738636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-9319" y="3942015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104011" y="4116694"/>
            <a:ext cx="9700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617220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617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6884" y="6096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+B</a:t>
            </a:r>
          </a:p>
        </p:txBody>
      </p:sp>
      <p:sp>
        <p:nvSpPr>
          <p:cNvPr id="14" name="Oval 13"/>
          <p:cNvSpPr/>
          <p:nvPr/>
        </p:nvSpPr>
        <p:spPr>
          <a:xfrm>
            <a:off x="69342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2390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528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90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486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+1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901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1992" y="382088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2" name="Oval 21"/>
          <p:cNvSpPr/>
          <p:nvPr/>
        </p:nvSpPr>
        <p:spPr>
          <a:xfrm>
            <a:off x="9144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19200" y="39883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33050" y="4521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4140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9200" y="38359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63430" y="368233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5000" y="38555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8629" y="39940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+1</a:t>
            </a:r>
          </a:p>
        </p:txBody>
      </p:sp>
      <p:sp>
        <p:nvSpPr>
          <p:cNvPr id="30" name="Oval 29"/>
          <p:cNvSpPr/>
          <p:nvPr/>
        </p:nvSpPr>
        <p:spPr>
          <a:xfrm>
            <a:off x="40386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3434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7250" y="45589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5908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895600" y="40386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95600" y="4572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956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4102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715000" y="40013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15000" y="45347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15000" y="39251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15000" y="40775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1"/>
          </p:cNvCxnSpPr>
          <p:nvPr/>
        </p:nvCxnSpPr>
        <p:spPr>
          <a:xfrm>
            <a:off x="1863430" y="3836222"/>
            <a:ext cx="5527970" cy="292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1"/>
          </p:cNvCxnSpPr>
          <p:nvPr/>
        </p:nvCxnSpPr>
        <p:spPr>
          <a:xfrm flipV="1">
            <a:off x="1878629" y="3810000"/>
            <a:ext cx="5374221" cy="3379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05000" y="3962400"/>
            <a:ext cx="548640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863430" y="4533032"/>
            <a:ext cx="590897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6200" y="1828800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562100" y="1981200"/>
            <a:ext cx="0" cy="1438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553200" y="1981200"/>
            <a:ext cx="2520000" cy="0"/>
          </a:xfrm>
          <a:prstGeom prst="straightConnector1">
            <a:avLst/>
          </a:prstGeom>
          <a:ln w="431800" cap="sq">
            <a:solidFill>
              <a:srgbClr val="FF0000"/>
            </a:solidFill>
            <a:bevel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543800" y="1905000"/>
            <a:ext cx="0" cy="1438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648200" y="1219200"/>
            <a:ext cx="0" cy="54864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447800" y="1600200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σ</a:t>
            </a:r>
            <a:r>
              <a:rPr lang="en-US" dirty="0"/>
              <a:t>+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120286" y="1676400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σ</a:t>
            </a:r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976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6" grpId="0"/>
      <p:bldP spid="5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b="1" dirty="0"/>
              <a:t>Experiment Sequence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92760" y="71280"/>
              <a:ext cx="8733600" cy="5751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400" y="61920"/>
                <a:ext cx="8752320" cy="57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2808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6800" y="0"/>
            <a:ext cx="0" cy="6858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974" y="1537855"/>
            <a:ext cx="778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</a:t>
            </a:r>
          </a:p>
          <a:p>
            <a:r>
              <a:rPr lang="en-US" dirty="0"/>
              <a:t>Power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2133600"/>
            <a:ext cx="68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52600" y="12954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2600" y="1295400"/>
            <a:ext cx="640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53400" y="12954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53400" y="19812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-32950" y="3620869"/>
            <a:ext cx="1023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Laser</a:t>
            </a:r>
          </a:p>
          <a:p>
            <a:r>
              <a:rPr lang="en-US" sz="1600" dirty="0"/>
              <a:t>frequency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066800" y="3913256"/>
            <a:ext cx="68580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52600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752600" y="3429000"/>
            <a:ext cx="3200400" cy="4842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53000" y="3429000"/>
            <a:ext cx="0" cy="242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953000" y="3276600"/>
            <a:ext cx="3200400" cy="3945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153400" y="0"/>
            <a:ext cx="0" cy="70104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53000" y="13855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153400" y="3276600"/>
            <a:ext cx="0" cy="394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167250" y="58674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6200" y="53734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Magnetic</a:t>
            </a:r>
          </a:p>
          <a:p>
            <a:r>
              <a:rPr lang="en-US" sz="1600" dirty="0"/>
              <a:t>field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590800" y="2286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Doppler</a:t>
            </a:r>
          </a:p>
          <a:p>
            <a:pPr algn="ctr"/>
            <a:r>
              <a:rPr lang="en-US" dirty="0"/>
              <a:t>Cooling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791200" y="2286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066800" y="5867400"/>
            <a:ext cx="3886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752600" y="5373469"/>
            <a:ext cx="0" cy="493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53000" y="5334000"/>
            <a:ext cx="32142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153400" y="5334000"/>
            <a:ext cx="0" cy="493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167250" y="38100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172658" y="3124200"/>
            <a:ext cx="780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ω</a:t>
            </a:r>
            <a:r>
              <a:rPr lang="en-US" baseline="-25000" dirty="0"/>
              <a:t>0</a:t>
            </a:r>
            <a:r>
              <a:rPr lang="en-US" dirty="0"/>
              <a:t>-kv</a:t>
            </a:r>
            <a:r>
              <a:rPr lang="en-US" baseline="-25000" dirty="0"/>
              <a:t>d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029200" y="3669268"/>
            <a:ext cx="1784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ω</a:t>
            </a:r>
            <a:r>
              <a:rPr lang="en-US" baseline="-25000" dirty="0"/>
              <a:t>0</a:t>
            </a:r>
            <a:r>
              <a:rPr lang="en-US" dirty="0"/>
              <a:t> -  </a:t>
            </a:r>
            <a:r>
              <a:rPr lang="el-GR" dirty="0"/>
              <a:t>ω</a:t>
            </a:r>
            <a:r>
              <a:rPr lang="en-US" baseline="-25000" dirty="0" err="1"/>
              <a:t>zeeman</a:t>
            </a:r>
            <a:r>
              <a:rPr lang="en-US" dirty="0"/>
              <a:t>  + </a:t>
            </a:r>
            <a:r>
              <a:rPr lang="en-US" dirty="0" err="1"/>
              <a:t>kv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94960" y="1473480"/>
              <a:ext cx="6429600" cy="4393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5600" y="1464120"/>
                <a:ext cx="6448320" cy="441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553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/>
              <a:t>Cooling phases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8600" y="8382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Doppler</a:t>
            </a:r>
          </a:p>
          <a:p>
            <a:pPr algn="ctr"/>
            <a:r>
              <a:rPr lang="en-US" dirty="0"/>
              <a:t>Cooling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59406" y="16764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87906" y="25908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</a:t>
            </a:r>
          </a:p>
        </p:txBody>
      </p:sp>
      <p:sp>
        <p:nvSpPr>
          <p:cNvPr id="8" name="Right Brace 7"/>
          <p:cNvSpPr/>
          <p:nvPr/>
        </p:nvSpPr>
        <p:spPr>
          <a:xfrm>
            <a:off x="5638800" y="990600"/>
            <a:ext cx="381000" cy="21336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4600" y="1600200"/>
            <a:ext cx="2286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Milli</a:t>
            </a:r>
            <a:r>
              <a:rPr lang="en-US" dirty="0"/>
              <a:t> Kelvin range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81600" y="29718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781800" y="26670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Atomic density </a:t>
            </a:r>
          </a:p>
          <a:p>
            <a:pPr algn="ctr"/>
            <a:r>
              <a:rPr lang="en-US" dirty="0"/>
              <a:t>Increased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24400" y="3429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57600" y="4191000"/>
            <a:ext cx="23241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Magnetic Trapping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24400" y="4953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33800" y="5715000"/>
            <a:ext cx="23241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Evaporative Cooling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6248400" y="4572000"/>
            <a:ext cx="457200" cy="15240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4419600"/>
            <a:ext cx="19050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 </a:t>
            </a:r>
          </a:p>
          <a:p>
            <a:pPr algn="ctr"/>
            <a:r>
              <a:rPr lang="en-US" dirty="0"/>
              <a:t>Multi-Level</a:t>
            </a:r>
          </a:p>
          <a:p>
            <a:pPr algn="ctr"/>
            <a:r>
              <a:rPr lang="en-US" dirty="0"/>
              <a:t>Treatment.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2 level model fails…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3352800" y="5562600"/>
            <a:ext cx="228600" cy="1143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43000" y="5524500"/>
            <a:ext cx="2057400" cy="125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Quantum nature of atoms observed</a:t>
            </a:r>
          </a:p>
        </p:txBody>
      </p:sp>
    </p:spTree>
    <p:extLst>
      <p:ext uri="{BB962C8B-B14F-4D97-AF65-F5344CB8AC3E}">
        <p14:creationId xmlns:p14="http://schemas.microsoft.com/office/powerpoint/2010/main" val="2449121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Approximate Mathematical approach</a:t>
            </a:r>
            <a:br>
              <a:rPr lang="en-US" b="1" dirty="0"/>
            </a:br>
            <a:r>
              <a:rPr lang="en-US" b="1" dirty="0"/>
              <a:t>for Deriving Doppler Cooling  Force</a:t>
            </a:r>
          </a:p>
        </p:txBody>
      </p:sp>
    </p:spTree>
    <p:extLst>
      <p:ext uri="{BB962C8B-B14F-4D97-AF65-F5344CB8AC3E}">
        <p14:creationId xmlns:p14="http://schemas.microsoft.com/office/powerpoint/2010/main" val="147371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Some Limitations of Doppler Cooling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b="1" dirty="0"/>
              <a:t>Minimum Temperature attained in range of fraction of </a:t>
            </a:r>
            <a:r>
              <a:rPr lang="en-US" sz="2600" b="1" dirty="0" err="1"/>
              <a:t>milli</a:t>
            </a:r>
            <a:r>
              <a:rPr lang="en-US" sz="2600" b="1" dirty="0"/>
              <a:t> Kelvin ONLY…..</a:t>
            </a:r>
          </a:p>
          <a:p>
            <a:endParaRPr lang="en-US" sz="2600" b="1" dirty="0"/>
          </a:p>
          <a:p>
            <a:r>
              <a:rPr lang="en-US" sz="2600" b="1" dirty="0"/>
              <a:t>For seeing Quantum Behavior of atoms need to reach order of Nano Kelvin</a:t>
            </a:r>
          </a:p>
          <a:p>
            <a:endParaRPr lang="en-US" sz="2600" b="1" dirty="0"/>
          </a:p>
          <a:p>
            <a:r>
              <a:rPr lang="en-US" sz="2600" b="1" dirty="0"/>
              <a:t>Doppler Cooling has no position dependent force, atoms in periphery leave the cooling region. Force F take a form of F = -</a:t>
            </a:r>
            <a:r>
              <a:rPr lang="el-GR" sz="2600" b="1" dirty="0">
                <a:latin typeface="Calibri"/>
              </a:rPr>
              <a:t>α</a:t>
            </a:r>
            <a:r>
              <a:rPr lang="en-US" sz="2600" b="1" dirty="0">
                <a:latin typeface="Calibri"/>
              </a:rPr>
              <a:t>V</a:t>
            </a:r>
            <a:endParaRPr lang="en-US" sz="2600" b="1" dirty="0"/>
          </a:p>
          <a:p>
            <a:endParaRPr lang="en-US" sz="2600" b="1" dirty="0"/>
          </a:p>
          <a:p>
            <a:r>
              <a:rPr lang="en-US" sz="2600" b="1" dirty="0"/>
              <a:t>Laser Light has some heating effect also for some frequencies for certain velocity class of atoms: Not all the atoms experience the right frequency for cooling effect some atoms gets heating effects from co-propagating light as well………</a:t>
            </a:r>
          </a:p>
          <a:p>
            <a:pPr marL="0" indent="0">
              <a:buNone/>
            </a:pPr>
            <a:endParaRPr lang="en-US" sz="2600" b="1" dirty="0"/>
          </a:p>
          <a:p>
            <a:r>
              <a:rPr lang="en-US" sz="2600" b="1" dirty="0"/>
              <a:t>A competition between heating and cooling arise which leads to an equilibrium temperature.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b="1" dirty="0"/>
              <a:t>Force equation in a MOT </a:t>
            </a:r>
          </a:p>
        </p:txBody>
      </p:sp>
    </p:spTree>
    <p:extLst>
      <p:ext uri="{BB962C8B-B14F-4D97-AF65-F5344CB8AC3E}">
        <p14:creationId xmlns:p14="http://schemas.microsoft.com/office/powerpoint/2010/main" val="26074249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-76200"/>
            <a:ext cx="68675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343400"/>
            <a:ext cx="7219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07360" y="446400"/>
              <a:ext cx="6563520" cy="6331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8000" y="437040"/>
                <a:ext cx="6582240" cy="635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55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247775"/>
            <a:ext cx="61055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4238625"/>
            <a:ext cx="3362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170400" y="2634120"/>
              <a:ext cx="964800" cy="1018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1040" y="2624760"/>
                <a:ext cx="983520" cy="10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370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52400"/>
            <a:ext cx="70866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429000"/>
            <a:ext cx="70580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5943600"/>
            <a:ext cx="364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107680" y="4447080"/>
              <a:ext cx="2313360" cy="1446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8320" y="4437720"/>
                <a:ext cx="2332080" cy="146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19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263554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2209800"/>
            <a:ext cx="4343400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750480" y="2562840"/>
              <a:ext cx="3822120" cy="2902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1120" y="2553480"/>
                <a:ext cx="3840840" cy="29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069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Some tricks to improve Doppler Cooling Using Magnetic field on Atoms</a:t>
            </a:r>
          </a:p>
        </p:txBody>
      </p:sp>
      <p:sp>
        <p:nvSpPr>
          <p:cNvPr id="4" name="Down Arrow 3"/>
          <p:cNvSpPr/>
          <p:nvPr/>
        </p:nvSpPr>
        <p:spPr>
          <a:xfrm>
            <a:off x="4267200" y="3276600"/>
            <a:ext cx="685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4648200"/>
            <a:ext cx="565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Magneto Optical Trap (MOT)</a:t>
            </a:r>
          </a:p>
        </p:txBody>
      </p:sp>
    </p:spTree>
    <p:extLst>
      <p:ext uri="{BB962C8B-B14F-4D97-AF65-F5344CB8AC3E}">
        <p14:creationId xmlns:p14="http://schemas.microsoft.com/office/powerpoint/2010/main" val="38188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072B3-9CEA-01BC-92AB-D25624DF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8BBBC-27CB-E20F-F7D8-A0B425119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441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5165E-4528-D449-AD7C-8E7F8ED0C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9C965-D065-BA65-6FD7-7AE106C1D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815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B2255-26F7-69E6-D6A8-B1C580A6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A4BA1-7C9A-3CD8-BE54-AA2C3422C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381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BBBA-9934-FCE0-998E-DFEFEF6B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CF252-1BA1-7779-859F-EB46C9A7A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3770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17744</TotalTime>
  <Words>760</Words>
  <Application>Microsoft Office PowerPoint</Application>
  <PresentationFormat>On-screen Show (4:3)</PresentationFormat>
  <Paragraphs>260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Concept of Doppler Cooling of Atoms</vt:lpstr>
      <vt:lpstr>Cooling phases</vt:lpstr>
      <vt:lpstr>Some Limitations of Doppler Cooling</vt:lpstr>
      <vt:lpstr>Some tricks to improve Doppler Cooling Using Magnetic field on Atoms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magnetic field on 2 Level atom</vt:lpstr>
      <vt:lpstr>PowerPoint Presentation</vt:lpstr>
      <vt:lpstr>PowerPoint Presentation</vt:lpstr>
      <vt:lpstr>Effects of magnetic field on 2 Level atom (Using anti-helmhlotz coil)</vt:lpstr>
      <vt:lpstr>Effects of magnetic field on 2 Level atom (Using anti-helmhlotz coil)</vt:lpstr>
      <vt:lpstr>     Magneto optical trapping</vt:lpstr>
      <vt:lpstr>MOT</vt:lpstr>
      <vt:lpstr>Effects of magnetic field on 2 Level atom (Using anti-helmhlotz coil)</vt:lpstr>
      <vt:lpstr>PowerPoint Presentation</vt:lpstr>
      <vt:lpstr>PowerPoint Presentation</vt:lpstr>
      <vt:lpstr>Some tricks to improve Doppler Cooling Using Magnetic field on Atoms</vt:lpstr>
      <vt:lpstr>Effects of magnetic field on 2 Level atom</vt:lpstr>
      <vt:lpstr>Effects of magnetic field on 2 Level atom (Using anti-helmhlotz coil)</vt:lpstr>
      <vt:lpstr>     Magneto optical trapping</vt:lpstr>
      <vt:lpstr>MOT</vt:lpstr>
      <vt:lpstr>Effects of magnetic field on 2 Level atom (Using anti-helmhlotz coil)</vt:lpstr>
      <vt:lpstr>Experiment Sequence</vt:lpstr>
      <vt:lpstr>PowerPoint Presentation</vt:lpstr>
      <vt:lpstr>Cooling phases</vt:lpstr>
      <vt:lpstr>Approximate Mathematical approach for Deriving Doppler Cooling  Force</vt:lpstr>
      <vt:lpstr>Force equation in a MOT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of Doppler Cooling of Atoms</dc:title>
  <dc:creator>iitp</dc:creator>
  <cp:lastModifiedBy>Raghavan K Easwaran</cp:lastModifiedBy>
  <cp:revision>136</cp:revision>
  <dcterms:created xsi:type="dcterms:W3CDTF">2020-01-17T11:11:40Z</dcterms:created>
  <dcterms:modified xsi:type="dcterms:W3CDTF">2023-10-20T04:33:52Z</dcterms:modified>
</cp:coreProperties>
</file>