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9" r:id="rId3"/>
    <p:sldId id="328" r:id="rId4"/>
    <p:sldId id="331" r:id="rId5"/>
    <p:sldId id="334" r:id="rId6"/>
    <p:sldId id="335" r:id="rId7"/>
    <p:sldId id="333" r:id="rId8"/>
    <p:sldId id="448" r:id="rId9"/>
    <p:sldId id="531" r:id="rId10"/>
    <p:sldId id="524" r:id="rId11"/>
    <p:sldId id="475" r:id="rId12"/>
    <p:sldId id="449" r:id="rId13"/>
    <p:sldId id="450" r:id="rId14"/>
    <p:sldId id="451" r:id="rId15"/>
    <p:sldId id="452" r:id="rId16"/>
    <p:sldId id="379" r:id="rId17"/>
    <p:sldId id="525" r:id="rId18"/>
    <p:sldId id="382" r:id="rId19"/>
    <p:sldId id="532" r:id="rId20"/>
    <p:sldId id="534" r:id="rId21"/>
    <p:sldId id="458" r:id="rId22"/>
    <p:sldId id="476" r:id="rId23"/>
    <p:sldId id="280" r:id="rId24"/>
    <p:sldId id="423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4472C4"/>
    <a:srgbClr val="ED7D31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06T05:35:23.41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4240 10975 132 0,'0'0'182'16,"0"0"-43"-16,0 0-34 0,0 0-25 0,0 0-16 0,0 0-11 0,0 0-7 0,0 0-2 15,0 4-2-15,0-4-1 0,0 0 5 0,0 0-3 16,0 0 0-16,0 0-1 0,0 0-1 0,0 0-1 0,6 0-3 16,-6 0 0-16,0 0-6 0,0 0-1 0,0-4-1 15,0 4-2-15,0 0-1 0,0 0-3 0,0 0 1 0,0 0-1 16,0 0 1-16,0-3 1 0,0 3 2 0,0 0 1 0,0 0 2 15,0 0 4-15,0 0 4 0,0 0 3 0,0 0 5 0,0 0 1 16,0 0 5-16,0 0 6 0,0 0 2 0,0 0 0 16,0 0 2-16,0 0 2 0,-6 0 2 0,6 0 4 15,0 0 2-15,0 0 4 0,0 0 4 0,0 0 5 0,0 0 2 16,-8 0 5-16,8 0 5 0,0 0 3 0,0-4 1 0,0 4-4 16,-6 0-8-16,6 0-10 0,0 0-10 0,-6-4-9 0,-1 4-15 15,7 0-14-15,-6 0-11 16,-1 0-4-16,1 0-4 0,6 0-3 0,-7 0 3 0,1 0-1 0,0 4 1 0,-2-4-1 15,2 0 1-15,0 4-1 0,-8-4-2 0,8 3 1 0,-7 1-3 16,7 0-4-16,-8-1 0 0,2 5 0 0,-2-5-2 16,8 5 0-16,-13-1 2 0,5 0-2 15,2 0 1-15,-2 4 1 0,2 0 1 0,-2 1 1 0,1-1-1 0,1 3-2 0,-2-3 0 16,2 4 1-16,-2 0-1 0,1 0 0 0,0 2-2 16,0-2 0-16,0 4 1 0,0-5 0 0,7 1-1 0,-1 3 1 15,-6-3-1-15,6-1 0 0,1 1 1 0,6 0-1 16,-6 3-1-16,-2 1-7 0,2-1 3 0,0 4 2 15,0-4 1-15,6 0 1 0,-7 4 2 0,0-3 1 0,7 2 2 16,0 2 10-16,0-5 0 16,0 0 1-16,0 1 1 0,7-1-1 0,-7 0 3 0,7 0 1 0,5-3-1 0,-6 0-2 0,8 3-3 15,-8-3-2-15,8-1-1 0,5 1 1 0,-6-3-2 0,6 2-4 16,-5-3 2-16,5-1 0 0,1-2 0 0,0 0 1 0,5-1-1 16,-5 0-1-16,0 1-2 0,6-5 1 0,-7 1-2 15,1 0-1-15,6-1 0 16,-7 0 2-16,1-3-4 0,0 0-15 0,-1 4-51 15,0-4-81-15,-6-4-83 0,13 1-92 0,-6 0-146 0,6-8-146 16,-7 3-91-16,1-2-42 0</inkml:trace>
  <inkml:trace contextRef="#ctx0" brushRef="#br0" timeOffset="934.02">4662 11185 264 0,'0'-5'241'15,"0"5"-68"-15,0 0-57 0,0 0-38 0,0-4-20 0,0 4-14 16,0 0-3-16,0-3-3 0,0 3-3 0,0 0-2 15,0 0-1-15,0 0-3 0,0 0-1 0,0-4-1 0,0 4-1 16,0 0 0-16,0 0 1 0,-6 0 1 0,6 0 0 0,0 0 1 16,0 0 1-16,0 0 0 0,0 0 1 0,0 0 3 0,0 0 1 15,0 0 0-15,-6 0 1 0,6 0 0 0,0 0-1 16,0 0 0-16,-7 0-2 0,7 0-2 0,-6 0-4 0,6 0-3 16,-7 0-1-16,0 0-3 0,1 0-5 0,0 4-3 0,0-4 3 15,-2 0 5-15,8 0 4 0,-6 3 3 0,0 1-1 16,-1-4 2-16,0 5 2 0,1-2-2 0,-1 1-4 15,1 0-6-15,-7-1-8 0,6 1-2 0,1-1-3 0,0 1-1 16,-1 3-2-16,0-3 1 0,1 3-1 0,-1 1-1 0,1-1-1 16,-1 0 1-16,1 4 0 0,-1 0 0 0,1-4 1 0,0 5-2 15,-2-2 1-15,2 1-1 0,6-3 7 0,-6 3-3 16,6-4-2-16,0 1-2 0,-7-1 0 0,7 4 0 0,0-7 1 16,0 6 0-16,0-2-8 0,0-5 5 0,7 5 2 0,-7-1 0 15,0 0 2-15,6-3 0 0,-6 0 2 0,6 3 1 16,2-3 0-16,-2-1 0 0,0-3 2 0,1 4-1 0,-1-4 1 15,1 0 1-15,-1 0-1 0,1-4 0 0,-1 4 0 0,8-3 0 16,-8-1-1-16,0 0-1 0,1-3 0 0,6 3-1 16,-7-3 0-16,1 0-2 0,-1-1 0 0,8 1 1 0,-8 0 1 15,0-4-2-15,2 0 1 0,-2 0-1 0,0 0 1 16,0 0 1-16,1-4-1 0,0 4 0 0,-1 0 0 0,-6 0 3 16,7 0 5-16,-7 4 5 0,0-4 8 0,6 4 5 0,-6 2 11 15,0-1 13-15,-6-2 10 0,6 5 7 0,0-1 1 16,0 0-2-16,0 4-4 0,-7-3-5 15,7 3-11-15,0 0-12 0,0 0-13 0,0 0-11 0,0 0-6 0,0 0-5 16,0 0-2-16,0 0-4 0,-6 0 1 0,6 0-1 0,0 0-1 16,0 3 1-16,0-3-1 0,0 4 1 15,0 0-1-15,0-1 1 0,0 1 2 0,0 0 0 0,0 2 0 0,0 2 0 0,0-4 5 16,0 3-1-16,0 1-2 0,0 2-1 0,0-2-1 0,0 3 1 16,0-4 1-16,0 4 0 0,0 0-5 0,0-1 2 15,0 2 3-15,0-4 1 0,0 3-1 0,6-4 0 0,-6 4 0 16,0-4 1-16,7 0 1 0,-7 1-1 0,6-1 0 0,-6 0-1 15,6 1 1-15,2-5 0 0,-2 5 1 0,0-5 0 16,-6 1-1-16,6 3 0 0,1-3 2 0,0 0 0 16,6-4 0-16,-7 0 1 0,1 3-2 0,0-3 1 0,5 0-5 15,-6 0-24-15,8 0-30 0,-8-3-37 0,7-1-39 0,1-3-39 16,-2 3-46-16,8-7-58 0,-7 0-87 0,7 0-128 16,-8-4-56-16,8 1-7 0</inkml:trace>
  <inkml:trace contextRef="#ctx0" brushRef="#br0" timeOffset="1608.32">4865 10899 287 0,'0'0'329'0,"0"0"-84"0,0 0-75 16,0 0-56-16,0 0-35 0,0 0-24 15,0 0-14-15,0-3-8 0,6 3-5 0,-6-5-5 16,6 5-5-16,-6-4-3 0,8 4-2 0,-2-3 0 0,0 3 1 16,-6-4 2-16,6 4 4 0,1 0 1 0,0-4 4 0,-1 4 4 15,1 0 1-15,-1 0 4 0,0 0 0 0,2 0 1 0,4 0 1 16,-6 4 5-16,8-4 2 0,-8 4-2 0,7-1-2 0,1-3 0 15,-2 4 1-15,2 1-2 0,-2-2-1 0,8 0-2 0,-7 1-3 16,7 0-1-16,-8 0-1 0,8 3-5 0,-1-4-2 0,-5 1-3 16,-2 3-2-16,8 1-4 0,0-2-4 0,-7 2 0 15,7 3-2-15,-8 0 3 0,1 1-1 0,7-2 3 0,-7 1-4 16,6 3 0-16,-5-3-1 0,-1 5-2 0,-1-2-2 0,8 4-1 16,-6-3-2-1,-2 0-4-15,-5 3 2 0,6 0 1 0,-7 4-2 0,1-3 0 0,-1 3 0 0,0 0 1 0,-6 0-1 16,0-1 0-16,-6 5 0 0,0-5 1 0,-1 2 2 0,1 3 2 15,-7-4 1-15,0 3 2 0,-1-3 1 0,2 1 8 16,-8-1 0 0,1-1 2-16,-1-2 3 0,7 3 5 0,-13-4 8 0,13 0 3 15,-6-3 6-15,-1 0 0 0,0 0 6 0,1-1 4 16,5-3 4-16,2 0-1 0,-8 0-2 0,7-4-2 0,7 0-2 16,-8-3-5-16,8 3-3 0,-7-2-7 0,6-5-6 15,1 3-6-15,6-3-4 0,-6 3-7 0,-1-3-32 0,7-3-53 16,0 3-63-16,0-3-68 0,0-5-94 0,0 0-168 0,7-3-115 15,5 1-60-15,-5-1-12 0</inkml:trace>
  <inkml:trace contextRef="#ctx0" brushRef="#br0" timeOffset="2308.37">5978 11254 262 0,'0'0'294'0,"0"0"-67"0,0 4-64 0,0-4-38 0,0 0-27 0,0 0-17 15,0 0-9-15,0 0-8 0,0 0-5 0,0 0-6 16,6 0-7-16,-6 0-4 0,0 0-6 0,0 0-5 0,8 0-2 16,-8-4-2-16,0 4-1 0,6 0-4 0,-6 0-4 15,0 0-4 1,6 0-4-16,-6 0-11 0,0 0-28 0,7 0-48 0,-7-4-97 0,0 1-163 0,6 3-92 16,-6-4-56-16</inkml:trace>
  <inkml:trace contextRef="#ctx0" brushRef="#br0" timeOffset="174744.81">9665 10635 40 0,'0'0'183'16,"0"0"-32"-1,0 0-31-15,0 0-34 0,0 0-22 0,0 0-15 0,0 0-9 0,0 0-7 0,0 0-1 0,0 0-4 16,0 0 0-16,0 0-1 0,0 0-5 0,0 0-3 0,0 0-3 16,0 0-3-16,0 4 0 0,0-4-1 0,0 0 1 15,0 0 2-15,0 0 3 0,0 0 1 0,0 0 1 0,0 0 3 16,0 0 0-16,0 0 1 15,0 0 0-15,0 0 3 0,0-4 0 0,-7 4 3 0,7 0-2 0,0-4-1 0,0 4-1 16,0-3 0-16,0 3 0 0,0 0-1 0,0-4-2 0,0 4-1 16,0-4-1-16,0 4 2 0,0 0-1 0,0 0 3 0,-7-3 1 15,7 3 0-15,0 0 4 0,0 0 2 0,0-5 4 0,0 5 2 32,-6 0 5-32,6 0-1 0,0 0 3 0,0 0 3 0,0 0 2 0,0 0 1 0,0 0-3 0,-7 0-3 0,7 5-6 15,0-5-1-15,0 0-8 0,0 0-9 0,0 0-8 0,0 3-6 31,0-3-3-31,0 8-1 0,0-5 1 0,-6 5-2 0,6-1 7 0,0 4 4 0,0 0 7 0,0 0 7 16,0 0 7 0,-6 3 10-16,6 5 3 0,0-5 1 0,0 4 4 15,0 1 3-15,0-1 2 0,0 1 1 0,0 3-3 0,0-1-2 16,0 1 3-16,0 1 5 0,6-1 3 0,-6 3-2 0,0-3-2 16,0 4-4-16,0-1-3 0,0 2-1 0,0-2-4 15,0 4-7-15,0 0-6 0,0 0-3 0,-6 5 1 0,6-5 1 16,-7 4-1-16,7 0 0 0,-7 0 4 0,7-4 6 0,-6 4 4 15,6 0 4-15,-6 0-2 0,6 0 0 0,-8 0 0 16,2-4-5-16,6 4-8 0,-6 0-9 0,6-3-6 0,-7 3-8 16,1-1-4-16,6 1 0 0,-7 1-3 0,7-2-1 0,0 1 2 15,0 0 2-15,-6 1-2 0,6-2 0 0,0-2-2 16,0 2-2-16,0 1 1 0,0 1-1 0,0-5-4 0,0 4-1 16,0-4 0-16,0 1 2 0,0 2 2 0,0-2-2 0,0-1 0 15,0 0 0-15,0-2 1 0,0 1 0 0,0-2 1 16,0-1-1-16,6 1-1 0,-6-1 2 0,0-2-2 0,0-1 2 15,7 0 0-15,-7 0-1 0,6-4-1 0,-6 0 0 0,7 0 1 16,-1-2-1-16,-6 2 0 0,6-4-1 0,2-3-1 16,-2 4 1-16,-6-4 0 0,6 0 1 0,8-4-1 15,-14 4 0-15,6-3-2 0,0-1 2 0,1-4 0 0,-1 1 1 16,1-1-1-16,0 1-2 0,-1 0 2 0,0-4 0 0,1 0 2 16,0 0-1-16,-1-4 0 0,1 0 0 0,-1 1 3 15,0-4-2-15,8 0-1 0,-8-5 1 0,0 5-1 16,8-4 0-16,-8-3-1 0,1 3 1 0,-1-4-4 0,1-3 1 0,-1 3 0 15,1-4-1-15,-1 1 0 0,0 0 1 0,-6-4-1 0,8 0 1 16,-8 0-1-16,0 1 1 0,6-6 3 0,-6 2-1 0,0-1 1 16,0 1 0-16,0-1 0 0,-6-4-2 0,6 5 5 15,-8-4-3-15,8-1-1 0,-6 1-2 0,0 4-1 0,-1-1 0 16,1-4 1-16,-1 5 1 0,1-4-2 0,-1 3 3 0,1 0 0 16,-8 0-2-16,2 5 3 0,5-6 0 0,-6 6 1 15,7-1 1-15,-7 3-2 0,-1-2 0 0,2 2 0 0,5 1 2 16,-6 0-1-16,6 0 1 0,-5 7-2 0,-2-4 0 15,8 0 1-15,-8 4-1 0,8-4 1 0,0 4-3 0,-7 5 1 16,6-6-1-16,1 5 2 0,-1-1 0 0,1 1-1 0,0 0 0 16,-2 3 0-16,2 1 1 15,6-1 0-15,-6 0 1 0,6 0-1 0,-7 1-2 0,7 3-1 16,-6 0 3-16,6 0-1 0,0-4 0 0,0 4-1 0,0 0 0 0,-7 0 1 0,7 0 1 16,0 0 0-16,0 0 0 0,0 0 0 0,0 0 0 15,0 0 0-15,0 0-1 0,0 0 0 0,0 0 0 0,0 0-3 16,0 0 3-16,0-3 0 0,7 3-4 0,-7 0 1 0,0 0-6 15,6 0 3-15,1-4 2 0,-1 4 1 0,0-3 1 0,8 3 0 16,-8-4 2-16,7 0 1 0,0 0 6 16,0 1-3-16,1 0-3 0,-2-2 0 0,2 1-2 0,5 1-2 15,-6-1 2-15,0-3 0 0,0 3 0 0,0 4 1 0,0-7 0 16,0 3 1-16,0 0 0 0,-7 4 3 0,8-3-2 0,-8-1 0 16,7 4-1-16,-13-3 0 0,7 3 2 0,-1-4-2 15,-6 4 2-15,7 0 1 0,-7 0-2 0,0 0-2 0,0 0-7 16,0 0-22-16,0 0-49 0,0 0-75 0,-7 0-77 0,7 4-92 15,0-4-142-15,-6 0-139 0,6 0-84 0,-7 3-31 16</inkml:trace>
  <inkml:trace contextRef="#ctx0" brushRef="#br0" timeOffset="175422.23">10446 11060 193 0,'0'-4'357'0,"0"1"-87"0,0-2-86 16,-6 5-58-16,6-2-35 0,0 2-17 0,0-4-9 0,0 4-6 15,0 0-5-15,0-5-4 0,0 5-5 0,0 0-4 16,0 0-5-16,0 0-5 16,-7 0-2-16,7 0-1 0,0 0 0 15,-6 0 1-15,6 0 1 0,-7 5 3 0,0-5 1 0,1 4 4 16,0-2 4-16,-2 3 7 0,2-2 7 0,0 1 9 16,0 0 4-16,-8 3 5 0,8-4 4 0,-1 4 1 0,-5 1 2 15,4-1-3-15,-4 1-6 0,6 3-4 0,-8 0-6 16,1 0-6-16,7-1-4 0,-8 5-3 0,2-1-1 0,-2 2-2 15,2 2-1-15,5-3-2 0,-6 3 9 0,0 0 7 0,1 0 2 16,4 1-2-16,-4-1-4 0,5 4-2 0,0-3-1 16,1-1-3-16,-1 0-10 0,7 0-8 0,-6 4-6 0,6-3-4 15,-6-1-2-15,6 1-3 0,0-1-3 0,0 0-3 16,0 4-2-16,0-4-2 0,0 4-1 0,0-4-2 0,0 1-2 16,6 3 2-16,-6-4-1 0,6 0-1 0,-6 1 2 0,7-1 1 15,-1 0 1-15,1 1 2 0,6-1 0 0,-7 1 0 16,2-5-1-16,4 1 0 0,1 3-2 0,-6-3-1 0,6-1 1 15,7-3-2-15,-8 0 3 0,1 1-1 0,7-1 0 0,-7-1 0 16,6-2-2-16,1-1 2 0,-1-3-1 0,1 2-2 16,0-6-1-16,-1 5-4 0,1-5-23 0,-1 0-54 0,7-5-72 15,-6 2-80-15,6 0-94 0,0-5-144 0,0-3-128 0,-1 4-81 16,2-4-24-16</inkml:trace>
  <inkml:trace contextRef="#ctx0" brushRef="#br0" timeOffset="178026.98">10642 11221 244 0,'0'0'260'0,"-7"0"-71"0,7 0-61 16,-7 0-39-16,7 0-22 0,-6 0-10 0,6 0-5 0,0 0 0 16,0 0 1-16,-6 0 2 0,6-4 0 0,0 4 2 0,0 0-1 15,0 0 2-15,0 0 1 0,0 0-2 0,0 0-1 0,0 0-4 16,0 0-4-16,0 0-3 0,0 0-7 0,0 4-5 15,0-4-8-15,0 0-5 0,0 0-4 0,0 4-3 0,0-1 0 16,0 0 3-16,0 2 5 0,0 2 9 0,6-3 9 0,-6 7 8 16,0-4 13-16,6 4 16 0,-6 0 12 0,0 0 10 15,0 3 3-15,0 0-2 0,0-2-4 0,7 3-4 16,-7 0-9-16,0-1-12 0,7 1-13 16,-7-1-11-16,0 1-9 0,0 0-4 0,0-1-2 0,0 1-2 0,0 0 3 0,0-1-2 15,0-3-2-15,0 4 1 0,0-4-1 0,0 4-2 0,-7-4-2 16,7-4-3-16,0 4-4 0,0-4-5 15,0 4-1-15,0-7-2 0,0 3-1 0,0-2 0 0,0-2-1 16,0 0-1-16,0 1 1 0,0-4-1 0,0 4 0 0,0-4 1 16,0 0 0-16,7 4 0 0,-7-4 2 15,0 0 2-15,0 0 0 0,6 3 2 0,-6-3 2 0,7 0 1 0,-1 0 4 16,0 0 6-16,8 0 0 0,-2 0 1 0,2 0-2 0,-1 0-1 16,6 0-2-16,-6-3-2 0,7 3-4 0,-7-4-6 0,0 4-5 15,6 0-1-15,-5-4-3 0,5 4 2 0,-6 0-1 0,6 0-2 16,-5-4 0-16,-2 4-1 0,2 0 3 0,-2-3-2 15,1 3-3-15,1-3-15 0,-8-2-30 0,8 5-41 0,-8 0-54 16,0-4-54-16,0 4-54 0,1-3-50 0,0-1-49 0,-1 0-63 16,-6 1-80-16,0-1-66 0,0-3-14 0</inkml:trace>
  <inkml:trace contextRef="#ctx0" brushRef="#br0" timeOffset="178544.32">10570 11225 195 0,'-7'0'295'0,"7"0"-83"0,0 0-73 0,0 0-49 0,0 0-31 0,0 0-17 0,0 0-10 16,0 0-6-16,0 0-4 0,7 0-2 0,-7 0-2 0,6 0 0 16,1 0-3-16,6 0-1 0,-7 0 0 0,0-4 0 0,8 4 0 15,-8 0-3-15,8 0 0 0,-8-4 0 16,7 4 0-16,-7 0 1 0,8-3-2 0,-8 3 1 0,7 0 1 16,-6-4 0-16,-1 4 0 0,7 0 1 0,-7 0 0 15,1-4 1-15,0 4 0 0,5 0 0 0,-4 0-1 0,-2-3 2 0,7 3-1 16,-7 0 1-16,1 0-1 0,6-4 3 0,-7 4 1 15,0 0-3-15,2 0 1 0,-2 0-3 0,0-3-1 0,-6 3-3 16,7 0-2-16,0 0-2 16,-7 0-1-16,0 0-2 0,6 0-2 0,-6 0-1 0,0 3-6 0,0-3-11 0,0 0-17 0,0 0-22 15,0 4-30-15,0-4-52 0,0 0-90 0,0 0-130 16,0 0-61 0</inkml:trace>
  <inkml:trace contextRef="#ctx0" brushRef="#br0" timeOffset="178780.12">10616 11411 322 0,'0'4'306'16,"6"-4"-106"-16,-6 0-73 0,0 0-41 0,6 0-27 0,-6 0-12 15,7 0-6-15,0 0-3 0,-1 0-4 0,1-4-4 0,-1 4-4 16,0 0-7-16,1-3-3 0,6-1-3 0,-7 4-5 16,1 0-2-16,0-4-3 0,-1 4-1 0,7-3-4 0,-7 3-14 15,1 0-26-15,6-4-43 0,-7 0-87 0,14 1-139 0,-7-5-76 16</inkml:trace>
  <inkml:trace contextRef="#ctx0" brushRef="#br0" timeOffset="179270.3">11026 11155 357 0,'0'0'349'0,"0"0"-113"0,0 0-86 16,0 0-59-16,0 0-33 0,0 0-19 0,0 0-13 0,6 0-7 15,-6 0-5-15,6 0-1 0,-6 0-3 0,8 0 0 16,4 3-2-16,-6-3 4 0,1 4-1 0,6 0 4 0,-6-1 5 15,6 1 4-15,-6 3 1 0,5 1 1 0,2 0 3 0,-2-1-1 16,1 0 1-16,1 4-1 0,-2 4-3 0,2-1-3 0,-2 4 0 16,2-3 1-16,-1 7-2 0,-1-4-1 0,2 5-3 0,-2-1-2 15,2-1-2-15,-8 1-2 0,7 0-2 0,1 4-3 16,-8-4-1-16,6 0 0 0,-4 4 0 0,-2-4-3 16,0-1 2-16,-6 5-1 0,0-4-1 0,0 0 3 0,0 0 1 15,-6 0 1-15,0 1 1 0,-2-2 5 0,-4 1 1 0,-1-3 1 16,6 3-1-16,-6-4 0 0,0 0-3 0,0 0-1 0,7-3-3 15,-8-4 0-15,8 3-5 0,0-7-13 0,-1 2-25 16,7-2-40-16,0-7-76 0,0 0-155 0,0 0-105 0,0-7-67 16,7 2-36-16</inkml:trace>
  <inkml:trace contextRef="#ctx0" brushRef="#br0" timeOffset="180156.62">11847 11089 154 0,'0'0'374'16,"0"0"-98"-16,0 0-100 0,0 4-68 16,0-4-43-16,0 0-21 0,0 3-11 0,0 1-7 0,0 3-2 0,0-3 0 0,6 7 2 0,-6 0 2 15,6 0 8-15,-6 0 0 0,7 3-2 0,0 5 0 16,-1-4-1-16,0-1 0 0,-6 5 1 0,7-1-1 0,-1 4-4 15,1-7-3-15,6 3-4 0,-7-1 0 0,1 3-2 0,-7-6-6 16,7 1-4-16,-1-1-4 0,0 1 0 0,-6-4 0 0,7 4-1 16,-7-8 0-1,0 4 1-15,0-4 5 0,0 0 5 0,0 1 12 0,0-5 15 0,0 5 18 0,-7-4 21 0,7 0 18 16,-6-4 15-16,0 3 9 0,-1 1 2 16,0-4-1-16,1 0-6 0,0 3-10 0,-8-3-15 0,8 0-16 0,-7 0-12 15,0 0-14-15,6 0-7 0,-5 0-8 0,-2 4-11 0,1-4-8 16,0 4-7-16,7-4-3 0,-7 3-3 0,7 1 0 15,-8-4 1-15,8 4-4 0,-1-1 1 0,-6 5-1 0,7-5-2 16,6 1 0-16,-7 3-1 0,1 1 0 0,6 3-1 0,-7-4 1 16,7 4-1-16,0 0 2 0,0 3 0 0,0-2 0 15,0 3 0-15,0-5 1 0,0 5-1 0,7-4 0 0,-1 3 0 16,-6-3 1-16,7 0 1 0,-1 0 0 0,0 0-1 0,1-3 2 31,0 2 0-31,-1-2 1 0,8-4 0 0,-8 0 0 0,7 0 0 0,0-1 2 16,0-3-3-16,-1-3 1 0,2 3 2 0,-1-8-1 15,0 4-1-15,0-4 1 0,0 1-3 0,0 0 0 0,0 0-1 16,0-4 2-16,-7 3-3 0,1-3 0 16,6 0 1-16,-6 1 2 0,-7-1 0 0,6-1-2 0,0 2 3 15,-6-1-2-15,8 0-2 0,-8-1 0 0,0 1 0 0,0 4 0 16,0-4 0-16,0 4 2 0,0-4-1 0,-8 4 0 16,8-1 2-16,0 1 4 0,0 3-4 0,0-3 4 0,0 3 2 15,-6 1 3-15,6-1 2 0,0 4-4 0,0-4 5 16,0 4-2-16,0 0 1 0,0-3-4 0,0 3-3 0,0 0-4 15,0 0-3-15,0 0 4 0,0 0-7 0,0 0-1 0,0 3 1 16,0-3-1-16,0 4 2 0,0 0 1 0,0-1 0 16,0 5 0-16,6-5 1 0,-6 5 0 0,0 3 1 0,0-4-1 15,0 4 2-15,0-4-2 0,0 4 0 0,0 0 1 0,8 5 0 16,-8-6 0-16,0 1-1 0,6 3 1 0,-6-2-1 16,6-1 0-16,-6 3 1 0,6-3 0 0,-6 1 0 0,7-2-1 15,-7 5 0-15,7-8 0 0,-1 4 0 0,-6 1 0 16,7-5-1-16,-1 0 0 0,0 0 1 0,2 1 1 0,-2-5 0 15,6 0-1-15,-5 1 4 0,6-4-1 0,0 0-1 0,1 0-2 16,5-4-20-16,0 1-39 0,1 0-57 0,-1-5-59 16,-5 1-64-16,5 0-76 0,1-4-117 0,0-1-135 0,-8 1-59 15,1-3-11-15</inkml:trace>
  <inkml:trace contextRef="#ctx0" brushRef="#br0" timeOffset="180678.23">12335 11279 131 0,'0'-3'434'0,"0"-1"-86"16,-7 0-106-16,7-3-71 0,0 4-36 0,0-1-17 0,0 0-4 16,0 4-2-16,-6-3 1 0,6 3-2 0,0-4-6 15,0 4-10-15,0 0-11 0,0 0-15 0,0 0-14 0,0 0-14 16,0 0-14-16,0 0-12 0,6 4-4 0,-6-1-3 16,0 1 5-16,0 0 9 0,7-1 9 0,-7 4 10 0,0 4 8 15,0-3 11-15,7 3 12 0,-7 3 9 0,0-3 14 0,6 4 16 16,-6 0 1-16,6 3-5 0,-6 0-4 0,0-3-8 15,6 3-10-15,-6 1-20 0,0 2-17 0,8-5-22 0,-8 2-8 16,0 0-7-16,0 0-3 0,6 1-1 0,-6-5-1 0,0 4 9 16,6-3-4-16,-6 1 1 0,0-2 2 0,7-3 1 15,-7 3 4-15,0-3 0 0,0 0 1 0,0-4 1 0,0 4 3 16,0-3-2-16,0 0-1 16,0-2-3-16,0 2-3 0,0-5 0 0,6 5 0 0,-6-5-1 0,7 1 0 0,-7-1 2 0,7 1 1 15,-1 0 1-15,0-4 2 16,0 4-3-16,8-4-9 0,-8 0 4 0,8 0-1 0,-1 0 0 0,-1 0-1 15,8-4-2-15,-7 4-2 0,7-4 2 0,-1 4 5 0,8-4-4 16,-8 1-4-16,7 3-13 0,-6-4 2 0,6 1 3 0,-1-1 1 16,1 0-2-16,1 1-1 0,-1-1-8 0,-6 0-9 15,5 1-20-15,-5 0-60 0,0-5-80 0,-1 4-79 0,0 0-75 16,-6-7-94-16,1 4-151 0,-8-4-95 0,0 0-27 0,1 4 11 16</inkml:trace>
  <inkml:trace contextRef="#ctx0" brushRef="#br0" timeOffset="181200.48">12237 11122 177 0,'-7'4'238'0,"7"-1"-57"15,-6 1-55-15,6-4-39 0,0 0-28 0,-6 4-16 0,6 0-8 16,0-4-2-16,0 3-2 0,6-3 2 0,-6 3 0 0,0-3 1 16,6 4 4-16,-6-4 5 0,7 0 4 0,-7 0 2 15,7 4 1-15,-1-4 0 0,1 0 0 0,-7 3-2 0,12-3-1 32,-4 0-4-32,4 0 0 0,1 0 1 0,0 0 0 0,0-3 1 15,1 3-1-15,-2 0 1 0,8 0-1 0,-7-4 2 0,7 4-2 16,-2-4-2-16,2 4 0 0,0-3-1 0,-1 0 5 0,1 3 4 15,0-8 1-15,5 8 0 0,-5-7 0 0,0 3 0 0,-1 4-5 16,1-7-3-16,-8 7-4 0,2-4-7 0,6 0-7 0,-14 4-3 16,1-3-3-16,-1 3-2 0,0 0-2 15,1-4-1-15,0 4-1 0,-7 0 2 0,0 0 2 0,0 0 0 16,0 0 0-16,0 0-2 0,0 0-1 0,0 0 0 16,-7 0-11-16,0 4-22 0,1-4-34 0,6 3-41 0,-6 1-48 15,-1-4-58-15,1 0-87 0,-1-4-132 0,0 4-96 16,1 0-48-16</inkml:trace>
  <inkml:trace contextRef="#ctx0" brushRef="#br0" timeOffset="181548.51">12368 11441 38 0,'0'0'360'0,"0"0"-80"0,0 0-89 16,0 0-64-16,6 0-40 0,-6 0-23 0,6 0-9 16,1 0-6-16,-1 0-4 0,1-4 1 0,0 4-2 0,-1 0-3 15,0 0-4-15,0-4-2 0,2 4-2 0,4 0-1 0,-5 0 0 16,0-3-4-16,6 3 2 0,-7 0 3 0,7-4 2 15,-6 4 5-15,5 0 3 0,-5-4 5 0,6 4 5 0,0-3 7 16,0-1 4-16,-6 4 2 0,5-4 2 0,2 4 1 16,-1-3-5-16,-7-1-5 0,8 4-10 0,-8-4-10 0,0 4-7 15,-6-3-9-15,6 3-9 0,2 0-12 0,-8-4-32 0,0 4-47 16,0 0-65-16,0-4-119 0,0 1-152 16,0-5-93-16,0 5-60 0</inkml:trace>
  <inkml:trace contextRef="#ctx0" brushRef="#br0" timeOffset="182071.79">13794 11441 399 0,'-7'0'348'0,"7"-4"-97"16,0 4-79-16,-7 0-47 0,7 0-27 0,0 0-14 0,0 0-7 0,0 0-4 15,-6 0-4-15,6 0-4 0,0 0-7 0,0 0-8 0,0 0-7 16,6 0-5-16,-6 0-5 0,0 0 0 0,0 0 1 16,7 0 3-16,0 0 6 0,-1 0 8 0,8 4 14 0,-8-4 13 0,7 0 8 15,6 0 6-15,-6 0 3 0,7 0 2 0,-1 0 0 16,1 0-1-16,6 0-2 0,-6-4-2 0,5 4 0 0,1-4 0 15,1 4 0-15,-8-3-3 0,8-1-3 0,-2 4-7 0,-5-4-13 16,0 1-11-16,-1-1-13 0,-6 4-7 16,6-4-5-16,-12 4-7 0,6-3-6 0,-7 3-3 0,1 0-3 0,6-4-4 15,-13 4-4-15,6 0 1 0,-6 0-11 0,7 0-15 16,-7 0-30-16,0 0-52 16,0 0-59-16,-7 0-62 0,7 0-62 0,-6 0-75 0,6-4-90 15,-13 4-121-15,6 0-62 0,-5 4-2 0</inkml:trace>
  <inkml:trace contextRef="#ctx0" brushRef="#br0" timeOffset="182354.41">13729 11598 216 0,'-7'0'404'0,"7"0"-114"16,-7 4-109-16,7-4-66 0,0 3-37 0,0-3-17 16,7 0-6-16,-7 0-2 0,7 0-1 0,5 0-2 0,-5 0-2 15,6 0-3-15,6 0-6 0,-5 0-4 0,6-3-4 0,-1 3 1 16,0-4-2-16,0 4-1 0,1-4 3 0,0 1 2 15,6-1 5-15,-7 4 4 0,7-4 5 0,1 1 9 0,-1-1 11 16,-7 0 13-16,13 1 11 0,-12-1 10 0,6 4 6 0,1-3 1 16,-8-1 3-16,0 0-4 0,1 1-4 0,-1 3-7 0,-5-4-8 31,-2 4-4-31,-5-4-5 0,0 4-3 0,-1-3-7 0,1 3-9 16,-1 0-9-16,0 0-9 0,-6-4-12 0,8 4-10 0,-8 0-18 15,0 0-35-15,0 0-50 0,0 0-63 0,0 0-64 0,0 0-66 16,0 0-91-16,0 0-147 0,-8 0-98 0,8-4-46 15,-6 8 7-15</inkml:trace>
  <inkml:trace contextRef="#ctx0" brushRef="#br0" timeOffset="184431.13">15246 10785 157 0,'0'-4'268'16,"0"4"-54"-1,0 0-52-15,0 0-43 0,0 0-29 0,0 0-18 0,0 0-11 0,6 0-4 0,-6 0-2 0,0 0-1 0,0 0 0 16,0 0-3 0,0 0-1-16,0 0-2 0,0 0-1 15,0 0-3-15,0 0-3 0,0 0-4 0,0 0-3 0,0 0-5 16,0 0-2-16,0 0-6 0,0 0-2 0,0 4-5 0,0-4-1 15,0 0-4-15,0 0-2 0,0 4-5 0,-6-4 1 16,6 3-1-16,0 1-1 0,0 0-1 0,0-1 0 0,0 5 0 16,-6-5 1-16,6 5 5 0,0 3 8 0,0-1 7 15,0 5 12-15,0-4 4 0,0 7 10 0,6-3 5 0,-6 4 9 16,0-1 6-16,0 4 0 0,6 0-2 0,-6 0 5 0,7-1 10 16,-7 1 10-16,7 4 3 0,-7 0 5 0,6 0 6 15,-6 3 12-15,0 4 9 0,6 0 2 0,-6 4-5 0,0-1-15 16,0-4-9-16,0 10-10 0,0-6-14 0,0 4-19 0,-6 1-17 15,6-1-13-15,0 0-9 0,0 0-5 0,-6 1-2 16,6-1 0-16,0-3-2 0,0 4 0 0,0-6-1 0,0 2-1 16,0 0-2-16,0 0 1 0,6-4-1 0,-6 3 0 0,6-6-2 15,-6 2-1-15,7 2 1 0,-7-5-1 0,7 0-1 16,-1-3 0-16,1 0-2 0,-1-1 1 0,0 1 1 0,2-4 1 16,-2 0 0-16,0-1-1 0,0 1 2 0,8-3 2 15,-8-1 0-15,1-3-1 0,-1 3-1 0,8-7 0 0,-8 4 0 16,6-4 1-16,-4 0-2 0,4 0 0 0,-5-4 0 0,6 0-2 15,-6 1 2-15,5-4 1 0,-6 0-1 0,8-1 0 16,-1 1 0-16,0-4 0 0,0 0-2 0,1 0 1 0,-8-4-1 16,6 1-1-16,2-1-1 0,-1 0-4 0,-1-4-1 0,-4 1-2 15,4 0 2-15,-6-4-1 0,2 0 2 0,-2 3 0 16,0-6 1-16,1 3 2 0,-1-4 3 0,-6 0 2 0,0 1 0 16,7-4 0-16,-7-1 0 0,-7 1 0 0,7 0 1 0,0-1 1 15,-6-3 2-15,6 4-1 0,-7-4-1 0,1 0 1 0,0 4 1 16,-2-4-1-16,2 0 1 0,0 4-2 0,0-4-2 15,-2 3-5-15,-4 4 4 0,5-3 0 0,-6 0 1 0,6 0-1 16,-5-1 2-16,6 0 1 0,-8 5 0 0,1-4 5 0,0-1-2 16,0 1-1-16,-1 4-3 0,2-1 2 0,-1-3-5 15,0 7 0-15,0-4 2 0,-1 4-1 16,8 0 1-16,-6 4-2 0,4 0 3 0,2 0 0 16,0-1 5-16,-1 0-3 0,1 4-3 0,6-3 1 0,-7 4-1 0,0-1 2 0,7 0-2 15,-6 1-1-15,6 3-4 0,0-4 4 16,0 4 0-16,0-4-1 0,0 4 0 0,0 0-3 0,0-3-1 15,0 3 1-15,0 0-1 0,0 0-1 0,6-3-2 0,1 3 2 16,-7-5-1-16,7 5 1 0,6-3 2 0,-7-1 0 0,0 0 4 16,2 4-2-16,-2-3-5 0,0-1-13 0,0 0-20 0,2 4-31 15,-2-3-46-15,0-1-51 0,1 1-56 0,-1-1-63 0,8 0-93 16,-8 1-169-16,0-5-77 0,8 1-23 0,-8 3 12 0</inkml:trace>
  <inkml:trace contextRef="#ctx0" brushRef="#br0" timeOffset="185126.27">16118 11019 75 0,'0'0'348'0,"-6"-3"-73"0,6 3-77 0,0 0-60 0,0 0-43 31,-6 0-23-31,6 0-12 0,-7 0-4 0,1 0-3 16,6 0-3-16,-7 0-4 0,1 0-3 0,-1 0-5 0,1 3-1 16,-8-3 0-16,8 4 1 0,-7-1 2 0,6 1 3 15,-5 0 4-15,-1-1 5 0,-1 6 8 0,2-7 6 0,-2 6 5 16,8 0 3-16,-7-1 0 0,6 0 3 0,-6 0 0 0,1 4 1 16,-2 0 1-16,8 4-3 0,-7-4 3 0,0 3 0 15,6 1 1-15,-5-1 5 0,4 6 6 0,-4-2 2 0,5-1 2 16,0 2-1-16,1-1-5 0,0 5-6 0,-1-2-3 0,1 2-9 15,-1-1-10-15,7-1-9 0,0 1-5 0,-7 4-5 16,7-4-7-16,0 0-4 0,0 0-4 0,7 0-2 0,0 0-3 16,-7 0-2-16,6 0-4 0,1-4-2 0,-1 4-1 0,7-3 1 15,-6 3-3-15,5-8-1 0,2 4-2 16,-1-2-1-16,6-2-3 0,-6 0-2 0,1-3 2 0,5 1-6 16,0-5 1-16,-6 0 1 0,7 1 0 0,0-1 0 0,-1-3 0 15,1-1 0-15,-1-3-7 0,1 0-10 0,-1 0-32 0,-6-3-50 16,7 3-62-16,-7-4-62 0,6-3-61 0,-6 3-70 0,7-7-100 15,-7 4-149-15,0-5-60 0,6 1 3 0</inkml:trace>
  <inkml:trace contextRef="#ctx0" brushRef="#br0" timeOffset="185744.19">16183 11258 182 0,'0'-4'386'15,"0"4"-97"-15,0-4-95 0,0 4-64 0,0 0-40 0,0-3-23 0,0 3-9 16,0 0-8-16,0 0-4 0,0 0 0 16,0 0-3-16,0 0-4 0,0 0 0 0,0 0-1 0,0 0 1 0,0 0 4 15,0 0 3-15,0 0 3 0,0 0 2 0,0 0 1 16,0 0 1-16,0 0-3 0,0 0-3 0,0 3-3 0,0-3-3 16,0 0 0-16,8 4-1 0,-8-4-1 0,6 4 2 0,-6-4-2 15,0 3 3-15,6 1 5 0,-6-1 10 0,7 5 3 0,0-5 1 16,-7 5 0-16,6-1-1 0,-6 0 3 0,6 1-4 15,-6 3-6-15,7 0-6 0,-7 0-2 0,6 4 1 0,1-1-4 16,0 1-3-16,-1-1-2 0,-6 1-4 0,6 0-1 0,1-1-10 16,0 1-7-16,-1-1-7 0,0-2 0 0,1 2-4 15,0 1 2-15,-1-4-3 16,1 0-1-16,-1 0 1 0,-6 0 0 0,6-4 1 0,2-3-4 16,-8 3 4-16,6-3 3 0,-6-1 17 0,6 1 23 15,-6 0 23-15,0-4 16 0,6 0 10 0,-6 0 8 0,0-4 5 0,0 0-4 16,7-3-12-16,0 0-19 0,-1 0-18 0,1-4-14 15,-7 0-9-15,6 0-3 0,0 0-5 0,2-4 2 0,-2 4 0 16,0-3-1-16,-6-2-4 0,6 6 2 0,2-5-2 0,-8 0 0 16,6 1-1-16,-6-1-3 0,6 4 0 0,-6-3-2 0,0 3-2 15,0 3-1-15,7-3 0 0,-7 4 0 0,0-1-3 0,0 5 0 0,0-5-3 16,0 5-1-16,0-1 0 0,0 0-3 0,0 4-2 0,0-3-1 16,0 3 0-16,0 0-2 0,0-4 1 0,0 4-5 0,0 0 1 15,0 0 0-15,0 0-1 0,0 4-4 0,0-4-9 16,0 0-7-16,0 0-17 0,0 0-23 0,0 0-72 15,0 0-98-15,0 0-99 0,0 0-115 0,0 0-169 0,6 0-95 16,-6-4-53-16,0 4-15 0</inkml:trace>
  <inkml:trace contextRef="#ctx0" brushRef="#br0" timeOffset="186143.21">16601 11026 103 0,'-7'-3'447'0,"7"3"-83"16,0 0-128-16,0 0-91 0,0 0-55 0,7 3-32 0,-7-3-14 31,0 0-9-31,6 0-5 0,0 0-5 0,2 0-5 0,4 4-2 0,-6 0-2 0,8-1-2 0,-1 2 0 0,0 1 2 31,6-1 2-31,-5 2 1 0,5 4 1 0,-6-4 3 0,0 4-1 16,7 0 0-16,-8 4-3 0,2-4-1 0,-1 7-4 0,-1-4-2 16,2 4-3-16,-8 2-2 0,0 1-1 0,2-2 0 15,-2 3-1-15,-6-1-2 0,0 1 2 0,0 0-1 0,-6 1 2 16,-2-1-1-16,-4 3 2 0,5-3-3 0,-6-4-1 0,-6 4 1 15,5-4-1-15,2 1 0 0,-8-1-3 0,7-3-7 16,0-4-17-16,6 4-25 0,-5-8-44 0,4 0-87 16,2-3-174-16,0-1-95 0,6-3-49 0</inkml:trace>
  <inkml:trace contextRef="#ctx0" brushRef="#br0" timeOffset="186978.5">17278 11001 39 0,'-6'-4'451'0,"6"4"-91"0,0-3-117 0,0 3-83 16,0 0-47-16,0 0-25 0,0 0-16 0,0 0-8 0,0 0-4 16,0 3-8-16,0-3-5 0,0 8-7 0,6-1-3 0,-6 4-1 15,6 0 5-15,-6 3 2 0,7 2 0 0,0 1 5 16,-7 2 3-16,6 3 2 0,0 0-3 0,8 0-6 0,-8 0-5 15,1 0-8-15,-1-1-4 0,8 2-4 0,-8-1-6 0,0-4-4 16,7 0-4-16,0 1-2 0,-6-4-1 0,-1-1-3 0,0 1 2 16,2-4-2-16,-2-4 1 0,0 4 3 0,-6-4 8 15,7-3 17-15,-7 0 28 0,0-1 37 0,0 1 35 0,0-4 29 16,-7 0 18-16,7 0 9 16,0 0-2-16,-6 0-11 0,0 0-24 0,-2-4-35 0,2 1-33 15,-7-1-29-15,7 0-18 0,-8 1-16 0,8-1-3 0,-6 0 1 0,4 1-2 16,2 3-1-16,-7-4-2 0,0 0 1 0,6 4-1 0,-5 0 2 15,-2 0-5-15,8 0-3 0,0 0-3 0,-8 0-1 0,8 4 0 16,-1 0-2-16,1 3 0 0,0 0 1 16,-8 1 0-16,8 3 0 0,0 0-2 0,-2 0 1 0,8-1-2 15,-6 6 1-15,0-2 0 0,6 4 0 0,-7-3-1 0,7 0-2 16,0 3 2-16,0-4 0 0,0 5 1 0,0-5 0 0,0 1 1 0,0-3-1 16,7 2 0-16,-1-3 1 0,0-4-1 0,2 4 0 15,4-4 0-15,-5-3 1 0,6 3-3 0,0-3 2 0,0-4 0 16,0 0 0-16,-7-4 0 0,14 4-2 0,-7-7 2 15,0 0 0-15,0 0 0 0,-7-1 0 0,8 1 3 0,-8-4-1 16,7 0 0-16,-6 0 0 16,-1-4 1-16,1 4-1 0,-1 0-1 0,0-4 1 0,2 5-1 0,-8-5 0 0,6 0 0 15,-6 4 1-15,0-3 0 0,0-1 2 0,0 4-2 0,0 0 1 16,0 0 1-16,0 4 1 0,0-1 1 0,-6 1-1 0,6 3 2 16,0-3-1-16,0 7 0 0,0-4 0 0,0 1-1 0,0 3-2 15,0 0 1-15,0-4-2 0,0 4-1 0,0 4-1 16,0-4-2-16,0 3 0 0,0 1 0 15,0 3 0-15,0 1 1 0,0-1 0 0,0 0-1 16,0 5-1-16,6-1 2 0,-6 0 0 0,0-1 1 0,6 1 0 16,-6 4-3-16,7-4 3 0,-7 0 0 0,7 4 0 0,-1-5 0 15,0 1 0-15,1-3 0 0,-1 3 0 0,1 1 1 0,6-6-2 0,-7 6-1 16,1-5 3-16,6 0-1 0,0-4 0 0,0 1-2 16,0 0-5-16,1 0-3 0,-2-1-10 0,1-3-22 0,7 0-40 15,-8-3-63-15,2-1-73 0,-2 0-64 0,-4 0-70 0,4-3-82 16,1 0-137-16,1-4-80 15,-8 1-28-15,0 1 19 0</inkml:trace>
  <inkml:trace contextRef="#ctx0" brushRef="#br0" timeOffset="187531.07">17708 11192 7 0,'0'-4'505'16,"-6"-4"-57"-16,6 8-125 0,0-7-94 0,0 7-49 0,-7-4-19 15,7 4 2-15,0-3 5 16,0 3 3-16,0 0-5 0,7-4-10 0,-7 4-18 0,0 0-21 16,0 0-25-16,0 0-24 0,0 0-23 0,0 4-17 0,6-4-6 15,-6 3-1-15,0-3 5 16,0 4 9-16,6 3 20 0,-6-2 17 0,6-2 14 0,-6 5 10 15,8-1 2-15,-8 0-1 0,6 4-6 0,-6-1-7 16,6 2-15-16,1 3-18 0,-1-1-11 0,1 1-12 0,0-1-6 16,-1 1-5-16,7 4-4 0,-6-1-4 0,-1 0-4 0,0 0-2 15,1 1-1-15,0 3-2 0,-1-4 2 0,1 1 0 16,5 3-1-16,-5-4-1 0,0 0 1 0,5-3 1 0,-5 3 0 16,0-4 0-16,-1-3-2 0,1 4-1 0,-1-4 1 15,1-3 3-15,0-1-2 0,-1 1-1 0,-6-1 0 0,6-4 3 16,0 1 7-16,-6-4 5 0,8 0 7 0,-2 0 5 0,-6-4 7 15,13 1 3-15,-13-4 3 0,13-5 2 0,-6 1-4 16,-1 0-1-16,0-4-5 0,0-3-2 0,2 4 8 0,4-8-1 16,-5 3-1-16,0-2-1 0,-1-6-2 0,1 6-1 15,-7-5 0-15,6-3 1 0,0 3-10 0,-6-3 4 0,7 3 3 16,-7-3 2-16,7 3 3 0,-7 1 6 0,0 3-1 0,0-1 0 16,6 1 0-16,-6 1 1 0,0 2-1 0,0 5-1 15,6-1-1-15,-6 0-6 0,0 5-4 0,0 2-2 0,0 0-5 16,0 2-7-16,0 1-4 0,0 2-5 0,0-1-4 0,0 4-1 15,0-4-1-15,7 4-2 0,-7-3-3 0,0 3-6 0,0 0-9 16,0 3-12-16,0-3-19 0,0 0-23 0,0 4-20 16,0-4-24-16,0 4-27 0,7-4-62 0,-7 3-86 0,6 2-80 15,1-1-77-15,-1-2-103 0,1-2-138 0,-1 5-72 0,1-2-22 16,-1 1 38-16</inkml:trace>
  <inkml:trace contextRef="#ctx0" brushRef="#br0" timeOffset="188021.31">18679 11525 98 0,'0'0'441'16,"-8"0"-81"-16,8 0-104 0,0-4-68 0,-6 4-38 0,6 0-16 15,0 0-3-15,0 0 1 0,0 0-1 0,0 0-2 16,0 0-6-16,0 0-15 0,0 0-16 0,0 0-18 0,0 0-20 15,0 0-17-15,0 0-16 0,0 0-16 0,0 0-30 0,0 4-38 16,6-4-46-16,-6 0-54 0,8 0-76 0,-8 0-150 16,0-4-103-16,6 4-58 0,-6 0-21 0</inkml:trace>
  <inkml:trace contextRef="#ctx0" brushRef="#br0" timeOffset="189868.57">13768 13525 35 0,'-7'0'388'0,"1"0"-90"0,6 0-98 0,-7 0-69 15,0 0-39-15,7 0-23 0,-6 0-10 0,0 0-5 16,6 0-4-16,0 0-5 0,-7 0-5 0,7 0-7 0,0 0-8 16,0 0-5-16,0 0-7 0,0 0-4 0,0 4-2 0,7-4 0 15,-7 0-1-15,0 0 3 0,0 0 3 0,0 4 3 0,0-4 6 16,6 0 7-16,-6 0 12 0,6 0 14 0,-6 0 16 15,7 0 9-15,6 0 7 0,-6 0 5 0,5 0 2 0,2-4-3 16,-2 4-8-16,8 0-13 0,-7-4-12 0,7 4-10 0,0 0-9 16,-1 0-7-16,0 0-7 0,1-3-6 0,-1-1-3 15,1 0-2-15,6 1-4 0,-7-1-2 0,1 0-2 16,0 4-1-16,-1-3-2 0,-5-1 2 0,-2 4-1 0,1-4 0 16,-6 4 0-16,-1-3 2 0,1 3 0 0,-1 0 2 0,-6-4 2 15,0 4 1-15,7 0 1 0,-7 0-2 0,0 0 0 0,-7 0-5 16,7 0-18-16,0 0-29 0,-6 0-39 0,6 0-42 15,-7 0-47-15,1-5-60 0,-1 5-86 0,1-3-122 0,-1 3-76 16,1 0-31-16</inkml:trace>
  <inkml:trace contextRef="#ctx0" brushRef="#br0" timeOffset="190126.22">13729 13694 320 0,'0'0'372'0,"0"3"-121"0,6 1-91 0,0-4-51 16,1 0-29-16,6 0-14 0,0 0-7 0,0 0-6 0,6-4-7 16,1 1-6-16,6 3-7 0,-7-4-12 0,8 0-6 0,-1 1-4 15,6-5-4-15,-6 5-1 0,1-1-1 16,-1 1 2-16,0-5 3 0,-7 4 2 0,1 1 2 0,-1-1 0 0,-6 1 2 16,0-1 0-16,-6 4 5 0,0-4 0 15,-1 4 2-15,0-3 3 0,-6 3-1 0,7 0 2 0,-7-4 0 16,0 4-1-16,0 0-5 0,7 0-6 0,-7 0-4 15,0 0-9-15,0 0-16 0,0 0-27 0,0-4-38 0,0 4-66 0,0-3-122 16,0 0-119-16,-7 3-73 0,7-5-42 0</inkml:trace>
  <inkml:trace contextRef="#ctx0" brushRef="#br0" timeOffset="191632.79">15331 12987 197 0,'0'0'259'0,"0"-4"-63"16,0 4-58-16,0-4-46 0,0 1-25 0,0-1-15 0,0 4-8 16,0-4-1-16,0 1 3 0,6 3-2 0,-6-4 0 15,0 0 0-15,0 4-1 0,0 0 2 0,6-3 0 0,-6-1-1 16,0 4 1-16,0 0 2 0,0 0 0 0,0-4-1 0,0 4-3 15,0 0-8-15,0 0-2 0,0 4-5 0,0-4-6 16,0 0-6-16,-6 4-6 0,6-1-2 0,0-3 1 0,0 8 1 16,-6-5-4-16,6 5-2 0,0-1 0 0,0 0 2 0,0 1 5 15,0-1 6-15,0 4 3 0,0-4 9 0,6 4 10 16,-6 1 11-16,0-2 12 0,0 2 11 0,6 2 7 0,-6 1 8 16,0-1 8-16,7 1 11 0,-7 4 17 0,0-2 9 15,0 1 5-15,7 5 5 0,-7-1 0 0,0 3-3 0,0-3-4 16,0 4-11-16,0-1-17 0,0 2-17 0,0 2-12 15,0 0-13-15,0 0-12 0,0 0-9 0,-7 5-8 0,7-1-7 16,-7 3-9-16,7 1-7 0,-6 0-4 0,0-1-4 0,0 1-4 16,-2-1 2-16,2 1-1 0,0 0-3 0,-1-5 1 0,1 6 2 15,6-9-1-15,-7 4-1 0,0-4 1 0,7 0-2 16,0 1 0-16,-6-1-1 0,6-4 0 0,0 1 0 0,0 0 1 16,6-1 1-16,-6-2-1 0,0-2 1 0,7 1-1 0,-7 0 2 15,0-4 0-15,7 1 0 0,-7-1-1 0,6-2-1 0,-6-2 0 16,7 0 1-16,-7 1 0 0,6-4 0 0,-6 0 0 15,6 0-1-15,2-4 0 0,-8 0 0 0,6 1 0 16,0-1 0-16,0-3-1 0,1-1-1 0,0 1-1 0,-1 0-3 16,1-1 0-16,5-3-2 0,-4 4-3 0,-2-4-3 0,0 0-7 15,0 0 2-15,2 0 0 0,4 0 1 16,-5-4-1-16,-1 1 1 0,1-1 1 0,0 0-1 0,-1-3 9 16,0 3-1-16,8-2 0 0,-8-2 1 0,0 0 2 15,1 1 2-15,0-4 1 0,-1 4 2 0,7-4 1 0,-7 0 1 16,8 0 0-16,-8-4-1 0,0 4 0 0,1-4 1 0,6 1 0 15,-6-1 0-15,-1 1 0 0,0-5-1 0,2 5-1 0,-8-5 1 16,6 1 1-16,-6-1-1 0,6 5 1 0,-6-4 1 0,0-1-1 16,-6 1 1-16,6 0 2 0,0 0-3 0,-6-1 2 0,6 5 0 15,-8-5 1-15,2 1-2 0,0 4 0 0,-1-5-1 0,1 4 0 16,-1 1 2-16,0-5 1 0,1 5-2 0,-6-4-1 16,4 2 0-16,-4 2 1 0,5-1 1 0,-6-3-2 0,6 3-1 15,-5 0 0-15,-2 5 0 0,8-1 1 0,-7 0 0 0,0-1-1 16,0 5 1-16,-1-4 0 0,2 4 0 0,-2 0 1 15,2 3 1-15,-1 0 0 0,6 1 2 0,-6-1-1 0,7 0-1 16,0 1 1-16,-2 3 1 0,2 0-2 0,6 0-2 0,-6-4 0 16,6 4-3-16,0 0 1 0,0 0 1 0,0 0 0 15,0 0-1-15,0 0 2 0,0 0-1 0,0 0 1 0,6 0 1 16,-6 0-1-16,0 0 0 0,6 0 0 0,-6 0 0 0,0 0 0 16,8 0 0-16,-8 0 0 15,6 0 1-15,-6 0 0 0,6 0-1 0,7 0 2 0,-6-4 0 0,6 1 1 0,-7 3-2 16,8-8 0-16,4 5 0 0,-4-1-1 15,5 0-4-15,1 1-21 0,-8-1-39 0,8 1-56 16,-6-1-67-16,5 0-63 0,1-3-72 0,-1 0-95 0,1-1-164 16,0-3-79-16,-2 5-24 0,2-6 26 0</inkml:trace>
  <inkml:trace contextRef="#ctx0" brushRef="#br0" timeOffset="192109.67">15943 13229 163 0,'0'-4'383'0,"-7"0"-92"0,7 4-96 0,-6-3-65 0,6-1-37 15,-7 4-21 1,1 0-11-16,6-4-2 0,-6 4-4 0,6 0-1 0,-8 0-2 16,8 0-6-16,-6 4-3 0,6-4-4 0,-6 0-1 0,-1 4-3 15,7-1 0-15,-6-3 1 0,-1 4 1 16,1 0 2-16,-1 2 1 0,1-1 2 0,6 2-1 0,-6 0 1 0,-2 0 5 0,2 1 7 0,6 3 13 0,-6 0 13 16,-1 0 11-16,7 3 11 0,-7-2 12 15,7 6 10-15,-6-3 4 0,6-1 3 0,-6 4-5 0,6 1-11 16,-7 3-12-16,7-4-10 0,0 4-7 0,0-4-16 15,0 8-14-15,0-4-13 0,7 0-12 0,-7 0-4 0,6 0-3 0,0 0-4 16,1-4-5-16,0 4 2 0,5-4 3 0,2 1 0 16,-1-5 0-16,0 1-2 0,0-1 1 0,-1-3-4 0,8 1-1 15,-7-1-6-15,7-4-2 0,0 0-3 0,-1 0-1 0,-6-3-1 16,6 0-1-16,1 0-1 0,0-4-3 0,-7 0-5 0,6 0-17 16,-6-4-28-16,7 4-43 0,-7-4-48 0,0 0-50 0,0 1-46 31,-1-4-43-31,2-1-37 0,-8 1-35 0,8-3-41 15,-8-2-69-15,7-3-60 0,-7 4-14 0</inkml:trace>
  <inkml:trace contextRef="#ctx0" brushRef="#br0" timeOffset="192576.77">16151 13312 492 0,'0'0'463'15,"-6"-3"-136"-15,6-1-105 0,-7 4-58 0,7-3-26 16,0 3-10-16,0-4-3 0,0 4-6 0,0 0-9 0,0 0-13 16,0 0-16-16,0 0-20 0,0 0-18 0,0 4-16 0,7-1-13 15,-7 1-3-15,0-1-1 0,6 1 3 0,-6 3 3 16,7 4 4-16,-1-3 3 0,-6 3 3 0,7 0 4 0,-1 0 1 15,-6 4-2-15,6-4-2 0,-6 3-3 0,8 1-2 0,-2 0-3 16,0-1-4-16,1 4-4 0,0-6-5 0,-7 2-2 16,6-3 0-16,0 0-2 0,-6 0 0 0,7-3-2 0,-7-1 0 15,6 0 0-15,-6-3 9 0,7-1 23 0,-7-3 40 16,7 4 31-16,-7-4 19 0,6-4 12 0,-6 1 10 0,6-5 8 16,-6 1-3-16,7-4-18 0,0 0-36 0,-1 0-28 0,-6-3-15 15,6 3-7-15,1-4-3 0,0 0-3 0,-7 1-4 16,0-1-3-16,6 0 2 0,-6 1-1 0,7-1 2 0,-7 0-3 15,6 1 0-15,-6 3-1 0,0-1 3 0,-6 1 1 0,6 4 1 16,0-4-3-16,0 4-2 0,0 4-3 0,-7-5-4 0,7 4-5 16,0 1-7-16,0 0-3 0,0-2-6 0,0 2-3 15,0 3-4-15,0 0-4 0,0-4-6 0,-6 4 1 0,6 4-16 16,0-4-16-16,6 0-21 0,-6 3-49 0,0 2-86 16,0-2-91-16,0 0-89 0,7-3-123 0,-7 0-169 0,6 4-83 15,-6-4-35-15,6 0 21 0</inkml:trace>
  <inkml:trace contextRef="#ctx0" brushRef="#br0" timeOffset="193039.49">16529 13005 283 0,'0'0'503'0,"0"-4"-104"0,0 1-129 0,0 3-78 15,0-4-44-15,0 4-25 0,7 0-10 0,-7-4-10 0,6 4-11 16,0 0-12-16,2 0-13 0,-2 0-18 0,0 0-12 16,7 4-6-16,0-4-1 0,0 4 4 15,1-1 4-15,-2 1 8 0,2 0 6 0,-2 3 8 0,1-4 5 0,1 5 3 0,-2-1-2 16,2 0 2-16,-2 5 2 0,-5-1-1 0,6 0-2 0,0-1-4 15,-7 5-5-15,8 0-7 0,-8 0-8 0,0 0-7 16,8-1-10-16,-8 4-6 0,-6 1-7 0,7-1-4 16,-1 0-2-16,-6 4 0 0,0 1-2 0,0-2-1 0,0 1 0 0,-6 4-2 15,-1-1 2-15,1-3-1 0,-1 8-2 0,-6-5 0 16,7 1 1-16,-8 3-2 0,2-3 2 0,-2-1-2 16,-5 1 0-16,5 0 0 0,-4-4 0 0,4 0 1 0,-5 0 1 15,5-4-1-15,-4 0-1 0,4-3 1 0,1 3 0 16,-7-7 0-16,8 1 0 0,-2-1 1 0,2-1-1 0,5-2 2 0,-6-1 3 15,6-4 0-15,1 1 2 0,0 0 0 0,-1 0 2 16,0-1 1-16,7-3-1 0,0 0 0 0,-6 0-12 0,6 0-37 16,0 0-61-16,0-3-66 0,0-1-68 0,0 0-77 15,0-3-109-15,6-4-160 0,-6 4-73 0,7 0-16 0</inkml:trace>
  <inkml:trace contextRef="#ctx0" brushRef="#br0" timeOffset="194146.03">17637 13023 66 0,'0'0'102'16,"-8"4"-34"-16,2-4-29 0,0 0-24 0,6 0-21 0,-7 3-16 16,1-3-14-16,-1 0-14 0,0 4-14 0,7-4-17 0</inkml:trace>
  <inkml:trace contextRef="#ctx0" brushRef="#br0" timeOffset="194969.66">17564 13038 118 0,'0'0'190'0,"0"-4"-20"0,0 4-27 0,0-4-32 16,0 4-29-16,0 0-19 0,0-3-13 0,0 3-7 0,0-4-5 15,0 4-4-15,0 0-3 0,0-4-2 0,0 4-2 16,0 0-2-16,0-3-1 0,0 3 1 0,0 0-2 0,0 0 4 16,0-4 0-16,0 4 2 0,0 0 4 0,0 0 1 15,0 0 1-15,0 0-1 0,0 0-1 0,0 0 1 0,0-3 1 16,0 3-2-16,0 0 0 0,0 0 1 0,0 0 1 0,0 0-2 16,0 0 1-16,0 0-5 0,0 0-4 0,0 3-4 0,0-3-4 15,0 0-1 1,8 4 2-16,-8 3 8 0,0 0 12 0,0 1 12 0,6 4 14 15,-6 2 11-15,6 0 9 0,-6 1 9 0,6 3 7 0,1 4-1 0,-7-4-9 0,13 4-11 0,-6-3-11 16,-1 3-9-16,0-1-9 0,2 2-13 0,-2-4-11 16,0 2-9-16,0-3-7 0,2 5-3 0,-2-5-1 0,0 0-3 15,1-3-1-15,-1-1 0 0,1 1-1 16,-7-4 1-16,7 0 2 0,-7 0-3 0,6-4 2 0,-6-4 2 16,0 6 11-16,0-6 23 0,0 0 22 0,0-3 19 15,0 0 17-15,-6 3 8 0,6-3 2 0,-7-3-1 0,7 3-6 0,-13-3-22 16,6 0-20-16,1-2-17 0,0 1-11 0,-8 1-6 15,8-4-3-15,-8 3-1 0,2-3-2 0,5 0-1 0,-6 3 0 16,0-3-3-16,7-1 0 0,-8 5 0 0,2-1-1 0,5-3 0 16,-6 3 0-16,6 0-2 0,1 4 1 0,-7-3-4 0,6-1-2 15,-5 4-1-15,5 0-2 0,0 0-2 0,1 0 0 0,-1 0 1 16,1 4 1-16,-7-1 0 0,6 1 0 0,-5 3-3 16,4 1 1-1,-4-1 0-15,5 4 0 0,1 0-1 0,-8 0-2 0,8-1 0 16,-6 2 1-16,4 3 1 0,2-1-1 0,-7 1 0 15,7 0 0-15,-1-1 1 0,7 1 1 0,-7-1 2 0,7 1-1 0,-6 0-3 0,6-3 1 0,0 2 1 0,0 0-1 16,6 1 0-16,-6-1 0 0,7-3-3 0,0-3-3 16,-1 3 3-16,7-4 1 0,1 0 0 0,-2-3 2 0,8 3-1 15,-7-3 1-15,7-4 1 0,-1 0 2 0,-6 0 0 0,6 0-1 16,1 0-3-16,-7-4 1 0,6 4 0 0,-6-3 0 16,1-1 0-16,-2 0 1 0,2-3 0 0,-2 0-1 0,-5-1 3 15,0 1-3-15,6-4 1 0,-7 4 0 16,0-8 0-16,2 4-1 0,-8 0 0 0,6 0 1 0,0-4 1 15,0 1 0-15,-6 3-2 16,0-4 0-16,0 0 2 0,0 1 1 0,0 3 1 16,0 0 0-16,0 0 1 0,0 0 2 0,0 0 1 15,0 3-1-15,-6 2 0 0,6-3 0 0,0 2-1 0,0 4-2 16,0-1-1-16,0 1-1 0,-6-1-1 0,6 4 2 0,0-4-3 16,0 4 7-16,0-3-4 0,0 3-1 0,0 0-3 0,6 3 0 15,-6-3 0-15,0 0 0 0,0 4 0 0,6 3-13 16,-6-3 7-16,0 3 2 0,8 0 4 0,-8 1 1 0,6 3 0 15,-6 0-1-15,6 0 1 0,-6 0 5 0,7 4-2 0,-1-4-1 16,-6 3-3-16,7-3-1 0,0 4 2 0,-1-4 0 16,0 3 0-16,0-2 0 0,-6-1 0 0,14 0 0 0,-8-1 1 15,1-2 0-15,-1 3 1 0,8-4-1 0,-8-3-1 0,0 3 2 16,8 0-2-16,-8-3-1 0,7 0-5 0,-6-1-8 0,6-3-14 16,-1 4-17-16,-5-4-27 0,6-4-42 0,0 4-55 15,-6-3-61-15,6-1-45 0,-7-3-44 0,1-1-47 0,0-3-75 16,-1 1-130-16,0-2-52 0,0-2 9 0</inkml:trace>
  <inkml:trace contextRef="#ctx0" brushRef="#br0" timeOffset="195429.66">17968 13218 437 0,'0'-4'489'16,"-6"-3"-132"-16,6 0-113 0,0 3-56 0,0 0-27 0,0 0-7 15,0 4-2-15,0-4-4 0,0 0-10 0,0 4-16 16,0 0-17-16,0 0-25 0,6 0-23 0,-6 4-19 0,7 0-13 16,-7 0-5-16,7 4 5 0,-1-1 10 0,0 0 7 0,0 0 16 15,2 1 15-15,-2 3 9 0,7-1 7 0,-6 1 1 0,-1 0-5 16,1 4-9-16,-1 0-9 0,0-1-14 0,1 4-12 15,0 1-15-15,-1-1-8 0,0 1-6 0,1 3-5 0,-7-4-1 16,7 4-2-16,-1-3 10 0,1-1-5 0,-1 4-3 0,1-8-3 16,-1 5-3-16,1-5 0 0,-7 1 1 0,6-4-1 15,0 0-10-15,-6-4 6 0,8 0 13 0,-8 2 17 0,6-6 11 16,0-3 12-16,-6 0 7 0,13-3 7 0,-6-2 6 16,-1-2 5-16,1-4-2 0,-1-4-10 0,8 4-5 0,-8-7-4 15,7 3-2-15,-6-3-2 0,-1-4-2 16,7 3-3-16,-7-3-3 0,1 1 0 0,0-5-3 0,-1 4-4 15,0-3-3-15,-6 3 0 0,0-5-2 0,0 6-2 0,0-1-2 0,0 0 0 16,0 4 2-16,-6-4-1 0,6 7 1 0,0 0-3 16,-6 0-3-16,6 4-2 0,-7 0 4 0,7 1-9 15,0 2-6-15,-7 5-11 0,7-5-17 0,0 5-27 0,0 3-30 0,0 0-59 16,0 0-134-16,0 0-136 0,7 0-233 0,-7 3-115 16,7 1-70-16,-1 3-29 0,-6 1-1 0</inkml:trace>
  <inkml:trace contextRef="#ctx0" brushRef="#br0" timeOffset="196015.81">17395 14048 126 0,'0'-2'362'0,"0"2"-103"0,-6-4-97 0,6 4-58 0,0 0-36 16,0-4-20-16,0 4-9 0,0 0-4 0,6 0-4 0,-6 0-2 16,7 0 0-16,-1-4-6 0,0 4 4 0,8 0 5 15,-8 0 1 1,1 0 5-16,6 0 3 0,-7 0 4 0,7 0 1 0,1 4 1 0,5-4-1 0,-6 0 3 0,6 4 4 0,1-4 2 31,0 4 1-31,6-2 6 0,-1 2 2 0,9-4 2 16,-2 5 3-16,7-2 3 0,0-3 9 0,7 4 11 0,5-4 7 0,2 0 9 15,-1 0 9-15,7 0 13 0,-1 0 11 0,0 0 3 16,1 0-10-16,0 0-15 0,-7 0-13 0,-7 0-14 16,8 0-19-16,-14 0-22 0,0 4-18 0,-6-1-14 0,-1-3-9 15,-5 0-4-15,-2 0-4 0,-5 4 1 0,0-4 1 0,-8 0 2 16,2 0 1-16,-8 0 4 0,7 0 0 0,-7 0 0 0,-6 0 1 15,7 0-2-15,-7 0-10 0,0-4-37 0,0 4-66 16,-7 0-82-16,1-3-73 0,6-1-93 0,-7 0-148 0,-5 4-124 16,-2-3-63-16,2 3-14 0</inkml:trace>
  <inkml:trace contextRef="#ctx0" brushRef="#br0" timeOffset="196949.62">17564 14434 327 0,'0'-3'333'0,"8"-2"-99"0,-8 2-79 16,0-1-47-16,0 0-26 0,6 4-12 0,-6-3-4 15,0 3-4-15,6 0-4 0,-6 0-6 0,6 0-4 16,-6 0-2-16,7 3 3 0,0 1 1 0,-1 0 2 0,-6 4 3 16,7 2 6-16,-1 1 7 0,0 0 9 0,2 3 9 0,-2 2 4 15,0 5 6-15,0-2 2 0,8 3 1 16,-8 0-4-16,1 3-7 0,6-3-8 0,-6 4-12 15,-1-5-11-15,0 6-14 0,8-2-9 0,-8-3-7 0,0 4-3 0,1-4-4 0,-1 0-2 16,-6-4-2-16,7 4-5 0,-7-4 0 16,0-3 0-16,0 4 5 0,0-8 5 0,0-1 9 0,0 1 18 15,-7-3 18-15,7-5 20 0,-6 1 11 0,-1 3 10 0,1-3 3 0,0-4 0 16,-2 4-7-16,2-4-16 0,-6 0-17 0,5 0-16 16,-6-4-13-16,6 4-12 0,-5-4-5 0,4 1-4 0,-4-1-3 15,6 4-2-15,-8-7 0 0,1 3-1 0,7 0-2 16,-8 4 1-16,8-3-2 0,-6-1-2 0,4 0-1 0,-4 4-1 0,5-3-4 15,0 3 0-15,-6 0 1 0,7 0-3 0,-7 0 1 16,6 3 1-16,1-3-1 0,0 4 1 0,-1-4 0 0,0 4 1 16,1 3-2-16,-1-3-1 0,1 3-1 0,0 4-1 15,-1-4 0-15,0 4 0 0,1 0 0 0,0 4 1 0,-2-4 2 16,2 3-1-16,0 0 2 0,-1 2-1 0,7 2 1 0,-6-3-1 16,6 0-1-16,0 3-2 0,0-4-1 0,6 5 0 15,-6-5-2-15,7 1 2 16,-1 0-1-16,0-1-1 0,8 1 1 0,-1-4 2 0,0 0 1 15,0-4 3-15,0 1-1 0,6-1 0 0,-5-3-1 0,5-4 0 16,1 0 0-16,6 0 1 0,-7-4-1 0,1 0 0 0,0-3 1 0,-2 3-1 0,2-7 1 16,0 4 1-16,-1-4 1 0,-5 0-2 15,5 0 1-15,-6-3-1 0,0 2-1 16,7-2 4-16,-8 3-2 0,-5-3 1 0,6-2-3 0,0 2 0 0,-7-1-1 0,1 0-8 0,0 1 3 16,-1-1 1-16,0-3 1 0,-6 3 1 0,7 0 1 0,-7-3-1 15,0 4 2-15,0-1 8 0,0 4-3 0,0 0-1 16,0 0-2-16,0 0 0 0,0 3-1 0,0 2 1 15,-7-3-6-15,7 2 3 0,0 4 0 0,0-1 2 0,0 1 0 0,0-1 1 16,0 0 0-16,0 4 1 0,0-3 5 0,0 3-4 16,0 0 0-16,0 0-4 0,0 0 0 0,0 0-1 0,0 0 1 15,0 0 0-15,0 0 0 0,0 3-1 0,0 1 0 0,0 3 1 16,0 0 1-16,0 0 0 0,0 2-1 0,0 2 0 0,0-4 0 16,0 4 1-16,-6 3 1 0,6-3-1 0,0 4 2 15,0 0 0 1,0-1 2-16,-6 1-2 0,6-1 1 0,0 0-2 0,6 2-2 15,-6-1 3-15,0-5-3 0,6 5 0 0,-6 0 0 16,7-4 2-16,-7 3-1 0,7-3 0 0,-1 0 3 0,-6 0-1 0,7 0 0 16,-1-4 0-16,1 5 0 0,0-5 0 0,-1-3-1 0,0 3 1 0,0-3-2 0,2-1-1 15,4 1 0-15,-5-4-4 0,6 3-6 0,0-6-13 0,7 3-23 16,-8-4-53-16,2-3-81 0,5 0-88 0,1 0-89 0,6-9-120 16,-7 2-167-16,1-1-91 0,0 1-31 0,-1-1 24 15</inkml:trace>
  <inkml:trace contextRef="#ctx0" brushRef="#br0" timeOffset="197393.6">18314 14687 97 0,'-7'-8'528'0,"0"0"-47"0,7 2-146 0,-6-2-108 16,6 5-47-16,0-5-19 0,0 8 5 0,0-3 17 0,0-1 17 15,0 1 0-15,0 3-5 0,0-4-17 0,6 4-26 0,-6 0-31 16,0 0-29-16,0 0-26 0,0 4-18 0,0-4-5 16,7 7 1-16,-7-4 10 0,0 5 10 0,0 3 9 0,0 0 4 15,7 0-3-15,-7 0-11 0,0 4-3 0,0 3-5 0,0-4-9 16,0 5-11-16,0-1-7 0,6 4-6 0,-6 0-2 15,6 0-2-15,-6 0-4 0,7-4-4 0,-7 4-2 0,6 4-3 16,-6-4-1-16,7 0-2 0,-7-4 0 0,7 4-1 0,-7 0 2 16,6-4-2-16,-6 1 1 0,0-5-2 0,6 5 2 15,-6-9 3-15,0 5 0 0,8-3-3 0,-8-2 2 0,0-3 2 16,6 1-1-16,-6-1 2 0,0 0 3 0,0-3 2 0,6-1 5 16,-6 2 5-16,7-5 1 0,-1 0 3 0,7 0 0 15,-6 0 0-15,5 0-2 0,8-5-4 0,0-2-6 16,-1 5-4-16,1-3-3 0,6-2-1 0,-7-1-7 0,15-3-6 15,-9 5-7-15,1-2-13 0,0-3-15 0,0 3-24 0,1-2-52 16,-9-1-82-16,2-1-83 0,0-2-79 0,-1 3-96 16,-5-8-140-16,-8 5-94 0,0-1-46 0,1 1 7 0</inkml:trace>
  <inkml:trace contextRef="#ctx0" brushRef="#br0" timeOffset="197774.51">18196 14584 96 0,'0'-3'402'15,"0"3"-94"-15,0 0-107 0,0-4-78 0,7 4-45 0,-7 0-26 16,6-4-11-16,8 4-5 16,-8 0-2-16,7-4 3 0,0 4 2 0,0 0 0 0,0-3 1 15,6 3 0-15,-5-4 0 0,5 4 2 0,1-4 0 0,-8 1 3 16,8-1 3-16,-7 4 4 0,7-4 5 0,-8 4-6 0,2 0-5 16,-1 0-5-16,0-3-5 0,-7 3-4 0,1-4-9 0,6 4-6 15,-6 0-7-15,-1 0-2 0,-6 0 2 0,6 0-1 0,1 0 0 16,0 0 3-16,-1 0 2 0,0-4 1 0,1 4 0 0,-1 0-1 15,-6 0 1-15,7 0-2 0,0 0 0 0,-7 0-4 0,0 0-4 16,6 0-13-16,-6 0-22 0,0 0-27 0,0 0-29 16,0 0-40-16,0 4-55 0,0-4-84 0,0 0-142 0,-6 0-78 15,-1 4-26-15</inkml:trace>
  <inkml:trace contextRef="#ctx0" brushRef="#br0" timeOffset="197998.58">18281 14811 27 0,'7'4'424'0,"-7"-4"-91"0,0 3-109 0,6-3-73 0,-6 0-39 0,6 0-17 16,1 0-5-16,0 0-4 0,-1 0 0 0,7 0 0 0,-7 0-8 15,1-3-12-15,6 3-10 0,1-4-12 0,-8 4-11 16,7 0-9-16,0-3-8 0,0 3-5 0,-1-4-15 0,8 4-22 0,-6-4-37 15,5 1-55-15,1-1-107 0,-1-3-149 0,7-1-84 16,-6 1-55-16</inkml:trace>
  <inkml:trace contextRef="#ctx0" brushRef="#br0" timeOffset="199152.45">19994 13162 251 0,'0'0'335'16,"0"0"-96"-16,0 0-82 0,0 0-51 0,0 0-29 0,0 0-18 0,0 0-12 15,0 0-4-15,0 4-3 0,0 0-1 0,0 3 0 0,6 0 0 16,-6 1 1-16,7 3 1 0,-7 4 3 0,7-4 2 15,-7 3-3-15,6 1-4 0,0 4 0 0,0-5-4 0,-6 4-4 16,8 1 0-16,-8-1-2 0,6 0-2 0,0 0-3 16,1-3-1-16,0 3-5 0,-7-3-3 0,6 3-3 15,1-4-4-15,-1 1-3 0,-6-3-3 0,6 2-1 0,-6-3 0 16,7 0 0-16,-7-3 0 0,0-1 2 0,0 0 0 0,0-3 3 16,-7 3 6-16,7-3 7 0,-6-1 8 0,6-3 13 0,-6 0 12 15,-1 4 6-15,-6-4 5 0,6-4 10 0,-5 4 4 0,4 0 2 16,-4-3-3-16,-1-1-8 0,0 4-5 0,0-4-2 15,-1 1-2-15,-4 3-3 0,4-4-3 0,1 4-3 0,0-3 1 16,6 3 1-16,-11 0-2 0,10-4-1 0,-4 4-5 0,-1 0-5 16,-1 4-8-16,8-4-6 0,-8 0-8 0,8 3-5 0,-6 1-5 15,5 3-4-15,0-3-2 0,1 3-1 0,-1 0 0 16,1 1 1-16,0 3-1 0,-2 0 0 0,2 1 1 0,0 2 0 16,6-3 0-16,-6 3 0 0,-1 1 0 0,7-1 2 0,-7 5-1 15,7-5-1 1,-6 1-1-16,6 3 2 0,0-2-3 0,0-2 1 0,0 4 0 0,0-7 1 15,6 4 1-15,-6-4 11 0,7 0-4 0,0-1-2 16,5-2 0-16,-6-1 0 0,8 0 1 0,-1 1 1 0,0-5 0 16,0 2-9-16,-1-5 3 0,8 2 3 0,-6-2 1 0,-1-2 0 15,-1 2-2-15,2-5-2 0,-2 2 1 0,2-1-2 0,-8-3-1 16,7-1 2-16,-6 2-1 0,0-2 0 0,-1-3 1 0,0 0 0 16,0 4-1-16,-6-4 1 0,8-4 0 0,-8 4 2 15,0-3 1-15,0 3 3 0,0-5 5 0,0 6 2 0,0-5 2 16,-8 4 2-16,8-4 0 0,0 4 0 0,-6 0-2 0,6 1-2 15,-6-2-4-15,6 2-4 0,0 2 0 0,-6 1-2 0,6 0-1 0,0-1-1 16,-7 1-1-16,7-1 1 0,0 5 0 0,0-1 2 16,-7 0-3-16,7 4 0 0,0-3-3 0,0 3-8 0,0 0 4 15,0 0 2-15,0 0-3 0,0 0 2 0,0 3-6 0,0 1 4 16,0 0 5-16,0-1 9 0,7 5-4 0,-7-1-3 16,0 1 0-1,0-1-1-15,7 4 6 0,-7-4-4 0,6 0-2 0,0 5-1 0,0-5-1 0,-6 0 1 0,8 0 0 16,4 4 0-16,-5-3 0 15,-1-1-1-15,1 0-1 0,0-3 0 0,5 3-2 0,-6 1 0 0,8-5-4 0,-1 1-16 0,0-1-36 16,0 1-51 0,0-4-56-16,0 0-52 0,0-4-50 0,0 1-54 0,0-1-75 15,0-3-119-15,0-4-65 0,1 0-9 0</inkml:trace>
  <inkml:trace contextRef="#ctx0" brushRef="#br0" timeOffset="199591.63">20306 13265 413 0,'0'-4'433'0,"0"4"-122"0,0-3-101 0,0 3-56 0,0-4-26 16,0 4-12-16,0 0-7 0,0 0-9 0,0 0-9 16,0 4-13-16,0-4-12 0,0 3-16 0,7 1-10 0,-7 0-5 15,0 4 4-15,7-2 9 0,-7 2 23 0,6 3 21 0,-6-1 13 16,6 1 9-16,-6 5 2 0,0-2-3 0,7 1-9 0,-7 3-12 16,0 0-22-16,0 1-17 0,0-1-14 0,0 0-9 15,0 3-8-15,0 2-4 0,0-4-1 0,0-1-4 0,0 0-2 16,0 4-2-16,0-7-2 0,7 3 0 0,-7-3 0 0,0 0 0 15,6-1 0-15,-6-3 1 0,0 0 2 0,7 0 0 16,-7 0 3-16,6-4 3 0,-6 1 2 0,6-5 8 16,1 1 7-16,-7 3 11 0,7-3 6 0,-1-4 6 0,8 4 0 15,-8-4 0-15,7 0-3 0,0-4-7 0,0 4-9 0,7-4-5 16,-8-3-10-16,8 3-8 0,6-3-4 0,-7 0-8 0,1-1-9 16,6-3-25-16,-7 0-44 0,1 1-74 0,0-2-66 15,-1-2-62-15,1-1-62 0,-8-3-81 0,2 3-122 0,-1-3-93 16,-7 3-25-16,1-3 24 0</inkml:trace>
  <inkml:trace contextRef="#ctx0" brushRef="#br0" timeOffset="199972.73">20222 13269 59 0,'0'0'434'0,"-7"0"-100"0,7 0-116 0,0 0-83 16,7 0-48-16,-7 0-26 0,6-4-15 0,-6 4-6 16,7 0-5-16,-1-4-7 0,8 4-4 0,-8 0-4 0,7-3-1 15,-6 3 2-15,5 0-1 0,1-4 1 16,-6 4 2-16,6-4 5 0,0 4 5 0,0-3 3 0,0 3 1 0,0-4 3 15,0 1 4-15,1-2 3 0,-2 5 3 0,1-3 5 16,0 0 3-16,0 3 4 0,1-4 2 0,-2 0 0 0,8 1-4 0,-7-1-2 16,7 0-5-16,-8 1-7 0,8 3-7 0,-7-4-6 15,0 1-7-15,0-1-6 0,1 0-4 0,-2 0-6 16,-6 0-3-16,1 0-1 0,0 4-2 0,-1-3-2 0,1 3-5 16,-7 0-16-16,0 0-24 0,0 0-29 0,0 0-34 0,0 0-38 15,-7 0-46-15,1 0-61 0,-1-4-90 0,0 4-120 0,-5 0-49 16</inkml:trace>
  <inkml:trace contextRef="#ctx0" brushRef="#br0" timeOffset="200192.16">20247 13430 264 0,'0'4'383'0,"0"-4"-103"16,0 3-93-16,0-3-54 0,0 0-33 0,8 0-17 15,-8 4-8-15,0-4-4 0,6 0-3 16,0 0-6-16,1 0-5 0,0 0-7 0,-1 0-5 16,7 0-4-16,0 0-3 0,0-4-7 0,0 4-2 0,7 0-3 0,-8 0-4 15,8 0-3-15,0 0-5 0,-7 0-3 0,0-3-4 16,0 3-12-16,-1-4-21 0,-4 4-30 0,4-3-38 0,-5-1-59 0,-7 0-99 16,7 0-148-16,-7 1-76 0,0-5-35 0</inkml:trace>
  <inkml:trace contextRef="#ctx0" brushRef="#br0" timeOffset="213750.41">21831 13522 245 0,'-7'-4'460'16,"0"4"-142"-16,7 0-133 0,-6 0-80 0,6 0-45 0,0 0-20 0,0 0-13 0,0 0-4 15,0 0 1-15,6 4-1 0,-6-4 0 0,7 0 3 0,0 0-3 32,-1 3-2-32,7-3-3 0,-6 4-1 0,-1-4 0 0,0 4 1 0,8-4 3 0,-8 3-1 0,1-3 2 0,5 4 6 31,-4 0 6-31,4-4 6 0,-6 3 6 0,8 1 7 0,-1-1 3 0,7 1 4 0,-2-4 2 0,2 4 0 0,7-1-3 15,-1 1-5-15,0-4-6 0,-1 4-5 0,8-1-4 0,-1-3-4 32,-6 4 0-32,14-4 2 0,-7 0 6 0,-1 0 16 15,1 4 11-15,-1-4 10 0,1 0 11 0,6 0 14 0,-1 0 12 16,2 0 5-16,-1 0 0 0,6-4-11 0,1 4-9 0,-1 0-8 16,8 0-13-16,-1-4-12 0,0 4-15 0,6-3-9 15,1-1-7-15,0 4-6 0,-1 0-6 0,7 0-3 0,-6 0-2 16,0 0-2-16,0 4-5 0,-1-4-4 0,1 3-2 0,-8 1-2 15,8 0-1-15,-7-1-2 0,-6 1-3 0,0 0 0 16,-1-1-1-16,-5 1 1 0,-2 0-1 0,1-4-1 0,-6 3-1 16,-7-3 2-16,6 4 3 0,-12-4 2 0,7-4 1 0,-15 4-2 15,8 0 4-15,-7-3 6 0,0 3 7 0,-6-4 3 0,-1 4 4 16,0-4 5-16,0 4 2 0,2-3 3 0,-8 3-1 16,0 0-6-16,0-4-3 0,0 4-2 0,0-4-7 15,0 4-7-15,-8-3-2 0,8 3-3 0,-6-4-3 0,6 4 2 16,-6-4-3-16,0 4-2 0,6-3 0 0,-7 3-2 0,7 0-11 15,0-4-17-15,-7 4-60 0,7 0-101 0,0 0-107 0,0 0-145 16,0 0-179-16,7-4-113 0,0-3-51 0,5 3-19 16</inkml:trace>
  <inkml:trace contextRef="#ctx0" brushRef="#br0" timeOffset="214287.7">25406 13225 84 0,'0'-4'440'16,"-6"1"-97"-16,-1-1-121 0,0 0-77 0,7 4-38 0,-6-3-17 15,0 3-4-15,6-4 1 0,-7 4 8 0,7 0 4 0,0-3-1 16,0 3-4-16,-7 0-1 0,7 0 1 0,0-4 4 0,0 4 9 15,0 0 9-15,0 0 4 0,0 0 6 0,0 0 9 16,0 4 12-16,0-1 11 0,0 1 1 16,-6-1-8-16,6 8-10 0,0-3-9 0,0 6-8 0,0 1-12 15,0-1-20-15,0 1-21 0,0 7-16 0,0-3-13 0,0 3-9 16,0-1-8-16,6-2-4 0,-6 3-2 0,0 0-5 0,7-1-3 16,0 4-1-16,-7-5 0 0,6 2 0 0,0 0-2 0,1-4-1 15,-7 0-1-15,7 0 1 0,-1 2-2 0,-6-10-2 16,0 5-2-16,6-5 1 0,-6 2 1 0,0-5-2 0,0 0 1 0,0-3-2 15,0 3 1-15,0-3 0 0,0-4 0 0,0 3-5 16,0 1-11-16,0-4-23 0,0-4-75 0,0 1-101 0,0-1-101 16,0-7-117-16,0 0-182 0,0-4-99 0,0-3-56 0,0 4-19 15</inkml:trace>
  <inkml:trace contextRef="#ctx0" brushRef="#br0" timeOffset="-214447.56">25491 12972 101 0,'-7'-4'466'0,"0"-3"-109"0,7 3-132 0,-6-3-80 0,0 3-42 15,-1 4-16-15,0-3-6 0,1-1-4 0,0 4-5 16,-1-4-6-16,1 4-4 0,-8 0-2 0,8-3-3 0,-7 3-3 16,0 0 2-16,0 0 1 0,6 0 3 0,-6 3 10 0,1-3 15 15,-8 4 14-15,7-4 17 0,-7 7 16 0,0-3 10 0,8 0 12 16,-8 3 9-16,1 0-1 0,-1 1-11 0,0 3-12 0,1 0-17 16,-1 0-19-16,0-1-17 0,-5 1-20 0,5 5-13 0,0-2-8 15,-6 4-5-15,7 1-6 0,-7-1-4 0,6 0-4 0,1 0-2 16,-1 1 1-16,1 3-1 0,0 0-3 0,-1-1-1 0,1 5 0 31,-1-4-1-31,0 4 0 0,1-1 1 0,6 2 0 0,-6-2-3 16,5 1 2-16,1 3-5 0,0 1 0 0,-6-1-2 0,12 0-1 15,-6 0-1-15,7 0-1 0,-1 5-1 0,0-5-1 16,1 0 1-16,6 4 1 0,0-4-1 0,0-2 0 0,6 1 0 0,1-2-1 16,6 0 0-16,-7-1 0 0,8 0-2 0,-1-2 0 0,0 3 1 15,6-8-1-15,1 4-2 16,-1-4 1-16,1 0 0 0,0 1 0 0,6-1 0 0,-1-3-2 0,8-1 2 0,0 1-1 15,-8 0 1-15,15-4-1 0,-7 0-2 16,-1 0-1-16,7-4 1 0,0 4-1 0,1-8 0 16,-2 4-1-16,1-3 1 0,7 1-1 0,-7-5 2 0,0 3-1 15,-7-3 0-15,7 0-1 0,1 0 0 0,-8 0 0 16,7 0-1-16,-6-3 1 0,-1 3-1 0,1-5 2 0,-1 1 0 16,1 1 0-16,-7-1 2 0,7-3 1 0,-7 0-1 0,6 3 1 15,-6-3-2-15,1-4 1 0,-1 4-1 0,-1-4 0 16,1 0 0-16,-6 0-1 0,0 0 1 0,5-4-5 0,-11 4 1 15,6-3 1-15,-8-5 2 0,8 1 1 0,-7-1 1 0,0 1-1 16,0-4 0-16,0 0 6 0,0 0-2 0,0-4 0 0,-7 1-1 16,2 3-2-16,4-4 0 0,-6 1 2 0,-6-1 1 15,7 0-1-15,0 1 6 0,-7-1-1 0,0 0 0 16,0 1 4-16,0 3 2 0,-7-4 1 0,7 0 1 0,-7 1 3 16,1-1-5-16,0 3 4 0,0-2 3 0,-2 4 0 0,-4-1 1 15,5-4 3-15,-6 4-1 0,0 0 0 0,0 3 1 0,-6-2-2 16,-1-1-2-16,7 3 0 0,-13-2-3 0,6 2-2 15,-6 1-4-15,-7-1 0 0,7 1-2 0,-6 3-1 0,-1-3-1 16,-6 4-2-16,7-1-3 0,-7 0 0 0,0 1-2 0,6 3-3 16,-6 3-12-16,13 2-24 0,-7 2-30 0,7-1-35 15,7 2-98-15,-1 3-128 0,1 0-160 0,-1 3-200 0,7-3-115 16,0 5-43-16,7-1-10 0</inkml:trace>
  <inkml:trace contextRef="#ctx0" brushRef="#br0" timeOffset="-213023.92">27217 11532 53 0,'-6'0'325'0,"6"0"-72"0,0 0-70 0,0 0-52 16,0-3-34-16,-8 3-20 0,8 0-12 0,0-4-5 15,0 4-9-15,0-4-6 0,0 1-4 0,0-1-2 0,0 0-2 16,-6 4 1-16,6-3 1 0,0-1 4 0,0 4 7 0,0-4 5 15,0 4 6-15,0 0 0 0,0 0 1 0,0 0-1 16,0-3-1-16,0 3-4 0,0 0-5 0,0 0-7 16,0 0-8-16,0 0-5 0,0 3-9 0,0-3-5 0,0 0-7 15,0 0-3-15,0 0-3 0,0 4 0 0,0 0 2 0,0-1 3 0,6 5 5 16,2-1 12-16,-8 0 17 0,6 4 16 0,0 0 7 16,0 0 7-16,1 4 6 0,6-1 0 0,-6 1 2 15,-1 4-8-15,8-1-15 0,-8 4-12 0,0-4-9 0,7 5-7 16,-6-2-6-16,-1 1-5 0,1 4-3 0,-1-5-4 0,-6 2-2 15,7-1 0-15,-7 0 0 0,0-1 0 0,7-2 0 16,-7-1-1-16,0 1 2 0,0-5 1 0,0 1 1 0,0-4 4 16,0 3 1-16,0-6 2 0,0 3 2 0,0-4 2 0,0 0 1 15,0 1-1-15,0-2 0 0,0-1-2 0,0-1 2 0,0-1 3 16,0 1 4-16,6 0 18 0,-6-4 13 0,6 3 10 16,8-3 5-16,-8 4 4 0,7-4-1 0,0-4-5 0,0 1-5 15,-1-1-20-15,8 0-15 0,0 1-12 0,-1-6-8 16,7 6-5-16,1-4-3 0,-1-1-3 0,0 5-1 0,0-4-1 15,7 0-4-15,-7-1 0 0,-1 4 2 16,8-3-1-16,-7 4 0 0,0-5 1 0,-6 5 0 0,6-5 0 16,-13 5 2-16,7-1 0 0,-14 4-1 0,7-4 0 0,-6 4-1 15,-1-3 2-15,0 3-1 0,-6 0 2 0,0-5-1 16,7 5 1-16,-7 0-1 0,0 0-1 0,0-3-1 0,-7 3-8 0,7 0-20 16,-6-3-47-16,0 3-65 0,-8-4-76 0,8 0-66 15,-8 1-61-15,2-5-70 0,-1 1-92 0,6 0-132 0,-6 0-36 16,-7-5 24-16</inkml:trace>
  <inkml:trace contextRef="#ctx0" brushRef="#br0" timeOffset="-212611.84">27353 11455 15 0,'-6'0'301'15,"6"0"-66"-15,-6 0-67 0,6-3-56 0,0 3-32 16,0 0-20-16,-7 0-15 0,7 0-7 0,0 0-5 0,0 0-3 0,7 0-2 15,-7 0-2-15,0 0-3 0,6 0 2 0,0 0 5 16,0 0 3-16,2 0 2 0,-8 0 5 0,12 0-2 0,-5 0 2 16,-1-4-1-16,8 4-1 0,-8-4-1 0,6 4-3 0,-4 0-1 15,4-3-4-15,-5 3 0 0,6 0-1 0,-6-4-1 0,-1 4 0 16,7 0-2-16,-6 0 0 0,-1-4-1 0,-6 4-1 0,6 0-3 16,1 0-3-16,-7 0-2 0,0 0-2 0,0-3-4 15,7 3-2-15,-7 0-2 0,0 0-1 0,0 0-1 0,0 0-2 16,0 0-1-16,0 0-2 0,0 0-7 0,0 0-12 15,0 3-15-15,-7-3-16 16,7 0-25-16,-7 4-27 0,7 0-36 0,-6-4-57 16,0 3-90-16,-1-3-111 0,-6 4-50 0</inkml:trace>
  <inkml:trace contextRef="#ctx0" brushRef="#br0" timeOffset="-212216.34">27276 11672 58 0,'-8'0'238'0,"8"0"-35"0,0 0-45 0,8-4-44 0,-8 4-30 0,0 0-20 0,0 0-15 0,6-4-9 31,-6 4-4-31,0 0-4 0,6 0-4 0,-6-3-2 16,6 3-3-16,1 0 0 0,-7 0 1 0,7-4 1 0,-1 4 1 15,1 0 3-15,-1 0 2 0,1-4 4 0,0 4 4 0,-1 0-1 16,0-4 1-16,0 4 0 0,2-3 1 0,-2 3 0 0,7-4-2 16,-7 1-1-16,8-1-2 0,-8 1-1 0,0 3-2 15,8-4-3-15,-8 0-4 0,7 0-3 0,-6 4-3 16,-1-3-3-16,1 0-5 0,-1-2-3 0,0 5-1 0,-6 0-3 15,7-4 0-15,-7 4-3 0,0 0-1 0,7 0 0 0,-7 0 0 16,0-3 0-16,0 3-2 0,0 0-1 0,0 3-4 16,0-3-8-16,0 0-14 0,0 0-17 0,0 4-23 0,0-4-27 15,6 5-42-15,-6-5-71 0,6 0-129 0,-6 0-81 0,7 0-40 16</inkml:trace>
  <inkml:trace contextRef="#ctx0" brushRef="#br0" timeOffset="-211837.64">28037 11697 206 0,'-7'0'321'0,"7"-4"-94"0,0 4-80 0,-6-3-50 0,6 3-25 0,0 0-15 15,0-4-9-15,0 4-6 0,0 0-6 0,0 0-5 16,0 0-5-16,6 0-2 0,-6-4-3 0,7 4-1 16,0 0-2-16,-7-3 3 0,6 3 3 0,7-4 1 0,-7 4 2 15,2-3 2-15,-2-1 1 0,7 4 0 0,-6-4 1 0,5 1-3 16,-5 3 0-16,6-4-1 0,-6 4-3 0,5-4-1 15,2 0-3-15,-8 4-1 0,7-3-4 0,0 3-1 16,0-4-3-16,1 4-4 0,-2-3 0 0,-6 3-3 0,8 0-4 16,-8 0-7-16,7 0-16 0,-7 0-24 0,2 0-29 15,-2 3-33-15,-6-3-52 0,0 4-84 0,0-4-136 0,0 3-64 16</inkml:trace>
  <inkml:trace contextRef="#ctx0" brushRef="#br0" timeOffset="-211663.63">28077 11796 155 0,'6'-3'355'0,"0"3"-97"15,1 0-91-15,0-4-56 0,-1 0-32 0,7 1-14 0,0 3-7 0,0-4-6 0,0 0-8 16,0 1-8-16,0 3-7 0,0-4-6 0,6 4-6 16,-5-3-6-16,-2 3-4 0,2 0-7 0,5-4-11 0,-5 4-17 15,-2 0-25-15,8 0-38 0,-1 0-73 0,-5-4-141 0,4 0-87 16</inkml:trace>
  <inkml:trace contextRef="#ctx0" brushRef="#br0" timeOffset="-211306.33">28851 11415 262 0,'-6'0'431'15,"6"-4"-134"-15,-7 1-111 0,7-1-65 0,0 4-34 0,0 0-18 16,0 0-12-16,-6 0-11 0,6 0-8 0,0 0-10 0,0 0-8 16,0 4-6-16,0-1-5 0,0 1-3 0,6 0-1 15,-6-1 2-15,0 5 4 0,0-1 2 0,7 0 4 16,-7 4 6-16,6 1 3 0,-6-1 2 0,7 0 1 0,-7 3 0 15,6-3-2 1,-6 4-1-16,6-1-1 0,-6 1-4 0,0-1-2 0,0 1-1 16,8 3-4-16,-8-3 0 0,0-3-1 0,0 2-2 0,0 1-2 15,0-4-2-15,0-1-2 0,0 1-1 0,0 0-1 0,0 0 1 0,0-3-3 0,0-1-1 0,0 0-13 16,0 0-29-16,0 1-41 16,6-4-62-16,-6 0-138 0,0 0-116 0,0-1-74 0,0-3-50 15</inkml:trace>
  <inkml:trace contextRef="#ctx0" brushRef="#br0" timeOffset="-210967.76">28578 12023 154 0,'0'0'440'0,"0"3"-139"0,6-3-127 15,0 0-69-15,2 0-35 0,-2 0-15 0,0 0-9 0,7 0 1 16,1 0-2-16,-2 0-3 0,8 0-2 0,0 0-4 16,-1 0-1-16,1 0 0 0,6-3 7 0,-1 3 4 0,1 0 4 0,7-4 5 15,-7 1 7-15,7 3 4 0,-1 0 6 16,1-4 7-16,6 1 7 0,-6 3 6 0,-7-4 2 0,7 4 1 15,-8-4-4-15,1 4-6 0,0-4-9 0,-6 4-15 16,-1-3-16-16,-5 3-14 0,-2-4-11 0,-4 4-7 0,4 0-7 16,-6-3-14-16,1 3-36 0,-7 0-44 0,7 0-46 0,-7 0-61 15,0 0-89-15,0 0-182 0,0 0-101 0,0 0-37 0</inkml:trace>
  <inkml:trace contextRef="#ctx0" brushRef="#br0" timeOffset="-210302.27">28655 12401 403 0,'-6'-4'382'0,"6"0"-132"0,0 1-96 0,0-1-51 15,0 4-24-15,0-4-12 0,6 1-6 0,-6-1-4 0,8 4-4 16,-8-4-7-16,6 0-1 0,0 4-2 0,1-3-1 15,0 3 1-15,6-4 2 0,-7 4 2 0,0-3 3 0,8 3 1 16,-8 0 0-16,7-4 0 0,-6 4-4 16,6 0-2-16,-1 0-5 0,-5 4-3 0,6-4-2 0,1 3-1 0,-2 4 2 15,1-3 3-15,0 7 2 0,0 0 0 0,1 0 0 0,5 4 0 16,-6-1-2-16,0 1-1 0,0 3-6 0,0 5-4 16,0-5-7-16,0 4-1 0,-7 0-5 0,7 4-2 15,-13-5-2-15,7 5-2 0,-7 0 0 0,0-1-1 0,-7 5-1 0,1-5 1 16,-7 1-1-16,-7 0 0 0,8-1-2 0,-8-3 1 15,-6 0-3-15,-1 0 1 0,2 0 1 0,-1-8 0 16,0 5 1-16,0-4 2 0,-1-4 3 0,-5 0 3 0,13-4 7 0,-7-3 15 16,0-1 16-16,6-3 14 0,1 0 8 0,5-3 7 15,-5-1 0-15,6-3 0 0,6-1-1 0,-6 1-12 0,6 0-14 16,1-4-9-16,0 0-5 0,-1-1-3 0,7 3-3 0,0-3-1 16,0-3-6-16,0 4-1 0,7 0-2 0,-7 0-9 0,6 4-8 15,0-4 0-15,8 7-2 0,-8-3-3 0,7 3-1 16,1 1-1-16,-2 3 0 0,2 0 1 0,5 0 4 0,1 7-1 15,-2-3-2-15,-4 3 1 0,12 0 0 0,-7 0-2 16,1 4-1-16,0 0 0 0,5 4-1 16,1-4 0-16,-6 5 0 0,6-7 0 0,1 7-1 0,-1-2 2 0,-1 1 0 15,1-1 0-15,0 1 0 0,1 0-1 16,-7-4-1-16,-1-1-17 0,0 1-37 0,0 0-55 0,-5 1-59 16,-1-5-60-16,0 1-55 0,-7-5-67 0,7-3-96 0,1 0-149 15,-2-3-49-15,2-1 6 0</inkml:trace>
  <inkml:trace contextRef="#ctx0" brushRef="#br0" timeOffset="-207041.34">29450 11840 221 0,'0'-7'377'0,"6"3"-109"15,-6-3-100-15,8 3-61 0,-8 0-35 0,6-3-12 0,0 3-7 0,1 0-2 16,0-2 0-16,-1-2-2 16,1 5-2-16,5-5 0 0,-4 5 4 0,4-1 0 15,-6-3 2-15,8 3 6 0,-1 0 7 0,-7-4 3 0,8 8 4 16,-2-3-2-16,-6-1-3 0,8 1-2 0,-8-1-7 0,1 4-5 0,-1-4-7 16,8 4-8-16,-14 4-5 0,6-4-5 0,0 4-4 15,0-1-4-15,2 1-2 0,-8 3-3 16,6 1-1-16,0 0 0 0,-6-1-1 0,7 4 0 0,-7 0 0 0,0-1 0 0,7 1-1 15,-7 4 0-15,0 0-1 0,6 0-3 0,-6-5 0 0,0 5 1 16,0-1-2-16,0 2-1 0,0-2-1 0,0 1-1 0,0-4-1 0,0 3-1 16,0-3 1-16,0 0-4 0,-6 0 1 0,6-3 1 0,0 2 0 15,-7-3 0-15,7-3-1 0,0 0 3 0,0 0-1 16,0-1 4-16,0 0 10 0,0-3 14 0,7 0 23 0,-7 0 32 16,0 0 25-16,0 0 18 0,0 0 16 0,6-3 6 0,-6 3-5 31,7-7-13-31,-7 3-22 0,6-3-30 0,-6-4-24 0,0 4-18 0,6-4-13 0,1 0-7 0,-7-4-5 0,7 4 0 15,-7-3 3 1,6-1-1-16,-6 1-3 0,6-2 2 0,-6 2-2 16,7-1-1-16,0 5 0 0,-1-5-2 0,1 4-4 0,-7 0-1 15,6 0 0-15,0-1-3 0,1 6-2 0,0-2 0 0,-1 1-3 16,0 3 1-16,2-3 0 0,-8 7 1 0,6-3-1 16,-6 3-1-16,6 0 1 0,-6 0 0 0,7 0 0 15,-1 3 0-15,-6 1 1 0,7 3 1 0,-7 0-1 0,6 1-1 0,1-2 1 0,-7 6 2 0,6-1 1 0,-6 0-2 0,6 0-1 31,-6 4 1-31,8-1 1 0,-8 0 0 0,0 2 0 16,6-2-1-16,-6-3 0 0,0 4 1 0,0-4 0 0,0 0-3 16,6 0 1-16,-6 0 1 0,0-4 0 0,0 0-1 0,0-3-1 15,0 3 0-15,0-3 1 0,0-4-1 0,0 3 2 16,0 1 0-16,7-4-1 0,-7 0 3 0,0 0-2 0,0 0 1 16,0 0-1-16,7-4 0 0,-7 1-3 0,6-1 0 15,0-3 2-15,1-1-1 0,-1 1 1 0,1-4 1 0,6 4 2 16,-7-4-1-16,1-1 3 0,0 6-1 0,6-9-2 0,-7 4 1 15,7 0 0-15,-6 3 0 0,5-3-2 0,-4 0 0 16,4 4-1-16,-5 0 1 0,-1 0 0 0,1-1 0 0,6 5-2 16,-13-1 1-16,6 4 0 0,0-4 1 0,2 4-1 15,-2 4 0-15,0 0-1 0,1-1 0 0,-1 1 0 0,1 4 1 0,-1 2 1 16,1 1-2-16,-1 0 1 0,1 1 0 0,0 2-5 16,-1 1-17-16,0-1-31 0,1 5-53 0,0-5-67 15,-1 4-60-15,0 1-60 0,1-1-63 0,-1-3-91 0,1 3-162 16,0-3-63-16,-1 0-1 0</inkml:trace>
  <inkml:trace contextRef="#ctx0" brushRef="#br0" timeOffset="-206190">30369 11793 49 0,'-7'-4'428'0,"7"0"-92"0,0 1-106 0,0 3-68 15,0 0-38-15,0-4-18 0,-6 0-6 0,6 4-4 0,0 0-6 16,0 0-6-16,0 0-9 0,0 0-9 0,0 0-8 0,0 0-11 16,0 0-10-16,0 0-9 0,6 0-7 0,-6 0-4 15,0 4-5-15,7 0-3 0,-7-4 2 0,6 7 8 0,-6-3 11 16,7 2 10-16,0 6 12 0,-1-5 18 0,0 4 11 0,0 4 9 16,2-4 4-16,4 3 2 0,-5-3-3 0,6 3-5 0,-6 2-10 15,5 2-16-15,2-3-10 0,-2-1-5 0,2 1-5 16,-8 0-14-16,7-1-7 0,-7 1-8 0,8-5-7 15,-8 5 0-15,0 0-2 0,1-4-1 0,0 0-4 0,-1 0 2 16,1-3 2-16,-1-1 1 16,-6-4 9-16,6 1 15 0,-6 0 29 0,0-1 29 0,8-3 16 15,-8 0 11-15,6-3 6 0,0-1 3 0,-6 0-3 0,6-3-13 16,2-4-25-16,-2 0-28 0,0-3-13 0,1 3-5 16,-1-8-4-16,1 4-1 0,-7-3-1 0,7 0 0 0,-1-4 0 0,0 4 5 0,-6-4 1 0,6 4 2 15,-6-1 0-15,0 1 2 16,8-1 3-16,-8 5-2 0,0-1-3 0,0 0-2 0,0 1-6 15,6 3-3-15,-6 0-6 0,0 4-5 0,0-1-4 0,0 0-3 16,0 5-3-16,0-1-3 0,0 1-1 0,0 3-4 0,0-4 0 16,0 0-3-16,0 4-4 0,0 0-8 0,0 0-11 0,0 0-11 15,0 0-19-15,0 0-19 0,0 0-35 0,0 4-80 0,-6 0-94 16,6-1-86-16,0 1-108 0,0-4-189 0,0 3-81 0,-8-3-40 16,8 0 3-16</inkml:trace>
  <inkml:trace contextRef="#ctx0" brushRef="#br0" timeOffset="-205652.41">30766 11368 234 0,'0'-8'496'0,"0"1"-123"16,0 3-124-16,0-3-62 0,0 3-24 0,0 1-4 0,0-1 1 0,6-1 1 15,-6 2-4-15,7-4-8 16,0 3-9-16,-1 1-8 0,7-1-4 0,-7 0-3 0,8 1 0 16,-8-1-3-16,8 1-2 0,-2-1 0 0,1 4-5 15,0 0-11-15,-6 0-16 0,5 0-22 0,2 0-17 0,-8 4-12 16,7-1-10-16,-6 1-8 0,-1-1-6 0,1 5-5 0,-1 3-5 15,1-5-1-15,0 6-1 0,-7-1 1 0,6 4 0 16,-6-4 1-16,-6 3 0 0,6 1 2 0,0 0 3 16,-7-1 0-16,0 5-1 0,1-4 0 0,-1-1-1 0,-6 4-1 15,0-3 0-15,1 0-1 0,-2-1 0 0,1-3-3 0,0 4 0 16,7-4 1-16,-7-4 0 0,7 4-1 0,-8-4 0 0,8 2-1 16,-1-3 2-16,7 2 1 0,-7-4-1 0,7-1 2 15,0 1 4-15,0-4 3 0,7 3 5 0,0-3 4 0,-1 4 4 16,8-4 2-16,-2-4 4 0,8 4 0 0,-1-3-2 0,14-1-1 15,-1 1-6-15,1-5-5 0,-1 4-3 0,8-2-2 16,-8-3-4-16,7 2 0 0,-6 0-1 0,-1-1-1 0,7 1 0 16,-6 0 2-16,0 3 0 0,-8-3 0 0,1 0 1 0,1 3 0 15,-7 0-1-15,-2 1 5 0,2-1 0 0,-13 0 2 0,6 4 1 16,-6-3 0-16,-1 3 3 0,-6 0-1 0,0-4 1 16,0 4-4-16,0 0-3 0,0 0 0 0,-6 0-6 15,-1 0-9-15,0 0-19 0,-6 4-29 0,1-1-82 0,-2 1-111 16,-6 0-118-16,1-1-181 0,6 1-138 0,-6 0-87 0,-1-1-38 15,1 1-8-15</inkml:trace>
  <inkml:trace contextRef="#ctx0" brushRef="#br0" timeOffset="-202208.63">27542 13657 76 0,'0'-4'337'0,"-6"1"-81"0,6-1-78 0,-7 1-54 16,7-1-28-16,-6 0-17 0,6 1-11 0,0-1-3 16,0-3-3-16,0 4 0 0,0-2-4 0,0-2-9 15,0 3-7-15,0 0 1 0,0 1 5 0,6-5 6 16,-6 8 6-16,0-3 8 0,7 3 10 0,-7-4 11 0,0 0 14 0,0 1 18 16,0-1 14-16,0 4 9 0,0-4 7 0,0 4 3 0,0-3-5 15,0 3-8-15,0 0-15 0,0 0-24 0,0 0-24 0,0 0-21 16,0 3-17-16,0-3-14 0,0 4-6 0,0 3-1 15,0 4 2-15,0-3 6 0,0 6 13 0,0 1 13 0,0 4 9 16,6-1 8-16,-6 0 0 0,0 4-3 0,0 4-3 0,0-5-5 16,7 6-11-16,-7-2-11 0,0-3-10 0,6 4-6 15,-6-1-5-15,0 0-3 0,0-2-2 0,0 3-4 16,0-4-1-16,0-1-3 0,0-2 0 0,0 2-2 0,0-5 0 0,0 2-1 16,0-7-1-16,0 0 1 0,0 0 0 0,0-4 1 0,0-3 5 15,-6 3 4-15,6-3 4 0,0-1 5 0,0-3 8 16,0 0 5-16,0 4 2 0,0-4 2 0,-7 0-3 15,7 0 0-15,-6 0-5 0,-1-4-7 16,1 4-6-16,-1-3-4 0,-6-1-3 0,7 0-3 16,-8 4-2-16,8-3-1 0,-7-1-1 0,7 4 0 0,-8-4-1 0,2 4 0 0,4-3-3 0,-4 3 2 15,6 0-2-15,-8 0 0 0,8 0 0 16,-7 0-1-16,-1 3 3 0,2 1 1 0,-1 0-3 16,0-1 1-16,0 5 0 0,-1-5 2 0,2 8 1 0,-2-3 0 15,8 3 0-15,-7 0-1 0,0 3 0 0,6 4-1 0,-5-3-1 16,6 4 1-16,-2-1 1 0,2 0 1 0,0 0 1 0,6 1 1 15,0-1 1-15,0 1 1 0,0-5 2 0,6 4-2 0,-6-6-3 16,6 2-1-16,8-3 0 0,-8 0-1 0,7-4 2 0,-6 1-1 16,6-5-2-16,7 1 1 15,-8-4-1-15,8 0 0 0,-1-4-1 0,1 1 2 0,0-5-2 0,-1 1 0 0,1 0 1 16,6-4-1-16,-7-4 2 0,7 4 0 0,-6-3 2 0,-1-5 0 16,1 4 1-16,-1 1-2 0,0-5 1 0,-5 5-1 0,5-4 1 15,-5-1-1-15,-8 5 0 0,0-5 1 0,0 4 1 0,2-3-1 16,-2 4 1-16,-6-1 0 0,0 4-3 0,0-4 0 0,0 8 0 15,0-4 0 1,0 4-1-16,0 3-1 0,-6 0 1 0,6 1 1 16,0-1 0-16,0 1-2 0,0 3-1 0,0 0 0 0,0 0-1 15,0 0-1-15,0 3 0 0,0-3 1 0,0 4-1 0,0 3 4 16,0 0 1-16,0-3-1 0,0 3 1 0,0 4 1 0,0-3-1 16,0 3 0-16,6-4 0 0,-6 4 0 0,6 0-1 0,-6-4-2 15,7 5 1-15,0-1 0 0,-7-1-1 0,6 1 2 16,1 0 0-16,-1 0 1 0,0-3 0 0,1 3 0 0,0-4 0 0,-1 4 0 15,7-4 0-15,-6-3-5 0,6 3-2 16,-1 0-6-16,-5-3-7 0,6 0-11 0,7-4-12 0,-7 0-31 0,0 0-62 16,0 0-75-16,-1-4-75 0,2 0-69 0,-1-3-75 0,0 0-98 15,0-4-129-15,-7 0-54 16,1 0 16-16</inkml:trace>
  <inkml:trace contextRef="#ctx0" brushRef="#br0" timeOffset="-201824.13">27933 13826 542 0,'0'-8'519'0,"0"5"-122"0,-6-1-100 0,6 0-62 15,-7 4-31-15,7-4-18 0,0 4-14 0,0 0-20 0,0 0-23 16,0 0-30-16,0 0-32 0,0 4-14 0,7 4-6 15,-7-5 7-15,0 8 13 0,0-3 7 0,0 3 8 0,6-1 8 16,-6 1 7-16,0 4 3 0,0-1-6 0,0 2-13 0,0-2-14 16,0 5-8-16,0-5-4 0,0 4-7 0,0 1-6 0,0-4-7 15,-6 6-8-15,-1-3-6 0,0 1-5 0,7-1-3 16,-6 1-3-16,6-5-1 0,0 5-2 0,-7-1-1 16,7-4 0-16,0 2-1 0,0-5 1 0,0-1 1 0,0 5 0 15,0-8 0-15,0 4 2 0,7-3 1 0,-7-1-2 0,0-3 0 16,6 3-1-16,-6-3 0 0,7 3 0 0,0-4-2 0,-1 1 0 15,7-4-9-15,-6 0 4 0,12 4 1 0,-6-4-1 16,0-4-1-16,7 4-1 0,-8-4 1 0,8 4 0 0,-1-3 6 16,1-1-5-16,0 1 0 0,-1-1-7 0,1 0-8 15,-7 1-24-15,6-5-42 0,-6 1-70 0,1 0-73 16,-2-1-68-16,2-3-67 0,-2 0-71 0,-5 1-96 0,0-6-122 16,-7 2-31-16,0 3 25 0</inkml:trace>
  <inkml:trace contextRef="#ctx0" brushRef="#br0" timeOffset="-201446.46">27835 13803 223 0,'0'0'301'0,"0"0"-92"16,0 0-72-16,7-3-43 0,-7 3-25 16,0 0-13-16,6 0-5 0,0-4-4 0,-6 4-2 0,8 0-3 15,-2 0 0-15,0-3-4 0,8 3 4 0,-8 0 4 0,0 0 5 0,7 0 3 16,-6 0 3-16,6 0 5 0,0-4 4 0,0 4 4 0,0 0 4 16,0 0 2-16,0 0 1 0,7-4 1 15,-8 1 0-15,2 3 2 0,5-4 3 0,1 4 6 0,-7-3 8 0,6-1 5 16,-6 1 1-16,7 3 0 0,-7-4-3 0,0-1-4 15,0 2-9-15,0 3-12 0,0-4-16 0,-7 4-14 0,8-4-12 16,-8 4-10-16,0-3-3 0,1 3-6 0,-7 0-4 0,7 0-3 16,-7 0-5-16,0 0-9 0,0 0-27 0,6 0-42 15,-6 0-50-15,-6 0-48 0,6 0-47 0,-7 3-48 16,7-3-56-16,-13 4-82 0,7-4-105 0,0 4-43 0,-8-1-2 16</inkml:trace>
  <inkml:trace contextRef="#ctx0" brushRef="#br0" timeOffset="-201190.76">27959 14027 182 0,'0'3'358'0,"6"-3"-106"0,1 0-85 15,-1 0-48-15,-6 0-25 0,14 0-9 0,-8 0-5 0,0 0-3 16,8-3-3-16,-8 3-6 0,7-4-7 0,0 4-4 0,6-3-2 15,-5 3 1-15,-1-4 2 0,6 1 2 0,-6 3 0 0,7-4 0 16,0 0-2-16,-1 4-2 0,1-4-5 0,0 4-8 0,-8-3-7 16,8 3-7-16,-7-3-8 0,-1 3-5 0,-4 0-5 0,4-5-6 15,-12 5-12-15,6 0-22 0,1 0-29 0,-7 0-32 16,7 0-36-16,-7 0-51 0,0 0-75 0,-7-3-127 0,0 3-89 16,1 0-39-16</inkml:trace>
  <inkml:trace contextRef="#ctx0" brushRef="#br0" timeOffset="-200751.42">27249 14694 154 0,'0'0'359'16,"0"0"-98"-16,0 0-97 0,0 4-60 0,7-4-34 0,-1 0-16 16,-6 0-8-16,6 0-5 0,8 3-1 0,-8-3-1 0,0 0 1 15,8 0-4-15,-1 4 1 0,0-4-1 16,6 0 1-16,1 0 1 0,-1 0 2 0,7 0 1 0,0 0 2 0,1 0 4 15,5-4 1-15,7 1 4 0,1-1 7 0,5 0 7 16,1 1 7 0,-1-1 8-16,0-3 7 0,8-1 8 0,-1 1 18 0,7 3 20 15,-8-7 16-15,8 8 9 0,-7-8 2 0,7 3 0 0,-7 0-4 16,-7 1-5-16,8 0-23 0,-14 0-25 0,-1-1-25 0,2 5-22 16,-15-4-15-16,9 3-11 0,-15 0-12 0,1 1-8 0,-8 3-4 15,2-4-3-15,-1 4-1 0,-7-4-1 0,1 4-1 0,-7 0 0 16,7 0 7-16,-7 0-6 0,0 0-12 0,0 0-25 0,-7 0-48 15,7 0-61-15,-7 0-67 0,-6 4-67 0,0-4-75 0,6 0-84 16,-12 0-139-16,6 0-76 0,0 4-6 0</inkml:trace>
  <inkml:trace contextRef="#ctx0" brushRef="#br0" timeOffset="-199944.13">27920 14866 331 0,'0'-3'397'0,"0"3"-127"0,0 0-105 0,0 0-65 16,0 3-36-16,0-3-19 0,7 4-7 0,-7-1-3 15,0 1-1-15,6 3 2 0,-6 0 0 0,0 4 3 0,6-3 5 16,-6 7 3-16,0-4 6 0,7 0 3 0,-7 3 5 16,7 1 2-16,-1 0-2 0,-6-1-2 0,6 1 0 0,1-1-2 15,-1 6 0-15,-6-10 0 0,7 8-1 0,0-3 1 0,-1 0 3 16,-6-5 5-16,6 1 1 0,-6 0 4 0,8 0 8 15,-8-3 7-15,6-1 5 0,-6 0 2 0,0 2 2 0,0-7 0 16,0 2-3-16,0-1-7 0,0 2-10 0,0-5-8 0,0 0-8 16,-6 4-4-16,6-4-2 0,-8 0-3 0,2 3-10 15,6-3 3-15,-6 0 1 0,-1 0-1 0,0 0 1 0,-6 0-2 16,7 0-1-16,0 0-4 0,-1 0 3 0,0 4-6 0,1-4-6 16,-7 0-4-16,6 0-5 0,1 3-4 0,-7-3-2 0,7 4-3 15,-1-1-1-15,-6-3-1 0,7 4-2 0,-2 0-3 16,-4 3 3-16,5-4-2 0,-6 9 0 0,0-5-1 0,1 4 1 15,-2 4 1-15,1-4-1 0,0 3 1 0,7 4-3 0,-7-2 5 16,-1 2-3-16,8 0 0 0,0 0-2 0,-1-3 0 16,0 4 1-16,7-5 1 0,0 4-2 0,0-3-1 0,7-4 0 15,-7 0 0-15,7 0 1 0,5-4 2 0,-5 1-1 0,6-5-2 16,6 1 1-16,-5-4 2 0,6 0-1 0,-1 0 1 0,0-4 0 16,0-3 1-16,1 0-2 0,6-1 2 0,-6-3-2 15,-1-1 1-15,1-2 0 0,-1 3-2 0,-5-3 0 16,-2 0-3-16,8-1 1 0,-14 0 0 0,8 0-1 0,-8 1 1 15,7-4-2-15,-7 2 3 0,-6-2 1 0,8 4 1 0,-2-5 3 16,-6 5 0-16,6-1-2 0,-6 0 1 16,0 4 1-16,0 0 0 0,0 4 1 0,0 0 0 0,0 0 1 15,0 2 0-15,0 2 0 0,0-1 1 0,-6 4-2 16,6 0-1-16,0 0-1 0,0 4-1 0,-6-1-2 0,6 2-1 0,0 2 0 16,-8 0 0-16,8 0-1 0,0 1-1 0,0 2-1 15,0-2 0-15,0 3 0 0,0 0 2 0,8-4 1 0,-8 4 0 0,6 1-1 16,-6-2-1-16,6 1 1 0,-6-4 2 0,7 4 2 15,0 1-3-15,-1-1 0 0,0-4 0 0,1 0 1 0,-1 1-1 16,1-2-2-16,0 2-5 0,-1 0-9 0,0-5-10 0,8 1-22 16,-8 0-44-16,0-4-70 0,1 3-74 0,-1-3-68 15,8 0-76-15,-8-3-98 0,8-5-159 0,-8 1-71 0,0 0-1 16</inkml:trace>
  <inkml:trace contextRef="#ctx0" brushRef="#br0" timeOffset="-199564.24">28363 15122 231 0,'0'-7'505'0,"6"0"-92"0,-6 3-110 0,0 1-62 16,0-1-30-16,0 4-10 0,6-4-10 0,-6 4-11 0,0 0-17 16,0 0-23-16,0 4-28 15,8 0-28-15,-8-1-18 0,6 1-6 0,-6 3 9 0,6 4 16 16,-6 0 18-16,0 1 13 0,7-2 8 0,-7 5 2 0,6 3-7 15,1 1-13-15,-7-1-17 0,7 4-23 0,-1 0-17 0,-6 0-12 16,6-1-8-16,-6 6-6 0,6-6-5 0,-6 4-1 0,8 2-1 16,-2-6-2-16,0 1-4 0,-6 1-3 0,7-5-13 0,-7 0 6 15,7-3 4-15,-7-4 2 0,6 3 3 0,-6-6 7 0,7-1 12 16,-7-3 11-16,6 0 23 0,0-8 6 0,1 0 8 16,0-3 6-16,5-1 10 0,-5-3 14 0,6-7 5 0,0 4 2 0,-6-5 0 15,6-3-1-15,-1 0-1 0,-4 1-3 0,4-5-7 16,1 4-15-16,-6-4-13 0,0 3-10 0,-1 2-10 0,0-5-11 15,0 4-8-15,2-4-12 0,-2 5-6 0,0 3-7 16,1-5-3-16,0 5-2 0,-7 0-3 0,6 3-2 0,-6 1-8 16,0 3-16-1,0-1-26-15,0 5-36 0,0 0-43 0,0 0-42 0,0 3-59 16,0 0-121-16,0 4-120 0,0-6-151 0,7 6-147 0,-7-6-81 16,-7 3-17-16,7 3 3 0</inkml:trace>
  <inkml:trace contextRef="#ctx0" brushRef="#br0" timeOffset="-199089.68">29131 14361 183 0,'0'0'354'0,"-6"-4"-107"0,6 4-90 0,0-4-52 0,-7 4-26 16,7 0-14-16,0 0-3 0,0-3-7 0,0 3-7 0,0 0-7 15,0 0-4-15,0 0-3 0,0 0 0 0,0 0 5 0,0 0 1 16,0 0 1-16,0 0 6 0,0 0 6 0,0 0 2 16,0 0 3-16,0 3 3 0,0-3 11 0,7 0 15 15,-7 4 18-15,0-4 11 0,6 4 12 0,1-1 13 0,-1 1 17 16,1-4 11-16,6 3 2 0,0-3-6 0,6 4-11 0,-6-4-11 16,7 0-15-16,0-4-16 0,6 4-22 0,-7 0-18 0,1 0-18 15,6-3-13-15,-7 3-9 0,7-4-4 0,-6 4-1 16,-1-3-5-16,1 3-2 0,0-4-4 0,-8 0-2 0,2 4-2 15,-1 0-3-15,-1 0 4 0,-4 0-4 0,-8-3-4 0,6 3-2 16,0 0-2-16,-6 0 0 0,6 0-4 16,-6 0-14-16,0 0-33 0,0 3-48 0,0-3-62 0,-6 0-63 15,6 0-58-15,-6 0-62 0,0 4-70 0,-2-4-90 0,-4 4-118 16,-1-1-27-16,-7 1 22 0</inkml:trace>
  <inkml:trace contextRef="#ctx0" brushRef="#br0" timeOffset="-198849.05">29060 14536 315 0,'0'4'374'0,"0"-4"-114"0,6 0-84 0,-6 0-50 0,7 4-26 15,-1-4-8-15,8 0 2 0,-2 0 1 0,1 0 3 0,7 0-2 16,0-4-5-16,-1 4-3 0,0 0 7 0,8 0 12 0,-1-4 17 16,0 4 20-16,7 0 25 0,-8-3 21 0,1 3 14 15,6-4 6-15,-5 0-4 0,-1 4-18 0,0-4-22 0,-6 1-26 16,-7-1-33-16,7 1-28 0,-8 3-25 0,-6-4-15 15,1 4-13-15,0 0-8 0,-1 0-5 0,-6-4 2 0,0 4-8 16,7 0-14-16,-7 0-26 0,0 0-68 0,0 0-99 0,0 0-104 16,0-3-142-16,0-1-183 0,0 1-96 15,0 3-45-15,0-4-11 0</inkml:trace>
  <inkml:trace contextRef="#ctx0" brushRef="#br0" timeOffset="-197317.18">30336 13910 301 0,'-6'0'268'15,"6"0"-94"-15,0 0-64 0,0 4-37 0,0-4-16 0,0 0-4 0,0 0 0 0,0 0 6 0,0 0 4 0,0 0 5 32,0 0 4-32,0 0 5 0,0 0 7 0,0 0 8 15,0 0 8-15,0 0 8 0,0 0 5 0,6 0 4 0,-6 0 2 16,0 0 1-16,0 0-3 0,0 0-6 0,0-4-1 0,6 4-1 15,-6 0-2-15,0-4-2 0,7 4-2 0,-7-4-3 16,7 4-4-16,-7-4-3 0,6 4-3 0,1 0-5 0,-1 0-4 16,-6 0-6-16,7-2-6 0,0 2-6 0,-1 0-3 0,6 0-9 15,-4 0-6-15,-2 0-9 0,0 0-10 0,1 0-5 16,-1 2-3-16,1 2-5 0,0 0-2 0,-1 0 1 0,0 0-4 16,0 3 0-16,2 4 3 0,-2-4 1 0,-6 4 1 0,6 0 1 15,1 4 0-15,-7-1-1 0,7 1 0 0,-7 0 0 0,0 3-4 16,0 1-2-16,6-5 1 0,-6 4-3 0,0 1-2 15,7-1-1-15,-7 1-2 0,0-1 1 0,0-1-1 16,0-2 2-16,6-3-3 0,-6 2 1 0,0-3 0 0,0-3 0 16,0-1 1-16,0-3 1 0,0-1 1 0,0 1 2 15,0 0 2-15,6-1 3 0,-6 1 6 0,0-4 7 0,0 0 6 16,0 0 5-16,0 0 4 0,0 0 2 0,0-4 0 0,0 1-2 16,8-5-3-16,-8 5-4 0,6-8-6 0,-6 3-4 0,6-3-2 15,0 0-3-15,-6 4 2 0,7-4-1 0,0-4 0 0,-1 4-2 16,1-3-2-16,-7-1 1 0,6 0-1 0,0 4-3 15,2-3-2-15,-2-1-1 0,0 4-2 0,0-3 0 0,2 3 0 16,-8-1-5-16,6 1 0 0,0 1 0 0,1 2-1 16,-7 4-2-16,6-2 4 0,1 1-1 0,-7 2-4 0,7 3 2 15,-7-4-1-15,6 4 0 0,-6-4 1 0,6 4 0 0,-6 4-2 16,6-4-1-16,2 4 3 0,-2-1-1 0,0 2 1 16,1 1 0-16,0 2 0 0,-1-1 0 0,1 0 1 0,-1 4 0 15,0-3 1-15,1 2-1 0,0 2 1 0,-1 3 1 0,-6-5-1 16,6 5-1-16,-6-4 0 0,7 4 1 0,-7-4 0 0,7 0 1 15,-7 0-1-15,0-4-3 0,0 0 1 0,0 0 1 16,6-2 0-16,-6-2 0 0,0 0 1 0,0 2-1 0,0-2 1 16,0-3 2-16,0 4 2 0,0-4 1 0,0 0-1 0,7 0 1 15,-7 0 0-15,0-4 2 0,0 1 0 16,0-2 0-16,0-1 0 0,6-3-1 0,-6-1 2 0,6 3-1 16,-6-4 3-16,7 4-1 0,0-5 0 0,-7 1-2 0,6 0 1 15,0 0 3-15,2 0-4 0,-8-3-2 0,6 3-3 16,0 4-1-16,1-4 0 0,-1-1 2 0,1 5-3 0,-1 0-3 0,7-4 1 15,-7 3 0-15,2 5 0 0,-2-5 0 0,0 5-2 16,1-1 0-16,-1 0-1 0,1 1 1 0,-1 3 1 0,1 0-1 16,-7 0 1-16,6 0 0 0,1 0-1 0,0 3 2 0,-1 1 1 15,0 0 0-15,1 4-1 0,0-2 1 0,-1 2 1 0,-6 3 0 16,7-4 0-16,-1 4-1 0,0-1 1 0,1 2-2 16,0 3 1-16,-7-4 0 0,6 3-1 0,0-3 2 0,2 4 0 15,-8 0-1-15,6-1 0 0,-6 1 2 0,6-5 0 0,-6 5-1 16,7-3 1-16,-7-5 0 0,0 4 1 0,6-4 0 15,-6-3-1-15,0 3-1 0,0-3 1 0,0 0 0 0,7-1-2 16,-7-3-1-16,0 4-6 0,0-4-6 0,0 0-8 0,0 0-10 16,0 0-9-16,0 0-12 15,0 0-14-15,0 0-28 0,0 0-62 0,0 0-88 0,0-4-84 0,0 1-85 0,0-1-111 16,0-3-153-16,0-1-75 0,0 1-20 16</inkml:trace>
  <inkml:trace contextRef="#ctx0" brushRef="#br0" timeOffset="-196826.61">31202 13965 185 0,'0'-4'494'16,"0"-4"-108"-16,0 5-119 0,0-4-66 0,0 3-22 0,0 1 3 0,7 3 13 0,-7-4 9 0,0 0 9 0,0 4-1 15,0-3-6-15,0 3-14 0,0 0-16 0,0 0-20 16,0 0-25-16,0 0-22 0,0 0-21 0,0 0-14 0,0 0-14 16,0 0-9-16,0 0-11 0,0 3-9 0,0 1-6 15,7 0-1 1,-7-1 2-16,6 1 3 0,0 0 2 0,1 2 1 0,-1 6-2 16,1-5-2-16,0 4-1 0,-1 1-1 0,0 2-5 0,8 0-3 15,-8-3-3-15,0 7-1 0,1 1-2 0,0-4-4 0,-1 3-2 16,1 0-2-16,-1 1-3 0,0-1-1 0,2 0-2 0,-2 0-1 15,0 1 2-15,0-1 1 0,1 1 2 0,0-5 0 0,-1 1 1 16,-6-4 0-16,7-4 1 0,-7 4 2 16,6-4 1-16,-6 1 6 0,6-5 11 0,-6 1 18 0,0 1 22 0,0-5 21 0,8 0 16 15,-8-5 14-15,6-2 12 0,0-1 13 0,0-3 13 0,2-3 3 16,4-4-2 0,-5-1-6-16,-1-3-7 0,8 0-6 0,-8 1 0 0,7-5-7 15,-6 0-15-15,5 0-10 0,-5 4-14 0,6-3-8 0,-6-1-7 16,-1 1-2-16,0 2-9 0,2 2-10 0,-2-1-8 0,0 0-9 15,-6 3-7-15,6 4-7 0,-6 1-4 0,7 0-11 16,-7 2-19-16,0 1-26 0,7 4-42 0,-7 3-61 0,0 1-75 16,0-1-67-16,0 4-121 0,-7 0-155 0,7-4-183 15,-7 4-160-15,-5 0-77 0,-8 4-10 0,1-4 37 0</inkml:trace>
  <inkml:trace contextRef="#ctx0" brushRef="#br0" timeOffset="-194576.76">30687 14698 242 0,'0'3'268'15,"-6"-3"-75"-15,6 0-62 0,0 0-35 0,0 0-20 0,0 0-9 0,0 0-1 16,0 0-1-16,0 0 1 0,0 0-3 0,0 0-3 16,0 0-6-16,0 0-4 0,0 0-3 0,0 4-2 0,0-4-3 15,0 3-1-15,-6-3 1 0,6 5 0 0,0-5 2 0,-6 3 3 16,6-3 0-1,0 3 3-15,-7 1 2 0,7-4 7 0,0 0 4 0,0 0 4 0,0 4 7 0,0-4 7 0,0 0 8 16,0 4 12-16,0-4 13 0,0 0 9 16,0 0 8-16,7 0 13 0,-7 3 10 15,6-3 3-15,0 0-3 0,0 0-11 0,2 0-19 16,4 4-15-16,2-4-16 0,-1 0-17 0,6 0-21 0,0 0-15 0,8 0-11 0,-8-4-6 0,0 4-4 16,8 0-12-16,-8 0 3 0,8 0-3 0,-8 0 1 0,0-3-1 15,8 3-1 1,-8 0-3-16,1 0 1 0,-1 0 8 0,0-4-4 15,1 4-2-15,-7 0-1 0,0 0-1 0,0 0 0 0,-7 0-1 0,2 0-1 0,-8 0 0 0,6 0-1 0,-6 0-1 16,6 0-3-16,-6 0-4 0,0 0-2 0,0 0-7 0,0 4-17 16,-6-4-34-16,0 0-56 0,-2 3-67 0,2-3-71 0,0 4-67 31,-7-1-68-31,0-3-76 0,0 0-100 0,-1 4-74 0,-5-4-5 16</inkml:trace>
  <inkml:trace contextRef="#ctx0" brushRef="#br0" timeOffset="-194309.95">30539 14895 317 0,'-8'0'303'0,"8"3"-90"0,0-3-70 15,0 4-41-15,0-4-23 0,8 5-11 0,-2-5-5 0,6 0-4 16,2 0-5-16,-1 0-3 0,-1 0-5 0,8 0-3 0,0 0 0 16,-1 0 2-16,1 0 2 0,6 0 4 0,-6 0 5 15,5 0 7-15,1-5 9 0,1 5 13 0,-1 0 20 0,0 0 16 16,0 0 11-16,-1 0 9 0,-5-4 4 0,6 4 0 0,-6 0-6 15,-7 0-14-15,7-3-20 0,-7 3-20 0,-1 0-19 16,2 0-15-16,-8 0-12 0,0 0-11 0,2 0-9 0,-2 0-8 16,-6 0-6-16,6 0-2 0,-6 0-2 0,0 0 0 0,0 0-3 15,7 0-16-15,-7 0-43 0,6 0-61 0,1 0-65 16,-1 0-73-16,1-4-102 0,-1 1-178 0,0-1-97 0,8 4-33 16</inkml:trace>
  <inkml:trace contextRef="#ctx0" brushRef="#br0" timeOffset="-194119.34">31580 14855 39 0,'0'0'518'0,"0"0"-46"0,0-4-157 15,0 4-123-15,0 0-75 0,7 0-41 0,-7 0-27 0,0 0-25 0,0 0-34 16,0 0-47-16,0 0-87 0,0-3-164 16,0-1-103-16,-7 0-64 0</inkml:trace>
  <inkml:trace contextRef="#ctx0" brushRef="#br0" timeOffset="-191083.75">27197 15855 172 0,'-13'4'379'15,"0"-4"-120"-15,6 3-109 0,-5-3-61 0,5 5-30 0,0-5-11 16,1 3 0-16,6-3 0 0,-6 0 2 0,6 3 2 0,-7-3-4 16,7 0-1-16,0 0-5 0,0 4-7 0,0-4-7 0,0 0-6 15,0 0-3-15,7 4 0 0,-7-4 1 0,0 0-1 0,6 0 0 16,0 3 0-16,1-3 0 0,0 0 2 0,-1 0-1 16,7 4 0-16,0-4-3 0,0 0 1 0,1 0 2 15,4 0 1-15,2 0 1 0,-1 0 3 0,7-4 1 0,-6 4 2 16,7 0 1-16,-1 0-2 0,-1-3 0 0,1 3 0 0,0 0-1 15,7-4 1-15,-7 4 4 0,7 0-1 0,-1 0 3 16,7 0 2-16,-7 0 2 0,15 0 3 0,-9 0 5 0,15 0 8 16,-8-4 16-16,14 1 16 0,-1 3 13 0,1-3 14 0,6-2 5 15,0 2 4-15,7-1 11 0,6-3 1 16,-6 3-6-16,6 1-11 0,0-1-13 0,6-3-16 0,-5 3-8 16,-1 0-9-16,0 4-19 0,-6-3-17 0,6-1-14 0,-6 4-7 0,-1 0-7 15,1 0-4-15,-7 0 0 0,0 0-2 16,6 4 0-16,-6-4-2 0,2 3 2 0,-2-3 0 0,0 0 2 15,0 0 1-15,6 0-1 0,1 0 0 0,-1 0 0 0,1 0 3 16,6 0 0-16,0-3-4 0,7-1-1 0,-6 0 2 0,4 0-3 16,2-3 0-16,0 4-2 0,0-5-2 0,-1 5 0 0,1-5 3 15,-6 2 1-15,-2-3-4 0,2 6 3 0,-14-5 1 0,6 1 2 16,-12 0 0-16,0 0 4 0,-1 3 4 0,-13-3 5 16,2-1 10-16,-2 1 8 0,-5 3 5 0,-8-3 6 0,-7 0 5 15,1-1 5-15,-6 1-1 0,0 3-2 0,-7-3-2 0,-1 3-4 16,-4-3-5-16,-2 4-2 0,0-5-5 0,-6 5-4 15,0-5-7-15,-6 5-7 0,0-6-6 0,-2 6-2 0,-4 0-4 16,-1-1-1-16,0 4-6 0,-6-4-8 0,-1 4-11 0,0 4-18 16,-6-4-49-16,1 4-91 15,-2-4-96-15,1 3-98 0,-6-3-121 0,-1 0-175 16,1 0-91-16,-8 0-32 0,1 3 23 0</inkml:trace>
  <inkml:trace contextRef="#ctx0" brushRef="#br0" timeOffset="-183257.56">13806 16405 362 0,'-6'0'300'16,"0"0"-107"-16,-1 0-71 0,7-4-41 0,-7 4-21 0,7 0-11 16,-6 0-5-16,6 0-3 0,0 0-2 0,-6 0-4 15,6 0-2-15,0 0-3 0,0 0-1 0,0-4 0 0,0 4 1 16,0 0-2-16,0 0 1 0,0 0-1 0,0 0 0 0,0 0-1 16,0 0-6-16,0 0-4 0,0 0-3 0,6 0-1 15,-6 0 0-15,6 0 7 0,1 0 8 0,0 0 3 0,-1 0 8 16,8 0 5-16,-2 0 5 0,1-3 4 0,7 3-2 0,0-4-4 15,-1 4-7-15,0-4-2 0,1 1-3 0,-1-1-7 0,1 4-3 16,-1-4-5-16,-5 1-3 0,6-1-3 0,-1 1-6 16,-6-1 0-16,0 0 0 0,-1 1 1 0,2 3 0 0,-8-4-1 15,7 4 1-15,-6 0 0 0,-1-4 1 0,-6 4-1 0,7 0-1 16,-7 0 1-16,6 0-1 0,-6 0-1 16,0 0 0-16,0 0-1 0,0 0-1 0,0 0-1 0,0 0-2 0,0 0-10 15,-6 0-12-15,6 0-19 0,-7 4-25 16,7-4-24-16,-6 4-23 0,-1-4-23 0,-6 3-20 0,7 1-20 15,0 0-12-15,-8-1-14 0,1 1-14 0,7-1-20 0,-7 1-35 16,0 0-46-16</inkml:trace>
  <inkml:trace contextRef="#ctx0" brushRef="#br0" timeOffset="-182978">13774 16551 242 0,'-6'4'224'0,"-1"3"-70"0,7-3-58 0,-6-1-37 0,6 1-20 16,0 0-10-16,-7-1-1 0,7 1 4 0,7 0 7 0,-7-1 6 15,0-3 5-15,6 4 8 0,1-4 2 0,-1 0 3 16,7-4 0-16,-6 4-3 0,5-3-7 0,-4 3-5 0,4-4-6 16,1 0-5-16,0 4-4 0,6-3-5 0,-5-1-5 15,-1 0 0-15,6 1-2 0,-6-1 1 0,7 1 1 0,-7-1-2 16,6-3 2-16,-6 3 1 16,1 0 0-16,-2 1-2 0,2-1 0 0,-8 0-2 0,1 4-1 15,-1-4 2-15,1 4 2 0,-1-3 4 0,-6 3 6 0,0-4 1 16,0 4 4-16,7 0 4 0,-7 0 1 0,0 0-2 0,0 0-4 15,0 0-5-15,0 0-8 0,0 0-4 0,0 0-7 0,0 0-8 16,0 0-23-16,0 0-32 0,0 0-42 0,0 4-65 0,6-4-143 16,-6-4-111-16,6 4-85 0,-6-3-50 0</inkml:trace>
  <inkml:trace contextRef="#ctx0" brushRef="#br0" timeOffset="-181075.69">14933 16056 196 0,'0'0'209'0,"7"0"-47"15,-7 0-43-15,0 0-38 0,0 0-21 0,0 0-12 0,0 0-9 0,0 0-4 0,6 0-2 16,-6 0 0-16,0-4 0 0,0 4 2 0,0 0-1 0,0 0 2 15,0-2 0-15,0 2 0 0,0 0 0 0,0 0 1 0,0-5 2 32,0 5-1-32,0 0 2 0,0 0 3 0,0-3 2 15,0 3 2-15,-6 0 5 0,6 0 5 0,0-4 6 0,0 4 4 0,0 0 4 0,0 0 1 0,-7 0 1 0,7 0-1 16,0 0-5-16,0 0-6 0,0 0-9 0,0 0-9 16,0 0-11-16,0 4-10 15,0-4-7-15,0 3-7 0,0 2-5 0,-6 1-1 16,6 2-2-16,-7 3 2 0,7 0-1 0,-6 4-1 0,6-1 2 0,-7 5 0 0,1-1 3 0,0 0-1 0,-2 0 1 31,2 1 0-31,0 3 1 0,-1-4 4 0,1 0 3 0,-1 4 6 16,1 0 1-16,-1-3 3 0,1 3 2 0,0-4 2 0,6 4 3 0,-8 0 0 0,2-4 1 15,0 1-1-15,-1 2 0 0,0-1 2 0,1-3 1 0,0-2 0 0,-1 3 1 16,1-3-3 0,-1-1-2-16,0 1-4 0,1-4 1 0,6 0-6 15,-6 0-5-15,6-4-4 0,0 1-3 0,-7-4-2 0,7 0-1 16,0-1 3-16,0 1-2 0,0-4 8 0,0 3 6 15,0-3 9-15,7 0 9 0,-7 0 16 0,6 0 12 0,0 0 6 16,1 0 2-16,0 0 0 0,6-3-4 0,-7 3-7 0,7-4-7 16,0 4-16-16,1-3-12 0,-2 3-8 0,1-4-7 15,0 4-4-15,0-4-3 0,1 4-3 0,5 0-2 16,-6 0 0-16,0-4 0 0,0 4 0 0,0 0-1 0,0 0 0 16,7 0 0-16,-8 0 2 0,2 0-1 0,-2 0 0 0,8 0 0 15,-7 0-1-15,0 0 1 0,0-4 0 0,1 4-1 16,-2 0-1-16,1 0 1 0,-6-2-2 0,-1 2 1 0,1 0 1 15,-1 0 0-15,-6 0 2 0,6 0 1 0,-6 0-1 0,0-5-2 16,8 5 0-16,-8 0 0 0,0 0 1 0,0 0 0 0,0 0-3 16,0 0-4-16,0 0-7 0,0 0-17 0,0 0-26 15,0 0-35-15,0 0-50 0,0 0-52 0,0-4-50 0,-8 1-46 16,8-1-35-16,0 0-31 0,-6 1-48 16,6-1-77-16,0-3-44 0,-6-1-7 0</inkml:trace>
  <inkml:trace contextRef="#ctx0" brushRef="#br0" timeOffset="-180694.43">15018 16445 4 0,'0'-4'377'0,"-7"1"-86"16,1-1-96-16,6 4-73 0,-6-4-40 0,6 4-22 0,0-3-6 15,-7 3-3-15,7-4-5 0,0 4-4 0,0 0-4 16,0-4-3-16,0 4-6 0,0 0-6 0,0 0-9 0,0 0-3 16,0 4-3-16,0 0-1 0,0-1 2 0,0 1 2 0,0 3 4 15,0 1 5-15,0-1 4 0,0 4 3 0,-6 0 3 16,6 1 4-16,0 2 1 0,0 0 4 16,0 5 1-16,0-1 2 0,-7-4 0 0,7 5-2 0,0 3 0 0,0-4-3 15,0 4-4-15,0-3-4 0,0 2-2 0,0 1-3 0,0-3-4 16,0 2-1-16,0-3-3 0,0 2-2 0,-7-3-1 0,7 2-3 15,0-4-2-15,0-1-2 0,0 1-1 0,0 0-1 0,0-5-1 16,0 1 0-16,0 1-1 0,0-5-1 0,0 4-1 0,0-4 0 16,0-3 0-16,0 3-13 0,0-3-21 0,0 0-25 0,0-4-34 15,0 0-38-15,0-4-65 0,7 0-104 0,0 1-125 0,-1-5-64 0</inkml:trace>
  <inkml:trace contextRef="#ctx0" brushRef="#br0" timeOffset="-179806.33">15213 16357 299 0,'0'0'344'0,"-6"-3"-112"0,6 3-83 0,0 0-46 0,0 0-30 16,0 0-14-16,0 0-9 0,0 0-2 0,0 0-4 15,0-4-2-15,0 4-3 0,0 0-2 0,6 0-2 0,-6 0-1 16,0-4-2-16,7 4-2 0,-1 0-1 0,-6-3-4 0,7 3 0 15,0-3-4-15,-1 3 0 0,0-6-2 0,8 3 0 0,-8 3 1 16,7-3 0-16,-6-1 2 0,6 0 0 0,-7 1 2 0,8-1 2 16,-2 0 2-16,1 1 2 0,0-1-1 0,0-3 4 15,1 3 0-15,-2 0 3 0,-6 1 2 0,8-5-1 0,-8 8 3 16,1-3 0 0,-1-1 3-16,1 0 4 0,-7 4 3 0,0 0 5 15,7 0-2-15,-7-3-3 0,0 3-3 0,0 0-3 0,0 0-4 16,0 0-9-16,0 0-6 0,0 0-11 0,0 3-3 0,0-3-1 15,-7 8-4-15,7-5-1 0,-7 1 0 0,1 3-1 16,6 5-1-16,-7-5 2 0,1 4 0 0,0 0-1 0,-2 1 1 0,2 2 1 16,-6-3-2-16,4 3 1 0,2 1 0 15,0-1 1-15,-7 1 1 0,6 3 0 0,-6-3 0 16,7 3 0-16,0 1-1 0,-8-1 1 0,8 0 0 0,-1 1 0 16,-6-1-1-16,6-4 1 0,1 5 1 0,0-1 0 0,-1-3 0 15,0-4 0-15,7 3 0 0,-6-2-1 0,6-6-2 0,-6 2-1 16,6-1-1-16,0-3 0 0,0 0 2 0,0-1 2 15,0 1 8-15,0-4 20 0,0 0 29 0,0 0 26 0,6 0 22 16,-6 0 16-16,0 0 9 0,0-4 3 0,6-3-4 0,1 0-17 16,0-5-26-16,-1 6-27 0,7-6-22 0,-6-2-15 0,-1 3-12 15,7-4-4-15,-7 0-5 0,8 1-3 0,-8-1-3 16,7 1 2-16,-6-1-1 0,-1 0 2 0,1 1-3 0,-1-1-1 16,0 5-1-16,2-6 0 0,-2 5 0 0,-6-3 0 0,6 3 0 15,-6 0-1-15,6-4 1 0,-6 4 0 0,8 4 0 0,-8-4 2 16,0 3-1-16,0 1 1 0,0 0-1 0,0 3-1 15,0 1-1-15,0-1 1 0,0 0 2 0,0 1-3 0,0 3-1 16,0 0-1-16,0 0 0 0,0 0 1 0,0 0-1 16,0 0 0-16,0 3-2 0,0 1 0 0,0 0 1 0,0 3 0 15,0 0 3-15,0 4 0 0,6-4 0 0,-6 4 0 0,0 0 3 16,0 0 0-16,6 4-1 0,-6 0 1 0,7-1-2 16,-1 1 0-16,1 0 1 0,-7 3 1 0,7-4-2 0,-1 5-1 15,0-1 1-15,0-3-1 0,2 3 1 0,4-3 2 0,-5-1-1 16,0 2-1-16,-1-2 0 0,1 1 3 0,-1-1 0 0,0-3-1 15,2 0 1-15,-2 1-3 0,-6-2 0 0,6-2 0 0,-6-1-1 16,0 0 1-16,6 0 0 0,-6-3-2 0,0-1 2 0,0 2 1 16,7-3-1-16,-7-2 0 0,0 0 1 0,0 4 0 15,0-4 1-15,0 0-1 0,0 0-7 0,0 0-20 0,0 0-42 16,0 0-81-16,0 0-87 0,0-4-91 0,0 2-93 16,0-3-144-16,7-2-114 0,-1 0-54 0,1 0 1 0</inkml:trace>
  <inkml:trace contextRef="#ctx0" brushRef="#br0" timeOffset="-177854.61">16008 15793 80 0,'0'0'194'16,"-6"0"-24"-1,6 0-27-15,0-4-29 0,0 4-27 0,0 0-22 0,0 0-18 0,0 0-9 0,0 0-4 0,0 0-5 16,0 0 1-16,6-3 1 16,-6 3 2-16,0 0 3 0,0 0 4 0,0-4 1 0,0 4 5 0,0 0 5 0,0 0 2 0,0 0 5 15,0 0 1-15,0 0-1 0,-6 0-3 16,6 0-3-16,0 0-9 16,0 0-8-16,0 4-7 0,-7-1-9 0,7 1-8 0,-7 0-4 0,1-1-3 0,6 4-3 0,-6 5 2 15,-8-5 0-15,14 4 0 0,-6 0 2 0,-1 0 3 16,1 0 5-16,-1 3 2 0,7-3 5 0,-6 4 4 0,-1 0 4 0,1 3 5 15,6-4 5 1,-6 5 6-16,6-1 6 0,-8 1 4 0,8-1 4 0,-6 3 5 0,6-1 1 0,-6 1 0 0,-1 1-3 16,7-3-3-16,-6 2-5 0,-1-2-5 15,7 3-4-15,-6 0-1 0,6 0 0 0,-7 0 2 0,1 3 2 0,0 1 0 16,-2 1 1-16,2-2 1 0,0 4 1 0,-1 0-1 0,0 0-2 31,1 5-5-31,0-2-1 0,-1-2-2 0,1 2-2 0,-1-2-3 16,0 0-4-16,7-1-4 0,-6 0-1 0,0 0-1 0,6 0-4 15,0-3 0-15,0 3 1 0,0 1 3 0,0-4 3 0,0-1 6 16,0 3 8-16,6-1 5 0,-6 2 8 0,6 0 6 0,1 1-1 16,0-1 0-16,-7 0-4 0,13 4-9 0,-7 0-8 0,0 0-8 15,1 0-12-15,6 0-7 0,-7 0-4 0,8 0-4 0,-1-3 0 16,0 6-1-16,0-7 1 0,7 5-1 0,-1-1-1 16,-6 0 1-16,13-1 0 0,-7 2 1 0,8-2 1 0,-8 1-1 15,14 0 1-15,-7 4 3 0,-1-4 0 0,8 4 1 0,-7-4 1 16,7-1-1-16,6-2-1 0,-6-1-1 0,-1 0-4 15,7 1-2-15,0-8-4 0,-7 0-22 0,1-1-44 16,0-5-70-16,-7-6-81 0,6-2-86 0,-6-1-127 0,7-3-163 16,-1-4-105-16,1-4-35 0,-1-7 8 0</inkml:trace>
  <inkml:trace contextRef="#ctx0" brushRef="#br0" timeOffset="-174829.95">16438 16027 154 0,'0'-3'361'0,"-6"-1"-88"0,6 1-89 0,0 3-58 0,0-4-32 16,0 0-16-16,0 0-11 0,0 4-5 0,0-3-8 15,0-1-7-15,6 0-8 0,-6 4-8 0,6-3-7 0,-6-1-5 16,7 0-3-16,-1 1 0 0,1-1 1 0,0 0 2 0,-1 1 1 15,0 3-1-15,1-4-1 0,0 4 1 0,-1 0-2 16,-6 0 0-16,6 4-1 0,1-4 3 0,-1 7 1 0,1-3 1 16,0 3 6-16,5 0 6 0,-4 4 5 0,-2 4 4 0,0-4 0 15,0 3-2-15,1 5-1 0,6-4 0 0,-6 3-6 16,-1-3-7-16,8 3-5 0,-8-3-4 0,6 3-4 0,-4-4-2 16,-2 5-3-16,0-4-1 0,1-1-1 0,6 1-1 0,-13 0-1 15,7-1 0-15,-1-3 1 0,0 0-1 0,-6-3 2 16,6-1 0-16,-6 0 2 0,8 0 0 0,-8-3 3 0,0 0 8 15,0-1 14-15,6 0 26 0,-6-3 28 0,0 0 33 0,0 0 31 16,0 0 22-16,0 0 17 0,0 0 2 0,0 0-9 0,0-3-19 16,0 0-27-16,0-1-32 0,0 0-32 0,-6-3-20 15,6 0-11-15,0 0-14 0,0-1-9 0,0-3-7 0,0 4-4 16,-8-4-3-16,8 0-2 0,0 0-3 0,0 0-7 0,8 0 2 16,-8-5 4-16,0 6 0 0,0-1 1 0,0-3-1 15,6 2 1-15,-6-2 0 0,6 3 0 0,-6-4 0 16,0 1-1-16,7 2 0 0,-7-2-1 0,6 3 0 0,1 3-2 15,-7-3 2-15,0 4-1 0,7 0 0 0,-7 0 1 0,0 3 2 16,6 1-2-16,-6-1 1 0,0 4 0 0,0-4 0 0,0 4-2 16,0 0-1-16,6 0-1 0,-6 0-1 0,0 4 3 15,7 0-1-15,-7 3 1 0,7 0-1 0,-1 0 2 0,-6 5 3 16,6-6 1-16,1 6 0 0,0-1-2 0,-1-1 0 0,1 2 0 16,-1-1 0-16,0 3 0 0,8-3-4 0,-8 1 0 0,0-2-1 15,2 1 2-15,-2 0-1 0,0 0-1 16,1-3-1-16,-1 3-1 0,-6-4 0 0,7 0 0 0,-7 1 0 0,6-5 1 15,-6 5-1-15,0-5 1 0,0-3 3 0,7 4 1 0,-7 0 1 16,0-4 0-16,0 0-4 0,0 3 4 0,0-3 1 16,0 0 1-16,-7-3 1 0,7 3 0 0,0 0 2 0,0-4 2 15,0 0 1-15,0 1-1 0,0-5-2 0,0 1 0 0,7 0-1 16,-7-4 0-16,0 0-4 16,6 3 1-16,-6-7 0 0,6 5 1 0,-6-2-1 0,8 2 0 15,-2-5 0-15,0 4-2 0,-6-4 3 0,7 0 0 16,6 1-2-16,-6 3 0 0,-1-1 1 0,0-2-11 0,0 3 7 15,8 1 3-15,-8-2-1 0,8 1 0 0,-8 4 2 0,7 0 0 16,-7-1 0-16,1 5 9 0,6-5-6 0,-7 4-2 0,1 1 0 16,0 3 0-16,-1-3-1 0,7 6-3 0,-6 0-1 0,-1 1 0 0,1 4 1 0,-1-1 0 15,-6 4 1-15,6 0 1 0,2 4-1 0,-2-1 1 16,-6 1 0-16,6-1 1 0,-6 5 1 0,7-5-1 0,-1 5 0 16,1-4 1-16,-7 3 0 0,6-4 0 0,1 1-1 15,-7-1 0-15,6 2 0 0,-6-2 0 0,6-3 0 0,2 4 4 16,-8-4-2-16,6 3-1 0,-6-3 1 0,6 0 0 15,-6-3 0-15,0 3-4 0,7 0-12 0,-7-4-32 0,0 0-52 16,7 2-63-16,-7-3-61 0,0 2-57 0,0-5-56 0,6 5-59 16,-6-5-84-1,-6 1-107-15,6-1-41 0,-7 1 15 0</inkml:trace>
  <inkml:trace contextRef="#ctx0" brushRef="#br0" timeOffset="-174370.24">16282 16595 178 0,'-7'0'368'0,"0"-4"-104"0,1 1-100 0,0 3-59 15,6-4-33-15,-7 4-15 0,7-4-6 0,-7 4-8 16,7 0-8-16,0-3 0 0,0 3-1 0,7 0-1 16,0 0 1-16,-7 0 0 0,6 0 1 0,7 0 1 0,0 0 1 15,0 0 0-15,0 0 3 0,6 0-1 0,7 0 5 0,1-4 4 16,-1 4 1-16,0 0 0 0,13-4 4 0,-7 4 3 0,15-3 3 15,-9-1 1-15,7 1-1 0,2 3-2 0,4-4 1 0,1-3-1 16,1 7 0-16,-1-8 4 0,6 8 5 0,-6-3 9 16,7-1 12-16,-7 0 8 0,7 0 7 0,0 1 4 15,-1-1 1-15,0 1-1 0,1-1-7 0,0 0-11 0,-1-3-16 16,-5 3-11-16,-2 1-10 0,2 0-10 0,-15-1-8 0,2-1-10 16,-1 2-6-16,-13 3-6 0,0 0-4 0,-7-4-5 15,-5 4-5-15,-1 0 0 0,-7 0 0 0,1 0-1 0,0 0-1 16,-7 0-6-16,0 0-15 0,0 4-41 0,-7-4-69 0,-6 3-71 15,6 6-75-15,-13-6-104 0,1 0-175 0,0 5-98 0,-1-5-32 16,-13 5 13-16</inkml:trace>
  <inkml:trace contextRef="#ctx0" brushRef="#br0" timeOffset="-173500.1">16353 16947 243 0,'0'0'277'0,"0"-4"-79"0,0 1-67 16,6 3-45-16,-6-4-23 0,0 0-11 0,0 4-3 0,0-3 0 0,7-1-5 16,-7-1-8-16,7 3-4 0,-7 2 0 0,6-4-1 0,1 1-2 15,-1-2 2-15,-6 5 0 0,6-4 0 0,2 1 1 0,-2-1 1 16,0 1 2-16,0-1 2 0,-6 1 2 0,8-1 0 0,-2 0 5 15,0 4 6-15,7-3 6 0,-6-1 5 0,0 1 5 16,-1-1 2-16,0 0 0 0,1 4-1 0,0-4-5 0,-1 1-8 16,7 3-8-16,-7-4-8 0,1 4-9 0,0 0-6 0,5 0-6 15,-4 4-4-15,-2-1-5 0,6 1-2 0,-5 4 0 0,6-5-3 16,-6 4 1-16,5 4-1 0,-4-4 0 0,-2 4 0 0,6 1 2 16,-4 2 0-1,-2-3 2-15,0 4 2 0,-6 0 1 0,7 3 1 0,-7-4-1 0,0 5 2 16,0-1-1-16,-7 1 1 0,7 3 0 0,-12-4-2 0,4 4 1 15,-4 0 0-15,-2 0-1 0,2-1 1 0,-1-1-1 0,-1 1-2 16,-4-3 1-16,4 1 1 0,1-1 1 0,0-7 9 0,0 0 14 16,0-4 14-16,0 0 11 0,7-3 12 0,-1 0 12 0,-6-1 13 15,6-3 8-15,1 0 2 0,0-3-1 0,-2-1-1 0,8 0-4 0,-6-3-7 16,0 0-11-16,6-1-11 0,-6-2-8 0,6-1-10 0,-8 3-13 16,8-3-10-16,0-4-10 0,0 5-3 0,0-1-3 0,0 4-2 15,0-4-4-15,0 3-2 0,8 0 0 0,-8 1-4 0,6 0 1 16,-6 3-3-16,6 1-1 0,0-1 0 0,2 0 0 0,-2 4-1 15,7 0-2-15,-7 4 2 0,8 0 2 0,-2-1 0 0,2 1 0 16,-2 3 0-16,8 0 0 0,-7 1 1 0,7 4 1 0,-8-5-1 16,8 3-1-16,-7 1 0 0,1 0 0 0,4 0 1 0,-4 4 0 15,-1-4-1-15,0 0-1 0,0 0-2 0,-7 0 2 0,8 0 1 16,-8 1-1 0,0-2-2-16,1-2 1 0,-1 2 0 0,-6-3 2 15,7 1-2-15,-7-1-3 0,0 1-10 0,7-1-19 0,-7 0-29 0,0-3-42 16,0 3-43-16,0-3-44 0,0-1-41 0,6 2-41 0,-6-5-42 15,6 0-33-15,8-8-36 0,-8 0-58 0,0 1-82 0,1 0-26 16</inkml:trace>
  <inkml:trace contextRef="#ctx0" brushRef="#br0" timeOffset="-172612.29">16900 16954 154 0,'-6'0'199'16,"6"0"-22"-16,0 0-29 0,0-3-37 0,0 3-31 15,-7 0-20-15,7 0-13 0,0 0-8 0,0 0-4 0,0 0-5 16,0 0-9-16,0 0-3 0,0 0-3 0,0 0-1 0,0 0 0 15,0 0 5-15,0 0 0 0,0 0 2 0,0 0 2 0,0 0 2 16,0 0 4-16,0 0 2 0,0 0 2 0,0 0-1 0,0 0 1 16,7 0-3-16,-7 0 1 0,0 0-1 0,0 0 0 0,6 0 3 15,-6 0 0-15,0 3 3 0,7-3 3 0,-7 0 3 0,6 0 2 16,0 0 1-16,2 0 1 0,-2 0-2 0,0-3-1 0,1 3-1 16,-1-4-2-16,8 0-2 15,-8 4 1-15,6-3-2 0,-4-1 3 0,4 0 4 0,-5 1 1 0,0-1 2 16,-1 4 6-16,1-5 7 0,-1 3 7 0,0-2 4 0,1 4 2 15,-7-3 1-15,0 3 1 0,7 0 0 0,-7 0-5 0,0-5-6 16,0 5-6-16,6 0-8 0,-6-4-7 0,0 4-6 0,0 0-9 16,0 0 0-16,0 0-10 0,0 4-5 0,-6-4-4 0,6 5-1 15,0-2 2-15,0 1-1 0,-7 3 0 0,7 4-5 0,-7-4 4 0,1 4 2 16,0 0 0-16,-1 4-2 0,1-1-3 0,-8-3-1 0,8 8 0 16,-8-5-3-16,8 0 1 0,-6 2-2 0,5-1 0 0,-6-1 0 15,0 1 0-15,7-1 0 0,-8 1 1 0,8 0 0 16,-7-1-1-16,6-3 2 0,1 4-1 0,-1-7-1 0,1 3 0 15,0-4-1-15,-2 0-1 0,8-3 0 0,0-1 2 0,0 1 3 16,-6-4 6-16,6 3 15 0,0-3 15 0,0 0 17 0,6-3 9 16,-6-1 5-16,0 1 1 0,8-1 2 0,-2-3-5 15,0-4-11-15,7 4-16 0,-6-5-14 0,6 1-9 0,-7 0-6 16,8 0-2-16,-2 0-3 0,1-3-2 0,-6 3-1 0,6 0 0 16,-7 0-1-16,8 0 1 15,-8 0-2-15,0 0-1 0,1 4 0 0,0-2 2 0,-1 3-3 0,-6-2 1 16,7 1-1-16,-7 0 0 0,6 3-4 0,-6 1 3 0,0-1 1 15,0 0 1-15,0 4 1 0,6-4-1 0,-6 4 2 0,0 0 1 16,0-3 9-16,0 3-6 0,0 0-5 0,0 0-2 0,0 0-1 16,0 0-1-16,0 0-3 0,0 3-3 0,0-3-5 0,0 4 6 0,7 0 1 0,-7 3 3 15,0-3-1-15,0 3 3 0,0-3 0 16,7 7 7-16,-7-5 0 0,6 3-1 0,-6 2 1 0,6 0 0 0,-6-1 1 16,7 1-2-16,-7 4-1 0,7-4 0 0,-7 4-4 15,6-1 2-15,-6-3-1 0,7 4 1 0,-7-1-2 0,6 2 3 16,-6-2-3-16,0-3 1 0,7 4 1 0,-7-4-3 0,6-4-7 0,-6 4-31 15,7-4-56-15,-7 0-73 0,0 1-63 0,6-1-66 0,-6-3-78 16,6-4-120-16,2 0-134 16,-8-4-60-16,6 0 13 0</inkml:trace>
  <inkml:trace contextRef="#ctx0" brushRef="#br0" timeOffset="-172178.91">17402 16918 126 0,'0'-4'222'15,"0"1"-52"-15,-7-2-45 16,7 1-37-16,0 1-16 0,0-1-10 0,0 1-4 15,0 3 1-15,0-4 3 0,-6 4 4 0,6-3 6 16,0 3 1-16,0 0-7 0,0-4-5 0,0 4-1 0,0 0-4 16,0 0-6-16,0 0-5 0,0 0-7 0,0 0-8 0,0 0-7 15,0 0-6-15,0 0-6 0,0 4-3 0,0-4-2 0,0 3 0 16,0 1 2-16,0-1 4 0,0 4 5 0,-7 2 7 16,7-2 10-16,0 4 11 0,0 0 13 0,0 0 9 0,0 0 8 15,0 3 2-15,0 1 2 0,7-1-2 0,-7 1-3 0,0 0-8 16,0-1-8-16,0 5-6 0,6-1-8 0,-6-3-4 0,0 3-2 15,7-3 1-15,-7 3 2 0,0 0-4 0,6-3-2 0,-6-1-6 16,0 5-3-16,0-4-2 0,0-1-4 0,6-3-6 16,-6 4-3-16,0-4-4 0,0 0-2 0,0-4-1 0,-6 0 0 15,6 1-2-15,0-1 0 0,0-3 0 0,0-1-4 0,0 1-13 16,0 1-23-16,0-3-35 0,0-2-43 0,0 0-48 0,0-2-48 16,0-7-57-16,-6 2-67 0,6 0-85 0,0-4-88 0,0 0-28 15</inkml:trace>
  <inkml:trace contextRef="#ctx0" brushRef="#br0" timeOffset="-171826.97">17558 16994 2 0,'0'-3'382'16,"6"-1"-73"-16,-6 4-90 0,0-3-74 0,0 3-50 0,0 0-28 16,0 0-13-16,-6 3-9 0,0-3-13 15,6 4-12-15,-14 3-8 0,8-3-1 0,-1 3-3 0,-5 1 1 0,5-1-2 0,-6 0-2 16,0 0 1-16,0 1-2 0,6-2 4 0,-5 3 2 15,5-6 6-15,0 5 4 0,1-8 4 0,0 7 5 16,-2-7 3-16,2 4 2 0,6-1 0 0,-6 1 1 0,6-1-1 0,0-3-3 16,0 0 1-16,0 0-4 0,-7 0 0 0,7 0-3 0,0 0-2 15,0 0-3-15,0 0-4 0,0 0-4 0,0 0-4 0,0 4-1 16,0-4 0-16,0 4 1 0,7-1 4 0,-7 1 2 0,0 0 4 16,0-1 5-16,6 5 6 0,-6-5 4 0,6 5 5 0,-6-1 8 15,8 0 9-15,-2 1 6 0,-6-1 4 0,6 0 3 16,1 1 2-16,0-1-1 0,-1 4-3 0,0-3-8 0,1 3-10 15,-1-1-8-15,8 1-7 0,-8-4-10 0,0 8-5 0,1-7-7 16,6 3-3-16,-7 0-2 0,1-1-2 0,6 1-1 0,-6 0-1 16,-1 0 1-16,8 0-3 0,-8-3-21 0,0 3-34 0,0 0-37 15,1-4-40-15,0-3-43 0,-1 0-50 0,1-1-73 0,-7-3-120 16,6 0-81-16,0 0-30 0</inkml:trace>
  <inkml:trace contextRef="#ctx0" brushRef="#br0" timeOffset="-171551.11">17714 17211 46 0,'0'-3'491'0,"0"-1"-85"0,0 4-136 0,0-5-96 0,0 5-59 0,0 0-33 16,0 0-17-16,6 0-22 0,-6 5-13 0,0-1-3 0,8-4-4 15,-8 7 2-15,6-4 2 0,0 4 6 0,-6 4 3 0,0-4 5 16,7 5 2-16,-7-1 2 0,0 0 1 0,0 0-1 15,0 3-3-15,0 1 0 16,0-1 2-16,0 1 0 0,6 0-2 0,-6-1 0 0,0 1 4 16,0 0 0-16,7-1 0 0,-7 2-4 0,0-2-5 0,7-3-5 0,-7 3-6 15,6 2-4-15,0-6-8 0,-6 1-6 0,7 3-1 16,-7-2-7-16,7-5-22 0,-7 4-30 0,6 0-32 0,-6-4-34 0,0-3-34 0,6 0-32 0,-6-4-37 16,0 0-49-16,0 0-62 0,0-4-94 0,0 0-48 0</inkml:trace>
  <inkml:trace contextRef="#ctx0" brushRef="#br0" timeOffset="-170998.25">17747 17273 158 0,'0'-4'436'0,"0"1"-110"16,-7-1-115-16,7 0-75 0,0 4-39 0,0-3-19 0,0-1-5 15,0 0-13-15,7 0-12 0,-7 1-2 0,0-1-5 16,6-3-1-16,1 3-1 0,-7 1 0 0,7-1 2 0,-1-3 8 16,0 4 9-16,1-6 6 15,0 6 9-15,5-1 5 0,-5 0 5 0,0-3 3 0,-1 4 5 0,1-1 0 0,-1 0-1 0,0 1-6 16,1 3-3-16,0 0-4 0,5 0-8 0,-5 0-9 0,-7 3-11 16,7 1-11-1,-1 0-6-15,-6 3-5 0,7 0-5 0,-7 5-3 0,0-1-4 16,0-1-1-16,0 1-4 0,0 4 0 0,0 0-3 0,-7-4-3 15,7 3 0-15,-6-3-1 0,6 0-1 0,-7 4 0 0,7-3-1 0,-7-2 1 16,1-2 0-16,0-1 1 0,6 0 1 16,-7 0-1-16,7-3 0 0,0 0 2 0,0-1 1 0,0-3 1 0,-7 3 3 0,7-3 6 15,0 5 10-15,0-5 14 0,0 0 15 0,7-5 12 16,-7 5 10-16,0-3 4 0,0 3 1 0,7-3-6 16,-1-1-11-16,0 4-11 0,1-4-13 0,0 0-14 0,-1 1-9 0,1-1-7 0,-1 4-5 15,8-3-1-15,-8 3 1 16,6 0-3-16,-4 0 0 0,4 0-2 0,-5 3-1 0,-1-3 0 15,8 4 3-15,-8-1 0 0,0 1-2 0,0 0 2 0,2 3-1 16,-2-4 0-16,0 5 1 0,1-4 1 0,-7 3-1 0,0 0 1 16,0-3 2-16,0 3 0 0,-7 4 1 0,1-3 2 15,-8 3 1-15,8-4 1 0,-6 4-1 0,-2 1 1 0,-5-2-2 16,5 1 1-16,-4-3-1 0,-2-2-2 0,0 6 2 0,1-5-1 16,-1-3-1-16,1 3 0 0,5-3 0 0,-5-1-1 0,6 1-1 15,0 0-1-15,0-1-1 0,6-3 0 0,1 0-4 0,0 0-14 16,-2 0-49-16,8-3-82 0,-6-5-82 0,6 5-78 0,6-5-84 15,-6-3-113-15,14-4-157 0,-8 5-74 0,7-5 4 16</inkml:trace>
  <inkml:trace contextRef="#ctx0" brushRef="#br0" timeOffset="-170554.25">18008 16822 326 0,'-8'-3'297'0,"2"3"-97"0,6 0-75 0,-6 0-43 16,6 0-21-16,-6 0-11 0,6 0-3 0,0-4-4 0,0 4-7 15,0 0-6-15,6 0 0 0,-6 0-3 0,6 0 0 0,-6 0 1 16,6 0 2-16,2 0 0 0,-8 0-3 0,6 0-1 0,0 0 1 16,1 0 1-16,0 0-2 0,6 0-2 0,-7 0-5 0,7 0 0 15,-6 0-2-15,5 0 2 0,2 0-3 0,-1 0 1 0,-7 0-1 16,14 0 3-16,-8 0 3 0,2 0 0 0,-1 0 6 0,6 0 3 15,-6-4 4-15,1 4 3 0,-2 0 2 0,2 0-2 0,5-4-5 16,-13 4-2-16,8 0-4 0,-8 0-7 0,0-3-4 16,-6 3-3-16,7 0-2 0,-7 0 1 0,7 0 1 0,-7 0 0 15,0 0 1-15,0 0-3 0,0 0-1 0,0 0-2 0,0 0-8 16,0 0-15-16,0 0-20 0,0 0-26 0,0 0-32 0,-7-4-40 16,7 4-56-16,-7 0-77 0,7 4-100 0,-6-4-81 0,0 0-42 15</inkml:trace>
  <inkml:trace contextRef="#ctx0" brushRef="#br0" timeOffset="-170285.05">18131 16859 88 0,'0'0'469'0,"-6"-4"-109"16,6 4-132-16,0 0-90 0,0 0-53 0,0 0-28 0,0 4-12 0,0 0-9 0,0 0-6 15,0-1-4-15,0 4 0 0,0 4 3 0,0 0 6 0,0 1 6 16,0 2 7-16,0 1 7 0,0 3 7 0,0-3 11 0,0 3 10 15,6 0 8-15,-6 0 3 0,7 1 5 0,-7 3 0 0,0-4-1 16,6 0 3-16,-6 1 15 0,0-1 0 0,6 0-3 16,-6 1-1-16,8-5-4 0,-8 2-6 0,0-2-5 0,0 0-12 15,0-3-27-15,0 0-13 0,6 0-10 0,-6-3-9 0,0-1-6 16,0 0-6-16,0-3-7 0,0-1-22 0,0 1-47 0,0 0-67 16,0-4-74-16,0 0-83 15,0-4-114-15,6-3-173 0,-6-4-93 0,0 0-29 0</inkml:trace>
  <inkml:trace contextRef="#ctx0" brushRef="#br0" timeOffset="-169352.19">18333 15613 172 0,'0'-3'343'0,"0"3"-84"15,0 0-88-15,0 0-58 0,6 0-33 0,-6 0-22 0,0 0-14 16,0 0-6-16,7 0-4 0,0 0-4 0,-1 0-1 0,0-4 0 16,2 4 2-16,-2 0 3 0,0 0 5 0,1 0 2 15,-1 0 3-15,1 4 2 0,6-1 5 0,-7 0 3 16,0 1 4-16,8 4 2 0,-1 0 3 0,0 3 3 0,0-1 5 16,0 5 0-16,6 0 2 0,-5-1-2 0,5 5-1 0,1-1 0 15,6 0 1-15,-7 4-1 0,7 0 0 16,0 0 2-16,-6 4 2 0,6-1-1 0,-1 6-2 0,2-3-5 0,-1 5-6 15,0 0-5-15,-6 3-7 0,-1 5-9 0,1-1-8 16,-1 4-5-16,-6-1-6 0,0 6-3 0,7-1-3 0,-8 3-2 16,2 7-3-16,-8 1 0 0,7 3 0 0,-6 0-2 0,0 4-1 15,-7 0-1-15,0 4-1 0,0-4-1 0,-7 4 2 0,7-1-7 16,-13 1 1-16,6-1 0 0,-5-2 0 0,-2-5 0 0,2-4 3 16,-2 1-1-16,-5-4 0 0,5-3 4 0,-5-2 0 0,0 2 0 15,-1-6 0-15,-7 3 0 0,2-5-7 0,-1 1 2 16,0-6 1-16,0 1 2 0,-1-7-2 0,1-4 0 15,1 1-1-15,-1-8 0 0,0 0 6 0,6-7-11 0,7-4-43 16,-7-4-62-16,8-4-70 0,5-3-76 0,-6-3-103 16,13-1-176-16,0-3-84 0,0-4-45 0</inkml:trace>
  <inkml:trace contextRef="#ctx0" brushRef="#br0" timeOffset="-167353.77">18769 15661 401 0,'-6'-4'341'0,"6"4"-121"0,0 0-81 0,0 0-44 15,0-3-25-15,-7 3-14 0,7 0-8 0,0 0-5 0,0 0-7 0,0-4-6 0,7 4-4 0,-7 0-8 16,0-3-4-16,0 3-2 0,6-4-1 0,-6 0 0 15,7 4 1-15,0-3 1 0,-7-5 2 0,6 5 4 0,0-6 2 16,0 6 3-16,2 0 2 0,-2-5 3 0,0 5 5 0,1-1 2 16,0 0 2-16,-1 1 0 0,-6-1-1 0,7 1-2 0,-1 3-3 15,0-4-5-15,1 0-4 0,0 0-5 0,-1 4-5 16,0-3-2 0,1 3-3-16,0 0-2 0,-1 0 0 0,1 0-2 0,-1 0 0 0,1 0 3 0,0 3 0 0,-7 1 2 15,6 4 3 1,0-1 2-16,-6 0 0 0,0 0 1 0,0 4 2 0,0-4 0 0,-6 5-3 0,0-1 0 15,-1 0-3-15,0 3-3 0,7-3-1 0,-6 0 0 0,-1-3 2 0,1 3 2 16,-1-4 3-16,7 0 3 0,-7 1 3 0,1-5 2 16,6 4 6-16,-6-7 3 0,6 4 5 0,0 0 6 0,0-4 13 15,0 0 14-15,0 3 17 16,0-3 13-16,0 0 13 0,0-3 8 0,0 3 1 0,6 0-5 0,-6-4-15 0,6 0-15 0,1 1-19 16,0-1-19-16,-1 1-17 0,1-1-13 0,-1 0-10 0,8 1-5 31,-2-1-1-31,2 0-1 0,-2 4-1 0,-5-3 0 0,6-1 0 0,0 4-1 0,-7 0 1 0,8 0 0 0,-8 0 0 31,7 0-1-31,-6 0-1 0,6 4 0 0,-7-1 1 0,0-3-2 16,1 8 0-16,-7-5 1 0,7 1 0 0,-1 0 1 0,-6 3 1 0,0-4 0 0,0 5 0 0,0 3 2 0,-6-5-1 31,-1 6-1-31,7-4 2 0,-7 3-2 0,1-1 0 16,-7 2 0-16,7-1 0 0,-1-4 0 0,-6 4 1 0,7-4 3 15,-8 5-2-15,2-6 2 0,-2 2 2 0,1-1 3 0,1 0-2 16,-2-3 0-16,8 3-3 0,-7-3 1 0,6 0-4 15,1 0-4-15,-1 0-23 0,1-4-36 0,-1 3-50 0,7 1-52 16,-7-4-46-16,14 0-51 0,-7 0-57 0,7-4-71 0,-1 1-123 16,7-1-66-16,-6-4-11 0</inkml:trace>
  <inkml:trace contextRef="#ctx0" brushRef="#br0" timeOffset="-166771.28">19421 15709 346 0,'0'3'310'0,"0"-3"-96"16,0 0-70-16,0 0-45 0,0-3-29 0,0 3-14 0,0 0-10 0,0 0-7 16,0 3-5-16,0-3-6 0,0 0-2 15,-7 0-7-15,7 4-3 0,0-4-3 0,0 4 0 0,-6-1 3 0,6 1 3 16,-7 0 3-16,7 3 7 0,-6 0 3 0,6 0 4 16,-6 1 3-16,-2-2 6 0,8 6 1 0,-6-1 0 0,0 0 0 15,-1 0 1-15,0 0 3 0,-6 0 0 0,7 4-1 0,-7-1-1 16,6 1 1-16,-5 3 0 0,5-3-2 0,0 0-5 15,-6 3-5-15,1 0-4 0,5-3 0 0,-6 3 2 16,7-3 0-16,-8 3 2 0,8-3 2 0,-7-1 5 0,6 2 4 0,1-6 3 16,-7 5-1-16,7-8-4 0,6 4-4 0,-8-3-6 15,2-1-5-15,6 0-9 0,-6-3-5 0,6 0-5 0,0 0-4 16,-7-1-2-16,7 0-2 0,0-3-3 0,0 4 0 16,0-4-1-16,0 0-1 0,7 0-3 15,-7 0-11-15,0 0-18 0,6 0-26 0,0 0-33 16,2-4-42-16,-2 4-44 0,7-6-63 0,0 2-88 0,0-4-156 0,-1 1-64 15,2-4-19-15</inkml:trace>
  <inkml:trace contextRef="#ctx0" brushRef="#br0" timeOffset="-166114.82">19545 15983 105 0,'0'0'321'0,"0"0"-95"16,0 0-80-1,0-3-55-15,0 3-31 0,0 0-18 0,6-4-8 16,-6 4-2-16,0-4 0 0,0 4 0 0,0-3 2 0,6-1 1 15,-6 0 1-15,0 0 3 0,0 1-1 0,7 0 3 0,-7-1 3 16,0 0 0-16,6 0 0 0,-6 1-6 0,0-1-2 0,7 4-4 16,-7-3-4-16,7-1-5 0,-1 1-4 0,-6 3-5 0,6-4-3 15,-6 0-1-15,8 0 0 0,-2 4-1 0,0-4 1 0,0 2 1 16,1 2 0-16,0-5 1 0,-1 5 2 0,1-4-1 0,-1 4-1 16,-6 4 1-16,6-4 2 0,-6 5 4 15,8-3 7-15,-8 2 3 0,6 4 5 0,-6-1 1 0,0 0 3 0,0 4 1 0,0 0-3 16,0 4-4-16,-6-4-8 0,6 3-4 0,-8 1-5 15,2 0-2-15,0-1-3 0,-7 0-2 0,-1 2 0 0,2-2 0 0,-2 1-1 16,2-4 0-16,-2 4 1 0,1-4 1 0,-6 0 3 16,6-1 1-16,-7-2 2 0,7-1 6 0,1 0 6 0,-2 0 7 15,2-3 9-15,-2 0 9 0,8-4 12 0,-1 0 10 0,1 0 9 16,6 0 4-16,-7 0 0 0,7-4-6 0,-6 4-7 0,6-4-10 16,0-3-15-16,6 4-13 0,-6-4-11 0,0-1-12 15,7 1-7 1,-1 4-3-16,-6-5-3 0,7 1-1 0,-1-1 0 0,0 5-1 15,2-5 0-15,4 5 1 0,-5-5-2 0,0 5 1 0,-1 3-1 16,0-4 0-16,7 4 1 0,-13 0-1 0,7 0-1 0,0 4 2 16,5-1 0-16,-5 1 0 0,0 3 1 0,-1 1-2 15,7-1 1-15,-7 4 2 0,1 0 0 0,6-4 0 0,1 4 1 0,-2 0 2 0,1 0-1 0,0-1 4 16,0-1-3-16,-7 2 1 16,14 0 2-16,-14-4-1 0,8 0-1 15,-1 1-1-15,0 2 1 0,-6-6 0 0,-1 3-1 0,6 1 0 0,-4-5 0 0,-2 1-1 0,0 0-2 16,-6 0-15-16,7-1-31 15,-1-3-43-15,-6 4-52 0,7-1-61 0,-7-6-91 16,7 3-173-16,-7-4-99 0,6 1-50 0,0-1-11 16</inkml:trace>
  <inkml:trace contextRef="#ctx0" brushRef="#br0" timeOffset="-165154.9">20182 16533 336 0,'0'-4'342'0,"0"0"-101"15,0 1-80-15,0-4-47 0,0 3-20 0,0 0-10 16,0 4 0-16,0-3 0 0,0-1-10 0,0 4-14 0,0 0-7 0,0 0-8 0,0 0-8 16,-6 0-9-16,0 4-8 0,-1-1-7 0,0 5-4 0,1-1-2 15,-7 0-1-15,7 4 5 16,-8 0 4-16,2 0 6 0,-2 4 6 0,2-1 8 15,-1 1 11-15,-1 3 12 0,-6 1 10 0,8 3 5 0,-8-4 3 0,7 4 2 0,-7-4 0 0,2 4 0 16,-2 1-5-16,0-1-4 0,7-5 0 16,-7 6 5-16,1-5 2 0,-1 1-1 0,8-1-3 0,-2-1-6 15,2-1-4-15,5-2-9 0,-6-3-12 0,6 0-14 0,1 0-12 16,6-3-6-16,-6-5-5 0,6 5-4 16,0-5-2-16,-8-3-4 0,8 4-12 0,0-4-22 0,0 3-33 15,0-3-42-15,8 0-46 0,-8-3-45 0,6-4-45 0,-6-1-51 0,6 1-57 0,1 0-81 0,-7-4-80 16,6 3-19-16</inkml:trace>
  <inkml:trace contextRef="#ctx0" brushRef="#br0" timeOffset="-164874.61">19870 16617 407 0,'0'-4'388'0,"0"1"-122"0,0-1-89 0,0 0-53 0,0 1-32 0,0-1-20 0,0 4-11 0,0 0-18 16,6 0-10 0,-6 0-6-16,0 0-6 0,8 0-2 0,-8 4 1 15,6-1 6-15,0 1 16 0,0 3 10 0,-6 2 10 0,7-3 13 0,0 2 15 16,-1-1 6-16,7 4 5 0,-6 0-1 0,0-1-8 0,-1 2-2 16,0 2 1-16,0-3-7 0,2 0-11 15,4 4-7-15,-5-1-8 0,-1-3-9 0,1 5-11 0,0-5-9 0,-1-1-9 0,6 5-7 0,-4-4-4 0,-2 4-3 0,0-4-3 16,1 0 0-16,0 0-16 0,6 0-35 0,-7-4-45 31,7 3-46-31,0-6-54 0,-7 4-71 0,8-4-120 0,-1-2-123 16,-1-2-77-16,2 5-9 0</inkml:trace>
  <inkml:trace contextRef="#ctx0" brushRef="#br0" timeOffset="-164195">20691 16456 434 0,'6'3'349'0,"-6"-3"-143"0,0 4-89 15,6-4-45-15,1 4-21 0,0-4-8 0,-1 3-2 0,1-3-1 16,6 0-4-16,0 0 0 0,-1-3-2 0,2 3-2 16,-1-4 3-16,0 0 6 0,0 4 8 0,7-7 7 0,-8 4 8 15,2-1 13-15,-1-3 17 0,-1 3 21 0,2-3 19 0,-8-1 15 16,7 1 16-16,-6 3 13 0,-1-3 9 0,1 0 1 16,-7-1-11-16,0 5-19 0,0-5-24 0,6 1-23 0,-6 0-26 15,-6 0-25-15,6 3-19 0,0-3-13 0,-7 4-7 0,7-3-6 16,-6 3-4-16,-1-4 0 0,0 7-4 0,1-4-1 0,0 1-2 15,-8 3-1-15,2 0-2 0,-1 0 0 0,-1 0 0 16,2 0-1-16,-2 3 1 0,2-3 1 0,-8 4 1 0,7 0 0 16,-1 2 3-16,2 0 1 0,-1 0 0 0,0-2-2 15,0 7 0-15,6-4 1 0,-6 0-1 0,7 4-1 0,-8 0-1 16,8 4 1-16,0-4-1 0,-7 4 3 0,-1 3 1 16,8 0 1-16,0 1 3 0,-8-1 2 0,8 4 0 0,0 0 2 15,-8 0 3-15,8 0 0 0,6 1 0 0,-7-2 1 0,7 1-3 16,0 0 1-16,0 0 0 0,0 0-1 15,0-4 2-15,7 1-3 0,-1-1-2 0,1 0-2 0,6-3 2 0,1 3-1 16,4-3 1-16,2 0-1 0,-1-5-3 0,7 1-1 0,1 0-1 16,-1-4-2-16,13-2-3 0,-7 2-13 0,14-7-1 0,-7 2-7 15,7-4-15-15,6 2-38 0,-6-4-64 0,5-4-74 0,-5 1-75 16,7 0-76-16,-8-4-128 0,1-3-134 0,-1 2-83 0,-6-2-16 16</inkml:trace>
  <inkml:trace contextRef="#ctx0" brushRef="#br0" timeOffset="-163497.7">20496 15537 356 0,'0'0'304'0,"0"0"-96"0,-7 0-70 15,7 0-44-15,0 0-22 0,0 0-15 0,0 0-10 0,0 0-4 16,0 0-6-16,7 0-5 0,-7 0-4 0,0 0-3 15,6 0-3-15,-6 0 2 0,6 0 0 0,1 0-2 16,-1 0 2-16,1 0-1 0,0 0-1 0,5 0 0 0,-5 0 2 16,6 0-2-16,0 0 0 0,-7-4-1 0,8 0 0 0,6 4 1 15,-8 0 0-15,1-3 0 0,7 3 3 0,-8-4 3 0,8 0 2 16,0 1 4-16,-1-1 2 0,1 0 2 0,0 1 2 16,-1-1 1-16,-6 4-1 0,6-4-4 0,-11 1-5 0,4 3-4 15,-6-4-5-15,1 4-4 0,0 0-5 0,-1 0-4 0,-6-5-1 16,7 5-1-16,-7 0-2 0,0 0-7 0,0 0-16 15,0 0-23-15,0 0-32 0,0 0-45 0,-7 0-77 0,7-2-143 16,-6 2-104-16,-1-4-63 0,0 0-27 0</inkml:trace>
  <inkml:trace contextRef="#ctx0" brushRef="#br0" timeOffset="-162515.55">20997 15299 34 0,'0'0'328'0,"6"-4"-77"0,-6 0-75 16,0 0-58-16,7 4-36 0,-7-3-20 0,0 3-13 0,6-4-3 0,-6 4-2 15,7-4-2-15,-7 1-2 0,7 3-3 0,-1-4-3 16,-6 0-1-16,6 1 0 0,0 3 3 0,2-4 2 15,-8 0 1-15,6 4 1 0,0-3-1 0,1-1 0 0,0 4-1 16,-1-4-4-16,1 4-5 0,-7 0-3 0,6 0-4 0,0 0-5 16,1 0-3-16,-7 0-6 0,7 4 0 0,-7-4-1 0,6 7-1 15,0-3 1-15,-6 3 0 0,7-3 3 0,-7 3 0 16,7 4 0-16,-7-3 1 0,6 3-1 0,-6-1 3 0,7-2 0 16,-7 2 0-16,0 2 1 0,6-1 4 0,-6 0 0 0,0-4 2 15,0 4-5-15,6 0 4 0,-6-3-2 16,0-1 1-16,0 4-1 0,0-3-1 0,0-2-1 0,0 2-1 0,0-4 2 15,0-1 0-15,0 1-1 0,0-1 1 16,0 1 1-16,0-4 8 0,0 0 14 0,0 0 27 0,0 0 32 16,0 0 33-16,0-4 30 0,7 1 19 0,-7-1 9 0,0 1-1 0,0-1-7 15,0-4-20-15,0 2-25 0,7-2-33 0,-7 1-28 16,0-4-18-16,0 3-10 0,0 0-8 0,6-2-7 16,-6-1-9-16,0 0-7 0,0 4-3 0,6-5-3 0,-6 1-2 0,8 0-2 15,-8 1-3-15,6 3 0 0,-6-5-1 0,6 5 0 16,-6 0-2-16,7-1 0 0,-7 1-1 0,6 3 0 0,-6-3-1 15,7 3-1-15,-1 0 2 0,-6 1 0 0,7 3-2 0,-7-4 1 16,6 4 1-16,0-3-1 0,-6 3 0 0,8 3 1 0,-8-3 0 16,6 4-2-16,-6-1 0 0,6 1 1 0,-6 4-1 15,0-1 0-15,7 0 2 0,-7 4-3 0,0-3 0 16,0 3 0-16,0-4 2 0,0 4-2 0,0 0-1 0,0-1 0 16,0 2 0-16,0-4 1 15,0 2 0-15,0-2 0 0,0 3 0 0,0-5 1 0,0-1 0 16,0 2 2-16,0-3-1 0,7-4 2 0,-7 3 1 0,0-3 1 15,0 0 1-15,0 0 1 0,0 0-2 0,6-3 3 16,-6-1 0-16,7-3-2 0,-1-1 1 0,0 1-1 0,1 0-1 16,0-4-1-16,-1 0 0 0,0 4 0 0,8-4-1 0,-14-1-2 0,6 1 1 15,1 1-2-15,-1 2 2 0,0-3 1 0,1 4-1 0,0-1-2 16,-1 1 2-16,0 0 0 0,2 3 1 0,-8-4 0 0,6 5-2 0,0-1 1 16,1 1 1-16,-1 3-1 0,1 0-1 0,-7 0 0 15,6 0-2-15,1 0 0 0,-7 3 1 16,0 1 1-16,6-1-2 0,-6 5 2 0,6-1 1 0,-6 4 1 0,8-3-1 15,-2 3 0-15,-6 0 0 0,0 0-2 0,6-1 2 0,-6 1-2 16,0 5 1-16,0-5 0 0,7 3 2 0,-7 1-11 0,0-4 5 16,0 3 2-16,6-3 3 0,-6 1 1 0,0-2 1 15,0 1 0 1,0 0-2-16,0-4 8 0,0 1-4 0,7-4-4 0,-7 3-6 16,0-3-10-16,0-1-18 0,0 1-21 0,0 0-30 0,0-1-43 0,-7-3-55 0,7 4-60 0,0-4-61 15,7-4-82-15,-7 1-129 16,0-5-94-16,0 1-37 0,0 0-1 0</inkml:trace>
  <inkml:trace contextRef="#ctx0" brushRef="#br0" timeOffset="-162088.22">21661 15174 119 0,'0'-4'504'16,"0"0"-85"-16,0 4-155 0,0-3-103 0,0 3-57 0,0-4-33 15,0 4-20-15,0 0-11 0,7 4-7 0,-7-4-7 16,0 3-7-16,0 1-6 0,0 3-2 0,0-3 2 0,6 3 1 16,-6 0 5-16,0 5-1 0,0-5 2 0,0 4 2 0,7 0 2 15,-7 0-1-15,0 4 5 0,6-4 2 0,-6 0 4 0,0 4 5 16,6-5 4-16,-6 5 3 0,8-5 4 0,-8 6 2 15,6-5 0-15,0 3-3 0,-6-3-3 0,6 0-2 0,1-3-2 16,-7 3 1-16,7-4 4 0,-1 1 11 0,-6-5 16 0,7 0 21 16,-1 1 27-16,-6-4 27 0,7 4 17 0,-7-4 10 15,7-4 2-15,-7 4-7 0,6-7-16 0,-6 4-19 16,6-9-25-16,-6 5-24 0,7-4-17 0,0-1-13 0,-7-2-7 16,6 0-6-16,-6 3-6 0,0-5-4 0,6 2-4 0,-6 0-4 15,0-1-6-15,7 0-6 0,-7 4-4 0,0-3-3 0,0-1-2 16,0 4-3-16,0 0-2 0,6 1 0 0,-6 1 0 15,0 2 0-15,0 0-1 0,0 0-1 0,0 3-1 0,0 0-4 16,0 1-7-16,0 3-8 0,0-4-13 0,0 4-15 0,0-4-35 16,0 4-57-16,0-3-72 0,0 3-72 0,7 3-65 15,-7-3-78-15,7-3-122 0,-7 3-111 0,6 0-55 0,-6 0 14 16</inkml:trace>
  <inkml:trace contextRef="#ctx0" brushRef="#br0" timeOffset="-161680.4">21908 14976 142 0,'0'-4'473'0,"0"1"-124"15,0-1-144-15,8-3-87 0,-2 3-48 0,0-3-27 0,0 3-11 0,8-3-9 16,-8 3-5-16,7 0-1 0,-7 1-2 16,8-4 0-16,-2 2-2 0,-4 2 2 0,4 0 2 0,-5 3 3 0,6 0 3 0,-6-5 2 15,-1 5 1-15,6 5 3 0,-4-5 1 0,-8 3 1 16,6 5-1-16,-6-1 2 0,0 0-2 0,0 4 1 0,-6 4-1 16,-2-1-5-16,2 1-1 0,0 3-6 0,0 0-3 15,-1 1-4-15,0 3-3 0,-6-4-1 16,7 1-1-16,0-5-2 0,-2 1-1 0,2 4 0 15,0-9 1-15,6 5 0 0,-6-3 1 0,6-3 3 0,0 0 5 0,0-2 11 16,0 0 11-16,0 0 17 0,6-3 12 0,0-4 11 16,-6 3 7-16,14-3 4 0,-8 0-2 0,7 0-7 0,7-3-13 0,-2-1-15 0,9 0-13 15,-1-3-17-15,0 4-35 0,0-4-45 16,7-2-46-16,-7 2-55 0,7-4-57 0,-7 4-86 0,-1-4-141 16,-5 1-93-16,0 2-29 0</inkml:trace>
  <inkml:trace contextRef="#ctx0" brushRef="#br0" timeOffset="-161163.79">21010 15772 224 0,'0'0'295'16,"0"0"-77"-16,-7 0-69 0,7-6-48 0,0 6-25 0,0 0-15 0,-6 0-5 0,6 0-4 0,6 0-4 15,-6 0-9-15,0 0-6 0,0 0-4 0,7 0-6 16,-1-3-4-16,1 3-2 0,0 0-3 0,5 0-4 16,2-3-1-16,-2 3 0 0,2-4 0 0,5 0 1 0,1 4 1 0,6-3 1 31,-1-1 0-31,1 0 2 0,1 1 4 0,5-1 3 15,1 1 5-15,-1-5 6 0,8 5 9 0,-1-5 9 0,6 1 10 16,1 0 6-16,-7-1 8 0,7 1 6 0,-1-4 5 0,1 4 2 16,-7-1-4-16,6 1-4 0,-12 0-9 0,6 3-9 15,-6-3-9-15,-14 3-11 0,7 1-8 0,-12-2-10 0,-2 1-8 16,1 4-4-16,-6-3-2 0,-1 3-2 0,1 0-1 16,-1 0-3-16,-6-3-3 0,0 3-10 0,-6 3-21 0,6-3-31 15,-7 0-40-15,1 3-43 0,-1-3-53 0,-6 0-88 0,1 0-149 16,-2 0-84-16,1 4-38 0</inkml:trace>
  <inkml:trace contextRef="#ctx0" brushRef="#br0" timeOffset="-158079.73">21114 15888 119 0,'0'0'260'16,"0"0"-66"-16,0 0-56 0,0 0-39 0,-7 0-28 0,7 0-17 16,0 0-9-16,0 0-7 0,0 0-3 0,0 0-1 0,-6-4 2 15,6 4-3-15,0 0 1 0,-6 0 0 0,6-3-1 16,-7 3 0-16,7 0 2 0,-6 0 4 0,6-4 2 0,-7 4 6 15,7 0 6-15,0 0 4 0,0-4 7 0,0 4 3 16,0 0 3-16,0 0 5 0,0 0 4 0,0 0 2 0,0 0 4 16,0-3-4-16,0 3-3 0,7 0-6 0,-7-3-8 0,6 3-12 15,-6-5-8-15,7 5-11 0,-7-3-8 0,6 3-7 16,0-4-5-16,-6 4-3 0,7 0-2 0,0 0 0 0,-7-4-1 16,6 4-3-16,0 0-1 0,-6-3-2 0,7 3 0 0,0 0 0 15,-7 0-1-15,6 3-1 0,1 1 1 0,-7 0 0 16,6-1 0-16,0 2 2 0,-6 1 0 0,7-2 0 0,-7 3 1 15,0 4 1-15,0-2-1 0,0 1 0 0,0 1-2 0,0 0 0 16,-7 4 0-16,1-5 0 0,6 5 0 0,-6-4 0 16,-1 4 1-16,1-4-1 0,-1 3 1 0,-6 1 1 0,0-5-1 15,0 2 1-15,7 3 0 0,-14-5-1 0,7 2 3 16,-1-1-3-16,2-4 1 0,6 4 0 0,-8-7 0 0,8 3 0 16,6-3-1-16,-7 0 0 0,1-1 0 0,6-3 0 0,0 3 4 15,0-3 2-15,0 0 5 0,0 0 3 0,6 0 3 16,-6 0 3-16,7 0 2 0,-1-3 0 0,1 3-2 0,6-3-3 15,-1-1-5-15,-4 0-3 0,4 0-2 0,2 1-3 0,-1-1-2 16,-1 4-2-16,2-4 0 0,5 1 0 0,-6-1-6 16,0 4-14-16,0-4-24 0,0 1-31 0,1-1-35 0,5 4-35 15,-6-4-42-15,0 1-53 0,7-1-60 0,-8 0-106 0,2 0-69 16,-8-3-33-16</inkml:trace>
  <inkml:trace contextRef="#ctx0" brushRef="#br0" timeOffset="-157497.65">21440 15862 67 0,'0'-3'403'0,"-7"-5"-86"0,7 5-104 0,-6-1-75 16,6 1-38-16,0-1-18 0,-6 0-7 0,6 1-4 0,0-1-4 15,0 4-8-15,0-4-5 0,0 4-5 0,-8 0-9 0,8-3-11 16,0 3-8-16,0 0-7 0,0 0-5 0,8 3-4 0,-8-3-4 0,0 0 3 15,0 4 5-15,0 0 5 0,0 3 4 0,0 0 4 16,0 4 4-16,0-4 7 0,0 4 7 0,0 4 4 16,0-4 2-16,0 4 0 0,0 0-2 0,0 3-2 0,0-4-3 15,0 5-5-15,0-5-6 0,0 5-7 0,0-1-7 0,0-4-6 16,0 2-2-16,0-2-2 0,0 0-1 0,0 1-2 16,0 0 1-16,-8-4 0 0,8 0-1 0,0 0 0 0,0-4-1 15,0 4 0 1,0-4 0-16,0 0-2 0,0-3-11 0,0 0-19 0,-6 0-23 15,6 0-27-15,0-4-30 0,0 0-35 0,6 0-45 0,-6-4-59 16,0 0-79-16,8 0-101 0,-8-3-44 0</inkml:trace>
  <inkml:trace contextRef="#ctx0" brushRef="#br0" timeOffset="-157114.32">21642 15873 5 0,'0'0'446'16,"0"-3"-108"-16,-6 3-131 0,-2 0-85 0,2 0-53 16,0 3-29-16,-1 1-14 15,0-4-11-15,-6 4-6 0,7 3-5 0,-7-3-2 0,0-1-1 0,0 6 0 0,0-3-1 0,6 2 0 16,-6-4 0-16,0-1 1 0,7 1 1 0,0-1 5 16,-8 1 2-16,8-4 4 15,6 3 7-15,-7-3 2 0,7 0 3 0,-6 4 1 0,6-4-1 16,-7 0-1-16,7 0-4 0,0 0-3 0,0 4-6 15,0-4-3-15,0 0-4 0,0 0-1 0,0 0-3 0,0 0-3 16,0 4 0-16,0-4 2 0,0 3 2 0,7 0 2 0,-7 1 4 16,6 0 3-16,-6 0 4 0,7-1 4 15,-1 5 4-15,0-5-2 0,2 5-1 0,-2-1 1 0,0 0-1 16,1 1-1-16,-1-1-3 0,1 4 0 0,6-4-3 0,-7 5 0 16,1-6-2-16,0 6-3 0,-1-5-1 0,0 4-2 0,8-4 0 15,-8 4-3-15,0-3 2 0,1 3 0 0,-1-4 1 16,1 0-1-16,6 1-1 0,-13-1 1 0,6 0-1 0,2 1-2 15,-2-5-11-15,0 4-14 0,0-3-20 0,-6-1-21 0,7 1-32 16,0-4-44-16,-1 4-87 0,1-4-143 0,-7-4-65 16</inkml:trace>
  <inkml:trace contextRef="#ctx0" brushRef="#br0" timeOffset="-156847.15">21766 15983 245 0,'0'0'396'0,"-7"-3"-113"0,7-1-110 15,0 4-70-15,0 0-38 0,0-4-21 0,0 4-12 16,0 0-6-16,0 4-7 0,0-4-9 0,0 4-3 0,0-1 1 16,0 1 2-16,0 3 3 0,0 1 4 0,0-1 2 15,0 1 3-15,0-1 4 0,0 3 0 0,0 1-1 0,0 0 0 16,0-3-2-16,0 3-2 0,0 3-2 0,0-2-3 15,0-1-1-15,0 0-2 0,0-4-1 0,7 4-4 0,-7 0-2 16,0 0-3-16,0-4-2 0,6 0 0 0,-6 4-3 0,0-3-10 16,6-2-16-16,-6 3-22 0,7-6-32 0,-7 1-54 0,7 0-95 15,-7-1-134-15,0-3-71 0</inkml:trace>
  <inkml:trace contextRef="#ctx0" brushRef="#br0" timeOffset="-156286.13">21785 15994 1 0,'-7'0'376'0,"7"-3"-86"0,0-1-94 0,0 0-62 15,-6 4-38-15,6-3-20 0,0-1-12 0,0 4-5 0,0-4-6 16,0 4-4-16,0-3-2 0,6 3-12 0,-6-4-6 0,0 4-2 15,7-4-1-15,-7 0 0 0,7 4 4 0,-1-3 1 16,-6 3 1-16,0-3 4 0,6 3 3 0,-6-4 4 16,7 4 0-16,-7-4-1 0,6 4-3 0,1 0-4 0,-7 0-2 15,7 0-8-15,-1 0-6 0,-6 0-5 0,6 4-5 0,-6-4-2 16,7 7-3-16,-7-4 1 0,0 1-1 0,0 4 2 0,0-1 1 16,0 0 0-16,0 4 0 0,-7 0 0 0,1-3-1 15,6 3-1-15,-6-1-3 0,-1-2-1 16,0 2 1-16,1-1-1 0,6-6 1 0,-7 5-1 15,7-5 0-15,-6 4 0 0,6-3 0 0,0-1 1 0,0-3-2 16,-6 4 0-16,6-4-1 0,0 0 0 0,0 0-1 0,6 4 1 16,-6-4 5-16,0 0-2 0,0 0-1 0,0 0-1 0,6 0 1 15,-6 0 0-15,7 0 2 0,-7 0-1 0,6 0-5 0,1 0 2 16,0 0 1-16,-1 0 2 0,0 0-2 0,1 0 0 16,0 0 0-16,-1 0 0 0,0 0 1 0,1 4 0 0,0-4-1 0,-1 3 0 15,1 1-2-15,-1 0 1 0,0 3 1 0,2-3 0 16,-2-1-1-16,0 1 1 0,-6 3 0 0,0 1 2 0,0-1 0 0,0-4 1 15,0 5 0-15,0-1 0 0,-6 0 2 0,0 4 0 16,-8-3 1-16,8-2 0 0,-7 6 0 0,-7-4 1 0,7-1 0 16,0 0 2-16,0 1 0 0,0-5 0 0,0 5 4 0,0-5 3 15,0 1 2-15,0-1 0 0,6 1 1 0,1 0 1 16,-1-4-2-16,1 0-1 0,6 3-3 0,-7-3-5 16,7 0-18-16,0-3-30 0,7-1-34 0,-7 0-35 0,13-3-38 15,-7 0-43-15,8-4-77 0,-2 0-111 0,2 0-81 0,-2 0-30 16</inkml:trace>
  <inkml:trace contextRef="#ctx0" brushRef="#br0" timeOffset="-155830.69">21987 15775 70 0,'0'0'354'15,"-6"0"-85"-15,6-3-92 0,-8 3-67 0,8 0-39 16,-6 0-19-16,6 0-9 0,0 0-6 0,0 0-6 0,0 0-6 16,0 0-1-16,0 0 1 0,6 0 1 0,-6 0-1 15,0 0-2-15,8 0 0 0,-2-6-1 0,0 6-1 0,0-3-2 16,2 3-2-16,-2-3-1 0,0 3 0 0,7-4 0 0,-6 4 1 16,0 0 1-16,-1-4-1 0,6 4 0 0,-4 0-1 0,4-3-2 15,-5 3-1-15,6 0-4 0,-6 0 0 0,5-4-2 0,-5 4-2 0,0 0-1 0,-1 0-2 31,0 0 2-31,1 0-2 0,-7 0-1 0,7 0-1 0,-7 0-1 16,0 0 1-16,6 0 1 0,-6 0-2 0,0 0 1 0,0 0 0 16,0 0 0-16,7 0 2 0,-7 0-5 0,0 0-12 0,0 0-18 15,0 4-20-15,0-4-33 0,6 0-54 0,-6 0-98 16,0-4-125-16,0 4-64 0</inkml:trace>
  <inkml:trace contextRef="#ctx0" brushRef="#br0" timeOffset="-155540.91">22084 15766 326 0,'0'-3'382'0,"0"3"-116"0,0-3-93 0,-6 3-61 0,6 0-36 16,0 0-24-16,0 0-11 0,6 0-8 0,-6 3-13 0,0 0-4 16,0 3-3-16,0 0 3 0,0 2 4 0,7 3 7 0,-7-1 3 15,0 2 4-15,-7-1 1 0,7 3 2 0,0 1 3 16,0 3 0-16,-6 0-2 0,6 1-1 0,0-4 0 15,-6 3-1-15,6 0-1 0,0 0 2 0,0 1 0 0,0-4 2 16,-8-1 2-16,8 5-1 0,0-8 1 0,0 3-1 0,0-3-1 16,0 0-6-16,0 0-6 0,0 0-5 0,0-4-6 0,0 1-4 15,0-5-3-15,0 5-2 0,0-4-2 0,0-4 2 16,0 3 0-16,8 0 7 0,-8-3 5 0,0 0 1 0,0 0 1 16,0 0-1-16,0 0-18 0,0 0-34 0,0-3-40 0,0 0-49 15,6-1-59-15,-6-4-84 0,6 1-152 16,1 0-96-16,-7-1-44 0</inkml:trace>
  <inkml:trace contextRef="#ctx0" brushRef="#br0" timeOffset="-153388.24">22768 16276 126 0,'0'0'318'0,"0"-3"-82"0,0 3-76 0,0 0-48 0,0 0-28 0,0 0-21 16,0 0-11-16,0 0-6 0,0 0-3 0,0 0-3 15,0 0-4-15,0 0-8 0,6 0-6 0,-6 0 1 16,0 0 2-16,0 0 2 0,0 0 3 0,0 0 5 0,0 0 5 0,0 3 3 31,0-3 4-31,0 0 4 0,-6 4 5 0,6 0 6 0,-6-1 5 0,-1 5 6 0,1-1 4 0,-8 0 1 0,8 4 4 31,-14-3-1-31,8 7 2 0,-1-4 3 0,-7 3 0 0,0 1-1 16,1 3-1-16,-1 0 1 0,1 1-1 0,0 2-3 0,-8 1-4 16,8-3-7-16,-8 3-9 0,8 0-3 0,-7 0-7 15,6 0-6-15,-6 0-5 0,7 0-4 0,-1-4-4 0,1 1-7 16,6-1-5-16,-7 0-6 0,7-3-4 0,1-4-3 0,4 0-4 16,2-1-2-16,0 1-1 0,0-4-3 0,-1-3-1 0,7 1-3 15,0-2-9-15,0 1-25 0,0 0-28 0,0-4-35 16,0 0-39-16,0 0-41 0,7-8-39 0,-1 5-42 0,0-8-38 15,0 3-35-15,2-3-60 0,-2-3-86 0,0 2-29 0</inkml:trace>
  <inkml:trace contextRef="#ctx0" brushRef="#br0" timeOffset="-153041.3">22417 16346 392 0,'0'-3'386'16,"-7"0"-104"-16,7-3-86 0,0 6-58 0,0-3-30 0,0 0-9 0,0 3-3 16,0-4-1-16,0 4-4 0,0 0-16 0,0 0-16 15,0 0-11-15,7 0-10 0,-7 0-11 0,0 0-7 16,6 4 2-16,-6-1 6 0,6 0 7 0,2 3 15 0,-2-3 18 15,0 4 19-15,7 4 23 0,-6-4 25 0,6 4 11 0,-1 0 3 16,2 0 0-16,-1 0-10 0,0 4-8 0,6-4-16 0,-5 3-26 16,5 4-28-16,-6-2-19 0,6-2-10 0,1 4-11 15,0-3-4-15,-8 3-10 0,8-3-2 0,-1 3 0 0,-5-3-2 16,-2-1 1-16,2 1-1 0,-1 0 0 0,-1-4-1 0,2 4-5 16,-8-4-18-16,1-1-32 0,6 1-57 0,-7 0-62 0,-6-3-64 15,7-1-62-15,-1-3-84 0,1 3-151 0,0-3-78 16,-1-4-35-16,0 0 13 0</inkml:trace>
  <inkml:trace contextRef="#ctx0" brushRef="#br0" timeOffset="-152118.49">23303 16313 157 0,'0'0'389'0,"0"-4"-96"0,0 1-88 16,0 3-62-16,0-4-31 0,0 4-18 0,0-3-2 0,0 3 1 0,0 0 2 0,0-4-3 15,0 4-11-15,0 0-9 0,0 0-9 0,0 0-4 16,0 0-8-16,0 0-6 15,0 0-5-15,0 0-6 0,0 0-6 0,0 0-4 16,0 0-4-16,0 4-4 0,0-4-3 0,0 3-2 0,0-3-2 16,0 4 5-16,0-1 6 0,0 1 6 0,0 0 13 0,6-1 22 15,-6 5 15-15,0-5 12 0,6 6 11 0,-6-3 5 0,0 2 1 16,7-1 2-16,-7 4-6 0,0-4-14 0,6 4-11 0,-6 0-9 16,0 0-9-16,0 0-5 0,0 0-7 0,7 0-5 0,-7 3-4 15,0 1-6-15,0-3-6 0,7 2-5 0,-7 1-2 0,0-1-4 16,0 5-4-16,6-5-1 0,-6 1-4 0,6-1 0 15,-6 1 0-15,7 1-3 0,0-2 0 0,-7 0-1 0,6 1 1 0,-6 0-1 16,6-5 0-16,1 5-1 0,-7-3 0 0,0-2 3 0,7 1 0 16,-7 0-2-16,6-4-1 0,-6 0 0 0,7 0 0 0,-7 2 1 15,0-2-2-15,0-3-2 16,6-1 0-16,-6 1 2 0,0-1 4 0,0-3 10 0,0 4 16 0,0-4 17 0,0-4 13 0,0 4 8 16,0-3 5-16,6-1 3 0,-6-3-3 0,7 0-5 0,0-2-12 15,-1-1-15 1,0-1-10-16,2-3-7 0,-2-1-1 0,7 0 3 0,-7 0-2 0,7-3-2 0,-6 0 0 0,5-4-1 0,2 3-2 31,-8-3-1-31,7 0-4 0,0 1-4 0,0 2-2 0,1-3 1 16,-2 1-1-16,2-2 2 0,-8 5 3 0,0 0 1 0,7-1 3 15,-6 5 3-15,0-1 1 0,-1 1 0 0,-6 3 1 0,6 3-3 16,1-4-4-16,-7 6-1 0,0-2-3 0,7 5-2 16,-7-1-4-16,0-3-1 0,0 7-1 0,0-4-2 15,6 4-1-15,-6-3-2 0,0 3-2 0,0 0-6 0,0 0-7 16,0 0-12-16,0 0-11 0,0 0-17 0,0 3-27 0,0-3-74 15,0 4-94-15,0-1-86 0,0 1-84 0,0-4-112 16,6 4-144-16,-6-1-77 0,7-3-21 0</inkml:trace>
  <inkml:trace contextRef="#ctx0" brushRef="#br0" timeOffset="-150983.92">23830 15884 367 0,'0'-3'328'0,"0"3"-106"0,-6 0-74 0,6 0-40 15,0-4-27-15,0 4-15 0,-7 0-5 0,7 0 0 0,0-4 0 0,0 4 0 0,0 0-2 16,0-3-4-16,0 3 3 0,0 0 10 16,0 0 11-16,0 0 11 0,0 0 11 0,0 0 20 0,0 0 17 0,0 0 11 15,0 0 4 1,7-3-1-16,-7 3-6 0,6-5-11 0,0 2-4 0,-6-1-12 0,7 0-14 0,-1 1-8 0,1-1-5 16,0 1-2-16,-7-1-1 0,6 0-3 0,0 4-13 0,1-3-10 31,0 3-9-31,-7-4-10 0,6 0-7 0,0 4-9 0,-6-3-11 15,7 3-5-15,0 3-4 0,-1-3-3 0,1 4-3 0,-7 0-1 16,6 3-1-16,0-3 0 0,2 3 2 0,-8 4 1 0,6-3-1 16,0 2 3-16,-6 1 0 0,0 5-1 0,0-6-2 0,0 5 1 15,0-1-1-15,0 0 0 0,-6 1-2 0,0 4 0 0,-2-5 0 0,2 5-1 0,-7-1 0 16,7-4 0 0,-8 2-1-16,2 1-1 0,5-5 3 0,-6 2-1 0,7-6 1 0,-1 3 0 0,0-4 1 0,1 1 0 0,-1-5 0 15,7 4 2-15,-6-3 0 16,6-4 3-16,0 4 2 0,0-4 5 0,0 0 5 0,0 3 2 15,6-3 4-15,1-3 3 0,-1 3 0 0,1-4-1 0,6 4-1 0,7-4-5 16,-8-3-5-16,8 4-1 0,-1-5-5 0,1 4-2 16,0-3-1-16,-1 0 0 0,1 3-1 0,0-3-1 0,-1 3-1 15,1 0-1 1,-8-3 1-16,8 3 0 0,-1 0-1 0,-5-3 1 0,-2 7 2 16,2-7 2-16,-2 7 0 0,-5-3 1 0,0-1 2 15,-1 4-1-15,1 0 1 0,-7-4 2 0,6 4 0 0,-6 0 0 0,0 0-1 0,0 0 0 0,0 0-2 0,0 0 2 0,0 0-2 31,0 4-2-31,0-4 0 0,0 0-4 0,0 0 0 0,-6 4-3 0,-1-1-12 0,7 1-18 0,-6-1-44 0,-1 1-110 32,0-1-130-32,1 1-188 0,0 0-154 0,-1 0-112 15,0-1-50-15,1-3-20 0</inkml:trace>
  <inkml:trace contextRef="#ctx0" brushRef="#br0" timeOffset="-147298.85">15167 15225 405 0,'0'0'337'0,"0"0"-121"0,0 0-83 0,0 0-48 16,0 0-22-16,0 0-12 0,0 0-4 0,0 0-5 15,0 0-3-15,0 0-3 0,0 0-4 0,0 0-4 0,0 0-4 16,0 0-5-16,0 0-1 0,0 0-2 0,-6 0-1 0,6 0-1 16,-6 0-2-16,-1 0-1 0,1 0-2 0,-1 0-2 15,1 0-1-15,-7 0-1 0,7 4 1 0,-8-4 0 0,1 0 1 16,0 3-1-16,0 1 0 0,1-4 0 0,-2 3-2 0,1 1 1 16,0 0-1-16,-6-4-1 0,5 4 1 0,2-4-1 15,-2 3 2-15,1-3-2 0,-6 4-3 0,6-4 3 0,-7 4-1 16,7-1 2-16,-6 1 0 0,6-4 1 0,-7 4-1 0,7-1 2 15,0 1 6-15,-6 0-1 0,5-4 2 0,2 0 1 16,5 3 3-16,-6-3 5 0,7 0 6 0,-1 4 1 0,0-4 2 16,1 0-1-16,-1 0 0 0,1 0 0 0,0 0-1 15,-2 0-4-15,8 0-3 0,-6 0-3 0,6 0-2 16,-6 0-2-16,0 0-3 0,6 0-3 0,-7 0-3 0,0 4-2 0,1-4-1 16,6 0-3-16,-7 4-1 0,1-1 0 0,0-3 0 15,-2 4 1-15,2 3 0 0,0-4-1 0,0 5 1 0,-2 0 1 16,2-2-1-16,0 6 1 0,-1-1 1 0,-6 0 2 15,6 0 1-15,1 3 1 0,0 1 1 0,0-1 3 0,-2 1 4 16,2 3 3-16,0 1 2 0,-1-1 2 0,7 4 5 0,-6-3 1 16,-1-1 0-16,7 4-1 0,0-4 2 0,-7 3 5 15,7-1 6-15,0-2 8 0,0 4 13 0,-6 0 13 0,6 0 13 16,0-4 15-16,0 7 9 0,0-2 3 0,-6-2-1 0,6 5-4 16,0-4-9-16,6 4-7 0,-6-1-8 0,0-2-11 15,0 2-10-15,6 1-7 0,-6-1-2 0,0 1-4 0,7-1-6 16,-7 1-3-16,0 0-6 0,7-4-4 0,-7 3-2 0,0 1-3 15,0 0-1 1,0 3-4-16,0-3-1 0,0 3-4 0,0-3 1 0,-7 3-6 0,7 0 2 0,0-3 2 0,-7 3-3 16,7 0 1-16,0-2-2 15,0 2 1-15,0 0 2 0,0 0 4 0,0 0 0 0,0 1-4 16,7-1 1-16,-7 4-1 0,0-4 2 0,7 4-1 0,-7-3-2 16,6 3-1-16,-6 0 1 0,0 0-2 0,7 0 0 0,-7 3 2 15,0 1 0-15,0-4-4 0,0 7 3 0,0 0-1 0,0 1 0 16,-7 2 2-16,7-2-2 0,-6 3-1 0,-1 0-2 0,7 0 1 0,-7 0-2 15,1 0-1-15,6-1-1 0,-6 2-1 0,-2-1 0 0,8-1-1 0,-6-2 1 16,6-1-1-16,0 0 1 0,0 1-1 0,0-4 0 0,0-1 0 16,-6 4 1-16,6-3-2 0,0 3 0 15,-6-3 0-15,6 4 0 0,-7-5-2 0,0 1 2 0,1-1 0 16,-1 1-1 0,1 0 0-16,0-1-1 0,-2-3 0 0,8-4-1 0,-6 1 1 0,0-5 0 0,0-3 0 15,6 0-1-15,0-3 1 0,0-5 0 0,-8-3 0 0,8-1 0 16,0-1 0-16,0 2 0 0,0-8 1 0,0 5 0 15,0-5 1 1,0 1 0-16,0 0 0 0,0-1 1 0,0-3 0 16,0 0 0-16,8 4-2 0,-8-4 3 0,0 0-2 15,0 4 3-15,6-4-3 0,0 0 0 0,0 3 1 16,2-3-1-16,4 0 2 0,-5 0-2 0,6 4-1 16,6-4 1-16,-5 0 0 0,12 0 0 0,-7-4-1 0,7 4 1 15,7 0-1-15,-7-3 1 0,6 3-2 0,-5-4-3 16,11 0 0-16,-5 1 3 0,-1-1 0 0,1 0-4 15,-1 1 2-15,1-1-3 0,-7 0 2 0,7 1-3 16,-14-1 4-16,8 0-4 0,-8 4 2 0,-6-3 3 0,0 0 1 16,0 3 0-16,-6-6 2 0,-1 6 3 0,-6 0-2 15,6 0-1-15,-6 0-8 0,8 0-10 0,-8-3-18 16,0 3-56-16,0 0-126 0,0 0-155 0,0 0-239 0,0 0-139 16,0 0-66-16,6-3-30 0,-6-1-7 0</inkml:trace>
  <inkml:trace contextRef="#ctx0" brushRef="#br0" timeOffset="-145694.89">23634 15042 427 0,'-6'0'327'16,"6"0"-124"-16,0 0-84 0,-7 0-47 0,7 0-23 0,0 0-14 0,0 0-7 0,0 0-2 0,0 0-3 15,0 0-4-15,0 0-5 16,0 0-3-16,0 0-3 0,0 3-2 0,0-3-1 0,0 0-2 16,0 0-1-16,0 0 0 0,0 0 1 0,0 0 1 0,0 0 3 15,0 0 3-15,0 0 3 0,0 0 5 0,0 0 2 0,0 0 3 16,0 0 2-16,0 0 1 0,0 0 0 0,0 0 1 0,0 3-2 0,0-3 0 15,0 0 1-15,7 0 2 0,-7 0 3 16,0 0 4-16,6 0 4 0,1 0 2 0,0 0 2 0,5 0 0 16,2-3-4-16,-2 3-1 0,2-3-4 0,5 3-5 0,1-4-7 15,-7 4-2-15,13-4-6 0,-6 1-3 0,-1 3 0 0,7-4 0 0,-6 0-4 16,6 1 1-16,0 3 1 0,-1-4 3 0,1 0 0 16,1-3 3-16,-1 4 3 0,6-1 2 0,-5 0 7 0,5 1 2 15,-6-5 2 1,7 5 1-16,-7-5 3 0,-1 5-1 0,1-1 0 0,1 0-3 0,-7 1-2 0,-8-1-3 0,8 0-5 15,-7 4 0 1,-7-3-5-16,8 3-2 0,-8-4-1 0,-6 4-2 0,6 0-1 16,-6 0 0-16,0 0 0 0,7 0 1 0,-7 0-1 15,0 0 2-15,0 0-2 0,0 0 1 0,0 0-2 0,0 0-2 16,0 0 0-16,0 0 0 0,0 4 0 0,0 3-1 16,0-3 0-16,0 3 1 0,0 0 2 0,7 4 3 0,-7 0-1 15,0 0-1-15,0 0 1 0,0 4 1 0,6-1 4 0,-6 1 8 16,6 4 6-16,-6-5 7 0,7 5 13 0,0 2 10 15,-7-2 4-15,6 6 4 0,1-2-3 0,-7-2 1 0,6 5-1 16,-6 0-6-16,6 3-6 0,1 1-3 0,-7-1 5 0,7 4 7 16,-7-1 3-16,6 1-1 0,0 4-2 0,2-4-2 15,-2 4-4-15,-6-1-4 0,6 5-8 0,1-1-9 0,-1 0-5 16,1 0-5-16,-1 4-2 0,1 0 0 0,-1 0-3 0,0 4-2 16,2 0 0-16,-2-1-2 0,-6-3-1 0,0 4-2 0,6-1 2 15,-6 1-1-15,0 0 2 0,0-1 0 0,0 5-2 16,0-5 0-16,0 4 2 0,7-3 2 0,-7 3-3 0,0 2 0 15,6-6-2-15,-6 4 0 0,0-3-5 0,7 3 3 16,-7-3-3-16,0-1 0 0,6 1-2 0,-6 3-2 0,7-3 0 16,-7 3-2-16,0-4 5 0,0 2-3 0,0 1-3 0,0-6-2 15,0 4 1-15,0-5-1 0,0 2 0 0,0-1 0 0,0-4 0 16,0 0-3-16,0 1 2 0,0-1 0 0,6-3-1 0,-6-1 1 16,0-3 2-16,0 0 0 0,0 0 1 15,0 0 0-15,0-4 1 0,0 4 0 0,0 0 1 0,-6-3 0 16,6-1-1-16,0 0-1 0,-7 0 1 0,1 1 1 15,-1-4-2-15,7-1-1 0,-6 1 2 0,-1-1-1 0,1-2-1 16,6-1 1-16,-6-4-2 0,-2 0 0 0,8 0 1 16,-6-3 0-16,6-4 0 0,0 0-1 0,0-1 0 15,-6-1-1-15,6-2-1 0,0 0 1 0,0-3-1 0,0 3-1 16,0-3-1-16,-7-1 1 0,7 1 1 0,0-4 1 16,-6 4 0-16,6-1 0 0,-7 1 1 0,1-4-1 15,-1 4 2-15,1-1 0 0,-8 1 0 0,2 0-1 0,5-4 2 16,-12 3-1-16,6 1 0 0,-7 0 6 0,0-4 3 15,-6 7 5-15,-7-3 4 0,8-1 4 0,-7 1 5 16,-8-1 3-16,7 5 3 0,-5-4-3 16,-1-4-2-16,6 3-4 0,-7 1-4 0,8-1-4 15,-1 1-10-15,7-4-20 0,7 4-33 0,-1-4-107 0,8-4-144 16,12 4-200-16,0-7-169 0,6 0-108 0,0-5-68 0,14-2-20 16</inkml:trace>
  <inkml:trace contextRef="#ctx0" brushRef="#br0" timeOffset="-145015.06">25360 16265 455 0,'0'-3'407'16,"0"-1"-129"-16,-6 1-94 0,6-1-52 16,0 0-27-16,-7 1-9 0,7-1-2 0,0 4 3 0,-6-4-1 15,6 4-9-15,0 0-14 0,-6 0-14 0,6 4-12 0,-14 0-7 16,8-1-2-16,-7 5 1 0,0-1 8 0,0 4 15 0,-7 0 15 15,8 4 21-15,-8-1 28 0,0 1 22 0,1 3 12 0,-1 1 6 16,0 2-1-16,1 1-9 0,-1 0-6 0,-6 0-14 0,7 4-24 16,-1 0-24-16,-6-5-18 0,7 2-16 0,-1 2-10 0,8-3-7 15,-8-4-9-15,7 5-8 0,-7-5-2 0,14-3-3 0,-8-1-3 16,8 1-2-16,0-4-2 0,-1 0-1 0,0 0-2 0,1-4-3 16,6 0 1-16,-7 0-1 0,7-3-1 0,0-4 0 0,0 4-2 15,-6-4-6 1,6 3-12-16,0-3-28 0,0 0-60 0,0 0-84 0,6-3-82 0,-6-1-84 0,7-3-94 0,-1 0-141 0,-6-4-97 31,7 0-33-31,-7 0 18 0</inkml:trace>
  <inkml:trace contextRef="#ctx0" brushRef="#br0" timeOffset="-144653.54">24898 16236 178 0,'0'-3'501'0,"0"-1"-119"0,0 4-147 16,0-4-96-16,0 4-58 0,0 0-29 0,0 0-15 0,0 4-1 15,7 0 7-15,-7-1 9 0,6 5 4 0,0-1 7 16,1 7 14-16,6-3 19 0,0 4 22 0,1 3 16 0,-2-3 10 15,8 7 7-15,-1-3 1 0,1 6-2 0,0-3-5 0,-1 4-14 16,7-5-12-16,-6 10-18 0,-1-6-11 0,7 0-8 16,-6 1-4-16,6-1-5 0,-7 1-3 0,1 0-7 0,0-4-7 15,-1-4-1-15,1 4-8 0,-8-7-8 0,8 0-6 0,-7-1-7 16,-7-3-3-16,8-3-3 0,-8 3-5 0,0-8-5 0,1 1-1 16,0 0-1-16,-7-1-2 0,6 1-2 0,-6-4-12 0,0 3-38 15,-6-3-81-15,6 0-98 0,-7 0-105 0,7-3-181 0,-7-1-126 16,1 1-86-16,0-1-44 0,-8 0 8 0</inkml:trace>
  <inkml:trace contextRef="#ctx0" brushRef="#br0" timeOffset="-140020.03">27236 13214 66 0,'-7'11'179'0,"-5"-1"-53"0,-2-2-46 0,8 3-25 0,0-4-13 0,-1-3-9 16,0 0-6-16,1 4-5 0,6-5-4 0,-7 0-1 15,7 1-3-15,-6-4-3 0,6 4-1 16,0 0-2-16,0-4-2 0,-6 3-1 0,6-3-3 0,0 4 0 16,0-4 0-16,0 3 0 0,0-3-1 0,0 0 2 0,0 0 3 15,0 0 4-15,0 0 3 0,0 0 3 0,0 0 4 0,0 0 3 0,0-3 5 16,0 3 4-16,0-4 0 0,0 4-1 0,0-3-2 16,0-1 0-16,0 0-2 0,-7 4 1 0,7-4 2 0,0 1 1 15,0 0 2-15,0 3 5 0,0-5 3 0,-7 2 3 16,7 3 0-16,0-4 1 0,0 4-5 0,0 0-2 0,0 0-5 15,-6 0-5-15,6 0-5 0,0 0-5 0,0 0-2 0,0 0-4 16,0 0-2-16,0 0-3 0,0 0-3 0,0 0 0 16,0 0-2-16,0 4-1 0,0-1-2 0,-6 2 1 0,6 1 0 15,-7 2 2-15,0 3 4 0,1 3 1 0,-1 4 4 0,1 1 2 16,-8 3 6-16,8 4 2 0,0 0 5 0,0-1 3 16,-2 8 9-16,2 0 7 0,0 0 1 0,-1 3 6 0,1 1 2 15,-1 4 5-15,0-5 2 0,1 4 3 0,0-3-1 0,6 0 1 16,-6 3 5-16,-2-4 3 0,8 5-2 0,-6-4-1 15,6 3 0-15,0-1 2 0,0 2 1 16,0 3 2-16,6-4-2 0,2 5-1 0,-8-5 2 0,6 4-1 16,0 0 0-16,0 0-6 0,1 0-9 0,-7-1-7 15,7 1-14-15,-1 1-3 0,1-2-5 0,-1 5-7 0,0-4-3 16,2 3-3-16,-2 2-2 0,0-6 0 0,0 5 5 0,2-4-5 16,4 0 0-16,-5 0 2 0,-1 0-1 0,1 4 0 0,0-5 1 15,-1 2 0-15,0-2 2 0,8 1 4 0,-8 3 0 0,0-2 0 16,7-1 0-16,-6-1-3 0,0 2-3 0,-1-5-2 15,8 4 0-15,-8-3-6 0,0 2 0 0,0-2-1 0,1-1-4 0,0 0 3 16,6 1-2-16,-7-1 2 0,0 1-4 0,2-6-1 16,-2 2 0-16,0 0-1 0,0-4 0 0,1 0 0 0,0-4 0 0,-1 0 0 15,1 0 1-15,-1-2 0 0,1-2-1 0,0-3 2 16,-1-4 0-16,-6 5-1 0,6-9 1 0,0 1-1 0,-6 0 1 16,8-4 0-16,-8 0 1 0,6-1-3 0,-6-2-36 15,0-1-67-15,6-3-79 0,-6-1-83 0,0 1-125 0,7-4-169 16,-1-7-117-16,1-1-58 0,0 1 1 0</inkml:trace>
  <inkml:trace contextRef="#ctx0" brushRef="#br0" timeOffset="-138643.06">27549 13522 87 0,'-7'0'239'0,"7"-4"-51"0,0 4-51 0,-6 0-39 0,6-4-23 0,0 4-12 16,0 0-4-16,0-3-4 0,0 3-6 0,0 0-4 16,0-4-3-16,6 4-6 15,-6-4-7-15,7 1-5 0,-1-1-7 0,1 4-4 16,5-4-3-16,-4 1-2 0,4-1-1 0,-5 4 0 0,6-5 1 15,0 5 1-15,-1-3 2 0,8 3 1 0,0 0 4 0,-1-3 3 16,7 3 3-16,1-3 3 0,-1 3 4 0,6-5 2 16,7 1 4-16,1 4 4 0,-1-3-1 0,6-1 0 0,1-3 0 15,5 4-1-15,-5-1-1 0,13-3 0 0,-6 3 0 0,4-3 0 16,-4 3-1-16,5 0-3 0,-5 1 0 0,5-5-3 16,1 5 0-16,-1-1-2 0,1 0-6 0,-1 1-3 0,1-1-1 15,0 0-3-15,-1 1 0 0,7-1 0 0,1 0 0 16,-1 4-3-16,0-7 0 0,1 4 2 0,-1-1 1 0,6 0 4 15,-6 4 2-15,6-3 4 0,2-1 1 0,-2 0 4 0,0 1 2 16,1-2-1-16,0 1-2 0,-7 2-2 0,6-3-2 16,-5 2-2-16,-1-1-4 0,6 0-4 0,-6 1-2 0,0-1-2 15,8 1-1-15,-8-1 0 0,0 1-4 0,-6 3-1 0,6 0 1 16,-7-4-2-16,7 4 2 0,0 0-1 0,-6 0 1 16,6 0 0-16,-6 0 0 0,6 0-4 0,-7 0 0 0,1 0-1 15,0 0 1-15,-8 0-1 0,8 0-1 0,-7 0-2 0,-6 0 0 16,6 0 2-16,-6 0 0 0,-1 0-2 0,1 0 0 0,-1 0 1 15,1 0-1-15,-7 0 1 0,6 0 1 16,1 0 0-16,-7 0-1 0,0 0 2 0,1 4-2 0,-1-4 1 16,0 0 1-16,-1 0 0 0,2 3-1 0,-7-3 0 15,-1 0 1-15,1 4 0 0,-1-4 1 0,1 3 0 0,5-3 1 16,-5 0-1-16,0 0 1 0,-1 0 0 0,1 0-2 0,6 0-1 0,-6 0-1 16,-1 0-1-16,-5 0-1 0,5 0 0 0,1 0 1 0,-7 0-1 15,6-3 2-15,-6 3 1 0,0 0 0 0,-6 0-1 0,6-4 2 16,-6 4-1-16,-8 0 1 0,1 0-1 0,1-3 1 15,-2 3 1-15,-6 0 2 0,2 0 4 0,-2-4 5 0,-6 4 6 16,6 0 6-16,1-4 7 0,-7 4 4 0,0 0 3 0,0 0 2 16,6 0 0-16,-6 0-2 0,0 0-4 0,0 0-4 0,0 0-4 15,0 0-4-15,0 0-4 0,0 0-3 0,0 0-3 0,0 0-2 16,0 0-3-16,0 0-4 0,0 4-1 0,0-4 0 16,0 4-2-16,0-1 1 0,0 1-1 0,0 3 1 0,0-4 2 15,0 8 1-15,0-4 3 0,0 5 3 0,0-1 3 0,0 4 5 16,0-1 4-16,0 5 5 0,0 3 4 0,0 0 5 0,7 4 3 15,-7-1 7-15,7 4 5 0,-1 4 7 16,-6 0 4-16,6 0 0 0,8 4 0 0,-8 3-5 0,0-3-6 16,8 3-8-16,-8 0-9 0,7 5-11 0,-7-2-5 0,8 4-6 15,-8 5-4-15,0 0 2 0,2 2 2 0,-2 5 2 0,0-4 1 16,1 3-1-16,-1 1-1 0,1 0 2 0,6-1-2 0,-7 1-4 16,0 0-1-16,2 0-2 0,-2-1-1 0,7 0 0 0,-7-2-1 15,1-5-2-15,6 3 1 0,-7-2-3 0,8-1-1 0,-8-3 2 16,0 0-1-16,1-1-1 0,0-2-1 0,-1-2 0 0,0 1 0 15,-6-3 3-15,7-1 2 0,-7 0-2 0,0-3-1 0,0-2 0 0,0-1 2 16,0-1-1-16,0-3 3 0,0-1-1 0,-7-3 0 0,7 3 0 16,0-7 0-16,0 3 2 0,0-3-1 0,0-4-1 0,0 5 0 15,0-9 0-15,0 4-1 0,0-3 0 0,-6-4-2 0,6 0 0 16,0 0 1-16,0-4-3 0,0 1 2 0,-6-1 0 16,6 0 0-16,-7-3 2 0,0 0 1 0,1-1 0 0,0 1 1 15,-8 1 3-15,1-3-1 0,0-2-2 0,-6 4 0 0,5-4 1 16,-5 0-2-16,-7 4 2 0,6-4-1 0,-6 0 0 0,1 0 2 15,-1 4-2-15,0-4 2 16,-7 4 0-16,7-1-1 0,-7 1 0 0,1-1-1 0,-1 1 0 16,-6 3-2-16,0-3-1 0,0 0-1 0,-6-1 1 0,5 0 3 15,-11 1 3-15,4 0 0 0,2 0 4 0,-7-1 2 0,-1-3 5 16,2 0 6-16,5 0 2 0,1 0 3 0,-1 0 1 16,7-3-1-16,6 3-2 0,1 0-2 0,-1 0-4 0,7-4-4 0,6 4-5 15,-6 0-8-15,7 0-20 0,6 0-52 16,-6 0-100-16,-1-4-104 0,7 4-108 0,0-4-196 0,-6-2-132 0,5 2-78 0,1-4-26 15</inkml:trace>
  <inkml:trace contextRef="#ctx0" brushRef="#br0" timeOffset="-135766.88">26187 15797 37 0,'0'0'301'0,"0"0"-72"0,0 0-71 0,0 0-52 0,0 0-34 0,0 0-19 0,0-4-11 0,0 4-7 0,0 0-4 31,0-4-3-31,0 4 0 0,8 0-1 0,-8 0-1 0,0-3 0 16,0 3 0-16,0-4 2 0,0 4 1 0,0-4-1 0,0 1-1 15,0 3 2-15,0-3 2 0,0 3 1 0,0-6 2 16,0 6-1-16,0-3 2 0,0 3 2 0,-8 0 2 0,8-3-1 16,0 3 2-16,0 0-3 0,0 0-2 0,0 0 0 0,0 0-4 15,0 0-3-15,0 0-3 0,0 0-3 0,0 0-4 16,0 0-2-16,0 0-2 0,-6 0-1 0,6 0-2 0,0 0-1 15,0 0 0-15,0 3 1 0,0-3 2 0,0 3 3 0,-6 3 4 16,6-3 2-16,0 0 6 0,0 1 5 0,0 3 3 16,0 1 2-16,0-1 2 0,-7 0 0 0,7 1-3 0,0-1-2 15,7 4-3-15,-7-4-6 0,0 4-2 0,0-4-2 16,0 4 3-16,6 4 3 0,-6-4 4 0,6 4 3 0,-6 0 7 16,8 3 10-16,-8 0 9 0,6 0 4 0,-6 4-1 0,6-3 1 15,-6 7 0-15,6-4 1 0,-6 3-4 0,7-3-9 16,-7 4-8-16,7-4-4 0,-7 3-6 0,6-3-7 0,-6 4-7 15,7-8-4-15,-1 4-4 0,0-3-4 0,-6 2-1 0,8-7-3 16,-2 6 0-16,0-6-1 0,-6 1 0 0,6-1-1 16,-6 1 0-16,8-4 1 0,-8 0-1 0,6 0-1 0,-6-4 0 15,6 0-2-15,-6 1 1 0,0-5 1 0,0 1 0 16,7 0 0-16,-7-4 3 0,0 3 1 0,0-3 4 0,0 5 3 16,0-5 2-16,0 0 0 0,0 0 0 0,0 0 0 0,0 0-4 15,0-5-27-15,0 5-65 0,0-3-74 0,6-1-70 16,-6 0-78-16,7-7-127 0,-7 4-140 0,0 0-85 0,0 0-27 15</inkml:trace>
  <inkml:trace contextRef="#ctx0" brushRef="#br0" timeOffset="-135347.53">25953 16841 290 0,'0'0'343'16,"-7"-4"-123"-16,7 4-87 0,0-4-44 0,0 1-19 0,0 3-11 16,0 0-5-16,0-4-8 0,0 4-2 0,0 0-4 0,0 0-3 15,0-4-6-15,0 4-9 0,0 0-2 0,0 0 1 0,0 0 3 16,7 0 5-16,-7 0 3 0,7 0 5 0,-7 0 5 0,6 0 4 15,0-3 2-15,2 3 2 0,-2 0-4 0,6 0 0 0,-5 0 0 16,6 0-2-16,-6 0-2 0,5 0-4 0,2-4-2 0,-2 4-1 16,8 0 3-16,-7 0-2 15,7-4 2-15,0 4 3 0,-1-4 5 0,7 4 7 0,-6-3 4 16,6 3 3-16,7-4 3 0,-7 1 3 0,-1-1-3 0,7 1-5 16,1-1-7-16,-1 0-4 0,2 1-3 0,-2-6-4 0,1 7-5 0,-1-3-1 15,-5-2-1-15,5 3 0 0,-7 1 4 16,2-1 0-16,-7 1-1 0,-8-1 2 0,8 1-2 0,-14 3-1 0,8-4-4 15,-8 4-4-15,1 0-5 0,-7 0-7 0,6 0-5 0,-6 0-4 0,0 0-6 16,0 0-26-16,-6 0-48 0,6 4-57 0,-7-1-61 0,1-3-64 16,-1 4-87-16,0-4-151 0,1 3-101 0,-7 1-43 0,0-1 7 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06T05:40:33.82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26071 17354 329 0,'-8'0'253'0,"8"0"-86"0,0 0-62 0,0 0-36 0,0 0-23 15,0 0-11-15,0 0-4 0,0 0-1 0,0 0-1 16,0 0 1-16,0 0 0 0,0 0-2 0,0 0-2 0,8 0 0 15,-8 0-1-15,0 0-1 0,6-4 2 0,-6 4 0 16,6 0 2-16,-6 0 2 0,0-4-2 0,7 4 0 0,-7 0 0 16,0-4 0-16,6 4 0 0,-6 0 1 0,0 0 0 0,7 0 0 15,-7 0 0-15,0 0-1 0,7-2 0 0,-7 2 0 0,0-5 2 0,6 5 0 0,-6-4 3 16,6 4 3-16,-6-3 4 0,7-1 6 0,-7 0 3 16,7 1 4-16,-1-1 2 0,0 0 4 0,1-3 2 0,-1 3 0 15,1 1-2-15,0-4-3 0,-1 3-4 0,8 0-2 0,-8 1-5 16,0-1-6-16,0 0-6 0,1 1-5 0,-7-1-6 0,7 4-4 15,-1-4-4 1,1 4-5-16,-7 0-2 0,0 0-2 0,6 0-2 0,0 4-2 0,-6-4 0 16,8 4 1-16,-8-1-1 0,0 1 0 0,6 3 1 0,0-3 1 15,-6 3-2-15,6 0 4 0,-6 4 1 16,0-3 1-16,8 3 2 0,-8 3 4 0,6-2 0 0,0-1-1 0,-6 3 1 0,7 0 0 16,-7 1 0-16,0 0 1 0,6 0-4 0,-6 0-1 15,7-1-1-15,-7 1-1 0,7 0-2 0,-7-4-2 0,6 3 0 16,-6 1-1-16,6-4-1 0,-6 3-1 0,6-3 0 0,-6 1 1 15,0-2-1-15,0-2 0 0,8-1 0 16,-8 0 0-16,0-4 1 0,6 1 0 0,-6 1 1 0,0-5 12 16,0 3 18-16,6-6 28 0,-6 3 26 0,0-5 23 0,0 1 13 0,0 1 9 0,7-1 3 15,-7-3-10-15,0 0-16 0,6 0-25 16,1 0-26-16,-7-5-23 0,7 5-13 0,-7-4-8 0,6 4-4 16,0-4-2-16,0-1 0 0,-6-2-1 0,8 3-3 15,4 1 8-15,-5-2-4 0,0-3-3 0,-1 5-1 0,1-5-2 16,-7 4-1-16,6-4 0 0,7 4 0 0,-6 0-7 0,-1 4 2 15,0-1 3-15,1 1 1 0,-7 0 0 0,7 0 1 0,-1 3-1 16,1 0 4-16,-7 0-5 0,6 4 1 0,-6 0 0 0,7 0-1 16,-7 4 1-16,6 0-2 0,-6 0 1 0,7 0-4 0,-7-1 3 15,6 4 2-15,-6 0-1 0,6 5 0 0,-6-1 2 16,8-1 0-16,-8 1-1 0,6 0 1 0,-6 0-1 0,6 1-2 16,1-2-1-16,-7-3 4 0,6 5 0 0,1-2 0 0,-7 2-1 15,6-5 0-15,1 4 1 0,-7-4 0 0,6 1 1 0,-6-5-2 16,6 5-2-16,-6-5 1 0,0 1 1 0,8 0 1 0,-8-4-1 15,0 3-1-15,0-3 0 0,0 0 2 0,0 0 1 0,0 0 0 16,0 0 1-16,0-3-2 0,0-1 1 0,0 0 0 0,0 4 0 16,-8-3 0-16,8-1-1 0,0-3 0 0,0 3 1 0,0-4-1 15,8 2 0-15,-8-2 0 0,6-3 0 0,-6 3 0 16,6-2-1-16,1 2 0 0,-7-3-1 0,7 4 5 0,-1-4-1 0,1 4 0 16,-1-4-1-16,0 3-1 0,-6-3 0 0,7 4 1 15,0-1 0-15,-1 2-5 0,0-2 2 0,1 1-1 0,0 3 2 16,-1-3 1-16,1 4 0 0,-1-1-1 0,1 0 1 0,-1 4 0 15,1-4-1-15,-1 0 1 0,-6 4 0 0,6 0-1 0,2 4-2 16,-2 0 2-16,-6 0-1 0,6 0 1 0,-6 3-9 0,7 0 4 16,-7 0 4-16,0 4 1 0,6 0 1 0,-6 0 0 15,0 0 2-15,7 1 0 0,-7 2 10 0,0-3-7 16,0 3-4-16,6 2 0 0,-6-6-1 0,0 5 0 0,0-5 0 0,7 5-1 16,-7 0-1-16,0-4 1 0,0 4 1 0,0-4-1 0,0 0 0 15,0 3 1-15,6-2 1 0,-6-3-1 0,0 3 0 0,0-1 2 16,0-3-1-16,0-1 1 0,0 0-1 0,0 1-1 0,0-1 0 15,0-3 0-15,0-1 0 0,0 1-2 0,6 0-2 0,-6-4-11 16,0 3-28-16,0 1-54 0,0-1-71 0,0 1-78 0,0 0-87 16,0-4-115-16,0-4-167 0,8-3-85 15,-8 3-23-15</inkml:trace>
  <inkml:trace contextRef="#ctx0" brushRef="#br0" timeOffset="538.8">26982 17412 363 0,'0'-4'482'16,"-6"1"-102"-16,6-1-121 0,-7 4-85 15,7-3-41-15,0 3-15 0,0-5-1 0,0 5 2 0,0-3-1 0,0 3-10 0,0 0-6 0,7 0-4 16,-7 0-8-16,0 0 1 0,6 0 7 0,0 0 10 0,2 3 12 15,-2 2 15 1,-6 2 5-16,6-4 1 0,0 5-5 0,1 3-15 0,0 0-23 0,-1 0-20 0,1 3-19 0,-1 1-20 16,0-3-9-16,2 2-8 0,-2 1-5 0,0 3-6 0,8-4 0 15,-8 1-3-15,0 4-2 0,1-5-1 0,-1 0-4 0,8-3 1 16,-8 3 0 0,0-2 2-16,1 3-1 0,0-4 0 0,-7 0 0 0,0 0 1 0,6 0 2 15,-6 0 2-15,0-4 5 0,0 1 10 0,6-1 8 16,-6-4 9-16,0 1 8 0,0-4 8 0,0 0 7 0,0-7 2 15,0 3 3-15,0-7 0 0,0 0 4 0,0 0 4 0,7-3 1 0,-7-5 1 0,6 5-1 0,-6-6 1 16,7 2-1-16,0 1-3 0,-1-1-9 16,-6-1-10-16,6 1-8 0,-6-5-8 0,8 9-7 0,-2-5-9 15,-6 5-6-15,6-1-6 0,-6 1-4 16,0 0-6-16,6 2-2 0,-6 5-23 0,0-1-31 0,0 1-34 0,0-1-31 0,0 2-47 16,7-6-104-16,-7 5-110 0,7-7-122 0,-1 2-165 0,1 1-97 15,-1 0-50-15,0 0-23 0,-6 4 20 0</inkml:trace>
  <inkml:trace contextRef="#ctx0" brushRef="#br0" timeOffset="1238.72">27359 16375 272 0,'-6'0'234'0,"6"0"-82"15,-6 0-57-15,6 0-36 0,-6 0-15 0,6 0-6 16,0 0-1-16,0 0 1 0,0 0 4 0,-7 0 2 0,7-3-1 0,0 3 3 16,0 0 2-16,0 0 3 0,0-4 1 0,0 4 2 15,0 0 4-15,0 0 1 0,0 0 2 0,0 0-1 0,-7 0-2 16,7 0-4-16,0 0-2 15,0 0-2-15,0 0-1 0,-6 0-1 0,6 4-2 0,-7-4 0 16,7 3 3-16,-6 5 4 0,-1-5 3 0,0 5 4 0,1-1 10 0,0 4 15 0,0 0 16 16,-2 0 13-16,2 0 14 15,0 3 13-15,-7 1 10 0,6 1 7 0,-6 1-2 0,1-2-10 16,-2 3-16-16,8 4-16 0,-8-4-16 0,1 4-21 16,1-2-15-16,-2-2-13 0,2-1-13 0,-2 1-9 0,8 1-6 0,-7-4-2 0,7-4-3 15,-2 4-3-15,2-5-5 0,0 1-3 0,0 1 0 16,6-6-2-16,-8 2 0 0,8 0-1 0,-6-1-1 0,6-4-9 15,0 1 1-15,0-1 6 0,-6 1-4 0,6 0-4 0,0-4-10 16,0 0-20-16,0 0-42 0,-7 0-54 0,7 0-68 0,-6-4-64 0,6 0-50 0,0 1-43 16,-7-4-38-16,7 0-38 0,0-1-23 0,0-4-20 15,0 5-22-15</inkml:trace>
  <inkml:trace contextRef="#ctx0" brushRef="#br0" timeOffset="1607.05">26956 16493 48 0,'-7'-3'387'16,"7"3"-86"-16,-6-4-92 0,6-1-65 15,-6 2-39-15,6 3-20 0,0-4-12 0,0 4-4 0,0-4-6 0,0 4-5 16,0 0-5-16,0 0-4 0,6 0 0 0,0 0 3 0,-6 4 5 15,7-4 7-15,-1 4 9 0,1-1 11 16,0 6 17-16,5-6 15 0,2 4 8 0,-8 0 4 0,7 1 4 0,0 2 9 16,0-2 10-16,7-1 2 0,-8 4-9 0,8-3-8 0,0 2-11 0,-1 1-10 15,1 0-13-15,-1 0-18 0,7-3-21 0,-6 4-16 16,6-2-13-16,1 1-11 0,-9 3-6 0,2-6-4 0,7 2-2 16,-9 2-1-16,2-1-1 0,0-4-1 0,-7 5-1 0,7-6-1 15,-8 2-4-15,2-1-2 0,-1-3 0 0,-7 3-1 0,0-4 1 0,1 1 1 16,0 0-1-16,-7-1 1 0,6-3 3 0,-6 5-1 15,0-5-2-15,0 0-9 0,6 2-26 0,-6-2-57 0,-6 0-77 0,6 4-77 16,0-4-91-16,0-4-139 0,0 2-142 0,0-3-84 31,6 2-28-31</inkml:trace>
  <inkml:trace contextRef="#ctx0" brushRef="#br0" timeOffset="2646.61">28259 16101 471 0,'0'-4'417'0,"0"4"-144"16,0-4-108-16,0 4-58 0,0 0-30 0,-7-4-15 0,7 4-6 0,0 0-4 15,0 0-3-15,0 4-2 0,0 0-5 0,7 0-1 16,-7-1 1-16,0 1 3 0,0 3 11 0,6 1 20 0,-6-1 26 16,7 4 26-16,-1 0 20 0,0 4 10 0,2-5 7 0,-8 5 7 15,6 0 4-15,0 0-6 0,0-1-19 0,1 5-21 16,0-5-19-16,-1 4-18 0,1 1-14 0,-1-5-17 0,1 6-16 15,0-6-16-15,-1 4-9 0,0-4-5 16,8 1-4-16,-8 0-4 0,0-1-2 0,-6-3-3 0,7 0-3 16,-1 0 2-16,-6-4-1 0,7 1 2 0,-7 0 3 0,0-4 3 0,0-1 4 15,0 0 7-15,0-3 5 0,7 0 1 16,-7 4 4-16,-7-4-1 0,7 0-2 0,-7-4-4 16,1 4-3-16,-1 0-3 0,1-3-6 0,0 3-4 0,-2-3-1 0,-4 3-3 15,6-4 2-15,-8-1 1 0,1 2-1 0,7 3 1 16,-8-4 3-16,2 0 0 0,-2 4 2 0,8-3-2 0,-7 3 1 0,0-4-1 15,0 4-2-15,1 0 0 0,-2 4-2 0,1-4-2 16,0 3-1-16,0 1-1 0,0 0 0 0,6 4-1 0,-5-4 0 16,-2 2-1-16,8 5 1 0,-7-3 0 0,7 2 5 0,-1-2-3 15,0 7-1-15,-5-4 1 0,4-1-2 0,8 5 2 0,-6 0-2 16,0-1 2-16,6-3-5 0,-7 5 4 0,7-2 1 16,0 1 1-16,0-4 0 0,0-1 1 0,0 1-2 0,0 0 1 15,0 0-2-15,7 4 0 0,-7-4 1 0,6-4-1 0,0 5 1 16,2-1-1-16,-2-4-1 0,0 4 1 0,1-4 0 0,0 0-1 15,-1-3 1-15,7 3-1 0,-7-3-1 16,8 0-1-16,-2-4 1 0,2 0 1 0,-2 0 0 0,1 0 0 0,1 0-1 16,-2-4 0-16,2 0 2 0,-2 1 0 0,2-5 2 0,5 4-2 15,-5-3-1-15,-2 0 1 0,-6 0 1 0,8 0 0 0,-8-4 0 16,7 3-1-16,-6 0-1 0,0-2-1 16,-1 3 1-16,0-5 0 0,-6 1-3 0,6 4 0 0,2-4-1 15,-8 0 0-15,0 3 2 0,0-2 0 0,6-1-1 0,-6 0 3 16,0 0 2-16,-6 1 0 0,6-2 1 0,0 4 1 0,0-3-1 15,0 4 0-15,0 0 0 0,-8-1-2 0,8 5-1 16,0-4 0-16,0 3 0 0,0 0-2 0,0 1 1 0,0 3 4 0,0-4-2 16,0 4 0-16,0-4-2 0,-6 4 0 0,6 0 1 0,0 0 0 0,0 0 0 15,0 0-6-15,0 0 4 0,0 0-1 16,0 4 2-16,0-4 0 0,0 4 1 0,0-1 0 0,0 1-3 16,0 0 1-16,0 3 3 0,0-4-1 0,0 5-1 0,0-1-1 0,0 0 1 15,6 4 0-15,-6-3 3 0,0 4-2 0,8-6-1 16,-8 6 3-16,6-2 0 0,0 1 0 0,-6 0 0 0,7-3-2 15,-1 2 0-15,1 1 3 0,0 0-1 0,-1 0-1 0,0 1-1 16,-6-5 3-16,14 3-1 0,-8-2 1 0,0-5-1 0,8 4-2 16,-1 2-3-16,-1-9-4 15,8 3-9-15,-7-3-17 0,7 0-37 0,-7-3-75 16,6-2-87-16,1-1-86 0,-1-2-91 0,7 0-123 0,-12-2-137 16,5-5-75-16,-6 5-13 0</inkml:trace>
  <inkml:trace contextRef="#ctx0" brushRef="#br0" timeOffset="3136.14">28773 16163 345 0,'0'-4'410'16,"0"4"-135"-16,0-4-103 15,0 4-63-15,0 0-29 0,0 0-14 0,0 0 0 16,0 0 5-16,0 4 2 0,0-4 6 0,0 4 3 16,0 3 7-16,0-3 9 0,0-1 11 0,0 4 16 0,0 1 16 15,6 0 19-15,-6 3 13 0,0-4 7 0,0 4 4 0,0 0-3 16,7 0-10-16,-7 3-17 0,0 1-23 0,0 0-24 15,7-1-20-15,-7 1-18 0,0 1-16 0,6-2-15 16,-6 4-12-16,6 0-7 0,-6-3-7 0,8 3-4 0,-8 0-2 16,6-3 0-16,-6 3-2 0,6-2 2 0,-6 1 1 0,7 1 0 15,-7-3 2-15,0 4 3 0,6-5 0 0,-6-3-2 16,0 4 3-16,7-4-3 0,-7 1 1 0,0-2-1 0,6 1-1 16,-6-4 0-16,0 0 0 0,7 1 0 0,-7-1 0 0,0-4 0 15,6 2 1-15,-6-2 1 0,0 1 8 0,6-1-5 0,-6-3 0 16,8 4-1-16,4-4 0 0,-5-4 0 0,6 4-3 0,0-3-1 15,0-1-7-15,6 1 3 0,1-2 0 0,-1 2-1 0,7-4 0 16,1-1-1-16,-1 5 1 0,0-4 6 0,0 0-3 16,7-1-3-16,-7 0 0 0,-1 1-2 0,-5-4-1 0,6 7-1 15,-6-3-6-15,-1 0-16 0,-5-1-12 0,4-3-32 16,-11 4-74-16,6-4-95 0,-6 0-95 0,-1 0-112 0,1 0-181 16,0-3-93-16,-7 3-53 0,-7-1-8 0</inkml:trace>
  <inkml:trace contextRef="#ctx0" brushRef="#br0" timeOffset="3773.46">28754 16167 141 0,'-7'0'203'0,"7"0"-32"16,-7 0-32-16,7 0-26 15,0 0-20-15,-6 0-12 0,6 0-7 0,0 0-5 0,0 0-1 0,0 0 1 0,0-4-4 0,0 4-3 16,0 0-3-16,0 0-4 0,0 0-5 0,0 0-2 15,0 0-3-15,0 0-5 0,0 0-1 0,0 0 1 0,6 0 1 16,-6 0 2-16,0 0 3 0,7-4 0 0,-7 4 0 16,7 0 3-16,-1 0-1 0,1-4-1 0,-1 4-1 0,0 0 1 15,8-3-2-15,-8 3 3 16,8-3 4-16,-2 3 3 0,1-4 5 0,0 0 4 0,0 0 2 16,1 1 0-16,5-1 4 0,-6 0 2 0,0 1 7 0,7-1 6 0,-8-3 3 15,8 7 3-15,-7-4 0 0,0 0-1 0,-6 1-4 16,5 3-9-16,-4-4-12 0,4 4-14 0,-5 0-12 0,-7-4-11 15,6 4-6-15,-6 0-5 0,0 0-4 0,7 0-1 0,-7 0-2 16,0 0-1-16,0 0 0 0,0 0-1 0,0 0-2 16,0 0 0-16,0 0-1 0,0 0-2 0,0 0-3 0,0 0-5 0,0 0-21 15,0 4-33-15,0-4-51 0,-7 4-57 0,7-4-56 16,0 0-56-16,0 0-61 0,0 0-73 0,0 0-86 0,-6 0-85 16,6 0-16-16</inkml:trace>
  <inkml:trace contextRef="#ctx0" brushRef="#br0" timeOffset="4196.61">28904 16361 149 0,'0'0'318'0,"0"0"-86"16,0 4-77-16,0-4-50 0,0 0-31 0,0 0-15 15,0 0-3-15,6 0-2 0,-6 3 1 0,0-3 1 16,6 0 2-16,-6 4-2 0,7-4-1 0,-1 0 0 0,1 3-1 0,0-3 0 16,-1 0 2-16,0 0 0 0,1 0-1 0,0 0-1 15,5 0-1-15,1 0 1 0,1-3 1 0,-8 3 4 0,8 0 7 0,-2-4 7 16,1 1 9-16,0 3 8 0,-6 0 10 0,5 0 12 15,-4-4 10-15,-2 4 6 0,0 0 0 0,1-4-2 0,-1 4-1 16,1 0-3-16,-7-3-5 0,0 3-12 0,6 0-12 0,-6 0-10 16,0 0-12-16,0 0-10 0,0 0-12 0,0 0-10 15,0 0-7-15,0 0-9 0,0 0-6 0,0 0-5 0,0 0-1 16,0 0-4-16,0 0 1 0,0 0-2 0,0 3-2 0,-6-3-2 16,6 0-13-16,0 0-38 0,-7 4-79 0,7-4-91 0,-6 0-106 31,-1 0-160-31,-5 0-134 0,4 0-95 0,-11 0-47 15,6 4 6-15</inkml:trace>
  <inkml:trace contextRef="#ctx0" brushRef="#br0" timeOffset="5976.19">28981 16405 61 0,'0'-4'207'0,"0"4"-34"15,0 0-37-15,0 0-32 0,0 0-25 0,0-4-20 0,0 4-12 0,0 0-6 16,0-3-3-16,0 3-1 0,0 0 1 0,0 0-1 16,0 0-4-16,0-4-3 0,0 4-2 0,0 0-1 0,0 0-1 15,0 0-2-15,0 0-1 0,0 0-1 0,0 0 0 16,0 0-1-16,0-4-1 0,0 4-2 0,0 0-2 0,0 0 0 15,0 0-1-15,0 0-1 0,0 0 2 0,7-3-1 0,-7 3 0 16,0 0 2-16,0 0-2 0,0 0-2 0,0 0 0 0,0 0-1 16,0 0 0-16,0 0-1 0,0 0 1 0,-7 0 0 15,7 0 2-15,0 0-1 0,0 0 2 0,0 0-1 0,0 0 1 16,0 0-1-16,-6 0-1 0,6 0 1 0,0 0-2 0,-6 0 1 16,6 0-2-16,-7 0 2 0,7 3 3 15,-7-3 3-15,7 0 0 0,-6 0 0 0,0 4-1 0,6-4 0 0,-7 0-3 16,0 0-3-16,1 4-3 0,-1-4-4 0,1 3-2 0,-7 1-2 15,6-4-3-15,1 4-11 0,0-1-18 0,-2 1-30 16,8-4-44-16,-6 4-77 0,6-1-142 0,0-3-92 0,-6 4-62 16</inkml:trace>
  <inkml:trace contextRef="#ctx0" brushRef="#br0" timeOffset="18307.31">21524 11532 189 0,'0'0'317'0,"0"0"-88"0,-6-3-76 0,6 3-47 15,0 0-29-15,-7 0-9 16,7-4-3-16,0 4-2 0,0 0 0 0,0-4-4 15,0 4-1-15,0 0-1 0,0 0 5 0,0-3-1 0,0 3 2 0,0 0 7 0,0 0 7 0,0 0 14 0,0 0 13 16,-6 0 14-16,6 0 13 0,0-4 10 0,0 4 6 16,0 0 6-16,0 0 1 0,0 0-7 0,6 0-9 0,-6 0-15 15,0 0-15-15,0 0-17 0,0 0-15 0,0 0-17 16,0 0-16-16,0 0-10 0,0 0-6 0,0 4-2 0,0-1 4 16,0 1 6-16,7 0 5 0,-7-1 5 0,0 5 2 15,6 3 1-15,-6-4 0 0,7 4-3 0,-7 0-6 0,6 3-9 16,1 1-7-16,-7 0-5 0,7 0-4 0,-1 3-4 0,0-3 0 15,1 3-4-15,0 1-2 0,-1-2 0 0,0 1-3 16,1 2-1-16,-1-2 0 0,8-1 0 0,-8 2 0 0,0-4 1 16,2 3 1-16,-2-3 0 0,6-1 0 0,-5 0 0 0,0-2 0 15,-1-1 1-15,-6-4-1 0,7 1 0 0,-1-1 1 0,-6-3-1 16,6-1 1-16,-6 0-2 0,0-3 4 0,8 0-1 16,-8 0 2-16,6-3 1 0,0-4-1 0,0 0 2 0,1-4 2 31,0-4 3-31,-1 0-1 0,7 0 2 0,-6-2 0 0,0-2 0 15,-1-3 1-15,7 3-2 0,-6-6 0 0,-1 3-2 16,0 0-2-16,1-4-2 0,-1 1 0 0,-6 3-3 0,7-3 0 16,0-2-2-16,-7 5 0 0,6 1 0 0,-6-5 1 15,0 8 1-15,6-1 0 0,-6 1 1 0,0-1-2 0,0 9 0 16,0-5-2-16,0 4 0 0,7 0 0 0,-7 4 2 0,0-1-2 16,0 5-2-16,0-5-7 0,0 5-11 0,0 3-18 0,0-4-43 15,0 4-72-15,0-4-84 0,0 4-77 0,7 0-73 16,-7 0-103-16,6 0-166 0,0 0-75 0,-6 4-12 0</inkml:trace>
  <inkml:trace contextRef="#ctx0" brushRef="#br0" timeOffset="18733.68">22182 11609 333 0,'-6'0'308'0,"6"0"-88"0,-7 0-82 0,7 0-46 15,-6 5-30-15,6-5-15 0,0 0-8 0,-7 3-3 0,7-3-3 16,-7 0-2-16,7 3 2 0,-6-3 0 0,6 4-2 0,0-4 2 15,0 4 1-15,-6-4 5 0,6 4 8 0,6-4 9 16,-6 0 7-16,0 0 8 0,0 3 12 0,6-3 8 16,1 4 7-16,0-4 7 0,-1 0 0 0,7 3 0 0,0-3-6 15,0 0-7-15,1 0-12 0,-2 0-12 0,8 0-14 16,-1 0-11-16,1 0-11 0,-1-3-10 0,1 3-4 0,0-4-6 0,6 1-4 16,-7 3-1-16,1-4-3 0,-8 4 2 0,8-4-4 0,-7 4 1 15,0-4-1-15,-6 4-1 0,5 0 0 16,-4 0 0-16,-2-3 1 0,-6 3-2 0,6 0 2 0,-6 0-1 15,0 0-1-15,7 0 0 0,-7 0-7 0,0 0-18 16,0 0-27-16,6 0-32 0,-6 0-33 0,0 0-36 0,0 0-42 0,0 3-46 16,0-3-54-16,-6 0-75 0,6 0-105 0,-7 4-41 15</inkml:trace>
  <inkml:trace contextRef="#ctx0" brushRef="#br0" timeOffset="18940.16">22208 11799 194 0,'0'0'379'0,"-6"4"-109"0,6-4-94 16,0 0-55-16,0 4-31 0,0-4-18 16,6 0-5-16,-6-4-3 0,14 4 1 0,-8-4-3 0,13 4-3 0,-5-3-5 0,4 0-6 15,2 3-4-15,7-4 0 0,-8 0-5 16,0 1 2-16,1 3 0 0,-1-4 0 0,1 0-2 0,0 4-3 0,-7-3-3 16,0 3-5-16,0-4-7 15,-1 4-8-15,2 0-12 0,-8-3-22 0,7 3-31 0,-6 0-41 16,6 0-67-16,0-4-155 0,6 0-107 0,1 0-73 0,-7 4-40 0</inkml:trace>
  <inkml:trace contextRef="#ctx0" brushRef="#br0" timeOffset="19921.29">23478 11375 104 0,'0'0'351'0,"0"-4"-82"16,0 1-83-1,0 3-61-15,0-4-36 0,0 0-16 0,7 1-8 16,-7 3-2-16,0-4-2 0,0 0 0 0,6 1-3 0,-6-1-2 15,0 0-5-15,7 1-2 0,-1-6-2 0,-6 6 1 0,6 0 0 16,2-1 0-16,-2-3 1 0,0 3-1 0,1 0-2 16,-1-3-3-16,1 4-3 0,-1-1-7 0,-6 0-3 15,7 0-4-15,-1 1-3 0,1-1-1 0,0 0-1 0,-1 4 0 16,0 0 0-16,1-3 1 0,0 3-1 0,-1-4 0 0,0 4 2 16,1 4 2-16,-1-4 1 0,8 3 3 0,-8-3 0 15,7 4 1-15,-6 3 1 0,5 1 1 0,-5-1 0 0,6 0-2 16,-6 1-1-16,-1 3-3 0,8 0 1 0,-8 0-4 0,7 0-2 15,-7 4-1-15,1-5-4 0,-1 5-3 0,1 0 0 0,-1-1-5 16,0-3-2-16,-6 4 0 0,0-1-2 0,8 2-1 16,-8-2 0-16,0-3 2 0,0 4-2 0,-8-1 1 15,2 1 0-15,0 0-1 0,-1-1 0 0,-6-3 1 0,0 4-2 16,-7 0 0-16,8-4 1 0,-8 0 0 0,1-1 1 16,-1 2 2-16,0-5 0 0,1 0 1 0,-1 0 2 0,1-3 5 0,-1 3 14 15,1-7 17-15,6 4 21 0,-1-4 19 0,2 0 16 16,5 0 13-16,-6-4 9 0,7 1 2 0,-1-1-7 15,1-3-13-15,0 0-21 0,-2-1-18 0,8 1-20 0,0-4-13 16,0 0-11-16,8 4-8 0,-8-4-6 0,6-1-6 0,-6 5 2 16,13-4-3-16,-13 4 1 0,13-1-1 0,-7 1-1 0,1 0-1 15,5 0 1-15,-4 3 3 0,4 0-4 0,-5 1 1 0,6-1 0 16,-7 4 0-16,7-4 0 0,-6 4 0 0,6 4-11 16,-7-4 4-16,1 4 4 0,6-1-4 0,-7 5 0 0,1-5 3 15,-1 5 1-15,8-1 1 0,-8 0 9 0,7 4-4 0,-6 0-3 16,5 0 4-16,-5 0-1 0,6 4-1 0,-6-4-2 15,5 4 0-15,-4-1 0 0,4-3 0 0,-5 4 1 0,-1-1-1 16,1-3 1-16,-1 0-1 0,1 4 0 16,-1-3 0-16,0-5 0 0,2 4 1 0,-2 0 1 0,-6-5-1 0,6 2-1 15,-6-1 1-15,7-3-1 0,-7 3 0 0,7-3 0 16,-7 0 0-16,0-4-3 0,6 3-8 0,-6-3-16 16,0 4-23-16,0-4-48 0,0 0-66 0,6 0-70 0,-6-4-68 0,7 1-78 15,6-1-123-15,-6-3-116 0,5-1-59 0,-5 1 2 16</inkml:trace>
  <inkml:trace contextRef="#ctx0" brushRef="#br0" timeOffset="20602.16">24136 11357 42 0,'0'-4'277'0,"0"4"-39"16,0-4-43-16,0 1-47 0,-7-1-34 15,7 0-18-15,0 1-6 0,-6-1 1 0,6-1 3 0,0 5 1 0,0-3 2 0,0 0 6 16,-7-1 7 0,7 4 4-16,0 0 2 0,0 0-1 0,-6-4-3 0,6 4-8 0,0 0-9 0,0 0-13 0,0 0-14 15,0 4-18-15,0-4-16 16,0 0-13-16,0 7-2 0,0-4 7 0,0 6 9 0,0 2 10 0,0 0 7 16,6 3 9-16,-6 1 4 0,0-1 14 0,0 5 0 0,0-5-5 0,0 5-8 15,7-1-9 1,-7 1-7-16,0-1-5 0,0 0-6 0,0-3-11 0,0 3-7 0,0 0-6 0,0-3-3 0,0 3-1 15,0-3-1-15,0-4-1 16,0 3 3-16,0-2 6 0,0-5 6 0,6 4 5 0,-6-4 6 0,0 0 5 0,7-3 6 0,-7 0 7 16,7-1-1-16,-1 2-2 0,0-2-4 0,1-3-4 0,6 0-4 15,0 0-5-15,0-3-6 0,6-2-8 0,1 5-4 16,0-7-4-16,-1 3-3 0,7 1-1 16,0-5-1-16,1 1-3 0,-8 0 0 0,7 0 0 0,0-1-1 0,-6 1 1 15,6 0 0-15,-7 0-4 0,1-1-4 16,0 1-6-16,-8-1-8 0,8 1-23 0,-7-1-41 0,0 1-59 15,0 0-58-15,-7-1-52 0,1 1-43 0,0 0-44 0,-1-4-45 16,0 0-64-16,-6 0-79 16,0 0-47-16,0 0-2 0</inkml:trace>
  <inkml:trace contextRef="#ctx0" brushRef="#br0" timeOffset="20881.57">24155 11309 348 0,'0'0'361'0,"-6"0"-105"16,6-4-96-16,0 4-62 0,0-4-35 0,6 4-17 0,-6-3-11 15,7 3-7-15,0-4-3 0,-7 4-3 0,12-3-4 16,-5 3-1-16,6-4-4 0,-6 4-2 0,5-4 0 0,2 4-1 15,-8 0 3-15,8-4 0 0,-2 4 1 0,1 0 0 0,-6 0 2 16,6-3 0-16,-1 3-3 0,2 0-3 0,5 0-2 16,-5-4-1-16,-8 4-1 0,7-4-1 0,0 4-5 0,0 0-12 15,-6 0-18-15,6 0-25 0,-7-3-33 0,0 3-46 0,8 0-74 16,-14-4-115-16,6 4-90 0</inkml:trace>
  <inkml:trace contextRef="#ctx0" brushRef="#br0" timeOffset="21078.05">24143 11481 178 0,'-7'0'346'0,"14"4"-101"0,-7 0-81 0,6-4-46 0,-6 0-23 16,13 0-10-16,-6-4-8 0,5 0-6 0,8 1-8 0,-7-2-7 16,7 2-10-16,0 0-10 0,5-2-11 0,-5 2-7 0,6-4-6 15,0 3-4-15,0-3-5 0,-7 3-4 0,1-3-13 16,-1 3-22-16,1 0-31 0,-6 1-41 0,-2-1-63 0,1 0-125 15,-13-3-78-15,0 3-59 0</inkml:trace>
  <inkml:trace contextRef="#ctx0" brushRef="#br0" timeOffset="21870.64">21837 10986 19 0,'-6'0'489'15,"-1"-3"-100"-15,0 3-129 0,7-4-87 16,0 4-48-16,-6 0-31 0,6-4-15 0,0 4-13 0,0-3-10 0,6-1-11 0,1 0-7 15,0 1-8-15,5-1-5 0,8-4-5 0,-7 5 0 16,7 0 6-16,0-1 11 16,5 0 12-16,1 0 10 0,0 4 3 0,0-3 2 0,1 3 0 0,-9 3-6 0,9 1-8 0,-7 0-11 15,-8 0-16-15,8 2-8 16,-7 2-5-16,-6 3-2 0,-1 0-1 0,-6 4 0 0,0 3 1 16,-6-4 1-16,-8 6 1 0,2 1 0 0,-8-3 2 0,-6 4-2 15,7 0-1-15,-14-4 0 0,7 4-2 0,6-3 4 0,-6-4 2 0,0 3 1 0,7-3 1 16,-1-4 3-16,7 0 2 0,0-1 1 0,0-2 0 0,7-5 0 31,-1 5-3-31,0-4-1 0,1-1-3 0,6-3 0 0,0 4 0 0,0-4 0 16,0 0-1-16,0 0 1 0,6 0 5 15,1 0 9-15,6 0 8 0,0-4 10 0,7 1 13 0,6-1 7 16,0 0 11-16,-1 0 5 0,1-3 1 0,7 3-2 0,-7-3 1 16,7 0-6-16,-1 0-6 0,1-1-3 0,6 0-6 15,-6 2-4-15,0-2-4 0,-1 1-7 0,1 3-7 0,-7-3-6 16,0 4-8-16,-7-1-6 0,-6 0-6 0,0 4-5 0,-7-3-3 15,2 3-2-15,-2 0-3 0,-6 0 0 0,6 0-1 0,-6 0 0 16,-6 0-1-16,6 0-5 0,0 3-19 0,-6-3-49 16,-2 4-73-16,2-4-76 0,0 0-69 0,-1 0-82 15,0 0-120-15,1 0-148 0,0 0-68 0,-1-4 4 0</inkml:trace>
  <inkml:trace contextRef="#ctx0" brushRef="#br0" timeOffset="24014.18">23602 12078 347 0,'-13'0'315'0,"7"-3"-91"0,-8 3-81 15,8-4-43-15,-1 4-18 0,1-4-10 0,6 4 2 0,-7-3-2 16,1 3 1-16,6-4 0 0,-7 4-2 0,7-4-2 0,-6 4-3 15,6 0-1-15,0 0-3 0,0-3-2 0,0 3-3 0,0 0-4 16,0 0-6-16,0 0-6 0,0 0-11 0,6 0-5 0,-6 0-3 16,7 3 0-16,6-3 4 15,0 4 8-15,0 0 10 0,13-4 9 0,-7 0 18 16,14 0 5-16,-7 0 6 0,7 0 2 0,6 0 2 0,-1-4 1 16,2 0 1-16,-1 1-2 0,0-1-5 0,1-1-4 15,5-1-5-15,-7 2-3 0,2-4-6 0,-1 1-3 0,-6 0-7 16,-1 0-2-16,1 3-3 0,-7-3 1 0,0 3 0 0,-7 1-5 15,-5-1-4-15,-2 0-3 0,2 4-4 0,-8-3-3 16,0 3-3-16,1 0-5 0,-1-4-3 0,-6 4-3 0,0 0-4 16,0 0-4-16,0 0-11 0,0 0-25 0,0 0-55 15,0 0-69-15,0 0-72 0,-6 0-69 0,-1 0-75 0,7 4-91 0,-6-4-149 16,-8 3-61-16,2 1-3 0</inkml:trace>
  <inkml:trace contextRef="#ctx0" brushRef="#br0" timeOffset="24780.92">23921 12332 257 0,'-6'-4'415'0,"6"-1"-119"0,0 2-110 0,0-1-67 0,0 0-38 16,0 1-15-16,0-1-6 0,6 0-3 0,-6 1-1 16,7-1-3-16,-7 1 0 0,6-1-1 0,-6 0 3 0,6 4 1 0,2-3 6 15,-8-1 7-15,6 4 7 0,-6-4 12 0,6 4-1 16,-6 0-5-16,0 0-4 0,6 0-5 0,-6 0-9 0,7 0-8 16,-7 0-7-16,0 4-10 0,7 0 3 0,-1-1 4 0,1 1 3 15,-7 0 0-15,6 3 5 0,0 0 2 0,2 0 2 16,-2 1 1-16,0 4-2 0,0-6-3 0,2 6-3 0,-2-5-5 15,0 3-6-15,1 2-6 0,-7-1-6 0,6 0-4 0,-6-1-3 16,7 1-2-16,-7 0-3 0,0 0 2 0,0 0 0 16,7 0 0-16,-7 1 1 0,0-5 2 0,0 0 1 0,0 1 1 15,0-1 3-15,0-3 2 0,0-1 5 0,0 0 8 16,0-3 8-16,0 5 5 0,0-5 8 0,0 0 2 0,0 0 5 16,0 0 1-16,0-5-3 0,0 5-7 0,0-3-5 0,0 0-10 15,6-5-8-15,-6 1-7 0,0-4-6 16,0 0-4-16,6-1-7 0,-6 2 0 0,0-1-5 15,6-3 0-15,-6-2 0 0,8 6 0 0,-8-5 0 0,6 8-1 16,-6-5 2-16,6 5-2 0,1 0 0 0,-7 0 0 0,6-1 0 16,1 2 0-16,0 2-1 0,-1-4-4 0,0 4-1 0,1 0-2 15,0 1 1-15,-1-1-1 0,7 4-3 0,-6 0 1 0,6 0-1 16,-7 0 1-16,0 0 0 0,2 4 1 0,-2 3 0 16,0-3 0-16,0 8 0 0,2-6 0 0,-8 9 1 0,6-4 0 0,-6 4 1 15,6-1 1-15,-6 1 0 0,0-1 1 0,0 5-1 16,0-8 1-16,0 3-1 0,0-2-1 0,0-1 0 0,0 0 0 15,0-4 0-15,0-3 0 0,-6-1 0 0,6 0 2 0,0 2 2 16,0-2 3-16,0-3 4 0,0 0 6 0,0-3 2 0,0 3 2 16,0-8 4-16,6 5 2 0,-6-5-2 0,0-3-3 15,7 1-6-15,-7-2-5 0,6-3-6 0,1 4 0 0,0-3-5 16,-1-1-1-16,0 1-3 16,0-1 1-16,2 4 1 0,4 0 0 0,-5 0 1 0,-1 0-1 0,8 1-2 0,-8 1 1 15,0 2 0-15,1 3 0 0,0 1-3 0,-1 3 2 0,0 0 0 16,1 0 1-16,0 3-1 0,-1 5 2 0,7 0-1 0,-7-1 1 15,1 4 3-15,6 3 0 16,-7-3-1-16,2 4 2 0,4 0 1 0,-5 3 1 16,-1-4-1-16,1 5 0 0,-1-5-1 0,1 5-1 0,-7-4 0 0,6-1 0 15,0 1 5-15,-6-4-6 0,8 0-6 0,-8 0-9 16,6-4-17-16,-6 4-31 0,0-4-81 0,0-3-107 0,6-1-116 16,-6 1-141-16,0-4-165 0,0 0-100 0,0-4-42 0,-6 1-4 15</inkml:trace>
  <inkml:trace contextRef="#ctx0" brushRef="#br0" timeOffset="27096.9">22032 14486 173 0,'0'0'296'0,"0"-4"-72"0,0-1-67 0,0 5-48 15,0-3-28-15,0 3-15 0,0-4-8 0,0 2-1 0,0 2 1 16,0-5 0-16,0 5-1 0,0-4 0 0,0 4 0 0,0-3 1 16,0-1 5-16,0 4 4 0,0-4 12 0,0 1 8 15,0-1 12-15,0 0 13 0,7 1 13 0,-7 3 8 0,0-3 5 16,0 3 0-16,0 0-5 0,0 0-8 0,0 0-9 0,0 0-16 16,0 0-14-16,0 3-12 0,7-3-9 0,-7 7-7 0,0-3-6 15,0-1-3-15,6 5 0 16,-6-1 0-16,0 0-3 0,6 0-2 0,-6 5-6 0,6-5-5 0,-6 0-6 0,8 1-1 15,-2 2 0-15,-6-2-1 0,6 3 2 0,-6 0 1 16,7-4 0-16,0 4 2 0,-7-3-1 0,6-1-2 0,-6 0-4 16,0-3-1-16,7 3-1 0,-7-3 1 15,0-4 3-15,0 3 4 0,6-3 10 0,-6-3 4 0,6 3 4 0,1-4 3 16,0-3-1-16,5-4-5 0,2 0-2 0,5-4-12 16,7-3-5-16,-6-4-5 0,6 4-5 15,7-8-4-15,-8 4-4 0,15-4-3 0,-8 4-4 0,7-3 2 0,7-1-10 0,-1 0-16 16,-6 1-31-16,1 3-90 0,-1 0-113 0,-7 0-134 0,1 4-228 15,-7 0-106-15,-7 7-63 16,-6-1-34-16</inkml:trace>
  <inkml:trace contextRef="#ctx0" brushRef="#br0" timeOffset="29784.46">24162 15625 104 0,'0'-9'399'0,"0"6"-98"0,0-4-107 0,0 3-69 16,7 1-37-16,-7-5-18 0,0 5-13 16,0-1-8-16,6 1-2 0,-6-5-5 0,6 4-4 0,1 1-5 0,-7-5-5 15,7 5-7-15,-1-1 1 0,1 0 4 0,-1 4 0 16,-6-3 5-16,6 3 4 0,2-4 7 0,-2 4 5 0,-6 0 5 15,0 0 10-15,6 0 10 0,-6 0 13 0,6 0 12 0,-6 4 13 16,0-4 13-16,0 3 14 0,8 1 13 0,-8 0 9 16,0-4 4-16,0 3 1 0,0 5 0 0,0-5-10 0,0 1-12 15,0 4-16-15,0 2-17 0,-8-2-20 0,8 6-14 0,-6 1-21 16,0 0-15-16,6 7-7 0,-6-4-8 0,-8 4-3 16,8 4-5-16,-1 3-2 0,-6-3-3 0,6 7-1 0,-5-4-3 15,-2 4-2-15,8-4-1 0,-7 4-2 16,0-4-2-16,6 1 0 0,1-1 1 0,-8-4-1 0,8 1 1 0,0-4 2 15,0 0 0-15,-1 1 1 0,0-5-1 0,1-1 1 16,-1-1-1-16,7-5 3 0,-6 3 1 0,0-3-1 16,6 0-1-16,-8-3 1 0,8-1 0 0,-6-4 0 15,6 5-3-15,0-5 1 0,0-3-5 0,-6 4 1 0,6-4 1 0,0 4-2 0,0-4 0 16,0 0-3-16,6 0-8 0,-6 0-23 16,0 0-68-16,0-4-100 0,6 0-100 0,-6 1-134 0,8-1-188 15,4 0-104-15,-5-3-55 0,6 4-14 0</inkml:trace>
  <inkml:trace contextRef="#ctx0" brushRef="#br0" timeOffset="30987.77">27327 17243 58 0,'0'-3'294'0,"0"-1"-60"0,0 1-64 0,0-1-58 0,7 0-41 16,-7 1-27-16,0 3-16 0,0-4-8 0,0 4 1 0,0-3 2 16,7 3 1-16,-7 0 3 0,0-4 1 0,6 4 0 0,-6 0-1 15,6 0 2-15,0-3-4 0,-6-1-1 0,8-1-1 0,-8 2 4 16,6-1 1-16,-6 0 4 0,6 4 1 0,-6-3 3 0,0 3 1 16,7 0 0-16,-7-4-2 0,0 4-3 0,6 0-5 0,-6 0-2 15,0 0-4-15,0 4-3 0,0-4-4 0,7 0-1 16,-7 0 0-16,0-4 3 0,0 4 4 0,0 0 4 0,0 0 7 15,0 0 11-15,0 0 12 0,0 0 12 0,-7 0 15 0,7-3 13 16,0 3 18-16,0 0 16 0,0-4 9 0,0 4 8 16,0-4 4-16,0 4 1 0,0-3-8 0,0 3-8 0,0 0-16 0,0-4-13 15,0 4-15-15,0 0-16 0,0-4-13 0,0 4-9 16,0 0-8-16,0 0-6 0,0 0-1 0,0 0-4 0,0 0-2 16,-6 0-2-16,6 0-2 0,0 0-3 0,0 0 0 0,0 0-3 15,0 0-3-15,0 0-2 0,0 0-4 0,0 0 1 0,0 0-3 16,-7 0 1-16,7 4-3 0,0 0-1 0,-6-4-1 0,6 3-1 15,-6 1 0-15,6 0-2 0,-8-1-2 0,8 1 1 0,-6-1-1 16,0 5 1-16,0 0 0 0,6 3 3 0,-7-1 2 0,-6 8 2 16,6-3 3-16,-6 7 1 0,0 0 4 15,1 4 4-15,-2 0 3 0,-5 3 1 0,5 0 3 0,-4 4 2 0,-2 0 5 0,0 4 4 16,1-1 1-16,-1 1 1 16,7-1 0-16,-7 1 1 0,0-4-2 0,2 4-2 0,4-4-4 0,-5 0-5 0,-1 0-5 15,8-4-3-15,-2 0-11 0,1 0 2 16,0-3-4-16,0 0-1 0,0-4 0 0,6 0-2 15,1-4-2-15,0 0-2 0,-1-3 6 0,7-3-10 16,-7-2-11-16,7-3-16 0,0-3-24 0,0 4-42 16,0-5-102-16,0-3-115 0,0 0-133 0,7-3-218 0,0-1-112 15,-1 0-50-15,0 0-13 0</inkml:trace>
  <inkml:trace contextRef="#ctx0" brushRef="#br0" timeOffset="90187.23">19004 6470 18 0,'-6'0'181'15,"6"0"-30"-15,-7 0-31 0,7 0-29 16,0 0-22-16,-7 0-18 0,7 0-11 0,-6 0-7 15,6 0-3-15,-7 0-2 0,7 0 2 0,-6 0 1 0,6 0 0 16,-6 0 3-16,6 0 5 0,0 0 3 0,-8 0 7 0,8 0 3 16,0 0 4-16,0-4 0 0,0 4-3 0,0 0-1 0,0 0-4 15,0 0-4-15,0 0-4 0,0 0-5 0,0 0-1 16,0 0-1-16,-6-4 1 0,6 4 1 0,0 0 2 0,0-3 3 16,0 3 5-16,0 0 7 0,0 0 8 0,0-5 9 0,0 5 9 15,0 0 6-15,0 0 7 0,0-4 8 0,0 4 3 16,0-3 3-16,-6 3 1 0,6-3 2 0,0 3 0 15,0-4 6-15,-6 4 2 0,6-4 0 0,-7 1-3 0,7 3-5 16,-7-4-7-16,7 0-10 0,-6 4-12 0,-1-3-13 0,1-1-17 16,-1 4-12-16,0 0-11 0,1 0-8 0,-7 0-5 0,6 0-3 15,1 0-4-15,-7 4-2 0,7-1-3 0,-8 1-1 16,8 0 0-16,-8 3-1 0,2-3 0 0,6 2-1 0,-8 3 0 16,8-2 1-16,-1 0 2 0,-5 1 2 0,4-1 0 0,2 0 4 15,0 4 0-15,0 0 6 0,-1 0-6 0,0 0 7 16,1 4 4-16,-1-1 2 0,1 1 0 0,6-1 0 0,-6 5 0 15,6-1-6-15,-8 4 8 0,8-3-5 0,-6 2-4 0,6 1-1 16,-6 4 1-16,6-4-1 0,0 3-2 0,0 1 3 16,-6 0-3-16,6 3 0 0,0-3-1 0,0 3-1 0,0 1-1 15,0 2-2-15,6-3 2 0,-6 5-2 0,0-1 0 16,6 0 0-16,-6 0 1 0,6 4 0 0,2-5 1 0,-8 5 0 0,6-1-4 16,-6 1-2-16,6 0 0 0,-6 3 0 0,0 0 0 15,0 1 1-15,7-5-2 0,-7 5 0 0,0 0 1 16,0-2 3-16,0-2-2 0,0 0 0 0,0-2-1 0,0 3-1 15,0-5 0-15,0-4 1 0,-7 0 4 0,1 1 3 0,6-8 2 16,-6 3 3-16,-2-3 3 0,2 0-1 0,-6-4 5 0,4 2 2 16,-4-6-1-16,-1 0 1 0,-1 1 0 0,2-4 0 15,-2 0 0-15,-5-4 2 0,-1 1-1 0,8-1-5 0,-8-4 3 16,0 1 2-16,7 0-1 0,-6-4-2 0,6-4-1 0,-7 4-5 16,7-4-4-16,-6-3-6 0,6 0-26 0,-1-4-21 15,2 0-45-15,-2-4-106 0,8-3-108 0,-1-7-126 0,1-1-194 16,6-4-101-16,0-3-54 0,6 4-33 0</inkml:trace>
  <inkml:trace contextRef="#ctx0" brushRef="#br0" timeOffset="90615.93">18242 7217 487 0,'0'0'419'0,"-7"-4"-128"15,1 4-99-15,6-4-56 0,-6 4-31 0,6 0-13 0,0 0-3 0,0 0-4 0,0 0-7 16,0 0-5-16,6 0-4 0,-6 0-5 0,6 0-9 0,1 4-5 15,0-4-3-15,5 0 1 0,1 0 3 0,1 4 6 0,5-4 4 16,0 3 7-16,1-3 3 0,7 0 0 0,-8 0-3 0,7 4-3 16,-6-4 3-16,6 0 4 0,-1 0 9 0,1 4 10 15,0-4 9 1,1 0 7-16,-1-4 4 0,0 4 0 0,7-4-2 0,-7 1-9 0,6-1-15 0,-7 0-15 0,8-3-14 16,-7 4-13-16,0-5-7 0,-6 5-9 0,-1-5-10 0,1 5-3 15,-7 0 0-15,0-3-1 0,-6 3-2 0,-1 3 1 0,1 0 0 16,-7-3 0-16,7 3 0 0,-7 0 0 0,0 0-5 15,6-4-4-15,-6 4-8 0,0 0-15 0,0 0-31 0,-6 0-55 16,6 0-78-16,0 0-76 0,-7-4-67 0,7 1-66 0,0-1-82 16,-7 0-134-16,7 1-65 0,7-4 0 0</inkml:trace>
  <inkml:trace contextRef="#ctx0" brushRef="#br0" timeOffset="91060.06">19375 6806 336 0,'6'-7'364'0,"-6"3"-105"0,8-3-82 0,-8 0-49 16,6 3-23-16,-6-3-11 0,6 3-3 0,-6 1 3 0,0-1 3 15,7 1 4-15,-7-1 3 0,0 4 4 0,0-4 10 16,0 4 5-16,-7 0 1 0,7 0-6 0,0 0-6 0,-6 0-7 16,6 0-6-16,-6 0-7 0,-2 0-13 0,2 4-12 0,-7-4-6 15,6 4-6-15,1-1-3 0,-7 1 0 0,7-1-2 0,-8 1-3 16,8 3 4-16,-7 1-4 0,6 2-1 0,-6 1 2 16,1 4 2-16,-2 0 6 0,2 0 3 0,-2 2 1 0,1 1-5 15,7 5-3-15,-7-1-3 0,0 0-5 0,7 4-9 0,-8-1-9 16,8 5-5-16,-1-5-2 0,-6 8-1 0,7 0-1 15,-1-4 2-15,1 8-3 0,6 0-2 0,-7-4 0 0,0 3-3 16,7 1-3-16,0 0-1 0,0-1 0 0,0 1-2 0,7 0 1 16,-7-1 0-16,7-2 0 0,-1-2 0 0,1 1 0 0,6 0-2 15,0-4 1-15,-7-3-3 0,14-1 1 0,-7-2 0 16,0-5 1-16,6 0-1 0,1-3 1 0,-7 0-1 16,6-5 0-16,1 1 0 0,-1-3 2 0,7-4-3 0,-6-1-6 15,7 1-15-15,-8-8-42 0,7 4-75 0,0-7-82 0,-6-1-81 16,5-3-85-16,-5-3-136 0,0-1-149 15,-1-7-67-15,1 4-6 0</inkml:trace>
  <inkml:trace contextRef="#ctx0" brushRef="#br0" timeOffset="91489.51">19570 7074 462 0,'-6'-4'633'0,"6"1"-72"15,-7 3-122-15,7 0-84 0,0 0-54 0,0-4-32 16,-6 4-23-16,6 0-36 0,0 0-42 0,0 4-43 0,0-4-38 0,0 0-31 0,0 3-23 16,0 1-15-16,0 3-16 0,0 1-5 0,0 3 2 15,0 3-1-15,-6 1 2 0,6 3 2 16,0 0 2-16,-7 1 3 0,7-1 6 0,-7 4 5 15,7-4 4-15,0 4 4 0,-6 0 3 0,0-4 9 0,6 5-3 0,-7-1-2 16,7-4-5-16,0 0-4 0,-7 4-4 0,7-7-3 0,0 3 0 0,0-2-9 16,0-2 4-16,0 0 2 0,0-3 1 15,0-3-2-15,0 3 2 0,0-8-1 0,0 4-1 0,7 1-1 16,-7-5 0-16,7 1 2 0,-1 0 4 0,0-4 3 0,1 0-3 16,0 3 0-16,5-3 0 0,1 0-2 0,1 0-5 0,6 0-1 15,-8-3-2-15,14 3 1 0,-7-4-2 0,1 0-2 0,0 1-3 16,-1-5 2-16,7 5-2 0,-6-1-2 0,-1-4 0 0,7 5-4 15,-6-4-1-15,0 3-1 0,-1-3-3 0,-5 0-11 0,4 0-14 16,-4-1-26-16,-8 0-58 0,7 1-78 0,-6 0-77 16,6-4-71-16,-7 0-64 0,-6-4-85 0,6 4-148 15,-6-3-65-15,-6-1 2 0</inkml:trace>
  <inkml:trace contextRef="#ctx0" brushRef="#br0" timeOffset="91835.54">19460 7059 105 0,'-6'0'402'0,"-2"-3"-87"15,2 3-98-15,6 0-72 0,-6 0-45 0,6 0-25 0,0 0-13 0,-7 0-9 0,7 0-8 16,0 0-6-16,0 0-2 0,0 0-3 0,0 0 2 0,7 0 0 15,-7 0 4-15,0 0 2 0,0 3 1 0,6-3 0 0,-6 0 3 16,6 0 3-16,2 0 1 0,-2 0 3 0,0 0 1 16,8 0 4-16,-8-3 9 0,7 3 7 0,0 0 9 0,0 0 8 0,0-4 4 15,0 4 1-15,0 0-2 0,7-4-5 0,-8 4-9 16,8-3-9-16,-7 3-12 0,0-4-12 0,6 4-11 0,-5-5-10 16,-2 5-7-16,2-2-9 0,-1 2-4 0,0 0-5 0,0-4-2 15,-1 4-11-15,-4 0-32 16,4 0-42-16,1 0-45 0,-6 0-39 0,0-4-46 0,5 4-46 0,-6 0-73 0,2 0-119 15,-2-4-76 1,-6 4-25-16</inkml:trace>
  <inkml:trace contextRef="#ctx0" brushRef="#br0" timeOffset="92040.32">19499 7235 223 0,'0'4'362'0,"0"-1"-90"0,-7-3-93 0,7 4-55 0,7-4-31 16,-7 0-21-16,0 4-3 0,6-4-3 0,-6 0-2 0,7 0-6 0,0 0-2 16,-1 3-3-16,0-3-2 0,1 0-5 0,6 0-5 15,0 0-6-15,-7 0-5 0,8-3-4 0,-2 3-4 0,8 0-4 0,-7 0-9 32,7-4-21-32,-8 0-32 0,8 4-40 0,0-7-56 15,-1 3-96-15,1-3-156 0,0-4-80 0,-1 4-40 0</inkml:trace>
  <inkml:trace contextRef="#ctx0" brushRef="#br0" timeOffset="92449">19876 6861 37 0,'8'-3'447'0,"-2"3"-83"16,0-4-105-16,0 4-84 0,1 0-56 0,0-3-30 0,-1 3-17 15,7 0-6-15,1 3-5 0,-2-3-4 0,8 4-2 16,-7-1-3-16,7 1-2 0,-2 3-6 0,2-3-4 0,0 6-7 15,-1-1-5-15,1 2-4 0,0-1-4 0,-1 5-2 0,1 0-1 16,0-1-3-16,-8 5-2 0,8-1 0 0,-7 3 1 16,-1 2 5-16,2 3 2 0,-8 3 8 0,1 0 16 0,-7 0 23 15,0 1 23-15,-7 6 19 0,1-3 21 0,-8 4 21 0,2 0 19 16,-1-1 8-16,-7-3-6 0,8 4-14 0,-8 0-19 16,-6-4-18-16,6 3-24 0,1-3-27 0,-7-3-22 0,6-1-16 15,1 0-12-15,-1-3-9 0,7-4-5 0,0-1-6 0,0-2-15 16,7-4-35-16,-2-4-63 0,2 0-72 0,0-4-73 0,6-3-82 15,6-4-101-15,0 0-173 0,8-8-76 0,-1 1-12 16</inkml:trace>
  <inkml:trace contextRef="#ctx0" brushRef="#br0" timeOffset="93143.42">20547 6884 350 0,'-6'0'486'0,"6"0"-146"0,0 0-133 16,0 0-89-16,-6 2-50 0,6 7-22 0,0-2-6 0,0 4 0 15,0-1 5-15,0 5 2 0,0 4-4 0,6-5 3 0,-6 8-1 16,0-4-4-16,6 5-6 0,1-1-6 0,-7-4-3 16,7 4-2-16,-1-4-1 0,-6 1-3 0,6-1 1 15,-6-1 1-15,7-1 0 0,-7-1 1 0,6-5 10 0,-6 1 12 16,0 0 15-16,0-3 13 0,0 3 12 0,-6-4 10 0,6 0 13 16,-7 4 9-16,1-3 7 0,0-1-3 0,-8 4-4 0,2-4-5 15,5 0-9-15,-6 2-8 0,0 1-10 16,0-3-12-16,0 4-17 0,-1 0-11 0,2 0-9 15,-1 0-7-15,0 4-4 0,6-4-2 0,-5 3-4 0,4 1-1 0,2 1-2 0,-7 2-3 16,6-4-2-16,1 1-1 0,0 3-1 0,6-4-1 16,-7 2-1-16,7-2-2 0,0 0-1 0,0 1 1 15,7-1 1-15,-7-2 0 0,6-1 1 0,7-4 1 0,-6 0 1 16,5-3 1-16,2 0 0 16,-1-4 2-16,6 0-1 0,-6-4-1 0,7 0-1 0,-7-3-1 0,6-4-1 0,-6 0 2 15,1 1 0-15,-2-2 3 0,2-3 3 16,-8 1 1-16,0-5 4 0,1 5 0 0,-1-4 2 0,1-1 0 0,-7 1 1 15,0 3-1-15,0-3-3 0,0-1 1 0,0 1-3 0,0 0 0 16,0 3 1-16,0 0 0 0,-7 1 0 0,7 3-2 0,0 1 1 16,0-2 0-16,-6 4 0 15,6 1 0-15,0 0-1 0,0 3-4 0,0 1-1 0,0-1-2 0,-7 4-2 0,7 0-4 16,0 0-1-16,0 0-3 0,0 7-2 0,0-3-1 0,0 7 1 16,0 0-1-16,0 1 1 0,0 2 1 0,0-3 1 0,0 3 0 15,0 1 6-15,0 3-4 0,7-3-1 0,-7 3 0 16,0 0 0-16,6 1-2 0,-6-1 2 0,0-3 0 0,7 3-7 15,-7-3 3-15,7 4 2 0,-1-5 0 0,-6 0 0 0,6-3 1 16,2 1-1-16,-2-1-2 16,0-4 1-16,0 0-2 0,-6-3-2 0,14 3-4 0,-14-4-7 0,6-3-13 0,1 4-29 15,5-4-58-15,-4-4-83 0,4 1-78 0,-6-4-75 16,8 0-76-16,-1-4-125 0,7-5-116 0,-8 2-54 0,-6 0 16 16</inkml:trace>
  <inkml:trace contextRef="#ctx0" brushRef="#br0" timeOffset="93472.36">20827 7100 321 0,'0'-8'582'16,"-6"5"-81"-16,6 3-129 0,0-4-93 0,0 4-58 0,-6 0-37 0,6 0-32 0,0 0-33 15,6 0-33-15,-6 4-29 16,0-1-23-16,0 5-16 0,6-1-6 0,-6 7-5 0,8-2-1 0,-8 2 2 0,0 1 1 0,6 3 5 15,-6 1 9-15,0-1 10 0,6 4 2 0,-6-4 7 16,6 4 10-16,-6 0 9 0,7 1 8 0,-7-2-2 0,7 1-2 16,-7-4-6-16,6 4 0 0,-6-4-7 0,7 1-11 0,-7-5-10 15,6 2-6-15,0 1-11 0,2-2 0 0,-8-4 1 16,6 4 3-16,6-4 2 0,-5-3 4 0,0 2 7 0,-1-2 5 16,7-5 15-16,1 4-1 15,-2-7-2-15,2 0-2 0,5 0 0 0,1 0-7 0,-2-3-8 0,2-1-7 16,0 1-9-16,-1-5-8 0,-5 4-11 0,5-7-38 15,1 4-70-15,-8-4-78 0,8 0-76 0,-6-3-69 0,5-5-83 16,-6 5-123-16,0-5-110 0,-7 1-50 0,8-1 22 0</inkml:trace>
  <inkml:trace contextRef="#ctx0" brushRef="#br0" timeOffset="93775.58">20768 7026 426 0,'0'0'433'0,"0"0"-103"16,0 0-91-16,0 0-62 0,0 0-39 0,0 0-28 0,8 0-21 16,-8 0-17-16,6 0-16 0,0 0-14 0,1 0-12 0,6 0-5 15,-6 0-1-15,5 0 2 0,2 0 4 0,5 4 4 16,-6-4 3-16,0 0 4 0,7 0 0 0,-8 0-2 0,2 4-4 15,-1-4-3-15,7 0-6 0,-14 0-5 0,6 2-6 0,2-2-3 16,-8 0-2-16,7 0-3 0,-6 0 0 0,0 0 0 16,-1 0 0-16,0 0-1 0,0 0 0 0,-6 0 0 15,8 0-1-15,-2 0 0 0,-6-2-3 0,6 2-18 0,1 0-32 16,0-4-38-16,-1 0-39 0,-6 0-37 0,7 0-39 0,-7 4-53 16,6-3-90-16,-12-1-119 0,6 4-43 0</inkml:trace>
  <inkml:trace contextRef="#ctx0" brushRef="#br0" timeOffset="93957.7">20788 7228 341 0,'0'0'339'0,"0"3"-96"0,0-3-75 16,7 0-46-16,-7 0-25 0,6 0-13 0,1 0-5 0,0 0-7 15,-1 0-9-15,0 0-8 0,2 0-9 0,4 0-5 0,-6 0-6 16,8 0-9-16,-1 0-14 0,-7 0-5 0,8 0-8 15,-2 0-22-15,1 0-31 0,0-3-44 0,7 3-70 0,-7-4-144 16,7 0-88-16,-1-3-59 0</inkml:trace>
  <inkml:trace contextRef="#ctx0" brushRef="#br0" timeOffset="94361.95">21628 7206 219 0,'-6'3'377'0,"6"-3"-106"0,-6 0-97 0,6 0-59 16,0 4-29-16,-7-4-14 0,7 0-6 0,7 0-1 0,-7 0-4 0,6 0-1 16,0 0-2-16,8 0-2 0,-8 0 0 0,7 0-5 15,7 0-3-15,-8-4 0 0,8 4 0 16,0-3 0-16,-1 3 3 0,-5-4 5 0,5 4 3 0,0-3 5 0,1 3 4 16,6-4 5-16,-7 4 6 0,1-4 9 15,-1 4 8-15,1-3 5 0,0 3 3 0,-1-4 1 0,-5 0-3 16,4 4-6-16,-4-3-12 0,-1 3-17 0,-7 0-14 0,8-3-15 15,-8 3-13-15,0 0-11 0,0 0-16 0,2 0-43 16,-8 0-55-16,0 0-54 0,0 0-52 0,0 0-54 0,0 0-62 16,0 3-87-16,-8-3-146 0,-4 3-40 0,-1-3 7 0</inkml:trace>
  <inkml:trace contextRef="#ctx0" brushRef="#br0" timeOffset="94608.67">21661 7341 204 0,'-7'4'337'15,"7"-4"-84"-15,0 4-81 0,0-4-53 0,7 0-28 0,0 0-17 0,-1 0-11 16,7 0-10-16,1 0-6 0,-2 0-11 0,1 0-7 0,7 0-4 16,-7 0-4-16,6 0-2 0,1-4 0 0,-1 4 3 15,1 0 4-15,0-4 5 0,-8 4 8 0,8 0 1 0,-7 0 5 16,7-3 7-16,-8 3 3 16,-5 0 5-16,6 0 8 0,-6 0 5 0,-1 0 8 15,0 0 15-15,-6 0 7 0,8 0 5 0,-8 0 4 0,0 0-3 0,0 0-5 0,0 0-12 0,0 0-12 16,0 0-16-16,0 0-16 0,-8 0-15 0,8 0-20 0,0 0-20 15,0 0-35 1,-6 0-42-16,6 0-43 0,-6 0-44 0,6 0-45 0,0 0-55 0,0 0-77 0,-7-4-144 0,7 0-62 16,-6 4-11-16</inkml:trace>
  <inkml:trace contextRef="#ctx0" brushRef="#br0" timeOffset="103145.58">23674 6902 5 0,'0'0'205'0,"0"0"-31"16,0 0-35-16,0 0-35 0,0-4-35 0,0 4-23 16,0 0-14-16,0 0-8 0,6-3-7 0,-6 3-3 0,0 0-1 15,0 0 0-15,0-5 1 0,0 5-1 0,6 0 1 16,-6 0-1-16,0 0 1 0,0-4 1 0,0 4 1 0,7 0 1 15,-7-2 1-15,0 2 1 0,7 0 2 0,-7 0 0 0,0 0-1 16,0-5-2-16,0 5 0 0,6 0-2 0,-6-3 0 16,0 3-2-16,0 0-2 0,7 0-3 15,-7-4-1-15,0 4-1 0,0 0-1 0,0 0 1 0,0 0 0 0,0 0 1 0,0 0 1 16,0 0 4-16,0 0 2 0,0 0 3 0,0 0 3 16,0 0 3-16,0 0 4 0,0 0 2 0,0 0 2 0,0-4-2 15,0 4-1-15,0 0-2 0,0-3-1 0,0 3-4 0,0-4-3 16,-7 4-3-16,7-3-2 0,0 3 0 0,0-4 3 15,0 1 1-15,0 3 3 0,0-4 2 16,0 0 1-16,0 0 1 0,0 1 0 0,-6 3-1 0,6-3-4 0,0-2 0 16,0 2-1-16,0-1-2 0,0 0 2 0,-7 1 4 0,7-1 9 15,0 0 7-15,0 1 6 0,0-1 2 0,-7 0 8 0,7 0 4 16,0 1 1-16,-6 0-2 0,6-5-9 0,0 4-8 16,-6 1-4-16,6-4-7 0,0 3-8 0,-7-3-5 0,7 3-6 15,-7 0-3-15,7-2-1 0,-6 1-1 0,6 1-1 0,-6 1-1 16,6-5 0-16,-7 5 1 0,0-1 0 0,7 0 1 15,-6-3 0-15,-1 3 0 0,7-3 3 0,-6 3 2 0,0 1 1 16,-1-4-1-16,0 3 3 0,7 0 4 0,-6-3 5 0,0 3 1 16,-1 1-3-16,0-1-1 0,1-4-1 0,-1 5-5 15,-6-1-1-15,7 1-6 0,-7-1-8 0,-1 0-1 0,2 1 0 16,-1-1 0-16,0 0 0 0,0 1 1 0,-1 0 1 16,2-1 1-16,-2 4 4 0,2-5 2 0,5 2 5 0,-6 3 0 15,6-4 0-15,-5 4 0 16,5-4 1-16,0 4-1 0,1-3-3 0,0 3-2 0,-1 0-2 0,0 0-3 0,1 0-2 0,6 0 1 15,-7 0-1-15,7 0-1 0,-6 0 0 0,0 3-2 16,6-3 0-16,-8 0 1 16,8 4 0-16,0-4-1 0,-6 0-1 0,6 0 1 0,0 4 0 0,0-4-3 0,-6 3-20 0,6 2-41 15,0-5-42 1,0 4-45-16,0-1-58 0,0 0-98 0,6 1-172 0,-6-4-92 0,0 4-30 0</inkml:trace>
  <inkml:trace contextRef="#ctx0" brushRef="#br0" timeOffset="104313.93">23348 6623 121 0,'0'0'215'0,"0"0"-40"16,0 0-37-16,0 0-38 0,0 0-24 0,0 0-17 15,0 0-9-15,0 0-7 0,6 0-5 0,-6 0-5 0,0 0-6 16,0 0-4-16,0 0-3 0,7 0-4 0,-7 0-3 0,0 0-4 16,7 0 0-16,-1-3-2 0,-6 3 0 0,6 0-1 0,1 0 0 15,0 0 2-15,-1 0 2 0,1 0 2 0,-1 0 4 16,7 0 5-16,-6 0 4 0,5 0 3 0,2 0 5 0,-1 0 2 16,0 0 4-16,0 0-1 0,-1 0-3 0,2 0-2 0,5 0-4 15,-6 0-5-15,7 0-4 0,-7 3-6 0,0-3-4 16,-6 4-4-16,5 0-2 0,-5-1-2 0,6 1-1 0,-6 3-1 15,-1-3-1-15,0 7 0 0,1-4 0 0,0 1 0 16,-7-1-1-16,6 4 0 0,-6 0 1 0,6-4 0 0,-6 4 1 16,0 0-1-16,7 0 1 0,-7-3 0 0,7 3-4 0,-7-1 3 15,6 2 0-15,-6-2 1 0,7 1 0 0,-7 0 0 16,0 0 0-16,6 0 0 0,-6 1 5 0,0-2-2 0,0 1 0 16,0 1-1-16,0 2-1 0,0-3 2 0,-6 3-1 0,6-2 1 15,-7 2 3-15,1-3 0 0,-1 4 1 0,7-1 1 16,-13-2 1-16,7 2 3 0,-8-3 2 0,8 4-1 15,0-4 2-15,-1 0 0 0,0 0 0 0,1 0-2 0,-1 0 2 16,-5 0-1-16,5 0-1 0,-6 0 0 0,7-4-1 0,-8 4-3 16,1-4 0-16,7 1 0 0,-7-2-3 0,0 3-1 0,-1-2 0 15,2-3-2-15,-1 3 2 0,0-3 2 0,0-1 0 16,-1 1 1-16,2-1 2 0,5-3 3 0,-6 4 3 0,0-4 4 16,7 0 2-16,-8 0 5 0,8-4 4 0,-7 4 2 0,6-3 8 15,1-1 11-15,0 1 8 0,6-1 1 0,-7 0 1 16,0-3-4-16,7 0-4 0,0 4-5 0,-6-6-7 15,6-2-14-15,0 4-10 0,0 0-8 16,0 0-3-16,0-1-2 0,6 1-2 0,-6-1 0 0,0 1-1 0,0 0-2 0,0 3 0 16,7-3 0-16,-7 0-1 0,0 3 0 15,7-3 0-15,-7 3 0 0,0 0 0 0,6 1 1 0,-6-1 0 0,0 0 0 16,6 1 0-16,-6 3 0 0,7-4 0 0,0-1 0 16,-1 3 1-16,0 2 0 0,1-4-1 0,6 0 0 0,0 4 1 15,0-4 0-15,0 0 0 0,1 4-1 0,5 0 1 0,-13 0-1 16,7-3 1-16,0 3-1 0,1 0-1 0,-2 3 0 0,-5-3-2 15,6 0-1-15,-7 4-1 0,1 0 1 0,6 4-1 16,-6-6 0-16,-1 3 2 0,0 2-1 0,8 1 1 0,-8-1 0 16,7 4 0-16,-7-4 2 0,8 4-1 0,-2 0 0 15,-5 0 1-15,6 0 0 0,0 0 0 16,-6 0 0-16,6 4 1 0,-1-3 0 0,2 2 0 16,-1-3 0-16,-7-1 0 0,7 5 2 0,0-4 0 0,1 0 1 0,5 0-1 0,-6-4 2 0,6 4-1 15,1-3-5-15,0-5-29 0,6 4-39 0,-1-3-45 16,1 0-65-16,1-4-113 0,-1 0-160 0,0 0-90 0,0 0-47 15</inkml:trace>
  <inkml:trace contextRef="#ctx0" brushRef="#br0" timeOffset="105039.98">22690 7535 315 0,'-6'0'362'0,"6"0"-132"0,-7 0-87 0,0 0-52 15,7 0-21-15,-6 0-12 0,6 0-4 0,0 0-4 0,0 0-2 16,0 0-5-16,0 0-2 0,0 0-6 0,0 0-3 0,0 0-8 15,0 0-8-15,0 0-5 0,0 0-3 0,0 0 1 16,0 4 1-16,0-4 3 0,6 0 5 0,-6 0 8 16,7 4 8-16,0-4 10 0,-1 0 8 0,1 3 8 0,5 2 10 15,2-5 6-15,-2 3 1 0,2-3 0 0,5 3-1 16,1-3-1-16,0 0-1 0,5 4 4 0,1-4 6 0,0 0 5 0,1 0 3 16,-1 0 4-16,0 0 4 0,7 0 2 0,-7 0 2 15,6-4-3-15,1 4-7 0,-1-3-3 0,1 3-6 0,-1-3-9 16,1-2-8-16,6 2-7 0,-1 3-3 0,-5-4-10 0,13-3-8 15,-7 3-6-15,7 0-4 0,-1 1-4 0,7-4-1 16,1 2-4 0,-2 2-7-16,2 0 0 0,5-5-4 0,1 8-3 0,0-4-3 15,0-3-1-15,-2 7 0 0,2-3-2 0,0-1-1 0,-1 1 0 16,-5 3 1-16,6-4 0 0,-8 0 3 0,1 0-1 0,1 4 1 16,-1-4-3-16,-7 2 4 0,8-3-3 0,-8 1-1 15,1 1 1-15,5-1-1 0,-5 0-1 0,0-3-1 0,0 3 1 0,-1 1 0 0,1-1 0 0,-7-3-3 16,7 3 0-16,-7 1-1 0,-7-5 3 15,7 5 1-15,-7-1-1 0,1 0-1 0,-1-3 2 0,-5 3 2 16,-1 1 0-16,0-1 0 0,-7 4 2 0,1-4 1 0,0 0 2 16,-8 1 2-16,2 3 1 0,-8-4 2 0,1 1 0 15,-1 3 1-15,0 0-2 0,1 0-3 0,-7-4-3 0,0 4-2 0,0 0-5 16,-7 0-11-16,1 0-49 0,-7 0-93 0,0 0-92 16,0 0-103-16,-7 4-156 0,1-4-143 0,-7 0-86 0,0 0-41 31</inkml:trace>
  <inkml:trace contextRef="#ctx0" brushRef="#br0" timeOffset="106640.16">22612 8510 151 0,'0'4'144'0,"0"-4"-14"15,0 0-24 1,0 0-32-16,0 0-21 0,0 3-15 0,-7-3-7 0,7 0-4 0,0 0 0 0,0 0 0 0,0 0-1 15,0 0 2-15,0 0-1 0,0 0-2 0,7 0-3 0,-7 0-2 16,0 0-3-16,0 0-4 0,0 0-4 0,0 4-1 0,0-4-2 16,0 0 0-16,0 0-1 0,0 0 2 0,0 0 0 0,0 0-1 31,0 0 1-31,0 0 1 0,0 0 3 0,0 0 1 0,0 0 3 0,0 0-1 0,0 0 3 0,0 0 2 0,0 0 2 31,0 4 0-31,0-4 0 0,0 0 0 0,0 0-1 0,0 0 0 16,0 0 1-16,0 0 0 0,0 0 0 0,0 0-1 0,0 0 2 0,0 0 0 0,0 0 2 0,0 0-1 15,0 0-1-15,0 0-1 0,-7 0 0 0,7 0-2 0,0 3-3 16,0-3-2-16,0 0-1 0,0 0-2 0,0 0-3 0,0 0-1 31,0 4-3-31,0-4-2 0,0 0 0 0,0 0 0 0,0 4-1 16,0-4 0-16,0 3 0 0,0 1 0 0,0 0 2 0,0-1 0 0,0 4 1 0,0-3 3 0,0 4 3 0,0-1 3 31,7 0 4-31,-7 4 0 0,6-1 3 0,1 2 2 0,-7-1 2 16,7 0 0-16,-1 4-2 0,0-1-2 0,2 1-2 15,4 3-1-15,-6-3 0 0,1 3-2 0,6-3-2 0,-6 4-2 16,-1-1-4-16,8 0 1 0,-8-3 2 0,6 3-5 0,-5 0 0 16,6-3-2-16,-6-1 0 0,-1 5-1 0,8-8 0 15,-8 3-1-15,0-2-2 0,1-1 2 0,0 0-1 0,-1-4 0 16,0 4 0-16,1-8 0 0,-7 5 2 0,6-5-1 16,-6 1 6-16,7 0 13 0,-7-4 19 0,0 4 31 0,0-4 37 15,0 0 42-15,0 3 45 0,0-3 28 0,-7-3 16 0,7 3-3 16,0-4-13-16,0 0-26 0,-6-3-33 0,6-4-40 15,0 3-45-15,-7-2-27 0,7-6-16 0,0 2-9 16,0 0-5-16,0-5-5 0,0-3-2 0,0 0-2 0,0 0-2 0,0-3-2 16,0-5-3-16,-6 1-2 0,6 0-1 0,0-1-2 15,-6-2-3-15,-1-1 1 0,7-4-1 0,-7 0 2 0,7 1-2 16,-6-1 1-16,6 0 1 0,-6 1 1 0,-2-5 2 0,8 4-1 16,-6 5 2-16,0-1-3 0,-1-1 3 0,1 6-1 0,-1-1 2 15,0-1-3-15,1 4-1 0,0 4 1 0,0 0 1 16,-2 4 3-16,2-1-1 0,0 1 0 0,-1 4 2 0,1 3-3 15,-1 0 3-15,7 0 0 0,-7 3-1 0,7-3 0 0,0 8 0 16,0-1-2-16,0 1-3 0,0-1 2 0,0 0 0 0,7 0-2 16,-7 4 0-16,7-3-2 0,6 3 1 0,-7 0-1 15,14-4 2-15,-8 4 0 0,2 0-1 0,5 0-1 16,1 0-2-16,6 4-1 0,-7-4 0 0,7 0 2 0,0 0-2 16,1 3-1-16,-1-3 5 0,0 0-1 0,7 0 1 0,-7 0 1 15,6 0-1-15,1 0 1 0,-1-3-1 0,-6 3 3 16,7-4-2-16,-1 4 0 0,1-3 1 0,0-1-1 0,-1 0 2 15,1 1-2-15,-7-1 0 0,0 0 0 0,-1 4-1 0,-5-3 0 16,0 0-1-16,-7 3 1 0,0-6-1 16,-7 6-1-16,1 0 1 0,-1 0-2 0,0 0-5 0,-6-3-9 0,8 3-22 15,-8 0-36-15,0 0-57 0,0 3-64 0,-8-3-63 16,2 6-58-16,0-3-65 0,-7-3-101 0,6 3-137 0,-6 1-51 16,1 0 7-16</inkml:trace>
  <inkml:trace contextRef="#ctx0" brushRef="#br0" timeOffset="107686.92">22957 8301 313 0,'0'0'286'0,"0"3"-94"0,0-3-70 0,-7 4-45 16,7-4-24-16,0 0-15 0,0 0-7 0,0 4-3 15,7-4-2-15,-7 0-1 0,0 0 2 0,7 4 0 0,-7-4 0 16,6 0 2-16,-6 0 2 0,7 4 5 0,-1-4 3 15,0 0 8-15,-6 4 5 0,14-4 4 0,-8 0 4 0,0 0 4 16,2 0 3-16,4 0 3 0,1 0-1 0,-6-4-1 0,12 4-1 16,-5-4-1-16,-2 0 0 0,2 0-4 0,5 0-3 15,-6 1-2-15,6-1-2 0,1-3 5 0,-7 7 6 0,0-7 3 16,0 3 4-16,1 0 4 0,-8 1 4 0,7 0 3 0,-7 3 3 16,1-5-2-1,0 2 0-15,-1 3-3 0,0-4-5 0,-6 4-6 0,6-4-8 0,-6 4-8 16,0 0-6-16,0 0-10 0,0-3-7 0,0 3-7 15,0 0-6-15,0 0-4 0,0 0-5 16,0 3-3-16,0-3-6 0,0 0-2 0,-6 4-4 16,6 0-2-16,-6-1 0 0,0 2-1 0,6 5 1 0,-7-2 1 15,0 2 4-15,1 1 0 0,-1 1 2 0,1-1 0 0,-8 3 0 16,8 0 2-16,0 1 0 0,-1 4-1 0,0-5-1 0,1 5 2 16,-7-1 0-16,7 1 1 0,-1-1-1 0,-6 0 0 15,7 0 1-15,-1 1 0 0,-6-1-2 0,7 0 1 16,-1 0 3-16,1-4-3 0,-1 2 1 0,7-5-1 0,-7 0 1 15,7 0 1-15,-6-4 1 0,6 4-1 0,0-7 1 0,-6-1 5 16,6 1 1-16,0 0 2 0,0-1 3 0,0-3 7 16,0 0 7-16,0 0 2 0,6 0 2 0,-6-3 2 0,6-1 3 15,-6-3-2-15,7 3-2 0,0-7-7 0,-1 4-7 0,1-4-1 16,-1 4-5-16,0-4-2 0,1 0-5 0,0-1 0 16,-1-2 0-16,0 3 1 0,-6 0 0 0,7-4-2 0,-7 4 0 15,7 0 1-15,-7 4-1 0,0-4 0 0,0 0-1 16,0 4 0-16,0-1-3 0,0 1 2 0,0 0-3 0,0 0 0 15,0-2-1-15,0 6-1 0,0-1-1 0,0-3 1 0,0 4 0 16,0 3 0-16,0-4 0 0,0 0 0 0,6 4 0 0,-6-3 0 16,0 3 0-16,0 0-1 0,0 0-2 0,0-4-1 15,0 4 2-15,0 0 1 0,0 0-2 0,0 0 0 0,0 0 2 16,0 0-1-16,0 0-2 0,0 4 2 0,0-4-2 0,0 0-2 16,0 0 3-16,0 0-2 0,0 3 1 0,0 1 0 15,7 0 4-15,-7 3 0 0,6 0 0 0,-6 0 3 0,6 1-5 16,1 0 2-16,-7 2 3 0,7 1-1 0,-1 0-2 0,0 0 0 15,2 4 0-15,4-4 1 0,-5 3 5 0,6 1-4 0,-6 0 0 16,-1-1-2-16,6 1 2 0,-4-4-1 16,4 4-1-16,-5 0-2 0,6-5 0 0,-6 5 3 0,5-4 0 0,-5 0-1 15,0 0 0-15,-7-4-1 0,6 1 1 0,0-1 0 16,-6 1-1-16,7-2-2 0,-7-1-3 0,0 2-2 0,0-3-7 16,0-1-26-16,0 1-52 0,0-4-78 0,0 3-79 0,0-3-96 15,7-3-163-15,-7 3-140 0,0-7-81 0,-7 0-22 16</inkml:trace>
  <inkml:trace contextRef="#ctx0" brushRef="#br0" timeOffset="108934.56">24534 7766 318 0,'0'-3'298'0,"0"-1"-88"0,0 4-67 0,-8-5-41 16,8 5-21-16,-6-2-14 0,6 2-7 0,-6-4-8 0,6 4-4 15,-7 0-6-15,1 0-5 0,-1 0-5 0,1 0-6 0,-1 0-3 16,-5 4-4-16,4-4-1 0,-4 2-1 0,5 7 0 0,-6-2 4 16,0 0 1-16,0 1 3 0,0 3-1 0,0-4 1 15,0 4-2-15,0 0 2 0,0 0-1 0,0 4 3 16,7-1 2-16,-14 1 4 0,14 3 1 0,-8-3 4 0,-5 7 8 16,5-4 8-16,2 4 9 0,-2 0 10 0,2 3 4 0,-8-2 4 15,7 6 6-15,0 0 3 0,0 0 2 0,0 1-6 16,0 3-5-16,6-1-8 0,-5 2-2 0,4 2 2 0,2-2 1 15,0 2-1-15,0 1-6 0,6-4-2 0,0 4-4 0,0-1-5 16,6 1-8-16,0-1-10 0,8 1-9 0,-8-4-6 16,13 3-4-16,1-3-3 0,0 1-4 0,6 2-2 0,7-7-2 15,-7 1-1-15,6-1-1 0,1-3-2 0,-1-1-3 0,1 1 1 16,6-8 2-16,-1 0-1 0,-5 1 2 0,7-5-16 0,-2-2-38 16,-5-1-56-16,-1-4-62 0,1-3-58 0,0-1-70 15,-1-6-95-15,1-1-160 0,-7-3-96 0,0 0-18 0</inkml:trace>
  <inkml:trace contextRef="#ctx0" brushRef="#br0" timeOffset="109376.8">24592 7990 245 0,'-7'-4'379'0,"7"4"-103"16,0 0-86-16,-6 0-54 0,6 0-28 0,0 0-17 0,0 0-10 15,0 0-8-15,0 0-12 0,0 0-8 0,0 0-11 16,0 4-10-16,0-4-8 0,0 0-9 0,0 3-8 0,0 1-6 16,0 0-2-16,0-1-3 0,0 5 4 0,0 2 2 0,0 1 6 15,0 5 5-15,0-2 7 0,0 0 10 0,0 5 11 16,0 3 10-16,0 0 9 0,6 0 6 0,1 4 4 0,-7-1 0 16,7 1 0-16,-1-1-6 0,0 1-5 0,1 0-7 15,0 0-10-15,-1-5-8 0,0 5-6 0,1 0-6 0,-1-4-3 16,1-5-5-16,0 3-4 0,-1 1-4 0,-6-6 0 0,0 0-2 15,6-1 0-15,-6-3-2 0,0 0 1 0,0-3-2 16,0-1 0-16,0-4 0 0,0 1 0 0,0 0 1 0,0-1-4 16,0-3-24-16,0 0-41 15,0-3-45-15,0-5-45 0,7 1-48 0,-7-8-56 0,7 1-81 0,-1-1-122 0,7-3-65 16</inkml:trace>
  <inkml:trace contextRef="#ctx0" brushRef="#br0" timeOffset="109740.5">24911 8089 232 0,'0'0'377'0,"0"0"-106"15,0-4-99-15,-6 4-63 0,6 0-39 0,-7 4-24 16,0-4-15-16,1 3-11 0,0 1-10 0,-8 0-4 0,1 3-2 16,1 0-3-16,-8 1-4 0,0 2 1 0,7-2 3 0,-6 3 0 15,0-4 3-15,5 0 2 0,-5 2 3 0,6-3 5 16,0 2 8-16,-1-1 3 0,8-3 0 0,-7-1 1 0,6 1-1 15,1-1-1-15,6 1-1 0,-7 0-3 0,1 0-4 0,6-4 0 16,0 3-1-16,-6 0 0 16,6 2-1-16,0-5 0 0,0 3 0 0,0 1 0 15,0-4-1-15,0 4-3 0,0-1 1 0,0 1-3 0,6 3 1 16,-6-3 0-16,6 4-1 0,1-2 0 0,-7 6 0 0,13-5 0 16,-6 3 2-16,5 2 0 0,-5-2 2 0,6 6 0 0,7-5 1 0,-7 3 0 0,-1 1 0 15,2-1 1-15,5 1-3 0,-6 0-2 0,6 3-1 0,1 1-2 16,-6-8-1-16,5 7-2 0,-6-4-1 15,6 1 0-15,-5-4 0 0,5 4-1 0,-6-5-1 0,0 2 2 0,-7-2 0 16,8 1-1-16,-8-3 0 0,7-2-6 0,-6 3-14 0,-1-6-24 16,1 1-31-16,-1 0-47 0,0-4-84 0,2-4-156 15,4-3-98-15,-6 4-44 0</inkml:trace>
  <inkml:trace contextRef="#ctx0" brushRef="#br0" timeOffset="116104.8">25112 8514 98 0,'0'0'455'16,"0"-4"-104"-16,0 0-113 0,0 1-71 0,0 3-39 0,0-4-14 15,0 0-5-15,0 4-2 0,0-3-5 0,0 3-3 0,-6 0-5 16,6-4-8-16,0 4-9 0,0 0-13 0,0 0-9 15,0 0-11-15,0 0-7 0,0 0-8 0,0 0-6 0,0 0-4 16,0 0-5 0,0 0-2-16,0 4-4 0,0-1-2 0,0 1-2 0,0 0-1 0,0 3 1 0,0 0 1 0,0 4 3 15,0 0 2 1,0 0 3-16,0 0 2 0,0 4 1 0,0-1 2 0,6-3 2 0,-6 4 1 0,8 0-1 0,-8-1-1 0,0 1-2 31,6 0-2-31,-6-1-1 0,0 1 0 0,6-4-5 0,-6 0-2 0,0 5-2 0,0-7-2 0,7 3 1 0,-7-5-3 16,0 4 1-1,0 0-1-15,0-4 0 0,0 1-1 0,0-1-3 16,0-3-19-16,0-1-34 0,0 1-36 0,0 0-39 0,0-1-39 16,0-3-44-16,0 0-64 0,0-3-118 0,-7-1-107 15,7-3-35-15</inkml:trace>
  <inkml:trace contextRef="#ctx0" brushRef="#br0" timeOffset="116799.62">25106 8506 167 0,'-6'0'243'0,"0"-3"-62"15,6 3-54-15,0-4-35 0,0 4-17 0,0-4-8 0,-7 4-5 16,7-3-6-16,0-1-4 0,0 4-4 0,0-4-3 0,0 1-5 15,0 3-4-15,0-4-4 0,0 4-1 0,0-3 0 16,0 3-2-16,0 0 4 0,0-4 0 0,0 4 3 0,0 0 3 16,0 0 3-16,0 0 5 0,0-4 5 0,0 4 6 15,0 0 4-15,0-3 5 0,7 3 7 0,-7 0 0 0,0-5 2 16,6 1-4-16,-6 4-5 0,6-3-8 0,-6 3-6 0,6-4-9 16,-6 4-8-16,8-3-8 0,-2-1-6 0,0 4-5 0,1-3-5 15,-1-1-3-15,1 4-2 0,6-4-2 0,-7 1 0 0,8 3 0 16,-2 0-2-16,2-4 1 0,-1 1-2 0,-1 3 1 15,2 0-1-15,-8 0 1 0,8 0-3 0,-8 0 0 0,7 3 0 16,-7 1 0-16,1-4-1 0,-7 7 0 0,7-3 0 0,-7 3-1 16,0 0 0-16,0 0-1 0,0 1 2 0,-7 0 0 15,7 2 1-15,-7-2 0 0,-6 3 0 0,7-4 1 0,0 4 0 16,-2 0 2-16,-4-4 0 0,6 1-1 0,-2-5 2 0,8 4-1 16,-6-3 3-16,0 0-1 0,-1 0 0 0,7-1 4 0,0-3 4 15,-6 0 6-15,6 0 6 0,0 0 8 0,0 0 10 16,0 0 9-16,0 0 12 0,0 0 12 0,0 0 11 15,0 0 7-15,6 0 9 0,-6 0 2 16,0-3-3-16,7 3-4 0,-7 0-8 0,0 0-10 0,6-4-14 0,0 4-14 0,-6-4-13 16,14 4-12-16,-8-4-8 0,8 4-6 15,-2-3-6-15,1 3-3 0,-6-4-3 0,6 4 0 16,-1 0-1-16,2 0 0 0,-1 0-1 0,0 0 0 0,-6 4 0 16,-1-4-1-16,7 3-1 0,-6 1 0 0,-1 4-1 0,0-5 2 15,1 4 0-15,-7 1-2 0,7-1 1 0,-7 0 0 0,0 5 1 0,6-1-1 16,-12 0 0-16,6-4-3 0,0 4-1 0,-7 0 1 0,0 0-1 15,1 0 0-15,-7 0 0 0,6-4 0 0,-5 4 1 16,-8 0 3-16,1 0 1 0,-1 0 2 0,-6 1 0 0,-1-2 2 16,9-3 2-16,-15 1 2 0,7-1 1 0,0 4 3 15,-1-7 3-15,7-1 4 0,-5 1 3 0,5 0 1 0,0-4 0 16,8 0 0-16,-8 0-4 0,7-4-11 0,7 4-36 0,-8-4-73 16,8-3-80-16,0-1-72 0,0-2-67 0,12-1-74 15,-6-3-114-15,12-4-136 0,-5-2-45 0,6 2 23 0</inkml:trace>
  <inkml:trace contextRef="#ctx0" brushRef="#br0" timeOffset="117471.45">25432 7979 93 0,'-6'0'224'15,"-1"0"-53"-15,0 3-51 0,1-3-35 0,0 0-20 0,6 0-5 0,-7 4-3 0,0-4 2 32,7 0 2-32,0 0 0 0,-6 0-1 0,6 0 0 15,-6 0 0-15,6 0-1 0,-7 0-2 0,7 0-2 0,0 0-2 16,-7 0-4-16,7 0-4 0,0 0-3 0,0 0-7 0,0 0-5 16,0 0-2-16,0 0-3 0,0 0-2 0,0 0 2 15,0 4 2-15,7-4 4 0,-7 0 5 0,0 0 2 0,7 0 0 16,-1 0 1-16,-6 0 0 0,6 0 0 0,1-4-3 0,6 4-5 15,0 0-2-15,0-4-2 0,0 4-2 0,7-3-4 16,-8-1-3-16,8 4-3 0,0-4-3 0,-1 1 0 0,1-1-2 16,6 0-3-16,-7 4-1 0,1-3-1 0,6-1-1 15,-7 0 0-15,7 1 1 0,-6-1-2 0,0 1 2 0,5-1 0 16,-5 0 2-16,0-3 0 0,5 3 6 0,-11 1 3 0,6-1 4 16,-8 0 3-16,1 4 6 0,-6-3 5 0,0-1 7 15,-1 4 3-15,0-4-2 0,-6 4-3 0,0 0-5 0,0 0-5 16,0 0-9-16,0 0-11 0,0 0-21 0,0 0-27 0,0 0-30 15,-6 0-32-15,6 0-32 0,0 0-30 0,-6 0-29 16,-1 0-31-16,7 0-29 0,-7 0-39 0,1 0-61 0,-1 0-78 16,1 4-32-16</inkml:trace>
  <inkml:trace contextRef="#ctx0" brushRef="#br0" timeOffset="117860.01">25666 7971 264 0,'-6'0'277'0,"6"0"-53"0,0 0-56 0,0 0-38 16,0 0-25-16,0 0-13 0,0 0-9 0,0 0-7 0,0 0-7 0,0 0-8 16,0 0-6-16,0 0-7 0,0 0-9 15,0 0-4-15,0 0-3 0,0 0-7 0,0 0-5 0,0 0-6 16,6 0-1-16,-6 4-2 0,0-4 0 0,0 4-3 0,0-4-5 16,0 3 3-16,0 5-1 0,0-1 4 0,0-3 2 0,7 7 4 15,-7-4 2-15,0 4 3 0,0 1 4 0,7 2 3 0,-7-3 6 16,0 3 2-16,6 1 0 0,-6 0-1 0,6-1-1 15,1 1-1-15,-7 3-3 0,7-2-3 0,-1 2-7 0,-6-4-6 16,7 4-3-16,-1-3-1 0,-6 3-2 0,7 0-1 0,-1-3 0 16,-6 3 0-16,7-2-1 0,-1-2 0 0,-6 1 0 15,6-5-2-15,-6 5 1 0,8-4-2 0,-8 0 0 0,6 0 0 16,-6 0-1-16,0 0-1 0,0-4 2 0,6 0 1 0,-6-3-1 16,0-1-1-16,0 6 1 0,0-9 1 0,0 3-1 15,0-3 2-15,7 4-1 0,-7-4 1 0,0 0-1 0,0 4 0 16,0-4 0-16,0 0-2 0,0 0 1 0,0 0 0 15,0 0-3-15,-7 0 0 0,7 0-1 0,0 0-6 0,0 0-20 16,0 0-25-16,0 0-37 0,0-4-48 0,0 0-65 0,0-4-142 16,0-3-118-16,0 4-64 0</inkml:trace>
  <inkml:trace contextRef="#ctx0" brushRef="#br0" timeOffset="118668.08">25946 7509 178 0,'0'0'249'0,"0"0"-62"15,0 0-59-15,0 0-39 0,0 0-24 0,0 0-14 0,0 0-11 0,7 0-5 0,-7 0-5 0,0-3-4 32,0 3-2-32,7 0-1 0,-7 0-2 0,0 0 0 0,0 0 0 0,6 0 4 0,-6 0 0 0,0 3-2 0,6-3 2 31,-6 0 0-31,0 0 1 0,8 0 0 0,-2 5 1 0,0-5-3 16,0 3 3-16,1 1 2 0,0-1 0 0,-1 1 3 0,7 0-2 15,1-1-2-15,-2 1 0 0,2 0 0 0,-2 4-4 16,8-5-4-16,-7 4-4 0,0-3-3 0,6 3 1 0,-6 0 0 15,7 4 0-15,-6-4 0 0,4 4 0 0,2 1 1 0,-1-1 1 16,1-1-1-16,0 5-1 0,-1 0-1 0,1 0-3 16,0 3-1-16,-1-3 0 0,1 6-1 0,-2-2 0 0,2 3-1 15,-6-4 0-15,5 8-1 0,-6-4 1 0,6 3-3 0,-5-2-1 16,-1 6-2-16,6-4 1 0,-6 5-2 0,1-1 0 16,-2 1 1-16,1-1-1 0,0 0 2 0,0 4-1 0,-7 0 0 15,2 0 1-15,-2-1 0 0,0 2-1 0,-6 2 0 16,0-2-1-16,-6-2 1 0,0 1-1 0,-2 4 2 15,-4-4-3-15,5 0 1 0,-12 0 0 0,6-4-1 0,-7 4 1 0,1-3-1 16,-7-1 1-16,6-4-1 0,-6 5 1 0,7-8 0 16,-7 4-2-16,0-5 0 0,-1 1 0 0,-5 0 2 15,6-3-1-15,-1-1 1 0,1-4 0 0,1 2 0 0,-1-2 0 0,6-3 1 16,0-4-1-16,1 4 0 0,6-3-11 0,0-5-22 16,7 0-35-16,-1-3-44 0,0 0-77 0,1-3-158 0,6-4-97 15,0-1-56-15</inkml:trace>
  <inkml:trace contextRef="#ctx0" brushRef="#br0" timeOffset="120141.83">26428 7374 274 0,'0'-3'318'0,"0"3"-98"0,0-4-69 16,0 0-36-16,-6 4-18 0,6-4-8 0,0 4-4 16,0-3-6-16,0 3-4 0,0-4-6 0,0 4-6 0,0-3-5 15,0 3-5-15,0 0-3 0,0 0-4 0,6 0-3 0,-6-4-3 16,0 4-1-16,0 0-1 0,0-4-2 0,0 4-2 16,0 0-5-16,0 0-1 0,0-3-3 0,7 3-2 0,-7-4-2 15,7 4-6-15,-7-4-1 0,6 4-1 0,1-3-3 0,5 0-2 16,-5 3-1-16,0-4-2 0,-1 4 0 15,7-5-2-15,-6 5 0 0,-1-3-2 0,7 3 2 0,-6 0-1 16,-1 0-2-16,1 3 1 0,-1-3-2 0,0 5 1 0,2-1 0 16,-2 2 0-16,0 2 1 0,-6-5-1 0,7 8 0 0,-7-4 0 15,0 5 1-15,6-1-1 0,-6 0 1 0,0 0 2 0,-6-1-2 16,6 1 1-16,0 0-1 0,0 0 2 0,-7-2-1 16,7-3 2-16,-6 2 0 0,6-4-1 0,0-1 0 0,-6 4 0 15,6-7 5-15,0 4 3 0,0-4 5 0,0 0 6 0,0 3 10 16,0-3 10-16,0 0 12 0,0 0 13 0,0 0 10 0,0 0 6 15,0 0 0-15,6-3-3 0,-6 3-6 0,0 0-8 16,6-4-13-16,-6 4-14 0,7 0-13 0,-1-3-9 16,1 3-8-16,-1-4-2 0,1 4-4 0,-1-3-3 0,0 3 2 15,8 0-1-15,-8 0-1 0,8 0 0 0,-8 0 1 0,1 3-2 16,-1-3 0-16,0 7 0 0,8-3-2 16,-14-1 0-16,6 5-2 0,-6-1 1 0,6 1 0 0,-6 2-1 0,0-2 1 15,-6 3 0-15,6 0 2 0,-6-4-1 0,6 4 3 0,-14-4 0 16,8 4-1-16,0-4 0 0,-7 4 0 0,6-3 0 0,-6 0 1 15,-1-1 0-15,2 0 1 16,-1-4 0-16,-7 5 0 0,8-4 2 0,-2 3 0 0,1-3-1 0,0-1 0 0,0 1 0 16,7-4-1-16,-1 4 0 0,0-4 0 15,1 3-4-15,0-3-18 0,6 0-34 0,-7 0-43 0,7 0-39 16,0 0-40-16,7-3-43 0,-1-1-48 0,0 0-57 16,1 4-88-16,6-7-103 0,-6 3-26 0</inkml:trace>
  <inkml:trace contextRef="#ctx0" brushRef="#br0" timeOffset="120602.31">26917 7484 5 0,'-6'0'393'16,"6"-3"-87"-16,0 3-94 0,0 0-69 0,0 0-44 0,0 0-28 0,0 0-19 15,0 0-10-15,0 0-11 0,0 0-10 0,-7 3-6 0,7-3-7 0,0 7-1 16,0-3 1-16,-7 4 1 0,1-2 4 0,6 2 1 16,-7 3 1-16,1 0 4 0,0 1 3 0,-1 2 1 0,0 0 6 0,1 1 3 15,0-1 1-15,-2 5 0 0,2-5 0 0,0 5 0 16,-7-1-1-16,6 1 0 0,1-1-6 0,-7 0-2 0,7 1 0 16,-8-1 0-16,8 0-1 0,-7 1 0 0,6-1-3 0,-12-4-2 15,5 1-1-15,2 3-3 0,5-7-1 0,-6 4-2 16,7-4-2-16,-1 0-2 0,-6 0-2 0,13-3-1 0,-7-1-1 15,1 0-2 1,0-3-4-16,6-1-12 0,0 1-19 0,6-4-24 0,-6 4-35 16,13-8-51-16,-6 0-83 0,6 1-165 0,-1-5-82 15,8 1-35-15</inkml:trace>
  <inkml:trace contextRef="#ctx0" brushRef="#br0" timeOffset="121218.25">26969 7858 147 0,'-7'-4'294'0,"7"4"-77"0,0 0-66 0,-6 0-48 16,6-3-30-16,0 3-15 0,0 0-7 0,0 0-5 0,0 0-3 15,-7 0-1-15,7 0-2 0,0 0-3 0,0 0 1 16,0-4 1-16,0 4 0 0,0 0 2 0,0 0-2 0,0-4 2 16,0 4 2-16,0 0 0 0,0 0-1 0,0 0-1 0,0-4 0 15,0 4 1-15,0-3 2 0,0 3 3 0,0-4 0 16,0 4-1-16,0-4-2 0,7 4-2 0,-7-3-3 0,6-1-5 16,-6 1-5-16,7-1-5 0,-7 4-4 0,7-4-4 0,-7 1-3 15,6-1-2-15,0 4-3 0,2-4-1 0,-8 4-1 0,6-3-3 16,0 3-2-16,-6-4-1 0,6 4 1 0,1 0-1 15,-7 0 2-15,7 0-2 0,-1 0 0 0,1 4-2 0,-7-1 1 16,6 1 1-16,0 0-1 0,-6 3 1 0,0-3 0 0,8 3 0 16,-8 4-1-16,0-4 1 0,-8 1 0 0,8 2-1 15,-6 1 1-15,0 0 0 0,-1 1 0 0,-6 2 0 16,6-3 0-16,-5 0 2 0,-2 4-2 0,2-4 0 0,-2 0 0 16,-5 0 1-16,6 0 0 0,0-4 1 0,-7 4 1 0,7-4 0 15,1-3 1-15,-2 3 3 0,2-3 2 0,-2-1 5 0,8 2 8 16,-7-5 12-16,6 0 12 0,1 0 15 0,-1 0 16 15,7 0 12-15,-6 0 7 0,6-5 0 0,-6 2-4 0,6 3-10 16,0-4-13-16,0 0-14 0,6-3-18 16,-6 4-14-16,6-1-11 0,-6-3-5 0,7 3-3 0,-1-3-2 15,1 3-4-15,-1 0-1 0,1 1 0 0,-1-1 0 0,0 0 0 0,2 4-3 16,-2 0-1-16,0 0 0 0,1 0 0 0,0 0 1 16,-1 4 0-16,0 3 1 0,1-3 0 0,6 7 0 0,-6-4 3 15,-1 1 0-15,7 2-1 0,-6 1 1 0,5 1-1 0,-5-1 0 16,6 0-1-16,-6-1-6 0,5 2-18 0,2 2-32 15,-8-3-44-15,7 0-43 0,-6 0-44 0,12-4-58 0,-5-3-100 16,4 0-162-16,2-4-73 0,-7 0-16 0</inkml:trace>
  <inkml:trace contextRef="#ctx0" brushRef="#br0" timeOffset="123089.06">27594 6902 197 0,'0'0'315'15,"0"0"-70"-15,-6 0-71 0,6-4-49 16,0 4-31-16,-6 0-15 0,6 0-11 0,0-3-9 0,0 3-8 0,0 0-1 15,-8 0-6-15,8 0-5 0,0 0-7 0,0 0-8 0,0 0-3 16,0 0-4-16,0 0-3 0,0 0-7 0,0 3-1 0,0-3-1 16,0 0 2-16,0 4 0 15,0 0 3-15,0-1 3 0,-6 4 6 0,6 0 2 0,0 1 5 0,0-1 4 0,0 1 8 16,0 3 4-16,0 0 9 0,6 0 5 0,-6-1 2 0,8 5 4 16,-8-1 5-16,6 4 1 0,0-2-3 0,1 2-4 0,-1 1-8 15,8 2-8-15,-8-2-6 0,0 3-9 0,8-5-9 16,-8 6-6-16,7-1-4 15,-6-4-3-15,6 1-2 0,-1-1-1 0,-5 0-1 0,6 0 2 0,-7-2-3 16,1 2 0-16,6-7-1 0,-6 3 1 0,-1-3 1 0,0 0 1 0,1-3 1 16,0-1 4-16,-7 0 10 15,6-3 16-15,-6-1 25 0,6 1 31 0,-6-4 32 0,0 4 29 16,0-4 19-16,8 0 13 0,-8 0 1 0,0-4-8 0,0 4-18 0,0-4-26 0,0 1-31 16,0-1-28-16,0-7-20 15,0 4-16-15,0 0-9 0,0-4-8 0,-8-4-7 0,8 0-6 0,0 1-4 16,0-1-3-16,0-4-1 0,-6-2-1 0,6 2-2 15,0-3 1-15,0-3 0 0,0-1 1 0,0-3 2 0,0 3 0 0,0-7 1 0,0 4-1 16,0-4 3-16,0-4-4 0,0 4-1 16,-6-4 1-16,6-2-1 0,-7 2 0 0,7-4 1 0,-7 5 0 0,7-5-1 15,0 1 0-15,0 4 1 0,0 3-1 0,0-4 0 0,-6 8 0 16,6-1-1-16,0 1-2 0,-6 4 0 0,6-1 3 0,0 4 0 16,-7 0 0-16,7 0 0 0,-6 4 0 0,6-1 0 15,0 5 1-15,0-1 0 0,-7 0-2 0,7 4 0 16,0-4-1-16,0 5 2 0,0-1 0 0,0 0-1 0,-7 3 1 15,7-3 0-15,0 4 0 0,0-1-1 0,7 1-1 0,-7 0-1 16,0 0 2-16,0 3-2 0,0 1-1 0,0-2 2 0,0 1-1 16,0 2 0-1,7 2 0-15,-7-5 2 0,0 5-1 0,6 0 2 16,1 0 0-16,-1-3-2 0,0 3-1 0,1 0 2 0,6 0 1 16,1 0-1-16,5 0 0 0,-6-4-1 0,12 4-1 0,-5 0 2 15,0 0 0-15,6 0 1 0,0 0-4 0,6-4 2 0,-6 4 1 0,14 0-1 16,-7 0 1-16,-1 0 0 0,7 0-1 0,0 0-1 0,1 0 0 15,-2 0-1-15,1 0 1 0,0 0 2 0,1 0 1 0,-1 4-1 16,-7-4-1-16,7 0 2 0,-7 0 0 0,1 4 0 0,-1-4-1 0,-5 3-2 16,-1-3 1-16,-6 5-2 0,6-5 2 0,-13 0-1 15,6 2 1 1,-6 2 0-16,-7-4-1 0,8 0 1 0,-8 0 1 0,1 0 1 0,-1 0 0 0,0 0-1 0,1-4 0 16,-7 4 1-1,7 0 0-15,-7-2 0 0,6 2 0 0,-6 0 0 0,0 0 1 0,0 0-2 0,0 0-6 0,0 0-13 16,0 0-28-16,0 0-50 15,0 0-73-15,0 0-77 0,0 0-75 0,0 0-75 0,-6 0-121 16,-1 0-142-16,0-5-62 0,-5 5-1 0</inkml:trace>
  <inkml:trace contextRef="#ctx0" brushRef="#br0" timeOffset="123815.73">28128 6715 91 0,'0'0'375'0,"0"0"-85"0,0-4-84 15,0 4-60-15,0 0-36 0,0 0-21 0,0 0-16 0,0 0-9 0,0 0-4 16,0 0-7-16,0 0-6 0,0 0-6 0,0 0-4 0,0 0-2 15,0 0-1-15,0 0-2 0,0 0-6 0,0 0-3 0,0 0-2 16,0 0-1-16,0 4-4 0,0-4-1 0,0 0-4 16,0 3 0-16,0 1 2 0,0 0 3 0,0-1 6 0,0 6 3 15,0-7 5-15,0 6 2 0,0 3 1 0,0-4-2 16,0 4-3-16,0-3-4 0,0 2-2 0,0 5-2 0,0-4-2 16,7 4 0-16,-7 0 0 0,0-1 4 0,0 0 1 0,0 2-3 15,0-2-2-15,7 0-2 0,-7 5 0 0,0-4-3 16,6-1-2-16,-6 1-2 0,0 0-1 0,0-1 0 0,0 1 0 15,0 0-1-15,0-4-3 0,6 3 1 0,-6 1-1 0,0-4 0 16,0-4 0-16,0 4-1 0,0-4 0 0,0 1 1 16,0-4 3-16,0 3 2 0,0-4 4 0,0-3 4 15,0 4 3-15,0-4 4 0,7 4 5 0,-7-4 10 16,7 0 7-16,-1 0 6 0,0 0 2 0,1 0 0 0,6 0 1 16,0-4-1-16,1 4-4 0,4-4-10 0,-4 4-9 0,5-3-8 0,1-1-8 15,-1 4-4-15,1-3-4 0,0-1-2 0,6 0-3 16,-7 4 0-16,7-4 1 0,-6 1-2 0,-1 3 1 0,7-4 0 15,-6 0 1-15,-1 1 0 0,1-1 0 0,0 4-1 0,-8-3 1 16,2-1 5-16,-2 4 12 0,-5-4 12 0,-1 4 16 16,1-3 16-16,0 3 19 0,-7 0 9 0,6 0 7 0,-6-4 1 15,0 4-9-15,0 0-12 0,0 0-14 0,0 0-16 0,0 0-18 16,0 0-13-16,0 0-16 0,0-4-29 0,0 4-54 16,0 0-72-16,-6-3-71 0,6 3-65 0,0-4-59 0,0-3-64 15,-7 3-97-15,7-3-109 0,-7-1-30 0,7 5 25 0</inkml:trace>
  <inkml:trace contextRef="#ctx0" brushRef="#br0" timeOffset="125524.62">28148 6803 174 0,'0'-4'179'15,"0"4"-28"-15,0 0-32 0,0-4-32 0,0 4-27 0,6 0-11 0,-6-4-5 0,0 4-4 0,0 0 0 16,0-3-3-16,0 0 1 0,7 3-1 0,-7 0-3 0,0-4-4 15,7 0-5-15,-7 4-1 0,0-4-4 0,6 4 2 16,-6-3 0-16,0 3 0 0,0 0 2 0,0-4 1 0,0 4 0 16,0 0-2-16,0-3 0 0,0 3-2 0,0-4-2 0,0 4-1 15,-6-3-2-15,6 3-1 0,0-4-1 0,0 4 0 0,-7-4-4 16,7 4 1-16,0-4 3 0,-7 4 4 0,7-4 3 16,0 4 3-16,0-2 2 0,0 2 4 0,-6 0 3 0,6 0 0 15,0-5-2-15,0 5-2 0,0 0-3 0,0-4-3 0,0 4-2 16,0 0-2-16,0 0-3 0,0 0-1 0,0 0 0 15,0 0-1 1,0 0 1-16,0 0 3 0,0 0 3 0,0 0 7 0,6 0 3 0,-6 0-3 0,0 0 3 0,0 0 0 0,7-3-3 16,0 3-3-1,-1-4-5-15,0 4-8 0,7-4-5 0,1 1 3 0,-8 3-6 0,8-4-2 0,-2 4 0 0,-6-4-1 32,8 4-1-32,-1-3 1 0,-1 3-1 0,2-4 0 0,-2 4 0 15,8-4 0-15,-7 1-1 0,1-1 1 0,-2 4-1 0,8-4 1 16,-14 4 0-16,7-3 1 0,1 3 1 0,-8-4-1 15,6 4 1-15,-4-3 1 0,-8 3 2 0,6 0-1 16,0 0 0-16,-6 0 2 0,0 0-1 0,0 0 2 0,0 0 0 0,0 0 0 0,0 0-1 0,0 0-1 0,0 0-1 0,0 0-3 31,0 0-1-31,-6 0 0 0,6 0-6 0,0 0-12 16,0 3-23-16,0-3-28 0,-6 0-35 0,6 4-38 0,0-4-48 16,0 0-91-16,-8 3-149 0,8-3-68 0</inkml:trace>
  <inkml:trace contextRef="#ctx0" brushRef="#br0" timeOffset="125856.47">28174 6895 31 0,'0'0'280'0,"0"0"-68"0,0 0-70 16,0 0-50-16,6 0-30 0,-6 0-15 0,7 0-7 0,-7 0-5 16,6-5-3-16,1 5-6 0,0 0-3 0,-1 0 3 15,0 0-1-15,-6-4 1 0,8 4 2 0,4 0 3 0,-6 0 0 16,1 0-2-16,0 0 3 0,-1 0 1 0,7-2 1 0,-7 2 1 16,8 0-1-16,-2 0 0 0,2 0 1 0,5-5 0 15,-5 2-1-15,4 3-2 0,2-4 0 0,-7 0-3 0,7 1 1 16,-8 3-2-16,2-4-2 0,-1 1 0 0,0 3-1 15,0-4 2-15,-7 4-2 0,8-3-2 0,-8 3-2 0,0 0-2 16,-6-4-2-16,0 4-3 0,7 0-1 0,-7 0-6 16,0 0-8-16,0 0-17 0,0 0-27 0,-7 4-45 0,7-4-73 15,0 0-167-15,-6 3-108 0,6-3-62 0</inkml:trace>
  <inkml:trace contextRef="#ctx0" brushRef="#br0" timeOffset="126865.54">29959 6645 149 0,'0'0'302'16,"-14"0"-79"-16,8 4-76 0,6-4-49 0,-7 0-29 0,1 4-15 16,6-4-10-16,-6 3-3 0,6-3-5 0,-7 4-2 15,7 0 0-15,0-4-5 0,0 3-1 0,0-3 0 0,0 4 1 16,0-4 3-16,0 4 5 0,0-4 3 0,7 0 4 15,-7 0 4-15,0 3 5 0,6-3 3 0,0 0 1 0,1 0 2 16,-1 0 3-16,8 0 2 0,-2 0 0 0,-5 0 4 0,6-3 1 16,0 3-2-16,7-4 7 0,-8 0 4 0,2 4 5 15,5-3 4-15,-6-1 10 0,0 0 13 0,7-3 15 0,-7 7 17 16,0-8 8-16,0 5 3 0,-7-1 0 0,1 1 0 0,6-1-9 16,-13 0-16-16,6 1-22 0,1-1-20 0,-7 0-18 15,0 1-14-15,7 0-14 0,-7-1-10 0,-7-1-9 0,7 2-5 16,0-1-4-16,-7 0-2 0,1 1-2 0,6-1-2 0,-6 4-2 15,-1-4-3-15,0 1-1 0,-6-1 0 0,7 4-2 0,-1-3 1 16,-6 3-2 0,1-4 1-16,-2 4 1 0,8 0-1 0,-14 0 1 0,7 0 1 0,1 4 0 15,-8-4-2-15,0 3 1 0,7 1-2 0,-7-4 0 0,8 3 1 0,-8 1 1 16,1 0-2-16,5 3 0 0,2-3 2 0,-8 4-1 0,7-4 1 16,6 2 1-16,-6 2-2 0,1-1-1 0,4 0 0 0,-4 4-2 15,5 0 3-15,0-3 0 0,1 3 1 0,0-1 0 16,-1 5 1-16,1-4 0 0,-1 0 2 15,0 5 1-15,1-6-1 0,6 5-1 0,-6-1-1 0,6 0-11 0,0 1 4 16,-7 0 1-16,7 0 3 0,0 3 0 0,7-4 3 16,-7 2-1-16,0-2 1 0,6 4 10 0,-6-3-5 0,6 0-2 15,1 3-2-15,0-3 0 0,-1 3-1 0,7-4 1 0,-7 5 2 16,8-4 1-16,6-1 0 0,-8 1-1 0,8 0 2 0,-1-1-3 16,1-3 3-16,6 4-3 0,-7-4 0 0,14-4-2 0,-1 0 1 15,2 4 2-15,-2-8-1 0,7 6 0 0,0-6 0 16,7 1 0-16,-1-4-1 0,1 0 3 0,5-4-2 0,2 4-1 15,6-3-5 1,-7 0-12-16,-1-6-37 0,2 6-79 0,-1-5-89 0,0-3-82 0,0 1-99 0,-7-2-155 0,1-2-122 0,-7-1-67 16,0 1-10-16</inkml:trace>
  <inkml:trace contextRef="#ctx0" brushRef="#br0" timeOffset="127789.02">29939 5784 127 0,'-7'0'242'16,"7"0"-51"-16,0 0-46 0,0 0-43 0,0 0-27 0,-6 0-18 15,6 0-9-15,0 0-6 0,0 0-2 0,0 0-3 0,0 0-3 16,0 4-4-16,0-4-3 0,0 0-2 0,0 0-3 16,0 0 0-16,0 0-1 0,0 0-1 0,0 0 1 0,0 0 0 15,0 0-1-15,0 4 1 0,0-4 2 0,0 0 1 0,0 0 1 16,6 0 2-16,-6 0 2 0,0 0 2 0,0 0 4 0,0 0 0 15,7 0 1-15,-7 3 1 16,0-3 1-16,6 0 2 0,1 0-1 0,6 0 0 0,-7 0-1 16,8-3 0-16,-1 3-5 0,6 0-2 0,-6 0-4 0,7 0-5 15,-1-4-2-15,7 4-7 0,-6 0-2 0,6 0 0 0,-7-4 0 16,7 4 1-16,0-3 1 0,1 3 1 0,-1-4 1 16,0 4 4-16,-7-4-1 0,7 4 0 0,-6-3-1 0,-1 3-1 0,1-4 0 15,-8 4 2-15,-4-3-1 0,4 3 4 0,-5 0 3 0,-1-4 6 16,-6 4 4-16,7 0 5 0,-7-4 6 0,7 4 4 0,-7 0 3 15,0 0 0-15,0 0-1 0,0 0-4 0,0 0-4 16,0 0-5-16,0 0-7 0,0 0-5 0,0 0-6 0,0 0-4 16,0 0-4-16,0-3-5 0,0 3 0 0,0 0-4 0,-7 0 0 15,7 0-2-15,0 0-1 0,0 0-2 0,0 0-3 16,0 0-14-16,0 3-31 0,0-3-39 0,-7 0-47 16,7 0-54-16,0 0-75 0,-6 0-186 0,6-3-104 0,-7-2-49 15</inkml:trace>
  <inkml:trace contextRef="#ctx0" brushRef="#br0" timeOffset="144745.03">30805 5415 186 0,'0'0'191'0,"0"-4"-46"0,0 4-40 0,0 0-32 0,0 0-23 15,0-4-14-15,0 4-9 0,0 0-6 0,0 0-3 0,0-4-3 16,0 4-3-16,0 0-2 0,0 0-2 0,0 0-1 15,0 0-1-15,-6 0 1 0,6 0 1 0,0 0 4 0,0 0 4 16,0 0 5 0,0-3 4-16,0 3 4 0,-7 0 2 0,7 0 2 0,0-4 2 0,0 4 1 0,0 0-2 0,-6 0 0 15,6-4-2-15,0 4-2 0,0 0-1 16,0 0 0-16,0 0-2 0,0 0-1 0,0 0 1 0,0-3 2 0,0 3 3 0,0 0 4 16,6 0 4-16,-6 0 7 0,0 0 5 0,0-4 8 0,0 0 9 15,0 4 10 1,0-3 14-16,0 3 22 0,0 0 19 0,0-4 17 0,0 0 16 0,0 4 14 0,0-3 9 15,0 3 1-15,0 0-9 0,0-4-18 16,-6 4-24-16,6 0-27 0,0 0-25 0,0 0-27 0,0 0-21 0,0 0-19 0,0 0-12 16,0 0-9-16,0 0-5 0,0 4-2 0,0-4-1 15,0 3 0-15,0-3 0 16,0 8 0-16,0-5 2 0,0 5 2 0,0-1 0 0,0 0 2 0,0 5 2 0,0-2 1 0,0 1 1 16,0 3 1-1,0-2-2-15,0-1 1 0,0 4 0 0,0-1 0 0,6-3 1 0,-6 4-3 0,0-4 0 0,0 3 0 16,0-2-1-16,0 2 1 0,0 1 0 0,0-4-1 0,0 4-2 31,0-4 2-31,0 3 0 0,0 1 1 0,-6-4 0 0,6 3 0 16,-7 1-1-16,7-4 0 0,-7 0 1 0,1-1 0 15,6 2 0-15,0-1 1 0,-6-3 0 0,6-1-1 0,0-4 4 16,0 1-1-16,0 0 0 0,0-1 1 0,0 1 1 0,0-4 0 16,6 4 2-16,-6-4 0 0,6 0-3 0,1 0 1 0,0 0 0 15,6 0-1-15,-1 0 0 0,8-4-3 0,-6 4-1 16,5-4 0-16,-6 1 1 0,6 3 0 0,1-4 0 15,-1 0-1-15,1 1-1 0,0 3 1 0,-8-4 1 0,8 1-1 16,-7-1-5-16,7 0-13 0,-8 4-32 0,2-3-49 0,-8-2-53 16,7 2-54-16,0 0-49 0,-6-6-46 0,-1 3-49 15,0-2-54-15,2-3-65 0,-8 4-89 0,0-4-20 0</inkml:trace>
  <inkml:trace contextRef="#ctx0" brushRef="#br0" timeOffset="145253">30877 5363 23 0,'-7'-4'236'16,"7"4"-64"-16,-6 0-57 0,-1 0-41 0,1 4-28 0,6-4-14 15,-6 0-10-15,-2 0-4 0,8 4-1 0,-6-4-2 0,6 3 2 0,0-3-1 16,-6 4-1-16,6-4 0 0,0 0 4 16,0 0 2-16,0 0 4 0,0 0 2 0,0 0 4 0,0 0 1 0,0 0 2 15,6 0-1-15,-6 0-2 0,0 0-3 0,6-4-2 0,2 4-4 16,-2 0-1-16,-6 0-5 0,6-3-2 0,1 3-1 16,-1 0 0-16,7-4 1 0,-6 4-1 0,5 0 0 15,2 0-3-15,-1-4 3 0,0 4 1 0,0 0 0 0,7-4-1 16,-1 4-2-16,-6-3 0 0,13 3 0 0,-13-4 2 0,7 4-2 15,-1-3-4-15,-6-1 0 0,0 4-1 0,1 0-2 0,-2 0 0 16,-5 0-3-16,-1 0-1 0,-6 0-1 0,7 0-2 0,-7 0-1 16,0 0 0-16,0 0 0 0,0 0 0 0,-7 0-2 0,7 4-7 15,-13-4-14-15,13 3-20 0,-6-3-26 0,0 4-36 16,-2-4-59-16,2 0-112 0,0 0-97 0</inkml:trace>
  <inkml:trace contextRef="#ctx0" brushRef="#br0" timeOffset="145536.37">30851 5547 265 0,'6'0'257'16,"-6"-5"-86"-16,7 5-59 0,-1 0-38 0,1-3-19 15,6 3-12-15,-7-4-7 0,8 4-5 0,-8-3-4 0,7 3-6 0,0 0-6 16,0 0-2-16,0-4-4 0,0 4 0 0,0-4-2 0,0 4-2 0,0-3 1 16,-7 3-1-16,1 0-1 0,6 0 0 0,-7 0-2 15,2 0-1-15,-2 0 1 0,0 0 0 0,1 0-1 0,-1 0-1 16,-6 0 1-16,7 0-1 0,-1 0-2 0,1 0-12 0,-7 0-21 16,6 0-38-16,-6-4-73 0,6 4-138 0,2-4-86 15</inkml:trace>
  <inkml:trace contextRef="#ctx0" brushRef="#br0" timeOffset="146102.19">30545 5923 191 0,'0'0'231'0,"0"-3"-54"15,0 3-55-15,6-4-39 0,-6 4-25 0,6-3-13 16,-6 3-12-1,7 0-5-15,0 0-3 0,-1-4-5 0,1 4-3 0,-1 0-3 16,0 0-2-16,2 0-4 0,4 0-1 0,-6 0 0 0,8 0 0 16,-1 0 5-16,0 0 0 0,6 0 1 0,1 0 1 0,0 0 1 15,-1 0 1-15,7 0-2 0,7 0-2 0,-7 0-2 0,6-4-2 16,7 1 0-16,-6-1 0 0,6 0-1 0,0 1 0 0,0 0 0 0,0-6 0 0,7 6 1 31,-7-5 0-31,0 5 0 0,0-5-1 0,0 5 1 0,-6-1-1 16,-1 0 0-16,-6 1-1 0,-7-1-2 0,1 1-1 0,-6 3-1 15,-2-4-1-15,-5 4-2 0,-1 0-2 0,1 0-1 16,-7 0-6-16,0 0-10 0,-7 0-18 0,1 0-23 0,-1-4-39 16,-5 4-70-16,-2 0-110 0,2 0-91 0</inkml:trace>
  <inkml:trace contextRef="#ctx0" brushRef="#br0" timeOffset="146640.74">30681 6026 220 0,'0'-4'205'0,"-6"4"-48"0,6 0-41 16,0 0-29-16,0-2-14 0,0 2-7 0,0 0-1 0,0 0-1 0,0 0-2 15,6 0-2-15,-6 0-3 0,0 0-3 0,0 0-7 16,0 0-6-16,0 0-8 0,0 0-5 0,0 0-7 0,0 2-5 16,0-2-5-16,0 0-5 0,0 4-4 0,0 0-1 0,0 4 2 15,0-5-1-15,0 4 0 0,0-3 3 0,6 3 1 16,-6 4 3-16,8-4 5 0,-8 4 0 0,6 0-1 0,-6 4 0 16,6-4-1-16,-6 4 0 0,7-1 0 0,-7 0-3 0,7 2-2 15,-7 2-1-15,6-3 0 0,-6-1-2 0,7 5 0 0,-7-4-1 16,0-1 0-16,0 0-3 0,0 1 0 0,0-5 0 15,0 2-1-15,0 3 1 0,6-8 0 0,-6 4 0 0,0-3-3 16,0-1 2-16,0-4 0 0,0 5 3 16,0-5 1-16,0-3-2 0,0 4 2 0,0-4 0 0,0 4 0 15,0-4 2-15,0 0-5 0,0 0-11 0,0-4-25 0,0 0-30 0,0 1-46 16,0-5-66-16,6-2-104 0,-6-1-116 0,0 3-61 0</inkml:trace>
  <inkml:trace contextRef="#ctx0" brushRef="#br0" timeOffset="147034.82">30987 6073 281 0,'0'0'265'0,"-6"0"-102"0,0 4-70 0,-1-4-41 0,0 0-21 16,1 4-13-16,-1 0-6 0,-6-1-4 0,7 1 0 0,-7 3-1 15,-1-3-2-15,8 0 0 0,-7 3-4 0,0-3 0 0,7 3 0 16,-7-3-1-16,7 0 0 0,-2-1 0 0,2 4 1 16,0-3 2-16,-1-1 5 0,0 1 3 15,7-4 2-15,-6 4 1 0,6-1 5 0,0-3 1 16,-6 5 0-16,6-5 0 0,0 2 0 0,0-2-1 0,0 4-1 0,0-4 1 16,0 5 1-16,0-5-2 0,0 3 2 15,0 1-1-15,6-4 1 0,-6 4 1 0,6-1 0 0,-6 1 2 0,7 3 1 16,0-4-1-16,-1 5-2 0,0-4 0 0,2 2 0 0,-2 2-3 0,0 0-5 15,1-5-2-15,-1 5-3 0,1-1-1 0,-1 1-2 0,1 2-3 16,-1-2-1-16,0 2 0 16,-6-3 1-16,8 5 0 0,-2-6-2 0,0 6 1 0,1-1 0 0,-7-3 0 15,6-1 1-15,-6 4-1 0,7-4-1 0,-7-3 0 16,6 3-1-16,-6 0 1 0,0-3-1 0,7 0-3 0,-7-1-3 16,0 1-12-16,0-4-15 0,0 0-29 0,0 0-47 0,0-4-91 15,0 1-146-15,0-5-75 0</inkml:trace>
  <inkml:trace contextRef="#ctx0" brushRef="#br0" timeOffset="147336.85">31033 6209 358 0,'-7'4'328'15,"7"-4"-130"1,0 0-86-16,0 4-53 0,0-4-27 0,0 3-13 0,7 0-3 0,-7 2-3 0,0 2 1 0,0-3 2 16,0 3 1-16,7 0 3 0,-7 1 1 15,0-1 1-15,0 0 0 0,6 4 3 0,-6-4 1 16,0 0 0-16,0 5 0 0,0-1-4 0,0-4-2 0,0 4-2 16,0 0-2-16,0 0-4 0,0 0-4 0,0-4-3 0,0 4 0 15,0-3-2-15,0 3 0 0,0-4-3 0,0 4 1 0,0-4-1 0,0 4 1 16,0-4-1-16,-6 1 0 0,6 0-5 0,-7-5-8 0,7 5-13 15,0-5-16-15,-7-3-19 0,7 0-29 0,0 0-54 16,0-3-94 0,0-1-123-16,0-3-60 0</inkml:trace>
  <inkml:trace contextRef="#ctx0" brushRef="#br0" timeOffset="147905.58">30948 6195 246 0,'0'-4'296'0,"7"1"-100"16,-7-1-73-16,6 4-41 0,-6-4-25 0,7 4-16 0,0-3-7 15,-1 3-3-15,7-5-3 0,-6 5 2 0,-1-4 1 0,7 4 1 16,-7-2 3-16,8 2 6 0,-8-5 6 0,8 5 2 0,-8-3 1 15,7 3 0-15,-7-4-2 0,7 4-2 0,0-4-5 16,-7 4-4-16,8-3-7 0,-1 3-3 0,0 0-5 16,0-4-1-16,-7 4-6 0,8 4-2 0,-8-4-4 0,0 0-4 15,8 3-4-15,-14 1 4 0,6 0-5 0,-6 4-3 0,6-2 0 16,-6 2-2-16,0 3 2 0,0-4-2 0,-6 4 3 16,6-3-7-16,-6 3 5 0,-1 0 1 0,0 0 2 0,-5-4-1 15,5 4 1-15,-6-4 1 0,6 4 0 0,-6-4 2 0,0 0-1 16,7-3 1-16,0 4 0 0,-8-4 0 0,8-2 1 0,6 3 0 15,-7-1 2-15,1-4-2 0,6 3-1 0,0-3 1 16,-7 0 0-16,7 0 1 0,0 4 1 0,0-4-1 0,7 0 1 16,-7 0-1-16,0 0 2 0,0 0-2 0,0 0 1 0,6 0-3 15,1 0 2-15,-1 0-2 0,8 0-1 0,-8 0 0 16,7 0 2-16,0 0-1 0,-7 4-1 0,7-4-1 0,1 3 1 16,-2-3-1-16,-5 4 0 0,6 0-1 0,-7-1-2 0,1 5-1 15,-1-5 0-15,1 1-1 0,-7 3-1 0,7 0 0 16,-7-3-1-16,-7 3 3 0,7 1 1 0,-7-5 0 0,7 5 1 15,-13-1 1-15,7 0 0 0,-7-3 1 16,6 3 1-16,-12-3 1 0,6 3 0 0,0-4-1 0,-7 1 0 16,8 1-1-16,-8-2 2 0,7 1 0 0,-7 0-1 0,0-4 0 0,1 3 0 15,6-3 0-15,0 0 1 0,0 0-1 0,0 0-1 16,7 0-11-16,-1-3-16 0,0-1-25 0,7-3-29 16,0 2-33-16,0-5-48 0,7 2-72 0,6-3-109 15,0 1-83-15</inkml:trace>
  <inkml:trace contextRef="#ctx0" brushRef="#br0" timeOffset="148410.71">31281 6070 36 0,'0'0'283'0,"0"0"-67"15,0 0-65-15,-7 0-46 0,7 0-30 0,0 0-19 0,0 0-10 0,0 0-6 0,0 0-5 16,0 0-7-16,0 0-6 0,0 0-3 0,0 0-5 0,0 0-2 16,7 0-1-16,-7 0 2 0,0 3 1 0,0-3 1 0,6 0 5 15,-6 0 2-15,6 0 2 0,-6 4 0 0,7-4 2 16,0 0-2-16,-7 0 2 0,6 0-2 0,1 0-1 0,-1 0-2 16,0 0-1-16,8 0 0 0,-8 0 0 0,7 4 1 0,0-4-1 15,-6 0-1-15,5 0-1 0,8 0-2 0,-6 0 1 16,-2 0-3-16,8 0 0 0,-7 0-1 0,0-4-4 0,0 4-1 15,0 0-2-15,0 0-1 0,6-4-2 0,-11 4-2 16,4 0-2-16,-6 0 0 0,1 0 1 16,0 0 0-16,-1 0 0 0,-6 0 0 0,7 0 0 15,-7 0 2-15,0 0 0 0,0 0-1 0,0 0 0 0,0 0-1 0,0 0 0 0,0 0 1 16,0 0-1-16,0 0 0 16,-7 0-3-16,7 0-5 0,0 0-11 0,-6 0-18 0,-1 0-21 0,7-3-27 0,-7 0-31 0,7 3-47 15,-6-4-60-15,6 0-87 0,-6 0-90 0</inkml:trace>
  <inkml:trace contextRef="#ctx0" brushRef="#br0" timeOffset="149034.55">31443 6092 204 0,'-6'0'199'0,"6"0"-35"15,0 0-42-15,0 0-25 0,0 0-15 0,0 0-5 16,0 0-2-16,0 0 1 0,0 0 1 0,0 0 1 0,0 0-2 15,0 0-3-15,0 0 2 0,0 0-2 0,0 0 1 16,0 0 1-16,0 0-1 0,-6 0 0 0,6 4-4 0,0-4-6 16,0 0-13-16,0 0-8 0,0 3-9 0,0-3-11 0,0 0-9 15,0 0-7-15,0 4-5 0,0 0-2 0,0-1 2 16,0 1-2-16,0 0 1 0,0 3 0 0,0 4 2 0,0-4 3 16,0 4 1-16,0-4 3 0,0 4 0 0,6 5 2 0,-6-6-2 15,0 5 1-15,6-5-1 0,-6 6-3 0,0-2 0 16,0 1-2-16,7-4-1 0,-7 3-1 0,0-3 0 0,0 3-1 15,6-2-1-15,-6 3-1 0,0-4 1 0,0 4 0 0,0-5 1 16,0 1-2-16,7-3 0 0,-7-1 0 0,0 4 1 16,0-7 0-16,0 3 1 0,0-3 3 0,0-1 3 0,0 1 9 15,0-4 8-15,0 4 8 0,0-4 6 0,0 0 7 16,0 0 0-16,0 0 0 0,0 0-1 0,0 0-41 0,0 0-65 16,0-8-91-16,7 1-177 0,-1 0-140 0,0-4-90 0,1 0-54 15</inkml:trace>
  <inkml:trace contextRef="#ctx0" brushRef="#br0" timeOffset="150785.1">32505 6685 240 0,'0'0'242'0,"0"0"-56"15,-7-3-43-15,7 3-30 0,0 0-18 0,-6 0-12 16,6-4-6-16,0 4-4 0,0 0-8 0,0 0-5 0,0-3-9 15,0 3-9-15,0 0-7 0,0 0-6 0,0 0-3 0,-6 0-6 16,6 0-4-16,0 0-3 0,0 0-3 0,0 0-1 16,0 3-5-16,0-3-1 0,0 0-2 0,0 4-2 0,0-1 0 15,0 1 3-15,6 3 4 0,-6 1 6 0,0-1 6 0,0 0 11 16,0 4 13-16,6 4 12 0,-6-3 7 0,0 2 6 16,7 1 3-16,-7 3 1 0,7-4-1 0,-7 5-8 0,6-1-12 15,-6 4-7-15,6-3-7 0,1-1-7 0,-7 4-7 0,7-4-5 16,-1 0-2-16,1 4-3 0,-1-4-2 0,0 1-4 0,2-1 0 15,4 1 0-15,-6-5-2 0,1 1-1 0,0-1 0 16,-1-3-3-16,1 4 0 0,-1-8 4 0,-6 4-3 0,6-3-1 0,-6-2 0 16,8 3-1-16,-8-6 0 0,0 1 1 0,0 0 0 0,0-1-3 15,0-3 3-15,0 4 5 0,0-4 8 0,0 4 10 16,0-4 10-16,-8 0 2 0,8 0 5 0,-6-4 4 0,0 4 1 16,6-4 2-16,-7 1 0 0,1-1-4 0,-8 0-2 0,8 4-2 15,0-3-1-15,-8 0-2 0,8-3-1 0,-7 3-6 0,7 0-5 16,-1 3-5-16,-6-4-4 0,0 0-4 0,6 4-2 0,1 0-3 15,-7 0-1-15,6 0 0 0,-6 0-2 0,7 4-1 16,-7 0 0-16,6-1 1 0,-5 0-1 0,-2 6 2 16,1-6-3-16,0 5-1 0,0-1 1 0,7 0 0 0,-8 4-2 15,2-4 1-15,-1 4-1 0,6 0 0 0,-6 0 2 0,7 4-1 16,-8-4 2-16,8 3 1 0,0 1-1 0,-1-3 0 16,7 2-2-16,-7-3 1 0,7 3 9 0,-6-2-3 0,6-1-4 0,0 3 1 15,0-3-1-15,0 0 2 0,6 0 2 16,-6-4 0-16,7 4-7 0,0-2 4 0,5-3 5 15,-5 2 0-15,6-4 2 0,0-1-2 0,0 1-2 0,6-4-1 0,-5 3 0 0,-2-3-2 16,8 0-2-16,-7 0 0 0,1-3-1 16,-2-1 2-16,-5 1 1 0,6-1 0 0,0-4-1 0,0 4-1 15,-6-3 2-15,5 0-1 0,-5-4 1 0,6 3-2 0,-7-3-1 0,8 1-1 16,-8-1 0-16,1 0 1 0,-1-4-1 0,0 4 0 0,2 0 2 16,-2-4 0-16,-6 5 2 0,0-2 6 0,6 1 7 0,-6-3 8 15,0 3 7-15,-6 0 7 0,6 0 7 0,0 0 5 16,0 3 2-16,-6-3 0 0,6 4-1 0,0-4-5 0,-8 4-6 15,8 3-4-15,0-3-5 0,0 3-4 16,0 1-5-16,-6 0-4 0,6-3-7 0,0 3-4 0,0 3-1 16,0 0-5-16,0 0-3 0,0-3-3 0,0 3-1 0,-6 0-2 15,6 3 0-15,0-3 0 0,0 0 0 0,0 9 1 0,0-6 0 16,-7 0 3-16,7 5-1 0,-6-1 2 0,6 4 0 16,0-4 1-16,-7 4 1 0,7 0 1 0,0 4 2 0,0-4 1 0,0 3 0 0,0-3 1 0,0 4-2 15,0-1 1-15,0 1-2 16,0 0 1-16,0-4-2 0,0 4-1 0,7-4-1 0,-7 3-2 0,0-3 2 0,6 0 0 15,-6 0 1-15,7-4 0 0,-7 4 1 16,6-2 0-16,0-3 3 0,2-2 0 0,-8 4 2 0,6-5-3 16,0 1 2-16,7-1 1 0,-6 1 0 0,-1-1 0 0,7-3-2 15,1 0 1-15,-2 0-6 0,2-3-6 0,5-1-22 0,-6 1-32 16,0-1-50-16,-1-3-59 0,2 3-57 0,5-6-54 0,-5 1-57 16,5-2-75-16,-6 0-117 0,7-3-81 0,-7-1-19 0</inkml:trace>
  <inkml:trace contextRef="#ctx0" brushRef="#br0" timeOffset="151181.53">32831 6843 63 0,'0'0'482'16,"0"-4"-105"-16,0 4-139 0,0-3-96 0,0 3-56 16,0 0-33-16,0 3-16 0,0-3-7 0,0 4 0 0,0 0 1 15,6 3 2-15,-6 0-1 0,0 4 2 0,0 1 4 16,6 2 1-16,-6-3 1 0,0 3 0 0,7 5-4 0,-7-4-3 0,7 7-2 16,-7-4-3-16,0 0-4 0,6 3-4 0,-6-1-1 0,0 2-1 15,0 3-3-15,0-3-1 0,0 0-1 0,0 5-2 0,-6-6 1 16,6-3-2-16,0 4-2 0,-7-4 0 0,7 1 2 0,-7-1-2 15,7-4 2-15,0 2 2 0,-6-6 1 0,6 1 3 0,0-3 4 16,0-1 6-16,0 0 13 0,0-3 18 0,0 0 22 0,0-1 30 16,6-3 30-16,1 4 22 15,0-8 12-15,5 4 3 0,2-3-8 0,5-1-16 16,-5-4-20-16,4 1-32 0,2 4-32 0,0-8-25 0,-1 3-16 16,1 2-11-16,0-3-6 0,-1 2-4 0,1 0-4 0,0-4-2 15,-1 4-2-15,7-4-5 0,-14 0-24 0,8 0-46 0,-7 3-63 16,7-3-68-16,-8 0-70 0,2-3-81 0,-8-1-127 0,8 1-144 15,-8 2-56-15,-6-2-4 0</inkml:trace>
  <inkml:trace contextRef="#ctx0" brushRef="#br0" timeOffset="151577.33">32719 6821 144 0,'0'0'384'16,"0"0"-106"-16,0 0-88 0,-6 0-57 0,6 0-35 0,0 0-22 15,6 0-13-15,-6 0-9 0,8-4-8 0,-8 4-10 16,12 0-9-16,-5 0-8 0,-1 0-4 0,8-3-3 0,-2 3-1 15,2 0 0-15,-8 0 2 0,7 0 6 0,7 0 2 0,-8-4 5 16,2 4 5-16,-2 0 4 0,8 0 5 0,-7-4 4 0,7 4 1 16,-8 0 4-16,8-3 4 0,-7 3 4 0,7 0 9 0,0-4 7 15,-1 0 5-15,-6 4 4 0,6 0 1 0,1 0-3 0,-6 0-4 16,5-4-9-16,-13 4-13 0,7 0-13 0,-6 0-12 0,5 0-9 16,-12 0-6-16,8 0-8 0,-2 0-6 0,-6 0-6 0,0 0-3 15,0 0-3-15,0 4-2 0,-6-4-14 0,6 8-28 0,-8-5-34 16,2 1-35-16,0 0-37 0,-1-4-39 0,1 3-50 0,-1 1-80 15,1-4-112-15,-1 4-65 0,1-1-20 0</inkml:trace>
  <inkml:trace contextRef="#ctx0" brushRef="#br0" timeOffset="151846.96">32798 7085 1 0,'0'0'393'0,"6"-4"-92"0,-6 4-98 16,7-3-64-16,0 3-34 0,-1 0-21 0,7-4-10 0,-7 4-4 0,8-4-4 15,-2 1-4-15,2 3-5 0,5 0-6 0,-5-4-5 0,4 0-2 16,-4 4 2-16,5-3 0 0,1 3 7 0,0 0 5 0,-1 0 5 16,1-4 5-16,-8 4 6 0,8 0 3 0,0-4 2 0,-7 4 5 15,0 0 1-15,0-3 0 0,-1 3 1 0,-4 0-3 16,-2 0-3-16,0-4-4 0,1 4-5 0,-7 0-7 0,6 0-11 15,-6 0-14-15,0 0-16 0,0 0-23 0,-6 0-51 0,-1 0-61 16,1 0-68-16,6-5-81 0,-14 3-120 0,2-2-150 0,-1 0-83 16,0 4-34-16</inkml:trace>
  <inkml:trace contextRef="#ctx0" brushRef="#br0" timeOffset="158952.42">31665 5374 42 0,'0'-4'237'15,"0"1"-61"-15,0-1-53 0,0 4-40 0,0-4-23 0,0 0-12 0,0 1-5 0,0 3-4 31,-7-4 0-31,7 1 0 0,0-1-4 0,0 4-2 16,-6-4-4-16,6 1-3 0,0-1 1 0,0 1 3 0,0 3 6 16,0-4 3-16,0 1 6 0,0-1 4 0,0 4 4 0,0-5 1 15,0 5-2-15,0 0-3 0,0-3-4 0,0 3-1 0,0-6-3 16,0 1-2-16,-6-2-5 0,6 3-2 0,0 0-1 16,0 1 2-16,-8-5 2 0,8 5-2 0,-6 0-4 0,0-2-3 15,0-2-2-15,-2 3-7 0,2 1-1 0,0-5-3 16,-1 5-3-16,-6-4-3 0,0 3 2 0,1-3 3 0,-2 3 4 15,1-4 10-15,0 5 4 0,6-4 3 0,-5 3 4 16,-2 0 10-16,2 1 4 0,5-1 2 0,-6 0-3 0,6-2-6 16,-5 0-4-16,-2 3-5 0,2-4-7 0,-8 3-9 0,7 1-10 15,-7-5-3-15,8 5-4 0,-8-1-1 0,0 0 1 0,1 1 0 16,-1-1-1-16,0 0 1 0,1 1-2 0,-1-1 0 16,1 1-3-16,-1-1 1 0,7-3 0 0,-6 3 0 0,-1 0 2 15,1 1-1-15,-7-1 2 0,6 0-1 0,0 1 4 16,-5-1-2-16,5 0-1 0,-6-3-1 0,0 7-2 15,7-7 0-15,-8 3-1 0,1 4 3 0,0-4-1 0,6 1-1 16,-5-1 0-16,-1 4 1 0,6-3 1 0,-6-2 0 0,7 2-1 16,-7 3 1-16,6-3 0 0,1-2 0 0,-1 1 0 0,6 1 0 15,-5 3 0-15,-1-4 0 0,8 1 0 0,-8-1 1 0,1 1 0 16,5-1-1-16,-6 0 1 0,2 1 1 0,-2-1-1 16,1 1-1-16,-7 3-1 0,6-4 0 0,-7 0 1 0,9 4 0 15,-2-4 0-15,0 1 0 0,-5 3 1 0,5-4 1 0,0 4-1 16,-6 0 1-16,7-4-2 0,-8 1-4 0,8-1 2 15,-8 0 1-15,8 1 1 0,-7-1 0 0,6 4 3 0,-6-4-1 16,1 1 1-16,5-1 4 0,-6 1-4 0,7-1-1 0,-7 0 0 16,6 1-1-16,-6-1-1 0,7 0 1 0,-8 1 0 15,8-1-1-15,-8 4 1 0,8-4-1 0,0 4 0 0,-1-3 0 16,1 3 0-16,-7 0-1 0,6 0 1 0,1 0 0 0,-1 0 0 16,-6 0 0-16,6 3-1 0,1-3-1 0,-1 0 0 15,-6 0 0-15,7 0 2 0,-1 0-1 0,0 0 0 16,1 0 0-16,-7 0 0 0,6 0 1 0,-6 0 0 15,1 0 1-15,-2 0-1 0,1 0 0 0,0 0 0 0,-7 0 1 16,1 0-2-16,-1 0 1 0,7 0-1 0,-6 0 0 16,-1-3 0-16,7 3 1 0,-7 0 0 0,7 0 0 0,-6-5 1 0,6 5 4 15,-1 0-2-15,2 0 0 0,-1-4-2 0,0 4 0 16,0 0-1-16,-1 0 0 0,8-2-1 0,-7 2-2 0,0 0 0 16,0-4 2-16,0 4-1 0,-1 0-1 0,2 0 2 0,-1 0 0 15,0 0-2-15,0 0 1 0,-1 4 0 0,1-4 9 0,0 0-2 16,1 0-3-16,-8 0 0 0,7 0-1 0,0 0 1 0,-7 0 0 15,7 0-1-15,-6 0-7 0,5 2 4 0,-5-2 1 0,6 0 1 16,-7 0 1-16,1 0-1 0,-1 0 0 0,1 4 2 16,-7-4-1-16,6 0-1 0,-6 0 0 0,0 0-1 15,0 0 1-15,-1 5 0 0,1-5 0 0,1 0-1 0,-1 0 3 16,-1-5-1-16,7 5-1 0,-5 0 2 0,5 0-2 0,1-4 0 16,-1 4 0-16,1 0 0 0,-1-2-2 15,1-2 0-15,5 4 1 0,-5 0 0 0,6-4 0 16,-7 4 1-16,7 0 0 0,0-4 1 0,-7 4-1 15,7-4 0-15,-7 4 0 0,1 0 1 0,6 0 1 0,-7 0 0 16,1 0-2-16,-1 0 0 0,1 0 1 0,-7 0-1 0,6 4 1 16,-5 0-2-16,5-4 0 0,-7 4 1 0,-5-4 0 0,5 4 0 15,-5-2 0-15,6-2 0 0,-7 4 0 0,8 1 1 0,-1-2 0 16,-1-3-1-16,7 4 0 0,-5 0 0 0,5-4 0 0,1 3 0 16,-7-3 0-16,6 4 0 0,1-4-1 0,-1 4 1 0,1-4-2 15,-2 0 0-15,2 3 0 0,-1-3 1 0,1 4-1 0,-1-4-1 16,7 4 2-16,-6-4 0 0,-1 0 1 0,1 3 0 15,-1 1 1-15,1-4-1 0,-1 3 1 0,1 1 2 0,5-4-1 0,-5 4-1 16,-1-1-1 0,7 5 1-16,-6-5 0 0,5 1 1 0,-5 0 0 0,6 3-1 15,-7-3-1-15,7 0 1 0,-7-1 0 0,8 1 0 0,-1-1 0 0,0 1-1 0,-7 0 0 0,7-1 0 16,-6 4 0 0,5-7 0-16,-5 4-1 0,6 3 1 0,-7-2 0 0,1-2 0 15,-1 0 0-15,1 5 0 0,-1-4 1 0,-6 3 0 16,7-3 0-16,-2 3 0 0,2-3-1 0,-7 3 0 0,7 0 0 15,-1-3 0-15,-6 3 0 0,7 1-1 0,-1-1 0 0,1-3 1 16,5 3 2-16,-5 0-1 0,6 0 1 0,0-3 0 0,6 3 0 0,-6-3 0 0,7 3 1 0,-1-3-2 16,1 3-1-16,-1 2-1 15,0-6 0-15,7 4 0 0,-7 0 0 0,8 1 0 0,-8-1 0 0,1 0-1 0,5 1 1 16,-5 3 1-16,0-4 0 0,-1 0 0 0,1 4 0 0,5-4 0 16,-5 4 0-16,-1-3 1 15,0 3 0-15,8-4-1 0,-8 0-1 0,1 0 1 0,-1 5-1 16,8-5 1-16,-8 0-1 0,0 1-1 0,-6 2 1 0,7-2 0 15,-1-1 1-15,1 4 0 0,-1-3 1 0,0 3-1 0,-6-4 0 16,7 4 2-16,-1 0-1 0,1-4 1 0,-1 5-1 0,0-1 0 0,8 0-1 16,-8-4 0-16,1 4 1 0,-1 0 0 0,0 0 1 15,1-4-1-15,6 4 0 0,-6 0-1 0,-1 0 1 0,0-4-1 16,1 4 0-16,5 0 0 0,-5 0 0 0,0-1 0 0,-1-1 0 16,7 2 2-16,0 0 1 0,-6-4-2 0,5 4 1 15,1 0-1-15,1-4-1 0,-2 0 1 0,2 1-1 0,5-1 0 31,-6 1 0-31,6-1 1 0,-5 0 0 0,4 0-1 16,2 1 0-16,-7-5-1 0,6 4 0 0,1 1 1 0,-7 0-1 16,7-1-1-16,-1 0 2 0,0 0-1 0,-5 1 2 0,5 3-1 15,-6-4 1-15,7 0-1 0,-7 4 0 0,-1 0 2 16,8-3-1-16,-8 2-1 0,2-2-2 0,-1 3 0 0,0-4 2 16,0 3 1-16,-1-1-1 0,8 2 0 0,-6-4 0 0,-2 0 1 15,1 0 1-15,7 1 1 0,-8-1-3 0,8 4 0 0,-6-7 1 16,4 7 0-16,2-4 0 0,0 0-1 0,-1 1 1 15,-6-1-1-15,6 0-1 0,1 1 1 0,0-1 0 0,-1 0 0 16,0 5 0-16,-5-5 0 0,5 4 0 0,0 0 0 16,1-1 2-16,-7 2-1 0,7-1 0 0,-8 0 1 0,2 0 1 15,4 4 0-15,-11-1 2 0,13 0-3 0,-14 2 0 16,14-2 1-16,-8 0-2 0,2 1 0 0,-1 0 0 0,-1-4-1 16,2 4-1-16,6-5 1 0,-8 2-1 0,1 2 1 0,0-3-1 15,6-1 1-15,-5 2 0 0,-2 3 0 0,8-4 0 16,-7 0 0-16,6 0 0 0,-6 3 1 0,0-3-1 0,7 1 0 15,-1 2 0-15,-5-3-1 0,4-1 1 0,-4 6 0 16,5-5 0-16,1 3-1 0,-1-3 2 0,-6 4 0 0,7-4 1 16,0 4-1-16,-2-4 0 0,2 3 0 0,-7-3-1 0,6 4 0 15,1-3-2-15,-7 2 1 0,7-3 1 0,-1-1 0 16,-6 5 0-16,7 0 2 0,-8-4 0 0,8 3-1 0,-7-3 1 16,6 4 0-16,-6-4-1 0,7 4 0 0,0-4 0 0,-8 3-1 15,2 1 0-15,5 0-1 0,-6-1 1 0,0 2 0 16,7-2 0-16,-2 0 1 0,-4 1-1 0,5-1 0 0,0 2 4 15,1-2-1-15,0 1-3 0,-1-1 0 0,1 1 0 0,-1 4 1 16,0-5-1-16,1 0 0 0,0 5-2 0,-1-1 1 0,7-3 2 16,-7 3 0-16,1 1 0 0,0-1 0 0,-1 0 1 15,1 0 1-15,-1 5-1 0,0-5 0 0,1 0 1 0,-8 4-2 16,8-4 1-16,0 4 0 0,0-4 0 0,-1 1 2 16,0 3 2-16,1-4 3 0,-1 1 1 0,1-1 3 0,0 4 2 15,-2-4 1-15,2 4 2 0,0-3-1 0,0 2 1 16,-2-3-1-16,8 5 1 0,-6-1-4 0,0 0-1 15,-1-1-1-15,1 2-2 0,6-2 0 0,-7 2-3 0,0-1-2 0,1 0 0 16,6-1 0-16,-6 2 0 0,6-5 1 0,-6 4 0 0,6-4 2 16,-8 4 2-16,8-3 0 0,0-1 0 0,0 5 1 15,0-6 0-15,0 5-1 0,0-4 1 0,0 1-1 0,0 3 3 16,8-4-2-16,-8 0 0 0,0 1-1 0,6 3 0 0,-6-4-2 16,0 0-1-16,6 1-1 0,-6-1-3 0,0 0 0 15,6 0-2-15,-6 1 1 0,0-1 1 0,7 1 2 0,-7 2 2 16,0-2 0-16,7-1 2 0,-7-4 2 0,0 6 2 0,0-2 4 15,6-4-3-15,-6 4-2 0,0-3-1 0,7 0-2 16,-7 3-1-16,0-3 0 0,6 2 2 0,-6-1-5 0,0-2 1 16,6 1 4-16,-6 0 3 0,0-4 1 0,8 3 2 15,-8 1-1-15,0 0-1 0,6-5-1 0,-6 5 1 0,6-5-1 16,-6 6-4-16,6-1-1 0,-6-1-2 16,8-3-7-16,-8 4 1 0,0-1 0 0,6 1 1 15,-6-4-1-15,6 4 0 0,-6-3 0 0,7-3 1 0,-7 7 9 16,6-6-3-16,-6 1 0 0,0 0 0 0,7 0 1 15,0 0 0-15,-7 0 0 0,6 0-1 0,0-3 0 0,0 2 1 16,2 1-1-16,-8-3-7 0,6 4 1 0,0-6 3 0,1 6 1 16,-7-2-1-16,7-3-1 0,-1 5 0 0,1-1 0 0,-1 0 6 15,0-1-3-15,-6 1-3 0,7 0-3 0,0 1 2 0,-1-2 3 16,0 1-3-16,1-3-1 0,0 3 0 0,-1 0 1 16,7-4 1-16,-7 4 0 0,1-3 0 0,0 2 0 0,-1-2 0 0,8-1 2 15,-8 4 0-15,7-4-1 0,-7 5 1 0,8-5-2 16,-2 4 0-16,-6-1 0 0,8 1-2 0,-8 1 2 0,7-5-2 0,1 4-1 15,-8-4-1-15,0 4 1 0,8 0-1 0,-8-3 0 16,0 3-1-16,8-4 1 0,-8 4 0 0,1-4 1 0,-1 4 1 16,7-4-1-16,-6 4 0 0,-1-3 1 0,8-2 0 0,-8 3 0 15,7-2 1-15,-7 0-1 0,7 4-1 0,-6-3 1 16,5-1 0-16,-4 0 0 0,4 1-1 0,-5-1 0 0,-1 4 0 16,7-4-1-1,-6 0 1-15,6 1 0 0,0-1 0 0,-7 0 2 0,8 1 2 16,-2-1 1-16,1 4 2 0,1-3 2 0,6-1-1 0,-8 4 1 0,8-8 1 0,-7 5-1 0,7 2-2 15,-8-2-1-15,8-1-2 0,-7 1 0 0,7-5-1 16,-8 5-2-16,8-1 0 0,-1 0-1 16,-5 1 0-16,5-5-1 0,-6 5 1 0,7-1-1 15,-7 0 1-15,7 0 2 0,-8 2-2 0,8-2 2 0,-7 0-1 16,-1 0 3-16,8 0-1 0,-6 0 1 0,5 1-2 0,-6-4-1 0,6 2 2 0,1 2-2 16,0 0 1-16,-7-1-2 0,6-3-1 0,0 3 1 0,1 1 0 15,-1-2 0-15,1-2-2 0,0 3 0 0,6 1 0 0,-7-1 1 16,1-4 1-16,-1 5-1 0,1 0 0 0,0-1 0 15,-1-3 2-15,1 3 2 0,-1 4-2 0,-6-7 0 0,7 2-1 16,-1 2 2-16,1-4 1 0,0 3-1 16,-8 0-1-16,8-3 1 0,6 0 0 0,-7-1 2 0,1 5 0 15,-7-5-2-15,7 1-1 0,-1 0 1 0,7 0-1 0,-6-1 1 16,0 1-2 0,-1-1 0-16,0 1-8 0,8-4 4 0,-8 4 2 0,0-1 0 0,8 1-1 0,-8 0-1 0,7-1 0 0,-6 0-8 15,6 1 12-15,-7 1-1 0,7-2-2 0,-6 1 2 0,6 0 1 31,-7-1 0-31,1 1 1 0,0 0 9 0,-1-1-5 0,7 1 0 16,-6-1-2-16,-1 1 0 0,-6 0-2 0,6-1 2 0,1 1 1 16,0 0 0-16,-1-1 0 0,1 1-2 0,0 0 0 15,-1-1 0-15,1 1 3 0,-1-4-3 0,7 0-1 16,-6 4 0-16,6-4 0 0,-6 3 2 0,5-3-1 16,-5 0-2-16,0 0 0 0,-1 4 1 0,7-4 0 0,-6 0 2 15,6 0-2-15,-7 4-1 0,1-4 0 0,6 0 0 0,-7 0 0 16,1 0 0-16,6 0 0 0,-7 0-2 0,7 0 1 0,-6 0 1 15,0 0 3-15,-1 0-2 0,7 0 2 0,-6 0 0 16,6 0 1-16,-1 0 2 0,1 0 3 0,-6 0 0 0,13 0 0 16,-7 0 0-16,0 0 1 0,-1-4 2 0,2 4-4 0,-1 0 0 15,0-4-1-15,0 4-2 0,1 0-3 0,-9 0 2 16,9 0-2-16,-1 0-1 0,-6 0 1 0,5 0 0 0,-5-3 0 16,6 3-1-16,0 0 0 0,-7 0 4 0,7 0-3 0,-6-4-1 15,6 4-1-15,1 0 2 0,-8 0-1 0,7-4 0 16,0 1 0-16,0 3-1 0,7-4 0 0,-7 0 1 0,6 4 3 15,-5 0-2-15,5-3 0 0,-7 3 1 0,9 0 0 0,-2 0 0 16,1-4 0-16,-1 4-3 0,-5 0-1 0,5 0 1 16,1 0-1-16,-1-4-2 0,-6 4-1 0,7 0 2 0,-1 0-1 15,1-3 3-15,-1 3-1 0,-5-4-1 0,11 4 1 0,-11-4 2 16,11 1 2-16,-5-1-3 0,6 1 2 0,-7-1 0 16,1 0 1-16,6 4 1 0,-6-3 0 0,-1-1 2 0,1 4-1 15,0-4 0-15,-1 4 0 0,1-3 1 0,-7 3-2 16,6-5-1-16,-6 5-2 0,7-4 1 0,-1 4-1 0,-5-3 0 15,5 0 0-15,1 3 0 0,-1-4 1 0,7-3-10 0,-7 7 7 16,1-4 0-16,7-3 2 0,-8 3 1 0,7 1 2 16,-6-1-2-16,5-4 1 0,-5 5 10 0,7-1-6 0,-8-3-2 15,7-1-4-15,0 5-2 0,0-4 0 0,-6-1 0 0,6 5-2 16,6-5 1-16,-5 1 1 0,-1-4 1 0,0 4 0 0,-7 0 1 16,7-1 1-16,1 4 1 0,-8-4-2 0,7 1 1 15,-7 0 0-15,7 0 1 0,-6-1-2 0,-1 5 2 0,2-5-3 16,-2 1-2-16,1 4 1 0,-1-5 0 0,1 1 0 0,-7 3-2 15,7-4 0-15,-1 2-2 0,-6 2 3 0,-1-4 2 16,8 1 1-16,-7 0 1 0,0 4 0 0,7-5 0 0,-7 0 2 16,0 2 0-16,7-2 1 0,-7 0-4 0,7 5 1 15,-7-4-1-15,0 3 0 0,6-3-1 0,-6 3 0 0,0-3-2 16,0 3 0-16,7-3 4 0,-7-1-2 0,0 5 0 16,6-5-1-16,-5 1 0 0,-1-1 1 0,6 1 1 0,-5 0 0 15,-2 0-4-15,7 0-1 0,-5 0 1 0,-1-2 2 0,0 3-1 16,0-2 0-16,0 1 1 0,-7-1-2 0,7 1 1 0,1 0 2 15,-7-1 0-15,-2 1-2 0,9 0 2 0,-7-1-2 16,6 1 0-16,-7 0 1 0,7 3 0 0,-6-3 1 0,6 0 0 16,-1-1 1-16,-5-3 1 0,6 4 0 0,1 0-1 0,-1-2-1 15,-1 3 1-15,1-5-1 0,7 3 3 0,-7-2-1 16,0-1-1-16,7 0-1 0,-7 3 1 0,0-3 0 0,-7 4 0 16,7-4 1-16,0 4-1 0,-6-4 0 0,-1 3 0 15,7-2 2-15,-6 2 0 0,-1-4 0 16,1 5 1-16,0 0-2 0,-7-4 0 0,6 4-1 0,0 0-8 0,1-1 5 0,-7-3 1 15,7 4 1-15,0 0 1 0,-8-4 1 0,8-1 0 16,-1 6-1-16,1-5 7 0,0 0-5 0,-1 0-3 0,1 3-1 16,0-3 1-16,-2 0-3 0,9 0 2 15,-7 1-2-15,6-6 0 0,-1 6 1 0,-5-1 0 0,6 0 0 16,-6-4-1-16,-1 4 2 0,1 0 1 0,-1 1 1 0,1-2 0 16,0 1 1-16,-2 0-1 0,2 0-1 0,0-4 1 0,-1 4-1 0,1 0-1 15,0-4 0-15,-1 5-1 0,7-1 2 16,-6-3 0-16,-1-1 0 0,1 3 0 0,0-2-2 0,-1 3 2 15,0-4 1-15,-6 0 2 0,7 4 4 0,-7 1 4 0,0-5 1 16,0 4 2-16,-7 0 3 0,8 1-2 0,-2-2 0 0,-5 1-3 16,6-4-2-16,0 4-4 0,-7 0-1 0,8 0 1 0,-2 0-3 15,2 0-2-15,5 0 2 0,-6-3 0 0,0 3 0 16,7 0-2-16,-1-5 0 0,-6 6 1 0,7-1 1 0,-7-3 2 16,7 2-3-16,-8 1 0 0,1-3 2 0,1 3 3 0,5-1 1 15,-6-2 0 1,0 3 0-16,0 1 1 0,0-6 1 0,1 5 0 0,-8-3-1 15,6 3-1-15,2-4-1 0,-8 4 0 0,7-3 1 16,1 3 0-16,-2-1 2 0,2-2 0 0,-8 3-1 0,7-3 0 16,0 2 2-16,0-3-1 0,-7 4-2 0,1 1 1 0,6-5-1 15,-7 4 0-15,1 0-1 0,6-4-2 0,-6 4-1 0,5-3 1 16,-4-1-1-16,4 0-1 0,1 1 2 0,0-5-1 0,0 5 1 16,-7-1 1-16,8-3-1 0,-2 3 1 0,2-3-1 0,-1-1 1 0,7 1-1 0,-8 0 0 15,2-1 1-15,-2 1-1 0,2 0 2 16,-1 3 0-16,-7-3 0 0,7 4 1 0,-6-2 2 0,5 2 1 15,-5 0 2-15,0-1 3 0,-1 4 0 0,1 0-1 0,-1-4 0 16,0 4 0-16,1 0 0 16,0 0-2-16,-1 1 0 0,0-2-3 0,2 1 0 0,-2 0-1 0,0 0 0 0,1 1-1 15,-1-2 0 1,-6-3 0-16,7 5 1 0,-1-1-2 0,1-1 1 0,-7 2 0 0,6-1-1 0,0-1 1 0,-6 1-1 0,8-3 2 16,-8 3-1-16,6 0-1 0,-6-4-1 0,6 4 1 0,-6-3 0 15,0-1 0-15,7 0 1 0,-7 1-2 0,6-1-1 0,-6 0 1 31,7 1 1-31,-7-1-2 0,7-3-1 0,-7 3-1 16,6 0-1-16,-6-3 0 0,6 4 1 0,1 0-2 0,0-6 1 16,-1 6-1-16,-6-1 1 0,6 0 1 0,-6 1 3 0,7-1 1 15,-7 1 1-15,0-1 1 0,7 4 1 0,-7-4 3 0,0 4 0 16,0-3-1-16,0 2 0 0,0 2-2 0,6-5-1 16,-6 4-2-16,0 0 0 0,0 0 0 0,0 0-2 0,0 0 1 15,7-3-2-15,-7 3 1 0,0-1-1 0,0-2 0 0,0-1-1 16,0 0 2-16,0 1 2 0,0 3 3 0,0-4 1 15,0 0 1-15,0 1 0 0,-7-1 0 0,7 0 1 0,0 1-3 16,0 3-3-16,0-4-4 0,0 1-1 0,0-1-1 0,0 0 0 16,7 1 0-16,-7-1 0 0,0 1-1 0,0-5 0 0,0 4 1 15,0 1-1-15,6-1 1 0,-6 0 0 0,0 1 0 16,0-1-2-16,0 1 1 0,0-1 0 0,0 3 1 0,0-2 1 16,0 3-1-16,0 0 1 0,0 0 2 0,0 0 2 0,0 0 0 15,0 4-1-15,0-4 1 0,0-4-2 0,-6 4-6 16,6-3 2-16,0-1 0 0,-7 0-1 0,7 1 1 0,-6-4-1 15,6 3-1-15,-7-4 1 0,0 5 5 0,7-5-2 16,-6 1-3-16,0-1 1 0,-1 1 0 0,7 0 0 16,-7 0 0-16,1-1-1 0,0 1-1 0,-1 0 0 0,7 0-1 0,-7-1 3 15,1 1-1-15,-1-1 2 0,1 1 0 0,0 4 2 16,-2-5 0-16,2 5-1 0,0-1 0 0,-1-4-1 0,1 5 0 16,-1-1 0-16,1 1-1 0,-1-1 1 0,1 0-1 0,0 1 1 15,-2-1 0-15,8 1 0 0,-12-2 0 0,5 5-1 0,7-3 0 16,-7-1-1-16,1 5-2 0,0-5 2 0,-1 4 0 15,1-4 0-15,-8 4 1 0,14-3-2 0,-12 3 0 0,5-4 1 16,0 0 1-16,1 4 0 0,-7-3 0 0,7 2-1 16,-1-2-1-16,-6 3 1 0,7-4 0 0,-8 4 0 0,2-3 0 15,-2-1 1-15,1 1-2 0,1-2 0 0,-2 2 0 0,-6 0 0 16,8-1 0-16,-8-4-2 0,1 5 1 0,-1-1-1 16,1 0 2-16,5-2-2 0,-12 1 0 0,7 2 1 0,-1-1-1 15,0 5 0-15,8-2 0 0,-8 1 0 16,7 0-3-16,-7 4-13 0,8 0-18 0,-2-1-27 0,2 1-43 15,-1 3-121-15,6 1-138 0,0-1-218 0,1 4-154 16,0 0-94-16,-1 4-40 0,0-4-7 0</inkml:trace>
  <inkml:trace contextRef="#ctx0" brushRef="#br0" timeOffset="160406.46">29535 8645 421 0,'-6'0'348'0,"6"0"-125"0,-6-3-68 0,-2 3-40 16,2 0-19-16,6 0-8 0,-6-4 0 0,6 4 0 0,-7 0-2 0,7 0-13 15,0 0-15-15,0 0-12 0,0 4-7 0,0-4-12 0,0 0-10 0,0 0-4 0,0 3 1 16,0 1 0-16,0 0 7 0,0 0 7 15,0 3 9-15,0 0 10 16,0 0 8-16,7 4 10 0,-7 0 17 0,0-3 17 0,6 6 20 16,-6-3 15-16,6 1 12 0,2 3 7 0,-2-1 5 15,0 0 1-15,0 5-8 0,1-5-17 0,6 5-23 16,0-1-22-16,1 0-18 0,-2 4-15 0,2-3-16 0,-2 3-11 16,8-4-11-16,-7 4-6 0,7 0-4 0,-8 3-1 0,8-2-3 15,-7-1-3-15,7-1-1 0,-8 1 0 0,8 4 1 0,-7-4-2 16,7 4 0-16,-8-4-2 0,8 0 2 0,-7 3 1 15,7-3 0-15,0 4 1 0,-8-3-1 0,8 2 1 0,-7-3 0 16,7-1 3-16,-8 5-2 0,2-4 2 0,5 3 0 16,-6-2-1-16,0-2-1 0,-7 2 0 0,8-1 1 0,-1 0-2 15,-7-1-1-15,1-2-1 0,-1-1-1 0,1 1 2 16,-7-5 0-16,6 5 0 0,0-4 0 0,-6-1 1 0,0-3 0 16,0-1-1-16,0 2 0 0,0-4 0 0,0-1 0 0,0 0-1 15,0-3 0-15,0-1 0 0,0 1-1 0,0 0 2 0,0-4 0 16,0 3 1-16,-6-3-1 0,6 0 3 0,0 0 2 15,-6 0 1-15,6 0 0 0,-7-3 3 0,1-1 2 0,-1 4-1 16,1-4 3-16,-1-3 0 0,1 7-3 0,0-7 1 0,-8 3-1 16,8 1 2-16,-8-5 0 0,8 4 1 0,-7-4 1 15,0 1-2-15,0 0 3 0,-7 3-1 0,7-3 0 0,1 0 0 16,-2 4 2-16,2-5-1 0,-2 1-1 0,1 3 2 16,0-3-3-16,7-1 2 0,-7 5 1 0,7-5-1 15,-2 5-1-15,2-1-1 0,0 0-3 0,-1 0 3 0,7 1-1 0,-7-1-1 16,7 4-1-16,-6-3-2 0,6-1-3 0,0 4 0 15,0-3 0-15,0 3-2 0,0 0-2 0,0 0 0 0,6 0 0 16,-6 0 1-16,7 0-1 0,0 0 1 0,-1 0-1 0,8 3-1 16,-2 1 3-16,1-1-1 0,0 1 0 0,6 3 1 0,-5-3 1 15,6 3-1-15,-1 1-3 0,1-1 0 0,-8 0-3 16,8 1-3-16,-7 2-3 0,7-2-6 0,-8-1-5 0,2 0-3 16,-1 1-1-16,0-1-2 0,0 0 0 0,-1-3 3 0,2 0 2 15,-8 0 6-15,7 0-3 0,-6-1 6 0,-1-3 5 16,1 4 5-16,-1-4 2 0,-6-4 0 0,7 1 0 0,6-5 0 15,-13 0 2-15,6 1 2 0,1-4 2 0,0 0 1 0,-7 1 5 16,6-5 3-16,0 0 4 0,1 0 3 0,-7 4 6 16,6-3-2-16,1-1-1 0,-7 1-3 0,7-2-2 0,-7 6-5 15,6-1-2-15,-6 0-4 0,0 0-3 16,6 0-4-16,-6 3-6 0,8 1-18 0,-2-1-40 0,0 1-99 0,0 0-120 16,1 0-139-16,6-4-218 0,6 4-122 0,-5-1-58 0,5 2-25 15</inkml:trace>
  <inkml:trace contextRef="#ctx0" brushRef="#br0" timeOffset="161212.05">31001 9092 438 0,'0'-3'355'0,"-7"-1"-107"0,7 1-76 0,-7-2-41 0,7 2-17 15,-6 0-13-15,6-1-15 0,-6 0-4 0,-8 4-4 0,8-3-10 16,-1 3-6-16,1-4-4 0,-7 4-3 0,0-4 8 16,7 4 12-16,-8 0 13 0,1 0 11 0,7 0 6 0,-1 0 4 15,-6 4-4-15,7-4-5 0,0 4-13 0,-2-1-11 16,2 5-6-16,6-5-3 0,-6 5-2 0,-1-1 5 0,0 4 8 15,7-4 12-15,-6 4 4 16,6-4-3-16,-6 5-5 0,6-2-7 0,0 5-9 16,-7-5-9-16,7 2-13 0,0-1-12 0,0 4-11 0,0-1-1 0,0 1-5 0,0 0-1 0,0 3-4 15,7-3 0-15,-7-1-6 16,0 4-2-16,6 1 0 0,0-1 9 0,1 1-5 0,0-1-6 16,-1 4-2-16,-6 0 1 0,14 1 1 0,-8-2 1 0,0 1-2 15,7 0-12-15,-6 0 6 0,6 0 5 0,-7-1 1 0,0 1 0 0,8 1-1 0,-8-1 1 16,1 0 0-16,6-1-1 0,-7 1 0 0,1-4 0 15,-7 5-2-15,6-5 0 0,1 1 0 0,-7-5-1 0,7 4 1 16,-7-3 0-16,0 0 0 0,0-4-1 0,0 0 1 16,0-1 0-16,-7-2-1 0,0 0 1 0,7-5 0 0,-6 5 4 0,-1-5 1 15,1-3 2-15,-7 4 0 0,0-4 2 0,7 0 0 32,-8 0 4-32,1-4 0 0,7 1 1 0,-7-1-2 0,0 0-1 0,7 1 0 0,-2 3-2 0,-4-4 1 0,5-3-3 31,0 2-3-31,7-2-5 0,-6 0-16 0,6 0-41 0,0-1-76 15,0-2-83-15,0-2-76 0,6 1-78 0,1-3-88 0,0-1-132 16,5-3-104-16,-4 3-27 0,4 1 37 0</inkml:trace>
  <inkml:trace contextRef="#ctx0" brushRef="#br0" timeOffset="161514.4">30675 9415 233 0,'-6'0'400'0,"-1"-4"-114"0,0 4-98 0,7-4-57 0,-6 4-30 15,6 0-19-15,-7 0-14 0,7 0-6 0,0 0-5 16,0 0-5-16,0 0-6 0,0 0-6 0,0 4-1 0,7-4 3 15,-1 0 11-15,1 4 12 0,6-4 14 0,-7 0 14 0,14 3 12 16,-7-3 8-16,7 0 4 0,-1 0-2 0,7-3-9 0,-6 3-11 16,-1 0-15-16,8-4-15 0,-8 4-13 0,7-4-14 15,-14 4-14-15,8 0-11 0,-7-3-15 0,0 3-33 0,0 0-43 16,1-4-50-16,-8 4-56 0,0-4-64 0,1 1-108 0,0-1-162 16,-1 1-77-16,1-1-16 0</inkml:trace>
  <inkml:trace contextRef="#ctx0" brushRef="#br0" timeOffset="161957.96">31456 9140 454 0,'0'-3'365'0,"-6"3"-134"15,6-4-89-15,-7 4-49 0,7 0-23 0,-6 0-13 16,0 0-6-16,-2 0-2 0,2 4-4 0,-6-1-3 16,4 1-3-16,2 3 1 0,-7 0 1 0,7 0 6 0,-8 0 8 15,8 2 7-15,-6 2 10 0,-2-1 9 0,1 1 9 0,7 0 13 16,-8 4 15-16,8-4 10 0,-7 4 3 0,0-1 3 15,7 1-2-15,-8 4-1 0,8-4-4 0,-7-1-13 0,7 4-18 16,-1 0-17-16,0 0-12 0,1 1-11 0,0-1-8 0,-1 4-10 16,7-3-6-16,0-1-7 0,0 3-5 0,0-2-1 0,7-1-2 15,-1 1-3-15,0-1-1 0,8 1-1 0,-2-5 1 16,1 1-2-16,1-1 1 16,5-3 0-16,0 4-4 0,1-4 2 0,7-4-2 0,-9 0-2 15,2 1-2-15,7-1-1 0,-9 0-6 0,2-3-16 16,7-4-32-16,-15 4-55 0,14-8-62 0,-12 4-58 0,5-7-58 0,1 3-62 0,-1-6-78 0,1 2-119 15,0-3-76-15,-2 0-11 0</inkml:trace>
  <inkml:trace contextRef="#ctx0" brushRef="#br0" timeOffset="162305.06">31646 9221 374 0,'0'-4'544'0,"-8"0"-121"16,8 4-134-16,0 0-85 0,-6 0-45 0,6 0-31 0,-6 0-15 15,6 0-9-15,0 4-13 0,0 0-11 0,-6 3-13 16,6 0-15-16,0 4-11 0,-8 0-5 0,8 0 3 0,0 4 4 16,0-1 5-16,0 2 1 0,0-1-1 0,0 2-4 15,0 2-3-15,0-1-5 0,0-4-7 0,0 5-9 0,8-1-5 16,-8 0-3-16,0 0-2 0,0-2 0 0,6-2 0 0,-6 0 2 15,6-2 6 1,0-1 6-16,-6 0 9 0,8 0 18 0,-2-4 19 0,7 0 15 0,-7 1 10 0,8-5 2 0,-2 1-3 16,2-1-6-16,5-3-8 15,1 0-20-15,-1 0-19 0,0-3-16 16,1-1-12-16,6 1-5 0,-7-1-3 0,8-3-3 0,-1-1-3 0,-6 1-14 16,5-4-36-16,-5 4-61 0,0-4-71 0,-1-4-69 0,1 4-69 15,-1-3-77-15,0-2-120 0,-5 2-132 0,-1-1-41 0,0 1 16 0</inkml:trace>
  <inkml:trace contextRef="#ctx0" brushRef="#br0" timeOffset="162620.42">31561 9232 247 0,'0'-4'375'16,"0"0"-115"-16,6 1-82 0,-6 3-48 0,6-4-26 0,-6 0-10 15,0 4-4-15,7-3-2 0,-7 3-4 0,7-4-2 16,-1 4-3-16,-6 0 1 0,7 0-1 0,-1 0 3 0,0 0 7 16,8 0 5-16,-8 0 5 0,8-4 1 0,-2 4 3 0,1 0 2 15,1 0 3-15,-2-3 0 0,8 3-2 0,0 0-5 16,-7 0-4-16,6-4-6 0,0 4-12 0,-5 0-15 0,-1 0-16 15,-1-3-13-15,2 3-14 0,-2 0-6 0,-4 0-7 0,-2 0-4 16,0 0-10-16,1 0-20 0,-1 0-39 0,1 0-45 16,-7 0-46-16,6 0-46 0,-6 0-45 0,7 3-49 0,-7-3-46 15,6 0-58-15,-6 0-89 0,-6 0-52 0,6 4-8 16</inkml:trace>
  <inkml:trace contextRef="#ctx0" brushRef="#br0" timeOffset="162810.11">31567 9389 188 0,'6'-3'387'0,"-6"3"-108"15,7-4-97-15,0 4-62 0,6-4-37 0,-1 1-23 16,-4-1-11-16,10 4-8 0,-4-4-4 0,5 4-8 0,1-3-7 16,0 3-8-16,-1-4-4 0,7 0-4 0,-6 4-1 0,6 0-4 15,-7-3-1-15,1-1-9 0,0 4-20 0,-8-4-33 16,8 4-48-16,-7-3-104 0,-1 3-134 0,-4-4-78 15</inkml:trace>
  <inkml:trace contextRef="#ctx0" brushRef="#br0" timeOffset="163223.53">31951 9038 63 0,'0'-4'530'0,"0"-4"-80"0,0 8-142 0,7-4-84 16,-7 1-42-16,7-1-17 0,-1 4-3 0,0-3 1 15,8 3-2-15,-2 0-2 0,2 0-4 0,5 3-13 0,-6 1-8 16,14-1-6-16,-8 1-5 0,7 8-5 0,-6-5-6 0,5 0-5 15,1 4-9-15,0 0-9 0,-6 4-15 0,6-1-17 0,-7 1-15 16,1 0-11-16,0 3-8 0,-1 0-5 0,1 1-4 16,-8-1-6-16,2 4-2 0,-1 0-2 0,-7 0-1 0,0 0-3 15,-6 3 0-15,0-2 0 0,0 2 0 0,0 1 0 0,-6-1 0 16,0 1 1-16,-7 4 2 0,-1-1 3 0,2-4 0 16,-2 1 0-16,-5 0 0 0,-1 0-1 0,1-1 0 0,0-3-1 15,-8 0-4-15,8 0-2 0,-7 0 3 0,0-4-1 0,0 1-3 16,6-1-7-1,-6 0-18-15,7-3-41 0,-7-1-63 0,12-3-66 0,-5 4-65 0,13-7-66 0,-1 2-75 0,0-2-119 16,7-5-120-16,0 1-34 16,0 0 19-16</inkml:trace>
  <inkml:trace contextRef="#ctx0" brushRef="#br0" timeOffset="163414.01">32863 9539 202 0,'-13'-3'672'0,"6"-1"10"0,1 4-124 16,0-4-179-16,-1 4-147 0,1 0-103 0,-1 0-64 16,0 0-70-16,-5 0-80 0,5 0-102 0,0 0-194 0,1 0-137 15,0 0-87-15,-8 0-47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06T10:39:08.09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18557 11273 15 0,'0'0'155'16,"9"-3"-37"-16,-1 3-27 0,0 0-21 0,-8 0-14 0,0 0-8 0,10 0-4 0,-10 0-2 15,8 0-2-15,-8 0-1 0,0 0 0 0,0 0 0 16,0 0-1 0,0 0-3-16,0-6-1 0,0 6-6 0,0 0-3 0,0 0-1 0,0 0-4 0,0-5-3 0,0 5 0 15,9 0-1 1,-9 0 5-16,9-4-4 0,-9 4 1 0,0-6-2 0,8 6 2 0,-8-4 0 0,9 4 1 0,-9-5 2 0,8 5 0 16,-8-5 7-16,0 5 7 0,0 0 6 0,0-5 1 15,0 5 6-15,0 0 1 0,0 0 1 0,0 0-4 0,0-5-3 16,0 5-4-16,-8 0 1 0,8-5-2 0,0 5 1 0,0 0-3 15,0 0 1-15,0-5 2 0,0 5 1 0,0 0 1 16,0 0 0-16,0 0-1 0,0 0 0 0,0 0-2 0,0 0 1 16,0 0-3-16,0 0 0 0,0 0-2 0,0 0 0 0,0 0-3 15,-9 0-2-15,9 0-2 0,-8 5-2 0,8-5-1 16,0 0-4-16,-9 5-1 0,9-5-4 0,-9 5-1 0,1 0 0 31,-2 0 2-31,2 4-2 0,0-3-1 0,-1 3 0 0,0 0 0 0,0 1 0 0,9 1-3 0,-7 4 0 0,-3-5 0 31,2 3 3-31,-1 7 2 0,-1-5 1 0,10 5 1 0,-8-6 1 16,0 5 3-16,8 1 1 0,0 5 4 0,0-7 4 0,8 8 2 16,-8-3 3-16,8 3 1 0,-8-3 0 0,0 2-3 0,0 1-2 15,0-3-6-15,0 5-6 0,0-2-5 0,0-3-4 16,0 3-2-16,0-3 0 0,-8 2-1 0,8 1 1 0,-8-3 0 16,8 2 1-16,0-1-2 0,-9 0 3 0,9-4 1 0,0 5-3 15,-9-5 0-15,9-2-2 0,-9 3-1 0,9-8-1 16,0 7 0-16,0-5-1 0,0 0-1 0,0-1-1 15,0 1 10-15,0-5-2 0,0 0-1 0,0-2 0 0,9-2 1 16,-9 0 4-16,9-3 5 0,-9 3 4 0,0-2-5 0,0-4 8 16,9 6 2-16,-9-6 1 0,0 4-2 0,8-4-4 0,-8 6-5 15,8-6 0-15,-8 0-6 0,10 4-5 0,-1-4-1 16,-1 0-1-16,9 0 1 0,1 6 1 0,17-6-2 0,-9 0-2 16,9 0 1-16,8-6 3 0,9 6-3 0,0 0 0 0,0-4-2 15,0 4-1-15,9-6 0 0,-10 6 0 0,10-4-3 16,-8-2-4-16,-9 6-10 0,7-4-19 0,-7 4-25 0,-9-6-35 15,-1 3-37-15,9 3-39 0,-8-6-41 0,9 0-39 0,8 3-39 16,0-8-64-16,0 1-103 0,1 1-81 0,-2-6-32 16</inkml:trace>
  <inkml:trace contextRef="#ctx0" brushRef="#br0" timeOffset="604.12">18348 11255 196 0,'0'0'276'0,"-9"-6"-66"0,9 6-59 0,0 0-43 0,0 0-32 16,0-4-16-16,0 4-14 0,0 0-7 0,0 0-4 0,0 0-6 15,0 0-5-15,9 0-6 0,0 0-3 0,-1 0-5 16,-8 0-3-16,18 0-4 0,-9 0 0 0,-1 0 0 0,1 4 1 16,8-4 2-16,-8 0 1 15,0 0 3-15,-1 6 1 0,10-6 6 0,-9 0 3 0,-1 0 5 0,10 0 6 0,-9 0 3 16,16 0 3-16,-7 0 1 0,-1 0 0 0,9 0-3 0,0 0-3 15,9 0-5-15,0 0-4 0,10 0-7 0,-3-6-3 16,10 6-3-16,-1 0-3 0,2 0-4 0,8-4-1 0,-9 4-1 16,9 0 0-16,-11 0-1 0,4-5 1 0,-2 5 0 0,-9 0 1 15,0 0-1-15,1-5 1 0,-9 5-1 0,-9 0-1 16,9-5 1-16,-9 5-1 0,-9 0-1 0,-8 0 1 0,8 0 0 16,-17 0 0-16,9 0-1 0,-1 0 0 0,-8 0-7 0,9 0-9 15,-9 0-13-15,0 0-19 0,0 0-21 0,0-5-29 0,0 0-40 16,0 5-58-16,-9-5-103 0,-8 0-107 0</inkml:trace>
  <inkml:trace contextRef="#ctx0" brushRef="#br0" timeOffset="1015.24">18226 11509 70 0,'-8'5'231'0,"-1"-5"-69"16,1 5-55-16,8-2-38 0,0-3-22 0,0 6-11 0,0-6-2 15,0 4-3-15,8 2 2 0,-8-6 7 0,9 4-3 16,-1-4 3-16,1 0-2 0,9 6-1 0,-10-6-1 0,1 0-2 16,9 4-3-16,-3-4-9 0,5 6 3 0,-4-6-2 15,2 5-2-15,8-5-2 0,0 4-4 0,9-4-1 0,0 4-2 16,0-4 0-16,8 0-3 0,0 6-10 0,10-6 4 0,-10 0 0 16,17 0 1-16,-7 0-2 0,8 0 0 0,-1-6 1 0,2 6-1 15,-11 0 9-15,9-4-6 0,-16 4-1 0,-1-4-1 16,-8 4 1-16,0 0-1 0,-9 0 1 0,-8 0-2 0,8 0 3 15,-9 0 0-15,1 0 0 0,-11 0-1 0,2 0-3 0,-9 0 0 16,9 0-1-16,-9 0-7 0,0 0-16 0,9-5-26 16,-9 5-42-16,10-6-80 0,-10 6-162 0,7-10-80 0</inkml:trace>
  <inkml:trace contextRef="#ctx0" brushRef="#br0" timeOffset="1587.2">19981 11635 147 0,'-8'0'283'0,"-1"0"-83"0,0 0-66 0,1 5-45 15,8-5-28-15,-10 0-15 0,10 0-11 0,0 0-4 16,0 0-3-16,0 0-4 0,0 0-4 0,0 0-4 16,10 5-3-16,-10-5 2 0,8 0 2 0,1 0 2 0,-9 5 3 15,17-5 2-15,-9 0 2 0,1 5 5 0,17-5 1 0,-8 5 1 16,-2-5 0-16,11 5-2 0,6 0-2 0,-5 0-2 0,6-5-2 15,10 0-2-15,-9 0-3 0,8 0-3 0,2 0-3 16,-3 0-1-16,11-5-1 0,-11 5 0 0,2 0 0 0,-1 0 0 16,-1 0 1-16,-5-5 2 0,-2 5 1 0,-1-5 1 0,-8 5-2 15,0 0 2-15,-9-5 0 0,-8 5-3 0,-1 0-2 16,11 0-3-16,-19 0-2 0,7 0-3 0,-7 0-1 0,0 0-7 16,0-5-9-16,0 5-12 0,0 0-15 0,0 0-21 15,0-5-24-15,-7 5-29 0,-12 0-41 0,11 0-58 0,-9-5-97 16,-1 5-105-16</inkml:trace>
  <inkml:trace contextRef="#ctx0" brushRef="#br0" timeOffset="1857.84">19887 11865 107 0,'7'5'275'0,"-7"0"-87"0,8-5-65 16,10 0-40-16,-1 5-21 0,1-5-10 0,8 0-6 16,0 0-6-16,9-5-3 0,-1 5-5 0,8 0-4 0,-5 0-2 15,6-5-4-15,0 5 0 0,1 0 2 0,-2-5 2 0,-5 5 0 16,6 0 1-16,-8 0-1 0,-9-5-3 0,8 5-1 16,-8 0-3-16,1 0-5 0,-2 0-3 0,-7 0-1 0,-3 0-2 15,-4 0 0-15,6 0-1 0,0 0-1 0,-8 0 0 0,-1 0-2 16,10 5-4-16,-10-5-9 0,10 0-19 0,-1 0-31 0,1 0-51 15,8-5-86-15,-1 0-137 0,1 0-88 0</inkml:trace>
  <inkml:trace contextRef="#ctx0" brushRef="#br0" timeOffset="2380.36">21779 11171 357 0,'-19'0'311'0,"11"-5"-98"0,0 5-72 0,-1-5-42 15,0 5-22-15,0 0-8 0,1 0-10 0,8 0-6 0,-7 0-10 16,7 0-6-16,-11 0-8 0,11 0-9 0,0 0-5 15,11 0-7-15,-11 0-4 0,7 5-2 0,1 0-1 0,-8 1 2 16,18 4 0-16,-9-6 4 0,-1 5 3 0,10 1 7 0,-9 5 6 16,-1 0 4-16,2 0 3 0,-3 3-1 0,2 3 4 15,-9-3 0-15,0 8 1 0,9-7-1 0,-9 5-1 0,9 1-4 16,-9 1-2-16,0-3-1 0,0 5-3 0,8-2-2 0,-8-3-4 16,0 3-1-16,8-7-2 0,-8 5 0 0,10-5 1 15,-10 1 1-15,0 0 1 0,0 0-2 0,0-6 0 0,0 1-2 16,0-5-2-16,0 3-1 0,0-7-2 0,0 4-2 15,0-6-1-15,0-4-1 0,0 6-6 0,0-1-13 0,0-5-24 16,8 0-28-16,-8 0-39 0,18-5-52 0,-10-1-83 0,9 2-140 16,1-2-98-16,-18-4-45 0</inkml:trace>
  <inkml:trace contextRef="#ctx0" brushRef="#br0" timeOffset="2776.71">21275 12011 34 0,'-9'0'319'0,"0"-5"-81"0,1 5-72 0,-1 0-51 0,9-3-33 16,-9 3-18-16,9-6-13 0,9 6-11 0,0-4-7 15,-1 4-5-15,1 0-6 0,0-6-3 0,8 6-4 16,1 0 1-16,-2-4 3 0,11 4 2 0,7 0 6 0,2 0 1 16,-2 0 3-16,0 0 2 0,10 0 3 0,0 0-2 0,7-6 0 31,10 6-2-31,0 0-1 0,0-4-4 0,9 4-2 0,-2-6-3 0,2 6-4 0,9-4-1 0,0-1-1 0,-1-1-3 16,7 2-3-16,1-2 0 0,-6 2-1 0,7 0-1 0,-8-2 3 15,-11 2 2-15,-7-1 0 0,-1 0 1 0,-17 5 0 0,1-5 1 31,-9 0 3-31,-17 5 3 0,8-5 4 0,-9 5 2 16,1 0 1-16,-10 0 1 0,0-5-2 0,-8 5-6 0,0 0-19 16,-8 0-29-16,8-4-40 0,-8 4-47 0,-1-5-62 0,0 5-110 15,0-5-147-15,-8 0-72 0</inkml:trace>
  <inkml:trace contextRef="#ctx0" brushRef="#br0" timeOffset="3393.99">21614 12352 130 0,'-9'0'415'0,"9"0"-115"0,0-3-108 16,9 3-70-16,-1-5-42 0,0-1-17 0,2 6-8 0,7-4 1 15,8-2 0-15,-5 3-1 0,4-3-3 0,2 6-1 16,9-5-5-16,0 1-4 0,0 4-6 0,-1-6-5 0,1 6-6 15,0 0-1-15,-1 0 2 0,1 6 0 0,0-2-2 16,0-4-2-16,-10 11-2 0,1-8-2 0,2 7-1 0,-12 1-2 16,1-1-4-16,1 5-2 0,-11-2-1 0,3-3 3 0,0 9 2 15,-10-3 5-15,-10 3 3 0,0 1 5 0,-5-1 7 16,-3 1 7-16,-7 5 5 0,-11-6 8 0,1 4 2 0,1 3 4 16,-10-3 2-16,-8 2-1 0,0-5 1 0,-1-1 0 0,2 6 1 15,-11-10-3-15,11 4 0 0,-10-4-3 0,9 0 3 0,0-7 4 16,-1 2 3-16,10 2 3 0,0-8 0 0,8 1 0 15,-9-1-1-15,20-4 9 0,-3-4 2 0,1 4-1 0,8-5-6 16,1-5-6-16,8 1-7 0,0-2-4 0,9 2-9 0,9-1-13 16,0 0-11-16,8-6-8 0,1 8-5 0,8-7-4 15,9 5-3-15,-1 2-2 0,1-2-1 0,9-2 2 0,-1 8-2 16,-9-1-3-16,10 0 0 0,-9 5-1 0,8 0 2 0,-8 0 1 16,10 5 0-16,-12 0-1 0,11 5 2 0,-10-4 0 15,10 7 0-15,-1-3 1 0,1 0 0 0,0 5 0 16,-2-1 1-16,10 1-1 0,-9 0-6 0,1 0-2 0,9-6-14 15,-10 6-19-15,9-5-29 0,-9 4-33 0,-17-5-44 0,16 1-44 16,-14 0-39-16,6-5-36 0,1 0-28 0,0 1-26 0,0-2-50 16,0-4-99-16,9 0-69 0,-11-4-22 0</inkml:trace>
  <inkml:trace contextRef="#ctx0" brushRef="#br0" timeOffset="4473.76">22950 11719 260 0,'10'-5'264'15,"-2"0"-90"-15,9 0-62 0,1 0-35 0,8 5-21 0,-9-5-7 16,9 0-2-16,-8-1-2 0,7 6-3 0,-6-3-1 0,6 3-2 31,-7 0-3-31,-1 0-1 0,9 0-2 0,-8 0 1 16,7 0-2-16,-7 3-1 0,7 3-2 0,-8-6 0 0,10 5 1 16,-9 5-1-16,-1-5-2 0,-1 5-1 0,3 3 3 0,-2-3 1 15,1 6-1-15,-1-1-2 0,0-1-2 0,-8 5-3 16,-1-4-3-16,1 6-2 0,-9-3-5 0,9 2-1 15,-9-6-2-15,-9 6-1 0,9-6 1 0,-9 6-1 0,9-5 0 16,-17-1-1-16,17-4-2 0,-17 6 1 0,17-8 2 0,-9-3 3 16,1 0 6-16,-2 6 10 0,10-11 15 0,0 4 24 0,0 2 29 15,0-6 36-15,0 0 33 0,0 0 21 0,-8-6 12 16,8 2 6-16,-8-2-5 0,8-4-12 0,-9 0-22 0,0 1-30 16,-1-5-29-16,3 4-23 0,7-5-14 0,-9-5-11 0,0 6-6 15,1-1-7-15,-2-4-9 0,10 4-4 0,-8 0-4 16,8-3-3-16,0 2-5 0,0 1-4 0,8 1-4 0,2 4-5 15,-2-4-1-15,10 4-1 0,-1-1-4 0,-8 1 0 0,8 0 0 16,1 2 0-16,7 3-2 0,-7-5-2 0,8 5 1 16,0 0 0-16,0 0 1 0,0 5 2 0,8-5-4 0,-8 5 0 15,9 5 1-15,1-5 1 0,-11 0 1 0,0 5-2 0,2 0-2 16,8 0-1-16,-9 5 0 0,-8-1-1 0,8 1 0 0,-9 0-4 16,1 0-2-16,-10 5-1 0,0-1 1 0,1 0-1 15,0 1 1-15,-1 1 0 0,-8-3 3 0,9 2 0 0,-9 0 1 16,0 0 0-16,0-6 0 0,-9 6 2 0,9-5 0 0,0-6 0 15,0 6 1-15,0-6 2 0,0 2 2 0,0-6 1 16,0 4 2-16,0-4 1 0,0 0 0 0,0 0 2 0,9-4-1 16,-9 4-1-16,9-10 1 0,0 0-1 0,8 6 0 0,0-11-1 15,0 0 0-15,2 1-1 0,6-1 0 0,-7 0 0 0,7 7 0 16,-7-8 1-16,0 1-2 0,7 1 0 0,-7 4 1 16,7-4 0-16,-8 4 1 0,-7 5 1 0,7-5-1 0,-7 4 0 15,6 2 0-15,-7-2-1 0,9 2-1 0,-10 0-1 0,10 4-2 16,-1-5-1-16,0 5 0 0,0 5 2 0,-7-5-2 15,6 4 3-15,2 0-2 0,-1 2 5 0,1 4 1 16,0 0-2-16,-3-1 0 0,-5 1 0 0,0 0 0 0,7 4 0 16,-9 1 10-16,1 5-10 0,-9-6 0 0,0 1 0 0,0 5 0 15,0-1-1-15,0-4-3 0,0 4-2 0,0-5-15 0,0 1-3 16,0 1-6-16,0-2-10 0,0 0-12 0,0-4-16 16,0 1-22-16,0-1-27 0,-9-7-24 0,9 7-25 0,0-5-23 15,9-5-20-15,-9 5-19 0,0 0-17 0,8-5-21 0,1-5-31 16,0 0-61-16,-9 0-107 0,17-5-53 0</inkml:trace>
  <inkml:trace contextRef="#ctx0" brushRef="#br0" timeOffset="4899.96">24879 11694 392 0,'0'-5'392'0,"0"-1"-118"0,0 6-89 16,0-3-54-16,0 3-30 0,0 0-20 0,0 0-12 0,0 0-11 15,8 0-11-15,0 3-7 0,2 3-11 0,7-1-1 0,-8 5-7 16,7-5 2-16,4 5 4 0,-5 3 7 0,3 3 1 16,-1-1 2-1,1-1 3-15,8 2-4 0,-9 2 2 0,9 3-6 0,-8-3-5 0,-2-3-6 0,2 5-6 0,-1-1-2 16,1 5-3-16,0-10-3 0,-1 7-3 0,1-1 0 0,-2-6-1 15,2 5-2-15,-9-3 1 0,8-3-2 0,0-3 0 0,-8 0 1 16,0 0 1-16,-1-5 4 0,1 0 10 0,0 0 22 16,0 0 32-16,-9-5 40 0,8 0 41 0,0 0 31 0,2-5 18 15,-2 0 8-15,1-5-5 0,8 0-13 0,0-4-27 0,-6 5-37 16,4-12-35-16,3 6-29 0,-1-4-15 0,1-1-9 16,0-5-5-16,-2 7-6 0,2-7-4 0,7 1-2 0,-7-1-4 15,0 1-3-15,-1-1-3 0,9 1-1 0,-8-1-1 16,-9 5-2-16,8 2 0 0,-9-2 0 0,1 6-2 0,-1-6-2 15,2 10 1-15,-2-5-3 0,-8 6-5 0,8 3-5 0,-8-3-12 16,-8 4-21-16,8 0-53 0,-8 0-74 0,-2 0-81 16,10 1-78-16,0-2-86 0,-8 2-128 0,8-6-139 0,0 6-63 15,0 4 8-15</inkml:trace>
  <inkml:trace contextRef="#ctx0" brushRef="#br0" timeOffset="5328.51">25860 11087 322 0,'17'-4'381'0,"8"-6"-130"0,2 6-97 0,8-1-55 16,0 0-32-16,8 0-17 0,-8 0-6 0,8 5-5 0,-8 0 0 15,0 0-7-15,0 0-6 0,0 5-8 0,-1 5-5 16,-8-5-4-16,-9 5-1 0,1 5-1 0,-1-6 1 0,-9 6 0 16,-8-1 2-16,0 5 1 0,0-4-1 0,-8 6 1 0,-9-2 3 15,8 0-1-15,-17 1 2 0,8-6 5 0,-8 6 3 0,-8-2 4 16,8-3 3-16,0 5 4 0,0-4 6 0,-8 3 1 15,7-5 3-15,9 1-2 0,-8-1-3 0,0-4-3 0,9 2-3 16,8-4-4-16,-8 2-5 0,17-1-4 0,-8-3-5 0,8 2 1 16,0-1 4-16,8-4 7 0,-8 3 7 0,17-6 15 15,1 0 19-15,-1 5 19 0,9-5 14 0,9-5 10 0,8 5 0 16,10-6-5-16,-2-4-10 0,1 7-23 0,1-8-55 0,9 2-73 16,-2-1-75-16,0-5-80 0,11 0-99 0,6-4-174 15,1-1-109-15,-2 6-59 0</inkml:trace>
  <inkml:trace contextRef="#ctx0" brushRef="#br0" timeOffset="5898.51">26988 11890 217 0,'10'0'360'0,"-10"0"-117"0,0-5-90 0,8 5-58 16,0 0-32-16,1 0-15 0,9 0-4 0,-1 0-1 15,0 0 0-15,18 0 3 0,-9 0 0 0,18 5 1 0,-1-5-2 16,0 0-2-16,18 0-2 0,0 0-1 0,9 0 1 0,8-5-2 16,9 5-2-16,7 0-4 0,11-5-2 0,8 5-5 15,9-5-4-15,-1 0-4 0,18 0-3 0,0 0-1 16,1 0 2-16,-2 0 1 0,1 0 0 0,0-4 1 0,-9 5 2 0,-8-2-3 16,-18 1 2-16,1-5 0 0,-19 5-4 0,-8 0 3 15,-17 5 5-15,-9-4 7 0,0 0 13 0,-18-2 17 0,-7 6 18 16,-10-6 20-16,1 6 19 0,-10-4 12 0,1 4 4 15,0-4-3-15,-9 4-9 0,-9 0-17 0,9-6-19 0,-9 6-23 16,9 0-31-16,-8-4-39 0,-2 4-61 0,2 0-66 0,8 0-68 16,0-5-74-16,0-1-111 0,0 2-178 0,0-2-84 15,0 2-24-15</inkml:trace>
  <inkml:trace contextRef="#ctx0" brushRef="#br0" timeOffset="6406.75">32432 11294 276 0,'-7'-5'389'15,"7"5"-103"-15,0-6-89 0,0 6-56 0,0 0-33 0,7-4-19 16,-7 4-11-16,0 0-10 0,0 0-8 0,0 0-9 16,0 4-10-16,10-4-11 0,-10 6-8 0,10-1-9 0,6-2-5 15,-7 9-3-15,0-2 1 0,7-1 1 0,-6 5 0 0,7 1 6 16,0 4 4-16,-8 1 5 0,-1-6 7 0,10 11 6 16,-1-5 7-16,-8-2 4 0,0 8 4 0,8-3 2 0,-7-3-1 15,-3 5-3-15,4-1-2 0,-4-4-5 0,10 1-5 0,-8 2-1 16,0-8-2-16,-1 4 0 0,1-4-1 0,0 0 2 0,-9-6 0 15,8 1-1-15,1 0-2 0,-9-6-2 0,9 2-3 16,-9-1-5-16,8-5-4 0,-8 4-2 0,9-4-1 0,-9 0-1 16,0 0-4-16,0 0-18 0,0 0-36 0,0 0-46 0,8-4-56 15,2-7-63-15,-2 1-92 0,9-4-159 0,-8 0-99 16,-1-1-47-16</inkml:trace>
  <inkml:trace contextRef="#ctx0" brushRef="#br0" timeOffset="6881.74">32841 10987 32 0,'-26'-6'503'0,"-9"-4"-103"15,10 0-146-15,-1 5-101 0,0 0-58 16,-9 2-29-16,10-3-17 0,-2 2-5 0,0-2-5 0,-7 6-2 0,8 0-4 0,-1 0-6 15,-16 0-3-15,-1 6-9 0,1-2-4 0,-9 5-3 16,1 1 1-16,-10 0 3 0,8 6 5 0,-7-3 8 16,-1 7 5-16,1-1 9 0,-10 6 13 0,17-2 11 0,-8 2 9 15,-8-1 10-15,16 6 7 0,-7 0 6 0,-1 4 6 0,0 0 1 16,10-1-4-16,-10 2-9 0,17 4-12 0,2 0-10 0,-3 1-12 16,2-1-9-16,17 0-11 0,0 0-9 0,9 0-5 15,9 0-4-15,8-1 0 0,8 3-3 0,18-7-3 0,0 1-2 16,17-2 0-16,-1-4 0 0,20 1-2 0,8-6-1 0,16 1-2 15,2-7 0-15,16-3-4 0,1-5-5 0,7-4-2 16,18-6-2-16,10 0-1 0,-2-10 2 0,11 0 9 16,-3-5 16-16,2-5 28 0,-9 1 30 0,-9-5 25 0,0-1 16 15,-8-3 13-15,-17-3 7 0,-10-3-2 0,-17-1-8 0,-7 2-18 16,-21-1-22-16,3 1-21 0,-19-8-13 0,-17 8-10 0,0-6-9 16,-17 3-6-16,-17-2-5 0,0 3-3 0,-9 1-4 15,-9 6-4-15,-8-1-2 0,-8 4-2 0,-2 1-6 0,-8 3-8 16,0 2-13-16,0 4-19 0,0 0-39 0,10 6-79 0,-1 5-95 15,17-6-98-15,0 4-107 0,18 1-187 0,17 5-99 16,0 0-49-16,0 0 1 0</inkml:trace>
  <inkml:trace contextRef="#ctx0" brushRef="#br0" timeOffset="10885.54">2605 11890 104 0,'0'4'204'0,"0"-4"-71"16,-9 0-47-16,9 0-36 0,0 5-19 0,0-5-13 0,0 0-5 0,0 0-1 0,0 5 2 15,0-5 2-15,0 5-1 0,0 0 5 0,0-5 4 0,-9 0 2 16,9 5 5-16,-8 0 3 0,8-1 2 0,0-4 0 0,-9 6-1 15,9-6 0-15,-9 0-3 0,9 4-1 0,0-4-2 0,0 0-2 16,-8 4 0-16,8-4-4 0,0 0 1 0,0 0 0 0,0 0-1 16,0 0 1-16,0 0 1 0,0 0 4 0,0 0 3 0,0 0 6 15,0 0 6-15,0-4 8 0,0 4 7 0,0 0 7 16,8-4 1-16,1-2 0 0,0 6 2 0,8-4-1 0,-8-6 2 16,8 0 3-16,9 0 5 15,-9-4 1-15,9-1 5 0,-8 0 5 0,15 1 2 0,-5-6 1 0,-2 1-4 0,0-1-5 0,9 1-9 16,-9-1-9-16,-1-4-8 0,11-1-11 0,-10 6-7 0,-1-6 0 15,1 0-1-15,1-4-3 0,-1 5-2 0,-9-5-1 0,9 5-1 16,-8-7 0-16,-2 7 1 0,-5-3-8 16,-4 1-2-16,3 1 4 0,-3 1 3 0,2 5 5 0,-9 0 1 0,9 4 1 15,-9 0 0-15,0 5 0 0,0 1-5 0,0-2-9 0,0 1-7 16,0 6-7-16,0-1-4 0,0 0-3 0,0 5-3 0,0-5-1 16,0 5 1-16,0 0-3 0,0-5 0 0,0 5-2 0,0 0 0 15,-9 5 0-15,9-5 0 0,-9 0 0 0,9 5 1 0,0 0 1 16,-7 0-2-16,-3 5 3 0,3-1 0 0,-4 0 1 0,2 7-1 15,-8-1 1-15,9 0 0 0,-9 4 2 0,8 4 0 16,-8 3-1-16,-1-3 3 0,1 7-2 0,8 3 3 0,-8-2-2 16,-1 3 1-16,1 5 0 0,0 0 4 0,0 0-2 0,-9 0 0 15,8 5 1-15,-9-5-1 0,1 5 0 0,1 0 1 0,-1 0-2 16,-8-1-1-16,-1-2-1 0,-1 2 4 0,10-4-1 0,-9 0 4 16,1 5-2-16,8-9-2 0,-9 4 3 0,9-1-1 0,0-4-2 15,-1 6-1-15,2-7-1 0,7 2-1 0,1-1 0 0,0-5 1 16,0 1 0-16,7 0-1 0,2-1 1 0,0-6-1 0,8 2 0 15,-9-5 0-15,9-1 0 0,9 1 0 0,-9-4-1 16,8-3 0-16,0 2 1 0,2-5 0 0,7 0 2 0,0-7 0 16,0 8 2-16,1-6-1 0,0-5 2 0,-1 5 0 0,0-5-2 15,9 0 2-15,0 0 0 16,-8-5-1-16,8 5 0 0,0-5 0 0,-1 1 2 0,-7-6 1 0,-1 5-1 0,9-5 0 0,-17 0-2 16,8 0 0-16,-7-3 3 15,5 1 5-15,-5-7 0 0,0 5 1 0,-2-2 3 0,-8-3 1 0,9-1-2 0,-9 2 1 0,-9-2-3 16,9-1-6-16,0-2-4 0,-8 5-2 0,-2-8-2 0,0 1-1 15,3 5 0-15,-11-3 13 0,10 4-4 0,-10-3-1 16,1 8-1-16,8-5 1 0,-8 4 1 0,9 1 0 0,-10 4 0 16,1-5-13-16,-1 5 4 0,1 1 2 0,0-1 2 0,-1 0 0 15,1 0-2-15,-1 6-1 0,11-5 0 0,-3 3-1 0,-7 2-1 16,17 4 0-16,-10-6 1 0,3 2-1 0,7 4 0 16,0-6 2-16,-10 6-2 0,10 0 0 0,0 0-2 0,0 0-4 15,0 0-8-15,10 0-8 0,-10 0-10 0,0 0-15 0,7 0-14 16,-7 0-16-16,10 0-18 0,-10 0-19 0,7 0-22 15,3 0-24-15,0 0-22 0,6 0-19 0,10 0-24 0,18-4-25 0,17-2-35 32,-10 3-74-32,10-9-126 0,9 4-52 0</inkml:trace>
  <inkml:trace contextRef="#ctx0" brushRef="#br0" timeOffset="11441.1">3820 11724 347 0,'-9'-5'275'0,"0"0"-88"0,9 0-62 16,-8 0-35-16,8 0-14 0,-8 5-4 0,-1-5-3 15,0 0-1-15,0 5-2 0,1-6-4 0,-9 6-2 0,8-3-4 16,-9 3-6-16,1-5-3 0,-9 0-1 0,1 5-2 0,-2 0-3 15,-8 0-3-15,0 0-2 0,1 0 3 0,-10 0 2 0,8 5 2 16,-6 0 2-16,-1-2 4 0,8 8 4 0,-8-6 3 0,8 5 1 16,-9 5 0-16,9-7-2 0,9 12-4 0,1-5-3 15,-10-1 2-15,9 11 5 0,0-5 1 0,8-1-1 0,-7 6-3 16,6-1-2-16,1-4-1 0,3 8-3 0,-3-3-10 0,9 1-9 16,1-3-8-16,-2 3-5 0,2-3-3 0,8-3-1 0,0 4-3 15,8 1-2-15,2-1 0 0,-2-5-3 0,1 1 3 0,17-1-1 16,-8 1-1-16,8-5-1 0,-1 4 1 0,10-4-1 0,-9 0-1 15,18-1 3-15,-9-3-3 0,9 2 0 0,-1-7 1 0,0 2 1 16,0 4-1-16,-8-9 3 0,8 4-1 0,-1-7-1 0,3 3-2 16,-10-3-4-16,-1 6-10 0,1-6-13 0,0-6-18 15,-1 6-27-15,-8-3-25 0,9-4-29 0,1 4-29 0,-2-9-31 16,9 4-24-16,-8-2-24 0,9-5-24 0,-1 0-40 0,-8 1-62 16,8-1-93-16,-17 1-37 0</inkml:trace>
  <inkml:trace contextRef="#ctx0" brushRef="#br0" timeOffset="11885.94">3906 11811 488 0,'-16'0'390'0,"7"-5"-134"16,1 5-94-16,-2-5-51 0,2 5-28 0,8 0-13 0,0-4-9 16,8 4-9-16,-8 0-10 0,0 4-9 0,10-4-8 0,-2 5-9 15,1 0-7-15,7 0-2 0,3 5 3 0,-2 0 6 16,1-1 6-16,-1 6 5 0,9 0 8 0,-9 0 10 0,9-1 6 16,-8 6 1-16,8-6-5 0,-9 6-2 0,10-1-5 0,-10 1-3 15,-1-1-7-15,2 1-10 0,-1-1-2 0,-7 1-4 16,6 0-2-16,2-1-1 0,-10-5-2 0,10 2-1 0,-2-2-1 15,-6 1 0-15,-2-5 2 0,1-6 8 0,1 6 14 0,6-4 27 16,2-3 34-16,-9-3 40 0,-1 0 35 0,-1 0 23 16,13 0 12-16,-12-3 2 0,1-3-7 0,-1-4-21 0,9 0-29 15,1-3-40-15,-1-2-32 0,0 0-22 0,1-5-15 16,-9 1-7-16,8-6-5 0,-8 6-5 0,-1 0-5 0,1-7-3 16,-1 3 0-16,-8 3-3 0,0-5-2 0,0 6-1 0,0-6-1 15,-8 6-3-15,-1 4 1 0,1-3-1 0,-1 2-1 16,-8 1 0-16,8 5 0 0,0 2-2 0,0-4-5 15,9 4-3-15,-8 2-8 0,8 2-16 0,0-1-35 0,8 5-67 0,-8-6-86 32,0 6-81-32,9 0-82 0,0-4-114 0,8-2-173 0,1 6-83 15,-10-4-15-15</inkml:trace>
  <inkml:trace contextRef="#ctx0" brushRef="#br0" timeOffset="12266.32">4966 11660 443 0,'0'0'453'0,"9"-5"-151"0,0 5-111 0,1 0-71 0,-3-5-39 16,11 5-19-16,0-5-10 0,-3 5-3 0,22 0-4 0,-12 0-4 15,18 5-4-15,-7 0-6 0,7 0-4 0,1 0-2 16,-1 5 4-16,0-2 7 0,-9 3 11 0,18 4 6 0,-8 0 8 16,0 3 5-16,-10 3 2 0,9-3 0 0,-7 7-9 0,-11 5-8 15,1-6-11-15,1 6-8 0,-10-1-6 0,-7 0-6 16,-3 0-5-16,-7 5-1 0,-7-3-1 0,-3-3 2 0,-7 6 1 16,-10-4 12-16,1 0 12 0,-17 3 11 0,0-4 12 15,-9 0 10-15,-9-4 7 0,0-1 3 0,-8 6-1 0,-10-12-8 16,2 7-13-16,-2-5-12 0,-8-1-12 0,0-3-11 0,10-2-14 15,-11 1-33-15,11-5-54 0,7-1-67 0,9-2-64 16,18 1-71-16,8-8-104 0,17 0-165 0,18 0-98 0,9 0-32 16</inkml:trace>
  <inkml:trace contextRef="#ctx0" brushRef="#br0" timeOffset="12790.6">6720 12026 54 0,'-7'0'354'16,"-2"-5"-85"-16,9 5-75 0,-11 0-50 0,-6 0-32 0,17-5-16 15,-7 5-13-15,-2 0-10 0,0 0-10 0,9-5-9 16,-8 5-11-16,8 0-11 0,0 0-10 0,0 0-7 0,0 0-6 15,0 0-1-15,0 0-1 0,0 0 6 0,0 0 3 0,8 0 4 16,-8 0 7-16,9 0 8 0,-9 0 6 0,0 0 5 16,9 0 7-16,-2 0-1 0,3 0 5 0,8 0 1 0,-9 0-1 15,8 0-5-15,8 0-1 0,1 0-5 0,0 5-4 0,9-5-5 16,0 0-6-16,10 0-4 0,-3 0-5 0,2 0-4 16,-1 0-4-16,9-5-2 0,0 5-3 0,0 0-2 0,0 0-4 15,0-5 0-15,-1 5 0 0,-7 0-1 16,9 0 0-16,-9-3-1 0,-10 3 0 0,0 0 1 0,-7 0 1 0,-1-6-1 0,-9 6-1 15,1 0 0-15,-1 0-1 0,-8 0 0 0,-1-4 1 16,1 4 0-16,-9 0-3 0,8 0-9 0,-8 0-16 0,10 0-21 16,-10 0-29-16,-10 0-33 0,2 0-42 0,-1 0-46 15,-8-6-64-15,0 6-92 0,-9 0-116 0,-1-4-53 0</inkml:trace>
  <inkml:trace contextRef="#ctx0" brushRef="#br0" timeOffset="13059.12">6444 12216 350 0,'0'0'273'31,"0"5"-91"-31,7-5-61 0,11 0-35 0,0 0-20 0,-1 0-8 16,9 0-5-16,8 0-4 0,0 0-7 0,11 0-8 15,-12 0-5-15,11 0-5 0,9 0-5 0,-10 0-3 0,9 0 1 16,9 0-2-16,-8-5 4 0,7 5 6 0,1-4 8 15,0 4 8-15,0-6 14 0,8 3 15 0,-17-3 17 0,8-4 20 16,1 6 21-16,-9-2 22 0,-8 2 18 0,-1-2 20 0,-8 3 9 16,-8 3 7-16,-2-6 0 0,-16 6-11 0,9-6-20 15,-18 6-22-15,8 0-25 0,-8-3-31 0,0 3-28 0,-8 0-26 16,8 0-28-16,-18 0-45 0,1 0-67 0,0 3-91 0,-18 3-92 16,0-6-116-16,-10 0-205 0,3 6-111 0,-2-3-51 15,1 3-1-15</inkml:trace>
  <inkml:trace contextRef="#ctx0" brushRef="#br0" timeOffset="27865.55">8093 15329 90 0,'0'0'261'16,"0"0"-77"-16,0 0-60 0,0 3-38 0,0-3-21 0,0 6-13 0,0-6-4 16,0 4-3-16,0-4-2 0,0 0-2 0,0 6-1 15,8-6 1-15,-8 0-1 0,0 0 4 0,9 0 5 0,0 0 3 16,0 0 6-16,-9 0 4 0,8 0 3 0,-8 0 3 0,9-6 5 15,-9 6 4-15,0 0 8 0,0 0 8 0,0 0 11 16,0 0 10-16,0-4 10 0,0 4 7 0,0 0-2 0,9-6-4 16,-1 3-11-16,1-2-11 0,0 0-13 0,16-10-8 15,1 1-5-15,9-7 1 0,9-3 14 0,-1-5 11 0,9-1 7 16,1-4 7-16,-3 1 0 0,4-6-6 0,7-6-9 0,-9 1-15 16,-10-1-22-16,11 3-15 0,-9-7-12 0,-1 1-9 15,0-1-4-15,-8-2-3 0,0 3-3 0,0-1 0 0,0-5-4 16,-1 1 1-16,-8-2 1 0,0-3 1 0,0 4-1 0,-8 1 0 15,-1-1-2-15,0 0 1 0,0 5 3 0,-6 0-1 0,-4 6 0 16,1 4-2-16,-8-1 0 0,10 6 1 0,-10 4 0 16,0 3-2-16,0 5-2 0,0 4-3 0,0 3-3 0,0-1-1 15,0 8-2-15,0 3-3 0,0 0 0 0,0 0-2 0,0 0-3 16,0 5-1-16,-10 0-1 0,10 5-7 0,-8 0 4 16,8 0 2-16,0 8 2 0,-7 3 3 0,-4-1 0 0,4 3-1 15,-3 7 3-15,1 5 4 0,-8-1-2 0,9 6-3 16,-2-1-2-16,-6 9 1 0,7-4 2 0,0 10 0 0,0 0 1 15,1 5 4-15,-10 0-3 0,10 5 2 0,-10-1-1 0,1 1 2 16,-1 4-3-16,-7 0 1 0,6 6-1 0,-6-1-1 16,-1 1 3-16,-1 4-2 0,-7 1-1 0,0-2-1 0,8 2 0 15,-9 0-1-15,10-2-1 0,-3-3 0 0,3 4 2 0,-11-5 0 16,11 1-2-16,-1-1 1 0,-9 7 0 0,1-8-1 16,8 1-2-16,-10 1-2 0,1-6-7 0,9 1 3 0,-8-6-1 15,-1 1-3-15,9-5-1 0,1-5 1 0,7-6 4 16,0 1 3-16,11-4 2 0,-3-6 0 0,1-5 7 0,9 1 2 15,0-11-3-15,0 1-1 0,9-6 0 0,1 1-3 0,-3-11 0 16,11 8 1-16,0-12-6 0,7 0 2 0,1 0 0 16,0-7 0-16,9-2-1 0,-9-1 0 0,9-5-2 0,-2-5 0 15,4 6 3-15,-12-5-1 0,-7-1 0 0,-1 6 2 0,1-11 3 16,-10 10 1-16,1-9 1 0,-9 5 0 0,0-6-2 0,0 0 3 16,-9 2 0-16,1-3 1 0,-10 3 0 0,1-7 1 15,-1 1 0-15,1-1-1 0,-1-3-1 0,-9 4-5 0,2-1 3 16,0-1-1-16,-2 3 2 0,1-1 0 0,-8 4 1 0,8 7 1 15,-2-3 5-15,3 1 3 0,-1 6-5 0,9 0 2 16,-9 4-1-16,8-1-2 0,1 1 0 0,9 0 2 0,-10 2-2 16,10 2-3-16,-1 2 1 0,0-6-1 0,9 5 0 15,-8 0 0-15,8 1-3 0,8-3-1 0,1 7-1 0,-9-3 3 16,17-2-1-16,1 5 2 0,-1-5 0 0,9 5-2 0,10-5 2 16,-3 5 0-16,2-5-4 0,9 0-4 0,7 5-4 15,2-5-6-15,-2 0-6 0,11-5-16 0,7 7-32 0,0-3-59 16,2-4-75-16,-11 0-73 0,18 0-70 0,-8 1-87 0,8-7-126 15,-1 2-116-15,-5-1-43 0,-12 1 16 0</inkml:trace>
  <inkml:trace contextRef="#ctx0" brushRef="#br0" timeOffset="28308.28">10194 14797 67 0,'0'-6'429'0,"-8"1"-99"16,8 0-107-16,0 0-75 0,0 5-40 0,0-5-20 0,-10 5-10 15,10 0 3-15,-7 0 2 0,7 0 0 0,-9 0-5 16,-1 0-3-16,2 0-3 0,-9 5-1 0,-1 0 12 0,-8 0 16 16,1 6 19-16,-1-8 20 0,-9 12 19 0,0-5 12 0,9 5 7 15,-8 0 2-15,7 4-12 0,1-4-22 0,0 0-30 16,18 3-18-16,-2 2-12 0,2-1-10 0,-1 6-12 0,0-1-8 16,1 6-6-16,-1-1-3 0,9 6 1 0,0-7-9 0,0 8-10 15,0-3-11-15,9-4-4 0,-1 6-6 0,1-7-4 0,8 3-1 31,1-3 0-31,-1-3-2 0,8 5 0 0,2-11 1 0,-1 7 0 0,9-8 0 0,0 2 3 0,9-1 1 32,-10-4-1-32,9-1-1 0,-8-4-5 0,9 0-6 0,-10-6-13 15,9 6-22-15,1-10-37 0,-1 5-55 0,0-5-67 0,2 0-61 16,7-5-62-16,-1 1-62 0,2-6-84 0,0 0-116 0,-19-4-62 16,9 4-7-16</inkml:trace>
  <inkml:trace contextRef="#ctx0" brushRef="#br0" timeOffset="28641.49">10898 14986 368 0,'0'-5'472'0,"-9"0"-125"0,9 0-121 0,0 2-78 15,0 3-43-15,9 0-22 0,-9 0-9 0,8 3 0 16,1 7 4-16,9-5 5 0,-1 10 3 0,8-6 0 0,2 6 1 15,-2 0 2-15,2 4 3 0,-10 2 7 0,9-2 2 0,1 1-6 16,-2-1-4-16,2 1-6 0,-1-1-7 0,-10 1-14 16,11-1-12-16,-9 0-18 0,-2 1-15 0,1-6-1 0,2-3 5 15,-1 2 8-15,-11-2 14 0,11-1 20 0,-1-5 17 0,-8 0 15 16,0-5 14-16,-1 5 2 0,10-10-1 0,-1 0-4 0,0 0-11 16,0-10-15-16,0 0-14 0,1-4-11 0,-9-1-10 15,8 1-2-15,1-6-2 0,-10-5 0 0,2 7-1 0,-10-3 0 16,0-3 1-16,0 5-3 0,0 0-6 0,0-1-5 0,0 6-8 15,-10-1-5-15,10 0-5 0,-8 5-9 0,8 1-11 16,0 1-16-16,0 1-19 0,0 2-24 0,0 2-47 0,0 2-86 16,0 2-92-16,18-6-83 0,-10 5-92 0,9 0-114 0,1-6-135 15,0 8-56-15,-10-2 2 0</inkml:trace>
  <inkml:trace contextRef="#ctx0" brushRef="#br0" timeOffset="28926.47">11696 14738 281 0,'9'-6'524'15,"-1"2"-120"-15,2-2-130 0,7 6-78 0,9-5-45 0,1 5-18 16,7 0 0-16,0 5 7 0,10-5 5 0,-1 6-2 0,0 4-11 16,10-2-15-16,-1 4-14 0,0 1-18 0,-7 2-15 15,6 6-14-15,-16-3-11 0,8 5-7 0,-9 3-4 0,1 4-4 16,-9-2-4-16,-1 1-7 0,2 1-5 0,-17-1 1 0,-3 6 5 15,3-1 8-15,-20-4 8 0,-7 3 8 0,0 1 6 16,-18-4 6-16,0 4 4 0,-8-4-1 0,-1-1-7 0,-7 0-9 16,-10-5-8-16,9 1-11 0,-9-1-12 0,9-5-20 0,-9 3-39 15,9-4-68-15,8-3-76 0,10 0-82 0,8-11-107 16,9 6-172-16,17-10-112 0,0 5-58 0,17-5-4 0</inkml:trace>
  <inkml:trace contextRef="#ctx0" brushRef="#br0" timeOffset="29575.04">13797 14454 225 0,'-17'0'617'0,"0"5"-37"0,9-5-171 0,-10 5-140 16,10 5-82-16,0-1-50 0,8 5-13 0,0 2 2 0,0 3 5 15,8 1 4-15,0-1-1 0,10 7-9 0,-1 2-20 0,8 1-22 16,2-4-24-16,-1 3-23 0,9 3-14 0,-8-8-7 15,-2 7-4-15,1-6 3 0,0 6 5 0,-9-6 2 0,0 0 8 16,-7-4 13-16,-2-1 13 0,1 1 4 0,-9-1 6 0,0-4 1 16,-9-4 4-16,1 2-1 0,-10-3-8 0,1 0-9 15,-9-5-11-15,0 5-6 0,-8-5-5 0,-11 4-4 0,-7-3-7 16,0 3-2-16,0-3 1 0,-16 3-1 0,6 1 3 0,1-2-1 16,-8 4-1-16,0-2 1 0,6 3 0 0,4 3-2 15,-2-3-2-15,0 2-3 0,1 6-4 0,7-2-1 0,10-5-1 16,-2 6-5-16,20 0 0 0,-1 4 0 0,9-4-1 31,8-2-3-31,0 2-1 0,18-1-5 0,0 1-3 0,8 0-3 16,9-5-1-16,-1 1-7 0,11-3-4 0,8-3-1 0,-1 0-1 15,9-5 0-15,1-2 1 0,7-3 2 0,0-3-3 16,10-2 4-16,0-5 4 0,-1-5 3 0,0 0 2 0,1 0 5 16,-18-4 1-16,0 5 4 0,-9-6 7 0,-8 1 8 0,-9 3 5 15,-8-2 3-15,0 3 5 0,-10-1 3 0,-8 3 2 16,0-2 2-16,0 5 1 0,-8 0-4 0,8 0 1 0,-10 1-4 15,2 3 0-15,8 2-3 0,-9-1-2 0,9 5-4 16,-9-4-5-16,9 4-2 0,0-6-3 0,0 12-3 0,9-6-4 16,-9 4-1-16,9 1-1 0,-9 5 1 0,0-1 0 0,8 1 4 15,10 0-3-15,-11 4 0 0,3 1 2 0,8 0-2 0,-1 0-3 16,9 0-6-16,-9-2-9 0,9 7-10 0,1-5-21 16,7-1-41-16,2 2-70 0,-11-7-79 0,18 5-66 0,-8-4-60 15,9-5-66-15,-2 5-83 0,3-5-118 0,-2-5-50 0,0 0 17 16</inkml:trace>
  <inkml:trace contextRef="#ctx0" brushRef="#br0" timeOffset="29906.82">14554 15074 625 0,'-9'-19'686'0,"9"4"-100"0,-9 0-125 0,9 6-92 15,0 0-72-15,0 3-55 0,0 2-43 0,9-2-34 0,0 6-37 16,8 6-37-16,10 4-33 0,-2-1-24 0,10 5-15 0,-1 1-7 15,1 5-4-15,8-1-3 0,1 4 0 0,-1 2-2 16,1 5-2-16,-9-6 1 0,9 6-1 0,-1-1-1 0,0-5 1 16,1 6 0-16,-2-5 0 0,2 3 1 0,0-8-1 15,-1 5 0-15,-9-6-1 0,2 1 1 0,-2-4-1 0,-8-8 0 16,-1 2 4-16,-5-1 7 0,5-3 10 0,-8-6 12 0,9 5 9 16,-8-10 8-16,8-5 7 0,-9 0 6 0,1-3 3 15,-2-9-2-15,2 3-2 0,-10-5-3 0,1-1 0 0,0-5-1 16,0 2-1-16,-9-7 6 0,8 6 2 0,-8-4 3 0,0-3-2 15,0 7-2-15,0-6-5 0,0 8-6 0,-8-3-3 0,8 0-13 16,0 7-15-16,-9-6-19 0,9 7-29 0,-9-2-35 16,9 6-30-16,0-3-50 0,0 2-121 0,9 3-130 0,-9-2-158 15,9 3-191-15,9 0-89 0,7 6-37 0,2-6-6 16</inkml:trace>
  <inkml:trace contextRef="#ctx0" brushRef="#br0" timeOffset="30287.29">16871 15181 134 0,'-7'0'594'0,"-3"0"-45"16,2 0-164-16,8 0-141 0,0 0-90 0,0 0-54 16,0 0-16-16,18 0 14 0,-1 0 24 0,0 0 25 0,18 0 16 15,8 5 11-15,9-5 2 0,9 0-7 0,0 0-17 0,8 0-26 16,0 0-25-16,2 0-22 0,6-5-14 0,-7 5-9 15,8 0-6-15,1-4-6 0,-10 4-6 0,9-6-10 0,-18 6-7 16,10 0-11-16,-18-3-13 0,10 3-19 0,-11 0-38 0,-8 0-56 16,-8 0-73-16,-9 0-65 0,0 0-64 0,-8 0-66 15,-1 0-73-15,-8 0-97 0,-9 0-92 0,-18 0-9 0</inkml:trace>
  <inkml:trace contextRef="#ctx0" brushRef="#br0" timeOffset="30430.1">16915 15401 504 0,'-17'6'550'0,"17"-6"-157"16,0 4-144-16,0-4-84 0,17 0-51 0,9 5-16 0,1-5-2 16,16 0-1-16,17-5 1 0,11 5-1 0,6-4-10 0,10 4-22 15,9-6-36-15,-1 2-47 0,10-6-47 0,7 4-42 16,10-3-46-16,8-1-49 0,1 0-72 0,-2-4-136 0,2 0-96 16,-9-1-42-16</inkml:trace>
  <inkml:trace contextRef="#ctx0" brushRef="#br0" timeOffset="31049.5">19512 14326 597 0,'-9'-4'675'16,"-7"4"-92"-16,6 0-179 0,10 0-136 0,-8 4-104 0,8 2-64 0,8 4-19 15,-8 0 8-15,18 4 10 0,-10 5 13 0,10 1 13 16,8 5 10-16,8-1 5 0,-7 9-5 0,-1 2-17 0,18 4-21 15,-10 0-14-15,-8 6-12 0,8 3-9 0,-7 5-6 0,-1 1-5 16,-1 5-1-16,-6 4-3 0,-12 6-1 0,11-5-4 16,-10 3-3-16,2 8-5 0,-2-7-5 0,-8-1-4 0,9 8-4 15,9-7-7-15,-10-1-4 0,1 2-3 0,8 0-3 16,0-1 0-16,9 0-1 0,-8-4 1 0,8-6-1 0,-9 7 0 16,9-12-1-16,-1 6-2 0,2-10-2 0,0 0-3 0,-2 0-5 15,1-6-3-15,-8-3-5 0,-1-1-2 0,9-6-1 16,-8-4 1-16,-1 1 0 0,0-6 3 0,0-4 3 0,1-10 1 15,-10 0 4-15,2-5 4 0,-2-5 0 0,9-5 3 0,-7 0 1 16,6-10 1-16,2 2 1 0,-10-3 1 0,1-4-4 0,0 5 2 16,-9-9 3-16,0-1 1 0,0 2-1 0,-9-7 2 15,0 0-2-15,-7 2 1 0,-2-6 5 0,-8-2-3 0,-9 3-4 16,0-1-3-16,-9-5 1 0,-7-1 0 0,-2 1 2 0,-17 1-2 16,10-3 0-16,-18 3 2 0,9 4 6 0,-10 0 5 15,10-1 4-15,-9 7 8 0,9-3 0 0,-1 7 1 0,9 0 2 16,10 5-2-16,-2-1-5 0,9 0 0 0,9 5-4 0,1 6-10 15,26-1-2-15,-10 0-1 0,18 6-4 0,9-6-3 0,8 4-6 16,17 2-8-16,11-6-9 0,15 5-9 16,2 1-12-16,15-6-17 0,0 4-45 0,2 2-76 0,0-6-86 0,9 6-76 15,-2-6-87-15,-1 0-126 0,-7 0-140 0,10-1-64 0,-10 3-2 16</inkml:trace>
  <inkml:trace contextRef="#ctx0" brushRef="#br0" timeOffset="31396.99">21319 14722 56 0,'-17'-9'554'0,"-3"3"-67"16,4 6-140-16,-1-4-106 0,-10-2-54 0,1 6-13 0,0 0 10 15,1 0 11-15,-10 6 16 0,0-2 4 0,8 2-3 0,-16 3-16 16,0 7-25-16,0-8-34 0,-1 12-34 0,0 0-20 16,1 1-18-16,9-3-12 0,-1 5-2 0,-9-2-1 0,19 3-4 15,-12 5-1-15,13 1-5 0,-2-1-4 0,8 0-4 0,9 6-2 16,-9 4-4-16,18-4-4 0,-7-2-1 0,7 6-4 16,7-4-4-16,3-1-3 0,7 5-3 0,1-6-2 0,8 3-2 15,-2-3-2-15,21-4 1 0,-2 1-2 0,10 0-2 16,-2-1-4-16,19-6-7 0,0 3-4 0,-2-7-12 0,20-5-18 15,-10-4-32-15,0 0-46 0,9 0-52 0,-8-10-57 0,-2 0-47 16,11 0-44-16,-2-5-38 0,-8-5-47 0,9-5-48 0,-18 1-87 16,11-1-35-16,-29 1 6 0</inkml:trace>
  <inkml:trace contextRef="#ctx0" brushRef="#br0" timeOffset="31699.1">21797 14874 162 0,'-10'-5'635'0,"-7"0"-21"0,7 0-162 0,2 5-156 16,8 0-103-16,-8 5-66 0,8 0-21 0,0 5-3 0,8 0 1 16,-8 5 2-16,0 3 6 0,8 6 0 0,2-2-2 0,-1 7-10 15,-1-6-15-15,2 7-5 0,6-6-5 0,-7 6-1 0,0-2-3 16,-1 2 2-16,10-6-2 0,-18 6-5 0,8-6-13 31,0 1-15-31,10 0-11 0,-9-1-5 0,-1-6-5 0,2 2-3 16,-2 0-3-16,10-5-2 0,-1 5-2 0,0-6 0 0,0 1-2 15,9-6-4-15,1 1-2 0,7 0-4 0,1-5-7 16,8 0-9-16,-8-5-14 0,17 0-18 0,-8-5-29 0,-1-5-45 16,1 5-53-16,-1-5-51 0,-8-5-39 0,-1 1-35 0,1-1-26 15,0-5-28-15,-9 7-38 0,-9-13-49 0,0 8-79 16,-17-7-11-16</inkml:trace>
  <inkml:trace contextRef="#ctx0" brushRef="#br0" timeOffset="31967.02">21466 14766 182 0,'-9'0'531'15,"9"-5"-127"-15,9 5-148 0,9 0-101 0,-2 0-59 0,11 0-33 16,7 0-12-16,-7 0-4 0,7 0-4 0,1 5 3 16,-1-5 0-16,10 0 1 0,0 5-2 0,8-5 7 0,-10 0 8 15,11 0 16-15,-11 5 20 0,11-5 19 0,-9 0 29 0,8 0 7 16,0 0 1-16,1 0-9 0,-1 0-15 0,-9 0-18 0,8 0-20 16,-6-5-27-16,-2 5-41 0,1 0-37 0,-19 0-51 15,10-5-54-15,-18 5-55 0,1 0-50 0,-1-5-61 0,1 2-67 16,-11-3-87-16,2 6-116 0,-18 0-43 0</inkml:trace>
  <inkml:trace contextRef="#ctx0" brushRef="#br0" timeOffset="32140.57">21622 15001 248 0,'-8'6'473'0,"8"-6"-118"0,0 3-114 15,8-3-71-15,0 0-42 0,19 0-21 0,-2 0-6 16,10 0-3-16,0 0-5 0,17-3-8 0,1 3-13 0,-2-6-10 15,9 2-19-15,-7 4-16 0,8-6-27 0,-8 1-25 0,7 0-31 16,-8-5-34-16,9 7-41 0,-1-7-61 0,0-2-91 16,2-2-146-16,-9 4-82 0,-10 1-30 0</inkml:trace>
  <inkml:trace contextRef="#ctx0" brushRef="#br0" timeOffset="32409.78">22395 14645 117 0,'8'-5'576'0,"2"-5"-64"0,5 5-150 0,13 0-118 15,6 0-60-15,1 5-32 0,17 0-2 0,8 0 11 16,2 5 8-16,7 0 6 0,9 0-2 0,-1 5-4 0,3 4-22 16,7 1-22-16,0-1-29 0,-1 6-24 0,1-1-18 15,0 5-11-15,0 1-10 0,-19 1-7 0,2 2-5 0,-9 2-5 16,-8-2-7-16,-1 2-1 0,-17 3-4 0,-9-3-1 15,0 4-2-15,-26 1 0 0,0 0 1 0,-17-1-1 0,-10 0 1 16,-8-5-6-16,-8 5 1 0,-9-5-4 0,-9 0-15 0,0 1-25 16,1 0-42-16,-10-1-57 0,10-10-63 0,-1 5-63 0,16-9-88 15,11-1-145-15,0-4-118 0,17 2-54 0,-1-9-2 16</inkml:trace>
  <inkml:trace contextRef="#ctx0" brushRef="#br0" timeOffset="33121.24">24809 14254 640 0,'-9'10'687'0,"1"0"-61"0,8 9-197 16,0 1-146-16,8-1-108 0,10 5-66 0,-1 1-15 0,1 4-1 15,8-4 1-15,0 9-1 0,0-6 0 0,10 7-2 0,-12-1-11 16,10 5-9-16,-7-4-24 0,8 4-21 0,-18-5-12 0,9-1-6 16,-8-3-3-16,-1 1-4 0,-9-8 4 0,2 2 10 15,-10-6 11-15,0 0 12 0,0-5 10 16,0-2 11-16,-10-3 2 0,2-5 11 0,-1 2 3 0,-9-2-3 0,-16-4-7 16,8 4-7-16,-8-4-8 0,-1 0-8 0,-7 0 4 0,-12 6-13 15,2-6-3-15,0 6-10 0,-1-6-3 0,2 10-4 16,-2-7-4-16,2 7-4 0,-3 0-2 0,-4 6-1 0,4 2-1 15,-15 2 0-15,8 4-1 0,0 0-1 0,0-3 0 0,10 3-1 16,8 0 1-16,-1 0-3 0,9 1 1 0,17-6 1 0,1 6-1 16,17-5 1-16,0 4-5 0,17-4 0 0,1-7-7 15,17 7 0-15,9-4-6 0,-1-7-5 0,18 1-3 16,0-6-1-16,0 2-1 0,16-6 2 0,-8 0 3 0,2-6 0 16,-2-4 5-16,0 1 6 0,-1-5 4 0,-6-2 1 0,-9 3 5 31,-1-7 1-31,-10 1 3 0,2-2 4 0,-18-3 4 0,1 5 3 0,-2-6 1 0,-16 1 5 0,0-1 1 0,0 5 2 15,-1-5 3-15,-8 11-1 0,-8-5 2 0,8 4 2 0,-9 6-1 16,0-6 0-16,0 10-2 0,9-5-1 0,-8 6-4 0,-1-2-1 16,9 3-5-16,0 3-5 0,0 0 0 0,0 3-6 31,0 3-1-31,0 3-3 0,0 6-1 0,0 0 2 0,0-1 2 16,9 10-1-16,8-3-5 0,-8-3 5 0,16 2 0 0,-7 5 1 15,8-5 0-15,9 3-1 0,0-3-3 0,-1 5-3 0,1-6-7 16,9 1-6-16,7-5-10 0,-7-2-14 0,9 3-23 15,-10-2-50-15,9-4-70 0,-1-5-75 0,2-1-65 0,8 2-64 16,0-12-82-16,-9 2-111 0,10-1-103 0,-12-5-20 0,-6 0 31 16</inkml:trace>
  <inkml:trace contextRef="#ctx0" brushRef="#br0" timeOffset="33405.61">26337 14645 27 0,'-8'-5'617'16,"-1"0"-11"-16,9 0-141 0,-9 5-147 0,9 0-85 0,-9 5-50 16,9 5-24-16,0 4-7 0,-8 1 0 0,8 0 3 15,8 3-1-15,-8 7-8 0,18 1-30 0,-9 2-27 0,-1 1-34 16,10-4-7-16,-1 9-6 0,-9-4 2 0,11-2-1 0,-1 1 0 16,-11 1 5-16,11-1-2 0,-10-4 5 0,9 4-12 15,1-4-10-15,8-2-9 0,-9-3-5 0,9 0-2 0,0-1-3 16,9-3 0-16,9-2-2 0,-1 1-4 0,18-6-1 0,0 1-2 15,8-5-3-15,0-5-6 0,17 0-7 0,-6 0-14 16,7-5-20-16,-1 0-23 0,-8-5-28 0,1 0-31 0,-11 1-33 16,2-5-31-16,-9-2-33 0,-8 3-22 0,-2-3-18 0,-7-4-14 15,-9-5-23-15,-1 2-49 0,-8-2-98 0,-9-4-66 16,-8 6-25-16</inkml:trace>
  <inkml:trace contextRef="#ctx0" brushRef="#br0" timeOffset="33659.64">25564 14448 99 0,'0'0'524'0,"0"-4"-108"0,18 4-151 16,-1 0-106-16,9 0-58 0,9 0-28 0,9 0-9 15,7 0 1-15,2 0 3 0,-1 0 3 0,10 4 1 0,6-4-5 16,-7 0-4-16,8 0-1 0,1 0 4 0,0 0 12 0,7 0 16 15,3 0 15-15,-12 0 15 0,11 0 12 0,-10 0 5 16,0 0-6-16,-8 0-14 0,0 0-20 0,-8 0-25 0,-3 0-24 16,-6 0-25-16,-9 6-38 0,0-6-47 0,-8 0-56 0,-2 5-57 15,-8 0-49-15,1-5-54 0,-1 0-63 0,9 0-94 0,-17 0-133 16,-9 0-44-16,-9 0 4 0</inkml:trace>
  <inkml:trace contextRef="#ctx0" brushRef="#br0" timeOffset="33864.75">26485 14746 561 0,'26'0'585'0,"9"-4"-125"16,-1 0-107-16,9-2-58 0,10 6-35 0,-1-4-13 0,0-2-7 16,7 1-11-16,-5 1-19 0,15 4-33 0,-8-6-49 15,9 6-68-15,-9 0-85 0,0-4-98 0,-10 4-85 0,2-6-75 16,-10 2-81-16,-8 0-122 0,8-2-155 0,-17 2-57 15,-9 4 1-15</inkml:trace>
  <inkml:trace contextRef="#ctx0" brushRef="#br0" timeOffset="168236.79">10490 10503 466 0,'0'5'381'0,"8"3"-149"16,-8 2-98-16,0 0-52 0,9 5-26 0,-9-1-14 0,0 1-1 31,8 5-1-31,1 0 1 0,0 4 0 0,8-4-2 0,-17 3-10 16,9 2-2-16,-1 1-5 0,1-3-4 0,0-4-3 15,8 6 5-15,-10-5 6 0,11 4 7 0,-8-4 3 0,0-2 5 16,6 3 4-16,-7-3 1 0,0 4-2 0,8-9 1 0,-8-3 0 16,-1 6 5-16,1-7 10 0,-1 0 15 0,1-4 19 15,0 0 25-15,-9 0 27 0,8 0 24 0,-8-5 20 0,0 0 8 16,0 0-3-16,0 0-11 0,0 0-20 0,-8 0-23 0,8 0-26 16,-9-5-33-16,0 5-27 0,-8-5-19 0,0 5-13 0,0-5-7 15,-9 0-2-15,-2 0-5 0,3 5-2 0,-10-4-1 16,1-2 0-16,8 3-4 0,-9 3 0 0,-8-6-1 15,7 6-1-15,1 0 1 0,1 0-1 0,0 0 1 0,-1 0-1 16,0 0-2-16,9 0 1 0,-8 0 1 0,-1 6 0 0,0 3-2 16,1 0 1-16,-2 1 0 0,2 0-3 0,-1 4 6 0,9 1-1 15,-9 0-3-15,8 3-1 0,2-2 2 0,-10 3-2 16,9 1 2-16,9-1 0 0,-1-3 1 0,2 3-2 0,6-5 2 16,3 1 0-16,-3 0 0 0,10 0 2 0,0-6-2 0,0 6 0 15,10-5 0-15,-3-2 2 0,3 4-7 0,6-9 2 16,11 4 0-16,-1 2 2 0,8-5 4 0,10-4 1 0,-1 6-3 15,10-6-1-15,8 0 7 0,-1 0-4 0,0-6 0 16,2 6-2-16,-1-4-6 0,-10-5 0 0,3 2 1 0,-3 4 2 16,0-12 0-16,2 4 1 0,-19 1 6 0,8-4-1 0,4 4-1 15,-12-4-1-15,1-1 0 0,-9 1-2 0,0-1 0 16,-9 1 0-16,-8-2-3 0,7 3 0 0,-5-3 2 0,-2 6 1 16,-9 0 3-16,0-5 3 0,0 12 1 0,0-8-1 0,0 7-4 15,0-2 1-15,-9 2 1 0,-2-1-2 0,11 0-1 0,0 5-2 16,-7 0-1-16,7 0-4 0,-9 0 5 0,9 0-2 15,-9 5 0-15,1 0 1 0,-1 5-3 0,9-2 2 0,-8 2 1 16,-2 2 3-16,2 1-1 0,-10 1-7 0,10 1 3 0,-1 0 1 16,1 0 3-16,-1 0 0 0,0-1 0 0,1 1 0 15,8 0-1-15,0 0 7 0,0 0-2 0,0-2-3 0,8-2-1 16,1 4-2-16,0-5-3 0,-1-1-2 0,9 1-3 0,-8 0-1 16,8-1-3-16,10-5-3 0,-1 2-6 0,1-2-10 15,-10-4-13-15,8 5-18 0,-7-5-26 0,-1 0-42 0,9 0-51 16,-8 0-53-16,8-5-47 0,0-5-48 0,-1 1-53 15,10-5-83-15,-9-2-120 0,1 3-40 0,-2-2 9 0</inkml:trace>
  <inkml:trace contextRef="#ctx0" brushRef="#br0" timeOffset="168617.93">11453 10869 122 0,'0'0'409'16,"0"0"-120"-16,-8 0-105 0,8 4-69 0,-9 0-39 0,9-4-20 15,0 6-8-15,-9 4-3 0,9-6 1 0,-8 7-1 16,8-1 0-16,0-2-6 0,-8 4-1 0,-2 1 1 0,2-3-1 16,8 6 3-16,-9-3 3 0,0 7 3 0,-8-5 4 0,9 5 7 15,-2-1-1-15,-7-4-2 0,0 3-2 0,7-3 0 16,-7 5-1-16,9-1 1 0,0-4-1 0,-10 6-3 0,9-2-3 15,1-5 1-15,-2 1 1 0,10-1 4 0,-8 1 2 0,8 0-1 16,0 0 1-16,0-5 0 0,0-2 4 0,8 2 3 16,2-4 0-16,7 4-3 0,-9-6-7 0,10 2-2 0,0-2-3 15,8 1-3-15,-1-5-6 0,1 4-6 0,1-4-7 0,7 0-5 16,-8 0-4-16,17 0-3 0,-15-4-4 0,5 4-4 16,2-5-4-16,1 1-8 0,7-2-22 0,-9 2-27 0,-8-2-32 15,9-4-33-15,-8 0-28 0,-2 2-32 0,2-2-22 16,-2-5-19-16,1 0-7 0,-8 0 0 0,-1-4 0 0,-8-1-10 15,8 1-21-15,-17-1-48 16,0 0-81-16</inkml:trace>
  <inkml:trace contextRef="#ctx0" brushRef="#br0" timeOffset="168949.29">11487 10815 133 0,'0'0'288'0,"0"0"-78"0,0 5-65 16,0-5-47-16,0 0-29 0,0 0-16 0,0 0-7 0,9 5-4 16,-9-5-2-16,0 0-1 0,9 0-2 0,0 3-1 0,-9-3 0 15,10 7 0-15,-3-7 0 0,2 4 3 0,0-4 2 16,-1 5 4-16,2 0 5 0,5-5 1 0,5 5 4 0,-4-5 3 16,10 5 5-16,-8-5 4 0,8 5 6 0,-1-5 1 0,10 0 1 15,1 0 0-15,-2 0-2 0,1 0-2 0,8 0-6 31,1 0-6-31,-2-5-9 0,3 0-6 0,-10 5-4 0,-10 0-8 16,10-5-5-16,-18 5-5 0,1 0-5 0,-2-5-6 16,-6 5-3-16,0 0-1 0,-3 0-2 0,-7 0-1 0,8 0-2 15,-8 0 1-15,0 0-1 0,0 0-2 0,0 0-12 0,0 0-16 16,-8 0-22-16,1 0-29 0,-3 0-31 0,10-5-39 16,-18 5-40-16,18-4-47 0,-17-3-62 0,8 4-107 15,-8-2-80-15,-9 0-31 0</inkml:trace>
  <inkml:trace contextRef="#ctx0" brushRef="#br0" timeOffset="169187.05">10959 10981 81 0,'8'6'283'0,"10"-6"-95"0,-10 3-68 16,10 3-38-16,-2-2-23 0,-7 1-6 0,9-5-7 0,-1 5 0 15,1 0-2-15,8-5-3 0,0 5-2 0,0-5-1 0,-1 0-2 16,1 0 0-16,1 0 2 0,7 0-2 0,2 0-2 16,-11 0-1-16,10-5-2 0,1 5-5 0,-2 0-3 0,1 0-8 15,-1-5-3-15,1 5-4 0,-9 0-5 0,9 0-7 0,-9-5-16 16,0 5-25-16,0-5-34 0,-1 5-50 0,2-4-86 16,-1-2-129-16,1 3-79 0</inkml:trace>
  <inkml:trace contextRef="#ctx0" brushRef="#br0" timeOffset="169710.51">12235 11083 58 0,'-9'0'314'0,"9"0"-80"0,0 4-74 0,0-4-50 15,0 0-34-15,0 0-20 0,0 0-12 0,0 7-7 0,9-7-5 16,0 3-2-16,-9-3-4 0,7 0-2 0,3 6-1 16,8-6-2-16,-2 0 1 0,2 0 2 0,-1 6 1 0,1-6-1 15,8 0 1-15,-9 3-4 0,9-3-1 0,-1 0-3 16,2 0-2-16,0 0-1 0,7 0-1 0,-7 0 4 0,7 0 1 15,1 0 3-15,-10 0 4 0,12-3 2 0,-4 3 5 16,-6 0 2-16,-1 0 4 0,-10 0 1 0,2 0 3 0,-1 0 2 16,-8 0 0-16,-1 0-2 0,1 0-3 0,-9 0 1 0,9-6-7 15,-9 6-3-15,0 0-4 0,0 0-4 0,0 0-5 0,0 0-3 16,0 0-3-16,0 0-5 0,0 0-6 0,0 0-13 16,0 0-18-16,9 0-21 0,-9 0-26 0,8 0-33 0,-8 0-36 15,0-6-46-15,9 3-57 0,-9-4-82 0,-9 7-93 0,-8-4-45 16</inkml:trace>
  <inkml:trace contextRef="#ctx0" brushRef="#br0" timeOffset="169931.06">12131 11235 84 0,'0'5'305'0,"0"-5"-88"0,8 5-72 0,1-5-44 15,8 4-26-15,11-4-14 0,-13 0-5 0,12 6-4 0,-1-6-5 16,8 0-3-16,-7 0-6 0,7 0-3 0,1 0-1 0,-9 0 3 15,9 0 5-15,-1 0 6 0,-8 0 3 0,1 0 3 16,-1 0 1-16,0 0 1 0,-9 0-6 0,1 0-5 0,7 0-8 16,-16 0-8-16,9-6-7 0,-8 6-4 0,5 0-7 0,3 0-9 15,-9-4-18-15,9 4-27 0,0-5-42 0,-2-5-74 16,10 0-150-16,0 5-114 0,0-4-68 0</inkml:trace>
  <inkml:trace contextRef="#ctx0" brushRef="#br0" timeOffset="170753.97">13694 10673 228 0,'0'0'251'0,"0"0"-75"0,0-4-51 16,0 4-29-16,0 0-12 0,0 0-5 0,-9 0-3 16,9 0-2-16,0 0-6 0,0 0-7 0,0 0-7 0,0 0-8 15,0 0-9-15,0 0-9 0,0 0-7 0,0 0-5 0,0 0-3 16,-9 4 3-16,9-4 5 0,-8 4 4 0,8 6 4 0,0-4 6 15,-8 4 4-15,8-1 8 0,-10 5 10 0,3 2 4 16,7-2 7-16,-10 7 5 0,2-3 2 0,-1 7 2 16,9-6-1-16,-10 6-5 0,3-2-6 0,-3 2-8 0,2 1-9 15,0-8-7-15,8 7-1 0,0-6 2 16,0 1 7-16,0-1 8 0,0 1 9 0,0-6 7 0,0 7 2 0,0-6-2 16,0-2-1-16,0 1-5 0,0-2-8 0,0 1-11 0,0-8-11 15,0 6-7-15,0-7-7 0,0 2-4 0,0-2-3 0,0-4-4 16,8 5-5-16,-8-5 0 0,8 0-2 0,-8 0-4 0,0 0-20 15,0 0-42-15,-8 0-54 0,8 0-59 0,0-5-62 16,8-5-71-16,2 0-94 0,-3 0-152 0,3 0-76 0,-1-5-9 16</inkml:trace>
  <inkml:trace contextRef="#ctx0" brushRef="#br0" timeOffset="171086.47">12452 11445 280 0,'0'0'400'0,"0"0"-129"0,8 5-107 0,11-5-65 0,-2 0-38 15,-1 0-17-15,11 5-6 0,7-5-3 0,10 0-1 0,-1 0-1 16,10 4-1-16,0-4-6 0,6 0-3 0,-7 0 2 0,8 0 3 15,2 0 8-15,-1 0 8 0,0 0 5 0,-1 0 7 16,2 0 7-16,-2 0 7 0,9 0 7 0,-7 0 4 0,-2 0 2 16,1 0 2-16,-10 0 3 0,-7-4 0 0,0 4-4 15,-9 0-8-15,-1 0-12 0,-7-5-12 0,-2 5-11 0,1 0-12 16,-17 0-9-16,0 0-7 0,9 0-7 0,-10 0-9 0,-8 0-21 16,0 0-31-16,0 0-34 0,0 0-38 0,-8 0-41 15,-2-5-42-15,2 5-57 0,-1-5-74 0,-7 5-106 0,-21 0-67 16,3 0-20-16</inkml:trace>
  <inkml:trace contextRef="#ctx0" brushRef="#br0" timeOffset="171529.37">12626 11680 438 0,'0'0'360'16,"8"-5"-125"-16,2 5-85 0,-3 0-51 0,2-5-22 15,9 5-11 1,-1 0-3-16,9 0-1 0,1 0-1 0,-1 10-4 0,0-7-8 0,8 3-9 0,-8-1-6 0,0 0 0 0,8 0 5 16,-17 0 7-16,10 5 8 0,0 3 5 0,-11 3 4 15,-6-1 1-15,7-1 1 0,-17 6-5 0,8-1-7 0,-8 1-9 16,-8-1-10-16,8 1-5 0,-17 4-4 0,-1-4-2 31,-8 3-5-31,10-2-3 0,-21 3-2 0,12-5 2 0,-10 1 2 16,0-1 0-16,-8 1 5 0,9-5 3 0,-19 0 7 0,2-1 2 15,-2 1 1-15,9-5 1 0,-7 0 2 0,7-5 4 16,1-2 5-16,0 3 4 0,16-6 5 0,-7 0 5 0,8-6 5 16,8 3 3-16,1-2-2 0,8-1-2 0,0-4-8 0,9 1-8 15,0-1-8-15,0 1-9 0,9-1-7 0,7 0-6 16,3 0-4-16,6 0-5 0,2 1-2 0,7 0-1 0,1-1-3 16,-1 10-1-16,1-11 0 0,9 11-1 0,-9 0-2 0,9 0 0 15,-10 0-2-15,9 0-1 0,-8 11 2 0,9-7 0 16,-9 2 0-16,8 3 0 0,0 0-1 0,-8 1 2 0,17 0 2 15,-8 5-1-15,7-6 0 0,1 1 0 0,2 0-1 0,-3 4-9 16,1-3-14-16,0-2-29 0,0 0-33 0,-10 1-33 16,2-4-31-16,-8-2-26 0,-1 2-23 0,-1-2-17 0,-7 2-9 15,-1-3 2-15,-9-3 2 0,0 0-10 0,10 0-33 16,-11-3-74-16,2-3-101 0,-9-4-42 0</inkml:trace>
  <inkml:trace contextRef="#ctx0" brushRef="#br0" timeOffset="172450.28">14554 11312 229 0,'-18'-3'301'0,"18"3"-92"0,-8 0-71 0,-2-5-42 0,10 5-24 16,0-7-10-16,0 4-3 0,10 3-1 0,-10 0-7 16,8-5-4-16,-8 5-6 0,0-6-5 0,9 6-2 0,-9 0 1 15,9-4 4-15,-9 4 7 0,0 0 9 0,7-6 9 0,-7 6 7 16,0 0 9-16,0 0 6 16,0 0 1-16,0 0 0 0,0 0-2 0,0 0-7 0,0 0-9 0,0 0-10 0,0 0-11 15,0 0-13-15,10 0-8 0,-10 0-10 0,9 6-6 0,0-6-6 16,0 4-2-16,8 2-2 0,-9-1 3 0,9 5 1 15,1-2 0-15,-2 2 3 0,-6 0 0 0,-2 0 2 0,10 5 1 16,-9-5 1-16,-1 4 1 0,-8-4-2 0,8 5-1 16,-8-5 0-16,0 6 0 0,0-8-3 0,0 7 0 0,0-5-3 15,0-2 0-15,0 2 1 0,0 1-2 0,0-6 0 0,0 5 0 16,0-5-1-16,0-5-2 0,0 5 4 0,0-2 8 16,0-3 16-16,0 0 25 0,10 0 25 0,-3 0 16 0,-7-3 11 15,10-2 4-15,7 0 2 0,0-5-6 0,1 0-18 0,0-6-23 16,7 8-23-16,1-7-16 0,-8 5-8 0,8-5 1 0,0 0 2 15,1 6 2-15,-11-5 3 0,1 3 3 0,8-4 2 16,-5 6 1-16,-2-1 1 0,-11 0-7 0,10 0-6 0,1 7-3 16,-10-7-5-16,10 5-4 0,-10-2-3 0,1 4-3 0,0 3-3 15,-9 0 0-15,9 0 0 0,-1 0 2 0,-8 0-1 16,0 3 0-16,9 4 1 0,-9-2-1 0,9 5 3 0,-9-1-2 16,0 1-1-16,0 0-1 0,0-1 1 0,0 5 0 0,-9-4 1 15,9 0-1-15,-9 0-1 0,9-1 0 0,0 1 1 16,-8 2 0-16,8-9 0 0,-9 7-3 0,9-10 2 0,0 5 2 15,0 0 1-15,9-5 3 0,-9 0 2 0,8 0 0 0,-8 0 0 16,9-5 2-16,0 0-2 0,-1 0-2 0,9-3 0 16,9 1-4-16,1-8 0 0,-1 6 0 0,9-1 0 0,-9 0 1 15,0-4 1-15,0 4-1 0,0-5 3 0,-9 5 6 0,1 0 2 16,-1 0 0-16,1 2 2 0,-10 1-1 0,1 4-2 16,0 3 0-16,0-5-3 0,-1 5-5 0,-8 0-2 0,0 0-3 15,9 5-2-15,-9-2 0 0,0 4 1 0,0 1 0 31,0 2 3-31,-9 0-1 0,9 6 1 0,0-3 0 0,-8 2 1 16,-1 0 0-16,0 0-1 0,0-1 0 0,1 1 0 0,8 0 0 16,-9 5-1-16,0-7 1 0,0 3-5 0,1-1-4 15,-2-1-5-15,-5 0-7 0,5-4-13 0,0 5-16 0,2-5-18 16,0 0-23-16,-1-1-27 0,9 1-29 0,0-5-30 0,0 0-24 16,0-1-21-16,0-4-18 0,0 0-21 0,9 0-29 0,7-4-51 15,-6-1-116-15,7 0-63 0,1-10-25 0</inkml:trace>
  <inkml:trace contextRef="#ctx0" brushRef="#br0" timeOffset="173193.4">15891 11230 44 0,'8'0'301'16,"-8"0"-69"-16,0 0-64 0,10-5-48 0,-3 5-31 15,-7 0-16-15,9-5-13 0,1 5-6 0,-2 0-4 0,2-5-5 16,-3 5-5-16,11-5-1 0,-10 1-3 0,1 4-1 0,0-6 1 16,8 6 2-16,-9 0 2 0,2 0 4 0,-2-4 1 15,0 4 3-15,10-5 1 0,-9 5 1 0,-1 0 0 16,1 0 1-16,-1-4 2 0,10 4-1 0,-9 0 2 0,-1 0-1 15,1-6-2-15,9 6-3 0,-2 0-6 0,-6 0-5 0,7 0-7 16,-7 0-8-16,6 0-5 0,-7 6-6 0,0-6-4 16,-1 0-4-16,10 4-1 0,-10 1 1 0,-8-1-1 0,9 2 2 15,-9 3-1-15,0-4 0 0,0 5 3 0,0 0 1 0,-9-1 2 16,1 1 0-16,-10 4 0 0,1-4 2 0,-1 4 2 0,1 1-1 16,0 1-2-16,-9-2 1 0,-9 1 1 0,8-5 1 15,-7 4 4-15,0 1 6 0,-1-1 3 0,0 1 10 0,1-5 11 16,-2 5 3-16,-7-6 2 0,9 5-1 0,-1-7 1 0,9 2-4 15,0 1-3-15,8-5-8 0,1 0-9 0,-1 0-4 16,10 0-2-16,-1-2-2 0,0-3-4 0,9 6-3 16,0-6 0-16,0 0-2 0,0 4 0 0,0-4 0 0,9 0 1 15,0 0-2-15,-9 0 2 0,18 0-1 0,-10 0 0 0,9 0 0 16,1 0-2-16,8-4-2 0,0 4 0 0,-1 0-3 0,1 0-1 16,9-6-1-16,-9 6-2 0,10 0-1 0,-11 0 0 15,1 0 1-15,9 0 0 0,-9 0 0 0,0 0 0 0,0 0-1 16,0 0 1-16,0 0 0 0,-8 0 1 0,-2 0-1 0,1 0 0 15,3 0 0-15,-13 0 0 0,11 0 1 0,-9 0 0 16,-1 0 0-16,0 0-1 0,2 0 1 0,-2 0-1 0,1 0 0 16,-9 0 0-16,9-3-3 0,-9 3-6 0,0 0-11 0,8 0-14 15,-8 0-11-15,0 0-16 0,0 0-17 0,9 0-18 16,-9-5-18-16,0 5-18 0,8 0-16 0,-8-5-18 0,10 0-23 16,-10-5-28-16,0-1-47 0,0 1-83 0,8 2-117 15,-8-2-48-15</inkml:trace>
  <inkml:trace contextRef="#ctx0" brushRef="#br0" timeOffset="175005.37">17645 10912 131 0,'0'0'142'0,"0"0"-40"0,-8 0-34 15,8 0-25 1,0 0-16-16,0 0-8 0,0 0-3 0,0 0-2 0,8 0 1 0,-8 0 0 0,0 0 1 0,0 0 2 0,9 0 0 16,-9 0 1-16,0 0-5 0,9 0 0 0,-9 0-1 15,8-4-1-15,-8 4 1 0,0 0 1 0,9 0 1 0,-9 0 1 16,8 0 1-16,-8 0 4 0,0 0 2 0,0 0 3 16,0 0-1-16,0 0-2 0,0 0-2 0,0 0-1 0,0 0-4 31,9 0-1-31,-9 0-2 0,9 0-2 0,-9 0 1 0,0 0 0 0,0 0-2 0,0 0 1 0,0 0 2 0,0 0-1 15,0 0 0-15,8 0 0 0,-8 0 2 0,0 0 0 0,0 0 3 16,0 0 0 0,9 0-2-16,-9 0 0 0,0 0 1 0,0 0-2 0,0 0 0 0,0 0-1 0,0 0-1 0,0 0 2 15,0 0-1-15,9 0 2 0,-9 0 0 0,0 0 1 0,0 0-2 16,0 0 1-16,0 4 0 0,0-4-1 0,0 0-1 0,0 0-1 31,0 0-2-31,0 0-1 0,8 0 0 0,-8 0-2 16,0 0-1-16,0 0 0 0,0 0-2 0,0 0-1 0,0 0 3 15,0 0-2-15,0 0 0 0,0 0 0 0,0 6 0 16,0-6 0-16,0 0-1 0,0 0 0 0,0 0 0 0,0 4-3 16,8-4 0-16,-8 0 1 0,0 4-1 0,0-4 0 0,0 0 0 15,0 6 1-15,0-6 0 0,0 6 2 0,0-6-2 16,0 4-1-16,10 2 1 0,-10-6 3 0,0 3 3 0,0 2 2 16,10 0 2-16,-10 0 3 0,0 0 3 0,0 1 3 0,0 4-2 15,0-7 0-15,-10 7-3 0,10-5-3 0,-10 5-3 16,10 0-2-16,0 0-1 0,-8 0-4 0,8 4 1 0,-8-4-1 15,8 0-1-15,0-2-2 0,0 2-1 0,0 5 2 0,0-5 0 16,-9 0 1-16,9-6-1 0,0 8 0 0,0-3-1 0,0-5 4 16,-9 6 0-16,9-4-2 0,-8 4 0 0,8-6 0 15,0 5-1-15,0-3 3 0,0-2 0 0,0 1-2 0,0 0 0 16,0 0-1-16,0 0 0 0,8-5 0 0,-8 5 0 0,9-5 0 16,-9 0 5-16,9 5 6 0,-9-5 9 0,0 0 13 15,8 0 12-15,0-5 13 0,-8 5 10 0,20-5 10 0,-13 0 10 16,11 0 9-16,8-5 8 0,-9 6 9 0,9-6 10 15,0 1 7-15,9-7 7 0,-9 2 8 0,0-1 0 0,-1 1-5 16,12-2-7-16,-20 1-15 0,8-3-14 0,1 3-14 0,1 0-15 16,-1-4-16-16,-10 4-4 0,11-4-14 0,-10 4-13 15,10-5-8-15,-11 7-7 0,2-3-7 0,-1 2-2 0,-10-1-2 16,4-1-11-16,-2 6 5 0,-1 2 3 0,0 3 0 0,-8-5 0 16,9 5 0-16,-9 0 0 0,9 0-3 0,-9 5 2 15,0-4-1-15,0 4-4 0,0 0-6 0,0 0-7 0,0 0-14 16,0 0-19-16,0 0-22 0,-9 0-30 0,9 4-33 0,-9-4-33 15,9 5-34-15,-8-5-33 0,0 5-22 0,-1-5-25 16,-9 0-27-16,10 0-48 0,-1 0-101 0,-9-5-65 0,2 5-23 16</inkml:trace>
  <inkml:trace contextRef="#ctx0" brushRef="#br0" timeOffset="177353.07">16803 10942 39 0,'0'0'153'16,"0"0"-31"-16,0 0-31 0,0-4-26 0,8 4-19 16,-8 0-13-16,0 0-8 0,9-6-5 0,-9 6-5 0,8 0-5 15,2 0-1-15,-2-6-2 0,-8 6 0 0,8 0 0 0,-8 0 2 16,10-4 0-16,-10 4 4 0,7 0 5 0,-7 0 3 15,10 0 3-15,-10 0 3 0,0 0 1 0,9 0 3 0,-9 0 1 16,0 0 0-16,0 0 0 0,0-4-2 0,0 4 1 0,0 0-2 16,0 0-1-16,0 0-2 0,0 0 2 0,0 0 0 15,0 0 1-15,0 0 0 0,0 0-1 0,0 0 1 0,0 0-1 16,0 0-2-16,0 0-2 0,0 0 0 0,0-6-1 0,0 6-2 16,0 0-1-16,0 0 0 0,0 0 0 0,8 0 0 0,-8 0-1 15,0 0 0-15,0 0-1 0,0 0 1 0,-8 0 2 16,8 0 0-16,0-4 1 0,0 4 4 0,-9 0 3 0,9 0 5 15,0 0 4-15,0 0 4 0,0 0 4 0,0 0 1 0,0 0-1 16,0 0-1-16,0 0-4 0,0 0-3 16,0 0-6-16,0 0-6 0,0 0-5 0,0 0-3 0,0 0-3 0,0 0 0 15,0 0-3-15,0 0 0 0,0-5-1 0,0 5 2 0,0 0-2 16,0 0 1-16,0 0 0 0,0 0-3 0,0 0 1 16,0 5-2-16,0-5-2 0,0 0-2 0,0 4 0 0,0 2-1 15,0-2 0-15,0 6 2 0,0-4 1 0,0 4 2 0,0 3 2 16,9-3 1-16,-9 6 2 0,8-3-1 0,-8 2-2 0,0 0 0 15,10 4-1-15,-10-4 0 0,7 4-2 0,-7 1-3 16,0-1-1-16,0-5-1 0,0 1 0 0,0 5-1 0,0-4-1 16,0-3 1-16,0 2 0 0,0 0 1 0,0 0-2 0,0-1 2 15,0-3-1-15,0-8 0 0,0 3 1 0,0-2 1 16,0 2-1-16,0-1 3 0,0-5 11 0,0 0 17 16,0 0 28-16,0 0 29 0,0 0 26 0,0 0 23 0,-7 0 15 15,7 0 11-15,-10-5-5 0,10-1-14 0,-8 6-22 0,-1-4-29 16,9-2-23-16,-10 3-22 0,3-3-18 0,-3 1-10 0,2 1-5 15,0-2-4-15,-2 2 1 0,2-1-6 0,-1 0-3 16,-9 0-3-16,10 5 0 0,-10-5-2 0,-7 5-3 0,7 0 0 16,-7 0-3-16,-2 0 1 0,10 5-1 0,-16-5 3 0,5 5 1 15,2 0-1-15,0 0 1 0,9 5 1 0,-9-1-1 16,0 0 2-16,8 1 1 0,1 1 1 0,-1-1-2 16,1 5 0-16,7-6-1 0,-6 1-2 0,16 0-1 0,0-1-5 15,0 1-2-15,0-1-4 0,0 2-5 0,0-7-6 0,9 6-2 16,-2-5-7-16,13 5-2 0,-2-6-3 0,-3 1-5 15,3 2-1-15,8-4-2 0,0 2 2 0,0-5-2 0,0 0-1 16,8 0-4-16,1 0-1 0,0-5-1 0,-8 5-2 0,7-3 0 16,0-4 2-16,10-2 7 0,-9-1 5 0,0 0 6 0,-8 1 10 15,6-2 8-15,-6 2 8 0,7-1 5 0,-16 1 5 16,7-7 7-16,-8 6 13 0,-8-3 12 0,9 8 13 0,-8-5 13 16,-10-1 13-16,7 1 14 0,-7 7 8 0,-7-8 5 0,7 7-7 15,0 4-5-15,-10-6-11 0,10 2-11 0,-9 4-14 16,9 0-15-16,-9 0-10 0,9 0-11 0,0 0-5 0,-9 0-5 15,2 4-4-15,7 2-2 0,-10-2 1 0,2 1-1 0,-9 4 0 16,8-3-1-16,0 4 1 0,9-2 0 0,-8 4-1 16,-2-2-2-16,10-7 2 0,0 7-1 0,0 0 0 0,0 5 2 15,0-5-3-15,0-6-3 0,10 6-2 0,-2 0-3 0,-8-5-5 16,9 5-6-16,0-6-6 0,-1 2-8 0,1 3-9 0,9-2-14 16,-11-4-17-16,2 2-18 0,0 0-19 0,10 0-18 15,-12 0-19-15,2-5-13 0,18 4-13 0,-10-4-10 16,9-4-9-16,0 4-17 0,8-5-29 0,9-5-47 0,0 2-108 15,-6-4-76-15,5 2-34 0</inkml:trace>
  <inkml:trace contextRef="#ctx0" brushRef="#br0" timeOffset="178017.65">17462 10966 155 0,'9'0'339'0,"-9"0"-76"0,9 0-68 0,-9 0-52 0,0 0-31 15,9 0-20-15,-9 0-12 0,0 0-8 0,8 0-5 16,-8 0-5-16,0 0-6 0,0 5-10 0,0-5-7 0,0 0-10 15,0 0-7-15,0 0-6 0,0 0-5 0,0 0-4 0,0 6-3 16,0-6-1-16,0 4 2 0,0-4 2 0,0 6 9 0,0 3 12 16,0 0 17-16,0 1 19 0,0 5 16 0,0 0 18 15,9 4 22-15,-9-4 17 0,0 3 1 0,0 7-6 0,0-5-14 16,0-1-17-16,9 7-16 0,-9-7-18 0,0 0-21 0,8 1-21 16,-8-1-12-16,9 0-5 0,-9-5-4 0,0 1-2 15,8 1 0-15,-8-2 1 0,0 1-2 0,10-5 0 16,-10-1 1-16,0 2-1 0,0-7 0 0,7 1 1 0,-7 0 3 15,0 0-1-15,9-1 12 0,-9-4 18 0,0 0 25 0,0 0 25 16,0 0 16-16,0-4 10 0,11-1 4 0,-11 0 3 0,16-4-7 16,-7-2-16-16,8 2-19 0,9-10-21 0,0 3-12 15,0-4-5-15,0 2-3 0,-1-3-2 0,2-3 1 0,8 5-4 16,-9-11-1-16,0 7-1 0,-8-3 0 0,7-3-5 0,1 4-2 16,0 1-3-16,-8-4-2 0,-1 3-2 0,8 1-4 15,-5-1-2-15,-13 5-4 0,3 1-3 0,7 5 2 0,-9-1 0 16,-8 5-5-16,8 0 2 0,2 4 1 0,-10-2 2 0,0 8-3 15,8-5-2-15,-8 0-9 0,9 5-11 0,-9-5-13 0,0 5-38 16,0 0-74-16,0 0-89 0,0 0-77 0,-9 0-85 16,1 0-120-16,-10 5-156 0,0 0-83 0,-16 0-15 0</inkml:trace>
  <inkml:trace contextRef="#ctx0" brushRef="#br0" timeOffset="182441.31">13441 11591 91 0,'0'0'97'0,"0"0"-26"0,0 0-17 0,-7 0-14 0,7 0-8 0,0 0-11 16,0 0-3-16,7 0-5 0,-7 0-5 0,0 0 1 15,10 0 0-15,-10 0 0 0,8 0 0 0,-8 0 0 0,0 0-2 16,0 0 0-16,0 0 0 0,0 0 0 0,0 0-5 0,0 0 1 16,0 0-2-16,0 0 0 0,0 0 1 0,0 0-2 0,0 0 0 15,0 0 0-15,-8 0 0 0,8 0-1 0,-10 0 0 16,10 0 1-16,0 0-4 0,-7 0 1 0,7 0-4 16,-9 0-5-16,9 0-7 0,-10 0-14 0,10 0-21 0,0 0-27 15,0 0-37-15,0 0-52 0</inkml:trace>
  <inkml:trace contextRef="#ctx0" brushRef="#br0" timeOffset="195186.56">26633 10815 34 0,'-10'0'341'0,"10"0"-100"0,0-5-88 16,0 5-57-16,0 0-35 0,0 0-16 0,0 0-9 0,0-5-1 16,0 5-2-16,0 0-2 0,10 0-2 0,-10-5-3 0,0 5-2 15,8-5-3-15,-8 0 0 0,9 2-1 0,0-4 4 16,0 4 3-16,-9-3 5 0,8 1 6 15,-8 0 1-15,9 0 6 0,-9 0 3 0,0-4 4 0,0 5 0 0,0-2 3 16,0 0-3-16,0 2-2 0,0 0-4 0,-9-2-2 0,9 2-3 16,-8-7-3-16,-1 7-4 0,0-2-3 0,0 2-3 0,1-6-1 15,-10 1-3-15,1 4 6 16,-1-5 5-16,2 0 5 0,-2-1 9 0,0 3 6 0,1-2 12 0,-1 0 13 0,2 0 15 16,-2 0 1-16,9 0-3 0,1-4-5 0,-1 4-6 0,0-4-8 15,2 3-12-15,-4-2-9 0,4-2-8 0,-2-1-6 16,-1 6 0-16,-8-3 1 0,11 3 0 0,-2-6 1 0,-8 3 0 15,8 2-3-15,-9-3-4 0,2 4-4 0,-2-5 1 0,0 5-2 16,1-4 4-16,0 5 4 0,-9-7 5 0,0 6 1 16,0 1 6-16,-9-5 2 0,0 4-4 0,0 1-3 0,1-1-7 15,-1-2-7-15,-7-2-7 0,-3 4-5 0,2 1-7 16,-10 0-4-16,10-1-3 0,-2 5-1 0,-5-5-2 0,-2 0 1 16,9 5 0-16,-10-4 2 0,2 3 0 0,7-3 2 0,0 5 0 15,-8-7-1-15,8 6 1 0,-7-5 1 0,-2 6-1 16,9-5-1-16,1 3-1 0,-9-4-1 0,9 6-1 0,0-6 3 15,7 1-3-15,-6 3 2 0,7-3-2 0,-8 2 2 0,6-1-2 16,-5-2 0-16,-2 5 0 0,1-5-2 0,1 1 1 16,-11-1-1-16,0 0-2 0,2 5 0 0,-10-5 1 0,0 0 1 15,-9 0 0-15,9 1 0 0,0-1 0 0,-8 0 0 0,8-3 2 16,1 1 0-16,-10-2 1 16,10 4-3-16,-1 1 0 0,8-1 0 0,3 0 0 0,-3 0 0 0,0 1 0 0,2-1-2 15,-3 0-2-15,3 1 3 0,7-1 1 0,-7 0-2 16,-2 5 1-16,10-5 2 0,-9 5-11 0,0-3 6 0,-9 1 2 15,10 4 1-15,-11-3-1 0,1 0 2 0,1 2 0 0,-10-6-3 16,10 5 12-16,-10-3-5 0,0 2-3 0,8 0-1 16,-6-4 1-16,-1 6 1 0,8-5-2 0,-9-1 0 0,10 0 0 15,-1 4 2-15,0-4 0 0,9 2 0 0,-9 3-3 0,9-5-1 16,-9 5 3-16,0 0 0 0,10-1 1 0,-10 3-2 0,9-4 0 16,-9 4 0-16,0-2 0 0,-8 0 1 0,8 5-1 15,-9-5-1 1,0 5-2-16,10-5 3 0,-10 0 0 0,1 5 2 0,0-5-1 15,-1 0 0-15,0 2 0 0,1-4 1 0,0 2 1 0,-2 1-2 0,3-2 6 0,7 2-3 0,-1-1-1 16,2 1-1-16,-1-2-1 0,1 6 2 0,-1-4-1 16,0-2 0-16,1 6-6 15,8 0 2-15,-10 0 0 0,2 0-1 0,-1 0 1 0,1 0-2 0,7 0-1 16,-8 0 3-16,1 6 1 0,-1-6 1 0,8 0 0 16,2 4 0-16,-1-4 0 0,-1 0 0 0,9 0 1 0,-7 6-2 0,8-6 1 15,-1 4 0-15,10-4 0 0,-3 5-2 0,4-5 1 16,-2 4 0-16,-9 2 1 0,10-6 0 0,-1 4 0 0,0 1 2 0,-8 2-1 0,-1-4 1 15,1 2 1-15,-1 0-2 0,1 0 0 0,-1 0 0 16,1 0-1-16,0 0 0 0,-1 0 0 0,2-2 0 16,7 4-1-16,0-4 0 0,-9 3 0 0,9-1-1 0,1 5 0 15,-1-5 0-15,9 5 2 0,-9-7-1 0,8 7 0 0,2-4-1 16,-1 4 2-16,-9 0-1 0,9-1 1 0,-9 1 0 0,1 0-1 31,8 0 1-31,-9-1 0 0,0 1 0 0,1 0-1 16,8-1 1-16,-9 6 0 0,9-5 0 0,-9 0 0 0,1 3 0 15,-1-2 0-15,9 4 0 0,-1 0 0 0,-7-1 0 0,8 0 0 16,-1 1 0-16,-7 5 0 0,8-1 0 0,-1 1 1 16,2-1-1-16,-10 1 0 0,9 0 0 0,-9 4 1 0,10-5-1 15,-11 2 0-15,1 3 3 0,1-6-2 0,-1 3 2 0,1 3-1 16,-1-5-1-16,0 1-1 0,8 5-2 0,-6-6 1 16,6 0-2-16,1 2 5 0,0-6-1 0,9 4-2 0,-1 4 0 15,10-3 1-15,0 0 1 0,8-1-1 0,-9 1-1 16,9 5-5-16,0-7 3 0,0 8 2 0,0-7 0 0,0 1 0 15,0 3 0-15,0-3-1 0,0 0 2 0,0 1-1 0,0-3 0 16,0 7-1-16,-9-6 2 0,9 1 0 0,-8-6 0 16,8 10 1-16,-10-3 1 0,10-1-1 0,0-2 0 0,-8-3-1 15,8 4 0-15,0 1 0 0,8-2 0 0,-8-2-1 0,10 4-1 16,-2-1 2-16,1-5 0 0,0 7 0 0,-1-1-1 0,9-7 1 16,-8 7 0-16,8-4-1 0,1 2 1 0,-10 2 0 15,10-6 0-15,-1 6-1 0,1-6 0 0,-2 0 1 0,1 2-1 16,2 3 2-16,-1-5-1 0,-1 1 1 0,-1 5 0 0,11-4-1 15,-11 3-2-15,11 0 0 0,-1 1 2 0,-1-1 0 16,2 0 0-16,-1 2 0 0,9-3 0 0,-8 8 2 16,-2-7 0-16,1 5 0 0,9-5-2 0,-10 6 0 0,2-5-1 15,-1-2 0-15,1 8 1 0,-2-3 0 0,2-3 0 0,-11 5 0 16,10-1 0-16,-8 1 2 0,8-6 0 0,-9 6-2 0,0-2 0 16,9 3 0-16,-8-3 0 0,8 3 0 0,-9-3 0 15,10 2 0-15,-10 1 0 0,0-3 2 0,9 2-1 0,-8-1-1 16,8 0 7-16,-9-4-4 0,9 5-7 0,-8-1 1 0,8 0 1 15,-9 0 1-15,1-4 1 0,7 5 0 0,-7-6-7 16,8 6 4-16,-9-1 6 0,1 1 0 0,-2-2 0 0,1-3-1 16,-7 9-1-16,7-4-1 0,-7-1 2 0,-3 0-1 0,11 0 1 15,-10-2-2-15,2 1-2 0,7 2 1 0,1-5 1 16,-2 3 0-16,2-1 3 0,-1 1-3 0,9 2 0 0,-9-1 0 16,10 0 2-16,-10 0 0 0,9 1-1 0,1-1 0 0,7 7 0 15,-8-8 1-15,0 2-1 0,9-1 0 0,-9 0-1 16,-1 2 0-16,2-3 0 0,8 3 0 0,-10-8-2 0,2 6 1 15,7-4 0-15,-8 0 1 0,1-5 0 0,7 4 0 16,1-4-2-16,0 5 1 0,8-7 0 0,0 3 1 0,10-2 0 16,0-5 0-16,7 6 0 0,9 0 0 0,-9-5-4 0,19-1 2 15,-9 1 1-15,9 5-1 0,-1-5 1 0,-1 0-2 16,0 4 1-16,2-4 0 0,0 0 2 0,-2 0 0 0,11 5-3 16,-10-7 0-16,9 2 2 0,-1 6-1 0,1-6 1 0,0-1 0 15,8 0 0-15,1 6-1 0,-1-5 0 0,1 5 2 16,0-6-3-16,-1 1 1 0,9 5 0 0,0 0-1 0,1-6 2 15,-10 6-2-15,1-5 0 0,8 5 0 0,-9-7-1 16,-8 8 0-16,8-6-1 0,-8 0 2 0,0 3-2 0,0-3 3 16,0 0-2-16,-8 0-2 0,7-5 1 0,-7 5 1 0,-2-5-2 15,2 4 1-15,0 3 2 0,-1-9-1 0,-2 7 0 16,2-5-1-16,1 5 1 0,8 0 0 0,-7-7-3 0,6 7-2 16,-9 1-6-16,2-1-5 0,-1 0-1 0,0-2-1 0,1-2-2 15,-2 4-1-15,0 0 1 0,3-1 0 0,-11 1 4 0,9-6 2 16,-8 6-2-16,-10 2-1 0,10-4-2 0,-2-3 1 15,3 5-1-15,-2-6 0 0,2 8-3 0,-3-2-3 0,2-7-3 16,-1 7-3-16,0 0-2 0,1 0-5 0,-10-2-3 16,12-1 0-16,-4 2-2 0,-7 1 3 0,8 0 1 0,-8-1 4 15,0-5 3-15,-1 6 4 0,1 2 5 16,-7-9 3-16,-4 7 5 0,-6-4 6 0,-1 2 4 0,1-2 4 0,-1 0 3 16,-8-3 2-16,9 4 0 0,-1-4 0 0,0 2 0 0,1-5 0 15,7 5 1-15,2 0 0 0,7-5 1 0,1 0 7 16,0 5-4-16,8-5-3 0,1 0-2 0,0 0-7 0,-1 0-1 15,0 0-5-15,11-5-2 0,-3 5-12 0,1 0 4 0,-2-5 4 16,4 0 2-16,-1 5 5 0,-9-5 3 0,7 2 3 16,1-4 3-16,9 7 4 0,-9-3 1 0,0-3-1 0,1 0 0 15,7 2 1-15,-7 0-1 0,8-2 0 0,-1 2-1 0,9-5 0 16,2 3 0-16,-11-3 0 0,10-2 1 0,-10 2 1 0,9-6 0 16,2 5 3-16,-20-4 2 0,10-1 1 0,-9 0 4 15,-8-3 4-15,-1 2 7 0,1-4 6 0,-9 1 3 16,-9-6 3-16,9 5 2 0,-9 2 3 0,0-7 3 0,-8-4-2 15,6 4-1-15,3-4 0 0,-9 4 4 0,-1-4 1 0,0-1 2 16,1 2-5-16,-2-2-1 0,-5 1 2 0,-12 0 3 0,10-6 1 16,-9 6-2-16,0-4-3 0,0 3 1 0,-9-4 3 15,9-1 2-15,-8 6-1 0,-8-1-4 0,-3-3-3 0,1 2-4 16,2 3 0-16,-10-6-2 0,0 5-5 0,-10-1-3 0,10 2-5 16,-8-7-2-16,8 5-5 0,0 1 0 0,-7 5-4 15,7-6-3-15,0-4 0 0,0 4-4 0,0 1 1 0,0-1-2 16,0 2 0-16,0-1-1 0,0-1-1 0,7 1 0 0,-7 4-1 15,0-4-1-15,0-1 1 0,0 2 3 0,0 4-1 0,-7-6-1 16,7 0 1-16,-10 7 0 0,2-3 0 0,-2 3 2 16,-6-6-1-16,6 3-5 0,-7 2 1 0,-9 0 1 15,8-1-1-15,-8 2 1 0,1-3-2 0,-11-3 2 0,10 5-2 32,-7-1 3-32,-3-4 2 0,1 5 0 0,1-1-2 0,0-3 1 15,-1 2 1-15,0 1 2 0,-10 2-2 0,11-3-1 0,-9 8-2 16,9-7 0-16,-10 6 2 0,-9-6-2 0,10 6 0 15,-9-6 1-15,0 1-1 0,-8 5 0 0,7-1 1 0,-8-4-1 16,1 4-1-16,0-1 2 0,-2-2 1 0,1 5 0 0,-7-4-1 16,6 3 2-16,1 4-1 0,-8-4-1 0,8 0 1 15,1 3-1-15,-1 3 0 0,8-2 1 0,-8 0 0 0,9 0-3 16,-9 6 1-16,10-6 1 0,-10 0 0 0,10 0 0 0,-3 1-2 16,-5-1 3-16,6-5 1 0,-9 7 1 0,-6-3 1 0,7-4-1 15,-9 5 0-15,0 1 2 0,-7 0-3 0,7-1-2 16,1 0 0-16,-1 1 1 0,1-1 0 0,6 5 2 0,-5-3-2 15,-1-3 1-15,0 6-1 0,7 0 1 0,2-3 1 16,-9 1-3-16,7 4 0 0,2-7 0 0,-10 5 2 0,10 0-2 16,0 0 2-16,-11 1 1 0,11-1-1 0,-10 0 3 0,9 1-3 15,1-1-1-15,-1 0-7 0,7 0-21 0,-6 0-57 16,9 5-94-16,7-5-99 0,1 7-126 0,17 3-219 0,8-6-110 16,1 6-64-16,17 0-11 0</inkml:trace>
  <inkml:trace contextRef="#ctx0" brushRef="#br0" timeOffset="197231.37">23098 10312 273 0,'0'-6'346'0,"0"3"-117"15,-8 3-89-15,8-6-52 0,-10 6-30 0,10 0-12 0,0-4-8 16,0 4-3-16,0 0-5 0,0 0-4 0,10 0-6 16,-10 0-6-16,8 4-6 0,-8-4-3 0,9 0-3 0,-1 0-2 15,-8 6 0-15,9-6 0 0,1 3 0 0,-3-3 0 0,-7 6 2 16,11-6-1-16,-4 0 1 0,-7 0 0 0,0 0 3 15,0 4 4-15,0-4 4 0,0 0 6 0,0 0 5 0,0 0 4 16,0 0 7-16,0 0 3 0,0 0 6 0,0 0-3 0,0 0 0 16,0 0-4-16,0 0-3 0,0 0-1 0,0 0 0 0,0 0-3 15,0 0-4-15,0 0 0 0,0 0 3 0,0 0 1 16,0 0 3-16,0 0-2 0,8 0 0 0,-8 0-2 0,0 0-1 16,0 0 1-16,0-4-1 0,10 4 4 0,-10 0 1 0,8-6 3 15,1 6 9-15,9-3 4 0,-10-3 7 0,1 2 8 16,0-2 12-16,8 2 8 0,-9-6 5 0,18 4 3 0,0 3-5 15,-8-7 2-15,7-2-7 0,2 4-9 0,-1 2-13 16,8-4-12-16,1 1-11 0,0-6-10 0,0 6-4 0,7-1-6 16,12-5-4-16,-3 6-5 0,1-6-2 0,9 0 0 0,-8 0 5 15,-1 5 2-15,-9-5 0 0,9 7 4 0,8-8 5 16,10 1 4-16,0 1 3 0,18 0 0 0,-2-6-7 0,9 1 0 16,10-1-2-16,-1 0-5 0,17 1-2 0,1-1-3 0,8 1 1 15,0-1 2-15,9-5 0 0,0 7 3 0,-1-7 3 16,-7 6 2-16,8-1-2 0,-26 2-1 0,0 2-4 0,0 1 0 15,-18 1-3-15,0 4-4 0,-8-6-4 0,-16 8-3 0,-2-3 0 16,0 1 0-16,-8 0-1 0,-9 0 0 0,0 7 0 16,0-2 1-16,-9-5 2 0,1 5-1 0,-2 0-1 0,-5 0 1 15,-12-4 3-15,1 2-2 0,1 4 3 0,-10-2-2 0,-8 0-1 16,7 0 2-16,-6 0 1 0,-2 0-2 0,1-5 1 16,-9 0-2-16,0 5 2 0,0-5 3 0,-9 1 2 0,-9-1-1 15,2 0 0-15,-10 5 0 0,-1-4 1 0,-7 0-1 16,-10-1-2-16,0 4-6 0,-8-4-2 0,1 6-1 0,7-2 1 15,1 3 2-15,8-4 0 0,9 7 0 0,0-3 2 0,9 3-1 16,-1 0 2-16,10-5-1 0,-1 5-2 0,9 0-3 16,0 0-2-16,0-5-2 0,9 5-4 0,-1 0-2 0,0 0-2 15,2-5-4-15,15 5 3 0,1 0 2 0,9 0 3 0,9-5 1 16,8 5 0-16,8-6 1 0,1 6 4 0,9-4 2 31,-9 4 1-31,8-6-5 0,0 6-1 0,-7 0 1 0,6 0 2 16,3-3 0-16,-11 3 0 0,-8 0-1 0,0 3-2 0,-9-3-1 15,1 0-1-15,-1 0-2 0,-8 6-3 0,-9-6-3 16,-8 4-1-16,-1-4 0 0,0 6-2 0,-17-1 4 0,9 0 0 16,-9 0 3-16,-9 0 5 0,1-2 2 0,-1 4 4 15,-17 2 3-15,1 1 4 0,-2-6 1 0,-17 6 2 0,0-1 0 16,2 1 2-16,-2-5 3 0,9 6 2 0,2-7 1 0,-4 2 1 16,12 3 0-16,-1-5 0 0,-1 2-1 0,1-2-2 15,10 8-4-15,7-9-6 0,-9 2-8 0,18-5-15 0,-8 5-24 16,-1 0-37-16,1-5-46 0,8 5-48 0,-9-5-48 15,9 0-46-15,9 0-50 0,-9 0-67 0,17 0-137 0,-9-5-57 16,10 0-17-16</inkml:trace>
  <inkml:trace contextRef="#ctx0" brushRef="#br0" timeOffset="200276.37">24792 6946 217 0,'-9'-5'163'0,"9"0"-64"16,-8 0-38-16,8 5-20 0,0-3-11 0,0 3-1 0,0-6 2 15,0 6-1-15,0-6 4 0,-10 6 3 0,10-4 5 16,-9 4 0-16,9-6 0 0,-7 6-2 0,-4-4 3 0,11 4 5 15,-7-4 4-15,-2 4 1 0,9-6-2 0,0 6 2 0,-9-5 1 16,1 1 2-16,8 4-2 0,-9 0-2 0,9-6-4 16,-8 6-2-16,8-4 0 0,0 4-2 0,0-6 1 0,0 6 0 15,-10 0-1-15,10 0 2 0,0 0-1 0,0 0 0 0,0 0-6 16,-8 0-5-16,8 0-6 0,0 6-8 0,-9-6-8 0,9 4-6 16,0-4-6-16,0 6-3 0,0 3 0 0,-9 1 0 15,9 0 10-15,-8 9 9 0,8-4 7 0,-9 9 4 0,1 1 3 16,-1-2 2-16,0 8 4 0,1-3 2 0,8 7-4 15,-9-6-5-15,1 7-4 0,8-8-1 0,-9 6-3 16,9 1 0-16,0-7-2 0,0 8-4 0,0-7-2 16,0 0-5-16,0-5 1 0,0 6-3 0,0-6-2 0,0-4-1 15,0-2-3-15,0 2 1 0,9-1-1 0,-9-9 1 0,0 6-3 0,0-12 4 16,0 6 11-16,0-5 18 0,0-1 21 0,0-4 27 0,0 6 28 16,0-6 29-16,0 0 23 0,0 0 12 0,-9 0 1 15,1-6-12-15,8 6-18 0,-10-4-25 0,0-1-27 16,-5 0-29-16,5 0-23 0,-7 1-14 0,1-2-10 0,-3 2-6 15,-6-2-3-15,7 2-4 0,-8-2-1 0,0 2 0 0,0 4-2 16,0-4-3-16,1 4 0 0,5 0 1 0,-14 0-1 16,8 0 1-16,1 0 1 0,-11 0 1 0,2 8-1 0,0-8 1 15,-10 10-3-15,0 0 3 0,1-4 2 0,0 3 0 0,-1 5 0 16,9-4 0-16,9 0 0 0,-8 5 0 0,16-5 0 0,1 0-2 16,-9 4-1-16,17-4 0 0,0 0-3 0,1 5-1 15,8-7-6-15,8 8-2 0,-8-6-6 16,18-1-4-16,0 1-4 0,7 0 1 0,0 0-1 15,12-6 2-15,-3 1 4 0,10 0 5 0,-2 0 5 16,2-5 5-16,-1 0 5 0,10-5 0 0,-1 0 2 0,-1 0 0 0,-6 1 1 0,5-6 2 0,3 0 1 16,-9 0-3-16,8-5 1 15,-9 5 1-15,-8-4-1 0,7 0 0 0,-5-1 0 0,-12-1 0 0,10 3 1 16,-18-2 2-16,10-5 0 0,-10 5 0 0,0 1 3 16,-8-1 5-16,-2 1 4 0,-7 0-1 0,0 3 5 0,0-3-1 15,-7 8 0-15,-2-4 1 0,9 2-4 0,-9 3-5 0,1 0-3 16,8 0-3-16,-9 5-4 0,9 0-2 15,-8-5-1-15,8 5-3 0,0 0 0 0,0 0 1 0,-10 5-1 0,10-5 2 0,0 5-2 16,0 0 3-16,0 0 0 0,-8 0 0 0,8 4 1 0,-9 1-2 0,9-6 2 16,0 6-1-16,0 1 3 0,-9 3-1 0,9-4 0 15,-8 4 3-15,8-4-1 0,0 5 0 0,0-1-2 16,0 1 0-16,0 0-1 0,0-5-3 0,0 4-5 0,8-4-5 16,-8 0-4-1,9 0-5-15,0-2 0 0,-1 2-5 0,2-4-5 16,-2-2-5-16,1 6-3 0,8-5-6 0,-1 1-4 0,2-2-7 15,1-4-12-15,-2 4-16 0,9-4-22 0,-9 6-23 0,9-6-25 16,8 0-23-16,-7 0-22 0,-2-6-22 0,19 2-21 0,-10-6-24 16,2-5-38-16,7 5-86 0,-9-4-83 0,1 0-35 0</inkml:trace>
  <inkml:trace contextRef="#ctx0" brushRef="#br0" timeOffset="200675.61">25582 7112 286 0,'0'0'333'0,"0"-4"-126"15,0 4-84-15,0-6-49 0,0 6-27 0,0 6-19 0,0-6-10 16,0 4-4-16,0-4-3 0,0 10 1 0,0-4 3 0,0 4 4 15,0-2 3-15,0 2 6 0,0 1 2 0,0-1 8 16,0 3 7-16,0-3 1 0,0 5 0 0,0-1-4 0,0 1 0 16,0 4-6-16,0 2-2 0,0-6-5 0,0 8-7 0,-9-4-4 15,9 1-4-15,-9 5-2 0,9-6-1 0,0 6 0 0,-8-1-3 16,0-4-3-16,8 5-2 0,0-6-2 0,-10 6 1 16,10-7 1-16,0-2-2 0,10 3 3 0,-10-5 0 0,0-4 2 15,8 5 1-15,0-5 1 0,1 0 4 0,9-5 2 0,-2 4 3 16,2-9 7-16,0 5 5 0,7 0 4 0,0 0 1 15,12-5 3-15,-2 0 0 0,-1 0-3 0,1 0-1 0,-1 0-9 16,0 0-3-16,3-5-7 0,-4 5-2 0,-6-5-5 0,7 0-5 16,-16 5-5-16,8-6-14 0,0 3-15 0,-9-2-21 15,9-5-23-15,-8 0-19 0,-1-5-21 0,1 5-23 0,-9-4-16 16,-1-5-18-16,-8 3-23 16,0-2-30-16,-8-3-46 0,-10 1-69 0</inkml:trace>
  <inkml:trace contextRef="#ctx0" brushRef="#br0" timeOffset="201005.18">25477 7151 61 0,'-8'0'262'0,"1"0"-81"0,-4 0-67 0,11 0-42 0,0 0-26 16,-7 0-13-16,7 0-7 0,0 0-4 0,0 0-1 0,0 5-1 15,7-5 0-15,-7 0 1 0,11 5 4 0,-4-5 2 0,1 0 3 16,2 0 4-16,7 6 0 0,1-6 1 0,-2 0 0 16,10 0 1-16,1 0-2 0,7 0-1 0,1 0-2 0,-2 0-4 15,4 0-3-15,6 0-1 0,-8 0-3 0,8-6-2 0,1 6-1 16,0 0-2-16,-1 0-1 0,-9-5 0 0,1 5-2 16,-1 0 0-16,1-5-3 0,-9 5-2 0,9 0-1 0,-8 0-3 15,-10-5-1-15,0 5-1 0,1 0 0 0,-2 0 0 0,-6 0 0 16,-2 0-1-16,0 0 0 15,1 0-2-15,-9 0-6 0,9 0-12 0,-9 0-13 16,0 0-19-16,-9 0-25 0,9-5-34 0,0 5-51 0,-9 0-89 0,9 0-121 0</inkml:trace>
  <inkml:trace contextRef="#ctx0" brushRef="#br0" timeOffset="201266.07">25216 7415 112 0,'0'0'297'15,"0"5"-95"-15,10-5-72 16,-10 5-48-16,7-5-26 0,4 5-13 0,-2-5-8 0,-2 5-5 0,11-5-1 0,-1 4-2 16,9-4-3-16,-8 0 0 0,8 6-1 0,9-6 0 0,-10 5 1 15,1-5 1-15,18 0 1 0,-9 0 1 0,-1 0-1 16,9-5-3-16,1 5-2 0,-2-6-4 0,3 6-4 0,-10-4-1 15,0 4-5 1,-9-5-1-16,0 0-5 0,0 5-9 0,-10-5-17 0,4 0-21 0,-3 2-29 0,-1-4-46 0,-7-2-76 16,-1-1-126-16,-8 1-87 15</inkml:trace>
  <inkml:trace contextRef="#ctx0" brushRef="#br0" timeOffset="201797.52">23680 7947 190 0,'9'0'197'0,"-1"6"-45"0,10-6-44 0,0 4-34 0,7-4-19 16,-7 6-12-16,16-6-8 0,-8 4-1 0,9-4-1 16,9 4-1-16,-1-4 0 0,9 6-2 0,0-6-2 0,9 6 1 15,-1-6 2-15,11 0 0 0,6 0 2 0,2-6-1 0,0 6 0 16,16 0-1-16,-9 0 2 0,19-6-2 16,-1 6-1-16,-1 0-7 0,11-4 0 0,6 4 0 0,3-4 1 15,0 4 1-15,6 0 1 0,1-6 0 0,-9 6-1 0,9 0 3 16,-17 0-5-16,-8-4-4 0,-1 4-3 0,-18 0-3 0,-16 0-6 15,0 0-2-15,-19 0-4 0,-14 0 0 0,-4 0 0 0,-6 0 0 16,-10 0 3-16,0 0 5 0,-9 0 5 0,2 0 4 16,-10 0 2-16,0 0 0 0,0 0 0 0,-10 0-7 0,2-6-13 15,-9 6-20-15,0 0-28 0,-1-5-32 0,-17 5-40 0,0-4-52 16,-8-2-92-16,-1 2-132 0,-7-2-67 0</inkml:trace>
  <inkml:trace contextRef="#ctx0" brushRef="#br0" timeOffset="202558.25">24783 8025 98 0,'0'7'399'16,"9"-7"-138"-16,-1 3-110 0,-8 7-66 0,9-5-35 0,0 5-14 15,8 0-5-15,-8 4-3 0,0 1 1 0,8 0 0 0,-8 3 1 16,7 3 1-16,-6 3-4 0,-2 0-1 0,1 1 0 16,0 4-1-16,7-4 0 0,-7 3 2 0,2 3 4 0,-4-3 3 15,-7 1 4-15,17 1-1 0,-17-1-2 0,9 1-4 16,0-7-3-16,-1 3-4 0,0 3-5 0,-8-9-5 0,0 3-5 16,0 3-3-16,0-7 0 0,0 0 0 0,0-4-2 0,0 0 0 15,0 0 1-15,0-5 0 0,0-1 2 0,0 1 7 16,0 0 5-16,0-1 9 0,0-5 16 0,0 2 19 0,0-6 19 15,-8 0 20-15,8 0 20 0,-8 0 12 0,8-6 6 0,-9 6-1 16,0-4-4-16,0 0-8 0,1-1-9 0,-10 0-13 16,1 5-12-16,0-5-9 0,0 0-10 0,-9 0-9 0,0 0-10 15,-9 5-11-15,0-4-11 0,-10 4-7 0,12 0-11 0,-11 0-10 16,-8 0-3-16,10 4-2 0,-3-4 0 0,2 5-2 16,-1 0 0-16,1 5-1 0,9-5-1 0,-9 4 1 0,6 1-1 15,-5 0 1-15,7 0 0 0,-9-1 1 0,10 1-1 16,7 4 5-16,-7 1-2 0,17 0-1 0,-9 0-2 0,8-6 0 15,9 6-2-15,1 0-4 0,8 0-5 0,0-1-9 0,8-4-3 16,1 4-1-16,9-4-9 0,-1 4-6 0,9-4-4 16,1 1-4-16,7-7 1 0,10 2-1 0,-10-2-1 0,19 0 2 15,-9 2 6-15,7-6 7 0,1 0 4 0,0-6 8 0,0 2 5 16,10 0 5-16,-11-2 5 0,1-4 2 0,0-5 4 16,1 5 2-16,-10-4 1 0,0 5 1 0,1-6 1 0,-18 1 0 15,10-1 0-15,-12 0 2 0,-6 0-1 0,-2 0 2 0,3 1 2 16,-11 1 4-16,1 1 7 0,-9-2 3 0,0 4 3 0,0-5 2 15,0 5 3-15,0 6 2 0,0-6 0 0,0 6-5 16,0-1-4-16,0 0-5 0,-9 5-4 0,9-5-3 0,0 5-6 16,0 0-4-16,0 0-7 0,0 0-1 0,0 0-4 0,0 0 0 15,0 0-1-15,9 5 0 0,-9 0 0 0,0-5 0 16,0 5 2-16,8 3 0 0,-8-2 2 0,0-2 2 16,0 6 0-16,0 1 2 0,9-1 1 0,-9-2 3 0,0 8 0 15,0-7 2-15,9 1-2 0,-9 4-3 0,0-2-3 0,9 1-4 16,-9 2-8-16,8-5-9 0,0 0-9 0,2 4-10 0,-2-4-5 31,10 0-5-31,-1 0-6 0,1-2-7 0,-1 2-6 0,-1-4-6 0,1 3-3 0,3-3-1 0,5-6-7 0,1 4-2 16,9 2-3-16,-9-6-3 0,9 0 1 0,-1 0 1 0,-6 0-2 31,5-6-9-31,-6 6-15 0,7-4-31 0,-8-7-63 16,-1 1-122-16,11-4-77 0</inkml:trace>
  <inkml:trace contextRef="#ctx0" brushRef="#br0" timeOffset="202984.87">25582 8422 412 0,'0'0'397'0,"0"-6"-136"0,0 1-105 0,0 5-61 0,0 0-38 16,0 0-20-16,0 0-10 0,0 5-6 0,9 1-6 16,-1-6-2-16,0 10-4 0,10-1 1 0,-10 1-1 0,10-1 5 15,-9 6-1-15,9 0 0 0,-3 3 0 0,-4-2 0 16,6 4 1-16,-8-1 1 0,-1 5 0 0,9 1-3 0,-7-1-1 16,6 1-4-16,-7-1-1 0,0 1-1 0,0-1-2 0,-1 1-2 15,10-1 0-15,-10-5-1 0,10 5 1 0,-10-4 1 16,10-5 0-16,-9 4 1 0,7-4-1 0,2 0 0 0,-8 0-1 15,6-1 2-15,1-4-1 0,-7-5 3 0,7 0 10 0,-9-1 12 16,18 2 19-16,-8-6 26 0,-1 0 27 0,8-6 30 16,2 2 37-16,-1-6 29 0,1 0 19 0,8-4 9 0,-10-1 1 15,2-5-13-15,-11 1-17 0,10-1-27 0,1-5-31 0,-10 1-28 16,-1-1-26-16,2 2-21 0,1-6-17 0,-1-1-11 0,-11 1-5 16,2 4-7-16,0-4-4 0,-1 0-4 0,-8 3-4 15,0 3-1-15,0-3-3 0,-8 3-1 0,-1 8-7 16,0-4-8-16,2 4-18 0,-4 1-50 0,4 3-89 0,-12 2-98 15,19 0-113-15,-8-1-202 0,8 0-127 0,0 0-68 0,8 1-25 16</inkml:trace>
  <inkml:trace contextRef="#ctx0" brushRef="#br0" timeOffset="203649.01">27805 7889 192 0,'-8'0'308'0,"-2"0"-98"0,10 0-77 0,0 5-49 0,0-5-26 15,0 0-15-15,0 0-9 0,0-5-7 0,0 5-3 0,10 0-5 16,-10 0-4-16,8 0 0 0,-8 0-1 0,7 5 0 15,3-5 3-15,8 0 3 0,-10 5 4 0,1-5 2 0,8 0 5 16,1 0 3-16,-1 5 2 0,0-5 1 0,10 0 3 0,-2 0-1 16,11 0 0-16,7 0-2 0,0 0-3 0,1 0-5 0,6 0-4 15,4-5-4-15,-2 5-5 0,9 0-2 0,-1-5-3 16,10 5-1-16,-9-5 2 0,-1 5-1 0,-7-5 2 0,-9 0-1 16,-1 5 2-16,-8 0 1 0,-1 0 3 0,-17-5 3 0,9 5 5 15,-9 0 5-15,2-4 4 0,-11 4 6 0,0 0 4 16,-8 0 4-16,9 0 0 0,-9 0-5 0,0 0-5 15,8 0-6-15,-8 0-7 0,0 0-7 0,0 0-6 0,0 0-12 16,0 0-13-16,0 0-19 0,10 0-21 0,-10-5-27 0,0 5-28 16,8 0-30-16,-8 0-36 0,7-5-50 0,-14 0-73 0,-1 0-118 15,-2 0-65-15</inkml:trace>
  <inkml:trace contextRef="#ctx0" brushRef="#br0" timeOffset="203918.47">27726 8045 15 0,'9'0'341'0,"10"0"-111"15,6 5-89-15,8-5-56 0,12 0-32 0,-2 0-17 0,10 5-5 16,8-5-3-16,0 0-3 0,8 5-2 0,-1-5-2 16,2 0 2-16,0 0 3 0,-1 0 3 0,-16 5 5 0,8-5 3 15,-10 0 7-15,-16 0 6 0,9 0 7 0,-19 0 7 0,1 0 6 16,-8 0 6-16,-10 5 8 0,10-5 9 0,-9 0 13 31,-9 0 8-31,0 0 9 0,0 0 5 0,0 0-2 0,0 0-8 16,0 0-14-16,0 0-14 0,-9 0-25 0,9 0-39 0,-8 0-58 15,8-5-63-15,0 5-67 0,0-5-89 0,8-5-169 0,1 5-121 16,9-8-75-16</inkml:trace>
  <inkml:trace contextRef="#ctx0" brushRef="#br0" timeOffset="205106.97">29281 7699 269 0,'-9'-5'321'0,"9"0"-104"0,0 0-78 0,0 5-48 15,0-5-22-15,0 0-13 0,9 0-4 0,0 5-2 0,-1-6-3 16,2 3 0-16,6-2-3 0,2 0-2 0,-2 5-1 0,4-5 0 15,5 5 2-15,-8-5-1 0,1 5-1 0,8 0 1 16,-9-5 0-16,9 5 0 0,-8 0-3 0,6 0-4 16,-6 5-5-16,0-5-6 0,-1 5-3 0,1 0-1 0,-1 0-2 15,1 3-2-15,-2-2-1 0,2 9 0 0,0-5 1 0,-1 0 1 16,1 4 1-16,-2 0-2 0,2 7 0 0,-1-7 1 16,-8 0 1-16,8 6 4 0,-17 1 1 0,10-3 1 0,-3 7-1 15,-7-6 1-15,0 1-4 0,0-2-4 0,0 2-3 0,-7-5-3 16,7-1-3-16,-10 6-1 0,10-10-2 0,0 5 0 0,-8-6 2 15,8 1 4-15,0-5 13 0,0 0 14 0,0 0 29 16,0 0 31-16,0-5 37 0,0 0 32 0,0 0 25 0,0 0 10 16,0-5-1-16,0 5-9 0,8-5-25 0,-8-5-32 0,0 7-34 15,10-7-30-15,-10-6-23 0,7 6-17 0,-7-9-7 16,9 5-8-16,-9-2-2 0,0-3 0 0,10-1-3 0,-2 1-1 16,2 0-3-16,-3-1 0 0,1 0-1 0,10 6 1 0,-9-6-2 15,0 5 0-15,0 1 0 0,-1 0-2 0,2-1 1 16,6 5-1-16,-8 0-3 0,2 0-2 0,-2 6 1 0,9-1-1 15,-7 0-1-15,-3 0 0 0,2 0 0 0,0 5 2 0,0 0-2 16,8 0 0-16,-8 0 0 0,8 0-2 0,1 5 2 0,9 0 0 16,-11 5 2-16,10-2-3 0,-8 2 1 0,-1 0 1 15,0 5-1-15,0-5 3 0,-7 4-1 0,-2 1-1 16,1 0-3-16,-9 0 1 0,8-1 0 0,1 1 1 0,-9 5-2 16,9-11-1-16,-9 6 0 0,0-5-1 15,0-1 3-15,0 1 1 0,0 0 1 0,0-6 0 0,0 2 3 0,0-6 0 0,0 4 3 16,7-4 2-16,-7 0-1 0,11 0 1 0,-2 0 1 15,-2-4-1-15,3-6 1 0,7 4-2 0,-9-2 1 0,10-7-3 32,-1 5 2-32,1-5-1 0,8 1 0 0,-10-1 1 0,11-5-1 15,-2 5 1-15,-5 1 0 0,5-1 0 0,0 1 1 16,-7 0-3-16,-1-1 1 0,9 5-1 0,-8 0-2 0,-10 4 1 16,10-2-1-16,-10 3 0 0,0 0-2 0,2 0-1 15,-2 5 0-15,1-5-1 0,-9 5 0 0,0 0-1 0,8 0 0 16,2 0 0-16,-2 5 2 0,0 0 0 0,2 5 0 0,-3-6 0 15,12 6 1-15,-11 4 1 0,9 1 1 0,-7-1-2 16,6 2 0-16,-7-2 1 0,9 5 0 0,-10 1 1 0,0 0-1 16,2 0 0-16,7-1 1 0,-8 0 1 0,-1 1-1 0,1-1-1 15,-9-3 0-15,8 4 1 0,2-7 0 0,-10 2-1 0,7-1 0 16,-7 1-2-16,0-5 0 0,0 0 0 0,0 0-2 16,10-5-4-16,-2 0-3 0,-8-1-5 0,0-4-10 0,9 5-18 15,-9-5-31-15,0 5-43 0,0-5-64 0,-9 0-66 0,9-5-63 16,0 0-65-16,0-4-83 0,9-1-126 0,-9-5-70 15,0 0-18-15</inkml:trace>
  <inkml:trace contextRef="#ctx0" brushRef="#br0" timeOffset="205503.07">31409 7567 262 0,'0'-6'530'0,"0"2"-152"0,0 4-141 16,0-6-90-16,0 6-56 0,0 0-33 0,0 0-17 0,8 0-8 16,1 6-7-16,0 4-2 0,8-6-3 0,1 11 0 15,9-5 1-15,-11 4 5 0,1 1 5 0,10 0 0 0,-10 5 2 16,9-1 2-16,-9 1 2 0,0-1 1 0,1 1 2 0,-2 3-5 16,4-3-3-16,-13 5-5 0,1-1-6 0,2-4-4 15,-2 4 1-15,1-4 2 0,0 4 0 0,-2-4 0 0,-7-1 0 16,10-5 0-16,-10 6 0 0,9-5-1 0,-9-5-2 0,9-1 1 15,0 1 20-15,-2-5 34 0,-7 0 45 0,10-5 43 0,-10 0 28 16,0 0 21-16,8 0 13 0,-8 0 7 0,9-10-15 16,8 0-32-16,0 1-42 0,9-11-34 0,17 1-21 0,-8-5-11 15,9-7-6-15,-1 3-1 0,1-1-3 0,-1-1 5 0,1-4 3 16,8 4-4-16,-8-3-4 0,7-1-10 0,1-1-10 16,1 1-10-16,-10-1-7 0,1 6-7 0,-1 1-8 0,0 3-3 15,-8 1-1-15,-7 4-1 0,-4 6 0 0,-6 4-2 0,-1-1-1 16,-8 2-1-16,-1 4-8 0,-8 0-6 0,0 0-23 0,0 5-25 15,0 0-25-15,-8 5-37 0,-10 0-97 0,-17 5-135 16,2-6-173-16,-29 11-198 0,-7 0-106 0,-18-5-44 16,-9 5-11-16</inkml:trace>
  <inkml:trace contextRef="#ctx0" brushRef="#br0" timeOffset="-157567.62">32155 4270 208 0,'28'-10'678'15,"5"-5"7"-15,12 5-96 0,6-4-234 0,9-1-151 0,20 0-90 16,14 0-39-16,10 2 4 0,1-3 22 0,7 2 24 16,10-1 15-16,-10 1 14 0,-7-1 7 0,-10 0 3 0,-16 5-11 15,-18-1-29-15,-18 8-33 0,-9-2-26 0,-16 5-17 0,-18 0-10 16,-18 0-7-16,-33 5-4 0,-44-2-2 0,-27 13-5 0,-52 4-4 15,-25-1-6-15,-28 10-3 0,-33 7-5 0,-18-3-4 16,-9 1 1-16,-8 5-5 0,18 1 4 0,16-6 0 16,9-1 0-16,34-3 1 0,29-6-1 0,32 6 2 0,26-11-3 0,37-4-3 15,23 0-3-15,27 0-2 0,27-2 0 0,27-3-3 0,34 6-2 16,24-7 0-16,45-5 2 0,26-4 4 0,35-4 3 16,16-1 4-16,37-9 1 0,8-2 3 0,-1-2 3 0,10-3 1 15,-11 2-3-15,2 0-2 0,-27-1 0 0,-26 1 0 0,-25 4 0 16,-26 1 0-1,-37-2 1-15,-16 12 4 0,-16-5 1 0,-19 3 2 0,-17 2 1 0,0 4-1 0,-17-6-1 16,-9 6-2-16,-9 0-1 0,-17 0-6 0,-10 0-5 0,-7 0-6 0,-9 6-7 16,0-2-5-16,0 2-13 0,9-3-22 0,-2 3-47 15,11-2-70-15,8 1-69 0,9 0-59 16,9 1-51-16,8-6-57 0,8 4-84 0,9-4-132 16,1 6-48-16,8-6 24 0</inkml:trace>
  <inkml:trace contextRef="#ctx0" brushRef="#br0" timeOffset="-155683.49">14058 16354 112 0,'36'-9'218'16,"-2"-6"-156"-16,1 5-121 0,0-5-85 0</inkml:trace>
  <inkml:trace contextRef="#ctx0" brushRef="#br0" timeOffset="-154902.41">13581 16071 6 0,'8'0'8'15</inkml:trace>
  <inkml:trace contextRef="#ctx0" brushRef="#br0" timeOffset="-154764.25">13660 16090 32 0,'0'0'59'0,"0"0"-34"0,0 0-26 15,8 0-20-15,-8 0-14 0,0 0-9 0</inkml:trace>
  <inkml:trace contextRef="#ctx0" brushRef="#br0" timeOffset="-154270.69">13668 16095 28 0,'0'0'95'0,"-8"0"6"0,-2 0 0 0,3 0-8 0,-3 0-11 16,10 0-14-16,-8 0-15 0,-1 0-15 0,9 0-11 16,0 0-9-16,-10 0-7 0,10 0-5 0,-7 0-1 0,7 0 2 15,0 0 2-15,0 0 4 0,0 0 2 0,0 0 5 16,0 0 4-16,0 0 8 0,-10 0 4 0,10 0 0 0,0 0 0 15,-8 0-3-15,0 0-1 0,8 5-3 0,-10-5-5 0,2 0-4 16,-9 5-7-16,7-5-4 0,2 0-2 16,0 5 1-16,8-5-1 0,-10 0 1 0,2 5 2 0,8-5 3 15,-9 0 6-15,9 0 7 0,-8 0 8 0,8 0 8 0,0 0 6 16,0 0 9-16,-9 0 5 0,9 0 3 0,0 0 4 0,0 0-2 16,-9 0-1-16,9 0-6 0,0 5-5 0,0-5-4 0,0 0-5 15,0 0-2-15,0 4-3 0,0-4-1 0,9 5 1 0,-9 1 1 16,17-3 7-16,-8 3 0 0,9-6 3 0,-2 4 4 0,2 2 10 15,9-1 9-15,-11-5 6 0,20 5 11 0,-11-5 10 16,10 5 8-16,9-5 5 0,-1 5 7 0,0-5-14 0,9 0-14 16,1 0-6-16,-1 3-18 0,-1-3-18 0,2 7-17 0,-1-4-11 15,0 3-17-15,8-6 0 0,1 4-2 0,8 2-3 16,2-2 0-16,-2-4-1 0,10 6 1 0,-2-6-2 16,2 4 1-16,-10-4 0 0,0 6-1 0,1-6-1 0,0 0-1 15,-10 0 0-15,1 3 2 0,-9-3 0 0,-8 0-1 0,8 0 0 16,-9 0 0-16,-8 0 0 0,-1 0-1 0,-8 0 3 0,2 6-1 15,-13-6 1-15,3 0 0 0,0 0 0 0,-9 0 1 16,-1-6 0-16,1 6 3 0,0 0-2 0,0 0 1 0,-1 0 2 16,-8-3-3-16,9 3 2 0,-9 0 1 0,0 0-1 0,0-6-1 15,8 6-1-15,-8-4-2 0,0 4-1 0,0-6-2 16,9 6-8-16,-9 0-15 0,0-4-15 0,8-2-22 0,-8 6-19 16,0-4-21-16,10 4-21 0,-10-6-17 0,8 3-9 0,0-4-4 15,0 7 1-15,10-3 4 0,-9-2 5 0,0 0 0 16,0 0-2-16,-9 5-14 0,8-5-32 0,2-1-66 0,-2 2-142 15,-1-5-80-15,-7 3-33 0</inkml:trace>
  <inkml:trace contextRef="#ctx0" brushRef="#br0" timeOffset="-151815.49">14275 16403 435 0,'-8'-6'460'16,"-1"-4"-116"-16,1 7-93 0,-10 3-51 0,18-5-22 0,-8 5-10 0,-1-5-4 15,0 5-11-15,9 0-14 0,0 5-19 0,-8-5-18 0,-1 5-20 16,9 4-12-16,-9 5-3 0,0 7-1 0,-8-3 0 0,8 7 7 16,1 4 9-16,-1 1 9 0,9-1 4 0,-7 9-8 15,-4-3-14-15,4 4-12 0,-2 0-1 0,9 1-12 0,-11 3-11 16,4-7-9-16,7 3-8 0,-9 0-5 0,9-6-5 0,-9 2-3 16,1-7-3-16,-1 7-1 0,1-5 2 0,8-7-4 0,-10 3 0 15,2-8 0-15,-9 2 6 0,8-5 9 0,0-6 5 16,1 2 5-16,-10-2 6 0,1-5 6 0,8 2 4 15,-7-1 3-15,-11 0-3 0,9-5-5 0,-8 0-3 0,0-5-6 16,1 5-7-16,-10-5-1 0,1-1-6 0,-11 6 5 0,2-4-6 16,-1 4-4-16,1 0-2 0,-1 0-2 0,-7 4-1 15,-3-4-2-15,3 11 2 0,0-1-10 0,-1 0 5 0,-1 4 0 16,1 0 0-16,0 7-1 0,8-3 0 16,1 7 2-16,8 1-3 0,8-3 0 0,2 2 2 15,8-6-4-15,-1 4-1 0,18-3-3 0,0 1-2 0,9-3-4 0,9-2-1 0,8-7-5 16,1 1-7-16,15 0-2 0,1-4-4 0,9-6 2 0,2 0 1 15,6-6 3-15,0-4 2 0,9-5 6 16,9 1 6-16,-8-6 4 0,0 1 2 0,-9 3 3 0,-9-2 4 0,1-2 1 16,-11 6 1-16,-8-6 5 0,3 5 3 0,-12 5 4 0,1-5 7 15,-9 1-2-15,-7 5-1 0,6-1 1 0,-7-1-1 16,0 2-4-16,-1 5-5 0,1-7-4 0,-9 7-2 0,0-2 1 16,9 2 1-16,-9 4-3 0,0-6-1 0,0 6-1 0,0 0 0 15,0 0-1-15,0 0-1 0,0 0 1 0,0 0-3 16,0 6 1-16,0-2 1 0,0 6 0 0,0 1 1 0,0-3 0 15,0 8 2-15,0-2-2 0,0 1 2 0,8 1-2 0,1-3-5 16,0 2-10-16,8-2-17 0,-9 3-30 0,10 4-43 16,-9-7-52-16,8-3-53 0,-8 6-45 0,9-6-34 0,9-1-30 15,-3-5-27-15,11 2-31 0,0-6-38 0,0 0-75 16,7 0-35-16</inkml:trace>
  <inkml:trace contextRef="#ctx0" brushRef="#br0" timeOffset="-151530.15">14840 17058 495 0,'0'-6'463'0,"0"2"-133"0,0-2-115 32,0 6-75-32,0-4-47 0,0 4-27 0,0 4-13 0,9-4-8 15,-9 10-2-15,8 0 0 0,-8 0 1 0,-8 4 3 0,8 7-2 16,-9-7 0-16,1 5-4 0,-2 6 3 0,-6-5 3 15,6 4 8-15,3 1 8 0,-3-1 6 0,-7 1 5 0,17-1 3 16,-10-5 3-16,3 7-3 0,7-8-5 0,0 2-10 16,0-1-10-16,0-4-11 0,7 3-8 0,3-2-6 0,-2-6-7 15,11 5-7-15,-2-1-7 0,-1-4-8 0,2 0-12 0,9-1-19 16,-1 1-22-16,-1-5-24 0,10 0-23 0,-8 1-21 16,6-6-21-16,-8 0-17 0,13 0-9 0,-14-6-1 0,2 1 6 15,0-5 5-15,1 0 6 0,-10 0 4 0,0-4 4 0,-8 0-4 16,-1-1-18-16,2-5-29 0,-10 1-53 0,0-1-78 15</inkml:trace>
  <inkml:trace contextRef="#ctx0" brushRef="#br0" timeOffset="-151307.75">14840 16878 449 0,'0'-7'419'0,"0"7"-139"0,0-3-109 0,0-3-65 0,9 6-39 15,-1-6-19-15,10 6-11 0,8-4-5 0,0 4-4 0,8-4-4 16,10 4-1-16,-11-6-6 0,12 2-3 0,-2-2-7 16,10 3 0-16,-10-3-2 0,2 0-1 0,-3 3 0 0,-7-4-1 15,8 3-1-15,-17 0 0 0,9 4-5 0,-10-6-7 0,-7 6-11 16,0 0-19-16,-1 0-19 0,-8 0-27 0,9 0-29 16,-10 6-40-16,-8-6-54 0,0 4-89 0,0-4-104 0</inkml:trace>
  <inkml:trace contextRef="#ctx0" brushRef="#br0" timeOffset="-151149.25">14441 17193 96 0,'-9'10'546'16,"9"-10"-113"-16,0 0-145 0,9 0-106 0,7 0-68 0,10 0-42 16,9-4-24-16,8-5-11 0,11 4-8 0,15-5-7 0,-1 0-12 15,12 0-15-15,-3 0-12 0,10-5-13 0,0 6-14 0,9-5-15 16,-19-2-21-16,11 3-27 0,-19-7-39 0,9 4-76 15,-16 3-132-15,-10-2-83 0</inkml:trace>
  <inkml:trace contextRef="#ctx0" brushRef="#br0" timeOffset="-149721.12">16455 15030 102 0,'0'-10'151'0,"9"6"-24"0,-9-2-30 0,0 3-27 16,0-3-20-16,0 2-10 0,0 4-6 0,0-6-5 0,0 1-1 16,0 0-2-16,0 0-2 0,0 0-4 0,0 2-3 15,0 3-3-15,0-7 0 0,0 4-1 0,0-3 0 16,9 0 1-16,-9 2 4 0,0 0 2 0,0-2 4 0,0 6 2 16,0-4 3-16,0-2 4 0,0 3 5 0,0 3 1 0,0-6-1 15,0 6-1-15,0-6 3 0,0 6-1 0,0-3 4 0,0 3-1 16,0 0-2-16,0-7 0 0,0 7 0 0,0 0-4 15,0-4-2-15,0 4-5 0,0 0-7 16,0 0-3-16,0 0-5 0,0 0-5 0,0 0-2 0,0 0-2 0,0 4-4 0,0-4 0 16,0 0 0-16,-9 7 0 0,9-7 1 0,0 9 2 15,0-3 4-15,-9 3 5 0,9 1 4 0,-9-2 5 0,1 14 0 16,1-9 4-16,-4 3 2 0,11 3 0 0,-7 0-1 0,-3 1-1 16,0-1 0-16,3 0-1 0,-2 2 1 0,0 3-3 15,9-4-2-15,-17 3-1 0,9-3-3 0,-2-1-4 0,2 1-4 16,8-5-3-16,-9 5-2 0,1-5 0 0,-1-1-3 0,9-4 0 15,-9 0 1-15,9-2-1 0,0 2 1 0,-8-4 8 16,8-2 10-16,-10 2 15 16,10-6 22-16,0 0 27 0,-8 0 28 0,8 0 26 0,-8 0 22 15,-1 0 9-15,0 0 9 0,0 0-13 0,2 0-7 0,-3 0-20 16,-7 0-26-16,-1 0-24 0,10 0-23 0,-10 0-17 0,1 0-17 0,-10 4-5 0,2 2-14 16,-2-2-6-16,11 1-4 0,-2 5-1 15,-8-6-3-15,9 12 2 0,-1-7-1 0,-7 1 0 0,15 4-1 0,1 1-1 16,2 0-2-16,-3-6 1 0,10 5 2 0,-8-3-1 0,8 4-2 15,0-5-3-15,0-1-4 0,8 5-8 16,-8-4-11-16,10 0-11 0,-3 1-14 0,-7-7-11 0,19 0-9 16,-11 6-5-16,9-4-3 0,-8-2-1 0,0 1 2 0,17-5 2 15,-9 5 4-15,1-5 5 0,-2 0 7 0,2 0 3 0,-1-5 9 16,0 0 7-16,10 1 11 0,-10-6 10 0,1 0 10 0,-10 0 8 16,10 1 6-16,-11-7 3 0,3 6 3 0,0-3 1 15,-3-2 1-15,2 1 0 0,0-1 0 0,-9 0 1 0,9 0 1 16,-1 0-1-16,0 1-1 0,2-1 0 0,-2 1-1 0,-8-2 0 15,9 7 0-15,0-1 0 0,-9 0-2 0,0 0 1 0,0 10 1 16,0-4 0-16,0-2 0 0,0 6-2 0,0 0 0 16,-9 0-2-16,0 6 0 0,9-2-2 0,-8 2-2 0,-10 4 0 15,10 4 0-15,-1-5-1 0,0 7 1 0,0-2-1 0,2 1-1 16,7-1-1 0,-10 1-1-16,10 0-1 0,0 0-3 0,-10 0-6 0,10-1-7 15,-7-4-8-15,7 4-9 0,0 0-8 0,0-4-10 0,7 5-6 16,-7-5-5-16,10 0-2 0,0 0-2 0,-10-1-2 0,16-4-4 15,-7 5-2-15,8-5-1 0,1-1-3 0,-1 8-2 0,0-12-3 16,10 3-6-16,-2-3-3 0,0 0-6 0,13 0-7 0,-5-3-14 0,-7-9-35 0,9 8-56 16,-10-6-60-16,2 0-48 0</inkml:trace>
  <inkml:trace contextRef="#ctx0" brushRef="#br0" timeOffset="-149279">16585 15050 60 0,'0'-5'352'0,"9"-5"-105"16,-1 10-93-16,1-5-58 0,9 0-36 0,-10 0-20 0,10 1-8 15,-1 4-7-15,-7 0 0 0,7 0-3 0,-8 0-4 16,-1 0-4-16,0 0-2 0,1 4 4 0,0 1 4 0,0 5 5 16,-9 0 1-16,8 0 5 0,-8 0 4 0,0 9 0 0,0-4-1 15,-8 0-3-15,8 3-6 0,-9 2-3 0,9-1-4 16,0 1-4-16,0 0-2 0,0-1-1 0,0 1-1 0,0-1 0 15,0 2-2-15,0-7-1 0,-9 6 0 0,9-2 0 16,-9 2 0-16,9-5 0 0,0-1 0 0,0 6-2 16,0-10-1-16,0 5 0 0,0-6-1 0,0-2-2 0,9 1-1 15,0 2-1-15,0-5 1 0,-1-5 1 0,0 4 1 0,10 2 0 16,0-6 0-16,-1 0 1 0,9 0 0 0,-1-6 2 0,2 2-1 16,0-1-1-16,7-5-2 0,-9 2-2 0,11-4-6 0,-11 2-6 15,1 1-9-15,2-1-10 0,-12-4-11 0,11 4-9 0,-19 0-15 16,9 1-16-16,-7-7-22 0,-2 6-31 0,-8-3-58 15,0-2-98-15,0 0-85 0</inkml:trace>
  <inkml:trace contextRef="#ctx0" brushRef="#br0" timeOffset="-148818.52">16716 14928 74 0,'-8'-6'216'16,"-1"3"-57"-16,9 3-48 0,-9-6-34 0,1 6-23 0,-2 0-13 15,2 0-7-15,-1 0-3 0,1 0-3 0,-2 0-2 0,10 0-1 16,0 0 0-16,0 0-2 0,0 0 2 0,0 0 1 16,0 0 4-16,0-6 3 0,10 6 1 0,-2 0 2 0,-8-3-3 15,17 3-2-15,-7 0-3 0,7 0-3 0,-8-7-4 0,16 3-3 16,-7 4-3-16,8 0-3 0,0-4-1 0,-1 4-1 0,1-6 0 16,1 6-2-16,7 0 1 0,-8 0 0 0,9-4-1 15,0 4 1-15,-9 0 4 0,8-5 2 0,10 5 2 0,-9-5 4 16,0 0 4-16,8 0 1 0,0 1 3 0,-8-3-1 0,0 4-3 15,-8-2-3-15,7 0-1 0,-16 0-4 0,7 5-4 16,-8-5-4-16,-8 5-3 16,0-5 0-16,0 5-1 0,-1 0-2 0,-8 0-3 0,0 0-7 15,-8 0-5-15,-1 0-7 0,0 5-10 0,0-5-14 0,-8 5-15 16,0 0-20-16,-1 0-21 0,-6-5-29 0,6 5-36 0,-9-5-60 16,10 3-86-16,-9-3-86 0</inkml:trace>
  <inkml:trace contextRef="#ctx0" brushRef="#br0" timeOffset="-148565.56">16393 15119 151 0,'0'3'284'0,"10"-3"-88"0,0 0-68 0,-3 0-43 15,4 7-26-15,-4-7-12 0,19 0-7 0,-9 0 2 0,9-7 0 16,1 7-3-16,-1 0-4 0,8-3-6 0,1 3-2 0,-9 0-2 15,9-5-1-15,-1 5-3 0,1-7-1 0,-9 7 0 16,9-3-2 0,-9 3 0-16,-1-5-5 0,-6 5-2 0,6-6-3 0,1 2-1 0,1-1-4 0,-11 5-4 0,2 0-9 15,0-4-13 1,-1-2-19-16,-9 6-31 0,2-5-50 0,6 1-97 0,-7-2-136 16,0-3-71-16</inkml:trace>
  <inkml:trace contextRef="#ctx0" brushRef="#br0" timeOffset="-146695.35">17341 14336 231 0,'0'-4'192'15,"0"-2"-61"-15,0 2-43 0,0 4-25 0,0-5-15 0,0 5-6 0,0-4-3 0,0 4-3 0,0-6-1 16,0 6-2-16,0 0-1 0,0-4-3 0,0 4 2 0,0 0 3 16,0-6 1-16,0 6 4 0,-10 0 2 0,10-4 3 15,0 4 0-15,0 0 3 16,-7-6-3-16,-2 2-2 0,0 4-3 0,1 0-4 0,-2-6-4 0,-7 6-2 0,9 0-2 0,-10-3-5 16,1 3-2-16,0 0-7 0,-9 0-2 0,0 0-1 0,-1 0-3 31,-6 0-3-31,-4 0-2 0,3 3 0 0,0 3-1 0,-1-6 1 0,-9 4 2 0,10 2 0 0,-1-2 0 0,0-4 1 15,9 6 0-15,-8-6 3 0,7 4-2 0,2 2-1 0,-2-6-2 32,10 4-1-32,-9 1 1 0,-1-1-2 0,-7 2 0 0,8-2-4 0,0 6 2 0,-9-4 1 0,9-2 0 15,-9 1 1-15,1 5-1 0,7-6 2 0,-7 6 1 0,-1-5 1 16,9 0 2-16,-9 5 2 0,8-5 1 0,2 0 3 16,-1 4 1-16,0-3 2 0,0-1-1 0,0 4-1 15,0 1-2-15,0 0-2 0,9-5-1 0,-9 5-3 0,8-2 0 0,-7-2-4 16,6 4-1-16,2 0 0 0,-9 5 1 0,9-7-1 0,-1 8 0 15,-8-7 0-15,9 6-1 0,-9-6 1 0,8 6 0 0,2 0 2 32,-12 0-1-32,13 0 2 0,-3-1 3 0,0 1 0 15,1 0 3-15,-1-1 1 0,2 0 2 0,-2 1 0 0,1-5 0 16,8 6-1-16,1-3-2 0,-1 2-1 0,0-1-3 0,9 1 0 16,0 0-2-16,-9 0 0 0,9-1-1 0,0 1-1 15,0 0 1-15,0 0 0 0,0 0 0 0,0-2 0 0,0 7-1 16,-8-4 0-16,8-3 2 0,-9 7-1 0,0-5 2 15,0 4-1-15,1-4 1 0,-10 0-3 0,11 4 1 0,-3-4 1 16,0 0 0-16,-6 0 1 0,7-2-2 0,9 3 1 0,-9-3 0 16,9 2 0-16,0-4 1 0,0 3-2 0,9 1 1 15,-9-6-1-15,9 6-1 0,-1-5-1 0,0-1 0 0,2 2 0 16,0 2 0-16,-10-2 0 0,7-1 1 0,1 0 0 0,2-2 1 16,-2 2 0-16,1 6 0 0,0-6 1 0,0-1-1 15,-9 1-2-15,8 0 0 0,1 4-2 0,0-4 0 0,0-1 1 16,-1 6 0-16,1-5 1 0,-1 5-2 0,1-6 1 15,9 5-3-15,-10-3-1 0,8 4-2 0,2 0-2 0,0-7-3 16,-1 8-1-16,1-6-2 0,-1-1-1 0,10 1 0 16,-10 4 1-16,9-4 2 0,-9 0 1 0,1 5 2 0,-2-5 0 15,2-1 2-15,-1 6 2 0,1-5 3 0,0 0 0 0,-2 3 2 16,2-2 0-16,-1-1 1 0,-8 0 2 0,8 0-2 0,1-6 0 16,-1 7 0-16,1-2-2 0,-2-5-5 0,2 7-3 15,-1-1-2-15,0-2-3 0,10-2-1 0,-10 3-3 0,9-4-1 16,-8 5-2-16,-1-5 3 0,9 5 1 0,0 0 1 0,0-4 1 15,0-3-2-15,1 2 1 0,-2 5 0 0,-7-5 1 16,9 0 1-16,-2 0-2 0,10 0 2 0,-9-5 4 0,0 0 0 16,-1 5 3-16,2-5 3 0,-2 0 2 0,10 0 0 15,-8 0 2-15,-1-5 0 0,0 5 1 0,9 0-1 0,-1-5-2 16,1 5-4-16,-1-5 0 0,2 5-4 0,-11-5-6 0,10 5-6 16,-9-5-5-16,0 0-3 0,9 5-4 0,-1-5-1 15,-6 0-4-15,5 5 1 0,2-3 2 0,-9-3 5 0,9 2 6 16,0-7 5-16,-10 6 5 0,11-5 5 0,-12 0 5 0,14 1 7 15,-14-1 5-15,11 0 3 0,0-5 1 0,-9 2 2 0,8 2 0 16,3-3 1-16,5-1 0 16,-7-4-1-16,-1 4 0 0,1-5 0 0,10 1 1 0,-12-1 0 15,11 5 5-15,-9-9 0 0,8 5 3 0,-9-1 1 0,1 1 2 16,0-6 3-16,-1 6 4 0,2-6 3 0,7 1-1 0,-17-1 2 16,17 1 2-16,-7-5 0 0,-2 3 0 0,1-2-2 0,-10 4 2 15,11-6 1-15,-11 0 5 0,1 1 7 0,0 0 7 0,1 5 9 16,-11-7 6-16,-6 4 4 0,-1-3 0 0,-9 0-7 0,0 1-8 15,0-4-2-15,-19 3-7 0,11-1-5 0,-9-2-4 0,-9 4 12 16,-9-6 7-16,-9 6 4 0,2 0 2 0,-11 4-5 16,-8 1-8-16,-8 0-22 0,-17 3-29 0,7 3-48 0,-8 3-52 15,0 0-48-15,-8 5-48 0,16-4-59 0,-8 4-86 0,9 5-159 16,-9 0-73-16,10 1-17 0</inkml:trace>
  <inkml:trace contextRef="#ctx0" brushRef="#br0" timeOffset="-145189.89">15578 16446 190 0,'0'-4'229'0,"0"-2"-61"0,0 2-48 0,0 0-30 0,0-1-19 0,-8-1-11 16,8 2-5-16,0 4-3 0,0-6-5 0,0 2-5 15,0-2-9-15,0 2-4 0,0-2-4 0,0 3-4 0,0-2 0 16,0 0 0-16,0 0 5 0,0 0 3 0,0 0 2 0,0 0 1 16,-9-1 1-16,1 3 2 0,-1-3 1 0,0 2 1 15,0-1 1-15,1-1 1 0,-10 2 3 0,9-1 7 0,-9 0 4 16,3 0 4-16,-13 0 3 0,11 1 6 0,-9-2 6 0,0 1 0 16,0 1 8-16,0-2 2 0,0 2-1 0,-1-1-3 0,11 5-1 15,-11-4-3-15,1-2-2 0,0 2 6 0,0-2-2 16,1 1 0-16,7 0 2 0,2-5 2 0,-11 7 1 0,1-3 3 15,-1-4-3-15,11 6-3 0,-11-2-6 0,-8 2-9 16,10-2-3-16,-1 3-3 0,-9-4-5 0,-1 4-8 0,2-2-6 16,-1 5-10-16,0-5-6 0,-8 0-1 0,-1 5-8 15,10 0 1-15,-1 0 1 0,0 0 3 0,1 0 2 0,8 0 1 16,-1 0-2-16,2 0 1 0,-2 0-3 0,10 0-3 0,-9 0-4 16,8 0-5-16,-8 0-3 0,1 0-1 0,-1 0 1 0,-9 0 0 15,0 5 1-15,2 0 0 0,-12 0-1 0,-8 5-1 16,2-7-3-16,-9 7-1 0,7 0 0 0,-9-4 0 15,-6 7 0-15,7-3 1 0,-1 0 1 0,-6 0 1 0,7-4 3 16,-1 3 0-16,-7 1-1 0,8-1 0 0,1 1-1 0,0-5-1 16,-2 5 0-16,1-1 0 0,10 6 0 0,-10-6-1 15,8-3 1-15,-7 9 1 0,9-5 1 0,-12-2 3 0,11 8-1 16,1-2-1-16,-2 1 1 0,2-1 2 0,-10 6-1 0,17-1-1 16,-8 3-2-16,8 1-2 0,0-5 1 0,1 8 0 15,8-3-1-15,10 7-1 0,-10-1 0 0,9 1 1 0,1 0-1 16,-2 4 0-16,10 0 1 0,1-1 0 0,-4 2 0 0,2-1 0 15,11 0 2-15,-2 1-2 0,1-1 0 0,-1 1 0 0,0-7 0 16,9 6 0-16,-8 1-1 0,8-1 1 0,8 1-1 16,1-1 1-16,0 0 0 0,-1 4 1 15,8 2-1-15,2-6 1 0,2 5-1 0,5-6 1 16,10 3 2-16,-1-3-1 0,9-3 1 0,1 4-3 0,8-6-2 16,8 3-9-16,1-3-7 0,0 3-12 0,8-7-11 0,2 0-9 15,-2-3-12-15,8-3-9 0,2 2-5 0,-1-6-3 0,-1 6-5 16,-7-6-4-16,9 0-9 0,-10 2-3 0,1-1-2 0,-10-5 0 15,10-2 0-15,-10 7 1 0,-7-5 0 0,7 0 6 0,1 0 6 16,-7-4 2-16,6 3 3 0,-8-5-3 0,8 2-1 0,-8-2 1 16,9-4 6-16,9 5 2 0,-10-5 5 0,10-5 6 15,0 1 6-15,7-2 12 0,2 2 4 0,-1-5 5 0,8 3 7 0,-6-4 5 16,-4 0 4-16,12-3 2 0,-10 1 3 0,-9 4 2 16,2-2 3-16,-2-5 3 0,-8 6 0 0,-1-6 1 0,0 5 5 15,2-5 2-15,-10 0 2 0,8 6 1 0,-16-6 1 0,8 0 1 16,1 2 2-1,-11-3-1-15,10 1 0 0,1 1 0 0,-9-6 0 0,7 6-1 0,2-1-1 0,-2-5 0 0,10 6 1 16,-8-6-1-16,-11 1 0 0,10 4 1 0,1-3 1 0,-11-3-1 16,3 1 2-1,-2 0 3-15,-8 2 3 0,-9-3 5 0,9-2 10 0,-8 3 7 16,-2 1 10-16,1-1 10 0,-9 0 8 0,9-4 4 16,-8 5 3-16,-1-2 6 0,1-3 0 0,-1 4-2 0,8 2-3 0,-5-2 0 15,5-1-4-15,-8 3 4 0,1 3 6 0,-1-5 7 16,-8 6 6-16,-1-1 6 0,0 0 3 0,1 0 7 0,-9 2 14 15,0-3 10-15,-9-4 6 0,1 5 0 0,-9 1 0 0,-10-5-3 16,10 0-3-16,-16-1-9 0,-4 1-15 0,2 0-20 0,1-7-16 16,-18 1-18-16,1 1-13 0,-11-1-11 0,-7 2-8 0,-11-2-7 15,-6 6-8-15,-1-5-12 0,-7 9-16 0,-3 0-51 0,3 0-79 16,-3 6-86-16,11-1-90 16,-10 0-128-16,9 0-179 0,1 5-89 0,-1 1-43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05T07:20:53.91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15848 11406 137 0,'0'0'96'0,"0"0"-30"0,0 0-21 15,0 0-9-15,0 0-5 0,0 0-2 0,0 0 5 0,0 0 3 0,0 0 5 0,0 0 7 16,0 0 7 0,0 0 7-16,0 0 3 0,0 0 1 0,0 0-1 0,-10 0-7 15,10-5-8-15,0 5-7 0,0-5-7 0,-8 5-5 0,8-5-2 16,0 5-3-16,0-4-1 0,0 4 3 0,-8-6 3 16,8 6 1-16,0 0 3 0,0-5-1 0,0 5 0 0,0 0 2 15,0 0-1-15,0 0 1 0,0-5-2 0,0 5 0 0,0 0-2 16,0 0 0-16,0 0 0 0,0 0 1 0,0 0 3 0,0 5 2 15,0-5 4-15,0 0 5 0,0-5 5 0,0 5 0 16,0 0 0-16,0 0-1 0,0 0-2 0,0 0-5 16,0 0-6-16,0 0-8 0,0 0-4 0,0 5-7 15,-10-5-5-15,10 0-4 0,0 0-4 0,0 0-2 0,0 0-1 16,0 0-2-16,0 5-2 0,0-5-1 0,0 0 0 0,0 6-1 16,0-2 0-16,10 1 1 0,-10 5 2 0,0 4 5 0,0 1 8 15,0 0 14-15,0 8 19 0,0 8 14 0,0-3 13 16,0 7 7-16,-10-1 6 0,10 5 0 0,0 1-5 0,0-1-10 15,10 0-13-15,-10 0-11 0,0 0-6 0,0 0-2 16,0 0-1-16,0-1 1 0,0-3-1 0,0-1 1 0,0 0 5 16,0-4 5-16,0 4 1 0,0-9-5 0,0 4-5 15,0-5-2-15,8 0-3 0,-8-3-2 0,0 2-11 0,0-3-8 16,8-5-4-16,-8 4-3 0,10-4 0 0,-2 0 3 16,1 0-2-16,-1-5 1 0,1-1 1 0,0 1-2 0,-1-6 2 0,9 6 2 15,-8-5 2-15,9-1 0 0,-1-4 2 0,9 6 2 16,1-6 2-16,-1-6 1 0,0 6-2 0,-1-4 0 15,10-1-6-15,-9 1 0 0,8-6-4 0,3 4-2 0,-3-4-2 16,0 7-2-16,-8-7 0 0,9-2-2 0,-9 9 0 0,-10-8 1 16,11 7-1-16,-1-5 0 0,-8 3-2 0,-1 1 1 15,1-5 2-15,-1 6-2 0,1-1 0 0,-2 0-1 0,-6-5 0 16,7 5 0-16,-9 0 2 0,1-4-5 0,-1 3 1 0,1 2 3 16,2 4 2-16,-11-5 2 0,7 5 2 0,-7-4 2 15,0 4 0-15,8-6 6 0,-8 6-3 0,0-4-5 0,0-2-8 16,-8 1-16-16,8-4-34 0,0 3-52 0,-7-3-70 15,-4-5-68-15,-6 4-60 0,8-11-59 0,1 3-70 0,-9-2-109 16,7-4-89-16,-15-6-23 0,7 2 27 0</inkml:trace>
  <inkml:trace contextRef="#ctx0" brushRef="#br0" timeOffset="346.02">15882 11010 185 0,'-9'-5'501'0,"1"5"-157"16,8-5-126-16,0 5-68 0,-9-4-40 0,9-2-22 16,9 3-14-16,-9 3-7 0,8-10-6 0,1 4-9 0,8-4-11 15,-7 0-6-15,6 1-1 0,12-1 2 0,-12 0 5 0,10 0 7 16,0-5 6-16,0 5 11 0,9-4 7 0,-1 5 7 15,1-11 2-15,9 4 5 0,-1 3 5 0,1-2 5 0,-1-5 4 16,9 1 4-16,-9 4 1 0,10-5-1 0,-10 6-6 16,1-1-7-16,-10 1-13 0,1 4-11 0,0-4-10 0,-9 9-13 15,-8-5-10-15,-2 5-7 0,2 0-2 0,-9-1-1 0,-1 6-2 16,-8-3 0-16,8 3-2 0,-8-5-2 0,0 5-2 16,10 0-4-16,-10 0-11 0,0 0-22 0,-10 0-36 0,10 0-51 15,-8 5-55-15,8-2-55 0,-8-3-51 0,-1 6-52 16,0-1-59-16,-8-5-97 0,0 5-95 0,0-5-26 0,-1 10 12 15</inkml:trace>
  <inkml:trace contextRef="#ctx0" brushRef="#br0" timeOffset="583.01">15953 11312 157 0,'0'10'419'0,"7"0"-148"0,2 0-96 0,0 0-49 15,-1-5-20-15,10 5-4 0,-1-10 0 0,9 4 1 16,0-4 2-16,8 0 1 0,1-4-2 0,0-2-4 0,0 2-2 16,9-5-1-16,-1-1 6 0,1-6 7 0,-1 6 5 0,-9 2 0 15,10-2-1-15,-9-5-7 0,-9 6-9 0,9-2-12 0,-10 7-15 16,-8-2-18-16,3-3-15 0,-5 4-13 0,3 0-11 0,-9 5-7 16,-1-5-10-16,2 5-29 0,-10-5-43 0,8 5-50 0,1 0-51 15,0-5-56-15,-1 0-75 0,9 1-143 0,-8-2-105 16,8-3-49-16,9 5-4 0</inkml:trace>
  <inkml:trace contextRef="#ctx0" brushRef="#br0" timeOffset="1037.52">17801 11000 355 0,'0'0'306'0,"-8"5"-102"15,8-5-76-15,0 5-45 0,-10-5-26 0,10 5-17 0,0-5-5 16,0 5-3-16,0-5 2 0,0 5-5 0,10-5 0 16,-10 5-1-16,8 0 2 0,-8-5 2 0,18 4 3 0,-11-4 2 15,12 0 4-15,-2 0 4 0,-9 0 2 0,19 0 1 0,-10-4 2 16,0 4 1-16,1-5 1 0,8 0 4 0,-1 0 1 16,2 0 3-16,0-5 0 0,-2 1 6 0,1 0 1 0,9-1 4 15,-1-1-2-15,1-4 1 0,1 6 4 0,7-1 1 16,-8-4 4-16,-1 4 5 0,1-5 4 0,-1 5-1 0,1-4 1 15,-1 4-7-15,-7 0-8 0,-1 0-10 0,-8 6-11 16,-2-3-11-16,2-1-15 0,-9 3-11 0,-9 5-20 0,9-5-36 16,-9 5-46-16,0 0-51 0,0 0-54 0,-9 5-56 0,0-5-73 15,-9 0-99-15,2 0-137 0,-2 5-47 0,-16 0 0 0</inkml:trace>
  <inkml:trace contextRef="#ctx0" brushRef="#br0" timeOffset="1226.08">17966 11148 57 0,'0'3'473'16,"0"3"-136"-16,9-2-120 0,0-4-71 0,-1 0-38 0,10 5-16 15,-1-5-3-15,0-5-2 0,10 5 5 0,-1-4-1 0,9-2-5 16,-1 3-5-16,1-3-5 0,-1-4-6 0,1 6-5 16,-2-6-6-16,3 4-6 0,0-3-7 0,-11 3-5 0,10-4-9 15,0 6-12-15,-10-6-28 0,-6 6-44 0,15-1-63 16,-16-5-97-16,8 1-195 0,-9-1-109 0,0-5-56 0</inkml:trace>
  <inkml:trace contextRef="#ctx0" brushRef="#br0" timeOffset="1916.43">19755 10815 173 0,'-9'-5'419'0,"9"0"-96"0,-8 0-92 0,8 5-56 0,-9-5-25 16,0 0-8-16,9 5 1 0,-8-3 2 0,8 3-3 0,0 0-10 16,0 0-13-16,0 0-17 0,-9 0-20 0,9 0-20 0,0 0-22 15,0 0-16-15,0 3-11 0,0 2-5 0,0 5 8 16,9 0 13-16,-9 3 9 0,0 3 7 0,8 4 15 16,1 3 18-16,0 2 20 0,-1 1 13 0,1 7 2 0,0-4-2 15,-1 6-5-15,1-1-1 0,0 0-9 0,0-1-20 0,-1 2-14 16,0 0-15-16,2-6-11 0,7 0-9 0,-9 1-7 15,1-2-4-15,1-2-4 0,8-3 0 0,-11 2-3 0,1-1-2 16,10-4 0-16,-9-1-5 0,-1 2-8 0,10-7-27 0,-18 6-53 16,9-6-72-16,0-4-72 0,-9 4-66 0,8-8-73 15,0-1-106-15,-8-5-149 0,-8 0-55 0,0 0-1 0</inkml:trace>
  <inkml:trace contextRef="#ctx0" brushRef="#br0" timeOffset="2136.64">19103 11997 16 0,'0'0'542'15,"0"6"-46"-15,0-6-170 0,10 0-109 0,7-6-55 0,0 6-25 16,-1-4-4-16,11-2 7 0,8-4 9 0,0 6 16 0,9-6 9 16,-1-1 2-16,0-3-6 0,19 4-11 0,-2-4-16 15,1-6-11-15,0 6-12 0,8-6-16 0,0 2-15 0,1-3-20 16,-10 1-15-16,11 6-14 0,-12-6-12 0,2 5-19 0,-8 1-35 15,-1 4-56-15,-17 1-75 0,-1-1-70 0,-8 0-72 16,1 5-79-16,-10-6-117 0,-7 8-135 0,-3-7-55 0,-14 10 6 16</inkml:trace>
  <inkml:trace contextRef="#ctx0" brushRef="#br0" timeOffset="2576.06">19678 12226 60 0,'-9'0'691'0,"9"0"12"16,0-5-78-16,0 5-191 0,9-5-118 0,7 1-84 0,2-2-60 15,-1 3-33-15,9-3-14 0,0 6-7 0,0 0-5 16,9 0-7-16,-8 6-20 0,6-3-24 0,-6 7-24 0,-1 6-17 16,0 3-10-16,-9-5-5 0,9 11-3 0,-8-1 1 0,-10 6-1 15,0 0 0-15,-8 3 0 0,-8 2 4 0,8 3 0 16,-18 2 0-1,2-1 5-15,-11-1-2 0,11 1 1 0,-20 0-2 0,11-4 0 0,-11-7-2 0,2 3 0 0,-1-6 0 16,0-1-1-16,1-10 0 0,8 2-5 0,-1-6 5 0,0-2 3 16,10-3 3-16,1-5 0 0,-1 0-1 0,-1-10-1 0,9 7-1 15,1-13 5-15,-1-4-5 0,9 1-3 0,0-5-2 0,0-1-2 16,9 1-1-16,-9-6-1 0,8 1-1 0,9 0 11 16,-7-1-3-16,7 1-2 0,-8 5-2 0,8 0 1 15,1 3 1-15,7 2-2 0,-7 4 2 0,8 0-12 0,0 1 6 16,0 9 1-16,-1 1 1 0,10-2 1 0,-9 6 0 0,10 6 0 15,-11-2-1-15,11 6 1 0,-2-1-2 0,1 6 0 16,-9 0 0-16,9 4 0 0,-2 2 0 0,3 3 0 0,-2-6 0 16,1 8 2-16,9-3 0 0,-9-1-1 0,9-4-1 15,-1 6-5-15,-8-4-12 0,7 0-23 0,-8-5-40 0,3-1-65 16,-3-4-68-16,1-5-71 0,-9 0-58 0,9-5-63 0,-19 0-73 16,10-10-96-16,-17 0-70 0,9-4-4 0</inkml:trace>
  <inkml:trace contextRef="#ctx0" brushRef="#br0" timeOffset="3296.45">20571 11548 26 0,'0'-10'515'0,"0"0"-85"16,0 1-137-16,0 4-87 0,0-5-45 0,0 5-22 15,0 0-12-15,0 0-7 0,0-1-9 0,0 3-11 0,9-4-15 16,-9 7-18-16,9-3-18 0,-9 3-13 0,9 0-11 0,-1 0-5 16,-1 0 1-16,4 3 6 0,-2-3 11 0,-1 10 8 15,9-4 11-15,-8 9 9 0,9-5 5 0,-10 4 5 16,9 6 6-16,-8 3-2 0,-1-3-3 0,1 9-4 0,0-4-5 15,0 10-7-15,-1-6-7 0,1 0-4 0,0 0-7 0,-9 1 0 16,8-6 3-16,-8 5 0 0,0-9 2 0,9 0 6 0,-9-6 5 16,0 1 5-16,8-6 6 0,-8 1-1 0,0-6 1 15,10 2 2-15,-10-2 1 0,0-4 4 0,0 0 0 0,0 0 0 16,9-4-2-16,-9-6-4 0,0 0-8 0,7-4-9 16,-7-6-9-16,11 1-8 0,-4-6-5 0,-7 7-6 0,9-8-3 15,0-3-4-15,-1 4 1 0,1 1 0 0,-1-5 0 0,2 5-1 16,-2-1-6-16,1 1-4 0,0 4-3 0,-1 1-2 15,-8 3-3-15,9 3-1 0,-1-3-3 0,-8 12-1 0,9-6-1 16,-9 4-2-16,0 3 0 0,0 3-1 0,0 0-2 16,9 0 1-16,-9 0 2 0,0 3-3 0,8 7 3 0,-8-4 1 15,10 8 1-15,-10-3 3 0,7 3 2 0,-7 0 1 0,9 1-1 16,-1-1 2-16,-8-2-1 0,10-4 1 0,-10 2 0 16,0-5-1-16,0 0 2 0,10 0-1 0,-10-5 1 0,0 5 2 15,7-5 2-15,-7 0 1 0,0 0-1 0,8 0 1 0,-8-10-1 16,10 5 0-16,-2-5-1 0,1 0-1 0,0-5-3 15,-2 1-2-15,3-1 2 0,8 1 0 0,-10 0 0 0,0-1-2 16,10-5 0-16,-9 6-1 0,-1-1-3 0,10-1 3 16,-10 3-5-16,10-2 2 0,-10 5 0 0,1 0-1 0,0 0 0 15,0 5-1-15,-1 5 0 0,1-4-2 0,0 4 2 0,-2 4-1 16,-7 1 0-16,20 2 1 0,-12 1 0 0,1 2 2 16,-2 5 1-16,3 3 2 0,7-2-1 0,-8 4 0 0,-1 3 0 15,1 2 1-15,-1-1 1 0,2 1 0 0,-2 4 0 16,-8-4 1-16,8-1 0 0,2 6 1 0,-2-6 0 0,-8 1-2 15,9-1 1-15,-9-5-2 0,8 1-2 0,1-1-4 0,-9-4-5 16,0 0-6-16,9-1-6 0,-9-4-10 0,7-5-11 16,-7 5-7-16,0-6-11 0,0 2-11 0,11-2-18 0,-11-4-38 15,0 0-67-15,0 0-78 0,0-4-68 0,0-2-72 16,0-8-107-16,-11 4-147 0,11-9-64 0,-7 4-4 0</inkml:trace>
  <inkml:trace contextRef="#ctx0" brushRef="#br0" timeOffset="3641.12">21535 11240 228 0,'0'-15'575'0,"0"5"-85"16,0 1-106-16,0 3-58 0,0 2-30 0,0-1-21 15,0 1-18-15,0-2-16 0,0 6-23 0,0 0-38 0,0 6-47 16,9-2-46-16,-9 1-36 0,9 5-24 0,-1 4-9 0,1-4-3 15,0 9 2-15,0 2 4 0,-1-2 4 0,1 1 5 0,8 9 3 16,-9-6 2-16,2 7-1 0,7-1-4 0,-9 1-2 16,9 0-5-16,-8-1-4 0,2 4-3 0,4 2-3 15,-6-6-1-15,0 0-2 0,8 1-6 0,-9-1 2 0,2-4 1 16,-1-2 2-16,-1 2 2 0,9-5 1 0,-8-1 1 0,0-4 1 16,0 0 6-16,-1-1-1 0,-8-4-2 0,8-5 1 0,2 5-2 15,-10-5 0-15,8-5 2 0,-8 5-1 0,8-5 1 16,-8 0-3-16,0 0 0 0,10 0-2 0,-10 0-2 0,8 0-2 15,-8-5-3-15,9 5-2 0,-9-10-5 0,8 5-6 0,-8-5-11 16,10 0-24-16,-10-3-66 0,8-3-93 0,-8-3-84 16,0-5-80-16,8-7-95 0,-8 3-159 0,0-6-96 15,0 4-49-15,0 0 28 0</inkml:trace>
  <inkml:trace contextRef="#ctx0" brushRef="#br0" timeOffset="4347.07">21918 11161 17 0,'0'0'302'0,"0"0"-65"15,0 0-50-15,0 0-41 0,0 0-32 0,0 0-18 16,0 0-12-16,0 0-7 0,0 5-6 0,0-5-4 0,8 0-6 16,-8 0-5-16,0 0-3 0,0 0-7 0,8 0-6 0,-8 0-4 15,0 0-4-15,10 0-4 0,-10 5-2 0,7 1-3 0,-7-6-2 16,0 10 3-16,10-6 4 0,-10 11 5 0,0-6 9 15,0 11 15-15,0 0 15 0,0 4 12 0,0 1 7 0,0-1 5 16,0 5 2-16,-10 5 0 0,10 0-4 16,0-4-9-16,-7 4-7 0,7 5-1 0,-10-4-8 0,10-2-8 0,-8 3-7 15,0 2-7-15,8-9-4 0,-10 4-6 0,10-2-7 16,-8-1-14-16,8-2-2 0,0-4-3 0,-9-4-1 0,9 0-2 16,0-6-3-16,0 1-2 0,0-5-1 0,0-6-4 0,0 6-18 15,0-6-32-15,0-4-44 0,0 6-47 0,9-12-52 0,-9 2-53 16,8-10-63-16,2-1-89 0,6-9-130 0,-6 4-50 15,7-9-11-15</inkml:trace>
  <inkml:trace contextRef="#ctx0" brushRef="#br0" timeOffset="4802.89">22230 10810 90 0,'7'-10'453'0,"-7"0"-128"0,10 0-118 16,0 1-64-16,-2 4-35 0,1-5-25 0,0 5-9 16,7 0-5-16,2 5-4 0,-1-4-2 0,9 4-4 0,-8 0-2 15,-1 4-1-15,1-4 0 0,-3 10 2 0,3-5-1 0,1 5-1 16,-11 6 5-16,1-3 4 0,-1 7-1 0,-8 4 1 15,10 1 1-15,-20 3 0 0,10 7 5 0,-17-6 4 0,9 6 3 16,-11 4 0-16,1-5 1 0,-7 0-3 0,8-1-1 0,-9-3-1 16,8 4-8-16,-7-4-5 0,7-5-8 0,10-7-5 15,-9 3 0-15,8-6 3 0,9-2 4 0,-8-3 4 0,8 0 10 16,0 0 10-16,8-5 11 0,1-1 5 0,8 2 0 16,0-6-4-16,9 0-10 0,8 0-7 0,1-6-20 0,8 2-8 15,-7-5-10-15,7-1-7 0,9 0-5 0,-9-6-3 0,1 8 2 16,-1-7 0-16,2-1 11 0,-3 2-1 0,2 0 3 15,-1-1 3-15,-8 0 4 0,-8 0 5 0,-2 6 4 16,1-1 3-16,-9 6 2 0,-8-7-1 0,0 6-3 0,-1 5-7 16,1-4-11-16,-9-2-22 0,0 6-30 0,0 0-32 0,0-3-37 15,-9 3-78-15,-8 3-120 0,0-3-124 0,-9 0-169 0,-1 6-137 16,-7-2-86-16,8-4-36 0,-9 5-3 0</inkml:trace>
  <inkml:trace contextRef="#ctx0" brushRef="#br0" timeOffset="6118.5">15943 10987 270 0,'-8'0'268'0,"-2"0"-85"0,1 0-61 0,2 0-43 0,-3 0-28 16,10 0-18-16,-8 0-9 0,-1 0-5 0,0 0-6 0,9 0-4 0,-8 0-2 0,8 0-1 15,0 0-2-15,-9 0 0 0,9 0 2 0,0 0 1 16,0 0 6-16,-8 0 5 0,8 0 4 0,0 0 3 16,0 0 3-16,-10 0 1 0,10 0 3 15,-8-6-1-15,8 6-4 0,0 0-3 0,-8 0 0 0,-2 0-2 0,10-4-1 0,-8 4-2 16,8 0-3-16,0 0-2 0,-9 0-1 15,9 0-5-15,0 0-1 0,0 0-5 0,0 4 1 16,9-4-1-16,-9 6 2 0,0-6 3 0,8 9 1 0,-8-5 2 16,10 1 4-16,-2 5 3 0,-8 0 2 0,8 0 1 15,-8 4 0-15,10 1 1 0,-2 0 0 0,-8 3 6 0,9 3 2 16,-1 3 4-16,-8 0 0 0,9 6 6 0,-9-6 3 0,9 5 3 0,-1 1 1 0,2 0-1 16,-3-7 1-16,12 2-2 0,-11-1 4 0,9 1-1 0,-8-6-4 15,0 1-1-15,8-6-3 0,1-3-2 0,-10-1-6 16,10-1-5-16,-2-4-8 0,2 0-18 0,-1 0-31 0,-8-5-41 15,8 0-53-15,1-5-79 0,-10-5-155 0,1-6-113 16,0 8-75-16,-9-7-30 0</inkml:trace>
  <inkml:trace contextRef="#ctx0" brushRef="#br0" timeOffset="8716.9">6321 14986 291 0,'-8'5'309'0,"8"1"-130"0,0-2-79 0,8 2-41 16,-8-3-21-16,0 3-6 0,9-2-3 15,-9-4 2-15,9 5 4 0,-1-5 7 0,1 0 6 0,0 0 6 0,8-5 5 16,-8 1 6-16,0-2 6 16,7 3 6-16,2-7 9 0,-8-6 5 0,6 3 4 0,11-3 4 0,-19-8 11 0,9 0 9 0,9-1 7 15,-8-6 8-15,-1-2 3 0,0-1 2 0,1-5 1 0,-1-6-1 16,1 7-6-16,-1-11-8 0,-8 5-11 0,8-9-17 16,1 4-12-16,-9-5-13 0,-2 0-13 0,3-5-10 0,-2 6-12 15,1-6-11-15,-1 0-9 0,-8 1-2 0,0 4 0 0,9 1-4 16,-9-2 4-16,-9 1 3 0,9 11 1 0,0-6 4 15,-8 10 5-15,8-1 2 0,-9 7 1 0,9-1 3 0,-8 3-3 16,8 8-3-16,-10-2-6 0,10 11-2 0,0-6-1 16,0 10-5-16,-7-4-3 0,7 4-5 0,0 5 0 0,0 1-4 15,0-2-1-15,0 6-3 0,0 0-1 0,0 0-2 0,0 6-2 16,0 3 3-16,0 5-1 0,0 6 0 0,0 0-1 16,7 4 3-16,-7 6 1 0,0 4 1 0,10-5 0 15,-10 6 0-15,8 3 0 0,-8-4 0 0,0 1 1 0,9 9 3 16,-9-4-1-16,0 2-3 0,8-2 1 0,-8 4 3 0,0 0-1 15,9 5 0-15,-9-1 3 0,0 1-5 0,9 5 2 0,-9-5 5 16,0 10 0-16,8-6-2 0,-8 6 2 0,0 4-2 16,9-4-1-16,-9 5 1 0,9 3-2 0,-1-3 0 0,-8 5-2 15,9-5 0-15,0 0-1 0,0-2 1 0,-1-3-1 16,1 0 0-16,8 0 0 0,-8-1-2 0,-9 1 2 0,18-6 0 16,-18 6 0-16,9-5 1 0,-2 4-2 0,4-5 1 15,-4 1 2-15,-7 1 1 0,9-3 1 0,0-1 0 0,-1-8 0 16,1 1 1-16,-1 0 2 0,10-5-1 0,0-6-1 0,-10 7-3 15,9-11 0-15,1 6 0 0,7-11-2 0,-8 6 0 0,10-7 1 16,-1-3 1-16,-8-1-1 0,8-3 2 0,-9-2 1 16,9-5 2-16,-9 1 1 0,1 1-2 0,-1-7-1 15,0-4 2-15,-8 0 3 0,9 5-1 0,-10-5 2 0,1-5-12 16,0 1 7-16,-2-2 4 0,3-3 0 0,0-6-1 0,-10-5-1 16,7 0-1-16,-7 1-1 0,0-11 8 0,0 1-7 0,0 1 2 15,-7-12-3-15,-3 6-2 0,-7-5-1 0,8 0-1 16,-8-5 0-16,-1 0 1 0,1 0 0 0,-9 1-6 0,8-2 4 15,-7 7 2-15,-1-2 0 0,-9 1-1 0,9 5 3 16,1-1-1-16,-12 7 3 0,12-2 0 0,-1 1-2 0,9 6 1 16,-9 1-1-16,8 3 2 0,1-1-3 0,-1 6-2 0,0 5 0 15,11-7-1-15,-2 6 0 16,9 6-1-16,-10-2-2 0,10 3-4 0,-8-2-4 0,8 0-10 0,0 0-10 0,0 5-39 0,8-5-60 16,2 0-73-16,-1 5-73 0,9-5-66 0,-2-4-79 15,10-1-152-15,0-1-106 0,0 2-34 0,0-6 10 16</inkml:trace>
  <inkml:trace contextRef="#ctx0" brushRef="#br0" timeOffset="9140.34">7919 14131 400 0,'0'-9'494'31,"0"0"-158"-31,-8-1-112 0,8 4-55 0,0 2-25 0,-9-2-13 16,9 6-6-16,0-4-10 0,-9 4-9 0,9-6-13 0,0 6-18 15,-9 6-21-15,2-2-21 0,-3 2-16 0,2 8-10 16,-11 1-4-16,11-1-4 0,-9 6 0 0,-1 4 0 0,3 1 1 15,-5 4 0-15,4 6 4 0,-2-1 8 0,-8 5 10 0,9 4 14 16,0 2 14-16,-10 4 15 0,10 4 16 0,-1 5 19 16,2 0 17-16,-3 1 9 0,1 5 0 0,2 5 0 0,7-5-3 15,-8 0-8-15,9-2-13 0,-2 1-15 0,10-4-14 16,0-4-13-16,0-2-11 0,0-4-7 0,10-6-9 0,-2 2-3 16,9-6-1-16,-8 0-2 0,7-5-3 0,2-5-3 15,9 1-1-15,-1-7-3 0,0-3-3 0,9 0-3 0,0-5-2 16,-1-6-3-16,1 1 1 0,8 0 2 0,-8-10-3 0,17 5-1 15,-18-10 0-15,11 5-3 0,-2-5-6 0,-9 0-11 16,1 0-23-16,0-3-47 0,-9-4-63 0,-9 3-75 0,10-1-67 16,-11-4-64-16,2-2-66 0,-1-3-95 0,-8 5-133 0,-9-10-34 15,0 4 16-15</inkml:trace>
  <inkml:trace contextRef="#ctx0" brushRef="#br0" timeOffset="9499.84">8215 14689 87 0,'-10'-15'541'0,"2"0"-74"0,8 1-133 0,-9 4-80 15,9 0-34-15,-8 5-9 0,8-5-1 0,0 5-8 16,-9 5-9-16,9-5-20 0,0 2-26 0,0 3-30 0,0 0-34 16,0 0-34-16,0 3-24 0,0 2-9 0,9 0-11 0,-9 5-2 15,0 5 2-15,0-2 13 0,8 8 18 0,-8-1 15 16,0 8 13-16,0 1 12 0,0 1 9 0,0 4 5 0,0 1 0 15,0 3-11-15,0 1-15 0,0 0-12 0,0 1-11 16,9-1-13-16,-9-5-7 0,8 6-5 0,2-12-3 0,-2 7 0 16,0-11-1-16,10 5-3 0,-8-9-1 0,6 5 3 15,1-7 4-15,1-2-5 0,-1-1 0 0,1-7-1 0,8 2-2 16,-9 0-1-16,17 0 0 0,-8-4-3 0,1-6-5 0,-1 0 3 16,-1 0-1-16,2-6 0 0,-1 2 1 0,0-6-2 0,0 0 1 15,0 1-1-15,-8-6-6 0,-1 5-10 0,8-10-21 16,-16 1-31-16,9-1-47 0,-8 1-58 0,-3-6-61 15,2 1-51-15,-9-5-45 0,0 0-38 0,0-1-37 0,0 0-49 16,-9 1-81-16,2 0-35 0,-3-1 10 0</inkml:trace>
  <inkml:trace contextRef="#ctx0" brushRef="#br0" timeOffset="9704.15">8136 14635 387 0,'-8'0'394'0,"-1"0"-140"0,9 0-92 16,-9 0-50-16,9 0-28 0,9-5-13 0,-9 5-2 0,9 0 1 16,8-5 1-16,0 5 1 0,1-5-1 0,-1 0-2 0,1 0 1 15,7 0-3-15,1 0-3 0,-8 2-6 0,8-9-7 0,1 8-7 16,-2-6-8-16,1 5-9 0,8-5-11 0,-8 6-13 16,-8-2-22-16,8 2-29 0,1-2-28 0,-11 2-32 15,-6 0-37-15,7-2-38 0,-9 6-61 0,-8-5-93 0,0 5-103 16,-8 11-45-16</inkml:trace>
  <inkml:trace contextRef="#ctx0" brushRef="#br0" timeOffset="9876.04">8075 14991 156 0,'0'6'458'0,"10"-2"-126"0,-2-4-105 16,0 0-64-16,10-4-34 0,-1-2-13 0,9-4-4 0,0 5-2 15,9-3-6-15,1-8-11 0,7 2-14 0,0-2-12 16,0 1-14-16,9-3-13 0,-9 3-14 0,9 0-16 0,-8-4-33 15,0 4-41-15,-2 0-46 0,-6 2-59 0,0-8-103 16,-12 6-152-16,-6 0-85 0,0 1-41 0</inkml:trace>
  <inkml:trace contextRef="#ctx0" brushRef="#br0" timeOffset="10175.08">8710 14346 394 0,'16'-14'547'16,"-5"-1"-158"-16,6 1-139 0,-1 4-85 0,11-6-48 0,-10 3-30 15,17 3-12-15,-8 0-7 0,8 0-6 0,-7 5-5 0,8 0-11 16,9 5-10-16,-10 5-11 0,1 0-9 0,8 5-6 0,-17 5-3 16,17 3-1-16,-17 2-1 0,10 5 0 0,-11 5 2 15,1 3 3-15,-8 6 3 0,8 1 4 0,-9 9 4 16,-9-1 2-16,1 11 4 0,-9 0 1 0,0 0 2 0,-9 10 3 15,-7-7 8-15,7 7 9 0,-9 0 11 0,10-2 7 0,-10-3 5 16,2-5 2-16,-2-6-1 0,9-4-2 0,-9 0-10 16,10-10-12-16,1 0-16 0,-4-5-10 0,11-4-11 0,-7-6-28 15,7-4-56-15,0-2-66 0,0-8-71 0,0 0-100 16,7-5-195-16,11-5-103 0,-10 0-63 0,10-9-12 0</inkml:trace>
  <inkml:trace contextRef="#ctx0" brushRef="#br0" timeOffset="10741.75">9752 14346 148 0,'0'6'530'0,"-10"3"-62"16,10-4-197-16,0 10-121 0,0-6-69 0,10 11-35 0,-10 0-16 15,8-2-6-15,1 13-4 0,8-7 0 0,0 5 0 16,1 5 1-16,-1-3 0 0,1 2-2 0,-1-4 2 0,0 1 4 16,1 3 9-16,-1-3 5 0,1-1 4 0,-10-3 3 0,1 2 3 15,0-4 7-15,0 0 5 0,-9 0 6 0,0 1 1 16,0-5 5-16,0 4 10 0,-9 1 8 0,-9 4 8 0,1-4 4 16,-1 4-3-16,2 6-4 0,-11-6-7 0,1 4-11 15,0-3-13-15,0 4-13 0,0 1-10 0,9-6-10 0,-9 4-7 16,9-3-7-16,0-1-2 0,7 0-1 0,0 1-1 0,10-5-1 15,-7-1-1-15,7-4 1 0,7-1-1 0,-7 1 0 16,10-5 0-16,7-7 1 0,0 2-1 0,1 0 2 16,0-10 2-16,7 0-2 0,1-4 0 0,9-12-2 0,0 2-3 15,0-5-2-15,0-5 1 0,0-1-2 0,-1-5-1 16,-8 3 8-16,8-9 1 0,-7 1 3 0,-1 6 3 0,-9-4 4 0,-9-6 3 16,11 4 5-16,-12 1 0 0,-7 0-6 0,10-5 6 0,-20 8 4 15,10-2 3-15,-7 4 1 0,7 4-4 0,-9 2-1 16,-1 2-1-16,10 3-1 0,-8 2-4 0,-2 2-7 0,3 5-8 15,7 3-4-15,-9-3-3 0,0 9-3 0,9 0-2 16,-8 0-2-16,-1 3-2 0,0 9 1 0,0 1-1 0,9 1 2 16,-8 8 7-16,8-4-4 0,0 6-1 0,8 1 0 0,-8-1 0 15,0 1-1-15,9 5-1 0,0-6 1 0,-9 0-6 16,9 0 3-16,-1 1 4 0,10-6-2 0,-11 6 1 0,3-5 0 16,8-2 0-16,-2-2-2 0,2-1 1 0,0-1-5 15,-1-4-1-15,9 0 5 0,0 0 0 0,0-6-3 0,1-4-9 16,-3 0-25-16,11-4-57 0,-8-2-74 0,8-4-79 0,-10 0-73 15,2-8-75-15,-1 3-99 0,-9-4-153 0,0-6-67 16,1 0 7-16</inkml:trace>
  <inkml:trace contextRef="#ctx0" brushRef="#br0" timeOffset="11039.4">10627 14459 21 0,'0'-21'557'0,"0"7"-36"16,0 5-142-16,0-6-81 0,0 10-39 0,0 0-7 0,0 0-12 15,0 1-9-15,0-2-15 0,0 6-22 0,0 6-28 16,0-2-35-16,0 1-27 0,10 10-29 0,-10 0-6 0,10 3-2 16,-10 3 2-16,8 7 3 0,0-2 1 0,1 7-1 0,-9 2-12 15,9 4-13-15,-1 5-12 0,10-1-8 0,-10 2-5 16,1 3-7-16,-1 0-2 0,1 1-3 0,8 0-2 0,-7-4-3 16,7-1-1-16,0 5 0 0,-8-11-1 0,9-2 1 0,-2-3 3 15,2-8-3-15,-1 4 1 0,1-9-3 0,8-1 1 16,-9-4-2-16,9 0 2 0,-8-5 1 0,8-5-4 0,-1-2 1 15,1-3-5-15,1-3 4 0,-1-2 1 0,0-5 1 16,0-5-6-16,-9 0-4 0,9-4-12 0,-8-1-29 0,-1 1-55 16,1-10-85-16,-2 0-76 0,-6-1-70 0,-3-9-70 0,3-1-98 15,-1 1-157-15,-9 0-64 0,0-4 14 0</inkml:trace>
  <inkml:trace contextRef="#ctx0" brushRef="#br0" timeOffset="11243.03">10559 14342 287 0,'-9'0'511'0,"0"0"-156"0,1 0-139 0,8 0-81 15,0 0-43-15,0 0-19 0,8 0-3 0,-8 0 7 0,18 4 11 16,-1-4 11-16,1 0 12 0,8 0 14 0,-9 0 9 0,18 0 6 16,-9 0 4-16,8 0-4 0,-8 0-6 0,9-4-13 0,1-2-14 15,-10 6-18-15,8-4-24 0,1 4-21 0,-9 0-31 16,-1-6-42-16,2 6-57 0,-2 0-57 0,-5 0-51 0,-5 0-50 15,-6-4-47-15,0 4-54 0,0 0-59 0,-9 0-88 16,-9 0-44-16,0 4-3 0</inkml:trace>
  <inkml:trace contextRef="#ctx0" brushRef="#br0" timeOffset="11399.43">10524 14689 251 0,'-9'4'368'0,"9"6"-128"0,-8-6-83 0,8 2-39 0,0-2-11 16,8 1 2-16,1-5 4 0,0 0 7 0,8 0 4 0,0 0-3 15,10 0-8-15,-1-5-15 0,9-5-19 0,-9 6-17 16,17-6-17-16,-9 0-27 0,10 1-40 0,-1-1-46 0,1 0-53 16,-9-9-79-16,8 4-148 0,1 0-106 0,-1 0-66 0</inkml:trace>
  <inkml:trace contextRef="#ctx0" brushRef="#br0" timeOffset="11634.14">11662 14542 68 0,'-9'0'630'16,"0"0"8"-16,1 0-139 0,0 0-177 0,8 0-107 0,8-6-67 15,-8 6-39-15,17-4-23 0,1 0-11 0,7-2-7 16,2 1-2-16,8 5-7 0,0-4-12 0,7-2-19 0,-7 2-23 15,9 4-37-15,-1-6-46 0,-9 2-48 0,10 4-53 16,-9-6-60-16,0-2-84 0,-1 8-157 0,-16-5-87 0,-2 0-36 16</inkml:trace>
  <inkml:trace contextRef="#ctx0" brushRef="#br0" timeOffset="11776.5">11818 14752 325 0,'-8'6'485'15,"16"-6"-148"-15,-8 0-125 0,9 0-68 16,9 0-43-16,-2-6-25 0,11 0-13 0,7 2-8 0,1-6-6 0,10 0-18 0,-3 1-30 16,10-1-40-16,0-4-54 0,8-1-81 0,-7 0-163 0,-1-4-91 15,-9-1-63-15</inkml:trace>
  <inkml:trace contextRef="#ctx0" brushRef="#br0" timeOffset="12278.84">12808 13448 490 0,'-8'-10'560'0,"-2"0"-157"0,2 1-169 0,8 4-99 0,0 5-57 15,-8-5-34-15,8 5-18 0,0 0-10 0,0 5-5 16,0 3-2-16,0 2-1 0,8 10 1 0,0-1 8 0,-8 7 16 15,10 3 18-15,-2 5 23 0,1-1 24 0,8 12 28 16,-9-2 28-16,1 2 29 0,0 4 5 0,8 10-2 0,-17-2-3 16,9 7-10-16,0 6-14 0,0 2-20 0,-9 6-23 0,8 6-28 15,-8-1-12-15,8 5-12 0,-8 10-11 0,10-6-14 16,-10 10-8-16,7 1-7 0,-7 0-5 0,10-1-6 0,0-3-2 16,-3-8-5-16,2 3-1 0,9-11-3 0,-2-1 1 15,11-3-1-15,-1-11 1 0,0 1 1 0,9-5 0 0,-8-10 3 16,15-5 1-16,-16-11 1 0,18 0-2 0,-9-2 1 0,-1-13-2 15,9 3 1-15,-8-13 1 0,-1-3 3 0,2 0 0 16,-11-10 2-16,11-4 1 0,-11-2 0 0,11-9 0 0,-10 0 1 16,-8-8 0-16,-1-2-3 0,-1-5 0 0,-7 2-1 0,-9-7-2 15,0-4-1-15,0 0 0 0,-17 1-4 0,-1-2-1 16,1-4-2-16,-10-5-1 0,-6 6 0 0,-12-6-4 0,2 5 1 16,-1 6-4-16,0-3 4 0,2 2-1 0,-2 5 0 15,10 5 1-15,-9 4 0 0,17 1 2 0,-9 4-1 0,17 6 3 16,1-1-1-16,0 5 1 0,8 0-1 0,0 0-4 0,0 6-7 15,9-2-5-15,0 6-6 0,0-3-12 0,9 3-15 16,9 0-39-16,-1-6-67 0,10 6-79 0,-2-4-74 0,1-2-73 16,1 2-108-16,7-2-165 0,-8-4-84 0,0 0-14 15</inkml:trace>
  <inkml:trace contextRef="#ctx0" brushRef="#br0" timeOffset="12577.26">14015 14210 340 0,'-9'-15'574'0,"1"0"-74"0,-1 6-161 0,0-1-94 0,1 5-40 0,-1 1-24 16,0-2-14-16,1 6-8 0,-1 0-12 0,0 6-18 0,1-2-27 16,0 11-26-16,-2-1-29 0,10 6-17 0,-10-1-6 0,3 5-1 15,-1 5 7-15,-2 1 12 0,2 5 13 0,-1-2 9 0,0 7 9 31,9-1 4-31,-7 4 4 0,-3 2 3 0,1 3-7 16,9 2-12-16,-9-7-8 0,9 6-10 0,0-5-6 16,0 5-6-16,0-5-8 0,9 0-6 0,-9-5-3 0,19 0-3 15,-12-5-2-15,11-4-2 0,8 4-2 0,-9-9-3 0,9-1-2 16,9 0-1-16,0-9-3 0,0-1-8 0,8-4-27 16,-9 0-53-16,1-5-77 0,-9-5-81 0,9-5-72 0,-1 1-78 15,1-6-110-15,-9-6-150 0,0-3-65 0,1-1 6 16</inkml:trace>
  <inkml:trace contextRef="#ctx0" brushRef="#br0" timeOffset="12874.78">14319 14483 252 0,'-7'-4'521'0,"7"-6"-139"0,0 5-142 0,-11 5-87 16,11 0-45-16,0 0-20 0,-9 5 2 0,9 5 13 15,0-2 11-15,0 8 11 0,0 3 12 0,0 1 13 0,0 4 10 16,9 7 8-16,-9-3-4 0,0 6-8 0,11-4-8 15,-11 3-10-15,7 3-11 0,1-3-11 0,-8 1-17 0,18 0-18 16,-9-4-15-16,-1 3-7 0,10-3-7 0,-1-6-3 0,-8-3-2 16,17-2-1-16,-17-5 2 0,7-4 6 0,2-5 5 15,0 0 2-15,7-5 3 0,-7-5 2 0,7-5 2 0,-6-5 1 16,6-4 0-16,-7-6-1 0,8 1-2 0,-1 0 3 16,-7-7 1-16,0 3-5 0,-9-1-4 0,-1-1-9 0,0-4-6 15,2 0-9-15,-10-1-8 0,0 7-10 0,-10-6-11 0,10 4-11 16,-8 0-18-16,8 1-23 0,-8 1-22 0,-1 3-20 15,9 1-22-15,-9-1-30 0,9 6-66 0,0-1-93 0,0 0-82 16,0 0-76-16,-9 6-118 0,9-1-129 0,0-5-73 16,0 11-18-16</inkml:trace>
  <inkml:trace contextRef="#ctx0" brushRef="#br0" timeOffset="13112.13">14692 14152 70 0,'9'-6'547'0,"0"2"-40"0,0 4-163 16,-1 0-97-16,10 4-34 0,-1 2-4 0,0-6 10 0,10 9 16 16,-11-5 10-16,19 11-1 0,-9-5-11 0,9 5-24 15,0 4-35-15,0 1-40 0,0 5-37 0,0-1-31 0,-1 5-21 16,-8-5-12-16,0 11-8 0,0-1-4 0,0-1-3 16,0 6-3-16,-8 6-3 0,-11-1-1 0,2 0 2 0,2 5-1 15,-11-1-3-15,0 1-2 0,-11 0-2 0,2 5 0 16,2-4-2-16,-3-1-5 0,-7-7-11 0,9-2-22 0,-1-6-40 0,0 1-70 15,-8-6-81-15,17-6-82 0,-9-8-105 0,9 0-197 0,0-5-92 16,0-5-41-16,9-10 0 0</inkml:trace>
  <inkml:trace contextRef="#ctx0" brushRef="#br0" timeOffset="13753.54">15830 13652 112 0,'-8'0'612'0,"-2"0"7"0,2 0-153 16,8 6-182-16,0-2-119 0,0 1-74 0,0 5-45 16,0 0-19-16,8 6-7 0,-8 2 2 0,18 3 5 0,-10 2-1 15,2 2 9-15,7 4 7 0,-9 1 6 0,10 4 13 16,0-1 9-16,-2 3 6 0,12-3 6 0,-12 1 7 0,1 6 4 15,1-6 2-15,-1-1 0 0,1 6-10 0,-10-4-5 16,10-1-6-16,-10 1-5 0,9-1-6 0,-17-5-4 0,9 5-3 16,-1-5-3-16,-8 6-6 0,-8-6-3 0,8 5-3 0,-9-5-6 15,-8 1-5-15,9-1-3 0,-10 5-5 0,0-9-1 0,2 4-1 16,-2-5-2-16,1 0-5 0,8 1-2 0,0-6-3 16,2-4-2-16,-3 0-3 0,2 1 1 0,8-8-3 15,-10-3 1-15,10 5 1 0,0-5 1 0,0 0-1 0,0-5 3 16,10 5-1-16,-10-5 2 0,18 0 1 0,-11-5-1 0,11 5 2 15,-1-10 0-15,9 5 0 0,-8-10-2 0,8 2 1 0,-1-3-1 16,-8-4-2-16,10 1 0 0,-10-1-3 0,9-5 0 16,-8 2 0-16,-11-3 0 0,13-2-1 0,-13 5 0 15,11-8 1-15,-9 1 0 0,-1 1-1 0,0 1 0 0,2-3 0 16,-10 7 2-16,8 0-1 0,-8-1 4 0,0 11-2 0,0-1 0 16,0 1 2-16,0 4 1 0,0 1-2 0,0 3-2 0,0 6-3 15,0-4-2-15,-8 4 1 0,8 4-2 0,0 2 1 16,-10-2-3-16,2 5 4 0,8 7 1 0,-8-2 0 15,8 5 0-15,-9-4 0 0,9 5 2 0,0 0-1 0,-9-2 0 16,9 3-1-16,9-7-1 0,-9 6 2 0,0-6 2 0,9 5-3 16,-1-3 1-16,0 3 1 0,2-9 0 0,-2 6 1 0,10-3 2 15,-10-3-4-15,1 0 0 0,9 0 2 0,-10-2-1 16,9 3-1-16,1-6 2 0,-11 5-3 0,20-5 0 16,-9 5 2-16,-1-6-1 0,1 0 0 0,8 2-1 0,-9-2 1 15,9 2-1-15,-8-6 0 0,7 4-3 0,-8-4-6 0,10 0-8 16,-9 5-14-16,-1-5-30 0,1 0-52 0,-1-5-67 0,0 5-69 15,-9-4-62-15,10-6-61 0,-9 0-76 0,-1-4-131 16,-8 4-78-16,8-5-12 0,-8 1 23 0</inkml:trace>
  <inkml:trace contextRef="#ctx0" brushRef="#br0" timeOffset="14256.04">16550 13858 212 0,'0'0'514'0,"0"-6"-115"0,0 3-133 16,0 3-75-16,0-7-38 0,0 7-19 0,0 0-10 16,0 0-4-16,0 0-6 0,0 7-10 0,10-7-13 0,-2 3-13 15,1 9-8-15,-1-9-4 0,9 13 5 0,3-8 5 0,-5 14 9 16,3-4 12-16,-1 6 5 0,10 1 1 0,-10 5-11 16,0 4-6-16,1-1-10 0,8 12-9 0,-10-6-9 0,2 5-13 15,-1 5-6-15,1 0-7 0,0-6-5 0,-1 6-6 0,0 0-6 16,0-6-5-16,-7-2 0 0,15-3 8 0,-7-4 12 15,-2-4 8-15,2-1 9 0,0-9 10 0,-1-6 15 0,-9 0 7 16,9-8 11-16,1-2 4 0,1-8-7 0,-3-2 2 16,11-8-1-16,-10 0 4 0,9-11 0 0,0-4 3 0,-9 1 3 15,9-8-2-15,0-3-2 0,-8-4 1 0,-1 2-2 0,-1-7-7 16,-6 4-10-16,8-5-8 0,-18 0-11 0,9 1-7 16,-9 0-5-16,0-1-7 0,0-2-9 0,-9 3-5 0,9-1-4 15,-11 7-6-15,4 2-7 0,-3-4-7 0,10 8-13 16,-7 3-17-16,-2 3-21 0,9 3-29 0,-9 5-34 0,9 3-35 15,0 9-45-15,0 0-100 0,0 0-102 0,0 6-95 0,0 0-133 16,0 4-123-16,-8 4-70 0,-2 6-26 0,-7 0 16 16</inkml:trace>
  <inkml:trace contextRef="#ctx0" brushRef="#br0" timeOffset="19154.79">16403 15245 14 0,'0'0'27'0,"0"0"6"0,0 0 11 0,-10 0 9 0,10 0 9 16,0 0 4-16,0 0 0 0,0 0-2 0,0 0-4 15,0 0-7-15,0 0-7 0,0 0-11 0,0 0-5 0,0 0-5 16,0 0-1-16,0 0-2 0,0 0 3 0,0 0 2 0,0 0 6 0,0 0 5 16,0 0 5-16,0 0 7 0,-7 0 3 0,7 0 2 0,0 0-1 15,0-5-1-15,0 5-5 0,0 0-2 0,-9 0-3 16,9-5-4-16,0 5-4 0,0 0-1 15,0 0-5-15,0 0-2 0,0 0-1 0,-9 0-4 0,9 0-5 16,0 0-4-16,0 0-2 0,-9 0-3 0,9 0-3 0,-8 0-2 16,8 0 2-16,-8 5-1 0,-2-5 3 0,2 0 1 15,-1 0 4-15,1 5 7 0,-1-5 8 0,0 0 8 0,1 0 9 16,-2 0 7-16,2 0 7 0,0 0 5 0,-1 0 4 0,9 0 2 0,-9 0-1 0,9 0-3 16,0 0-4-16,-9 0-5 0,9 0-5 0,0 0-8 15,0 0-3-15,0 0-5 0,9 0-4 0,-9 5-1 0,9-5 0 16,-9 0 1-16,9 0 3 0,-1 0 4 0,-8 0 0 0,18 0-1 15,-1-5 6-15,0 5 7 0,10 0 6 0,7-5 3 0,-8 0 0 16,17 5-2-16,1-5 1 0,0-5-5 0,7 6-4 0,1-1-5 16,10-5-7-16,-10 0-4 0,8 5-3 0,0-4 1 0,2 3 1 15,7-3 3-15,-9 5-1 0,2-6-2 0,-1 0-1 16,-9 4-2-16,-1-4 2 0,2 2 2 0,-1-7 2 0,0 9 1 16,-8-3 3-1,-1-6 0-15,-9 5 2 0,10 1-1 0,-17 4-2 16,-1-5-3-16,-1 5-2 0,-7-5 1 0,-10 6-3 0,10-2-2 0,-10 6 0 15,0-3-3-15,-8 3-2 0,10-6 0 0,-10 6-5 0,0 0-7 0,10-4-5 0,-10 4-13 16,-10 0-26-16,10 0-42 0,0 0-70 0,-10 4-81 0,10-4-76 16,-8 0-84-16,0 0-118 0,-10 0-143 0,1 6-68 0,0-3-4 15</inkml:trace>
  <inkml:trace contextRef="#ctx0" brushRef="#br0" timeOffset="19985">16637 15548 390 0,'0'-6'408'0,"0"2"-125"0,0 0-105 15,0 4-62-15,0-5-35 0,0 5-15 0,0-5-8 0,0 5-5 16,0 0-3-16,0 5-5 0,0 0-6 0,0-1-1 16,10 0 3-16,-10 6 3 0,8 6 0 0,1-7 3 0,-9 11 8 15,8-6 9-15,2 6 14 0,7 4 9 0,-8-4 1 16,-1 5-3-16,0-1-2 0,1 0 0 0,0 0-4 0,8 1-4 15,1-1-8-15,-10 1-9 0,10-1-6 0,-10-4-3 0,9 4 1 16,-7-4-1-16,-2-6-2 0,0 0-2 0,2 1 0 16,-10 1 3-16,7-6 8 0,-7-6 14 0,0 5 12 0,0-2 10 15,0-4 7-15,0 2 2 0,0-5 0 0,0 0-8 16,0 0-12-16,-7 0-15 0,7 5-21 0,-10-5-12 0,-6 5-10 16,6-5-5-16,-7 5-5 0,9 1-5 0,-10-2-3 0,0 2-3 15,2-2 5-15,7 5-2 0,-9 1-1 0,2 0 0 16,-2 5-4-16,0-1 1 0,1 0-1 0,-1 2 0 0,3 4 0 15,-5-1-1-15,3 1 0 0,0-1-1 0,9 5 0 16,-10-5 2-16,10 6-1 0,-1-1 2 0,0 0 0 0,0 2 1 16,1-7-3-16,-1 5 3 0,9-5 0 0,0 1-2 0,0 5 2 15,0-11-2-15,0 1 0 0,0 5 0 0,9-10 1 16,-9 5-1-16,8-1 0 0,1-4-1 0,0-5 1 0,0 4 3 16,-1-5-1-16,0 2-1 0,10-6 0 0,-9 0 1 15,8 0 0-15,0-6 1 0,1 2 0 0,8-5-2 0,-9-1 0 16,1 0-1-16,0 1 0 0,-2-6-2 0,2 0-1 0,-1 0-2 15,1-4 0-15,8-1-1 0,-9-5-1 0,9 7 1 16,-8-7 1-16,-1 1 2 0,0-1 1 0,0-5-1 0,1 6 1 16,-1-1 0-16,1 6 2 0,-10-5-2 0,0 5 0 0,-8-1 0 15,10 4 0-15,-10-2 1 0,0 3 2 0,8 0 2 16,-8 6 1-16,0-1 3 0,0 0 3 0,0 5-1 0,0 0 3 16,-8 0-12-16,8 0 4 0,0 5 0 0,0 0 0 15,0 0-2-15,0-5-1 0,0 5 1 0,0 5-3 0,0-5 10 16,0 5-3-16,0 0-2 0,-10 5-2 0,10 0-1 0,0 4-2 15,-8 0-1-15,8 2 2 0,-8-1 0 0,8 3-1 16,0 2 0-16,0-1 1 0,0 1 0 0,-9 5 0 0,9 0 2 16,9-1-1-16,-9 1-1 0,0-1 1 0,0 0 0 15,8 0 0-15,-8-5-1 0,8 7 2 0,2-7-1 0,-2 0-2 16,1 1 1-16,0-5 1 0,8-2-1 0,-9 3 1 0,9-6 0 16,1 0-1-16,1-1 0 0,6 1 1 0,-7-6-3 15,7 2-3-15,1-2-5 0,-8-4-9 0,8 0-22 0,-9 0-43 16,0 0-75-16,0-4-80 0,10-2-78 0,-11-4-97 15,12-3-161-15,-12-2-97 0,-5-6-49 0,5 8-7 0</inkml:trace>
  <inkml:trace contextRef="#ctx0" brushRef="#br0" timeOffset="20423.45">17445 15752 220 0,'-9'-8'545'0,"1"-2"-99"0,8 5-132 0,-8-5-81 0,8 10-31 16,0-5-5-16,-10 1 1 0,10 4 3 0,-8-7 0 15,8 7-13-15,0 0-22 0,0 0-32 0,0 0-38 0,0 7-35 16,8-3-21-16,-8 6-7 0,10 0 3 0,-10 0 10 0,0 5 11 15,0 3 8-15,8 2 8 0,-8 4 4 0,0 1-1 0,8-6-6 16,-8 6-10-16,9-1-11 0,0 0-11 0,-1 6-10 16,-8-5-8-16,9 5-5 0,0-7-5 0,0 6-2 0,-9 1-2 15,8 0-1-15,-8-6-1 0,9 4-1 0,-9-2 0 16,0-3-3-16,0 3 0 0,0-3 1 0,0-3-1 0,0 5-1 16,-9-7 1-16,9 3 0 0,0-3 0 0,0-2 1 0,0 4 1 15,0-7-2-15,0 3 0 0,9-2 0 0,-9 1-1 16,9-5 0-16,-9 6 1 0,8-8-1 0,9 2 1 15,-7 0 0-15,-3-5 2 0,13 0-1 0,-4-2 1 0,1 4 0 16,0-7 1-16,10 4-2 0,-10-4-1 0,0-4-1 0,9 4-4 16,-8-7-3-16,-2 7-7 0,4-3-16 0,-5-7-26 0,3 5-41 15,0 0-55-15,-1-5-62 0,-8-5-55 0,8 6-46 16,-9-11-45-16,2 5-52 0,-2 1-71 0,-8-5-99 0,9-1-23 16,-9 1 20-16</inkml:trace>
  <inkml:trace contextRef="#ctx0" brushRef="#br0" timeOffset="21051.7">17402 15601 112 0,'0'-4'238'0,"-9"-2"-51"0,9 6-43 16,0-4-37-16,-7 4-24 0,7 0-14 0,0-4-9 0,0-2-4 16,0 6-5-16,-11-5 1 0,11 5-4 0,0 0-3 0,0-4-4 15,0 4-4-15,0 0-2 0,0 0-1 0,0-6-3 16,0 6-4-16,0 0-1 0,0 0-5 0,0 0-2 0,0 0 2 16,11 0 0-16,-11 0 0 0,0 0 4 0,0 0 6 15,0 0 6-15,0 0 9 0,0-4 7 0,0 4 6 16,0 0 8-16,0 0 3 0,0-6 1 0,7 6 1 0,-7 0-3 0,0 0-4 15,9-4-6-15,-9 4-3 0,8 0-8 0,2 0-5 16,6-6-2-16,-7 2-5 0,0 4-2 0,8 0-5 16,1-4-3-16,-1-1-3 0,0 0 1 0,0 5 1 0,0-5 2 15,10 0 0-15,-9 0 3 0,7 5 5 0,2-5 5 0,-1 1 3 16,0-3 4-16,0-1 4 0,-10 2 1 0,11 2 3 16,-9-1-7-16,-1 0 0 0,9 0-5 0,-8 5-2 0,-10-5-5 15,10 2-7-15,-10-4-2 0,1 2 0 0,-1 5 5 0,1-4 0 16,0 4 1-16,-9-6 1 0,8 6 4 0,-8 0 0 0,0 0-1 15,0-4-2-15,0 4-4 0,9 0-2 0,-9 0-3 16,0 0-6-16,0 0-6 0,0 0-3 0,0 0-6 16,0 0-3-16,0 0-5 0,0 0-6 0,0 0-6 0,0 0-6 15,0 0-9-15,0 0-15 0,0 0-24 0,-9 4-41 0,9-4-50 16,0 0-51-16,-8 6-52 0,-1-6-54 0,0 4-74 16,1-4-130-16,-1 0-76 0,1 5-24 0</inkml:trace>
  <inkml:trace contextRef="#ctx0" brushRef="#br0" timeOffset="21318.22">17420 15793 40 0,'-10'0'476'0,"2"4"-119"0,8-4-138 0,0 0-94 0,-9 0-51 15,9 0-26-15,9 0-12 0,-9 0-5 0,8 0-2 16,2 4 0-16,-2-4 3 0,9 6 1 0,-8-6-2 0,17 0-3 16,-9 0-1-16,9 0 3 0,1-6-2 0,0 6 0 15,6-4 4-15,2 0-1 0,0-6 2 0,8 4 3 0,2-3 0 16,-3 0-1-16,2-2-1 0,-10-3-3 0,9 4-8 16,-8 0-19-16,9-1-30 0,-10 3-53 0,-7-2-76 0,7-5-160 15,-7 0-113-15,-1 0-77 0</inkml:trace>
  <inkml:trace contextRef="#ctx0" brushRef="#br0" timeOffset="22493.1">18557 13842 161 0,'-9'-8'341'0,"9"-2"-100"0,-9 0-81 0,9 5-42 0,-7-4-26 16,7 2-9-16,0 4-6 0,-10-2-1 0,10 0-2 0,0 0-5 15,-8 0-4-15,8 5-7 0,0-5-4 0,0 5-7 16,0 0-5-16,0 0-7 0,-9 0-7 0,9 5-6 0,0 0-2 16,0 0 6-16,9 5 10 0,-9 0 14 0,0 9 11 0,8-4 13 15,-8 9 20-15,17 1 18 0,-8-2 15 0,0 7 3 16,0-1-5-16,-1 1-7 0,10 4-7 0,-10 1-9 15,10-2-16-15,-1 1-16 0,1 0-14 0,-2-4-12 0,1 4-7 16,0-4-7-16,3-2-5 0,-13-2-5 0,11-3-1 0,-10-3-1 16,10-5-1-16,-9-1 5 0,-9-4 5 0,8 0 11 0,1 0 13 15,-9-5 13-15,0-1 10 0,0-4 7 0,9 6 3 16,-9-6-3-16,-9 0-6 0,9 0-9 0,-9 0-12 16,9-6-13-16,-8 6-12 0,-1-4-11 0,-9-1-5 0,10 5-4 15,-10-5-1-15,11 0-2 0,-13 5-2 0,3 0-1 0,0-5-2 16,1 5 2-16,-2 0-1 0,1 0-1 0,-1 5-1 0,0 0 0 15,2 0-1-15,-2 0 0 0,-8 5-1 0,9-5 0 16,-1 8 0-16,-8-2-2 0,9 4 2 0,-1-2 1 0,-8 3 1 16,9-2 3-16,-1 5-1 0,-8 1-1 0,10 5 0 15,7-1 2-15,-9-4-2 0,1 3-1 0,8 3 0 0,0-3-3 16,1-3 2-16,8 5-1 0,0-9 0 0,0 2 0 0,0-3 1 16,8 1-2-16,1-3-2 0,9 2 0 0,-3-5 1 15,-4 0 0-15,14-1-2 0,-7-4 0 0,8 0 2 0,0-5 1 16,9 0 2-16,-9-5 0 0,9 0 0 0,-1 0 0 0,-7-6 1 15,7 3 1-15,-8-7-1 0,9 5 0 0,-10-5-1 16,2 1 0-16,1-6 1 0,-4 0 0 0,-6 6 0 16,8-11 0-16,-9 7 0 0,0-2 0 0,-8-4 0 0,-1 4 2 15,10 0-2-15,-18-4 0 0,8 4-1 0,1 1 0 0,-9-1 0 16,0 5 1-16,0 1 1 0,0 0 0 0,0-1 1 0,-9 5-2 16,9 0 3-16,-8 4 0 0,8-2 1 0,0 2 0 15,-8 2-2-15,8 4 0 0,0-5-1 0,0 5 2 16,0-5-3-16,0 5 0 0,0 0 0 0,0 0-1 0,0 5 1 15,-10-5-3-15,10 5 0 0,0 5 1 0,0-5 0 0,0 4 1 16,0 1 0-16,0 0 0 0,0 5-1 0,0-1 2 0,0 0 0 16,0 1 0-16,0-1 1 0,10 2-1 0,-10-2-1 15,8 5 0-15,0-4 1 0,1 5 1 0,0 0-1 16,-1-6 1-16,10 1-1 0,-9-1 0 0,9 0 0 0,-3 2 1 16,5-7 0-16,-3 7 0 0,8-8-3 0,1 4 0 0,-9-4-4 15,9-3-1-15,1 5-10 0,-1-5-13 0,-1-5-30 0,-6 5-54 16,6-5-71-16,-7-5-66 0,-1 0-62 0,9-5-56 15,-8 0-70-15,-2-5-101 0,-6 1-97 0,-2-1-20 16,1-5 31-16</inkml:trace>
  <inkml:trace contextRef="#ctx0" brushRef="#br0" timeOffset="22884.48">19260 13965 249 0,'0'-10'573'0,"0"7"-78"0,-9-7-139 15,9 4-85-15,0 1-38 0,0 0-15 0,0 0-11 0,0 5-9 16,0 0-8-16,0-5-19 0,0 10-30 0,0-5-34 16,0 5-37-16,9 0-33 0,-9 6-18 0,9-1-7 0,0 3-1 15,-1 7 4-15,1-5 10 0,0 4 7 0,-1 6 2 0,0-1 5 16,2 1 4-16,-2 4 3 0,1 1-1 0,-1-2 1 15,2 2-8-15,-3 4-5 0,2-4-4 0,0 3-2 0,0 2-3 16,1-6-4-16,-3 5-6 0,2-4-4 0,0-1-5 0,-9 0 1 16,8-5-3-16,2 1 1 0,-2-6-2 0,9 1 1 15,-7-4 4-15,-2-3 2 0,0 2 4 0,10-10 1 16,-10 5 3-16,10-5-1 0,-1-5 1 0,0 0 3 0,0 0-1 16,10-5-5-16,-1 0-3 0,-8 0-1 0,7-5-3 0,1 0 1 15,0 0-1-15,0 0-4 0,-8-4-3 0,7-1 1 0,2 0-1 16,-10 1-4-16,11-5-10 0,-13-1-28 0,12 1-48 15,-9-7-74-15,-1 8-75 0,0-7-71 0,0-5-67 16,1 1-82-16,-2-4-132 0,-6-3-84 0,-2 7-18 0</inkml:trace>
  <inkml:trace contextRef="#ctx0" brushRef="#br0" timeOffset="23212.91">19286 13873 191 0,'0'0'350'16,"0"-6"-106"-16,0 6-83 0,0 0-50 0,0-3-25 0,0 3-14 15,0 0-6-15,9-6-3 0,-9 6-2 0,9-6-2 0,-9 6-1 16,8-3 0-16,10-4-3 0,-10 7 4 0,9-4 4 15,0 0 4-15,1-1 6 0,8 0-2 0,-8 0 4 16,8 0-2-16,1-5 0 0,7 6-1 0,-8-3-2 0,8-1-3 16,1 3-2-16,-10-5 0 0,12 5-5 0,-12-5-9 0,1 7-9 15,0-4-7-15,0 4-10 0,-8-3-7 0,-2 0-5 0,-6 2-9 16,-2 4-19-16,1-5-24 0,-1 5-30 0,-8-5-30 16,9 5-33-16,-9 0-35 0,0 0-34 0,0 5-47 15,0-5-61-15,-9 0-112 0,1 5-67 0,-9-1-22 0</inkml:trace>
  <inkml:trace contextRef="#ctx0" brushRef="#br0" timeOffset="23369.64">19269 14074 456 0,'-9'3'402'16,"9"3"-133"-16,0-2-84 0,9 2-44 0,0-6-18 0,-1 0-3 15,10 0 3-15,8 0-2 0,-1 0-3 0,10-6-12 16,0 6-16-16,9-4-20 0,-1-2-22 0,0 3-40 0,0-3-47 15,-7-3-60-15,8-1-80 0,-2-1-169 0,-7-2-99 0,0-2-81 16,-10 5-50-16</inkml:trace>
  <inkml:trace contextRef="#ctx0" brushRef="#br0" timeOffset="27260.93">17706 13320 95 0,'8'0'118'0,"-8"0"-19"15,0 0-18-15,9-4-14 0,-9 4-14 0,9 0-12 0,-9-5-7 0,0 5-8 0,8-5-6 0,-8 5-5 0,8 0-2 16,-8 0-1-16,10-5 0 0,-10 5 2 0,0 0 3 16,0 0 7-1,0 0 5-15,0 0 6 0,10 0 4 0,-10-4 1 16,0 4 0-16,0 0 0 0,0-6-2 0,7 2-2 0,-7 4-4 15,0-6-3-15,0 1-1 0,0 5-3 0,0-5-1 0,8 5-1 16,-8-4-2-16,0-1 1 0,0 5 0 0,10-4 2 0,-10 4 1 16,0 0 2-16,0 0 2 0,0-6 3 0,0 6 2 15,0-4-1-15,0 4 0 0,0 0-1 0,0 0 0 0,-10-6-2 0,10 6-2 16,0 0-2-16,0 0-2 0,0-4 0 0,0 4-3 16,0 0-3-16,0 0 0 0,-8-6-1 0,8 6-1 15,0 0-1-15,0 0-1 0,0-4-1 0,0 4-1 16,0 0-1-16,0-6-4 0,0 6 0 0,0 0-2 0,-7 0 0 15,7 0-1-15,0-3-1 0,0 3-3 0,0 0 7 0,-10-5-1 16,10 5-3-16,0 0-2 0,-10 0-1 0,10-5 0 0,0 5 0 16,-8 0 2-16,8 0-8 0,0-5 3 0,0 5 2 15,0 0 1-15,0 0 1 0,-8 0 0 0,8 0-1 16,0 0-2-16,0 0 0 0,0 5 1 0,0-5 0 0,0 0-1 0,0 0-1 16,0 0-1-16,0 0 0 0,0-5-2 0,0 5 3 15,0 0-1-15,0 0 0 0,0 0 1 0,0 0 0 16,0 0 2-16,0 0 1 0,0-5 1 0,0 5-1 0,0 0-1 15,0 0 1-15,0 0-1 0,0 0 1 0,0 0-1 0,0 0-1 16,0 0-3-16,0 0 1 0,0 0-2 0,0 0 0 0,0 0 0 16,0 0-1-16,0 0 0 0,0 0 4 0,0 0 2 15,0 0 1-15,0 0 1 0,0 0-1 0,0 0 0 0,0 0-1 0,0 0-1 16,0 0 0-16,0 0-3 16,0 0-1-16,-9 0-3 0,9 0-2 0,0 0-3 0,0 0-3 15,0 0-4-15,0 0-3 0,0 0-3 0,0 0 0 0,0 0 0 0,0-6 1 0,0 6 1 0,0 0-1 16,0 0 0-16,0 0-4 0,0 0-4 0,0 0-8 0,0 0-9 15,0 0-15 1,0 0-15-16,0 0-23 0,0 0-31 0,0 0-49 16,0 0-70-16,0 0-90 0</inkml:trace>
  <inkml:trace contextRef="#ctx0" brushRef="#br0" timeOffset="29584.78">17706 13209 68 0,'0'0'216'0,"0"-5"-42"16,0 5-36-16,0 0-29 0,0 0-20 0,0-5-15 16,0 5-10-16,0 0-4 0,0 0-7 0,0-6-3 0,0 6-4 15,0 0-1-15,0 0-3 0,0 0-3 0,0 0-1 16,0 0-3-16,0 0-1 0,0 0 1 0,0-4-1 0,0 4 0 16,0 0 2-16,0 0 5 0,0-6-2 0,0 6 0 0,0-4 2 15,0 4 1-15,0-5 0 0,0 5 0 0,-9-5-4 16,9 5-7-16,-9-4 1 0,1-2-2 0,-1 2 0 0,1 4-4 15,-1-5-2-15,0 5-1 0,1-5-3 0,-2 5-1 16,2-5-4-16,8 5 0 0,-9 0-4 0,1-5-4 0,-1 5-1 16,0 0 0-16,2 0 2 0,-4-5 2 0,11 5 3 15,-9 0 8-15,2-5 9 0,-3 5 11 0,2 0 12 0,8 0 11 16,-9-5 4-16,1 5 3 0,-1-5 0 0,0 5-6 0,1-5-7 16,-1 5-12-16,-9-4-13 0,10 4-11 0,-1-5-8 0,-8 5-5 15,9-4-3-15,-10 4-2 0,9 0-2 0,2 0-1 16,-11-6-1-16,9 6 1 0,-9 0 0 0,8 0-2 15,-6 0 1-15,7 0 0 0,-17 0 0 0,9 0 1 0,-1 0 0 16,1 0-1-16,0 0 0 0,-9 0 0 0,8-4 0 0,1 4 1 16,-1 0 2-16,1-6-1 0,1 6 3 0,-12 0 2 15,12 0 1-15,-2-5 0 0,1 5 0 0,-1 0 1 0,0 0-1 16,2-5-2-16,-2 5-2 16,-7 0-1-16,8 0-1 0,-1 0 0 15,-1 0-1-15,2 0-1 0,1 0 1 0,-2 0-1 0,1 0 0 16,-1 5 1-16,-8-5 1 0,18 0 0 0,-10 0 3 15,1 0 0-15,0 5-2 0,0-5 2 0,-1 0-3 0,9 6 3 16,-9-2-2-16,-8 2-2 0,9-2 0 0,0 1 0 0,-10-1 1 16,11 6-1-16,-11-5 2 0,1 5-1 0,9-5-1 15,-9 5 0-15,8-5-1 0,-9 5 0 0,11-1 1 16,-2 0-1-16,-8-3 0 0,9 4 0 0,-9-5 0 0,8 5 0 16,2-2 0-16,-2-2-2 0,2 4 1 0,-4-6 0 0,3 6 0 15,9 0-1-15,-9-1 1 0,8-4 1 0,0 6 0 0,1-1 3 16,-1-1-2-16,0 1-1 0,0-1 0 0,9 6 0 15,-8-5 0-15,8 5-1 0,-9 0 0 0,9 4 0 16,-8-4 2-16,8 3 0 0,-9-2 2 0,9 3 1 0,-8 1 2 16,-2-1 1-16,2 5 2 0,0-9 1 0,-2 5 2 0,2-2 1 15,0 3 1-15,-1-1 1 0,0-6 0 0,0 6 0 16,1-1 0-16,-1-5 0 0,0 6-2 0,2-1 0 0,-3 3-1 16,2-4-4-16,-2 5-1 0,1-2 0 0,2-1-3 15,7 4-1-15,-10 1 1 0,2-2-1 0,-1 2 0 0,0-1 0 16,1 1 0-16,8-1-2 0,-9 1 1 0,9-2 1 0,-8 2 2 15,8 1 2-15,-10-7 3 0,10 5 3 0,-8 1 3 16,8-1 6-16,0 1 6 0,0-1 5 0,-8 1 3 0,8-7 1 16,0 8-1-16,0-3 2 0,0 7 2 0,0-6-6 15,0 6-5-15,0-6-5 0,0 6-4 0,0-1-3 0,0 0-3 16,0 0-6-16,0 0-1 0,0 1 0 0,0-2-3 0,0 3 0 16,0-3 0-16,-10 3-2 0,10-3 0 0,0-3 4 15,0-1 0-15,0 1 1 0,0 4 1 0,-8-5 2 0,8 2 1 16,0-3 0-16,0 3 1 0,0-8 1 0,0 6 0 15,8 1-1-15,-8 5 1 0,0-6-2 0,0 1 2 0,10-1 0 16,-10 0-3-16,8 5 0 0,-8-4-3 0,0-1 0 16,0 1-2-16,0 0 0 0,0-1 1 0,0 0 1 0,0 0 5 0,0-5 1 15,0 7 4-15,-8-7 1 0,8 7 0 0,0-3 2 16,0-5-1-16,-10 8 2 0,10-7-5 0,0 5-2 0,0 1-4 16,0-1-3-16,10 1 0 0,-10-1 0 0,0 1 1 15,0 4-5-15,8-5 1 0,-8 6 4 0,0-1-1 0,8-5 1 16,-8 7 1-16,10-3 0 0,-10 2-3 0,0-6-1 0,0 4 0 15,8-3-4-15,-8 1 1 0,0 2 13 0,9-3-3 16,-9-1-5-16,0 6 0 0,8-6 0 0,-8 1 1 16,0-1 1-16,0 6 0 0,9-7-12 0,-9 2 2 0,9 0 5 15,-9 3 2-15,0-4-1 0,8 2 0 0,-8 3-3 0,10-4 1 16,-10 3-1-16,7 1-1 0,2-4-1 0,1 5 0 0,-10-6 1 16,8 5-1-16,2-5 0 0,-3 5 0 0,-7-4 1 15,9-1 0-15,-9 1 2 0,9 0-3 0,-9-1 1 0,8 0 2 16,-8 0-2-16,9 1 1 0,0 1-2 0,0-8 1 15,-1 7-1-15,-8-1 1 0,8 1 0 0,2-1 2 0,-2-5 1 16,0 7 0-16,2-3 1 0,7 3 1 0,-9 3-3 0,9-6 2 16,1 2-1-16,-1-1-2 0,1 0-1 0,-1 2-1 15,1-3 1-15,-11 3-2 0,13-3 1 0,-4 2 0 0,2 1-1 16,-2-3 0-16,2 2 2 0,0-6-1 0,-1 4 0 16,1-3 0-16,-2 1 2 0,2 3-1 0,-2-5 0 0,4 1 2 15,-2-1-3-15,-3 1 2 0,3-2-1 0,-1 3 1 0,1-6-1 16,-1 4 0-16,9-5 1 0,-8 1-1 0,7-1-1 15,1 8 0-15,-8-9-3 0,8 1 2 0,1-2 1 0,-10 1 0 16,8 2 2-16,2-5 0 0,7 0-2 0,-8 4 1 0,1-4 4 16,-1 0-4-16,0 0 0 0,-1-6-1 0,1 7-1 15,1-8-2-15,-11 3 2 0,11 0-1 0,-1-3-1 0,-8 3 1 16,7-6-1-16,-6 4 2 0,6-4 0 0,1 0 0 16,-9 0 0-16,9 0 0 0,0 0 1 0,-8-4-1 0,8 4-2 15,-1-6-2-15,2 3-1 0,-1-3 1 0,1 0-2 0,-2 3 1 16,-8-4-1-16,9 3 0 0,0 0 2 0,-8-2 1 15,8 2 1-15,0-1-3 0,-8-5 4 0,-2 5-2 0,11 1 1 16,-10-2-2-16,10 2 3 0,-10-1-2 0,9 0 1 16,-9 0 0-16,9-5 1 0,-9 0-3 0,1 0 1 0,7 1 0 15,-7-1 0-15,0 0 3 0,-1 0 1 0,9-5 0 0,-8 5 0 16,-1 2 2-16,0-2 0 0,0-5 1 0,1 5 2 16,-1-4-5-16,1-1 0 0,-2 0-1 0,1 4 1 0,3-2-2 15,-13-2 3-15,10-5 0 0,-7 6-3 0,6-6 2 16,-6 0 2-16,-2 2-2 0,1-3 1 0,-1-2 3 0,2-2-4 15,-2-4 1-15,0 4 1 0,2 1 2 0,-10-5-2 0,8 0 4 16,0 3-1-16,1-2-2 0,0 3 1 0,0-4-1 16,-1 4 0-16,-8 1 2 0,9-1 1 0,-1 1-2 0,1 0 0 0,1 5 0 15,-2-11 0-15,0 6-1 0,1-1 0 0,0 1 0 16,0-1 0-16,-1 2 0 0,-8-7 1 0,7 5-2 0,4-5 0 16,-2 6 2-16,-1-5 0 0,0-1-2 0,-8-4-1 15,9 4 1-15,-9-3 0 0,9 4 2 0,-1-7 0 0,2 3-3 16,-10-1-1-16,8-1 0 0,1 2 1 0,-9-1-1 0,8 3 0 15,-8-2-1-15,9 3 1 0,-9-3 0 0,0 7 0 16,0-3 3-16,0 1 0 0,0 3 0 0,0-4 2 0,0-1-2 16,-9 7-1-16,9-8 5 0,0 7-2 0,0 0-3 15,0-5 2-15,0 4 0 0,0-4-2 0,0 4 4 0,0 2-3 16,-8-8 0-16,8 3-12 0,0 3 8 0,0-5 2 0,0 2 2 16,-9-2 0-16,9 2-3 0,0-3 3 0,0-3 0 15,-8 5 10-15,8-5-7 0,0 3-2 0,-10 3-1 0,10-7-2 16,0 6 0-16,-8 0-1 0,8-1 0 0,0 2 2 15,-9 4 1-15,9-6-9 0,0 5 4 0,-9 1 1 0,9-6 1 16,0 7 0-16,-8-6 0 0,8 4 0 0,0 1 0 0,-8-1 10 16,8 0-1-16,-9 2-2 0,9-3-2 0,-11 3-1 15,11-3 0-15,-7 1 0 0,7 1-2 0,-8 5-1 0,8-5-3 16,-9-1 0-16,0 1 1 0,9-1-1 0,-9 1 2 16,1-5 0-16,0 5 0 0,-2-1-1 0,1-4 1 0,1 4 0 15,-1-4 0-15,-8 0 0 0,8 5 1 16,0-7 0-16,-7 8-3 0,6-7 1 0,-6 6 1 0,6-1 0 0,-7-4 1 0,9 5-1 15,-10-1-1-15,10 1 1 0,-9 0 0 0,7-1 1 0,-7 5 3 16,7 1-2-16,-7-1-2 0,9 0 1 0,0 7 1 16,-1-8 1-16,0 6-1 0,0 2-1 0,1-3 0 15,-1 6 0-15,0-3 1 0,1 1-1 0,-1-2 2 0,0 1-1 16,9-2-2-16,-8 0 1 0,-1 0-1 0,1 5 0 0,-2-5 0 16,2 2 0-16,0-8-1 0,-1 6 1 0,0-4 2 0,-8-1-1 15,8 2 2-15,0-2-1 0,-9 0-2 0,10 1-1 16,-9-6 0-16,7 5 0 0,-6-4 0 0,7 0 0 15,-8 0-1-15,-1-1 1 0,1 1 2 0,0-7 0 0,0 3 3 16,-1-2-2-16,1 6 0 0,-1-6 2 0,0 1-1 0,2 5-1 16,-2-5-1-16,1 4 1 0,-1 1-2 0,1-1 0 0,-1 1 0 15,1 4 0-15,0 1 0 0,9 5 1 0,-10-2-1 16,2 3 1-16,5 3 1 0,-5 0-1 0,5 0-1 0,-6 4-1 16,10-3-4-16,-2 4-7 0,0 5-9 0,-9-4-18 15,1 4-52-15,0 0-99 0,0 4-109 0,-9 1-150 0,8 0-177 16,-8 5-118-16,1 0-59 0,-11-5-23 0</inkml:trace>
  <inkml:trace contextRef="#ctx0" brushRef="#br0" timeOffset="33571.18">17663 13258 112 0,'0'0'229'0,"0"0"-69"16,0 0-56-16,0 0-38 0,0 0-24 0,0-6-13 0,0 6-8 15,0 0-2-15,0 0-3 0,0 0-4 0,8 0 2 16,-8 0 1-16,9 0 0 0,-9 0-1 0,8-4 6 0,1 4 2 15,0 0 3-15,-1 0 5 0,1-6-2 0,0 6-3 0,7-4-2 16,-6 4-1-16,7 0-5 0,1 0-3 0,-10-6-2 16,10 6 2-16,8 0 3 0,-9 0 2 0,9 0 5 15,0 0 2-15,9 0 3 0,0 0 3 0,-2 0 5 0,4-4 1 16,14 4-1-16,-8 0 1 0,10-6 1 0,7 6-1 0,10 0 1 16,-1-3-2-16,10 3-1 0,8-5 1 0,0 0 0 0,8 0-1 15,0 0-2-15,9-1-1 0,-8 2-2 0,8-2-1 16,9 6-1-16,-8-4-4 0,-10 4-4 0,9 0-3 15,10-5-4-15,-11 5-1 0,3 0-6 0,-4 0-1 0,2 0-2 16,9-5-3-16,-9 1 0 0,10-2-1 0,-10 2 0 0,1-1 1 16,7 0 3-16,-8-5 3 0,0 0 1 0,-9 0 7 15,2-4 4-15,-2 4 6 0,1-5 4 0,-9 0 2 0,0 2 1 16,-9 3-2-16,-1-6-2 0,2 3-4 0,-10-2-3 16,1 0-3-16,-9 0-3 0,8 0-2 0,-8-4 0 0,-10 4-1 15,10-3 2-15,-10-3 4 0,3 3 5 0,-11-4 8 0,1 4 5 16,6-3 6-16,-13 3 6 0,6-2 7 0,-8-1 6 15,-1-2 1-15,9 5-2 0,-17-4-7 0,9 3-3 0,1-1 0 16,-11 2-1-16,1-3 3 0,0 1 1 0,-8 7 2 0,8-7 8 16,-9 1 10-16,1 4 10 0,-1 0 2 0,-1 0 2 15,1-4-6-15,-6 4-4 0,5 5-3 0,-6-4-8 0,-2-1-6 16,1 1-13-16,-1 4-7 0,1 1-3 0,-9-1-7 16,9-2-4-16,-9 4-3 0,8-2-5 0,-8 1-2 0,0-2 0 15,0 1-1-15,-8 6-5 0,8-6 0 0,-9 0-3 0,0 5-1 16,1-5 0-16,-1 0-3 0,1 1-2 0,-9-1-1 15,-3 0-1-15,3 5 1 0,-8 0-2 0,-1-5 2 0,-1 7-3 16,-7-3 0-16,8 6-1 0,-8-4 0 0,-1 4 0 16,-7-6-2-16,5 6 1 0,-6 0 0 0,0 0 2 0,9 0 1 15,-10 0-12-15,9 0 7 0,-8 0 4 0,7 0 0 0,11 0 2 16,-1 0 1-16,0 0 0 0,8 0 0 0,1 0 9 16,9 0-4-16,-2 0-2 0,2 0 0 0,-1 0-3 0,9 0 0 15,-9 0-1-15,9 0-2 0,0 0 3 0,0 0 0 0,0 0 0 16,0 0-2-16,0 0 2 0,0 0 0 0,0 0 2 15,0 0 3-15,9-4 2 0,-9 4 4 0,9 0 1 0,-9 0 1 16,0 0 1-16,8-6 1 0,-8 6-1 0,0 0-1 16,0 0-1-16,0 0-4 0,0 0-4 0,0 0 1 0,0 0-2 15,0 0-2-15,0 0-1 0,0 0 0 0,0 0-2 0,0 6-1 16,-8-6 1-16,8 0-3 0,0 0 1 0,-9 4-1 16,0 2-1-16,2-2 0 0,-3 2-1 0,-8 3 3 0,10 5-1 15,-10-4 0-15,1 5-1 0,0-1 3 0,0-4 0 16,-1 5-1-16,10-5-2 0,-10 0 0 0,18-1 2 0,-9 0 1 15,1-3 3-15,-1-2 0 0,9 2-1 0,-9-6 6 0,9 0 4 16,0 5 4-16,0-5 6 0,0-5 1 0,0-1 2 16,0 2 3-16,9-2 1 0,0-3-1 0,-1-6-2 0,1 1-2 15,0-6-5-15,8 1 0 0,1 0-4 0,-1-7-3 16,9 7-1-16,0-10 0 0,0 5 0 0,9-1-3 0,-2 1-1 16,-5 4-1-16,6 0 2 0,1-4-1 0,-1 9-2 0,-7 2-3 15,6-3 0-15,4 6-1 0,-2 6 3 0,-1-1 0 16,1-1-4-16,-1 6 1 0,0 6 1 0,3-1-1 0,-12 5-1 15,10 0 1-15,-9 0-4 0,8 3 1 0,-16 2 2 16,16 0-1-16,-17 4 2 0,10-4 0 0,-11 0 1 0,1 4 2 16,10-4-1-16,-9 4 0 0,-1-5-1 0,-8 1-1 0,8 1 0 15,-8-2 1-15,-9-5-6 0,9 6-7 0,-9-4-6 16,8-1-14-16,-8-1-23 0,-8 1-48 0,-1-1-83 0,0-4-81 16,1 5-89-16,-1-5-134 0,-8-5-150 0,0 5-93 15,-9 0-31-15,8-5 17 0</inkml:trace>
  <inkml:trace contextRef="#ctx0" brushRef="#br0" timeOffset="50219.78">18027 16135 70 0,'0'9'137'0,"-10"6"-55"0,10 0-34 16,-7-2-17-16,-3 7-11 0,10-4-4 0,-8-3-4 0,8 3-2 15,-8 3-1-15,8-5 1 0,0 6-1 0,0-1-3 16,8 2-4-16,-8-2-18 0,8 1-43 0,2-1-79 0</inkml:trace>
  <inkml:trace contextRef="#ctx0" brushRef="#br0" timeOffset="55377.81">24947 13238 136 0,'0'-6'181'0,"0"2"-43"0,0-2-38 15,0 3-28-15,0-2-18 0,0 0-12 0,0 0-7 16,0 5-5-16,9-5-5 0,-9 5-6 0,0-6-6 16,0 6-4-16,0 0-7 0,0 0 0 0,0 0-1 0,0 0 0 31,0-4 0-31,0 4-1 0,0 0 1 0,0 0-1 0,0 0 4 0,0 0 0 0,0 0 2 0,0 0 3 0,0 0 1 0,0 0 2 31,0 0 1-31,0 0 0 0,0 0 1 0,0 0-2 16,0 0-4-16,0 0-1 0,0 0-2 0,0 0-4 0,0 0 1 15,0-6-2-15,0 6 0 0,11 0 1 0,-11 0-1 0,0-4 1 16,0 4 2-16,7 0 2 0,-7 0 3 0,0-5 7 16,8 5 6-16,-8-5 7 0,9 1 8 0,-9-2 5 15,0 2 1-15,9 4 1 0,-9-10 0 0,9 5-3 0,-1 0-2 16,-8 0-3-16,0 0-2 0,8 5 0 0,-8-5 0 0,10 0-1 15,-10 5 1-15,0-5-2 0,0 5-3 0,0-4-2 0,9 4 0 16,-9 0-2-16,0 0 2 0,0 0 2 0,0 0 1 16,-9 0 4-16,9 0 2 0,0 0 1 0,0 0 0 15,0 0-3-15,0 0-4 0,0 0-6 0,0 0-3 0,0 4-4 16,0-4-6-16,0 5-3 0,0 5 2 0,-10 0 10 0,10 0 15 16,0 10 17-16,-8 4 20 0,8 6 22 0,-8 3 25 15,-1 2 22-15,0 13 16 0,-8 0 10 0,10 7 2 0,-13 4-1 16,4 4-7-16,7 5-18 0,-8 7-16 0,-1-3-21 15,1 5-17-15,0 7-18 0,-1-1-18 0,1 5-12 0,-1 0-14 16,10-6-5-16,-9 7-6 0,7-7-4 0,1 2-3 0,2-1-4 16,-4-1-1-16,11 2-3 0,-7-6 1 0,7-5 0 15,7-4-1-15,-7-1 0 0,0-8-1 0,11-3 1 16,-4-8-1-16,12 0 2 0,-11-4-1 0,1-6 0 0,8-6 2 16,-8-4-2-16,8-4 0 0,1-1 1 0,-1-3 3 0,0-7-2 15,9-4-1-15,-8 0-1 0,7-6 0 0,1-4 2 0,1 0 3 16,-11 0-1-16,11-9-1 0,-1 4-1 0,-8-5-1 15,8-4 2-15,-10-1 2 0,2 0 3 0,-9 0 0 0,9-4 0 16,-10-1 2-16,-8-5 3 0,0 2 3 0,0-3-3 0,-8-2 0 16,-2 4-1-16,-7-1 2 0,9-5-4 0,-18 6 3 15,8-1-1-15,-8 1-1 0,9-6 2 0,-9 12 1 0,8-7 0 16,-8 5-1-16,9 1 0 0,-1-1-2 0,1 6-2 16,9-1 1-16,-10 0-2 0,10 5-2 0,-2 2-2 0,2-2 0 15,0 4-4-15,8-4 0 0,-9 6-2 0,9-2-1 0,0 2-5 16,0-2-5-16,0 3-6 0,9-3-9 0,-1-3-22 15,10-2-57-15,-1 1-84 0,8-4-81 0,2-7-76 0,8-2-101 16,-9-2-169-16,8-4-96 0,-7 4-36 0,-1 1 17 16</inkml:trace>
  <inkml:trace contextRef="#ctx0" brushRef="#br0" timeOffset="55690.23">25747 13697 14 0,'0'-20'547'0,"0"1"-44"0,-9 3-145 0,9 2-109 16,0 5-58-16,0 4-23 0,0 0-11 0,0 0-1 0,0 0-3 15,0-1-11-15,0 6-16 0,0 0-20 0,0 0-23 0,0 6-25 16,0-6-24-16,0 10-12 0,-8 0-2 0,-1 9 8 16,9 1 13-16,-17 3 12 0,6 2 14 0,4 11 11 15,-11-3 14-15,1 6 7 0,9-1-1 0,-10 7-6 0,0 0-14 16,10 3-11-16,-9 0-8 0,8 1-9 0,0 0-11 0,9 0-7 15,-8 4-10-15,8-8-4 0,0 4-2 0,0-6-2 0,0 2-3 16,8-1-4-16,1-5-2 0,0-6-1 0,8 2 1 16,0-1-1-16,0-4 2 0,10-1-3 0,-1 0 4 15,1-9-2-15,-2 5-1 0,18-5-3 0,-8-7-7 0,0-3-15 16,9 0-32-16,-10-4-56 0,1-6-78 0,0 0-72 0,-1-11-65 16,1 1-77-16,0-5-101 0,-8-4-144 0,-2-6-54 15,-7 1 10-15</inkml:trace>
  <inkml:trace contextRef="#ctx0" brushRef="#br0" timeOffset="55982.27">26302 13716 263 0,'0'-5'563'0,"-8"-3"-112"0,8 2-161 0,0 6-109 15,-8-6-69-15,8 12-43 0,0-6-18 0,-10 9 9 0,10 6 14 16,-8 0 15-16,8 9 15 0,0 1 16 0,-8 4 15 15,8-1 5-15,0 7 2 0,0-6-11 0,8 7-9 16,-8-3-9-16,8 2-12 0,-8-1-11 0,10-4-14 0,-2 3-7 16,9-4-8-16,-8 0-8 0,0 1-9 0,-1-1-3 0,10-5-5 15,-11 2-3-15,11-3-2 0,1-3-2 0,-12-5-2 16,11-1-1-16,0 1-5 0,7-5 0 0,-7 0-3 0,8-10 1 16,0 4-2-16,1-4-2 0,-3-4-5 0,3-2-3 15,-1-3-2-15,1-1-17 0,-1 0-32 0,0-4-73 0,-9-5-81 16,9-1-80-16,-9-4-95 0,9-11-136 0,-8 1-132 0,-3-1-73 15,-4 1-19-15</inkml:trace>
  <inkml:trace contextRef="#ctx0" brushRef="#br0" timeOffset="56161.68">26329 13662 511 0,'0'0'546'0,"0"0"-155"0,8-4-141 0,-8 4-84 0,18-6-46 15,-1 6-21-15,1-4-10 0,9 4-1 0,-2-6-3 0,10 6 1 16,-1-4-5-16,9 4-11 0,1-6-18 0,8 6-25 16,-8 0-36-16,-1 0-45 0,-9 0-44 0,1 0-43 0,-2 6-48 15,-5-2-52-15,-11 2-68 0,1-2-95 0,-9 6-89 0,-18 1-29 16</inkml:trace>
  <inkml:trace contextRef="#ctx0" brushRef="#br0" timeOffset="56302.38">26406 13942 359 0,'-26'13'476'0,"1"2"-144"0,7-5-120 15,1 5-68-15,8-6-39 0,0 1-20 0,1 1-8 0,0-2 2 16,8-5 1-16,0 7 7 0,8-1 1 0,0-1-2 0,10-3-7 16,8 3-7-16,8-5-9 0,3 2-10 0,5-6-17 15,2 4-28-15,7-4-40 0,-7-4-47 0,8-2-52 16,-8-4-62-16,7-3-80 0,-16-2-154 0,9 0-95 0,-18-5-45 16</inkml:trace>
  <inkml:trace contextRef="#ctx0" brushRef="#br0" timeOffset="56521.91">27041 13570 46 0,'0'-10'528'0,"0"5"-80"0,0-5-146 0,7 7-112 0,-7-4-59 15,10 2-31-15,7 1-8 0,1 4 7 0,-1 0 14 0,9 0 17 16,9 4 20-16,-1 8 23 0,2-4 13 0,0 7 11 16,6 3 5-16,-7 3-7 0,-1 3-15 0,0 0-16 0,2 5-22 15,-11 1-26-15,-7 4-24 0,0 6-22 0,-11-1-21 16,-7 4-14-16,0-4-7 0,0 10-8 0,-17-4-5 0,1-1-3 15,-2 5-3-15,-9-6-4 0,1 6-3 0,-8-5-5 0,8 1-15 16,-1-6-26-16,-7 0-52 0,10-1-77 0,-4-8-78 16,2-2-81-16,8-7-113 0,2-3-187 0,-2-8-91 0,10 6-29 15,8-7 23-15</inkml:trace>
  <inkml:trace contextRef="#ctx0" brushRef="#br0" timeOffset="57557.49">28257 13199 385 0,'0'-6'376'0,"-9"6"-117"0,9-4-94 0,0-2-47 16,0 6-24-16,-9 0-12 0,9-4-6 0,0 4-6 0,0 0-9 15,0 0-11-15,0 0-12 0,0 4-13 0,0 2-11 0,0-2-3 16,9 2-2-16,-9 4-1 0,0 0 5 0,0-1 7 16,9 5 6-16,-9 2 6 0,8 2 1 0,-8 3-3 0,9-2 2 15,-9 0-1-15,8 1-3 0,-8 5-5 0,10-6-4 16,-10 1-4-16,8 3-2 0,-8-3 1 0,9-1-1 0,-9 6 0 15,0-5 0-15,0-1 3 0,-9 1 7 0,9-2 11 16,-8 3 11-16,-2-1 15 0,2 4 15 0,-9 1 11 0,-1-1 10 16,0 0 5-16,-9 0-2 0,11 6-6 0,-10-1-6 0,0-4-15 15,0 10-13-15,9-8-12 0,-9 3-9 0,-1 1-10 0,11 2-7 16,-11-4-6-16,10 1-6 0,0 0-2 0,-1-1-2 16,0-1-1-16,10 2-1 0,-1-6 1 0,1 1-2 15,-1-1-1-15,9-4 2 0,0-5 0 0,0-1-1 0,0-4 3 16,9 0 0-16,-1 0 1 15,1-6 3-15,8-4 3 0,10-4 1 0,-10-6 5 0,9 0 4 0,1 0 5 0,-2-9 12 16,10-1 5-16,-9 0 3 0,0 1 2 0,0-6 6 0,-9 1 0 16,10 4 0-16,-11-3-6 0,2-3-12 0,0 3-4 15,-1-3-5-15,1 2-4 0,-1 0-6 0,-9 4-5 0,1 2-3 16,0 2 2-16,-1 1 1 0,1 7-2 0,-9 1 0 0,9-2-2 16,-9 3-2-16,0 6 0 0,0 0-1 0,0 0-5 15,0 0-1-15,0 12-1 0,0-9 0 0,0 12 1 16,0 0 1-16,0 1-2 0,0-3 0 0,0 7 0 0,0-1 1 15,8 2 0-15,1-2 1 0,-9 1-2 0,9-1-1 0,7 1 2 16,-6-1 1-16,7 1 0 0,1-6-1 0,-1 5-1 0,9-4-1 16,-8 0 0-16,8-6 2 0,-1 1-4 0,1 0-9 15,0-6-12-15,1 2-24 0,-1-2-35 0,-1-4-54 0,1 0-60 16,-8 0-58-16,8-10-55 0,-9 1-57 0,1-6-74 0,0 1-120 16,-2-6-60-16,2 1-9 0</inkml:trace>
  <inkml:trace contextRef="#ctx0" brushRef="#br0" timeOffset="57839.78">28916 13393 51 0,'0'-13'498'0,"0"2"-110"0,-8 2-136 16,8 4-88-16,0 0-47 0,0 0-28 0,-8 5-17 16,8 0-9-16,-10 5-7 0,10 5-3 0,-9-1-5 0,1 5-2 15,-1 7 2-15,9-3 0 0,-8 8 1 0,-1-3-1 0,0 3-3 16,9 3 0-16,0-5 4 0,0 1 2 0,0 4 1 15,0-5 5-15,9 0 4 0,-9 1 4 0,9 1 3 0,-1-8 3 16,1 3 1-16,8-8 2 0,1 2 0 0,-10-5 1 16,19 3 0-16,-12-2-2 0,13-6-3 0,-2 0-4 0,0 0-9 15,9-5-8-15,-1 0-8 0,1 0-12 0,0-5-7 0,0 0-5 16,0 0-5-16,-1-6-5 0,9 8-5 0,-16-7-6 16,7 0-29-16,1-5-46 0,-9 5-58 0,1-9-56 0,-2 4-58 15,2-9-69-15,-3-1-100 0,-6-5-155 0,-9-3-55 0,0 4 0 16</inkml:trace>
  <inkml:trace contextRef="#ctx0" brushRef="#br0" timeOffset="58012.25">28864 13204 1 0,'-8'-5'523'0,"-1"-1"-60"0,0 6-169 0,9-4-122 0,0 4-70 15,0 0-38-15,0 0-21 0,9-6-11 0,8 6-5 0,0 0-4 16,10 0-4-16,-2 6-5 0,11-6-4 0,-2 0-5 15,1 0-11-15,0 4-14 0,-1-4-24 0,-7 6-28 0,-1-1-37 16,1-5-49-16,-11 5-70 0,-7-5-100 0,0 5-93 0</inkml:trace>
  <inkml:trace contextRef="#ctx0" brushRef="#br0" timeOffset="58153.09">28933 13419 393 0,'-8'3'452'0,"-1"3"-126"15,1-2-99-15,8-4-57 0,0 6-30 0,0-6-14 0,0 0-4 16,0 0 0-16,8 4-2 15,9-4 0-15,1 0-7 0,0 6-10 0,16-6-18 0,1 0-13 0,8 0-15 0,18 0-12 16,-9 0-27-16,18 0-49 0,-1 0-54 0,1 0-60 0,8-6-71 16,0 2-108-16,0-2-158 0,-8-4-93 0,-1 2-35 15</inkml:trace>
  <inkml:trace contextRef="#ctx0" brushRef="#br0" timeOffset="58356.89">30089 13355 204 0,'-9'-5'647'0,"0"5"10"0,9-5-164 16,-7 0-151-16,7 5-99 0,7-5-62 0,-7 0-43 0,9 0-22 16,0 5-13-1,9-5-9-15,7 1-15 0,1-1-17 0,9 5-23 0,0-5-18 16,8 5-31-16,-8 0-53 0,-1 0-63 0,10-5-60 0,-9 1-60 0,0 4-71 0,-9-6-103 15,-2 2-153-15,-6 4-65 0,-9-6 5 0</inkml:trace>
  <inkml:trace contextRef="#ctx0" brushRef="#br0" timeOffset="58513.39">30089 13521 321 0,'-18'5'610'0,"11"-1"-32"15,-3-4-163-15,1 5-103 0,9-5-59 0,-9 7-21 0,9-7-8 0,0 0-5 0,9 0-2 16,-9 0-11-16,19 3-30 0,-3-3-40 0,11 0-38 0,16 0-52 15,0 5-57-15,9-5-83 0,0 0-92 0,9 0-90 16,9-5-104-16,-1 2-161 0,-9-4-121 0,2-2-66 0,-2-1-17 16</inkml:trace>
  <inkml:trace contextRef="#ctx0" brushRef="#br0" timeOffset="58763.52">31340 12745 616 0,'-10'-25'802'0,"10"5"20"0,0 1-102 16,0 4-226-16,0 0-184 0,0 0-113 0,10 5-67 0,-2 2-37 15,0-3-21-15,1 7-15 0,8 4-11 0,1 0-10 16,8 4-11-16,-9 7-7 0,10 3-4 0,0 10 0 16,-2 1-1-16,0 9 0 0,-7 5 3 0,0 1 2 0,-1 2 2 15,-9 9 0-15,1 2-3 0,-9 1-1 0,9 0-4 0,-9 4-2 16,-9-5-1-16,9 7-2 0,-9-3-3 0,9 2-4 0,-8-1-13 15,8-3-18-15,-9 3-42 0,9-4-108 0,0 0-120 16,0-10-164-16,0 1-186 0,9-3-118 0,-18-2-56 16,9-1-18-16</inkml:trace>
  <inkml:trace contextRef="#ctx0" brushRef="#br0" timeOffset="58888.74">32199 14248 100 0,'26'0'955'0,"-8"-4"33"0,0 4 14 16,-2-6 25-16,-8 2-337 0,2-6-244 0,-2 6-162 15,-8-2-117-15,9-3-103 0,-9 4-90 0,-9 0-88 16,1-5-184-16,-10 0-227 16,-8-4-231-16,0 5-149 0,-9-7-68 0,-9 6-10 0,1 6 27 0</inkml:trace>
  <inkml:trace contextRef="#ctx0" brushRef="#br0" timeOffset="81470.59">23185 9706 357 0,'17'34'277'0,"1"6"-203"0,8 2-166 0,0 7-164 0,1-4-97 15</inkml:trace>
  <inkml:trace contextRef="#ctx0" brushRef="#br0" timeOffset="82115.14">24019 11842 152 0,'-18'-10'454'0,"9"-1"-98"0,-8-4-100 16,0 6-60-16,9-1-28 0,-10 4-12 0,9 2 2 16,1-6 7-16,-9 6 14 0,8 4 12 0,9-5 5 0,-9-1-8 15,0 6-11-15,9 0-15 0,-8-4-21 0,8 4-20 0,0 0-24 16,0 0-25-16,0 0-17 0,8 0-13 0,-8 0-3 15,18 0 3-15,-1 0 3 0,0-6 1 0,10 6 0 0,7-4 1 16,9-2 0-16,0 6-1 0,1-8-7 0,9 3-7 0,-2-10-6 16,9 5-5-16,2-4-1 0,-1-6-1 0,8 5 1 15,1-4 0-15,-9-6 3 0,-1 5 1 0,1 2 1 16,-8-7 1-16,-10 6-3 0,0-1-4 0,-9 4-5 0,-7-2 4 16,-10 3-1-16,0 5-1 0,1-5-1 0,-18 0-6 0,0 6 2 15,0-5-2-15,-7 3 1 0,-13 2-5 0,4-1-5 0,-2 1-5 16,0 3-3-16,2 2 0 0,-2-2-2 0,1 6-4 15,8-4-6-15,9 4-6 0,-9 0-6 0,9 0-1 0,9 0-1 16,0 4 0-16,8 2-1 0,9 4 4 0,0-6 6 0,8 1 6 16,10-1 6-16,-10 2 5 0,2-2 3 0,-1 6 1 15,-1-4 3-15,-16-2-1 0,7 1 0 0,-7 0 2 0,-9 4 1 16,-9-3 0-16,9 3 2 0,-18-2 0 0,0 1 1 16,1 7-2-16,-10-5 3 0,1 5-1 0,-1-1-1 0,-8 1-1 15,9-5 0-15,-1-1-1 0,10 1-11 0,-9 0-29 0,8-6-73 16,-1 2-90-16,10-1-93 0,0-10-111 0,0 5-207 15,0-10-113-15,10-6-45 0,7-2-3 0</inkml:trace>
  <inkml:trace contextRef="#ctx0" brushRef="#br0" timeOffset="83008.88">26146 10102 198 0,'-8'-9'427'0,"8"-3"-100"0,-8 8-110 0,-2 0-63 16,1-2-28-16,9 2-12 0,-8-5-1 0,8 9 3 16,0-6 2-16,0 0-6 0,-10 3-7 0,10 3-13 15,0 0-15-15,0 0-14 0,0 0-13 0,0-7-12 0,0 7-10 16,0 0-8-16,0 0-5 0,0 7-3 0,0-7-4 0,0 0-4 15,0 3-1-15,0 3-1 0,10 0 1 0,-10 7 12 0,0 1 16 16,0 7 19-16,8-2 16 0,-8 5 15 0,9 6 10 16,1-1 4-16,-10 1 1 0,8 0-7 0,0 3-14 0,10-4-16 15,-9 6-18-15,8-6-10 0,-8-1-8 0,8 3-6 16,0-3-3-16,-8 3-7 0,9-7 0 0,-10 5-1 0,0-10-2 16,10 6-2-16,-10-10 0 0,1 4-2 0,-9-4 0 15,9-5 0-15,-9-1 1 0,9 1 3 0,-9 0 7 0,0-6 15 16,0 2 13-16,0-6 17 0,0 5 14 0,0-5 9 0,0 4 6 15,0-4 4-15,0 0-2 0,0 6-10 0,-9-6-15 16,9 0-16-16,-9-6-12 0,0 6-9 0,-7 0-9 0,-10 0-4 16,8 0-5-16,-8 0-6 0,-9 0 0 15,9 6 0-15,1 2-1 0,-12 4-2 0,12-4 2 0,-10 2-2 0,1 5 1 16,-1 4 0-16,10 1-1 0,-12-2-1 0,3 8-3 0,0 3 3 16,8-4 0-16,-1 5 2 0,-7-2-3 0,17 2 1 0,-9-1-1 15,8 0 1-15,10 0 2 0,-10-3-1 0,9-3-2 16,9 2-2-16,9-5-1 0,-9-1-1 0,18-5 1 15,-3 1 0-15,5-5 0 0,5 0 1 0,2-10 1 0,7 0 2 16,1-5 1-16,8-5 3 0,2-5-1 0,-3-4 3 0,10 0 2 16,-9-1 1-16,1-5 2 0,-1-4-1 0,-8-1 3 0,0 2 1 15,-1-2 0-15,-8 2-1 0,0-8 1 0,1 3-1 16,-10-2-2-16,-1 6 1 0,2-10 0 0,1 4-1 16,-12 1-1-16,4 6 3 0,-4-3 2 0,2 3 2 0,-9 8 0 15,0 1 2-15,9-1 3 0,-9 5 0 0,0 7-2 0,0-4-1 16,0 8-3-16,0-1-3 0,0 0-4 0,0 0-3 0,0 5-5 15,0 0-1-15,0 5 1 0,0 0-4 0,-9 4-1 16,9 3 3-16,0 1 0 0,0 2 3 0,0 5 1 16,0-1 0-16,0 1 0 0,0 3 1 0,0-2 0 0,9 3-1 0,-9 0 0 15,0 0-4-15,8 1-1 0,-8-2 0 0,9 3 2 16,-1-3-4-16,2-3-1 0,6 5 1 0,-6-5 0 0,-2 4 3 16,9-3-2-16,1-8-1 0,0 7 2 0,-2-5 2 15,12-5-1-15,-13-1-4 0,3 1 0 0,0-5-4 0,8-1-4 16,-9-4-4-16,1 0-10 0,7-4-12 0,-7-1-27 0,-1 0-54 15,0-5-76-15,1-4-67 0,-1-1-64 0,1-5-68 16,-1 1-109-16,0-11-141 0,-8 5-55 0,9-4 9 16</inkml:trace>
  <inkml:trace contextRef="#ctx0" brushRef="#br0" timeOffset="83321.89">26824 10106 79 0,'0'0'542'0,"-9"0"-71"16,9 5-166-16,-9 0-120 0,9 0-77 0,-9 0-41 0,9 5-18 15,0 5 1-15,0-1 8 0,0 6 5 0,9 4 5 16,-9 1 6-16,9-2 7 0,-9 7 2 0,9-1-4 16,-1 1-13-16,-1 4-11 0,4-4-7 0,-11-1-6 0,7-1-6 15,13 2-9-15,-13-1-8 0,2-4-5 0,0 4-2 0,8-4-4 16,-9-2 0-16,2 3-1 0,-2-7 2 0,9 1-1 0,-8-5 3 15,8-1 8-15,1 2 9 0,-10-3 17 0,10-8 20 16,-2 5 20-16,11-10 17 0,-9 5 21 0,8-5 8 16,-9 0 4-16,10-5-3 0,-1 0-13 0,0-5-20 0,-9 1-19 15,8-1-20-15,2-4-18 0,-10-1-16 0,9-5-15 0,-8 1-17 16,8-6-37-16,-9 1-66 0,1-1-72 0,-2-4-66 16,-6-6-60-16,6 2-55 0,2-11-66 0,-9 5-97 0,-1-6-107 15,2 1-8-15</inkml:trace>
  <inkml:trace contextRef="#ctx0" brushRef="#br0" timeOffset="83525.59">27006 9871 130 0,'-8'0'465'0,"-2"0"-123"0,10 0-132 0,-8 0-77 16,8-4-39-16,0 4-21 0,0 0-8 0,8 0 0 15,-8 4 7-15,10-4 8 0,-2 0 12 0,9 0 11 0,-8 0 11 16,17 6 14-16,-9-6 10 0,10 0 4 0,-1-6-5 15,0 6-7-15,0 0-19 0,-1-4-18 0,11 4-22 0,-11-4-34 16,1 4-51-16,-8-6-57 0,-1 6-51 0,1 0-52 0,-9 0-48 16,-1 0-51-16,1 0-73 0,-9 0-112 0,-9 0-75 15,1 6-24-15</inkml:trace>
  <inkml:trace contextRef="#ctx0" brushRef="#br0" timeOffset="83698.77">26685 10175 194 0,'-9'5'452'15,"9"0"-126"-15,-8 0-118 0,8-1-67 0,8-4-26 16,-8 6-10-16,18-6 2 0,-2 4 5 0,11-4 5 0,-1-4 2 16,8 4-1-16,8-6-8 0,3 2-8 0,8-1-6 0,-2-5-7 15,9 0-6-15,2 0-7 0,-1 0-9 0,0-3-9 16,-1 2-11-16,-7-4-24 0,-10 11-42 0,1-5-47 16,-10-3-47-16,1 4-48 0,-10 2-49 0,-6 2-59 0,-1-2-92 15,-11 6-131-15,3-3-62 0,-20 6-9 0</inkml:trace>
  <inkml:trace contextRef="#ctx0" brushRef="#br0" timeOffset="83996.61">25633 11645 177 0,'0'5'558'0,"0"0"-91"0,10-5-168 0,-2 0-107 15,9 0-61-15,8 0-30 0,12-10-11 0,-2 5-2 16,8 0 7-16,9-4 14 0,10-1 13 0,6-5 7 0,10 1 1 16,-8-2-1-16,17 3 1 0,-10-3-1 0,11-4-6 0,-1 7-8 15,-10-7-6-15,10 4-16 0,-8 2-15 0,-2 0-15 0,-7 4-17 16,0 0-19-16,-19-5-41 0,-7 11-69 0,-1-1-77 15,-16-5-73-15,-1 6-81 0,0-2-111 0,-17-4-175 16,-9 6-88-16,0-2-17 0</inkml:trace>
  <inkml:trace contextRef="#ctx0" brushRef="#br0" timeOffset="84466.66">26554 11450 150 0,'-8'9'617'0,"8"-3"0"0,-9 2-189 16,9-1-154-16,0 2-105 0,0 6-63 0,0-5-30 16,9 4-12-16,-9 0-5 0,8 7-3 0,2-3 0 0,-3 7-1 15,2-5-3-15,-1 4-11 0,2-4-14 0,0 4-10 16,-3 1-6-16,1-6-4 0,2 1-1 0,-10 3-1 0,0-3-1 16,0 5 0-16,0-1 2 0,-10 1 2 0,2-1 4 0,1 5 5 15,-13-5 2-15,3 7 2 0,-8-3 4 0,-1 3-1 16,-1-3-1-16,1 2-3 0,1-2-4 0,0 2-4 15,7-5-5-15,-9-2-1 0,10 3-1 0,-1-7-2 0,1 5-2 16,8-4 1-16,-8-5-1 0,9 3-1 0,8-8-1 0,-10 4-1 16,10-2-4-16,0-9 2 0,0 4 2 0,10-4 1 0,-10-3 3 15,8 0-1-15,9-10 12 0,-8 7 14 0,8-12 20 16,1 0 19-16,7-5 12 0,-6 1 12 0,6-6 6 16,-7 1 5-16,7-6-7 0,1-3-7 0,1 2-17 0,-10 3-14 15,10-1-11-15,-11-1-8 0,12 1-7 0,-13-1-13 0,3 7 5 16,0-2-2-16,-9 5 8 0,-1 6-3 0,1 4-2 15,0-5-2-15,-1 10-2 0,-8 1 8 0,8-1-10 0,-8 5-5 16,10 0-12-16,-10 5 0 0,8 4-1 0,-8 1-2 16,9 5 1-16,-9 3 2 0,8 3 0 15,1-1 0-15,-9 3-1 0,9 3-1 0,-1 2 1 0,1-3 0 0,8-1 1 0,-8 1-1 16,9-1 1-16,-3 1-3 0,-4-2-18 0,6-3-43 16,0 5-78-16,1-6-66 0,-1 1-54 0,1 0-50 0,-1-5-63 15,0-2-80-15,-8 1-101 0,9-7-79 0,-10 1 4 0</inkml:trace>
  <inkml:trace contextRef="#ctx0" brushRef="#br0" timeOffset="84780.98">27110 12021 558 0,'0'-10'604'16,"0"5"-115"-16,0 2-130 0,0-3-76 0,0 2-49 0,9 4-38 15,-9 0-25-15,0 0-17 0,9 0-13 0,-9 4-18 16,8 2-25-16,1 2-26 0,0 7-24 0,0 1-17 0,8-3-11 15,-8 2-8-15,-1 5-3 0,10-1-3 0,-10-4 0 0,1 5 0 16,0 0-1-16,7-1-1 0,-7 1-1 0,9-2-1 31,-1-3 1-31,1 4 0 0,-10-9-3 0,10 5 0 16,-9-5 1-16,-1 0 9 0,1-6 20 0,-1-4 19 0,-8 6 15 16,9-12 13-16,0 6 11 0,-9-9 9 0,9-1 9 0,7 0-1 15,-6-10-13-15,-2 1-6 0,0-1-6 0,2 1-1 0,-2-5-4 16,1 0-3-16,-9-6-8 0,8 6-6 0,-8-11-8 15,10 7-12-15,-10-7-11 0,8 1-10 0,-8-1-7 0,0 6-3 16,8 0-7-16,-8 1-11 0,0 2-16 0,0-3-19 0,10 5-26 16,-10-1-44-16,7 1-121 0,3-1-125 0,7-4-149 15,-7 4-189-15,-3-4-98 0,11 4-45 0,-1 7-12 0</inkml:trace>
  <inkml:trace contextRef="#ctx0" brushRef="#br0" timeOffset="85329.19">28126 11069 119 0,'-8'0'376'16,"-1"0"-104"-16,0 0-101 0,9 0-62 0,-9 0-34 0,9 0-19 15,-8-5-9-15,8 5-7 0,0 0-3 0,0 5-5 0,0-5-4 16,0 0-2-16,8 0 0 0,-8 4-1 0,9-4 6 16,-9 0 11-16,9 6 7 0,0-6 8 0,-1 0 7 0,1 4 4 15,8-4 6-15,-8 4 4 0,0-4 2 0,8 7 1 16,1-7 3-16,-2 3 4 0,2-3 7 0,0 0 4 0,7 0 6 15,2 0 9-15,-1-3 7 0,0 3 5 0,0-7 5 0,8 3 2 16,-7 4-2-16,-1-4-5 0,0-2-11 0,-1 2-14 16,2 4-16-16,-10-5-16 0,10 5-16 0,-19 0-16 0,9 0-14 15,-8-5-8-15,0 5-6 0,-1 0-2 0,-8-5-3 16,8 5 0-16,-8 0-4 0,10-5-1 0,-10 5-19 0,0 0-37 16,0 5-55-16,0-5-68 0,0 5-65 0,0-5-71 0,0 0-87 15,0-5-139-15,-10 0-99 0,2 5-36 0,0 0 14 16</inkml:trace>
  <inkml:trace contextRef="#ctx0" brushRef="#br0" timeOffset="85486.39">28152 11328 102 0,'0'4'498'0,"9"-4"-102"15,0 0-128-15,-1 6-78 0,8-12-44 0,11 6-24 0,0-4-13 16,-1-2-6-16,9 3-4 0,-1-7-11 0,10 5-15 0,-1-5-24 15,1 5-36-15,0-5-52 0,-2 1-65 0,2-2-93 0,-9-3-185 16,-9-1-113-16,8-5-56 0</inkml:trace>
  <inkml:trace contextRef="#ctx0" brushRef="#br0" timeOffset="86364.28">29047 10897 175 0,'-9'-4'451'0,"9"-2"-96"0,-8 2-100 0,-2-2-61 0,10 2-27 15,-8 0-7-15,8-1 2 0,0 5 7 0,0-5 5 16,0 0-1-16,0 5-5 0,0-5-8 0,0 0-11 15,0 5-12-15,0-5-14 0,8 5-12 0,-8 0-9 0,0 0-8 16,10-4-8-16,-10 4-6 0,8 0-11 0,-8 0-11 0,9 0-9 16,-9 0-7-16,8 4-8 0,1-4-5 0,0 5-5 15,-1 5-4-15,1 0-2 0,0-1-1 0,8 1-4 0,-8 4-4 16,0 7-2-16,-1-1-2 0,0 3-2 0,2 3-3 16,-3-3 2-16,3 2-2 0,0 4 2 0,-3 1 0 0,-7-6-1 15,9 6 2-15,-9-7 1 0,9 2 2 0,-9-1-2 0,0-4-1 16,0-5-1-16,0 0 1 0,0-6 1 0,0 6-1 15,0-12-1-15,0 4 5 0,0-2 7 0,0-5 8 0,0 3 7 16,0-3 9-16,9 0 5 0,-9-3 6 0,0 3 4 0,0-12-2 16,8 4-4-16,-8-8-4 0,8 2-6 0,2-5-3 0,-2-6-4 15,1 6 2-15,-1-6-2 0,1 2-2 0,0-7-1 16,9 6-3-16,-10-6 0 0,0 5-2 0,1 1 0 16,0-1-4-16,0 6-3 0,-2-1 0 0,3 7 0 0,0-3-1 15,-3 6-1-15,-7 1-3 0,10 3-5 0,-10 2-4 0,8-2-3 16,-8 2-1-16,0 4-2 0,8 0-1 0,-8 4-1 0,9 2 0 15,0-2 1-15,0 7 3 0,-9 3-2 0,8 2-1 16,1-3 3-16,0 7-1 0,-9-4 3 0,9 2-2 16,-9-3-2-16,8 4 0 0,-8-9 3 0,9 5-1 0,-9-6 4 15,0 1-1-15,8-6 0 0,-8 3 1 0,0-4 0 0,0-3 1 16,9 6 2-16,-9-6 2 0,8-6-3 0,2 6 3 0,-2-10 1 16,8 2 0-16,-6-2 2 0,7-5 0 0,9 0-1 15,-8-4-1-15,7 4-2 0,-6-3 0 0,6 2-2 0,1-4-1 16,-9 7-1-16,1-3 0 0,0 2-2 0,-1 9-1 15,0-5-1-15,-8 4-1 0,9 2 0 0,-11-2-1 0,2 6-2 16,1 0 0-16,-2 0 2 0,2 6 0 0,5-2-1 16,-5 6 2-16,-2 1 1 0,1 3-1 0,9 2 1 0,-10 2-1 15,2 3 1-15,-2-2 2 0,0 0-1 0,0 5-2 0,2-4-2 16,-2 4-3-16,9-4-4 0,-7 5-3 0,-3-5-6 0,-7-2-9 16,9 3-3-16,0-2-5 0,-9-5-2 0,9 1-3 15,1-1-3-15,-10 1-6 0,0-6-8 0,0-3-26 16,0 4-45-16,0-5-60 0,0 5-69 0,-10-10-62 0,10 0-65 15,0 0-90-15,-9-7-152 0,9 4-68 0,-9-8-8 0</inkml:trace>
  <inkml:trace contextRef="#ctx0" brushRef="#br0" timeOffset="87227.19">30219 10703 246 0,'-9'0'288'0,"9"0"-69"15,0 0-68-15,0-6-46 0,0 6-28 0,-8 0-16 16,8 0-9-16,0 0-5 0,0 0-5 0,0 0-3 0,0 0-5 15,0-4-1-15,0 4 4 0,0 0 4 0,0 0 5 16,0 0 6-16,0 0 10 0,0 0 9 0,0 0 11 0,0 0 11 16,0 0 10-16,0 0 9 0,0 0 9 0,0 0 10 15,0-6 8-15,0 6 4 0,0 0 2 0,0 0-2 0,0 0-6 16,0 0-11-16,0 0-10 0,0 0-12 0,0 0-14 0,0 0-14 16,0 0-13-16,0 0-11 0,0 0-10 0,0 0-8 15,0 0-8-15,0 0-6 0,0 6-1 0,8-6-3 0,-8 4-1 16,0 2 6-16,9-1-2 0,-9-1-2 0,9 6 2 15,-1 0 0-15,-8 0-2 0,9-1 0 0,-1 1 0 0,2 6-7 16,-2-6 1-16,1 8-1 0,-1-3-2 0,1 0-2 0,0 4-2 16,-2 0 0-16,13 5-1 0,-13 1-2 0,11 1 0 15,-9-3 0-15,-1 6 1 0,1 1 0 0,0-1 2 0,-1-1-1 16,1 3 0-16,-9-1 0 0,9-1-1 0,0 0 1 0,-9-5-3 16,8 1 1-16,-8-1-1 0,9-6 0 0,-9-3-3 15,9 1 3-15,-9-2 0 0,0-4 1 0,8-5 7 0,-8-1 8 16,0 2 10-16,0-6 12 0,8 0 11 0,-8 0 8 15,10-10 10-15,-2 1 12 0,1-7 6 0,-2 3 3 0,11-12 1 16,2 1 4-16,-13-1 5 0,11-10 5 0,-1 6 2 0,-1-4-3 16,3-6-5-16,-2-1-5 0,0 1-5 0,1-1-10 15,-10 1-12-15,10 0-13 0,-10-4-10 0,0 2-9 0,10 3-8 16,-9-1-5-16,-1 0-8 0,2 0-12 0,-2 5-13 16,0 5-18-16,2-1-25 0,-10 11-31 0,0 0-32 0,0-2-34 15,0 12-59-15,-10 0-118 0,10-1-109 0,-8 4-121 0,0 6-191 16,-10 0-86-16,1 6-33 0,-9-2-2 0</inkml:trace>
  <inkml:trace contextRef="#ctx0" brushRef="#br0" timeOffset="90979.68">25522 11855 100 0,'-10'5'254'0,"-7"-5"-76"0,9 5-62 0,-10-5-39 0,11 0-22 15,-4 5-15-15,4-5-6 16,-3 0-5-16,10 0-2 0,-9 0-3 16,9 0-2-16,-8 0-4 0,8 0-3 0,0 0-2 0,0 0-3 15,0 0-1-15,0 0-1 0,0 5 0 0,0-5 2 0,-9 0 3 16,9 0 3-16,0 0 1 0,0 0 3 0,-8 5 1 15,-2-5 4-15,10 0 2 0,-8 5 4 0,0-5 1 16,-1 5 2-16,-9-1 1 0,10 1 0 0,-1-5 0 0,0 5-1 16,-8 0-2-16,8 0-5 0,-8 0-4 0,9 0-4 0,-2-1-2 15,-6 2-3-15,5 2-1 0,-6-2-2 0,1 4 0 0,7-1-2 0,-9 1 0 0,1 0 0 16,-1 6-1-16,2-8 1 0,-2 2 0 0,1 1 1 0,-9 2 0 16,9-3 2-16,-2 0 1 0,3 5 1 0,-11-5 2 15,12 0 1-15,-13-1 1 0,2 1 0 0,0-1 0 16,0 7 0-16,0-8-2 0,0 4-3 15,0-3 0-15,-1 1-4 0,-7 0-1 0,8 3-1 0,-9-3-2 0,9 0 0 16,-8 6-4-16,0-7 5 0,7 5-1 0,-8-4 0 16,0 5 1-16,0-1 3 0,1 1 2 0,-1-6 2 0,0 7 3 0,9-8 1 0,-8 7 0 15,-1 1 0-15,9-6 1 0,-9 4 3 0,9 1-1 16,-9-5 0-16,10 4-3 0,-2 1 3 0,-8 4-2 0,9-4-1 16,0 0-2-16,1 3-2 0,-2 3-1 0,-7-1-2 15,8 4 3-15,-9 1-1 0,0-7 1 0,9 7 1 0,-8 1 0 16,7 2 1-16,-7-5-2 0,-2 3 1 0,2 4-2 0,-1-6 1 15,9 0 2-15,-9 0 5 0,1 1 7 0,-1-1 1 16,9 6 7-16,-9-6 2 0,2 1 3 0,5 3-1 0,-6 2-1 16,-1-1-3-16,1 0-3 0,7 1-4 0,-6-1-3 15,-4 1-3-15,2 3-2 0,10-3 1 0,-10 5-1 0,0-2-1 16,0 2-4-16,1-1 0 0,-1 5-3 0,0-6-1 0,1 2-2 16,-1 4-1-16,0-4 1 0,0 4 1 0,2-6 3 15,-4 6 0-15,3-4 4 0,0 4 1 0,-1-4 11 0,1 3-4 16,-1 1-5-16,-2-3-4 0,4 3-2 0,-2-1-2 0,1-3-2 15,-1 4-3-15,1 0-10 0,-1 0 5 0,-1-1 2 16,1 2 3-16,9 4 0 0,-8-5 0 0,-1 4 0 16,0-4 3-16,2 6 3 0,-4-1 0 0,-6 4 2 0,8-4 0 15,-7 5 3-15,8-5 1 0,-11 4 1 0,2 3 0 0,8-2 3 16,-9-1 1-16,2 1 2 0,-2-1-1 0,0 7 1 0,1-7-4 16,-1-4-2-16,1 5-2 0,-1-6-6 0,10 1-3 15,-1 1-4-15,0-6-2 0,9 0-1 0,-8 0 0 16,7 0 2-16,-7-5-1 0,8 0 0 0,-1 0-2 0,2 0 2 15,-2 1-2-15,2-6 2 0,7 5-1 0,-7-4-1 0,-1 4 1 16,-1 0 1-16,-6-5 1 0,6 5 0 0,0 0-1 16,-7 1 0-16,-1 3-1 0,9-2 0 0,-9 3 2 0,1-6-3 15,-1 6 0-15,1-4-1 0,-3 4 1 0,3-5-1 16,8-1 0-16,-8 7 0 16,-1-6-2-16,0 1 2 0,1-1 0 0,-1 0-7 0,9 5 4 0,-9-5 4 0,1 0 2 0,7 1 2 15,-7-6 0-15,8 4-1 0,-9 2 0 0,9-6 8 16,-9 7-5-16,1-8-3 0,8 2-2 0,-1-2 1 0,-6-4-1 15,5 7-1-15,2-8 2 0,0 2 0 0,0-1-1 0,0-4 0 16,9 0 1-16,-9-1-1 0,-1 1 0 0,0-5 0 16,3 3-1-16,6-2 0 0,-8-2 1 0,0 2 1 0,0-8-2 15,0 7 0-15,1-5 0 0,-2 0 0 0,1 4-1 16,-9-4 1-16,8 0-1 0,-7 0-1 0,0 0 0 0,8 0 1 16,-9-5 0-16,0 4 0 0,8-5 0 0,2 2 0 0,-1-1 2 15,-1-5-1-15,11 5 1 0,-2-5-1 0,-8-5 2 16,9 0 2-16,-9-1 3 0,8 2 2 0,1-2 1 15,-1-2 4-15,1 2 2 0,-1-3 2 0,1-1 0 0,0 0-9 16,-1 0 3-16,1 0 3 0,0 1 3 0,0-1-2 0,-1 0 1 16,10 0 0-16,-1-3 1 0,-9 3 9 0,10-6-1 0,1 2-6 15,-4 0-1-15,4-1-3 0,-3-5-2 0,-7 6-2 16,7-11-2-16,3 5-3 0,-3 1-6 0,10-6 0 16,-8 1-1-16,0 4 2 0,-2 1-2 0,2-5-1 0,-1 4 1 15,1 6 2-15,8-6 6 0,-9 5-1 0,0 1-2 0,9-1-1 16,0 5-1-16,-8 0 2 0,8 0 2 0,-10 7-1 15,10-9-5-15,0 8 3 0,0-2 0 0,-8 2 3 0,8 0 1 16,0 4 3-16,-8-6 1 0,8 1 1 0,0 5-2 0,-9 0 1 16,9-4 2-16,0 4-1 0,0 0-2 0,0 4-3 15,-9-4-2-15,9 5-3 0,-9 5 1 0,9 0-2 0,-7 6-2 16,-3 2-1-16,2 3-1 0,-1-3 2 0,-1 7 0 16,10-1-1-16,-8 5 0 0,8-3-1 0,-8 1 1 0,8 3 0 15,0 1 2-15,0-3-2 0,-9 2 0 0,9 4 0 0,0-1-1 16,0-3 0-16,-9 5-1 0,9-2 0 0,0-3 0 15,-9 3 0-15,9-2 2 0,-8-3 0 0,8 1 0 0,-9 1 0 16,9 1 0-16,-9-8 0 0,9 2-1 0,0-11 2 16,-9 6-1-16,9-12-2 0,0 2 0 0,0 0 0 0,0-4 1 15,0-2-2-15,0-4 2 0,0 0 0 0,0 0 0 0,9-4-1 16,-9-12 6-16,9 3-2 0,0-7 2 0,-1 1 1 16,1-11 0-16,0-4-2 0,0-1 0 0,-1-8-2 0,0-1-2 15,2-10-3-15,-1 1 1 0,-1-12-5 0,2-2 1 16,-3-1-3-16,-7-1 1 0,0 0 0 0,9 10 0 0,-9 1 2 15,0 9 1-15,-9 1 2 0,9 8 2 0,0 6 3 0,0 5-9 16,0 5 6-16,0 9 3 0,0-5 1 0,0 11 2 0,0-1-4 16,0 5-1-16,9 0 0 0,0 0 10 0,8 5-4 15,1 0-1-15,-1 5-3 0,17-5 2 0,-8 5 4 16,18 5-2-16,-9-5 1 0,17 4-3 0,-9 1-1 0,18 0-1 16,-8 5-1-16,6-7 0 0,12 2-2 0,-11 6 0 0,1-2 0 15,9 5-3-15,-1 1-7 0,-7 0-34 0,6 0-80 0,-7-1-104 16,-9-4-120-16,-1 9-225 0,2-10-118 0,-1 5-77 15,-8-3-34-15</inkml:trace>
  <inkml:trace contextRef="#ctx0" brushRef="#br0" timeOffset="93628.31">14319 15914 20 0,'8'-4'127'0,"-8"4"-15"16,10-5-19-16,-2 0-19 0,-8 5-22 0,9 0-19 15,-1-5-14-15,-8 5-6 0,8 0-13 0,-8 0-14 0,10 0-15 16,-10 5-24-16,0-5-35 0,9 0-42 0,-9 0-55 16</inkml:trace>
  <inkml:trace contextRef="#ctx0" brushRef="#br0" timeOffset="94543.03">14345 15801 78 0,'0'-8'209'0,"9"-2"-57"0,-9 4-43 16,8-3-30-16,0 0-17 0,-8-2-4 16,10 1-7-16,-10 1 1 0,9-1 0 0,-9 1 0 0,8-1 1 0,-8 0-4 0,0 0-3 15,0 5-7-15,9-5 1 0,-9 5-1 0,0-3 1 16,0 2-4-16,0 0 0 0,0 2 2 0,0-1 0 0,0 0 4 15,0 5-1-15,0-5 0 0,0 5-3 0,0-5 2 0,0 5 0 16,0-5 2-16,-9 5 1 0,9-4 0 0,0 4 1 16,-8 0 0-16,8 0 1 0,0-6 1 0,0 6-1 0,0 0-3 15,0 0-4-15,0 0-3 0,0 0-2 0,0 0-2 16,0 0-4-16,0 0-6 0,0 6-5 0,0-6-6 0,0 0-1 16,0 4-4-16,0 6 1 0,0 5 7 0,0 4 7 0,0 6 10 15,0 9 7-15,0 4 13 0,8 11 16 0,-8 6 13 16,9 3 10-16,-1 5 3 0,1 6 1 0,0 5 0 0,0 3 0 15,-1 7-8-15,-8-1-13 0,18-1-12 0,-10 2-11 0,0-7-13 16,2 7-7-16,7-10-8 0,-9 3-7 0,2-8 6 16,-2-1-7-16,1 1-5 0,0-6 0 0,-2 1 0 15,3-10-1-15,-1 0 0 0,0-6-1 0,0-4-7 0,-9-5 2 16,7-5 4-16,-7-4 9 0,0-7 14 0,0 2 15 0,0-10 18 16,-7-1 12-16,7-4 10 0,0-5 7 0,-9 5 1 0,0-10-6 15,0 0-12-15,-1 0-13 0,-6-5-16 0,7-5-12 16,-9 0-10-16,1-4-8 0,-1-1-3 0,-8-10 0 15,10 7 0-15,-2-7-2 0,-8 1 1 0,9 4 0 0,-1-1-1 16,1 3 4-16,-1 3 3 0,3 0-4 0,4 6 0 0,-6 4-3 16,8 0 1-16,9 0-1 0,-8 10-3 0,-1 0-4 0,9 9-2 15,-8 6 1-15,8 0-1 0,0 9 2 0,0 5-2 16,8-4 0-16,1 3 1 0,-1 2 1 0,1-1 0 0,8 0-2 16,1-4 0-16,0-2 0 0,7 1 0 0,2-4-2 0,-2-5 2 15,10-4 2-15,-9-3-2 0,9-8 3 0,0 0 1 16,0-5 3-16,0-5 1 0,-1-4 3 0,9 0-1 0,-8-12 2 15,0 6-1-15,-1-4 0 0,2-1 0 0,-11 1-2 16,1-1-2-16,0-4-3 0,1 10-4 0,-10-6-1 0,0 0-19 16,1 5-35-16,-10 1-104 0,1 4-126 0,-1-4-169 15,2-2-186-15,-2 2-116 0,-1-1-70 0,-7 1-21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06T10:45:10.852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65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5.92405" units="1/cm"/>
          <inkml:channelProperty channel="Y" name="resolution" value="25.94595" units="1/cm"/>
          <inkml:channelProperty channel="T" name="resolution" value="1" units="1/dev"/>
        </inkml:channelProperties>
      </inkml:inkSource>
      <inkml:timestamp xml:id="ts1" timeString="2025-08-06T10:46:24.256"/>
    </inkml:context>
  </inkml:definitions>
  <inkml:trace contextRef="#ctx0" brushRef="#br0">18392 12597 143 0,'8'0'179'0,"-8"0"-51"16,9 0-39-16,-1 0-23 0,-8 0-15 0,9 0-8 0,-9 0-6 15,0 0-2-15,9 0-4 0,-9 0-3 0,9 0 0 0,-9 0 0 16,0 0 3-16,8 0 3 0,1 6 1 0,0-6 0 16,0 0 1-16,-9 4 0 15,8 1 0-15,0-5-2 0,2 6-1 0,-1-6-3 0,-9 0 1 0,8 4 0 0,2-4-1 0,-10 0 2 16,7 0 1-16,-7 0 1 0,0 0 3 0,9 0 3 0,-9 0 6 15,9 0 3-15,0-4 4 0,-1 4 4 0,0 0 1 16,2-6-1-16,-2 6 2 0,1-5 0 0,0 5 0 0,-1-4 2 16,1 4 2-16,-1-6 3 0,-8 6 1 0,0-4 5 0,10-2 1 15,-10 2-2-15,0-2-1 0,8-2-8 0,-8 3-8 16,8-5-5-16,-8 0-4 0,10 1-7 0,-10-6-6 16,7 5-5-16,3 0-6 15,-3-3-3-15,3-3-1 0,7 1-3 0,-6 1-2 0,-4-2-1 0,1 2 0 0,10-1-1 0,-9 1 3 16,-1-2 4-16,1 1 1 0,0 7 2 0,8-8 0 0,-17 2 1 15,9 4 1-15,-1-4 2 0,1 4 0 0,-9-5-1 16,8 5-1 0,-8-3 2-16,0-3 1 0,0 6 2 0,0-3 1 0,0-3 0 0,-8 6 0 0,8-3 0 0,-9-2 1 0,9 4 0 31,0-3-2-31,-8 4-2 0,8-4-4 0,-9 4-3 0,9-5-3 0,0 0-2 0,-9 0-3 0,9 6-5 0,0-6-2 16,0 0 0-16,0 2-1 0,0-3-1 15,0-3 1-15,0 3-1 0,0 2 2 0,0 0 0 0,-8-1 2 16,8 1-3-16,-9-1 1 0,0-5 0 0,1 6-1 0,8-1 2 0,-9 0-1 15,9-4 2-15,0 5-2 0,-9-1 1 0,9-5 1 32,-9 6 0-32,9-6 2 0,0 5-1 0,-8-4 1 0,8 4-1 15,0-5-1-15,0 1 0 0,0 4-1 0,-7-9-3 0,7 5 1 16,-11-1 0-16,11 4-1 0,-7-2 0 0,-3-3-1 16,-7 8 0-16,7-2 0 0,3 0 0 0,-3 0 0 0,2 0 2 15,0 1-1-15,8-1 0 0,-10 5 2 0,2 0-3 0,-1 1 4 16,1-1-1-16,8 6-1 0,-9-6-2 0,0 4 1 15,1 3 1-15,-2-7 0 0,10 10 1 0,-8-5-2 0,8-2 0 16,-8 7 1-16,8-3-1 0,-9 3 1 0,9 0 0 0,0 0-1 16,-9 0-4-16,9 0 2 0,0 0 0 0,0 0-2 15,0 0 0-15,-9 0 1 0,9 0-2 0,0 3 1 0,-7 4 2 16,-3-2-2-16,2-2 1 0,8 7 1 0,-19-4 0 0,11 4-1 16,-9 4 2-16,8-5 1 0,-8 6 1 0,-1-4-2 0,-8 3 1 15,9-5-1-15,9 6-1 0,-10 0 1 0,0-5 0 16,10 5 0-16,-9-7-1 0,6 8 0 0,4-1 0 0,-1-5 0 15,-1 4 1-15,9-4 0 0,-9 4-1 0,9-3 0 0,0-7 1 16,0 6 1-16,0-6-1 0,0 6 2 0,0-5-1 16,0 0-1-16,9-5 1 0,-9 5 1 0,9-5 0 0,-9 0 2 15,8 0 1-15,-8 0 2 0,0-5 2 0,7 0 0 0,4-4 2 16,-2-1-3-16,7-4-1 0,2-1 13 0,0-1-5 16,-1 3-3-16,0-7-3 0,0 1-2 0,1-2 0 0,8 2 0 15,-9-1 0-15,10 1-14 0,-9-1 4 0,-2 6 1 0,2-5 2 16,-2 3 1-16,2 3 0 0,0-2 0 0,-1 5-9 0,1-5 4 15,-2 6 4-15,1-2 0 0,0 1 0 0,3 6 0 16,-13-1 0-16,11-5 0 0,-1 10 7 0,1-5-3 16,8 5-2-16,-9 5-2 0,0-5-2 0,10 5 0 0,7 0 1 15,1 0-1-15,8 5 0 0,-9-6 0 0,10 7-1 0,9 2-1 16,-10-2 3-16,9 4 1 0,9-5 0 0,-10 3 3 16,-6-3 0-16,6 5-2 0,-7-5 2 0,-9-1 0 0,-1 2-2 15,-8-2 0-15,0 1-1 0,-9-6-1 0,-7 6 1 0,-2-5 0 16,1-5 0-16,0 7 1 0,-9-4 0 0,0 2 0 0,0-5-1 15,0 5-18-15,0-5-51 0,-9 5-73 0,0 0-81 16,9-5-88-16,-18 4-128 0,1-4-166 0,0 6-94 0,-9-6-38 16</inkml:trace>
  <inkml:trace contextRef="#ctx0" brushRef="#br0" timeOffset="7500.63">10647 15836 273 0,'0'-5'303'0,"-10"5"-89"0,0-5-70 0,3 5-44 0,-4 0-25 0,4 0-14 15,-1-5-6-15,-1 5-4 0,9 0-4 0,-9 0-1 16,9-5-6-16,-9 5-2 0,9 0-5 0,0 0-2 0,0 0-5 15,0 0-6-15,0 0-2 0,0 0-5 0,9 5-3 0,-9-5-1 16,9 0-1-16,0 0 3 0,-1 5 5 0,-1-5 7 0,11 0 5 16,-8 0 8-16,0 5 12 0,-10-5 18 0,16-5 16 15,-7 5 12-15,0-5 13 0,8 0 15 0,0-4 13 16,9-5 5-16,-9-7-2 0,18-3-10 0,-10 0-7 0,12 0-8 16,-3-6-7-16,-8 0-13 0,0-3-14 0,0 3-11 0,-8-5-6 15,-1 7-7-15,0-7-6 0,0 1-9 0,-6 5-9 16,-4-6-4-16,-7 6-1 0,-7-4 3 0,7 4 1 0,-11-6 5 15,2 10 16-15,-7-4-3 0,7 5-1 0,-8-1-2 0,-1 2-1 16,1 1-3-16,0 8-4 0,-1 1-4 0,1-2-18 0,8 5 1 16,0 0 1-16,1 0 1 0,-9 5-5 0,7 0-5 15,3 0-1-15,-2 1 0 0,-2 4-2 0,11-6-3 0,0 6-1 16,-7 6-1-16,7-6-1 0,-9 4-1 0,0 6 0 0,1 5-1 16,8-1 2-16,-9 7 2 0,9 3-1 0,0 1 0 15,-8 4 0-15,8-1 2 0,0 6 1 0,-10 1-1 0,10 3 0 16,0 1-1-16,0 1 1 0,0-1 0 0,0 5 4 0,0 1-4 15,0-3 1-15,-8 7-1 0,-1 6 0 0,0-1 4 0,1-2 1 16,-1 9 0-16,1-4-1 0,-10 2 1 0,10-1-1 16,-1-4 1-16,9 0-3 0,0-1-1 0,0-4-2 0,9 0 0 15,-1-5-1-15,10 1 0 0,-1-1 1 0,9-6 0 0,0 7 1 16,0-7-2-16,10-3 0 16,-11 4 1-16,10-6-1 0,0-2-3 0,7-1 1 0,-6-7 1 15,7 2-1-15,-8-6 3 0,0-4-2 0,8 0-1 0,-8-1 2 16,-1-9 0-16,1 4 0 0,0-3-2 0,-1-6-3 0,-8 4 1 15,1-4-1-15,7-4 0 0,-8-2-2 0,-9 2-2 16,9-1 2-16,-8-5-1 0,-8 1 1 0,6-1-1 0,-7-5 1 0,-9 0 1 16,0-3 1-16,0-3 4 0,-9-3-1 0,-7 0 2 0,6-1 0 15,-8 1 0-15,2-1-1 0,-2-4 0 0,-8 4 1 16,9 0-1-16,-18 2 0 0,9 3-1 0,-9 1-2 0,-9-1 2 16,10 1 2-16,-1 4-1 0,1 0 1 0,7 0 0 0,-7 0-1 15,-1 1-2-15,9 4-4 0,-1 6-6 0,2-7-15 0,-2 1-21 16,11 6-35-16,-2-1-47 0,1 1-53 0,8-2-53 15,0 2-48-15,1-2-50 0,8 1-50 0,0 0-61 0,8 1-103 16,-8 4-57-16,0 0-5 0</inkml:trace>
  <inkml:trace contextRef="#ctx0" brushRef="#br0" timeOffset="7960.96">11602 15493 299 0,'-20'0'325'16,"5"-3"-109"-16,5 3-82 0,2 0-44 0,-1 0-25 0,-7 0-8 16,6 0-1-16,1 0 1 0,0 0 2 0,0 0 2 0,-8 0 1 15,9 0-3-15,-1 0 2 0,1 3 1 0,-1-3 2 16,-8 7 4 0,-1-3 6-16,10 6 6 0,-10 0 4 0,1 0 10 0,-1 8 5 15,1-2 14-15,-10 7 14 0,10 2 5 0,1 5 2 16,-2-1-4-16,1-1-6 0,7 7-10 0,2-5-12 0,8 3-21 0,-8-3-19 0,16 1-14 0,-8-3-10 0,8 1-4 15,2 0-2-15,7-3-3 0,-9 3-4 0,10-6-1 0,0-3-2 32,-1 5-2-32,10-6-3 0,-2 1-5 0,10-6-5 0,-9 0-3 15,8 2 0-15,0-6-3 0,3 3 1 0,6-6-1 16,0 2-1-16,9-5-9 0,-9 2-15 0,0-6-23 0,10 0-29 16,-1-6-32-16,-9 2-34 0,9-2-32 0,2-4-33 0,-4 2-24 15,3-2-19-15,-1-5-15 0,-1 6-16 0,2-6-16 16,-1-5-45-16,-9 0-93 0,-8 2-48 0</inkml:trace>
  <inkml:trace contextRef="#ctx0" brushRef="#br0" timeOffset="8338.34">12173 15611 200 0,'-16'0'389'0,"7"0"-118"0,-8 0-99 0,-1 0-61 0,10 5-30 16,-10 0-17-16,10-5-3 0,-1 5-2 0,-9 0 2 0,10 4 1 15,-1-3-4-15,1 3-7 0,-1 1-4 0,0 5-1 16,2-5 0-16,-4 3 2 0,11 3 5 0,-9 3 6 0,9-5 10 16,-7 6 5-16,-4 1 2 0,11-1 1 0,-7 3 2 15,7-3 1-15,0-1 1 0,-9 6-7 0,9-6-8 0,-8 0-4 16,8 5-2-16,8-9-2 0,1 5-7 0,-9-1-9 0,18-4-5 15,-11 0-4-15,2 1-4 0,2-7-7 0,-4 5-7 16,2-4-3-16,8 0-5 0,0-5-3 0,10 5-1 0,-1-6-1 16,0-4-1-16,-9 5 0 0,18-5 1 0,-10 0-1 0,11 0-1 15,-10-5-6-15,9 5-11 0,-1-4-14 0,1-6-14 16,8 0-15-16,-8 0-18 0,-1 0-19 16,-8-4-15-16,9 4-10 0,-9-5-8 0,1 0-6 0,-10 2-5 15,0-3-3-15,0 2-5 0,-8-1-7 0,1 1-11 0,-10-2-17 16,-10-3-23-16,1 5-41 0,-8-6-64 0,0 5-73 0</inkml:trace>
  <inkml:trace contextRef="#ctx0" brushRef="#br0" timeOffset="8596.28">11845 15655 267 0,'-18'5'276'0,"1"-5"-85"16,8 0-63-16,1 5-36 0,-1-5-19 0,-2 0-13 0,4 0-6 15,7 0-6-15,7 0-6 0,4-5-7 0,-2 5-4 16,8-5-6-16,0 5-3 0,9 0-3 0,-9-3-1 0,9-3 1 16,0 6-1-16,0-6 2 0,1 6-1 0,-11-4 3 0,20-1 1 15,-11 0 1-15,10-5 1 0,-9 5-1 0,9 1 0 16,0-2-2-16,0-4-2 16,-2 6-2-16,4-6-5 0,-3 5-5 0,0 1-2 0,-8-2-4 15,1 2-3-15,-1-2-8 0,8 2-10 0,-7-2-6 0,-11 2-15 16,11 4-16-16,-1 0-20 0,0 0-24 0,-9 0-24 15,1 0-25-15,-10 0-30 0,-8 0-47 0,0 0-80 0</inkml:trace>
  <inkml:trace contextRef="#ctx0" brushRef="#br0" timeOffset="8801.5">11991 15813 162 0,'11'3'224'0,"5"-3"-81"0,10 0-51 0,0-3-28 0,-9 3-18 15,18-6-7-15,-9 6-7 0,-1-6-3 0,2 6-5 16,8-4 0-16,-9 4-7 0,1-4-9 0,-2-2-2 0,1 6-5 16,1-4 0-16,-11 4-1 0,11 0-4 0,-11 0-9 0,11-6-7 15,0 6-14-15,-10-5-19 0,17 5-35 0,-7-4-65 16,-1 4-118-16</inkml:trace>
  <inkml:trace contextRef="#ctx0" brushRef="#br0" timeOffset="9134">12688 15479 17 0,'-10'-4'468'0,"2"4"-123"0,8-5-138 16,8 5-93-16,2 0-54 0,-3-5-26 0,11 5-13 15,8 0-7-15,9 0-1 0,-1 0-3 0,0 0 0 16,10 5 1-16,0 0 1 0,-1-5 1 0,9 10 4 0,-9-5 7 16,1-2 2-16,-1 8 5 0,1 4 2 0,-9-5 2 0,-1 3 3 15,-17 7-2-15,9 1-1 0,-18-3-6 0,10 7-1 0,-18 1-1 16,0-3 1-16,0 5-3 0,-8 3-3 0,-2-3-2 15,2 3-2-15,0-3-1 0,0 3-4 0,-10-8-4 0,9 7-2 16,-8-6-3-16,0 1-4 0,8-5-12 0,0-1-17 0,9-5-24 16,0 2-31-16,0-8-41 0,9 7-51 0,9-9-74 15,-1-2-129-15,0 2-76 0</inkml:trace>
  <inkml:trace contextRef="#ctx0" brushRef="#br0" timeOffset="9785.48">14033 15265 203 0,'-18'4'409'0,"9"-4"-132"0,1 6-110 15,8-1-66-15,0 5-35 0,0-1-19 0,0 1-7 16,8 0-2-16,1 3-2 0,9-3 0 0,-1 6-1 16,0-2-2-16,10 1-7 0,0 5-4 0,-3-6-2 0,2 1-1 0,-8 4 2 15,8-4 5-15,-9 0 5 0,1 0 5 0,-10-1 7 16,1 6 5-16,-1-6 7 0,-8 0 5 0,0 1 2 0,0-5 4 16,-8 4 4-16,-1 1 2 0,1 0 0 0,-10-6 0 0,10 6-5 15,-10-5-4-15,1 5-3 0,-1-5-5 0,1 0-5 16,0 0-4-16,1 4-4 0,-11 0-3 0,0 0-2 0,-7 2-1 15,7 3-3-15,-7 1-3 0,8 4-7 0,0-3-6 16,8-3-4-16,-7 2 0 0,7 0-5 0,9-1-1 0,0-4-1 16,9 0-4-16,0 0-1 0,9-6 0 0,0 5-1 0,9-4-1 15,-3-4 0-15,5 4-1 0,5-7-5 0,1 2-5 16,9-5-11-16,0 0-13 0,-1 0-16 0,9 0-14 0,1-8-14 16,0-2-9-16,8 0-5 0,-10 0 3 0,3-6 8 0,-2 1 12 15,0-3 15-15,-17-2 13 0,0 1 14 0,-8-1 11 16,-1 0 8-16,-9 1 5 0,-8-1 6 0,0 7 5 0,0-7 5 15,0-1 4-15,-8 1 5 0,-1 6 2 0,1-5 5 0,-10 3 2 16,0 8 7-16,10-7 4 0,-9 5 7 0,8 0 4 0,0 2 0 16,1 2 2-16,-1 0-2 0,1 2-3 0,8 4-8 15,-9-5-9-15,9 5-10 0,0 0-8 0,0 0-6 0,-10 5-5 16,10-1-3-16,0 8-2 0,0 1 1 0,0 2 0 0,0 0 2 16,10 0 0-16,-10 4-1 0,9 0 1 0,8 5-1 15,-9-3 1-15,1-1-1 0,9-2-1 0,-2 3-1 0,2-3 3 16,0-3-4-16,7 0 1 0,-7-1 0 0,7 1-5 0,3 0-10 15,-2-5-14-15,-9-2-15 0,9-2-18 0,0 3-13 16,0-3-17-16,9-6-14 0,-10 4-12 0,11-4-7 0,-2 0-8 16,-7-4-8-16,7-2-14 0,1 3-25 0,-10-9-34 0,2-2-63 15,-10 4-99-15,1-4-60 0</inkml:trace>
  <inkml:trace contextRef="#ctx0" brushRef="#br0" timeOffset="10102.98">14867 15368 233 0,'-27'-6'436'16,"9"6"-127"-16,2 0-118 0,-1 0-76 0,-2 6-41 0,1-2-22 16,11 1-8-16,-11 5-6 0,10-6-2 0,-1 12 0 15,9-7 1-15,0 1-4 0,0 4-4 0,9 1-1 0,-1 5 1 31,10-5 2-31,-11 4 4 0,3-4 6 0,-2 9 2 0,1-4 4 16,8-1 0-16,-7 5 2 0,-2 1 1 0,10-1 1 0,-10 1-2 16,19 0-2-16,-11-1-6 0,2 1-5 0,-10-1-3 15,19-6-7-15,-2 7-6 0,2-5-6 0,-2-4-6 16,0-3-2-16,13 2-3 0,-4 0-1 0,0-6-2 0,1 6 0 16,8-10-8-16,2 5-11 0,-3-6-15 0,2 2-12 0,-1-6-13 15,-1 5-12-15,-7-10-14 0,10 5-12 0,-10-6-7 16,-1-4-2-16,8 6-5 0,-15-6-4 0,-1 0-9 0,-1-4-15 15,-15 4-17-15,8-5-31 0,-18-4-56 0,-18-1-92 0</inkml:trace>
  <inkml:trace contextRef="#ctx0" brushRef="#br0" timeOffset="10436.63">14171 15538 209 0,'-8'0'369'0,"-10"0"-127"15,18 0-97-15,-8 0-58 0,8 0-34 0,0 0-17 0,8 0-5 16,1 0-5-16,0 0 1 0,8 0-1 0,1 0-3 0,8 0-5 16,-10 0-1-16,11 0 1 0,-10-4 2 0,11 4 4 0,-3 0 2 15,-8-5 3-15,9 5 2 0,-9-5 2 0,9 5 2 16,-8 0 0-16,8-5-1 0,0 0 0 0,9 5-2 15,-9-5-1-15,9 0-2 0,-1 1-1 0,1 4-5 0,-1-7-3 16,9 4-4-16,-8-2-3 0,9-5-5 0,-9 10-1 0,9-5-3 16,-10-5-2-16,0 10-2 0,1-5-1 0,-8 2-5 15,-1-4-2-15,1 7-8 0,-20-5-5 0,10 5-9 0,-7 0-10 16,-2 0-11-16,0 0-10 0,-8 0-12 0,0 0-12 0,0 0-16 16,0 0-23-16,-8 0-28 0,8 0-41 0,0 0-72 0,-8 0-91 15</inkml:trace>
  <inkml:trace contextRef="#ctx0" brushRef="#br0" timeOffset="10674.26">14632 15719 210 0,'0'-5'244'0,"8"5"-75"16,1 0-51-16,8-4-31 0,1 4-17 0,-1-7-10 0,9 4-6 15,-8-2-1-15,7 0-5 0,1 0-3 0,0 0-8 0,9 0-11 16,-9 0-6-16,0 0-8 0,9 0-5 0,1 0-1 16,-3 5-2-16,-8-3-2 0,13-3-1 15,-4 0-1-15,8 2-8 0,-7-1-10 0,8 0-18 0,-6 5-28 0,13-5-35 16,-6 0-55-16,-1 0-94 0,11 5-111 0</inkml:trace>
  <inkml:trace contextRef="#ctx0" brushRef="#br0" timeOffset="11103.01">17193 15665 199 0,'-16'5'379'0,"6"-5"-106"31,2 0-88-31,-9 0-56 0,17 5-34 0,-10-5-17 16,2 0-5-16,-1 0-4 0,9 0-1 0,-9 0-5 0,9 0-8 15,0 0-8-15,9 0-10 0,-9 5-8 0,9-5-5 0,-1 0-2 16,10 0-4-16,-1 5 1 0,1-5 0 0,8 5 0 16,0-5-2-16,8 5 1 0,10-5 0 0,0 5-2 0,-1-5-2 15,9 0 0-15,0-5-1 0,-1 5 2 0,11 0 2 16,-10-5-3-16,9 0-3 0,0 0-2 0,0 5 1 0,-10-5-3 16,1 0-2-16,-9 5-4 0,1 0-5 0,-1-5-6 0,-8 5-9 15,-9 0-10-15,-8 0-13 0,-1-5-11 0,1 5-12 16,-10 0-12-16,1 0-15 0,-9 0-18 0,8 5-24 0,-8-5-29 15,-8 0-46-15,-1 5-92 0,-8-5-106 0</inkml:trace>
  <inkml:trace contextRef="#ctx0" brushRef="#br0" timeOffset="11372.54">17193 15954 11 0,'9'0'340'0,"0"0"-87"0,8-6-84 0,0 6-59 15,18-4-38-15,0 4-22 0,-2-6-13 0,12-3-13 0,7 4-3 16,-8 0-4-16,7 0-4 0,11-4-3 0,-1 4-1 16,-1-5-1-16,0 5 3 0,2-5 3 0,-2 5 5 0,1-3 4 15,0-2 6-15,-9 4 5 0,1-4 5 0,-11 5 2 0,2-5 1 16,-9 5-2-16,0 2 0 0,-9-3-4 0,-9 0-1 16,-9 6 0-16,10-4-2 0,-10 4 1 0,-8 0 0 0,10 0-1 15,-10 0 0-15,8 0-4 0,-8 0-2 0,0 0-5 16,0 0-2-16,0 0-8 0,0 0-4 0,0 0-8 0,0 0-10 15,0-4-11-15,0 4-16 0,-8 0-23 0,8 4-27 0,-10-4-35 16,2 0-43-16,-1 0-55 0,0 0-98 0,-7 4-100 16</inkml:trace>
  <inkml:trace contextRef="#ctx0" brushRef="#br0" timeOffset="13244.93">19964 15411 232 0,'0'0'231'0,"-9"-4"-61"0,1-2-40 0,-2 2-26 0,2-2-16 0,-1 6-6 0,9-4-3 0,-8-2-4 31,8 2-1-31,-10 4-2 0,2-5 2 0,1 5-1 0,7-4 1 0,-11 4 2 0,4-6 1 0,7 6 2 0,0 0 0 16,-10 0-2-16,10 0-4 0,0 0-7 0,0 0-9 0,0 0-11 31,0 0-8-31,0 0-10 0,0 0-7 0,0 6-5 0,0-2 10 0,0 1 13 0,0 9 16 0,10 2 11 0,-10-2 5 16,0 5 3-16,0 1 2 0,0 5-2 0,0-6-11 0,0 11-17 31,0-6-13-31,0 1-8 0,0 3 0 0,0-3 3 16,7-1 5-16,-7 1 6 0,0 0 5 0,0 3 5 0,0-4 3 15,-7 1 1-15,7 1-3 0,0-3-3 0,0 3-6 16,0-8-5-16,0 2-9 0,0 4-5 0,0-10-6 0,0 2-3 0,0 4-6 15,7-11-2-15,4 1-3 0,-4 0 0 0,11 0 0 16,-10 0-1-16,9-7 1 0,10 2 0 0,7-5 2 0,0 0-1 16,10 0 0-16,9-5-1 0,-2 2 2 0,10-7-1 0,-9 0-2 15,19 0-1-15,-11 0-1 0,9 1-4 0,1-6-6 16,0 0-10-16,-10 0-13 0,9 0-15 0,-7 1-18 16,-11 4-18-16,2 0-16 0,-10 0-16 0,-1 2-8 0,3-2-3 15,-19-1-3-15,9 6 4 0,-19 0 8 0,2 0 7 0,-9 0 11 16,-1 0 6-16,1 2 4 0,-9 3 2 0,-9-6 1 0,-8 0-4 15,9 2-5-15,-2 4-7 0,-6-4-10 0,-2-2-10 16,-8 2-10-16,9 4-11 0,-8-6-13 0,-3 1-25 0,2 1-30 16,-8-5-52-16</inkml:trace>
  <inkml:trace contextRef="#ctx0" brushRef="#br0" timeOffset="13546.24">20432 15685 16 0,'-8'-5'347'0,"-1"5"-80"0,1 0-73 16,-2 0-53-16,2-5-35 0,8 5-16 0,0 0-12 0,-8 0-7 15,8-5-6-15,0 5-8 0,0 0-8 0,0 0-9 16,0 0-6-16,8 0-3 0,-8 5 0 0,0-5 4 0,8 5 7 16,2 0 7-16,-2 5 14 0,-8-2 12 0,9 3 10 0,-9 4 5 15,8 0 4-15,-8 3 2 0,10 3 2 0,-10-3 1 16,8 7-6-16,0 1-6 0,-8 2-6 0,0-3-6 0,10 4-7 15,-2-1-8-15,-8 7-7 0,8-6-11 0,-8 1-8 16,0-6-7-16,9 6-6 0,0-5-6 0,0-1-4 0,-2 1-3 16,-7-2-4-16,10-4-3 0,-10 1-2 0,8 0-13 0,-8-5-26 15,9-6-32-15,-9 1-40 0,10 0-38 0,-2-5-37 16,9 0-40-16,1-5-44 0,-3-5-48 0,5 0-81 0,5 0-100 16,2-10-33-16</inkml:trace>
  <inkml:trace contextRef="#ctx0" brushRef="#br0" timeOffset="14337.61">20928 15524 190 0,'-18'0'305'0,"0"0"-96"16,10 0-71-16,-1 0-42 0,1 0-25 0,-1 0-11 0,9 0-9 0,0 0-3 16,0 0-4-16,9 0-3 0,-1 0-5 0,9 0-2 15,1 0-4-15,0 0 2 0,-1-5 2 0,9 5 2 16,-1-5 1-16,2 5 2 0,-2-5 1 0,2 5 0 0,8-5 1 15,0 1-3-15,8 4-2 0,-9-7-4 0,10 4-4 0,0-2-6 16,-1-5-4-16,1 5-5 16,7 0 0-16,-8 0-3 0,10-3-2 0,-1-4 0 0,9 2-2 0,-16 6 3 0,-3-6 2 15,-7 1 3-15,-1 3 4 0,-16 2 8 0,8-2 9 0,-18 2 12 16,0 4 11-16,10-6 11 0,-18 6 10 16,9 0 7-16,-9 0 5 0,-9 0 0 0,9 6-3 0,-8-6-6 0,-10 4-11 15,10 2-11-15,-10 4-10 0,10-6-11 0,-10 6-9 0,2 5-8 16,-11-6-7-16,9 6-4 0,1 0 0 15,-1 0 0-15,-8 4-1 0,9-4 6 0,-9 3 2 0,0 2 4 0,0 5 4 16,0-5 3-16,0 4 4 0,0 0 2 0,-8 1 3 16,7-2-3-16,1 3-1 0,0-3-1 0,-9-3-3 0,18 5-6 0,-10-6-5 15,11 1-2-15,-2-4-5 0,1-3-3 0,8-3-6 16,0 0-1-16,1 0-1 0,8-5 1 0,0 0-1 0,0 0 0 16,0-1-1-16,0-4 2 0,0 0 4 0,8-4-2 15,1-6 1-15,7 0 0 0,4 0 2 0,-3-8-1 0,8 2 1 31,-7-9-3-31,7 5-1 0,-7 2 3 0,0-6-3 0,-1-1-1 16,0 1-1-16,-1 4-3 0,2-5-1 0,1 6 2 16,-2-6 0-16,-9 5 0 0,1 2-7 0,8-3 5 0,-17 7 3 15,9 4 1-15,0-4 2 0,-9 4 0 0,9 5-3 0,-9-4 1 16,8 2 5-16,-8 4-4 0,0 3-3 0,0-5 0 16,0 5-1-16,0-6-2 0,0 6 0 0,9 0 0 0,-9 0 0 15,9 0-1-15,-9 0 1 0,0 6-1 0,0-1 2 0,0-2 1 16,8 4 3-16,-8 2 1 0,8-4 4 0,2 10 1 15,-2-6 0-15,1 5 0 0,16 6 2 0,-16-5 0 0,17 5-2 16,-8-1-2-16,7 7-1 0,2-8-1 0,-1 2 1 16,0 0-2-16,0-1-2 0,0 0 0 0,-9-5 0 0,19 7 1 15,-12-7-1-15,-4 2 0 0,5-3 0 0,-8-3 1 0,1 0 1 16,-1 0-1-16,0-1 0 0,-8-4-1 0,0 0 3 16,-1 0-1-16,1-5-1 0,-1 5-1 0,-8-5-5 0,10 0-9 15,-10 0-17-15,0 0-31 0,-10 0-42 0,2 0-50 0,8 0-50 16,0-5-54-16,0 5-61 0,8-5-65 0,2-5-107 15,-2 7-86-15,-8-7-25 0</inkml:trace>
  <inkml:trace contextRef="#ctx0" brushRef="#br0" timeOffset="15226.15">24982 14522 298 0,'-8'-5'350'16,"8"1"-114"-16,-7 4-84 0,-4 0-51 0,2-6-28 0,-7 6-17 16,7 0-6-16,0 6 0 0,1-6-2 0,-2 4-1 0,-6 1-2 15,-2 1 0-15,10 2-1 0,-10 2-1 0,1 5 0 0,-1-5-2 16,1 9 4-16,-1 1 6 0,2 0 4 0,-2 4 3 16,0 1 1-1,1 3 2-15,-1 3 2 0,1 2 3 0,0 6 1 0,0-1 1 16,-9 3 2-16,17 8 7 0,-8-1 10 0,-1 1 10 0,1 9 8 15,-9 1 3-15,8 0 1 0,1 10-2 0,-1-7 0 0,2 12-8 0,-2 0-8 0,1-2-10 0,17 6-6 16,-9 1-4-16,9-1-2 0,9 0-3 0,-9-5-6 16,17 5-7-16,1-4-7 0,7 0-8 0,-6-2-8 0,14 2-10 15,2-7-8-15,9 2-3 16,-1-5-4-16,9-5-2 0,1-6-3 0,7 1 0 0,1-10 1 16,0 0-1-16,8-4-5 0,0-6-18 0,0-4-27 0,9-7-42 15,1 2-51-15,0-6-54 0,-2-4-48 0,10-10-46 0,0-1-47 16,1-4-38-16,-2-9-47 15,1-1-80-15,-9-5-52 0,-9-3-12 0</inkml:trace>
  <inkml:trace contextRef="#ctx0" brushRef="#br0" timeOffset="16099.12">24800 14855 132 0,'9'0'204'0,"0"0"-58"16,8 0-39-16,-8 0-16 0,8-7-7 0,1 7 0 15,-10 0 1-15,10 0 1 0,-10-3-2 0,10-2-5 0,-10 5-7 16,0 0-9-16,12 0-7 0,-13 0-3 0,1 0-2 0,1 0 0 16,9 0 2-16,-10 5 3 0,0 5 3 15,11-6 2-15,-2 6 2 0,-9 0-1 0,10 4-5 0,-1-3-9 0,9 7-6 16,-8-2-8-16,7 4-7 0,-7-2-4 0,7-3-7 16,-8 4-3-16,10 1-2 0,-9 0 0 0,-1-1 0 0,1-4-1 15,-1 5 3-15,-8-5 2 0,-1-2 7 0,1 3 5 0,-9-2 7 16,0 1 2-16,0-6 5 0,0 6 5 0,0-5 0 15,0-5-2-15,-9 5-5 0,9-6-5 0,-8 1-2 0,8 0 2 16,0 0 4-16,-9-5 6 0,9 5 3 0,-9-10 4 0,9 5 1 16,-8-5 1-16,-1-5-4 0,0 0-9 0,9-3-7 15,-8-3-8-15,-1 2-3 0,1-5-2 0,8-1-3 0,-10 1 2 16,10-7 1-16,0 7 5 0,0 0-1 0,10-1-3 16,-10 1-2-16,8 0-3 0,-8 3-2 15,9 3 0-15,-1-3-5 0,1 2-2 0,0 4-2 16,-1 1-1-16,-8 3-3 0,9 0-1 0,0 3-2 0,-1-4-1 15,1 3-1-15,-9 4-2 0,9-4 1 0,0 4-1 0,7 0 2 16,-6 0 0-16,-2 4-1 0,1 0 2 0,8 3-1 0,-7-4 3 16,-3 3 1-16,11 3 0 0,-10 1-1 0,2 0 1 0,-2 6 1 15,1-6 1-15,-9 3-1 0,8-3-1 0,-8 0-2 0,0-1 2 16,10-3 0-16,-10 3 1 0,8-4-2 0,-8 0 0 0,0-5-1 16,8 0 0-16,2 5-1 0,-2-10-1 0,0 5-2 15,10-5-7-15,7-5-5 0,-7-3-2 0,8-3-2 0,1 1-1 0,-1 0 1 16,0-4-1-16,-9 5 3 0,9-1 7 0,-9-1 5 15,1 2 3-15,-1 0 4 0,0 4 1 0,1-1 0 0,-10 3 0 16,1 3-1-16,0 0 1 0,0 0 0 0,-2 0-2 0,-7 5-1 16,9 0 0-16,-9 0 1 0,11 5 1 0,-4 0 1 0,3 5 0 15,-3-2 1-15,2 3 3 0,0 4 1 0,-1 0-1 0,10 3 0 16,8 3 0-16,-9-3-1 0,9 4-1 0,0-4 1 31,0 6 0-31,1-4-3 0,-1 0-13 0,-9 4-28 0,10-5-34 0,-10 2-34 0,8-6-37 0,-7-2-38 0,0 3-44 0,-2-3-47 31,2-3-53-31,-18 0-77 0,0 0-99 0,-9 0-33 0</inkml:trace>
  <inkml:trace contextRef="#ctx0" brushRef="#br0" timeOffset="16496.14">24705 15587 190 0,'-27'0'438'0,"10"0"-127"0,0 0-118 0,8 0-77 16,1 0-48-16,8 0-23 0,0-4-14 0,8 4-5 0,1 0-2 15,17-6-1-15,0 6 1 0,16-5-3 0,-5 1-2 16,14-2 0-16,10 2 1 0,-1-2 1 0,10 2 2 0,0-6 1 15,8 6-1-15,10-1 4 0,-2-5-1 0,9 5-2 16,1-5 3-16,-1 6-2 0,1-6 1 0,8-1 2 0,0 7-1 16,0-6 0-16,1 0-3 0,-1 0-1 0,9 1-4 0,-1-1-4 15,1 5-4-15,1-5-4 0,-2 0-5 0,1 0-4 16,-9 0-8-16,-8 6-8 0,0-1-10 0,-19 1-7 0,2-2-6 16,-18 6-2-16,0-4 0 0,-18 4 0 0,-9 0 7 0,-8 0 9 15,-8 0 9-15,-9 0 8 0,-9 0 5 0,-9 4 3 16,0-4 2-16,-8 6 2 0,-8-6-1 0,-12 4-5 0,12 1-13 15,-1-5-13-15,-9 4-22 0,1 2-27 0,-1-2-34 0,-1-4-39 16,2 6-49-16,-1-6-75 0,1 0-92 0</inkml:trace>
  <inkml:trace contextRef="#ctx0" brushRef="#br0" timeOffset="18208.59">25313 15934 194 0,'8'-5'325'0,"-8"0"-79"16,0-5-63-16,9 6-41 0,-9-1-29 0,9-5-18 0,-1 5-12 0,1 0-8 15,0-5-7-15,0 5-10 0,7 0-8 0,2-4-9 16,-1 5-7-16,2-2-6 0,-1 1-2 0,-3 0-2 16,3 5-3-16,-1-5 1 0,1 5 2 0,0-5 3 0,-2 5 6 15,2 5 4-15,-1-5 2 0,-9 5 5 0,10 0 9 0,0 6 8 16,-1-7 9-16,-9 5 6 0,10 6 1 0,-18 0 1 16,0 4 2-16,0 1-2 0,-8 0-5 0,-10 3-9 0,9 3-12 15,-9-3-9-15,-8 3-10 0,1-3-6 0,7 7-9 0,-16-6-5 16,8-5-4-16,-9 7-2 0,0-7 3 0,9 1 10 0,-8-7 10 15,7 2 10-15,1-4 5 0,0-1 3 0,1-1 3 16,8-5 1-16,-10 2-4 0,10-6-9 0,8 0-12 0,-8 0-8 16,7-6-8-16,2 2-5 0,-1-5-3 0,9-1-2 0,-8-1-2 15,8-4-2-15,0 2 1 0,8 3 2 0,-8-6 0 16,9 6 1-16,-9 2 0 16,8-2-1-16,2-1 1 0,-10 1 3 0,8 7-1 0,-8-3 1 0,9 1-1 0,-9 5 6 0,9 0 0 15,-2 0 3-15,3 5-2 0,8 1-1 0,-9 3 0 16,8 1 0-1,0 0 1-15,0 0-5 0,0 3 0 0,1-3-2 0,8 6 1 0,-1-3-1 0,2 2 0 0,7-4-2 16,2 3-3-16,-11 1 1 0,11 0 1 0,-2-1-1 0,-9 0-1 16,1 1 1-16,1-6-2 0,-1 7 0 0,1-1-4 15,-2-7-7-15,-8 2-9 0,1 0-10 0,-10 0-9 0,10 1-9 16,-9-7-9-16,-1 0-11 0,-8 2-13 0,9-2-13 0,-9-4-16 16,9 0-19-16,-9 6-19 0,0-6-23 0,8 0-26 0,-8 0-32 15,0 0-36-15,0-6-49 0,0 6-87 0,0 0-77 16,0-10-31-16</inkml:trace>
  <inkml:trace contextRef="#ctx0" brushRef="#br0" timeOffset="19049.58">25834 16075 252 0,'0'-4'337'0,"-9"4"-93"0,9 0-70 0,-9 0-47 15,9 0-25-15,0 0-15 0,0 0-8 0,0 0-5 0,0 0-8 16,0 0-6-16,9 0-6 0,-9 0-6 0,0 0-2 15,0 0 1-15,9 0 2 0,-9 0 7 0,0-5 3 0,8 5 3 16,1 0 4-16,0-4 0 0,8 4-5 0,1-6-6 0,-2 2-7 16,2-2-8-16,8 1-7 0,9 0-4 0,-9 0-4 15,0 0-5-15,0-5-2 0,-1 7-5 0,2-3-4 0,-1 2-1 16,-8-2-1-16,-1 2-1 0,10-2 1 0,-10 2 6 0,0 4 9 16,-9-6 14-16,2 3 18 0,6 3 16 0,-16-6 15 15,10 6 13-15,-10-6 8 0,0 6 2 0,0 0-3 0,0 0-6 16,0 0-13-16,0 0-14 0,-10 6-14 0,10-6-12 15,0 0 2-15,-8 6-14 0,8-3-7 0,-8 3-3 0,8-2 2 16,-18 6 0-16,9 6 2 0,1-3-1 0,-9 2-7 0,8 6 4 16,-9-3-1-16,1-3-4 0,8 10-6 0,-8-7-2 15,-1 3-2-15,1-3 0 0,-1-2-6 0,1 4 5 0,0-1-1 16,8-5 0-16,-8 2 0 0,8-3-3 0,0-3-2 0,1 1 0 16,-1-2-1-16,9-4-5 0,-8 0 3 0,8 0 0 15,0-1 0-15,0-4 1 0,0 0 0 0,8 0 3 0,-8-4-3 16,9-6 2-16,-1 5 0 0,10-10 1 0,-1 0-2 0,9 2 1 15,-9-3-1-15,1 2-4 0,9-5 3 0,-11 3 1 16,-7 3-1-16,9-2-1 0,-10 0 0 0,1 5 1 0,0 1 0 16,-9-2 0-16,9 2 0 0,-9 4 0 0,0 0 0 0,8 0 1 15,-8 5 1-15,9-5-1 0,-9 5 1 0,0 0-1 0,0 0 0 16,0 0-2-16,0 0 1 0,0 0-3 0,0 0 0 16,0 0 1-16,0 5-1 0,0 0 0 0,8 0 3 15,1 5 0-15,-9-1 0 0,8 0 2 0,2 1 1 0,-2 6-1 16,0-3 1-16,-8 3 0 0,18-2-2 0,-10 5 0 0,1 1 2 15,0-4-4-15,0 3-2 0,-1-4 2 0,1 4-1 16,0-4-2-16,-9 0-6 0,17-1-10 0,-9 1-14 0,2-2-19 16,-1-3-25-16,-9 0-34 0,7 0-39 0,4-4-39 0,-11 3-34 15,0-9-27-15,7 4-22 0,2-4-18 0,0 0-24 0,-1 0-21 16,1-4-43-16,-1 4-89 0,2-4-42 0</inkml:trace>
  <inkml:trace contextRef="#ctx0" brushRef="#br0" timeOffset="19332.93">26564 15944 375 0,'-10'-6'459'0,"2"6"-127"0,-1 0-116 15,0 0-74-15,1 6-44 0,-1-2-17 0,9 7-2 0,0 4 8 16,0-6 7-16,9 5 3 0,-1 2-2 0,1 2-7 15,0-3 0-15,16 5-1 0,-8-1-4 0,3 6-3 0,-5-6-1 16,-5 0 4-16,7 7 2 0,1-7 5 0,-1 1-9 0,-8 3-11 16,7-3-10-16,-6-1-12 0,7 2-10 0,-9-2-12 15,1-4-7-15,0 3-8 0,-1 3-3 0,-8-6-4 0,9 4-11 16,-9-5-20-16,0-3-30 0,0 3-35 0,-9-10-36 0,9 6-31 16,0-4-29-16,0-2-29 0,0-4-25 0,-8 0-21 15,8-4-15-15,0-2-20 0,0-4-40 0,0-4-71 0,0 5-55 16</inkml:trace>
  <inkml:trace contextRef="#ctx0" brushRef="#br0" timeOffset="19618.08">27014 16046 378 0,'0'-5'310'0,"0"5"-90"0,-8-5-69 0,0 5-44 15,-10 5-28-15,0-5-15 0,1 5-9 0,-1 1-5 16,2-2-4-16,-11 6-1 0,0-5 1 0,2 4-1 0,8 1 0 15,-9-5 1-15,8 5-1 0,10 0 1 0,-10-5 3 0,10 4 1 16,-1-3 0-16,1 3 0 0,8-5-1 0,0 7-3 16,0-6-4-16,0 5-6 0,0-7-5 0,0 7-5 0,8-4-5 15,1 4-4-15,-1-6-5 0,1 6-4 0,0-1-1 16,-1 1-2-16,1 0 0 0,8-4-3 0,1 4 0 0,-9-1-1 16,6 1 0-16,3-1 0 0,2 1-1 0,-4 0-1 0,2 4 0 15,-2-8-4-15,11 3-10 0,-10 0-13 0,10 2-19 16,-11-1-18-16,2 0-23 0,8-2-26 0,-9-2-30 0,10 4-35 15,-1-6-37-15,0 2-63 0,0 4-101 0,-9-5-71 0</inkml:trace>
  <inkml:trace contextRef="#ctx0" brushRef="#br0" timeOffset="19840.06">27163 16275 490 0,'-9'-4'405'0,"0"-5"-117"0,9 3-92 0,0 6-66 0,-9-4-38 15,9-2-22-15,0 6-14 0,0 0-4 0,0 0-5 16,0 6-6-16,9-2-8 0,-9 2-2 0,9 3-4 0,8 1 3 16,-17-1 7-16,9 6 5 0,0-5 4 0,-1 5 3 0,0-6 8 15,2 6 7-15,-2 0 4 0,-8 0-4 0,9-2-9 16,0 7-7-16,-9-5-5 0,8-1-7 0,-8 6-8 0,8-5-11 16,-8-1-15-16,9 1-21 0,-9 0-25 15,0 0-29-15,11-7-25 0,-11 3-26 0,7-1-27 0,-7-5-24 0,0 5-21 16,0-5-11-16,0-5-10 0,0 0-9 0,0 0-21 0,0 0-43 15,0 0-63-15</inkml:trace>
  <inkml:trace contextRef="#ctx0" brushRef="#br0" timeOffset="20187.68">27180 16275 238 0,'-9'-9'447'16,"9"5"-112"-16,-8-2-103 0,-1-4-73 0,9 5-45 15,0 0-23-15,9 1-7 0,-9-5-3 0,8 3-1 0,1 2-3 16,8-2-6-16,1 2-6 0,-1-2-6 0,0 2-5 0,11-2-5 16,-13 3-1-16,12-4 3 0,-11 7 1 0,3 0 0 0,6 0 1 15,-7 7-2-15,-9-7-4 0,7 3-4 0,2 3-2 16,-10 4-1-16,2 0-1 0,-2 0 1 0,-8 3 1 0,9-3-4 16,-9 6-1-16,0-3-3 0,0 8-7 0,8-7-8 0,-8 0-5 15,10 1-5-15,-10 0-5 0,8-5-2 0,0 0-2 16,9 3-1-16,-7-3 0 0,-1-4 1 0,-1 4 0 15,9 0 0-15,-7-5 0 0,-2 3-1 0,-8-2 1 0,8-2-2 16,1 6 2-16,-9-4 0 0,0-2 1 0,0 6 0 0,0-5 1 16,-9 5 0-16,1-1 1 0,0 1 2 0,-2 0-5 0,-7 0-9 15,17-5-10-15,-8 5-12 0,-1-7-14 0,-1 4-21 16,3-3-21-16,-3 1-24 0,10 0-19 0,0-5-14 0,-8 0-16 16,0 0-20-16,-2 0-26 0,2 0-31 0,-9 0-54 15,-1 0-100-15,-8 0-74 0</inkml:trace>
  <inkml:trace contextRef="#ctx0" brushRef="#br0" timeOffset="20504.91">27406 16036 103 0,'0'0'437'0,"8"-5"-107"15,-8 5-115-15,18-5-83 0,-2 2-48 0,11-4-26 0,-1 4-12 16,9-3-8-16,-1 2-4 0,10-2-4 0,-1-4-4 16,10 6-6-16,-2-2-7 0,0 3-5 0,11-9-4 15,-10 4-1-15,9 2-1 0,0-4 2 0,-9 6-2 0,0-6 0 16,1 5-1-16,-10 0-2 0,-9 1-7 0,-7 4-7 0,-1-5-14 15,0 0-15-15,-9 5-19 0,-8 0-23 0,-1 0-26 16,10 0-33-16,-10 0-41 0,-8 0-56 0,-8 5-82 0</inkml:trace>
  <inkml:trace contextRef="#ctx0" brushRef="#br0" timeOffset="20710.88">27900 16003 105 0,'-17'4'396'0,"8"-4"-98"0,1 6-93 0,8-6-59 16,0 3-42-16,0 7-19 0,0-5-8 0,0 5-2 0,8 1 1 15,1-1-3-15,-9 3-3 0,9 7-3 0,-1-5 2 32,9 4-1-32,-8-4 0 0,0 10 2 0,-1-7-1 0,10 2-1 15,-1-1-2-15,-8-4-3 0,7 6-8 0,4-2-8 0,-3 0-10 16,0-4-8-16,1 5-6 0,-2-7-6 0,-7 3-13 16,9-1-23-16,-1-1-28 0,-8-4-30 0,-1 0-30 0,1-6-32 15,0 2-33-15,-1-1-33 0,1-5-31 0,-9 0-39 16,7 0-70-16,4-5-86 0,-11-1-40 0</inkml:trace>
  <inkml:trace contextRef="#ctx0" brushRef="#br0" timeOffset="21217.69">27136 14807 302 0,'-8'0'365'16,"8"0"-120"-16,0-7-94 0,0 7-59 0,8 0-34 0,1 0-14 16,9 0-4-16,8 0 0 0,8 7 4 0,9-7 3 15,1 3-1-15,8 2 1 0,8 0 0 0,1 0 0 0,9 5-3 16,0 0-2-16,7 0 0 0,10 4 1 0,0-4 1 16,9 8 1-16,-1 4 0 0,-8-3 2 0,9 4 5 0,-9 2 3 15,8 5 2-15,0-1-1 0,-8 6 1 0,0 4-2 0,-9 0-3 16,1 4-6-16,-19 1-5 0,10 4-6 0,-18 7-5 0,0 4 0 15,0-1-2-15,-17 6 1 0,0-2 4 0,-10 7 0 16,-7 5-1-16,-9-7-3 0,-1 7-2 0,1-5-6 0,0 0-4 16,-9-2-5-16,0-3-6 0,0-5-1 0,-9 0-4 0,-8-1 0 15,8-4 0-15,-9 0 0 0,-7-11 0 0,0 6 0 16,-2-5-1-16,-8-5-1 0,0 0-2 0,-8-5-4 0,-8-3-4 16,6-3-13-16,2-4-21 0,-1-4-26 0,1-6-30 0,9 0-40 15,-1-7-48-15,9-7-62 0,-1 0-102 0,0-11-140 16,10-3-60-16</inkml:trace>
  <inkml:trace contextRef="#ctx0" brushRef="#br0" timeOffset="21946.09">26998 13849 206 0,'-10'-7'473'0,"10"7"-130"16,-8 0-128-16,8 0-87 0,0 0-48 0,8-4-27 0,-8 0-13 15,10 4-8-15,6-5-5 0,2 5-2 0,18-5-2 0,-2 0 2 16,9 0 0-16,9-5 2 0,8 6 1 0,2-6 7 16,-2 0 7-16,1 0 14 0,8-5 7 0,2 5 10 0,-10 1 7 15,8-1 5-15,-9 0 0 0,2 5-5 0,-11 0-7 0,-8 2-10 16,1-3-12-16,-18 6-11 0,8 0-12 0,-16 0-7 15,-1 6-7-15,-7 2 0 0,-2 2-3 0,-16 5-1 0,-2 4 0 16,-7 1-1-16,-8 5-1 0,-2-1-1 0,-8 1-1 16,0 3-2-16,-8-2 0 0,8-3-3 0,-8 3 0 0,8-3-1 15,0-3 0-15,0-1 0 0,10 1-1 0,7-5 1 0,2 0-3 16,6-5-1-16,2-1 0 0,8 1-2 0,0 0-1 16,8-6-1-16,2 2-2 0,-2-3 0 0,9 3-1 0,0-2 0 15,10-4 1-15,-2 5 3 0,1-5-3 0,0 0 1 0,9 0 0 31,-9 5 1-31,9-5-5 0,-18 6-5 0,0-6-3 16,1 4-1-16,-18 2 0 0,8-2 1 0,-16 5 1 0,8 1 1 16,-18 0 5-16,1 5 7 0,0-5 4 0,-9 0 2 0,-9 4 2 15,10-4 2-15,-2 0-1 0,1 5 0 0,-8-10 1 16,7 4-1-16,1 1-1 0,10 0-3 0,-11-6-12 0,9 2-23 16,10-2-24-16,0 1-25 0,-2-1-29 0,10-4-32 0,0 6-38 15,0-6-45-15,0 0-50 0,18 0-75 0,-10 0-93 16</inkml:trace>
  <inkml:trace contextRef="#ctx0" brushRef="#br0" timeOffset="22264.07">28690 14044 393 0,'0'-6'421'15,"0"6"-143"-15,0-4-113 0,0 4-71 0,0 0-36 16,0 0-18-16,0 0-9 0,0 4-1 0,0 2-2 0,0 2 2 16,0 4-2-16,0-2-2 0,-8 3-2 0,8-3 0 0,-10 6 2 15,3 2 3-15,-3 3 6 0,-6-8 5 0,-2 12 7 0,9-5 3 16,-7 4 1-16,-11 1 2 0,10-1-4 0,-10 0-4 16,2 5-5-16,-1-4-7 0,8-1-6 0,-8 6-3 0,9-7-6 15,-9 3-5-15,8 3-3 0,1-5-4 0,0 1-3 0,-1-1-1 16,10 0-2-16,-1-4-2 0,1 0-1 0,8-5-6 15,-10-1-10-15,10 1-10 0,0-6-12 0,10-3-12 0,-10 2-11 16,8-8-13-16,9 6-15 0,-8-6-18 0,0 0-18 0,8-6-25 16,-8 2-28-16,8-6-44 0,-8 1-83 0,-1-1-101 15</inkml:trace>
  <inkml:trace contextRef="#ctx0" brushRef="#br0" timeOffset="22660.37">28864 14430 311 0,'-17'0'380'0,"8"0"-112"0,9 0-85 0,-9 0-54 16,1 0-31-16,8 0-12 0,0 0-8 0,0-6-5 0,8 6-7 15,1-4-6-15,9-1-9 0,-1 0-5 0,10 0-5 16,-11 0-2-16,11 5 0 0,-12-5 6 0,13 0 3 16,-2 5 2-16,0-5 0 0,-9 1-1 0,9 4-2 0,-8 0 2 15,-1 0 2-15,-8 0 0 0,8 4 5 0,-17 6 8 0,8 0 13 16,-16 5 18-16,8 3 10 0,-17 3 0 0,-9-1-3 16,0 8-4-16,0 1-9 0,-9 1-10 0,1 1-15 0,-1-3-21 15,0 6-12-15,8-4-6 16,-7 3-1-16,8-3-2 0,0-6 0 0,8 7-2 0,10-13-1 0,-1 5-1 0,9-2-1 0,9-7-2 15,-9 0-5-15,18 2-7 0,-2-7 2 0,2 1-1 16,8-4 1-16,8-2-1 0,10-4-3 0,0 0-6 0,17-4-16 16,-1-6-32-16,0 1-48 0,2-3-58 0,7-2-54 0,1-5-57 15,-1 0-64-15,-16-1-88 0,-1-5-133 0,-10 6-67 16,-24-1-5-16</inkml:trace>
  <inkml:trace contextRef="#ctx0" brushRef="#br0" timeOffset="23467.18">24210 15152 34 0,'0'0'420'16,"8"-4"-100"-16,-8 4-104 0,0 0-69 0,0 0-39 0,0 0-23 16,0 0-8-16,-8 0-3 0,8 0-2 0,-9 0-6 15,9 0-6-15,-8 4-7 0,-2 2-6 0,2-2 1 0,-10 11 9 16,10-6 12-16,-18 6 11 0,10 0 14 0,-11-1 7 15,-8 6 7-15,0 5 5 0,0-7 6 0,0 8-1 0,-7-3-3 16,7 7-3-16,-8-5-5 0,-1 4 0 0,1-3-1 0,-1 1-7 16,1-2-9-16,-1 5-14 0,9-6-13 0,-8 5-14 15,8-9-11-15,1 4-8 0,8-3-10 0,-2-8-7 0,12 2-6 16,-1-5-3-16,7-5-3 0,2 3-6 0,1-1-13 16,7-7-24-16,0 4-34 0,0-4-42 0,0 0-43 0,7-4-40 15,1-3-33-15,10-1-27 0,0-7-26 0,-1 5-17 0,1-8-11 16,-2 2-13-16,-6-4-40 0,-10 1-75 0,0-1-42 15</inkml:trace>
  <inkml:trace contextRef="#ctx0" brushRef="#br0" timeOffset="23708.16">23055 15250 201 0,'0'0'406'0,"9"-5"-102"0,7 5-93 0,2 5-63 15,25-5-41-15,1 5-22 0,9-5-11 0,15 5-2 0,11 0 0 16,8-1-2-16,0 2-7 0,16-1-10 0,-7 5-5 15,17-7-7-15,-9 8-5 0,1-1-4 0,-2 0-3 0,2 4-3 16,-9-4-1-16,-1 4 3 0,1-4-2 0,-10 5 3 0,-9-1 1 16,3 1-1-16,-3 5-1 0,-16-4-2 0,8-3-2 15,-16 7-5-15,-9-5-5 0,-1-1-4 0,-8 1-3 0,9-2-2 16,-18 3-3-16,-1-6-2 0,1-1-12 0,0 1-18 0,-8 0-23 16,-1 0-27-16,1-6-29 0,-10 1-42 0,1 0-61 15,-1-5-102-15,-8 5-134 0,0-5-61 0</inkml:trace>
  <inkml:trace contextRef="#ctx0" brushRef="#br0" timeOffset="25528.38">29933 15084 20 0,'0'0'363'0,"0"-4"-67"0,-9 4-74 0,9 0-64 0,-9-6-43 16,9 6-29-16,-9 0-19 0,9 0-12 0,-8 0-6 0,-2 6-7 16,2-6-7-16,1 4-4 0,-3 1-6 0,2 5-5 15,-2-2-1-15,-6 4-2 0,6-2 1 0,-7 3 8 0,0 3 7 16,8-3 5-16,-9 7 4 0,2-4 3 0,-2 3 2 0,1-5 2 16,-9 6 2-16,9 0-2 0,-10-7-2 0,10 8-3 15,-9-3 0-15,8 2 0 0,1 0-1 0,-9-1-3 0,8 1-4 16,-7-5-2-16,-1 4-4 0,0 1-4 0,8 0-4 15,-7-1-5-15,8-4-2 0,-3 4-4 0,4-9-4 0,7 4-4 16,0-4-3-16,1 1-7 0,0-3-12 0,-2 2-15 0,10-4-20 16,0-6-18-16,0 4-21 0,0 1-21 0,0-5-21 15,10 0-19-15,6 0-13 0,-7-5-17 0,9-5-19 0,-1 0-34 16,-7 2-69-16,7-7-90 0</inkml:trace>
  <inkml:trace contextRef="#ctx0" brushRef="#br0" timeOffset="25842.64">29481 15226 42 0,'9'-6'338'0,"-1"2"-91"0,1 4-85 15,-1-5-57-15,2 5-38 0,-2 0-19 0,8 0-8 0,-6 0-4 16,7 0 1-16,-8 0-4 0,0 0 2 0,-1 0 0 15,10 0 3-15,-11 5 4 0,-7-1 1 0,18 6 2 0,-18-5 3 16,19 0 8-16,-12 5 4 0,3 0 0 0,-2-1-2 0,10 6-2 16,-10-6-2-16,1 7-4 0,9-1-4 0,-2-7-10 15,2 8-7-15,17-2-5 0,-1 1-4 0,1-5-6 16,9 4-4-16,-1 1-3 0,10-1-2 0,-9 1-1 0,7-5-2 16,1 5 0-16,-9-6-2 0,10 5-4 0,-10-3-10 0,1 4-13 15,-1-5-12-15,-8-1-17 0,-1 1-18 0,1 0-19 0,-1 0-31 16,2-1-32-16,-11-3-41 0,2-2-68 0,-10-4-117 15,-9 4-64-15</inkml:trace>
  <inkml:trace contextRef="#ctx0" brushRef="#br0" timeOffset="26430.48">30619 14889 323 0,'0'0'375'0,"8"0"-126"0,-8 0-94 0,9 0-60 0,8 4-34 16,-8 0-17-16,0 3-4 0,7-4-4 0,2 9-1 16,8-12-2-16,-9 3-2 0,19-3-3 0,-10-3 0 0,9 3-2 15,8 0-1 1,-9-6 1-16,1-3 1 0,8 2 3 0,-7-1 4 0,-2-2 6 0,1 0 4 0,-9-4 4 0,9 4 10 16,-10-5 11-16,-6 5 3 0,-3-3 8 0,1 3 2 0,-7-6-1 15,-2 1-4-15,-8 1-5 0,7 4-4 0,-7 0-2 0,-7 0 1 16,7 1-6-16,-18-1-3 0,10 4-1 0,-9-2 9 15,-1 2-12-15,-8 6-10 0,9-4-13 0,-17 4-11 0,-2 4-7 16,1-4-3-16,-8 6-4 0,-1-2-10 0,10 0 8 16,-9 6 3-16,8 0 8 0,0-5 5 0,1 11 2 0,8-8 4 15,-1 4 1-15,9-4-1 0,2 7 0 0,-2 1-6 0,10-3 0 16,-1 2-5-16,0 0-1 0,9 9-2 0,0-5-3 16,0 2-2-16,9 3-3 0,0 0 3 0,-9 0-2 0,8 1 1 15,0 4-1-15,2-4-3 0,6 4 0 0,2-6 1 0,-1 2-1 16,9 1 1-16,10-3-2 0,-11-3 1 0,10-1-1 31,9 1 0-31,-1-5 3 0,0-1-2 0,1-3-1 0,-1-1-1 16,9-7-2-16,0 3-6 0,0-1-12 0,1-5-15 0,7 0-23 15,-7 0-26-15,8-5-28 0,-9-1-30 0,9 3-26 16,-10-7-23-16,10 5-17 0,-17-5-12 0,7-5-10 0,-16 0-11 16,9 0-20-16,-9-4-76 0,-9-1-97 0,-1 1-44 0</inkml:trace>
  <inkml:trace contextRef="#ctx0" brushRef="#br0" timeOffset="26841.49">29776 14136 200 0,'9'0'247'15,"-1"0"-80"-15,1 0-57 0,8 0-36 0,9 0-10 0,2 0-14 16,-3-5-3-16,10 5-1 0,-1 0-1 0,1 0-3 0,-1-5-3 16,10 5-4-16,-9-4-12 0,8 4 3 0,1-6 1 15,7 6 3-15,-7-3 0 0,-1 3 3 0,1-6 2 0,8 2 2 16,0-2-1-16,2-4-7 0,-12 6-3 0,10-2-3 0,-9-3-4 16,1 5-6-16,-1-8-5 0,1 9-3 0,-9-8-4 0,-10 7 2 15,1-1-2-15,-8 1-4 0,-1-2-5 0,-8 1-13 16,-1 5-22-16,1-4-32 0,-1-6-41 0,-8 5-62 0,0 0-114 15,-8 0-106-15</inkml:trace>
  <inkml:trace contextRef="#ctx0" brushRef="#br0" timeOffset="27681.8">30982 13658 203 0,'0'-6'281'0,"-7"6"-94"16,7 0-69-16,0-4-40 0,0 4-23 0,0-6-11 0,0 6-8 15,7-4-2-15,-7 4-5 0,10 0 0 0,-2-6-3 0,11 6-5 16,-12-4-1-16,3 4-2 0,-2 0 1 0,0 0 1 0,2-4 2 16,-10 4 3-16,8 0-1 0,-8 0 2 0,0 0 0 15,0 0 5-15,0 4 2 0,0-4 4 0,0 0 1 0,0 4 0 16,9 2-2-16,-9-2-1 0,8 2-1 0,-8-2-5 0,10 6-4 15,6 1-7-15,-6-3-4 0,6 2-2 0,2 2-1 16,-9 1 0-16,8-3-3 0,0 6-1 0,1-3-1 0,-1 2 1 16,1-5-3-16,-10 3 1 0,10 3-1 0,-1-6-2 15,-7 5-1-15,-3-7 1 0,2 8 0 0,-1-7-1 0,-8 1-1 16,0 0 1-16,0 0 0 0,0-1 0 0,0 1 0 0,0-5-1 16,0 0 1-16,0 0 0 0,0 0 2 0,0-5 4 15,10 0 7-15,-10 0 8 0,0 0 10 0,0 0 5 0,0-5 5 16,0 0 2-1,0 0 0-15,0-3-5 0,0-2-5 0,-10-6-8 0,10 2-7 0,0-1-6 0,0-1-4 0,-8-2-2 16,-1 3-1-16,2-4-2 0,7-1 0 0,-10 5 0 0,2-4 0 16,-1 4-3-16,9 0 0 0,-11 0 0 0,11 5 2 0,-7 2-2 15,7-3 1-15,0 1-2 0,0 6 0 0,0-2-2 16,0 2 1-16,0-2-2 0,0 2-1 0,0 4 0 0,7 0 0 16,-7 0-1-16,11 4-1 0,-2 2 2 0,-1-2 1 0,2 2 1 15,-3-2-1-15,10 6 0 0,-7 1 0 0,-2-3 2 31,0-2 0-31,10 4 0 0,-10-1-1 0,10 1-1 0,-1-5 0 16,-8 0-1-16,8 5 1 0,-8-4 0 0,9-6-1 0,-11 3 0 16,13-3 1-16,-4 7 0 0,-7-7 2 0,8-7 0 0,-9 7-1 15,2 0 2-15,7-3 0 0,-17 3 0 0,9-6 0 16,-1 6 1-16,1 0-1 0,-9-6 0 0,8 6 1 16,-8 0-1-16,0 0 0 0,0 0 0 0,0 0-1 0,9 0 0 15,-9 0 1-15,0 0 0 0,0 0-1 0,9 6-5 0,-1-6 2 16,1 6 1-16,8-3 3 0,1-3-1 0,-8 7 1 15,5-4-1-15,3 2 1 0,0 0 4 0,-1 0-1 0,1 0-2 16,-2 0-1-16,2 5-8 0,8-7-10 0,-9 4-10 0,1-3-13 16,-1 6-12-16,1-5-12 0,-2 0-10 0,1 5-9 0,-7-6-5 15,8 7-5-15,-18-8-1 0,9 9 0 0,-9-9-2 16,-9 3-4-16,9-6-6 0,-18 4-12 0,8-4-14 0,3 0-20 16,-3 0-32-16,-6-4-56 0</inkml:trace>
  <inkml:trace contextRef="#ctx0" brushRef="#br0" timeOffset="28094.43">31746 13550 146 0,'-7'-5'295'16,"7"5"-71"-16,-9 0-70 0,9 0-51 0,0 0-38 0,0 5-19 15,0-5-15-15,0 5-8 0,0-5-2 0,9 5-3 16,-9 0-3-16,7 0-1 0,3 0 0 0,-1 0 0 0,9 5 0 16,-11-7-1-16,11 8-2 0,-1-1 2 0,1-5 3 0,-2 4 1 15,2 1 0-15,0 0-1 0,7 0 1 0,-8-1-2 16,11 1-3-16,-2-6 0 0,0 6-2 0,-1 2-3 0,1-4-2 16,1-3-1-16,7 5-1 0,-8 0-2 0,-8-1 1 0,8-2-2 15,0 1-1-15,-8-3 2 0,0 5-1 0,-2-5 0 0,-8 0 1 16,2 0 1-16,-2-2 4 0,1-3 9 0,-9 0 11 15,0 0 10-15,0 0 10 0,0 0 9 0,-9-3 8 16,1-2 7-16,-2 0 3 0,10-5 0 0,-16-5-6 0,8 5-6 16,-2-9-2-16,2 4-7 0,-1-5-5 0,0 2-5 0,9-3-7 15,-9-3-5-15,9 5-4 0,-8-7-1 0,8 8-3 16,-9-2-2-16,0 1 0 0,2-1 0 0,-3 5-3 0,2 5-1 16,-2-4-3-16,-6 5-4 0,6 3-8 0,-7-4-11 0,8 0-15 15,1 0-14-15,-1 7-18 0,1-2-16 0,-2 0-24 0,10 0-23 16,-8 5-29-16,8-5-36 0,8 5-49 0,-8 0-84 15,0-6-118-15,0 6-53 0</inkml:trace>
  <inkml:trace contextRef="#ctx0" brushRef="#br0" timeOffset="28426.6">32512 13120 265 0,'34'-10'340'16,"1"1"-125"-16,7 5-86 0,3-2-49 0,-2 2-22 0,-8-2-11 16,9 6-5-16,-10 6-3 0,1-2-4 0,-9 6-8 0,-1 4-5 15,-6 1-5-15,-2 0-3 0,-9 9-2 0,1-4-1 0,-9 0 1 16,0 3 2-16,-9 3 0 0,1-8 5 0,8 3 3 16,-17 2 0-16,8-3 3 0,-1 0 0 0,2-6-4 0,-2 1-1 15,3 0 1-15,7-5-5 0,-8-2-4 0,8 2-3 0,-10-4-2 16,10-2-2-16,0 2 2 0,0-6-4 0,10 4 1 15,-10-4-2-15,8 0 2 0,9 0-2 0,1-4 1 16,8-2-1-16,9 2-1 0,7-6 2 0,11 1-3 0,-1-6-1 16,9 0-2-16,0 0-7 0,8 1-7 0,1-1-12 0,-1 0-18 15,-9 1-20-15,0-1-29 0,-15 1-37 0,-2-2-53 0,-17 7-83 16,1 5-106-16</inkml:trace>
  <inkml:trace contextRef="#ctx0" brushRef="#br0" timeOffset="28947.14">31226 14064 223 0,'17'0'256'0,"-7"-5"-77"0,-2 5-61 15,10-7-43-15,-1 7-23 0,9-3-16 0,0 3-3 16,0-5-3-16,9-1 1 0,-1 2 0 0,9-1-3 0,10 1 0 15,8-2-5-15,7-3-3 0,3-1-3 0,15 0-3 0,1-5 0 16,9 1 0-16,8 5 3 0,9-7-1 0,-1 1-1 0,3 0 1 16,-4-4-2-16,2 5-1 0,-9 5-3 0,-17-6-3 15,0 4-3-15,-18 2-4 0,-8-1-4 0,-17 5-4 0,-1 0-5 16,-16 0-3-16,-11 5-3 0,2-4 0 0,-18 4 0 0,0 0 0 16,-18 4 4-16,2-4 3 0,-11 5 5 0,1-5 0 15,-8 5-5-15,-1-5-12 0,-8 5-23 0,7-5-31 16,-7 0-48-16,-1 0-73 0,1 0-118 0</inkml:trace>
  <inkml:trace contextRef="#ctx0" brushRef="#br0" timeOffset="30642.67">31261 14238 180 0,'0'0'302'0,"-8"0"-77"15,-2 0-68-15,10 0-47 0,0 0-28 0,0 0-19 0,0 0-11 0,0 0-5 16,0 0-7-16,10-4-6 16,-2 4-5-16,10 0-5 0,-1-5-4 0,9 0-5 0,0 1-2 0,-9-2 1 0,9 6 0 15,0-4 2-15,-8 4-1 0,7-5 0 0,1 5 0 0,1 0-2 16,-10-5-5-16,10 5-2 0,-10 5-3 0,0-5-2 0,0 5 0 15,-8-1-1-15,0 2 0 0,-1 3 5 0,-8 0 3 0,0 7 4 16,-8-1 1-16,-1-1 2 0,-8 6 0 0,8-6 1 16,-8 5 1-16,-10-3-3 0,10 3-1 0,-9 0 1 0,-1 1 2 15,2-6 1-15,8 0 2 0,-9 2 0 0,-1-1-2 0,10-5 1 16,0-2-3-16,9 2-2 0,-2-4-1 0,2-2-3 16,-1 2-2-16,2-2-2 0,7-4 1 0,0 0 1 15,7 0 0-15,-7 0 1 0,9 0 0 0,-1 0 1 0,2-4 0 16,-2-2 1-16,9 2-2 0,9-6-1 0,0 4 0 0,0-2-3 15,1 3-3-15,7-5-1 0,1 0 0 0,0 0-2 0,8 4-4 16,8-2-8-16,-6-2-10 0,7 0-11 0,-9 0-10 16,8 5-12-16,-6-5-18 0,6 0-24 0,-7 1-28 0,-9-1-41 15,-1-4-63-15,-7 4-110 0,-1-5-79 0</inkml:trace>
  <inkml:trace contextRef="#ctx0" brushRef="#br0" timeOffset="31243.91">31930 14122 91 0,'0'0'279'0,"0"-6"-64"0,0 6-58 16,7 0-45-16,-7-3-30 0,0 3-19 0,0 0-12 15,0 0-5-15,0 0-2 0,0-6-1 0,0 6-1 0,0 0 0 16,0 0 1-16,0 0 1 0,-7 0 2 0,7 0 1 0,-10 6 1 15,10-6 1-15,0 0-1 0,0 0-2 0,0 3-4 16,-8-3-8-16,8 6-7 0,-8-2-7 0,8 1-5 0,-9 6-4 16,9-1 1-16,0-1 2 0,9 5 1 0,-9-4 3 0,8 5 1 15,0-1 0-15,2 6-1 0,-3-6-2 0,11 7-3 16,-8-7-3-16,-1 0-1 0,-2 2-2 0,11 3-1 0,-9-5 0 16,0 1 0-16,-1-1 0 0,1-4-3 0,-9 5-1 15,8 0-1-15,2 0 0 0,-10-7 0 0,8 2 0 0,-8 6 0 16,8-6 0-16,-8-5-5 0,0 3-11 0,10-2-12 0,-10-2-17 15,0 2-17-15,0-6-23 0,0 4-27 0,0-4-37 16,0-4-50-16,0-2-75 0,-10 2-109 0,2-6-66 0</inkml:trace>
  <inkml:trace contextRef="#ctx0" brushRef="#br0" timeOffset="31560.51">32243 14171 100 0,'-27'4'165'0,"10"6"-53"15,-9-5-28-15,8 5-15 0,-8-5-3 0,9 4 5 0,-9-3 4 16,8 3 2-16,2-4 0 0,-2-1-4 0,9 2-6 0,1-2-8 16,-1 2-8-16,0-1-10 0,1 0-10 0,-2 0-6 15,10 0-6-15,0-2-4 0,0 3-5 0,10-2-3 0,-2 2-4 16,1-2 0-16,8-4-1 0,-8 6-1 0,-1-2 1 15,10 2 1-15,0-6 0 0,-1 4 1 0,0 1-1 0,0-1 2 16,9 2 2-16,-8-2 0 0,8-4-2 0,-9 6-2 0,1-2 1 16,-1 2-1-16,1-2 1 0,-2-4-3 0,2 5-1 15,-9 0 0-15,8 0-4 0,-9-5-5 0,10 4-8 0,-9 2-8 16,-1-6-10-16,1 4-14 0,0-4-17 0,0 5-20 0,-1-5-21 16,0 0-29-16,2-5-35 0,-3 5-79 0,3 0-97 0</inkml:trace>
  <inkml:trace contextRef="#ctx0" brushRef="#br0" timeOffset="31816.05">32381 14220 78 0,'-9'0'330'0,"9"0"-95"0,0 0-85 16,0 0-57-16,9 0-34 0,-9 0-19 0,0 4-5 0,9 1-1 15,-9 0 1-15,9 5 2 0,-1-6 0 0,0 7 3 0,2-1-1 16,7-2 1-16,-7 8-2 0,-3-2-3 0,2 1-2 0,0-1 0 16,0 2-1-16,-1-2-3 0,0 5-6 0,2-4-5 0,7 0-5 15,-8 0-5-15,8-1-2 0,-9 1-5 0,10 0-4 16,-1-2-5-16,1-3-8 0,-11 0-10 0,13-4-13 0,-13 3-15 16,4-3-21-16,-4-2-25 0,-7 0-31 0,8-4-43 0,-8 0-68 15,0 0-98-15</inkml:trace>
  <inkml:trace contextRef="#ctx0" brushRef="#br0" timeOffset="32193.84">32346 14248 329 0,'-9'0'376'0,"9"0"-117"0,0 0-100 0,0-4-63 15,0 4-36-15,9 0-18 0,9 0-9 0,-10 0-3 16,10 0-3-16,7 0-4 0,2 0-3 0,-1 0-3 16,0 4-4-16,0-4-5 0,0 6-3 0,1-1-5 0,-2 0-4 15,-7 0-2-15,-1 0-1 0,0-2-2 0,1 3 1 0,-10 4-1 16,1-6 0-16,0 6 2 0,0-4 3 0,-9 3 0 0,0 1 3 16,0-6 1-16,-9 6 0 0,9 0 0 0,-9 0 0 15,9-1 0-15,0-3 0 0,0 3 1 0,0-4-2 0,9 5 0 16,-9-5 1-16,9 0 0 0,-9 4 0 0,8-3 0 0,-8-1-1 15,9-2-2-15,0-3 0 0,-1 6-1 0,1-2 0 16,0-4-1-16,-1 0 1 0,1 6 0 0,-9-6 2 0,8 0 1 16,2 0 1-16,-10 0 0 0,8 0 0 0,-8 0 0 0,8 0-1 15,-8 5-2-15,0-5 0 0,0 0-3 0,-8 5-6 16,8-5-7-16,0 0-8 0,-8 0-12 0,8 5-14 0,0-5-12 16,0 0-19-16,0 0-19 0,0 0-19 0,0 0-24 0,0 0-43 15,0 0-70-15</inkml:trace>
  <inkml:trace contextRef="#ctx0" brushRef="#br0" timeOffset="32574.2">32720 14074 13 0,'9'0'201'0,"8"0"-57"0,9-6-41 15,-8 6-26-15,7 0-13 0,1 0-6 0,10-4-4 0,-3 4-7 16,3-5-4-16,7-2-6 0,-9 4-3 0,11-2-3 0,-2-1-5 16,9 2-4-16,-9-5-2 0,1 3 0 0,-2 1 0 15,2-5-4-15,-8 6-3 0,-1-1-1 0,-1 0-3 16,-8 0-5-16,-9 0-5 0,0 5-7 0,-8-5-8 0,-1 5-11 16,-8-5-10-16,0 5-16 0,0 0-16 0,-8 0-21 0,-1 0-24 15,1 0-28-15,-10 5-32 0,1-5-47 0</inkml:trace>
  <inkml:trace contextRef="#ctx0" brushRef="#br0" timeOffset="32748.42">33007 14029 305 0,'-18'5'335'0,"1"-5"-98"0,8 0-84 15,-8 4-53-15,17-4-31 0,-8 0-16 0,8 6-10 0,-9-1-4 16,9-2-2-16,9 4-2 0,-9 2-2 0,8-3-3 16,0 7-4-16,1-3-2 0,-9 6 2 0,9-7 0 0,0 5 0 15,-9 2-2-15,8 3-1 0,-8-5-4 0,0 6-2 0,0-1-4 16,0 1-5-16,0-5-1 0,8 3-4 0,-8-2-8 15,10 4-12-15,-2-7-16 0,-8 3-21 0,8-2-30 0,2 1-44 16,-2-1-64-16,-8-4-107 0,-8 5-109 0,-2-5-52 0</inkml:trace>
  <inkml:trace contextRef="#ctx0" brushRef="#br0" timeOffset="33285.96">32633 14864 184 0,'0'-5'253'0,"0"5"-76"16,0-4-57-16,0 4-37 0,0 0-18 0,0-7-8 15,0 7-1-15,-10 0 3 0,10 0 0 0,-7 0 0 0,7 0-1 16,-9 7-4-16,0-7-2 0,0 0-5 0,-7 4 0 16,-2 1 0-16,1 0 1 0,-9 5-2 0,0 0-1 0,-1 5-3 15,0-6-3-15,-6 6-2 0,-2-1-5 0,8 5-5 0,-7-4-2 16,8 6-2-16,-8-2-4 0,16-5-2 0,-8 6-1 15,10-5-3-15,6 0-2 0,-8-2-4 0,18 1-3 0,-9-2-2 16,9 1 0-16,-7-3-2 0,7 0-6 0,0 0-9 0,0-1-10 16,0-3-13-16,0-2-16 0,0 1-18 0,0-5-19 0,0 5-26 15,7-5-32-15,-7 0-38 0,9-5-60 0,-9 0-99 16,0 1-69-16</inkml:trace>
  <inkml:trace contextRef="#ctx0" brushRef="#br0" timeOffset="33527.48">31886 14907 189 0,'9'-3'345'0,"8"-4"-106"16,1 3-87-16,7 4-55 0,-6-4-28 0,6 4-13 31,1 0-6-31,9 0-3 0,0 0-3 0,-9 0-3 0,8 4-5 16,10 0-6-16,-18 3-6 0,18 2-4 0,-10-3-3 0,0 3 0 15,10 1 0-15,0-2-2 0,-10-2-1 0,9 10-3 16,-7-8-1-16,-1 2-3 0,-1 1-3 0,2 2-8 0,-3-3-3 16,2 5-18-16,0-5-20 0,-1 4-28 0,1-4-36 0,-9 1-49 15,10 2-82-15,-11-2-120 0,2 4-75 0</inkml:trace>
  <inkml:trace contextRef="#ctx0" brushRef="#br0" timeOffset="34604.08">30236 16217 196 0,'0'-10'161'0,"0"6"-44"0,9-2-41 0,-9 2-31 0,0-2-17 0,8 3-10 0,-8 3-5 15,0-7-5-15,0 4-2 0,10-2 0 0,-10 5 1 16,0-5 3-16,0 0 3 0,8 0 6 0,-8 5 8 0,0-6 11 15,0 6 9-15,0-4 9 0,0-2 6 0,0 3 4 0,9 3 0 16,-9-6 1-16,0 1-1 0,0 1-3 0,0 4-1 16,0-5-1-16,0 5-2 0,0-5 2 0,0 5-1 0,0 0-2 15,0 0-3-15,0 0-5 0,0 0-7 0,-9 0-6 0,9 0-8 16,0 0-6-16,0 0-7 0,0 0-5 0,0 0-2 0,0 0-4 31,0 0 2-31,9 0 5 0,-9 5 11 0,0-5 16 0,8 5 18 0,1 4 17 0,0-3 19 0,9 3 20 0,-9 6 13 16,8-5 5-16,-9 5-3 0,9-6-9 0,-8 5-10 0,8 5-13 31,1-4-18-31,-1 0-18 0,1 4-16 0,-2-4-9 16,2 5-7-16,-2-6-7 0,2 10-7 0,2-3-3 0,-5-3-2 15,3 8-1-15,-1-3-1 0,1 3-2 0,-1-3-3 0,-8 7-1 16,8-5-1-16,-8 4 0 0,0-5 0 0,-1 0 1 16,0-3-1-16,2-7 3 0,-2 5 2 0,0-9-1 0,2 0 3 15,-2 0 1-15,1-4 3 0,-9-3 2 0,8 3 6 16,2-6 5-16,-2-6 5 0,10 3 6 0,-1-3 1 0,0-9 0 15,0 5-1-15,9-4-3 0,-8-6-2 0,-1 1-5 0,-9 3-3 16,10-7-2-16,0 3 1 0,-10 1 0 0,1-1 0 16,-9 2 0-16,8-8-1 0,-8 7-2 0,0-1-5 0,0 1-4 15,-8-1-4-15,8-4-2 0,-9 4-3 0,1 0 0 0,8 1-2 16,-9-1-1-16,0 5-1 0,1 1 2 0,-2-1-1 16,10 5-1-16,-8 0-5 0,8 0-6 0,0 7-8 0,0-3-9 15,0 2-13-15,-8 4-16 0,8 0-20 0,0-6-27 0,-9 6-28 16,9 0-26-16,-9 0-27 0,9 0-23 0,0 0-14 0,0 0-20 15,9 6-20-15,0-6-23 0,-9 0-28 0,8 0-72 16,-8 0-88-16,0 0-32 0</inkml:trace>
  <inkml:trace contextRef="#ctx0" brushRef="#br0" timeOffset="34937.61">31062 15910 152 0,'8'-15'459'0,"9"5"-120"0,1 0-128 16,8 0-82-16,0 1-46 0,0-1-22 0,-9 0-13 0,9 5-6 15,1 0-2-15,-1 5-1 0,-9 0-7 0,0 0-6 0,0 0-6 16,1 5-5-16,-10 5-2 0,1 1 0 0,-9-1 1 0,0 3 3 16,-9 2 3-16,1 5-1 0,0-1 0 0,-2 0 0 15,-7 1 5-15,0-1 1 0,-11 1 4 0,3-1 2 0,8-4 3 16,-9 6 5-16,0-3 7 0,0-3 9 0,9 0-1 0,-9-1 5 15,8-3-2-15,1-2-3 0,9 6-4 0,8-10-5 16,-10 5-8-16,10-7-6 0,10-3-8 0,-2 7-6 0,1-7-6 16,17 0-1-16,0 0 0 0,0-7 1 0,8 4-2 0,10-2-2 15,0-5 0-15,7 5-1 0,10-5-4 0,0-5-11 16,0 6-24-16,0-6-25 0,-1-3050-30 0,1 6105-32 0,-10-3054-42 16,11 4-49-16,-1-5-69 0,-10 5-118 0,-6 2-93 0,-11-2-41 15</inkml:trace>
  <inkml:trace contextRef="#ctx0" brushRef="#br0" timeOffset="36142.47">31877 16574 317 0,'0'-5'272'0,"-8"5"-58"16,-2 0-53-16,2-5-38 0,0 5-25 0,-1-5-17 0,0 5-10 15,9 0-4-15,-8 0-5 0,8-4-2 0,-9 4-4 16,9 0-5-16,0 0-2 0,-8-7-2 0,8 7 2 0,-10 0 4 15,10 0 9-15,0 0 11 0,0 0 12 0,0 7 14 16,-7-7 12-16,7 0 9 0,-9 4 9 0,9 1 6 0,-9 0 7 16,-10 5 4-16,3 0-1 0,-1 4-5 0,-8 6-8 15,-3-1-9-15,2 1-12 0,-8-1-13 0,-1 7-18 0,0-8-15 16,9 7-14-16,-18-6-12 0,10 5-6 16,8 0-5-16,-9-3-6 0,0-3-4 0,11 4-4 0,-14-4-3 0,13-3-2 0,0 4-2 15,-2-4-2-15,10 0-2 0,-9-6 0 0,9 1-6 16,9 0-4-16,-2 0-11 0,2-6-17 0,0 2-28 0,-2-1-39 15,10-2-44-15,-8 4-47 0,8-7-39 0,0 0-34 0,0 0-26 16,8 0-24-16,10-10-15 0,0 5-3 0,-10-5-7 16,0-5-26-16,1 6-54 0,-18-6-48 0</inkml:trace>
  <inkml:trace contextRef="#ctx0" brushRef="#br0" timeOffset="36492.3">31235 16646 20 0,'-9'0'327'0,"9"-4"-68"0,0 0-64 0,0 4-46 16,-8-6-31-16,8 6-17 0,-8-5-10 0,8 5-7 15,-10 0-3-15,10-4-5 0,0 4-8 0,0 0-6 0,-9 0-8 16,9 0-10-16,0 0-9 0,-8 0-7 0,8 4-6 15,0-4-4-15,0 0-2 0,0 0-3 0,0 5-3 0,0-5-1 16,8 6 4-16,-8-6 6 0,0 8 10 0,9-2 5 0,1-2 9 16,-2 8 14-16,0-9 19 0,9 7 25 0,1 4 20 15,0-2 12-15,-1 1 5 0,9 2 6 0,0-5-4 0,-9 4-7 16,18 1-14-16,-9 0-22 0,0-1-23 0,-1 0-18 0,11-2-15 31,-2 1-12-31,-7 1-8 0,7 1-12 0,1-5-23 16,-10 5-32-16,2 0-43 0,-1-6-48 0,-1 1-47 0,3 0-45 15,-2-5-45-15,-1 0-47 0,1 0-40 0,0-5-58 0,1 0-97 16,-1 0-36-16</inkml:trace>
  <inkml:trace contextRef="#ctx0" brushRef="#br0" timeOffset="37015.01">32042 16281 177 0,'-8'-6'222'0,"8"2"-52"0,-9-1-36 16,9 1-23-16,-8-2-14 0,8 6-5 0,-9-4-2 0,9 4-1 15,-9-6-3-15,9 6-3 0,-8 0-8 0,-2 0-10 0,10 0-6 16,-7 0-7-16,-2 0-6 0,9 6-5 16,0-6-3-16,0 4-1 0,0 2 5 0,0 3 8 0,0-5 5 0,9 11 4 15,-2-5 8-15,-7 0 7 0,10 4 10 0,-2 1 6 0,1 0 0 16,0 5-1-16,-1-1-3 0,1 1-3 0,-1-1-2 16,2 1-2-16,-2-1-3 0,10 1-6 0,-10 4-5 0,9-4-5 15,-8 4-3-15,0 1-7 0,9-6-10 0,-11 1-9 0,2-1-9 16,1 1-7-16,-2-1-6 0,2-5-3 0,-3 7-3 15,2-7-2-15,-9 1-6 0,9-1-12 0,-9 1-20 0,0-5-24 16,0-1-30-16,0 1-28 0,0-6-32 0,0 3-29 16,0-4-25-16,8-3-24 0,-8 0-28 0,9 0-33 0,-9-3-71 15,0-4-111-15,0-1-39 0</inkml:trace>
  <inkml:trace contextRef="#ctx0" brushRef="#br0" timeOffset="37822.04">31765 17193 35 0,'-9'0'118'0,"9"-3"-12"0,0 3-13 0,0 0-10 15,-10 0-7-15,10-5-6 0,0 5-6 0,0 0-4 0,0 0-5 16,0 0-2-16,0 0 0 0,0 0-4 0,0 0-2 16,0 0 0-16,0 0 1 0,0 0 1 0,0 0 3 0,0 0 1 15,0 0 2-15,0 0 3 0,-7-6 2 0,7 6 1 0,-9 0 3 16,9 0 2-16,-9 0 0 0,9 0 1 0,0 0 0 31,-8 0-4-31,8 0-4 0,0-4-6 0,-10 4-8 0,10 0-7 0,0 0-13 0,0 0-6 0,10-5-9 0,-10 5-4 31,8 0-3-31,-8 0-2 0,9-5 0 0,0 5 2 0,-2 0 7 16,3-5 4-16,-1 5 6 0,0-5 9 0,0 5 8 0,-9 0 7 16,0 0 5-16,7 0 2 0,-7 0-1 0,0 0-3 15,0 0-3-15,0 0-6 0,0 0-10 0,0 0-7 0,0 0-7 16,0 0-5-16,0 0-2 0,10 0-3 0,-2 0-2 0,9 0-1 16,9 0-1-16,0-5 1 0,1 0 1 0,6 0-2 15,4 0-1-15,-3 0-1 0,0 1 0 0,10-5-2 0,-9 3 0 16,9-4-2-16,-1 5-1 0,-8-5-1 0,7 5-5 0,10 2-4 15,-8-7-4-15,7 0-4 0,3 4-1 0,-2-4-3 16,8 6 0-16,3-5 1 0,-13-3 3 0,2 4 5 0,0 2 2 16,-8 2 2-16,-11-6 0 0,4 5 2 0,-12 5 1 15,-7-5 0-15,-1 1 1 0,-9 4 3 0,10 0 1 0,-18-6 4 16,8 6 2-16,-8 0-1 0,0 0-3 0,0-4-9 0,-8 4-16 16,8 0-25-16,-8-5-29 0,-2 5-40 0,10 0-51 15,-8-5-71-15,8 0-131 0,-17 5-91 0,-9 0-46 0</inkml:trace>
  <inkml:trace contextRef="#ctx0" brushRef="#br0" timeOffset="38929.68">31756 17662 149 0,'-10'0'229'16,"-6"0"-63"-16,7 0-52 0,9 0-37 0,-8-4-26 15,8 4-17-15,-10 0-7 0,10 0-1 0,0 0 1 0,-8 0 4 16,8 0 3-16,0 0 2 0,-7 0 6 0,7 0 4 0,-10-6 6 16,0 6 6-16,2 0 3 0,0-4 6 0,8 4 5 15,-9 0 6-15,0 0 2 0,9-4 1 0,0 4-2 0,-8 0 3 16,8-5-3-16,0 5-1 0,0 0-2 0,0-5-4 0,0 5-6 16,0-5-6-16,0 5-7 0,8 0-6 0,-8-5-8 15,0 5-7-15,0 0-4 16,9-5-4-16,0 5 1 0,-9 0 1 0,8 0 3 0,10-5 2 0,-18 5 5 0,17 5 7 0,-9-5 7 15,2 5 8-15,-2 0 4 0,1 0 2 0,7 5 3 0,-6-2-1 16,-1 2-1-16,0 6-6 0,0-7-9 0,-9 5-12 16,7 8-7-16,-7-9-6 0,0 1-6 0,10 1-5 15,-10 0-3-15,0 0 1 0,0 0 1 0,0-1 1 0,0 1 6 16,0-6-1-16,-10 1-3 0,10 1 0 0,10-8 0 0,-10 3 0 16,8 0 3-16,-8-3 4 0,-8 3-1 0,8-6 4 15,0 0 6-15,0-6 1 0,0 3 1 0,0-3-4 0,8 0-3 16,-8-4-6-16,0 2-6 0,9-2 1 0,-9-5-1 0,8 6-2 15,-8-6-2-15,9 0-1 0,0 0 1 0,-1 2-1 0,0-3-1 16,2 1 0-16,-2 1-1 0,1-2 1 0,0 12 3 16,0-6 1-16,-9 1-2 0,8 3 4 0,-8 2 2 15,0-2-1-15,0 6 0 0,0-4-2 0,0 4 0 0,0 0-1 16,0 0 0-16,0 0-5 0,0 4-1 0,8-4-4 0,-8 6 0 16,0 4 1-16,10-5-3 0,-10 9 1 0,7-10 0 15,-7 6 0-15,10 5-2 0,-2-10 1 0,2 5-1 0,-10-1 0 16,9-3-1-16,-2 0-3 0,3 3 3 0,-2-5 1 0,-8-4-1 15,9 5 1-15,0 0-1 0,-1-5 1 0,1 0 0 0,-1 0 1 32,2-5-2-32,6 0 1 0,2-5 0 0,-1 1-2 0,1-1 1 0,7 0-2 0,-6-3 1 0,-1 1-1 15,-2-2 3-15,1 4 0 0,1 1-1 0,-9-1 1 0,-1 4 0 16,2-4 2-16,-2 6 1 0,-8 0-1 0,8-1 2 0,-8 0-1 16,0 5 2-16,8 0-1 0,-8 0 0 0,0 0 2 15,0 5-2-15,10 0 0 0,-10-1 2 0,8 0-2 0,-8 6 0 16,9-4 1-16,-9 9-1 0,0-5 0 0,8-2-2 0,1 8 0 31,-9-2-1-31,8 1 0 0,1 1-1 0,0-3 0 0,0-3 0 16,-9 5-3-16,8-1-9 0,1-4-8 0,0 5-17 15,-9-6-21-15,9 1-24 0,-9 1-33 0,0-2-38 0,0-3-38 16,-9 3-26-16,9-5-27 0,0-4-13 0,0 6-8 0,0-6-5 16,9 0-1-16,-9 0-6 0,0-10-25 0,0 10-56 15,0-9-82-15,-9 3-40 0</inkml:trace>
  <inkml:trace contextRef="#ctx0" brushRef="#br0" timeOffset="39262.78">32452 17580 473 0,'-10'-5'486'0,"10"5"-119"15,-10 0-113-15,10-5-81 0,0 5-52 0,0 5-34 16,0 0-16-16,0 0-10 0,0 0-6 0,10 5-4 0,0 0-4 15,6-1-4-15,2 6-1 0,-2-1 5 0,-6 0 15 0,16 2 15 16,-9-1 19-16,1 3 17 0,-10-3 14 0,9 5 6 0,1-1 0 16,-1 1-11-16,-7 0-21 0,8-5-20 0,-11 4-23 15,10-4-18-15,1 0-14 0,-1 0-7 0,-8-6-4 0,8 1 4 16,-8-2 3-16,8-2 9 0,-9 0 9 0,2-6 11 16,-10 3 7-16,8-3 6 0,0-3 4 0,1-3-1 0,0 0-3 15,-1-2-7-15,-8-8-10 0,9 7-10 0,-9-7-8 16,0 2-5-16,9-5-7 0,0 4-7 0,-1-4-3 0,2-1-2 15,-2 1-5-15,-8-1-7 0,7-5-4 0,3 7-13 0,-2-3-23 16,-8-3-39-16,0 10-61 0,0-6-71 0,0 6-66 0,-8-1-64 16,8-5-69-16,0 7-92 0,-10-3-134 0,10 6-49 15,-7 1 15-15</inkml:trace>
  <inkml:trace contextRef="#ctx0" brushRef="#br0" timeOffset="40279.06">32711 16241 147 0,'0'0'432'0,"0"-5"-110"0,-8 5-112 15,8-4-81-15,0 4-49 0,0 0-27 0,0 4-12 16,8-4-7-16,-8 5-2 0,9 0-1 0,0 1-2 0,-1 4-3 15,1-1-3-15,0 5 0 0,8-3 3 0,1-2 7 0,-2 6 4 16,2 0 5-16,-1 4 7 0,1-4 4 0,0 3 1 16,-3-2 0-16,3 4-5 0,1-1-8 0,-2 5-6 0,0-5-6 15,9 3-7-15,-18-4-3 0,10 2-2 0,-10-6 2 32,2 6 3-32,-10-6 6 0,8 0 6 0,-8-4 6 0,0 0 11 15,0-5 11-15,0 5 11 0,0-6 10 0,0 2 11 0,0-6 10 16,0 4 9-16,-8-4 7 0,8 6 1 0,0-6-1 15,-10 0-6-15,2 0-8 0,0 6-12 0,-2-6-16 0,2 0-13 16,-9 3-13-16,8-3-14 0,-8 5-8 0,9 0-6 0,-1 0-5 16,0 0-4-16,-9 5-3 0,1-4 1 0,9 3-2 15,-10 5-1-15,9-4-3 0,0 0 0 0,9 5-3 0,-9-6-2 16,9 6 1-16,0-5-4 0,0-2-2 0,0 2 0 0,9 2-3 16,-9-3-4-16,18-5-4 0,-10 6-3 0,2-6-9 15,-2 2-7-15,9 0-8 0,-9-6-6 0,2 0-6 0,8 0-1 16,-2 0-2-16,2-6-2 0,7 0 2 0,-7-2 4 15,0-2 4-15,7 1 6 0,-7-6 6 0,0 0 6 0,-1 5 5 16,-8-5 7-16,-1 0 7 0,2 6 4 0,-10-6 8 0,7 5 6 16,-7 1 6-16,0 0 9 0,0 3 7 0,0-4 6 15,0 5 5-15,0 0 4 0,0 0 1 0,0 5-2 0,0-5-4 16,0 5-7-16,0 0-6 0,0 0-7 0,0 0-6 0,-7 0-4 16,7 0-2-16,0 5-1 0,0 0-1 0,0-5 0 15,0 5-3-15,0 0 1 0,0 5 0 0,0-10-2 0,7 6 0 16,3 3-1-16,-2-9 0 0,-8 9-1 0,8-4 0 15,10 0-1-15,-9 0 0 0,7 0-1 0,2-5-4 0,-9 5-7 16,0 0-20-16,-1-1-24 0,1 2-33 0,-1-6-38 0,-8 0-34 16,10 4-30-16,-3-4-26 0,2 0-18 0,0 0-9 15,0-4-5-15,1 4 0 0,-3-10 2 0,2 5-2 0,8-5-17 16,-17-5-43-16,0 6-70 0</inkml:trace>
  <inkml:trace contextRef="#ctx0" brushRef="#br0" timeOffset="40610.11">33076 16305 369 0,'0'-5'372'16,"-8"1"-116"-16,8 4-91 0,0 0-58 0,8-6-30 0,-8 6-12 15,0 0-4-15,8 6 0 0,2-6 3 0,-3 4 4 0,12 1 0 16,-11 0 1-16,2 5-2 0,-3-6 0 0,11 11 5 15,-10-6 5-15,1 2 6 0,0 4 3 0,0-2 5 0,-1 3 1 16,10-2 7-16,-10-3 4 0,10 3 1 0,-10 0-3 0,9 1-3 16,-7 5-3-16,-3-4-9 0,11-3-7 0,1 2-10 15,-12-2-14-15,2 3-14 0,8-1-13 0,1-5-10 0,-9 4-8 16,9 0-3-16,-2-4-4 0,-7 1-1 0,8-3-4 0,1 2-8 16,-10-4-10-16,1 3-11 0,8-4-16 0,-8-5-16 0,-1 5-16 15,10-5-20-15,-9 0-15 0,0-5-11 0,8 5-11 16,1-8-9-16,-2 2-6 0,2-4-3 0,-1-4-7 0,-8-1-12 15,8-1-12-15,-8 2-15 0,0 0-17 0,-9-1-28 0,0-1-54 16,0 3-80-16</inkml:trace>
  <inkml:trace contextRef="#ctx0" brushRef="#br0" timeOffset="40959.08">33101 16310 210 0,'10'0'198'0,"-1"-5"-64"0,9 0-43 0,-1 5-29 0,-1-4-17 15,2-2-6-15,7 1-6 0,2 1-5 0,7-2-2 0,-8-3 0 16,9 5-1-16,-9-2 1 0,9-4 1 0,-9 5 3 15,0 0 3-15,0 1 6 0,0-5 2 0,-9 3 3 0,1 2 3 16,0-2-1-16,-11 2 0 0,3-2 0 0,-3 6-2 0,-7-4-2 16,11 4-2-16,-11 0-3 0,0 0-3 0,0 0-7 15,-11 0-5-15,11 0-7 0,0 0-10 0,-7 4-10 16,-3-4-9-16,3 6-12 0,7-2-15 0,0-4-18 0,-9 0-20 16,9 6-23-16,-9-2-25 0,9 2-28 0,0-6-42 0,-8 3-60 15,8 3-82-15</inkml:trace>
  <inkml:trace contextRef="#ctx0" brushRef="#br0" timeOffset="41131.99">33050 16485 151 0,'18'-4'220'0,"8"-1"-55"15,0 0-43-15,9-4-31 0,-1-1-22 0,9 0-13 0,10 0-8 16,-9 1-7-16,-1-7-7 0,8 6-6 0,-7 0-7 0,-1 2-5 15,-8-2-6-15,-2 0-4 0,5 5-6 0,-14-4-8 32,-6 3-14-32,-10 6-17 0,10-4-22 0,-10 4-35 0,1-5-56 15,-9 5-99-15,-9 5-98 0</inkml:trace>
  <inkml:trace contextRef="#ctx0" brushRef="#br0" timeOffset="48596.78">18166 11836 232 0,'-18'-4'265'0,"2"4"-93"0,-11-6-65 0,9 6-38 16,2-5-17-16,-1 5-9 0,0-5-3 0,-3 5-5 16,-5-5 0-16,17 5 4 0,-10-5 1 0,1 5 6 0,8-5-3 15,0 5-4-15,1-4-1 0,-10 4-2 0,10-4 0 0,-1 4-3 16,1-6-4-16,-2 6-9 0,2-6-2 0,-9 6-1 0,-2 0-1 16,3 0 3-16,-11 0-3 0,2 0 3 0,-1 6-2 15,-9-6 1-15,1 6 1 0,-10-2-1 0,9 0 2 0,-9 1 0 16,1 0-1-16,0 0 1 0,-1 0 2 0,-7 0 1 15,16 5 5-15,-9-4 1 0,1 2-1 0,-1-3 0 0,1 5 1 16,-1-5-1-16,0 5-1 0,10 0 0 0,-10-1-6 16,10 1-2-16,-1 0-3 0,1-1-3 0,-1 5-5 0,9 2-1 15,-9-1-4-15,9-1-1 0,-9 5 0 0,10-4-1 0,-10 6 1 16,0-8 2-16,0 7-1 0,-9 0 1 0,10-1 0 0,-1 5 0 16,-8-4 0-16,-2 5 0 0,11 4 1 0,0-5-1 15,-9 5-1-15,8-4 2 0,0 10-3 0,8-8 2 0,-7 4-1 16,8 2-2-16,0 2 0 0,9 1 1 0,0-3-1 0,-1 6-1 15,0-1 2-15,10-3-1 0,0 4 0 0,-1-5 2 16,0 6-1-16,0-6-2 0,1 0 0 0,8 4 1 0,0-2 0 16,-9-3 0-16,9 2 1 0,9 4 0 0,-9-11 1 0,0 11 0 15,8-3 0-15,-8-3 1 0,9 2-2 0,-9-1 0 16,9 5 0-16,-9-6 0 0,0 2-2 0,9-1 0 0,-9 0 0 16,8 1 0-16,-8-2 1 0,8-4-1 0,2 6 1 0,-2-6 0 15,-8 1 2-15,8-2 2 0,2-2-1 0,-2-3 2 0,1 8 3 16,-1-7 6-16,-8 0 3 0,9 0 5 0,-1 1 3 15,1 5-3-15,0-6 3 0,0-6-3 16,-9 7-1-16,17-1-4 0,-17 1-5 0,9-5-5 0,0-1-1 0,-1-4-1 16,10 5-2-16,-11-6 0 0,3 1-3 0,7 0 0 0,1 0 0 15,-1-5 1-15,9 5-1 0,-8-2-1 0,7 3-2 16,1-3 2-16,1 2 0 0,0 6 1 0,-2-8-1 0,10 7 0 16,-9-5 0-16,9 5 1 0,-1-6 2 0,-8 6-2 0,2-5 1 15,5-1 0-15,-16 0-2 0,10-4 1 0,-10 5 0 16,0-5-1-16,-8 0 0 0,8 0 1 0,-9-1-1 0,-8 1-1 15,10-6 1-15,-10 2 0 0,8 3 1 0,0-4 1 16,10 0-2-16,-9 0-1 0,-1 0 1 0,2 0 0 0,6 0 0 16,1-1 0-16,-7 2 0 0,7-1-1 0,0-2 0 0,1 3 2 15,-1-2 0-15,9 2-1 0,-8-1 2 0,-1 0-2 16,9-5 0-16,-8 0-1 0,7 5 0 0,-6 0-2 0,6-5 1 16,-7 5-1-16,7-5-2 0,-7 0 2 0,8 4 0 0,-9 0 0 15,0-4 1-15,9 6 1 0,-9-6 0 0,10 4 1 16,-11-4 1-16,12 0 1 0,-1 0-1 0,-11 0 0 0,2 0 0 15,7 0-1-15,-8 0 1 0,10-4 0 16,-1 4-1-16,-1-6-1 0,1 2 0 0,1 0 1 0,7-1 0 0,-7-5 1 0,-1 5 0 16,0-6-1-16,8 7 0 0,1-5 1 0,0-2-2 15,-9 2 0-15,8-1 1 0,1-5-1 0,-9 0 1 0,9 1 0 16,-9-1 0-16,-1-5 1 0,2 7 3 0,8-7 0 0,-9 1-1 16,9-1 1-16,-9-5 1 0,17 1 0 0,-7-1 1 15,-2 1 1-15,1-6 0 0,8 1 0 0,-8 0 1 16,8-5 4-16,-8 0 1 0,9-5 3 0,-1-6 5 0,0-7 12 15,0-3 15-15,0-9 13 0,1-4 9 0,0-10 9 16,-9 0 7-16,-1-5 7 0,9-10 0 0,-17 0-10 0,9-4-12 0,-10-6-8 16,-5 0-11-16,-12 2-8 0,-8 2-11 0,0 1-8 15,-18 11-8-15,-7-2-2 0,-2 7-4 0,-8 3-6 16,-8 1-2-16,0 9-1 0,-10 6-1 0,-7 4-1 0,7 7-5 16,-8 1-14-16,1 13-30 0,8 4-54 0,-9 9-59 0,17 1-57 15,-7 9-59-15,25 2-67 0,-1 1-95 0,11 12-143 16,6 6-54-16,10 0 4 15</inkml:trace>
  <inkml:trace contextRef="#ctx0" brushRef="#br0" timeOffset="57055.09">14944 17785 42 0,'-8'-5'158'0,"8"5"-25"16,-9 0-22-16,0 0-20 0,-8 0-19 0,-1 5-14 0,2-5-11 0,-11 0-3 0,9 5 0 0,2-5 2 16,-11 0 1-16,18 0-1 0,-9 5 0 0,11-5-1 15,-3 0-2-15,2 0-3 0,8 0-6 0,-8 0-5 0,8 0-6 16,0 0-4-16,0 0-4 0,0 0-1 0,0 0 0 0,0 5 4 15,0-5 4-15,0 0 7 0,0 0 8 0,0 0 10 0,0 0 10 16,0 0 9-16,-9 0 7 0,0 5 5 0,0-5 0 16,-9 0-3-16,-7 5-4 0,8-1-5 0,-10-4-7 0,2 6-5 15,-1-2-7 1,8 1-3-16,0 0-2 0,-7 0-1 0,15 0-3 0,2-1-3 0,-10-4-4 0,10 6-6 0,8-6-4 16,0 4-4-16,0-4-2 0,8 0 1 0,10 4 2 0,0-4 6 31,7 7 5-31,11-7 5 0,-1 0 2 0,8 0 2 0,17 0-1 15,-7 0-4-15,8 0-5 0,8 0-7 0,0-7-8 16,0 7-3-16,1-4-3 0,-1 0-4 0,9-2-1 0,-16 2-2 16,7-1-4-16,-17 0-9 0,8 0-8 0,-15 0-14 0,-2 5-14 15,-9-4-18-15,0 4-18 0,-7 0-18 0,-9 0-16 16,0-6-12-16,-10 6-14 0,-1 0-13 0,-7 0-20 0,0 0-32 16,0 0-49-16,-7 0-96 0,-11 6-85 0</inkml:trace>
  <inkml:trace contextRef="#ctx0" brushRef="#br0" timeOffset="57293.91">14536 18162 355 0,'-8'4'373'0,"-2"-4"-124"0,10 6-91 0,0-6-52 15,10 0-30-15,-2 4-15 0,10-4-9 0,8 0 4 0,9-4-6 16,-1 4-4-16,18-6-8 0,-1 2-10 0,3-2-8 0,15 1-8 15,-8-4-5-15,16 3-9 0,-7 6 2 0,-1-9 0 0,9 5 0 16,-8-6 1-16,0 0-2 0,-2 1-4 0,-6-1-6 16,-9 5-10-16,-1-2-12 0,-10 4-14 0,-7-2-19 0,-10-1-23 15,3 6-33-15,-12 0-45 0,-6 0-75 0,-10 0-122 0,0 0-57 16</inkml:trace>
  <inkml:trace contextRef="#ctx1" brushRef="#br0">30725 16073 0,'33'-33'94,"-33"0"-78,0-66-1,33 66-15,-33-33 16,0-33-16,0 32 16,0-65-16,0-132 15,0 32 1,0-66 0,0 1-1,0 32 1,0 67-1,0-1 1,0-65 0,0 65 15,0-32-15,0-34-1,66 100-15,-33 33 16,33-265-16,-66 297 15,33-296 1,0 197 0,0 1-1,1-67 1,-1 67 0,-33 98-1,0 1 1,0 66-1,0-33 1,0 33 0,0 0 15,0 132 156,0-33-171,0 67-16,-67-1 16,34 0 15,0-99-15,33 0-1,0-66 266,0-33-265,33 0 0,-33 0-1,0 33 1,33 0 171,1 33-171,-1 0 0,33 0-1,0 66 1,99 33 0,-32-33 15,-34 0-16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05T07:25:56.95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25390 9804 140 0,'0'-5'232'0,"-8"0"-73"15,8 0-56-15,-8 5-37 0,8-5-21 0,-9 1-11 16,9 4-5-16,-9-7-5 0,0 7-6 0,9-3-5 0,0-2 0 15,-8 0 0-15,8 5-3 0,0-5-1 0,-9 0 0 0,9 0-1 16,0 0 0-16,-9 0 0 0,9 2-4 0,0-4-2 16,0 4 2-16,0-3 3 0,0 0-3 0,0 2 0 0,9-1 4 15,-9 0 5-15,0 0 3 0,9 1 4 0,-9 0 2 16,0-2 3-16,8 0 3 0,-8 2 3 0,0-2 4 0,0-2 5 16,9 3 5-16,-9-1 6 0,0 2 8 0,9-2 6 0,-9 2 8 15,0-2 5-15,0-4 6 0,-9 10 3 0,9-3 3 16,0-2 5-16,0 0 2 0,0 5 2 0,-9-5 0 0,9 5-6 15,0 0-8-15,0 0-11 0,0 0-12 0,0 0-13 16,0 5-13-16,-8 5-9 0,-1-1-5 0,0 11-2 0,1-1 1 16,-10 7 0-16,1 1 2 0,9 3 0 15,-9 0 2-15,-3 4-3 0,3 0-2 0,1-1-6 0,-1 7-2 0,7-6-2 0,-7-4-1 16,9-1-1-16,-2-1-1 0,2-6-1 0,0 1 3 0,-2-7 7 16,2-3 8-16,8-3 13 0,0-5 17 0,0 6 20 15,0-11 22-15,0 4 18 0,0-4 12 0,0 0 5 16,0-4-3-16,8-2-9 0,2-9-15 0,-2-3-19 0,10-8-22 15,-1-2-19-15,-9-2-12 0,10 1-12 0,0-6-6 0,-1 1-5 16,1 0 0-16,-2-1 0 0,-6 2-2 0,7-6-2 0,0 4-2 16,0 1-1-16,-8 0-1 0,0 5 0 0,-1 3 0 15,1 3-1-15,0 4-1 0,0 4 1 0,-9 0 0 16,8 5 0-16,-8 2 0 0,0 1-2 0,8 2 0 0,-8 1 0 16,10-2 0-16,-10 6 1 0,8 0-1 0,1 6-1 0,-1-6 3 15,1 9 0-15,1-2 1 0,-3 1-1 0,4 2 0 16,4 5 2-16,3 0-2 0,-1-1 0 0,-7 1 0 0,6-2 1 15,2 7 0-15,-1-4 0 0,9 3 0 0,-9-3-1 0,0 2 2 16,1-3-1-16,-1 1-1 0,1 2-6 0,0-3-14 16,-1 4-29-16,0-4-61 0,0-5-74 0,-7-1-69 0,6 1-67 15,-7-6-82-15,0 2-128 0,-9-6-126 0,0-6-53 16,-18 2 13-16</inkml:trace>
  <inkml:trace contextRef="#ctx0" brushRef="#br0" timeOffset="644.24">25390 9632 183 0,'0'0'246'0,"0"0"-70"0,0-4-51 0,0 4-31 16,0 0-18-16,0 0-10 0,0 0-7 0,0 0-5 15,10-6-2-15,-10 6-7 0,0 0-6 0,8 0-6 0,-8 0-2 16,0-4-2-16,9 4 1 0,-9 0 4 0,0 0-1 0,0 0 5 16,0 0 5-16,0 0 3 0,0 0-1 0,0 0-1 15,0 4-2-15,0-4 1 0,0 0 4 0,0 6 6 0,0 4 4 16,0-6 5-16,0 7 4 0,0-3 3 0,0 8 1 0,0-2 3 16,0 5 3-16,8-4 6 0,-8 10 7 0,9-2 4 15,-9 8 3-15,10-7 1 0,-3 5-1 0,4 7 0 0,-4-3-2 16,1 1-8-16,2 5-9 0,7 1 7 0,-9-2 0 15,2 6 1-15,6 0 4 16,-6 0 0-16,-2 4-3 0,0 1-3 0,1 0-7 0,0 0-19 0,8 1-11 0,-9 4-6 0,1-6-9 16,0 6-8-16,-1-5-7 0,2 4-4 0,7 1-1 15,-9 0-2-15,2 3 1 0,5-2 3 0,-4 3-1 16,-2 1 1-16,-1 1 0 0,1-3-1 0,-1 2 0 0,-8-1 0 16,9 1-2-16,-1 0-4 0,2-1-1 0,-10 2-2 0,8-2-1 15,0 0 0-15,-8 1-1 0,9 5 1 0,0-6-1 0,0 1 6 16,-1-6 0-16,1 6 0 0,0-1-2 0,8-3 2 15,-8 3-1-15,-1-4-1 0,10-1 0 0,-9-4-5 0,-2 4 0 16,2 2 1-16,9-6 3 0,-8 5-2 0,-3-5 1 0,11 3-1 16,-10-3 0-16,2-4 1 0,-2-1-1 0,1 1 0 15,-1-3 0-15,1-2-2 0,0-1 0 0,-9-5 0 0,8-1 1 16,-8 2 2-16,9-6-2 0,-9 1-1 0,0-1 0 16,0 1 2-16,0-1 1 0,0 1-3 0,0-7 0 0,-9 7-1 15,9-5 0-15,0-1-1 16,-8 0 1-16,8 1 1 0,0-2-1 0,0-2 2 0,0 3 0 0,-9-4 0 0,9-1 2 15,0 5-3-15,0-9 0 0,0 5 0 0,0-4 0 0,0-3-2 16,0 2 0-16,0-2 1 0,0 3-1 0,0-6-2 0,0 0-2 16,0-1-9-16,0-5-18 0,0 2-42 0,0-2-70 0,0 2-77 15,9-6-67-15,-9 0-70 0,8 0-77 0,1-6-87 16,-9 2-128-16,9-6-41 0,-1 6 21 0</inkml:trace>
  <inkml:trace contextRef="#ctx0" brushRef="#br0" timeOffset="1573.6">25939 13667 51 0,'-17'0'439'0,"6"0"-111"0,11 0-116 16,-9 0-76-16,9 0-49 0,0 0-28 0,0 0-14 0,-7 0-8 16,7 0-2-16,0 0-3 0,0 6-3 0,0-6-2 15,0 0 0-15,0 0 4 0,0 0 6 0,0 0 8 0,0 0 12 0,0 0 11 16,0 0 12-16,0 0 9 0,0 0 8 0,0 0 4 15,0 0 4-15,0 0-2 0,0 0-5 0,0 0-5 0,0 0 1 16,7 0 8-16,2 4 16 0,2-4 12 0,13 0 6 0,-6 4 5 16,0-4 1-16,16 6-4 0,-8-6-7 0,9 4-20 15,-1 2-27-15,10 0-19 0,0-3-16 0,-1 2-13 16,1-5-9-16,7 5-4 0,2-5-2 0,-1 0 1 0,9 5-2 16,0-5-4-16,8 5 1 0,0-5-2 0,0 0 4 0,-1 0-3 15,12 0-2-15,7 0-6 0,-8 0 1 0,7-5 1 0,0 5-3 16,2-5-1-16,7 5-2 0,10-5-1 0,-9 0-1 15,-2-4 0-15,11 3 0 0,-10 2-2 0,10-6 1 16,-1 0 0-16,-9 1 0 0,9-1 3 0,-9 4-1 0,10-4-2 16,-9 2 1-16,7 3 2 0,2-5 1 0,-9 5-1 0,8-6 1 15,-9 11-1-15,10-10 0 0,-1 7 0 0,-9-2 0 0,8 0 0 16,-7 0-3-16,1 0 1 0,-3 0-2 0,-6 0-1 16,-2 0 0-16,1 2 3 0,0-9 0 0,0 8 1 0,-8-6 0 15,7 5 1-15,-8 0 0 0,0-4 0 0,-8 3 0 16,8 2-2-16,0-2 0 0,0 2 0 0,1-6 0 0,-2 10-2 15,2-5-2-15,-10 5-1 0,10-4 2 0,-10 4 0 0,0-6 1 16,0 6 0-16,2-4 0 0,-2 4 0 0,-7-6 1 16,-4 6 3-16,4-4-2 0,-1-2-1 0,0 2 0 0,0-2-2 0,0 3 2 15,-1-7 4-15,1 0 2 0,-9 4 2 0,8-4 2 16,-8 1 0-16,1 4 2 0,-1-4 3 0,0-1 1 16,-8 5-2-16,7 0 1 0,-7-5-2 0,8 5 1 0,-8 0 2 15,-1 1-2-15,9-1 1 0,-9 0-3 0,10 0 0 0,-10 1-3 16,1-2 1-16,-1 2 0 0,1-7-1 0,-10 6 2 0,1-4 0 15,0 5 4-15,-9-6 2 0,8 4 2 0,-17-4 1 16,9 0 2-16,-8 7 2 0,-1-7 3 0,-8 5 5 16,0 0 0-16,-1-1 1 0,-8-4 0 0,0 6-2 0,-8-6-3 15,-1 0-6-15,-7 1-4 0,-12-1-8 0,-6-5-5 0,-1 5-7 16,-8-4-4-16,-8 4-2 0,-3-5 1 0,3 5 0 0,7 2-1 16,1 2-2-16,7 2 0 0,3-2 1 0,6 6-5 15,1-4 0-15,8 4-1 0,2 4 0 0,6-4-2 16,2 6-1-16,-1-2-3 0,1 2 0 0,8-3 3 0,-9 2 1 15,9 5 1-15,9 1 0 0,-9-1 2 0,8-1 4 0,1 5 2 16,-1-4 1-16,2 0 0 0,6 5 3 0,-7-5 1 16,17 4 2-16,-8 0-1 0,8 2 0 0,-9-3 1 0,10 3 2 15,-2-6 0-15,2 4 0 0,-1 0 1 0,-10 1-2 0,11 0-1 16,-9-1 1-16,-2 1-1 0,-6 0 0 0,-3 4-1 16,3-5 1-16,-10-4-1 0,0 11 3 0,0-7 2 0,-10 0 2 15,-7 2 1-15,1 3 0 0,-19-5 0 16,9 6 0-16,-9-5 0 0,-8 1-7 0,-1-3-12 0,-9-3-18 0,1 5-25 15,1-5-48-15,7-7-95 0,-8 8-111 0,8-6-131 0,10 5-214 16,-9-1-115-16,17-5-56 0,-8 12-16 0</inkml:trace>
  <inkml:trace contextRef="#ctx0" brushRef="#br0" timeOffset="15037.7">26615 13042 46 0,'0'0'94'0,"0"0"-14"0,0 0-7 0,0 0-11 0,0 0-10 15,0 0-4-15,0 0-6 0,0 0-4 0,0 6-4 16,0-6-2-16,0 0-4 0,0 4 0 0,0-4 5 15,0 0 2-15,0 0 7 0,0 0 1 0,0 0 0 0,0 0 2 16,0 0 2-16,0 0-1 0,0 0-1 0,0-4-5 0,0 4-7 16,0 0-4-16,0-6-4 0,0 6-5 0,8 0-4 0,-8 0-4 0,0 0-3 15,0 0-2-15,0 0-2 0,0 0 0 16,0 0-3-16,0 0 1 0,0 0-2 0,0 0-1 0,0 0 2 0,0 0-2 16,0 0 0-16,0-4 1 0,0 4 2 0,0 0 1 15,0 0 4-15,10 0 6 0,-10-6 4 0,0 6 2 16,8-4 4-16,-8 4 3 0,9-6 2 0,-9 2 2 15,9 4-5-15,-9-5-1 0,9 1-2 0,-9 4-3 0,8-5-4 0,-8-2-4 0,0 7-2 0,9-3 1 16,0-2 0-16,-9-1 0 0,8-3-1 0,0 4 2 16,-8 0-1-16,10 0 3 0,-2 1 0 0,-8-2-1 0,9 2 0 15,-1-1-1-15,-8-5 1 16,9 5-4-16,0 0 3 0,-1-5-4 0,-8 0-2 0,9 7 0 0,0-7-1 0,-1 4-1 16,1-4 1-16,0 0 1 0,0 7 0 0,-1-7 0 0,-8 4 1 15,7-4-1-15,4 6 1 0,-4-6 0 0,-7 1 1 0,10-3-1 16,0 9 2-16,-10-12-2 0,7 5 0 0,2 0 2 15,0 0 0-15,0-1-3 0,-1 3 0 0,-8-2-1 0,8 0-3 16,2 0 2-16,-2 0-2 0,-8 7-2 0,9-9 0 0,-1 3-1 16,-8 4 0-16,9-5-1 0,-9 7 1 0,9-9 0 15,-1 8 1-15,-8-6 0 0,10 6 0 0,-2-7 1 0,-8 1-1 0,8 0 0 32,1 0 0-32,0 2 0 0,0-2-1 0,-2 0 0 0,-7-4 1 15,20 4 0-15,-20-1 0 0,7 2 0 0,3-6 1 16,-2 5-1-16,1 1 1 0,-9-6-1 0,8 5-1 15,1 0 1-15,0-4 0 0,-1 4-1 0,-8 1-1 0,9-7 0 0,0 6 2 16,0 0 0-16,-1-5 2 0,1 7-1 0,0-8-1 16,-1 2 1-16,-8 0 0 0,8-1-1 0,2 0 0 15,-2 0 0-15,-8 2 0 0,9-3 0 0,0 2-2 0,-1-1 2 16,-8 1 0-16,8 4 1 0,1-5 0 0,-9 1 0 0,0 4 1 16,11-5 0-16,-11 5 0 0,7-4-2 0,1 4 3 15,-8-5 1-15,9 5 0 0,0-5 1 0,-9 2 1 0,9-3 5 16,-1 3 3-16,-8-3 5 0,8 2 1 0,-8-1 2 15,10-1 1-15,-10 2 0 0,9 5-2 0,-9-6 0 0,0 1-4 16,8 4-4-16,-8-5-3 0,9 0-2 0,-9 7-7 0,8-8 3 16,-8 6-1-16,0 0-2 0,9-3-2 0,0 1 1 15,-9-2 1-15,9 5 1 0,-9-1 4 0,8-6 1 0,0 8 0 16,2-2 3-16,-2 0 3 0,-8-5 1 0,8 6 2 16,2-6 2-16,-2 5 2 0,1-5 1 0,-9 7 3 0,8-4 0 15,2-2-1-15,-2 4 1 0,0 1-2 0,-8-7 4 0,10 8-1 16,-3-7 1-16,3 5-1 0,-1-6 0 0,-1 8 2 15,-8-2-3-15,10-5 0 0,-3 6-7 0,-7-1-1 0,10-1-5 16,-2-3-2-16,0 4-3 0,1 0-1 0,0-5-3 0,-9 6 1 16,9-1 0-16,-1 0 1 0,2-4-2 0,-2-1 0 15,0 1 0-15,1-2-1 0,0 3 0 0,8-7 0 16,-9 1-1-16,9 4 0 0,-8-5 1 0,9 5 0 0,-8-5 0 16,-3 7 0-16,11-3 0 0,-10 2 0 0,2-1 0 0,-2 1 0 15,-1-2 1-15,3 1-3 0,0 1 1 0,-2 4 1 0,-8-4 1 16,8 0 0-16,1-6 1 0,0 5-1 0,-1 5 0 15,1-3 4-15,0-8-2 0,-1 6 2 0,1 2 2 0,-1-7 3 16,1 5 4-16,0-1 4 0,-9-2 3 0,8 3 6 0,2 0 7 16,-2 4 5-16,1-2-2 0,-9 3-3 0,8 0-2 15,-8-5-4-15,9 6-2 0,0-1-5 0,-9 0-6 16,7 1 1-16,4-1-1 0,-11 0 4 0,9 0 2 0,-2 1 6 16,3-1 3-16,-10 0 1 0,8 0 1 0,1-4 0 0,-1 4-1 15,2-5 2-15,-2 6-4 0,0-6-3 0,1 0-6 0,0 5-2 16,0-5-3-16,-1 1-1 0,1 0 0 0,0-2 0 15,-1 6 2-15,1-3 4 0,0-3 3 0,-1 6 7 16,1-3 3-16,-9-2-1 0,7 0 0 0,4 5-2 0,-4-4-2 16,-7-1-6-16,9 5-2 0,2-5-6 0,-11 6-2 0,7-1-6 15,2 0-1-15,-9 1-3 0,9-2 0 0,-9 2 0 16,8 3-3-16,-8-3 0 0,9 5-2 0,-9-6 2 0,0 4-2 16,8-4 0-16,-8 7 0 0,10-7-1 0,-10 5 3 15,8-5-1-15,-8 5 3 0,0-5 1 0,9 4-4 0,-9-3 3 16,8 4 2-16,-8-5 1 0,9 6 2 0,-9-6 0 0,0 0 0 15,9 5 0-15,-9 0 4 0,0 0-3 0,0-5-1 16,8 1-1-16,-8 5-4 0,0-7-1 0,9 6-1 0,-9-5-1 16,9 6-1-16,-9-5 2 0,0-3-2 0,8 8 0 0,-8-6 2 15,0 6 0-15,9-5 3 0,-9 3 0 0,0-3 1 16,0-2-1-16,9 7 1 0,-9-6 2 0,0 5 2 0,8-5-1 16,-8 1-2-16,0 3 0 0,0-3 0 0,8-1 2 15,-8 5 0-15,0 0-2 0,0-5-4 0,0 6 2 0,0-2 0 16,10 3 0-16,-10-3 2 0,0 2-4 0,0-2-1 15,0 1 0-15,8 0-1 0,-8 0 0 0,0 0-1 0,0 5 1 16,0-3-1-16,0-3 1 0,0 0 0 0,9 2 3 16,-9-2-2-16,0 6 1 0,0-4 1 0,0 0-1 0,0-2-1 15,8 2 0-15,-8-1 0 0,0-1-4 0,10-4 3 0,-10 6-1 16,0-2-1-16,8-2 2 0,-8-2 1 0,9 0 2 0,-9 5-2 16,9-4 2-16,-9-1 1 0,7 0-2 0,3 5 2 15,-10-5-1-15,9 5-1 0,-9-3-1 0,0 1 0 16,9-2 0-16,-9 3 0 0,0 2 0 0,0-1-2 0,0 5-1 15,9-5 1-15,-9 0 2 0,0 1 0 0,0 4 0 0,0-4 0 16,0-2 0-16,7 6 0 0,-7 0 1 0,0-6 0 16,0 2-1-16,10 4 0 0,-10-6-2 0,0 6-2 0,0 0 2 15,0-4 0-15,0 0 1 0,8-1-1 0,-8 5 2 16,0-6 0-16,9 2 0 0,-9-2 1 0,0 6 0 0,0-4 0 16,0 4-1-16,0 0 0 0,0-6-1 0,0 6 1 0,8 0 0 15,-8-4 0-15,0 4 1 0,0-6 0 0,0 6 0 16,0-3 3-16,0-2-1 0,9 0 0 0,-9 0-1 0,0 0-2 15,0 0-1-15,9 0 2 0,-9-1-1 0,0 3 0 16,0-4 0-16,0 7 0 0,0-3-1 0,8-2 1 0,-8 0 0 16,0 0-2-16,0 5-8 0,0-5 3 0,0 0 4 0,10 0 1 15,-10 0 2-15,0 5 0 0,0-3-1 0,0-4 1 16,8 2 9-16,-8 1-4 0,0-2-3 0,8 2-2 0,-8-5-3 16,0 3 2-16,9 6 1 0,-9-10-2 0,0 5 1 0,0 5 1 15,9-5-1-15,-9 1 0 0,0-2 1 0,0 6 0 16,9-3 0-16,-9 3 0 0,0 0 1 0,0-6 0 15,0 6 0-15,0 0 0 0,0 0-1 0,0 0 1 0,0 0-1 16,0 0 0-16,0 0-2 0,0 0 0 0,0 0 2 0,0 0-2 16,0 0 1-16,0 0-2 0,0 0 0 0,0 0 0 0,0 0-1 15,0 0 2-15,0 6-2 0,0-6 2 0,0 0-2 16,0 0 1-16,0 3-2 0,0-3-3 0,0 0-8 16,0 0-14-16,0 0-20 0,-9 0-31 0,9 6-47 0,0-6-50 15,0 0-58-15,0 0-67 0,-9 0-99 0,0-6-176 0,1 3-84 16,0 3-23-16</inkml:trace>
  <inkml:trace contextRef="#ctx0" brushRef="#br0" timeOffset="17984">21968 10751 200 0,'0'0'329'0,"0"0"-110"0,-7 0-85 0,7 0-44 0,0 0-22 0,7-5-8 16,-7 5 0-16,0 0 1 0,10-4 6 0,-10 0 5 15,10-2 10-15,-10-4 8 0,7 6 12 0,2-6 15 16,-9 5 15-16,9-1 17 0,-9 2 13 0,8-2 10 0,-8 2 6 16,0-2 0-16,0 2-9 0,9 4-12 0,-9-4-14 0,0 4-16 15,0-5-15-15,-9 5-14 0,9 0-16 0,0 0-13 16,0 0-11-16,-8 0-11 0,8 0-9 0,-9 0-9 0,0 0-7 16,2 0-8-16,-3 0-4 0,0 0-2 0,-7 0-3 0,0 0-1 15,9 0 2-15,-10 5 1 0,1-5 3 0,-1 0 1 0,2 4-1 16,-2-4 0-16,1 4-2 0,-8 6-1 0,7-4-2 15,-9 4-3-15,10-1 0 0,-9 5-2 0,-1-2 0 16,2 1-2-16,-2 2 3 0,2-1 0 0,-1 1 1 0,0 0 1 16,0 0 1-16,-1-1-1 0,0 1-1 0,2 0 2 0,8-7-3 15,-9 8 2-15,8-6-1 0,1-1-2 0,9 1 0 16,-10 0-2-16,10 0 1 0,-2-1-1 0,3 6 0 0,-2-4-1 16,1-1 2-16,-2 8 1 0,0-3-1 0,3 0 1 0,-2 4 0 15,0 0 0-15,1 2 0 0,-1-3 1 0,-9 2-1 16,10-1 1-16,-1-4 0 0,0 6-1 0,1-8 2 0,-1 7 0 15,0-5-2-15,1-1 0 0,-1 7 0 0,1-8 0 16,8 1 2-16,-10 8 0 0,2-9 0 0,0 3-1 0,-1-3 0 16,9 2 0-16,-9 0 1 0,-1 0-2 0,10-1-1 0,-7-2 1 15,7 1 0-15,-9-3 0 0,9 0 2 0,-9-2-1 16,9 2-1-16,0-4 1 0,-8 9-1 0,8-5 0 0,-10 4-1 16,10 0 0-16,0 2 0 0,0-3-1 0,0 3 0 15,0 3 0-15,-8 1 1 0,8-6 1 0,0 6 0 0,-7 3 0 16,7-2 1-16,0-1 1 0,-10-2 0 0,10 3 1 0,-10-3-2 15,10 2 0-15,-8 0-1 0,8 1 1 0,-9-8 1 16,2 7-1-16,7-5 0 0,-10-1 1 0,10 1-1 16,0 0 0-16,-8-1 0 0,8 1-1 0,-9-1 0 0,0-4 0 15,9 6 0-15,-8-3 1 0,-1 3 1 0,9-6-1 0,-8-1 0 16,8 5-1-16,-9-4 0 0,0 0 1 0,9 0 1 0,-8-1-3 16,8-4 1-16,-10 5 0 0,10-5 0 0,0-1 2 15,-8 2 0-15,8-2-2 0,0 2 0 0,-9-1-1 16,9-2 1-16,-8 3-1 0,8 0 3 0,-9-3-2 0,9 3 0 0,-9 4 1 15,9-6-1-15,0 6 1 0,-7-4-1 0,7 3 1 16,-11-5-4-16,11 6 3 0,-7-4 0 0,-2 4 0 16,-1-1 0-16,10-5 1 0,-8 6 1 0,8 0-1 0,-9-5 1 15,9 0-2-15,-8 0-1 0,8 5 1 0,0-6-1 0,-9-4 1 16,9 6 0-16,0-2 1 16,-9 1 0-16,9 1-1 0,0-3 1 0,-8 3 0 0,8-2 0 0,0 2 0 0,-9-1-1 15,9-2 0-15,-9 4 0 0,9 1 1 0,-9-1-1 0,1 2-2 16,8 1 1-16,-9 0 0 0,0-1-1 0,1 1 0 0,0 4 2 15,-2-4-2-15,10 5 2 0,-8-5 1 0,-1-1 0 16,9-2-1-16,-8 1 0 0,-1-3 0 0,9 0 1 16,-8 4-1-16,8-3-2 0,0-1 0 0,-9 5 2 0,9-7 0 15,-11 3-4-15,4 4 2 0,7 0 0 0,-8 0 1 0,8-1 1 16,-9 1 0-16,0 0 0 0,9-1 0 0,-9 5 2 0,1-4-1 16,0 5 2-16,8 0 0 0,-10-6-2 0,1 6 1 15,9-5-1-15,-8 5 0 0,-2 0 0 0,10-7 0 16,-7 8-1-16,-2-1-2 0,9-5 2 0,-9 5 0 0,0 0 1 15,1-2 0-15,8 1 2 0,-8 1-1 0,-2 0-2 0,2 0 1 16,0 1 1-16,-2-3-2 0,2 2 0 0,8 0 0 16,-9 0-1-16,1 4 1 0,-2-4 1 0,2 0 0 0,0-1-2 15,8 0 0-15,-10 2 1 0,3-3-2 0,7 2 2 16,-10 0-1-16,10 0-2 0,0-1-1 0,-7 1 1 0,7 0 2 16,0 4 0-16,0-5 1 0,0 7 0 0,0-3 0 0,0-2 1 15,-10 4 2-15,10-7 1 0,0 13-1 0,0-7-1 16,-10 0-1-16,10 1-1 0,0-1-1 0,-7 0 0 0,7 7 1 15,0-7-1-15,0 5-1 0,0-5 0 0,-10 6 0 16,10-1 1-16,0 1 0 0,0-5 0 0,0 4 0 0,0 5 2 16,-8-5 1-16,8 5 1 0,0-4-1 0,0-1-1 0,0 1-1 15,8 0 1-15,-8-1-1 0,0-4 0 0,0-2 0 16,0 7-3-16,10-5 1 0,-10-1 0 0,0 1 2 0,7 0-1 16,-7-5 0-16,10 4 0 0,-10-4-1 0,10 4 3 0,-10-4-1 15,7 5 1-15,3-1 1 0,-3 0 3 0,-7-3-1 16,10 3-2-16,-2 1-2 0,0-1 0 0,2-5 0 15,-2 1-1-15,-8 0 0 0,9-6-3 0,-1 1 1 0,2 0 2 16,-2-6-2-16,-8 6 6 0,8-4-2 0,2-1-2 0,-2 0-2 16,0 0 0-16,-8 0 2 0,9-5-2 0,0 3 1 15,7 3-3-15,-6-6 4 0,-2 4 1 0,11-4 2 0,-11 0 2 16,9 0-2-16,-8 0 3 0,8-4 0 0,1 4-1 16,-9-6 0-16,16 3 1 0,-8-2-1 0,1-5-2 0,-1-1 3 15,0 1 1-15,10 6-1 0,-10-10-4 0,0 4 2 0,0 0-1 16,9 0 1-16,-8 5-1 0,0-5-2 0,7 0 0 15,-7 1 0-15,0-1 1 0,-1 0-2 0,0 0 1 0,0 0 0 16,0 1 0-16,0-5 0 0,3 4 0 0,-5 1 0 16,3-6 2-16,7 0 2 0,-6-4-2 0,-2 4-2 0,1-5 1 15,-1 0 0-15,0 2 1 0,0-3 0 0,1 3-2 0,-1-4 0 16,-8 4 0-16,8-6 3 0,1 4 0 0,-11 0-2 16,13-4-1-16,-12 4 0 0,1-3 1 0,8-3-1 0,0 1 0 15,-8-4 0-15,8 5 0 0,1-5 1 0,-2 0 2 16,-6-6 0-16,7 6 0 0,-9-6 0 0,10 6 4 0,0-4 1 15,-11 3 0-15,2-4 0 0,9-1 1 0,-9 6 0 0,8-4-2 16,-8 3 1-16,-1 1-2 0,1-1-1 0,0 1-1 16,8-5 1-16,-8 4-4 0,0-4 1 0,-1 5 0 15,0-5 0-15,2 0-2 0,-2-1-1 0,1-4-2 0,-1 0 2 0,1-6 1 16,-9 3 1-16,8-3 0 0,1-4 0 0,2 5 1 0,-4-4 0 16,1-1 0-1,-8 0 0-15,9 0-2 0,-9 4-1 0,0-3 0 0,9 4 1 0,-9-5 0 0,0 6 1 16,0-2 1-16,0 2-3 0,0-1-1 15,9 4 1-15,-9-4 1 0,0 5 0 0,0 1 1 0,8-2-1 0,0 1 2 0,-8 1 2 16,10-3 1-16,-1 8 1 0,-1-1-2 0,2-5 0 16,-3 0 1-16,2 4-1 0,0-3 1 0,0-3 0 0,-1 3 1 15,0-6-1-15,2 5 0 0,-10-4 0 0,8-2 1 16,-8 1 0-16,8-5 3 0,-8 6 1 0,10-6 1 0,-10 5-1 16,0-1 3-16,0 6 0 0,0-4 1 0,0 8 1 0,0 1-1 15,0 0 0-15,-10 6-1 0,10 2 1 0,0 1 0 16,-8 7 0-16,8 3 0 0,-8-1-6 0,8 3-1 0,-10 3-1 15,10 0-6-15,-8 5-5 0,0-6-8 0,8 8-11 16,-9-2-14-16,0 0-22 0,9 0-55 0,-9 5-83 0,2 0-84 16,-3 0-83-16,2 0-111 0,-1 5-180 0,-1 0-87 0,2 0-32 15,8 4 23-15</inkml:trace>
  <inkml:trace contextRef="#ctx0" brushRef="#br0" timeOffset="20556.42">28630 9457 137 0,'9'0'157'0,"-9"-6"-20"0,0 3-25 16,0-3-24-16,0 6-19 0,0-4-15 15,0-2-9-15,0 6-5 0,0-4-6 0,0 4-3 0,8-6-4 0,-8 2-6 0,0 4-4 0,0 0-6 0,0 0-5 31,8-6-3-31,-8 3 0 0,0 3-1 0,10-7 1 0,-10 7 1 0,0-3 0 0,7 3 2 0,-7-5 1 0,0 5 1 16,10 0 2-16,-10 0 2 0,0-5 1 0,0 5 1 0,0 0 0 31,0 0 2-31,0-5-1 0,0 5 0 0,0 0 0 0,0 0 0 16,0 0 0-16,8 0 2 0,-8 0-1 0,0 0 1 16,0-5-1-16,0 5-1 0,0 0-1 0,0 0-1 0,9-6-3 15,-9 6-2-15,0-4-1 0,10 4 0 0,-10 0-3 0,0-6 2 16,0 6-2-16,7-3 1 0,-7 3-1 0,0-6-2 15,10 6 0-15,-10 0 0 0,0 0 0 0,0-5 0 0,8 5 1 16,-8 0-1-16,0-4 3 0,0 4 1 0,0 0 0 0,0 0 1 16,0 0 1-16,8-5-2 0,-8 5-1 0,0 0 0 15,10 0-2-15,-10-5-1 0,8 5-1 0,-8 0-1 0,9 0-1 0,-1 0 0 16,-8 0 1-16,0 0 0 0,10 0-1 16,-10 0 0-16,8 0 1 0,-8 0 0 0,0 0 0 0,0 0 0 0,0 0-1 0,0 0 1 0,0 0 1 15,0 0 1-15,0 0-1 0,0 0 1 0,0 0 0 0,0 0 1 16,0 0 0-1,0 0-2-15,8 0 2 0,-8 0 0 0,0 0 3 0,0 0 0 0,0 0 1 16,10 0 2-16,-10 0 5 0,0-5 3 0,8 5 3 0,-8 0 4 0,0 0 1 0,0-5 0 16,8 5 6-1,-8 0 0-15,0 0-1 0,0 0-2 0,0 0-1 0,0 0-3 0,0 0-1 0,0 0 1 0,0 0-10 16,0 0 0 0,0 0-5-16,0 0-1 0,0 0-3 0,0 0-2 15,0 0-1-15,0 5-2 0,0-5 0 0,0 0-1 0,0 0 0 16,0 0 1-16,0 0-2 0,0 0 0 0,0 0 1 0,0 0 0 15,9 0 0-15,-9 0 1 0,0 0 0 0,0 0-2 16,0 0 2-16,0 0 0 0,0 0 2 0,0 0 0 0,0 0 2 0,0 0 2 0,9 0 3 16,-9 0 3-16,0 0 3 0,0 0 5 0,0 0 2 0,9 0 4 15,-9 0 1-15,0 0 1 0,8 0 5 0,-8 0 2 16,9 0 1-16,-1 0-2 0,1 0 1 0,1 0-4 16,-10 0-4-16,8 0-1 0,0 0-10 15,-8 0-4-15,9 0-6 0,-9 0-3 0,8 0-3 0,-8 0 2 0,10 0 2 16,-10 0 3-16,8 0 6 0,-8 0 6 0,0 0 8 15,7 0 7-15,-7 0 7 0,0 0 6 0,0 0 4 0,0 0 0 0,11 0 0 0,-11 0-1 16,0 0-1-16,0 0-3 16,0 0-2-16,0 0-5 0,0 0-2 0,0 0-4 0,0 5-3 0,0-5-5 0,0 0-4 0,0 0-7 15,0 0-4-15,0 0-4 0,0 0-1 0,0-5-1 16,0 5-1-16,0 0-3 16,-11 0 0-16,11 0 0 0,0 5-1 0,0-5-7 15,0 0-23-15,-7 0-37 0,7 5-43 0,-18-5-49 16,10 0-52-16,-9 5-64 0,9-5-91 0,-19 4-147 0,10 1-62 15,-10 1-17-15</inkml:trace>
  <inkml:trace contextRef="#ctx0" brushRef="#br0" timeOffset="22497.99">28647 9418 294 0,'0'0'243'0,"0"0"-86"0,8-6-53 0,-8 6-28 0,10-3-14 16,-3 3-5-16,3-7-3 0,-2 7-2 0,1-3-1 0,1-2-1 15,-3 0 0-15,3 0 1 0,-2 0 1 0,0 5 2 16,-8-6 7-16,10 2 4 0,-10 4 3 0,8-6 1 16,-8 6-3-16,0-3-2 0,9 3-5 0,-9 0-6 0,0-6-8 15,0 6-7-15,8 0-8 0,-8 0-6 0,0-5-7 0,10 5-4 16,-2-4-5-16,-8 4-2 0,8 0 0 0,2-5 0 15,-10 5 1-15,8-5 2 0,0 5 4 0,1 0 5 0,0-5 2 16,-9 5 6-16,9 0 4 0,-1 0 5 0,-8-5 2 16,9 5-2-16,-1 0-3 0,1 0-4 0,-9-5-4 0,10 5-6 15,-2 0-5-15,-8 0-6 0,8-5-2 0,1 5-3 0,-1 0-1 16,-8 0 1-16,10 0 2 0,-2-5 1 0,-1 5 6 16,4 0 8-16,-2 0 7 0,-1-5 6 0,2 5 8 15,-3 0 2-15,2-5 2 0,-1 5 0 0,2 0-6 0,-2 0-9 16,1 0-7-16,-1 0-9 0,-8 0-6 0,9 0-4 0,0 0-2 15,-1 5-2-15,-8 0 0 0,9-5-1 0,0 5 1 0,-1 0 1 16,1 0 0-16,0 0 0 0,0 0 0 0,-1 0 0 16,0 0-1-16,2-1 0 0,-3 7 1 0,3-8 0 0,0 7 0 15,-3-4 0-15,2 4-2 0,0-5 1 0,-9 3 0 16,9-1 1-16,-1 2 1 0,0-5 0 0,2 6 1 0,-2-4 0 16,-8 4-1-16,9-1 0 0,-1 0 2 0,1-4-1 15,0 5-2-15,-9 0 0 0,8-1 0 0,2 1-1 0,-2 2-4 16,0-4 4-16,-8 7 0 0,9-10 1 0,0 8 0 0,-9-3 0 15,9 1 0-15,-9-1 1 0,7-5 3 0,-7 5-1 0,10-1-3 16,-10 1 0-16,10 0 0 0,-10 0 0 0,7-1-1 16,-7 1 1-16,0 0-1 0,10 0-2 0,-10-1 1 15,8-4 0-15,-8 4 0 0,0 3 2 0,8-2 0 0,-8-2 0 16,0 2 1-16,9 0 1 0,-9 0-1 0,0 0 2 0,9-1 0 16,-9-4-1-16,9 5 1 0,-9 0 0 0,8-2 1 15,-8 2-1-15,0-4 0 0,9 4-2 0,-9-1 1 0,0-3-1 16,9-2 2-16,-9 0-1 0,9 6 1 0,-9-4 3 15,8 0 1-15,-8 2 0 0,9-3 1 0,-9 5 2 0,8 0 1 16,1-1 2-16,-9-3 1 0,8 3-1 0,2 1 0 0,-2-5 1 16,0 5 5-16,-8-1-1 0,8-3-3 0,2 3 0 15,-10-4 2-15,8 5 3 0,1-6 3 0,0 6 0 16,-9 1-3-16,9-8 1 0,-1 3 1 0,-8 0-2 0,10 3-2 16,-2-5-4-16,-8 6-4 0,7-6-4 0,3 8-3 0,-10-9 0 15,8 7-1-15,2-5-1 0,-10 0-1 0,9 5-1 0,-9-4 1 16,7-2 0-16,-7 5 1 0,10-3-1 0,-10-2 0 15,8 6-6-15,-8-5 4 0,9 0 2 0,-9 5 1 0,9-5 4 16,-1-1 3-16,-8 2 0 0,9 3 3 0,-1-4 8 0,-8-1 0 16,10 2 1-16,-2 4 2 0,0-2-1 0,2-1-2 15,-2 1-3-15,1 2 0 0,-1-4-2 0,1 4-3 16,-9 0-1-16,9-6-3 0,-1 5-3 0,2 1 1 0,-3-5-1 16,2 6 2-16,-9-7 1 0,10 6 0 0,-2-5-1 0,-8-1 1 15,0 2 1-15,10-2 0 0,-10 1 0 0,7 0-2 0,-7 0-1 16,8 5 1-16,-8-5 1 0,0 0-4 0,10-1 2 15,-10 7 1-15,0-8-1 0,8 3 0 0,-8-2 0 16,0 7-1-16,0-6 0 0,9 0 0 0,-9 0 1 0,9 0 1 16,0 0 3-16,-9-2 3 0,8 3 5 0,-8-2 5 0,10 2 4 15,-10-2 2-15,8-4 2 0,-8 6-1 0,8-6-2 16,-8 4-3-16,0 2-3 0,8-6-5 0,-8 5-3 0,0-5-2 16,10 4-3-16,-10 0-1 0,8 1-1 0,-8-5-3 15,9 5-7-15,-1 1 4 0,-8 4 1 0,10-10-1 0,-3 9 2 16,2-4-2-16,0 0 1 0,0 4 1 0,1-2 8 0,-3-4-3 15,2 2-3-15,0 0-2 0,-1 5 0 0,2-5 3 16,-2 5-2-16,-1-5-1 0,3 3-2 0,0-2 0 0,-2 4 0 16,-8-5-2-16,8 5 1 0,1-5-1 0,0 4 3 15,-1 1 0-15,1-6 0 0,-9 6 0 0,9 1 2 0,-1-7 0 16,1 6 2-16,0 0 1 0,-1 0-2 0,1-1 2 16,-1-4 0-16,2 5-1 0,-10-5-1 0,8 4 1 0,1-2 0 15,-9 1-2-15,8 2-1 0,1-5-1 0,-9 5-1 0,9-2 1 16,-2 3 2-16,-7-1 1 0,11 0-11 0,-2 0 6 0,-9-2 2 15,7 2 0-15,3 6 2 0,-2-7 1 0,1 1 3 16,-9 6 0-16,8-6 11 0,1-2 0 0,-9 2-3 16,9 5-3-16,-1-6 1 0,-8 1-2 0,9 0-4 0,0-5-3 15,-9 5 1-15,9 0-5 0,-1 4 0 0,-8-4 1 0,9 4-1 16,-9-4 4-16,9 1-1 0,-1-2 1 0,-8 6-2 0,8-5-1 16,2-2 0-16,-10 4 2 0,8 1 0 0,1-8-3 15,-2 10 1-15,3-5-2 0,-2-1 3 0,-8 1-2 16,9 0 1-16,2 0-1 0,-4-5 1 0,1 5 0 0,-8 0 1 15,10-1 0-15,-2-3-2 0,-8 3 4 16,9-5-1-16,-1 7 2 0,0-1-1 0,2-5 1 16,-10 5 1-16,9-7 0 0,-1 7 2 0,1-4-1 0,-1 4-1 0,1-6-1 0,0 1-2 15,0 5 1-15,-1-1-2 0,-8-4 1 0,8 5-5 16,2 0 1-16,-2-5-1 0,0 5 2 0,2-1 0 0,-2-2 0 16,1 1 0-16,-1 2-1 0,2-1 1 0,-2-3 2 0,10 2 1 15,-11 2-1-15,12 1-2 0,-11-1 2 0,2-5-2 0,7 5 1 16,-9-1 2-16,9 1-1 0,-8 0-1 0,8 0 0 15,-9-1-1-15,2-5 1 0,7 6 0 0,-8-4 0 16,8 3 0-16,-9 1 0 0,9-5 0 0,-7 0 0 0,-2 5-1 16,1-4 1-16,8 2 0 0,-7-3-1 0,-2 0 0 0,10 0 0 15,-10 5 0-15,9-5-1 0,-7 0 1 0,-2 3 2 0,10-2-1 16,-2-1 0-16,-7 0-1 0,9 5 0 0,-1 0-1 16,0-5 2-16,1 3 1 0,-1-2-2 0,1 4 2 0,-3-6 0 15,5 7 1-15,5-7-2 0,-8 6 0 0,1 0-1 16,-1 0 1-16,9-6 0 0,-8 6-2 0,8 0 1 0,-9 1 0 15,8-1 0-15,-5-2 1 0,5 7-1 0,0-5-2 16,-7 0 2-16,8-1 0 0,-9 1 0 0,9 0 0 0,0 0 0 16,-8 0 2-16,-1-2-2 0,9 2 0 0,-8-4 0 0,8 3-1 15,-8 1-1-15,-1 0 1 0,0 0-3 0,9-1 1 0,-10 1-2 16,2 6 3-16,0-6 1 0,7-7 0 0,-8 12 1 16,11-5 0-16,-12 0 1 0,2 0 0 0,8 0 4 15,-9-1-3-15,1 1-1 0,8-1 1 0,-9 1-1 0,9 1 1 16,-9-2-1-16,2 0-1 0,6 1 0 0,1 0 1 0,-8 0-1 15,9-1 0-15,-3 1 0 0,-6 0 1 0,8 0-1 0,-9 0 0 16,9-1 1-16,-8 1-1 0,-1 0-1 0,1 0 1 16,9 0 1-16,-11-1-1 0,2-3 0 0,-2 3 0 15,2 0 0-15,0 1 1 0,-1-4 0 0,1 2 0 0,-2 4-1 16,2-2 1-16,-2-7-1 0,4 7 0 0,-2 0 0 0,-3-4 0 16,3 3 0-16,8 1 0 0,-9-6 0 0,1 6 0 0,-1-4 0 15,9 3 0-15,-9-4 0 0,0 4 1 0,10-3-1 16,-9 3 1-16,7-2-3 0,-7 1 1 0,8-3-5 15,-9 0-1-15,9 4-1 0,-8-3-3 0,8 2-1 0,-9-1-1 16,1 2 1-16,-2-4-2 0,1 5 1 0,2-5 1 0,-1 5-1 16,-1-7 1-16,-1 7 2 0,2-4 1 0,-1-2 2 0,-9 2 2 15,10-2 2-15,0 1 0 0,-1 1 2 0,-9-2 1 16,9 0-3-16,1 2 3 0,1-6 0 0,-12 4-3 16,11 2-1-16,0 0 0 0,-1-6 0 0,-9 3-3 0,10-3-2 15,-1 5-4-15,0-5 0 0,-8 5 1 0,8-5 1 0,1 5-2 16,-10-5-5-16,9 0 7 0,1 0-2 0,-9 5 6 15,7-5 2-15,-6 0 1 0,8 0 1 0,-2 0-1 0,2 0 5 16,-9 0-5-16,8-5 5 0,0 5-3 0,1 0-2 16,-1 0-5-16,1 0 2 0,-2 0 2 0,2-5-1 0,8 5 1 15,-9 0 0-15,-6-5 4 0,4 5-3 0,3 0 4 0,-9 0 0 16,9 0-2-16,-10-5-5 0,-8 5-6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06T10:47:29.92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27232 8084 14 0,'251'24'33'0,"10"0"-7"0,-18 1-9 0,18-5-8 0,-18-4-3 15,0 2-2-15,-19-3-3 0,5 0-3 0,-13-1-1 16,1 1-2-16,-8 5-3 0,-2-2-5 0,10 3-8 0,-16 4-10 16</inkml:trace>
  <inkml:trace contextRef="#ctx0" brushRef="#br0" timeOffset="6348.66">15031 13687 173 0,'0'-6'159'0,"0"6"-48"15,0 0-38-15,0 0-21 0,0-4-14 0,7 4-11 0,-7 0-3 16,0 0-4-16,11 0 1 0,-22 0-2 0,11 0-2 16,0 0-6-16,0 0 0 0,0 0 3 0,0 0-2 0,0 0 2 15,0 0-1 1,0 0 1-16,0 0 3 0,0 0 2 0,0 0-1 0,0 0 1 0,0 0 0 0,0 0-1 0,0 0 2 0,0 0 0 31,0 0-1-31,0 0-2 0,-7 0 0 0,7 4-2 16,-8-4-2-16,8 0-2 0,-10 0-3 0,10 6-1 0,-8-6 0 15,-1 4-1-15,1 2 0 0,0 0 1 0,8-6 0 0,-10 3 0 16,1 2 1-16,9-5 2 0,-8 0 0 0,8 5-1 16,0-5 1-16,0 0-1 0,0 0-1 0,0 0-1 0,0 0-1 15,0 0-4-15,0 5 1 0,0-5-1 0,0 0-1 0,8 5-1 16,-8-5 2-16,9 0-1 0,-9 0 0 0,10 4 1 16,-10-4 0-16,8 6 0 0,0-6 0 0,9 0-1 0,-7 0 1 15,5 0 0-15,5 0 1 0,-2 0 0 0,-11 0 0 16,20 0-1-16,-11 0 2 0,10 0-1 0,-8-6 0 0,-1 6 0 15,9 0-2-15,-9-4 1 0,-7 4-1 0,6-5-1 0,11 5 0 16,-18-5 0-16,8 5 0 0,1 0 1 0,-10 0 0 16,1 0-1-16,0 0-1 0,-1 0-3 0,-8 0-4 0,0 0-7 15,9 0-12-15,-9 0-12 0,0 0-17 0,-9 0-22 0,9-5-34 16,-8 5-44-16,-1 0-76 0,0 0-103 0</inkml:trace>
  <inkml:trace contextRef="#ctx0" brushRef="#br0" timeOffset="7348.29">15267 13726 93 0,'-11'0'131'0,"11"0"-33"0,-16 4-27 0,6-4-15 16,2 6-12-16,-1-6-6 0,1 6-4 0,-10-6-2 16,1 3-2-16,8-3-2 0,0 0-3 0,1 7-4 0,-10-7-3 15,18 0-5-15,-8 3-1 0,8-3-2 0,-8 0-1 0,8 0-1 16,0 5-2-16,-10-5-1 0,10 5-2 0,-8-5 2 0,8 5 0 16,-9-5 2-16,9 5 1 0,-7 0 1 0,7 0 3 15,-10 0 2-15,10-2 2 0,-8 4 1 0,8 2 1 0,0-4 2 16,0 5-1-16,-9 0-1 0,9-2-1 0,0 2-1 0,-11 5-1 15,11-5-1-15,0 4-1 0,-7 1-2 0,-1 0 0 0,-2-5 0 16,2 5 0-16,-1 0-1 0,1-6 0 0,0 6-3 16,-2 0 1-16,1-5-1 0,1-1-1 0,-1 6 0 15,1-5-1-15,-1-2-1 0,0 4-1 0,9-8 0 0,-9 2 2 16,9-3-2-16,0 7-1 0,-8-10 0 0,8 6-2 0,0-6 1 16,0 4 1-16,0-4 0 0,0 0 0 0,0 0 0 0,0 0 3 15,0 0 2-15,0 0 3 0,0 0 3 0,0 0-2 16,0 0 0-16,0-4 1 0,0 4-2 0,0-6-1 0,0 6-4 15,0-10-3-15,8 7 0 0,-8-3-2 0,0 2-1 0,0-8-1 16,0 9-1-16,0-8-1 0,0 2 1 0,9-1 1 16,-9 1-1-16,0-1 1 0,0 0 0 0,0 0 0 0,0 0 2 15,0 1 0-15,9 0-2 0,-9-1 1 0,9-1-1 0,-9 1 0 16,0 5-1-16,8-5-1 0,-8 1-1 0,9-1-1 16,-9 6-1-16,0-6-2 0,8 4-2 0,-8-3 0 0,9 3 1 15,-9 3 2-15,0-4 0 0,0 7 2 0,0-4 1 16,0 4 4-1,0 0 0-15,0 0 2 0,0 0 0 0,-9 0-1 0,9 0 1 0,0 0 0 0,0 0 0 0,0 0 0 0,0-4-1 16,0 4-1-16,0 0 0 0,0 0 1 0,0 0 0 16,0 0-2-16,0 0 0 0,0 4-1 0,0-4 2 0,0 0 0 15,9 4 0-15,-9-4 1 0,10 0-2 0,-10 7 2 0,8-4 1 16,0 3 0-16,-8-6-1 0,17 6 0 0,1-3 0 16,-11 3-1-16,13-2 1 0,-2 6-1 0,-11-6 1 0,20 8 0 15,-11-2 1-15,10-2-1 0,-8 7 1 0,8-5-1 0,8 5 2 16,-8-1 1-16,1 1 0 0,7 5 0 0,-7-5 0 0,7-2 1 15,1 8-1-15,-10-3 0 0,10-2 0 0,1 4 0 16,-10-7-2-16,9 7 0 0,-18-5 0 0,9-1 0 16,0 1 0-16,0-5-1 0,-9 4 0 0,1-4-2 0,-1 0-7 15,1 0-14-15,-9-6-23 0,-2-4-44 0,-7 0-80 0,0 0-142 32,0 0-80-32</inkml:trace>
  <inkml:trace contextRef="#ctx0" brushRef="#br0" timeOffset="8269.33">14918 13281 5 0,'0'0'36'0,"9"0"-1"16,-9 0-2-16,9 0-6 0,-9 0-6 0,0 0-4 0,8 0-4 0,-8 0-1 0,9 0 2 0,-1 0 2 0,1 0 2 15,1 0 2 1,-10 0 2-16,16 0 3 0,-7-5 0 0,-1 5 1 0,2 0-1 0,5 0-2 0,5-5-2 0,-12 5 1 16,9 0-1-16,0 0-2 0,-7-4-4 0,6 4-2 15,2-5-4 1,-1 5-1-16,-8 0-3 0,8 0-1 0,9 0-1 0,-9 0 0 16,-7 0-1-16,6 0 1 0,11 0 0 0,-10 0-3 0,0 0 0 0,1 0 0 0,0 5 0 0,-10-5 0 15,9 0 0-15,-8 4-7 0,0-4-13 0,-1 5-25 0,-8-5-48 31,0 5-106-31</inkml:trace>
  <inkml:trace contextRef="#ctx0" brushRef="#br0" timeOffset="31616.37">14953 14786 26 0,'-17'0'426'0,"8"-5"-96"0,-9 0-94 16,10 0-75-16,-10 0-52 0,2 5-31 0,6-5-16 15,2 2-11-15,-1-3-2 0,1 0 4 0,-2 2-1 0,10 4-2 16,-8-4-3-16,0 4-5 0,8 0-3 0,-10-6-1 0,3 6-1 16,7 0 2-16,-10 0 7 0,10 0 8 0,0 0 8 15,-9 0 9-15,9 0 6 0,0 0 0 0,0 6 1 0,0-6-6 16,0 4-12-16,9 0-10 0,-9 8-4 0,10-4-4 0,7 7-2 15,-9 4 4-15,0 6 4 0,2 5 1 0,7-2 2 16,1 2 0-16,-10 3-8 0,10 2-10 0,-2 0-8 0,2-1-9 16,-1-4-4-16,0-3-4 0,2 4-1 0,-11-1-1 15,0-1 0-15,1-6 1 0,-1 2 0 0,-8-5-1 0,0 5 2 16,0-11 8-16,-8 1 13 0,-1-2 13 0,1-3 13 0,0 0 11 16,-2-4 13-16,1-2 7 0,-8 2 5 0,9-6 4 15,-19 0-15-15,19-6-14 0,-18 2-11 0,8-6-10 0,1 0-13 16,-1-4-7-16,-8 4-6 0,9-5-16 0,0 0 2 0,7 6 0 15,-7-1-2-15,9 0-1 0,0 5-1 0,-1 0 0 16,9 0-1-16,-9 0 1 0,9 5-3 0,0 0 0 0,0-5-1 16,9 5-2-16,-9 0-2 0,0 0-2 0,9 5-2 0,-1-5-6 15,0 5-9-15,9-5-26 0,-7 5-40 0,7 5-57 16,0-5-60-16,1 0-55 0,8-1-57 0,17 2-67 0,-17-1-96 16,18-5-128-16,-1 0-40 0,-1 0 12 0</inkml:trace>
  <inkml:trace contextRef="#ctx0" brushRef="#br0" timeOffset="32265.9">14632 16129 295 0,'-9'-5'545'0,"9"5"-140"0,-8 5-153 15,8 1-101-15,0 7-65 0,0 3-38 0,8 4-20 0,-8-1-12 0,9 1-4 0,-1 3-2 16,10 6-1-16,-2-4 0 0,2 5 0 0,17-1-1 15,-10-1-2-15,2 2 1 0,16-5 3 0,-8 4 6 0,1 7 10 16,-2-8 6-16,0 1 2 0,1 0 3 0,0 1 2 0,0-7-1 16,-1 2-4-16,1-1-8 0,0-3-9 0,-9-2-2 15,0 1 3-15,-1-6 7 0,-5-4 8 0,-4 4 20 16,1-8 24-16,-8 2 29 0,-1-8 32 0,-8 7 28 0,10-7 19 16,-10-7 7-16,0 3-1 0,-10-6-8 0,10-4-18 0,-8-6-26 15,-1-9-33-15,1 0-28 0,-1-10-23 0,0-6-15 0,-9 2-12 16,9-1-10-16,-8-5-5 0,0 0-5 0,-9 1-1 15,0-6-4-15,0 5-1 0,1 0-1 0,-2-6-1 0,-7 7-1 16,-2-1 1-16,11 0-1 0,-10 5 1 0,9-5 0 0,0 11-2 16,8 0 1-16,2-3 1 0,-2 13 0 0,9-3-2 15,1 7 1-15,8 0-3 0,8 5 1 0,1 4 0 0,17-5 0 16,0 6-2-16,9-1 1 0,9 0 0 0,-11 6-2 0,20-7 1 16,-9 8-2-16,16-3 0 0,-8 1-4 0,9 0-1 0,0 6-2 15,-1-6-2-15,9 6 2 0,-7-6-2 0,16 5 0 16,-9 0 4-16,10 0-1 0,-2-4-1 0,1 2 3 0,10-1 0 15,-10-2-1-15,0 5 4 0,0-5-1 0,-8 5-4 0,-10 2 3 16,-8-4-3-16,1 2-3 0,-1 5-1 0,-17 0-3 16,-1-4-2-16,-6 4 0 0,-3 4-1 0,-8-4 0 15,1 0 3-15,-1 0 4 0,-8 5 2 0,-1-5 1 0,0 0-1 16,1 0-8-16,-9 0-13 0,9 0-25 0,-9 7-39 0,0-7-49 16,0 0-49-16,0 0-48 0,0 0-50 0,0 0-57 0,-9 0-74 15,0 0-110-15,-7 0-50 0,-10 0-10 0</inkml:trace>
  <inkml:trace contextRef="#ctx0" brushRef="#br0" timeOffset="32882.24">15656 15885 104 0,'0'-5'384'0,"0"0"-105"0,0 0-97 0,0 0-67 16,0 2-44-16,0-3-25 0,9 2-13 0,0-2-5 0,-1 1-3 15,2 0 2-15,5 0 0 0,3 0-1 0,1 0-1 16,-2 0-2-16,9 2-3 0,-9-3 0 0,1 0-4 0,-2 6 3 16,2-4 2-16,-1 4 4 0,9 0 1 0,-9 4 3 0,2-4 2 15,-1 12 2-15,-11-9 2 0,11 7-2 0,-1 5-3 16,-8 0-1-16,0 4-1 0,-9 6-3 0,0-6-1 0,-9 6-4 16,9 5-3-16,-18-7-2 0,10 6 2 0,-10 1 0 15,1-1 2-15,-1-4 3 0,-8 3 3 0,0-2 6 0,1-3 3 16,-1 3 3-16,-9-3 1 0,9-3 3 0,0-1 7 0,-9-4 1 15,9 0 1-15,8 0-3 0,-9-5-2 0,11-5-3 16,-2-1-3-16,1 2-5 0,9-6-12 0,-9 0-4 0,-1 0-6 16,9-6-2-16,-8 2-2 0,8-7-1 0,-8 2 0 0,7-1 2 15,2 1 4-15,1-2 2 0,-3-3 3 0,0 5 1 16,2-1 0-16,8-1 0 0,-8 6-3 0,8 1-3 0,0-2-6 16,0 3-4-16,8-3-2 0,-8 2-3 0,8 4 0 15,2 0-3-15,7 4 1 0,1-4 1 0,-1 6 1 0,1-3-1 16,8 7 1-16,0-5 0 0,-1 6 2 0,1-7 1 0,9 6 0 15,-9-1-1-15,-1 1 1 0,12 1 2 0,-12-2-4 16,1 1 0-16,9-1 0 0,-9 6-1 0,0-6 0 0,8-3-2 16,-15 4 0-16,6 0-5 0,1 0-4 0,-8-7-12 0,-1 7-11 15,1-4-16-15,-2 4-14 0,2-6-18 0,-1 7-17 0,-8-7-14 16,8-4-12-16,-8 4-13 0,0 2-12 0,8-6-14 16,-8 0-19-16,8 0-26 0,-9-6-55 0,2-2-106 15,7 3-64-15</inkml:trace>
  <inkml:trace contextRef="#ctx0" brushRef="#br0" timeOffset="33767.82">16082 15968 122 0,'8'0'144'0,"-8"0"-31"0,17-6-28 0,-8 6-19 0,0 0-15 0,0 0-10 15,8-3-7-15,-8 3-4 0,8 0-4 0,-9-5-5 0,2 5-3 16,-3 0-3-16,3 0 0 0,-10 0 2 0,10-6 3 16,6 6 2-16,-7 0 6 0,0 0 3 0,7-4 1 0,2 4 3 15,-9-6 0-15,8 2-1 0,0-1-5 0,9 0-1 0,-8 0-5 16,8 0-3-16,-9-4 0 0,9 4-4 0,1 0-2 16,-10 0-2-16,0 0-2 0,1 0 0 0,-1 5-3 0,-9-5-6 15,10 5 6-15,-9 0 0 0,-1 0 4 0,1 0 4 0,-1 5 3 16,1-5 5-16,-9 5 5 0,11-5 9 0,-11 5 0 15,7 0 3-15,-7 0 1 0,8 0 1 0,-8 4 1 0,0 1 0 16,-8 0-1-16,8 4-1 0,-7 0-1 0,-4 7-1 16,2-1-1-16,1 0-3 0,-9 3-2 0,8-3-3 0,-9 4-4 15,10 1-2-15,-9-5-6 0,8 4-4 0,-8-6-2 0,8 2-2 16,0 0-2-16,-8-1-2 0,8-3-2 0,0-2-2 16,1 1 2-16,1-6-1 0,7 1 2 0,-11-5-1 0,11 5-1 15,0-5 3-15,-7-1 0 0,7-4 0 0,0 0 1 0,0 0 0 16,0 0 2-16,0 0 1 0,0 0 3 0,7-9-1 15,-7 4 1-15,11-5-2 0,-4 0-1 0,-7-5-1 0,8 6-2 16,1-11-3-16,0 6-1 0,-9-1-2 0,0-5 0 16,0 7 1-16,0-2-1 0,0-6-1 0,0 8 1 0,0-2-1 15,0 0 0-15,0 0 0 0,0-4 0 0,0 4 3 0,0 0-1 16,9 5-2-16,-9-5 1 0,8 6-1 0,1-1 0 16,0 6-1-16,-9-6 0 0,8 4-4 0,1 6 0 0,-9-3 0 15,9 3 2-15,0 0 1 0,-1 0 1 0,0 0 1 0,2 3 0 16,7 7 1-16,0-4 0 0,11 4 2 0,-13 3 1 15,12-3-2-15,-1 5-2 0,-8 0 0 0,16-5 2 0,-9 4 1 16,11 1 3-16,-1 5-1 0,-2-6 1 0,-6 5 0 0,0-3 1 16,-2 4 1-16,1-7-1 0,-8 7 2 0,-1-5 3 0,9 5 2 15,-18-6 2-15,9 5 1 0,-8-4 0 0,0-5 0 16,0 4-1-16,1-3-3 0,-10-1-5 0,7-1-10 16,-7-4-22-16,9 5-28 0,-9-5-38 0,9-5-45 0,-1 5-66 15,-8-5-90-15,0 0-152 0,0 0-84 0,0 0-32 0</inkml:trace>
  <inkml:trace contextRef="#ctx0" brushRef="#br0" timeOffset="35127.91">18079 15201 118 0,'-18'0'209'0,"11"0"-53"16,-3 6-46-16,3-6-34 0,-3 0-23 0,0 4-12 0,3-4-6 0,-3 0-1 0,2 0-1 16,8 0 0-16,-8 0 1 0,8 0 1 0,-9 0 0 0,0 0 3 15,9 0 1 1,-9 0 2-16,1 0-1 0,8 0 2 0,-9 0 0 0,0 0 0 0,1 0 1 0,-1 0 0 0,0 0-1 15,1 0-3-15,-9 0-1 0,-1 5 0 0,10-5 1 0,-10 4 2 16,1 2 1-16,-1-6 0 0,0 4 1 0,3 1 4 16,-5 0 1-16,4 5 2 0,-10-5 4 0,8 9 3 0,1-3 4 15,-9 8 7-15,8 1 6 0,-7-1 4 0,7 5 3 0,-9 5 8 16,10 1 6-16,0 4 1 0,0 1-3 0,0 4-7 16,-1 0-8-1,9 4-3-15,1 1-3 0,-1 1-9 0,9-1-12 0,0-1-7 0,9 1-5 0,-1 0-4 0,10-5-4 16,-1 1-7-16,1-1-6 0,7-6-5 0,12 3-2 0,-12-3-3 15,18-4-2-15,0 1-3 0,1 0 0 0,-1-1-2 0,8-6 1 16,3 3 0-16,6-3 0 0,-8 2-1 0,10-5-2 16,6-2-6-16,-7-2-18 0,9-1-24 0,0-7-35 0,-10 2-39 15,9-4-39 1,1-2-34-16,8-4-31 0,-9-4-28 0,3 4-23 0,-4-10-20 0,1 1-29 0,-8-1-54 0,-8 0-79 31,-11-6-31-31</inkml:trace>
  <inkml:trace contextRef="#ctx0" brushRef="#br0" timeOffset="35556.33">18027 15416 193 0,'-10'0'252'0,"10"0"-64"0,0 0-55 0,-7-5-43 15,7 5-26-15,7 0-15 0,-7 0-7 0,10 5 0 0,0-5 3 16,-3 5 1-16,10 0 4 0,1-1 2 0,0 6 3 0,-1 5-1 16,9 0-1-16,-8 5-2 0,-2-6-5 0,11 11-1 0,-10-2-3 15,10-3-1-15,-2 9-1 0,-7-4-2 0,8 1 0 16,-17-3-3-16,7 2 0 0,10-1-1 0,-16 0-1 0,7-4 0 16,-9 5-2-16,9-5-5 0,-8-2-3 0,9 3-3 0,-10-3-5 15,1-3-3-15,0 0-3 0,-9-5-4 0,0-1-2 16,9 1-2-16,-9-1-8 0,0-3-2 0,0-2-6 15,0 2-9-15,0-6-14 0,0 0-15 0,0 0-19 0,0 0-23 16,-9-6-20-16,9 2-36 0,-9-2-39 0,0-3-50 0,1-6-80 16,-10 1-93-16</inkml:trace>
  <inkml:trace contextRef="#ctx0" brushRef="#br0" timeOffset="35872.56">18461 15490 114 0,'-9'0'374'0,"1"3"-112"15,-10-3-102-15,9 7-68 0,-8-3-41 0,0 1-24 0,-1 5-10 16,-8-5-3-16,10 5-1 0,7-2 3 0,-9 2-1 16,1-4 1-16,-1 4 1 0,10-1 0 0,-10 1 3 0,9 0-1 15,1-6 0-15,8 6 0 0,-9-5 1 0,9 5 1 0,9-5-1 16,-1 4-2-16,-8 3-2 0,19-9-1 0,-3 7-2 0,11 0-4 15,-12 0-2-15,13 0-2 0,-2-2 0 0,0 3 0 16,8-1 0-16,1 0-4 0,-8 0 1 0,8-2-2 0,-1 2 1 16,0 0 0-16,2 1 0 0,-1-1 0 0,-2-2-1 0,11 4 1 15,-9-4 0-15,9 2 0 0,-10-5-1 0,9 5 0 16,-8-4-4-16,1-2-7 0,-1 2-12 0,-1-3-22 0,0 2-29 16,9-5-45-16,-8 0-63 0,8 0-113 0,-7-5-97 15</inkml:trace>
  <inkml:trace contextRef="#ctx0" brushRef="#br0" timeOffset="38501.84">15639 16120 8 0,'0'-5'284'15,"0"0"-75"-15,0 0-65 0,0-5-47 0,0 5-30 16,0 0-20-16,0 0-7 0,0-4-3 0,0 4-3 0,0-5 1 15,8 6 0-15,-8-2 1 0,9 1 1 0,-9 0-1 0,0 0 3 16,9 5 4-16,-9-5 6 0,9 5 4 0,-9 0 4 16,0 0 5-16,0 5 1 0,0 0 5 0,0 5-1 0,-9 6-2 15,0 2-6-15,0 2-5 0,-9 4-10 0,18 6-5 0,-8 0-6 16,0-7-9-16,8 6-8 0,0-3-4 0,0 2-5 0,8-3-2 16,0-1-1-16,10 1-2 0,-9-5-2 0,9-1 1 15,0-5 0-15,-3 1 0 0,13-1-1 0,-12-4 1 16,2-4-1-16,0-2 1 0,-1 1 3 0,9-5 3 0,-18-5 2 15,10 1 5-15,-9-2 6 0,-1-4 7 0,1 0 10 0,-9-3 6 16,0-3 4-16,-9-4 4 16,1 2 0-16,-1-3-3 0,1 3-1 0,-10-2-5 0,-8 0-6 0,9 1-5 0,-1 0-4 15,0-1-1-15,2 1 6 0,-2 9 6 0,1-6 9 0,-1 13 5 16,1-7 5-16,-1 5 2 0,0 5 0 0,2 0-4 0,-2 5-7 16,-7-2-11-16,8 7-10 0,-10 6-12 0,1-2-7 15,-1 1-5-15,2 5-3 0,7-1-2 0,1 0-8 0,0-4 3 16,-1 0 1-16,10-5 2 0,-1 5-2 0,9-6-1 0,0 1-4 15,0-5-6-15,9 0 3 0,-1 0-9 0,1 0-8 16,8-5-2-16,-8 0-2 0,16 0 2 0,-5-5 3 0,5-5 6 16,-8 0 6-16,1-1 6 0,-1 2 7 0,1-6 4 0,-10 1 3 15,1 0 3-15,-1-1 0 0,-8-4 2 0,0-2-1 16,0 3 4-16,0-2 1 0,-8 1 1 0,-1-1 2 16,1 0 7-16,-10 5 9 0,9 1 9 0,1 4 6 0,-1 5 5 15,-9 0-3-15,10 5-1 0,-10 0-3 0,1 5-7 0,-1 5-12 16,-8 4-9-16,9 0-8 0,0 2-7 0,0 4 0 0,-1-1-1 15,10 1-1-15,-2-1-2 0,2 1 1 0,-1-1 2 16,9-5-2-16,9 1-1 0,-1 0 0 0,2-6 1 0,-2 2-1 16,1-1-1-16,8-7-2 0,9 3-2 0,-9-1-1 0,9-5 3 15,2-5-1-15,-3-1-1 0,10 3 0 0,-9-7 3 16,0-1 2-16,-1-3 1 0,1 0 3 0,-8 3 0 0,-1-3 2 16,-8 5 0-16,0-7 3 0,-9 6-1 0,0-3 0 15,0-3-2-15,0 6 2 0,0-3-2 0,0 3-2 0,-9 5 4 16,9-5-1-16,-9 10 0 0,9-5-1 0,0 5-1 0,-9 0-3 15,9 0 0-15,-8 5-1 0,-2 0-3 0,2 5 0 16,0 3-1-16,-10-3 1 0,10 6 2 0,8-6-1 0,-9 3 1 16,1-3-2-16,8 0-2 0,0 0-4 0,8-1-6 0,1-3-3 15,-1-2-6-15,10 1-7 0,8-5-11 0,0 0-8 16,1 0-6-16,6-5 2 0,-7-5 2 0,10 6 3 0,-1-5 6 16,-9-7 9-16,-1 6 10 15,-7-3 10-15,0 3 10 0,-2-6 4 0,-6 3 3 0,-10-2 3 0,0 5-1 0,0-5 0 16,0 0 2-16,-10 1 2 0,1 4 1 0,-8 0 4 0,0 5 3 15,8-5 3-15,-8 10 1 0,9-5 1 0,-10 5-3 16,-8 0-1-16,9 5-2 0,8 0-5 0,-8 5-4 0,0 0-4 16,8 0-2-16,-1-1-3 0,2 5 3 0,-2-4-1 0,10 11-9 15,0-13-15-15,0 12-23 0,0-4-25 0,10-3-27 16,-2-3-27-16,2 0-28 0,-1 0-31 0,8-4-28 0,9 3-29 16,-1-5-38-16,1-4-61 0,1 0-83 0</inkml:trace>
  <inkml:trace contextRef="#ctx0" brushRef="#br0" timeOffset="39658.57">16013 15968 105 0,'-9'6'352'0,"0"-3"-109"0,-8 3-95 0,-1 4-62 0,11 4-33 0,-11 2-17 16,8 2-8-16,1-3-3 0,2 4-3 0,-3 1-2 15,10 0-2-15,0-6-2 0,0 5-4 0,0-3-4 16,0-3-4-16,0 3-1 0,10-2-2 0,-10-8 0 0,7 4 1 16,-7-7 2-16,9 3 3 0,1-6 3 0,-10 0 4 0,8 0 0 15,9-6 3-15,-8 3 3 0,0-7-1 0,8 0-1 16,1-6 0-16,-10 3 2 0,0-2 0 0,2 4 4 0,-2-2 6 15,0 2 3-15,-8 2 7 0,0 4 7 0,0-5 3 0,0 5 2 16,0 5 1-16,-8-5-3 0,0 10-3 0,-2-5-6 0,2 10-6 16,-9 0-5-16,-9 4-7 0,8 1-6 0,-7 0-7 15,6 3-3-15,-6 2-2 0,7 0-2 0,1-1-2 16,-1 1-1-16,10-5 0 0,0-1 0 0,-2 1 0 0,2-5-2 16,16 0-2-16,-8-6-1 0,18 7-2 0,-10-7-1 0,10-4-2 15,-1-4 2-15,9-7-2 0,-9 2 1 0,10-6 2 16,-1 0 1-16,0-4 3 0,-8-6 2 0,-10 7 2 0,0-8 5 15,2 6 4-15,-10 2 4 0,-10-6 3 0,2 4 0 0,-9 0 2 16,-1 5-1-16,-8 1-1 0,1 0-4 0,-1-2-4 0,-10 6-2 16,11-3-4-16,-11 3 1 0,11 4-4 0,-11-4 0 15,2 6 0-15,9 4 0 0,-11-6-3 0,9 12-1 0,-7-2 1 16,9 2-1-16,-1-2-1 0,-9 6 1 0,9-4 0 0,1 4 1 16,-3-2 0-16,11-3 1 0,8 5-3 0,-8-4-2 15,17-2-2-15,0-4-1 0,0 6-3 0,17-6-3 0,-8 4-1 16,16-4-1-16,-5 0 1 0,5-4 4 0,-8-2 2 15,1 2 2-15,-10-7 3 0,10 1 4 0,-9 2 3 0,-1-8 4 16,1 6 2-16,-9-4 2 0,0-1 3 0,0 1 2 0,0-2-2 16,-9 7-1-16,1-6 1 0,-1 6-1 0,-9-1-1 15,10 0-2-15,-10 0-1 0,1 5-1 0,7 5-1 0,-5-5 2 16,5 5-3-16,0 5-1 0,-6-5-3 0,7 5 0 0,0 0-1 16,9 0-2-16,-8 0 1 0,-1 0-5 0,9 0 1 15,0-5 0-15,0 5-1 0,0 0-6 0,9-5-3 0,-1 4-3 16,10-4-1-16,8 0-3 0,-1 0-2 0,2 0-1 0,-1 0-1 15,1-4 3-15,-2-1 1 0,10 0 2 0,-19 5 1 16,11-10 5-16,-18 5 4 0,0 5 2 0,-1-5 5 0,2 0 4 16,-10 5 1-16,0-5 2 0,-10 5 1 0,2 0-3 0,8 0-1 15,-18-5 1-15,9 5-1 0,-9 0-1 0,10 5 0 0,-8-5-2 16,-2 0-1-16,1 5 1 0,8 0 0 0,-8-5 0 16,-1 5-1-16,10 0 1 0,-10 0-1 0,9-5 3 0,1 5 1 15,8-5-1-15,-10 5-2 0,2-5 1 0,8 5-2 0,0-5-3 16,0 0-3-16,0 4-3 0,8-4-1 0,2 0-3 15,-2 5-3-15,1-5-6 0,9 0 0 0,-10 5-3 0,10-5-1 16,-1 0-2-16,-8 0-2 0,-1 5-2 0,1 0 3 0,-1-1 3 16,2 2 2-16,-10-2 5 0,8 10 6 0,-8-2 3 15,0 7 4-15,0-5 3 0,0 10 3 0,0 1 2 0,0-1 1 16,-8 1-3-16,8 5-2 0,-10-6-1 0,10 1 0 0,0 4-3 16,0-6-2-16,0 3-3 0,0-7-2 0,0 0 1 0,10 1-2 15,-10-5 0-15,8-2-1 0,-8-2 0 0,8-1-2 31,0 0-2-31,10-5-2 0,-9-2-2 0,9-3 0 0,0 0-1 0,-10 0 1 0,9-3 0 0,1-2 6 0,-9 0 5 16,-2 0 9-16,3 0 8 0,-10-5 8 0,8 4 10 0,-8 3 7 16,9-3 9-16,-9 6 8 0,0-4 2 0,0-1 0 15,-9 5-2-15,9 0-3 0,-8 0-4 0,-2 5-7 0,3-1-7 32,-2-4-8-32,-9 9-5 0,8-3-4 0,-5 4-2 0,5 0-2 0,2 0-1 0,-10-1 0 0,18 1-2 0,-9 0-3 0,9 0-6 15,-8-5-13-15,8 3-22 0,8-2-42 0,1-6-76 31,0 4-137-31,0-4-87 0</inkml:trace>
  <inkml:trace contextRef="#ctx0" brushRef="#br0" timeOffset="49036.57">19286 15762 15 0,'-8'-3'330'0,"-1"3"-100"0,0 0-90 0,0 0-61 16,9 0-38-16,-8 0-23 0,8-7-11 0,0 7-3 0,8 0-2 31,-8 0-4-31,9-4 0 0,0 4 1 0,0 0 1 0,-9 0-3 0,8 0 3 0,-8 0-1 0,0 0 1 0,9 0 3 15,-9 0-2-15,9 0 0 0,-9 0 0 0,0 0 2 0,0 0-1 32,0 0 3-32,0 0 1 0,0 0 1 0,0 0 4 15,0 0 2-15,0 0 2 0,0-4 3 0,0 4 7 0,0 0-2 16,0 0 0-16,0 0-1 0,0 0 1 0,0 4-1 0,0-4-2 16,0 0-1-16,0 0-7 0,0 0 0 0,0 0-1 15,0 4-2-15,0-4-1 0,0 7-1 0,0-7 0 0,0 3 0 16,0-3 1-16,0 6 0 0,0-6-1 0,0 4 2 15,0 1 1-15,0 1 4 0,8-2 4 0,-8 6 3 0,8-6 2 16,-8 8 2-16,10 1 4 0,-10-3 5 0,0 6 3 0,8-3 2 16,-8 2 2-16,9 0 1 0,-9 4-2 0,0-4-1 15,8 4-4-15,2 1-5 0,-3-5-6 0,2 5-7 0,0 0-6 16,-9-2-6-16,9-3-2 0,1 4-1 0,6-4-1 0,-7 0-1 16,-9 0 0-16,8 0 1 0,2-6-2 0,-10 1 0 15,0 0-4-15,8 0-4 0,-8-7-10 0,0 7-12 0,9-4-9 16,-9-6-13-16,8 4-15 0,-8-4-16 0,10 6-17 0,6-12-19 15,-7 6-28-15,8-4-40 0,-8-2-65 0,0 3-88 16</inkml:trace>
  <inkml:trace contextRef="#ctx0" brushRef="#br0" timeOffset="49830.48">19234 15875 21 0,'0'-5'168'16,"0"5"-43"-16,9-5-35 0,-9 5-25 0,8 0-18 15,-8-3-12-15,9 3-6 0,-9 0-3 0,0 0-2 0,9-6 2 16,0 6-2-16,-1 0-1 0,10-4-2 0,-2 4-1 0,-6-6-2 15,-2 6-2-15,1-5 0 0,9 5 0 0,-2-5 0 16,-7 5 2-16,10-5 2 0,-3 0-1 0,-7 0 2 0,9 5-1 16,-1-5-2-16,1 2-3 0,-2 3-3 0,2 0-2 0,-1-6-4 15,0 6-1-15,-8-6-2 0,8 6-1 0,0-4 1 16,1 4 0-16,-9-4 1 0,7 4 0 0,-6 0 3 0,8 0 0 16,-9 0 3-16,-2 0 2 0,2 0 1 0,-9 0 1 15,9 4 3-15,-9-4 0 0,9 4 3 0,-9 2-1 0,0 0-1 16,0 2 0-16,0-3-2 0,0 5-2 0,-9 0-1 0,0 6 0 15,0-8-4-15,2 7 5 0,-20 0-1 0,10-5 0 16,-1 4 0-16,-8 0 1 0,0 2 0 0,0-2 0 0,0 1 1 16,1-5 0-16,7 0-1 0,1 0-1 0,-10 0 0 0,11-2-1 15,-3-3 0 1,1 5 0-16,11-4-3 0,-11-2-3 0,9-4-5 0,1 6 1 0,8-6 0 0,0 4-1 0,-10-4-2 16,10 0-1-16,10 0 0 0,-10 0 0 0,8 0 2 0,1-4 0 15,9 4 0-15,-2-6 0 0,2 6 0 0,8-4-1 0,1-2 0 16,-10 1 0-16,17 5 0 0,-8-5 0 0,9 0 0 15,-9 5 0-15,9-5 0 0,-9 5 1 0,8 0 0 16,-7 0 0-16,-1 0-1 0,8 0-1 0,1 0 1 0,0 0-2 16,-8 5-1-16,6-5 0 0,-6 0 0 0,-1 5-2 0,0 0 0 15,-9-5 1-15,-8 5 0 0,8 1 1 0,-17-2 3 0,8 2 1 16,-16-2 1-16,8 1 5 0,-17 4 1 0,-1 1 2 16,-7 5 2-16,-10-5 2 0,0 4 2 0,0 1 3 0,-9-5 2 15,1 5 1-15,-9-7 2 0,10 8-1 0,-2-6 1 0,-9 0-5 16,10 0-1-16,0-1-5 0,0-5-3 0,0 6-6 15,-1-4-10-15,9-6-13 0,0 4-19 0,9-4-23 0,-9-4-33 16,9 4-52-16,8-11-92 0,2 6-132 0,-2-8-72 16</inkml:trace>
  <inkml:trace contextRef="#ctx0" brushRef="#br0" timeOffset="50540.78">19555 15514 4 0,'-8'0'120'15,"-1"0"-6"-15,0 0-9 0,1 0-8 0,8 0-12 0,-9 0-9 16,0 0-11-16,9 0-6 0,-8 0-7 0,0 0-6 16,8 0-7-16,-10 0-5 0,2 0-8 0,8 0-3 0,-9 0-4 15,9 0-3-15,0 0-2 0,-8 0 0 0,8 0-3 0,0 0 0 16,0 0 3-16,0 0 0 0,0 0 4 0,8 0-1 0,-8 0 4 16,9 0 3-16,-1 0 3 0,10 0 3 0,-10 0 0 15,10 0-2-15,8 0 2 0,0 0 3 0,-1 0-1 0,2 0-1 16,6 0-5-16,3 0-2 0,8 0-1 0,8-5-2 0,0 5-3 15,0 0-6-15,1-5-5 0,7 5-3 0,1 0 0 16,-11-4-3-16,4 4 0 0,7 0-1 0,-9 0 0 0,-10-7 0 16,12 7 0-16,-11 0 0 0,-9 0 0 0,10 0 0 15,-10 0 0-15,1 0 0 0,-8 0 0 0,-1 0 0 0,-9 0 0 16,0-3 0-16,0 3 0 0,1 0-1 0,-10 0 1 0,1 0 0 16,0 0-1-16,-9 0 0 0,8 0 1 0,-8 0 1 15,0 0-3-15,0 0-5 0,0 0-5 0,-8 0-9 0,8 0-13 16,0 0-11-16,-9 0-18 0,-8 0-25 0,9 0-26 0,-2-5-31 15,-7 5-40-15,-8 0-56 0,-10 0-80 0</inkml:trace>
  <inkml:trace contextRef="#ctx0" brushRef="#br0" timeOffset="50809.71">20042 15500 340 0,'0'-7'292'16,"0"7"-98"-16,0 0-74 0,0 0-44 0,0 7-20 0,8-7-12 16,-8 4-4-16,8 1 0 0,2 0 2 0,-10 5 2 15,8 4 2-15,1-4 1 0,-1 4-5 0,10 7-3 16,-11-7-3-16,4 5-1 0,-4-4-2 0,12 9-3 0,-11-4-1 16,1 0-3-16,9-1-1 0,-10 1-2 0,9-2-4 0,1-2-1 15,-10 3-4-15,1 1 0 0,8-6-4 0,-8 1-1 16,0 1-3-16,-1-6-2 0,1 3 0 0,-1-3-2 0,-8 0-2 15,10 0-2-15,-3-5-10 0,-7 4-8 0,0-4-12 0,10 0-15 16,-10 0-18-16,10-5-22 0,-10 4-30 0,7-8-46 0,3 4-66 16,-10-5-103-16,0 5-81 0</inkml:trace>
  <inkml:trace contextRef="#ctx0" brushRef="#br0" timeOffset="51205.32">20198 15299 116 0,'0'0'337'0,"0"0"-113"15,8 0-92-15,1 0-58 0,17 5-33 0,-8-5-14 0,8 5-10 16,9-5-3-16,-1 0 0 0,9 5 0 0,2-5 1 16,6 5 3-16,1-5 1 0,1 5 2 0,7 0 5 0,-8-2 6 15,0 7 6-15,-9 0 7 0,10 6 3 0,-1-3 2 0,0 3 3 16,-9 3 1-16,0 5-1 0,10 1-5 0,-9 3-4 16,-1 3-5-16,-9-3-2 0,10 7-4 0,-8-6-1 0,-2 7-4 15,0-3 1-15,-7 6-1 0,-1-4-1 0,-9 3 1 0,9 1 0 16,-19-5-1-16,4 6-1 0,-11-6 0 0,0-1 0 0,-11 3-3 15,4-3-1-15,-2-4-3 0,0 1-4 0,-16 0-3 16,7-1-5-16,-8 0-14 0,0-5-13 0,-1-5-21 0,11 1-25 16,-12-1-28-16,3-4-34 0,8-5-48 0,-1-5-72 0,-8 5-120 15,9-10-88-15</inkml:trace>
  <inkml:trace contextRef="#ctx0" brushRef="#br0" timeOffset="52060.99">20996 14840 142 0,'-7'0'133'16,"7"-5"-28"-16,-10 5-19 0,10 0-13 0,0 0-8 0,-8 0-10 0,-1 0-1 15,9 0-3-15,-9 0 2 0,9 0-6 0,-8 0-5 16,8 0-4-16,0 0-5 0,0 0-2 0,0 0-4 16,0 0-3-16,0 0-6 0,-9 0-1 0,9 0 0 0,0 0-1 0,0 0 1 15,9 0 0-15,-9 0-2 0,0-5 1 0,0 5-1 16,0 0 1-16,0 0 0 0,8-5-2 0,-8 5 1 0,9-5 0 16,0 0-1-16,-1 5 0 0,2-5 1 0,-3 5 0 15,10-3 1-15,3-4 0 0,-5 7 1 0,12-3-2 0,-1-3-2 16,0 1-1-16,0 5 0 0,9-5-2 0,-1 0-1 0,-7 0-3 15,6 5-1-15,-5-5 0 0,6 5 0 0,-8 0-2 16,9 0 0-16,-17 5 4 0,7-5 0 0,-7 5 6 0,-11 5 0 16,4 1 4-16,-4-1 4 15,-7 3 4-15,-7 2 3 0,-4 5-3 0,-5-6-1 0,-1 6-5 0,-10 4 2 0,1-5-1 16,-8-5-2-16,7 8 0 0,3-9-2 16,-3 7 1-16,-8-11-1 0,17 6 0 0,-8-5-2 0,9 0-2 0,0 0-5 0,8-6-6 15,1 2-2-15,-2-2-4 0,20-4-1 0,-10 0-1 0,8 0-1 16,9 0-3-16,-8 0-2 0,8 0 0 0,1-4 0 15,-1 4 5-15,9-6-4 0,-1 6-1 0,3-4 0 0,-12 4 2 16,11-5 4-16,-10 5-2 0,0 0 4 0,1 0-4 0,0 0 3 16,-10 0 1-16,1 5 4 0,-9-5-1 0,0 4 1 15,0 2 2-15,-9 3-1 0,1 1 2 0,-2-1 2 16,-6 2 0-16,-11-1 1 0,10 5 2 0,-17-6 0 0,7 5-2 16,-16 2 1-16,16-3-2 0,-16-3-2 0,9 6 0 0,-1-7-1 15,0 5-1-15,8-4-2 0,2-5-3 0,-2 5-3 0,2-5-4 16,7 0-7-16,10-1-6 0,-9 2-11 0,8-1-11 15,0-1-14-15,9-4-15 0,0 6-14 0,9-6-16 0,0-6-17 16,8 6-24-16,0-4-32 0,10-7-52 0,-11 7-79 0</inkml:trace>
  <inkml:trace contextRef="#ctx0" brushRef="#br0" timeOffset="52360.31">21682 14942 164 0,'-8'0'320'0,"-9"4"-102"16,8 2-80-16,1 0-52 0,-10 4-26 0,10-7-11 15,-1 7-4-15,0 0 1 0,-8 6 1 0,8-7 2 0,0 5-3 16,1 1-2-16,-1 5-4 0,-8-5-3 0,0 4 0 0,7-4 0 15,-6 3-3-15,-2-2 1 0,0 4 0 0,1-7-2 0,-1 7-2 16,10-5-2-16,-10-1-6 0,1 1-6 0,9 0-3 16,-1 0-7-16,0 0-8 0,1-6-10 0,8 1-12 0,-10 0-13 15,10 0-17-15,0-7-18 0,10 7-23 0,-2-4-31 16,1-2-38-16,8 2-50 0,-8-6-75 0,9 4-93 0</inkml:trace>
  <inkml:trace contextRef="#ctx0" brushRef="#br0" timeOffset="52678.21">21744 15181 252 0,'16'-4'324'0,"11"-2"-118"0,-10-3-88 15,10 9-52-15,-1-4-27 0,0 4-17 0,-1 0-6 0,-7 0-4 16,7 4 0-16,-8-4-1 0,3 9 1 0,-4 1-1 15,-7 0 2-15,-1 0 2 0,-8 0 5 0,0 9 5 0,-8-4 1 16,-1 0 6-16,-7 0 3 0,-4 3 3 0,3-2 3 0,0-1 4 16,-9 3-1-16,9-2-2 0,-9-2 2 0,8-5-1 15,2 7-2-15,-2-6-1 0,9-1-4 0,2 1-5 0,-3-6-6 16,2 6-4-16,8-5-5 0,8 2-5 0,-8-4-4 0,10 2-1 16,6-5-3-16,2 0 2 0,8 0 1 0,-10 0 0 15,19-5 1-15,1 2 1 0,8-4-1 0,-2-2-1 0,10-1-6 16,1 0-9-16,-2 1-16 0,10-7-26 0,0 2-34 15,-1-1-46-15,0 1-74 0,-15-2-141 0,-2 3-94 0,-8 3-49 16</inkml:trace>
  <inkml:trace contextRef="#ctx0" brushRef="#br0" timeOffset="109658.12">2944 9144 45 0,'0'0'16'0,"0"0"-42"0</inkml:trace>
  <inkml:trace contextRef="#ctx0" brushRef="#br0" timeOffset="110247.05">3142 9199 14 0,'0'0'61'0,"0"0"-33"0,0 0-28 0,0 0-24 0,0 0-20 15</inkml:trace>
  <inkml:trace contextRef="#ctx0" brushRef="#br0" timeOffset="110609.4">3142 9187 28 0,'0'0'91'16,"-7"-3"-9"-16,7 3-8 0,0-5-8 0,-10-1-7 0,10 6-6 0,-8-4-7 0,8 4-6 0,0 0-1 15,0-6-6-15,-9 6-4 0,9-4-4 0,0 4-4 16,0-5-1-16,0 5-3 0,0-5 0 0,0 0-3 0,-8 5 1 16,8-5 0-16,0 1 4 0,-9-1 2 0,9 0 4 0,-9 0 7 15,9 0 2-15,-8 0 4 0,8 0 3 0,-9 0 7 0,0 0 7 16,1 0 5-16,-1 1 6 0,-9-1 0 0,10 1 3 0,-10-2-1 15,10 1 3-15,-9 0 0 0,-2 0-1 0,12 0-4 0,-11 0 5 16,10 5 2-16,-2-5 1 0,2 5 2 0,-1-3-1 0,1 3-1 16,8 0-3-16,0 0 0 0,-10 0-8 0,10 0-7 0,-8 0-6 15,8 0-5-15,0 3-10 0,-8-3-4 0,8 0-5 0,-10 5-2 16,2 5 10-16,-1 0 16 0,1 5 19 0,-10 4 11 0,10 1 13 16,-9 4 4-16,8 1 6 0,1 5 0 0,-2-1-13 15,10-1-19-15,-10 7-21 0,10-1-12 0,0-5-11 0,10 6-5 16,-10-6-8-16,0 4-4 0,10 3-3 0,-2-1-2 0,1-7-2 15,-2 6-2-15,3-9 0 0,-2 4-2 0,1-6 1 0,0-1-1 16,-1-4 0-16,1 3 0 0,-1-8 1 0,2 2 0 0,-2-5-1 16,-8 0-8-16,8 0-17 0,2-6-21 0,-10 1-30 0,0 0-40 15,0 0-39-15,0-5-41 0,0 0-40 0,8 0-32 0,1 0-33 16,-1-5-40-16,2 5-61 0,-10 0-99 0,0 0-39 16</inkml:trace>
  <inkml:trace contextRef="#ctx0" brushRef="#br0" timeOffset="110848.3">1502 10111 327 0,'0'0'322'0,"0"5"-124"0,8-5-80 0,0 5-48 15,2-5-22-15,15 5-10 0,-7-5-4 0,7 0-1 0,11 0 0 16,-1 0 2-16,-1 0-3 0,10-5-4 0,8 5-4 0,0-5-3 16,9 0-3-16,0 0 2 0,1 1-4 0,6-5-2 0,1 3-1 15,1-4 0-15,-1 6-5 0,1-6-9 0,0 4-13 16,-1 3-18-16,-8-9-19 0,0 9-22 0,-10 3-33 0,0-7-47 16,-7 7-68-16,-17 0-96 0,-1 0-80 0</inkml:trace>
  <inkml:trace contextRef="#ctx0" brushRef="#br0" timeOffset="111293.46">2327 10273 128 0,'9'-6'394'0,"-1"3"-117"0,10-4-112 0,-1 4-70 16,9-2-39-16,8 5-18 0,-7-7-8 0,7 7-2 0,1 0-2 15,9 0 0-15,-10 7 1 0,9-2-1 16,-8 5-2-16,1 3-4 0,7 3-2 0,-9-3-3 0,-8 7 0 0,1 0 2 0,-11 4 1 16,2 1 3-16,-1 4 1 0,-7-4 3 0,-2 3-3 0,-16 3 0 15,-2-7-1-15,2 9 0 0,-19-3 1 0,1 0-1 0,1-1 2 16,-11 0 3-16,-8 0 3 0,2 1 3 0,-2-6 3 16,1 0 5-16,0 1 2 0,-1-5 4 0,1-6 4 0,9 1 3 15,-2-2 3-15,11-7 3 0,-1 4 4 0,8-6 1 0,1-4-1 16,-1 0-4-16,1 0-9 0,9 0-6 0,-1-4-6 0,-1-2-9 15,-6-4-8-15,7 2-8 0,0-7-6 0,9 5-3 0,0-6 1 16,0 8 2-16,0-7 0 0,9 0 0 0,0 5 2 0,-1 1-1 16,0-1-1-16,2 5 1 0,7 0-4 0,0 0-3 0,1 1-1 15,7 0-2-15,2 4-1 0,-1 0-2 0,8 0 2 16,0 4-1-16,2 5 0 0,-1-4 1 0,0 5-2 0,8 1-2 16,-9-1-5-16,1 3-11 0,9-3-13 0,-9 5-12 0,8-5-13 15,1 4-14-15,-1-4-14 0,1 0-10 0,-1-2-11 0,0-2-5 16,9 4-3-16,1-6-8 0,-9-4-12 0,7 0-19 0,10 0-40 15,-18-4-58-15,1-2-87 0,-11 2-69 0</inkml:trace>
  <inkml:trace contextRef="#ctx0" brushRef="#br0" timeOffset="112070">3179 9965 189 0,'0'-5'264'0,"0"0"-78"0,0 0-64 16,0 0-43-16,7 1-25 0,-7 4-10 0,0-6-4 0,9 3 2 15,-9-3 0-15,9 2-1 0,-1 4-1 0,-8-6-7 0,18 1 2 16,-9 0-3-16,9 5-1 0,-2-5-1 0,2 0-1 16,8 2-1-16,-18 3 1 0,10-6 6 0,-1 6-3 0,1-6 0 15,-10 6-2-15,10 0-3 0,-1 6-1 0,-10-6 0 0,13 6 0 16,-4 2 1-16,-7 2 2 0,8 1 2 0,-8 2 0 0,8 7 4 15,-8 0-4-15,0-1-2 0,8 5-4 0,-8-3-4 16,0 7-6-16,-1-2-3 0,-8-3-4 0,8 2-6 0,-8-1 1 16,0 1-1-16,0-6-1 0,0 0 3 0,0 2 3 15,0-6 2-15,0-6 4 0,0 5 4 0,0-4 9 0,0-4 9 16,0-3 17-16,0 3 17 0,0-6 13 0,0 0 10 0,10 0 7 16,-10 0 5-16,8-6 0 0,-8-3-8 0,0-1-12 31,9-4-18-31,-1-2-16 0,1-2-12 0,1-3-9 0,-3-3-7 15,4 5-1-15,4-5-3 0,-5 5-1 0,-2-7 6 0,1 7-2 16,-1-5 2-16,10 3 1 0,-9 7-1 0,0 0-2 16,-1-1-2-16,0 6 0 0,-8 3-8 0,9 2 0 0,-9-1-4 15,9 0-3-15,-9 5-3 0,0 5-2 0,0 0-1 0,9-1-1 16,-9 6 1-16,8 0 0 0,-8 0 2 0,0 4-1 16,8-3 1-16,1 4 0 0,0-2-2 0,-1-3 0 0,-8 0 1 15,10-1 1-15,-2 1-2 0,1-5 2 0,-1 0-2 0,2 5 0 16,-2-10 1-16,1 6 0 0,0-6 0 0,-2 0-2 0,12-6 2 15,-10 1 0-15,7 0-1 0,2-5 2 0,-1 0 3 16,1-5-2-16,-1 7-2 0,0-8 0 0,1 1 0 0,-1 1 0 16,-9 4 0-16,9 1-2 0,10-1-3 0,-17 1 2 15,-3-1 4-15,3 5-2 0,-2 0-1 0,-8 0 1 0,8 5-3 16,-8 0 3-16,0 0-1 0,10 5 1 0,-10 0-1 16,8 4 0-16,-8-3 2 0,9 8 1 0,-9 0 1 0,0 0-1 15,0 2 1-15,0 3-1 0,8-5 1 0,-8 7-1 0,10-7 0 16,-10 6-1-16,0-1-3 0,8-4-10 0,-8 5-17 0,0-6-19 15,0 0-19-15,0 2-22 0,-8-1-23 0,8 0-22 16,0-6-19-16,-10 1-14 0,10 0-10 0,0-6-12 0,10 5-14 16,-10-3-22-16,8-6-33 0,-8 0-68 0,0 0-102 0,0 0-44 15</inkml:trace>
  <inkml:trace contextRef="#ctx0" brushRef="#br0" timeOffset="112385.99">4368 9926 369 0,'0'-4'376'0,"0"4"-134"0,0 0-102 0,8 4-62 0,-1 2-34 16,4 3-21-16,6 0-10 0,0 6-4 0,0 0-4 0,9-1-2 15,0 6-2-15,-8 5 2 0,8-7-1 0,0 6 0 16,1 1 0-16,-2 1 0 0,-7-3-2 0,7 2 0 16,-7-1 2-16,8-4-2 0,-9-2 1 0,1 4 1 0,0-9 5 15,-11 7 8-15,2-11 11 0,-1 1 16 0,2 0 21 0,0-4 27 16,-3-6 36-16,1 4 42 0,2-4 36 0,-10 0 21 15,8-4 10-15,1-7 5 0,9 2 3 0,-10-6-11 0,10-5-26 16,-1 0-39-16,-8-3-38 0,8-7-28 0,-9 6-19 0,2-5-12 16,-2 4-27-16,0 1-16 0,-8-5-10 0,9 4-5 0,-9 1-6 15,0-1-13-15,0 6-24 0,-9-6-49 0,1 5-54 16,0-4-62-16,-2 6-58 0,-7-4-57 0,9-1-52 16,-1 3-53-16,0 6-55 0,1-6-85 0,-1 6-40 0,-17-1 7 15</inkml:trace>
  <inkml:trace contextRef="#ctx0" brushRef="#br0" timeOffset="112623.97">4428 9471 137 0,'-8'-14'504'15,"-1"5"-129"-15,9-1-142 0,9 4-95 0,-1-4-51 0,1 6-31 16,17-2-17-16,-9 3-10 0,18-4-7 0,0 4-6 16,0 3-3-16,8 0-4 0,-9 3-3 0,2 4-2 0,7 2-1 15,-18 1-1-15,2 0 0 0,-2 9 3 0,2 1 2 0,-9-1 1 16,-10 7 3-16,1-3 1 0,0 2 5 0,-9-1 9 15,0 0 5-15,0 0 9 0,0-5 9 0,0 3 9 16,8-4 4-16,-8-3 3 0,9-6 1 0,-9 6-5 0,9-10-1 16,-1 5-8-16,1-5-6 0,-1 0-10 0,10-5-4 0,-1 5-5 15,9-5-3-15,10-5-11 0,-1 0-23 0,7 0-29 0,10-10-36 16,9 7-37-16,9-8-42 0,-1 1-50 0,9-3-65 16,0-4-107-16,1 9-105 0,-10-7-38 0</inkml:trace>
  <inkml:trace contextRef="#ctx0" brushRef="#br0" timeOffset="112782.37">5895 9780 164 0,'-8'0'523'0,"0"0"-125"0,-1 0-148 0,9 0-103 16,9 0-64-16,-1 0-38 0,10 0-18 0,-1 0-14 0,17 0-9 15,10 0-14-15,9-7-17 0,-2 7-18 0,10-3-24 16,0-2-27-16,-1 0-37 0,1 0-54 0,-8 0-84 0,-2 0-107 15,-7 0-55-15</inkml:trace>
  <inkml:trace contextRef="#ctx0" brushRef="#br0" timeOffset="112941.31">5974 9941 422 0,'-44'9'437'0,"19"-4"-138"0,-1 5-112 16,-1-5-69-16,19 0-40 0,-1 0-21 0,0-1-7 15,18 2-6-15,0-6-3 0,8 4-3 0,9 1-4 0,9-5-7 31,10 0-7-31,5 0-7 0,11-5-9 0,9 1-12 0,8-6-18 16,0 0-21-16,9 0-25 0,-1 0-29 0,1 1-38 16,9-6-61-16,-9 0-97 0,-9 0-116 0,1 0-48 15</inkml:trace>
  <inkml:trace contextRef="#ctx0" brushRef="#br0" timeOffset="113211.5">7233 9594 119 0,'0'-10'507'0,"0"-1"-112"0,-8 8-138 16,8-4-92-16,0 4-53 0,0-2-32 0,0 5-21 0,8-5-11 16,-8 5-12-16,9 0-9 0,-1 0-6 0,-8 10-6 15,9-7-6-15,0 7 1 0,-1 1 1 0,1 4 2 0,0-2 2 16,-9 7 4-16,0 5 3 0,0-5 4 0,0 4 0 0,0 7-1 16,0-8-1-16,0 2-1 0,0 4-1 0,0-6-1 15,0 2-3-15,8-1-1 0,1 1-1 0,0-5-2 0,0-1 0 16,-1 1-2-16,1-5-4 0,7-1-1 0,4-4-1 0,-13 0-2 15,3 0-1-15,7-6 1 0,-1 0-1 0,11-4-2 0,-1 0-3 16,8 0-9-16,10-4-12 0,-1-6-19 0,10-4-17 16,-2 0-21-16,1-6-22 0,1 0-27 0,-9 2-25 0,-1-8-31 15,-8 1-42-15,-9 1-55 0,-1-1-78 0,-15 2-70 0</inkml:trace>
  <inkml:trace contextRef="#ctx0" brushRef="#br0" timeOffset="113386.32">7076 9448 323 0,'-17'-6'412'0,"0"2"-125"0,8-2-103 16,1 6-62-16,8-4-39 0,8 4-23 0,1-6-12 0,8 6-5 16,0-4-3-16,20 4-5 0,-4 0-4 0,11-6-3 15,-1 3-2-15,18-4-4 0,-9 7-3 0,8-3-4 0,1-2-5 16,-9 0-3-16,9 5-3 0,0-5-4 0,0 0-16 0,-9 5-18 16,-9 0-23-16,0 0-26 0,-6 0-29 0,-3 0-34 15,-18 5-48-15,2 0-61 0,-10 0-80 0,2 0-81 0</inkml:trace>
  <inkml:trace contextRef="#ctx0" brushRef="#br0" timeOffset="113529.98">7346 9628 120 0,'-35'4'466'0,"9"6"-114"0,0-4-128 15,9-1-84-15,8-1-47 0,-9 0-24 0,18-4-10 0,0 0-3 16,0 6-2-16,10-6-2 0,-2 0-6 0,9 0-6 16,1 4-10-16,8-4-9 0,17-4-10 0,-8 4-14 0,17-6-16 15,9 2-19-15,0 0-27 0,-1-7-37 0,2 7-58 0,-2-6-94 16,1 0-140-16,-18 4-68 0</inkml:trace>
  <inkml:trace contextRef="#ctx0" brushRef="#br0" timeOffset="114243.58">4471 11391 274 0,'-8'0'343'16,"0"0"-97"-16,-2 0-85 0,10-4-53 0,-8 4-29 15,8 0-13-15,0 0-6 0,0 0-1 0,0 0-4 0,0 0-2 16,8 0-5-16,-8 0-9 0,10 0-7 0,-10-6-11 0,8 6-6 15,0 0-3-15,1 6-1 0,-9-6 1 0,9 4 9 16,-1 1 8-16,10 0 12 0,-9 4 8 0,-1 1 11 0,1 5 9 16,8 0 12-16,-8 0 8 0,-1 9-3 0,2-4-5 15,-1-1-7-15,9 5-4 0,-11 1-5 0,11-1-8 0,-10 1-10 16,9-1-7-16,-7 1-7 0,7-1-4 0,0-4-5 0,-8-1-3 16,8 1-4-16,0-5-5 0,0-1-5 0,-8 0-1 15,-1 1-1-15,12-10 0 0,-13 6 5 0,1-7 14 0,2-4 18 16,7 6 17-16,-8-12 20 0,0 2 18 0,-1-2 16 0,10-9 13 15,-10 1 8-15,1-6-4 0,0 1-14 0,-1-7-15 16,-8 3-15-16,9-6-16 0,-9 4-13 0,0-10-4 0,0 6-17 16,-9 1-12-16,1-3-7 0,8 8-1 0,-9-6-5 0,9 4-4 15,-9 2-4-15,9-3-11 0,0 7 3 0,0 3-8 0,0-3-19 16,9 5-38-16,-9 4-61 0,0-6-75 0,0 13-73 16,9-9-75-16,-1 4-94 0,9-2-138 0,1 4-96 0,-1 3-27 15,-8 3 19-15</inkml:trace>
  <inkml:trace contextRef="#ctx0" brushRef="#br0" timeOffset="114529.5">5540 11396 2 0,'0'0'496'0,"0"0"-97"0,9 0-141 0,-9 0-104 0,18-5-65 16,-11 5-36-16,11 0-20 0,7 0-7 0,1 0-7 0,9-4-4 15,8 4 1-15,11-6-3 0,-3 1-3 0,2 0-3 0,-2 1-2 16,1-6-2-16,1 5 0 0,-1 1-2 0,-1-6-2 0,2 4 0 16,-9 2-3-16,-1-5-7 0,-8 2-6 0,-1 4-10 15,-8-2-16-15,-8-2-19 0,-2 4-22 0,4-2-30 0,-13-1-37 16,3 2-44-16,-10 4-58 0,0 0-68 0</inkml:trace>
  <inkml:trace contextRef="#ctx0" brushRef="#br0" timeOffset="114671.97">5653 11542 310 0,'-18'10'315'0,"18"-4"-104"0,-8-6-83 0,8 5-50 16,8-1-28-16,-8-4-11 0,18 0-6 0,-1 0-4 0,1 0-1 15,8 0-1-15,8 0-2 0,1-4-6 0,0-1-4 16,-1-1-4-16,9 2-1 0,1-2-2 0,-1 2-1 0,10-6-3 15,-10 4-10-15,0 3-14 0,1-7-27 0,0 0-44 0,-1 0-81 16,0 1-148-16,-8-1-89 0</inkml:trace>
  <inkml:trace contextRef="#ctx0" brushRef="#br0" timeOffset="116765.46">7225 11087 11 0,'-10'0'292'0,"-6"0"-55"0,7 0-55 0,-10 0-48 15,12 0-27-15,-11 0-22 0,10 0-13 0,-2-4-3 16,2 4-3-16,1 0 0 0,7 0-2 0,-10 0-4 0,10-4-9 16,0 4-3-16,0 0-3 0,10 0-4 0,-10-6-3 0,0 6 0 15,7-4 1-15,-7 4 2 0,0-5 3 0,8 5 3 0,-8-5 5 16,0 0 4-16,10 0 6 0,-10 1 4 0,0-2 2 15,8 2-2-15,1-1-3 0,0-5-5 0,-2 5-8 16,3 0-7-16,-1 0-10 0,0 0-7 0,7 1-5 0,-6 4-7 16,7-6-4-16,0 3-1 0,9-3 0 0,0 6-3 0,9-4-2 15,-9-2-1-15,8 6-2 0,2-5 3 0,-11 5-1 16,1 5-2-16,0-5 2 0,1 6-1 0,-10 4 1 0,10-7-4 16,-11 7 4-16,2 0 2 0,-1 5 3 0,-8-1 2 0,0 1 5 15,-9 4 1-15,0 2 1 0,0-3 4 16,-9 6-4-16,0-3-3 0,-8 3-1 0,-9-5-3 0,8 6-5 0,-9-1 1 0,-7-3-2 15,8 3 1-15,-8-9 3 0,-9 4 1 0,9 1 7 0,-11-7 8 16,2 2 8 0,8-4 5-16,-9 3 10 0,10-5 3 0,-9-3 1 0,8 3 2 0,8-9-3 0,-7 7 3 15,17-4 0-15,-10-3 1 0,11 0-4 0,-2-3-3 0,9-4-4 16,1 7-3-16,8-9-10 0,0 3-9 0,0-3-9 0,0-1-10 16,8 0-3-16,1 0-3 0,9-4 0 0,-10 5-1 15,10-1 2-15,7 0-1 0,-16 4 2 0,8-4-2 0,9 7 3 16,-8-2-3-16,-1 5 1 0,1-7-1 0,8 7 0 0,0 7-1 15,-1-7 0-15,-7 5-8 0,8-2 6 0,0 4 3 16,0 2 0-16,0-5 1 0,-8 6 1 0,9 5 1 0,-3-5 0 16,2-1 10-16,1 2-9 0,-1-7-5 0,8 6-6 0,-7-1-8 15,7 1-13-15,-8-5-13 0,1 5-17 0,-1-5-20 0,-9 0-19 16,0 5-23-16,10-6-20 0,-11-4-20 0,-6 6-11 16,6-6-11-16,-7 5-5 0,2-5-9 0,-4 0-7 0,1-5-15 15,10 5-32-15,-18-6-63 0,9 2-101 0,-1-1-41 0</inkml:trace>
  <inkml:trace contextRef="#ctx0" brushRef="#br0" timeOffset="116987.86">7919 10956 84 0,'-8'5'63'0,"8"-5"-48"0,0 0-42 16,0 0-38-16</inkml:trace>
  <inkml:trace contextRef="#ctx0" brushRef="#br0" timeOffset="117320.21">7919 10977 250 0,'8'0'234'0,"-8"-6"-53"0,0 6-54 15,0-5-36-15,10 5-25 0,-10 0-12 0,8-5-7 0,-8 5 2 16,0 0 0-16,8 0-1 0,-8-5-1 0,10 5-1 16,-10 0-4-16,8 0 0 0,-8 0 1 0,0 0 2 0,9 5 2 15,-1-5 4-15,2 5 2 0,-2 0 6 0,0 5 6 0,2-4 8 16,7 7 6-16,-10-3 6 0,13 5 11 0,-13-1 10 15,3 6 11-15,6-6 3 0,-7 7-2 0,0-3-2 0,0 2-4 16,-1 5-7-16,1-5-3 0,-9 3-4 0,9 2-9 0,-9-1-6 16,8-3-7-16,-8 3-7 0,0 1-1 0,0-6-9 15,0 0-16-15,0 5-16 0,9-9-10 0,0 5-6 0,-9-4-4 16,8-8-4-16,1 7-6 0,9-11-2 0,-10 7 4 0,9-8 2 16,-8 4 2-16,8-4 0 0,1-3 2 0,8 0 0 15,1 0 1-15,-2-3-1 0,1-7-1 0,8-1-2 0,2 2-7 16,-11-1-13-16,11-5-21 0,-10 0-29 0,8 1-36 15,-8-1-40-15,-8 1-37 0,8-5-35 0,-10 3-28 0,2-4-19 16,-9 2-14-16,0-3-9 0,-9 3-15 0,0-7-29 0,-9 5-61 16,0 1-66-16</inkml:trace>
  <inkml:trace contextRef="#ctx0" brushRef="#br0" timeOffset="117574.21">7945 10932 330 0,'0'0'370'16,"0"0"-117"-16,8 0-96 0,2 0-62 0,-2 0-36 0,1 0-16 15,9 0-7-15,-2-6-5 0,11 6-4 0,0-4-2 16,6 0-3-16,11 4-2 0,-1-6 3 0,0 2-2 0,-8-1 0 16,9-1 0-16,-9 2 2 0,8-2 1 0,-9 2-2 0,-8-2-1 15,9 6-4-15,-10-4-5 0,-7 0-4 0,1 4-1 16,-2-5-2-16,0 5-3 0,-8 0 0 0,-1-5-2 15,1 5-2-15,-9 0-2 0,0 0-7 0,0 0-10 0,0 0-11 16,0 0-13-16,0 5-14 0,-9-5-18 0,1 0-18 0,-10 5-16 16,1-5-23-16,-1 4-26 0,2 0-35 0,-20 6-51 0,11-4-63 15</inkml:trace>
  <inkml:trace contextRef="#ctx0" brushRef="#br0" timeOffset="117749.43">7945 11128 133 0,'0'4'311'0,"-8"0"-89"0,-2 2-76 0,10 0-49 15,10-3-30-15,-10-3-14 0,8 6-9 0,0-6-2 0,10 0-1 16,-1 0 0-16,9 0-5 0,1-6-2 0,7 6-6 0,1-3-4 16,0-3-2-16,8-4-3 0,-8 6-4 0,8-2-2 15,-7-4-1-15,-1 7-4 0,-1-3-1 0,0 0-2 0,-8 3-3 16,1-4-4-16,-2 3-9 0,-16 4-12 0,7-4-20 0,-5 4-27 16,-4-6-42-16,12 2-68 0,-11 4-120 0,-8-5-87 0</inkml:trace>
  <inkml:trace contextRef="#ctx0" brushRef="#br0" timeOffset="118160.43">6964 11689 150 0,'0'0'382'16,"0"0"-95"-16,0 5-91 0,0-5-65 0,0 0-40 15,8 0-22-15,2 5-12 0,-2-5-6 0,0 0 0 0,2 5-2 31,15-5-2-31,-16 0-5 0,18 0-2 0,-3 0-1 0,3 5 1 16,-1-5-1-16,9 0 3 0,9 5 5 0,7-5 9 0,2 0 11 16,7 0 5-16,10-5 5 0,-1 0 3 0,18 0 0 15,-9 0 1-15,18-6-3 0,8 3-3 0,-9-7-3 0,18 5-3 16,-9-5-2-16,8 0 0 0,2 1-5 0,0-1-4 16,-10 1-9-16,1 0-10 0,-2 3-7 0,-17-3-10 0,1-2-11 15,-8 8-17-15,-10 3-18 0,-8-5-21 0,0 0-26 16,-27 4-30-16,9 3-32 0,-17-4-32 0,-8 7-32 0,-1-3-30 15,-7-2-34-15,-2-1-53 0,-8 6-80 0,-8-4-91 0,-2 4-31 16</inkml:trace>
  <inkml:trace contextRef="#ctx0" brushRef="#br0" timeOffset="118936.77">7329 12206 277 0,'0'-9'395'0,"0"5"-96"0,0-6-94 15,0 4-61-15,8 2-34 0,-8-2-15 0,0 3-10 0,9-3-8 16,-9 0-6-16,0 3-8 0,9-2-9 0,-2 5-11 16,3-6-8-16,0 6-8 0,-3 0-5 0,10-4-1 15,-7 4-3-15,-2 0 0 0,0 4 2 0,10-4 8 0,-1 6 9 16,-8-1 7-16,8 4 5 0,1 0 3 0,-1 1 1 0,1 6 2 15,-1-3 9-15,-9 2 8 0,11 0 1 0,-11 4 1 16,9 1 0-16,-8 5 1 0,0-6 1 0,-1 0-2 0,1 7-10 16,0-7-20-16,-9 1-8 0,9-1-9 0,-1-5-7 0,-8 6-3 15,9-5 1-15,-9-6-3 0,8 1 4 0,-8 0 5 0,9 0 3 16,-9-6 9-16,8 2 17 0,-8-1 14 0,0-5 13 16,0 0 2-16,0 0 10 0,0 0 2 0,0-5-4 0,0-5-11 15,10 0-16-15,-10-3-16 0,16-3-15 0,-6 1 0 0,6-5-11 16,-7 0-3-16,9 1-3 0,-10-1-3 0,10 2-1 15,-1-3-3-15,-9 2-2 0,11 0-3 0,-11 4-1 0,9 0-2 16,-8 6 0-16,0-1 0 0,0 1 2 0,-9 3-2 0,0 6-1 16,8-4 0-16,-8-2-1 15,8 6 1-15,-8 6-4 0,10-2 0 0,-10 2-1 0,8-2 2 0,-8 5 1 0,0 1 3 16,8 0-3-16,-8-5-1 0,10 5 4 0,-2 0 0 0,1 0 0 16,-1-1 0-16,2-3 0 0,-2 3 0 15,10-5 0-15,-18 2-1 0,7-1 0 0,3-5-1 0,-3 3-1 0,13-6 1 16,-13 3 0-16,3-5 1 0,6-1-1 0,-7-4 1 15,9 1-2-15,-1-6 1 0,0 6 1 0,9-6-1 0,1 0-1 16,-2 1 0-16,1-5 1 0,10 3 2 0,-1 3 1 0,-1-3 1 16,-8 2-2-16,-1-1 0 0,-7 6 0 0,0 4 0 0,-10-5 0 15,1 10-2-15,-1-6 0 0,10 6-1 0,-11 0 0 16,4 6 0-16,-4-2 2 0,-7 7-1 0,9-2-7 0,1 6 6 16,-2-1-1-16,1 5 2 0,-1 1 1 0,1 0 2 0,-9-1-2 15,9 1 2-15,-9-1 8 0,8 5-9 0,1-3-9 16,-9-3-20-16,9 2-37 0,0-4-54 0,-1 3-63 0,1-9-62 15,-9 4-58-15,0-4-57 0,9-1-72 0,-9-3-92 0,0 3-101 16,-9-2-24-16</inkml:trace>
  <inkml:trace contextRef="#ctx0" brushRef="#br0" timeOffset="123531.49">6851 12505 222 0,'0'0'224'0,"0"-5"-31"0,0 5-32 16,0-5-30-16,0 5-22 0,-9-5-15 0,9 5-6 0,-8-3-1 15,8 3 1-15,0-7 1 0,-9 7 2 0,0-5 1 16,0 5 3-16,9 0-1 0,-8-4 1 0,8 4-3 0,-9 0-2 15,9 0-5-15,0 0-4 0,0 0-7 0,0 0-6 0,0 0-6 16,0 4-5-16,0-4-5 0,0 0 1 0,9 5 3 16,-9 2 9-16,8-4 10 0,-8 2 6 0,9 5 13 0,9-1 11 15,-10 5 7-15,1 2 0 0,0 4-4 0,-1-1-9 16,9 1-8-16,-7 3-9 0,-1 2-14 0,-2 5-15 0,11-6-9 16,-9 1-11-16,0 4-7 0,-1-5-6 0,9 2-5 0,1-3-3 15,-10 3-5-15,10-8 1 0,-1 3-3 0,-8-3 0 16,0-3-2-16,-1 4-1 0,2-9 1 0,-3 5-1 0,2-6 0 15,-1 2-3-15,2-8 3 0,0 4 4 0,-3-2 6 0,1-5 3 16,2-5 4-16,-2-2 2 0,10 4 1 0,-11-8 5 0,3-3 0 16,8-6-2-16,-2 1-3 0,-6-5-3 0,-2-1 4 15,-8-5-5-15,0 1-2 0,0-6-2 16,-8-3-1-16,-10 4-2 0,1-10-2 0,-9-5-4 0,0 1-8 0,-9-1 3 16,-9-11 1-16,18 2 0 0,-17-5-2 0,-9-6-1 0,-1-3 1 15,2-3-1-15,-10-2-1 0,-8-7 0 0,-2 7-3 0,-6-7 0 16,-2 10 2-16,-7-3 0 0,8 3-1 0,-9 7 2 15,-1 3 0-15,3 1 0 0,6-2 3 0,0 13 1 0,10-3 2 16,8 1-1-16,0 11 0 16,10-2 1-16,15 7 0 0,2 3-1 0,18 6-2 0,-2 9-2 0,9 1-3 0,9-1 2 15,9 11-3-15,9-7 0 0,7 12 0 16,0-6-1-16,11 6-1 0,7 4 0 0,9 0-1 0,0 4-3 0,9 0 2 0,0 2-2 16,9-2-1-16,-1 2-1 0,0-2 0 0,-1 2-6 0,12-1 0 15,-2-1-3-15,0 2-5 0,10-6-7 0,-2 4-4 16,10-4-6-16,-1 0 0 0,1 0 1 0,7 0-2 0,2 0-3 15,7-4 1-15,10 4-3 0,0-6 8 0,-1 2 4 0,9-7-1 16,-8 7 1-16,9-2 1 0,-1-4 5 0,-8 2 0 16,0 3 7-16,-11-5-3 0,3 5-2 0,-19 0 3 0,-15-4 3 15,-3 2 4-15,-17 7 3 0,-16-3 5 0,-9 3 6 0,-9 0 3 16,-9-5 5-16,-8 5 9 16,0 0 3-16,-9 0 3 0,0 0-1 0,-9 0 0 0,-10 0-5 0,-6 5-9 0,-1-5-18 15,-1 0-27-15,2 3-33 0,-10-3-44 0,1 7-44 0,-1-7-44 16,10 4-48-16,-12-4-66 0,3 0-105 0,8 0-112 0,0 0-46 15</inkml:trace>
  <inkml:trace contextRef="#ctx0" brushRef="#br0" timeOffset="124815.77">10741 11259 56 0,'0'0'419'0,"0"0"-109"0,0 0-117 0,0 0-86 15,9 5-51-15,-9-5-29 0,8 0-16 0,2 6-7 0,7-6-1 16,0 3 1-16,10 3-1 0,-1-2 1 0,8-4-1 16,10 6 0-16,-2-1-2 0,10-2 2 0,10 4 0 0,7-7-3 15,-9 5 1-15,18-2-1 0,1 4 1 0,-1-7 0 0,9 3 1 16,1-3-2-16,7 6 0 0,0-2 2 16,1-4-2-16,-1 6 0 0,9-2 1 0,1 2 2 0,-1-6 1 0,-1 4 0 15,2 1 0-15,9-1-1 0,-2 2 0 0,1-2 2 16,9 1-4-16,-1 0-1 0,10 1-1 0,8-6 0 0,7 4-1 15,-6-4 2-15,16 0-1 0,0 0 1 0,9 0 0 16,2-4 3-16,-4 4 0 0,11-6 0 0,-9 1 1 0,1 0 2 0,-2 1-1 16,-8 4 0-16,2-6 0 0,-3 2-4 0,-7 4 0 15,0-5 0-15,-10 5-1 0,17-4-2 0,-6 4-1 0,-1-6-2 16,8 2-2-16,0 4 1 0,-8-6 0 0,8 2-1 0,0-2 2 16,1 3 0-16,8-7 2 0,-10-2 1 0,20 4 2 15,-11-2-1-15,2 1-1 0,7-6-2 0,1 5-3 0,-9-5-2 16,0 0-6-16,0 0-3 0,0 2-2 0,-16-3-3 15,6 2 0-15,-7-1-2 0,-1 1 3 0,-8-2 3 0,-1 1 3 16,2 1 4-16,-1 0 3 16,1-6 2-16,-10 6 3 0,0-1 3 0,0-5 1 0,0 7 3 0,-9-8 0 0,9 3 3 15,-8-4 2-15,-9 4 5 0,0-3 6 0,0 3 1 0,-9-7 4 16,0 6-1-16,-8-6 4 0,-8 2 3 0,7-3-2 0,-18 1 2 16,0-4 0-16,3 5-1 0,-2 0 1 0,10-5 1 0,-10-1 0 15,-2 5 0-15,2 2-1 0,-7-7-4 0,7 5-3 16,-9-3-2-16,9 3-1 0,-8 1-3 0,8-6-2 0,-8 1-2 15,-1 4-1-15,1-4-1 0,7-1 0 0,2 2 2 0,7-2 6 16,2 6 3-16,-11-6 6 0,2 1 5 0,-1-1 5 16,0 1 4-16,-8 1 7 0,-1-2 7 0,-8 5-2 15,-1-4-1-15,-7 0-1 0,0-1-1 0,-11 1 5 0,1 0 0 0,1 5-5 16,-9-6-4-16,-1 6-5 0,1-4-3 0,0-3-6 16,9 7-7-16,-10-5-6 0,0 3-7 0,-7-2-4 0,8 4-3 15,-19-1-2-15,11 2-1 0,-1-3-2 0,-8 1-1 16,-2 2 0-16,-6-7 0 0,6 6 0 0,-6-1 1 0,-10 1 1 15,0-1 2-15,0 1 1 0,-10-1 0 0,-6 5 0 0,-2-3 2 16,1 3-1 0,-9 6 5-16,-10-7 0 0,11 7 1 0,-1-1-2 15,-9 1 1-15,1-1-6 0,8 5-5 0,-9 0-4 0,0 1-9 0,1 0-3 0,8-2-4 0,-10 1-2 0,1 5-3 16,9-5 2-16,1 7 1 0,-10-3-3 0,10-4-1 16,5 6-4-16,-5-2-3 15,-1 2-4-15,0-2-4 0,1 1-4 0,-2 1-4 0,-7 4 0 0,8-6 0 0,-17 6 0 0,6-3 0 16,-5-4 0-16,7 7 1 15,-9 0-4-15,10 0-7 16,0 0-8-16,-10 0-17 0,9 0-23 0,-9 0-35 0,10 0-55 16,8 7-109-16,-9-7-95 0,0 0-54 0</inkml:trace>
  <inkml:trace contextRef="#ctx0" brushRef="#br0" timeOffset="125702.66">21431 8241 99 0,'-8'0'143'16,"-10"-6"-23"-16,10 3-19 0,-2-3-14 0,2 6-11 0,-1-10-9 16,1 10-7-16,-1-5-5 0,0 0-2 0,1 0-2 0,-2 0-2 15,3 5-2-15,-2-3-5 0,1 3-2 0,-2-7-6 16,0 7-1-16,3-3-2 0,-11 3-4 0,10 0 1 0,-1 0 1 15,0 0 2-15,0 0 3 0,-8 0 1 0,8 3 3 0,-8-3 1 16,8 0 2-16,-8 7 1 0,-1-4 5 0,-7 2-2 16,6 0 2-16,-6 0-1 0,-1 6 5 0,-9-1 1 0,9 3 4 15,-8 2-1-15,-1 0-6 0,9 4-1 0,-9 1-4 0,17-5-4 16,-8 3-7-16,1-2-6 0,7 4-4 0,10-7 0 0,-10 2 0 16,9-4 6-16,1 3 2 15,8-5 7-15,-9-3 10 0,9-2 17 0,0 1 19 0,0-5 19 0,0 7 15 16,9-7 16-16,-9-7 14 0,8 7 2 0,1-9-7 15,9-1-13-15,8-5-20 0,-1-5-19 0,19 1-15 0,-9-5-21 16,0-7-14-16,8 4-8 0,-9-3-4 0,10 0-6 0,-9 1-2 16,0-1-7-16,0-3-1 0,-1 4-5 0,-8-1-1 0,0 1-4 15,0-1 1-15,-1 6 0 0,3-1 0 0,-12 2 0 16,2 2-2-16,0 7-3 0,-10 0 0 0,9-1-1 0,-17 5-2 16,10 0-2-16,-2 5 1 0,0 1 1 0,2 4 1 0,-2 4 1 15,9 1 1-15,1 0-2 0,7 5 3 0,2 4 2 0,8 6 0 16,-9-6-2-16,17 7-2 0,-8 2 0 0,-1 2-6 0,10-1-21 15,-9 1-39-15,8 4-49 0,-9-4-51 0,2-1-49 16,-1 1-49 0,8-2-51-16,0 2-52 0,-8-4-67 0,8-3-118 0,-17-3-46 0,-9 4-13 0</inkml:trace>
  <inkml:trace contextRef="#ctx0" brushRef="#br0" timeOffset="126083.28">21326 8177 36 0,'10'0'315'16,"-10"-4"-91"-16,8 4-85 0,1-6-52 0,0 6-28 16,-1 0-15-16,9 0-3 0,-7 0-1 0,6 0 4 0,11 6 2 15,-1-2 3-15,-1 2 0 0,11-3 2 0,-2 7 0 0,10 5 1 16,-1 0 1-16,11 0 2 0,-4-1-2 0,11 6-6 15,-1 4-6-15,11 1-6 0,-2-2-11 0,0 3-5 0,9 3-9 16,9 1-6-16,-8 5-2 0,8-2-3 0,8 1-7 0,0-1-13 16,1 6-9-16,8-4-16 0,-1 4-20 0,-6-1-31 0,7-2-49 15,-17-3-82-15,0 2-128 0,-18-6-71 0</inkml:trace>
  <inkml:trace contextRef="#ctx0" brushRef="#br0" timeOffset="134275.56">28621 7347 371 0,'0'-6'287'0,"0"3"-96"0,0-3-72 0,0 6-43 0,0-4-23 0,0-2-11 0,0 2 0 0,-9 4 1 0,9-6 2 16,0 2 2-16,0 4 2 0,0 0 3 0,9 0 3 0,-9-6 4 16,0 3 2-16,0 3 5 0,0 0 5 0,0 0 6 15,0-7 3-15,0 7 1 0,0 0-4 0,0 0-8 0,0 0-10 16,0 0-9-1,-9 7-6-15,9-4 5 0,9 3 12 0,0 8 15 0,8 2 13 0,8-3 10 0,12 7 13 0,-12-1 20 16,10 6 15-16,-9-1-2 0,17 11-14 0,-8-7-15 0,0 8-11 16,8 3-7-16,-8-6-13 0,-1 7-16 0,1-1-19 15,0 0-10 1,0 4-5-16,0-4-6 0,-1 6-1 0,1-6-4 0,0-1-4 0,-1-3-2 0,1-1-4 0,0 0-5 0,0-4-3 31,-9-1-2-31,0-5-2 0,9-4-2 0,-10-1 1 16,1-3-1-16,-8-3 2 0,-1-3 0 0,1 0 1 0,-10-5 4 15,2 0 6-15,-2 1 5 0,-8-6 4 0,7 0 4 0,-7-6 4 16,10 1 1-16,-2-5-1 0,-8-5-2 0,10-4-3 16,-1-4-5-16,-2-7-5 0,3-4 0 0,-2-1-2 0,1-4 2 15,-9-4 0-15,0-12 0 0,0 2-2 0,0-6 0 0,0-5 1 16,0-8-7-16,0-2-2 0,-9-10-3 0,9-3-4 16,-18-6-1-16,11 0 1 0,-12-5-4 0,-6 1-1 0,-1-1-8 15,-1 1 3-15,-7-1 4 0,-1 1 1 0,-8-2 0 16,-9 7-1-16,7-6-1 0,-5 6 1 0,-3 3 9 0,-8-2-3 15,9 2-2-15,0 7-13 0,0-8 4 0,0 13 5 0,9-1 5 16,0 3 0-16,7 12 1 0,10 1-1 0,1 7 1 0,-1 7 12 16,8 9-3-16,9-1-6 0,1 12-1 0,-2-1-2 15,10 9-4-15,0 0 1 0,0-1-2 0,18 7-7 0,-9 5-2 16,9-6 2-16,8 5-2 0,-1 1-2 0,10-1 2 0,0 5-1 16,0-5-4-16,0 5 5 0,-1 0 1 0,1 0-5 15,8 2 4-15,-8 3-1 0,7-6 0 0,12 6 0 0,6-4-1 16,1 4-4-16,8 0-5 0,1 0-6 0,8 0-7 0,8 4-3 15,11-4-3-15,-3 0-3 0,3 0 0 0,15 0 0 16,-7 0 1-16,16 0-1 0,-8-4 2 0,7 4-1 0,-5 0-2 16,-3-6-1-16,2 6-1 0,-19-5 1 0,1 5-1 0,-9 0 0 15,-10 0 4-15,-9-5 2 0,-6 5 3 0,-10 0 2 0,1 0 6 16,-18 0 2-16,-1 0 4 0,-8 0 2 16,-9 0-3-16,1 0-11 0,-9 0-14 0,0 0-18 15,-9 0-24-15,8 0-22 0,-8 5-22 0,0-5-20 0,-8 0-18 16,8 5-19-16,-9 1-29 0,0-6-50 0,-9 10-106 0,-7-2-69 15</inkml:trace>
  <inkml:trace contextRef="#ctx0" brushRef="#br0" timeOffset="134941.29">29898 6019 454 0,'-18'-11'353'16,"18"7"-126"-16,-7-2-86 0,7-3-47 0,-10 4-20 16,10 0-10-16,0-4-3 0,0 2-3 0,0-1-5 0,10-2-7 15,-3 0-5-15,-7 5-7 0,18-3-6 0,-10-2-5 0,10-2-2 16,-9 8 1-16,9-6 4 0,-2 0 2 16,2 7 4-16,-1-9 2 0,1 8 2 0,7-6-2 0,-6 6-2 15,6-2-4-15,1 1-5 0,1 5-4 0,-11-4-3 0,10-2-4 16,-8 6-5-16,8 0-3 0,-9 0-1 0,1 6-2 15,7-2-1-15,-7 1 1 0,9 1-1 0,-10 2 0 0,0 2 0 0,0 2 2 16,-8 1-1-16,-1 1 0 0,1 1 0 0,-9 0 1 16,0 5 0-16,-9 0 0 0,1-1 3 0,-1 0-1 0,-8 7 2 15,-10-7 5-15,11 4-1 0,-11-3 0 0,1 0 1 0,0-1 8 16,0-4 2-16,0 5 6 0,9-6 8 0,-9-4 2 16,8 0 8-1,-7 0 11-15,7-2 14 0,9-1 6 0,-7-2 13 0,6-5 5 0,1 3 3 0,0-3 1 0,0 0-2 16,2 0-6-16,7-3-10 0,-10 3-13 0,2-5-16 0,-1-2-10 15,1 4-10-15,-2-8-6 0,10 7-7 0,0-6-5 0,-8 5-6 16,8 0-2-16,0 1-4 0,8-2-3 0,-8 2-4 16,0-1-3-16,10 0-4 0,-2 5-1 15,1-5-3-15,-1 5 0 0,2 0-3 0,6 0 3 0,-7 5 0 16,10-5 3-16,-3 5 2 0,11 0 1 0,-12 5 2 16,13-6-2-16,-11 6 2 15,9-5-2-15,-9 4-3 0,9-3-9 0,1 2-15 0,-2-1-13 16,0 1-11-16,2 2-10 0,0-4-13 0,-10-2-16 0,0 2-13 15,1-2-6-15,-1 2 0 0,-8-6-4 0,0 4-2 0,7-4-2 16,-6 0 2-16,-10 0-1 0,8 6-5 0,1-6-13 16,-9-6-26-16,7 6-54 0,-7-4-88 0,0-6-93 0</inkml:trace>
  <inkml:trace contextRef="#ctx0" brushRef="#br0" timeOffset="135290.21">30653 5774 407 0,'0'0'307'0,"0"-5"-118"0,0 5-83 0,0 5-46 16,0-5-24-16,9 5-9 0,0 0-3 0,-9 0-4 0,8 4 1 16,10 1 0-16,-10 4 0 0,10 1 0 0,-1-1-4 0,1 2-4 15,-2-2 0-15,1 1 3 0,2 1 0 0,-11-3 1 16,2 7 3-16,7-5 4 0,-17 4 3 0,8-4 0 0,-8 3-2 15,8-2-2-15,-8-1 0 0,0-1 2 0,0 5-3 0,0-4 0 16,0 0-2-16,0-5-4 0,0 5 1 0,0-1-2 16,9-4-3-16,-9 5-3 0,9-5-2 0,0 4-3 15,-9-4 0-15,8 0 1 0,10-5-3 0,-10 5 0 0,1-5 1 16,8 4-1-16,0-5 2 0,0 2 0 0,1-2 0 0,1-4-2 16,6 0-2-16,-7 0 1 0,7 0 1 0,1 0-1 0,0-4-5 15,9-2-3-15,-9 2-7 0,9-5-9 0,-9 4-11 16,9-5-16-16,-9-1-19 0,0 2-22 0,-9-1-26 15,-8-5-34-15,-1 1-45 0,1-1-63 0,-18 1-87 0</inkml:trace>
  <inkml:trace contextRef="#ctx0" brushRef="#br0" timeOffset="135583.91">30600 5915 139 0,'-8'0'266'0,"8"0"-69"0,0 0-55 0,0 0-44 0,0 0-32 16,8 0-20-16,-8 0-12 0,10 0-7 0,-10 0-6 0,17-3-5 15,-8 3-2-15,8 0-1 0,1 0 0 0,-2-6 0 16,2 6 1-16,8 0 1 0,-9-6 3 0,1 6 1 0,7-4 2 16,2-1 1-16,-10 0 1 0,9 5-2 0,-8-5-1 0,-1 0-1 15,9 2-1-15,0 3-3 0,1-6-3 0,-2 0-2 16,1 2-3-16,0 4 0 0,-8-6-1 0,-1 2-3 0,9 4-1 15,-8-4-2-15,8-2 1 0,-9 6 0 0,0-5-1 0,2 5-1 16,-3 0-2-16,-7-4-3 0,-1 4-9 0,2 0-12 16,-10 0-19-16,8 0-18 0,-8 0-27 0,0 0-38 0,7-6-49 15,-7 6-64-15,0 0-83 16</inkml:trace>
  <inkml:trace contextRef="#ctx0" brushRef="#br0" timeOffset="135797.04">30957 6008 242 0,'0'0'242'0,"0"0"-72"0,0 0-60 0,0 0-41 15,8 0-22-15,-8-4-14 0,10 4-7 0,-10 0-6 16,7 0-5-16,-7 0-2 0,10 0 0 0,-2 0-2 0,11 0-1 16,-2 0-1-16,-1 0 1 0,2 0 2 0,-1 0 0 0,1 0 2 15,8 0-1-15,0 0 0 0,-9-6 0 0,9 6-2 16,0-4 0-16,9 4-2 0,-8-5-3 0,-2 5-7 0,2-5-11 15,-2 0-15-15,1 0-24 0,0 1-39 0,-8-3-57 0,-1 4-97 16,-9-2-107-16</inkml:trace>
  <inkml:trace contextRef="#ctx0" brushRef="#br0" timeOffset="136336.04">29758 6785 28 0,'-8'5'167'16,"0"0"-19"-16,-2 0-16 0,-7 0-21 0,9-5-18 0,8 0-15 16,-9 3-11-16,0-3-8 0,9 0-4 0,-8 0-6 0,8 7-5 15,0-7-3-15,0 0-3 0,0 0-6 0,0 0-4 16,0 0-3-16,8 3-4 0,-8-3-1 0,9 0-1 0,0 0 0 15,-1 0 2-15,9 0 0 0,1 0 1 0,8 0 0 0,0 0 0 16,8 0 2-16,3 0-2 0,5 0-1 0,2-3-1 16,7 3-5-16,10-7-1 0,0 4 0 0,0 3-2 0,9-5-3 15,7 0-2-15,2 0 0 0,-1 0 0 0,0 0-1 16,0-5-1-16,9 7 0 0,-9-4-1 0,0 2 1 0,1-4 1 16,-10 4 0-16,0 0 1 0,-8-5-1 0,0 6 0 0,-17-2-2 15,-1 6 3-15,-17-4-2 0,0-2 3 0,-9 6 5 16,1-4 6-16,-10 4 3 0,1 0 7 0,0 0 6 0,-9-4 7 15,0 4 4-15,0 0-2 0,0 0-3 0,-9-6-5 0,0 6-6 16,9-5-12-16,-8 5-18 0,-1 0-21 0,-9 0-21 16,10-4-26-16,-1-2-27 0,-8 6-33 0,-1-4-39 0,10 4-43 15,-8 0-60-15,-2 0-101 0,9 0-70 0</inkml:trace>
  <inkml:trace contextRef="#ctx0" brushRef="#br0" timeOffset="137274.49">30202 7318 114 0,'0'-6'339'0,"0"2"-84"0,0 4-83 0,8-9-65 0,-8 2-37 15,0 4-22-15,9 3-9 0,0-5-6 0,-9-2-1 0,8 4-3 16,1-2-1-16,-1 5-2 0,-8-6-2 0,10 2-2 15,7-2-2-15,-9 3 0 0,10-3-1 0,0 6 1 0,-9-5 3 16,-2 1 2-16,3-2 1 0,-2 6 2 0,1 0 0 0,-1 0 0 16,1 0 3-16,8 0 1 0,-8 0 3 0,0 6-1 15,0-6-1-15,-1 4-2 0,10 1-4 0,-10 1-5 0,0-3-1 16,2 7-2-16,7 1-2 0,-10-1 0 0,3 5 0 0,-2-6-1 16,12 11 3-1,-5-7 4-15,-5 2 1 0,7 6 1 0,-9-2 4 0,-8 0 3 16,8 1-1-16,2-1 1 0,-1-4 3 0,-1 5 1 0,-8-7 4 0,0 7-2 0,9-4-5 0,-9-3-5 15,0 3 2-15,0-2-4 0,0-4-3 0,0-1-5 0,0 1-3 16,0-5 5-16,0 0 5 0,8-5 13 0,1 5 13 16,-9-5 20-16,9 5 17 0,0-5 16 0,-9-5 9 0,8 5 5 15,-8-5 2-15,8 0-1 0,-8-4-3 0,10-1-8 0,-10 0-9 16,0-5-15-16,0 1-11 16,0-5-6-16,0 3-6 0,0-4-15 0,-10-3-9 0,10 4-10 15,-8-2-7-15,8 2-7 0,0-1 0 0,0 1-1 0,0-1-3 16,0 6 3-16,0-1-3 15,0 1-2-15,8 4-3 0,-8 1 4 0,10-1-4 0,-10 5-4 16,0-2-2-16,8 4-2 0,-8-2 1 0,8 5 2 16,2-6-1-16,-2 6-2 0,-8-4-9 0,9 8 7 0,-1-4 4 15,2 6 1-15,6-1-1 0,-6-2 1 0,7 4 1 0,0 1 1 16,-7-1 9-16,7 2-4 0,-1 5-6 0,-7-4 0 16,9 5-1-16,-10-1 1 0,0 2-2 0,2-3-1 15,-10 9 2-15,8-9-1 0,-8 1 2 0,9 1 0 0,-9 0 0 16,0-5-1-16,0 0 0 0,0 0-1 0,0-7 2 0,9 7-2 15,-9-10 0-15,0 6 1 0,0-6 1 0,8 4 0 0,-8-4 1 16,9-4 3-16,-9 4 1 0,0-6 2 0,8-4-1 16,-8 7 1-16,0-7 1 0,0 0 1 0,0-6-2 0,10 3 0 15,-10-2 0-15,7-5-1 0,-7 1-5 0,10 0 1 0,-2-2-1 16,1 3-1-16,1-2 0 0,-3 1-12 0,3-6 5 16,-2 4 3-16,10 7 4 0,-10-5 0 0,9 4-1 0,1 0 0 15,-10 5 0-15,2-3 12 0,-2 2-6 0,0 6-4 0,1 0-1 16,0 0-1-16,8 5-3 0,-8 0 1 0,-1 0-1 15,11 0 0-15,-3 5 0 0,1 5 1 0,1-5-1 0,0 5 2 16,-9 5 2-16,9-1-2 0,-2 1 1 0,2-1 0 0,-10 1-1 16,9 4 3-16,0 2-1 0,1-3 0 0,-1 2 0 0,1-4 1 15,-1 2-2-15,1 3 1 0,-2-2 0 0,2-3-2 16,0-3 0-16,-1 1-3 0,1-3 0 0,-1 2-2 0,0-2 0 16,0-6-3-16,1 5-5 0,-1-5-7 0,0 3-7 0,1-8-11 15,7 6-20-15,-7-6-26 0,17 0-46 0,-1 0-51 16,1-6-53-16,-1 3-48 0,11-2-49 0,6-10-67 0,-7 5-112 15,-18-5-95-15,1 0-25 0</inkml:trace>
  <inkml:trace contextRef="#ctx0" brushRef="#br0" timeOffset="158563.62">15717 16105 106 0,'0'-5'238'0,"0"5"-64"0,8-5-56 0,-8 5-47 0,10-5-32 0,-1 5-22 0,-9-5-13 16,7 0-8-16,3 5-10 0,-2 0-2 0,1-5-4 0,-9 5-1 15,9-4 0-15,-9 4 1 0,0 0 3 0,8 0 5 0,-8 0 13 16,0 0 6-16,0 0 7 0,-8 0 7 0,8 0 10 0,0 0 5 15,-9 0 2-15,9-5 0 0,-9 5-2 0,9 0-2 16,-8 0-2-16,8 0-3 0,0 0-2 0,-10-4-4 16,10 4-2-16,0 0-2 0,0 0-4 0,0 0-2 0,0 0-2 15,0 0-3-15,0 4-4 0,0-4-1 0,0 5-1 0,0-5-1 16,10 4-1-16,-10 1 0 0,0 0 0 0,0 0 0 16,8 0-1-16,-8-5 0 0,9 5-1 0,0-5 1 0,-1 5 0 15,1-5 1-15,-1 0 2 0,2 0 1 0,-2 0 3 0,10 0 2 16,-10-5 0-16,1 0 3 0,-1 0 2 0,1-5 3 0,8 5 0 15,-7-4 2-15,-3-1-1 0,2 0 0 0,1 0 3 16,-2 5 3-16,2-3 4 0,-3-2 6 0,-7 0 4 0,0 4 5 16,0 2 6-16,0-2 9 0,0 2 6 0,-7 4 7 0,-3 0 6 15,2 0 5 1,-2 0-2-16,1 4 0 0,-16 2-6 0,-1-2-8 0,9 12-11 0,-19-3-12 0,11 2-13 16,-1 0-11-16,0-5-8 0,-2 4-4 0,13 1-5 0,-3 5-1 15,0-6-1-15,9 1 0 0,1-5-2 0,-2 0-3 0,10 3-7 16,10-3-9-16,-2-4-11 0,1 4-10 0,9-6-10 0,0 2-8 15,-3-6-5-15,3 0 1 0,1 0 3 0,6-6 8 16,1 6 11-16,1-10 11 0,-11 0 11 0,11 0 8 0,-10 2 5 16,0-2 5-16,0-1 3 0,-8 1 1 0,1 7 4 0,-10-8 1 15,0 2 2 1,0 4 3-16,0 0 4 0,-10-5 2 0,1 10 6 0,2-5-2 0,-3 5-2 0,2 5-3 0,-10-5 0 16,10 5-5-16,-9 5-4 0,-1 0-8 0,0-1-11 0,1 6-9 15,0 0-9-15,0 0-10 0,7-5-13 0,3 3-13 16,7-3-10-16,0 6-5 0,0-7-3 0,0 0-4 0,7-4-1 15,3 1-2-15,-2-2 1 0,1 2-5 0,8-6-12 0,-8 0-23 16,9 0-27-16,-2-6-32 0,-6 2-32 0</inkml:trace>
  <inkml:trace contextRef="#ctx0" brushRef="#br0" timeOffset="158690.81">15909 16164 154 0,'-10'-5'171'0,"2"5"-36"0,-10 0-35 0,10 0-30 0,-9 5-21 15,7 0-14-15,-6 0-10 0,6-2-6 0,2 4-6 31,-1-4-4-31,1 7-5 0,8-4-5 0,-9-2-5 0,9-4-4 16,0 6-8-16,9-2-7 0,-9 2-7 0,0-6-7 0,8 3-5 16,1-3-10-16,9 0-11 0,-10 0-21 0,10-3-24 15,-1 3-34-15</inkml:trace>
  <inkml:trace contextRef="#ctx0" brushRef="#br0" timeOffset="161810.94">24775 15787 265 0,'-105'20'236'0,"2"-1"-117"0,15 1-81 0,1-1-50 16,18 1-25-16,7 0-13 0,11-6-5 0,8 1 1 0,8-1 6 15,-1 0 10-15,10 1 10 0,1-5 8 0,-1 0 3 0,-9 0-7 16,1-1-8-16,-1 6-15 0,-17-5-25 0,-1 1-28 16</inkml:trace>
  <inkml:trace contextRef="#ctx0" brushRef="#br0" timeOffset="162350.22">23020 16041 67 0,'-9'0'426'0,"1"0"-118"0,8 0-122 15,0 0-80-15,0 5-43 0,0-5-21 0,8 0-8 16,1 0 0-16,8 6 1 0,1-6 3 0,7 4 4 0,19-4 3 16,-9 6 0-16,26-2-2 0,-9-4-3 0,9 5-3 15,7-1 1-15,3-4 0 0,-2 5 0 0,9-5 0 0,0 5-3 16,-8-5 0-16,-1 5 0 0,10-5-4 0,-10 5-4 15,-8-5-4-15,1 0-4 0,-2 5-1 0,-9-5-3 0,2 5-3 16,-1-5-3-16,-9 0-2 0,1 5 0 0,-9-5-2 0,-1 0-2 16,-8 0-1-16,1 0-2 0,-12 0-3 0,5 0-8 0,-3 0-13 15,-9 0-15-15,1 0-20 0,-9 0-24 0,0 0-36 16,-9 0-48-16,1-5-65 0,-19 5-96 0,2-5-102 0,-2 0-47 16</inkml:trace>
  <inkml:trace contextRef="#ctx0" brushRef="#br0" timeOffset="162524.72">23394 16236 115 0,'-26'5'414'0,"8"0"-128"0,11 1-121 0,7-2-69 0,-10 2-38 15,10-2-14-15,10 1-4 0,-3-1-1 0,11-4 1 0,8 6 1 16,9-2 0-16,8-4-1 0,9 0-6 0,-9 0-7 0,9 0-7 16,9-4-8-16,0 4-4 0,-9-6-2 0,9 6-4 15,0-4-10-15,-1-1-14 0,10 1-20 0,-1-2-26 0,10 2-36 16,-1-7-56-16,9 2-116 0,0 0-107 0,0-7-58 15</inkml:trace>
  <inkml:trace contextRef="#ctx0" brushRef="#br0" timeOffset="163349.04">26337 15152 418 0,'0'0'337'0,"0"-4"-104"16,0 4-79-16,0-6-45 0,0 2-25 0,0 4-13 0,0-6-7 15,9 6-4-15,0-3-1 0,-2-4 0 0,11 4-1 16,1-2-3-16,-1-2-1 0,7-1 2 0,10 2 4 0,-1 2 5 16,1-5 6-16,7 3 4 0,-7-3 4 0,18 3 3 0,-9 2 6 15,7-6 6-15,2 5 4 0,0 0 2 0,-3 0 3 16,3-5 1-1,8 6 5-15,-9-2 3 0,9 6-1 0,0-3-2 0,1 3-5 0,6-6-8 0,-16 6-8 0,9 6-11 0,0-3-13 16,-10 3-12-16,2-2-12 0,-10 6-11 0,-9 0-9 16,1 5-7-16,-9-1-4 0,0 1-2 0,-16 5 1 0,-2-2-1 15,-16 2 3-15,-2 0-2 0,-7-1-2 0,-9 7 0 0,-8-3 0 16,-1-3-10-16,-9 5 10 0,-7-7 4 0,-3 8-3 0,3-7 6 16,-2 1 4-16,2-1 0 0,-10-5 3 0,0 6 12 15,9-5-7-15,-9-1-4 0,10 1-1 0,-2 0-2 0,9-10-2 31,1 10-1-31,9-12-2 0,0 8-4 0,-4-6-2 0,23 0 0 16,-12 0-1-16,10 0 0 0,8-5-1 0,1 5-3 16,8-5-1-16,-9 0 1 0,9 0-1 0,9 0 0 15,-9 0 1-15,17 0 1 0,0 0 2 0,18 0 3 0,10 0 1 16,5-5-2-16,11 5 1 0,19-5-1 0,-3 0-1 0,10-5-2 16,8 6-1-16,10-3 0 0,-11 4-2 0,11-8-1 0,8 7 0 15,-9-1 0-15,1-5-6 0,-1 2 3 0,0 1 0 16,0-2-1-16,-8 3 0 0,-1-3-1 0,-16 4-1 0,-10 0-2 15,-8 1 4-15,-10-2-6 0,-7 2-3 0,-9 4-5 0,-9-6-8 16,-9 6-9-16,1-4-16 0,-10 4-20 0,-8 0-28 16,0 0-32-16,0 0-51 0,-8 0-50 0,-10 0-43 0,-7 0-28 15,-11 0-18-15,-15 4-11 0,-3 2-4 0,-14 4-4 0,-1-6 14 16,-10 6 7-16,-8-1-3 0,-8 1-14 0</inkml:trace>
  <inkml:trace contextRef="#ctx0" brushRef="#br0" timeOffset="163826.71">25730 15977 107 0,'-9'6'162'15,"1"-6"-29"-15,-1 4-27 0,-9-4-27 0,18 6-22 0,-8-6-14 16,-2 0-9-16,2 0-5 0,8 0-3 0,0 4 0 15,-9-4-1-15,9 0-1 0,-8 0 0 0,8 6 0 0,-10-6 1 16,2 0 0-16,-1 0 3 0,0 4 3 0,-7-4 4 0,7 6 6 16,0-6 4-16,0 3 5 0,1-3 3 0,0 0-2 15,8 7 1-15,0-7 0 0,-10 0 0 0,10 0-2 0,0 0-2 16,0 0-1-16,0 0 0 0,0 0 2 0,0 0 0 0,10 0 4 16,-2 0 6-16,9 0 8 0,1 0 6 0,16 0 11 15,1 0 8-15,9 0 6 0,7 0 4 0,10-7 2 0,9 7-3 16,8-3-6-16,9-3-6 0,0 6-7 0,17-4-3 0,0-2-5 15,17 2-2-15,10-2-6 0,-1 2-6 0,19-2-5 16,-3-3-6-16,20 0-7 0,7-2-7 0,10-3-7 0,7 4-5 16,10-4-3-16,0-1-2 0,0 0-3 0,8-3-2 15,-9 2-2-15,10-4-2 0,-18 7-3 0,9-7-4 0,-9 4-7 16,-9 1 2-16,1-3 1 0,-17 8 0 0,-20-5-3 0,-6-1 1 16,-10 8-3-16,-26 3-5 0,-17-5-2 0,0 5-5 15,-17 0-5-15,-19 0-3 0,-16 0 0 0,8 5 1 0,-18-5 2 16,-7 5 7-16,1 0 4 0,-12 0 4 0,3 0 5 0,-2 0 1 15,-8 0-4-15,-8 0-5 0,8 0-14 0,-17 0-31 0,-10 5-42 16,0 0-51-16,-7-5-48 0,-9 5-61 0,0-5-76 16,-1 5-122-16,-9-5-102 0,-8 0-44 0</inkml:trace>
  <inkml:trace contextRef="#ctx0" brushRef="#br0" timeOffset="164981.14">25434 17042 115 0,'10'0'118'0,"-10"0"-8"0,7-4-12 0,-7 4-15 16,0 0-18-16,0 0-16 0,0 0-12 0,0 0-9 16,11 0-1-16,-11 0 2 0,0 0 4 0,0 0 7 15,0 0 6-15,0 0 4 0,0 0 3 0,7 0 6 0,-7 0 0 16,0 0 2-16,0 0 0 0,0 0-1 0,0 0 0 0,0 0 0 15,0 0 0-15,0 0-2 0,0 0-4 0,0 0-4 0,8 0-4 16,-8 0-5-16,0 0-4 0,0 0-5 0,10 0-1 16,-10 4 0-16,8-4 4 0,-8 6 6 0,9-2 7 0,-1 2 11 15,10 4 11-15,-10 0 16 0,10 3 16 0,-1 3 9 0,1-2 2 16,7 5 3-16,2 1-2 0,-10-1-9 0,16 5-10 16,-5 2-13-16,6 3-18 0,10-4-12 0,-9 3-14 0,8-3-11 15,-9 4-7-15,10-4-5 0,0-1-3 0,-1 1-4 0,0-2-4 16,-8-2 0-16,0 3 1 0,-9-5-2 0,9 1-1 15,-9-4 0-15,0-3-2 0,0 2 0 0,0-5 2 0,-9 0-1 16,-8-1 2-16,7-4 0 0,-6 0 1 0,-2 0 6 16,2-5 10-16,-10 0 4 0,9 0 4 0,-9-10 5 0,7 5 4 15,-7-11 3-15,11 3 2 0,-11-7-2 0,0-4-1 0,0-1-2 16,-11-5 2-16,4 1 1 0,-12-4-1 0,1-3-2 16,-7-2-4-16,8-6-4 0,-17 1-5 0,-2-6-5 0,2 0-6 15,-9-4-5-15,0-2-4 0,-10-4-2 0,1 6 0 0,-9-6 0 16,8 0 4-16,-7 6 4 0,8 4 4 0,0 0 4 15,9 6 1-15,-1 2 4 0,9 3 0 0,1 4 3 0,7 4-5 16,11 1-3-16,6 5-5 0,2 5-3 0,16-1-4 0,2 1-3 16,6-1-2-16,19 4-3 0,-1 7-1 0,19-6-1 0,-1 6-2 15,18-6 0-15,8 5-1 0,0 1-3 0,9 3-6 16,0-3-3-16,0-1-8 0,8 6-7 0,2-2-7 16,-11-4-6-16,-1 6-6 0,-5-2-4 0,6 3-3 0,-8-3-3 15,-8 2 1-15,-10-2 1 0,1 6 3 0,-16-4 2 0,-3 4 4 16,-7-6 6-16,-9 6 7 0,0 0 5 0,-8 0 8 15,-10 0 8-15,10 0 6 0,-18 0 5 0,8 0 3 0,-8 0 4 16,8 0-2-16,-8 0-5 0,0 0-8 0,0 0-19 0,-8 0-23 16,8 0-33-16,-8 0-35 0,8 0-38 0,-9 0-35 0,0 0-38 15,9 0-39-15,-8 0-48 0,-2 6-66 0,2-2-94 16,-9-4-42-16</inkml:trace>
  <inkml:trace contextRef="#ctx0" brushRef="#br0" timeOffset="165853.47">26485 16793 78 0,'0'0'366'0,"0"0"-99"0,0 0-96 0,8 0-67 15,-8 0-45-15,10 0-22 0,-2 0-11 0,1-4-5 16,-1 4-2-16,1 0-1 0,0 0 0 0,9-5 2 0,-11 5 0 15,2 0 2-15,-1-5 1 0,12 5 2 0,-20 0 2 0,7 0 3 16,1 0 5-16,2-5 0 0,-2 5 0 0,1 0-1 16,-9-5-1-16,0 5 0 0,9 0-2 0,-9 0-4 0,9 0-3 31,-9 0-3-31,0-4-2 0,8 4-5 0,1 0-4 0,0 0-1 16,-1 0-2-16,0 0-1 0,2-6-1 0,7 2 0 0,0 4-1 15,0-5 0-15,1 0 0 0,-1 0 0 0,9 0-2 16,-8 0 1-16,-1 0 0 0,0 0 1 0,1 1 1 0,-1-2-2 15,9-3 2-15,-9 3 0 0,9 2 1 0,-8-6 1 0,8 5 1 16,-10-3 1-16,4 2-2 0,5-4 3 0,1 4-2 16,-9-2 3-16,10 2 0 0,-10-3 2 0,0 3 2 0,1 2 3 15,-10-2 4-15,1 6 5 0,0-4 5 0,-9 4 7 0,8-6 6 16,-8 6 4-16,0 0 6 0,0 6 5 0,0-6 4 16,0 0 6-16,-8 4 6 0,8 2 2 0,-18 4 4 0,10-6 1 15,-10 11-2-15,1-5-2 0,0 6-6 0,-1-3-9 0,-8 7-9 16,9-5-10-16,-10 4-8 0,10-4-6 0,-9 4-2 0,0 5 0 15,0-3 2-15,0 3 0 0,9 0 3 0,-1 0 0 16,-8 1 2-16,10-6 2 0,-11 6-2 0,9-5-1 16,1 4-3-16,-1-6-4 0,1 3-2 0,8-7-4 0,1 2-1 15,-1-3-6-15,0-3-2 0,9 0-5 0,-8 0-1 0,8-4 0 16,-9-2 3-16,9 1 2 0,0-1 7 0,0-4 6 16,0 0 8-16,0 0 5 0,0 0-1 0,9-4 2 0,-1-5-2 15,-8-1-3-15,18-6-8 0,-10 3-5 0,1-3-8 0,8-4-4 16,1 2 0-16,-9-3-4 0,-1 2-2 0,-1 0 0 0,4-1 0 15,-11 1-1-15,0 4 4 0,7 0-3 0,-7-3 1 16,10 2 1-16,-10 6 1 0,0-4-1 0,0 5-1 16,0-3-2-16,10 9-1 0,-10-4 0 0,0 3-1 0,7 0 0 15,-7-2-2-15,9 6 2 0,0-4 0 0,0 4-1 0,-1-5 1 16,10 5 0-16,-10 0 0 0,9 0-1 0,1 5 2 16,0-5-2-16,7 4-1 0,-7 2 1 0,9 2 1 0,-10-1 0 15,8 2 0-15,-7 6-1 0,8-1 2 0,0 2 1 0,-1-3 0 16,2 2-1-16,7 0 0 0,-16 4 0 0,17-4 1 0,-9 5 0 15,0-1-2-15,0-4 1 0,-9 0 1 0,1 0-2 16,-2 4 1-16,2-9-7 0,-1 4 3 0,1 0 1 0,0-4 1 16,-11 1 0-16,12-1-4 0,-1-6-13 0,-11 1-28 0,3 4-43 15,-2-4-69-15,-8 0-69 0,0-5-68 0,8 5-70 16,10-10-103-16,-9 5-158 0,9-5-65 0,-2 5-2 0</inkml:trace>
  <inkml:trace contextRef="#ctx0" brushRef="#br0" timeOffset="166455.94">28665 16290 110 0,'-10'0'374'0,"-6"-5"-77"0,-2 5-82 0,1 0-67 0,-9 5-40 16,8-5-25-16,-7 0-14 0,8 0-6 0,-10 0-6 15,10 6-5-15,-1-2-4 0,0 1-6 16,1 0-8-16,-9 0-6 0,9 4-4 0,0-3 2 0,-1 3 10 0,1 0 10 15,0 7 8-15,0-1 8 0,-1 3 11 0,9-2 14 0,-8 3 24 16,1 5 24-16,5 1 14 0,-5 1 11 0,-2 2 11 0,1 6 6 16,-1 0 9-16,1 5-5 0,0 0-17 0,-1 5-25 15,-7 0-24-15,7 1-19 0,1 3-19 0,0 1-14 0,-3 0-19 16,4 0-11-16,16 4-9 0,-9-4-7 0,9-5-4 0,0 4-4 16,0-9-3-16,0 6-2 0,18-6 0 0,0 5-2 15,8-11-1-15,-1 3 0 0,10-3 0 0,0 2 0 16,8-11-3-16,11 7-10 0,-12-8-9 0,10-5-13 0,9 3-15 15,8-11-21 1,0 4-34-16,2-10-40 0,-2 2-39 0,0-6-37 0,0 0-30 0,1-6-25 0,-10 2-26 0,-7-5-15 0,-1-1-17 31,0-5-27-31,-17 1-38 0,-10-1-83 0,2 0-29 16</inkml:trace>
  <inkml:trace contextRef="#ctx0" brushRef="#br0" timeOffset="166773.81">28655 16507 351 0,'-8'-12'500'0,"8"8"-134"16,-8-6-130-16,8 5-86 0,-9 0-57 0,9 5-28 0,0 0-7 15,9 5 4-15,-1 4 5 0,10 1 4 0,-1 2 3 16,0 1 2-16,10 7-1 0,-11-1 9 0,11 6 16 0,-1-2 6 16,0 2 1-16,0 11 6 0,-9-9 5 0,9 8 4 0,-8-6 2 15,-1 5-12-15,1 2-27 0,-10-3-25 0,-1 1-14 16,4 0-16-16,-11-4-9 0,0 3-10 0,9 3-6 0,-9-7-7 16,0-1-18-16,0-3-25 0,0 4-35 0,-9-4-41 0,9-5-38 15,0-2-34-15,0-2-33 0,0-6-27 0,0 0-20 0,0-7-19 16,0-3-17-16,0-3-37 0,-11-7-65 0,11 0-56 15</inkml:trace>
  <inkml:trace contextRef="#ctx0" brushRef="#br0" timeOffset="167042.91">29229 16656 448 0,'-8'0'400'0,"-10"-4"-131"0,2 8-108 0,-4-4-63 16,-5 6-36-16,8 0-16 0,-1-3-11 0,1 7-1 0,8-5-5 15,1 4-1-15,-1 3-3 0,0-3-5 0,9 0-2 16,0 1-2-16,0 0 7 0,0 0 4 0,9 0 7 0,0-1 8 16,-9 6 10-16,8-5 7 0,1-2 10 0,8 8 4 0,-8-7 1 15,9 7-4-15,-10-2-6 0,10 2-4 0,-1-8-7 16,0 13-8-16,1-8-11 0,7 2-10 0,-7 0-5 0,8 0-5 16,-9-5-3-16,9 4-4 0,-8 0-6 0,-2 0-10 0,11 1-14 15,-9 1-18-15,8-6-22 0,0 4-21 0,-8-5-23 16,7 1-24-16,2 0-24 0,-3 0-23 0,3 0-28 0,-9-5-41 15,0 4-71-15,-3-4-98 0,-5 0-46 0</inkml:trace>
  <inkml:trace contextRef="#ctx0" brushRef="#br0" timeOffset="167678.34">29742 16960 303 0,'-10'0'376'0,"10"-5"-114"0,0 5-97 0,0-5-60 16,0 5-35-16,0 0-18 0,0 5-8 0,0 0-4 0,0-5-1 15,0 9 2-15,0-3-2 0,10 8 1 0,-10-4-2 16,8 0 0-16,-8 5 2 0,0 3 3 0,0-2 3 0,0 4 6 16,0-7 4-16,0 7 2 0,0-1 4 0,0 1 1 0,0 0-2 15,0 0-2-15,0-1-4 0,0 1 0 0,0-1-2 16,0-5 2-16,8 2 1 0,-8-3-1 0,0 3-2 0,10-6-2 16,-10-1 1-16,8 1 1 0,-8-6-3 0,0 1 3 0,0 2 2 31,0-4 9-31,0-3 10 0,0 5 12 0,0-5 8 0,0-5 5 15,0 5 2-15,0-3-5 0,0-4-6 0,0 2-10 0,0 1-14 0,-8-6-12 0,8 1-11 0,0-7-5 32,-10 6-3-32,10 2-2 0,0-7-3 0,0-1-4 0,0 3-1 15,0-2-3-15,0-6-2 0,10 8-4 0,-10-2-3 0,8-5-2 16,-8 5-3-16,9 1 0 0,-1-1-1 0,1 0 0 16,-9 5-1-16,17 2-2 0,-17-8-2 0,10 12-2 0,-3-2-1 15,2 2 0-15,1-2-1 0,-10 2-3 0,8 4-2 0,-8-6 0 16,0 6-1-16,10 6 0 0,-10-6 1 0,7 4-2 0,-7-4-1 15,0 10 0-15,8-4-3 0,-8 4-3 0,10 0-1 16,-2-2-4-16,-8 2-4 0,9 1-1 0,0 3-6 0,0-5-5 16,-1 6-3-16,2-5 4 0,-2 5 1 0,8 0 1 0,-6-1 2 15,-2-4 3-15,1 5 6 0,9-5 8 0,-18-2 5 16,7 2 3-16,2 6 2 0,-9-6 4 0,9-1 1 0,-9 5 2 16,0-4-2-16,0 5 0 0,0-5 0 0,-9 6 1 0,9-8-5 15,0 2 2-15,-9 5 0 0,9-7 0 0,-7 2-6 16,7 1-9-16,-10-6-14 0,10 5-21 0,-8-5-20 0,8 0-33 15,-9-2-34-15,9 3-42 0,0-2-36 0,-8-4-32 16,-2-4-39-16,10-2-41 0,0 3-59 0,-8-7-96 0,8 0-48 16</inkml:trace>
  <inkml:trace contextRef="#ctx0" brushRef="#br0" timeOffset="167995.62">29941 16632 143 0,'-8'-5'540'0,"-1"5"-103"16,0-4-149-16,9 4-110 0,0-6-69 0,0 6-40 0,9 0-20 15,8-4-11-15,1 4-7 0,16-6-3 0,-7 2-4 0,7-2-3 16,9 2-2-16,2 0-6 0,-3-1-5 0,2 0-4 16,-1 0 2-16,-1 0-3 0,12 0-2 0,-2-4-1 0,-9 2 0 15,9 4 0-15,-9-7-1 0,-8 5-3 0,0 0-11 0,9 0-8 16,-18 5-14-16,8-5-16 0,-17 0-17 0,9 2-22 16,-9 3-26-16,2 0-25 0,-11-7-24 0,2 7-29 0,-3 7-33 15,3-7-45-15,-20 3-58 0</inkml:trace>
  <inkml:trace contextRef="#ctx0" brushRef="#br0" timeOffset="168232.64">30436 16607 290 0,'-17'6'334'0,"17"-6"-83"0,-9 0-75 0,0 4-55 15,9-4-37-15,0 0-18 0,0 0-9 0,0 0 0 0,9 6 3 16,0-6 3-16,-9 4 2 0,17 7 8 0,-8-3 13 0,8 2 13 16,1 2 13-16,-1 1 14 0,0 1 14 0,0 7 8 15,1-7 1-15,0 6-3 0,-1-1-4 0,-1 5-11 0,3-3-16 16,-2 3-20-16,-9 0-21 0,1-5-16 0,9 7-9 0,-18-3-8 15,8-3-12-15,0 5-9 0,-8-1-10 0,10-6-4 16,-10 3-7-16,0-1-15 0,8 0-25 0,-8-2-35 0,-8-3-43 16,8 0-37-16,0-1-38 0,0 1-35 0,0-5-32 15,0-5-26-15,8 0-21 0,0-1-28 0,-8-4-46 0,0 0-76 16,0-4-35-16</inkml:trace>
  <inkml:trace contextRef="#ctx0" brushRef="#br0" timeOffset="168709.23">30263 16197 56 0,'0'-4'497'0,"-10"4"-104"0,10-6-132 0,0 6-96 0,0-3-60 0,0 3-35 16,10-7-19-16,-2 7-11 0,9 0-5 0,8 0-4 15,12 0-5-15,-3 0-2 0,1 0-1 0,16 0 5 16,1 7 5-16,-7-4 6 0,15 3 8 0,-8 4 10 0,9 0 6 16,0 0 8-16,8-1 5 0,-8 5 2 0,0 6 0 0,-1 4 2 15,1-4 1-15,0 9-1 0,-9 1-1 0,-10 4-2 0,3-1-6 16,-10 7-8-16,-9 4-8 0,0-5-11 0,-9 9-11 31,-17-3-6-31,0 4-11 0,0 0-4 0,-17 0-5 0,-9 4-2 16,0-4-2-16,0 0-6 0,-8 4-2 0,-11-4-1 0,2-5 2 15,9 0 0-15,-9-5 1 0,-10 1-2 0,9-7-8 16,0 2-8-16,2-1-20 0,-10-10-31 0,9 1-33 0,-1-5-35 16,9-1-38-16,9-9-37 0,9-5-37 0,7-5-49 0,2 0-77 15,8-10-109-15,0-1-36 0</inkml:trace>
  <inkml:trace contextRef="#ctx0" brushRef="#br0" timeOffset="169244.61">30662 15816 273 0,'-9'-3'542'0,"9"3"-108"0,-9 0-123 0,9 0-81 15,0-6-50-15,9 6-31 0,-9 0-20 0,9-6-16 0,0 6-12 16,7-4-14-16,10 0-14 0,1-2-17 0,7 2-17 0,2 4-13 16,-1-6-11-16,8 1-4 0,-9 5-5 0,1-4-3 15,0 4-2-15,-18 4 1 0,10-4 0 0,-11 11-1 0,-6-7 0 16,7 6 0-16,-9 0-1 0,2 4 5 0,-10 1 1 16,0 1 1-16,0 2 0 0,0 2 1 0,0 0 1 0,0-6 0 15,-10 6 0-15,10-2-4 0,0 3-1 0,10-1-3 0,-2 0 2 16,0-2-2-16,2-3-1 0,-2 0-1 0,0 4-1 15,10-9 1-15,-9 5-2 0,-1-6 0 0,1 2 1 0,-1-2 1 16,1-5 0-16,-9 7 2 0,10-6 1 0,-10 0-1 0,0 0 3 16,-10-2-2-16,10 4-1 0,-17-4-8 0,0 3-16 15,-10 4-24-15,1-6-24 0,0 2-23 0,1-2-24 0,-1 2-26 16,9-3-22-16,7 3-19 0,-7-6-15 0,7 0-14 16,10 0-20-16,0 0-32 0,0-6-49 0,-7 6-62 0</inkml:trace>
  <inkml:trace contextRef="#ctx0" brushRef="#br0" timeOffset="169466.04">31435 15890 85 0,'0'-5'405'0,"8"-5"-88"0,-8 5-102 16,9 0-78-16,-9 5-49 0,8-3-28 0,-8 3-14 15,10 3-3-15,-3-3 2 0,2 5 4 0,2 5 4 0,-4 0 3 16,-7 0 1-16,0 4 1 0,0 1-1 0,0 0-5 0,0 3-6 15,-7-3-6-15,-4 5-6 0,2-1-4 0,-8 1-4 0,9 6-7 16,-1-8-11-16,1 2-17 0,-10 4-20 0,18-4-23 16,-8 0-30-16,-1 0-36 0,0-7-50 0,9 7-69 0,-9-1-109 15,1-9-96-15,-1 6-46 0</inkml:trace>
  <inkml:trace contextRef="#ctx0" brushRef="#br0" timeOffset="169671.71">31783 16066 309 0,'7'-4'438'0,"-7"-2"-117"0,0 6-118 16,10 6-76-16,-10-2-48 0,0 1-27 0,-10 4-14 15,10 6-9-15,-7 0-1 0,-11-1-4 0,9 6-4 0,-1 5-4 16,3-7-5-16,-11 2-4 0,18 5-2 0,-8-5 0 0,-2-1 0 16,10 0 1-16,0 1 1 0,0-6 2 0,10 1 2 15,-2 0 2-15,-8 0 0 0,18-5-2 0,-11-5-1 0,21 4-1 16,-2-9-4-16,-1 4-8 0,9-8-11 0,2 4-15 0,6-6-21 15,-5-2-26-15,6-2-28 0,0-5-35 0,0 0-60 16,-7 0-69-16,-2 1-85 0,-8-6-56 0</inkml:trace>
  <inkml:trace contextRef="#ctx0" brushRef="#br0" timeOffset="171318.09">29906 14717 120 0,'0'-4'207'15,"-8"4"-37"-15,8-6-38 0,-10 6-33 0,10 0-22 0,-8-4-15 16,8-2-9-16,0 6-5 0,-7-4-1 0,7 4-1 0,-10-4 2 31,10 4 1-31,0-6 0 0,0 6 3 0,-8-4 0 0,8 4 3 0,-10-5 5 0,10 5 4 0,0-5 5 0,-9 5 8 31,9 0 9-31,-7 0 8 0,7 0 7 0,-10 0 5 16,10 0 0-16,0 0 0 0,-8 0-1 0,8 0-5 0,0 0-9 16,0 0-11-16,0 0-15 0,0 5-11 0,0 0-5 15,0-1 6-15,0 2 14 0,0 8 17 0,0-4 13 0,8 9 8 16,-8-5 8-16,10 6 5 0,-3 0-1 0,2 4-7 0,1 1-18 15,-2-1-21-15,2 0-17 0,-3 6-10 0,11-1-7 0,-10 0-4 16,-8 1-7-16,9-1-15 0,0 0-4 0,0 1-1 16,-9 0-3-16,8-7 0 0,2 3-3 0,-2-3-2 0,0 2 1 15,0-1 6-15,-8-4-6 0,10 0-1 0,-2-7 4 0,1 8-3 16,-1-11 0-16,2 4 1 0,-3-4 0 0,2-6-2 16,0 6 3-16,0-4 0 0,1-6-3 0,6 4-1 15,-7-4 0-15,9 0 0 0,7 0 0 0,1 0 0 0,9-4-2 16,-9-6-4-16,8 0-6 0,1 0-10 0,1 1-17 0,7-6-27 15,-17 5-33-15,0-4-45 0,0-7-46 0,-1 7-40 0,-7-6-35 16,-9 1-29-16,8 4-15 0,-9-5-8 0,-8 1-4 16,9-5-9-16,-18 5-31 0,1-1-64 0,-18-5-39 0</inkml:trace>
  <inkml:trace contextRef="#ctx0" brushRef="#br0" timeOffset="171635.24">29498 14689 334 0,'-17'0'273'0,"9"0"-69"0,-10 4-58 0,9-4-41 16,1 0-26-16,-1 0-15 0,9 4-6 0,-9-4-5 16,9 0-4-16,0 0-7 0,0 0-2 0,0 0-4 0,0 0-3 15,9 0-2-15,-9 0-3 0,9 0 0 0,8-4-2 16,1 4 3-16,-1 0 0 0,8-4-1 0,1 4 0 0,9-6 0 15,-17 2 0-15,8 4-2 0,-1-5 0 0,11 0-1 0,7 0-3 16,-9 0 0-16,10 5-3 0,-1-5-2 0,10-1-2 16,-10 3-2-16,9-2-4 0,-9 0-3 0,10 0-2 0,0-5 0 15,-2 5-2-15,1 0-1 0,-9 0-5 0,9-3-7 0,-8 1-13 16,-9 2-13-16,-9 1-16 0,-1 4-19 0,2-5-15 16,-20 5-15-16,11-5-10 0,-18 5-8 0,0 5-5 0,-8-5-10 15,-9 5-14-15,0 4-29 0,-9-2-45 0,-9 1-77 0</inkml:trace>
  <inkml:trace contextRef="#ctx0" brushRef="#br0" timeOffset="171857.68">29498 14958 87 0,'-8'0'389'16,"8"3"-101"-16,0-3-97 0,0 7-73 0,0-7-45 0,8 0-27 15,1-7-13-15,9 7-7 0,6-3-5 0,3-3-5 16,-1 6-2-16,17-6-2 0,-7 2-1 0,7 0-1 0,-9-2-3 15,10-4-1-15,-1 7-2 0,-8-3 0 0,9-3-1 0,-9 2-1 16,8 3 0-16,-9 0 0 0,1-6 0 0,1 5-1 16,-11 0-4-16,10 0-6 0,-9 5-7 0,-9-5-10 0,9 1-13 15,-9-3-17-15,1 4-26 0,-1-2-43 0,1-5-61 0,-11 5-97 16,4-5-92-16</inkml:trace>
  <inkml:trace contextRef="#ctx0" brushRef="#br0" timeOffset="172206.44">29689 14113 90 0,'0'-6'338'0,"0"6"-86"0,0-4-82 16,0 4-62-16,0 0-38 0,9 0-23 0,-9 0-14 0,9 0-7 0,-9 0-1 0,8 0-1 16,1 0 1-16,-1 0 1 0,2 0 3 0,6 0 3 15,2 0 3-15,-1 0 0 0,-8 4 2 0,8 2 1 0,0-6 1 16,2 3 1-16,6 7 0 0,-7-5-3 0,8 0 3 0,-9 5 0 16,1 0 2-16,8-1-2 0,-9 6 0 0,1 0-3 15,7 0-2-15,-6-1-3 0,6 0-8 0,-7-4-4 0,-3 6-6 31,13-6-5-31,-11-1-3 0,9 5-4 0,-9-4 0 0,1-4-1 16,7 3-1-16,-7 1-2 0,-1-6-5 0,1 6-8 0,0-10-12 16,-9 6-13-16,-2-2-16 0,3-4-17 0,-2 5-20 15,1-10-25-15,-1 5-29 0,1-10-44 0,0 6-61 16,-1-6-91-16,-8-5-72 0</inkml:trace>
  <inkml:trace contextRef="#ctx0" brushRef="#br0" timeOffset="172476.06">30480 14000 335 0,'0'0'338'0,"0"0"-97"0,-10 0-77 0,10 0-51 0,-8 0-30 16,8 0-14-16,-8 4-11 0,8-4-6 0,-9 10-6 15,0-5-4-15,1 5-5 0,-1-1-5 0,9 5-5 0,0-2-5 16,-9 1-4-16,9 3 1 0,-9-2 2 0,9 1 1 0,0 5 0 15,-8-6 0-15,8 5-1 0,0 1-1 0,0-5-2 16,0 4-5-16,-9-4-6 0,9 5 0 0,-9-1-5 0,9-5-2 16,-8 2-10-16,8 3-16 0,-9-5-16 0,1 1-23 0,8-5-33 15,0 0-47-15,0-6-63 0,0 6-107 0,0-10-101 16,0 0-51-16</inkml:trace>
  <inkml:trace contextRef="#ctx0" brushRef="#br0" timeOffset="172745.62">30791 14136 76 0,'19'-5'411'0,"-11"5"-127"0,9-5-116 0,-7 5-69 16,6 5-37-16,-7-5-15 0,9 5-6 0,-18 1-1 0,8 4 0 16,-8 3-1-16,0-3-2 0,0 5-7 0,0 5-4 0,-8-6-5 15,8 6-7-15,-9-5 0 0,0 0 0 0,0-2 5 16,1 3 2-16,8-6 6 0,-8-1 5 0,8 1 2 0,0 0 3 15,0-6 1-15,0 2-3 0,0-2-4 0,0 1-1 16,0-5-4-16,0 0-2 0,8 5-3 0,0-5 0 0,10-5-1 16,-1 5-3-16,18-5-2 0,-1 1-1 0,1-2-2 0,17-4-9 15,1 6-9-15,-1-6-15 0,9-5-19 16,-11 5-21-16,12 0-26 0,-18-3-32 0,8 3-47 0,-1-6-70 0,-15 6-120 16,-2 1-76-16</inkml:trace>
  <inkml:trace contextRef="#ctx0" brushRef="#br0" timeOffset="173473.91">31774 14728 366 0,'-9'4'353'0,"-10"6"-132"15,19-6-91-15,-7 8-54 0,7-9-30 0,7 7-13 0,-7-5-6 16,19 5-3-16,-10-5-1 0,7 1-1 0,11-3-2 16,-1 4-3-16,0-7-3 0,-9 0 0 0,17 0-2 0,-7 0-1 15,0-7 1-15,-2 7 2 0,10-3 5 0,-17-8 2 0,8 6 4 16,-1-5 4-16,1 5 5 0,0-3 5 0,-8-4 3 16,-8 4 5-16,6-8 7 0,-16 7 12 0,9 3 8 15,-9-4 7-15,-9 2 4 0,9-2 5 0,-9 0 6 0,-8 0 7 16,9 5 1-16,-2-4-2 0,-6-1-3 0,-2 5-4 0,0-5-6 15,1 5-8-15,-9 5-10 0,0-5-12 0,9 5-12 0,-9 0-8 16,0 0-8-16,-2 0-1 0,3 5-3 0,-1-5 0 16,9 5 0-16,-1 0-3 0,-8 0 1 0,9 5-1 0,9-2 2 15,-9 3 0-15,-1-1 2 0,9 4 6 0,-1-4 12 0,3 4 7 32,-11 7 4-32,10-3 4 0,-2 2-5 0,2 0-4 15,-9 4-3-15,7 1-7 0,2-1-13 0,0 0-9 0,-1 6-2 16,0-5-8-16,9 5 0 0,0-7 0 0,0 6-2 0,0 1-3 15,9-6-1-15,0 1 1 0,7 5-1 0,4-7-1 16,-5 2 0-16,21-5-5 0,-10-1-6 0,17 5-10 0,0-9-9 16,1-1-14-16,8 1-22 0,9 0-29 0,-1-10-38 0,1 0-40 15,9 0-36-15,8-10-29 0,0 0-29 0,9 0-23 0,0-10-20 16,-9 0-30-16,0-4-66 0,-17-5-89 0,-1 5-36 16</inkml:trace>
  <inkml:trace contextRef="#ctx0" brushRef="#br0" timeOffset="173964.81">31513 14014 106 0,'-9'5'396'0,"2"-5"-100"0,-4 0-98 0,2 0-69 0,2 6-41 15,7-6-22-15,-10 0-11 0,10 0-5 0,0 4-3 0,0-4-1 16,10 0-3-16,-10 5 2 0,7-5-3 0,2 0-2 16,9 0-1-16,-9 4-1 0,8-4 0 0,0 0 3 0,1 0 0 15,8-4-2-15,0 4-5 0,9 0-5 0,1-5-1 16,-3 1-3-16,2-2-3 0,-1 6-6 0,10-5-2 0,-9 1-5 15,8-2-1-15,-8 6-3 0,9-4 0 0,-10-1-4 0,1 0 1 16,0 5-4-16,-9-5-6 0,-8 5-13 0,-2-5-17 0,2 5-19 16,-1 0-24-16,-8 0-30 0,0-5-41 0,-1 0-66 15,1 0-123-15,-9 1-93 0,0-2-49 0</inkml:trace>
  <inkml:trace contextRef="#ctx0" brushRef="#br0" timeOffset="174313.67">32139 13793 346 0,'-10'-3'333'0,"10"3"-110"0,-8 3-89 16,8-3-50-16,0 0-32 0,0 0-13 0,0 0-9 0,8 7-2 15,-8-7-2-15,10 4-1 0,-3 1 2 0,2 0 3 0,1 5 2 16,-2 0 1-16,9-2 2 0,-8 8 2 0,0-1 6 15,-1-5 2-15,1 4 0 0,-9 5-1 0,9-4 0 16,0 0-1-16,-9 4 2 0,8-4-3 0,-8 5-5 0,10-6-4 16,-10 6-5-16,8-5-3 0,-8 0-3 0,8 4-3 0,0-5-5 15,-8 5-2-15,10-9-2 0,-2 6-3 0,1-6 2 0,-1-6-3 16,1 5-1-16,-1-3-1 0,1-2 1 0,9 1 1 16,-1-5-2-16,9 0 1 0,-1 0 0 0,11-5-3 0,-2 1 1 15,10-2-3-15,8-3-5 0,-7-1-8 0,-3 0-8 0,10-4-8 16,-9-1-13-16,1 1-13 0,-9-2-17 0,-2 3-12 15,-5-2-21-15,-2 0-20 0,-18-5-18 0,1 6-23 0,-9-6-24 16,-9 1-52-16,1 0-78 0,-18-2-81 0</inkml:trace>
  <inkml:trace contextRef="#ctx0" brushRef="#br0" timeOffset="174614.61">31947 13760 215 0,'-10'0'283'0,"10"0"-92"0,-7 0-74 0,7 5-48 16,0-5-29-16,0 0-14 0,7 0-5 0,-7 0-2 0,18 0 0 16,-8 5-2-16,6-5 2 0,2 0-3 0,0 0 3 15,-1-5-2-15,1 5 2 0,-2 0 2 0,11-5 2 0,-1 5 2 16,-1-5 0-16,2 2 1 0,-1 3-1 0,0-7-1 0,0 4-4 15,0-3-6-15,-8 6-1 0,7-6-3 0,-8 2-3 16,10 4-1-16,-10-5-1 0,1 5-3 0,8-5 1 0,-9 5-1 16,0 0-2-16,-8-5 0 0,9 5 1 0,-2 0 0 15,-6 0-1-15,7 0 0 0,-8 0-2 0,-1 0-3 0,1 0-7 16,-1 0-17-16,-8 0-10 0,10 0-15 0,-10 0-16 0,0 0-25 16,0 0-35-16,0 0-45 0,0 0-51 0,0 0-59 15</inkml:trace>
  <inkml:trace contextRef="#ctx0" brushRef="#br0" timeOffset="174805.24">32078 13946 232 0,'-10'6'287'0,"10"-6"-89"0,10 0-72 0,-2 0-46 0,9 0-28 16,1 0-14-16,0 0-10 0,16-6-6 0,-8 2-6 15,9-2-3-15,8 1-4 0,0 0-2 0,1 0-2 0,-1 0-2 16,9-5-1-16,-9 7-2 0,10-3-7 0,-10-4-10 0,-8 6-13 15,0-2-17-15,0 2-24 0,-1-2-34 0,-8-3-52 16,1 3-79-16,-2 3-99 0</inkml:trace>
  <inkml:trace contextRef="#ctx0" brushRef="#br0" timeOffset="175106.4">32997 13770 253 0,'0'5'278'16,"-8"0"-95"-16,8 0-68 0,0 0-41 0,-8 5-18 0,8-6-9 16,-9 6-3-16,0 5 1 0,9-6 2 0,-17 5 1 0,9 7-4 15,-1-7-1-15,0 5-3 0,-9 1-1 0,8 6-2 16,-5-3-3-16,-3 2-4 0,0 0-1 0,-8 2-1 15,9-2-2-15,-1 5-2 0,1-1-3 0,0-4-3 0,0 4-4 16,-1-5-1-16,1 6-4 0,8-5-3 0,-8 3-1 0,10-3-3 16,-4-1-2-16,4 1-5 0,-13-6-6 0,13 6-11 15,-2-10-12-15,0-1-13 0,-8 1-17 0,9 0-13 0,8-10-14 16,-10 3-11-16,2-2-11 0,8-6-14 0,0 0-24 0,0-6-45 16,0 2-76-16</inkml:trace>
  <inkml:trace contextRef="#ctx0" brushRef="#br0" timeOffset="175377.99">33128 14038 191 0,'0'-4'365'15,"0"4"-103"-15,0 0-86 0,10-5-60 0,-10 5-34 0,0 5-21 16,0-5-8-16,7 4-7 0,-7 7-3 0,10 4 2 0,-10-5-4 15,0 3-2-15,0 7-2 0,0-1 0 0,-10-3-2 0,10 7 1 16,-7-3-1-16,7 5-4 0,-10-1-2 0,2-4 0 16,-1 9-3-16,-1-9-4 0,3 3-4 0,7 3-4 0,-10-3-3 15,2-3-4-15,0 0-4 0,-2 0-6 0,10-1-8 16,-8 1-15-16,8-7-16 0,-9 3-20 0,9-6-22 0,-8-1-21 16,8-3-25-16,0-2-37 0,-10-4-50 0,10 0-88 0,-8-4-95 31</inkml:trace>
  <inkml:trace contextRef="#ctx0" brushRef="#br0" timeOffset="175596.84">33180 14195 255 0,'-9'5'289'0,"-7"0"-98"0,-1 4-73 0,7 1-47 0,-7 0-25 15,7 0-14-15,3 0-5 0,-3 0-2 0,2 0-1 0,8 3-2 31,0-3 0-31,0 0 0 0,8 0-2 0,2-1-1 0,7 1 0 16,-8 0-2-16,9 0-1 0,-1-5-2 0,-1 0-3 16,-7 0-1-16,9 5-1 0,-2-6-1 0,2-4-1 0,8 5-4 15,-9-5-3-15,9 5-7 0,9-5-7 0,-9 0-12 0,1-5-18 16,-1 5-22-16,8-5-45 0,-16 1-72 0,8-2-118 16,-9 2-80-16</inkml:trace>
  <inkml:trace contextRef="#ctx0" brushRef="#br0" timeOffset="176024.94">33345 14317 20 0,'-9'9'313'0,"9"-3"-94"16,0-2-82-16,9 6-50 0,-9 0-30 0,0 0-15 0,9-1-8 15,-9 1-4-15,8 0-2 0,2 0-3 0,-2 0-3 16,-8-1-5-16,9 2-4 0,-9-2-4 0,8 1-2 15,-8 0-3-15,10-5-2 0,-10 5-1 0,0-6-1 0,0 0 0 16,0 2 1-16,0-2 2 0,0-4-2 0,-10 6 0 0,10-6 0 16,-8 0-1-16,8 0 0 0,-9 0 0 0,1 0 0 15,-2-6-2-15,10 2 0 0,-8-2 0 0,-1 2 2 0,9 0 2 16,0-6 5-16,-9 0 4 0,9-1 3 0,0 1 4 0,0 2 3 16,0-2 2-16,0 0 3 0,0 0 2 0,9 0 0 0,-9 1 2 15,0 3 0-15,9-3-2 0,-9 4-3 0,8 5-1 16,-8-5-4-16,0 1-2 0,10 4-6 0,-10 0-5 0,8-6-4 15,-8 6-2-15,0 0 0 0,0 6 1 0,0-6 0 0,0 4-2 16,0 1 0-16,0 0 0 0,0 4 0 0,0-3 0 16,9 3 0-16,-9-4 2 0,8 5-2 0,2-5 1 0,6 5-1 15,-7-6 1-15,8 7-1 0,1-8 1 0,-10 7 0 0,18 1-2 16,-17-1 0-16,9 0 0 0,-10-6-2 0,1 6-4 16,0 0-7-16,-9 0-6 0,0-6-9 0,0 7-10 0,0-3-9 15,-9-2-12-15,0-2-13 0,9 2-19 0,-8-6-21 0,-2 0-40 16,2 0-65-16,-1-6-96 0</inkml:trace>
  <inkml:trace contextRef="#ctx0" brushRef="#br0" timeOffset="176183.1">33407 14234 191 0,'0'-5'316'15,"0"-4"-102"-15,8 9-80 0,0-6-51 0,1 2-24 16,8-1-14-16,-8 5-7 0,8-5-5 0,9 0-5 0,-9 0-4 15,10 0-3-15,-1 0-1 0,1 0-1 0,-2 1 1 0,1-2 0 16,17 2 2-16,-8-5 1 0,8 9 1 0,-6-10-2 16,-4 4-1-16,2 1-4 0,-35 5-4 0</inkml:trace>
  <inkml:trace contextRef="#ctx0" brushRef="#br0" timeOffset="176357.66">33701 14142 49 0,'-9'4'379'16,"9"2"-93"-16,0 3-91 0,0-5-66 0,9 6-35 15,0 0-22-15,0 0-9 0,-1 5-7 0,18-1-6 0,-9 0-8 16,0 2-7-16,3-1-8 0,5 3-7 0,-8 2-6 0,1-1-5 16,-18-19-3-16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20712" units="1/cm"/>
          <inkml:channelProperty channel="Y" name="resolution" value="44.13793" units="1/cm"/>
        </inkml:channelProperties>
      </inkml:inkSource>
      <inkml:timestamp xml:id="ts0" timeString="2022-08-02T12:03:38.28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11038 4762,'0'125,"0"48,0 1,0-25,0 99,25 0,-25 124,25 173,24 299,-49-174,0-1,25-98,-25-100,0 0,0-49,0-99,0-1,0-49,0-25,0 25,0-75,25-24,-25-125,0 26,0-50,0-1,0 76,0-1,0 0,0-24,0-26,0-24,0 0,0 0,-25-1,0-24</inkml:trace>
  <inkml:trace contextRef="#ctx0" brushRef="#br0" timeOffset="4089.62">11063 4713,'-25'25,"25"-1,-25 26,25-25,-25 0,1 99,-1 49,0 1,-25-25,26-25,24-75,0 26,0-50,-25-25,0 0,25-25,0 0,0 0,0-24,0-1,25-24,0-1,-25 1,24 24,1-24,-25 49,25-25,-25 26,25-1,-25 0,25 25,-25-25,0 0,0 1,0-1,24 25,1 0,-25-25,25 25,-25-25,0 0,0 1,25 24,-25-25,25 25,-25-25,0 0,24 25,1 0,-25 50,50-25,0 24,-1 75,50 25,-24-25,-50-25,49-49,-49 24,0-49,-1 0,-24 0,0-1,25 1,-25 0,0 0,0 0,0-1,0 1</inkml:trace>
  <inkml:trace contextRef="#ctx0" brushRef="#br0" timeOffset="23905.49">5333 8830,'0'-24,"50"-76,-1 1,-49 25,25-25,0 49,0-74,-25 0,0-25,0 25,0-25,0 50,0 25,0-1,0 26,0-26,-25 1,0-1,25 1,-50-25,26 49,-1 25,-25-24,25 24,1 25,24 25,-25 0,25 24,-25-24,0 273,25-174,0 74,0-24,0 24,0 100,0-50,0 124,50-99,-25 24,-1-98,1 74,0-25,0 25,0-1,-1 51,1-75,0 50,0-100,0-24,-1-26,1-23,0-26,-25-25,25 1,-25-1,25 0,-1-24,-24-25,0 0,25-25,0 0,0 0,-25-25,25 25,24-75,-24 26,0-26,25-49,-26-24,1-101,0-48,-25-1,0 75,0 49,-25 25,0 25,1 50,-1-25,0 49,0 1,-25-1,26 25,-1 0,0 1,0-1,-24-25,-26 1,-74-1,50-24,0-1,25 50,24 0,0-24,26 49,-1 0,0-25,0 25,0 0,25-25,0 0,75 25,49-24,49-51,-49 50,25 1,-25-26,-25 25,-74 0,25 25,-25 0,0 0</inkml:trace>
  <inkml:trace contextRef="#ctx0" brushRef="#br0" timeOffset="24378.02">5904 9575</inkml:trace>
  <inkml:trace contextRef="#ctx0" brushRef="#br0" timeOffset="26497.66">6623 8434,'-25'24,"-49"76,24-26,0 0,1 26,-50 48,24-23,26-26,24 25,-25-50,25-24,25-1,0 1,0 0,-24 24,24 0,0 1,0-26,0 26,0-1,0 1,0-1,49 1,-24-1,0-24,24-1,-24-24,25 49,-25-49,49 50,0-26,1 1,-26-25,1-1,24 1,1-25,49 0,-25 25,0-25,-24 0,-26 0,1 0,24 0,-49 0,0 0,-25-25,25 25</inkml:trace>
  <inkml:trace contextRef="#ctx0" brushRef="#br0" timeOffset="61408.18">7293 8880,'0'74,"24"26,-24-26,25 1,-25-26,0-24,0 0,0 24,0-24,0 0,0 0,0 0,0-1,0 1,0 0,0 0,0 0,0-1,0 1,0 0,0 0,0 24,0-24,0 25,0-25,0 24,0-24,0 0,0 0,0-1,0 1,0 0,0 0,0 0,25-25,25 0,-26 0,51 0,49 0,49 25,-49-1,-24-24,24 25,-75-25,1 0,-25 0,0 0,-1 0,1 0,0 0,0 0,0 0</inkml:trace>
  <inkml:trace contextRef="#ctx0" brushRef="#br0" timeOffset="61945.05">8434 10145</inkml:trace>
  <inkml:trace contextRef="#ctx0" brushRef="#br0" timeOffset="64099.15">7367 8855,'149'0,"24"0,26 0,-75 0,0 0,-74 0,-1 0,-24 0,0 0,0 0,-1 0</inkml:trace>
  <inkml:trace contextRef="#ctx0" brushRef="#br0" timeOffset="64482.71">8334 8855</inkml:trace>
  <inkml:trace contextRef="#ctx0" brushRef="#br0" timeOffset="66431.59">7392 9575,'99'0,"75"0,-50 0,24 0,-73 0,-50 0,0 0,24 0</inkml:trace>
  <inkml:trace contextRef="#ctx0" brushRef="#br0" timeOffset="68484.45">8582 7962,'75'50,"74"74,-25 99,25-49,-25 74,-25-25,-25 50,-24-50,-1 25,-24-25,-25-24,0-1,-25 50,-49-49,24-1,-49-74,0 25,25-25,-51-25,51-49,-25 0,24-1,51-49,-26 25,25 0,0-25</inkml:trace>
  <inkml:trace contextRef="#ctx0" brushRef="#br0" timeOffset="71971.62">11237 13469,'0'174,"0"49,0 25,0-99,0-50,0-25,0-49,0 0,0 0,0 0</inkml:trace>
  <inkml:trace contextRef="#ctx0" brushRef="#br0" timeOffset="72531.68">11237 14536</inkml:trace>
  <inkml:trace contextRef="#ctx0" brushRef="#br0" timeOffset="72566.28">11237 14536</inkml:trace>
  <inkml:trace contextRef="#ctx0" brushRef="#br0" timeOffset="78168.25">22969 14064,'199'25,"49"99,-75-50,1 1,-50-25,-74-50,-26 0,-24 24,-74 26,-1 49,-123 25,-50 75,74-51,1 1,49-50,0 1,99-75,-25-1,50 1,-25-25</inkml:trace>
  <inkml:trace contextRef="#ctx0" brushRef="#br0" timeOffset="92704.66">11286 14709,'50'0,"-1"0,1 0,24 0,-24 0,-25 0,24 0,26 0,-50 0,-1 0,26 0,-25 0,49 0,-49 0,0 0,49 0,-24 0,24 0,-24 0,49 0,-49 0,24 0,1 0,-1 0,-24 0,24 25,0-25,1 0,24 0,0 0,75 0,-50 0,0 0,99 25,-24 0,98-1,1 1,0 25,-100-50,0 49,-98-49,24 25,-25 0,-25-25,26 25,73 0,-74-1,25 1,-49-25,24 25,-25-25,1 0,49 0,50 0,-100 0,25 0,-49 0,24 0,-49 0,0 0,24 0,-24 0,0 0,0 0</inkml:trace>
  <inkml:trace contextRef="#ctx0" brushRef="#br0" timeOffset="94720.61">17165 15106,'74'0,"-24"0,24 0,25-25,-24 25,-1 0,1 0,-1 0,1 0,-1 0,0 0,1 0,-1 0,-24 0,-1 0,26 0,-26 0,1 0,-25 0,24 0,1 0,-25 0,49 0,-24 0,24 0,1 0,24 0,-25 0,26 0,73 0,-24 0,74-49,25 24,25-25,0 25,-75-24,51 24,-125 0,49 25,26-49,-125 49,-24 0,-26 0,1 0,0 0,25 0,-26 0,1 0,0 0,0 0,49 0,-24 0,24 0,1 0,-26 0,1-25,24 25,-24 0,0 0,24-25,-24 25,-26 0,1 0,0 0,0 0,0 0,-1 0,1 0,0 0,0 0,0 0,-1 0,1 0,25 0,0 0,-26 0,1 0,50 0,-51 0,1 0,25 0,24 0,-24 0,-1 0,26-25,-50 25,-1 0,51-25,-50 25,24 0,-24 0,0 0,0 0,-1 0,1 0,0 0,0 0,0-24,-1 24,1 0</inkml:trace>
  <inkml:trace contextRef="#ctx0" brushRef="#br0" timeOffset="97709.2">24978 15478,'0'124,"25"75,-25-1,25 0,0-49,0-49,-1-1,1-25,-25 1,0-51,0 26,0-25,0 0,0 24,25-49,-25 50,0-25,0-1,25 26,0 0,-25 24,0-24,0-26,0 1,24-25,76-25,73-24,125-26,99-49,-100 50,150-25,-1 0,-123 49,-1-24,-123 24,-26 0,-98 50,-26 0,-24 0,0 0</inkml:trace>
  <inkml:trace contextRef="#ctx0" brushRef="#br0" timeOffset="99756.95">25003 15478,'149'0,"124"-49,-25-1,0-25,-99 26,-75 49,-24-25,-25 25,-1 0</inkml:trace>
  <inkml:trace contextRef="#ctx0" brushRef="#br0" timeOffset="102291.63">25202 16421,'24'0,"26"0,24-25,26 0,-26 0,25 0,-24 1,24-1,-50 25,-24-25,0 25</inkml:trace>
  <inkml:trace contextRef="#ctx0" brushRef="#br0" timeOffset="106320.8">11385 14635,'0'-25,"0"0,25 25,-25-25,25 1,25-51,-50 26,49-1,-24-25,-25 1,50 24,-26 1,-24-1,0 25,25 1,0-26,-25 0,25-49,-25 0,25-25,-1 25,1 24,0 26,-25-26,0 51,25-26,0 25,-25-25,0 26,0-1,0 0,24 0,1-24,-25 24,25-50,-25 26,25-1,0-24,24-75,-24 75,49-100,26-25,49-49,-75 75,25 24,25-49,25-75,-25-25,-25 50,-24 0,-1 25,1 24,-26 50,-24 50,0 25,-25-1,0 51,25-26,-1 25,-24-24,0 24,0 0,25 0,0 0,-25 1,0-1,0 0,0 0,25 25,-25-25,0 1</inkml:trace>
  <inkml:trace contextRef="#ctx0" brushRef="#br0" timeOffset="109002.01">12427 11881,'0'-24,"25"-26,0 0,-25 1,25-1,-1-24,26-1,-50 26,50-1,-26 1,1-26,50 1,-51 24,1-24,25 24,-50 25,0-24,25-1,-1 25,-24 0,0-24,25 24,0 0,-25-24,0-1,25 25,0-24,-25-1,0 25,24-24,1-1,-25 25,0 0,25 1,0-26,0-24,24-26,1 1,-25 25,49-100,-74 149,25 0,-25 1,25-1,-25 0,25-25,-25 26,0-1,24 0,-24 0,25 0,0-24,25-26,-26 1,26 0,-25-1,0 26,49-26,-49 1,24-1,-49 26,75-26,-26-24,1 49,-25 1,-25 24,25-25,24 26,-49-1,25 0,-25 0,25 0,-25 1,0-1,25 25,-25-25,24 0,-24 0,25 25,-25-24,0-1,25 25,-25-25,25 25</inkml:trace>
  <inkml:trace contextRef="#ctx0" brushRef="#br0" timeOffset="112405.65">13543 9302,'100'-124,"24"-149,-25 50,25 49,-50 25,-24 25,24 50,-24-25,-1 24,-24 25,0 1,0-50,0 74,-25 0,25-25,24 1,1 24,-25-49,-1 74,26-50,-25 0,0 26,-1-1,1 0,0 0,0 0,-25 1,25-1,-1 25,1 0,0 0,-25-25,74 0,-49 0,25 25,-1-24,-24 24,0 0,25 0,-26 0,1 0,0 0,0 0,0 0,-1 0,1 0,0 24,0 1,0 0,0-25,-25 25,49-25,-49 25,25-1,0 1,0 0,-25 0,24 0,-24-1,25-24,0 0,-25 25,0 0,25 0,0 0,-1 24,-24-24,25 0,0 0,-25-1,0 1,50 25,-50-25,24 24,1 1,0 24,0-49,-25 50,25-51,-25 26,24-25,1 0,-25 49,25 0,25 1,-50-50,0-1,49 76,-24-51,0 50,0-24,24-1,-24 1,-25-26,0 1,50 24,24 50,-49-24,0-51,24 26,-49-51,0 1,25 0,-25 0,25 0,0 24,-25-24,-25 0</inkml:trace>
  <inkml:trace contextRef="#ctx0" brushRef="#br0" timeOffset="115455.2">16545 9525,'0'25,"25"24,-25 1,0-25,24 24,1-24,0 25,-25-1,50-24,-50 0,0 25,24-26,-24 1,25 0,-25 0,25-25,-25 25,0 0,25 24,0-24,-1 25,-24-26,25-24,0 25,-25 0,25 25,24-1,-49-24,25 25,-25-26,50 51,-25-26,24 1,26 74,-1-50,-24 50,-1-74,26 49,-1 1,-24-1,-1-50,1 26,-25-26,74 75,-49-49,-1 24,26 0,-1 25,-24-74,-26 24,51-24,-50 0,24-1,26 26,-1-1,-24-24,24-1,25 26,-24-1,-26-24,100 49,-74-74,24 49,50 25,-75-49,25 24,0-24,-49-25,25 0,-26 24,1-49</inkml:trace>
  <inkml:trace contextRef="#ctx0" brushRef="#br0" timeOffset="120405.93">19546 13246,'50'25,"-1"-25,1 24,24 26,-49-50,0 0,49 0,-74 25,25-25,25 25,-1-25,-24 0,0 24,0-24,0 0,24 0,-24 0,25 25,-26-25,1 0,50 25,-51-25,-24 25,50-25,-25 0,0 0,-1 0,1 0,-25 25,50-1,-25-24,-1 25,26-25,0 0,-25 25,24-25,1 25,-25-25,24 25,26-1,-51-24,1 25,25-25,-1 25,1 0,-25-25,49 49,1-24,-1-25,-49 25,0-25,49 25,-24 0,-1-25,26 0,24 24,-25 1,1-25,-1 25,1 0,-26-25,26 0,-51 25,26-25,0 0,-26 0,1 0,0 0,0 0,0 0,24 0,-24 0</inkml:trace>
  <inkml:trace contextRef="#ctx0" brushRef="#br0" timeOffset="123220.2">22796 14064,'24'0,"51"0,-1 0,1 0,24 0,-25 0,-49 0,0 0,-25 25,49-25,-24 0,0 0,0 0,0 0,-1 0,1 0,25 0,-1 0,-24 0,0 0,0 0,49 0,-49 0,0 0,24 0,26 0,-25 0,24 0,-24 0,-1 25,1-25,24 0,-24 0,-1 0,26 25,-1-25,-24 0,-1 24,26-24,-26 0,-24 0,50 25,-51-25,26 0,-25 0,49 25,-24-25,24 0,1 25,-26-25,-24 0,0 0,49 0,-49 0,0 0,25 0,-1 0,-24 0,25 0,-26 25,26-1,0-24,-26 0,1 0,50 0,-51 0,1 0,0 0,0 0,0 0,0 0,-1 0,26 0,-25 0,0 0,-1 0,1 0,0 0,0 0,0 0,-1 0,1 0,0 0,0 0,0 0,-1 0,1 0,0 0,0 0</inkml:trace>
  <inkml:trace contextRef="#ctx0" brushRef="#br0" timeOffset="124778.51">26442 14287</inkml:trace>
  <inkml:trace contextRef="#ctx0" brushRef="#br0" timeOffset="129063.43">21382 2381</inkml:trace>
  <inkml:trace contextRef="#ctx0" brushRef="#br0" timeOffset="130528.65">21382 2381,'0'99,"49"50,26 0,-26-25,1 0,-25-74,-1-25,-24-1,0-48,0-51,0-49,0-74,0-1,-24-49,24 25,0 25,0 24,0 50,0 0,0 49,0 1,0 0,0 49,0 0,0 0,0 0,0-24,0 24,-25 0,0 0,25 1,0-1,0 0,0 0,25 25,74-49,100 24,-1-25,-24 25,24 1,-49 24,-149-25,99 0,50 0,-75 0,-49 25,-25-24,50 24,-25 0,-25-25,24 25</inkml:trace>
  <inkml:trace contextRef="#ctx0" brushRef="#br0" timeOffset="130762.16">23068 546</inkml:trace>
  <inkml:trace contextRef="#ctx0" brushRef="#br0" timeOffset="132911.78">22101 1587,'0'50,"0"74,0-49,0-1,0-24,0-26,0 26,0-25,0 24,0-24,0 0,0 0,0 0,0-1,25-24,24 0,-24-24,50 24,24-25,-25 25,-24 0,24-25,-49 25,0-25,49 25,-49 0,0 0,25 0,-26 0,1 0,0-25,0 25,0 0,-1 0,1 0,0 0,0 0,0 0</inkml:trace>
  <inkml:trace contextRef="#ctx0" brushRef="#br0" timeOffset="134823.59">22200 1910,'50'0,"49"0,0 0,-24 0,-51 0,1 0,-50 0</inkml:trace>
  <inkml:trace contextRef="#ctx0" brushRef="#br0" timeOffset="136693.44">22126 1587,'74'0,"25"0,1-24,-1 24,-50-25,-24 25,25 0</inkml:trace>
  <inkml:trace contextRef="#ctx0" brushRef="#br0" timeOffset="140797.75">28600 670</inkml:trace>
  <inkml:trace contextRef="#ctx0" brushRef="#br0" timeOffset="140817.79">28600 670</inkml:trace>
  <inkml:trace contextRef="#ctx0" brushRef="#br0" timeOffset="141529.9">28600 670</inkml:trace>
  <inkml:trace contextRef="#ctx0" brushRef="#br0" timeOffset="141551.87">28600 670</inkml:trace>
  <inkml:trace contextRef="#ctx0" brushRef="#br0" timeOffset="154854.68">25450 2084,'49'0,"1"0,24-25,-24-25,-25 50,-1 0,-24-25,-24 1,24-1,-50 25,25 0,-24 0,24 0,0 0,0 0,0 0,1 0,-1 0,0 25,0-25,25 24,-25 1,1-25,24 25,0 0,0 0,0-1,0 1,0 0,0 0,0 0,0 24,0-24,0 0,0 24,0 1,0-25,0 0,0-1,24-24,1 25,0 25,25-25,24 24,0 1,50-50,-24 25,-26-25,-24 0,-1 0,1 0,0 0,-26 0,26 0,-25 0,0 0,-1 0,1 0,0 0,0 0,0 0,-1 0,1 0</inkml:trace>
  <inkml:trace contextRef="#ctx0" brushRef="#br0" timeOffset="155608.81">26392 2704</inkml:trace>
  <inkml:trace contextRef="#ctx0" brushRef="#br0" timeOffset="157238.01">25326 843,'49'0,"26"-24,-1-1,0 0,-24 0,0 0</inkml:trace>
  <inkml:trace contextRef="#ctx0" brushRef="#br0" timeOffset="159808.79">26020 273,'0'25,"0"-1,0 26,0 0,0-1,0-24,0 0,0 0,0 0,0-1,0 1,0 0,25-25,-25 25,0 0,0-1,0 1,50-25,-26 0,1 0,25 0,-1-25,-24 25,25 0,-1-24,-24 24,0-25,0 25,0 0,-1 0,-24-25,25 25,0 0,-25-25,25 25,0 0,-1 0</inkml:trace>
  <inkml:trace contextRef="#ctx0" brushRef="#br0" timeOffset="162400.74">26095 347,'74'-25,"25"-24,50-1,-75 25,-24-24,0 49</inkml:trace>
  <inkml:trace contextRef="#ctx0" brushRef="#br0" timeOffset="165796.47">26119 571,'50'0,"-25"0,0 0,-25-25,24 25,1 0,-25-25,25 25</inkml:trace>
  <inkml:trace contextRef="#ctx0" brushRef="#br0" timeOffset="167806.1">25772 1091,'149'0,"25"-49,24-1,-24 1,-1-1,-49 25,-25-24,-49 49,24 0,-49 0,0 0,0 0,-25-25</inkml:trace>
  <inkml:trace contextRef="#ctx0" brushRef="#br0" timeOffset="170226.77">26169 1240,'0'50,"25"24,-25-24,0-1,0-24,0 0,0 49,0 1,0-50,0 0,0-1</inkml:trace>
  <inkml:trace contextRef="#ctx0" brushRef="#br0" timeOffset="173618.87">26392 1265,'0'25,"-25"0,25-1,0 1,-24-25,24 25,-25-25,0 25,25 0,0-1,25-24,-25 25,25-25,-25 25,24-25,-24 25,25-25,0 0,-25 25,25-25,-25 24,0 1,25-25,-25 25,24-25,1 25</inkml:trace>
  <inkml:trace contextRef="#ctx0" brushRef="#br0" timeOffset="177870.31">26640 1662,'0'25,"0"0,0 24,0-24,0 0,0-50,0 0,0 0,0 1,0-1,25 25,-25-25,25 0,0 25,-25-25,24 25,1 0,0 0,-25 25,0 0,0 0,-25-25,25 25,-25-25,25 24,-24-24,73 0,1-24,-25-1,-1 25,1 0,0 0,0 0,-25 25,0-1,-25-24,25 25,-25-25,0 0,1 25,-1-25,0 0,0 0</inkml:trace>
  <inkml:trace contextRef="#ctx0" brushRef="#br0" timeOffset="180388.84">26863 1067,'50'0,"24"0,-49 0,0 0</inkml:trace>
  <inkml:trace contextRef="#ctx0" brushRef="#br0" timeOffset="181727.72">27037 1067,'75'0,"-1"-25,-24 25,-1 0,-24 0</inkml:trace>
  <inkml:trace contextRef="#ctx0" brushRef="#br0" timeOffset="183890.55">27211 1067,'0'49,"0"1,0-25,0-1,0 1,0 0,0 0,0 0,0-1,0 1,0 0,0 0,0 0,0-1,0 1,0 0,0 0,0 0,0-1</inkml:trace>
  <inkml:trace contextRef="#ctx0" brushRef="#br0" timeOffset="186339.41">27211 1042,'49'0,"1"0,0 0,-26 0,1 0,0 0,25 0,-26 0,1 0,0 0,0 0,0 0,-1 0</inkml:trace>
  <inkml:trace contextRef="#ctx0" brushRef="#br0" timeOffset="191840.61">15577 1836,'0'-100,"25"-24,-25 0,25 50,-25-1,0 26,0 24,0 0,0 0,0 1,0-1,0 0,-25 25,-24 25,49 24,-25 26,0 24,25-25,0 26,-25-1,25 75,0-75,0 0,0 25,0-25,0 25,0 0,0-25,0 26,0-51,0 0,0 75,25-99,-25 24,25-24,0 24,-1-24,-24-25,25-1,-25 26,25-50,0 25,-25 0,25-25,-25 24,24-24,-24 25,25-25,-25-25,25-24,-25-1,0 1,0-1,0-24,0-1,-25 26,-24-1,49 25,-50 0,50 1,-50-1,50 0,-24 25,24-25,-25 25,0 0,0 0,25-25,25 1,74-26,50 0,-50 1,25 24,-49-25,-26 25,-24 25,25-24,-50-1,24 25</inkml:trace>
  <inkml:trace contextRef="#ctx0" brushRef="#br0" timeOffset="193671.34">16520 1538,'-50'49,"50"-24,-49 25,24 0,-25-1,50 1,-49-25,24 49,0-24,0-26,25 26,0-25,0 24,50-24,-25 25,24-25,1 24,-25 1,0-25,-1-1,-24 1,25 0,0-25,0 0,0 0,24 0,-24 0,25 0,-1 0,-24 0,0 0,24 0,1 0,24-25,-49 25,0 0,0 0,0-25,-1 25</inkml:trace>
  <inkml:trace contextRef="#ctx0" brushRef="#br0" timeOffset="195753.61">16842 1836,'0'24,"0"51,25-26,-25 1,0-25,0 0,0-1,0 1,0 0,0 0,25-25,25 0,-26 0,26 0,-25-25,0 25,-1 0,-24-25,25 25,0 0,0 0,0 0,-1 0,1 0,0 0,-25-25</inkml:trace>
  <inkml:trace contextRef="#ctx0" brushRef="#br0" timeOffset="197158.59">16867 1811,'50'0,"-25"0,24 0</inkml:trace>
  <inkml:trace contextRef="#ctx0" brushRef="#br0" timeOffset="199252.69">16942 2034,'74'0,"-24"0,-1 0,-24 0,0 0,0 0</inkml:trace>
  <inkml:trace contextRef="#ctx0" brushRef="#br0" timeOffset="202189.49">17115 1265,'25'50,"25"-1,-26 26,-24-26,25 1,0 49,0 0,-25 50,0-50,0 1,0-26,0 0,0 26,-25-26,0 75,0-50,25-49,0-1,0-24,0 0,-24-25,48-25,51 0,24-49,75-1,-1 26,26-1,-26 1,1-1,0 0,-50 26,-25-1,-25 0,26 25,-26 0,0-25,-24 25,-50-25,25 25,-50 0,-25 0,1 0,-1 0,-24 0,-1 25,26 0,-26-25,-24 25,25 0,-26 24,-48 1,-1-1,0 1,-25 0,100-50,0 0,24 0,0 0,25 0,1 0</inkml:trace>
  <inkml:trace contextRef="#ctx0" brushRef="#br0" timeOffset="202416.52">17438 2580</inkml:trace>
  <inkml:trace contextRef="#ctx0" brushRef="#br0" timeOffset="202435.5">17438 2580</inkml:trace>
  <inkml:trace contextRef="#ctx0" brushRef="#br0" timeOffset="203357.22">17512 2580</inkml:trace>
  <inkml:trace contextRef="#ctx0" brushRef="#br0" timeOffset="206615.97">20191 1811,'-74'49,"-1"-24,1 25,-1-25,26-25,-26 24,1 26,49-50,-24 0,-1 25,25 0,0-25,-49 24,49-24,0 0,0 0,1 0,-1 25,-25 0,25-25,-24 0,24 0,-25 25,26 0,-1-25,0 24,0-24,0 0,1 0,24 25,-50-25,25 25,0 0,1-25,-1 0,0 25,0-25,0 0,1 24,-1 1,0-25,0 0,0 0,1 0,24 25,-25-25,0 0,0 0,-25 0,26 0,-1 0,0 0,-49 0,49 0,0 0,-25 0,1 0,24 0,-25 0,26 0,-1 0,-50 0,75-25,-24 25,-1-25,0 25,25-24,0-1,-25 0,25 0,0 0,0 1,0-1,0 0,0 0,0 0,0 1,0-1,0 0,0 0,0 0,0 1,0-1,0 0,25 0,49 0,-24 1,0-1,-1 25,1 0,-25-25,24 25,-24-25,25 25,-1 0,-24 0,49 0,-24 0,25 0,-1 25,0-25,1 25,-26 24,-24-49,74 50,1 24,-26-49,25 50,-49-51,-25 26,49-25,-49 24,49 1,1 0,-1-26,25 51,25-1,0 25,-74-49,24 0,1-1,-50-24,24 0,1 0,-50 0,49-25,-24 0,74 24,-49 1,24 0,-24 0,0-25,-25 25,-1-25,51 0,-50 0,24 0,-24 0,0 0,0 0,-1 0</inkml:trace>
  <inkml:trace contextRef="#ctx0" brushRef="#br0" timeOffset="208477.57">21034 2977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06T05:47:16.886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9521 11085 258 0,'0'0'328'0,"0"4"-103"15,0-4-79-15,0 4-55 0,-6-1-34 0,6-3-19 16,0 4-11-16,0 0-5 0,0-1-2 0,0 1-2 0,-7 0-2 15,7-1-2-15,0 1-3 0,0-4-2 0,0 4-1 0,0-1 0 16,0-3 3-16,0 4 2 0,0-4 4 0,0 0 4 16,0 0 9-16,0 4 9 15,0-4 9-15,0 0 10 0,0 0 14 0,0 0 16 0,7 0 17 0,-7-4 21 0,0 4 10 16,0-4 5-16,6 1 0 0,-6-5 0 0,6-3 1 0,2 0-6 16,-2 0-10-16,0-3-10 0,1-1-3 0,-1-4-4 0,7 5-5 15,-6-4-5-15,-1-1-10 16,0-3-3-16,2 4-7 0,4-4-5 0,-5 0-12 0,0 0-2 0,-1 4-1 0,0-4-7 15,-6 0-3-15,7 0-4 0,-1 4-3 0,1-5-6 0,0 1-4 16,-7 1-5-16,6-1-5 0,-6 0 3 0,6 0-4 16,-6 4-4-16,0-5 0 0,0 5-2 0,0 0-1 0,0 3-1 15,0-3-1-15,0 3 0 0,0 1-1 0,0-1 0 16,-6 4-1-16,6 0 0 0,0-1 0 0,0 5 2 0,-6 0 0 0,6 3 0 16,0-3 0-16,0 3-1 0,0 1 0 0,0 3 1 15,-7-3-3-15,7 3-1 0,0 0 0 0,0-4-1 16,0 4-2-16,-7 0-1 0,7 0-3 0,0 0-1 0,0 4-1 15,0-4 0-15,0 3 0 0,0-3-3 0,0 7 2 0,-6 0-2 16,6 1 1-16,0 2 1 0,0 2 0 0,0 3-2 0,0 3 0 16,0 0 2-16,0 0-3 0,0 1 3 0,0 3-3 15,0 0 1 1,0 4 2-16,0-1 2 0,0 1 0 0,0-1 1 0,0 4 2 16,0-2-1-16,0 2 1 0,0 0 1 0,0-4-3 0,6 5 3 15,-6-1-2-15,0 4 0 0,7-4 0 0,-7 4 1 0,7 4 0 16,-7-4-2-16,0 4 2 0,6 3-3 0,-6-4 2 0,6 1-1 0,1 0 5 0,-7 0-2 0,7-2-3 15,-1-1 0-15,-6 3-1 0,7-4-1 0,-1-1 0 0,0-2-1 16,1 3-6-16,0-7 2 0,-1 3 2 0,0-4 1 16,8 2 1-16,-8-6 0 0,1 1 1 0,-1 0 1 0,7 0 1 15,-6-4-1-15,-1 1 0 0,8-4 1 0,-8-1-1 0,0 0-1 16,1-2 0-16,0-1-1 0,-1 0 0 16,0 0 1-16,1-4 0 0,-1 1 0 0,1-5 0 15,0 4 0-15,-7-7 1 0,6 4-1 0,0-4-1 0,-6 3 2 16,7-3 0-16,0-3 0 0,-7 3 2 0,6-4 2 0,0-3-2 15,1 4 2-15,-7-9-1 0,6 5 0 0,1 0 0 0,-7-4 2 0,7 0-3 32,-7-1 0-32,0-2 1 0,0 3-1 0,0 1 1 15,-7-6 1-15,7 5-2 0,-7-3-1 0,1 0 2 0,-1-2-1 16,-5 2 1-16,5-1-1 0,-6-3 0 0,0 4 1 0,0-4-1 16,0-2-2-16,0 2-1 0,0 4 1 0,-7-5-2 0,7 5 1 15,-6-5-2-15,6 5 0 0,-7 3 1 0,7-4 2 16,0 4 0-16,0 4-1 0,-7-4 0 0,8 3-2 0,-2 1 3 15,1 0 0-15,1 3-2 0,-2-3 1 0,2 3 0 0,4 4 1 16,-4-4 0-16,5 1 0 0,1-1 0 0,-1 4 0 16,7-4 2-16,-6 4-3 0,6 0 0 0,0-3-1 0,0 3-3 15,-7 0 1-15,7 0-2 0,0-4-1 0,7 4 3 0,-7 0-1 16,0 0-3-16,6 0-3 0,1 0-5 0,-1 4-10 0,1-4-17 16,5 0-39-16,8-4-70 0,-6 4-77 0,5-4-67 15,7 4-64-15,0-7-71 0,0 0-107 0,1 0-120 0,5-1-41 16,-7-3 20-16</inkml:trace>
  <inkml:trace contextRef="#ctx0" brushRef="#br0" timeOffset="489.54">10218 10946 157 0,'-6'0'400'0,"6"-3"-93"15,0 3-98-15,-7-4-74 0,7 4-45 0,-7-4-25 0,7 4-13 16,0 0-5-16,-6 0-4 0,6-4-1 0,-6 4-2 15,6 0-3-15,-6 0-2 0,-2 0-4 0,2 0-6 0,6 0 0 16,-13 0-1-16,6 4-2 0,1 0 4 0,-7 0 1 0,7-1 3 16,-8 0 4-16,8 5 3 0,-7-1 1 0,6 1 0 0,1 3 4 15,-1 0 5-15,1 0 8 0,-8 3 6 0,8-3 4 16,0 5 4-16,6-2 2 0,-6 0 0 16,6 5 0-16,-8-5-6 0,8 5-5 0,0-1 1 0,0 0 17 15,0 0 9-15,0 5 6 0,8-5 5 0,-8 4 1 0,6-4-1 0,0 0-2 16,0 1-7-16,2-1-25 0,-2-3-17 15,7 0-8-15,-7-1-6 0,8-3-5 0,-2 4-5 0,2-4 10 0,-8 0-8 16,13-4-3-16,-5 4-3 0,-2-4-2 0,8-3-2 16,-7 3-2-16,7-3-3 0,0 0-13 0,-2-4 2 0,2 3 2 0,0-3 0 15,-1-3-7-15,1 3-16 0,-1-4-36 0,-5 0-55 16,-2 1-60-16,2-5-56 0,-2 1-47 0,2-4-49 0,-1 4-48 16,-7-4-64-16,0 0-83 0,1 0-41 0,0-4 0 0</inkml:trace>
  <inkml:trace contextRef="#ctx0" brushRef="#br0" timeOffset="938.15">10381 11081 331 0,'0'-3'481'0,"-6"-1"-103"0,6 4-108 16,0-3-71-16,-7 3-33 0,7-4-14 0,-7 4-2 0,7 0-2 15,0-3-6-15,0 3-11 16,0 0-19-16,0 0-15 0,0 0-23 0,0 0-21 0,0 3-20 0,0-3-13 0,0 0-10 16,0 4-3-16,0 3 0 0,7-4 5 15,-7 5 6-15,7 3 14 0,-7 0 20 0,6 0 23 0,-6 0 18 16,6 7 11-16,-6-3 7 0,6-1-2 0,2 5-4 0,-8-1-12 16,6 1-21-16,0-1-19 0,-6 0-19 0,7 1-10 0,0-5-6 15,-7 1-3-15,6 0 1 0,1-1 2 0,-7-3 1 0,6-3 1 16,0-1 7-16,-6 0 8 0,7-3 7 0,-7-1 7 0,7 1 5 15,-7-4 9-15,0 0 7 0,6 0 7 0,0-4 2 16,1-3-1-16,0 0-2 0,-1-4-3 0,1 0-1 0,-1-4-6 16,1 0-4-1,-1 1-2-15,1-4-3 0,-1 3 0 0,0-3-2 0,-6 3-3 0,8-3-3 0,-8-1-3 0,6 5-2 16,-6-5-3-16,0 4-6 0,0 4-6 0,0-3-2 0,0 3-5 16,0 0-1-1,0 0-1-15,0 4-5 0,-6-1-1 0,6 4-4 0,0-3-3 16,0 4-3-16,0 3-3 0,0-4-4 0,0 1-13 0,0 3-16 15,0 0-24-15,0-4-29 0,0 4-27 0,0 0-27 0,0 0-40 0,0 0-83 0,0 0-93 0,6 0-80 32,-6-4-89-32,0 4-125 0,6 0-86 0,-6 0-46 0,0 0-7 15</inkml:trace>
  <inkml:trace contextRef="#ctx0" brushRef="#br0" timeOffset="1299.51">10693 10851 355 0,'0'-4'512'16,"0"-3"-127"-16,7 3-146 0,0 1-92 0,-7-1-50 15,6-3-26-15,7 3-10 0,-7 0-6 0,8 1-3 0,-8-1-5 16,8 0-5-16,-2 1-5 0,1 3-8 0,7-4-6 0,-8 4-5 15,2 0-4-15,-1 4 0 0,0-1 3 0,6 1 1 16,-5 3 5-16,5 1 5 0,-6 3 4 0,6-4 4 0,-5 7 5 16,-2-3 2-16,2 4-1 0,-2 4 1 0,2-1 1 0,-8 0-5 15,1 4-5-15,5 0-6 0,-12 0-5 0,8 0 0 0,-8 1-1 16,0 2 2-16,0-3 1 0,-8 0 12 0,8 4 14 16,-6-5 21-16,-7 2 16 0,7-2 17 0,-8 1 9 0,2 0 10 15,-2-4 2-15,-5 1-5 0,6-5-9 0,-6 1-14 0,5 0-16 16,-5-4-16-16,6 0-13 0,6 0-14 0,-5-7-11 15,5 3-7-15,0 0-5 0,1-3-13 0,0-4-26 0,6 3-61 16,0-3-94-16,-8 0-92 0,16-3-106 0,-2-5-173 0,0-2-108 16,14-1-69-16,-7 0-29 0</inkml:trace>
  <inkml:trace contextRef="#ctx0" brushRef="#br0" timeOffset="1641.92">11547 11046 243 0,'0'2'534'0,"-7"-2"-105"15,7 0-158-15,0 5-107 0,0-5-69 0,0 0-36 0,0 0-16 16,7 3-3-16,-1-3 2 0,8 4 5 0,-2-4 2 0,-5 4 3 16,12-1-1-16,-6-3 0 0,1 0 5 0,5 0 4 15,1 0 10-15,-8-3 10 16,8 3 11-16,0 0 9 0,-1-4 10 0,1 4 2 0,0-4-7 16,-1 4-11-16,-6-3-15 0,0-2-17 0,-1 5-12 0,2-2-15 15,-1 2-12-15,-6 0-10 0,-1 0-13 0,7 0-34 0,-7 0-46 16,1 0-54-16,0 0-51 0,-1 0-45 0,-6 0-48 15,6 0-58-15,-6 0-73 0,-6 2-103 0,0-2-41 0,-1 5 7 16</inkml:trace>
  <inkml:trace contextRef="#ctx0" brushRef="#br0" timeOffset="1774.95">11683 11176 497 0,'-6'4'417'16,"0"1"-128"-16,-1-5-98 0,7 3-59 0,0-3-36 16,0 4-17-16,0-4-7 0,0 0-2 0,0 0-2 0,7 0-2 15,-1 0-7-15,7 0-9 0,0 0-11 0,7-4-11 16,-1 1-24-16,7-2-37 0,0 1-52 0,0-3-74 0,7 0-143 15,-1 0-118-15,7-1-74 0,-6-2-45 0</inkml:trace>
  <inkml:trace contextRef="#ctx0" brushRef="#br0" timeOffset="2394.31">13064 10628 463 0,'-6'-4'401'0,"6"0"-112"15,-7 1-95-15,7-2-54 0,0 1-28 0,0 4-7 0,-6-3-1 16,6 3 2-16,0-3-1 0,0 3-6 0,0 0-9 0,0 0-12 15,0 0-14-15,0 0-18 0,0 3-14 0,0-3-14 16,0 3-8-16,0 1-5 0,0 1-2 0,0-2 0 0,0 8 6 16,0-3 12-16,0 3 12 0,0 3 8 0,0 1 7 0,0-1 11 15,0 1 14-15,0 3 10 0,0 0 9 0,-7 1 3 16,7-1 4-16,0 1 1 0,-7-1 5 0,7 0 1 0,0 0 4 16,-6 1-1-16,6-5-7 0,0 5-8 0,-6-4-9 0,6-1-7 15,0-3-10-15,0 4-11 0,-6-8-17 0,6 4-11 16,0-4-6-16,0 4-7 0,0-7-4 0,0 3-2 0,0-3 2 15,6 3-1-15,-6-3 1 0,6-1 1 0,0-3 0 16,1 4 2-16,0 0 0 0,6-1 1 0,-1-3-2 0,2 0 0 16,-1 5-1-16,6-5-2 0,1 0-3 0,-1-5-1 0,1 5-2 15,-1 0-3-15,1-3 1 0,0 3-2 0,6-4 1 16,-7 4-1-16,1-4 0 0,-1 1-1 16,1 3 0-16,0-4 1 0,-2 4-1 0,-4-3 0 0,5-1-1 0,-5 4 2 15,-2-4-2-15,-6 4-5 0,8-3-10 0,-8 3-23 16,1-4-52-16,0 0-80 0,-7 4-81 0,6-6-66 0,-6 1-63 15,0-6-68-15,0 4-88 0,0 0-118 0,-6-5-33 0,6 9 36 16</inkml:trace>
  <inkml:trace contextRef="#ctx0" brushRef="#br0" timeOffset="2691.81">13253 10818 269 0,'-7'-4'472'0,"1"4"-103"0,6-3-112 0,-6 3-74 16,0 0-45-16,-2 0-26 0,8 0-15 0,-6 0-11 0,6 0-11 16,0 0-12-16,0 3-10 0,-6 1-10 0,6 0-6 0,0-1-2 15,-7 5 2-15,7-1 17 0,0 4 19 0,-7 0 13 0,7 3 12 16,0 1 8-16,-6 0 7 0,6 3 14 0,0 1 11 16,0 2-11-16,-7-2-11 15,7 3-9-15,0-4-8 0,0 5-4 0,-6-5-9 0,6 3-17 16,0 1-19-16,-6-3-11 0,6 2-7 0,0 1-5 0,-7-3-6 0,7-1-7 0,0-3-6 15,0 3-3-15,0-3-2 0,0-1-2 0,0-3 0 16,0 1-1-16,0-2-3 0,7-2-10 0,-7-1-33 16,6-3-68-16,-6-1-76 0,13-3-73 0,-7 0-78 0,8-7-115 0,6 0-165 15,-2-4-80-15,-4-4-12 0</inkml:trace>
  <inkml:trace contextRef="#ctx0" brushRef="#br0" timeOffset="3423.42">13573 10843 101 0,'0'0'454'0,"-8"4"-106"15,8-4-116-15,0 0-82 0,0 0-49 0,0 0-27 0,8 0-11 16,-8 0-1-16,6 0 2 0,0-4 3 0,0 1 4 16,8-1 6-16,-8 1 9 0,7-5 12 0,7 5 14 0,-8-5 19 15,2 1 17-15,-1 0 11 16,7-1 10-16,-8 1 3 0,2 3-3 0,-2-3-5 0,2 0-13 0,-1 0-15 16,-1-1-18-16,-5 5-14 0,0-2-12 0,-1 2-10 15,0-1-9-15,2 0-19 0,-8 4-5 0,0-3-10 0,6 3-13 0,-6 0-6 16,0 0-7-16,0 0-3 0,0 0-4 0,-6 3 5 0,6 1-4 15,0 0-3-15,-8 4 3 0,8 3 0 0,-6-1 1 16,-7 5-1-16,6 3 0 0,-5-3 0 0,5 3 1 0,-6 0 0 16,0 4-1-16,0 1-2 15,0-5-3-15,0 4 0 0,0 0-1 0,-6 0-4 0,11-4 2 0,-4 0-1 0,6 0 0 0,-8-2 1 32,8-2 1-32,-1 0 1 0,1-2 1 0,0-1 1 0,-2-4 2 15,8 0-3-15,-6 1 1 0,6-5 1 0,0 1 6 16,0 0 6-16,0-4 5 0,0 0 5 0,0-4 2 0,0 0 4 15,14-3 0-15,-8 0-1 0,0-4-3 0,7 0-7 0,1-1-5 16,-8-2-3-16,6 0-2 0,2-2-2 0,-8 2 4 16,1-1 0-16,6 1 1 0,-6-1 3 0,-1 0 1 0,-6 5 2 15,6 2 0-15,1-3-1 0,-7 4 1 0,7 0-1 16,-7 0-4-16,6-1-3 0,-6 1-2 0,6 4-4 0,-6-2-4 16,7 1-2-16,-7 1-3 0,7-1-1 0,-7 4 3 0,6-4-3 15,-6 4 0-15,7 0 0 0,-7 0 1 0,6 4-1 16,0 0 0-16,-6-1 0 0,7 1 0 0,-7 4 0 0,7 3 1 15,-1 0 2-15,-6-1 0 0,6 2 2 0,-6-1 7 0,8 3-3 16,-8 1-3-16,6-1 1 0,-6 5-2 0,0-1 2 0,6-4-1 16,-6 5-1-16,0-5-5 0,0 1 1 0,7-4 3 15,-7 4 1-15,0-4 1 0,6 0-2 0,-6 0 0 0,0-4 0 16,7 0 0-16,-7 0 1 0,0-3 0 0,0 1-1 16,0-2 0-16,0 1 0 0,0-4 2 0,6 0 1 0,-6 4 0 15,0-4-1-15,0 0 1 0,0 0 0 0,0 0 0 0,0-4 1 16,0 4-4-16,0 0-8 0,7-4-18 0,-7 4-24 15,0-3-29-15,6-2-67 0,-6 1-93 0,6-3-88 0,2 0-84 16,-2 0-102-16,0-1-162 0,-6 2-64 0,7-2-25 0,-7-3 26 16</inkml:trace>
  <inkml:trace contextRef="#ctx0" brushRef="#br0" timeOffset="4502.34">14920 10529 317 0,'0'0'332'0,"0"0"-92"0,0 0-80 0,0 0-51 16,0-4-31-16,0 4-16 0,0 0-7 0,0-4 0 0,0 4 1 16,0 0 1-16,0 0 2 0,0 0 0 0,0 0 3 0,-6 0 3 15,6 0 7-15,0-3 5 0,0 3 5 0,0 0 6 16,0 0 3-16,-7 0 0 0,7 3-5 0,-6-3-4 0,0 0-9 15,6 4-6-15,-14 0-3 0,8 3-4 0,-7 0 3 0,0 0 9 16,6 1 9-16,-5 3 14 0,-2-4 8 0,1 4 7 16,6 4 2-16,-5-5 0 0,-1 6-3 0,6-2-9 0,-6 4-6 15,7 1-14-15,-8-1-7 0,8 4-10 0,0 0-7 0,-8 4-8 16,8-1-8-16,-1 1-6 0,1-1-7 0,-8 5-2 0,8-1-4 16,0 0 0-16,0 1-2 0,-8 3 1 0,8-4-2 15,-1 4-1-15,1 0-1 0,0 0-1 0,-2 0-1 16,8 4-1-16,-6-4-1 0,0 3 1 0,6-3-2 0,0-1 1 15,0 6 0-15,0-5-3 0,0 0-2 0,0-1-1 0,0 5-4 16,6-7-1-16,0 3 2 0,2-1-2 0,-2-2-2 16,7 3 0-16,0-4-1 0,0 0 0 0,-1 0 1 0,8-2 0 15,0 1 0-15,6-5 0 0,-7 2 1 0,8-3 0 0,-1 0 3 16,0 1-2-16,0-5 1 0,7-4 1 0,-8 1-2 0,8 0 0 16,-7-4-1-16,6-1-2 0,-6-2-8 0,1-1-14 15,5-3-30-15,-6 3-65 0,0-7-87 0,1 0-87 0,-1 0-90 16,-1-7-139-16,-5 3-134 0,6-3-79 0,0-1-22 0</inkml:trace>
  <inkml:trace contextRef="#ctx0" brushRef="#br0" timeOffset="5600.09">15396 10704 232 0,'-6'0'420'16,"6"0"-105"-16,0-3-106 0,6 3-76 0,-6-4-46 16,0 4-27-16,6-4-17 0,-6 1-9 0,6-1-6 0,2 0-4 15,-2 1-1-15,0-1-2 0,1 0 0 0,6 1 5 16,0-1 6-16,-7 0 7 0,0 1 6 0,8 3 6 0,-1-4 5 15,-6 1 5-15,6 3 2 0,-7-4-1 0,8 4-5 0,-8 0-6 16,6-4-6-16,-5 4-7 0,0 0-4 0,6 4-4 16,-7-4-3-16,0 4 0 0,8-1-6 0,-8 1 0 0,8 3 0 15,-8-3 1-15,0 7 1 0,1-4-2 0,6 4 6 0,-6 0-6 32,-1 0-1-32,0 0-2 0,0 3-2 0,2-3-2 0,-2 4-1 0,0-4-3 0,-6 4-7 15,7 0 4-15,-7-4 2 0,0 3 4 0,6-3 0 0,-6 0 6 0,0-4-1 0,-6 1 3 31,6-1 5-31,0 0 11 0,0-3 18 0,0 1 18 0,0-2 24 16,-7 0 20-16,7 1 19 0,0-4 15 0,-6 0 2 16,6 0-7-16,-6 0-14 0,6-4-16 0,-8 1-22 0,2 0-21 15,0-6-19-15,6 2-13 0,-6 3-7 0,-1-3-2 0,0-4-3 16,7 4-1-16,-6-4-2 0,6 4-4 0,-7-4-2 16,7-4-4-16,0 4-2 0,0-4-3 0,0 4-2 0,7-4-1 15,-7 4-2-15,6-3-1 0,-6 3 0 0,7 0-1 0,0 0-2 16,-1 4-1-16,0-4-1 0,0 3-1 0,2 1 0 0,4 3-2 15,-5 1 0-15,-1-4 1 0,8 7 0 0,-8-4 0 16,7 4 1-16,-6 4 0 0,5-4-3 0,-5 7 1 0,6-4 1 16,-6 5-1-16,5-1 1 0,-5 0-1 0,6 4-1 0,-7 0 1 15,8 0 0-15,-8 0 2 0,1 4-3 0,-1-4 1 16,-6 4-2-16,7-4 0 0,-1 0-1 0,1 0-2 16,-1 0-2-16,-6 0 1 0,6-4 2 0,-6 0-3 0,0 0 2 15,0-3 1-15,8 0 1 0,-8-1 3 0,0 1 3 0,0-4 0 16,0 4 1-16,0-4 2 0,0-4 0 0,0 4 0 0,0-4 0 15,-8 1-2-15,8-5-1 0,0 5 6 0,0-8-4 16,0 4-1-16,0-4-3 0,0 3 2 0,0-6 1 0,8 3 2 16,-8 0-1-16,6-4-5 0,0 0 2 0,1 4 1 0,-7 0 4 15,6-3-2-15,1 3-1 0,-1 0 1 0,1 3 0 0,-1 1-3 16,1 0-9-16,0 0 3 0,-1-1 2 0,0 5 1 16,1-1 1-16,-7 0-1 0,7 4 0 0,-1 0 2 0,1 0 9 15,-1 4-2-15,0 0-4 0,-6-1 1 0,7 1-1 0,0 7 1 16,-1-4-3-16,0 4 0 0,-6 0-1 0,7 0 1 15,0 0-9-15,-7 4 4 0,6-5 3 0,1 1 1 0,-7 5 2 16,6-2 1-16,-6-3 0 0,0 4-1 0,7-4 10 0,-7 0-5 16,6 0-3-16,-6-1 0 0,0 1-2 0,7-3 0 15,-7-1 0-15,0 0-3 0,0 1 0 0,0-5-1 0,0 6-7 16,0-6-17-16,0 0-38 0,0 1-71 16,0-4-90-16,0 4-83 0,0-4-103 0,0-4-182 0,0 4-100 0,0 0-54 15,0 0-8-15</inkml:trace>
  <inkml:trace contextRef="#ctx0" brushRef="#br0" timeOffset="6072.36">15135 11053 83 0,'-6'0'469'16,"-7"0"-108"-16,7 0-125 0,-2 0-83 0,2 0-49 0,0 0-26 16,-1 0-11-16,7 0-7 0,-6 3-2 0,6-3-5 15,0 0-2-15,0 0-9 0,0 0-8 16,0 0-7-16,6 0-4 0,1 4 2 0,-1-4 1 0,0 4 6 15,2-4 4-15,4 3 11 0,1 1 9 0,7-4 8 16,0 3 7-16,-1 1 6 0,7-1 8 0,6-3 3 0,1 4 3 16,7-4 5-16,-2 0 0 0,15 4-1 0,-2-4-4 0,2-4-7 15,12 4-10-15,0 0-3 0,0-4-8 0,7-3-2 0,-1 4 4 16,7-1 7-16,1-3 6 0,-1 3 5 0,0-4 2 0,-7 2-2 16,8-2-4-16,-8 0-8 0,8 5-13 0,-14-4-18 0,0-1-9 15,0 5-13-15,-7-5-7 0,-12 2-4 0,6 1 0 0,-12-2-5 16,-2 3-1-16,-5 1 2 0,-7 3-2 0,-7-4 1 0,1 4 0 15,-7-4-2-15,-6 4-2 0,6 0-5 0,-13-3-15 0,6 3-39 16,-12 3-70-16,-1-3-76 0,-6 0-67 0,0 0-71 16,-7 0-96-16,-6 0-159 0,1 4-76 0,-8 0-27 0</inkml:trace>
  <inkml:trace contextRef="#ctx0" brushRef="#br0" timeOffset="6959.1">14999 11342 31 0,'0'-4'373'0,"0"4"-75"15,0 0-78-15,0-3-68 0,0 3-46 0,0 0-27 0,0-4-15 16,0 4-6-16,0-5-4 0,0 5-1 0,0 0-2 16,6 0-3-16,-6 0-3 0,0-3-2 0,6 3-4 0,1-3-3 15,0-1 3-15,-7 0 1 0,6 1 4 0,0 3 2 0,2-4 5 16,-2 0 2-16,7 1 4 0,-7-1 0 16,1 1-3-16,-1-1-2 0,7 0-3 0,-7 0-2 15,8 4 0-15,-8-3-4 0,7 3 0 0,-6-4 4 0,6 4 3 16,-1-4 8-16,2 4 2 0,-1 0 3 0,0 0 2 0,0 0-3 15,7 0 0-15,-8 0-6 0,2 0-8 0,-2 4-9 0,2 0-7 16,-1-1-6-16,-7 5-6 0,8-1 0 0,-8 0-5 0,6 4-4 16,-5 0 0-16,0 1-1 0,-7-1-2 0,6 0-1 15,-6 3 0-15,-6 1 0 0,6 3-1 0,-7-3 0 0,-6 3-2 16,7-3 0-16,-8 3-3 0,2-3 2 0,-1 3-2 0,-7-3 0 16,7-1 1-16,-6 1 2 0,5-4 3 0,-5 0-2 0,6 0 4 15,-6-4 3-15,5 0 5 0,1-3 6 0,0 0 7 16,-6-1 5-16,13-3 0 0,-8 0 4 0,1 0 2 0,0 0 1 15,7-3 0-15,-1-1 0 0,-5-3-3 0,4 3-3 0,2-3 1 16,6-1 1-16,-6 1 1 0,6 0-2 0,0 0-3 16,0-1-4-16,0-3-4 0,0 4-1 0,0 0-5 0,6-1-6 15,-6 1-2-15,6 0-5 0,8 3-2 0,-8-3-4 0,1 3 1 16,6 4 0-16,0-3-2 16,-1 3 0-16,-4 0 0 0,4 0 0 0,1 0 0 0,7 3 0 15,-8 1-1-15,2 0-1 0,-1-1 2 0,6 4-1 0,-6 1 1 16,1-1-3-16,5 0 1 0,-6 1 2 0,7-1-2 0,-7 4-1 15,-1-4 1-15,2 4 0 0,-2-4 2 0,2 4 0 16,-1-3 0-16,-1 3 0 0,-4-4 0 0,4 1 2 0,-6 3-1 16,2-4 0-16,-2-3 1 0,0 3-2 0,-6 0 1 0,7-3 0 15,-7 0-1-15,0-1 0 0,6-3-1 0,-6 4-12 0,7-4-37 16,-7 4-66-16,0-4-79 0,0 0-80 0,7 0-96 0,-7-4-174 16,6 0-103-16,6 1-63 0,-4-1-8 0</inkml:trace>
  <inkml:trace contextRef="#ctx0" brushRef="#br0" timeOffset="8243.55">15500 11335 185 0,'0'0'346'15,"0"0"-80"-15,0 0-76 0,0 0-59 0,0 0-38 0,0 0-22 16,0 0-12-16,0 0-6 0,0 0-3 0,0 0-3 0,0 0-5 16,0 0 0-16,7 0-2 0,-1 0 0 0,-6 0-1 0,7 0 1 15,5 3 0-15,-4-3 3 0,-2 0 3 0,6 0 3 16,-5 0 3-16,6 0-1 0,0 0-1 0,1-3 6 0,-2 3-5 16,2 0-4-16,5-4 0 0,-6-1-3 0,6 5-2 0,-5-3-2 15,-2-4-3-15,1 7-9 0,1-4 0 0,-2 1-1 16,2-1-7-16,-8 4-2 0,7-4-5 0,-6 4-5 0,-7 0-2 15,6-3-4-15,1 3-2 0,-7 0-3 0,0 0-6 0,6 0-16 16,-6 0-17-16,0 0-18 0,0 0-19 0,0 0-14 16,0 0-14-16,0 0-9 0,0 0 1 0,0 0 9 0,0 0 14 15,0 0 19-15,-6 3 17 0,6-3 14 0,-7 0 13 16,1 0 10-16,6 4 9 0,-7-4 4 0,0 0 6 0,1 0 0 16,0 4 1-16,6-4-2 0,-7 0 1 0,0 3 1 0,1-3 0 15,6 4 2-15,-6-4-3 0,6 0 2 0,-7 0-1 16,7 0 6-16,-7 4-2 0,7-1-1 0,0 0 1 0,-6-3 1 15,6 5 2-15,0-1 4 0,-7 3 2 0,7-3 6 0,-6 3 7 16,0 0 6-16,-2 4 4 0,2 0 2 0,0 0 1 16,-7 0-1-16,6 4 1 0,-6-1-4 0,1 1-4 0,-2-1-4 15,2 2 1-15,-2-2-1 0,8 1 1 0,-7-1 2 0,-1 1 3 16,8-4 1-16,0 0 1 0,0 0 2 0,-2-4-1 0,2 4 4 16,0-4 1-16,6-3-1 0,-7 3-4 0,7-3-1 15,0 1 0-15,0-2-1 0,0-3 2 0,0 3 5 0,0-3 6 16,0 0 10-16,0 0 13 0,7-3 11 0,-1 3 5 0,-6-3 6 15,14-2-1-15,-8-2-6 0,0-1-8 0,7 1-12 16,0-4-12-16,0 4-11 0,-7-4-9 0,8 0-7 16,-2 0-3-16,-4 4-5 0,4-4 0 0,-5-4-5 0,6 4-3 15,-6 0-2-15,-1 0-1 0,6-4-3 0,-4 4-2 0,-2 4-2 16,0-4-4-16,1 0 3 0,-7 4 0 0,6-1 2 0,1 1 4 16,-7 3 2-16,7 1 2 0,-7-1 4 0,0 0 4 15,0 1-3-15,6 3 0 0,-6 0-2 0,0-4-3 0,0 4-5 16,0 0 0-16,0 0-4 0,6 4-2 0,-6-4 0 0,7 3-1 15,-7 1 0-15,0 0 0 0,7-1 1 0,-7 1 1 16,6 3 1-16,-6-3-1 16,6 3 6-16,1 1-3 0,-7-1-1 0,7 0 1 0,-1 1 1 0,1 3-1 0,-7-4-1 0,6 4-4 15,-6 0-2-15,6-3 6 0,1 2 1 0,-7 1 1 16,7 0-2-16,-1-3 0 0,-6 3-2 0,6 0 8 0,2-4-2 16,-8 0-3-16,6 4-14 0,-6-4-39 0,6 1-60 0,-6-1-70 31,7-3-66-31,-1-1-80 0,-6 1-118 0,7-4-145 0,-1 0-80 0,7 0-12 0</inkml:trace>
  <inkml:trace contextRef="#ctx0" brushRef="#br0" timeOffset="9307.46">16047 11331 176 0,'0'0'366'0,"-6"0"-88"0,6 0-86 0,0 0-67 0,0 0-44 0,0 0-23 15,-7-5-13-15,7 5-8 0,0 0-6 0,0 0-6 16,0 0-4-16,0 0-4 0,0 0-1 0,7 5-1 16,-7-1 2-16,0-1 3 0,0 1 7 0,6 3 5 0,-6-3 6 15,0 7 11-15,6-4 10 0,1 4 7 0,-7-4 1 0,7 8 4 16,-7-4 2-16,0 0-1 0,6 4 3 16,1-1-5-16,-7 1-7 0,6 0-7 0,-6-1-7 15,7 5-7-15,-7-5-5 0,6 1-7 0,-6 0-9 0,7-1-5 16,-7 1-4-16,6-1-2 0,-6 1-2 0,6-3-1 0,-6-2 0 15,8 1-1-15,-8-3-3 0,6-1 3 0,-6 0 5 0,0-3 10 16,6-1 15-16,-6 1 20 0,0 0 29 0,0-1 33 0,0-3 26 16,0 0 18-16,0 4 10 0,0-4-2 0,0 0-11 0,0 0-15 0,0-4-32 15,0 1-31-15,0-1-25 0,0 0-20 0,-6 1-15 16,6-4-5-16,0 3-5 0,-6-3-3 0,6-5 0 16,0 5 1-16,-8-3 1 0,8 2-2 0,0-2 1 0,-6-2-1 0,6-3 0 15,0 4 5-15,0 0-2 0,0-3-1 0,0 3 1 16,0 0 3-16,0 0 1 0,0-4 1 0,0 4-3 0,0 0-1 15,0-3 0-15,6 2-1 0,2 1-3 0,-8-3-1 0,6 3-4 16,0 0-2-16,1 0 0 0,6 0-3 0,-7 0-1 0,1 0 0 16,5 4-1-16,-4-1 1 0,4 1 0 0,-5 0 2 15,6-2 0-15,-7 6-7 0,7 0 5 0,-6 3 0 0,0-4 0 16,-1 4-3-16,0 4 2 0,-6-4-1 0,7 3-1 0,-7 0 6 16,0 6-5-16,0-2-1 0,-7 0-1 0,1 4 4 15,6 0-4-15,-13 0-1 16,6 0-1-16,-6 4 1 0,7-4 0 0,-7 0 1 0,0 0 2 15,7 0 0-15,-8-1 3 0,8-2 0 0,-1-5 2 0,1 5 1 16,-1-4 2-16,-6 0-1 0,13-1-1 0,-6 1-1 16,6-1 0-16,-6-3 2 0,6 4-1 0,0-4 0 0,-8 0 0 0,8 0 0 15,0 0-1-15,8 0 0 0,-8 0-1 0,0 0 0 16,0 0-1-16,6 0 0 0,-6 0 1 0,6 4-1 0,1-4 1 0,-1 3 0 0,1-3 1 16,6 4 1-16,-7 0-1 0,8-1 1 0,-8 1-1 0,7 0 2 15,0-1 0-15,-7 1-2 0,7 3 1 0,1-3 0 16,-8 3 0-16,7-3-1 0,0 3 1 0,-7-3-2 15,8 3-4-15,-8-3-8 0,7 3-23 0,1-3-42 0,-8 3-65 16,0-3-73-16,7-1-63 0,-6 1-60 0,6 1-70 0,-1-2-98 16,-4 0-129-16,4-3-44 0,-6 4 22 0</inkml:trace>
  <inkml:trace contextRef="#ctx0" brushRef="#br0" timeOffset="9560.02">16438 11478 173 0,'0'-5'539'0,"0"5"-85"16,-6-3-153-16,6 3-117 0,0 0-74 0,0 0-43 16,0 3-20-16,0 2-8 0,6-2-1 0,-6 5-2 15,0-1 0-15,6 0 3 0,1 0-2 0,-1 4-1 0,-6-3-3 16,7 3-7-16,-7 0-5 0,7 0-1 0,-7-1-3 0,6 1-1 15,-6 0-1-15,6 0-2 0,-6 1-2 0,0-1-2 0,0 0-2 16,0-4-2-16,7 4-2 0,-7-4 0 0,0 4-2 16,0-4-2-16,0 1-10 0,7-1-23 0,-7 0-25 0,0-2-29 15,6 1-33-15,-6-2-42 0,0-4-53 0,0 4-83 0,6-4-125 16,-6 0-58-16</inkml:trace>
  <inkml:trace contextRef="#ctx0" brushRef="#br0" timeOffset="10083.27">16503 11478 372 0,'0'-5'404'0,"-6"2"-107"0,6-5-96 15,0 5-58-15,0-4-30 0,0 3-13 0,0 0-1 16,0 1 0-16,6-1 1 0,-6 0-2 0,0 1-3 0,6-1-3 15,1 0-2-15,-1 1 0 0,1-1 5 0,0 0 5 0,-1 1 6 16,8-1 5-16,-8 4 4 0,0-4 1 0,7 1-2 16,-6-1-9-16,6 4-14 0,-7 0-17 0,8 0-15 15,-8 0-10-15,6 0-14 0,-4 0-10 0,4 4-8 0,-5-1-5 16,-1 1-5-16,1 0-5 0,0 3 2 0,-7-3-2 16,6 3 2-16,-6 0 0 0,0 4 0 0,-6-3-1 15,6 2 0-15,-7-2 4 0,0 3-3 0,1-3-1 0,-1-1-2 0,7 0 0 16,-6 0 1-16,0 1 0 0,-2-5 1 0,8 1-2 0,0 0 1 15,-6-4 0-15,6 3 1 0,0-3-1 0,0 0 2 0,0 0 1 16,0 0 0-16,0 0 0 0,0 0 0 0,0 0 1 16,6 0-1-16,2 0-2 0,-8 0 0 0,12 0-3 0,-5 0 1 15,-1 0 0-15,8 0-2 0,-2 0 0 0,-6 0-1 0,8 4 3 16,-1 0-2-16,0-4-3 0,-6 3 2 0,5 5-1 16,-5-5 0-16,6 1 1 0,-7 0-2 0,1 3-1 0,0-4 1 15,-7 5 1-15,6-1-1 0,-6-3-1 0,0 3 1 16,-6 0 0-16,-1 2 3 0,0 1 1 0,-5-2 1 0,-2-1-1 15,2 0 3-15,-8 4 1 0,1-4 0 0,-1 1-1 0,0-1 2 16,1 0-1-16,-7 0 1 0,6-3 0 0,1 0 0 16,-1-1 1-16,0 2 0 0,8-5 0 0,-8 3-2 0,7-3-14 15,7 0-34-15,-8 0-55 0,8 0-66 0,0 0-63 0,6-3-61 16,0-5-73-16,0 0-117 0,12 1-121 0,-5-4-38 16,6 4 7-16</inkml:trace>
  <inkml:trace contextRef="#ctx0" brushRef="#br0" timeOffset="10457.47">16998 11166 79 0,'-6'0'523'0,"6"0"-75"16,-8 0-138-16,8-4-106 0,0 4-61 0,0-4-31 0,0 4-14 16,0 0-5-16,0 0-5 0,0-3-8 0,8 3-7 0,-2 0-6 15,0 0-5-15,8 0-6 0,-8 0-3 0,7 0 0 16,0 0 7-16,6 0 5 15,-5 0 13-15,5-4 3 0,-6 4 2 0,6 0 0 0,1 0-3 16,-7 0-7-16,7 0-11 0,-8 0-10 0,8-4-15 16,-6 4-7-16,-2 0-8 0,1 0-13 0,1 0-25 0,-8 4-43 0,7-4-52 15,-6 0-50-15,-1 0-50 0,0 0-53 0,1 0-65 16,-7 0-92-16,7-4-124 0,-7 4-41 0,0 0 9 0</inkml:trace>
  <inkml:trace contextRef="#ctx0" brushRef="#br0" timeOffset="10653.22">17134 11185 109 0,'0'0'449'0,"-6"0"-104"0,6 3-119 16,0-3-87-16,-6 4-52 0,6 0-27 0,0-1-7 15,0 1-1-15,0 3 3 0,6 0 3 0,-6 4 0 0,0 0 2 16,6 0 2-16,-6 4-5 0,0-1-5 0,8 1-8 16,-8 0-7-16,6-1-2 0,-6 5-1 0,6-4-6 0,-6-1-5 31,0 4-3-31,7-3-2 0,-7 0-5 0,0-1-3 0,6 1-5 15,-6-1-10-15,7-3-23 0,-7 5-36 0,6-6-51 16,-6 1-84-16,7-3-174 0,-7-5-101 0,6 1-56 0</inkml:trace>
  <inkml:trace contextRef="#ctx0" brushRef="#br0" timeOffset="11241">17122 10444 232 0,'0'0'450'16,"0"0"-117"-16,-7 0-120 0,7-4-76 0,7 4-41 0,-7 0-22 15,0 0-11-15,0-3-6 0,0 3-4 0,6 0-6 0,0 3-4 16,2-3-2-16,-2 0 1 0,7 4-1 0,0 0 0 16,0-1 1-16,-1 1 0 0,2 3 3 0,-1 1 5 0,6 0 8 15,1 2 16-15,-7 1 19 0,7 0 16 0,-1 4 8 0,1-1 5 16,0 1 3-16,-2 7-2 0,9-4-6 0,-1 5-19 16,-6-1-21-16,5 3-15 0,-5 1-12 15,6 3-3-15,-7 4-4 0,7-4-7 0,-6 4-2 16,0 4-5-16,-1-4-1 0,-5 4-4 0,4 3-3 0,-4 0-6 15,-8 1-5-15,7 2-1 0,-6 1-1 0,0 3-2 0,-7 2-1 16,0-2-1-16,0 1-1 0,0 0 3 0,-7-1-1 0,-6 0 0 16,0-2 0-16,-1-1 1 0,-4-1-1 0,-2-2 1 0,0-1-1 15,-5 0 3-15,-9-3 2 0,2-4 0 0,-1 0-1 0,-6 0 1 16,7-4-1-16,-7-3 2 0,0-4 1 0,-1-1-3 0,8-5-1 16,-1-2-1-16,-6-3-1 0,7 0-21 0,-1-7-52 0,1-4-84 15,6-4-88-15,0-7-112 16,6 0-205-16,7-11-96 0,7 0-58 0,-2-3-22 0</inkml:trace>
  <inkml:trace contextRef="#ctx0" brushRef="#br0" timeOffset="12257.14">17343 9700 332 0,'0'0'305'0,"-6"-3"-81"0,6 3-63 0,0 0-49 15,-7 0-28-15,7-4-15 0,0 4-8 0,0 0-4 16,0 0-4-16,0-3-2 0,0 3-4 0,-6 0 0 0,6-4-3 16,0 4 3-16,0 0 2 0,0 0 6 0,0 0 9 0,-7-4 8 15,7 4 15-15,0 0 13 0,0-3 12 0,0 3 14 16,0-4 14-16,0 4 12 0,0 0 4 0,0-4 0 15,0 1-4-15,0 3-6 0,0-5-11 0,7 2-10 0,-7 0-16 16,6-1-17-16,-6 0-15 0,13-3-12 0,-7 3-12 0,2-3-10 16,-2 4-9-16,0-5-8 0,7 5-7 0,-6-2-6 0,-1 3-5 15,7-2-4-15,-7-1-1 0,8 5-3 0,-8 0 0 16,8 0 0-16,-8 0 1 0,7 0-2 0,0 5-2 0,-6-1 1 16,5-2-1-16,-5 3 2 0,6-2-2 0,-7 5 1 0,1-1-2 15,-7 0 2-15,6 0 2 0,-6 1 0 0,0 3 2 16,0-4-1-16,-6 4 0 0,-1 0 1 0,1 0-2 0,-7-4 3 15,0 4 0-15,0 0-1 0,-7-4-1 0,8 1 0 0,-2 0 0 16,2-5 0-16,-2 4 1 0,8-3 1 0,-1-4-2 16,1 4 0-16,-1-4 1 0,0 3 3 0,7-3 0 0,0 0 2 15,0 0 0-15,0 0 0 0,0 0 0 0,0 0-1 0,7-3-1 16,-7 3-3-16,7-4-1 0,-1 4-1 0,1 0-3 0,5 0-3 16,2-4 2-16,-1 4 1 15,6 0 1-15,1 0 0 0,-7 0 2 0,7 0-1 0,-1 4-2 16,-6-4 1-16,6 7 1 0,-5-3-2 0,-2-4 2 0,2 7-1 15,-1-4-3-15,-1 5-2 0,-4-4 4 0,-2 3 0 0,0 0 0 0,-6 1-2 16,0-1 1-16,0 0-1 0,-6 1 2 0,0 3 3 16,-8-4 0-16,-5 4 0 0,-1-4 0 0,0 5 1 0,1-5 1 15,-7 0-1-15,0 1 0 0,0-1-1 0,7 0 0 0,-7-3 1 16,6-1 0-16,-7 1 0 0,15 0 1 0,-8-1 0 0,7-3 0 16,0 4 0-16,6-4-4 0,1 0-14 0,0 4-30 15,-1-4-52-15,7 0-66 0,0 0-62 0,0 0-60 0,0 0-64 16,7-4-76-16,-1 0-100 0,7-3-83 0,0 3-21 0,0-3 20 15</inkml:trace>
  <inkml:trace contextRef="#ctx0" brushRef="#br0" timeOffset="12590.57">17884 9631 160 0,'0'0'484'0,"0"-3"-103"0,0 3-131 15,0 0-83-15,0-4-54 0,0 4-28 0,0 0-19 0,0 4-13 16,0-4-8-16,-7 0-8 0,7 3-8 0,-7 4-5 0,-5 0-7 16,5 1-4-16,-6 2-3 0,7 6-1 0,-7-5 1 15,-1 4 3-15,2-1 6 0,-2 4 8 0,2 1 8 0,-8-1 9 16,7 0 4-16,-7 4 6 0,8 0 6 0,-8-3-2 15,7 2-3-15,-1 2-7 0,-4-1-5 0,4-4-8 0,1 0-3 0,0 0-8 16,6-3-4-16,-5 3-4 0,6-3-1 0,-2-4-2 16,2 1-3-16,0-2-2 0,-1-3-3 0,7 1-2 15,-7-1-3-15,7 0-4 0,0-3-11 0,0 0-24 0,0-1-31 16,7 1-32-16,-7-4-38 0,7 0-46 0,5-4-67 0,2-3-108 16,-2 0-111-1,2-1-43-15</inkml:trace>
  <inkml:trace contextRef="#ctx0" brushRef="#br0" timeOffset="13187.64">17884 9869 70 0,'0'-7'465'16,"0"3"-104"-16,6-3-117 0,-6 3-84 0,7-3-44 0,-7 3-24 16,6-3-12-16,1-1-9 0,0 1-5 0,-1 0-1 0,0 3-4 15,0-4-8-15,2 2-4 0,-2-2 0 0,0 1 0 16,1 3 3 0,-1-3 1-16,1 4-1 0,0-1-2 0,-1 0 2 15,6 0-3-15,-4 4-6 0,-2-4-3 0,0 4-10 0,1 0-8 16,0 0-4-16,-7 4-4 0,6 0-3 0,1 0-1 15,-1 0-2-15,0 3-4 0,1 4 2 0,-7-4 1 0,7 3 0 16,-7 2-1-16,0 2-1 0,0-3-1 0,0 4-1 16,0-4 1-16,0 4-1 0,-7-4-1 0,0-1 1 0,1 2-1 15,0-1 0-15,-1 0 1 0,1 0 0 0,-8-4 1 0,8 0 0 16,0-3 2-16,-8 0 1 0,8 3 10 0,-7-7-3 16,6 4 4-16,1-4 5 0,-7-4 4 0,7 4 13 0,-2-4 2 15,2 1 9-15,0-1 1 0,0 0 10 0,6-3 4 0,-7 3 1 16,7-3-1-16,-7 3-8 0,7-3-4 0,0 4-8 15,0-5-9-15,7 5-11 0,-7-1-7 0,7 0-7 0,-7 1-3 16,6-2-5-16,0 5-3 0,0 0-1 0,2 0-3 0,-2 0 0 16,7 5 2-16,-7-2 0 0,8 1 1 0,-2 3 1 15,2 4-1-15,-2 0 1 0,8 0 1 0,-7 4 1 0,7-1-2 16,-8 1-1-16,2 0 0 0,5 3 0 0,-6-4 0 16,6 5 1-16,-5-4 0 0,-1-1 1 0,0 5 1 15,0-8-2-15,7 3 12 0,-14-3-6 0,7 0-3 0,-6-4-1 16,-1 1-3-16,0-1 0 0,1-2-1 0,-7 1-1 0,6-2-11 15,-6 0 5-15,0-4-2 0,0 0-10 0,0 4-24 0,0-4-39 16,0 0-47-16,-6 0-50 0,6 0-50 0,0 0-59 0,0-4-101 16,-7 0-153-16,7 0-63 0,0 1-7 0</inkml:trace>
  <inkml:trace contextRef="#ctx0" brushRef="#br0" timeOffset="14837.1">18933 11067 303 0,'0'0'283'0,"0"4"-92"0,0-4-62 16,0 3-38-16,6-3-15 0,-6 0-4 0,6 4-1 0,0-4 0 15,8 0-3-15,-8-4-2 0,7 4-3 0,1 0-3 16,-2-3-5-16,2 3-5 0,-2-4-2 0,2 1 4 0,5-1 5 16,-6 0 6-16,0 1 11 0,0-2 11 0,-6-1 14 0,6-2 17 15,0 0 22-15,0 5 21 0,-7-4 22 0,0-1 13 16,2 1 6-16,-2 3-4 0,-6-2-7 0,0-2-15 0,0 0-25 16,0 5-28-16,-6-5-29 15,6 5-25-15,-8-1-17 0,2-4-11 0,0 8-12 0,-1-3-7 16,1 0-6-16,-7-1-3 0,6 0-3 0,-6 4-5 15,0 0-2-15,0 0 0 0,-6 4 7 0,6-4-3 0,-7 4-3 0,0-1-1 16,8 0-3-16,-8 5 3 0,7-4-1 0,-7 3 0 0,8 0-9 0,-2 1 4 16,1 0 2-16,0-2 2 0,0 5 3 15,0 0-2-15,0-4 1 0,7 4-1 0,-7 5 3 0,6-5-2 16,0 3-2-16,-5 1-1 0,4-1 1 0,2 1-2 0,0 4 1 16,0-5 2-16,-1 4-3 0,0 5 3 0,7-5 1 0,0-1 1 15,0 2 1-15,0-1-1 0,0 1-2 0,0-5 0 0,7 5 0 16,0-4 0-16,-1-1 3 0,6-3 2 0,2 0 3 0,-1 0 1 15,7-4 5-15,-1 1-2 0,7-5 2 0,0 1 1 16,6-4-2-16,1 0 0 0,-1 0-3 0,8 0-1 0,-7-4-3 16,6 1-4-16,-7-1-9 0,7-3-20 0,-7-1-44 0,8 1-79 15,-7 0-90-15,-1-4-82 0,1-4-110 0,-1 0-182 0,1-3-81 16,-7 0-46-16,0-1-3 0</inkml:trace>
  <inkml:trace contextRef="#ctx0" brushRef="#br0" timeOffset="15358.84">18959 10690 68 0,'-8'0'369'16,"8"0"-72"-16,-6 0-81 0,6 0-64 0,0 0-45 15,-6 0-28-15,6 0-13 0,0 0-13 0,0 0-4 0,-6 0-6 16,6 0-5-16,0 0-7 0,0 0-4 0,6 0-3 0,-6 0-4 15,0 0 1-15,0 0-1 0,6 0-4 0,-6 0 2 16,6 0 2-16,-6 0 2 0,8 0 2 0,-2 0 3 0,0 0 3 16,7 0 1-16,-6 0 0 0,6 0 0 0,-7 0-1 0,8 0-2 15,-2-4 0-15,2 4-4 0,-1 0-1 0,-1-4-3 16,2 4-3-16,5-3-2 0,-6 3-2 0,0-4-4 0,7 4-4 16,-8-4-16-16,2 4-28 0,-1-3-38 0,0 3-58 15,-7-8-121-15,7 5-125 0,-7-4-92 0,2-1-45 0</inkml:trace>
  <inkml:trace contextRef="#ctx0" brushRef="#br0" timeOffset="16199.25">19316 10565 292 0,'0'0'335'0,"0"0"-83"0,0-4-74 0,0 4-57 0,0 0-31 16,0 0-18-16,0 0-13 0,0 0-10 0,0-3-9 0,7 3-8 16,-7 0-5-16,7 0-7 0,-1 0-7 15,0 0-3-15,1 0 0 0,-1 3-1 0,-6-3 2 0,14 0 0 0,-8 4-1 16,-6 0 1-16,6 0 3 0,2 3-1 0,-2-4-2 16,0 5 3-16,-6-1-2 0,7 0 1 0,-1 5 1 0,1-5-1 15,-7 4-1-15,0-4-1 0,6 4 2 0,-6 0-4 0,7 0 1 16,-7-4-1-16,0 4 2 0,0 0-1 0,6-3-1 15,-6-1 2-15,0 0 2 0,0-3 5 0,0-1 7 0,0 1 7 16,0 0 9-16,0-4 14 0,0 0 21 0,0 3 21 0,0-3 21 16,0 0 30-16,6-3 23 15,-6 3 16-15,0 0 4 0,0-4-3 0,0 0-11 0,0 1-19 0,8-4-23 0,-8-1-33 16,0 1-25-16,6 0-20 0,-6-1-12 0,6 1-9 0,-6 0-5 16,0-4-5-1,7 0-5-15,-7 4 1 0,7-4-5 0,-7 3-4 0,6-3-5 16,-6 8-2-16,6-9-5 0,-6 9-1 0,7-5 2 0,-7 5-2 15,6-1-3-15,-6 0 2 0,0 4 0 0,7-3-2 0,-7 3 1 16,7 0 0-16,-7-4-1 0,6 4 0 0,0 4 1 0,1-4 5 16,6 0-2-16,-7 3-2 0,1 1 0 0,-1 0 1 0,1-1-3 15,6 1 0-15,-7 0 2 0,-6 2-9 0,8 3 2 16,-2-2 2-16,0 0-1 0,0 1 1 0,-6-1 1 0,7 4-2 0,-7-4-1 16,0-3 1-16,7 3-10 0,-7 0 7 0,0-3 3 15,0 0 1-15,0-1 4 0,0 1 2 0,0-4 1 0,0 4 4 0,0-4 12 16,0 0-4-16,0 0-6 0,6-4 2 0,-6 0-2 0,0 1-1 15,0-1 1-15,0-3-6 0,0 3 3 0,0-3 0 0,7-4 1 16,-7 4 0-16,0-1-1 0,6 1 1 0,-6 0-2 16,6-1 1-16,-6 5-4 0,8-6 1 0,-8 3-1 0,6 2-1 15,-6 0 0-15,6 1-2 0,-6-1-1 0,6 4 3 0,1-4-1 32,-7 4-1-32,7 0 0 0,-1 0 0 0,-6 4 0 0,7-4 0 0,-1 4 1 0,1-1 1 0,0 1-2 0,5 3 0 15,-6 0 2-15,2 1-1 0,-2 0 2 0,0-1 0 0,1 4 0 16,-7-4-2-16,6 0 1 0,1 1-1 0,0 3 1 0,-7-4-2 15,6 0 0-15,0 1-2 0,-6-5-1 0,6 5-5 16,-6-5-9 0,0 1-18-16,0 0-28 0,8-1-39 0,-8 1-48 0,0-1-51 15,0 1-49-15,0-4-46 0,6 0-39 0,-6-4-60 0,0-3-99 16,6 0-71-16,-6 0-15 0</inkml:trace>
  <inkml:trace contextRef="#ctx0" brushRef="#br0" timeOffset="16626.38">19884 10569 386 0,'0'-4'395'0,"0"0"-106"0,0 4-99 0,-8 0-60 16,8-3-36-16,0 3-18 0,0 0-12 0,0 0-11 15,0 0-12-15,0 0-9 0,0 0-6 0,0 0-8 0,0 3-7 16,8-3-6-16,-8 8-3 0,6-4-1 0,-6-1 5 15,6 4-3-15,-6 1 0 0,6-1-1 0,-6 0 5 0,7 5 3 16,0-5 1-16,-7 4 2 0,6 0 0 0,1 0 1 0,-7 0 2 16,6 3-1-16,-6-3-2 0,7 0-1 0,-7 4-3 15,7-4-1-15,-1 0 1 0,-6-3-1 0,6-2-1 0,0 6 1 16,-6-9 4-16,0 5 2 0,0-5 9 0,8-3 14 0,-8 4 26 16,0-4 31-16,6 0 39 0,-6 0 35 0,6-4 24 15,-6 1 18-15,7-5 7 0,-1 1-2 0,1-1-16 0,0 2-22 16,-1-6-34-16,6 1-33 0,-4 0-22 0,-8 0-19 15,6 0-12-15,0-3-11 0,-6 3-13 0,7 0-8 0,-7-4-5 16,0 4-6-16,7 0-5 0,-7-1 0 0,0 6-5 0,0-5-1 16,0 3 2-16,0 1-3 0,0 0 2 0,0 3-2 15,0-3 0-15,0 3-2 0,0 4-1 0,0-4-1 0,0 1 0 16,0 3-3-16,0 0-2 0,0 0-4 0,0 0-3 0,0 0-7 16,0 0-15-16,0 0-27 0,0 0-31 0,0 3-63 0,0-3-59 15,0 4-54-15,0 0-44 0,6-1-41 0,-6 1-43 16,0-4-48-16,7 0-92 0,-7 0-27 0,0 4 5 15</inkml:trace>
  <inkml:trace contextRef="#ctx0" brushRef="#br0" timeOffset="16989.35">20085 10397 420 0,'0'-4'416'16,"0"0"-137"-16,0 1-109 0,0-1-62 0,6 0-35 0,1 1-16 16,-7 3-9-16,7-4-11 0,5 0-7 0,-5 4-5 0,6 0-5 15,-6 0-4-15,5 0-4 0,-5 0-5 0,6 4-3 16,-7 0-1-16,8-1-1 0,-8 5-1 0,1-1 4 16,-1 0-2-16,1 4-3 0,-7 1 2 15,0-2 0-15,0 5 0 0,0-5 0 0,-7 6 1 0,1 2-4 16,-1-3 3-16,1-1 1 0,0 4 0 0,-8-7 1 0,8 4 2 0,-1-4 0 15,0 0 2-15,1-4 3 0,6 1 2 0,-6-2 5 16,6-2 6-16,0 1 9 0,-7-2 9 0,7-3 13 0,0 0 13 16,0 0 13-16,0 4 11 0,0-4 9 0,0 0 5 0,7-4-2 15,-7 4-9-15,6 0-10 0,0-3-14 0,1-2-15 0,6 1-13 16,1-2-14-16,-2 2-13 0,8-3-10 0,-1 3-24 16,-5-3-42-16,5 0-43 0,0-1-46 0,1 1-51 0,-7-1-64 15,7 1-107-15,-1-4-135 0,-6 4-62 0,0 3-6 0</inkml:trace>
  <inkml:trace contextRef="#ctx0" brushRef="#br0" timeOffset="17511.35">20405 10605 228 0,'6'0'234'0,"-6"0"-41"0,0 0-39 16,0 0-35-16,0 0-28 0,0 0-21 0,0 0-12 0,6 0-8 16,-6 0-1-16,0 0-4 0,0 0-3 0,0 0-1 15,0 0-2-15,0 0-3 0,0 0-1 0,0 0-3 0,0 0-5 16,0 0-2-16,0 0-4 0,7 0-2 0,-7 0-3 15,0 0-4-15,0 0-3 0,0 3-2 0,-7-3 0 0,7 4 0 16,0 1 5-16,0-2 1 0,-6 5 2 0,6-1 3 0,-6 0 3 16,6 4 3-16,-8 0 1 0,2 4 1 0,0-1-2 15,-1 1-4-15,0 0 0 0,-5 3-2 0,5-4-3 0,1 9-1 16,-8-5-1-16,8 0-2 0,-7 4 1 0,0-4-1 0,0 4 0 16,0-2-1-16,0 1 0 15,-1-3-2-15,-5 4-1 0,6-4 0 0,0 1-1 0,1-1 0 0,4-4-1 0,-4 2 2 16,-2-2 3-16,8-3 3 0,0-4 2 0,-1 4 6 0,1-3 2 15,-1-1 6-15,7-3 9 0,-7-1 5 0,7 1 9 0,-6-4 9 16,6 4 10-16,0-4 14 0,0 3 13 0,0-3 7 16,0 0 3-16,0 0 2 0,0-3-2 0,0 3-7 15,0 0-8-15,0 0-15 0,0-4-15 0,0 4-13 0,0 0-10 16,0 0-11-16,6 0-9 0,-6-4-6 0,0 4-5 0,0 0-5 16,0 0-8-16,0-3-21 0,7 3-39 0,-7 0-50 15,0 0-56-15,7-4-52 0,-7 0-52 16,6 1-68-16,1-5-94 0,-1 1-124 0,0 0-44 0,1 3 6 0</inkml:trace>
  <inkml:trace contextRef="#ctx0" brushRef="#br0" timeOffset="18605.11">20405 10825 108 0,'0'0'348'0,"0"-3"-76"0,6 3-75 16,-6-4-56-16,0 4-40 0,0-4-22 0,0 4-8 0,0 0-5 0,6 0-4 0,-6-3-7 15,0 3-5-15,0 0-6 0,0 0-6 0,0 0-4 0,7 0-8 16,-7 0-6-16,0 0-5 0,0 0-2 0,0 0-2 0,0 0 2 31,0 3 2-31,0 1 2 0,0 0 1 0,0-1 3 0,0 1 6 0,6 3 6 0,-6 0 2 0,0 1-1 0,7 3 1 16,-7-4-2-16,0 4 1 0,6 0-2 0,-6 0-7 0,0 1-6 15,7-2-3-15,-7 1-2 0,0 3-3 0,0-2-3 0,0-1-1 16,6 3-3-16,-6-3-1 0,0 0 0 0,0-3 1 16,0 2-3-16,0-2 0 0,0 0 0 0,0-2-1 15,0 2 0-15,0-4-2 16,0 3 1-16,0-3 0 0,0-1 1 0,0-3-1 0,0 0-5 0,0 0-16 0,0 0-23 0,0 0-26 16,0-3-34-16,0-1-37 0,6-3-51 0,-6 0-75 15,0 0-109-15,0-5-76 0,8 1-26 0</inkml:trace>
  <inkml:trace contextRef="#ctx0" brushRef="#br0" timeOffset="18936.82">20600 10847 321 0,'0'0'311'0,"-7"0"-99"0,7 4-77 0,-7-4-51 0,1 3-28 16,-1 1-15-16,1 0-6 0,0-4-4 0,-8 7-1 0,8-3-2 15,-7-1-2-15,6 1 0 0,-6 0-2 0,7-1 1 16,0 1-3-16,-1 1 3 0,0-2 0 0,1-3 0 0,6 3-2 16,-6 1-1-16,6-4 0 0,0 4-2 0,0-4 3 0,-8 4-4 15,8-4-2-15,0 3 0 0,0-3 0 0,0 4 2 16,8-4-2-16,-8 3-1 0,0 1-3 0,6-1-1 0,-6 1-2 16,6 0-1-16,1 3-2 0,0-4 0 0,-1 2 5 15,0 2-5-15,7-4-2 0,-6 5-1 0,6-5-1 0,-7 5 0 16,8-5-2-16,-8 5 2 0,7-5-7 0,-7 5 1 0,8-5 1 15,-8 1 2-15,8 0 0 0,-8-1 0 0,0 1-4 16,0-4-9-16,8 3-15 0,-8-3-21 0,1 0-28 0,-7 0-43 16,6 0-70-16,0-3-136 0,2-1-87 0,-8 1-48 0</inkml:trace>
  <inkml:trace contextRef="#ctx0" brushRef="#br0" timeOffset="19412.49">20697 10949 125 0,'0'0'246'0,"0"0"-48"0,-6 0-47 0,6 0-43 0,0 5-33 15,0-5-22-15,0 0-15 0,0 0-8 0,0 0-7 0,0 0-2 16,0 0-4-16,0 0-1 0,0 0-2 0,0 0-1 0,0 0 1 16,0 0 3-16,0 0 2 0,0 0 3 0,0 0 3 15,0 0 3-15,0 0 2 0,0 0 5 0,0 0 2 0,0 0 2 16,0 0 2-16,0 3 1 0,0-3 0 0,0 0-1 0,0 0 1 15,0 0-3-15,0 0 0 0,6 0-4 0,-6 0-5 16,0 0-3-16,0 0-4 0,0 0-4 0,0 0-4 0,0 0-3 16,6 0-5-16,-6 0-3 0,0 4-1 0,0-4-3 15,0 3 3-15,7 1-1 0,-7 3 0 0,7-3-1 0,-7 3 2 16,6 1 0-16,-6-1 1 0,7 0-1 0,-7 1 1 0,6-1-1 16,-6 0 0-16,7 0 1 0,-7 4-1 0,7-3-1 15,-7 0 0-15,0-1-2 0,6 0 0 0,-6 0 0 0,6 1 0 16,-6-1 0-16,0-3 0 0,6 3-5 0,-6-3-9 0,0 3-13 15,0-7-12 1,0 4-21-16,0-1-24 0,0-3-31 0,0 0-45 0,0 0-77 0,8 0-122 0,-8-3-73 0</inkml:trace>
  <inkml:trace contextRef="#ctx0" brushRef="#br0" timeOffset="19791.78">20717 10939 426 0,'0'-4'354'0,"0"4"-105"0,0-4-88 15,0 4-51-15,0 0-30 0,0 0-14 0,6-3-12 0,-6 3-9 16,7 0-10-16,-1-4-7 0,1 4-6 0,0 0-5 0,-1 0-4 16,0-3-4-16,0 3-2 0,-6 0-2 0,8 3 0 15,-2-3-1-15,0 0 0 16,-6 4 2-16,7-1-1 0,-7 1 0 0,6 0 0 0,-6 0 1 0,0 2-2 0,0-1 0 0,-6 2 1 15,6 0-2 1,0 0 0-16,0 1-2 0,-7 0-1 0,7-2-1 0,0 2 1 0,0 3-1 0,0-4-1 0,7 0 0 16,-7 0-1-16,6 2 0 0,-6-7 2 0,7 6-1 15,0 0-1-15,-7-1 0 0,6-4-2 0,0 4 5 0,2 1-2 16,-8-1-3 0,6 1-2-16,-6-5-2 0,6 5-3 0,-6-1-1 0,0-3-2 0,0-1-6 0,0 1 3 0,0 0 1 15,0 0 3-15,0-1 2 0,-6 0 3 0,0 1 2 0,6-4 4 16,-8 4 0-16,2-4 1 0,0 0-3 0,-8 3-5 0,8-3-10 15,-7 0-14-15,7-3-23 0,-8 3-35 0,8-4-53 16,0 0-83-16,-1-2-128 0,0-2-62 0</inkml:trace>
  <inkml:trace contextRef="#ctx0" brushRef="#br0" timeOffset="20077.37">20795 10818 286 0,'0'0'366'0,"0"0"-106"16,0 0-95-16,0 0-64 0,0 0-37 0,6 0-19 0,-6-4-11 15,7 4-5-15,-7 0-3 0,7 0-5 0,-1 0-2 0,0 0 2 16,8 0 1-16,-8 0 0 0,7 0 2 0,0 0 1 15,-6 0 1-15,5 0 2 0,2-3 1 0,-2 3-2 0,2 0-1 16,-1 0-1-16,0-4-5 0,0 4-6 0,-1-4-1 16,2 4 0-16,-1 0-3 0,0-3-2 0,-6 3-3 0,5 0-3 15,-6-4-5-15,2 4-8 0,-2 0-20 0,0 0-22 16,1-4-28-16,-7 1-38 0,7 3-59 0,-7-4-87 0,0 0-119 16,0 1-57-16</inkml:trace>
  <inkml:trace contextRef="#ctx0" brushRef="#br0" timeOffset="20301.38">20958 10796 83 0,'0'4'400'0,"0"-4"-85"0,-7 0-94 0,7 0-77 15,0 3-54-15,0-3-32 0,0 0-18 0,0 0-8 16,0 4-5-16,7 0-3 0,-7 3-1 0,0-3 4 0,0 3 1 16,0 4 3-16,7-4 1 0,-7 4 0 0,0-4-1 0,0 4 1 15,0 0-1-15,6 1-2 0,-6 3 3 0,0-5-2 16,0 5-3-16,0 0-3 0,6-1-2 0,-6-3-3 0,0 4-3 15,6-4-5-15,-6 3 3 0,8 1-9 0,-8-3-20 0,0 2-25 16,6-3-29-16,0-1-46 0,1-2-78 0,-1-1-164 0,1 1-95 16,0-5-47-16</inkml:trace>
  <inkml:trace contextRef="#ctx0" brushRef="#br0" timeOffset="21630.93">22111 10914 63 0,'-7'0'164'0,"7"-4"-26"16,-6 4-24-16,6-4-21 0,0 4-17 0,0-4-11 0,-7 4-8 15,7-3-5-15,0 3-6 0,0 0-6 0,0 0-8 0,0 0-5 16,0-3-5-16,0 3-2 0,0 0 0 0,0 0 1 16,0 0 4-16,0 0 3 0,0-5 3 0,0 5 5 0,0 0 7 15,0 0 5-15,0 0 6 0,0 0 3 0,0 0 4 0,0-4 4 16,0 4 3-16,0 0 4 0,0 0 0 0,0-3 3 0,0 3 2 15,0 0 5-15,0 0 4 0,7 0 3 0,-7-4 4 16,0 4 6-16,0 0 6 0,0 0 6 0,0-4-1 0,6 4-3 16,-6 0-3-16,0 0-10 0,0 0-8 0,0 0-13 15,0 0-14-15,0 0-15 0,0 0-12 0,0 0-10 0,0 0-7 16,0 4-5-16,7-4-5 0,-7 4-2 0,6-1 1 16,-6 1 2-16,6 4 1 0,1-1 7 0,6 1 0 0,-7 2 1 15,1 1 0-15,6 3 0 0,-6-2 1 0,5 2-3 0,-5 2-1 16,6-2-6-16,-7 0-2 0,8 4 1 0,-8-2-1 15,7 2-1-15,-6 0-1 0,6 0 1 0,-1 1 0 0,-4 2 0 16,4-2-1-16,-5 0-1 0,6-1 1 0,0-4 0 0,-7 0-1 16,1 2 1-16,6-5-2 0,-7-1 0 0,1 1 0 0,0-3 0 15,-1-1 1-15,-6 0 0 0,7-3 2 0,-7-4 9 16,0 4 18-16,6-1 22 0,-6-3 18 16,0 0 13-16,6-3 7 0,-6-1 5 0,7-3 2 0,0 0-5 0,-1-5-12 0,0 1-17 15,2 1-13-15,-2-1-8 0,0-5-7 0,-6-1-6 16,7-1 3-16,-1-2-1 0,1 2 1 0,-7 1-5 0,0-2-1 15,0-3-2-15,0 0 1 0,0 0 3 0,0 3-2 0,0-2-4 16,0 2-1-16,0-3-1 0,0 4 1 0,0 0 0 0,-7 3-1 16,7 1-5-16,0 3-1 0,0-1-3 0,0 1-2 15,0 4-2-15,0 0-2 0,0 3-2 0,0 0-3 16,0 1 0-16,0 3-4 0,0-4-7 0,0 0-12 0,0 4-14 16,0 0-19-16,0 0-32 0,0-3-71 0,0 3-88 0,0 0-76 15,0 3-66-15,0-3-72 0,7 0-122 0,-7 0-101 0,0 0-45 16,6 0 27-16</inkml:trace>
  <inkml:trace contextRef="#ctx0" brushRef="#br0" timeOffset="22311.9">22534 10620 65 0,'0'0'418'0,"-7"-3"-95"16,7 3-101-16,0 0-78 0,0-5-42 0,0 5-21 0,0-4-6 15,0 4 0-15,0-3 0 0,7 3 2 0,-7-3-3 0,0 3 1 16,6-4-1-16,1 0 0 16,-1 1 3-16,1-1 5 0,0 0 9 0,-1 1 10 0,0-4 13 0,-6 3 7 0,14 0 3 15,-8 0-1-15,0 1-5 0,1-1-9 0,-1 0-15 0,1 1-17 16,-7 3-20-16,7-4-16 0,-1 4-11 0,0 0-10 0,-6 4-6 31,8-4-5-31,-8 3-3 0,6 1-1 0,0 0-1 0,-6 3 1 0,6 1 0 0,1-1 2 0,-7 4 0 0,7 0 0 16,-7-1 0-16,0 2 0 0,0 3 0 0,0-4 0 0,-7 3 0 15,7 1 0-15,0-1 2 0,-7-3-2 0,1 4 0 0,6-4 0 16,-6 0 0-16,0 0 0 0,-2 0 1 0,8-4-1 16,-6 4 1-16,0-7 0 0,6 3 4 0,-7-3 2 15,7 0 4-15,0-1 4 0,-7 1 7 0,7 0 10 0,0-4 9 31,0 0 11-31,0 3 6 0,0-3 2 0,7 0 4 0,-7 0-3 16,7 0-4-16,-7 0-8 0,6 0-8 0,0-3-10 0,2 3-6 16,-2 0-8-16,6-4-5 0,2 4-4 0,5-4-4 15,-5 1-2-15,4-1-2 0,2 0-3 0,-1 4 0 0,-5-3 1 16,6-1 0-16,-1 0-10 0,-6 1 4 0,6-1 3 0,-5 4 2 16,5-4 1-16,-6 1 0 0,0-1-1 0,1 4 0 15,-2-3 10-15,1 3-1 0,-6-5-6 0,-1 5 0 0,7-3-1 16,-7 3-1-16,-6 0 0 0,8 0 0 0,-8-3-2 0,0 3 0 15,6 0-1-15,-6 0 2 0,0 0-1 0,0 0-1 0,0 0 0 16,0 0 0-16,0 0-1 0,-6 0-6 0,6 0-9 16,0 0-16-16,0 0-32 0,0 0-59 0,0 0-78 0,0 0-80 15,0 0-78-15,0 0-96 0,0 0-139 0,0 0-93 0,0 0-37 16,0 0 13-16</inkml:trace>
  <inkml:trace contextRef="#ctx0" brushRef="#br0" timeOffset="22643.55">23836 11081 132 0,'-6'0'634'0,"6"0"32"16,0 0-131-16,-6 0-145 0,6-3-97 0,0 3-63 0,0 0-37 15,-7 0-23-15,7 0-28 0,0 0-37 0,0 0-60 0,0 0-79 16,0 0-86-16,0 3-80 0,0-3-80 0,7-3-101 15,-7-1-147-15,0 4-95 0,-7 0-32 0,7 0 10 0</inkml:trace>
  <inkml:trace contextRef="#ctx0" brushRef="#br0" timeOffset="24024.79">10583 12701 269 0,'0'-4'390'0,"0"1"-105"16,0 3-100-16,-7-4-66 0,7 4-35 0,0-4-18 15,0 4-8-15,0-3 1 0,0 3 1 0,-6 0 2 0,6 0-3 16,0 0-2-16,0 0-3 0,0 0 0 0,0 0 1 0,0 0 2 15,0 3-1-15,0-3 1 0,-7 0-2 0,7 0-3 16,0 0-5-16,0 4-7 0,0-4-10 0,-6 4-7 0,6 3-5 16,-6 0-3-16,-2 8-2 0,2-4 2 0,-7 7 1 0,7-3 4 15,-1 3 4-15,-6 1 3 0,7 3 5 0,-1-4 0 16,0 0 5-16,1 0 6 0,0-3 7 0,-1-1 5 0,7-2 5 16,0-1 4-16,-7-4 10 0,7 0 16 0,0-3 20 15,0-4 15-15,0 4 10 0,0-1 10 0,0-3 6 0,0 0 1 0,7 0-6 16,-7 0-13-16,0 0-21 0,7-7-20 0,-7 3-20 15,0-7-16-15,6 1-14 16,0-1-10-16,-6-3-10 0,7-6-6 0,0 2-3 0,-7 0 0 0,6 0-4 0,-6-4 1 16,7 3-2-16,-7-4 8 15,6 2-3-15,-6-1-4 0,7 0-3 0,-7 0-1 0,6 0-1 0,1 1 0 0,-1-2-2 16,-6 5-9-16,6 4 3 0,2-1 3 0,-8 4-12 0,6 0 6 16,-6 3 2-16,0 5 2 0,0-1-1 0,6 1 1 0,-6-2-1 15,0 5-1-15,7 0 13 0,-7 5-8 0,6-2-2 0,1 1 1 16,-1 3-1-16,7 0 1 0,-7 4 1 0,2 0 2 15,4 1-1-15,-5-2 1 0,6 5 1 0,-6-5-1 0,5 6-1 16,2-2 0 0,-8 1 2-16,7 3-3 0,0-3 0 0,-6 0 0 0,5 3-2 0,-5-4 1 0,6 1 0 0,-7-5 0 0,2 6-3 15,-2-1 1-15,0-4 1 0,1-4 0 0,-1 4 1 16,1-4-1-16,-7 0 2 0,6-3-1 0,-6 0 2 16,7-1-1-16,-7 1 1 0,0-4 0 0,0 0 0 0,6 4 2 15,-6-4-1-15,0 0 2 0,0 0-2 0,0 0 2 0,0 0-7 16,0 0-6-16,0 0-16 0,0 0-25 0,0 0-63 15,0 0-97-15,0-4-98 16,0 0-116-16,0 1-216 0,6-1-101 0,-6 0-51 0,0 1-13 0</inkml:trace>
  <inkml:trace contextRef="#ctx0" brushRef="#br0" timeOffset="26612.37">10576 12686 118 0,'0'0'109'0,"0"0"-5"15,0 4-5-15,0-4-9 0,0 0-8 0,0 0-9 0,0 0-10 16,0 0-11-16,0 0-9 0,0 0-10 0,0 0-5 15,0 0-5-15,0 0-3 0,0 0-4 16,0 0-3-16,0 0-3 0,0 0-2 0,0 0-2 0,0 0-2 0,0 0-2 0,0 0 0 16,0 0-2-16,0 0 1 0,0 0 0 15,0 0 0-15,0 0 2 0,0 0 1 0,0 0 1 0,0 0 1 0,0 0 4 16,0 0 3-16,0 0 3 0,0 0 3 0,0 0 2 0,0 0 1 16,0 0 1-16,0 0 2 0,0 0-4 0,0 4-2 0,0-4-2 15,0 0-4-15,0 0-3 0,0 0-1 0,0 0-4 16,0 0-1-16,0 0-3 0,0 0-1 0,0 0 0 0,0 0 0 15,0 0 0-15,0 0 0 0,0 0 0 0,0 0 0 0,0 0 1 16,0 0 3-16,0 0-1 0,0 0 3 0,0 3 1 16,0-3 0-16,0 0 0 0,0 4 2 0,0-4 0 0,0 4-1 15,0-1-1-15,0 1 0 16,0-4-1-16,0 3-3 0,0 1 0 0,0 0-2 0,0 0 1 0,7 3-1 0,-7-4 0 16,0 1 2-16,0 3 0 0,0-3-1 0,0 3 2 0,6 1 0 15,-6-1 0-15,0 4 3 0,7-3 0 0,-7 3 0 16,0-4 0-16,0 4 2 15,0 3 1-15,6-3 3 0,-6 4-1 0,0 0-1 0,0-1 0 0,0 1 0 0,0 4 3 0,0-5-2 16,6 4-3-16,-6-3-1 0,0 3-2 0,8-3 1 16,-8 3 0-16,0 0-1 0,6-3-5 15,-6 4 2-15,6-1 1 0,-6-3-1 0,7-1 1 0,0 4 3 0,-7-3-3 0,6 0 2 16,-6 3 1-16,7-3 2 0,-7 3 0 0,6-4 3 16,-6 5-1-16,0-4 1 0,6 3 2 0,-6 0-1 0,0 0 0 15,0 1-1-15,0 3 0 0,7-4 1 0,-7 1 1 16,0 3 0-16,7-4-1 15,-7 3 0-15,0-3-1 0,6 5-1 0,-6-1-1 0,6-3-1 16,-6 2-2-16,7-2 0 0,-7-1-1 0,7 1-1 0,-7-1 2 0,6 0-1 0,1 4 1 16,-1-4 1-16,-6 1 3 0,6-1 0 15,1 0 1-15,0-2 0 0,-7 1-2 0,6 1 1 16,0-3-2-16,-6 4 1 0,8-5-2 0,-8 4-1 0,6 1-1 16,-6-5-1-16,6 2 0 0,-6 2 2 0,7-4-2 0,-7 1-2 15,6 3 2-15,-6-3-1 0,7 0 0 0,-7 2 0 0,0-1 2 16,6 2 2-16,1 0 3 0,-7 0 2 0,6 1 0 0,-6 3 0 0,6 0 6 15,-6-1 2-15,0 2 0 0,8-1-1 0,-8 3-1 0,0-3 0 16,6 0-3-16,-6 4 2 0,6 0-6 0,-6-5-2 16,0 5-1-16,7 0-3 0,-7-4-2 0,7 3 1 0,-7 1 1 15,6-1-2-15,-6 1 1 0,6 0 0 0,-6-1 1 0,7 1 0 16,-7 0 0-16,6 3-1 0,-6-3-4 0,7 3 2 0,-7-3-1 31,7 3 0-31,-7-3-1 0,6-1-1 0,0 5 1 0,-6-5-1 0,7 1 3 0,-7 0-1 0,7-1-1 0,-7-3 0 16,6 4-1-1,-6-1 0-15,0 1 1 0,0-4-1 0,0 4 0 16,0-4 1-16,6 0-1 0,-6 1 1 0,0-2 1 0,0 1 2 16,7-4-2-16,-7 4 2 0,0 0 0 0,6 0-1 0,-6-1 1 15,0 6 0-15,7-5 0 0,-7 0-1 0,0 4 2 0,7-5-1 16,-7 1-1-16,0 0-1 0,6 0 1 16,-6-3-1-16,0-1-1 0,0 0-1 0,6 0 0 0,-6 1 0 15,0-4-1-15,0-1 1 0,8 1 0 0,-8-1 1 16,0 1-1-16,0-4 1 0,6 0-1 0,-6 4 0 0,0-4 2 15,6 3-1-15,-6-3 0 0,0 5-1 0,0-2 1 0,0 0 1 16,0 1 0-16,0 0-1 0,0 3 0 0,0 1-1 16,0-2 1-16,0 3 0 0,-6-2 0 0,6-1-1 0,0 1 0 15,0 1 1-15,0-1-1 0,-6 5 1 0,6-6 0 0,0 1 1 16,0-2 0-16,6 2 0 0,-6 0 1 0,0 1 0 16,0-5 2-16,6 4-2 0,-6-3-1 0,0 3 0 0,0-4-2 15,6 6 1-15,-6-6 1 0,0 5 0 0,7-1 1 0,-7-4 0 16,0 5 1-16,7-1 1 0,-7 1-1 15,0-1 0-15,0 0-1 0,0 0 0 0,6 1-1 0,-6-1 1 0,0 4 1 16,7-4 2-16,-7 1 0 0,6 3 1 0,-6-4 2 16,6 4 2-16,-6 0 3 0,8 0 1 0,-8 1 1 0,6-2-2 0,-6-3 2 15,0 4 1-15,0 0-2 0,6 4 0 0,-6-5-2 0,0 1 0 16,0 4-1-16,0-4 1 0,0 4-1 0,0-4 0 0,0 3-1 16,0-2-2-16,0 2 1 0,0-3-1 0,6 4 1 15,-6-4 0-15,0 3 1 0,0-2 0 0,7 2 1 0,-7-3 2 16,7 4 0-16,-7-4 0 0,6 3-1 0,-6 2 1 0,7-6 1 15,-7 1 6-15,6 4 12 0,-6-5 7 0,0 1 8 0,7 0 5 16,-7 1 0-16,0-1 2 0,0-1 1 0,0-2-5 0,0 3-12 16,0-4-8-16,0-3-7 0,0 3-4 0,0-3-4 15,0-5-3-15,0 5-3 0,-7-4-3 0,7 0-1 0,0-3-2 16,0-5-2-16,0 5-2 0,0-4 1 0,0-1-1 0,0-3 0 16,0 4-12-16,0-4-34 0,-6 3-52 0,6-3-58 0,-7 0-62 15,7-3-71-15,-6-8-120 0,6 0-143 0,-7-4-75 0,0 0-20 16</inkml:trace>
  <inkml:trace contextRef="#ctx0" brushRef="#br0" timeOffset="30767.13">11176 17698 65 0,'0'0'284'0,"0"0"-73"0,0 0-64 0,0 0-49 0,0 0-35 15,0 0-28-15,0 0-14 0,0 0-12 0,6 0-4 0,-6 0-3 16,0 0-1-16,6 0-1 0,-6 0 0 0,8 0 0 0,-8 0 0 16,6 0 0-16,0 0-1 0,-6 0 1 0,6 0-1 0,-6 0 0 15,0 0 1-15,7 4 0 0,-7-4 0 0,7 0 1 0,-7 0 1 16,0 3 0-16,6-3 0 0,-6 0 0 0,0 0 3 0,0 4 2 16,7-4 7-16,-7 0 1 0,6 0 5 0,0 4 1 0,-6-4 6 15,8 0 0-15,-2 0 0 16,6 0-4-16,-5 0-3 0,0-4-3 0,6 4-1 0,0 0-3 0,0 0-1 0,-1 0-4 0,2 0 0 15,-1 0 0-15,7 0-1 0,-2 0-2 0,-4 0 0 16,6 4-4-16,-7-4 0 0,6 3 1 0,0 1-1 0,1-4-1 16,-1 3 1-16,-5-3-1 0,6 4 0 0,-1-4 1 0,7 4 1 15,-6 0-1-15,-1-4 0 0,7 3 0 0,-6-3 1 0,6 4 1 16,-1-4 5-16,-5 0 1 16,6 3 1-16,0-3 0 0,1 0 1 0,-1 0 1 0,-1 0-1 0,1 0-2 0,0 0-5 0,1 4-1 15,-7-4-2-15,-2 4 0 0,9-1-1 0,-7 1 0 16,-2 0 0-16,2-1 1 0,0 0-1 0,6 3 0 0,-7-3 0 15,1 0 0-15,-1-3 1 16,1 4 0-16,0-4-1 0,-1 4 0 0,1-4 0 0,6 0 1 0,-7 0 0 0,7 0 0 0,0 0 0 16,-6 0-1-16,5-4 1 0,2 4 0 0,-7 0-1 15,6 0-1-15,-7 0 1 0,7 0 0 0,-6 0 0 0,6 4 0 0,-7-4 1 16,7 0 0-16,-6 3 1 0,6-3 0 0,-7 4 0 0,7-4-1 16,-6 0-1-16,6 4-1 0,-7-4 0 0,1 0 0 0,6 0 0 15,-7 0 0-15,8 0 1 0,-1 0-1 0,-6 0 0 16,6-4 1-16,-1 4-1 0,-5 0 1 0,6-4 1 15,0 4 0-15,1-3-1 0,-2-1 0 0,1 0 0 0,7 1 0 0,-7 0 0 16,0-3 0-16,0 6-1 0,0-3-1 0,1 0 1 0,-2 3-1 16,1-4 2-16,0 4-1 0,0 0 2 0,-6 0 1 0,5 0-2 15,-5 0 1-15,7 0 0 0,-8 0 1 0,0 0 0 0,8 0 0 16,-7 4 0-16,-2-4-1 0,2 0 0 0,7 0 1 0,-9 0 0 16,9 0-2-16,-1 0-1 0,-6-4 0 0,6 4 0 0,-1 0 1 15,9-4 0-15,-9 4 0 0,1-3 0 0,7-1 1 0,-7 0-1 16,6 1 1-16,1 3 1 0,-1-4-3 0,-5 1 1 15,5-1-1-15,1 0 1 0,-1 4-1 0,1-4 1 0,-7 4-1 16,6-3-1-16,-6 3 1 0,1 0 0 0,5-4 1 0,-6 4-2 16,1 0 2-16,-9-3 0 0,9 3 0 0,-1 0 0 0,0 0 0 31,0 0 0-31,1 0-1 0,-2 0 1 0,1 0-1 0,0 0 0 16,0 0 1-16,1-4 0 0,5 4-1 0,-6 0-1 15,7 0 1-15,-1-4 1 0,1 4 0 0,-1 0 0 0,-6 0 0 16,7-3 0-16,-1 3 0 0,1-4 1 0,0 4-1 0,-1-4 0 15,1 1-1-15,-7 3 0 0,6-4-2 0,-6 4-3 0,1-4-3 16,-1 4-5-16,-1 0-3 0,1 0-4 0,0-3-4 0,1 3-1 16,-7 0-1-16,5 0 0 0,1 0 0 0,0 3 4 0,-6-3 1 15,6 0 3-15,-1 0 1 0,2 4 2 0,-1-4 3 0,0 0 5 16,0 0 1-16,1 0 2 0,-1 0 3 0,-1 0 1 0,1-4 1 16,7 4 1-16,-7 0-1 0,0-3-1 0,0 3 0 0,7 0 0 15,-7-4-2-15,6 4 2 0,1-4-2 0,-7 4 0 0,7-3 1 16,-1 3-3-16,-6-4-1 0,7 4-2 0,-1-4 0 0,1 4-3 15,-1-3 1-15,1-1 0 0,-7 4 2 0,7-4 4 16,-1 1 2-16,1-1 4 0,-1-1 5 0,1 3 1 0,-7-2 3 16,6-4 2-16,-5 8 0 0,5-7-1 0,-6 3-1 0,7 4-1 15,-1-7-3-15,-5 7 1 0,5-3-2 0,-6-1-1 0,7 0-3 16,-1 1-1-16,-6-1-1 0,7 4 0 0,-8-3-1 0,9 3-2 16,-9 0-1-16,1 0-2 0,0 0 1 0,7 0-3 0,-7 0 1 15,0 0 1-15,0 0 1 0,0 0 1 0,0 0 1 0,0 0 1 16,0 0 2-16,0-4 3 0,1 4-1 0,-1 0 1 15,-1-4-1-15,1 4 0 0,0-4 3 0,7 4-3 0,-7 0 1 16,7 0 0-16,-7-3-2 0,6 3-1 0,-5 0 1 0,5-4 0 16,-6 4-2-16,7-4 0 0,-1 4-1 0,-5-3-1 0,5 3 1 15,1-4 1-15,-1 4-1 0,1-4 0 0,-1 4 0 0,1 0 2 16,-1-3 1-16,1 3 1 0,-1 0 0 0,1 0-1 16,5-4-1-16,-4 4 2 0,5 0 1 0,-7 0-1 0,7-4 0 15,-6 4-1-15,5 0 1 0,2-3 0 0,-7 3 0 0,5-4-2 16,-5 4 0-16,6-4 1 0,-7 4 0 0,8-4 2 0,-7 4 1 15,5-3 0-15,-5 0 2 0,6 3 3 0,-7-4 2 0,8 4-2 16,-1-4 1-16,-7 4-1 0,1-3-1 0,-1 3 2 16,1-4-1-16,-1 4-2 0,1-4-3 0,-1 1 1 0,-5 3-2 15,5-5 0-15,-6 5-1 0,7-2-2 0,-7 2-1 0,7-4-1 16,-1 4 1-16,1-4 0 0,-7 4 1 0,6-4 1 0,7 4 3 16,-6-4 2-16,6 4-1 0,0-4 2 0,-6 4-1 0,6 0-1 15,0 0 0-15,0 0 0 0,6-3-3 0,-5 3 2 0,-7-4 0 16,5 4 0-16,1 0 2 0,-6-3 1 0,5 3 2 0,-4-4-1 15,-1 4 1-15,5-3 0 0,-5 3-2 0,-1-4 1 0,1 0-2 16,-1 0 0-16,7 4-1 0,-6-3 1 0,6 0 0 0,0-2 1 16,-6 5-2-16,6-3 0 0,0-1 0 0,0 0 1 15,-6 4 0-15,6-3-2 0,-1 3 1 0,2-4-3 0,-7 0 1 16,5 4-1-16,1-3 0 0,-6-1-1 0,7 1 0 0,-2 3 0 16,-5-5 1-16,6 2 2 0,-7 0 3 0,8-1 2 0,-7 4 2 15,5-4 3-15,1 0 4 0,0 1 3 0,1-1 4 0,-1 4 2 16,-7-3 1-16,7 3 1 0,-7-4-3 0,8 4 0 0,-7-3-4 15,6-1-3-15,-7 4-6 0,7-4-4 0,-7 4-2 0,1-4-4 16,7 0-2-16,-8 4 0 0,7-2 0 0,-7-3 0 0,1 1 1 16,-1 1 0-16,7-5 0 0,-6 5-1 0,0-1 0 0,6 0-1 15,-6 1 1-15,-1-1 0 0,1 0-1 0,-1 1-1 16,1 3 0-16,-1-4 1 0,1 1 0 0,-1 3 0 0,1-4-1 16,6 4 1-16,-6-4-1 0,-1 4 0 0,1-3-1 0,6 3 1 15,0-4 1-15,-7 4 2 0,8 0-1 0,-8-4-1 0,1 4 0 16,6 0 2-16,-7-3-2 0,7 3 1 0,-6 0-1 0,-1-4-2 15,2 4 1-15,4-4-1 0,-5 4 1 0,-1-3-1 16,1 3 2-16,6 0 2 0,-7 0-2 0,8-4-1 0,-7 4 0 16,-1 0 0-16,1-4-3 0,-1 4 1 0,1 0-2 0,-1 0-1 15,1-4 3-15,-1 4 0 0,1 0 1 0,-1 0 1 0,1 0 1 0,-1-3 0 16,1 3 0-16,-1 0-1 0,1-4-1 0,-1 4-1 16,2 0 1-16,4 0-2 0,-5-3 2 0,-1 3-1 0,7 0 0 15,-6 0 2-15,-1 0-1 0,1 0 3 0,-1 0 0 0,1 0 0 16,-1 0 0-16,2 0-1 0,-2 0 0 0,-6 3 0 0,7-3-1 15,0 0 0-15,-8 0 1 0,7 0 0 0,2 0 0 0,-2 4 0 16,1-1 0 0,-8-3 0-16,8 0 2 0,0 0-1 0,0-3-1 0,-1-1 1 0,1 4 1 0,-1-3 0 0,1 3 2 15,-1-4-1-15,7 4 1 16,-7 0-2-16,1-4 1 0,-1 4 1 0,1 0-1 0,0 0 1 0,0 0-3 0,-1 0 1 0,1 0 2 16,-1 0 2-16,1 0 0 0,-1 0 3 0,1 0 0 0,-1 0 2 15,1-3 1-15,6 3 0 0,-7 0-1 0,8-4-1 0,-1 4 0 16,0-3-3-16,-1-1-2 0,-5 1-1 0,7 3-3 0,-1-4 2 15,-7-1-1-15,7 2-2 0,-7 3 0 0,8 0 1 0,-7-4 0 16,-1 0-1-16,7 4 0 0,-6-3-1 0,-1-1 1 16,1 1 0-16,-1 3 0 0,1-4 0 0,-1 0 2 0,1 1 0 15,0-1 1-15,-8 0 3 0,8 1 2 0,-1-5 5 0,2 5 4 16,-2-1 6-16,-6 0 10 0,6-3 12 0,-6 3 13 0,0 1 5 16,7-5 8-16,-7 5 5 0,0-1 5 0,-6-3 5 0,6 3-1 31,-7 0-4-31,8-3-8 0,-7 4 0 0,-8-5-3 0,8 5-4 15,-7-1-6-15,7-3-7 0,-8 4-5 0,-6-3-5 0,8 0-4 0,-1 2 9 0,-7-3-7 0,1 3-3 0,0-3-5 16,-7 0-1-16,6-1-3 0,-6 1 5 0,0-1 6 0,0 1-4 16,-6 0 14-16,-1 0 6 0,0-4 2 0,-6 3 0 0,1 1-4 15,-8-4-4-15,0 4-9 0,-6-2-8 0,1 0-14 0,5 0 3 16,-13 2 6-16,7 4 6 0,0-4 8 0,-1-1 4 0,1 1 4 16,1 0 1-16,5 3 3 15,-6 0-6-15,6 1-7 0,7-1-4 16,-6 4-5-16,6-4-5 0,0 4-5 0,0 0-5 0,6 0-4 15,1 0-5-15,0 0-3 0,-1 4-3 0,0-4 0 0,7 0-2 16,0 4 0-16,0-4 2 0,0 3-1 0,0 1 3 0,7-4-1 16,0 8 3-16,-1-8 0 0,0 3 0 0,1 4 1 0,-1-7 9 15,8 8-5-15,-2-5-3 0,2 1-1 0,5-1-3 0,-6 1 1 16,6-1-2-16,-5 1-1 0,5 1-9 0,-6-2 6 0,6-3 1 16,-5 4 3-16,6-4-2 0,-8 2-1 0,1-2 0 15,1 5-2-15,-2-5-1 0,2 0 2 0,-2 4 7 0,1-1-3 16,1-3-1-16,-2 4-1 0,-4 0-1 0,4-1 3 0,1 1-3 15,0 0-2-15,-6-1-7 0,5 5 3 0,-4-5 0 0,-2 5 3 16,0-1 0-16,0-3 1 0,-6 3 2 0,0 0 0 0,0 4 0 16,-6-3 0-16,0 2 3 0,-8 5-1 0,2-5 1 0,-8 6 3 15,-5-1 1-15,-2-1 3 0,-5-3 3 0,-1 4 5 16,1-4 1-16,-2 0 4 0,-5 3 3 0,7-6 2 0,-7 3-1 16,7-4 1-16,-7 4 2 0,5-3-5 0,2-1-4 0,-1 0-7 15,14 0-11-15,-7 1-15 0,6-1-12 0,1-4-23 0,6 1-50 16,0 0-92-16,0 0-100 0,0-4-101 0,7-4-135 0,-8 0-157 15,1 0-89-15,0 1-35 0,0-4 18 0</inkml:trace>
  <inkml:trace contextRef="#ctx0" brushRef="#br0" timeOffset="32716.56">7085 14097 49 0,'7'0'423'0,"-7"0"-104"0,0 3-109 16,0-3-80-16,0 4-52 0,0-4-29 0,0 4-15 0,0-1-8 15,0-3-3-15,6 4-3 0,-6 0-2 0,0-4 0 0,7 3-1 16,-7 1 2-16,7 0 1 0,-7-4 4 0,6 3 4 0,-6 1 3 16,6 0 2-16,1 0 2 0,0-1 0 15,-7 1-1-15,6-1 1 0,0 1 1 0,1 0 2 0,0-4 4 0,-7 3 10 16,6-3 15-16,1 0 25 0,-1 0 26 0,7-3 25 0,-6-1 21 16,5 0 21-16,2-3 9 0,-1-4 2 0,0-4-12 15,6 1-17-15,-5-5-22 0,-2 1-19 0,1-1-18 0,7-3-17 16,-7-3-12-16,0 3-10 0,0-3-6 0,0-1-7 15,0-4-8-15,0 1-9 0,0 0-9 0,0-4-7 0,0 0-6 16,-6 0-2-16,6 0-2 0,-7-4-2 0,1 1-4 0,-1-5 0 16,0 5-4-16,2-1-1 0,-8-3-2 0,0 3 0 0,-8 1 0 15,8-1 0-15,-6 1 2 0,0 2-2 0,-1 6 4 0,1-2-1 16,-1 1 4-16,-6 3 0 0,7 4 1 0,-1 3-1 16,-6 1-1-16,13 4 1 0,-6 3 0 0,-1 0-1 0,0 3-2 15,7 1-5-15,-6 0 1 0,6 3 1 0,0 1 0 0,-6-1 0 16,6 4-1-16,0 0-1 0,0 0-2 0,0 0 2 15,0 0 0-15,0 4-4 0,0 3 3 0,0 0-2 0,0 4 9 16,-7 4-4-16,7-1 0 0,0 1 1 0,0 3-1 16,0 0 1-16,0 5-2 0,0-1 1 0,7 0-7 0,-7 3 6 15,0 5 2-15,6-2 0 0,-6 2-1 0,0 3 0 0,6 4-1 16,-6 2-1-16,0 2-1 0,7 3 0 0,-7 4 0 16,0 0 2-16,7 3 0 15,-7 0 1-15,0 4 0 0,0-4 2 0,6 4-2 0,-6 0-1 0,0 0 0 0,6 0 0 0,1-4 1 16,0 4 0-16,-1-7 2 0,7 3-1 0,-6-7 1 0,6 4 1 15,-1-8 2-15,2 0-2 0,-1-2-1 0,0-3-2 16,6-5 1-16,-5 0-2 0,-2-5 1 0,2-3-1 0,5-4-2 16,-6-3-1-16,0-5-1 0,0 2 1 0,0-5-2 0,7-7 2 15,-7 0-2-15,-1-3 0 0,2-5 2 0,-8-3 3 16,7 0-1-16,-6-7 1 0,-1-1 2 0,1 1-1 0,-7-3-1 16,0-2 2-16,0-2 0 0,-7 3-1 0,1-3 0 15,-1-2 0-15,-6 2-1 0,1-5 3 0,-8 5 1 0,7-1-3 16,-7 0 1-16,0 4 1 0,-6-3-3 0,7-1 1 0,-7 4-1 31,6 0 0-31,1 4 0 0,-7-1 3 0,12 5-2 16,-5 0-1-16,6 2 2 0,0 1-4 0,7 0-6 0,-8 4-17 15,8 0-17-15,6 3-45 0,0-3-70 0,0 0-80 0,0-1-70 16,13-3-66-16,0-1-87 0,0 2-146 0,7-5-74 0,0 5-18 16,5-5 28-16</inkml:trace>
  <inkml:trace contextRef="#ctx0" brushRef="#br0" timeOffset="33111.53">8173 13353 416 0,'-7'-3'507'0,"-5"-1"-141"0,5 0-147 0,-6 1-92 16,7-2-51-16,-8 5-27 0,8 0-13 0,-7 0-8 15,7 5-4-15,-8-2-1 0,8 5-4 0,0-5-1 0,-1 8-4 16,-6-4 3-16,6 4 5 0,1 4 11 0,0 0 11 0,-2-4 11 16,2 7 12-16,0 0 15 0,0 0 19 0,-2 5 13 15,8-1 13-15,-6 0 8 0,0-1 0 0,-1 5 0 0,7 1-3 16,-6-6-6-16,6 5-14 0,0-5-15 0,0 5-18 15,0-4-16-15,0 0-10 0,0-3-10 0,6-1-8 0,-6 0-5 16,7 0-5-16,-1 1-2 0,0-4-3 0,8-1-4 0,-8-3 0 16,0 3-4-16,14-6-2 0,-7 3-3 0,1-4 0 15,-2 1-1-15,8-5 1 0,-1 1 0 0,1 0-2 0,0-8 2 16,6 4-2-16,-7-4-7 0,7 1-21 0,-6-1-43 0,-7-3-62 16,7 0-64-16,-2-1-58 0,-4-4-51 0,-1 2-57 15,0-1-78-15,0-3-123 0,0-1-49 0,-6-4 1 0</inkml:trace>
  <inkml:trace contextRef="#ctx0" brushRef="#br0" timeOffset="33508.52">8258 13474 119 0,'-7'0'541'0,"7"0"-57"0,-6-3-154 16,6 3-129-16,0 3-79 0,-6-3-47 0,6 3-22 15,0 0-6-15,0 6 6 0,6-2 12 0,-6 4 11 0,6 0 10 16,1 0 6-16,-1 4 3 0,8-1 10 0,-8-3 13 0,0 7-1 16,8-3-2-16,-8 1-5 0,0 1-6 0,7 1-2 15,-6-3-3-15,0 3-14 0,5-3-17 0,-5 0-11 0,0-1-11 16,-1 1-5-16,0-4 1 0,1 1-3 0,0-2-4 16,-7-3 2-16,6 1 5 0,-6-5 7 0,0 1 11 0,7-1 8 15,-7 1 9-15,0-4 8 0,0 0 7 0,0 0 2 0,0-4-2 16,0-3-6-16,0 0-8 0,6-4-5 0,-6 1-7 15,0-6-4-15,0 2-3 16,0-1-2-16,0-3 0 0,0 3 0 0,-6-3-1 0,6-1-4 0,0 1-4 0,-7 4-6 0,7-5-5 16,-6 4-11-16,-1-3-1 0,7 7-1 0,-7-3-3 0,7 3-1 15,-6 0-4-15,6 3-2 0,-6-3-2 16,6 8 4-16,-7-5-6 0,7 5-5 0,0-1-4 0,0-1-4 0,0 5-5 16,0-3-13-16,-7 3-18 0,7 0-23 0,0 0-24 0,0 0-23 15,0 0-25-15,0 0-47 0,0 3-78 0,7 2-81 16,-7-5-64-16,7 4-63 0,-1-4-97 0,0 0-126 0,1 0-66 15,-7 0 1-15</inkml:trace>
  <inkml:trace contextRef="#ctx0" brushRef="#br0" timeOffset="33826.25">8446 13283 514 0,'0'-3'544'0,"0"0"-139"15,0 3-141-15,0-5-85 0,7 5-48 0,0-3-17 0,-1 3 11 16,7 3 19-16,0 2 19 0,0-2 12 0,7 4 3 0,6 1-4 16,-7 2-10-1,7 1-15-15,0 3-28 0,7 6-25 0,-7-2-18 0,0 0-17 0,1 8-9 0,-2-4-5 16,1 3-4-16,-6 5-4 0,6-1-3 0,-13 0-4 0,7 4-7 0,-8 5-1 16,2-6-2-16,-8 1-1 0,0 3 1 0,-6-3 0 0,0 4 0 31,0-8 0-31,0 1 3 0,0-1 0 0,-6-4 2 15,0 1 3-15,-1-4 2 0,-6-3 3 0,7-1 2 0,-8-4 3 16,1 1-1-16,1-1-1 0,-2-2-2 0,2-6-6 0,4 3-5 16,-4-2-4-16,5 0-8 0,1-3-13 0,-1 0-20 0,1-1-30 15,6-3-68-15,0 0-101 0,0 0-103 0,0 0-123 16,6 0-208-16,1-3-106 0,-1-1-48 0,1 0-8 0</inkml:trace>
  <inkml:trace contextRef="#ctx0" brushRef="#br0" timeOffset="35410.77">20860 17943 329 0,'-13'-7'379'0,"7"4"-135"0,0-1-104 0,-2-3-62 0,2 7-30 15,0-5-14-15,-1 2-7 0,7 3-4 0,-7-4-3 16,7 0-3-16,0 4-2 0,0 0-3 0,0 0-3 16,0 0-3-16,0 0-2 0,7 0-3 0,-7 0 3 0,7 0 1 15,-7 0 2-15,6 0 5 0,-6 4 4 0,6-4 6 16,-6 0 6-16,8 0 7 0,-8 4 7 0,6-4 8 15,-6 0 4-15,0 0 2 0,6 3 3 0,-6-3-1 16,0 0 1-16,0 0 0 0,0 5-2 0,6-5 2 0,-6 4 5 16,0-1 12-16,7 1 11 0,0 3 11 0,-1 0 13 15,-6 4 17-15,7 0 9 0,-1 4 7 0,8-1 0 16,-8 1-9-16,0 3-2 0,7 0-17 0,-6 1-19 16,6 3-27-16,0-1-15 0,-6 2-16 0,5-1-13 15,-6-4-9-15,8 4-14 0,-1-3 1 0,-7-1-2 0,1 0 3 16,0-3 0-16,-1-1-1 0,0-3 1 0,-6 1 5 15,6-2 5-15,-6-2 6 0,0-5 12 0,8 1 11 16,-8-1 9-16,0 1 9 0,-8-4 3 0,8 0 0 0,0 0-6 16,-6 0-4-16,0 0-11 0,0 0-8 0,-8 0-9 15,8-4-7-15,-7 4-4 0,-1-3-3 0,2-1-1 16,-1 4-2-16,0-3-1 0,-7 3-2 0,7 0-1 16,1 0-2-16,-2 0 0 0,1 0 0 0,-7 3 1 15,8 4-2-15,-2 0 0 0,2 2-3 0,-8 2-1 0,7-1 0 16,-1 5-2-16,2 0-1 0,6-1 1 0,-1 1-1 15,0-1 1-15,1 1 2 0,6 0-1 0,0-4 0 16,6 1 2-16,-6 2 0 0,7-7 0 0,0 4-1 0,-1-4 0 16,0 1 1-16,8-5-1 0,-8 1 1 0,7 0 1 15,0-4-1-15,6-4 0 0,-5 4 2 0,5-7 2 16,-6 3 0-16,6-3 0 0,-5-4-2 0,5 0 1 0,-12 0-1 16,6-1-1-16,0 1-1 0,-6-3 0 0,-1-1-1 15,0 4-10-15,-6-3 6 0,6 3 3 0,-6 0 2 16,0 0 2-16,0-4 0 0,0 8-1 0,0-4 1 0,0-1 10 15,0 5-6-15,0 0-4 0,0 0-2 0,0-1 0 16,0 5-1-16,0-1 1 0,0 1 0 0,0 3-1 16,0-4 1-16,0 4-1 0,0 0-1 0,0 0-1 0,8 0 3 15,-8 4-1-15,0-4-1 0,6 3 1 0,0 1 0 16,-6-1 0-16,7 5 1 0,-1-5-1 0,1 4 0 16,0 0 1-16,-1 2-2 0,0-6 0 0,0 5 1 15,2-1-1-15,-2 0 1 0,0-3-3 0,1 3-4 0,0-3-7 16,6-1-9-16,-7 5-22 0,0-5-41 0,1 5-67 15,0-8-76-15,-1 0-66 0,0-4-59 0,1 0-67 16,0 1-100-16,-1-1-128 0,1-3-41 0,-1 3 20 16</inkml:trace>
  <inkml:trace contextRef="#ctx0" brushRef="#br0" timeOffset="35790.93">21218 18101 2 0,'0'0'578'0,"0"-4"-14"0,0 0-160 0,0 1-145 16,0 3-93-16,0 0-46 0,0 0-27 0,7 7-21 15,-1-3-5-15,-6 3 3 0,13 4 6 0,-6 0 8 16,5 4 7-16,2-1 0 0,6 1-5 0,-7 3-9 0,-1 0-11 16,8 1-10-16,-7 3-5 0,7-4-4 0,-8 1-2 15,8-1-1-15,-6 0-1 0,-2 0 7 0,1-2 10 16,0-2 19-16,-6-7 13 0,5 1 12 0,-4-1 10 0,-2-3 10 15,0-4 11-15,1 0 1 0,-7 0-5 0,6-8-14 16,1 1-15-16,-1-4-11 16,1-3-9-16,6-2-8 0,-6-2-6 0,-1 0-6 0,7 0-2 0,-6-4-2 0,-1 4 1 15,0-1-3-15,1-2-4 0,-7 1-7 16,6 3-6-16,-6-1-3 0,0-1-3 0,7 4-4 0,-7 1-4 16,0 2-2-16,0 2-1 0,0-1-3 0,0 3-3 15,-7 4-5-15,7 2-4 16,0-2-8-16,0-1-13 0,0 2-21 0,0-1-28 0,0 4-29 0,0-4-31 0,0 4-65 15,0 0-117 1,0 4-112-16,0 3-140 0,7 2-165 0,0-3-85 0,-7 2-36 0,6-1-5 0</inkml:trace>
  <inkml:trace contextRef="#ctx0" brushRef="#br0" timeOffset="35980.63">22273 18188 636 0,'0'-3'806'0,"-6"-4"9"0,6 3-103 0,-6 1-221 0,6-1-202 16,0 4-142-16,0 0-132 0,0-4-135 0,0 0-116 0,0 1-124 31,0 0-215-31,6 3-120 0,-6 0-58 0,0 0-20 16</inkml:trace>
  <inkml:trace contextRef="#ctx0" brushRef="#br0" timeOffset="48541.04">21948 5836 11 0,'0'3'210'16,"0"-3"-62"-16,0 0-50 0,0 0-34 0,0 0-22 16,0 4-13-16,-7-4-8 0,7 0-5 0,0 0 1 0,0 3-2 15,-7-3 0-15,7 0 2 0,0 4 1 16,0-4 1-16,0 0 2 0,-6 4 2 0,6-4 2 0,0 0-1 0,0 0 1 15,0 0 0-15,0 0-2 0,0 0-1 0,0 0-2 0,0 0-3 16,0 0-2-16,0 3-1 0,0-3 0 0,-6 4-4 0,6-4 1 16,-6 4-3-16,6-4-1 0,-8 3 1 0,8-3-2 15,-6 4 0-15,6-4 1 0,0 0 3 0,0 4 3 0,0-4 6 16,-6 0 1-16,6 0 2 0,0 0 3 0,0 0 2 16,0 0 1-16,0 0 0 0,0 0 0 0,0 0-2 0,0 0 1 15,6 0-4-15,-6 0 0 0,0 0-2 0,0 0-3 0,0 0 0 16,0 0-2-16,0 0-1 0,0-4-2 0,6 4 1 15,-6 0-3-15,0-4-1 0,8 1 1 0,-2-5-2 0,0 5-3 16,7-8-2-16,-6 4-1 0,6-1-1 0,7-3-2 0,-8 0 0 16,2 0 0-16,5-3-2 0,1 3 0 0,-8 0 2 15,8-4 1-15,0 3-1 0,5-2 2 0,-5 3-1 0,6-3 0 16,0-1 0-16,1 4 2 0,-2-4-3 0,7 1 1 0,-5-1 0 16,5 1-1-16,1-1 0 0,-7-4 2 0,6 5 0 0,1 0-2 15,-7-5 0-15,7 4 0 0,-1-3 0 0,-6 3 0 16,0-3 0-16,1 4 1 0,-1-5 0 0,0 5 0 0,-7-1 1 15,1 0 0-15,-1 0-1 0,-6 4 1 0,0 0-2 0,1 4 2 16,-8-4 2-16,0 4 1 0,1 4 3 0,-7-6 2 16,0 6 3-16,0-1 0 0,0 2-1 0,-7-3-2 15,7 1-1-15,-12 4-3 0,4-3-3 0,-4 3-3 0,-8 3-2 16,7-3 0-16,-7 0-2 0,1 4 1 0,6 1 0 0,-6-3 0 16,-1 2 0-16,0-1 2 0,1 2-1 0,6-5 1 0,0 4 1 15,7-1 0-15,-1-3-1 0,0 4 1 0,1-4-1 16,-1 0-3-16,7 0 0 0,0 0-3 0,0 0-2 0,0 0 0 15,7 0 2-15,-1 0-1 0,1 0 1 0,6-4 0 0,0 4 0 16,6-3 4-16,1-1 1 0,-1-1 0 0,7 5 0 16,1-3 0-16,-1-1 0 0,-7 2 1 0,7 2 1 0,0 0-2 15,0-5 0 1,-6 5 0-16,-1 5 1 0,1-5-1 0,-7 2 2 0,0 2 0 0,0-1-1 0,-7 6 1 0,8 1-1 16,-8 1 1-16,-6 0-1 0,0 0-1 0,0 0 1 0,-6 4-1 15,0-1 0-15,-2 1 0 0,2 3 2 0,0-4 0 16,-7 6 0-16,6-6 1 0,-6 1-1 0,0 3 1 0,6-3-1 15,-5 0-3-15,5-5-5 0,0 1-11 0,1 0-14 0,-1-4-16 16,1 1-22-16,6-2-37 0,-6-1-78 0,6-5-152 16,0 0-78-16</inkml:trace>
  <inkml:trace contextRef="#ctx0" brushRef="#br0" timeOffset="48906.37">23518 4777 256 0,'0'-11'465'0,"-8"4"-164"16,8 0-120-16,0-1-66 0,0 4-33 0,0 0-19 0,0 0-17 15,0 2-9-15,0 2-8 0,0-5-5 0,0 5-8 16,0 0-5-16,0 0-4 0,8 5-4 0,-8-3-2 0,6 2-2 16,-6 4 0-16,6 0 1 0,1-1 0 0,6 4 1 0,-7 3 1 15,1 1-1-15,6-1 2 0,0 5 0 0,-7-4-1 16,8 2 1-16,-8 1-1 0,7 2 1 0,-7 2-2 0,1-4 1 16,6 4-1-16,-7-4 0 0,1 4 1 0,-7-3-1 0,7 2 2 15,-1-2-1-15,0-1 2 0,-6 0-2 0,7 0 0 16,-7-3 0-16,7 0 0 0,-7 2-1 0,6-5 1 0,-6-1-1 15,0 4-1-15,7-8 1 0,-7 4-1 0,6-3-11 0,-6-1-15 16,6 0-20-16,-6-7-25 0,0 4-37 0,8-4-55 0,-8-4-106 16,0-3-114-16,0 0-57 0</inkml:trace>
  <inkml:trace contextRef="#ctx0" brushRef="#br0" timeOffset="49317.91">23510 4953 123 0,'0'-4'343'0,"8"0"-106"16,-8 1-93-16,12-1-60 0,-5 0-31 0,6 1-18 0,0-4-8 15,0 3-3-15,6 0-4 0,-5 1 0 0,5-5 2 16,1 5-2-16,-8-1 0 0,8-3 1 0,-7-2 1 0,7 3 4 16,-8 2 7-16,2-7 2 0,-1 4 0 0,0-4 2 0,0 0 3 15,-7 0 2-15,8 0-1 0,-8-4-5 0,0 4-4 16,1-3-1-16,0-1-3 0,-1 4 6 0,0-3 0 0,-6 2-2 15,0-3 0-15,7 5-3 0,-7-1-1 0,0 0 6 16,0 3 3-16,0 1 4 0,0 0 6 0,0-1 5 0,0 4 7 16,0 1 3-16,0-1 0 0,0 4-4 0,0 0-10 0,0 0-12 15,0 0-12-15,0 0-10 0,0 0-8 0,0 0-7 16,0 7-3-16,0-3-1 0,0 7 1 0,0 0 2 0,0 4 1 16,0-4 1-16,6 3 0 0,-6 5 2 0,7-1 0 15,-7 1 1-15,7-1-2 0,-1 4-1 0,0 0 0 16,1 0 0-16,0-1 0 0,-1 1 0 0,7 5-1 0,-6-6 1 0,-1 1 1 15,1 1 0-15,-1-2 0 0,8 2-1 0,-8-5 0 0,0 4 0 16,0 0 0-16,1-4-3 0,0 0-14 0,6 0-21 16,-7-3-24-16,0 4-27 0,8-5-29 0,-8-3-36 0,8 0-50 15,-8-3-83-15,7-1-137 0,0-7-63 0</inkml:trace>
  <inkml:trace contextRef="#ctx0" brushRef="#br0" timeOffset="49650.38">24169 4979 6 0,'-7'-8'484'0,"7"1"-114"0,0-1-143 16,0 1-94-16,0 0-50 0,7 3-28 0,-1-3-18 0,7 0-13 16,-6 3-10-16,6 0-5 0,-1 1 1 0,2 3 0 0,-2 0-3 15,2 0-5-15,5 3-1 0,-12 1 1 0,6 3 0 0,-1 0-1 16,-4 1-1-16,4 3 0 0,-5 0 1 0,-7 4 3 15,6-1-1-15,-6 0 0 0,-6 5 3 0,6-4 1 16,-13 3 1-16,7 4-1 0,-8-4 2 0,2 4 0 0,-2-4 4 16,-5 4 1-16,5-3 0 0,2-4 4 0,-8 3 1 0,14-3 3 15,-7-5 2-15,6 1 3 0,-6-3 5 0,7 0 6 16,6-5 8-16,-7 0 8 0,7 1 5 0,0 0 7 0,0-4 4 16,0 0-1-16,7 0-5 0,-7 0-7 0,12-4-10 0,-5 0-10 15,13-2-11-15,0-6-8 0,6 1-9 0,-1-3-9 0,7 3-19 16,1-4-31-16,0-3-39 0,0 4-48 0,-8-6-70 15,1 2-163-15,-12 0-102 0,5 0-68 0</inkml:trace>
  <inkml:trace contextRef="#ctx0" brushRef="#br0" timeOffset="50743.03">20247 5770 136 0,'-6'3'146'0,"6"1"-45"0,-6 0-31 16,6-1-20-16,-7 1-10 0,7 0-4 0,0-1-3 16,-6 1 3-16,6 0 1 0,0-1 3 0,0-3 4 0,0 0 3 15,-7 4-1-15,7 0 1 0,0-4-2 0,0 0-1 0,0 0 0 16,0 3-2-16,0-3-2 0,0 0 1 0,0 0 3 0,0 0 1 15,0 0 2-15,7 0-2 0,-7 0 1 0,0 0-3 16,0-3-3-16,0 3-6 0,6-8-7 0,-6 5-5 0,7-1-5 16,-7-3-6-16,6-4-4 0,8 3-1 0,-8 1-2 15,0-4-1-15,1 0 0 0,6-1-2 0,0 2 2 0,-7-1 0 16,8 0-2-16,-2 0 0 0,2-4 2 0,-1 4-1 0,6-3 1 16,-6 3 2-16,7-4 0 0,-1 1 2 0,-6 3 0 15,14-5 0-15,-8-1 1 0,0 2 0 0,8-3 0 0,-1-1 0 16,-7 5 0-16,13-5 0 0,-6 1 0 0,1-1 0 0,5 1 0 15,-6 0-1-15,7 0 2 0,-1 3-2 0,1-4 0 16,6 5-2-16,-7-4-1 0,8 3-1 0,-1-3 0 16,0 3 0-16,-1 0-2 0,-4-3 2 0,5 4 1 0,-7 3 0 0,1-4 0 15,-1 0 0-15,-6 4 0 0,1-1-1 0,-1 2 0 0,-1-1 0 16,-11 7 0-16,5-3 0 0,-6 3-1 0,0 1 0 16,-7-5 1-16,1 5 2 0,0 3 4 0,-7-4 3 15,6 1 5-15,-6 3 4 0,0 0 3 0,0 0-1 0,-6 0 0 16,6 0-1-16,-14 0-4 0,8 3-4 0,-7 1-7 0,7-1-2 15,-8-3-5-15,2 4 0 0,-2 0-2 0,-5-1-1 16,6 1 1-16,0 0-1 0,7-1 1 0,-8 1 0 0,1 0 0 16,7-1 1-16,-1-3 0 0,7 4 0 0,-6-4-2 0,6 0 0 15,0 0-1-15,-7 0-2 0,7 0-1 0,0 0-1 0,0 0 0 16,7 0 0-16,-7 0 2 0,0 0-1 0,6 0 2 16,1-4 1-16,-1 1 2 0,1 3 0 0,5-4-1 0,-4 4 1 15,4 0 0-15,2-4 0 0,-1 4 2 0,-1 0 0 0,2 0 0 16,-2 4 0-16,2 0-1 0,-1-1 0 0,-7 1 0 15,7 3-1-15,-6-4-3 0,-1 6-1 0,0-6-3 0,-6 5-1 16,8-1-2-16,-8 0-1 0,0 0-1 0,-8 5 3 0,8-1 0 16,-6 3 2-16,0-3 4 0,-8 1 2 0,8 2 1 15,-7-3 2-15,0 3 0 0,0-2 0 0,0-1 1 0,6-1-3 16,-5 1-5-16,5-4-7 0,1 1-10 16,-1-4-13-16,7-1-10 0,-7 5-15 0,7-8-17 0,0 0-17 0,7 0-32 15,0 0-50-15,-1-8-102 0,1 1-91 0,5-4-52 0</inkml:trace>
  <inkml:trace contextRef="#ctx0" brushRef="#br0" timeOffset="51091.6">21654 4707 401 0,'0'-7'342'0,"-6"4"-129"0,0 3-90 0,6-4-54 0,-6 0-24 16,6 4-19-16,0 0-7 0,0 0-6 0,-8 0-5 0,8 0-4 31,0 0-2-31,8 4-2 0,-8 0-3 0,0 2 3 16,0 2-1-16,6-1 0 0,-6 0 1 0,6 4 1 0,-6 1 3 15,6-1-2-15,-6 0 2 0,7 3 1 0,0 1-5 0,-7-1 4 16,6 2 0-16,1 2 0 0,-7-4 1 0,6 1 2 16,-6 3 0-16,6 1-2 0,-6-5 4 0,8 1-3 0,-8 3-1 15,0-3-1-15,6-1-2 0,-6 4 0 0,0-2 0 0,0-2-1 16,0-3-7-16,0 0-10 0,6 4-17 0,-6-8-19 0,0 4-29 16,0-7-53-16,0-1-140 0,0 1-93 0</inkml:trace>
  <inkml:trace contextRef="#ctx0" brushRef="#br0" timeOffset="51489.04">21693 4835 100 0,'8'0'264'15,"4"0"-89"-15,-6 0-63 0,8-3-35 0,-1 3-17 0,7-3-11 16,-8-2-7-16,8 2-4 0,-7-1-5 0,-7 0-4 0,8 1-3 15,-2-1-3-15,2-3 0 0,-8 3 5 0,0-4 6 0,1 5 2 16,0-4 5-16,-7 0 2 0,6-1 2 0,-6 1 0 16,0 0-4-16,7-5 0 0,-7 1-1 0,-7 4 2 0,7-4 1 15,0 4-1-15,0-4-2 0,-6 4-1 0,6-4-4 16,0 3-4-16,-7 1-4 0,7 0-4 0,0-1-5 0,-7 4-4 16,7-3-2-16,0 4-2 0,0-5 1 0,-6 8-4 0,6-3-3 15,0-1-1-15,0 4-3 0,0 0 0 0,0-3-1 16,0 3 0-16,0 0 1 0,0 0-2 0,0 0 1 0,0 0-4 15,0 0 3-15,0 0-1 0,0 0-1 0,0 3 0 0,0-3-1 16,0 7 0-16,0-3-1 0,-6 3 3 0,6 4-1 0,0 0 3 16,0 0-1-16,-7 4 0 0,7 4 2 0,0-5 1 15,0 5 2-15,0 3-3 0,0-4 0 0,0-1 0 0,0 2 1 16,7 4 2-16,-1-5-1 0,-6 3-1 0,6-3-1 0,1 5 2 16,0-5-2-16,-1 0-5 0,1-3-12 0,-7 4-17 15,6-5-22-15,0 0-26 0,2 2-41 0,-2-5-66 0,0-4-140 16,0-4-82-16,1 1-48 0</inkml:trace>
  <inkml:trace contextRef="#ctx0" brushRef="#br0" timeOffset="51917.15">22149 4847 43 0,'0'0'365'0,"7"-4"-108"0,0 0-97 0,-1 0-67 16,7-2-36-16,0 1-19 0,6-2-10 0,-5 0-5 16,5 0 2-16,-5-4-1 0,4 3 4 0,-4 1 4 0,-1-4 6 15,0 4 9-15,-6 0 9 0,-1 3 9 0,0-4 7 0,-6 0 7 16,7 6 1-16,-7-6-3 0,-7 4-7 0,7-3-10 16,-6 3-11-16,0 0-12 0,-1 1-12 0,-6 0-4 15,0 3-9-15,-1 0-5 0,2 0-4 16,-8 0-3-16,7 0-1 0,1 3-1 0,-8 0 0 0,6 1-5 0,2 3 1 0,-1-3 2 15,-7 3 1-15,7 0 1 0,6 5 1 0,-5-4 1 0,-1 2 0 16,-1 5 0-16,8-5 0 0,0 6 0 0,-8-2 0 16,8 1-1-16,0 0 0 0,-8-1-1 0,14 1 2 15,-6 3 0-15,-1-3 0 0,7 0 2 0,-6-5-1 0,6 1 0 0,6 4 0 16,-6-8 0-16,7 5 0 0,-1-5-1 0,1-4 0 16,0 5 3-16,5-5 1 0,8 1 2 0,-7-4 2 0,13 0 1 15,0-4 3-15,7 1-1 0,-1-5 1 0,7 1 0 16,7-4-1-16,-7 0-1 0,7-4-3 0,-7 4 0 0,6-3-3 15,-5-1-12-15,-2 4-25 0,1-3-40 0,-13-2-51 0,7 2-95 16,-13-1-170-16,-1-3-97 0,-12 4-46 0</inkml:trace>
  <inkml:trace contextRef="#ctx0" brushRef="#br0" timeOffset="53106.3">18483 5964 131 0,'-7'0'185'0,"7"3"-54"16,-6-3-43-16,6 0-26 0,-6 0-15 0,6 4-10 15,0-4-4-15,0 0 1 0,0 0 1 0,0 0 2 0,0 0 4 16,0 0 5-16,0 0 1 0,0 0 0 0,-7 0-1 0,7 0-2 15,0 0-5-15,0-4-5 0,0 4-4 0,0-3-3 0,0-1-2 16,0-3 2-16,0 3-4 0,0-3-1 0,0 3-2 16,0-3 0-16,0-1 1 0,0 1-5 15,0 0-2-15,0-4-3 0,7 4 0 0,-7-5-2 0,0 1 0 16,6 0-2-16,0 0 0 0,-6 1-1 0,7-1-2 0,-1-4 0 0,1 4-1 16,0-4 0-16,-1 4-2 0,0-3 0 15,8-1-1-15,-8 3-1 0,7-2 1 0,0 3 0 0,0-3-2 0,1 3 0 0,-2-4 0 16,8 0 1-16,-7 5 1 0,7-5 0 0,-2 0-3 15,2 1 3-15,0-2 0 0,-1-1 0 0,7 2 0 0,1 0 0 16,-1-3 0-16,0 0-1 0,-1 3 3 0,1-3 0 16,1 0-2-16,5-1 2 0,-6 5 1 0,1-5-1 0,-1 4-1 15,0 1 1-15,6-1-2 0,-6 0-1 0,-6 1 1 0,6-1-1 16,0 0 0-16,-7 4 1 0,1 0 0 0,0 0 0 16,-8 0 3-16,8 0 1 0,-7 1 1 0,0-1-1 0,0-1 2 15,-7 5 5-15,1 4 6 0,0-5 8 0,-7 5 3 0,0-1 2 16,0 0 1-16,0 1 0 0,-7 3-2 0,0 0-5 15,1 0-8-15,-7 3-8 0,0 1-4 0,-6 3-3 0,-1 1-2 16,-6-1-1-16,6 0 1 0,1 4 1 0,-1-3 0 16,1-1 0-16,6 0 0 0,0-3 0 0,6-1-2 0,0 1-3 15,1-4-2-15,6 4-2 0,0-4-1 0,0 0 1 0,13 0 0 16,-6 0-2-16,-1 0 3 0,7-4 2 0,7 4 3 16,-8-4 1-16,8 1 1 0,0-1-1 0,-1-3 1 0,1 3 1 15,0-3 0-15,-1 3-1 0,1 1 0 0,-1-1-1 0,-6-4 0 16,6 8-1-16,-5-3-1 0,-2 3 0 0,2-4 1 15,-8 4 2-15,1 4-2 0,-1-4 1 0,1 3-1 0,-7 1 0 16,0 0 1-16,0 3 0 0,0 1-1 0,0-1 1 0,0 4 0 16,-7-4-2-16,7 5 3 0,-6-2 0 0,6-3-1 0,-7 4 2 15,7 0-1-15,-6 1 0 0,0-5-1 0,6 4-4 16,-8 0-4-16,2-1-9 0,6-2-12 0,-6 3-15 0,6-4-16 16,-7 4-22-16,0-3-27 0,7-5-40 0,0 5-94 0,0-8-107 31,0 0-57-31</inkml:trace>
  <inkml:trace contextRef="#ctx0" brushRef="#br0" timeOffset="53958.53">19271 4685 6 0,'0'-7'391'0,"0"0"-119"16,-6 3-115-16,6-3-66 0,0 3-41 0,6 0-20 0,-6 1-12 16,0-5-6-16,0 8-1 0,0-4-4 0,6 4-3 15,-6-3-3-15,0 3 0 0,7 0 0 0,-7 3-1 0,0-3 0 16,0 4-3-16,6 0 1 0,-6 0 3 0,0-1 2 16,0 5 3-16,0-1 4 0,0 0 1 0,0 1 0 0,7-1-1 0,-7 4 3 15,0 0-3-15,0 0 2 0,0-1-2 0,0 2-3 16,7-1 1-16,-7 4-1 0,0-4 2 0,0 0-1 15,0 0 2-15,0-4-2 0,0 4-1 0,0-3 0 0,0-5-1 16,0 4 3-16,0-3 0 0,0 0 1 0,0-1 3 0,0-3 6 16,0 4 3-16,0-4 7 0,0 0 5 0,0 0 7 15,-7 0 5-15,7 0 2 0,0-4 1 0,0 4-2 0,-7 0-5 16,7-3-5-16,-6-1-5 0,6 0-10 0,-7 0-7 0,1 1-5 16,0-5-4-16,-1 1-3 0,0 0 0 0,1 0 1 0,0-4 0 15,-2 0 2-15,2 0 1 0,0 0 5 0,-1 0 3 16,1-1 0-16,-7 1 2 0,0 0-2 0,7 0-2 15,-2 1 0-15,2-1-2 0,0 0-4 0,-7 0-3 0,13 3-2 16,-7-3-1-16,1 4-1 0,-1 3 0 0,7-3-1 0,0 0 0 16,-6 3-1-16,6 1 0 0,0-1-2 0,0 4 0 15,6-3 0-15,-6 3-1 0,7-4-2 0,-1 4 3 0,1-5 5 16,-1 5-2-16,7 0-1 0,1 0 0 0,-2 0-1 0,1 0 1 16,7 5 2-16,-8-5 2 0,8 4-7 0,0-1 2 0,-1 1 1 15,-5 3 2-15,12-4 0 0,-7 5 1 0,1-1-1 16,0 0-2-16,-1 4 2 0,0-3 0 0,0 3 0 0,8-4 0 15,-8 4 0-15,1 0 0 0,6 0 0 0,-7 0 1 0,1-3-1 16,-1 2 0-16,1 2 1 0,-7-5-2 0,0 0 1 16,0 0-1-16,1-3 0 0,-8 3 0 0,0-4 3 0,0-3-1 15,-6 5 2-15,7-2 6 0,-7-3 4 0,0 0 7 0,7 0 6 16,-7 0 7-16,0-3 3 0,0-2 12 0,0 2 12 16,-7-4 7-16,7 0 5 0,0-4 4 0,-7 0 3 0,7-5-2 15,-6 2-3-15,0-1-12 0,0 1-11 0,6-4-5 16,-8-1-12-16,2 4-12 0,6-3-9 0,-6 4-5 0,-1-5-3 15,7 1-1-15,-6 3-3 0,6-3-2 0,0 3 0 0,-7 1-2 16,7-1 1-16,0 1 1 0,-7 3 1 0,7 0 0 16,0 3-2-16,-6-3-5 0,6 4-8 0,0 3-14 0,0-3-16 15,-6 3-18-15,6 4-23 0,-6-4-26 0,6 4-24 0,-8 0-24 16,8 0-23-16,0 4-25 0,0-4-62 0,0 4-148 16,0-1-60-16,0-3-29 0</inkml:trace>
  <inkml:trace contextRef="#ctx0" brushRef="#br0" timeOffset="54401.93">19942 4602 367 0,'7'0'321'0,"-1"-4"-132"0,0-1-88 0,0 2-49 0,14-5-23 16,-7 1-12-16,7 4-8 0,0-5-5 0,-1 1-3 0,1 3-1 15,6-3 1-15,0 3 0 0,-7 4-1 0,7-3 0 16,-6-1-1-16,-1 4 0 0,1 0 0 0,-8 4 1 0,8-1 0 15,-13 1 2-15,0 3 1 0,-1 4 1 0,-6 0 2 0,-6 4 2 16,-1 4 1-16,-6 2 3 16,-1-2 1-16,-5-1 0 0,0 4 2 0,0 0-1 0,-1-1 3 0,-6-1 4 0,13-2 5 31,-7-4 1-31,7 1 0 0,0-4 0 0,0 0 0 0,7-3 5 0,-1-5 1 0,7 4 0 0,0-7 1 16,-7 4 0-16,14-4 2 0,-7 0 0 0,7 0-2 0,-1-4-3 0,13 0-6 15,1-7-5-15,6 4-6 0,13-7-3 0,0-2-3 16,13-1-6-16,1-1-9 0,5-4-23 0,1-1-36 0,-7 5-59 15,0-8-171-15,0 4-85 0,-13 4-69 0</inkml:trace>
  <inkml:trace contextRef="#ctx0" brushRef="#br0" timeOffset="147012.39">11196 17573 77 0,'0'0'227'16,"0"-3"-48"-16,0 3-48 0,0-4-40 0,0 4-31 0,0-4-20 15,0 1-17-15,6 3-6 0,-6-4-6 0,0 0-1 0,0 1-1 16,0-1-1-16,6 4 1 0,-6-4-1 0,0 1 0 0,0 3 2 15,0-4 3-15,0 4 4 0,0-4 3 0,0 4 3 0,0 0 1 16,0 0 2-16,0 0 0 0,0 0-1 0,-6 0-3 0,6 0-2 16,0 4-5-16,0-4-1 0,0 0-2 0,0 4-4 0,0-4 0 15,0 0 0-15,0 0 0 0,0 0-1 0,0 0 0 0,6 0-1 16,-6 0 1-16,0 0 1 0,0 0 4 0,6 0 2 16,-6 0 3-16,7 0 1 0,0 0 1 0,-1 0 0 0,-6 0 0 15,7 0-6-15,-1 0-2 0,0 0-2 0,2 0-2 16,-2 0 0-16,0 0 2 0,0 0 1 0,1 3 0 0,6-3 5 0,-6 0 1 15,-1 4 2-15,1-4 2 0,6 4-1 0,-7-4 3 0,8 0 1 16,-8 0 1-16,7 3-1 0,-7-3-1 0,8 0-1 0,-2 0 1 16,2 0-2-16,-2 0-5 0,-5 0-2 0,6 0-3 0,-6 0 0 15,5 0-3-15,2 4 0 0,-2-4-3 0,-5 0 0 0,6 4-3 16,0-4 0-16,0 3 1 0,0-3 0 0,1 4 0 16,-2-4-1-16,1 4 1 0,0-1-1 0,0-3 0 0,-7 4 0 15,8-4 1-15,-1 4-1 0,0-4 0 0,0 0 0 0,-7 4 0 16,8-4 0-16,-2 0 3 15,2 0-1-15,-1 3 1 0,-1-3 0 0,2 0 1 0,-2 0-1 0,2 0 0 0,-1 0 2 0,-7 0-3 16,7 4 2-16,0-4-3 0,1 0 1 0,-2 3-2 0,-5-3 0 16,6 0-1-16,-7 4 0 0,7-4 0 0,1 0 1 0,-8 0 2 15,7 4 0-15,0-4 1 0,-7 0 1 0,7 0 0 0,-6 3 1 16,6-3-2-16,-7 0 1 0,8 0 1 0,-2 0-2 0,-5 0 0 16,6 0-1-16,0 0 0 0,1 0-3 0,-2 0 2 0,1 0-1 15,0 0-2-15,7 0 2 0,-7 0-1 0,0 0 1 0,0-3 0 16,6 3 1-16,-5 0-2 0,-2 0 1 0,8 0 0 0,-7 0-1 15,0-4 0-15,0 4 0 0,1 0 0 0,-2 0 0 0,1 0 0 16,-6-4 0-16,6 4 1 0,0 0 1 0,0-3-1 16,7 3-1-16,-8-4-1 0,1 4-1 0,7-3 1 0,-8-1 0 15,8 0 0-15,-6 4 0 0,5-4 0 0,-6 4 1 0,6 0 1 16,-5 0 1-16,5 0 0 0,-6 0 0 0,0 0-1 0,7 0 0 16,-7 0-1-16,7 0 0 0,-8 4 0 0,2-4 0 0,5 0-1 15,-6 0 1-15,6-4 0 0,-5 4 0 0,5 0-5 0,-6-3 4 16,6-1 1-16,1 4 0 0,0-4 0 0,-7 1 0 0,6-1 1 31,0 0-1-31,1 1 3 0,6-5-1 0,-6 5-1 0,-1-1-1 16,1-4 0-16,-1 5 0 0,1 0 0 0,6-1 0 15,-6 0 0-15,-1 1 0 0,7-5 0 0,-6 5 0 0,-1-2-2 16,1 3 0-16,0-6 0 0,-1 4 1 0,1 0 0 0,0-3 0 16,-2 3 0-16,2 1 0 0,-1-1 2 0,-5 1-1 0,5-1 0 15,-6-4 1-15,6 8-1 0,-5-3 0 0,-2 3 1 0,2-3 0 16,-1-2-1-16,0 5 0 0,6 0 0 0,-5-3 0 0,-2 3-1 15,2-4 0-15,5 0-1 0,-6 4 2 0,6-3 0 0,1-1-1 16,-7 0 1-16,7 1 1 0,0-4 0 0,-1 2-1 0,7 2 1 16,-6-4-1-16,-1 3 0 0,1-3 0 0,6 3 1 0,-7-3-1 15,1 4 1-15,-1-1-1 0,0 0-1 0,1-4 0 16,0 8 0-16,5-2-1 0,-5-3-1 0,0 1-2 0,-7 4 0 16,7-3-2-16,-1-1 1 0,0 4 0 0,1-4-2 0,-7 1 1 15,7-1 1-15,-1 4 1 0,1-4 1 0,0 1 2 0,-1-1 0 16,7-3 1-16,-6 0 1 0,6 3-1 0,-1-3-1 0,-5-1 1 15,6 1 0-15,0 0-3 0,-7-1-3 0,7 4-6 0,-6-3-7 16,7 4-6-16,-9-5-7 0,2 5-3 0,0-1-3 0,-1 1 0 16,1 3 4-16,0-4 2 0,-1 1 9 0,1-1 4 0,-1-1 7 15,1 5 4-15,0-3 2 0,-2-1 2 0,2 0 2 0,0 1 1 16,-1-4 0-16,1 3 2 16,6 0 1-16,-7-3 1 0,1 3-1 0,6-3 1 0,-7 3-1 0,1-3 0 0,6 3 0 0,-6 1 0 15,5-5 0-15,-5 5-1 0,6-1 1 0,-6 0-1 16,-1 1 1-16,8-1 0 0,-8-3 0 0,8 3-1 0,-8 0-1 15,0 1 0-15,8-4 1 0,-2 3-1 0,-5-3-1 0,6 3 2 16,-6-3-1-16,5-2 0 0,1 6 0 0,0-4 0 0,1 0 1 16,-1-4 0-16,-7 7 0 0,7-3-2 0,0-1 2 0,-6 5-1 15,6-5 1-15,-7 5 0 0,7-1-1 0,-6 1 1 0,7-1 0 16,-9 0 1-16,9 1 0 0,-7-5 1 0,6 5-2 0,-7-5 0 16,7 5 2-16,-6-5-1 0,5 1 0 0,-5 0-1 15,6-2 0-15,-6 3-1 0,5-2 1 0,1 1 0 0,1 0 0 16,-8 0 0-16,8-1 0 0,-2 1-1 0,-5 0-1 0,6-1 1 15,-6 5 1-15,-1-5 0 0,7 5-1 0,-6-1 1 0,-1-3-1 16,7 3 1-16,-6-3 2 0,6-1-1 0,-7 4-1 0,7-3 0 16,-6 0 2-16,6 0-1 0,0 0 3 0,0-2-3 15,0 2 0-15,0 0-1 0,7-4 0 0,-7 4 1 0,0-4 0 16,0 1-1-16,7 2 0 0,-8-3 0 0,1 3 0 0,0-2 0 16,7 2-1-16,-7-3 1 0,0 4-1 0,7 0 0 0,-7-4 0 15,0 3 1-15,0 2 0 0,0-3 2 0,0 2 0 0,6 0-1 16,-5-1 0-16,-1 1 0 0,0 0 2 0,0-1-2 15,-1 1 0-15,2-4 0 0,5 4 0 0,-6-4 2 0,1 3 1 16,-1-2-1-16,6 2 1 0,-6-3 0 0,1 5 0 0,-1-6 1 16,-1 4-2-16,1-3 2 0,0 4-2 0,1 0 1 15,-1 0-2-15,0-4 1 0,-1 3-1 0,2 1-2 16,-1-4 1-16,0 4-1 0,0-1 0 0,0 1 2 0,-7 0 0 16,7 0 0-16,-6-1-1 0,7 1-1 0,-9 0 1 0,2-2 2 15,0 3-1-15,5-2-1 0,-5 1 1 0,0 0 1 0,6 0 1 16,-7-1 3-16,8 1 1 0,-8-1-1 0,0 5 0 15,1-5 1-15,7 1-1 0,-9 0 0 0,2 0-1 0,0 3 0 16,-1-3-4-16,1-1 0 0,0 5-1 0,-1-5 1 0,1 1 1 16,6 0-1-16,-7 3 2 0,1-4-2 0,0 1 2 15,5 0 2-15,-5 0 2 0,0-1 2 0,6 1 0 0,-7 0 2 16,7-1 1-16,-6 1-1 0,-1 0-1 0,7-1-1 16,-6 1-2-16,6 0-2 0,-7-1-1 0,1-3 0 0,0 4 0 15,-1 0-1-15,1 0 2 0,-1 2 2 0,0-1 0 0,1-2 2 16,-1 0-1-16,1 1 1 0,-7 0-1 0,13 0 0 15,-12-1 0-15,4 1-2 0,2 0 0 0,0-1-2 0,-1 1 0 16,1 0-1-16,-1-1-1 0,7 1 0 0,-6 0 0 0,6-1-2 16,-7 1-1-16,1 0 0 0,6 0 2 0,1-1 0 15,-9 2 0-15,9-3 1 0,-1-2 1 0,0 4 3 0,-6 0 6 16,5-4 4-16,-5 3 4 0,6-2 6 0,0 2 5 0,1-3 7 16,-2 4 7-16,-5-4 0 0,6 4 1 15,0-4-3-15,0 3-4 0,0-4-4 0,0 2-6 0,0-1-9 0,-6 4-7 16,6-4-4-16,-1 4-3 0,2-4-3 0,-8 3-4 0,8 1 2 15,-1-4 0-15,-1 4 3 0,1-1-2 0,-6 1 3 16,6 0 4-16,-7 0 6 0,7-1 9 0,-6 1 3 0,7 0 6 16,-9-2 9-16,2-1 11 0,0 3 3 0,-1-1 4 15,1 5-2-15,0-4-2 0,-1-5-4 0,1 9-4 0,6-8-6 16,-7 3-8-16,1 1-6 0,0 0-7 0,5 0-4 0,-5-1-4 16,6 1-1-16,-6 3-4 0,-1-3-2 0,1 0-1 15,6 3-2-15,-7-3-1 0,1 3-1 0,-8-4 0 0,8 4 1 16,0-3-2-16,-1 4 2 0,1-4-1 0,0 3 0 0,-1-4 0 15,1 2 0-15,-1 1 0 0,1-2-2 0,-8 0 0 16,8 0 0-16,0 3 0 0,-1-3 0 0,1-1 1 0,0 5 0 31,-1-5 1-31,0 1 1 0,1 0-1 0,-1 3 0 0,1-3 0 16,-1 3-1-16,1-4-1 0,0 4 0 0,-8-3 0 0,8 4-1 16,-1-5 1-16,1 5 1 0,-7-4-1 0,7 0 2 15,0 3 0-15,-2-4 0 0,2 1 1 0,0 0 1 16,-1-1-3-16,1 1 2 0,0-4-2 0,-1 3 0 0,7 5 1 15,-6-8 0-15,6 4-1 0,-7 0 1 0,7 3-1 0,-6-3 0 16,5-1-1-16,-5 2 0 0,0-3 2 0,-1 6-2 16,7-5 2-16,-6 5-1 0,-7-5 1 0,7 5-1 0,0-5 3 15,-1 5 2-15,0-5 2 0,8 1 4 0,-8 3 6 0,1-3 5 16,-1 0 8-16,7 0 10 0,-6-1 7 0,6 1 5 0,-6 0 1 16,5-1 0-16,-5 1-6 0,6 0-4 0,-7-2-8 15,7 3-10-15,0 2-8 0,-6-3-5 0,6-1-5 0,-7 1-4 16,7 3-1-16,-6-3-1 0,-1 0 3 0,1 0 0 0,0-1 0 15,6 5 0-15,-7-5 0 0,1 1-2 0,-1-4 3 16,1 4-2-16,0-1-1 0,-1 1 1 0,1 0 1 16,0 0 2-16,-2-1 0 0,2 0 1 0,7 1 1 0,-9 3 1 15,2-3 2-15,-7 0-1 0,7 0 0 0,0 3-2 0,-1-3 0 16,1-1-2-16,-1 5-1 0,0-5-1 0,-5 5-2 0,5-5-1 16,1 1 1-16,-8 3 0 0,8-3 0 0,0 4 2 15,-7-5 0-15,7 5 0 0,-1-5 0 0,1 5 2 0,-8-1 0 16,8-3-1-16,0 3 1 0,-1-3 0 0,-6-1 0 0,6 4-1 15,1-3 1-15,0 3-1 0,-1-3-1 0,-5 4-1 16,5-5 0-16,0 4-1 0,1-2-1 0,-7 1 2 0,7-2-3 16,-8 4-1-16,1-1 2 0,7 0 1 0,-6-3-1 0,-2 3 0 15,1 1 0-15,7-5-1 0,-8 5 0 0,2-1 0 16,-2 0-1-16,2-3 0 0,-1 3-4 0,-1 1 1 0,2-4 2 16,-1 3 1-16,0 0 1 0,0 0-1 0,0 0 10 0,6-2-4 15,-5 1 4-15,-2 2-2 0,8-1 0 0,-7 0-1 0,7 1 0 16,-8-1 2-16,8 0-9 0,-1 4 4 0,1-6 2 15,0 2-1-15,-1 0-1 0,-5 0 1 0,4 1-1 16,2-1 1-16,0 0 1 0,-7 1-4 0,7-1 0 0,-8 0 2 16,8-3 0-16,-7 3 0 0,0 4 1 0,0-7 2 0,1 3 0 15,-2 0 0-15,1 1 1 0,1-1-1 0,-2 1 1 16,2-1-1-16,-2 0-1 0,1 1-3 0,1-4 1 0,-2 3 1 16,2 1-3-16,5-1 0 0,-6-4-1 0,0 4 0 0,0 2 1 15,6-3-2-15,-5 1 1 0,-1-3-1 0,0 7 0 0,0-4 0 16,7-3 2-16,-8 7-1 0,-5-4-1 0,6 1 3 15,0 0-2-15,7-2 3 0,-8 5-1 0,2-3 0 0,-2-1 0 16,1 0 0-16,7 4 1 0,-7-3-1 0,0 3 0 0,0-4-1 16,7 4 1-16,-8 0 1 0,2-4-2 0,-1 4 3 15,6 0 7-15,-6 0-5 0,1-3-2 0,-2 3-1 0,2 0-1 16,-2 0-1-16,1 0 0 0,1 0-2 0,-2 0-9 0,2 0 4 16,-2 0 3-16,8 0-1 0,-7 0 2 0,1 0 1 0,-2 0 0 15,1 0 0-15,0 0-1 0,0 0 0 0,1 0-1 16,-2 0 0-16,8 0 0 0,-7 0 0 0,0 0-1 15,0 0 2-15,-1 3 0 0,2-3 1 0,-1 0 0 0,0 0 1 16,0 0 1-16,-7 4 0 0,8 0 0 0,-2-4-2 0,2 3 0 16,-8-3-2-16,7 0 1 0,1 0 0 0,-2 4 0 0,2-4 0 15,-8 4 1-15,7-4-1 0,0 3 0 0,0-3 1 16,-1 5-1-16,2-5 1 0,-1 3 1 0,0-3-1 0,6 0 0 16,-5 3 2-16,-2-3 2 0,2 4-2 0,-1-4 1 0,-1 4 0 15,2-4-2-15,-2 3-1 0,2-3 0 0,-1 4 0 16,0-4 0-16,0 0 0 0,-1 4 1 0,2-1-1 0,-8-3 0 15,7 4 0-15,-6-4 0 0,6 5 0 0,0-5 0 0,-6 2 1 16,5-2-1-16,2 0 0 0,-2 0-1 0,1 4 3 0,1-4-2 16,-8 3 2-16,7-3-2 0,0 0 2 0,7 0-1 15,-7 5 0-15,7-5 1 0,-8 4 0 0,8-4 0 16,-7 3 0-16,-1-3 1 0,8 0-2 0,-6 4-3 0,-2-4 1 0,8 3 0 16,-7 1 0-16,7-4-1 0,-8 0 1 0,2 3-2 15,5 1 0-15,-5 0 1 0,4-4 0 0,-4 3 0 0,-1 1 1 16,7-1 1-16,-8-3-1 0,2 4 0 0,-2 0 1 15,8 0 0-15,-7-1 0 0,-1 1 0 0,2 0 0 0,-1-1-1 16,7 1 0-16,-8 0 0 0,2-1 1 0,5 1-1 0,-6 0 1 16,6 3 0-16,-5-3 1 0,-2 0-1 0,8 2-1 15,-7-2 1-15,1 0 0 0,-2-1 0 0,2 5 0 0,-2-5 1 16,1 2-1-16,1-3 1 0,-2 6 0 0,-5-4 0 0,6 4-1 31,0-5 2-31,0 4-2 0,-6-3 0 0,5 3 0 0,2-3 0 16,-2 0 0-16,2 2 3 0,-1-1 0 0,0 2-2 15,6-3 1-15,-5 3 1 0,-2-3-1 0,8 3 0 0,-7-4-2 16,-1 5-1-16,8-5-1 0,-6 1 0 0,-1 4-1 0,-1-5-1 16,2 1 0-16,-2 3 3 0,2-4-1 0,-1 5-1 15,0-4 2-15,0 2 1 0,-1-1 2 0,2 2 1 0,-1-3 0 16,0 3-1-16,0-3 0 0,-1 3-2 0,2-3 0 0,-1 3 0 16,6 0 0-16,-6-3-3 0,1 3 0 0,-2 1 0 15,2-1 2-15,-2 0 2 0,1-3 1 0,-6 4 0 0,6-1-1 16,1-4 1-16,-2 5-1 0,-6-5 1 0,8 4-1 15,-1-3 0-15,-7 3 0 0,8 1-2 0,-2 0 1 0,-6-1 1 16,8 0-2-16,-1 0 0 0,0 1 0 0,0-1 0 0,0 0-1 16,6 4 2-16,-6-3-1 0,1-1 1 0,-2 0 0 0,8 4 2 15,-7 0-2-15,0-4 0 0,6 1-1 0,-5 3-1 16,-2-5 1-16,2 3 1 0,5-2-1 0,-5 4 0 0,-2-4 1 16,8 0-1-16,-7 5 2 0,7-5 1 0,-2 0-1 0,2 0-1 15,0 1-11-15,-1-5 4 0,1 5 3 0,-7 0 4 16,7-2-2-16,-1 2 1 0,0-1 0 0,1-3 1 0,-7 3 13 15,7 0-3-15,0 0-5 0,-8-2-3 0,8 2 0 0,-7 0 1 16,7-3-3-16,-8 3 0 0,2-3-3 0,-1 3 0 0,6-4 2 16,-6 5-1-16,1-4 1 0,-2-1-2 0,1 1 3 15,7 3 0-15,-8-3 0 0,2 0 1 0,-1-1 0 16,6-3-5-16,-6 4 4 0,1 0 0 0,5-1-2 0,0 1 2 16,-6 0 0-16,7 0-1 0,0-1-1 0,-8 1 4 0,8-4-2 15,-7 3 1-15,7 1-1 0,-8-4 1 0,2 3-1 0,-1 1 2 16,0-4 0-16,0 4 0 0,0-1-2 0,0 2 0 15,-7-3 0-15,7 2-1 0,1 1 1 0,-8-2 0 0,0 1 1 16,8 0 1-16,-8-1 1 0,7 1-1 0,-6-1 2 0,6 1-1 16,-7 0-1-16,8-1 0 0,-2 5-1 0,1-5-1 15,0 0 0-15,0 5 0 0,1-4-2 0,-2 0-1 0,8-1 5 16,-7 5-3-16,7-5 0 0,-8 4 1 0,8 1-2 0,0-1 1 16,-1-3 0-16,-6 3 0 0,6 0-4 0,1 0 1 0,-7-3 1 15,7 4 0-15,0-2 2 0,-8-1 0 0,8 2 1 16,-7-3 1-16,7 3-1 0,-8-3 0 0,2 3 2 0,-1-3 0 15,6 0 0-15,-6-1-2 0,0 5 1 0,7-5-2 0,-8 4 1 16,2-3-3-16,-2 0 2 0,2-1 1 0,-1 5 0 16,0-5-1-16,0 1 0 0,-1 4 1 0,2-5 0 0,-1 1 0 15,0 3 0-15,0-3 0 0,0-1 5 0,0 5-2 16,0-5 0-16,0 0-3 0,0 6 0 0,0-6 0 0,0 1 0 0,1 0-1 16,-2-1-7-16,1 1 3 0,0 0 2 0,6 3 2 15,-5-4 1-15,6 1 0 0,-8 0-1 0,8 3 2 16,-7-3-1-16,7-1 1 0,-8 1-1 0,1 0 0 0,7 3-1 15,-6-3 1-15,-2-1-1 0,1 1 0 0,0 3 1 0,6-3 0 16,-5 0 2-16,-2 3-1 0,2-3 0 0,-1-1 1 0,0 1 1 16,0-1 0-16,7 5-1 0,-8-5-1 0,1 1-1 15,7 0-1-15,-8-1 1 0,2 0-1 0,6 3-1 0,-7-3-1 16,-1 0-1-16,2 1 4 0,5 0 2 0,-6-1 0 0,0 1-1 16,1 0-1-16,-2-1 2 0,2 1 1 0,-2-1-1 15,1 1-2-15,1 0 0 0,-8-4 0 0,6 4-1 0,2-1 1 16,-8 1 0-16,8 0-1 0,-8-1 1 0,1 1 0 0,5 0 0 15,-5-1 1-15,6 1 2 0,-7-1 0 0,8 1-1 16,-8-4 0-16,7 4 0 0,-7-1 1 0,8 2-1 0,-2 1-3 16,-4-2 0-16,4 0-1 0,1-1-2 0,-6 1 1 15,6 0 0-15,-1-1-2 0,2-3 1 0,-1 4 2 0,-6 1 0 0,5-3 0 16,1 2 1-16,1 0 1 0,-2 0-1 0,-5 0 1 16,6-1-1-16,0 1 2 0,0-1 0 0,0 1-1 0,1-1 1 15,-2 1 0-15,1 0 0 0,0 0-2 0,6-1 0 0,-5 0 0 16,-1 1 0-16,0 0 0 0,6 0-2 0,-5-1-1 0,-2 5-1 15,2-5 1-15,5 1 1 0,-6 0-3 0,0-1 1 16,7 1 2-16,-8 0-1 0,2-1 2 0,5 1 1 0,-5 0 1 16,-2 0-1-16,1-1 1 0,7 1 1 0,-7-1-1 0,0 1 0 31,-1-1-1-31,2-3-1 0,-1 8 0 0,7-5 0 16,-8-3 1-16,2 5 0 0,-2-3-1 0,8 2 0 0,-7 1 1 15,1-2 0-15,-2 1 1 0,8 0-1 0,-7-1-1 16,-1 1 0-16,2-1 2 0,6 1 0 0,-8 3 0 0,1-3 0 15,7 0 0-15,-8-1 0 0,2 1 0 0,-1 3-1 0,0-3-3 16,0 0-1-16,7 3 0 0,-8-3 1 0,2-1-1 16,-1 1 1-16,-1 4 3 0,2-5 0 0,6 0 2 0,-8 1-1 15,1 4 2-15,7-5-1 0,-8 1 0 0,8-1-1 0,-6 4 1 16,5-3-1-16,-6 0 0 0,6 4 1 0,-5-6 0 0,5 3-3 16,1-1 0-16,-8-1 2 0,8 1-5 0,-7 0 5 15,7-1 0-15,0 1-1 0,-8 0 1 0,8-1 5 16,-7 1-2-16,7 0-1 0,-1-1 3 0,-6 1-5 0,6 0 0 15,-5-1 0-15,6 4 0 0,-8-7-2 0,8 8 2 0,-1-8 0 16,-5 3-1-16,4 1-1 0,-4 0 2 0,5-1 1 0,1 1-2 16,0-4 0-16,-1 4-4 0,1 0-2 0,-8-1-1 15,8-3-1-15,0 4-1 0,-1-1-5 0,-5-3 0 0,4 4 2 16,2-4 2-16,-1 4 2 0,-5-4 1 0,6 3 0 0,-1 1 1 16,-6-4 2-16,6 4 1 0,-5-1-1 0,5 0 0 15,-6 3-1-15,0-6 3 0,7 3-1 0,-8 0 2 0,8 1-1 16,-1 0 1-16,-5-1 1 0,6 1 0 0,-8 0 1 0,8-1-1 15,-1 1 1-15,-5-1-1 0,5 1 2 0,0 0-1 16,-6-1 0-16,7 1 1 0,-7 0 1 0,7-1 0 0,-1 1-2 16,-6-4-1-16,7 4 0 0,-1-1 0 0,-6 1 0 0,6-4 0 15,1 4 1-15,0-1-1 0,-1-3 1 0,1 4 1 0,-7-4 1 16,6 0-1-16,1 4 0 0,-1-4 0 0,1 0-1 16,-7 0 0-16,7 3 0 0,0-3 0 0,-2 0 0 15,9 0 1-15,-7 4 0 0,-2-4 1 0,2 4-1 0,7-4 1 16,-8 3 0-16,0-3-2 0,1 0-1 0,7 4 0 0,-9-4-2 15,2 4 1-15,7-4 0 0,-9 3 0 0,9-3 1 16,-7 4 1-16,-2-4 1 0,9 3-1 0,-7-3 0 0,6 4 0 16,0-4 0-16,-7 4 0 0,1-4 0 0,6 3-1 0,-7-3 0 15,1 4 1-15,0 0 1 0,-1-4 0 0,1 3-1 0,-1-3 1 16,0 0 2-16,1 0-1 0,-1-3 0 0,1 3 1 16,0 0 0-16,-1 0-1 0,1 0 1 0,-8-4 0 0,8 4-2 15,0 0 0-15,-1-4 1 0,1 4-2 0,0-3 2 0,-1 3 0 16,-6 0-2-16,6-4 1 0,1 0 0 0,-7 4 0 15,7 0-2-15,0-3 1 0,-8-1-1 0,8 4 0 0,-7-3 2 16,-1 3 0-16,8 0 0 0,-6-4 4 0,5 0 1 0,-6 4 1 16,0-3 2-16,7 3-2 0,-8-4 0 0,2 4 0 0,-1 0-1 15,7-4-2-15,-8 4 1 0,1 0 0 0,0 0-2 0,0-3 2 16,1 3 0-16,-2-4 1 0,2 4 4 0,-2-4-2 0,1 4-1 16,1-3 0-16,-2 3-1 0,2-4 1 0,-2 4-3 0,1 0-2 15,7-4-4-15,-7 4-1 0,0-3 2 0,7 3-3 0,-7 0 1 16,6-4 0-16,-6 4-1 0,7 0 2 0,-7 0 0 15,7-4 1-15,-2 4 1 0,2 0-1 0,-7 0 1 0,7 0 0 16,0 0 0-16,-1 0 1 0,1-3-1 0,-8 3 1 0,8 0 0 16,-6 0 1-16,5-4-1 0,-6 4 2 0,6 0 0 0,-5 0-2 15,-2-4 2-15,8 4 1 0,-7 0 0 0,-1-3-1 0,8 3-2 16,-6 0 2-16,-2-4-1 0,1 4 0 0,1 0 0 0,-2 0 0 16,2-4 0-16,-2 4-1 0,2 0 0 0,5 0 0 15,-5 0-1-15,-8 0 0 0,13 0 1 0,-12 0 0 0,6 0-2 16,-1-3 0-16,2 3 0 0,-8 0 0 0,8-4 0 0,-8 4 1 15,0-3-4-15,1-1 0 0,-1 4-3 0,1-7-2 0,-7 3-5 16,7 0-6-16,-7 1-9 0,0 0-10 0,0-3-13 0,0 0-14 16,0 2-16-1,-7-3-15-15,0 3-9 0,1-3-2 0,-1 3 3 0,-5-3 7 0,5 3 14 0,-6 0 16 0,-7 1 17 0,7-1 16 16,0 0 13-16,0 1 9 0,1-1 7 0,-2 4 5 0,8-4 0 16,-7 4 1-16,6-3 3 0,0 3 2 0,1 0 0 0,0-4-2 15,6 4-4-15,-7 0-1 0,7 0-2 0,0 0 1 0,0 0-4 16,0 0 3-16,0 0 2 0,7 4 1 0,-1-4 2 0,0 0 0 15,1 3 2-15,6-3-1 0,-6 4 0 0,5-4 0 0,2 4 0 16,-8-1-1-16,7-3-2 0,0 4 1 0,-6 0 0 16,-1-4 0-16,0 3 0 0,2 1 0 0,-2 0 1 0,0-4 4 15,1 4 4-15,-7-1 2 0,0 1 6 0,0-1 7 0,0 1 8 16,0 0 5-16,-7-1 3 0,1 1 0 0,0 0 0 0,-8-1-1 31,1 0-5-31,0 3-8 0,0-3-8 0,1 0-22 0,-8 1-45 16,0 0-66-16,1 3-75 0,5-7-92 0,-5 0-138 0,-1 0-144 15,-6 0-96-15,0-4-37 0</inkml:trace>
  <inkml:trace contextRef="#ctx0" brushRef="#br0" timeOffset="147980.25">25185 13811 75 0,'-6'-8'578'0,"6"5"-9"0,-8 3-137 0,8-4-120 16,0 1-71-16,-6 3-38 0,6 0-22 0,0 0-15 0,-6 0-21 15,6 3-26-15,-7 1-25 0,-6 7-24 0,6 0-21 16,-5 0-19-16,-8 7-10 0,7 0-7 0,-7 1-6 0,0 3 0 16,2 0-1-16,-2-1 4 0,0 2 9 0,7-1 7 0,-7 0 9 15,1 0 9-15,6 0 11 0,0-4 8 0,0 4 7 16,6-4 1-16,1 1-2 0,-7-5-5 0,13 1-3 0,-7-1-8 15,7 2-8-15,-6-6-6 0,6 1-8 0,6 0-7 0,-6 0-2 16,0 0-1-16,7-3-3 0,0-1-1 0,-1 0 1 16,0 0-3-16,1 1 1 0,6-5-1 0,-7 1-3 0,14 3-1 15,-7-7-2-15,1 4-2 0,4-4-1 0,2 0-2 0,-1 0-4 16,1-4-9-16,0 4-28 0,-7-3-59 0,0-1-80 0,6-3-80 16,-5-1-76-16,-2 1-97 0,1-4-147 0,1 0-100 15,-2 4-45-15,-4-4 11 0</inkml:trace>
  <inkml:trace contextRef="#ctx0" brushRef="#br0" timeOffset="148344.61">24852 14133 46 0,'-6'0'482'0,"6"0"-94"0,-6-3-132 0,6 3-91 0,0 0-46 16,6-4-23-16,-6 4-6 0,6-4-3 0,1 4-3 0,-1-3-2 15,8-1-10-15,-2 0-5 0,2-3-6 0,5 3-5 16,1-3-2-16,-8 0 2 0,14 0 3 0,-6-1 5 16,7-3 5-16,5 3 4 0,-6-2 0 0,7-5 0 0,-1 1-1 15,7-1-1-15,0 0 3 0,1-3 1 0,11 0 0 0,-5-1-1 16,6-3-2-16,0 0 0 0,7-4-3 0,-1 1-5 0,1-5-9 15,0 5-7-15,0-5-1 0,-2 1-1 0,-4 4 1 16,-1-1-1-16,1 1 2 0,-15 3 1 0,7 3 0 0,-12 1-2 16,0-1-3-16,-7 5-5 0,0 3-6 0,-6 0-3 0,-8 4-7 15,2-4-5-15,-8 7-5 0,1 0-5 0,-1 1-6 16,-6-1-11-16,0 4-25 0,0 0-55 0,-6 0-74 0,-1 4-76 16,1-4-80-16,-1 3-111 0,0-3-184 0,1 4-88 0,0-4-34 15,6 4 21-15</inkml:trace>
  <inkml:trace contextRef="#ctx0" brushRef="#br0" timeOffset="148788.3">26623 13027 459 0,'-6'-4'440'15,"6"0"-120"-15,-6-3-97 0,6 4-51 0,-7-1-18 0,7 4-1 16,0-4 5-16,0 1 2 0,-6-1-7 0,6 4-11 15,0 0-17-15,0 0-19 0,0 0-22 0,0 0-24 0,0 0-21 16,0 4-16-16,0-1-5 0,6 1 8 0,-6 7 12 16,0-4 17-16,7 4 19 0,-7 5 18 0,6-2 11 0,0 4 9 15,2-3 3-15,-8 3-7 0,6 4-8 0,7 0-13 0,-13-1-16 16,7 2-17-16,-1 3-11 0,1-5-11 0,-1 1-8 0,0 4-6 16,1-4-5-16,0 4-4 0,-7-4-3 0,6 0 0 15,-6 0-1-15,0 0 2 0,0-4-1 0,0 1-3 0,0-5-7 16,0 1-20-16,0-4-33 0,0 0-56 0,0 0-64 15,-6-4-66-15,6 0-52 0,0-3-60 0,6-1-67 0,-6-3-93 16,0-3-105-16,0-1-23 0,6-3 24 0</inkml:trace>
  <inkml:trace contextRef="#ctx0" brushRef="#br0" timeOffset="149184.87">26696 13323 392 0,'0'-3'468'0,"-7"-1"-135"15,0 4-115-15,7-4-66 0,0 4-34 0,0 0-14 0,0-3-8 16,0 3-4-16,7 0-8 0,0 0-11 0,-1-4-9 16,7 4-6-16,0-3-7 0,0-1 0 0,7 1 1 0,-8-1 0 15,8 0 13-15,-7-3 15 0,7-1 16 0,-8-3 20 0,8 4 17 16,-6-4 13-16,-2-3 8 0,1 3 6 0,1-4-9 0,-2 0-7 16,2 0-15-16,-2-3-27 0,1-4-15 0,-6 4-12 15,0-4-11-15,-1 0-9 0,0 1-2 0,2 1-4 0,-2-1 2 16,-6 6 8-16,0-3-3 0,0 3-3 0,0 0-2 0,0 4 2 15,0 1-1-15,0 2-3 0,0 0-2 0,0 5-5 16,0-3-7-16,0 1-7 0,0 5-7 0,0 0-7 0,-6 0-7 16,6 5-8-16,0-2-4 0,0 3 1 0,0 2 0 0,0 7 1 15,0-1 2-15,0 1 0 0,0 7 1 0,0-4 5 16,6 4-2-16,-6 5 0 0,0-6-1 0,6 5-1 0,-6-1 3 16,6-2-1-16,1 2-1 0,-7 1 0 0,7-4-1 31,-7 3 1-31,6-3-1 0,1 4 1 0,-7-5 0 0,6 1-1 15,-6 1 0-15,6-1-2 0,-6 0-8 0,0 0-13 0,8-4-18 16,-8 0-17-16,0 0-25 0,0-3-51 0,6 0-79 16,-6-4-90-16,0 0-75 0,6 0-82 0,-6-4-103 0,6-3-139 15,2 3-61-15,-2-7 5 0</inkml:trace>
  <inkml:trace contextRef="#ctx0" brushRef="#br0" timeOffset="149501.49">27236 13240 550 0,'0'-8'634'0,"0"1"-77"0,7-4-121 0,-1 4-72 0,-6 0-47 16,7-1-25-16,-1 0-22 0,8 1-27 0,-8 3-41 16,0 1-51-16,7 3-48 0,0 0-37 0,0 0-25 0,1 3-17 15,-2 4-8-15,2 1-5 0,-8 4-4 0,0-2 0 16,1 5-1-16,-1 3-1 0,-6 0-1 0,-6 4 1 0,6 0-1 15,-13 3-2-15,7 2-1 0,-8-2 0 0,2 1-6 0,-2 0 9 16,1-5 6-16,0 4 9 0,0-2 5 0,1-1 7 0,-2 0 5 16,8-4 5-16,-7-3 11 0,6 0 3 0,7-4 7 15,0 1 4-15,0-6 11 0,0 2 9 0,7-5 6 0,-1 1 7 16,7-4 2-16,7 0-6 0,12-7-12 0,1-1-13 0,6 2-18 16,13-6-28-16,0-3-43 0,13 4-45 0,1-4-43 15,-1-3-62-15,6 4-132 0,-6-1-149 0,7 0-225 0,-13 4-114 16,0-1-70-16,-8 6-23 0,-5 3 3 0</inkml:trace>
  <inkml:trace contextRef="#ctx0" brushRef="#br0" timeOffset="150942.1">25830 17199 300 0,'0'-3'342'16,"0"3"-103"-16,0-4-90 0,0 4-65 0,0-4-33 0,0 4-18 15,0-3-8-15,0 3-3 0,0 0-2 0,6-4 0 31,-6 4 0-31,0 0 2 0,0 0-4 0,6 0-4 0,-6 0-2 16,0 0-1-16,7 4 1 0,0-4 3 0,-7 0 4 0,6 0 4 16,0 3 3-16,7-3 1 0,-6 0 2 0,6 0 1 0,0 4 0 15,6-4-3-15,1 0-5 0,-1 4-5 0,7-4-2 16,7 0-1-16,-7 0-1 0,7 0-4 0,6 0-3 0,-7 0-1 16,14 0-2-16,-7 0 1 0,1 0-2 0,5 0-1 0,7 3 0 15,-7-3-1-15,1 5-2 0,6-5 1 0,-6 4 3 0,5-4 5 16,2 0 6-16,6 3 11 0,-7-3 11 0,7 0 14 0,-1 0 18 15,0-3 12-15,1 3 12 0,-1-4 7 0,8-1 4 0,0 2 0 16,-1-1-3-16,0-3-5 0,6 3-9 0,-6 1-8 0,7-1-11 16,0-3-10-16,-1 3-8 0,0 0-8 0,1 1-7 0,-7 3-8 15,7-4-7-15,-7 0-3 0,1 4-3 0,-1-3-3 0,-6 3-2 16,6 0 0-16,-7 0-3 0,7 0-1 0,-6 0-1 0,-1 0-1 16,0 0 1-16,1 0-2 0,0 0 0 0,6 0-3 15,-6 0 1-15,-1-4 0 0,1 4-1 0,6 0-1 0,-6 0 1 16,-1 0 0-16,7 0-1 0,-6 0 2 0,0 0 0 0,-7 0 2 15,6 4 0-15,-6-4 0 0,7 0 2 0,-6 3-2 0,-2-3 1 16,1 0 0-16,1 0 1 0,-2 4-2 0,2-4-1 0,-1 0-1 16,7 4-1-16,-8-4 3 0,2 0-5 0,-1-4 2 0,7 4-2 15,-1 0 4-15,1-4-1 0,6 4 1 0,-6-3-2 0,-2 3 1 16,10-4 2-16,-10 4 0 0,2-4-1 0,0 4 0 16,-1-3 1-16,1 3 0 0,0-4 2 0,-1 4 2 0,1-4 0 15,-6 4-2-15,4 0 1 0,2-3-1 0,-7 3-1 0,7 0-2 16,-6 0 1-16,4-4-5 0,-4 4 2 0,-1 0-1 0,1 0 0 15,4-4-1-15,-4 4 1 0,5 0 1 0,1-3 2 0,-7 3 0 16,7 0 1-16,-7 0 2 0,6 0 4 0,-5 0 1 16,5 0 2-16,1 0 4 0,-7 0 1 0,6 0-1 0,-5 0 0 15,5 0 1-15,-5 3 1 0,-2-3-2 0,2 4-1 0,-1-4-4 0,-1 4 0 16,2-4 0-16,-1 3-1 0,0 1-1 0,-6 0-2 0,6-1 1 16,0 1-1-16,0 0 1 0,0-1 0 0,-6 1-2 0,0 0 0 15,-1-4-2-15,1 3 1 0,-7-3-1 0,-7 0 0 0,7 0-1 16,-13 0 1-16,0-3 1 0,1 3-1 0,-8-4 2 0,-6 0 0 15,0 1 4-15,-7-1-2 0,-6 0-3 0,0 1-3 0,-13-5-4 16,-6 5-4-16,0-5-8 0,-14 1-11 0,1 3-10 0,-8 1-2 0,-5-1 1 16,-1-3 2-16,7 3 4 0,0 1 5 0,6 3 6 15,7-4 10-15,0 4 6 0,13 4 1 0,0-1 3 0,7 1-2 16,-1-1-1-16,14 5-2 0,-7-1-5 0,12-3-2 0,2 7-2 16,6-4-6-16,-1-3-11 0,0 3-12 0,8 0-17 0,5 1-15 0,-7-1-13 15,9 0-8-15,-2-3-4 0,-6 3 3 0,7-3 9 0,0-1 12 16,-8 5 15-16,1-5 18 0,-6 2 19 0,0-1 14 0,-1-4 13 15,-6 0 11-15,0 3 13 0,-7-3 14 0,-6 0 14 0,7 0 9 16,-14 0 5-16,7 0 0 0,-6-3-3 0,-7 3-8 0,-7 0-13 16,1 0-10-16,-8 0-17 0,2-4-23 0,-1 4-28 15,-7-5-36-15,1 2-40 0,-1-5-50 0,1 1-76 0,-2 0-136 0,2 0-103 0,-7-1-59 16</inkml:trace>
  <inkml:trace contextRef="#ctx0" brushRef="#br0" timeOffset="151323.44">33058 16394 81 0,'0'-4'374'0,"7"0"-69"0,-7 1-73 0,7-1-66 0,-7 0-51 16,6 4-34-16,0-3-18 0,2-1-12 0,-2 1-8 0,0 3-10 16,7-4-9-16,0 4-8 0,0 0-10 0,1 0-18 15,5 4-25-15,-6-4-39 0,0 3-66 0,7-3-145 0,-14 0-100 16,0 0-66-16</inkml:trace>
  <inkml:trace contextRef="#ctx0" brushRef="#br0" timeOffset="152208.71">23830 10928 119 0,'-13'0'161'0,"0"0"-81"0,-1 0-58 16,2 0-38-16,5 0-23 0,-6 0-22 0,7 0-18 16,-1 0-17-16</inkml:trace>
  <inkml:trace contextRef="#ctx0" brushRef="#br0" timeOffset="152382.93">23784 10935 207 0,'0'0'209'0,"0"0"-33"0,0 0-36 0,-6 4-27 16,6-4-24-16,-7 0-18 0,7 4-12 0,-6-1-11 0,6 0-6 15,-7 2-6-15,7-2-4 0,-6 4-6 0,6-3-5 16,0 3-2-16,-7 1-5 0,7 0-3 0,7-2-4 0,-7 5-1 16,6 0-2-16,1 0-2 0,-1 1 0 0,1 2-2 15,-1-3-8-15,8 7-14 0,-8-3-17 0,7 0-26 0,-6 3-27 16,-1 0-38-1,0 0-50-15,1 1-63 0,-1-1-62 0</inkml:trace>
  <inkml:trace contextRef="#ctx0" brushRef="#br0" timeOffset="152493.58">23752 11693 7 0,'-7'26'254'0,"-5"-1"-71"0,4 2-58 16,2-5-39-16,0 3-23 0,-1-3-17 0,1-3-12 0,6 2-11 16,-7-3-11-16,7 1-14 0,7-4-17 0,-7 2-21 15,6-1-26-15,1-2-36 0,-7-3-47 16,6 0-70-16</inkml:trace>
  <inkml:trace contextRef="#ctx0" brushRef="#br0" timeOffset="152684.67">23752 12265 205 0,'-7'15'197'0,"1"-1"-75"0,-8 1-54 16,8 4-30-16,0-5-18 0,6 1-9 0,-7 3-7 0,1-3-8 16,6-1-7-16,0 1-8 0,0-1-5 0,0 1-6 0,0-1-4 31,0 2-2-31,6-2 0 0,-6-3 3 0,7 3 3 0,-1 1 6 0,-6-4 7 0,6 5 5 0,-6-6 5 0,8 1 5 31,-8 3 6-31,6-3 2 0,-6 0 2 0,6 1-1 0,1-1 0 16,-7 0 0-16,6 0-2 0,-6-4-5 0,7 0-13 15,-1 4-24-15,-6-3-40 0,0-1-69 0</inkml:trace>
  <inkml:trace contextRef="#ctx0" brushRef="#br0" timeOffset="152779.68">23739 12921 240 0,'0'11'267'0,"0"-4"-98"0,-6 4-67 0,6 0-41 16,0 0-25-16,0-4-16 0,6 4-20 0,0-3-33 0,1-1-53 16,-1 0-101-16,1 0-105 0</inkml:trace>
  <inkml:trace contextRef="#ctx0" brushRef="#br0" timeOffset="152937.93">23810 13379 363 0,'-6'11'324'0,"0"-4"-121"0,-2 0-87 16,2 1-50-16,0 3-26 0,6-7-15 0,0 3-14 0,0 0-22 16,6-3-37-16,0-1-63 0,2 1-118 0,4-1-99 0,2 1-58 15</inkml:trace>
  <inkml:trace contextRef="#ctx0" brushRef="#br0" timeOffset="153056.3">23993 13840 30 0,'-7'11'459'0,"1"1"-134"16,-1-6-136-16,7 2-85 0,-7-1-49 0,7-3-28 16,7 4-24-16,-7-6-26 0,7 2-42 0,-1 0-64 0,1-4-130 15,5 0-94-15</inkml:trace>
  <inkml:trace contextRef="#ctx0" brushRef="#br0" timeOffset="153190.06">24155 14163 308 0,'-6'10'394'16,"6"-3"-145"-16,-6 2-109 0,-1-3-63 0,7 6-33 0,0-9-17 16,0 5-10-16,0-1-12 0,0 0-18 0,7-3-32 15,-1 3-58-15,0 1-93 0,8-5-130 0,-2 1-70 16</inkml:trace>
  <inkml:trace contextRef="#ctx0" brushRef="#br0" timeOffset="153300.79">24279 14514 202 0,'-6'7'433'0,"-1"5"-143"0,7-1-119 16,-6-4-73-16,6 4-39 0,-6-4-20 0,6 1-12 0,0-1-7 16,0 0-8-16,0 4-19 0,6-4-27 0,0 0-47 0,7 1-76 15,-6 4-138-15,6-5-89 0</inkml:trace>
  <inkml:trace contextRef="#ctx0" brushRef="#br0" timeOffset="153443.5">24410 14972 64 0,'0'11'462'0,"-7"-3"-125"0,7 3-135 16,-7-4-90-16,7 0-52 0,0 0-28 0,0 1-13 0,0-1-12 16,7 0-21-16,0-4-28 0,-1 6-50 0,1-6-87 15,5 1-136-15,-5 0-76 0</inkml:trace>
  <inkml:trace contextRef="#ctx0" brushRef="#br0" timeOffset="153554.06">24469 15401 355 0,'-8'11'363'0,"2"0"-129"16,0 0-99-16,6-4-62 0,-7 4-32 0,7-4-15 0,0 0-20 16,7 5-25-16,-7-6-41 0,6 3-65 0,0 2-106 0,-6-4-104 15,8 4-65-15</inkml:trace>
  <inkml:trace contextRef="#ctx0" brushRef="#br0" timeOffset="153680.64">24507 15797 221 0,'0'10'381'0,"-6"5"-110"0,6-4-93 15,-7 0-62-15,7 0-38 0,0 1-24 0,-6-2-13 0,6-3-9 16,0 4-10-16,0 0-10 0,6 1-20 0,-6-5-25 16,7 4-34-16,-1 0-45 0,7-4-62 0,-7 4-104 0,8 0-95 15</inkml:trace>
  <inkml:trace contextRef="#ctx0" brushRef="#br0" timeOffset="153791.59">24644 16397 154 0,'0'15'270'0,"-7"-4"-120"16,7 4-104-16,0-4-81 0,7 3-70 0,-7-3-77 16,0 1-81-16</inkml:trace>
  <inkml:trace contextRef="#ctx0" brushRef="#br0" timeOffset="154092.69">24833 17013 45 0,'7'11'259'0,"-7"3"-47"0,0 0-47 31,0 2-38-31,0-5-26 0,0 0-16 0,6 3-11 0,-6-3-7 16,0 0-5-16,6 0-6 0,-6 0-6 0,7 0-6 0,-1 0-8 16,-6 0-10-16,7 0-6 0,0-4-6 0,-1 5-2 0,0-1-5 15,8 0-4-15,-8-1 0 0,0 5-2 0,1-4 0 0,0 0-1 16,-1 0 0-16,1 0-1 0,-1 0 0 0,-6 4 1 15,6-3 0-15,2 2 0 0,-8-3 0 0,0 3-1 0,0-3-1 16,6 0 0-16,-6 0 1 0,0 0-3 0,6 1 2 0,-6-6-2 16,0 6 0-16,0-5 1 0,0 3 1 0,0-2 1 0,6 0-3 15,-6-4 0-15,0 3-3 0,0-4-1 0,0 1-1 0,0 0-2 16,0-1-4-16,0-3-5 0,0 0-7 0,0 4-10 0,0-4-11 16,0 0-21-16,0-4-30 0,0 4-49 0,0 0-81 0,0-3-109 15</inkml:trace>
  <inkml:trace contextRef="#ctx0" brushRef="#br0" timeOffset="154552.54">24319 14397 142 0,'-8'4'425'0,"2"-1"-131"0,0 5-124 16,6-5-76-16,-6 1-45 0,6 0-22 0,0-1-13 16,0 5-13-16,0-5-18 0,6 1-31 0,0 3-48 0,0-3-82 15,2 3-132-15,-2 2-75 0</inkml:trace>
  <inkml:trace contextRef="#ctx0" brushRef="#br0" timeOffset="154679.49">24416 15075 64 0,'0'33'341'0,"0"0"-137"16,7 3-124-16,-1 5-89 0,-6-5-69 0,13 5-53 0,-6-2-52 15,-1-1-56-15</inkml:trace>
  <inkml:trace contextRef="#ctx0" brushRef="#br0" timeOffset="154790.65">24579 16302 14 0</inkml:trace>
  <inkml:trace contextRef="#ctx0" brushRef="#br0" timeOffset="160805.28">11267 17716 434 0,'0'-11'424'0,"6"0"-204"0,0 0-144 16,1 0-82-16,6 0-45 0,7-3-23 0,-1 3-2 0,7-5 5 16,-6 6 6-16,5-1 3 0,-5 0-9 0,7 4-19 0,-8-1-35 15,0 1-48-15,-5 3-60 0</inkml:trace>
  <inkml:trace contextRef="#ctx0" brushRef="#br0" timeOffset="161340.55">11456 17525 21 0,'-13'-6'290'0,"6"2"-93"0,0 0-79 0,1 1-50 0,-8 3-27 0,14-4-13 16,-6 0-2-16,0 4-2 0,0 0 2 0,-1-3-1 0,0 3 2 15,7 0-1-15,-6 0-3 0,6 0-3 16,0 0-4-16,0 0-5 0,0 0-4 0,0 0 0 0,0 0-4 0,0 0-1 0,0 3-3 16,0-3-2-16,6 4-1 0,-6-4-4 0,7 4-3 15,-7-4-5-15,7 3-4 0,-7 1-2 0,6 0 1 0,-6-4 0 16,6 3 2-16,-6 0 3 0,6-3 4 0,-6 0 5 0,0 4 3 15,0-4 4-15,0 4 4 0,0-4 3 0,0 0 4 16,0 4 3-16,0-4 1 0,0 0 1 0,-6 3 0 0,6-3 1 0,-6 4-2 16,6-4-5-16,-6 4-3 0,6-1-1 0,-7-3-2 0,7 4-2 15,0-4-1-15,-7 4-1 0,7-4 0 0,0 0 0 0,0 0 0 16,0 0 0-16,0 0-1 0,0 0 1 0,0 0 0 16,0 3 0-16,0-3 0 0,0 0 0 0,0 0-1 0,0 0 0 15,0 0 1-15,0 0 0 0,0 0-2 0,0 0-2 0,0 0-2 16,0 0-3-16,0 0-2 0,0 0-2 0,0 4-5 0,0-4-7 15,0 0-7 1,7 0-8-16,-7 0-12 0,7 4-10 0,-7-4-10 0,6 0-6 16,0 3-1-16,-6-3 3 0,6 0 10 0,-6 0 21 0,0 0 24 0,0-3 28 0,0 3 27 0,0-4 20 0,0 4 19 15,0-4 11-15,0 4 5 0,-6-3-6 0,6 3-9 0,-6 0-11 16,0-4-12-16,6 4-12 0,-7 0-11 0,0 0-9 0,7 0-6 16,-6 0-5-16,-1 0-4 0,7 4-3 0,-6-4-4 0,6 3-4 15,-6-3-2-15,6 0-4 16,0 4-4-16,0-4-1 0,0 0-2 0,-8 4 1 0,8-4 1 15,0 0 0-15,0 3 4 0,0-3 4 0,0 0 2 0,0 0 4 0,0 0 4 0,0 0 7 32,0 0 5-32,0 0 5 0,0 4 3 0,0-4 2 0,0 0 0 15,0 0-1-15,0 0-2 0,0 4-5 0,0-4-3 0,8 0-5 16,-8 4-3-16,0-4-5 0,6 3-5 0,-6 1-6 0,6-4-11 16,1 3-13-16,-1 1-14 0,1-4-18 0,6 4-26 0,-7-4-33 15,8 0-41-15,-8-4-53 0</inkml:trace>
  <inkml:trace contextRef="#ctx0" brushRef="#br0" timeOffset="161640.5">11312 17606 97 0,'-13'-3'300'0,"7"3"-93"0,-1-4-74 16,0 4-55-16,1-4-33 0,0 4-20 0,0 0-14 0,-2 0-5 15,2-3-1-15,0 3-1 0,6 0-4 0,-7 0 3 0,7 0 0 16,0 0-1-16,0 0 4 0,0 0-1 0,0 0-3 0,0 0 0 15,7 3-1-15,-7-3 0 0,0 4 0 0,6-4-1 0,0 4 1 16,-6-4 0-16,8 3 0 0,-2-3-1 0,0 0 2 16,0 0-1-16,1 0 1 0,6 0 2 0,-6 0 0 0,6 0 1 15,-6 0-2-15,5 0 1 0,-6 0 0 0,8 0 0 0,-1 0-1 16,0 0-1-16,0 0-1 0,-1 0-1 0,-4 0-1 0,4 0-3 16,2 0-3-16,-1 4-1 0,6-4-4 0,-6 0-4 0,-7 3-3 15,14-3-4-15,-7 0-2 0,0 0-2 0,0 0-1 16,7 0-2-16,-7 0 0 0,0 0-3 0,0 0-1 15,-1 0-2-15,2 0-7 0,-1-3-15 0,7 3-32 0,-14-4-43 0,7 1-80 16</inkml:trace>
  <inkml:trace contextRef="#ctx0" brushRef="#br0" timeOffset="161989.47">11482 17632 1 0,'-7'0'377'0,"0"-3"-98"16,7 3-109-16,-6 0-77 0,6-5-44 0,0 5-27 0,0 0-14 16,0 0-8-16,6 0-4 0,1-4-1 0,-7 1 2 15,7 3 2-15,5-4 0 0,-5 4 1 0,6-3 2 0,0-1 1 16,-7 1-3-16,8-1 1 0,-2 4-1 0,2-4 0 0,-1 4 0 16,0-3 1-16,0 3 0 0,-1 0 0 0,2 0 0 0,-1 0 0 15,-6 0-1-15,6 0 0 0,-7 0 0 0,7 0-1 0,0 0 0 16,-7 0 0-16,8 0 1 0,-1-4 1 15,-1 4 0-15,2 0 0 0,-2-3 0 0,2 3 0 0,5-4 2 16,-6 0-2-16,6 4 0 0,-5-4-2 0,6 1 2 0,-8-1-1 0,8 0 0 0,-1 1 0 16,1-1-1-16,-7 0 1 0,7 4 0 0,-8-3 0 0,8-1-1 15,0 0 0-15,-7 1 0 0,7-1-2 0,-8 0 1 16,1 0-2-16,7 1-1 0,-7 0 0 0,6-1-4 16,-5-3 2-16,-2 3 0 0,1-3 0 0,1 0-2 0,-2 3-8 15,2-4-13-15,-8 4-22 0,7 0-25 0,-6 1-51 0,-7-1-66 0,6 4-90 16</inkml:trace>
  <inkml:trace contextRef="#ctx0" brushRef="#br0" timeOffset="162370.05">11905 17533 205 0,'-13'0'230'0,"0"0"-65"0,7 0-53 0,-1 0-33 15,0 0-22-15,1-4-14 0,0 4-6 0,6 0-6 0,-8 0-3 16,8-4-2-16,8 4-5 0,-8-3-5 0,0 0-3 0,6-1-5 15,0 4-2-15,1-4-3 0,6 1-2 0,-7-1 1 0,7 4-2 16,1-4 0 0,-2 1 0-16,2-2 2 0,-2 5 0 0,1-2-3 0,1-2 1 15,6 4-1-15,-8-4 0 0,8 0 1 0,-1 0-1 0,-5 0-3 16,4 1 2-16,2-4 1 0,0 3 1 0,-1-3 0 0,1-1 1 0,6 5-1 0,-7-8 0 0,7 3 1 16,-6 1-1-16,7 0 0 0,-9-5 0 15,9 6 1-15,-7-6-1 0,6 5 2 0,-7-3-2 0,7 2 0 16,-6-2 0-16,-1 1 1 0,7 2-1 0,-6 3 0 0,-8-3 0 15,8 3-1-15,-1 1 1 0,-5-1-3 0,6 0 2 0,-8 1-1 16,1 3 1-16,1-4-1 0,-2 1 1 0,2-1-2 0,-2 4 0 0,2-4 3 16,-1 1 0-16,-1-1 0 0,8 0 0 0,-7 1 1 0,0-1-1 15,6 0 2-15,-5-3-1 0,6-1-1 0,-1 5-1 16,-6-4-2-16,6-1-2 0,-5 1-2 0,5 4-4 0,-6-4-9 0,0 3-11 16,0-4-15-16,0 8-20 0,-7-4-32 0,8 4-42 0,-14-4-60 15,6 4-80-15</inkml:trace>
  <inkml:trace contextRef="#ctx0" brushRef="#br0" timeOffset="164210.17">12628 17379 119 0,'6'0'162'16,"0"-4"-31"-16,2 1-35 0,4-1-25 0,-5 1-20 0,6-1-11 16,-6 1-6-16,5-1-3 0,2 0-3 0,-8-4-4 0,7 6-1 15,0-3-2-15,0-2 0 0,7 3-3 0,-8 0-5 0,8-3-3 16,-7 3-2-16,7-3-3 0,0 0-2 0,-1 0-2 15,0-4 2-15,1 3 1 0,-1 1-1 0,7-4 2 0,-6 3 1 0,-1-2 0 16,1-1 1-16,0 4-2 0,-1 0-1 0,-5-2 1 16,5 2-4-16,-6 0 1 0,6 0-1 0,-5 3-1 0,-2-3 0 15,8 3-1-15,-7 0 0 0,0 1-1 0,0-1-1 0,1 0-1 16,-2 1 0-16,1-5 1 0,0 5-1 0,0-1 2 0,7 0-2 16,-8-3 2-16,2 3 1 0,-1-3 1 0,-1 3 1 0,2-3-1 15,-2 3 0-15,2-3 0 0,5 4 5 0,-5-1-4 0,-2-3 0 16,2 3-1-16,-2-3 0 0,2 4 0 0,-1-3 2 0,-1 3-1 15,2-4-2-15,-2 3 1 0,2 1 0 0,5-1 0 16,-5-3-2-16,-2 3-3 0,8 1-1 0,-7-1 0 0,0-4 0 16,6 5-1-16,-5-1 0 0,-2-3 0 0,8 3 1 0,-7 1 4 15,0-5 1-15,0 5 0 0,0-5 1 0,0 1 2 0,0 3 3 16,0-3 4-16,0 3 0 0,1-3 3 0,-2 3 0 0,-5-3 1 16,6 0 1-16,0 3 0 0,-1-4-2 0,2 4-4 0,-1-3 0 15,0 4-3-15,0-4 0 0,7-1-1 0,-8 1 0 0,2 4-1 16,5-5 0-16,-6 1 2 0,0 3 1 0,7-3 1 0,-7-1 1 15,0 5 0-15,6-5 0 0,-5 1-1 16,-2 3 1-16,1-3-1 0,0 3-2 0,0 1 1 0,1-1-2 16,-2 1-3-16,-5-5 0 0,6 8 0 0,0-3 0 0,-7-2-1 15,8 1-1-15,-8 4-1 0,7-2 2 0,-6 2 1 0,5-5 0 16,-5 2-1-16,6-1 0 0,-6 4 1 0,5-4 0 0,2 1 0 16,-8-1 0-16,7 1 1 0,0-1 3 0,-6 1 2 0,5-1 3 15,2-4 1-15,-2 5 0 0,-4-5 1 0,4 5 0 0,-5-1-1 0,6-3-2 16,0 3-3-16,-7 0-2 0,8 1 0 0,-8-1-3 0,7 1 0 15,-6-2-1-15,6 2-1 0,-1 0 1 0,-4-5 0 16,4 4 0-16,-6 1-1 0,8-1 2 0,-1-3-2 0,-1 0 1 16,2 3 0-16,-2-4 0 0,2 6 1 0,-1-7-1 0,0 6 1 15,0-5 0-15,-1 5 1 0,-4-5 0 0,4 5-1 16,1-5-2-16,1 5 0 0,-2-1 0 0,2 0 0 0,-8 1 0 16,7-1-1-16,0 1 2 0,0-1 0 0,0-3 1 0,0 7 1 15,1-8 0-15,-2 5-1 0,-5-1-1 0,6 0 1 0,0-3-1 16,-1 3 0-1,2 1-1-15,-1-1 0 0,0-3-1 0,-7 3 4 0,7-3-2 0,1 4 1 0,-2-6-1 0,2 6-1 16,-1-1 1-16,-1-3 0 0,2-1 2 0,-2 5-4 16,2-1 1-16,-1 1-1 15,0-5 2-15,-7 5 0 0,7-1 0 0,1 0-1 0,-8 1 0 0,7-5 1 16,0 5 0-16,-7-1 0 0,1-3 0 0,5 3 0 16,-4-3 0-16,4 3-1 0,-5 0 2 0,6-3-1 0,-7 3 0 15,7 1 1-15,-6-4 1 0,0 3 1 0,-1 0-2 0,7 1 2 16,-6-1-2-16,-1 4-1 0,0-4-1 0,1 1-1 0,0 3 0 15,-1-3-1-15,1 3 0 0,-1-6-2 0,0 6 1 0,2-3 0 0,-2 3 2 16,-6-3 1-16,6-1-1 0,0 4-1 0,1-4 3 0,0 1 0 16,-1-1 1-16,1 4 1 0,-1-4 0 0,0 1 0 15,2-1 0 1,-2 1 2-16,0 3-3 0,0-4 1 0,2 4-1 0,-2-4 0 0,0 4-1 0,1-4 0 0,-7 4 0 16,13-3 0-16,-6 3 0 0,-7 0 0 0,6 0 0 0,0-4 0 15,-6 4 0-15,6 0 0 0,2-4 0 0,-8 4 0 0,6-3 1 31,0 3-1-31,1-4 0 0,-7 0 0 0,7 4 0 0,-1-3 0 16,1-1 1-16,-7 1-1 0,6 3 1 0,0-4 3 0,2 0-1 16,-2 4-2-16,-6-3 2 0,6-1 0 0,0 4-2 0,1-4 1 0,0 4 0 0,-1-3-2 0,1 3 0 15,-1-4 0-15,0 4 0 16,2-4 0-16,-2 1 0 0,0-1 1 0,0 0 0 0,2 4-1 0,-8-3 1 0,6-1 3 0,0-1-1 16,1 5 3-16,-1-2 1 0,-6-2 0 0,7 0 4 31,0 0-1-31,-1 4 1 0,-6-4-1 0,6 1-1 0,0-1-2 15,-6 4-2-15,8-3 0 0,-2-1-3 0,0 4-1 0,-6-3 1 16,7 3-2-16,-1 0 0 0,-6-4 0 0,7 4 0 0,0 0 0 16,-7-4 0-16,6 4 0 0,0-4 0 0,1 4-1 15,0-3 1-15,-7 3 0 0,6-3 1 0,0-1 0 0,1 4-1 16,0-4 0-16,-1 0 1 0,1 4 1 0,-1-3-2 0,0-1 2 16,1 0-1-16,0 1-1 0,-1 3 0 0,8-4 1 15,-8 0-1-15,0 1-1 0,1 3 1 0,6-4 0 0,-7 0-1 16,1 1 1-16,5-1 3 0,-4 0-2 0,4 0-1 0,1 1 0 15,-6-1 1-15,6 1-1 0,-7-4 3 0,8 3 2 16,-2-3 1-16,2 2 5 0,-8-1 2 0,7 1 1 0,-7-2 0 16,8 3 0-16,-8 1-1 0,0-4-1 0,1 3-5 15,0 1-2-15,-1 3-3 0,1-4 0 0,-1 0-1 0,1 0-1 16,-7 1 0-16,6 3 0 0,1-4 0 0,-1 0 0 0,0 4 0 16,-6 0 0-16,8-3-1 0,-2-1 1 0,0 0 0 15,-6 4 0-15,7-3 0 0,-1-1 0 0,1 0 0 0,-7 4 0 16,6-3 0-16,1-1 0 0,-1 0 0 0,-6 4-1 0,6-4 1 15,2 1 1-15,-2 0-1 0,-6-1 1 0,6 4 0 0,1 0 0 16,0-4 0-16,-1 4-1 0,-6-4 0 0,6 1-1 16,1 3 0-16,-1-4 1 0,-6 1 0 0,7 3 0 0,0-4 0 15,-1 1 0-15,0-1 1 0,8 0 1 0,-8 0 0 0,0 0-2 16,1 2 0-16,0-3 0 0,-1 1 1 0,7 1 0 16,-7-1 0-16,2-3-2 0,-2 7 1 0,6-4 1 0,-5 4 0 15,0-4 0-15,-1 4-1 0,1-3 0 0,-1 0 0 0,0 3 0 16,2-5 0-16,4 5-1 0,-12-3 0 0,6 3 0 15,2-4 1-15,-2 4 1 0,-6 0 0 16,6-4 0-16,-6 1-1 0,7 3 2 0,-1 0-1 0,-6-4-1 16,0 4-1-16,7-3 1 0,0 3-2 0,-7-4 2 0,6 0 0 15,0 4 0-15,-6-3 2 0,7 3-1 0,0-4-1 0,-1 4-1 16,0-4 1-16,1 4 0 0,-1-3 0 0,1 3-1 0,0-4 0 16,-1 4 1-16,0-4 0 0,2 0 1 0,-2 4 0 15,0-3-1-15,0-1 0 0,8 1 0 0,-8-1 0 0,7 0 0 0,-7 1 0 16,8-1 0-16,-8 0 1 0,8-2-1 0,-2 0 1 15,-5 3 0-15,6 0 0 0,-6-1 1 0,5 0 0 0,-6 1 2 16,8-1-3-16,-8 4 1 0,7-4-1 0,-6 1-1 0,0-1 0 16,-1 4 1-16,7-3-1 0,-6-1-1 0,-1 0 0 0,0 1 1 15,8-1-1-15,-8 0 0 0,1 4 1 0,-1-7 0 16,0 3 0-16,1 4 0 0,0-7 0 0,-1 3 1 0,0 1 2 16,2-1-1-16,4 0-1 0,-5 1-1 0,-1-1 0 15,1 0 2-15,-1 1 0 0,7-1-1 0,-7 0 0 0,2 1-1 16,-2 3 0-1,7-4 1-15,-7 1 0 0,1-1-3 0,0 0 2 0,-1 4-2 0,0-3 0 0,0-1 1 0,8 0-1 16,-8 4 2-16,1-3 0 16,0-2 0-16,-1 1 0 0,1 4 1 0,-1-3 1 0,0 0-1 15,-6-1 0-15,7 4 0 0,-7-4-5 0,7 4-9 0,-7 0-13 16,6-3-21-16,-6 3-26 0,0-4-39 0,0 4-62 0,0-4-101 0,0 4-102 0</inkml:trace>
  <inkml:trace contextRef="#ctx0" brushRef="#br0" timeOffset="165241.28">16763 15749 280 0,'0'0'205'0,"7"0"-67"16,-7-4-54-16,7 4-35 0,-7 0-20 0,6-4-9 15,-6 4-5-15,6 0-1 0,1 0 0 0,-7-3 1 16,7 3 4-16,-1 0-2 16,1-4 2-16,-1 4 1 0,0-3-1 0,1 3 0 0,0-4-1 15,-1 0 2-15,0 1-2 0,2-1 1 0,4 0-1 0,-5 1 1 0,-1-1 0 0,1 0 1 0,6-3 1 16,-7 3-4-16,8 1-1 0,-2-5-1 15,-5 5-2-15,6-5-2 0,0 5-1 0,-1-5-2 0,2 5-1 0,-1-4 0 32,7-1-1-32,-8 5 0 0,2-5-2 0,5 5 1 0,-6-6 1 15,7 6 1-15,-1-4 2 0,1 0 3 0,-1-1 4 0,1 1-1 16,0 0 3-16,-1-1 0 0,0 1 0 0,1 0-2 0,6-1-1 16,-7 1-2-16,1 0-4 0,-1 0-2 0,1 3-1 15,0-3-2-15,-1 3-3 0,1-3-1 0,0 3 0 0,-8 0 0 16,8 1 0-16,-1-6 0 0,1 7 0 0,-1-6 0 15,-5 0 2-15,6 5 0 0,-8-4 1 0,8 3-2 0,-7-3 1 16,-1 3-1-16,8-3 0 0,-6 4 1 0,-2-5-2 16,1 4 0-16,1-3 0 0,-2 3-1 0,2 1 0 0,-2-1 0 0,-5-3 1 15,6 2 0-15,0 2 0 0,0 0 0 0,-6-1 2 16,5 0-1-16,2 1 0 0,-1-5-1 0,-7 5 1 0,7-1-1 16,0-3 0-16,0 3 1 0,-6 1-1 0,6-6 0 15,0 7 0-15,0-6 0 0,-7 4-1 0,8 0 1 0,-2 1 0 16,-5-4 0-16,6 3 0 0,0 1 0 0,-1-1 0 0,2-4-1 15,-8 5 0-15,8 3 1 0,-1-8 0 0,-1 5 0 16,2-1 1-16,5-3 0 0,-6 3-1 0,0 0 2 0,7-3 0 16,-8 3-2-16,8 0 0 0,0-3-2 0,-1 4 0 0,-5-5 1 15,5 1 0-15,-6 0 1 0,6 0-2 0,1-1 1 16,0 2 0-16,-8-3 1 0,8 2 0 0,-7 0 0 0,7-1 0 16,-1 2 2-16,-6-2-1 0,0 0 0 0,7 1-1 0,-7 3 0 15,6-3 0-15,-6 4 0 0,1-5 0 0,-2 5 0 0,2-5 0 16,5 1 0-16,-6 3 1 0,0-3-2 0,1 3 2 15,-2-3 2-15,1 3-3 0,0 1 1 0,0 0-1 0,1-6 0 16,-2 2 1-16,2 3 0 0,-2-3-1 0,1 3 0 0,1-3 0 16,-8 3-1-16,6-3 0 0,2 4 0 15,-1-1 0-15,0-3 0 0,0 3-1 0,-1 0 1 0,2 1 0 16,6-5 0-16,-7 5 0 0,-1-1 0 0,8 4 1 0,0-4-1 16,-7 1 3-16,7-5 0 0,-2 1-1 0,-4 0 0 0,5-1 1 15,1 1 0-15,0-1-1 0,-1 2 0 0,-6-3-1 0,6 2 0 16,-5 0 0-16,5 0 0 0,-6 0 1 15,7 3 0-15,-7-3 0 0,7-1 0 0,-8 1-1 0,1 3 1 0,7-3 0 16,-8 0-1-16,2 3-1 0,-1-3-1 0,0 3 0 0,0-3 2 16,0 3 0-16,0-3 0 15,0 3-1-15,0-3-1 0,0 3 2 0,0-3 1 0,0 0-1 0,1 3-1 0,-2-4 1 16,1 4 1-16,0-3 0 0,0 4 0 0,1-1 0 0,-2 1-1 16,8-5 1-16,-7 4 0 0,0 1-1 0,6-5 0 15,-5 5 0-15,-2-1-1 0,8 1 1 0,-7-5 0 0,1 5 0 16,-2-1 0-16,8 0 0 0,-7 1 0 0,-1-2 1 0,-4 2-1 15,4 0-1-15,1-1 3 0,0 0-1 0,0 1 0 0,-6-1-1 16,6 0 0-16,-7 1 0 16,8-1 0-16,-2 1 1 0,-5-5-3 0,6 4 0 0,-6 0 0 0,-1 0 2 0,0 4 1 15,0-2 0-15,2-3-1 0,-2 5-2 16,0-3 1-16,-6 3 1 0,7 0 0 0,-7 0 1 0,0-4-1 16,7 4-1-16,-7 0 0 0,0 0-2 0,0 0-5 0,0 0-10 15,0 0-15-15,0 0-23 0,0 0-28 0,0 0-46 0,-7 0-91 16,7 0-117-16,-7 0-69 0</inkml:trace>
  <inkml:trace contextRef="#ctx0" brushRef="#br0" timeOffset="165826.91">19596 14716 238 0,'0'-3'271'0,"0"-2"-94"0,8 2-73 15,-2-1-46-15,0 1-24 0,7-1-15 0,-6 0-6 0,-1 1 0 16,1-1 0-16,5 0-1 0,-4 1 2 15,-2-2-1-15,0 2 0 0,7 0-2 0,-6-1 1 16,6 0-2-16,-7 1 1 0,1-5 0 0,6 8 0 0,-7-3 2 0,0-4-1 16,8 7 1-16,-8-4-1 0,1 0-1 0,6 0-3 0,-6 0 0 15,5 0 1-15,-6 2-2 0,8-3 1 0,-1 2 0 0,0-1-1 16,-6 0-1-16,5 1 0 0,2-5-1 0,-2 5 1 16,2 0 0-1,-1-1 0-15,0-4 0 0,0 5 1 0,-1-1 1 0,2 0-1 16,-1-3 0-16,0 3 0 0,6 1-1 0,-5-5-3 15,5 5 0-15,-6-1-1 0,6 0 0 0,-5-3 0 16,5 3 1-16,1 1-1 0,-1-5 2 0,-6 5 1 0,7-1 0 16,-1-3 2-16,-6 4-5 0,6-1 4 0,1-4 0 0,0 4 1 15,-1 2-1-15,-5-3 0 0,5 1-1 0,1-3 0 16,-8 7 2-16,8-4-1 0,-6-3 0 0,5 7-1 0,-6-7-1 16,6 4 5-16,-5-2-3 0,-2 2-1 0,2-1-3 0,5-3 1 15,-6 3-1-15,0 0-2 0,7 1 1 0,-8-1-4 0,1 0 3 16,1 1 0-16,-2-1 1 0,-4 1 0 0,4-1-1 15,1 0 2-15,0 4-2 0,-6-4 2 0,5 1-2 0,-4 3 1 16,-2-4-1-16,0 4 1 0,0 0-3 0,-6-3 1 16,7 3 1-16,-7 0-1 0,7 0 1 0,-7 0 0 0,0 0 0 15,0 0-1-15,0 0 1 0,0 0-2 0,0 0-11 16,0 0-9-16,0 0-12 0,0 0-23 0,0 0-32 0,0 0-48 16,0 0-90-16,0 0-126 0,0 0-58 0</inkml:trace>
  <inkml:trace contextRef="#ctx0" brushRef="#br0" timeOffset="166128.44">20541 14452 174 0,'6'-4'265'15,"-6"4"-81"-15,7-3-65 0,-7-1-47 0,7 4-23 0,-7 0-19 16,6-4-10-16,-6 1-6 0,6 3-2 0,1 0-2 16,-1 0 1-16,-6-3-1 0,7 3-1 0,0 0 1 0,-1 0 2 15,8 0-3-15,-8 0 3 0,0 0 0 0,0 0-2 0,1 0 2 16,0-5-5-16,6 5 0 0,-7 0 0 0,0 0 0 16,2 0-1-16,-2 0-2 0,0 0 0 0,0 0-4 0,1 0-4 15,0 0-4-15,-7 0-5 0,6 0-9 0,1 0-8 0,-7 0-12 16,0 5-15-16,6-5-16 15,-6 0-26-15,0 0-42 0,0 0-61 0,0 0-70 0</inkml:trace>
  <inkml:trace contextRef="#ctx0" brushRef="#br0" timeOffset="166490.99">20411 14544 191 0,'0'0'166'15,"0"-4"-38"-15,0 4-33 0,6 0-29 0,-6 0-19 16,0 0-12-16,0-4-7 0,0 4 0 0,7 0 0 0,-7 0-1 16,6 0-1-16,1-3 0 0,-7 3 2 0,6-4-1 0,1 4-1 15,-1-4-4-15,0 4-3 0,2-4-3 0,-2 4-2 16,0-3-3-16,1-1-3 0,0 4-1 0,-1-3 0 0,0 3-3 15,7-4 1-15,-6 0 1 16,0 1-2-16,-1-1 1 0,7 1 1 0,-6 3-2 0,5-4-1 0,-5 4 2 0,6-3-3 0,-6-1 1 16,5-1 0-16,-4 2-1 0,4 3 0 0,-6-4-1 15,8 2 0-15,-8 2 0 0,7-5 0 16,1 1-1-16,-8 1 0 0,6-1 0 0,-5 4-3 0,0-4 2 16,6 4-5-16,-7-3-7 0,-6 3-10 0,7-4-16 0,0 4-24 15,-7 0-38-15,0 0-63 0,0-4-108 16,0 4-83-16</inkml:trace>
  <inkml:trace contextRef="#ctx0" brushRef="#br0" timeOffset="166903.01">20470 14496 35 0,'-8'0'255'0,"2"0"-57"0,6 0-55 16,-6 0-52-16,-1 0-36 0,7 0-24 0,-6 0-13 15,6 0-7-15,-7 0-3 0,7 0-1 0,-6 0 0 16,6 0 1-16,0 4 1 0,-7-4 4 0,7 0 0 0,0 0 0 16,-6 0 0-16,6 0 1 0,-6 0 1 0,6 0 1 0,0 0 2 15,-8 0-1-15,8 0 1 16,0 0-1-16,-6 0-3 0,6 0 0 0,0 0-1 0,-6 0-5 0,6 0 0 0,0 0-1 16,0 0 1-16,0 0 0 0,0 0 2 0,0 0 2 0,0 0-1 15,0 0 4-15,0 0 0 0,0 0 0 0,0 0 1 0,0 0-1 16,6-4 0-16,-6 4-3 0,6-3-2 0,2-1-1 15,-2 4-1-15,0-3-1 0,1-1-2 16,-1-1-1-16,7 2-2 0,-6-1 1 0,5-3-2 0,2 3 0 16,-1 1-1-16,-6-1-1 0,5 0 1 0,1-3 0 0,1 3 1 15,-8 1-1-15,7 0 1 0,0-5 2 0,0 4-1 0,0 0 0 16,0 1 0-16,1-5 0 0,-2 5-2 0,-6-1 0 0,8-3 1 16,-1 3-1-16,-1 1 1 0,-4-1-1 0,-2 0 0 0,0 0 0 15,0 4 0-15,1-3 0 0,-7 3-2 0,0 0-5 0,0 0-10 31,0 0-10-31,0 0-14 0,-7 3-19 0,7 1-30 16,-6-4-38-16,0 4-72 0,0 0-95 0,-2-1-74 0</inkml:trace>
  <inkml:trace contextRef="#ctx0" brushRef="#br0" timeOffset="167329.36">20222 14533 61 0,'0'-4'280'0,"0"0"-74"15,6 0-67-15,-6 1-48 0,7-1-33 0,-7 1-18 0,6-1-12 16,8 0-1-16,-8 1-5 0,0-1 1 0,8-3-3 0,-8 4-3 16,7-1 0-16,0-4-1 0,0 4 0 0,0-3 1 15,7 3 0-15,-8-3 1 0,2 0 3 0,6 3 1 0,-1-3 0 16,-6-1 0-16,6 1-1 0,1 0-1 0,0-1-2 0,-8 1-2 15,15 0 0-15,-15 0-1 0,8-1 0 16,-1 1-3-16,1 3 1 0,-6-7-1 0,4 8-2 0,2-5 1 0,-7 2-2 16,7-3 2-16,-8 2-1 0,8 0 1 0,0-1-3 15,-7 1 2-15,7 0-1 0,-1-1-2 0,-6 5-1 0,6-4-3 16,-5 3 0-16,5-3 0 0,1 3-1 0,-8 0-1 0,2-3 0 16,5 3 1-16,-6 1-1 0,7-1 0 0,-7 0-1 15,7 1 1-15,-8-1-1 0,1 0 0 0,7 1 0 0,-8-1-1 16,2 0 1-16,-1 1 0 0,7-1 0 0,-14 1-1 0,7-2 1 15,0 2 0-15,-7 3 0 0,8-3 1 0,-8-2-1 16,7 1 0-16,-7 4 0 0,1-3 0 0,0 3 0 0,-7-4 1 16,6 4-2-16,0-3 0 0,-6 3-6 0,8 0-6 0,-8 0-13 15,0 0-14-15,0 0-20 0,0 0-27 0,-8 0-33 16,2 0-61-16,0 0-83 0,-1 0-106 0</inkml:trace>
  <inkml:trace contextRef="#ctx0" brushRef="#br0" timeOffset="167709.68">20580 14393 259 0,'0'0'252'0,"0"-3"-71"0,6 3-64 0,-6-4-44 0,7 1-28 16,-7 3-15-16,7-4-8 0,-1 0-2 0,0 0 0 0,2 1 4 16,-2-1 0-16,6 1-4 0,-5-1-1 0,6 0 0 0,0 1-3 15,1-1-9-15,-2-3-1 0,1 4-5 0,0-6 3 16,7 6 2-16,-7-5 1 0,-1 5 0 0,8-5 0 0,-7 5 6 16,1-5-2-16,6 5-3 0,-2-5-1 0,2 5-1 0,-7-1-4 15,7-3-1-15,-1 3 0 0,1-3-1 0,6 0 0 16,-6 3 0-16,-1-3-1 0,1 3 0 0,-2-3 1 0,2 3-2 15,-6-3 1-15,5 3 0 16,-6 0 0-16,0 1 1 0,0-1 0 0,-6 1 0 0,-1-2-1 0,1 5 2 0,-1-3-4 16,0 3-2-16,-6 0-3 0,7 0-5 0,-7 0-3 0,0 0-7 15,0 0-6-15,-7 0-8 0,7 3-11 0,-6-3-16 0,0 5-22 16,-1-5-32-16,1 3-49 0,-8 1-81 16,2-4-87-16</inkml:trace>
  <inkml:trace contextRef="#ctx0" brushRef="#br0" timeOffset="168106.62">20638 14346 191 0,'0'-4'222'15,"7"4"-74"-15,0-3-58 0,-1 0-37 0,1-2-22 16,-1 1-9-16,8 1-6 0,-8-1 2 0,6 0 1 0,2 1 1 15,-1-1 2 1,0 0 1-16,0 1 1 0,-1-1 1 0,2 0 1 0,5-3-3 16,-5 3-1-16,-2 1 2 0,2-1 0 0,5-3-1 0,-6 3-2 15,0 1-2-15,1-1-1 0,4 0-2 0,-4 1-3 16,-1-1-4-16,7 0-3 0,-8 1-2 0,2-1 0 0,5 0-1 16,-6 4-2-16,0-3 1 0,7-1 0 0,-8 0 1 0,2 1 0 0,5 3 0 0,-6-4-1 0,0 0 0 15,0 1 1-15,7-1 0 16,-8 1 0-16,2-2 2 0,6 2 1 0,-8 0-1 0,1-2 2 15,0 5-2-15,0-4 0 0,1 1 0 0,-8-1-2 0,7 4-2 0,0-3 0 0,0 3 0 32,-7-4-2-32,8 4 1 0,-8 0 0 0,7-3 2 0,-6 3-1 15,6 0 0-15,-7 0-1 0,0-4 0 0,1 4 0 16,0 0 0-16,-7 0-2 0,6 0-1 0,-6 0-1 0,0 0-4 16,0 0-6-16,0 0-11 0,0 0-14 0,0 0-16 0,0 0-22 15,-6 0-31-15,6 0-46 0,-7 0-51 0,0 0-80 16</inkml:trace>
  <inkml:trace contextRef="#ctx0" brushRef="#br0" timeOffset="168518.1">20886 14276 189 0,'0'-3'254'0,"6"-1"-64"16,-6 0-58-16,8 4-45 0,-2-3-29 0,0-1-18 0,0 0-6 15,1 1-3-15,0-1-4 0,6 0-1 0,-7 1-2 16,8-1-2-16,-8 0 0 0,6 1-3 0,2-5-3 0,-1 5-1 16,7-1-2-16,-8-3 0 0,2 7 0 0,-2-7 0 15,2 2 0-15,-1 2 3 0,-1-5 1 0,2 4 1 0,5 1-2 16,-6-1 0-16,0 1-2 0,0-1-3 0,0 1-1 0,1-1-3 15,5 4-1-15,-6-4-3 0,0 1-2 16,-1-1 0-16,2 4-1 0,-1-3 1 0,0 3 0 0,0-4-1 0,0 0 1 16,0 4-1-16,0-4-1 0,0 1 1 0,0-1 1 15,0 0 0-15,0 4-1 0,1-3 1 0,-2 3-1 0,1-4 1 16,-6 4-1-16,6-4 0 0,-1 4 0 0,-4-3 0 0,4 3 0 16,-5-4 0-16,-1 4-1 0,7 0-1 0,-6 0 0 0,-1 0-4 15,1 0-4-15,0 0-5 0,-1 0-5 0,-6 0-3 0,0 0-5 16,6 0-8-16,-6 0-8 0,0 0-9 0,0 0-13 15,-6 0-15-15,6 0-21 0,-6 0-50 0,-8 0-66 0,8 0-87 16</inkml:trace>
  <inkml:trace contextRef="#ctx0" brushRef="#br0" timeOffset="168959.64">20638 14339 311 0,'0'-3'239'0,"7"-2"-84"0,0 1-63 15,-1 1-40-15,1-1-25 0,-1 0-11 0,8 1-6 16,-8-1-3-16,6 0 1 0,2 1-1 0,-1-1-1 0,0-3 1 15,0 3 1-15,7 0 1 0,-8 1 2 0,8-4-3 0,-1 3 2 16,-5 0 1-16,5-3 2 0,1 3 2 0,-8 1 1 16,8-1 3-16,0-3 1 0,-1 3 2 0,1 0-1 0,0 1-1 15,-1-5-1-15,1 5-2 0,-2-1-1 0,2-3-3 16,7 3-3-16,-8 1-2 0,0-2 0 0,1-1 0 0,-1 1-1 16,1 1-3-16,0 1-1 0,-1-4 2 0,1 7 1 0,0-7 2 15,-1 3 0-15,1 0 0 0,-1 1 2 0,0-1 1 16,1 1-1-16,-7-1 0 0,7 0-2 0,-8 0-1 0,8 1-3 15,-7-1-1-15,0 0 0 16,0 4-1-16,1-3-1 0,-8 3-1 0,7-4 1 0,-7 4-1 16,7 0 0-16,-6-4 0 0,6 4-1 0,-6 0-1 0,-1 0-1 15,0 0-1-15,1 0-4 0,0 0-6 0,-7 0-7 0,6 0-12 0,-6 0-15 0,0 0-23 16,0 0-32-16,-6 0-53 0,6 0-94 0,-14 0-103 16</inkml:trace>
  <inkml:trace contextRef="#ctx0" brushRef="#br0" timeOffset="169323.65">21206 14173 134 0,'6'-3'299'15,"0"3"-97"-15,1-4-78 0,-1 1-51 0,1-1-32 16,-1 4-14-16,7 0-8 0,1-4-1 0,-8 1-3 0,7 3 1 0,-6-4 0 16,12 4-2-1,-6-3-1-15,0 3 0 0,0 0-1 0,0-4 1 0,6 4 0 0,-5 0 0 0,6-4 0 0,-1 4 2 16,0-4-1-16,-6 4-1 16,7 0 0-16,-1 0-3 0,1-3-2 0,0 3-2 0,-1 0-1 15,0 0-1-15,1-4 1 0,-1 4 1 0,1 0 2 16,6 0 0-16,-7 0-1 0,7 0 1 0,-6 0 0 0,7 0-1 0,-1 0-1 0,-1 0-2 15,-5 0-3 1,6 0 0-16,-6 0-1 0,-1 0 0 0,1 4-1 0,-1-4-1 0,1 0-2 0,-8 0-3 0,2 0-5 0,-8 0-6 16,8 0-9-16,-8 3-13 0,0-3-13 15,-6 0-15-15,7 0-18 0,-7 0-32 0,-7 0-46 0,7 0-61 0,-6 0-82 16</inkml:trace>
  <inkml:trace contextRef="#ctx0" brushRef="#br0" timeOffset="169734.6">21563 14177 196 0,'7'-4'217'0,"0"4"-76"16,-1-3-55-16,7 3-35 0,-7 0-21 0,8 0-12 0,-2 0-5 16,2 0-4-16,5-4-1 0,-6 4-1 0,6 0 0 0,1-3 0 15,0 6-1-15,-1-3 0 0,1 4 1 0,0-4 1 16,-1 0 1-16,1 0 0 0,6 0 2 0,-7 0-2 0,1 0 2 15,0 0-1-15,5 0 2 0,-5 0-3 0,0 0 1 16,-2 3-2-16,2-3 1 0,0 0-2 0,-1 0 1 16,1 0-2-16,0 0 0 0,-7 0-4 0,6 0 0 0,-6 0 0 0,0 0-1 15,-6 0 0-15,6 0-1 0,-7 0 1 0,0-3-2 16,-6 3-5-16,0 0-6 0,0 0-7 0,0 0-14 0,-6-4-16 16,0 4-14-16,-1 0-25 0,1-3-50 0,-8 3-61 0,2 0-86 15</inkml:trace>
  <inkml:trace contextRef="#ctx0" brushRef="#br0" timeOffset="170115.22">21446 14184 167 0,'-6'0'160'0,"6"-4"-36"16,0 4-30-16,0 0-23 0,0-3-15 0,0 3-8 0,0-4-5 16,0 1-6-16,0 3-3 0,6 0-1 0,-6-4-5 15,7 1-2-15,-7-1-3 0,6 4-2 0,1-4-1 0,-7 1-1 0,6-1-1 16,0 1-2-16,8 3 2 0,-8-4 0 0,1 0 0 16,-1 4-1-16,7-4-1 0,-6 4 0 0,6-3 0 15,0 3-2-15,0-4-2 0,0 0-3 0,0 4 0 0,7 0 0 0,0-3-1 16,-8 3 0-16,8 0-1 0,-1-4-1 0,1 4 1 15,-1 0-2-15,-6-4-2 0,7 4-1 0,-1 0-1 0,1 0-1 16,-7-3 0-16,7 3 0 0,-8 0-1 0,2 0 1 0,-2 0 2 16,2 0 0-16,-1 3-2 0,-7-3-2 0,8 0 0 15,-8 0-2-15,0 4-3 0,0 0-4 0,-6-4-8 0,7 3-4 16,0-3-2-16,-7 0-3 0,0 4-4 0,0 0-1 0,0-4-3 16,0 3-1-16,0-3-3 0,0 4-8 0,0-4-14 15,0 0-26-15,0 0-50 0,0 0-85 0,-7 0-94 0</inkml:trace>
  <inkml:trace contextRef="#ctx0" brushRef="#br0" timeOffset="170528.24">21563 14145 133 0,'0'0'322'0,"0"-4"-95"0,7 0-85 16,-7 4-58-16,7-4-33 0,-1 4-19 0,0-3-8 0,1 3-3 15,-1-4-1-15,1 4 2 0,6-4-1 0,-7 4 0 0,2 0 0 16,4-3-1-16,1 3-4 0,0 0-2 0,-6-4-1 0,5 4-2 16,2-4-1-16,-2 4 2 0,2 0-2 0,-1 0 2 15,0-3 1-15,0 3 1 0,0 0 1 0,0 0 0 0,0 0 2 16,0 0-2-1,0 0 1-15,7 3-2 0,-8-3-1 0,8 0-1 0,-1 0-2 0,1 4-2 0,0-4-1 0,-1 4 0 16,7-4-2-16,-6 3 0 0,6-3-1 0,-1 4-2 0,-5-4 2 16,7 4-3-1,-8-1 0-15,7-3 0 0,-6 4 0 0,6 0-1 0,-6 0 2 0,5-4-2 0,-5 3 0 0,6-3-1 16,-7 4 1-16,1-4-1 16,6 3 1-16,-6 1-2 0,5-4 1 0,-5 0 0 0,6 4 0 15,-6-4 0-15,-1 3 0 0,1 1 1 0,-1-4-2 0,7 3-2 16,-12 1-4-16,5-1-9 0,-6-3-9 15,0 4-10-15,0 1-16 0,0-2-20 0,-7 0-20 16,-6 2-31-16,8-5-45 0,-8 0-61 0,-8 3-86 0</inkml:trace>
  <inkml:trace contextRef="#ctx0" brushRef="#br0" timeOffset="170906.79">22234 14189 153 0,'0'0'138'0,"7"0"-36"0,-1-5-26 0,-6 5-16 15,7 0-12-15,-7 0-6 0,7-4-5 0,-1 4-5 0,0 0-4 16,0 0-4-16,8 0-3 0,-8 0-3 0,1 4 0 0,6-4-4 16,0 0-1-16,0 5-1 0,0-5-1 0,0 3-1 15,0-3-1-15,6 3-2 0,-5 2-2 0,6-2-3 0,-8 1 0 16,8-1-2-16,-1 1 1 0,1 0-1 0,-7-1 0 16,6 5 0-16,-6-5-1 0,7 1 2 0,-7 0 2 0,6-1 2 15,-6 1 1-15,7 0 2 0,-6-1 1 0,-2 1 1 0,8 3 0 16,-7-3 1-16,-1 0-4 0,2 3-3 0,-2-4-4 15,2 1-4-15,-1 0-8 0,-1-1-8 0,-4 1-7 0,4 0-11 16,-5-1-11-16,6-3-15 0,-7 4-24 0,-6-4-31 16,7 0-44-16,-7 0-54 0</inkml:trace>
  <inkml:trace contextRef="#ctx0" brushRef="#br0" timeOffset="171208.99">22612 14254 283 0,'0'0'217'0,"0"0"-72"16,6-3-54-16,-6 3-36 0,0 0-21 0,0 0-11 16,7 0-7-16,-7 3-3 0,7-3 2 0,-1 0 1 0,0 4-4 15,2-4-1-15,-2 4-4 0,0-1 0 0,7-3-1 0,0 4 0 16,-6 0-4-16,5-1 0 0,2 1 2 0,-8 3-2 0,7-3 1 15,0-1 0-15,0 5-2 0,1-5 0 0,-8 5-1 16,7-5 1-16,0 5 0 0,0-1 0 16,0-2-5-16,0 1 3 0,0 2 0 0,6-5 2 0,-5 5-1 15,-1-1 0-15,7-4 0 0,-2 5 0 0,-4-4 3 0,5-1-5 16,1 4-7-16,-8-3-15 0,8 0-16 0,-7-1-28 16,1 1-44-16,-2 0-65 0,2-4-92 0</inkml:trace>
  <inkml:trace contextRef="#ctx0" brushRef="#br0" timeOffset="171574.14">22840 14361 9 0,'-7'0'363'0,"7"-4"-93"0,0 0-99 0,0 4-69 15,0-3-41-15,0 3-21 0,0-4-9 0,0 4-6 0,0 0-4 16,0 0-1-16,0 0-1 0,7 0-2 0,-7 0-2 0,7 0-3 16,-1 0-4-16,0 4-2 0,-6-1-2 0,7-3 0 15,6 4-1-15,-7 0-1 0,1-1-1 0,0 1 2 0,-1-1-1 16,1 1 0-16,-1 0 1 0,0 0 1 0,-6 3 0 0,14-4-1 16,-8 5 1-16,0-1-6 0,1 0 2 0,0 1 3 15,-1 0-1-15,1-2-2 16,5 2 0-16,-4-1 2 0,4 4-1 15,-6-4 4-15,14 0-2 0,-13 2-1 0,6-2-1 0,6 0 2 0,-5 0-1 0,5 0 0 0,1 0-1 0,-1 1 1 16,0-1 0-16,-5 1 0 0,5-1-3 16,1 0-5-16,0 1-7 0,-1-1-11 0,1 1-10 0,-2-5-14 15,-4 4-20-15,-1-3-30 0,7-1-43 0,-8 1-69 0,2-4-89 16</inkml:trace>
  <inkml:trace contextRef="#ctx0" brushRef="#br0" timeOffset="172111.58">22997 14401 268 0,'0'-4'249'15,"0"4"-89"-15,0 0-68 0,-8-4-44 0,8 4-27 0,0 0-13 16,0 0-8-16,8 0-5 0,-8 0 2 0,0 4 5 0,0-4 4 16,6 0 3-16,-6 4 2 0,6-4-2 0,0 3 4 15,-6-3 0-15,8 4-2 0,-2 0-2 0,0-1-1 0,1 1-4 16,-1 0 1-16,1-1 1 0,0 2-8 0,-1-2 3 16,0 4 0-16,0-3 1 0,2 3 0 0,4-3 1 0,-5 3-1 15,6 0 2-15,-6-3 4 0,5 4-3 0,2-1-2 0,-2 0-1 16,2-3 0-16,-8 3-1 0,7 0-1 0,7 0 0 15,-8-3 0-15,2 4-1 0,-1-1 1 0,7-3-1 0,-8 3 0 16,2 0-1-16,-2 1 2 0,1-5 0 0,7 5 0 0,-7-1 0 16,0 0 0-16,0 0 1 0,0-3 0 0,0 3 0 0,0 0-1 15,0 1 1-15,1-4-2 0,-2 4 1 0,8-5-1 16,-7 1-1-16,-1-1 0 0,2 1 1 0,5 0-1 0,-6-1-4 16,0 1-8-16,1 0-23 0,-2-4-35 0,2 3-63 15,-8-3-109-15,0 0-91 0</inkml:trace>
  <inkml:trace contextRef="#ctx0" brushRef="#br0" timeOffset="172427.64">23342 14591 189 0,'0'0'175'16,"0"0"-63"-16,6 0-44 0,-6 4-27 0,6-4-15 15,1 3-6-15,-7 1-3 0,7-4 0 0,5 4-2 0,-5-1 1 16,0 2-3-16,6-3-5 0,-7 2-1 0,7 0-3 0,-6 4 0 16,5-4-1-16,2 3-1 0,-8 0 0 0,7 0 1 15,0 1-1-15,0-2 0 0,1 2 2 0,-2 0 4 0,1 3 4 16,0-4 2-16,7 1 4 0,-1-2 3 0,1 2 3 0,-1-1 4 15,7-3 0-15,0 3-4 0,1-4-6 0,-1 5-3 16,0-4-4-16,-1 0-6 16,2-2-7-16,-1 3-15 0,-6-5-23 0,-1 4-35 0,0-4-67 0,-5 0-114 0,-1 0-85 15</inkml:trace>
  <inkml:trace contextRef="#ctx0" brushRef="#br0" timeOffset="175037.76">23654 14701 142 0,'-6'0'168'15,"-1"-3"-30"-15,0 3-33 0,1 0-26 0,6-4-18 0,-7 4-13 16,7 0-9-16,-6 0-6 0,6 0 0 0,0 0-4 16,0-4-2-16,0 4-5 0,0 0-2 0,0 0-5 0,0 0-1 15,0 0-5-15,0 0-2 0,0 0-2 0,0 0-4 0,0 0 1 16,0 0-2-16,0 0 0 0,0 0 0 0,0 4 0 15,0-4 1-15,0 0-2 0,0 4 1 0,6-4-1 0,-6 3 1 16,0-3 0-16,0 4 0 0,0-1 0 0,7-3 2 0,-7 5 1 16,0-2-1-16,6 0 2 0,-6 1-2 0,0-4 2 15,7 4 1-15,-7 0-1 0,7-1-1 0,-7 1 0 0,6-1-1 16,-6 1 2-16,6-1 0 0,-6 1 1 0,7 0-3 0,-7 0 2 16,7 0-2-16,-1 3 1 0,0 0 0 0,-6-3-1 0,7 3 0 15,6-3-1-15,-6 3 2 0,-1 1 1 0,0-5-1 16,8 4 1-16,-1 1-2 0,0-1 2 0,0-3-1 15,-1 3 0-15,2-3 3 0,-1-1-3 0,0 1-2 0,0 4 1 16,-7-5 1-16,8 1-2 0,-2 3 1 0,-5-3-2 0,6-1-5 16,0 4 4-16,-6-3 1 0,6 3 2 0,-1 1 0 0,-4 0 0 15,4-1 1-15,1-4 1 0,0 5-1 0,0-1 1 16,1 0-1-16,4-3-1 0,-4 3-2 0,-1-3 2 0,7 3 0 16,-8-3-1-16,8 3-1 15,-7-3 1-15,7 0-1 0,-1-1 0 0,-6 1 0 0,0 0-2 0,7-1 0 0,-8 4 3 16,2-3 1-16,6 3-2 0,-8-3 2 0,1 3 0 0,1-3-2 15,-8 3 0-15,14 2 0 0,-8-3-1 0,1-2 1 0,1 3 0 16,-2 1 0-16,2-5 0 0,-2 4 1 0,2-3 0 16,-1 0 0-16,-1 0 2 0,2 3-2 0,-2-3 0 0,2-1 0 15,-1 1 0-15,0-1-3 0,0-3 0 0,7 4 1 16,-8 0-1-16,8-1 0 0,-1-3 2 0,-5 4-1 0,5 0-2 16,0-1 6-16,-6 2-2 0,7-2 1 0,0 0-1 0,-7 1 0 15,6 0-1-15,-6-1 0 0,7 1 0 0,-7 0-4 16,0-1 0-16,0 1-3 0,-1 1-2 0,2-3 1 15,-1-2-2-15,0 4-1 0,-7-1-2 0,7-3-2 0,-6 5-3 0,0-5-5 16,-1 0-6-16,0 0-10 0,1 0-20 0,0 0-27 16,-1 0-52-16,-6 0-96 0,0 0-91 0</inkml:trace>
  <inkml:trace contextRef="#ctx0" brushRef="#br0" timeOffset="175528.75">24722 15152 332 0,'0'0'295'0,"0"0"-116"0,0 0-80 0,7 0-45 16,-1 3-25-16,-6-3-13 0,6 4-6 0,2-4-2 0,-2 4-2 15,0-4-2-15,7 3 1 0,-6-3 1 0,-1 4 1 16,7 0 0-16,1-1 2 0,-2 1-1 0,2 1 2 0,-2-3 0 16,1 2 1-16,1 4 0 0,5-4 0 0,-6-1 0 0,7 4-1 15,-1-3 0-15,1 3 0 0,-1 0 0 0,1 0 0 0,6 1-1 16,0-1-4-16,0 1-1 0,7-1 0 0,-8 0 0 16,9 1 0-1,-9-1-3-15,7 1 1 0,2-1-1 0,-2 0 1 0,1-4-1 0,-8 5 0 0,1 0-2 0,0-2 1 0,1 2 0 16,-1-4 0-16,-7 3 0 0,1 0 0 15,-7 1 1-15,6-5-1 0,1 5 0 0,-1 3 0 0,-6-4-1 0,6 0 0 32,1 1 0-32,0-1-1 0,-1 4 1 0,1-4 0 0,0 1 1 0,-1-1 0 0,1 0 0 0,0 0 0 0,-1 1 0 15,0-4-1-15,0 3 1 0,1-3-1 0,-6 3 0 0,5-3 1 32,-6-1 0-32,0 1 1 0,0 0-1 0,0-1 1 15,-7 1 0-15,7 0 0 0,-6-1 0 0,0 1-3 0,-7 0 0 16,6-1-5-16,0 1-2 0,-6-1-4 0,8-3-6 0,-2 4-8 15,0 0-10-15,-6-4-10 0,6 3-13 0,1-3-17 16,-7 0-24-16,7 0-38 0,-1-3-51 0,-6 3-74 0</inkml:trace>
  <inkml:trace contextRef="#ctx0" brushRef="#br0" timeOffset="175925.22">25797 15533 141 0,'0'0'286'16,"0"-4"-98"-16,6 4-80 0,1 0-48 0,-1 0-28 0,0 0-14 15,8 0-10-15,-8 0-3 0,8 4-3 0,-2-4 0 16,1 4-2-16,1-4-2 0,-2 3-3 0,2 1-1 0,-2-4-1 16,1 3 0-16,1 1 0 0,-2 0 1 0,2 3 0 15,-2-3 2-15,8-1 3 0,-7 5 2 0,1-4 2 0,4-1 0 16,-4 1 1-16,5-1 1 0,-5 5 0 0,5-5 2 0,0 1-1 15,8 3 0-15,-7-4-2 0,-2 1 0 0,2 1 0 16,7 2-3-16,-9-3-2 0,9-1-3 0,-7 5-3 0,6-5-7 16,-7 1-5-16,7 3-3 0,0-3-3 0,0-1-2 15,0 5 1-15,0-5 1 0,0 1 4 0,0 3 5 0,7-3 5 16,-7 3 4-16,0-3 4 0,0 0 3 0,7-1 1 0,-7 5 1 16,0-5 0-16,-1 1-1 0,2 3 0 0,-1-3-1 15,0-1 1-15,6 1-1 0,-5 0 0 0,-1-4-2 0,-1 3 1 16,1 1 0-16,7 0 0 0,-7-4-2 0,0 3-6 0,0 0-9 15,1-3-9-15,-8 6-9 0,7-6-10 0,-6 3-8 16,0-3-2-16,-2 3-3 0,2-3 4 0,-7 0 6 0,1 4 10 16,-2-4 10-16,1 0 11 0,0 0 5 0,-6 0-1 0,-1 0-12 15,8 0-26-15</inkml:trace>
  <inkml:trace contextRef="#ctx0" brushRef="#br0" timeOffset="176274.06">26917 15734 53 0,'0'0'259'0,"6"0"-80"0,1 4-67 0,0-4-47 0,-1 3-29 15,7-3-15-15,0 4-9 0,-6-4-5 0,5 4-3 0,2-1-3 16,-8 1 1-16,7 0 0 0,-6-1 1 0,6 0 3 0,-7 3 1 16,8-3 2-16,-2 0 4 0,2 1 1 0,5 0 3 15,-6-1 1-15,6 1 1 0,1 0-1 0,6-1-2 0,-7 4-1 16,7-3-3-16,1 0-1 16,5 0-4-16,-6 3 1 0,7-3 1 0,-1-1-2 0,1 1 1 0,-1 3-1 0,1-3-3 15,-1 3-2-15,1-3-4 0,7 4-4 0,-8-5-10 0,7 0-6 16,-6 5-9-16,5-5-7 0,-5 1-5 0,7 3-8 0,-8-3-4 15,1 1-6-15,-1-3-3 0,1 2-9 0,-1 0-15 16,-6 0-28-16,7 0-40 0</inkml:trace>
  <inkml:trace contextRef="#ctx0" brushRef="#br0" timeOffset="176638.4">27744 15914 201 0,'0'0'259'0,"0"0"-83"0,0 0-70 15,0 4-46-15,7-4-31 0,-7 0-16 0,6 4-8 16,0-4-4-16,8 3-1 0,-8-3 0 0,8 4 0 15,-2-1 0-15,1-3 1 0,0 4 0 0,6-1-1 0,-5 1 1 16,6 0-1-16,-1-4 0 0,-6 4 0 0,6-1 0 0,1 0 0 31,-1 1 1-31,1 0-1 0,0 0 1 0,-1-1 1 0,1 1 2 16,6-4 3-16,0 4 3 0,0-1-1 0,0 1 0 16,6-4 4-16,-6 7 2 0,14-7 1 0,-7 8-1 0,5-5-3 15,-5 1 1-15,6 0-2 0,-7 0-1 0,8-1-3 0,-8 1-6 16,7-1-8-16,-12 1-10 0,5-1-16 0,1 5-25 15,-7-8-35-15,-7 3-46 0,7 2-65 0,-6-5-81 0</inkml:trace>
  <inkml:trace contextRef="#ctx0" brushRef="#br0" timeOffset="176970.51">28375 16045 220 0,'0'0'265'0,"0"0"-92"0,-6 0-73 16,6 0-41-16,0 0-27 0,6 0-14 0,-6 0-7 0,0 5-4 16,8-5-1-16,-2 0-2 0,0 2 0 0,1-2-2 15,-1 4 0-15,8-4-1 0,-8 5 0 0,6-2-1 0,-4-3 0 16,4 4-1-16,2 0-1 0,-1-1 0 0,-1 1-1 0,2-1 2 15,-2 1 1-15,8-1-1 0,0 1 1 0,-7 0 0 16,7 0 1-16,-1-4-1 0,7 3 2 0,-6 1 2 16,6 0 0-16,-1-1 1 0,1 1 2 0,1-4 1 0,5 4 0 15,-6 3 0-15,7-7-2 0,-1 7-6 0,1-3-3 0,-1 0-4 16,1 0-2-16,-1-1-4 0,1 4-4 0,-1-3-5 0,1 0-8 16,0-1-11-16,-7 1-17 0,6-1-30 0,-6 1-44 15,0-4-69-15,1 3-90 0</inkml:trace>
  <inkml:trace contextRef="#ctx0" brushRef="#br0" timeOffset="177259.22">28994 16170 218 0,'-6'4'172'0,"6"-4"-71"15,0 3-46-15,0-3-27 0,6 0-12 0,-6 4-4 0,7-1 1 16,-7-3 0-16,7 4 2 0,-1-4 0 0,8 4-1 16,-8-4-1-16,7 4-2 0,0-4-3 0,0 4-3 0,-1-4-2 15,2 2-1-15,5-2-2 0,-6 5 2 0,0-5 3 16,7 4 2-16,0-4 3 0,-8 3 4 0,15-3 1 0,-15 4 1 16,8-4 2-16,0 4-3 0,5-1-2 0,-5-3-5 0,0 0-2 15,-1 4-3-15,1-4-2 0,6 0-3 0,-7 4-8 0,1-4-5 16,6 0-15-16,-6 0-29 0,5 0-55 0,-5 0-84 15,-7-4-108-15</inkml:trace>
  <inkml:trace contextRef="#ctx0" brushRef="#br0" timeOffset="177398">29503 16244 14 0,'0'0'320'0,"0"3"-95"0,0-3-85 0,0 0-64 16,6 4-45-16,0-4-32 0,8 0-30 0,-2 4-33 15,2-4-48-15,-1 0-77 0,7 0-104 0</inkml:trace>
  <inkml:trace contextRef="#ctx0" brushRef="#br0" timeOffset="177540.1">29854 16306 121 0,'0'0'346'0,"0"0"-103"15,7 0-98-15,6 0-73 0,-1 0-49 0,2 0-35 16,-1 3-29-16,6-3-29 0,-6 0-36 0,7 0-48 0,0 0-70 16,-1 0-86-16</inkml:trace>
  <inkml:trace contextRef="#ctx0" brushRef="#br0" timeOffset="177697.56">30167 16361 306 0,'0'0'281'15,"0"0"-96"-15,0 4-73 0,7-4-48 0,-7 0-31 0,0 0-13 0,6 0-10 0,-6 0-5 16,6 3-3-16,1-3-3 0,0 0-5 0,5 4-6 16,1-4-9-16,1 3-15 0,-2-3-15 0,8 4-20 0,-7-4-24 15,0 4-26-15,0-4-23 0,1 3-19 0,-2-3-11 16</inkml:trace>
  <inkml:trace contextRef="#ctx0" brushRef="#br0" timeOffset="177792.86">30382 16408 119 0,'0'0'139'0,"0"0"-21"0,0 0-23 0,0 0-19 0,0 0-15 0,7 0-15 15,-7 0-11-15,0 0-10 0,0 0-10 0,0 0-11 0,6 0-17 16,-6 0-19-16,6 0-24 0,0 0-30 0,2 0-40 0,-2 0-58 16</inkml:trace>
  <inkml:trace contextRef="#ctx0" brushRef="#br0" timeOffset="177935.28">30506 16430 74 0,'0'0'247'0,"0"0"-63"15,0 0-57-15,6 0-44 0,-6 0-32 0,7 0-21 0,-7 4-13 16,6-4-8-16,0 0-4 0,2 0-5 0,-2 4-4 16,0-4-8-16,7 0-13 0,0 0-16 0,-6 0-24 0,5 3-25 15,2-3-37-15,6 0-41 0,-8 0-56 0</inkml:trace>
  <inkml:trace contextRef="#ctx0" brushRef="#br0" timeOffset="178062.81">30753 16474 36 0,'0'0'217'0,"0"0"-51"0,0 0-48 0,0 0-39 16,7 0-30-16,-7 4-20 0,0-4-15 0,0 0-10 0,6 0-15 16,-6 3-12-16,6-3-21 0,1 0-25 0,0 0-32 0,-1 5-37 15,7-5-44-15</inkml:trace>
  <inkml:trace contextRef="#ctx0" brushRef="#br0" timeOffset="178141.93">30896 16504 176 0,'6'0'165'16,"-6"0"-45"-16,0 0-42 0,8 0-28 0,-8 0-20 0,0 0-18 15,6 0-18-15,-6 0-23 0,0 0-33 0,6-4-55 16,1 4-78-16</inkml:trace>
  <inkml:trace contextRef="#ctx0" brushRef="#br0" timeOffset="178300.61">30987 16507 201 0,'0'0'238'16,"0"0"-70"-16,0 0-57 0,7 0-43 0,-7 0-28 0,0 0-18 15,7 0-10-15,-1 0-7 0,-6 0-6 0,13 0-12 0,-7 0-17 16,1-3-26-16,6 3-37 0,1 0-61 0,-2 0-92 16</inkml:trace>
  <inkml:trace contextRef="#ctx0" brushRef="#br0" timeOffset="178411.66">31216 16518 371 0,'0'-3'289'0,"0"3"-106"0,-7-4-78 0,7 4-45 15,0 0-24-15,0 0-14 0,0-4-9 0,0 4-9 0,7 0-16 16,-7 0-17-16,6 0-32 0,-6 0-52 0,6-3-93 16,7 3-117-16</inkml:trace>
  <inkml:trace contextRef="#ctx0" brushRef="#br0" timeOffset="178683.05">31267 16507 57 0,'0'-3'423'0,"0"-1"-112"0,0 4-124 0,0-4-87 16,0 4-48-16,7-3-28 0,0 3-16 0,-1 0-9 15,7-3-6-15,0 3-6 0,-6 0-7 0,5 0-5 0,8 0-7 16,-7 0-7-16,0 3-6 0,6-3-6 0,-5 0-4 16,-2 0 0-16,8 3 3 0,-7-3 6 0,1 0 6 0,-8 0 10 15,7 4 10-15,0-4 10 0,-7 0 9 0,1 0 6 0,0 4 3 16,-1-4 1-1,1 0 0-15,-1 3-2 0,0-3 0 0,2 0-5 0,-2 0-6 0,-6 4-7 0,6-4-7 0,0 0-13 16,-6 0-14-16,0 4-20 0,7-4-22 0,-7 0-24 0,0 0-21 16,0 0-24-1</inkml:trace>
  <inkml:trace contextRef="#ctx0" brushRef="#br0" timeOffset="179028.14">31652 16537 19 0,'6'0'210'0,"-6"0"-33"0,0 0-44 16,0 0-37-16,7 0-31 0,-7 0-22 0,6 0-16 15,-6 0-13-15,7 0-7 0,0 0-5 0,-1 0-3 0,0 0-6 16,0 0-5-16,8 0-6 0,-8 0-6 0,8 0-5 16,-8 0-5-16,7 0-4 0,0 0-4 0,0 0 1 0,-7 0 2 15,8 0 2-15,-8 0 4 0,7 0 4 0,-7 0 5 16,1 0 4-16,-7 0 10 0,7 0 9 0,-7 0 9 0,6 0 9 16,-6 0 10-16,0 0 6 0,0 0 7 0,0 0 3 0,0 0 0 15,0 0-5 1,0 0-4-16,0 0-8 0,0 0-6 0,0 0-6 0,0 0-5 0,0 0-2 0,0 0-3 0,0 0 0 15,0 0 1-15,0 0 0 0,0 0 1 0,6 0-1 16,-6 0 2-16,0 0-2 0,0 0-3 0,0 0 1 0,8 0-1 0,-8 0-1 31,0 0-1-31,0 0 0 0,6 0-1 0,-6 0-1 16,0 3 1-16,6-3 0 0,-6 0 0 0,0 0-1 16,0 0 1-16,7 0 1 0,-7 0 2 0,0 0-1 0,6 0-1 15,-6 0 0-15,0 0 2 0,0 0 1 0,7 0-1 0,-7 0-1 16,0 0 1-16,0 0-1 0,0 0-1 0,0 0 0 0,0 0-3 15,0 0-7-15,0 0-7 0,0 0-9 0,0 0-11 16,-7 0-18-16,7 0-18 0,-6 0-29 0,6 0-35 0,-7 0-51 16</inkml:trace>
  <inkml:trace contextRef="#ctx0" brushRef="#br0" timeOffset="179614.2">31723 16566 36 0,'0'0'229'16,"0"0"-55"-16,0 0-52 0,0 0-41 0,0 0-31 0,0 0-19 15,0 0-11-15,0 0-7 0,7 0-2 0,0 3-4 0,-1-3-1 16,1 0-1-16,-1 0 0 0,0 0-3 0,8 0-2 16,-8 0 0-16,0 0-1 0,8 0-1 0,-8 4-1 0,7-4 1 15,-7 0-1-15,1 0 1 0,6 0 0 0,-7 0 2 0,8 0-1 16,-8 0 1-16,7 0-1 0,-6 4 1 0,6-4 0 16,-7 0-2-16,8 0-1 0,-8 3 2 0,0-3-1 0,7 0 1 15,-6 0 0-15,0 4 1 0,-1-4 2 0,0 0 2 0,1 0 3 16,0 0 2-16,-1 4 1 0,0-4-1 0,1 0 2 0,0 0-1 15,-1 0 0-15,-6 3-3 0,7-3-3 0,-1 0-2 16,-6 4 0-16,6-4-2 0,-6 0-1 0,7 0 1 0,-7 0-1 16,7 0 1-16,-1 0 0 0,-6 0 1 0,6 0-1 0,2 0 0 15,-8 0 0-15,6 0 0 0,0 0-2 0,1 0 0 16,-7 0-1-16,6 0 0 0,1 0 0 0,-7 0-1 16,6 0 0-16,-6 0 0 0,0 0 3 0,7-4 1 0,-7 4 1 15,0 0 1-15,6 0 3 0,-6 0-2 0,6 0 1 0,-6 0 1 16,8 0-3-16,-8 0 0 0,6 0-1 0,0 4-1 0,1-4 0 15,-1 0 0-15,1 0 0 0,-1 0-1 0,1 4 1 16,-1-4 0-16,1 0-1 0,6 0 1 0,-7 0-1 0,1 0 0 16,6 0-1-16,-7 0 2 0,1 0-1 0,6 0 1 0,-6 0 1 15,-1 0 0-15,0 3 1 0,1-3 0 0,0 0 1 16,-1 0-1-16,0 0 1 0,-6 0 2 0,7 0 1 0,-7 0 0 16,7-3 0-16,-7 3-3 0,6 0 2 0,-6 0-1 0,7 0-1 15,-7 0-2-15,0 0 0 0,6 0-2 0,-6 0 1 16,6 0 0-16,-6 0 1 0,8 3 0 0,-2-3 0 0,-6 0-1 15,6 4 0-15,0-4 1 0,-6 0-1 0,7 0 0 16,0 0 1-16,-7 4 0 0,6-4-1 0,1 0 0 0,-7 3 0 16,6-3 0-16,0 0 0 0,2 0-1 0,-2 4 0 0,-6-4 0 15,6 0 1-15,1 0 0 0,0 0-2 0,-1 0 0 16,0 0-4-16,1 0-1 0,-1 0-5 0,1 0-6 0,0 0-8 16,-1 0-13-16,0 0-10 0,1 0-15 0,0 0-21 0,-7 0-27 15,6-4-37-15,-6 4-52 0</inkml:trace>
  <inkml:trace contextRef="#ctx0" brushRef="#br0" timeOffset="179931.37">31912 16591 99 0,'14'0'224'0,"-8"0"-60"0,7-3-56 0,0 3-44 16,-6 0-27-16,12 0-16 0,-6-4-12 0,0 4-5 0,7 0-4 16,-1 0-2-16,-6 0-2 0,7-4 0 0,-1 4-1 0,1 0 2 15,0 0 1-15,-8-3 2 0,8 3 1 0,-1 0 2 16,1-4 0-16,0 4 1 0,-1-4 2 0,1 4 0 0,-8-3 1 15,8 3-1-15,0 0-2 0,-7-4-1 0,7 4-2 0,-2 0-1 16,2 0-5-16,-1-3-8 0,1 3-11 0,0 0-11 16,-7 0-18-16,7-4-18 0,-1 4-24 0,-6-4-26 0,0 1-25 15,0 3-24-15</inkml:trace>
  <inkml:trace contextRef="#ctx0" brushRef="#br0" timeOffset="180153.11">32225 16544 35 0,'0'0'265'15,"-7"0"-82"-15,7 0-71 0,7 0-50 0,-7 4-33 0,7-4-22 16,-7 0-9-16,6 0-4 0,7 0 0 0,-7 0 1 0,8 0 0 31,-8 0 1-31,7 0-1 0,0 0 3 0,0 0 0 16,7-4-1-16,0 4 1 0,-8 0-1 0,14 0-1 0,-7 0-2 15,1 0-2-15,6 0-4 0,1 0-6 0,-8-4-8 16,7 4-5-16,0 0-7 0,0 0-7 0,0-3-7 0,1 3-6 16,-1-4-12-16,-7 4-7 0,1-4-15 0</inkml:trace>
  <inkml:trace contextRef="#ctx0" brushRef="#br0" timeOffset="181057.07">30811 16416 151 0,'7'-4'138'15,"6"4"-130"-15,1 0-115 0</inkml:trace>
  <inkml:trace contextRef="#ctx0" brushRef="#br0" timeOffset="181200.04">31190 16452 245 0,'0'0'308'16,"6"0"-105"-16,0 0-81 0,8 0-56 0,-8 0-37 15,7 0-22-15,-7 0-25 0,8 0-27 0,5 0-32 0,-6 0-50 16,7 0-81-16,-1 0-108 0</inkml:trace>
  <inkml:trace contextRef="#ctx0" brushRef="#br0" timeOffset="181278.56">31593 16467 84 0,'7'0'239'16,"-7"0"-144"-16,0-4-157 0,6 0-168 0</inkml:trace>
  <inkml:trace contextRef="#ctx0" brushRef="#br0" timeOffset="195542.39">11690 17435 46 0,'0'-5'230'0,"0"5"-50"0,0 0-46 0,0 0-38 0,0-3-27 15,0 3-21-15,0 0-12 0,0 0-7 0,0 0-6 0,0 0 3 16,0-4 0-16,0 4 1 0,0 0 1 0,0 0-3 0,0-4-4 15,0 4-1-15,0-3-5 0,0-1-2 0,0 4 1 0,0-4-2 16,0 4-3-16,0-3-1 0,7-1 0 0,-7 1 0 0,6-2 1 16,-6 2 0-16,6 0-3 0,1-1 0 0,0-4 1 0,-1 5 2 15,1-4-1-15,-1 0 2 0,0 3-2 0,1-4-2 0,6 2 1 16,-7-3 0-16,8 2-1 0,-8-4-1 0,7 4 1 16,0-4-3-16,-6 0 1 0,5 4 0 0,2-4 0 0,-8 0 2 15,8-4-2-15,-2 4 1 0,1 0 0 0,1-3-1 0,-2 2 0 16,2-2-1-16,5 3-1 0,-6-4-1 0,0 4-1 0,1-4 0 15,-2 1 0-15,1 3 0 0,0-4 0 0,0 4-1 0,1-3 0 16,-2 2 0-16,1-2 0 0,0 3 1 0,0 0 2 0,-6-4 0 16,6 4 2-16,0 0 0 0,-6-3 2 0,5 3 1 0,1-4 0 15,-6 4 1-15,6-3-1 0,1-2 0 0,-2 6 0 0,1-5 0 16,-6 0 0-16,6 4-2 0,-1-3-2 0,-4 3-1 16,4-1 0-16,-6 2-1 0,8-1-1 0,-8-1 0 0,7 1-1 15,-6 0 0-15,0 1 1 0,5 3 0 0,-6-1 0 0,2 1 0 16,-2-4 1-16,0 3-1 0,1 1 0 0,-7-4 0 0,13 3 0 15,-13 2 0-15,7-2 0 0,-1-3 0 0,0 4-1 0,0-4 1 16,2 1 1-16,-2-2 1 0,0 1-1 0,1 0 0 16,0 3 0-16,-1-3-1 0,1 1 0 15,-1-1-1-15,0 0 1 0,1 3-2 0,0-3 2 0,-1 4 0 0,0-4 0 0,1 4 0 16,-7 0 1-16,7-1 0 0,6 0 0 0,-7 1 0 16,0 0-1-16,1 0 0 0,0-1 0 0,-1 1 0 0,8 0 0 15,-8-4 0-15,0 3-1 0,1 1-1 0,-1-4 1 16,1 4 0-16,6-4 1 0,-7 4 0 0,0-4 0 0,2 3-2 15,4-4 2-15,-5 6 1 0,0-2 0 0,-1-3 0 0,1 4 0 16,-7 0 0-16,6-1 0 0,-6 5 1 0,6-5-1 16,-6 5-1-16,7-5 0 0,0 1 0 0,-7 0 0 0,0 0 0 15,6-1 0-15,0 1 1 0,-6 0 0 0,7-4 0 0,0 2-1 16,-1-1 0-16,1-1 1 0,-1 0 0 0,-6 0 0 0,6-3-1 16,1-1 0-16,0 4 0 0,-1 0 1 0,0-4 1 15,2 4 0-15,-2 1 1 0,0-6-1 0,7 5 1 0,-6-3-1 16,-1 3-1-16,1-4 0 0,-1 4 0 0,0-3 0 15,2 3-1-15,4-4-1 0,-5 4 1 0,-1-3-1 0,7-1 0 16,-6 0 1-16,-1 0 0 0,1-2 2 0,6 1-1 16,-7 2 2-16,8-4-1 0,-8 3 1 15,0 0 0-15,7-2 0 0,-6 1 0 0,0 1 1 0,-1-3-1 0,0 4 1 0,2-1-1 16,-2 0 2-16,0 4 1 0,-6 0 1 0,6-3 3 0,-6 3-3 16,0-1 5-16,7 2 0 0,-7-1 1 0,0 3 0 15,0-2 0-15,0-5-2 0,0 4-2 0,0-4-1 0,0 4 1 16,0-3-2-16,0-1-1 0,0-1 0 0,0 2 1 0,0 0 0 15,0 3-1-15,0-3-1 0,7 2-2 0,-7 1 0 16,0-3 1-16,6 3-1 0,-6 0 1 0,7-4-4 16,-7 4 3-16,6-1 0 0,0-2-2 0,-6 0 2 0,8 3-3 0,-2-4 1 15,0 0-1-15,1 1 1 0,6-1 1 0,-7 0-1 16,1 1 2-16,-1-1 0 0,1 0 3 0,0 1-1 0,-1 0 1 16,0-2 1-16,1 2-3 0,0-1 2 0,-1 0-2 15,0 1 0-15,1-1-2 0,-1 0 0 0,1 4-2 0,0-3 0 16,-1-1 0-16,8 1 0 0,-8-1 1 0,0 4-1 0,0-4 1 15,1 1 0-15,6-4 0 0,-6 2 1 0,-1-2 0 16,8 4-1-16,-8-5 0 0,0 1 0 0,0 3 0 0,8-3 0 16,-8 4 1-16,1-1-2 0,-1 0 0 0,0 0 0 0,2 1 0 15,-2 0-1-15,0 2 0 0,-6-2 1 0,6 3-1 16,2 0 0-16,-8 3 1 16,6-3 1-16,0 4 0 0,-6 0 1 0,7-1 0 15,-1-2-2-15,1 2 0 0,-7-3 0 0,7 3 0 0,-1-2-1 0,0 2 1 0,0 1-2 0,2-4 0 0,-2 4 2 31,0-4-1-31,1 3 1 0,0 1 0 0,-1-4 2 0,1 4-1 0,-1-4 1 0,0 4-2 0,1-5 1 0,0 5-1 16,-1-4 1-16,0 4 0 0,1-4 0 0,0 0 0 16,6-4 1-16,-7 4-1 0,0-3 1 0,8-1-1 0,-8 0 0 15,8 1-1-15,-8 2 0 0,7-2 0 16,-7-1-2-16,1 4 2 0,0 0 0 0,-1-3-1 0,0 3 0 0,8 0 0 16,-8-4-2-16,0 4 2 0,1 0-1 0,0 0 2 0,-1-1-1 15,1 2 2-15,-1-1-1 0,0 0 1 0,1 0 1 0,0 0 0 16,-1 0 0-16,-6 0 0 0,6 0 3 0,-6 0-3 15,7 0 1-15,0-3 0 0,-7 5 1 0,6-1-2 0,-6-1 1 16,0 4-1-16,7-4-2 0,-7 0 2 0,0 0-1 0,6 0 2 31,-6 0 1-31,6-1 3 0,-6-2 4 0,7 3 2 16,-7-3 0-16,7 2 1 0,-7-2 2 0,6-1-1 16,-6 5-1-16,6-2-2 0,-6-2-3 0,8 3-1 0,-8 0-2 0,6-1-2 15,0 2 0-15,-6-1-1 0,7 0 0 0,-7 4-2 16,6-5 1-16,1 1 1 0,-1 0 0 0,1 4-1 0,-1-4-1 15,-6 4 0-15,6-4 1 0,-6 3 0 0,8-3 1 16,-2 4-3-16,0-4 2 0,-6 0 0 0,7 4 1 0,-1-4 0 16,1 1 1-16,-7 1-1 0,6-2 1 0,1 4 1 0,-7-4 2 15,6 4 2-15,-6-4 0 0,7 3 1 0,0-2 1 16,-7 2 1-16,6-3 2 0,-6 4 2 0,6-4-2 0,-6 4 2 16,7-4 0-16,0 2 1 0,-7 0-3 0,6-3-2 0,0 1-3 15,-6 4-2-15,7-4-1 0,-1 0-4 0,-6 0 1 16,7 4-1-16,0-4-1 0,-1 3 1 0,0-3-2 0,-6 1 0 15,8-1 1-15,-2 3 0 0,0-4 0 0,1 5-1 16,-1-4 0-16,1 1 0 0,-1 3 1 0,1-1 0 16,-1-2-1-16,0 2 0 0,2-3 2 0,-2 3 2 0,0-2-1 15,1-1 2-15,-1 0 1 0,7 0 1 0,-6 0 1 0,-1-1-1 0,1 1 2 16,6 0-2-16,-7 0 1 0,1 0-1 0,6 1-2 0,-7-1 0 16,1 0-3-16,-1 3 1 0,1 1-1 0,0-4 0 15,-7 7-1-15,6-3 0 0,0 0 1 0,-6 3-1 16,7-3 0-16,-7 0 0 0,7 2 0 0,-1-2-1 0,0 0 1 15,-6-1 0-15,7 5-1 0,-7-4 0 0,7 3 0 0,-1-3-1 16,-6 3 1-16,7-3 0 0,-1-1-1 0,-6 5 0 0,6-5 0 16,2 5 1-16,-8-1-1 0,6 0 0 0,0-3 1 15,-6 3-1-15,6 1 0 0,-6-5 1 0,7 5 0 0,0-1 1 16,-1-3 0-16,-6 3 1 0,7-4-2 0,-1 5 0 0,-6-3 0 16,6-3 0-16,-6 2 1 0,8 0-1 0,-8 3 0 15,0-3-1-15,6-1 1 0,-6 1 0 0,6 3-3 0,-6-3 1 16,0 0 1-16,6 3 0 0,-6-3 1 0,0 0 0 0,8-1 1 15,-8 1-1-15,0 3 5 0,6-3-4 0,-6 0-1 16,0 3 2-16,6-3-1 0,-6-2-1 0,7 3 0 0,-7-6-1 16,6 5 1-16,-6 0 0 0,7 0 0 0,0-4 0 0,-7 4 5 15,6-1-3-15,-6 1 0 0,6 0-1 0,-6-1 0 16,6 1-1-16,2-4 0 0,-8 4 0 0,6-1-6 0,0 1 4 16,1-4 0-16,-7 3 3 0,7 1 0 0,-1 0 0 15,1-4 0-15,-1 4 0 0,0 0 2 0,-6-5 0 0,8 6 4 16,-8-2-1-16,6 4 2 0,-6-3 5 0,6-4 1 15,-6 4 0-15,6-1 0 0,-6 1-1 0,0 3 0 0,0-3-2 16,7 3-2-16,-7-3-2 0,0 4 4 0,7-5-3 0,-7 4-2 16,6-4-3-16,-6 1 0 0,7 4-2 0,-7-5 0 0,6-3 0 15,-6 5-5-15,6-2-1 0,2 0 5 0,-8 1 1 16,6 0 1-16,-6-4-1 0,6 4 5 0,0-1-2 0,-6 1-2 16,8 0 3-16,-2 0-3 0,-6-1-1 0,6 1 3 15,-6 4 3-15,7-6-3 0,-7 2 6 0,0 3 7 0,6-3 7 16,-6 3 6-16,0 1 5 0,0-4 2 0,0 3-1 0,0 0-2 15,7 1-2-15,-7-5-7 0,0 5-5 0,0-1-6 16,0 0-5-16,0 1-2 0,0-5-3 0,0 5 0 0,0 3-2 16,0-8 1-16,0 5 0 15,0-1-2-15,0 0 1 0,0 1 2 0,7-1-1 0,-7 0 1 0,0 1 1 0,0-1 0 16,0-3 1-16,6 0-1 0,-6-1-3 0,0 0 0 0,6 1 0 16,-6 0-1-16,6 0-1 0,-6-4 0 0,0 3 0 0,8 1 1 15,-8-4 3-15,6 4-2 0,-6-1 0 0,6 1 1 0,-6 0-1 16,0 3 0-16,7-3 0 15,-7 0 0-15,0-1 0 0,6 1 1 0,-6 0 0 0,0 3-2 0,7-4 0 0,-7 1 1 16,7-1-2-16,-7 1 1 0,0 0-1 0,6 0-1 0,-6 3 1 16,6-3-1-16,1 0 0 0,-7-1 1 0,7-3 0 15,-1 4 0-15,0-5 6 0,1 6 0 0,0-5-2 0,-1 0-1 16,1 4 1-16,-1-4-3 0,0 2 1 0,-6-1 1 16,7 2-6-16,0 1-2 0,-7 0 2 0,6 0 1 0,-6-1 1 15,6 1 1-15,-6-4 2 0,8 4-1 0,-8-1-1 0,6-3 2 16,-6 4 1-16,6 0 0 0,-6 0 0 0,7-4 0 15,-7 0-2-15,6 3 0 0,1-3 0 0,-7 0 2 0,6 0 0 16,1 4 0-16,-7-4-1 0,6 0 0 0,0 0 1 0,2 0 0 16,-8 0 1-16,6 0-1 0,7 0-2 0,-13 0 1 15,13 1 1-15,-7-2-2 16,-6 1-1-16,7 0 0 0,-1 0 0 0,8 0 0 0,-8 0 0 0,0 0 0 0,1 0 0 0,0 0-4 31,-1-4 1-31,1 5 3 0,-7 2 1 0,6-3 1 0,0 0 1 0,1 4-2 0,-7-4 1 0,7 0 5 0,-1 3-3 16,-6-3-2-16,6 0 0 0,2 0-1 0,-2 0 0 15,0 1 8-15,1-1-3 0,-7 0-4 16,6 0-1-16,1 2 0 0,-1-1 0 0,1-1-1 0,-1 0 0 0,0 0-9 0,2 0 4 31,-8 0 2-31,6 0 2 0,0 4 1 0,1-5 0 16,-7 2-1-16,6-1-1 0,1 4 2 0,-7-4 0 0,6 4-3 16,-6-5 2-16,7 5 1 0,-7-4 0 0,0 0-1 0,6 4 1 15,-6-4 0-15,6 7 0 0,-6-7 1 0,8 7 0 16,-8-3 0-16,6 0-1 0,-6-1 0 0,6 1 0 0,-6 0 1 15,7 3-1-15,-7-3 1 0,7-5-1 0,-7 6 0 0,6-2 0 16,0-3 0-16,1 4 0 0,-1-1-2 0,-6 1 2 16,7 0-2-16,0-1 2 0,-7 1 1 0,6 3 0 0,-6-3 0 15,6 3-1-15,1-3 1 0,-7 4-1 0,7-2 0 16,-7 2 0-16,6-4-1 0,-6 3-1 0,6 4 1 0,-6-4 1 16,7 1 0-16,-7-4 0 0,7 3 1 0,-1 1-1 0,-6-1 0 15,7-4 1-15,-1 5-1 0,0 0 0 0,-6-6 0 16,8 6-1-16,-2-5 0 0,0 5 1 0,0-1 0 0,1-3-1 15,0 3-1-15,-1-3 1 0,1 3 0 0,-1-3-1 0,0 0-1 16,2-1 1-16,4 1 0 0,-6 0 1 0,2-1 1 16,-2 1-1-16,0 0-1 0,1 3 2 0,-1-3 0 0,1 3 0 15,-7 0-3-15,7 1 0 0,-1-1 1 0,0-4 1 0,0 5 1 16,2 0-1-16,-2-2 1 0,0-2 0 0,1 3 0 0,0-3 0 16,6 4-2-16,-7-5 0 0,8 5-1 0,-8-1 1 15,6 0-2-15,-5-3-2 0,6 3-1 0,0 1-2 16,-7-1-3-16,2 0-3 0,4 1 0 0,-6-1-4 0,8 0 0 15,-1 1 2-15,-7-1 2 0,8 0 2 0,-8 1 2 0,0 3 2 16,0-7 1-16,2 7 1 0,4-4-1 0,-12 0 1 16,7 4-1-16,-1 0-1 0,-6-3 1 0,0 3 1 0,7 0 1 15,-7 0 0-15,0-4 1 0,7 4 0 0,-7 0 1 16,6 0 0-16,0-4 1 0,-6 4-1 0,7 0-1 0,0 0-1 0,-7-3-1 16,6 3-1-16,0 0-1 0,1 0 0 0,0 0-3 15,-1 0 1-15,1-4 0 0,-1 4-1 0,0 0 1 0,1 0-1 16,0 0 1-16,-1 0 0 0,0 0-1 0,2 0 2 0,-2 0 0 15,-6 0 2-15,6 4 0 0,1-4 2 0,-1 0 1 16,-6 0 2-16,13 3-3 0,-6-3 3 0,-1 0-2 0,0 0 3 16,2 4-1-16,-2-4 1 0,7 0 1 0,-7 0 0 0,1 4 2 15,-1-4-1-15,7 0 1 0,-6 0-1 0,0 3 0 16,-1-3 0-16,7 4 0 0,-6-4 0 0,-1 4-1 0,1-4 1 16,-1 0-1-16,0 3 0 0,8-3 0 0,-8 4 0 0,0-4 1 15,1 0 0-15,0 0 0 0,-7 0 0 0,6 0 0 0,1 0 0 16,-1 3 0-16,1-3 0 0,-7 0-1 0,6 4 0 15,1-4 1-15,-1 0-1 0,0 4 1 0,2-4 0 0,-2 0 0 16,0 3 1-16,1 1 0 16,-1-4-1-16,7 4 0 0,-6-1 0 0,-1 1 1 0,8 0 0 0,-2-1 0 0,-5 1 0 15,6 0 0-15,-7-1 1 0,7 5 1 0,1-5-1 16,-8 5-1-16,7-5-1 0,-6 4 1 0,5-3-1 0,2 3 0 0,-8-2 0 16,7 1-1-16,1-1 1 0,-8 2-2 15,6-4 0-15,2 1 0 0,-8 3 1 0,7-3 0 0,-7 3-1 0,8-3 0 16,-2 3 2-16,-4 1 0 0,-2-1 0 0,7-3-1 15,-7 3 0-15,1 0 1 16,6 0 0-16,-7 1 0 0,8-5 0 0,-8 5-1 0,7-1 0 0,-7 0 2 16,8 1-1-16,-2-1 0 0,2 1-1 0,-2-1 0 0,2 1 1 0,-1-1-1 15,-1 0 1-15,2 0-1 0,-2 1 1 0,-4-2 0 0,4 2 0 16,1 3 1-16,-6-4 0 0,6 1 0 0,-7 3-1 0,0-4 1 16,2 0 0-16,4 4 2 0,-12-4-1 0,7 4-1 15,-1-2 0-15,1 1-1 0,-7-2 0 0,7-1 2 0,-1 3 0 16,0-2-5-16,1-1 2 0,0 1 1 0,-1 3-1 0,0-4 1 15,1 0-1-15,0 5 1 0,6-6-3 0,-7 2 3 16,7 3 0-16,-6-4 0 0,5 5 0 0,2-5 0 0,-8 4 2 16,7-4-2-16,-6 4 1 0,6-1 0 0,-1-2 0 15,-4 3-1-15,4-3 1 0,-5 2 0 0,6-2 4 0,-6 3-2 16,5-4-2-16,-6 4 1 0,2-4-1 0,4 4-1 0,-5-3 0 16,0 3 1-16,-1-4-4 0,1 4 3 0,-1-3 0 15,0 2 0-15,1-2 0 0,0 3 0 0,-1-4 0 0,0 4-1 16,8-4 0-1,-8 4 0-15,1 0 1 0,6-3-1 0,-7 2 0 16,7-2 1-16,-7 3-1 0,8-3 0 0,-1 2-1 0,0-2 1 0,-7 3 0 0,7-4 0 16,1 0 1-16,-2 1 0 0,-5 3 0 0,6-4 0 0,0 0 1 0,0 0-1 0,0 1 0 31,-7-1 0-31,8 4-1 0,-2-4 1 0,-5-3 1 0,0 7-1 16,-1-3 0-16,7-1 0 0,-7 0-1 0,2 0 0 15,-2 1 2-15,0 3-1 0,0-4 0 0,8 0 0 0,-8 1 0 16,1-1 0-16,5 0 1 0,-4 1 0 0,4-1 0 0,-5 4 0 15,6-4 2-15,-7 0-3 0,7 5 1 0,-6-1 0 16,0 0 1-16,-1-4 0 0,7 4-2 0,-6 0 0 16,-1 0 0-16,0-4 1 0,1 4 0 0,-7-3 1 0,6-1-1 15,1 4-1-15,0-4 0 0,-1 0 1 0,0-3-1 0,-6 3 0 16,8 0 0-16,-8-3 0 0,6 4-1 0,0-4 0 0,-6 3 2 16,6-3-1-16,-6 3 0 0,7 0 0 0,0 1 1 15,-1-2 0-15,-6-1 0 0,7 2-1 0,-7 0 0 0,6-3 0 16,0 3 0-16,2-3 0 0,-8 3 0 0,6-3 0 15,0-1 0-15,-6 5-1 0,6-4 1 0,-6-1-1 0,8 4 1 16,-2-3-1-16,-6-1 1 0,6 5 0 0,1-4 0 16,-7-1 0-16,6 0 0 0,1 6 0 0,-7-6 1 0,7 5 0 15,-7-5-1-15,0 5 0 0,6-5-1 0,-6 5-1 0,6-5 1 16,-6 5 0-16,6-5 0 0,-6 4-1 0,8-3 1 0,-8 3-1 16,6 1 2-16,0-5-1 0,1 5 0 0,-1-1 0 15,-6-3-1-15,7 3 2 0,0 0-1 0,-1 1 0 0,0-1-1 16,1-4 1-16,-7 5 1 0,7-5-1 0,-1 5 2 0,0-4-1 15,1 3 0-15,0-3 0 0,-1-1 1 0,-6 1-1 16,7 3 0-16,-1-3 2 0,-6 0-2 0,6-1 0 0,-6 1 0 16,7 0-1-16,-7-1 1 0,0 1 0 0,7 0 0 0,-7-1 0 15,0 1 0-15,6 0 2 0,-6-1-2 16,6 5 1-16,-6-5 0 0,0 1 0 0,7 0-1 0,-7 3 0 16,7 0 0-16,-7-3 0 0,6 3 1 0,-6 0-1 0,7 2 0 0,-7-6 0 15,6 4 0-15,-6 1 0 0,7-5 1 0,0 4-1 16,-7-3-1-16,6 3 1 0,0-3 0 0,-6 0 0 0,6 3 0 15,2-3 0-15,-2-1 0 0,-6 1 0 0,6 0 1 16,1-1-1-16,-1-3 0 0,1 4-1 0,-7-1 1 0,7 1-1 16,-1-4 1-16,-6 4-1 0,6-1 0 0,0 2 1 0,2-5 1 15,-8 3-1-15,6 0 0 0,0 1-1 0,1 0 0 16,-7-4 0-16,7 3 1 0,-1 1 0 0,1 0 0 0,-1-1 0 16,0-3 0-16,-6 4 0 0,7-1 0 0,0 1 0 0,-7-4 0 15,6 4 0-15,0 0 0 0,-6 0 0 0,7 0 0 16,-7-1 0-16,7 1 0 0,-7-1 0 0,6 1 0 0,-6 0-1 15,7-1 1-15,-7-3 0 0,6 4-1 0,-6 0 1 0,0-1 1 16,7-3 0-16,-7 3 0 16,6-3 1-16,1 5-2 0,-7-5 1 0,0 3 0 0,0-3-2 0,6 4 0 0,-6-4 1 15,0 3 0-15,6-3 0 0,-6 4 1 0,0-4-2 0,8 4 0 16,-8-4 1-16,0 3 1 0,0-3 0 0,6 4-1 0,-6-4 0 16,0 4-1-16,6-4 2 0,-6 3 0 15,0-3-1-15,0 5 0 0,0-2-1 0,7-3 0 16,-7 3 1-16,0 1 0 0,6 0 0 0,-6 0-1 0,0-4 0 0,7 3 1 15,-7 1 0-15,0-1 0 0,6 1 0 0,-6-1 1 0,7-3-1 16,-7 4 0-16,6 0 0 0,-6-1-1 0,6-3 1 0,-6 4 1 16,8-1-1-16,-8 1 0 0,6 1 0 0,-6 2 1 15,6-7 0-15,-6 7-1 0,7-3 0 0,0-1-2 0,-7-3 1 16,6 4 0-16,0 0 0 0,1-1 0 0,-1 1 1 0,1-4 0 16,0 4 1-16,-7-1 2 0,6 1-2 0,7-4 0 15,-6 4 0-15,-1-1-1 0,0 1 1 0,-6 0-1 0,7-1-1 16,-1 1 0-16,1 0 1 0,-7-1 0 0,7 1 0 15,-1 0 0-15,0-1-1 0,-6 1 1 0,8-1 1 0,-2 5 0 16,-6-4-1-16,6-1 1 16,1 1 0-16,-7-1-1 0,6 1 2 0,1-1-1 0,-7 1 0 0,6 0 0 0,1 0 0 15,-7 2-2-15,6-1 1 0,-6-1 0 0,6 3 0 0,2-3 0 16,-2-1 0-16,-6 5 0 0,6-5 0 0,1 5 1 0,-7-5 0 16,7 1-1-16,-1 3-1 0,-6-3 0 0,6 0 1 15,1 3-1-15,-7-4 0 0,6 5-1 16,-6-5 1-16,7 5 1 0,-7-5 0 0,7 5 0 0,-1-1 0 0,-6 0 0 0,6-3 0 15,1 3 0-15,0 2 1 16,-1-3-1-16,0-3 0 0,1 5 0 0,-1-4 0 0,8 3-1 16,-8 0 1-16,0-3 0 0,2 3 0 0,4 1 0 0,-6-1 1 0,1 0 0 0,6 1 0 15,-6-1-2-15,-1 4-3 0,8-7-2 0,-8 7-5 16,6-4-2-16,-4 0-3 0,4 4 0 0,1-4-1 0,-6 5-2 16,6-5-2-16,-7 4 1 0,0-4 0 0,2 0 0 15,4 5-2-15,-5-5-2 0,-1 4-1 0,1-4 2 0,0 4-1 0,-1-4 2 16,0 1 1-16,0 3 1 0,-6-4 2 0,8 0 3 15,-2 0 0-15,-6 5 2 0,6-4-3 0,-6-5 3 0,7 4 3 16,-7 1 2-16,7-5 1 0,-1 5 4 0,1-2-2 0,-7-1 0 16,6-2 5-16,0 4-2 0,1-3-3 0,0 3-1 31,-1-3-1-31,7 3-3 0,-6-2 1 0,-1 1 0 16,1 2-1-16,-1-1-3 0,1 0-1 0,0 0-1 0,-1 1 3 15,0 0-1-15,0-2 2 0,2 2 0 0,-8 0 2 0,6-1 2 16,0 0 6-16,1 0 1 0,-1 4 0 0,-6-3 1 0,7-1-1 15,0 4 0-15,-1-4 0 0,0 1-1 0,0-4 0 16,2 3 0-16,-2 0-1 0,0 0 1 0,1 4 1 0,0-4-1 16,-1 1 2-16,1-2-1 0,5 3 1 0,-5-2-1 0,0 0 0 15,-1 4 0-15,7-3 0 0,-6-1-1 0,-1 4 0 16,7-4 1-16,-6 0 0 0,-1 1 0 0,7-1 0 0,-7 0 0 16,8 1 2-16,-1-5-1 0,-7 5 0 0,1-1 0 0,6-3-1 15,-7 3-1-15,8-2-1 0,-8 1 0 0,0 2 1 16,1-1 0-16,0 0-1 0,-1 4 1 0,0-3 1 0,1-1 1 15,-1 0 0-15,1 0 0 0,0 1 1 0,-1-1-3 0,-6 0 1 16,6 1-1-16,1-1 1 0,0 0 0 0,-1 1-1 0,0-5 1 16,1 4-1-16,-1 1 1 0,1-5 0 0,0 6 1 15,-1-6-1-15,0 1 0 0,2-1 0 0,-2 1-1 16,7-1 0-16,-7 1 0 0,7 0 0 0,0-1-1 0,-7 1 1 16,8-1-2-16,-1 1 1 0,-6 0-4 0,5 0-5 0,1-1-2 15,-6 5-2-15,0-5-2 0,5 1-4 0,-5 3 1 16,0 1-2-16,-1-5 5 0,0 4 3 0,1-2 3 0,-1 1 4 15,-6 2 0-15,7-1 3 0,0-3 1 0,-1 4 3 0,0-2 0 16,8 2 0-16,-8 0 0 0,0-1 5 0,1-4-3 0,6 5-2 16,-6-1 0-16,-1-3 0 0,0 2 0 0,8-1 1 15,-8 2 0-15,7 0-7 0,-6-3 3 0,6 3 0 0,-7 0-1 16,1 1-3-16,6-1-1 0,-7 1-4 0,0 2-1 0,2-3-2 16,-2 1 0-16,0 0-1 0,-6-2 1 0,7 2 2 15,-1 0 0-15,1-5 4 0,-7 5 2 0,0-1 3 0,7-4 0 16,-7 5 2-16,0-5 1 0,6 5 1 0,0-5-1 0,-6 1 1 15,6 3 0-15,-6-7-2 0,8 8 1 0,-2-5-1 16,-6 1 2-16,6 0-1 0,-6 0 1 0,7-1-2 0,0 1 0 16,-1 3 1-16,-6-3-1 0,7-1 0 0,-1 1-2 15,0 3 0-15,2-4-1 0,-8 6-1 16,6-3 1-16,0-1 0 0,0 2 1 0,1 4 0 0,0-4 1 0,-1 0 3 0,-6 1 0 16,7-5-1-16,-1 5 0 0,1-1 1 0,6 0 1 15,-7 1 0-15,0-5-1 0,2 4 1 0,4 1 0 0,-5-5 0 16,-1 5-4-16,1-5 2 0,6 5 0 0,-7-5 0 0,0 5 0 15,8-5 0-15,-8 1 0 0,8 4 1 0,-8-5 3 16,7 5-3-16,0-5 1 0,-6 5-1 0,5-5 0 0,2 4 1 16,-1-3 0-16,-1 4 0 15,-5-5 1-15,6 4 2 0,-7 1-4 0,8-5 0 0,-1 5 0 0,-7-1-1 0,7-3 0 16,0 4 0-16,-7-5 2 0,8 4-2 0,-1 0 0 0,-6-3 1 16,5 3 0-16,1-3 0 0,-6 3 1 0,6-3-1 15,0 4-4-15,0-1 2 0,0 0-1 0,-7-3 1 0,8 3-1 16,-2 0-3-16,2 0 1 0,-8 1-2 0,7-1 3 0,0-3-1 15,-6 3-3-15,-1-3-3 0,0 3 0 0,2 1 0 16,-2-5-2-16,-6 5 2 0,6-4 0 0,-6 2-1 0,7-2 4 16,-7 3 0-16,0-3 2 0,0 0 2 0,0-1 2 0,0-3 1 15,0 5-1-15,0-5 2 0,0 2-1 0,0-2 2 0,0 4 0 16,0-4 0-16,0 4-1 0,0-4 0 0,0 0 1 16,0 0-1-16,0 0 1 15,0 4 1-15,0-4-1 0,7 0-1 0,-7 0 1 0,0 4-1 0,0-4 0 0,6 0 1 16,-6 4-1-16,6-4 0 0,-6 0 0 0,7 3 1 0,-1-3 1 15,1 0 2-15,0 4-1 0,-1-4 0 0,0 0-2 16,1 3-1-16,-7-3 1 0,7 4-1 0,-1 0 0 0,0-1-1 16,-6 1 1-16,7 0-2 0,-1 2 2 0,1-1 1 0,0-2-1 15,-1 1 1-15,0 0-1 0,2 3 0 0,-2-3 0 0,6-1 0 16,-5 1 0-16,6-1 0 0,-6 2 0 0,5-2 0 16,-4 0 0-16,4 1 0 0,-6 0 0 0,1 0-1 0,6-1 1 15,-6 1 0-15,6-1 1 0,-6 1-1 0,-1 3-4 16,6-3 1-16,-4 0-2 0,4 0 2 0,-5-2-2 0,6 3 1 15,-6-1 0-15,5-1-1 0,-4 1 4 0,4 0 1 16,1-1-1-16,-6 1-1 0,6 0-2 0,-1-1 3 0,8 1-1 16,-7 0 0-16,0-1-1 0,7 1 0 0,-1-1-1 0,1 1 2 15,-1 3-4-15,1-3-5 0,0 0-3 0,-8-4-8 0,8 3-5 16,-1 1-6 0,-5 0-8-16,5 3-7 0,1-3-2 0,-8 0-3 0,2 3-1 0,6-4 5 0,-8 5 3 0,1-5 5 15,0 1 6-15,-6 3 8 0,5-4 6 0,2 1 6 0,-1 1 4 16,0 1-1-16,0-1-3 0,0-2-5 0,0 4-9 15,0-3-10-15,0 0-17 0,0-1-9 0,7 1-15 0,-8 0-10 16,2-1-8-16</inkml:trace>
  <inkml:trace contextRef="#ctx0" brushRef="#br0" timeOffset="196997.31">21772 15060 44 0,'13'4'133'0,"0"-4"-14"0,6 4-18 15,-5-4-20-15,-2 3-16 0,2-3-13 0,-8 4-12 16,7-4-6-16,0 4-3 0,0-4-1 0,1 3-1 16,-2-3 1-16,-6 4 0 0,8-4 3 0,-1 3-3 0,-1-3-4 15,2 4-1-15,-2-4 0 0,2 4-2 0,-1 0-2 0,7-4 1 16,-8 0-3-16,2 3 2 0,5 1-1 0,-6-4 0 0,6 4-1 16,-5-4-1-16,-2 7 0 0,2-4-3 0,5 1-2 15,-6-4-1-15,0 4-3 0,1-1-1 0,-8 1-1 0,7 0-2 16,0-1-1-16,0 2-4 0,-7-2 2 0,8-3-2 0,-8 3 1 15,7 1-1-15,-7 0-1 0,8-4 0 0,-8 3 1 16,7 1 0-16,-6-4-1 0,5 4 1 0,2-4 0 0,-8 3 0 16,7-3 0-16,0 4 0 0,0-4 0 0,-7 5 1 0,8-5-1 15,-1 2-1-15,0-2 1 0,0 4 1 0,-7-1 0 16,8-3 0-16,-2 5-1 0,1-1 1 0,0-1 1 0,0 1-1 16,1-1-1-16,-2 1 0 0,2-1-1 0,-2 1-2 15,1 3-2-15,1-3-2 0,-2-1-4 0,2 5 0 0,-2-4-3 16,2-1-3-16,-1 1-1 0,-1 3-2 0,2-3 2 0,-2 0 3 15,2-1 2-15,-1 5 3 0,-1-8 2 0,8 3 1 16,-6 5 3-16,-2-8 4 0,1 4 0 0,1-1 0 0,5 1 0 16,-6-4 0-16,0 3 0 0,0-3 0 0,0 4 1 0,1-4-1 15,-2 3-1-15,8-3 2 0,-7 0-1 0,-1 0 1 16,8 4 0-16,-6-4 0 0,-2 0 1 0,8 0 2 0,-1 0 4 16,-5 0 2-16,5 4 4 0,1-4 0 0,-1 0 2 15,-6 0 0-15,7 0 0 0,-7 3-3 0,6-3-2 0,-6 0-3 16,-7 5-2-16,8-3-3 0,-1-2-1 0,-7 0-2 0,8 0 1 15,-8 4-1-15,0-4-1 0,0 5 1 0,-6-5 0 16,8 0 0-16,-2 3 0 0,-6-3 0 0,6 4 0 0,-6-4 0 16,7 4 2-16,-7-4-2 0,6 3 0 0,-6-3 1 0,7 4-1 15,-7-4 1-15,7 3-1 0,-7-3 1 0,6 4-1 16,-6-4 2-16,6 4 2 0,1-4-3 0,-7 3 1 0,7-3 1 16,-1 4 1-16,0-4-1 0,1 4 1 0,0-4-4 15,-1 3 1-15,1-3 2 0,-1 3-2 0,0-3-1 0,1 5 0 16,6-5 0-16,-7 3-2 0,2 1 0 0,-2-4 1 0,7 4-1 15,-7-4 1-15,1 3 0 0,6 1 0 0,-7-4 0 16,0 4 1-16,2-4 1 0,-2 3-1 0,0-3 1 0,1 4 0 16,-1-4 0-16,1 3 1 0,6-3 4 0,-7 5-1 0,1-5 0 15,0 3 1-15,5-3 2 0,-5 3 1 0,0-3 0 16,-1 0-1-16,0 0-1 0,7 4 1 0,-6-4 2 0,0 4 0 16,5-4-2-16,-5 0-1 0,0 4 1 0,5-4-1 0,-5 0 0 15,6 0-2-15,0 3-5 0,1-3 0 0,-2 0 0 0,1 0 0 16,0 4 0-16,0-4-2 0,1 0-1 0,-2 3 1 15,8-3 0-15,-7 4 0 0,0-1-1 0,0-3-3 0,7 4-1 16,-8 4-1-16,2-4 0 0,-1-4-5 0,-1 2-3 0,2 3-3 16,-2-1 3-16,-5-1 0 0,6 5 1 0,-6-5 2 15,-1 1 1-15,0 3 4 0,2-3 3 0,-2 0 3 16,0-1 1-16,0 1 2 0,-6 0 4 0,8 3 4 0,-8-4 5 16,6 1 3-16,0 0 3 0,1-1 1 0,-7-3-1 0,6 4-1 15,1 0-3-15,0-4-5 0,-1 3-4 0,0-3-3 0,0 4-4 16,8-4-6-16,-8 4-7 0,7-4-10 0,1 0-10 15,-2 4-13-15,2-4-14 0,-2 3-15 0,2-3-20 0,-1 4-17 16,-7-4-17-16,8 3-8 0,-2 1-4 0,-6 0 10 0,8-1 17 16,-8 1 33-16,1 0 43 0,-1-1 45 0,1 0 43 15,0 1 34-15,-1 1 26 0,-6-2 15 0,0-3 5 0,6 4-12 16,-6 0-17-16,6-4-17 0,-6 3-14 0,0-3-9 16,8 0-9-16,-8 4-5 0,0-4-6 0,0 0-6 0,0 0-3 15,6 4-6-15,-6-4-6 0,6 0-7 0,1 0-6 0,-1 0-10 16,1 0-11-16,6 0-10 0,-7 0-14 0,8 0-15 15,5-4-12-15,-6 4-18 0,6 0-16 0,1 0-13 16,-6 0-5-16,5 0 3 0,-6 0 7 0,6 4 17 0,-5-1 25 0,-2 1 34 16,1-4 35-16,0 3 35 0,0 5 30 0,-6-8 17 15,6 7 15-15,0-3 6 0,-6-1-2 0,5 1-8 16,-5 0-13-16,-1-1-12 0,1 1-7 0,6 0-4 0,-7-1-3 0,1-3-2 16,0 4-6-16,-1 0-4 0,1-1 0 0,-1-3-5 0,1 0-7 15,-1 0-6-15,7 4-5 0,-7-4-6 0,8 0-5 16,-1 0-3-16,6 0-5 0,-6 0-5 0,1-4-6 15,5 4-4-15,-6 0-9 0,6 0-7 0,-5 0-8 0,5 0-7 16,-6 0-2-16,0 4-1 0,0-4 4 0,0 4 3 0,1-1 6 16,-8-3 7-16,6 4 10 0,-5 0 5 0,0-1 5 15,-1-3 3 1,1 4 2-16,-1-1 1 0,0 1 2 0,2 0 2 0,-2-4-2 0,0 3 3 0,0 5-2 0,2-5 0 0,4-3 1 16,-5 3-2-16,-1 3-2 0,8-3-1 0,-2 0 0 15,-6-3-2-15,8 4 0 0,-8 0-4 0,7-1-1 0,1-3 0 16,-8 4 2-16,8 0-1 0,-8-1-1 0,6-3 0 15,-5 4 2-15,0-1 1 0,-1-3 3 16,7 4 0-16,-7-4-1 0,2 4 4 0,-2-4 3 0,-6 4 3 0,6-4 1 0,0 3 3 16,2-3-1-16,-8 0 4 0,6 4 3 0,0-4-2 15,1 4 0-15,-1-4-3 0,1 0 1 0,6 3-3 0,-1-3-1 16,-4 0-3-16,4 4-1 0,1-4-1 0,1 4-5 0,-2-4 3 16,8 0-4-16,-7 3 1 0,0 1-2 0,6-4-4 0,-5 0-2 15,5 3-3-15,1 1 1 0,-7-4-4 16,6 4 0-16,-5-4 0 0,5 3 0 0,-6 2 7 0,0-2 0 0,-1 0 2 15,8-3 3-15,-6 4 6 0,-1 0 3 0,-1-1 4 16,8-3 4 0,-7 4 4-16,0 0 2 0,7-4 3 0,-7 3 2 0,-1-3 1 0,2 4 2 0,-1-4-1 0,0 5-1 31,0-5-6-31,-1 2-1 0,2-2-5 0,6 4-2 0,-8-4-6 16,8 0-8-16,-1 4-12 0,1-4-14 0,6 0-18 0,-7 0-22 15,7 0-24-15,1 0-30 0,-1 0-37 0,0 4-39 0,-7-4-40 16,7 4-50-16</inkml:trace>
  <inkml:trace contextRef="#ctx0" brushRef="#br0" timeOffset="197109.37">26343 16002 101 0,'0'3'326'16,"8"-3"-62"-16,-8 0-70 0,0 0-60 0,6 0-47 0,-6 0-32 16,0 0-23-16,6 0-19 0,1 0-22 0,-1-3-23 0,8 3-22 15,-8 0-30-15,6 0-33 0,8-4-48 0,-6 4-63 16,-1 0-72-16</inkml:trace>
  <inkml:trace contextRef="#ctx0" brushRef="#br0" timeOffset="197568.64">26637 16045 64 0,'0'0'349'0,"6"5"-76"15,-6-5-79-15,7 2-67 0,-7-2-45 0,0 0-28 0,7 0-15 16,-7 0-8-16,0 0-7 0,6 0-4 0,1 0-3 0,-1 0-3 16,0 0-3-16,8 0-9 0,-2-2-15 0,8 4-18 0,0-2-16 15,-7 0-14-15,7 0-9 0,-1 0-6 0,7 4-3 16,-6-4 3-16,-8 5 11 0,8-5 17 0,-1 3 23 15,-5 1 18-15,5-4 14 0,-6 4 7 0,0-1 7 0,-7 1 4 16,8-1 1-16,-8-3-2 0,0 7-4 0,8-7-2 0,-14 4 1 16,6 0 5-16,-6-4 5 0,6 4 3 0,-6-4 2 15,0 0 2-15,7 0-2 0,-7 3-2 0,0-3-7 0,0 0-9 16,0 0-11-16,0 0-11 0,0 0-8 0,7 0-9 0,-7 0-8 16,6 0-9-16,1 0-5 0,-7 0-5 0,6 0-3 0,-6 0 1 15,6 0 3-15,-6 0 8 0,8 0 13 0,-8 0 16 16,0 0 19-16,0 0 18 0,0 0 15 0,0 0 12 0,0 0 7 15,0 0 3-15,0 0-4 0,0 0-5 0,0 0-10 0,0 0-8 16,0 0-7-16,0 0-7 0,0 0-5 0,0 0-4 16,0 0-4-16,6 0-3 0,-6 0 1 0,6 0-5 0,0 0-7 15,8 0-12-15,-1 0-10 0,0 0-15 0,0 0-13 0,0 4-15 16,0-4-20-16,0 0-11 0,0 0-2 0,0 4 9 16,1-4 19-16,-2 3 28 0,-6 1 27 15,1-4 30-15,6 4 30 0,-6-4 28 0,-7 3 17 0,6-3 8 0,0 4 0 0,2-4-6 16,-8 4-6-16,6-4-8 0,-6 3-4 15,0-3-6-15,6 0-4 0,-6 4-4 0,0-4 1 0,0 0-3 0,0 0-5 16,6 0-7-16,-6 0-7 0,0 4-6 0,7-4-6 16,0 0-8-16,-1 0-19 0,7 4-21 0,-6-4-23 0,6 0-26 15,7 0-35-15,-1 3-52 0,1-3-77 0,-2 0-109 0,2 3-67 16</inkml:trace>
  <inkml:trace contextRef="#ctx0" brushRef="#br0" timeOffset="197694.03">27731 16269 323 0,'0'0'369'0,"7"4"-103"0,-7-4-91 0,6 0-70 0,1-4-48 16,-1 4-30-16,7 0-26 0,0-4-16 0,1 4-20 15,-2-3-27-15,8 3-42 0,-1-4-57 0,1 4-77 0,6-3-93 16</inkml:trace>
  <inkml:trace contextRef="#ctx0" brushRef="#br0" timeOffset="197836.68">28168 16306 280 0,'0'3'357'0,"6"-3"-89"0,-6 0-92 0,6 0-66 16,1 0-41-16,-1 0-27 0,1 0-19 0,6 0-11 0,-7 0-10 15,14 0-11-15,-7 0-16 0,0 0-14 0,6 0-23 16,-5 4-28-16,5-4-30 0,-6 0-39 0,7 0-39 0,-1 0-41 16,-5 4-39-16</inkml:trace>
  <inkml:trace contextRef="#ctx0" brushRef="#br0" timeOffset="197963.08">28499 16346 157 0,'7'0'318'0,"-7"0"-53"0,0 0-67 0,0 0-58 0,7-3-48 16,-7 3-31-16,0 0-18 0,0 0-11 0,0-3-7 0,6 3-5 16,-6 0-3-16,6-6-4 0,1 6-8 0,0-3-9 31,6 3-15-31,-7 0-16 0,8 0-20 0,-2-3-28 0,2 3-34 0,-2 0-41 0,8 0-46 0,-7 0-53 0,-1 0-45 16</inkml:trace>
  <inkml:trace contextRef="#ctx0" brushRef="#br0" timeOffset="198105.35">28793 16372 266 0,'6'3'350'15,"-6"-3"-76"-15,0 0-81 0,6 0-67 0,-6 0-46 16,0 0-24-16,8 0-9 0,-8 0-5 0,0-3-1 0,0 3-2 16,6 0-1-16,-6-4-3 0,6 4-7 0,1-3-13 0,-1 3-19 15,1 0-19-15,-1 0-22 0,7 0-21 0,-7 0-26 16,8 0-24-16,-1 0-24 0,0 0-24 0,-7 0-22 16,7 0-23-16,-6 0-21 0,6 0-20 0</inkml:trace>
  <inkml:trace contextRef="#ctx0" brushRef="#br0" timeOffset="198295.88">28981 16383 60 0,'0'0'290'0,"0"0"-34"0,0 0-50 0,0 0-53 16,0-4-52-16,0 4-36 0,0 0-25 0,0 0-14 0,0 0-7 15,7 0-9-15,-1 0-4 0,1-4-7 0,0 4-10 0,5 0-9 16,2 0-11-16,-1 0-12 0,0 0-20 0,0 0-17 0,7 0-12 16,-8 0-8-16,1 0-2 0,0 0 6 0,7 0 13 15,-7 0 21-15,0 4 31 0,-6-4 32 0,5 0 27 0,-5 0 21 16,6 4 16-16,-6-4 7 0,-1 0 6 0,0 0-4 0,2 3-7 15,-8-3-8-15,6 0-7 0,-6 0-6 0,6 0-3 16,-6 0-5-16,6 0-9 0,-6 0-11 0,7 0-20 0,0 0-27 16,-1 0-36-16,7 0-47 0,1 0-66 0,-2 0-100 0,-6 0-87 15</inkml:trace>
  <inkml:trace contextRef="#ctx0" brushRef="#br0" timeOffset="198423.02">29614 16459 72 0,'6'0'408'0,"0"0"-92"0,-6 0-102 15,7 0-80-15,-1 0-55 0,1 0-33 0,0-3-19 0,-7 3-11 16,6-4-9-16,0 4-11 0,8-3-16 0,-8 3-24 16,7 0-30-16,0 0-39 0,0 0-70 0,7 0-107 0,-8 0-84 15</inkml:trace>
  <inkml:trace contextRef="#ctx0" brushRef="#br0" timeOffset="198549.28">30030 16533 348 0,'0'0'464'0,"0"0"-125"0,6 0-126 0,-6 0-92 0,0 0-56 16,8 0-33-16,-2-4-17 0,-6 4-9 0,6 0-13 0,1 0-11 16,6 0-19-16,0 0-25 0,-1 0-35 0,2 4-53 15,5-4-79-15,1 4-115 0,0-4-74 0</inkml:trace>
  <inkml:trace contextRef="#ctx0" brushRef="#br0" timeOffset="198692.19">30440 16643 385 0,'0'-3'387'0,"0"3"-117"0,0-4-108 0,0 4-74 0,0-4-47 0,7 4-29 16,0-4-23-16,-1 4-17 0,6-4-24 0,2 4-30 15,-1 0-43-15,0 0-72 0,0-2-102 0,1 2-80 0</inkml:trace>
  <inkml:trace contextRef="#ctx0" brushRef="#br0" timeOffset="198934.65">30687 16654 427 0,'8'0'344'0,"-8"-4"-104"16,6 4-89-16,-6-3-61 0,6-1-40 0,1 4-21 0,0-3-13 16,-1-1-7-16,1 0-7 0,-1 4-12 0,7-4-10 0,0 4-15 15,0 0-17-15,7 0-13 0,-8 0-11 0,8 0-4 0,0 0 0 16,-1 0 9-16,1 4 12 0,0-4 21 0,-1 0 23 16,0 0 20-16,-6 0 15 0,7 0 14 0,-7 0 10 0,-6 0 6 15,6 0 4-15,-7 0-2 0,0-4 1 0,1 4 1 0,0 0 0 16,-7-4-1-16,6 4 0 0,-6 0-1 0,0-2-3 15,6 2-5-15,-6 0-4 0,8-5-7 0,-8 5-8 0,0 0-11 16,0 0-18-16,0 0-16 0,6 0-20 0,-6 0-25 0,6 0-33 16,1 0-46-16,-1 0-66 0,1 0-97 0,-1 0-83 15</inkml:trace>
  <inkml:trace contextRef="#ctx0" brushRef="#br0" timeOffset="199056.91">31216 16661 330 0,'6'0'360'0,"-6"-4"-105"0,6 4-94 15,-6-3-69-15,7 3-44 0,-1 0-29 0,1-4-19 0,-7 4-19 16,7-3-19-16,5 3-25 0,-5 0-29 0,0 0-38 16,-1 0-52-16,7 0-66 0,-6 0-74 0</inkml:trace>
  <inkml:trace contextRef="#ctx0" brushRef="#br0" timeOffset="199167.27">31411 16654 161 0,'6'-4'270'0,"-6"4"-61"0,6-3-63 15,-6-1-56-15,8 4-49 0,-2 0-40 0,0-3-30 16,7 3-24-16,-6-4-27 0,0 4-22 0,5 0-17 0,-5 0-12 16,6 0-13-16,-7 0 2 0</inkml:trace>
  <inkml:trace contextRef="#ctx0" brushRef="#br0" timeOffset="199533.86">31567 16632 24 0,'0'0'156'16,"6"0"19"-16,-6 0 6 0,7-4-10 0,-7 4-22 15,0 0-28-15,7 0-26 0,-7-4-19 0,0 4-20 0,0 0-16 16,6 0-10-16,-6-2-9 0,0 2-5 0,7 0-4 15,-7 0-7-15,6-5-7 0,0 5-11 0,2 0-15 0,-2 5-12 16,0-5-16-16,8 0-16 0,-8 0-13 0,7 2-8 0,0-2-2 16,0 0 8-16,-1 0 18 0,-4 4 19 0,4-4 24 15,2 0 25-15,-8 0 23 0,7 0 17 0,0 0 15 0,-6 0 7 16,-1 0 3-16,0-4-3 0,1 4-3 0,6 0-6 0,-6 0-3 16,-1-2-4-16,-6 2-4 0,6-5 2 0,1 5-1 0,-7-4-3 15,7 1-4-15,-1-1-1 0,-6 4-6 0,6-4-3 16,2 1-6-16,-2-1-12 0,0 4-9 0,1-4-10 0,-1 1-4 15,7-1-7-15,-6 4-3 0,-1 0-2 0,0-4 1 0,2 4 2 16,4 0 5-16,-5 0 8 0,-7 0 7 0,6 0 11 16,1 0 10-16,-7 0 11 0,7 0 11 0,-1-3 10 0,-6 3 8 15,6 0 8-15,1 0 3 0,-7-4 2 0,7 4-4 0,-7 0-4 16,6 0-10-16,0-4-9 0,1 4-6 0,0-3-10 16,-1 3-10-16,7 0-15 0,0-4-17 0,-6 4-17 0,5 0-18 15,-4-3-14-15,4 3-15 0,1 0-8 0,-6-4-7 16,6 4 1-16,-1 0 3 0,-4-4 3 0,4 4 10 0,-5-3 4 0,-1-1 1 15,7 0-1-15,-6 1-5 0,-1-1-10 0,-6 0-17 16,7 0-34-16,0-3-65 0,-7 0-95 0</inkml:trace>
  <inkml:trace contextRef="#ctx0" brushRef="#br0" timeOffset="200565.69">18053 12466 262 0,'0'0'470'16,"6"0"-127"-16,-6 0-133 0,0 0-82 0,0 0-50 0,0 0-24 15,0 0-12-15,0 0-5 0,0 0-3 0,0 0-2 16,0 4-2-16,0-4 0 0,0 0-2 0,0 4-3 0,0 4-3 15,-6-1-3-15,0 4 1 0,-1 3 0 0,-6 1 2 0,6-1 1 16,-5 5 2-16,-2-1 3 0,-5 0 5 0,6 0 4 16,0 1 8-16,-7-1 7 0,8 1 7 0,-2-1 8 0,8-3 5 15,-7-1 6-15,6 1 2 0,0-1-4 0,1-3-4 16,0 1-7-16,6-1-7 0,-7-4-6 0,7 4-6 0,0-4-1 16,7 1 0-16,-7-1 4 0,6-3 3 0,0 3 4 0,1-4 3 15,6 5 5-15,0-5 1 0,1-3-4 0,4 4-4 16,2-4-7-16,0 0-6 0,5 0-6 0,2-4-6 0,-1 4-10 15,0-3-4-15,7-1-6 0,-7 4-4 0,0-4-3 16,0 1-4-16,-7 3-1 0,7-4-3 0,-6 4-1 0,-1 0-20 16,-5 0-39-16,5 4-55 0,-6-4-58 0,0 0-54 0,0 0-61 15,0 0-82-15,1-4-145 0,-8-3-85 0,0 3-28 16,1 1 15-16</inkml:trace>
  <inkml:trace contextRef="#ctx0" brushRef="#br0" timeOffset="200929.89">18066 12741 285 0,'0'-4'464'0,"0"1"-121"0,0 3-131 0,0-7-76 15,7 3-42-15,-1-4-20 0,7 1-10 0,0 0-4 16,0-4 0-16,13 4-5 0,-6-4-5 0,12 3-5 0,1-3-7 15,-1 0-9-15,7-3-6 0,0 2-10 16,1 1-4-16,5-3-3 0,1 0 0 0,6-1 0 0,0 0 0 0,0 0 1 16,1 0 1-16,4-2 2 0,2-1 7 0,-6 2 3 0,5-2 3 15,1 3 4-15,0 1 1 0,-8-1 2 0,8-3 0 0,-13 7 2 16,5-4-5-16,-5 5-5 0,-7-2-2 0,-6 6-1 16,-1-3-1-16,-5 2 2 0,-8 3 7 0,-6 1 19 0,7-1 25 15,-14 0 22-15,1 4 20 0,0-3 13 0,-7 3 5 0,6 0 1 16,-12 0-8-16,6 0-19 0,-7 0-26 0,0 0-19 15,1 0-26-15,0 3-33 0,-8 1-53 0,8-4-72 0,-7 4-72 16,6-1-84-16,1 1-140 0,-1 0-146 0,1-1-84 0,6 2-39 16</inkml:trace>
  <inkml:trace contextRef="#ctx0" brushRef="#br0" timeOffset="201752.8">19427 11898 470 0,'-6'-7'452'0,"-1"3"-165"0,1 1-117 0,-1-1-58 0,1 4-34 15,6-4-16-15,-6 4-13 0,6 0-9 0,0 4-5 0,0 0-1 16,-8 3 0-16,8 5-1 0,0-1 0 0,8 3-1 16,-8 4 0-16,0-3 3 0,6 3-1 0,0 0-5 0,1 4-4 15,-1-3-3-15,1 3-1 0,-1-4-4 0,1 4 1 0,5 0-3 16,-4-4-3-16,-2 4-2 0,0-4-1 0,8 1-2 16,-8-1-2-16,0 1-4 0,7-1-2 0,-6-3-12 15,0-1-19-15,5-3-21 0,-5 0-23 0,0-4-26 0,-1-3-28 0,0 0-40 16,1-4-64-16,-7-4-90 0,0 0-102 0,0-3-40 15</inkml:trace>
  <inkml:trace contextRef="#ctx0" brushRef="#br0" timeOffset="202100.52">19434 11972 126 0,'0'-7'441'0,"0"3"-105"0,-7 0-129 15,7 1-89-15,0-2-52 0,0 5-27 0,7 0-13 0,-7 0-6 16,6 5-3-16,-6-2 1 0,14 5 1 0,-8-5 2 0,0 8 2 15,8-3-1-15,-2 2 4 0,1 2 0 0,7-2 1 16,-7 5-1-16,6-5 0 0,-6 6-2 0,7-1 0 0,-6-1-1 16,4 1-5-16,2-1-3 0,-7 1-4 0,1 3-2 0,4-3-3 15,-4-1-2-15,-1-3 0 0,0 1-1 0,0-1 5 0,-7-4 9 16,0 0 17-16,2 1 24 0,-2-5 35 0,0 1 50 16,-6-4 45-16,7 0 40 0,-7 0 23 0,6-7 8 0,-6-1-4 15,7-3-11-15,-7-3-27 0,7-4-43 0,-7-1-42 16,6 1-37-16,-6-4-23 0,0 0-16 0,-6 4-9 0,6-4-9 15,-7 2-8-15,7-1-4 0,-7-1-3 0,1 4-2 16,-1-4 0-16,1 7-2 0,-8-3-1 0,8 4-1 0,0-2-1 16,0 2 1-16,-1 3-4 0,0 4-1 0,7 0-5 0,-6-1-1 15,6 4-7-15,0 1-6 0,-7-1-7 0,7 4-15 0,7 0-18 16,-7 0-38-16,6 4-73 0,1-1-85 0,0 5-71 16,5-1-75-16,8 0-109 0,-1 4-167 0,7-4-67 0,0 0-16 15</inkml:trace>
  <inkml:trace contextRef="#ctx0" brushRef="#br0" timeOffset="202371.04">20111 12056 105 0,'0'-3'546'0,"-6"-1"0"16,6 4-182-16,0 0-158 0,0 0-91 0,6 0-54 15,0 4-28-15,-6-1-12 0,7 5-6 0,0 3-3 0,-1-4 0 16,1 4-2-16,-1 7-2 0,0-3 1 0,1 3 0 0,0 4-2 15,-7 0-1-15,0 0 0 0,6 0 1 0,-6-4 6 16,0 4 7-16,0-3 8 0,0-1 10 0,0 1 11 0,0-9 11 16,0 2 14-16,0-2 20 0,0-3 18 0,0-3 19 15,0 0 17-15,0 0 14 0,0-4 8 0,0 3 0 0,6-3-8 16,-6-3-18-16,14-1-25 0,-1 0-28 0,6-7-31 16,8 4-56-16,5-8-95 0,1 0-93 0,12 1-88 0,-5-4-118 15,11-1-205-15,-5 1-98 0,6 0-58 0,6-1 2 0</inkml:trace>
  <inkml:trace contextRef="#ctx0" brushRef="#br0" timeOffset="202988.37">21701 13525 39 0,'0'-7'516'0,"-8"3"-34"0,8 1-171 0,0 3-138 0,0 0-78 16,0 0-47-16,0 0-21 0,0 0-12 0,0 3-5 0,8 5-3 15,-8 3 0-15,0 0-1 0,0 3 1 0,0 1 0 0,0 7-3 16,0-4 0-16,-8 4 0 0,8 0-1 0,-6 4 4 16,0-4 0-16,6 3 0 0,-7-3 2 0,1 4 4 0,-1-4 5 15,0-4 3-15,1 1 7 0,6-1 7 0,-6-4 11 0,0 1 8 16,6-1 5-16,-8-6 0 0,8 4 1 0,0-5-1 15,-6-4-2-15,6 5-3 0,0-5-5 0,0 1-1 0,0-4 3 16,6 0 8-16,-6 4 10 0,8-4 15 0,-2 0 12 16,0-4 9-16,0 4 3 0,8-4 2 0,5 1-6 0,-5-5-7 15,4 1-14-15,2 0-19 0,0-1-19 0,-1-2-14 0,7-6-13 16,1 5-8-16,-1-3-7 0,6-1-4 0,-5 1-5 16,5-1-8-16,-7-3-27 0,1 3-46 0,1 1-57 0,-1-2-54 15,-6-2-59-15,-1 4-61 0,-6-1-87 16,0 0-156-16,0 4-63 0,-6 4-2 0</inkml:trace>
  <inkml:trace contextRef="#ctx0" brushRef="#br0" timeOffset="203321.07">21707 13771 301 0,'-6'-3'495'0,"6"-1"-118"16,-8-1-133-16,8-2-81 0,0 0-43 0,0 3-16 0,0-3-3 16,8 0 0-16,-2-1-2 0,0-3-1 0,0 4-5 15,8-8-7-15,-1 4-8 0,7 1-10 0,-8-5-6 0,8 4-2 16,6-4 4-16,-7 0 2 0,7 1 4 0,1-1 3 0,5 0 4 16,-6 1 5-16,7 3 4 15,-1-4 0-15,7 1-5 0,-6-1-5 0,-1 4-4 0,8 0-6 0,-8-1-10 0,1 2-10 16,0 3-12-16,-7-1-11 0,6 5-8 0,-6-1-4 0,-7 1-5 15,8-1-2-15,-8 4-3 0,-6 0-1 0,7 0-2 0,-7 0-4 16,0 4-11-16,-7-1-22 0,1-3-37 0,-1 4-47 16,0-1-48-1,-6 1-47-15,0 0-50 0,-6-1-53 0,0 1-84 0,-1-1-146 0,1-3-56 0,-7 4-4 0</inkml:trace>
  <inkml:trace contextRef="#ctx0" brushRef="#br0" timeOffset="203607.56">22462 12800 412 0,'0'-4'470'0,"0"4"-155"0,7 0-133 0,-7 0-73 0,0 4-40 16,0 3-15-16,0-3-6 0,6 7 1 0,1 0 6 16,-7 0 3-16,6 3-1 0,8 5-3 0,-8-1-1 0,0 4-7 15,7 0-5-15,-6 0-6 0,6 4-10 0,0 3-7 0,0-4-3 16,0 5-3-16,0-1-5 0,0 1-2 0,0-5-3 16,0 4-6-16,-7-3-17 0,8 4-24 0,-2-9-26 0,2 1-31 15,-1-3-36-15,-1-1-43 0,-4-4-69 0,-2-2-115 16,-6-5-83-16,6 1-34 0</inkml:trace>
  <inkml:trace contextRef="#ctx0" brushRef="#br0" timeOffset="203956.66">22540 13126 336 0,'-6'-11'434'0,"-1"0"-133"0,7 0-119 16,-6 3-70-16,6-2-37 0,6-1-20 0,-6 3-12 0,7-2-9 15,-1-2-6-15,7 1-5 0,-6 0-4 0,12 4-4 16,-5-4-4-16,-2 0-4 0,8 0-1 0,-7-4 0 0,1 4-3 15,-2 0 1-15,1 1 3 0,0-6 6 0,-6 7 9 0,-1-3 8 16,0 1 10-16,-6-4 11 0,8 4 14 0,-8 0 11 16,0 0 15-16,-8 0 14 0,8 0 10 0,-6 0 5 15,6 0 6-15,-6 0 7 0,-1-1-1 0,1 6-1 0,-1-6-9 16,0 5-9-16,1 0-4 0,6 0-2 0,-6-1-3 0,6 5-10 16,-6-1-8-16,6 1-11 0,0 3-9 0,0-4-12 0,0 4-14 15,0 4-12-15,0-1-9 0,0 4-9 0,0 1-1 16,6 3 0-16,-6-1 0 0,6 5 1 0,0 0 2 0,1 4 0 15,0-1-3-15,-1 0 1 0,1 4-4 0,-1 0-3 0,0 0 1 16,8 0-1-16,-2 0-2 0,2 4 0 0,-8-4-3 16,13 3-2-16,-5-3-13 0,-1 0-38 0,0 0-56 0,0 0-66 15,0-3-57-15,0-5-55 0,0 4-55 0,0-7-71 0,-7-3-99 16,8-1-94-16,-8-4-19 0,7 1 24 0</inkml:trace>
  <inkml:trace contextRef="#ctx0" brushRef="#br0" timeOffset="204290.64">23003 13071 71 0,'0'4'474'0,"6"-4"-88"0,0 3-140 0,2-3-93 16,-2-3-51-16,7-1-24 0,0 1-6 0,-6-1 1 16,11 0 6-16,-4-3 3 0,-1 0 6 0,0-1 5 0,0 0 6 15,0 1 9-15,0 0 8 0,-7-4 14 0,8 4 17 0,-8-4 26 16,-6 3 14-16,7 1 5 0,-7 0-6 0,0-1-12 15,-7 1-18-15,7 0-22 0,-6 3-28 0,-8-3-33 0,8 7-26 16,-7-4-19-16,6 4-10 0,-5 0-5 0,5 4-3 16,-6-4-2-16,0 3-1 0,-1 5-2 0,8-1 0 0,-6 0 1 15,5 4 0-15,0-3-7 0,7 6 4 0,-6-3 2 0,6 4 2 16,-7-1 0-16,7 2 1 0,7-2 1 0,-7 4-3 16,0-3 5-16,6 0-2 0,-6-1-2 0,7 1-2 0,0-1-3 15,-1 1 1-15,0-4-1 16,0 4 2-16,2-4 0 0,4 0-2 0,2 0 0 0,-1-1 0 15,-1-2 0-15,8-4-3 0,6-1-8 0,0 1-25 0,1-4-57 0,5-4-70 0,1 1-75 16,-1-4-74-16,1-1-91 0,-1-3-165 16,7-3-104-16,-6 3-47 0,-7-5 11 0</inkml:trace>
  <inkml:trace contextRef="#ctx0" brushRef="#br0" timeOffset="204432.88">23693 13027 256 0,'-7'0'638'15,"-5"0"17"-15,5-4-158 0,0 4-169 0,1 0-119 0,0 0-81 32,-1 0-57-32,0 4-74 0,7-1-88 0,-6-3-141 0,-1 4-194 0,1 0-121 0,0-4-69 0,6 3-38 0</inkml:trace>
  <inkml:trace contextRef="#ctx0" brushRef="#br0" timeOffset="212440.97">28454 10744 56 0,'0'0'351'0,"0"0"-79"16,6 0-76-16,-6 5-49 0,0-5-30 0,-6 0-17 0,6 3-6 15,0-3-3-15,-6 0-1 0,6 0 2 0,0 0 4 0,-8 0 7 16,8 0 10-16,0 0 15 0,-6 0 17 0,6 0 13 15,0 0 15-15,0 0 10 0,0 0 2 0,0 0-6 0,-6 0-10 16,6 0-17-16,0 3-14 0,6-3-12 0,-6 5-15 0,0-2-13 16,14 1-7-16,-8-1-5 0,14 1 1 0,-7 3 1 0,13-3-4 15,0 0-6-15,7-4-3 0,5 3-6 0,1-3-7 16,1 0-6-16,5 0-5 0,7-3-6 0,-6 3-4 16,6-4-3-16,-7 0-7 0,7 4-3 0,-5-3-1 0,4-1-2 15,-5 0-4-15,-7 1-3 0,6 3-3 0,-5-4-2 0,-1 1-2 16,-1-2-3-16,-5 5-2 0,-1-3-4 0,-5 3 1 15,-1 0-2-15,-6-3 0 0,-1 3-2 0,-6 0 1 0,-6 0 0 16,5 0-8-16,-4 0-13 0,-8 0-18 0,6 0-21 0,-6 0-19 16,0 3-27-16,-6-3-56 0,-2 3-91 0,2 2-87 0,-7-2-79 15,0-3-85-15,-6 0-130 0,-1 0-87 0,0 0-39 16,1 0 17-16</inkml:trace>
  <inkml:trace contextRef="#ctx0" brushRef="#br0" timeOffset="212694.4">29053 10811 492 0,'-6'0'611'0,"6"0"-100"0,0 0-95 0,-7 0-62 16,7 0-30-16,0 0-22 0,-6 0-24 0,6 0-33 15,0 0-40-15,0 3-46 0,6 1-47 0,-6 3-26 16,7 4-25-16,-1 4-17 0,1-1-7 0,-1 5-2 16,7 3-1-16,-7 3 0 0,2 1 1 0,-2 3-3 0,0 1-4 0,1 0-1 15,-1-2-1-15,1 5-2 0,-7 1-4 0,6-2-1 0,-6 1 0 16,0 4-4-16,7-4-1 0,-7-4-5 0,0 4-4 0,0-3 0 15,0-5-3-15,0 4-2 0,0-7-2 0,0 4-2 16,0-4-3-16,0-4-7 0,0 1-10 0,0-5-18 0,-7 1-31 16,7-4-53-16,0-4-75 0,0 0-80 0,0-3-84 0,0-4-106 15,0 0-177-15,0-7-83 0,0-1-26 0,0-2 22 16</inkml:trace>
  <inkml:trace contextRef="#ctx0" brushRef="#br0" timeOffset="212994.81">27907 10308 532 0,'-39'-7'580'0,"13"4"-112"0,-7-1-180 0,7 0-108 15,0 4-43-15,0 0-4 0,0 4 17 0,7 3 24 16,-1 0 19-16,1 1 10 0,-1 6 6 0,7 2-5 0,0 1-21 16,0 6-30-16,7-1-34 0,-2-1-41 0,2 5-25 15,6 4-17 1,6-5-11-16,2 4-7 0,-2 1-3 0,7 3-1 0,7-4-5 0,-2 4 2 0,9-4-4 0,5 4 1 0,8-7-2 16,-1 0-3-16,6-1-19 0,7-3-50 0,7 0-78 15,0-7-91 1,6-1-107-16,6-6-179 0,1-1-128 0,6-7-83 0,-6-4-37 0</inkml:trace>
  <inkml:trace contextRef="#ctx0" brushRef="#br0" timeOffset="213247.72">29776 10052 278 0,'0'-3'763'0,"7"3"11"0,5 0 14 16,2 3-227-16,6 1-218 0,5 3-146 0,1 4-73 0,0 0-34 15,0 4-20-15,1 3-8 0,-1 4-7 0,-7 0-1 16,1 8-5-16,0-1-7 0,-8 4-9 0,1 3-8 0,-13 4-5 16,0 1-6-16,-6 3-5 0,-7-1-6 0,-7 6-1 0,-6-2-15 15,-7 1-42-15,-12 0-88 0,5-1-103 0,-11-3-130 0,5-4-224 16,1 1-113-16,-8-5-67 0,15 2-27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06T10:54:56.53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10160 11450 181 0,'0'-10'322'15,"9"-5"-98"-15,-2 0-85 0,3 6-53 0,-2-5-23 0,1-2-6 16,0 2-2-16,-1-5 1 0,-8 3 1 0,9-2-2 15,-1-3-2-15,-8-3 4 16,10 5-2-16,-10-6-1 0,8 1 2 0,-8-1 4 16,8-5 10-16,2 6 6 0,-2-5 2 0,9 0-6 0,-8 0-3 0,0 0-6 0,-1-1-7 0,2 6-8 15,6-6-18-15,-8 1-6 0,2 0-9 0,0 3-2 0,5-2 2 16,-5 5 3 0,-2-3 8-16,1-3 4 0,0 10 17 0,0-7 18 0,-1 8 25 0,-8-2 22 0,9 6 21 0,-9-1 20 0,0 5 11 15,0 0 5 1,0 0-7-16,0 7-16 0,0-4-20 0,-9 2-25 0,9 1-24 0,-8 4-27 0,8 0-18 0,-9 0-14 15,9 0-9-15,0 0-7 0,-9 0-2 0,9 4 0 16,-9 8 0 0,9-9 0-16,0 12-2 0,0 0 1 0,-8 3-1 0,8 3 2 15,-10-1-1-15,10 4 3 0,0 5-1 0,0 0 0 0,0 7 1 0,0-3 0 0,10 1 4 0,-10 9 1 16,0 2 0-16,-10 0 1 0,10 7 1 0,0-4 1 0,-8 13-1 16,8-9 0-16,-7 12-1 0,-3-6-1 0,0 7-2 0,10-2-1 15,-8 1-2-15,-1 3 1 0,2-3-2 0,-3 0 0 16,2 0 0-16,8-1-1 0,-9-5 1 0,0 0 0 0,1-4-1 15,8 0-1-15,-9 0 1 0,9-4 0 0,0-8 0 0,0 3 0 16,9-6-1-16,-9-1 0 0,8 1 1 0,1-3 0 16,0-7 0-16,-1 0-1 0,9-3-2 0,-8-8 1 0,-1-3 1 15,12 0-1-15,-13-12-1 0,1 8 1 0,-8-6 1 0,10 0 2 16,-2-5 0-16,1 0 1 0,0-5 0 0,-9 0 0 16,9-9 0-16,-1-1 0 0,-8 0-1 0,-8-10 0 0,-1 6 1 31,0-6-2-31,0 1 2 0,-17-5 0 0,9 5-2 15,-17-1 3-15,7-5-2 0,1 6 1 0,-8-1-1 0,7 2 0 16,-7 3-1-16,8 1 0 0,-2-1 1 0,3-1-2 0,8 7 0 16,-1 0-3-16,2 4-5 0,-2-4-10 0,10 9-16 15,-2-5-29-15,2 0-45 0,8 5-55 0,0 0-61 0,0 0-53 16,18 0-47-16,-2-5-51 0,10 1-59 0,9 5-95 0,8-12-71 16,1 6-11-16</inkml:trace>
  <inkml:trace contextRef="#ctx0" brushRef="#br0" timeOffset="413.31">11271 11357 21 0,'-8'-5'346'15,"-10"1"-89"-15,9-2-80 0,-9 2-58 0,2 4-35 16,-2 0-17-16,1-6-7 0,-1 6-4 0,-7 6-1 0,-2-6 1 16,1 4-2-16,-9 2-1 0,10-2-1 0,-11 1 2 0,11 5 0 15,-1-1 2-15,0 6 1 0,0-5-1 0,-1 5-2 0,0 1-1 16,11 2-1-16,-10-3-1 0,8 9-1 0,10-4-1 15,-10-1-1-15,10 5 2 0,-9-5 0 0,8 6-1 0,0-1-6 16,9-4-4-16,0 5-2 0,0-1-2 0,9-4-4 0,0 3-4 16,-1-3-1-16,9 1-2 0,-8-7-2 0,8 5-2 15,10-4-6-15,-1 0-3 0,1-1 0 0,-2 1-3 0,10-5-3 16,0 0-1-16,7-1 1 0,-6-4-3 0,7 5-6 0,-8-5-13 16,0-5-17-16,8 5-21 0,-8 0-24 0,8-5-26 15,-9 0-27-15,2 0-27 0,-11 0-27 0,10-5-29 0,-17 0-37 16,8 0-63-16,-9 0-101 0,0-5-56 0</inkml:trace>
  <inkml:trace contextRef="#ctx0" brushRef="#br0" timeOffset="761.76">11340 11473 334 0,'-17'-3'391'0,"17"3"-123"15,-8 0-104-15,-1 0-60 0,9 3-31 0,0-3-19 0,0 10-10 16,0-4-6-16,0 4-5 0,9 5-1 0,-1-7 0 0,2 8-6 16,-3-2-7-16,3 5-3 0,-2-3 1 0,9 3 2 15,-8 1 4-15,0-1 3 0,9-4-3 0,-2 5 2 0,-7-6 1 16,8 6 0-16,-8-6-1 0,-1 0-2 0,2-4-4 0,6 5-2 16,-7-5-3-16,0-6 2 0,1 2 3 0,-10 4 9 15,7-10 14-15,2 4 21 0,0-4 31 0,-9 0 29 0,8-4 30 16,2 0 18-16,-10-8 13 0,15 4 5 0,-5-7-2 15,8-5-8-15,0 1-21 16,-2-1-20-16,-7-4-23 0,9 4-21 0,-10-3-13 0,1-3-15 0,-9 7-14 0,0-1-16 0,0 1-11 16,0-1-8-16,0 6-7 0,0-1-2 0,-9-1-3 15,9 6-2-15,-8 2-1 0,8-2-9 0,0 0-19 0,-9 5-35 16,0 0-53-16,0 2-67 0,9-4-65 0,0 7-62 0,0-5-68 16,0-5-85-16,9 6-134 0,-9 4-71 15,0 0-8-15</inkml:trace>
  <inkml:trace contextRef="#ctx0" brushRef="#br0" timeOffset="1085.28">11801 11294 304 0,'0'0'400'0,"9"0"-135"0,8 0-107 0,1 0-65 16,-2 3-33-16,2 4-14 0,17-7-7 0,-9 5-1 0,9-2-1 16,8 4-3-16,1 2-1 0,-1-5-4 0,0 6-5 0,9-4-7 15,-8 3-5-15,0 1-4 0,7-1 5 0,-8 6 1 0,10-5 3 16,-9 5 2-16,-1 1 1 0,-8-3 2 0,-1 7 6 16,1-2 9-16,-10-2 3 0,2 4 5 0,-10-1 9 0,1 6 10 15,-1-7 10-15,-8 7 10 0,-9 1 7 0,0-3 7 16,-9 2 5-16,0-6 4 0,-9 1-2 0,3 3 0 0,-3-7-6 15,-1 3-5-15,2-3-8 0,-9-3-14 0,9 2-12 16,-1-4-14-16,-8-1-9 0,9-2-14 0,-1 2-22 0,2-5-36 16,-1 0-53-16,7 0-57 0,-7-5-65 0,17 0-81 0,0 0-126 15,0 0-154-15,8-5-71 0,1 0-15 0</inkml:trace>
  <inkml:trace contextRef="#ctx0" brushRef="#br0" timeOffset="1504.79">14258 11376 317 0,'-8'0'499'0,"-2"5"-144"0,2-5-132 0,8 0-84 0,-8 0-52 0,8 0-30 16,8 6-15-16,-8-6-9 0,8 0 0 0,10 0-2 15,8 4-5-15,9-4-3 0,8 0-3 0,1 0-2 0,17 0-3 16,0 0 1-16,9 0-2 0,-10 0 1 0,9 0 2 15,0-4-2-15,2 4-1 0,-11 0 0 0,1 0 0 0,-11 0-2 16,4 0-3-16,-2 0-2 0,-9 0-4 0,-8 0 2 0,-10 0 1 16,11 0-1-16,-10 0 0 0,0 0 1 0,-8 0 0 15,-1 0 0-15,0 0-3 0,-8 0-6 0,-1 0-15 0,1 0-20 16,0-6-27-16,-1 6-36 0,0-5-48 0,-8 5-73 0,10-5-125 16,-10 1-107-16,-10-2-55 0</inkml:trace>
  <inkml:trace contextRef="#ctx0" brushRef="#br0" timeOffset="1647.79">14735 11514 27 0,'-8'0'493'15,"8"5"-118"-15,0-5-132 0,8 0-92 0,2 0-55 16,-3 3-31-16,3-3-14 0,7 0-7 0,10 0-4 0,7 0-2 16,9 0-5-16,1-3-5 0,9 3-6 0,-2-5-13 0,1 0-14 15,9 0-21-15,0 0-27 0,1-5-41 0,-2 1-65 0,0-1-120 16,11-1-122-16,-11 2-70 0</inkml:trace>
  <inkml:trace contextRef="#ctx0" brushRef="#br0" timeOffset="2994.53">16838 11148 64 0,'8'-6'267'0,"-8"0"-60"0,0 2-52 0,8 0-44 0,-8-2-29 16,10 2-16-16,-3-2-7 0,-7 6-6 0,10-3-4 15,-1-3-4-15,-9 0-10 0,8 6-2 0,-8-3-3 0,0-4-4 16,10 7-3-16,-10-4-1 0,7 4-1 0,-7 0 3 0,0 0 2 15,0 0-1-15,0 0 1 0,0 0 2 0,0 0 2 16,0 0 0-16,0 0 1 0,0 0-3 0,0 0 5 0,0 4 1 16,-7-4 1-16,7 0 2 0,-10 0-2 0,10 7-1 15,0-7-1-15,-8 0-1 0,8 3-1 0,-9-3-1 0,9 0 0 16,0 0 1-16,-10 6 1 0,10-6 10 0,-7 6-2 0,-3-3-4 16,2-3 0-16,0 6-1 0,-2-2 0 0,2 6-2 15,-9-6-1-15,-1 8-10 0,0-3 3 0,-7 5 3 0,-1 2 6 16,-8-3-3-16,-1 7-2 0,-1 0-4 15,-7-1-4-15,0 5-1 0,-9 2-3 0,-1-3 0 0,-8 2-7 0,10-1 1 0,-10 1 0 16,9 1 4-16,-1-8 5 0,10 5 6 0,-1-7 4 16,10 4 7-16,-9-7 4 0,18 3 1 0,-3-2 2 0,12-3-1 15,-2-3-5-15,0-2-5 0,10-2-5 0,8 2-6 0,0-2-2 16,0-4-1-16,8 5 2 0,1-5 4 0,18 5 2 16,7-5 4-16,1-5 0 0,16 5-1 0,10-5-2 0,0 1-2 15,0-2-5-15,9-4-7 0,-1 6-3 0,0-5-3 0,10 3-4 16,-1-4-1-16,0 0-1 0,-9 0-1 0,10 2 0 15,-11-2 1-15,2 0-2 0,-9 5-1 0,-8-4-2 0,-2 2-7 16,2 4-9-16,-19-2-14 0,1-1-19 0,0 2-26 0,-10-1-29 16,2 0-28-16,-18 5-29 0,-2-5-20 0,3 5-18 15,-10-5-12-15,0 2-9 0,0-4 2 0,-17 2 5 0,-1-5 0 16,0 6-7-16,-16-1-10 0,8 0-23 0,-17 0-31 16</inkml:trace>
  <inkml:trace contextRef="#ctx0" brushRef="#br0" timeOffset="3215.94">16534 11283 132 0,'8'-10'269'16,"-8"7"-70"-16,8-3-61 0,-8 1-33 0,10 1-21 0,-2 4-11 15,1-6-8-15,-1 6-4 0,-8 0-9 0,9 0-6 0,-9 0-6 16,8 0-2-16,1 6 1 0,2-2 3 0,-4 1 3 16,1 4 4-16,-8 1 8 0,10 4 3 0,-2 1 4 15,-8 1 0-15,9 4-1 0,-9-1 0 0,0 5 0 0,0-5-2 16,0 6-2-16,0-1-1 0,-9 0-5 0,9 2-4 0,-8 3-8 15,-2-4-7-15,2 3-8 0,1 1-7 0,-4-4-7 16,-6 5-5-16,8-1-5 0,1-1-5 0,-1-2-15 0,1-3-20 16,-2 2-24-16,10 1-28 0,-8-8-34 0,8-3-45 0,0 0-63 15,0-5-96-15,0-1-124 0,8-4-55 0</inkml:trace>
  <inkml:trace contextRef="#ctx0" brushRef="#br0" timeOffset="3802">17619 11367 253 0,'0'0'410'0,"8"-6"-121"0,2 6-105 16,-2 0-67-16,1-4-40 0,8 4-22 0,0-5-9 0,1 1-7 16,8-2-4-16,10-4-5 0,-3 6-4 0,2-5-4 15,9-1-2-15,-10-2 7 0,1 9-5 0,0-8 0 0,-9 7 1 16,1-2 0-16,-10 3 1 0,8-3-1 0,-7 6-4 0,-10-5-8 16,9 5 2-16,-17 0 1 0,0 0 7 0,0 5 10 0,0 1 7 15,-8 3 8-15,-1 1 11 0,1 5 9 0,-10 0 11 16,0 4 4-16,1 0 2 0,-10 5-4 0,2-4-4 0,-1 4-5 15,-9 1-7-15,9-2-8 0,1 3-7 0,-1-3-7 16,8-3-7-16,-8 1-3 0,9-3-5 0,-1-3-1 0,11 0 0 16,-13 0 1-16,12-6-1 0,0 1-3 0,-1 0 0 15,0-5-1-15,1 0 0 0,8 0-2 0,0 0 2 0,0-5-1 16,0 5 4-16,0-5 4 0,0-5 3 0,8 0 0 0,1 0 0 16,0-5-2-16,7 0-5 0,4-3-5 0,-5-3-7 0,3 1-6 15,7-5-2-15,3 6-4 0,-2-5 0 0,-1-1 0 16,-7 1 0-16,8-1-1 0,0 1 0 0,-9 4-1 0,1 0-1 15,-1 0 3-15,0 0-3 0,-7 6 1 0,7 4 0 0,-9-4 0 16,-8 3-3-16,8 1 1 0,-8 5-2 0,0-5-1 16,0 5 0-16,0 0-2 0,0 5 0 0,10 0 3 0,-10 5 2 15,0 0 1-15,8 5 3 0,-8-6 1 0,9 11 1 0,-9-6 1 16,8 0-1-16,-8 7 0 0,0-1 0 0,10-2-2 16,-2 2 0-16,-8-1 0 0,8 1 0 0,-8 5 0 0,10-6 1 15,-10 1-1-15,8 0-6 0,-8-1-15 0,0-4-27 16,0 4-41-16,0-5-47 0,0 2-49 0,8-7-56 0,1-3-76 15,9 2-120-15,7-8-120 0,2 6-53 0,-1-6-1 0</inkml:trace>
  <inkml:trace contextRef="#ctx0" brushRef="#br0" timeOffset="4974.74">19355 10718 354 0,'-8'0'273'0,"8"-6"-84"0,-9 6-67 0,1 0-43 0,-2-4-22 16,10 4-11-16,-8 0-6 0,8 0-2 0,-8 0 0 0,8 0-3 16,0 0-1-16,-9 0-2 0,9 0-1 0,-9 0 1 15,9 0 3-15,-8 0 3 0,-1 4 4 0,0-4 3 0,-8 6 1 16,8-2 3-16,-17 0 1 0,8 8-2 0,2-4-2 15,-2 2 2-15,-8 5 0 0,9 1 4 0,-1 2 6 0,-8 2 8 16,9 4 7-16,-9 4 8 0,9-2 5 0,0 9 11 0,-3-2 12 16,5 11 10-16,5-5 8 0,-7 10 7 15,-1-1-3-15,1 11-1 0,0 1-4 0,-1-2-11 0,1 10-18 0,0 1-16 16,0 4-16-16,8-5-18 0,0 9-7 0,9-2-8 0,0-1-5 16,9-2-2-16,0 1-7 0,8-5 1 0,9 6-2 0,0-10-1 15,8 4-5-15,11-5-1 0,-2 0-3 0,17 2-4 16,1-7 4-16,-1 1-1 0,10-6-2 0,-9 1-4 0,8-5-1 15,2-5-5-15,-2 0-6 0,8-5-8 0,-6-5-1 0,-2-4-19 16,0-6-29-16,0-5-31 0,2 1-41 0,-11-6-40 16,1-3-36-16,7-8-32 0,-6 4-40 0,-1-7-29 0,-10-7-45 15,3 4-77-15,-11-8-92 0,-8 2-27 0</inkml:trace>
  <inkml:trace contextRef="#ctx0" brushRef="#br0" timeOffset="6054.04">20224 10815 127 0,'9'0'262'16,"-9"-5"-60"-16,8 5-52 0,-8-5-44 0,0 5-30 0,9 0-19 16,-9-5-10-16,0 5-8 0,9 0-2 0,-1-5-6 0,-8 5-2 15,9-5-3-15,0 5-3 0,-1 0-2 0,1-3-1 16,-1 3 0-16,-8-7 0 0,10 7 0 0,-3 0-5 15,3 0 5-15,-10-3 0 0,10 3 0 0,-10 0 0 0,0 0 0 16,7 0 0-16,-7 3 2 0,10-3 10 0,-3 0 1 0,-7 7 3 16,10-4 2-16,-2-3 5 0,0 10 6 0,10-5 7 15,-9 5 1-15,-9 0-2 0,8 4-2 0,2 1-1 0,-2 0 0 16,0 9-6-16,-8-5-9 0,10 1-8 0,-2 4-5 0,0 1-5 16,1-1-3-16,-9 1-4 0,9-1-4 0,-9 1-1 0,0-1-1 15,0 1-2-15,-9-5 1 0,9-2-2 0,-9-3 1 16,9 0 4-16,0-5 9 0,-8-1 15 0,8 1 17 0,-8 0 26 15,8-5 25-15,0 0 28 0,0-5 24 0,0 0 16 0,0 0 9 16,0 0-5-16,0-5-15 0,0-5-19 0,0 0-26 16,8-4-26-16,0-1-25 0,-8 1-19 0,9-6-15 15,0-1-7-15,0-3-2 0,-2 6-1 0,-7-7-2 0,10 5 0 16,-2 1 2-16,-8-6-5 0,9 7 0 0,-9-3-4 0,10 3 4 16,-2 2-5-16,-8 2-4 0,8-1 1 0,1 5-3 0,0 0-1 15,0 0 0-15,-1 6-4 0,-1-1-5 0,4 0 2 16,6 0 1-16,0 5-1 0,0 0 1 0,1 0 2 0,-1 5 1 15,0 0 1-15,10 0-1 0,-10 3-1 0,0 2 0 0,0 0-2 16,2 1 0-16,-1-1-2 0,-11 4-3 0,2 2-3 16,-9 2 3-16,0-3 1 0,0 0 1 0,-9-1 2 0,9 1-2 15,-7-5 4-15,-4 4 2 0,11-4 3 0,-7-5 2 0,7 4 1 16,-9-3 0-16,9-6 0 0,-10 4 5 0,10-4-1 16,0 0-1-16,0 0-1 0,0-4-2 0,0-6-2 0,0 0 1 15,0 0-1-15,10-4-2 0,-1-6 0 0,-2 5-1 16,11-4 2-16,-9-1 0 0,8 1 2 0,0 3-2 0,1-2 2 15,0-3 0-15,-1 7 0 0,0 0 1 0,0-1-1 0,9 6-1 16,-18-1-1-16,12 0 0 0,-5 5 0 0,-5 0-1 16,-2 0-3-16,10 5 0 0,-1 0-1 0,-8 5 0 0,8-5 1 15,-9 10 1-15,10-5-1 0,8 3-1 0,-9 3 2 0,-8 4 2 16,8 0-1-16,-8-1 2 0,9 6 0 0,-10-1 0 16,10 1 2-16,-11-1 2 0,3 7-3 0,0-8 2 0,-2 2-1 15,1 4-3-15,-2-4-8 0,-7-2-16 0,10 4-36 16,-10-3-62-16,0-5-72 0,8 1-75 0,1-6-89 0,8 6-143 15,0-9-137-15,1-2-68 0,0 5-16 0</inkml:trace>
  <inkml:trace contextRef="#ctx0" brushRef="#br0" timeOffset="6591.31">19634 11660 217 0,'-26'0'448'0,"-1"0"-120"16,1 5-119-16,9-5-76 0,0-5-49 0,8 5-29 15,9 0-16-15,0 0-7 0,0 0-8 0,9 0-3 0,8 0-3 16,0 0-3-16,9 0-2 0,9 0-2 0,18 0-3 16,-2 0 1-16,10 0 2 0,8 0 2 0,1 0 1 0,17 5 0 15,-1-5 2-15,27 0 2 0,1 0 3 0,16 0 1 0,18 0 0 16,16 0 1-16,10-5 2 0,17 5 1 0,18-5 0 16,8 0 0-16,9-5 4 0,25 5 3 0,2 2 4 0,7-9 1 15,9 8-1-15,-1-1-2 0,-15 0-2 0,-19 5-5 0,-18-5-7 16,-15 5-13-16,-28 0-13 0,-25 0-14 0,-18 5-14 15,-33-5-10-15,-11 5-10 0,-26 0-6 0,-7-1-4 0,-19 2-3 16,-16 0 0-16,-9-3-5 0,-18 2-10 0,-9 0-16 0,-16 0-34 16,-9-5-63-16,-18 5-105 0,-9-5-109 0,-17 5-59 0</inkml:trace>
  <inkml:trace contextRef="#ctx0" brushRef="#br0" timeOffset="8078.54">20415 11928 96 0,'0'0'120'0,"0"0"-12"16,-8 0-8-16,8 0-7 0,-10 0-6 0,10 0-4 0,-8 0-8 15,8 0-6-15,0 0-4 0,-8-4-6 0,8 4-5 16,-10 0-3-16,10 0-4 0,0-5-7 0,0 5-5 0,0 0-5 16,0-5-5-1,0 5-5-15,0 0-3 0,0-5-5 0,0 0-4 0,10 5-1 0,-10-5-1 0,8 5 0 0,-8-5 0 0,0 1 2 16,8-1 4-16,-8 5 5 0,0-5 3 0,0 5 5 15,0-5 3-15,0 0 2 0,10 0 2 0,-10-5 1 0,0 5-1 16,0 0 0-16,8-4-3 0,-8 5-1 0,9-7-1 0,-1 6 2 16,2-5 1-16,6 5-1 0,-6-3 0 0,6-4-2 15,2 8-1-15,-9-6 1 0,16 1-4 0,-6 3-3 16,6-4-2-16,-7 0-2 0,8 2-6 0,0 3 2 0,-1-5 1 16,1 5 0-16,0 0 2 0,9-5 2 0,-9 4 1 0,1 3-3 31,0-2 4-31,-2 0-2 0,-8 5-6 0,1 0-2 0,8 0-2 15,-9 0-2-15,0 5-2 0,0 0 4 0,-7-2 5 0,6 8 3 0,2-1 9 0,-8 5 1 0,-3 4 2 0,1 1 0 16,-8-1 0 0,10 5-2-16,-10 1-5 0,-10-1-5 0,10 6-3 0,-15-1-4 0,5 0-1 0,-8 6 0 0,-8-5-1 31,0-1-1-31,1-1-1 0,-11 7 4 0,-7-6 4 0,-1-4 5 16,-7 3 3-16,-10 1 6 0,1-3 5 0,-10-3 4 0,0 2 8 15,1-5 8-15,9-6 9 0,-11 0 7 0,11 2 11 16,-1-8 6-16,7 4 5 0,12-9 2 0,8 4-4 0,-10-7-10 15,19 0-11-15,-1 0-12 0,-1-7-14 0,19 4-14 16,-2-2-11-16,2-2-7 0,1-1-5 0,7-2-4 0,7 1-3 16,11-6-3-16,-10 5 1 0,9 0 2 0,10 0 0 0,-10 5-2 15,18-5 5-15,-1 0-2 0,1 6-1 0,-2-1 1 16,4 5-1-16,-2 0-3 0,-1 0 3 0,1 5 1 0,-1-1-3 16,0 6 3-16,3 0 1 0,-4 5 0 0,2-5 1 0,1 9 1 15,-2-4-2-15,-8 3 0 0,9 4 1 0,0-9-1 16,-9 7 1-16,8-1-2 0,-7 1-3 0,7-5-5 0,-8 4-15 15,0-4-22-15,-9 0-31 0,0 0-34 0,9-2-41 0,-8-2-40 16,8-1-36-16,1 0-40 0,-1-5-51 0,-9-2-77 16,17 3-116-16,-8-6-43 0</inkml:trace>
  <inkml:trace contextRef="#ctx0" brushRef="#br0" timeOffset="8950.44">21282 12060 127 0,'-25'-5'388'0,"8"5"-97"0,-1 0-92 0,-8 0-67 15,9 0-40-15,8 0-22 0,-8 0-10 0,9 0-5 0,-2 5-5 16,2-5-7-16,0 0-7 0,8 0-8 0,8 0-7 0,0 5-5 16,-8-5-3-16,18 0 0 0,-9 0 1 0,8 0 4 0,9 0 6 15,0-5 6-15,9 5 5 0,1-5 6 0,-2 1 5 16,0-2 6-16,1 3 1 0,8-7 2 0,-7 4 1 0,-10 1-2 16,8-5 3-16,1 5 4 0,-9 2 4 0,9-3 1 0,-10 2 2 15,1 4 0-15,-8-6-1 0,-1 6-1 0,-8 0-4 16,8 6-4-16,-17-6-6 0,8 10 1 0,-8-2 4 0,-8 7 6 15,0 1 7-15,-10 2 0 0,-6 7-2 0,4-1-5 0,-14-5-4 16,8 11-9-16,-8-5-12 0,-1-2-14 0,9 3 0 16,-1 3-8-16,-7-5 8 0,8 1-5 0,-1-1-5 0,1-6 1 15,1 7 0-15,-1-5 2 0,0-5-8 0,8-1 5 16,1 2-11-16,8-7 7 0,-8 1 2 0,17 0 0 0,-9-6 4 16,0 1-3-16,9 2 10 0,0-7 5 0,0 0 5 0,9 0 0 15,0-7 1-15,-1 2-1 0,10-5-5 0,-1-4 1 16,1-1-10-16,8 1-5 0,0-5-6 0,-1-1-2 0,-7 1-2 15,8-1-1-15,0 1-1 0,1-2 3 0,-11 7 2 0,11-1-1 16,-10 1 1-16,0-1 0 0,1 5-1 0,-9 0 0 16,8 0 0-16,-8 0 0 0,-1 7-6 0,0 3-1 0,2-6-2 15,-10 6-2-15,8 0 1 0,1 0 2 0,-9 6 4 0,8-3 1 16,1 7 1-16,-1 0 3 0,1 6 1 0,-9-3 4 16,18 2 0-16,-10 0-1 0,1 0-3 0,0 4-2 0,0-4 0 15,-1 3 1-15,0 4-5 0,2-3-1 0,7-5-4 16,-7 5-4-16,-3-3-14 15,2-2-28-15,0 1-42 0,0 1-62 0,-1-8-62 0,0 2-57 0,10-1-58 0,8-3-70 16,1-1-85-16,-1-2-126 0,8-3-45 0,1 0 12 0</inkml:trace>
  <inkml:trace contextRef="#ctx0" brushRef="#br0" timeOffset="9236.12">22195 12011 274 0,'0'-5'412'0,"-9"2"-110"0,9-3-105 0,-7 6-67 16,7 0-44-16,0 0-22 0,0 0-10 0,0 6-2 0,0-3-2 16,7 2 2-16,2 5 0 0,0 1 0 0,-1 2 3 0,2 2 2 15,5 0 3-15,5 5 2 0,-12-1 1 0,1 1 2 16,8-2 1-16,-9 7 1 0,1-5-3 0,0 4-5 15,-9 1-7-15,0 4-11 0,0-4-9 0,0 0-7 0,0-1-9 16,0 1-5-16,0-2-4 0,0 2-3 0,0-5-3 0,0 3-6 16,0-1-12-16,0-4-18 0,0 2-23 0,9-7-23 15,-9-2-23-15,8 4-24 0,0-10-26 0,10 0-28 0,-10-2-35 16,10-3-46-16,-1-3-84 0,1-7-96 0,0 0-41 0</inkml:trace>
  <inkml:trace contextRef="#ctx0" brushRef="#br0" timeOffset="9488.74">22846 12114 324 0,'-8'-5'410'0,"-2"0"-113"0,-6 5-111 15,-2 0-72-15,1 5-41 0,-8-5-25 0,-2 10-11 0,1-5-5 16,8-1-2-16,-6 6-3 0,-13 1-2 0,20-2-1 16,-9 6-6-16,0-5-1 0,9 0 1 0,-1 3 1 0,2-3 5 15,6 0 5-15,-7 6 5 0,9-7 2 0,-1 1 1 0,-1-1 0 16,10 1 2-16,0 0 3 0,0 4 0 0,0-4-2 15,0 1-2-15,10 2-2 0,-1-2 0 0,-1-1-2 0,9 5-6 16,-7-6-9-16,6 1-6 0,11 0-3 0,-10 3-3 0,9-3-3 16,8 0-6-16,-8 0-10 0,9 0-14 0,1-1-18 15,-1-3-21-15,-1 3-25 0,0-2-26 0,9-4-42 0,0 2-59 16,1 0-84-16,0-5-126 0,-1 5-61 0</inkml:trace>
  <inkml:trace contextRef="#ctx0" brushRef="#br0" timeOffset="9741.84">23194 12349 406 0,'-17'3'397'0,"7"-3"-134"16,2 7-105-16,8-2-62 0,-7-2-36 0,7 7-14 0,-11 0-8 15,11 0 0-15,11 5 0 0,-11-5-2 0,7 4-2 0,1 1-8 16,2 5-3-16,-2-4 0 0,9-3-2 0,1 7-2 15,-9-5 0-15,0 4 0 0,8 1 1 0,-9-1 0 16,1 0-2-16,8-5-4 0,-7 8 0 0,-3-4-4 0,2-3-3 16,9 4-2-16,-18-4-4 0,10 0-1 0,-3 4-7 0,1-4-11 15,2-5-17-15,-10 3-17 0,8-3-18 0,-8 2-24 0,9-8-29 16,0 1-42-16,-2-5-57 0,-7 0-89 0,10 0-98 16</inkml:trace>
  <inkml:trace contextRef="#ctx0" brushRef="#br0" timeOffset="10058.52">23281 12412 292 0,'-9'-9'463'0,"0"3"-121"0,9 2-123 0,0-2-81 16,0 2-52-16,0-2-27 0,9 3-18 0,0 3-11 15,-1 0-7-15,9 0-8 0,0 0-2 0,10 3-6 0,-9-3-2 16,8 6-4-16,-9 4-1 0,-8-6-2 0,8 6-1 0,-9-1 0 15,2 7-4-15,-10-2-2 0,0 5-4 0,0 3 0 16,0-9-2-16,0 7-1 0,0-2 1 0,0 3 1 0,0-3 1 16,8 2 3-16,1 1 2 0,-1-7 4 0,1 2 2 0,8-3 2 15,-8 1 2-15,0 1 4 0,-1-5 2 0,1 5 7 0,0-5 5 16,0 0 1-16,-9 0 2 0,0-1 3 0,0 1 0 16,-9 0-1-16,0-1-3 0,-8 2-7 0,-1-2-1 0,1 1-4 15,0-1-6-15,0 1-17 0,-1-6-15 0,1 8-21 0,-2-12-26 16,3 3-34-16,-1-3-53 0,7-3-71 0,2 3-100 15,1-12-90-15</inkml:trace>
  <inkml:trace contextRef="#ctx0" brushRef="#br0" timeOffset="10295.75">23532 12226 36 0,'0'-5'483'0,"9"0"-102"0,-9 5-132 0,18-4-99 15,-10 4-59-15,10-6-32 0,9 6-17 0,-3 0-8 0,12-3-5 16,7 3-1-16,0-6-4 0,0 6-2 0,10-4-5 16,8 4-5-16,-10-6-3 0,10 2-2 0,1-2 1 0,6-4 3 15,-7 7 1-15,9-3-1 0,-9-3 0 0,0-2-1 0,-1 7-3 16,2-6-7-16,-10 5-14 0,-1-5-14 0,-8 5-21 15,1 1-24-15,-17-1-34 0,-1-5-44 0,-9 5-60 0,-9 0-79 16,-8 0-93-16</inkml:trace>
  <inkml:trace contextRef="#ctx0" brushRef="#br0" timeOffset="10469.43">24149 12164 133 0,'-9'3'422'0,"1"3"-103"15,-1-2-104-15,9 2-71 0,-9-2-39 0,9 2-21 0,0 4-8 16,9-1-1-16,-9 5-1 0,9-4-3 0,-1 5-6 0,9-1-7 15,-7 1-7-15,6 5-4 0,2-1-4 0,-9 0 1 16,-1 2-1-16,10-3 0 0,-18 8-1 0,8-7-3 0,-8 1-6 16,10 3-5-16,-10-1-8 0,0-4-15 0,0 5-22 0,0-2-27 15,0-6-39-15,0 4-50 0,7-5-79 0,3-4-156 16,-3 5-116-16,-7-5-60 0</inkml:trace>
  <inkml:trace contextRef="#ctx0" brushRef="#br0" timeOffset="11150.99">24557 10634 216 0,'10'0'331'0,"-10"0"-100"0,0 0-85 16,8 0-57-16,-8 0-31 0,9 0-13 0,-9 0-9 15,8 0-3-15,1 0 0 0,-1 0 2 0,10 0-2 0,-1 0 0 16,0 5 0-16,10-5 0 0,-2 0-2 0,0 0 2 0,-7 0 0 16,18 5 1-16,-10-5 3 0,0 5 2 0,9-5 2 15,-1 5 2-15,-8 0 0 0,9 0-1 0,0 0 3 16,8 3 4-16,-8 2 6 0,0 0 7 0,8 5 5 0,8-1 6 16,-7 6 4-16,9 0 3 0,-1 1 2 0,8 7 1 0,2-4 0 15,-1 10-4-15,7 1-5 0,2 5-2 0,-1 2-5 0,10 3-5 16,-11 7-6-16,2-3-8 0,0 11-11 0,-9-1-7 15,0 5-9-15,0-2-5 0,-18 12-6 0,-9-1-4 0,-7 5-5 16,-19-1-3-16,-8 7-5 0,-8-1-6 0,-10 1-2 0,-17-2 0 16,-16-3-2-16,-1 3 0 0,-10-8 2 0,-7 0 2 15,-1-12 5-15,-7 2 5 0,-10-1 2 0,9-8 1 0,-9-2 1 16,8-9 3-16,2-5 1 0,7 1 4 0,-8-11 0 0,9 0 2 16,8-10 1-16,0 1-2 0,17-4-15 0,1-8-33 15,7-3-52-15,2-5-57 0,17-5-68 0,17-3-88 0,0-14-138 16,8 4-124-16,1-3-59 0</inkml:trace>
  <inkml:trace contextRef="#ctx0" brushRef="#br0" timeOffset="12702.66">24913 9804 94 0,'0'-5'332'16,"0"0"-73"-16,9 0-65 0,0 0-56 0,-1 1-36 0,0-6-24 16,19 5-12-16,-10-5-5 0,17 0-4 0,2 0-2 0,-1 0-1 15,7 1-4-15,3-1-1 0,5 0-5 0,-5 1-4 16,16-1-5-16,-10 0-2 0,3 0-5 0,6 6-4 0,-8-7 1 16,8 7-3-16,-8-2-2 0,-7 6 0 0,-3 0-3 15,-16 0-2-15,1 0 1 0,-10 6 2 0,-8-2 1 0,-1 7 3 16,-16-3 0-16,-1 8 1 0,-8-2 3 0,-10 5-4 0,1 3-2 15,-8-4-4-15,6 5-4 0,-5-2-5 0,6-1-3 16,1-2-2-16,1 3-2 0,7-3 0 0,10 4 0 0,0-9-1 31,8 3-1-31,0-3-1 0,0-3 1 0,8 5 0 0,0-5 0 16,10 4 0-16,-1-4-1 0,0 0 0 0,0 0-2 0,1-6-2 16,-1 6 2-16,1 1-1 0,-11-8-1 0,13 9 0 15,-12-3 0-15,9-5 0 0,-17 6 1 0,0-6 1 0,0 8-1 16,0-9 1-16,-17 3 0 0,9 3-1 0,-12-4-1 0,5 0-1 15,-12 6-6-15,1-7-10 0,0 1-12 0,0-5-15 16,1 4-19-16,-11 2-16 0,1-6-23 0,2 0-23 0,6 0-38 16,-8 0-47-16,9-6-73 0,0 6-97 0</inkml:trace>
  <inkml:trace contextRef="#ctx0" brushRef="#br0" timeOffset="12972.26">26085 9696 386 0,'0'-5'328'0,"8"1"-106"0,-8 4-82 0,0-4-48 0,0 4-28 16,0-6-12-16,0 12-9 0,0-6-4 0,0 4-2 15,0 0-1-15,-8 6 2 0,8 5-2 0,-17 1 0 0,8-3 1 16,-8 7 1-16,0-1 0 0,-1 6-1 0,-7-6-4 0,-2 6-4 15,1-7-4-15,-1 12-2 0,2-5-5 0,-1-1-4 0,-9 6-1 16,9-1-5-16,-9 1 0 0,1-2-2 0,6 1-2 16,-5-9-3-16,6 5 0 0,1-1-6 0,1-4-10 15,-1-1-18-15,8 1-21 0,-8-2-31 0,9-6-40 0,9-2-58 16,-10-7-86-16,18 3-137 0,-7-2-62 0</inkml:trace>
  <inkml:trace contextRef="#ctx0" brushRef="#br0" timeOffset="13274.12">26286 9867 126 0,'16'-4'493'0,"2"-2"-135"0,-9 6-143 16,8-4-93-16,-8 4-54 0,8 0-27 0,-9 4-11 0,11 2-4 16,-19 2-3-16,7 2 0 0,-7 5-1 0,-7 0-1 15,-2 9 0-15,-9-4-6 0,1 5-12 0,-9-1 4 0,-1 4 5 16,1-3 4-16,0-1 7 0,1 6 4 0,-1-5 5 0,0-1 8 15,-1-4 16-15,11 0-3 0,-11-2-2 0,17-2-2 0,2-1-5 16,8-7 1-16,-8-1 2 0,16 2 0 0,-8-5 2 16,18 2 2-16,-1-2 3 0,9 2 3 0,1-6-2 0,16 0-1 15,9 0-8-15,9-6-7 0,9 2-10 16,8-6-8-16,-9 1-7 0,18 2-7 0,0-1-9 0,-10-7-23 0,3 5-25 16,-12 0-34-16,-7 0-35 0,-9 0-39 0,-17 6-46 15,0-6-71-15,-18 0-112 0,-8 0-109 0,-18 5-45 0</inkml:trace>
  <inkml:trace contextRef="#ctx0" brushRef="#br0" timeOffset="15475.84">27284 10977 202 0,'17'4'461'0,"-8"2"-156"0,16-6-134 0,-6 9-80 0,15-5-43 16,10 1-17-16,-1-5-6 0,1 5-1 0,17 0-1 15,0-5 0-15,8 0 1 0,8 0 2 0,10-5 4 0,0 5 0 16,9-5 5-16,-1-4 5 0,-8 3 6 0,9-3 9 0,-10-1 10 16,-16 0 9-16,8 0 15 0,-26 1 17 0,-1-1 26 15,-7 0 28-15,-18 0 25 0,1 1 22 0,-9 3 14 0,-10-4 0 16,0 6-8-16,-16-6-20 0,0 6-31 0,-10-1-35 15,-9-5-34-15,-6 10-32 0,-11-5-26 0,0 0-14 0,-17 5-10 16,-8 0-5-16,-1 5-4 0,-8 0-1 0,9-5-1 0,-11 10 1 16,12-5-1-16,-1 3 0 0,-10 8 2 0,10-6-2 15,0 9 2-15,-10 1 0 0,10-1-2 0,8 7-1 0,-7 2 1 16,-2 2 1-16,17-2-1 0,-8 8 1 0,9-3 2 0,9 2-4 16,0-6 2-16,7 5 3 0,20-1-1 0,-2 3-1 0,10-3 0 15,8-4-2-15,8 1 0 0,10 1 2 0,8-4 0 16,8-3-1-16,9 2-1 0,19-7 0 0,-2 5 0 0,19-9 0 15,16 5 0-15,0-11-2 0,19 1-7 0,6-5-11 16,20-5-22-16,-10 0-35 0,18-5-54 0,-9-10-64 0,8 5-64 16,9-8-59-16,-8-3-77 0,-9-7-100 0,0 3-134 15,-26-9-50-15,-9 4 7 0</inkml:trace>
  <inkml:trace contextRef="#ctx0" brushRef="#br0" timeOffset="15858.29">27335 9893 262 0,'10'0'354'0,"7"0"-126"16,0 0-97-16,10-6-53 0,7 6-30 0,1 0-13 0,-1-6-7 15,10 6-2-15,-1-4 0 0,10-2-3 0,-2 6-4 16,19 0-3-16,0-4-3 0,-1 0-2 0,0-2-4 0,10 2-3 16,-10-1-1-16,10-1-2 0,-10 2-3 0,-8-2-7 15,-1 6-12-15,1-4-16 0,-8-2-24 0,-10 2-34 0,-9 4-55 16,-8-4-102 0,-17-1-109-16</inkml:trace>
  <inkml:trace contextRef="#ctx0" brushRef="#br0" timeOffset="16552.43">28543 9545 264 0,'9'0'320'0,"-9"0"-110"15,8-5-81-15,1 0-50 0,8 5-25 0,-7-5-12 0,-2 5-6 16,9-5-1-16,-8 5-2 0,8 0-4 0,1 0-3 16,-1-3-5-16,0 3-4 0,0 0-1 0,1 0-3 0,-10 3 1 15,10-3 5-15,-1 5 3 0,-7 0 0 0,6 0 5 0,2 5 0 16,-10 0 0-16,1 0 0 0,0 4-1 0,0-4-4 15,-1 8-3-15,1-2 1 0,-9 4-3 0,8-1-1 0,-8 1 0 16,0-1-2-16,0 0 0 0,0-4 0 0,0 5-3 16,0 0-1-16,0-6 0 0,0 1 0 0,0-2-3 0,0-3 1 15,0 0 2-15,0 1 3 0,0-1 3 0,0-6 6 0,0 0 8 16,0-4 14-16,0 6 18 0,0-6 16 0,0 0 15 16,0 0 12-16,9-6 10 0,-9 6 6 0,10-4-1 0,-10-6-8 15,8 1-15-15,0-1-15 0,-8-6-16 0,17 3-13 0,-7-7-6 16,-2 4-9-16,-1 3-6 0,4-2-5 0,6 2-2 15,-7-3-4-15,-3 6-2 0,2 0-3 0,-1 1-5 0,2-1-6 16,-10 4-2-16,8 2-3 0,-8-2-3 0,0 6-9 16,0-4 4-16,0 4 0 0,0 0-1 0,9 0 1 0,-9 0 0 15,8 4 1-15,-8-4 1 0,9 0 8 0,0 6-2 0,-1-2 1 16,1 2-1-16,8-6 1 0,1 6 0 0,-1-2 1 16,1-4-1-16,9 0 2 0,-2 0 0 0,10 0-2 0,-1-4 2 15,1-2-2-15,0 6-1 0,-1-10-1 0,1 4 1 0,-9 2 0 16,1 0 0-16,-2-7 1 0,-8 7-1 0,1-2 1 15,-10 2 0-15,10-2 1 0,-18 6-2 0,8-4-1 0,1 4-1 16,-9-6-1-16,0 6-2 0,9 0-1 0,-9 0-1 0,0 6 1 16,0-2-1-16,0 2 1 0,0-2 1 0,0 6 2 15,0-4 3-15,9 7 1 0,-9-3-1 0,0 2-1 0,0 1 1 16,0-3 0-16,0 6-2 0,8-6-2 0,-8 3-3 0,0-3-3 16,10 5-7-16,-10-5-8 0,0-1-14 0,8 1-14 0,-8 0-18 15,7-1-16-15,-7-5-18 0,0 6-14 0,10-4-14 16,-10-2-12-16,8-4-7 0,-8 6-7 0,10-6-7 15,-1 0-5-15,-2 5-10 0,3-5-10 0,-2-5-20 0,-8 5-44 16,9-6-78-16,-9 6-69 0</inkml:trace>
  <inkml:trace contextRef="#ctx0" brushRef="#br0" timeOffset="16901.45">29941 9451 281 0,'-8'-3'374'0,"8"3"-121"0,0 0-104 0,-9 0-65 15,9 3-35-15,0 3-18 0,0 3-10 0,0 2-3 0,0-1 0 16,0 3-1-16,9 2 0 0,-9 5-1 0,8-5-1 16,2 5-2-16,6-1-1 0,-8 1 0 0,2-7 1 0,-2 7 0 15,9-1 0-15,-7-3 0 0,-3-2 1 0,2 1 1 0,9 1 1 16,-18-6-2-16,10-2 4 0,-3 2 2 0,2-5 6 0,-9 0 14 15,9 0 17-15,-9-5 23 0,0 0 29 0,8 5 32 16,-8-5 30-16,10-5 15 0,-10 0 2 0,8 0-4 16,-1-10-11-16,3 7-19 0,8-8-20 0,-10 1-24 0,1 1-25 15,0-6-13-15,8 1-4 0,-17 3-5 0,9-4-7 0,-1 2-4 16,-8 3-12-16,9-4-12 0,-9 4-9 0,0-5-22 16,0 5-31-16,0 1-49 0,-9 5-57 0,9-7-58 0,0 6-49 15,0-3-46-15,0-3-46 0,9 6-50 0,0 0-68 0,-9 0-89 16,17 2-31-16</inkml:trace>
  <inkml:trace contextRef="#ctx0" brushRef="#br0" timeOffset="17136.99">30445 9199 137 0,'9'-5'429'0,"-1"-2"-127"0,0 7-120 0,-8-3-77 0,10 3-42 16,-10 0-21-16,8 3-6 0,1-3-1 0,-2 12 0 15,3-9 1-15,-2 7-2 0,-8 6 0 0,0-2-2 0,0 5-3 16,-8-3-3-1,8 7-3-15,-10-3 0 0,10 0-1 0,-7-6 2 0,7 5 0 0,0 2 0 0,0-6-3 0,0-2 0 16,7 3 1-16,-7-3 1 0,10-3-1 0,-10 0 1 0,8 0 2 16,1-4-1-16,2-2 2 0,-4 1-3 0,1-1-2 0,2-4-3 15,15 6-3-15,-7-6-2 0,16 0-5 0,1-6-12 0,9 6-17 16,7-4-22-16,3-1-25 0,-3 1-30 0,1-2-34 16,-1 2-46-16,-14-2-54 0,6 1-86 0,-26 0-107 0,1 1-44 15</inkml:trace>
  <inkml:trace contextRef="#ctx0" brushRef="#br0" timeOffset="17626.12">28083 10332 288 0,'0'0'244'0,"0"0"-61"0,8 0-55 15,-8 0-37-15,9 0-27 0,0 0-18 0,8 0-11 16,1 4-1-16,-1-4-5 0,16 0 0 0,5 0-2 0,4 0-3 16,10-4-4-16,0 4 2 0,18 0-2 0,0-6-2 15,8 6-1-15,8-5 0 0,1 0-2 0,8 1 1 0,10-5-1 16,-1 3-2-16,10-4 0 0,-3 0 1 0,11-3 2 0,-9 3 1 15,9-2-1-15,-9 4 1 0,-1-8 0 0,-7 7-2 0,-10 0-1 16,1-1-2-16,-19 5-4 0,-6-5-6 0,-11 0 3 16,1 5 4-16,-18 0 4 0,0 1 5 0,-7-2 5 0,-11 2 4 15,2-1 4-15,-19 5 10 0,9-4 0 0,-8 4-3 16,-9 0-1-16,0-6-4 0,0 6-8 0,-9 0-11 0,1 0-22 16,-1-5-26-16,1 5-33 0,-11 0-36 0,11 0-57 15,-17-5-88-15,7 5-137 0,-9 0-87 0</inkml:trace>
  <inkml:trace contextRef="#ctx0" brushRef="#br0" timeOffset="18784.23">29012 10459 179 0,'0'0'394'0,"0"0"-117"16,0 0-112-16,8-5-71 0,10 0-41 0,-1 5-22 0,1-5-11 15,16 0-6-15,-7-6-3 0,6 11-2 0,3-4-1 0,-2-2-2 16,10 3 0-16,-9-2 0 0,0 5-4 0,-1-6 0 16,1 6 0-16,-9 0 0 0,1 0-1 0,-10 0 2 0,0 6 0 15,-9-1 0-15,2-2 8 0,-10 7 1 0,-10 1 1 0,2-1 3 16,-9 5 1-16,-9-2 2 0,0 3 1 0,-9 3 1 15,0-5-2-15,-9 2 5 0,10 3 4 0,-9-3 3 0,-1-3 2 16,1 2 7-16,-1-5 3 0,9 0 5 0,9-1 0 0,-9 1-2 16,18-5-2-16,0 0-4 0,0 0-3 0,6 0-7 0,4-5-8 15,7 5-6-15,0-5-4 0,0 4-5 0,0-4-4 16,7 0-2-16,4 0 1 0,6 0-2 0,9 0 1 0,9 0-1 16,-1-4-1-16,10 4-5 0,8-5-6 0,0 0-10 0,9 0-12 15,7 0-16-15,-6 0-18 0,-1-5-24 0,7 1-30 16,-5-1-38-16,-4 0-49 0,-15 0-79 0,-1 0-117 0,-8 2-51 15</inkml:trace>
  <inkml:trace contextRef="#ctx0" brushRef="#br0" timeOffset="19067.49">29627 10332 66 0,'0'4'364'0,"0"-4"-99"0,0 10-90 0,-7-5-64 0,7 9-38 16,0-4-16-16,0 0-8 0,0 5 0 0,0 0 0 15,0 4-1-15,0 1-3 0,0-1 0 0,0 1 2 0,0-1 2 16,0 5-1-16,0-4 0 0,0 4-2 0,0 1-1 16,-8-5 1-16,8 4-4 0,0-4-3 0,0 4-8 0,0-5-3 15,0 1-5-15,0-1-7 0,0 1-4 0,8-1-5 0,-8-4-4 16,7 5-3-16,-7-6-8 0,10 1-13 0,-2-5-18 0,11-1-18 15,-12 1-21-15,3-6-25 0,-2-4-33 0,10 0-38 16,-1 0-41-16,-9-4-77 0,-8-2-105 0</inkml:trace>
  <inkml:trace contextRef="#ctx0" brushRef="#br0" timeOffset="19495.84">29698 10487 291 0,'9'-4'255'0,"-9"-2"-82"0,8-4-63 0,9 7-37 15,-7-2-21-15,-2-5-11 0,10 5-1 0,-1 0-4 0,9-6-5 16,-8 11-5-16,8-4-5 0,-1-2-4 0,1 3-5 16,-8 3-3-16,-1 0-5 0,1-5-1 0,-2 5 0 0,-6 0 1 15,-2 5 3-15,1-5 4 0,-9 3 3 0,0 3 2 16,0 4 1-16,-9 0 3 0,1 0 0 0,-2 3 4 0,2-3-3 16,-8 6 0-16,-2-6 0 0,9 3 0 0,-9 3 3 0,0-6 1 15,10 4 0-15,-9-5 0 0,-1 6 2 0,9-5-1 16,2 0 0-16,-3 0-2 0,10 0-3 0,-8-2-3 0,-1-2 0 15,9 4-4-15,0 0-1 0,0-5-5 0,0 5-1 0,9-6 0 16,-1 6-3-16,2-6 1 0,-3 2-2 0,12-2 1 16,-1 2-1-16,-3-1-1 0,12-1-2 0,-1-4-2 0,0 6-9 15,0-6-9-15,1 4-11 0,7-4-16 0,-8 0-18 0,9 4-27 16,0-4-38-16,-1-4-51 0,-8 4-73 0,9-4-113 16,-17 4-66-16</inkml:trace>
  <inkml:trace contextRef="#ctx0" brushRef="#br0" timeOffset="19891.55">30115 10600 336 0,'0'0'245'0,"7"5"-89"0,-7-5-67 16,10 5-38-16,-10-5-20 0,0 5-9 0,10 0-2 0,-10 3 2 15,8-2 0-15,-8-1 1 0,8 0 3 0,-8 5 1 16,9-5 4-16,-9 0 6 0,0 0 7 0,0-1 6 0,0-4 10 31,-9 0 6-31,9 4 8 0,-8-4 5 0,0 0-1 0,-2 0 4 16,10 0-6-16,-10 0-7 0,3-4-8 0,-1 4-4 15,8 0-5-15,-10 0-7 0,10 0-5 0,0-4-11 0,0 4-3 16,0 0-3-16,0-5-5 0,0 5-6 0,0 0-4 0,10 0-5 16,-10-5-4-16,0 5-4 0,8 0 0 0,-8 0-1 15,7 5-1-15,3-5 0 0,-10 5-1 0,18-1 1 0,-10-4 2 16,1 4 1-16,0 6 1 0,8-4 0 0,-8 4 2 15,-1-5 0-15,1 5 1 0,0-2-1 0,8 4 1 0,-9-4-1 16,-8 2 1-16,10 0-1 0,-10 1 1 0,0-1-1 0,0-2 1 16,-10 2 0-16,10 0 2 0,-8-5-2 0,-9 3 1 15,8-1 1-15,0 2-2 0,1-4 1 0,-1 0-2 0,-8 0-9 16,8 0-16-16,0-5-22 0,1 0-26 0,8 0-33 0,-8 0-37 16,8-5-49-16,0 0-50 0,0-5-53 0,0 1-95 0,8-1-60 15</inkml:trace>
  <inkml:trace contextRef="#ctx0" brushRef="#br0" timeOffset="20113.12">30253 10477 92 0,'0'0'353'0,"10"0"-101"15,-10 0-88-15,0 0-63 0,8 0-40 0,1 0-19 0,-1 0-8 16,1 0-6-16,7 0 0 0,11 0-1 0,0 0-4 15,-10-4 0-15,18 4-1 0,-9 0 1 0,9-6 1 0,-11 6 2 16,14-3 0-16,-5-2 1 0,11 0 1 0,-10 5-1 0,0-5-2 16,2 0-6-16,-11 0-6 0,1 5-6 0,-9-5-10 15,2-1-13-15,-1 6-20 0,-1-4-22 0,8-2-33 0,-7 3-43 16,-10-2-63-16,0-1-103 0,-8 2-94 0</inkml:trace>
  <inkml:trace contextRef="#ctx0" brushRef="#br0" timeOffset="20286.56">30522 10415 382 0,'-8'3'302'16,"-2"-3"-103"-16,10 6-77 0,0-6-47 0,0 4-21 0,0 7-11 15,0-6-5-15,10 5-2 0,-2 0-1 0,1-1-1 0,2 5-2 16,-4-4-5-16,1 5-7 0,2-6-7 0,-2 6-5 16,1-5-3-16,-1 5-2 0,0 1-1 0,2-8-1 0,-1 7-1 15,-1-5-3-15,-8 5-6 0,9-6-17 0,-1 6-16 0,1-5-32 16,-9-5-44-16,0 4-69 0,0 1-123 0,-17 0-90 15</inkml:trace>
  <inkml:trace contextRef="#ctx0" brushRef="#br0" timeOffset="21774.82">30879 11151 239 0,'-9'-3'499'0,"9"-9"-132"15,9 8-145-15,0-6-98 0,-1 6-56 0,0-2-28 16,10-3-15-16,8 3-5 0,8 3-1 0,-7-4-2 0,8 3-1 15,8 4-3-15,1-4-2 0,-1 4-3 0,1 0-1 0,-1 0-2 16,-8 4 0-16,-1 0 4 0,-8 6 3 0,0 2 7 16,-8 7 5-16,-1 1 4 0,-17-2 2 0,9 12 2 0,-18-6-3 15,9 11-2-15,-17-7-1 0,8 8-2 0,-8-3-4 16,-1 2-3-16,-8 3 0 0,9-4 0 0,0 1 2 0,0-1-2 16,-1-4-2-16,0 3-2 0,10-4-1 0,-1-4-2 0,9 0-1 15,0-6-2-15,0-4-1 0,0 0 0 0,17-6 3 16,-7 1 7-16,-2-6 10 0,19 2 14 0,-9-6 16 0,6 0 20 15,11-6 23-15,0-4 26 0,0 2 22 0,0-7 21 0,8 0 11 16,-9-9 3-16,2 4-4 0,-2-4-11 0,-8-1-18 16,-1-5-20-16,2 1-22 0,-19 6-23 0,10-7-20 0,-9 6-15 15,0-1-13-15,-2-5-7 0,-7 7-7 0,-7-3-5 0,7 3-5 16,-9 4-6-16,0-6-6 0,1 4-7 0,-2 3-13 0,2-2-29 16,8 5-50-16,-7-5-76 0,-3 7-80 0,10-3-79 15,0 2-95-15,0-1-142 0,10-5-121 0,-3 7-48 16,1-2 9-16</inkml:trace>
  <inkml:trace contextRef="#ctx0" brushRef="#br0" timeOffset="22059.73">31895 10718 165 0,'0'-10'541'0,"17"-1"-91"0,-9 1-177 15,9 6-125-15,11 4-72 0,-2-6-38 0,0 6-19 16,-9 6-9-16,9-2-4 0,0 2 1 0,0 9 0 0,-9-1 0 15,-7 6 0-15,-3-1 1 0,-7 7 1 0,-7-3 1 16,-3 2 1-16,-7 4 0 0,0-6 2 0,0 2 3 0,-1 1 4 16,10-8 4-16,-10 7 6 0,9-6 8 0,-8-4 8 0,8 0 12 15,9-6 12-15,-8 1 15 0,8 0 15 0,8-5 15 16,-8 0 9-16,9-5 2 0,0 0-2 0,-1 0-11 0,9-5-11 16,9 0-16-16,1 0-22 0,24 0-16 0,2-5-18 0,17-4-13 15,7 4-18-15,9-5-35 0,11 2-43 0,-3 3-52 16,12-6-53-16,-3-3-59 0,-6 3-75 0,-3-2-110 0,-6-3-137 15,-10 7-45-15,-17 5-5 0</inkml:trace>
  <inkml:trace contextRef="#ctx0" brushRef="#br0" timeOffset="22265.89">33389 11480 253 0,'8'3'681'0,"2"3"2"0,-10-6-175 16,8 0-197-16,0 0-160 0,10 0-139 0,-10 0-98 15,10 0-85-15,-10-6-106 0,10-4-192 0,-10 10-98 0,-8 0-40 16</inkml:trace>
  <inkml:trace contextRef="#ctx0" brushRef="#br0" timeOffset="41275.71">12999 13258 60 0,'0'0'181'15,"-8"-6"-44"-15,8 6-38 0,0 0-27 0,0 0-18 0,0-4-11 16,0 4-6-16,0-6-2 0,0 6-2 0,0-4 0 0,0 4 2 15,-9-6 0-15,9 6-5 0,-9-4 0 16,9-2 0-16,0 6-3 0,0 0-1 0,-9-3-1 0,9-2-2 0,0 0-2 16,0 0 4-16,0 0-3 0,0-1-2 0,0 6 0 0,0-4 0 15,0-2-1-15,0 6 0 0,0-4-3 0,-7 4-2 16,7 0-3-16,0 0-3 0,0-5-2 16,7 5-2-16,-7 0-2 0,0 0 1 0,0 0 1 0,0-5 2 0,-7 5 2 0,7 0 1 15,0-4 1-15,-10 4 2 0,10-6 5 0,-10 6 2 16,10-4 4-16,0-1 2 0,-7 0 2 0,7 5 6 0,-10-5-1 15,10 0 1-15,0 0-2 0,-8 5-1 0,8-5-2 0,-8 5-2 16,8-5-2-16,-9 5-5 16,9 0-2-16,0 0-3 0,-9 0-3 0,9 0-3 0,-9 5-3 0,1 0-2 0,-1 5-2 15,-9 0 0-15,10-1 0 0,-9 6 0 0,0 4 2 0,-9 2 1 16,8-3 2-16,-8 8 2 0,9-8 4 0,-8 12 2 0,-3-6 1 16,2 1 3-16,0 3-1 0,9-2 2 0,-9-3-1 15,0 3-2-15,-1-3-2 0,1 2-1 0,9-5-1 16,-10-1-1-16,20 1 1 0,-11-5-4 0,10-2-1 0,-1-7-1 15,0 4-2-15,0 0 1 0,9-5 0 0,0-5 4 0,0 4 5 16,0-4 11-16,0 0 9 16,0 0 11-16,0-4 7 0,9 4 2 0,0-10-1 0,0 5-4 15,-1-11-5-15,10 3-10 0,-1-7-11 0,-9 5-9 0,11-9-8 0,-2 4-5 0,-9 0 0 16,10 1-1-16,-10-1-1 0,9-3 0 0,1 3 0 0,-10-5-1 16,2 6-1-16,-2-1 3 0,1 1-1 0,-1 4-1 15,1 1 0-15,-9-2 0 0,9 3-2 0,-9-3-1 0,8 6-1 16,-8 6-3-16,10-5-2 0,-3 4-2 0,2 0-2 0,1 0 0 15,-2 5-1-15,9-5-2 0,-9 5 1 0,10 0 2 16,0 0 1-16,-9 0 2 0,9 5 1 0,-2 0 2 16,10 0 0-16,-9 3 2 0,9-2 2 0,-8 4-1 0,8 4 3 15,-9 1-2-15,8-1-1 0,-5 2-1 0,-4 3-5 0,2-5-6 16,-2 6-11-16,2 4-12 0,-1-5-13 0,1 2-15 0,0-3-12 16,7 2-17-16,-7-1-14 0,9 1-14 0,-2-5-21 15,1 0-32-15,0-6-54 0,0 3-87 0,0-9-86 0</inkml:trace>
  <inkml:trace contextRef="#ctx0" brushRef="#br0" timeOffset="42846.36">12660 13301 84 0,'0'0'91'0,"-9"0"-1"16,9-4-5-16,0 4-6 0,-7 0-8 0,7 0-8 0,0 0-6 16,0 0-9-16,0 0-9 0,0 0-8 0,0 0-6 15,0-6-6-15,7 6-4 0,-7 0-5 0,0 0-4 0,9 0-2 16,-9 0-2-16,10 0-1 0,-2 0 2 0,2-4 0 0,-3 4 3 15,-7 0 0-15,8 0 1 0,-8 0 2 0,0 0 0 0,10 0 2 16,-10 0-1-16,8 0 1 0,-8 0 0 0,0 0 2 16,0 4 4-16,0-4 5 0,0 6 3 0,0-6 2 0,0 4 1 15,9 1 1-15,-9 5-2 0,9-6-2 0,-9 6-4 0,9 0-5 16,-9 0-3-16,0 0-2 0,0 4-4 0,0-5 0 16,8 7 2-16,-8 4 0 0,0-7 1 0,0 3-1 15,0-2-1-15,0 1-1 0,0-1 2 0,0 1-1 0,0 0-1 16,0-1 0-16,-8 6 0 0,8-5 1 0,0-2 1 0,-9 3 0 15,9-1 1-15,-9-1 0 0,9 0 4 0,-9 6-3 0,9-9-1 16,-8 3 0-16,-2 2-2 0,2-3-1 0,1 1-2 16,7 1 0-16,-10 0-2 0,2 0 1 0,-2 0 1 0,1-5 1 15,9 4-1-15,-7 1 0 0,-3-2 2 0,2-3-2 0,-1 5 0 16,0-5 0-16,-8 0 1 0,17 0 0 0,-8-1 0 16,-2 1-1-16,10-5-1 0,-8 5 1 0,8-5-3 0,0 5 1 15,0-4-2-15,0 3 0 0,0-5-1 0,0 6 1 0,8-5 0 16,-8 0 1-16,0 5-1 0,10-5-1 0,-10-1 0 15,8 6 0-15,-8-5 0 0,0 5 0 0,0-5 1 0,0 5 2 16,0-2 0-16,0-1 2 0,-8 2 1 0,-2 0 2 0,2 1 2 16,0 0 0-16,-2 0-3 0,2 5 0 0,-1-6-1 0,1 2 0 15,-2-1-1-15,10-1-1 0,-8-5-2 0,0 6 0 16,8 0 3-16,-10 0 0 0,10-5-2 0,-7 5 0 16,7-6-1-16,0 6 0 0,0-5 0 0,0 4-1 0,0-3 0 15,0 4-1-15,0-5 0 0,0 5 2 0,0-2 0 0,0-2-1 16,0 4-1-16,0 0 1 0,0 0 0 0,0-1-1 15,0 1 0-15,0-6 1 0,0 6 0 0,-10 0 1 0,10 0 0 16,0-1-1-16,0 1 2 0,0 0 0 0,0 5-1 0,0-5 0 16,0 0-1-16,0 4-1 0,0-4 0 0,-9 0 1 0,9 5 0 15,0-7 2-15,0 2 2 0,-8 0-2 0,8 5 2 16,0-5 1-16,0 0 1 0,0 0-2 0,0-1 0 0,0 1-2 16,0 0-2-16,0-1 0 0,0 6-1 0,0-5 0 0,0 0 1 15,0 0 0-15,0 0 0 0,0-1 1 0,8 1-1 16,-8 0-1-16,9 5 1 0,-9-7-1 0,0 2 0 15,10 5 0-15,-10-5 0 0,0 4 1 0,0-2-1 0,0 1 0 16,0-3 1-16,0 6 1 0,0-3 0 0,0 2-1 0,0 5 0 16,0-6-2-16,0 1 1 0,0 4-1 0,0-5-1 0,0 7 1 15,0-7-1-15,0 2 1 0,0 2 0 0,0 3 1 16,0-8 0-16,7 7-1 0,-7-5 1 0,10 5-1 0,-10-1 0 16,0-4-1-16,8 5 1 0,-8-7 1 0,0 7 0 0,-8-1 1 15,8-4 1-15,0 6-1 0,-10-2 1 0,10 0 0 16,-7-4 1-16,7 5-2 0,-10-7 0 0,1 3 0 0,9-1-1 15,-8-1 0-15,8 0 1 0,0-4-2 0,-10 5 1 0,10-5 0 16,0 0 0-16,0 4 0 0,10-4-1 0,-10-1 1 16,0-3-1-16,0 3 0 0,0 1 0 0,0 0-1 0,0 0 2 15,-10 0 0-15,10 5-1 0,-7-6 1 0,7 6 0 0,0-1 1 16,-10 0 0-16,2 2 1 0,0-1-1 0,-1-7 0 0,9 8 0 16,0-2 0-16,-9 1 0 0,9-5-1 0,-9 4 0 15,9-4-2-15,0 0 1 0,0 0 1 0,0 3 0 0,0-6 0 16,0 7 0-16,0-4 0 0,9 0 0 0,-9 5 2 0,0-6-1 15,0 0 0-15,-9 7-1 0,9-8 1 0,-8 7 0 16,8-5-1-16,-8 5 1 0,-2 0-1 0,2-1 0 0,-1-4 0 16,9 5 1-16,-9 0 0 0,1-6-1 0,8 1 0 0,0 5 0 15,-9-5 1-15,9-2-1 0,-8 7 0 0,8-5-2 32,0 0 2-32,0 0 0 0,0-1 0 0,0 6-1 0,8-5 1 0,-8 1-1 0,9-1 1 0,-9-1-1 0,0 0 0 15,0 1 0-15,0 0 1 0,0 0 0 0,0 0 0 0,-9-1 1 16,9 6-1-16,-8-5 1 0,8 0-2 0,0 3 2 0,-10-3-1 15,10 6 0-15,-7-6 0 0,7 3-1 0,-9 2 0 32,9-4 2-32,0-1 0 0,-9 3-1 0,9-3-1 0,0 1 0 15,-9-2 1-15,9 1 0 0,0-1-1 0,0 6-1 0,0-6 1 16,0 2 1-16,0-1 0 0,0 5 1 0,-10-6-1 16,10 5 1-16,0-4 0 0,0 5 0 0,0-5 0 0,0 4-1 15,10-4 0-15,-10 0-2 0,0-1 1 0,9 1 1 0,-9 2-1 16,9-4-1-16,-9-3 0 0,0 5 2 0,9-5 0 15,-9 5 1-15,7-7 0 0,-7 4 0 0,0-3 0 0,10 1 0 16,-10 0 1-16,0 0-1 0,0-5-2 0,0 5 0 0,0-5 0 16,0 5 0-16,0-5 1 0,0 5-1 0,8-1 1 0,-8 0 0 15,0 2 1-15,0-2-1 0,9 2 1 0,-9-2 0 16,0 2 0-16,0-2 1 0,0 1-3 0,8 1 1 0,-8 2 0 16,0-2 0-16,0-6 0 0,0 10 0 0,0-4-1 0,0-3 0 15,0 7 6-15,0-5-4 0,0 0 1 0,0 5-1 16,0-4 0-16,0 3-1 0,0-5 1 0,0 1-1 0,0 5-4 15,-8-5 2-15,8 5 1 0,0-1-1 0,-9 1 1 0,9 0 0 16,-8 0 1-16,8 0-1 0,0-2 1 0,0 2 0 16,-10-4 1-16,10 3-1 0,-7-3-2 0,7 4-9 0,0-6-11 15,0 6-15-15,0-4-22 0,7-6-35 0,3 3-48 16,-10-3-74-16,0 0-136 0,0 0-87 0</inkml:trace>
  <inkml:trace contextRef="#ctx0" brushRef="#br0" timeOffset="48040.89">12703 16965 26 0,'-8'4'115'0,"1"-4"-31"0,7 0-29 0,-10 0-18 16,2 6-13-16,-2-6-13 0,10 0-6 0,-9 4-3 16,9-4-2-16,0 0-2 0,-7 5 2 0,7-5-2 0,-10 0 1 15,2 0-2-15,-1 5 4 0,0-5 8 0,-8 0 11 16,9 4 12-16,-2-4 9 0,-6 0 10 0,6 0 9 0,-7 0 9 15,9 0 1-15,-2 0-6 0,-6 0-9 0,-1 0-11 0,7-4-10 16,-7 4-8-16,0 0-6 0,7 0-3 0,-6 0-2 0,7 0 1 16,0 0 0-16,0 0 0 0,1 0-2 0,8 0-1 15,-8 0-3-15,8 0-4 0,0 0-4 0,8 0-1 0,-8 0-1 16,0 0-1-16,0 0 1 0,8 0 2 0,-8 0 2 0,9 0 2 16,-9 0 2-16,9 0 0 0,-9 0 3 0,9 0 2 15,-1 0 0-15,10 0 0 0,-11 0 0 0,3-5-1 0,7 5-4 16,0 0-1-16,1 0 0 0,0 0-3 0,-1 0-1 0,1 0 1 15,8 0 0-15,-9 0 0 0,9 0 0 0,-1 0 1 16,-6 0 1-16,14 0 0 0,-6 0 1 0,9 0-1 16,-2 0 0-16,0 0 0 0,1 0 1 0,8 0-1 0,2 0 0 15,-11 0-2-15,9 0-1 0,1 0-1 0,-1 0 1 0,1 5-1 16,-1-5-2-16,-8 0 0 0,7 4 1 0,-8-4-1 0,2 0 1 16,-9 6-1-16,6-6 0 0,-7 0 0 0,1 0 2 15,-1 4-2-15,8-4 1 0,-7 0 0 0,-1 0-1 0,9 0 1 16,-8 0-2-16,6 0 0 0,2 0 1 0,0 0 0 0,-1 0 0 15,1 0 0-15,9 0 0 0,-1 0 0 0,9-4 2 16,-8 4-2-16,-1 0 1 0,-1 0-1 0,3 0-1 0,-2 0 1 16,-8 0-1-16,9 0 0 0,-19 0-1 0,19 0 1 0,-9 0 0 15,0 0 1-15,8 4 0 0,0-4 0 0,0 0 0 0,-7 0-1 16,8 6 1-16,-2-6 0 0,10 0 0 0,-9 0 1 16,1 0 0-16,-1 0 0 0,10-6 0 0,-10 6 0 0,9 0 0 15,1-4-1-15,0 4 0 0,-3-6 0 0,11 6 0 0,-8 0 0 16,7-4-1-16,-7 4 1 0,-2 0-3 0,3 0 2 15,-3 0-1-15,-7 0-2 0,-2 0 2 0,2 4 1 16,-9-4-1-16,-2 0-1 0,4 6 1 0,-3-6-1 0,0 0 1 16,-8 4 1-16,1-4-1 0,7 6 1 0,-8-6 1 0,9 0 0 15,0 5 0-15,-9-5 1 0,8 0 0 0,1 0 0 0,0 0-1 16,0 0 0-16,7 0 0 0,3 0 0 0,-2 0-5 16,-8 0-1-16,17 0-1 0,-9 0 7 0,1 0-3 0,8 0-3 15,-8 0 1-15,-2 0-1 0,11 0 2 0,-9 0 3 0,-1 0 0 16,0-5-7-16,-8 5 3 0,9 0 3 0,-10 0 2 15,9 0 0-15,-8 0 0 0,0 0-1 0,9 0 1 16,0 0 0-16,-11 0 0 0,2 0 0 0,-9 0-2 0,9 0 1 16,0 5-3-16,0-5-1 0,-2 0-2 0,4 0-2 0,-3 3-2 15,0-3-4-15,10 0-3 0,-9 7-2 0,0-7 3 0,8 0-2 16,1 0 3-16,-1 0 1 0,0 0 3 0,2 0 4 16,-3 0 2-16,-7 0 2 0,0 0 1 0,-1 0 1 0,1 5-1 15,-9-5 1-15,-1 0-1 0,2 3 1 0,0-3 0 0,-2 6 2 16,10-6 0-16,-9 0 2 0,0 0 1 0,9 4-1 15,-10-4 0-15,19 0 0 0,-11 0 0 0,12 6-2 0,-1-6 0 16,-1-6-1-16,9 6-2 0,0 0-1 0,1-4 3 0,8 4-2 16,-11-6 0-16,12 6-2 0,-10-3-2 0,9 3 0 0,-9-5 0 15,0 5-1-15,0-7-3 0,1 7 1 0,-10-3 2 16,1 3 0-16,-10 0 1 0,9 0 0 0,-8 0 3 0,-1 0 3 16,1 0 1-16,0 0 0 0,9 0-1 0,-18 0 1 15,17 0 0-15,-8 0 2 0,8 0-2 0,-8 0 0 0,7-5 0 16,3 5 1-16,7-6 1 0,0 2 0 0,0 4-2 15,1-6 0-15,8 2 0 0,-10-1 0 0,1 5-1 0,1-5 1 16,-2 1-2-16,2 4 1 0,-10-6 1 0,8 6-1 0,-7 0 1 16,0-4-2-16,-1 4 1 0,1 0-1 0,-10-5 0 0,10 5 2 15,0 0-3-15,-1 0 3 0,0 0-1 0,1-5 1 16,-1 5 1-16,9 0 0 0,-9-5 1 0,10 5-1 0,-2 0 5 16,1 0 1-16,1 0 1 0,-1 5 1 0,9-5-1 0,-9 5 2 31,8-5 0-31,-7 5-1 0,-1-1-4 0,8 2-1 0,-7-6-4 0,8 4 0 0,-9 1 0 0,8 0-3 0,-7-5-1 15,8 0 2-15,-1 4 1 0,-7-4 1 0,-2 0-1 0,2 0 0 16,-1 6 0-16,-9-6 0 0,9 0 1 0,-10 4 0 16,4-4 0-16,5 0-1 0,-7 0 1 0,-1 6 0 0,1-6 1 15,16 0-1-15,-8 0 1 0,1-6 0 0,7 6 0 16,10 0 1-16,-10-4 1 0,10 4 0 0,0-6-1 0,-1 6 0 16,0 0 0-16,10 0 1 0,-10-4-2 0,0 4 0 0,1 0-1 15,0 0 1-15,-1-5 4 0,-1 5 0 0,2 0 2 16,-9 0 2-16,-1 0 1 0,2 0 3 0,-1 0 0 0,-1 0 0 31,-7 0-3-31,-2 0 0 0,2 0-2 0,-1 0-1 0,1 0 0 16,-3 0-1-16,3 0-1 0,8 0 0 0,-8 0 0 15,-2 0-1-15,0 0 1 0,11-5 0 0,-1 5 2 0,7-4-3 16,-6 4 1-16,17-6 0 0,-11 2 0 0,10-1 0 0,-7 5-1 16,6 0-1-16,-6-5-2 0,6 5 0 0,-8-5 0 0,-8 5 0 15,10 0 0-15,-11 0-1 0,1 5 0 0,0-5 0 16,-10 5-1-16,2-5 1 0,-1 5 0 0,-10-5-1 15,11 4 0-15,-1-4 1 0,-8 6 0 0,8-6 1 0,0 4 1 16,1 1 0-16,-1-5-1 0,-1 5 1 0,0-5 0 0,4 4 0 16,-13 2 1-16,10-6-2 0,1 4-1 0,-9 2 0 15,7-1 1-15,0-5 0 0,2 3-1 0,-10-3 0 0,8 7 0 16,3-7 1-16,-11 5-1 0,9-5 0 0,0 0 3 0,0 0 0 16,1 0 1-16,-1 0 1 0,-1 0 1 0,2-5 0 0,7 5 1 15,-7 0 0-15,-2 0-2 0,-8 0-1 0,11 0-1 16,-3 0 0-16,-7 0 0 0,-2 0-2 0,2 0-1 0,7 5 0 15,-6-5 0-15,7 0 0 0,0 0-1 0,1 3-2 0,-2-3-1 16,2 0-1-16,7 6-1 0,-6-6 1 0,6 4-2 16,-9-4 0-16,9 0 0 0,-7 6-1 0,9-6 1 0,-11 0 2 15,10 0 7-15,-9 0-2 0,0 0-1 0,1 0-5 0,-2 0 5 16,1 0 0-16,1-6 0 0,-10 6 1 0,9 0-8 16,0-4 5-16,-8 4 0 0,9-6 6 0,-11 6-2 0,-7-3 0 15,9 3 2-15,-1-5-2 0,-9 5 0 0,10-7-1 16,-9 4 1-16,-1-2-1 0,1-1-1 0,-1 2 2 0,-7-2 1 15,-1 2 0-15,-9-1 3 0,1 0 0 0,-2 1 2 0,-6-2 4 16,-2 2 4-16,1-1 3 0,0-5 2 0,-9 5 6 16,-9 0 3-16,9 0 3 0,-9 0 1 0,1 1 3 0,-9-2-4 15,-2 3-4-15,11-3-1 0,-9 2-10 0,-9-2 1 0,8 1-2 16,-17 0 0-16,9 0-4 0,-8 0 1 0,8 2 4 16,-9-4 4-16,0 4 5 0,1-9 1 0,-9 8 1 0,-1-6 1 15,9 0 1-15,-17 1 3 0,0 3 1 0,0-4-3 16,-1 6 0-16,2-6 0 0,-10 1 1 0,0 4 0 0,1-5 5 15,-11 6 1-15,10-6 5 0,10 5 10 0,-10 0 12 0,9 0 8 16,9 0 6-16,-2 0 2 0,11 0-1 0,0 0-5 16,8 1-7-16,-1 4-10 0,10 0-14 0,0-6-10 0,8 6-12 15,2 0-7-15,-4 0-6 0,2 0-5 0,9 0-3 0,0 0-2 16,9 0-4-16,-9 0 0 0,11 0-1 0,-11 0 0 16,16 0 0-16,-7 6 5 0,8-6 0 15,1 0 1-15,7 4 1 0,10 1-1 0,0-5 1 0,8 5 2 0,-8-5 0 0,18 5-2 16,-11-5 2-16,10 5 0 0,1-5-2 0,-2 5 1 0,2-5-1 15,-1 5-1-15,0-5-1 0,0 5-1 0,1-5-2 16,7 0-3-16,-8 0 0 0,0 4-2 0,0-4 0 0,1 0 0 16,-10 0 0-16,9 0 2 0,-9 0 0 0,1 0 2 0,0 6 1 15,-10-6 2-15,0 0 1 0,1 0 0 0,-9 4-1 16,-1-4 0-16,-7 5 1 0,1-5 0 0,-2 5-2 0,0-5 2 16,-8 5-2-16,-1 0 0 0,-8-1 2 0,9 2 1 0,-9-2 0 15,-9 7 0-15,1-8 1 0,8 9 0 0,-18 1 3 16,10-3-1-16,-9 0 2 0,-2 6-2 0,-6-8 1 0,-1 7 3 15,-1 1 4-15,1-3 3 0,-8 2 2 0,0 0 2 16,-1 0 3-16,0 3 5 0,-10-2 3 0,3 4 4 0,-10-7-1 16,0 7-1-16,0-1 0 0,-1 1 5 0,1 0 3 0,0-1 1 15,0-4 2-15,9 0-3 0,-1 5-2 0,1-7-2 16,17-2-4-16,0 4-5 0,-1-5-8 0,1-1-9 0,9 1-9 16,8-6-17-16,-9 6-26 0,11-10-41 0,-3 11-53 0,10-11-57 15,0 4-71-15,0-4-114 0,-8-4-173 0,8-1-86 16,-17 5-28-16</inkml:trace>
  <inkml:trace contextRef="#ctx0" brushRef="#br0" timeOffset="50066.57">8640 14415 141 0,'0'9'117'0,"9"-3"-29"0,-1 2-12 0,0-2-5 0,10-2-1 15,-9 7-2-15,0-6-3 0,0 5-7 0,-2-5-9 16,13 3-5-16,-13 2 0 0,10-4 0 0,-8 4 0 0,0-6 1 15,-1 7 2-15,2-7 2 0,-10 0 0 0,0 2-3 0,8-2-2 16,-8 2-3-16,0-2-5 0,0 1-7 0,0 0-3 16,9 0-5-16,-9-5-5 0,0 5-1 0,8-5-5 31,-8 0-1-31,0 5 0 0,9-5 1 0,-9 0 0 0,0 0 4 16,9 0 7-16,-9 0 3 0,0 0 8 0,0 0 5 0,8 0 7 15,-8 0 6-15,0 0 3 0,9-5 1 0,-9 0 2 0,9 0 1 16,-1 0-4-16,10-4-3 0,-10-1-5 0,0 0-3 15,2-5-2-15,7 1 2 0,-9-2 0 0,2-2 0 16,-2-3 1-16,1 3-2 0,7-7-5 0,-6 1-2 0,-1-1-3 16,0-5-6-16,7 1-10 0,-6 1-5 0,-2-3-5 0,1-2-1 15,-9 3 1-15,8-3-3 0,-8 4-2 0,0 3 1 16,-8-2-1-16,8-2 0 0,-9 5 0 0,1-4 0 0,-2 6 0 16,10-3 0-16,-7 6-1 0,-2-3-2 0,0 4 2 0,0-3 0 15,-1 9 1-15,10-2 0 0,-7 1-1 0,-2-1 1 16,9 0-1-16,0 5 1 0,-9 2 0 0,9 1-4 0,-8-2 2 15,8 3 0-15,0 2-1 0,-10 4 0 0,10 0-2 0,0-5 0 16,0 5-1-16,0 0 3 0,-8 0 0 0,8 0-2 0,0 5 0 16,0-5 1-16,0 10 1 0,-9-4 1 0,9 4 1 15,-8 3 1-15,8-3-1 0,-10 5 1 0,10 4 2 0,0-4-1 16,-8 3 4-16,8 7 0 0,0-5 2 0,0-1 3 0,0 6 5 16,8-1 3-16,-8 6 2 0,0-1 3 0,0 1-1 15,0 0 0-15,0-1 1 0,0 4 2 0,0 2 3 16,0-1 1-16,0 5-2 0,0 0 0 0,0-5-1 0,0 10 0 15,0-5-1-15,0-1-7 0,0 7-5 0,-8 0-3 16,0-2-1-16,-1 1 2 0,0 0-1 0,-8 4 2 0,8-3-1 0,1 3 1 16,-1-3-3-16,-8-1 1 0,17-1-2 0,-9 1-1 15,1-4-2-15,8-1-2 0,-10-5-1 0,10-1-2 0,-8-3 0 16,8-1 0-16,0-3-1 0,0-3 0 0,8-3 1 16,-8-1-2-16,10-4 1 0,-10 0 1 0,8-5 0 0,-8 0 0 15,9-5 0-15,-1 0 2 0,-8-2 0 0,9-3 4 16,0 0 0-16,-1 0 1 0,1-3 1 0,8-2 0 0,1 0 2 15,-10-5-2-15,10-6 0 0,-1 3-1 0,-9-7-2 0,2 0-2 16,7 0 0-16,-17-3-1 0,9-3 0 0,-2 3 0 0,-7-6-1 16,-7 3 1-16,-2-2 0 0,0-2 3 0,1 2-1 15,-10 2 1-15,1-3 3 0,-9 5-2 0,8 0 0 0,-8 3-2 16,0-3 1-16,1 5-1 0,-2-1 1 0,1 0-1 0,8 6-4 16,-7 4 1-16,7-5-1 0,10 6-1 0,-10 3-6 15,10 2-10-15,-1 0-16 0,9-2-23 0,-9 2-24 0,1 4-27 16,8-6-25-16,0 6-24 0,0 0-19 0,8 0-11 0,1 0-6 15,0-5-2-15,-1 5-7 0,10 0-13 0,-1-4-24 16,1 4-42-16,-2 0-69 0,2-6-74 0</inkml:trace>
  <inkml:trace contextRef="#ctx0" brushRef="#br0" timeOffset="50511.51">9586 14229 249 0,'0'0'269'0,"-8"0"-72"15,8-5-64-15,0 5-44 0,0 0-29 0,0-4-15 16,0 4-12-16,0 0-6 0,0 0-6 0,-9 0-2 0,9 4-1 16,0-4-2-16,-9 5 3 0,0-5 1 0,1 5 4 0,8-1 4 15,-18 2 9-15,10-2 5 0,-1 2 5 0,-8 4 0 16,0 0 0-16,-1 3-2 0,0 3-1 0,1-2 1 0,-9 1-2 16,8 5-2-16,-7 3 0 0,7-3-2 0,2 5 0 0,6-7 0 15,2 8-4-15,-10-3-4 0,10-3-5 0,-1 5-5 16,1-1-3-16,8-4-4 0,0 1-2 0,0-3-1 0,0 2 0 15,0-1-2-15,8 1-2 0,1-5 1 0,-1-1 0 0,10 0-1 16,-10 1-1-16,2-1-2 0,6-2-2 0,2-4 1 0,-1 2-1 16,0 0-1-16,10 1 0 0,-10-8 2 0,1 4-3 15,8-4-1-15,0 2-4 0,-1-5-6 0,1 0-9 0,9 0-13 16,-9-5-15-16,0 2-18 0,8-4-19 0,-7 4-22 0,0-8-29 16,-11-4-38-16,11 5-53 0,-19-5-82 0,10 1-109 15</inkml:trace>
  <inkml:trace contextRef="#ctx0" brushRef="#br0" timeOffset="50876.4">9508 14415 231 0,'9'0'302'0,"-9"0"-102"15,8 0-82-15,-8 0-52 0,0 0-29 0,10 5-9 0,-2-1-1 31,0 2 3-31,10 2 3 0,-9-2 3 0,-1 4 4 16,1 5 1-16,0-5 1 0,8 4 4 0,0-4-2 0,-8 4-2 16,9 1-2-16,-1-1-1 0,-7 1-1 0,7 0-4 0,-10-1-3 15,11-4-13-15,0 5-5 0,-10-5-4 0,9 0-3 16,1 0-1-16,0-1-2 0,-2-4 2 0,-7 5 2 0,9-5 4 16,-1 0 5-16,-9-5 6 0,11 0 10 0,-3 0 7 0,2 0 8 15,-1-5 5-15,1-5 7 0,8 0 6 0,-9-4 8 16,9 4 4-16,-8-5 1 0,-2-3 2 0,2 2 1 0,-1-4 5 15,-8 1-2-15,0-1-7 0,-9 1-7 0,0 3-5 0,0-2-3 16,0-3-5-16,-9 8-4 0,0 2-11 0,1-3-7 16,-1 4-6-16,0 0-14 0,-8 5-26 0,-1-5-34 0,10 10-37 15,-10-4-40-15,10-1-39 0,-1 5-34 0,1-5-37 16,8 5-40-16,-9-5-44 0,9 5-81 0,-8-4-93 0,-1-2-32 16</inkml:trace>
  <inkml:trace contextRef="#ctx0" brushRef="#br0" timeOffset="51161.89">9769 14200 324 0,'0'-5'415'0,"8"-5"-136"0,1 5-116 0,0 0-71 16,17-5-40-16,0 6-17 0,0-5-9 0,17 9-3 0,-8-6 0 15,17 2-3-15,1 4-1 0,-2 0-3 0,2 0-2 16,7 4-2-16,-17 2-1 0,10 7 0 0,-11-3 3 0,3 5 7 15,-2 5 6-15,-9 4 7 0,-7 1 2 0,7-1 2 16,-16 10 4-16,-1-5 5 0,-8 6 0 0,-9 4 2 0,0-5-2 16,0 5-1-16,-18-4 3 0,10 3 3 0,-10-4-2 0,1 1-1 15,-9-1-2-15,8 0-1 0,-7-5 2 0,-1 0-4 16,8 1 3-16,-8-6 0 0,9 1 2 0,-10-6-2 0,10 1-1 16,0-6-4-16,8 6-8 0,-8-11 0 0,9 1-10 0,-2 0-6 15,2-6-14-15,8 2-20 0,-8 0-26 0,8-6-31 16,0 0-31-16,8 0-41 0,-8 0-51 0,8-6-74 0,-8 0-118 15,10-2-118-15,-10-2-53 0</inkml:trace>
  <inkml:trace contextRef="#ctx0" brushRef="#br0" timeOffset="54105.98">22117 17644 36 0,'-9'0'158'0,"9"0"-33"0,0 0-28 0,0-5-25 15,0 5-21-15,0 0-16 0,9-5-9 0,-9 5-9 0,0-5-4 16,8 5-1-16,-8 0-2 0,0-5 1 0,0 5 1 0,0 0 2 15,0-5 4-15,0 5 1 0,0 0 2 0,0 0-1 16,-8 0 0-16,8 0 0 0,0 0-1 0,0 0 1 0,0 0-4 16,0 0-2-16,0 0 0 0,0 0-1 0,0 0 1 0,0 0 0 15,0 0 1-15,0 0 1 0,0 0 2 0,0 0 2 16,0 0 0-16,0 0 2 0,0 0 0 0,0 0-1 0,0 0 0 16,0 0 1-16,0 0-1 0,0-5 0 0,0 5-1 0,0 0 2 15,-9 0 0-15,9 0 0 0,-8-4-1 0,8 4-1 0,0 0 2 16,-9 0 0-16,9 0 2 0,-9 0 0 0,9 0 1 15,0 0 1-15,0 0 1 0,0 0 0 0,0 0 1 0,0 0 0 16,-8 0-1-16,8 0 1 0,-9 0 2 0,9 0-2 0,0 0-1 16,0 0 0-16,0 0 0 0,0 0 0 0,0 0-1 15,0 0-3-15,0 0-2 0,9 0-4 0,-9 0-2 16,8 0-3-16,-8 0-3 0,0 0-2 0,0 0-3 0,0 0-2 16,0 0 0-16,0 0-1 0,0 0 0 0,0 4-1 0,9-4 3 15,-9 5 1-15,9 0 5 0,-9 0 8 0,8 5 3 0,1-1 4 16,-1 1 4-16,10 0 4 0,-10 0 5 0,10 5 0 15,-8-1-2-15,6 2-4 0,11 2-3 0,-2-3-3 0,2 4-2 16,-10 1-3-16,9-1-2 0,-1 1-2 0,1 4 4 0,-8-4-1 16,9-1-1-16,-12 7 0 0,3-8-1 0,1 7-2 15,-2-1-1-15,1 1-2 0,-2-1-5 0,2-5 0 0,-1 7 0 16,-8-7-1-16,8 1 0 16,1-7-2-16,-10 2 0 0,9 0-2 0,-7-5 2 0,-3-1 0 0,-7 1 0 15,9-5 3-15,-9 0 6 0,11 0 14 0,-11 0 19 0,7-5 22 0,-7 0 22 16,10 0 13-16,-10-5 9 0,7 0 5 0,-7-5 0 0,9 0-12 15,0-9-14-15,-1-1-18 0,10-3-17 0,-9-3-13 0,9-2-7 16,-2-2-6-16,-7 1-3 0,8-6-1 0,-8 1-6 16,0 0-1-16,-1-1-3 0,0 2-2 0,-8-1-2 0,10 0-1 15,-10-1-3-15,0 6-1 0,0 0 1 0,0-1 2 0,0 6-1 16,-10 3-1-16,10-2 0 0,0 8-1 0,-8-4 0 16,8 4-1-16,0 1-5 0,0 4-1 0,0 0-2 15,0 4-1-15,0 2-1 0,0-5-1 0,0 3 0 0,0 2-1 16,0 4 0-16,0 0-1 0,0 0-4 0,8 0-3 0,-8 0-7 15,0 0-9-15,0 0-10 0,-8 0-11 0,8 0-15 0,-8 4-18 16,8-4-23-16,-9 6-31 0,0-6-32 0,9 5-35 16,-8-1-42-16,-1 0-68 0,9 6-143 0,-17-4-111 0,9 4-50 31,-10-1-6-31</inkml:trace>
  <inkml:trace contextRef="#ctx0" brushRef="#br0" timeOffset="54328.05">24045 17580 220 0,'-18'-5'582'0,"1"0"-43"0,-1 0-211 0,10 5-162 0,-1-3-106 16,0-4-77-16,9 7-59 0,0-3-64 0,0-3-97 0,9 6-160 15,-9 0-80-15,0 0-40 0</inkml:trace>
  <inkml:trace contextRef="#ctx0" brushRef="#br0" timeOffset="58760.8">17211 2023 305 0,'0'-5'255'15,"-9"-1"-74"-15,0-4-58 0,1 6-37 0,8-2-15 0,-8 2-6 0,-2 0-3 0,2-1-4 0,-9 0-3 16,7 5-4-16,-7-5-5 0,1 5-2 0,6-5-5 0,-8 5-5 16,9-5-2-16,2 5 1 0,-11-5 2 0,1 5 5 15,8 0 2-15,0 0 4 0,-9 0 3 0,2 0 1 0,7 0-2 16,-9 0-4-16,2 5-3 0,-1 5 1 0,-10-5 9 16,0 9 7-16,-7 0 5 0,-9 7 5 0,-1 3 7 0,-7 0 7 15,-2 7 1-15,1 2 0 0,0 1-6 0,0 6-10 0,-1-2-7 16,1 7-10-16,0-2-9 0,0 1-9 0,10 1-4 15,15 3-7-15,-8-4-7 0,9 0-4 0,8 5-3 0,9-5-3 16,9-1-1-16,0 1-1 0,9 1 1 0,9-1-1 0,-1-6-2 16,9 7 2-16,-1-10 1 0,11-2 0 0,8 1 1 15,-1-5-2-15,0-5 0 0,9 1 0 0,1-5 0 0,-1-11 1 16,0 1 2-16,8 0 2 0,11-10 5 0,-12-10 4 16,20 0 5-16,-10-3 11 0,10-7 6 0,-11-5 9 0,2 1 12 15,-9-6 15-15,-9-4 12 0,-9 6 5 0,0-7 0 0,-26-4-6 16,3 0-3-16,-13 3-7 0,-14-7-13 0,-2 4-16 15,-19 1-11-15,3-3-9 0,-10-2-5 0,-8-1-3 0,0 0-3 16,-10 5-1-16,-8-4-1 0,1 7-1 0,8-2-2 0,-9 3-2 16,9 6-1-16,-1 6-2 0,2-3-1 0,17 1-4 15,-2 11 0-15,1 0-4 0,9 4-5 0,9 0-18 0,0 6-26 16,8-2-38-16,1 2-47 0,8 4-47 0,0 0-46 0,8 4-40 16,9 2-38-16,0-2-38 0,18 1-38 0,-8 5-78 15,17-5-91-15,-1 5-27 0</inkml:trace>
  <inkml:trace contextRef="#ctx0" brushRef="#br0" timeOffset="59187.77">17845 2916 120 0,'0'-4'426'0,"9"0"-140"0,-1-2-123 15,0 6-74-15,2-6-42 0,-2 6-20 0,9-4-9 16,1 4-4-16,8 4-1 0,-9-4 0 0,9 6 2 0,-1 0 0 15,2 2 1-15,0 2-1 0,-11 5 1 0,2 1 1 0,-1 2 3 16,-7 2 1-16,-10-1 1 0,-10 1 2 0,2 3 2 0,-9 2 1 16,-1 1 0-16,-17 2 3 0,8-4 4 0,-6 1 3 15,6-1 7-15,-7 1 4 0,-1-6 4 0,1 1 2 16,6-1 3-16,3 1-4 0,-1-1-5 0,-1-3-4 0,11-2-11 0,-2 1-6 16,10-6-4-16,-10 6-5 0,10-5-4 0,-1-5-3 15,9 5 0-15,0-6-1 0,0 7 0 0,9-11 1 16,-1 3-1-16,1 3 2 0,8-2 1 0,17-4 0 0,1 0-1 15,8 0 0-15,19-4-4 0,16-5-11 0,-7 3-24 0,14-3-32 16,2-1-40-16,0-5-51 0,0 0-76 0,-9-4-135 0,0 4-114 16,-17 0-57-16</inkml:trace>
  <inkml:trace contextRef="#ctx0" brushRef="#br0" timeOffset="60136.87">20815 2653 74 0,'-10'0'289'16,"10"0"-67"-16,0 0-60 0,0-6-47 0,0 6-29 0,0 0-19 0,0-4-11 0,0 4-7 0,0 0-4 15,0-6-4 1,0 6-2-16,0 0-3 0,0 0-4 0,0 0-2 0,0 0-3 0,0 0-1 0,0 0-3 0,0 0-3 16,0 0-3-16,0 0-2 0,0 0-2 0,0 0-2 15,10 0-3-15,-1 0-3 0,-2 6 0 0,11-6 0 0,8 4 2 0,1-4 1 16,7 6-1-16,1-2 1 0,7 2 0 0,-7 4 0 16,8-1-2-16,-7 0-1 0,7 2-4 0,-8 3 0 0,9 1 0 15,-11 1 1-15,-5 2 0 0,6 2 0 0,-16-1 3 16,-1 1 2-16,-9 3 1 0,2 3 5 0,-10-3 1 0,-10 2 0 15,-7 4 4-15,0-4 2 0,-10-2 4 0,-7 8 3 0,-1-7 2 16,0 1 0-16,-8-1 3 0,-1 0 0 0,-7 1 1 16,7-6 0-16,-7 6-4 0,-2-11-1 0,9 6-3 0,1-6-4 15,-1 0-3-15,1 2-4 0,8-1-3 0,1-5-3 0,8 0-4 16,0 0-11-16,9-1-16 0,6-5-24 0,-4 6-25 16,15-4-36-16,-9-2-46 0,9-4-68 0,0 0-134 0,0 0-102 15,0 0-48-15</inkml:trace>
  <inkml:trace contextRef="#ctx0" brushRef="#br0" timeOffset="62607.54">23315 2041 58 0,'-9'0'309'0,"2"-4"-88"16,-3 0-75-16,2-2-51 0,-1 6-28 0,9-4-12 0,-9-1-4 15,9 5-1-15,-8-6-3 0,8 2 1 0,-9 4-5 0,9-6 0 31,-8 6-1-31,8 0-3 0,0 0-6 0,0 0-4 0,0 0-3 16,-9-4-2-16,9 4-4 0,0 0-2 0,0 0-3 0,0 0-3 0,-9 4-5 0,9-4-4 0,0 0-2 0,0 0-2 16,0 6 0-16,0 4 1 0,0-1 1 0,0 5 3 15,0 2 3-15,-8 3 2 0,8 7 5 0,0-3 2 0,0 6 3 16,0 1 1-16,0-2 1 0,0 7-1 0,0 4-1 0,8-4-1 16,-8 4-3-16,0-1-2 0,9 1-4 0,0 0-2 15,-9-4-3-15,8 4 1 0,1-1-3 0,-9 1-1 0,0 1 0 16,0-1 0-16,0 2 2 0,-9-3-1 0,9-4 0 15,0 0-1-15,0-1-3 0,0 2-5 0,0-6-9 0,0 1-10 32,0-5-18-32,0-1-17 0,0-10-19 0,0 6-18 0,9-5-18 15,-9-5-20-15,17-6-28 0,-8-4-53 0,9-4-73 16,-11-6-82-16</inkml:trace>
  <inkml:trace contextRef="#ctx0" brushRef="#br0" timeOffset="63004.68">23229 2574 189 0,'0'0'194'0,"0"0"-62"0,9 0-46 16,-9 0-28-16,8 5-12 0,1 1-7 0,8-6-3 0,10 3-1 16,-11 3 0-16,12-2-5 0,-3 2-2 0,1-6-2 15,9 5-1-15,-9-5 1 0,8 0 1 0,1 0 4 0,0 0 5 16,-2-5 5-16,4-1 1 0,-4 2 0 0,11-5-4 0,-9-2-1 15,7-3-1-15,11-1 1 0,-9-5 1 0,-1 1-2 16,0-6-2-16,1 7-1 0,-9-8 2 0,9 1-2 0,-10 1-1 16,-8-4-7-16,8 3-5 0,-7-4-4 0,-1 4-2 0,-1 1-1 15,-8-6 0-15,10 5-2 0,-9 2-1 0,-10 4 2 16,10-6 5-16,-9 5 5 0,-1 7 4 0,-8-3 2 0,9 1 3 16,-9 1 3-16,0 4 2 0,0 4-1 0,0 2-3 0,0 0-7 15,0-2-4-15,0 2-4 0,0 4-5 0,0 0-7 0,0 0-4 16,0 4 0-16,0 2-5 0,0-2 1 0,0 6-1 15,0 0 1-15,0 4 1 0,0 1 1 0,0 4 0 0,0 1-2 16,0 0 1-16,0 4 2 0,0 5 0 0,0-4 0 16,0 3 0-16,0 2 0 0,0 4 1 0,0-4 0 0,0 4 0 15,9-1-1-15,-9 2-1 0,8-1 1 0,-8-4-5 0,9 4-3 16,0-5-6-16,-1 6-13 0,9-7-15 0,-7-2-19 16,-2-3-23-16,0 7-24 0,1-11-31 0,10 6-45 0,-12-10-84 15,2-2-128-15,8 3-66 0</inkml:trace>
  <inkml:trace contextRef="#ctx0" brushRef="#br0" timeOffset="63401.14">25122 2706 140 0,'8'-4'349'16,"0"-2"-124"-16,2 1-92 0,7 0-58 0,9 1-26 15,-8 0-12-15,6-1-3 0,3-1-1 0,0-4 2 0,-1 6 1 16,-9-6-1-16,0 4 3 0,1-4 0 0,-1 2 1 0,-9-2 2 16,2-1 3-16,-10 1 1 0,0 1 2 0,-10 0 6 15,2-1 3-15,0 5 4 0,-1-5 0 0,-9 5-5 0,10 0-2 16,-10 0-2-16,-8 0-3 0,1 5-5 0,-1-4-9 16,-18 4-8-16,9 4-6 0,0-4-4 0,-8 5-6 0,8 0-3 15,0 0-3-15,0 5-2 0,0-5-1 0,1 5 0 0,8 4-1 16,0 1 0-16,0-5 2 0,0 5 0 0,9 3 0 15,0 2-2-15,-2-4 1 0,12 2 0 0,-4 7 1 0,4-6 1 16,-2 1-2-16,9 0 2 0,-9 0 0 0,9-1-2 0,9 1 1 16,-9-1 1-16,9 1-2 0,-2-7 1 0,11 9 0 15,1-9 0-15,-2-3-1 0,9 6 1 0,0-3 1 0,9-3-1 16,8-5 0-16,2 5-3 0,-3-5 1 0,18 0-4 0,-7-5-9 16,16 0-14-16,0 0-21 0,10-5-25 0,-1 0-27 0,0 0-32 15,0 0-49-15,9-5-67 0,-9-5-150 0,-8 6-76 16</inkml:trace>
  <inkml:trace contextRef="#ctx0" brushRef="#br0" timeOffset="63670.05">26806 2765 284 0,'18'5'219'0,"-3"10"-93"16,3-5-52-16,2 4-25 0,-13 1-11 0,2 4-5 0,0 1-2 15,-9-1-3-15,-9 1-5 0,0 4 0 0,-18 0-3 16,2 6-3-16,-10-1-4 0,-8-4-4 0,-9 4-2 0,9-4-1 16,-8 5 0-16,-3-7-3 0,11-4 1 0,-9 1-2 31,10 0 1-31,-3-5-3 0,2-1-7 0,8-4-16 0,1 0-24 15,16-2-52-15,-8-8-106 0,18 7-124 0</inkml:trace>
  <inkml:trace contextRef="#ctx0" brushRef="#br0" timeOffset="64433.11">29247 2081 303 0,'-18'-5'388'16,"10"0"-132"-16,-1 0-99 0,0 2-57 0,0 3-36 0,9-6-18 15,-7 6-14-15,7 0-9 0,0 0-10 0,0 6-5 16,0-3-3-16,0 2-1 0,0 5-2 0,0 1 1 0,7 2 2 16,-7 7 2-16,9 0 2 0,-9-1 4 0,9 11 5 0,-9-1 1 15,0-1 2-15,9 7 0 0,-9-6-1 0,8 11-1 16,-8-7-2-16,0 3-2 0,8-3-5 0,-8 1-3 0,0 0-1 15,0 1-1-15,0-7-3 0,0 3-1 0,0-3 0 0,0-2 0 16,0-8 0-16,0 7 0 0,-8-10 0 0,8 1 0 0,0-8 8 16,-8 2 15-16,8-5 20 0,0 0 27 0,-9-5 25 15,9 0 20-15,0 0 13 0,-9-5 8 0,9-10 0 0,0 7-4 16,0-13 1-16,0 1-9 0,0 0-14 0,0-3-12 16,0-6-5-16,0-1-5 0,0-4-1 0,-9-1-3 0,9 2-17 15,-7-2-14-15,7-5-8 0,0 1-7 0,-10 1-5 16,0 3 5-16,10-4 3 0,-7 6-2 0,-11-1-3 0,10-1-1 15,-1 6 0-15,9-1 1 0,-9 7-1 0,9 2-9 0,-9 3-6 16,9 2-4-16,-8 6-6 0,8 1-4 0,0-1-3 0,0 4-4 16,8 6-2-16,1 0-4 0,0 0-1 0,8 0 1 15,8 10 0-15,2 1 3 0,8 3-3 0,0 2 3 0,9 2 3 16,6 7-1-16,3 4 1 0,0 0-4 0,-2 1-5 0,10-2-9 16,-10 7-10-16,3 4-14 0,-3-4-23 0,-7-1-12 15,9-5-14-15,-9 6-8 0,7-7-7 0,-16-3-1 0,8-1 6 16,0 1 9-16,-8-6 16 0,-8-4 14 0,8 0 12 0,-10-6 12 15,-8-3 15-15,1-3 10 0,-1-3 13 0,9-3 18 16,-8-8 15-16,-1 2 17 0,9-6 20 0,-8-5 16 0,8 1 13 16,-18-6 13-16,9-4 7 0,-8-1-5 0,0-3-8 0,-1 3-11 15,-8-4-17-15,0 6-12 0,0-8-14 0,-8 3-13 16,-1 2-9-16,-8-2-8 0,8 4-5 0,1 0-4 0,-2 4-4 16,-6 2-2-16,16-3 0 0,-11 7-4 0,4 3-1 0,-2 2-1 15,9 5-2-15,-9-1-8 0,9 0-19 0,0 5-36 0,0 5-53 16,0 0-61-16,18 0-69 0,9 0-72 0,15 0-94 15,19 5-173-15,17-5-97 0,0 5-34 0,1 0 15 0</inkml:trace>
  <inkml:trace contextRef="#ctx0" brushRef="#br0" timeOffset="64830.58">31730 2433 253 0,'9'-6'454'0,"-2"6"-160"15,12 0-133-15,-1 0-77 0,-1 6-40 0,8-2-22 0,1 2-11 16,-8 4-3-16,8 0-3 0,-1 3-2 0,-8 2 0 0,-7 10-1 15,-2-1 2-15,2 1-1 0,-20 4-1 0,2 1 1 16,-19 3-1-16,2-4 1 0,-11 6 0 0,-6-1 1 0,-10-1 2 16,0 3 2-16,-9-7 5 0,0 4 4 0,0-3 6 15,8-5 8-15,-7-1 8 0,17-4 8 0,-1 0 5 0,10-6 5 16,-1 1 2-16,9-6 0 0,9-5-1 0,-1 6-3 0,9-4-2 16,-8-6-3-16,17 4 0 0,0-4 2 0,9 6 3 15,8-6 3-15,9-6 1 0,9 6 1 0,17-4-2 0,9-2-2 16,8 2-7-16,10-6-8 0,16 6-9 0,1-6-7 0,8 0-9 15,-1 0-4-15,2-1-5 0,9 3-7 0,-10-2-7 0,8 0-21 16,-8 0-32-16,-8 0-32 0,-8-5-36 0,-11 6-37 16,-7-1-47-16,-19 2-65 0,-7-4-100 0,-9-2-115 0,-26 5-39 15</inkml:trace>
  <inkml:trace contextRef="#ctx0" brushRef="#br0" timeOffset="67869.98">30810 2437 52 0,'0'-10'29'0,"-9"7"-13"0,-1-2-12 0,3-2-14 16,-3 4-15-16,2 3-16 0</inkml:trace>
  <inkml:trace contextRef="#ctx0" brushRef="#br0" timeOffset="68788.06">29873 2374 41 0,'-28'0'55'0,"2"0"0"0,9-4 4 0,-17 4 2 0,8 0-2 0,-1 0 2 16,1-6 0-16,1 6-2 0,-2 0-1 0,2-4-4 16,-2 4-5-16,9 0-3 0,-8 0-1 0,10-5-2 0,-2 5-5 15,1 0-3-15,0 0-4 0,-1 0-2 0,9 5-2 16,-8-5-3-16,8 0-4 0,-8 4-2 0,-1 2-3 0,11-2-1 15,-13 1-1-15,13 0-1 0,-2 5-2 0,9-6 1 0,0 2-3 16,0-1-1-16,9-2 2 0,-2 4 0 0,3-2 4 31,7-5 6-31,1 0 4 0,-1 0 4 0,-8 0 5 0,17 0 1 16,-8-5 0-16,7-2 2 0,2 4-1 0,-11-2 2 0,2-1 3 16,-10 2 3-16,1 4 3 0,0-6 4 0,-9 6 4 15,-9 0 2-15,0-4-1 0,-9 4-5 0,-6 4-8 0,-3-4-6 16,-16 6-9-16,-9 4-6 0,-9-2-7 0,-9 4-6 0,-8 7-3 15,0-5-4-15,0 5 0 0,-2 1-1 0,3 5 1 0,17-6-2 16,8 1 0-16,9-1 0 0,16 0 0 0,10 2 1 16,7-3-1-16,10-2 1 0,18-2 0 0,1-3 0 0,14-3 1 15,12 2-1-15,6-4 1 0,27-2-1 0,18-8-2 16,-1-2 2-16,10-4-1 0,-1 2 1 0,0-7-1 0,1-1 2 16,-3-7-1-16,-5 3 2 0,-10-5 5 0,-10 1 1 15,-6-6 5-15,-3 1 8 0,-15 0 9 0,-11-5 10 0,-6 5 11 16,-10-5 11-16,-8-1 13 0,-10 6 12 0,-16-1 13 0,-1 1 3 15,-8 5-2-15,-17-1-6 0,-11 11-8 0,-7-1-10 0,-8 0-8 16,-19 11-15-16,-16-1-18 0,-1 10-8 0,-17-1-9 16,1 11-4-16,-10 0-3 0,1 10-2 0,-1-1-6 0,17 6-1 15,10-1-1-15,8 0 0 0,26 0 0 0,10 0-1 16,15 1 0-16,18-2-1 0,11 2-1 0,24-6 2 0,10 6-2 16,16-6-3-16,18 1 0 0,7-7-4 0,9 3-3 15,20-6-4-15,-2-5-7 0,10-1-6 0,8-5-3 0,0-4-4 16,0 0-4-16,8-4 4 0,-7-5 1 0,-2-1 7 0,1-5 7 15,-17-6 6-15,7 3 3 0,-6-7 7 0,-2 1 3 0,-9-6 3 16,-7 6 2-16,-18-10 0 0,-1 5 1 0,-25-1 0 16,0 1 5-16,-18-1 3 0,-7 7 5 0,-20 3 0 0,-7-1 1 15,-18 7 1-15,-18 0-1 0,-7 3 0 0,-26 8-4 0,-1 3-3 16,-26 3-4-16,-1 3-1 0,-7 9-2 0,9-1-1 16,-2 5-1-16,10 1 1 0,9 0-1 0,15 4 0 0,12-4-2 15,16 0-1-15,9 4-1 0,8-6-1 0,26 3 0 16,0-1-1-16,18-6 0 0,0 0-2 0,26 1 0 0,-1-5 2 15,17 0-2-15,12-5-5 0,6-5-2 0,8 0-5 16,10-5-4-16,1-5 0 0,-1 0-1 0,-10 0 0 0,10-9 1 16,-8 5 4-16,-2-6 4 0,-7-4 6 0,-10-1 2 0,1 1 5 15,-17-1 1-15,0-4 0 0,-10 4 1 0,-16 1 2 0,-2 0-1 16,-16 3-2-16,-16-3-2 0,-2 5-3 0,-16 4-4 16,-18 1-3-16,-1-1-3 0,-16 10-1 0,-9 0 0 0,-18 1 1 15,1 8 1-15,-1 1 1 0,-9 5 3 0,10 0 3 0,8 0 2 16,9 4 1-16,8-4-1 0,19 0-2 0,6 0-4 15,11-2-7-15,17 2-10 0,9 5-11 0,8-5-10 0,8 0-11 16,9 0-13-16,17-1-10 0,11 1-6 0,16-5-2 16,8 0 4-16,0 1 6 0,11-6 8 0,-2 0 11 0,-2-6 13 15,4 6 14-15,-11 0 11 0,-17-5 9 0,0 0 10 0,-8-8 6 16,-10 1 6-16,-8 4 6 0,-17-2 1 0,-1 0 0 16,-25-1-1-16,0 1-4 0,-17 6-8 0,-19-6-10 0,-8 1-18 15,-16 4-20-15,-11 0-29 0,1 5-41 0,0-5-61 0,-17 1-123 16,17-2-105-16,0 2-57 0</inkml:trace>
  <inkml:trace contextRef="#ctx0" brushRef="#br0" timeOffset="69452.03">29420 968 182 0,'0'-5'193'0,"0"5"-52"0,9-6-42 0,-9 6-28 16,0-4-16-16,0-2-8 0,0 2 0 0,0 4 1 16,-9-6 1-16,9 2-1 0,0 0-3 0,-9 4-3 0,9-5-1 15,-8 0 1-15,8 0-1 0,0 5 3 0,-8-5 2 0,8 5 2 32,-10-5 1-32,10 5 0 0,0 0-2 0,-7-5-2 0,7 5-6 0,-10 0-6 0,10-4-7 0,0 4-5 0,0 0-4 15,0 0-5-15,0 0-4 0,0 0-3 0,0 0-1 0,0 0-4 16,10 0 0-16,-10 4-1 0,7 1-2 0,-7 0 1 15,0 5 1-15,10 0-2 0,-2 4 1 0,0 0 1 0,1 7 0 16,-9 3 1-16,9 0 1 0,8 0-1 0,-8 6 0 0,0-1 2 16,0 5-1-16,8 1 0 0,0-2-1 0,1 3 2 0,-2-3-1 15,2 1 1-15,-1 6 0 0,9-2 0 0,-1 1-1 16,12 0 0-16,-12-4 0 0,10 3 1 0,-1-2 0 31,-7 3-1-31,-1-10 1 0,-1 0-2 0,-6 0 2 0,-1-4-1 16,-3-1 0-16,-5-4-1 0,-2-6 0 0,1 0 0 0,0-4-2 15,-9 1 0-15,9-7 0 0,-9 0-1 0,0 2 1 16,0-6-8-16,0 0-10 0,0 0-20 0,8-6-21 0,-8-2-25 16,10-3-40-16,-2-9-60 0,0 2-118 0,0-2-110 0</inkml:trace>
  <inkml:trace contextRef="#ctx0" brushRef="#br0" timeOffset="69991.42">29308 1421 326 0,'-10'0'259'0,"10"0"-103"0,-8-3-67 16,8 3-37-16,0 0-21 0,8 0-9 0,-8 0-5 0,18 0-3 15,-1 0-4-15,8 0-2 0,2 0-1 0,8 0 0 0,0 0-3 16,0-7 0-16,0 7-1 0,-1 0 3 0,1-3 1 16,-2 3 2-16,4-6 2 0,-3 2 1 0,0 4 5 0,2-10 4 15,-2 4 0-15,0-4 3 0,-7 1 1 0,8-5 1 0,0-2-1 16,-1 2 1-16,1 0-2 0,-1-6 1 0,10 0-3 0,-17 2 0 16,8-3 2-16,-1 3 2 0,-8-2 5 0,-9-5 5 15,0 5 7-15,0 1 5 0,-7-1 5 0,-2 1 6 16,1 4 2-16,-9-5 1 0,0 6-3 0,0-1-5 0,0 0-6 15,-9 5-5-15,9 0-5 0,0 2-7 0,-8-2-7 0,8 5-4 16,0-1-5-16,0-4-1 0,0 10-6 0,0-4-1 16,0-2-1-16,0 6-5 0,0-4 0 0,0 4 0 0,0 0-2 15,-10 0-1-15,10 0-3 0,0 0 0 0,0 0-2 0,0 0 0 16,0 0 1-16,10 4 0 0,-10 2 0 0,0-2 1 0,0 6 1 16,8 5 1-16,-8-5 2 0,9 4 1 0,-9 1 0 15,8 5-1-15,1-1 1 0,0 6 0 0,9-5 0 0,-9 4 0 16,8 4 0-16,0-3-1 0,0 5 1 0,0-1 2 0,10 5 0 15,-10-4 0-15,8 4 1 0,-7 0-2 0,8 1 0 16,2-2 2-16,-13 2-2 0,3-1-6 0,7-1-7 0,2-2-11 16,-10 3-12-16,10-5-15 0,-1 1-19 0,0-7-24 0,-1 2-32 15,11 0-39-15,-10-6-69 0,-1-4-153 0,-7 0-82 16</inkml:trace>
  <inkml:trace contextRef="#ctx0" brushRef="#br0" timeOffset="74164.92">17177 1782 86 0,'0'0'303'0,"0"0"-97"0,8-3-76 0,-8 3-48 15,0 0-23-15,8-5-13 0,-8 5-4 0,9 0-4 0,-9-5-1 16,9 5-3-16,-9-5-1 0,8 0-2 0,1 5 3 0,-9 0 1 15,0-5 3-15,9 0 4 0,-9-1 4 0,8 3 4 0,-8-4 1 16,0 4 3-16,0-8-1 0,9 2-1 0,-9-6-2 16,9 5-3-16,-1-5 0 0,-8 2 5 0,9-8 3 15,-1-3 4-15,10 4 3 0,-9-3 7 0,7-3 5 0,-6-2 5 16,8-2 4-16,-2 1 0 0,2-1-1 0,-1-4 0 0,9 5-5 16,-8-1-5-16,8-3-9 0,-9 3-1 0,1-4-8 15,7 6-8-15,-8-2-7 0,3-1-7 0,-4 8-7 0,1-6-5 16,0 4-1-16,-7 2-6 0,7-3-4 0,0 1-3 0,-8 1-2 15,-1 5-1-15,10-1-1 0,-10 1-1 0,1 4 0 0,0 4 1 16,-9-2-1-16,8 3 0 0,-8 0 0 0,8 5 0 16,-8 2-1-16,0-4 0 0,0 7-1 0,-8-3-2 0,8 3-1 15,-8-6-2-15,8 6-1 0,0 6 0 0,-9-6 0 0,0 3 0 16,-8 7 0-16,0 0 0 0,-9 0 1 0,-9 8 2 16,-7 3 1-16,-3-1 1 0,-7 4 0 0,-8 1 0 0,-12-1 2 15,12 5 1-15,-17-5 0 0,16 6-1 0,-9-6-1 0,1-4 1 16,17 4 0-16,-9-5 1 0,9 1-1 0,9-4 1 15,7-3 0-15,-7-3 0 0,18 0 2 0,-2 0 0 16,10-5 0-16,9 4 1 0,-2-9 1 0,-5 5 0 0,4-5 2 16,11 5 3-16,0-5 2 0,0-5-1 0,11 0-3 0,4-4 0 15,3 0-1-15,17-12-2 0,-9 6-1 0,17-8-2 0,1 3-3 16,-1-5-1-16,1 1 3 0,7 0 0 0,2-6 0 16,-10 6 1-16,9-1 0 0,1 1 0 0,-10 4-1 0,0-5 0 15,0 2-1-15,1 3 1 0,-11 1-1 0,12-1-1 0,-10 5 0 16,-1 2 1-16,-7-3-1 0,-1 6-3 0,-9 1 0 15,8 3-1-15,-5-4-2 0,5 6 1 0,-8 4-1 0,1-6 0 16,-1 6 0-16,0 6 0 0,9-2 0 0,-9 2 1 0,9 4 2 16,9-1-1-16,-9 5 2 0,-1 8 0 0,11-4 2 15,7 2 0-15,1 4 2 0,-9 0-1 0,8 0 1 0,9 5 0 16,-9-4 0-16,1 5-1 0,8-1-1 0,0 0 0 0,1 1-1 16,7-2-7-16,1-3-10 0,-10 4-21 0,11-4-29 0,-10-1-38 15,8-4-44-15,-6 0-50 0,6-1-81 0,0-5-155 16,9-4-108-16,1 1-56 0</inkml:trace>
  <inkml:trace contextRef="#ctx0" brushRef="#br0" timeOffset="75765.56">24157 1705 18 0,'-8'0'157'16,"8"0"-43"-16,-9 0-33 0,9 0-22 0,0 0-13 0,0 0-10 0,0-5-5 0,0 5-1 0,0 0 0 15,0 0 0-15,0 0 3 0,0 0 1 0,0 0 2 16,0 0 4-16,0 0 1 0,0 0 0 0,0 0 3 0,0 0 2 15,0 0 1-15,0 0 1 0,0 0-4 0,0-5-2 0,0 5-1 16,-8-3 0-16,8-4-1 0,-9 7-1 0,9-5 2 0,0-5 0 16,-9 6 4-16,2-5 2 0,-4-1 5 0,4-6 1 15,7 3 2-15,-9-3 2 0,9-4 4 0,-10 2 3 16,10-3-2-16,-8 2 2 0,8-5 1 0,0 4 4 0,8-9-4 16,-8 4-3-16,10 1-5 0,-1-6-5 0,-9 7-2 0,7-7-10 15,4 1-6-15,-4-5-6 0,2 9-3 0,0-4-2 16,-1-1-4-16,9-3-5 0,1 3-4 0,0 1 3 0,-1-1-2 15,-9 1-3-15,10 4 6 0,-10 1 7 0,9-5 12 0,-7 10 6 16,-3-1 7-16,-7 1 4 0,10 4 3 0,-10 0 2 0,10 0-3 16,-10 6-9-16,0-1-10 0,0 0-5 0,0 5-8 15,0 5-6-15,0-4-6 0,-10 4-5 0,10 0-3 0,-10 0-3 16,10 4-2-16,-17 1-2 0,10 5 2 0,-11 0 1 0,-8 9-1 16,-1-4 3-16,1 8 2 0,-8 3 1 0,0-3-1 15,-2 8 1-15,-7-7 0 0,-1 5 2 0,1 0 0 0,0 1-3 16,-1-6 0-16,-9 1-1 0,11-1-1 0,-2-5 5 0,9 1-1 15,-8-1-1-15,16-4-1 0,2-5 2 0,-1 1 0 16,0-2 3-16,9 0 1 0,8-4-5 0,-8 0 3 0,17-5 1 16,-9 0 2-16,9 0-1 0,9-5 0 0,-9-5 0 0,17 1-2 15,0-6 1-15,9-5-3 0,9 0 1 0,0 2 0 32,-1-7 0-32,10 1-9 0,-1-1 2 0,10 1 3 0,-19-1 1 15,19 1 1-15,-10-1-1 0,1 1 0 0,-10-1 0 16,1 5 7-16,-1 2-3 0,2-2-3 0,-11 6-2 0,1-1-3 15,-9 5-1-15,1 0-2 0,0 0-1 0,-10 7 0 0,9-3-3 16,1 6 1-16,-10 0 1 0,9 6 0 0,10-3 0 16,0 12 3-16,7 0 2 0,9 0 1 0,0 4 2 0,1 6 0 15,-1-1 1-15,10 1-2 0,-1 3 2 0,-1 2-1 0,2-1-1 16,8 1 0-16,-9-1-3 0,-1 4-11 0,1-2-32 0,10-3-37 16,-10 3-43-16,9-3-43 0,0-3-48 0,9-1-66 15,-2 1-115-15,11-5-129 0,-2-7-52 0</inkml:trace>
  <inkml:trace contextRef="#ctx0" brushRef="#br0" timeOffset="144032.34">13094 16955 31 0,'-16'-5'207'0,"-2"5"-57"16,-8-5-48-16,-1 5-33 0,2 0-22 0,0 0-11 0,-12 0-5 15,12 0 1-15,-10 5 5 0,0-5 2 0,10 0-1 0,-9 0 0 16,-2 5-3-16,9-5 0 0,-6 0-2 0,7 0 1 0,-1 0-1 15,1 0 4 1,-8 0 2-16,7 0 1 0,1 0 4 0,8 0 1 0,1 0 0 0,0 0-2 0,7 0-5 0,3 0-5 16,-3-5-5-16,10 5-5 0,0 0-7 0,0 0-4 0,0 0-5 15,10 0-3 1,-3-5-1-16,11 5-1 0,1 0-2 0,6 0 0 0,1-5 1 0,1 5 3 0,-1 0-2 0,-9-5 2 16,9 5-2-16,-8 0 2 0,-2 0-1 0,2-5 0 0,-1 5 0 15,9 0-1-15,1 0 4 0,-9 0-1 0,16 0 1 0,-9 0 0 16,10-4 0-16,-9 4 1 0,8 0 1 0,10 0-1 15,-9-6-1-15,8 6 1 0,1 0-2 0,-2 0-1 0,3-3-1 16,7 3 0-16,-9-6-1 0,0 6-1 0,10 0 1 16,-10 0-1-16,9 0-1 0,-9-4 0 0,1 4 0 0,-1 0 0 15,11-6 0-15,-3 1-1 0,1 5 0 0,-8 0 1 0,0-5 2 16,7 0-2-16,-8 5 1 0,1-5 0 0,-1 5-1 16,0-3 1-16,2 3-1 0,-3 0-5 0,2-7 2 0,-1 7 1 15,0 0 0-15,1 0 1 0,-1-3 1 0,1 3 0 0,-1 0 0 16,9 0 3-16,1-6-2 0,-9 6-2 0,7-6 0 31,10 6-1-31,-9-4 1 0,0 4 1 0,1-4 0 0,-2 4 1 16,1-6-1-16,1 6 2 0,0 0 0 0,-3-4-1 15,3 4 1-15,-2 0-2 0,-7 0 1 0,-1 0-2 0,-7 0 1 16,-2 0 0-16,1 4-1 0,1-4 1 0,-3 6-2 0,-6-6 0 16,8 0 1-16,-1 4 1 0,-8-4 0 0,17 0 0 15,-7 4 0-15,-3-4 0 0,3 0 0 0,7 0 1 0,1 0-1 16,-10 0 2-16,9-4-1 0,1 4-1 0,0 0 0 0,-2 0 0 15,10-4 1-15,-8 4-1 0,0 0 0 0,-10 0-2 16,9 0 1-16,1-6 1 0,-1 6 0 0,-9 0-2 0,11 0 1 16,-10-4 0-16,-1 4 0 0,1 0 1 0,0 0 0 0,-1 0 0 15,-8 0 0-15,9 0 0 0,-8 0 0 0,-2 0 0 0,10 0 2 16,-9 0-2-16,0 0 0 0,9 0 0 0,-10 0 0 16,2 0-1-16,0 0 1 0,-2 0 0 0,1 0-1 0,0 0 2 15,0 0 0-15,1 0 1 0,-2-6-1 0,1 6 0 0,10 0 1 16,-1-3-2-16,7-3 0 0,2 6-1 0,8-6-1 15,-8 3 1-15,17-8 1 0,-10 7 1 0,10-2-1 0,0 2 1 16,0-6-1-16,-1 5 0 0,1 0 0 0,0 1-2 0,0 4-1 16,-9-6-3-16,-9 6-1 0,9-4-3 0,1 4 0 15,-10-5 1-15,0 5-4 0,0 0 6 0,1-5 0 0,0 5 1 16,-10-5 1-16,10 0 2 0,-1 0 2 0,-8 5 0 0,9-5 2 16,-10 0-5-16,18 1 2 0,-9 4 1 0,10-9 1 0,-1 3-1 15,0 0 1-15,0 2 0 0,0-6 0 0,1 5-1 16,6-3 0-16,-6 2 0 0,8 0 0 0,-10 2 1 15,11-6-1-15,-10 6 1 0,0-2 0 0,0-3-2 0,1 3-3 16,-2-4-1-16,-7 6 0 0,7-6-3 0,-8 1-1 0,10 4-3 16,-9-5-1-16,-1 5 1 0,-9-4 0 0,1 2 4 15,2-1 0-15,-4 3 2 0,2-5 3 0,-1 5 1 0,1-5 2 16,-9 7 1-16,9-9 0 0,-2 8 0 0,-5-6 0 0,6 0 0 16,1 1 0-16,0 3 0 0,0-4-1 0,7 0 0 0,2 2-1 15,0-3-1-15,-1 7 1 0,1-6 1 0,-10 0 0 16,10 1 0-16,-11-1-1 0,4 5 2 0,-12-5 0 0,19-1 2 15,-9 2-1-15,-9 0-1 0,9 3 0 0,-8-3 0 0,6-1 0 16,-6 1 0-16,-1-2 0 0,8 1 0 0,0-3 1 16,3 3-1-16,-4-1 0 0,11-4 0 0,-9 2 1 0,8 3-1 15,-9 0-1-15,10-6 0 0,-8 8-1 0,-2-2 1 0,0-5 0 16,1 6 0-16,8-2 1 0,-7-3 0 0,-10 4 0 16,8 0 2-16,1 0 1 0,0-4-1 0,-1 4 1 0,0 0-1 15,1-5 0-15,0 7-2 0,0-8 2 0,9 6 0 16,-10 0-2-16,1 0 0 0,-1-5 0 0,0 7 0 0,2-8 2 15,8 7-1-15,-10-6-2 0,1 1-3 0,-1 4 2 0,1-5 2 16,-9 5 0-16,-1-3 0 0,12 2 0 0,-20 1 0 16,9 0-1-16,-1 2 2 0,1-4-1 0,1 4 0 0,-1-2 0 15,-8-5 0-15,8 6-1 0,-9-2 1 0,9 7 0 0,-9-6 0 16,1-5 1-16,8 10-1 0,-9-6 0 0,9 3 0 16,-8-2 1-16,-2 0-1 0,2 0 2 0,-1 0-1 0,1 1-1 15,0-1 1-15,-1 0 0 0,1 0 0 0,-10 1-1 0,9 3 0 16,-8-4-1-16,-1 2 0 0,-8 2 0 0,9-3 1 15,0 3-1-15,-9-4 1 0,0 6 0 0,8-2 0 0,0-2 0 16,-8 3 0-16,10-5 0 0,7 5-2 0,-9-5 1 16,2 6 1-16,-2-6 0 0,10 5 0 0,-11-5 0 0,10 5 0 15,3-5 0-15,-3 2 0 0,8-4 0 0,-7 8-1 0,8-6 1 16,0 5 0-16,-9-5-2 0,1 0 0 0,7 6 1 16,-6-6 1-16,-1 4 1 0,-3-3-1 0,3 5 1 0,-1-6-1 15,1 4 2-15,8 2 0 0,-9-2 1 0,1-4 0 0,0 7-3 16,6-2 1-16,-4 0 0 0,5 0 2 0,-8-5 0 0,9 5-1 15,-8-1 1-15,16-3 0 0,-8 5 1 0,9-7 0 16,-9 2 1-16,9-1-2 0,-1 5 1 0,-7-5-3 0,7 5-1 16,1-5 0-16,-9 6 0 0,9-5 0 0,-1 3 1 0,-8-4 2 15,9 5-1-15,-8 0 1 0,7-5 3 0,0 7-1 16,-8-3-2-16,9-4 1 0,0 6-3 0,-8-6 1 16,7 4 0-16,0-4 0 0,2 7-1 0,-1-9 0 0,-2 4 2 15,4 2-1-15,-4-3 2 0,2 5-1 0,0-7 1 0,-1 7 0 16,-8-6 1-16,9 5-2 0,1-5 2 0,-11 5 1 0,2 0-3 15,7-5 0-15,-8 6-1 0,8-2-1 0,1 3 1 16,-10-7 0-16,12 4-3 0,6-4 1 0,-8 5 0 0,-1-3 0 16,1 1 0-16,-1-2 2 0,1 3 1 0,-1-2 2 0,2 2 2 15,-1-4-1-15,-9 7 2 0,8-9-1 0,1 9 1 16,-10-4-1-16,3 3-1 0,-2 0-2 0,-9-2-1 0,9 2-2 16,-9-1 1-16,0 5 0 0,1-5-1 0,-1 5 0 0,1-5-1 15,-1 5 0-15,0-5 0 0,-7 5 1 0,8-4-1 31,-3 4 0-31,3-7 1 0,-1 7 1 0,1-3 1 0,0-2 0 16,-2 5 1-16,2 0 1 0,-1 0 1 0,0 0-1 16,0-5 0-16,1 5 2 0,-1-5-2 0,1 5 1 0,0-5 1 15,-9 5 1-15,8 0 0 0,-9-5 0 0,9 5-1 0,1 0 1 16,-10 0 0-16,10-5 0 0,-1 5-1 0,-8 0-3 16,8 0 1-16,1 0-2 0,-1 0 1 0,1-5-2 0,-2 5 0 15,2 0-1-15,8 0 0 0,-9-3 1 0,10 3 0 0,-10 0 0 16,0 0 1-16,1 0-1 0,-1 0 3 0,0 0-3 15,1 0 1-15,9 0-3 0,-11 0 0 0,2 0 0 0,-1 0 0 16,10 0-1-16,-10 3 0 0,0-3 0 0,9 0 1 0,-8 5 2 16,7-5-2-16,-7 0 1 0,8 5 1 0,-1-5-1 0,1 5-1 15,1-5 2-15,-1 0-1 0,0 0 0 0,0 5 2 16,-9-5-1-16,9 0-1 0,-9 5-1 0,0-5 0 0,3 5 0 16,-5-5 0-16,3 0-1 0,-9 5-3 0,0-5-16 15,0 0-29-15,8 0-57 0,-17 0-137 0,9-5-119 0,-1 5-81 16,-8-5-49-16</inkml:trace>
  <inkml:trace contextRef="#ctx0" brushRef="#br0" timeOffset="145319.09">26493 14800 119 0,'10'0'284'0,"-10"-3"-66"0,8 3-60 0,-8 0-45 0,0-6-32 16,9 6-19-16,-9 0-15 0,8-5-6 0,-8 5-5 0,0 0-5 16,9 0-4-16,-9 0-7 0,0 0-4 0,9 0-7 15,-9 0-2-15,0 0-3 0,8 0-2 0,2 0-2 0,-3 0 2 16,2 0 2-16,-1 0 2 0,12 0 2 0,-5 5 4 15,3-5 2-15,0 0 2 0,8 6 0 0,-9-6 3 0,9 3-1 16,9-3-1-16,-9 0-1 0,9 0-3 0,-9 7-2 0,17-7-2 16,-9 0 0-16,10 3-3 0,-1 2 0 0,1 0 0 15,0 0-3-15,-1 0 0 0,9 0 1 0,0 0-1 0,0 3-1 16,-8-1 1-16,8 2-1 0,9 1-1 0,-10-5 0 0,10 5-1 16,-8-2 0-16,7 2 0 0,-8 2 1 0,10-9 1 0,-11 7 1 15,10-4-2-15,-9 2 1 0,1-2 1 0,-2 3-1 16,2-2 1-16,-10 1-1 0,1-3 1 0,-1 5 2 0,-9-4 2 15,1 4 1-15,0-7 3 0,-9 7 0 0,9 0 2 0,0-5 1 16,-9 5-4-16,9 0 1 0,-1 0 1 0,-8-1-1 16,9 1-1-16,0 5-1 0,-2-7-1 0,4 4 2 0,-4-2 1 15,12-7 0-15,-11 7-2 0,9 0 1 0,-7 0-1 0,7-1 0 16,-8-3-1-16,-1 3-1 0,1-4-1 0,-1 5-1 16,1-4-1-16,-9 3 0 0,-1-5-1 0,2 2 2 0,-9 3 1 31,7-4-1-31,-7 0 2 0,-1 0 3 0,1 0-1 0,0 0 1 15,-2 0 1-15,-7-1 1 0,9 7 2 0,-11-7 2 16,-7 2 2-16,20-3-2 0,-13 8 3 0,11-6 0 0,-1 0-1 16,9 0-1-16,-8 0-2 0,-1 3-3 0,0-2-2 15,0-2-1-15,9 6-2 0,-8 0-1 0,8-4 0 0,-17-2-2 16,9 1 0-16,-3 5-3 0,3-6 1 0,1 6-1 0,6-4 0 16,-7 3 1-16,-1-4 4 0,1 4 1 0,-2 1 2 15,2 2 3-15,-1-4 2 0,1-3 3 0,0 5 3 0,-2-6 1 16,2 7-1-16,7-8-2 0,-7 8-1 0,0-6-2 0,-1 5-2 15,9-5-4-15,-8 5-2 0,-1-2-2 0,8 2 0 16,-7-4-1-16,1 4 0 0,6-1-2 0,-7 1 3 0,7-6 0 16,-7 6-1-16,-1 0 2 0,0 0 1 0,1 0-6 0,-1-5 3 15,9 5 1-15,-8-1 0 0,-1 1 0 0,9-5-1 0,-8 5-2 16,8 0 0-16,-1 0 3 0,1 0-1 0,1-1 0 16,-1 1-1-16,0-1 0 0,8 1-1 0,1-6 3 15,-9 6-2-15,9 0 0 0,-1 1-1 0,-7-1-1 0,7-2-8 16,1 4 5-16,-9-4 1 0,9 2-1 0,-8 0 2 0,6 1 0 15,-6-1 0-15,-1-2 1 0,0 2 6 0,9 0-3 16,-10 0-3-16,1 4 5 0,10-4-3 0,-11 4-1 0,1-4 0 16,9 4-2-16,0 1 0 0,-8 1 0 0,6-6-1 0,3 3-4 15,-2 2 3-15,1 0 1 0,-9-5 1 0,17 5 0 0,-8-6 0 16,-1 6 0-16,2-5 0 0,-1 5 1 0,-1-6-1 16,1 0 0-16,-1-3-1 0,1 4 1 0,0 0 1 0,0-5-1 15,8 3 1-15,-8-1-1 0,-1-4 1 0,9 3-1 0,-8-6 0 16,1 4 0-16,-2 2 0 0,1-2 1 0,8 2-1 15,-7 4 0-15,8-10 0 0,-2 3 1 0,2-3 0 0,-1 6-1 16,0-6 0-16,1 4-1 0,-1-4 1 0,-8 5-1 0,0-5 0 16,8 5 0-16,0-5 0 0,-8 6 0 0,0-6 1 15,8 4 0-15,-8 2 0 0,-1-2 0 0,1-4 1 0,0 5 0 16,0-1-1-16,-10 2 0 0,11-6 1 0,-10 4 0 0,-1-4 0 16,11 5 0-16,-11-5-1 0,1 6 0 0,10-6 2 0,-1 4-1 15,-1-4-1-15,1 5 0 0,8-5 0 0,-18 5 0 16,12-5 0-16,-4 0 0 0,2 5-1 0,17-5 1 0,-8 0-1 15,-1 5 1-15,10-5 0 0,-10 0 1 0,0 0 0 0,1 0-1 16,-1 0 0-16,2-5 1 0,-12 5 0 0,2 0-1 16,-35 0 0-16</inkml:trace>
  <inkml:trace contextRef="#ctx0" brushRef="#br0" timeOffset="146444.01">28525 17145 43 0,'-7'0'285'0,"7"5"-72"0,-9-5-62 0,9 0-47 0,0 0-34 16,0 0-24-16,0 0-8 0,0 0-3 0,0 0 1 0,0 0-1 15,9 0-3-15,-2 0-2 0,3 0-2 0,7 0-1 0,0-5-3 16,10 5 0-16,-2 0-2 0,1-5 0 0,9 5 0 16,-1 0 0-16,2-5 1 0,7 0 2 0,0 1-3 0,0 4-1 15,9-5-1-15,1 1-2 0,-1-2 0 0,9 6-3 16,7-4 1-16,2-2-3 0,9 1 0 0,8 0 0 0,0 0 1 15,8-3 0-15,9 2 2 0,9-4 3 0,0 0-3 0,8 6 4 16,1-6 1-16,8 1 2 0,1-3-1 0,-1 4-2 16,0-2-2-16,1 0-1 0,-10 0-4 0,0 0-1 0,1 6-5 15,-17-6-3-15,-2 5-3 0,1-5-1 0,-7 5 0 0,-12 0-2 16,3-5 1-16,-10 7 0 0,-8-3 1 0,7 2 1 16,-16-7 1-16,9 6-1 0,-9-5 0 0,9 7 1 0,-10-7-1 15,1-2-1-15,0 4 0 0,0-2 0 0,-9 1 0 0,8-3 0 16,3 2 0-16,-13 2 0 0,-6-2 0 0,-1 0 1 0,-9 0-1 15,-7 6 1-15,6-2 0 0,-5-3 1 0,-10 4 4 16,-2 0 0-16,2 0 0 0,-9 0 1 0,-1 5 2 16,0-5 0-16,-8 5 2 0,0 0-2 0,10 0-2 0,-10 0 0 15,0 0-2-15,0 0-2 0,0 0-1 0,0-5-1 0,0 5-1 16,0 0 0-16,0 0 1 0,0 0-1 0,0 0 0 16,8-4 1-16,-8 4-1 0,0 0-1 0,8 0-2 0,2-6 1 15,-2 3-2-15,9 3 1 0,-7-6 0 0,6 6-1 0,1-6 2 16,2 2 2-16,16-1-1 0,-10 0 1 0,19 5 1 0,-1-5-1 15,9 0 0-15,1 2 0 0,7 3 0 0,9-6 0 16,-9 0 1-16,19 2-1 0,-9-2 0 0,-10-2-1 0,10 2 1 16,-70 6 0-16</inkml:trace>
  <inkml:trace contextRef="#ctx0" brushRef="#br0" timeOffset="148807.96">26580 15142 118 0,'-9'0'171'0,"9"0"-34"0,-7 0-32 0,7 6-24 15,-10-6-14-15,10 0-10 0,0 0-5 0,0 0-5 0,0 0 1 16,0 0-4-16,0-6-6 0,0 6-6 0,0 0-6 15,0-4-6-15,0 4-4 0,0 0-2 0,0 0-3 0,0-6 1 16,0 6 2-16,0 0 2 0,0 0 0 0,0 0 4 0,0 0 0 16,0-3 1-16,-8 3-1 0,8 0-1 0,-9 0 0 15,0-7 1-15,-8 7 2 0,9 0-1 0,-2-3 2 0,-6 3 2 16,6-5 3-16,2 5 1 0,-1-7 2 0,1 4-2 0,-1-2-2 16,0-1-1-16,9 2-2 0,-7-1-4 0,7 1-4 15,0-2-4-15,0 1-4 0,7 1-2 0,-7-2-1 0,9 2 0 16,-9-1-5-16,9 0 1 0,-9 0 1 0,8 0-1 0,-8 0 2 15,0 0 1-15,9 0-1 0,-9 1 2 0,8-2 2 0,-8 3 0 16,10-3 0-16,-10 2 2 0,0-2 1 0,8 1 0 16,-8 0 0-16,8 0 1 0,-8 0-3 0,0 2 0 15,0-4 1-15,0 4 0 0,0 3 0 0,0-6 0 0,0 6 1 0,0-6 1 16,0 6 1-16,0 0 0 0,0 0 0 0,0 0-1 16,0 0-1-16,0 0-2 0,0 0-1 15,0 0-1-15,0 0 3 0,0 0-2 0,0 0 0 0,0 0-2 0,0 0-1 16,0 0 3-16,0 0 0 0,0 0 1 0,0 0 0 0,0 0 4 15,0 0 1-15,0 6 4 0,0-6 3 0,0 0 0 0,0 0 1 16,0 6 0-16,0-6 3 0,0 3 1 0,0 4 3 16,0-4 5-16,0 7 4 0,10-5 5 0,-10 6 3 0,8-1 1 15,-8-1 1-15,9 5 2 0,-1 1 0 0,1-1-3 0,0 7 1 16,-1-2 3-16,9 4 10 0,-8 7 2 0,9-1 1 16,-8 6-1-16,5-1 2 0,3 0 1 0,-9 6-1 0,9-2-4 15,-1 7-11-15,0 0-8 0,1 3-3 0,7-6-1 0,-7 7-5 16,-1 6-6-16,9-1-6 0,-8-6-5 0,8 5-3 15,1 2 0-15,-11 3-8 0,10-4-3 0,-8 1 1 0,7-3 0 16,-7 2 0-16,0 4-2 0,-2-4-1 0,-7 1 1 0,0-3 3 16,0-3-1-16,-2 0-2 0,-7 0 0 0,0 1 1 0,0-11 0 15,0 4-1-15,0-8 0 0,0-2 1 0,0-3-1 16,0-5 0-16,0-6-2 0,0 1 2 0,0-10 0 0,0-2 3 16,0 2 2-16,0-4 2 0,0 0 0 0,0-3 0 0,0-3 0 15,0 0-9-15,0 0-29 0,0-3-49 0,0-3-58 16,0-3-63-16,0-6-78 0,0-5-125 0,10-4-156 0,-10-1-83 15,0-4-29-15</inkml:trace>
  <inkml:trace contextRef="#ctx0" brushRef="#br0" timeOffset="150060.94">26623 14542 67 0,'0'4'122'15,"0"-4"-27"-15,-8 0-16 0,8 6-10 0,0-6-5 0,0 0-5 16,0 4-5-16,0-4-5 0,0 0-6 0,0 5-7 0,0-5-7 16,0 0-5-16,0 0-5 0,0 0-2 0,0 0 3 15,0 5-1-15,8-5 4 0,-8 0 3 0,0 0 6 0,0 0 4 16,0 0 4-16,0 0 3 0,0 0 3 0,0 0 3 0,10 0 2 15,-10 0 2-15,0 0-4 0,0 0 0 0,0 0 0 16,0 0-3-16,0 0 2 0,0 0-2 0,0 0-3 0,0 0-2 16,0 0-2-16,0 0-1 0,-10 0-5 0,10 0 0 0,0 0-1 15,0 0-1-15,0 0 2 0,0 0 0 0,0 0 1 16,0 0-1-16,0-5 1 0,-8 0-5 0,8 5-1 0,0-4-6 16,0-6-3-16,8 4-6 0,-8-2 4 0,10-3-5 15,7 1-5-15,-8 0-1 0,0 0-3 0,8 2-1 0,8-2-1 16,-7-5 1-16,8 5-8 0,0-4 2 0,0 4 2 0,7-5 2 15,5 0 0-15,-4 0 0 0,0 1 1 0,9-1 0 16,1-5-1-16,-1 7 1 0,10-3-1 0,-10-4 0 0,9 7 0 16,2-7 0-16,-4 5 1 0,2 0 1 0,-9 1-2 0,1 4 1 15,-1-5 0-15,11 5-1 0,-12-3-1 0,2 3 1 16,-10-1-1-16,9 2-1 0,-8 3 0 0,9-3 0 0,-9-1 2 16,-1 6 0-16,1-6 0 0,-9 4 0 0,0 3 0 0,-9-3 1 15,1 2 2-15,0-1 3 0,-9-2 6 0,-2 7 9 16,-7 0 7-16,0-3 4 0,0 3 2 0,-16 0 0 0,5-5-1 15,-14 5-5-15,0-6-6 0,-11 6-9 0,2 0-7 0,-9 0-4 16,0 6-3-16,-10-6-1 0,1 5 2 0,9-5 0 16,-1 3 0-16,2 4 0 0,-2-7 0 0,8 5 0 0,11-5 0 15,-1 4 1-15,8-4 0 0,1 0-2 0,8 6 1 16,0-6-1-16,9 0 0 0,0 0 1 0,0 0-1 0,9 0-2 16,0 0 4-16,8-6 1 0,1 6-1 0,-2 0 0 0,11-4 1 15,7 4-1-15,2-5 1 0,-1 5 0 0,8-7-4 16,-9 4 0-16,9 3 1 0,1-5 1 0,-1 5 0 0,10-6-2 15,-10 6-1-15,0 0 1 0,1 0 0 0,0 0-1 0,-10 6 0 16,1-6 0-16,0 5 0 0,-1-2 1 0,-8 4-1 0,1-2-1 16,-11 5 3-16,2-7 0 0,-9 7 0 0,0 0 1 15,-9-4 0-15,0 4 2 0,0-1-1 0,-9 5 2 0,-7-4 0 16,-11 0 0-16,9-1 0 0,-17 6-1 0,9-5 1 0,-9 0-1 16,1 0 0-16,0 0 0 0,-2-1 0 0,2 0 0 15,-2 1-5-15,2-4-17 0,8 4-26 0,1-5-32 0,5 0-39 31,5-2-46-31,5-3-67 0,2-3-101 0,8 3-132 0,0-5-59 16</inkml:trace>
  <inkml:trace contextRef="#ctx0" brushRef="#br0" timeOffset="151453.68">29541 13648 104 0,'0'-6'167'0,"-8"6"-40"0,0 0-33 0,-2 0-24 0,2-4-15 0,-1 4-8 16,1 0-4-16,-9 0-2 0,8-6 5 0,0 6 2 0,-8 0-1 31,8 0 0-31,0 0 1 0,0-4 1 0,1 4-3 16,-10 0-1-16,11 0-7 0,-3 0-2 0,0-4-2 0,3 4-4 15,-2 0-1-15,0 0-1 0,0-5 0 0,9 5 0 0,0 0 0 16,-8 0 1-16,8 0-2 0,-8 0 0 0,8 0-2 0,0 0-5 15,0 5-2-15,0-5-2 0,0 0-2 0,0 4 0 16,0-4 3-16,0 4 3 0,0 6 7 0,-10 0 7 0,10 0 7 16,0 5 9-16,0-1 5 0,10 1 1 0,-2 5 2 0,0-1-3 15,1 1-5-15,0 5-4 0,7-6-6 0,4 6-3 16,-3-1-8-16,-1 1-7 0,2-2-5 0,8 7-3 16,-8-5-2-16,7-1-3 0,-8 1-2 0,1-1-5 0,8 1 0 15,-9-1 1-15,1 0-1 0,-10-5 1 0,10 7-1 0,-11-13-2 16,11 7 2-16,-18 0 0 0,10-5 1 0,-1-1-3 0,-2-4-3 15,3 0-14-15,-2 0-16 0,-8-5-19 0,0 0-26 16,0-2-29-16,0-3-39 0,0-3-55 0,0-2-76 0,-8-5-106 16,-2-1-78-16,-6-3-37 0</inkml:trace>
  <inkml:trace contextRef="#ctx0" brushRef="#br0" timeOffset="151832.81">29167 14000 308 0,'0'0'299'0,"0"0"-103"0,20 0-75 0,-13 0-45 0,20 0-24 16,-1 0-10-16,-1-5-5 0,1 5-4 0,18-5-1 16,-1 5-3-16,-8-5-4 0,18 0-4 0,-11 0-4 0,10 0-4 15,-7-4 1-15,-2 0 1 0,0 3 5 0,1-4 4 16,-10 0 7-16,-8 5 4 0,1-10 2 0,-11 6 6 0,2-1 6 16,-1 0 6-16,-9-3 2 0,2-2 7 0,-2-5 0 15,-8 5 2-15,0-6 4 0,0 3-5 0,-8-5 3 0,-2-3-4 16,2 3-1-16,1-3-1 0,-3 1 4 0,-8 1 3 0,9-5 1 15,2 5 5-15,-3 4-3 0,-7-5 3 0,17 11-2 0,-9-5 0 16,1 3-2-16,-1 6-4 0,9 1 6 0,-8-1-9 16,8 6-8-16,-10-2-7 0,10 2-10 0,0 4-9 0,-8-6-11 15,8 6-9-15,0 6-14 0,0-2-2 0,0 2-1 0,0 4-6 16,0-1 5-16,0 5 3 0,0 2 1 0,0-2 2 16,8 5 2-16,-8 1 0 0,10 5 1 0,-2-7 9 0,9 8-4 15,-8-3-2-15,8 8 0 0,-7-7 0 0,6 5 0 0,2-3-1 16,-1 2 0-16,1 1-2 0,-1-4 0 0,1 5 0 15,8-7-1-15,0 6-3 0,-1-3-15 0,1 2-31 0,2-3-42 16,-3-1-46-16,8 1-44 0,3-1-43 0,8-5-46 16,-1-3-51-16,-8-6-63 0,9-1-102 0,-10-5-48 0,1 1-9 15</inkml:trace>
  <inkml:trace contextRef="#ctx0" brushRef="#br0" timeOffset="152133.94">30835 13814 102 0,'10'-10'496'16,"-2"-1"-128"-16,18 8-144 0,-9-7-91 0,18 5-49 0,-9 0-27 15,9 0-14-15,-8 5-8 0,6 0-2 0,-15 5-2 0,9 0-5 16,-1 5-5 0,-10 5-5-16,-7 4-3 0,0 0 0 0,-18 7 1 0,0-3 4 0,1 6 1 0,-18-3 5 0,0 2 1 15,-1 6 7-15,-6 0 8 0,6-4 4 0,-8 5 5 0,0-7 2 16,9 6 7-16,0-4 4 0,1-5 3 0,8 3-3 15,-1-2-6-15,9-7-3 0,-1 1-1 0,10-7 0 0,10 3-3 16,-1-6 1-16,-1-1 0 0,19 1 2 0,-2-6 3 0,1 2 3 16,18-2-1-16,8-4-3 0,8-4-6 0,19-2-7 0,0 2-8 15,17-6-6-15,7-5-13 0,1 1-30 0,9-5-48 16,0-1-52-16,-1 1-56 0,-8-11-74 0,-7 0-111 16,-3 1-157-16,-15-4-87 0,-9 3-29 0</inkml:trace>
  <inkml:trace contextRef="#ctx0" brushRef="#br0" timeOffset="161163.37">13086 16901 18 0,'8'0'72'0,"10"-5"-10"0,-9 5-4 0,-2 0-2 16,3 0-2-16,0 0-3 0,-10 0-1 0,7 0-2 15,3 0 1-15,-2 0 0 0,0 5-4 0,1 1-6 16,0-6-2-16,0 4-4 0,8-4-1 0,1 6-6 0,-1-3-4 15,0-3-3-15,1 6-2 0,6-6 0 0,12 0-2 0,-9 4 1 16,6-4-3-16,3 0 1 0,7 0-2 0,-9 0-3 16,11-4-2-16,-12 4-2 0,4 0-3 0,5-6 0 0,-6 6-1 15,6-3 0-15,-8-3 0 0,10 6 1 0,0-4-1 0,-9-2 1 16,17 1 0-16,-9-5 1 0,0 5 0 0,9 2-2 0,1-7-2 16,-1 4 1-16,0-4 0 0,8 0 0 0,-7 0-2 15,8 1-1-15,-9 0 3 0,9-2 0 0,-10 1 0 0,10 1 0 16,-8-1 0-16,-2 1-1 0,1-1 1 0,9 0 0 0,-8 0 0 15,-9 0 0-15,7 1 2 0,1-6-2 0,-9 5 1 16,10 0-1-16,-2 0 0 0,-7 1 1 0,9-1-1 0,-10 0-1 16,0 0-2-16,2 1 3 0,6-1-1 0,-7 0 1 0,-2 0 0 15,10 1 0-15,1-1 0 0,-9 0 0 0,7 1 0 0,2-1-2 16,-2 0 0-16,10 0 0 0,-8 0 0 0,-1 2 0 16,-10-4 0-16,11 2 1 0,-1 6 0 0,-17-6 2 0,8 5-1 15,-8-5 0-15,8 6 0 0,-18-6-1 0,2 4 1 0,-1 2 0 16,1 0-1-16,-1-1-1 0,-9-1 1 0,1-4 1 15,-2 6 1-15,2-2 2 0,-1-4-3 0,0 7 1 16,3-2 0-16,-5 0 1 0,3-5-2 0,9 5 1 0,-10-6-1 16,8 8-1-16,-7-7 2 0,7 5-1 0,-7-1 0 0,8-3 0 15,-9 4 1-15,1-5-1 0,7 6 0 0,2-7 0 0,0 7 0 16,-11-6 0-16,11 5 0 0,-1-5 2 0,-9 0-2 16,9 5 0-16,-8-4 0 0,7 0 2 0,1-1-1 0,0 4 0 15,1-4 2-15,-1 0 0 0,0 0 1 0,-9 2 1 0,9-2 2 16,0-1 0-16,9 1 2 0,-9 1 1 0,1-5 0 15,-2 4 0-15,2 0 1 0,7 0-3 0,-8-4-1 0,0 5 2 16,0-1-1-16,8-1 0 0,2-4-1 0,-1 2 0 0,-1 3 0 16,1-6 0-16,-9 3 0 0,10 1-2 0,-3-2-1 15,-8 0-1-15,11 4 0 0,-10 0-1 0,0-4 0 0,0 4 0 16,0 0-1-16,-8 0 1 0,-2 2-1 0,11 2 0 0,-10-4-2 16,0 0 1-16,1 0 0 0,0 5 1 0,-10-3 0 15,9 2 0-15,1-4 2 0,0 0 0 0,-2 0 2 0,2 1-2 16,-1 0 4-16,9-2 0 0,-8 1 2 0,8 1-1 15,-9-1 0-15,10-6 0 0,-11 8 0 0,10-2 2 0,-8 0-3 16,-1 0-1-16,0 0-3 0,1 1 1 16,-1-1-2-16,1 0 1 0,-9 5 0 0,-1-5-2 0,0 6 0 0,11-6 0 15,-11 4 1-15,9-2 0 0,1 2-1 0,-1-3-1 0,1-1 0 16,-1 0 0-16,0 0 0 0,10 6 0 0,-11-6 1 16,11 0-1-16,0 0 2 0,6-1 0 0,-6 8 0 0,-1-8-1 0,0 2 2 15,-1-1-1-15,1 2-1 0,0 1 3 0,-8-2-2 16,9 3 2-16,-12 2 1 0,5-6 1 0,-3 5-3 0,0 1 2 15,-9-2 0-15,10 2-2 0,-10-2 2 0,9 2-4 0,-7-2 0 16,-2 2 1-16,0-1 1 0,10 1-1 0,-9-2-1 16,8-4 0-16,-8 6-1 0,9-6 3 0,-2 1-1 0,2-1 1 15,-1 0 0-15,1 0 0 0,8 1 0 0,-9-1 1 0,9-5-1 16,0 0 0-16,1 5-1 0,-2-4-1 0,-6 4-1 16,14-5 0-16,-6 5-1 0,-1-4 0 0,0-1 0 0,8 5 0 15,-8 0 0-15,1 0 0 0,-1 0 1 0,9 2 0 16,-10-7-1-16,1 9 1 0,9-3 1 0,-9-1-1 0,0 1 0 15,0-1-1-15,10 5 1 0,-11-5 0 0,1 0 1 0,1 5-1 32,7-4 0-32,-8 0 0 0,-1-1 0 0,11-1-3 0,-11 1 2 0,0 2-1 0,3-2 1 0,-2-6-1 0,8 6 0 15,-7-3 0-15,-10 1 2 0,9-2 2 0,0 4-5 0,-1-4 3 16,2 4-1-16,-10-4 2 0,9 4-1 0,-8-5 0 16,-1 5 0-16,1 0 0 0,0-4 4 0,-2 4-1 0,-7-5 0 15,9 6 1-15,-11-1 0 0,11 0 0 0,-9 0 2 0,9-5-1 16,-1 5 2-16,-8 2-2 0,8-2 0 0,-10 0-1 15,13 0-1-15,-12 5 0 0,9-4 0 0,-8-1-2 0,-1 0 0 16,10 0 1-16,-1 5 0 0,0-5-1 0,1 0 0 16,-1 1 0-16,1-1 6 0,7 0-2 0,-6 5-5 0,6-5 1 15,-7 0-1-15,7 2 0 0,-7-3 0 0,0 7 0 0,-1-6-6 16,0 4 3-16,0-4 2 0,0 6-1 0,0-5 1 31,3 4 1-31,-5-5 0 0,-5 5 1 0,-2-5 0 0,1 4 0 16,7 3-1-16,-6-2 2 0,-1-5 0 0,0 5 0 0,-9 0 1 15,8-5-2-15,0 5-1 0,2 0 1 0,-2 0 0 0,-8 1 1 16,0-6-1-16,9 5-2 0,-1 0 1 0,1 0 0 16,0-5 1-16,-1 6 0 0,1-6 2 0,0 0-1 0,8 5 0 15,-8-5-1-15,8 0 0 0,1 6 0 0,-11-6 2 16,13 4-3-16,-3-2-1 0,0 3 1 0,0-5 0 0,0 4 0 16,0 2 0-16,1-6 0 0,0 5-2 0,-10-4 0 15,9 3 2-15,1 2 0 0,-11-1-1 0,11 0 1 0,-9 0 0 16,1-5 0-16,7 5 1 0,0 0 1 0,-8-5-2 0,8 6 0 15,-8-1 0-15,0 1 0 0,-1-6-1 0,10 4 1 0,-10 1 0 16,10 0 0-16,-10-5 0 0,9 7 0 0,0-3 0 16,-8 2 0-16,2-6 1 0,-4 4-1 0,1 2 0 0,10-2-1 15,-9 3 1-15,-1 3 0 0,0-6-1 0,2 2-2 0,-1-1 0 16,-1 5 1-16,2-7 1 0,-3 7 0 0,2-3 0 16,9 3 1-16,-2-5 1 0,-6-1 1 0,6 6 1 0,2-4-2 15,-1 4 0-15,1-5-1 0,0 5 0 0,-11-4-1 16,3 4 0-16,-3-6 0 0,3 6 0 0,0 0 0 0,-3 0 1 15,2-5-1-15,8 5 0 0,-8 0 0 0,9-4 0 0,-1 4 0 16,-8-6 1-16,8 6 1 0,-8 0 0 0,8 0 1 16,1-4-1-16,-10 4-1 0,9 0 0 0,2 0 0 0,-12 0-2 15,11 0 0-15,-10 0-1 0,10 0 2 0,-1 0-1 0,1 0 2 16,0 0 0-16,-2 0-1 0,2-5 2 0,-1 5-1 16,9 0 1-16,-18 0 0 0,10 0-1 0,9 0 1 0,-12 0-1 15,3 0 0-15,9 0 0 0,-10 0 0 0,9 0-1 0,-8 0-2 16,-1 0 1-16,1 0 0 0,-1 0-1 0,-8 0 0 15,-1 0 2-15,9 5-2 0,-7-5 2 0,-3 0-1 0,2 0 2 16,9 4-2-16,-8-4 2 0,-3 0-2 0,2 6 0 0,0-6 1 16,9 0-1-16,-10 4 0 0,1-4 0 0,-1 0 2 0,10 5 0 15,-1-5 1-15,0 0 0 0,1 0-1 0,-2 0-1 16,11 0 1-16,-1 0-2 0,-1 0 0 0,-8 0-2 0,10 0 0 16,0 0 0-16,-1 0 0 0,-9 0 1 0,0 0-1 0,1 0 1 15,-1 6-1-15,-9-6 1 0,10 0 0 0,-1 0-1 16,-8 4 2-16,1 1 0 0,-3-5 0 0,11 4-1 0,-10-4 1 15,2 0-1-15,7 6 3 0,-9-1-3 0,10-5-2 16,-9 3 0-16,8-3 3 0,-8 7-1 0,8-7-1 0,0 5-2 16,-7-5-1-16,6 4-2 0,2-4 2 0,-8 0-4 0,5 6-1 15,3-6 1-15,0 0-1 0,-1 0 3 0,1 3 2 16,8-3 1-16,-9 0 0 0,9 0 3 0,-9 0-2 0,0 0-3 16,1 0-2-16,-1 0-3 0,1 0-5 0,-1 0-8 15,-7-3-11-15,-3 3-15 0,3 0-21 0,-3-6-38 0,-7 2-61 16,10 4-110-16,-10 0-74 0</inkml:trace>
  <inkml:trace contextRef="#ctx0" brushRef="#br0" timeOffset="161543.81">22508 14074 113 0,'0'0'92'0,"0"0"-28"0,0 0-18 0,0 0-8 16,0 3-5-16,0-3-3 0,8 0 0 0,-8 6 0 16,9-6-1-16,-9 4-2 0,0-4-3 0,9 0 0 15,0 6-4-15,-1-6-2 0,1 0 0 0,8 4 1 0,-8-4 2 0,8 6 3 16,0-6 3-16,9 4-2 0,-8-4 0 0,8 6 0 15,1-6-2-15,-10 3-7 0,9 3-3 0,8-2-6 0,-8 1-5 16,0-5 1-16,1 5-1 0,6 1 0 0,4-2 0 16,-12 2 1-16,10 3-1 0,-1-5 0 0,1 6 1 0,0 0-3 15,-1 0 1-15,10-5-1 0,-9 5 0 0,8 0 0 0,0-1 0 16,1 0 1-16,0 1 0 0,-9 1 1 0,8-1-1 16,-9-5 0-1,1 4-1-15,9 1 0 0,-17-6-2 0,-3 6 0 0,2-4 0 16,1 3-4-16,-10-5-9 0,0 2-11 0,1-2-17 0,-10 2-21 0,1-2-31 0,-9-4-52 0,0 0-88 15</inkml:trace>
  <inkml:trace contextRef="#ctx0" brushRef="#br0" timeOffset="161876.69">22752 14171 147 0,'8'4'133'0,"9"-4"-34"0,0 5-21 16,1-5-16-16,-2 5-10 0,2 0-4 0,-1 0-3 0,1 5-4 15,0-1-3-15,-1 1-2 0,10 0-2 0,-10 0 0 16,8 5-4-16,1-5-4 0,0 4-3 0,1 0-3 0,7 2 0 15,2-3 0-15,-3 3-4 0,2-2-3 0,9 1 1 0,9-1-4 16,-9 1-1-16,7 0 0 0,-8 0-4 0,9-7-3 16,0 8-2-16,-1-1 1 0,-7-1-1 0,9 0 1 0,-9-4 1 15,-1 5-2-15,-9-1 1 0,10-4-2 0,-18 0-1 0,9 5-1 16,-10-5-5-16,1-1-9 0,0-2-13 0,1 1-15 16,-1-3-21-16,-9-5-27 0,-9 5-46 0,11-5-74 0,-19-5-108 15</inkml:trace>
  <inkml:trace contextRef="#ctx0" brushRef="#br0" timeOffset="162287.84">22855 14269 43 0,'-9'0'241'0,"9"0"-63"0,0-5-53 16,0 5-42-16,0 0-29 0,9 0-17 0,-9 0-9 0,18 5-6 15,-10-5-4-15,1 0-2 0,0 0 0 0,-2 5-1 0,10-5-1 16,-6 3 0-16,-2 3-1 0,8-2 3 0,-9 2 3 16,9 4 3-16,1 0 0 0,-10-1 3 0,10 5-1 0,8-4 0 15,-9 5-3-15,9-5-3 0,0 4-2 0,9 1-3 0,0 0-2 16,9 0-2-16,-1-1 0 0,9 1-2 0,0 0-1 15,8-6 1-15,1 5-3 0,0 2 0 0,8 3-2 0,-8-5 0 16,9 1-2-16,-1 5 0 0,-7-4 0 0,-2 2-1 0,1-3 1 16,0 3 0-16,-1 3 0 0,-7-7 0 0,-2 6 0 15,3-1 1-15,-12-3-1 0,10 4 0 0,-9-2-1 0,11 3 1 16,-11-3-1-16,-8-3 1 0,7 3 0 0,-7 3-1 16,9-7 1-16,-10 7 0 0,0-6 0 0,2-2-2 0,-10 1-2 15,0 1-3-15,9 0-6 0,-19-5-8 0,11 1-11 0,-10-1-17 16,-9-7-23-16,12 7-27 0,-13-10-41 0,1 5-65 15,-8-5-102-15</inkml:trace>
  <inkml:trace contextRef="#ctx0" brushRef="#br0" timeOffset="162684.37">24140 14840 96 0,'17'0'164'16,"1"8"-45"-16,-10-1-33 16,10 2-20-16,-1-4-12 0,1 5-7 0,7-6-1 0,-8 6-4 0,10 1-3 0,-1-2-6 15,1 0-2-15,-1 1-4 0,0 0-2 0,-1 6-4 0,1-6-4 16,9-2-2-16,1 7-2 0,-1-5 0 0,-1 5-1 0,0-1-2 15,1-4-1-15,0 5-3 0,-2-5-1 0,4 5 0 16,6-6-2-16,-8 6-2 0,-1 0 0 0,1-2 0 0,-1 3 0 16,1-6 0-16,-1 3 1 0,2 2-2 0,7 0 3 15,-9-5-1-15,11 5 0 0,-12-1 1 0,11-4-2 0,-9 5-1 16,9 0 2-16,-9-5-1 0,8 4-1 0,-9-4 0 0,10 5 0 16,-9-2 0-16,8-3-1 0,-9 0 1 0,10 5 0 15,-9-5-1-15,9 0 1 0,-9 0 1 0,8-1-1 0,-9 1 0 16,1 0 0-16,-1-6-2 0,1 8-7 0,1-9-14 0,-11 2-18 15,10 0-32-15,-9-5-47 0,9 0-86 0,-8 0-118 0</inkml:trace>
  <inkml:trace contextRef="#ctx0" brushRef="#br0" timeOffset="163064.06">25747 15368 171 0,'-9'0'299'0,"-8"-6"-86"0,0 6-70 16,6 0-43-16,4 0-25 0,-1 0-16 0,-2 0-11 0,10 0-8 15,0 0-8-15,0 0-8 0,0 0-7 0,10 6-4 0,-2-6-4 16,-1 4 1-16,4 1 0 0,6-5 1 0,0 4 2 15,0 2-1-15,1-2 0 0,8 6 1 0,-9-4 0 0,9-2-1 16,0 6-3-16,1-5 2 0,0 5-2 0,-3-1 0 0,2 1 0 16,9 0-2-16,0 0 0 0,0 0 0 0,-1-2 0 15,10 3-2-15,9-1 0 0,-11 0-2 0,10 4 1 0,8-4-3 16,-5 0 0-16,5 0 0 0,-9-1-1 0,9 1-1 0,-7 0 0 16,0 4 1-16,-2-4-2 0,1 0-2 0,1-1 1 0,-1 6-2 15,0-5-3-15,-8 0-4 0,6 5-4 0,-5-5-8 16,-2 0-8-16,1-1-10 0,-1-4-15 0,0 5-24 15,-8 0-33-15,9-6-53 0,-18 0-92 0,0-4-98 0</inkml:trace>
  <inkml:trace contextRef="#ctx0" brushRef="#br0" timeOffset="163556.71">27128 15777 347 0,'-9'0'291'15,"9"0"-105"-15,0 0-77 0,0 0-48 0,0 0-26 0,0 6-15 16,9-6-8-16,-1 4-4 0,10 2-1 0,-1-2 0 16,1 0 0-16,8 2-1 0,0 0-2 0,17-3 0 15,-8 7 0-15,0-5 0 0,8 0 5 0,8 5 9 0,2 0 4 16,-1-1 2-16,9 1 2 0,0 0 1 0,8 0-1 0,-8 0 0 16,17-1-6-16,-8 6-8 0,0 0-5 0,-2 0-3 15,2 3-2-15,8-2-1 0,-17 4-1 0,8-2 0 0,0-3 0 16,-7 5-1-16,-2 4 0 0,1-4 0 0,0-6-2 0,-9 6 3 15,9 0 0-15,-9-7 0 0,9 3 0 0,-11-2 0 0,4 2 0 16,7-3 0-16,-9-3 2 0,10 0-1 0,-12 0 1 16,11-1-1-16,-8-3-1 0,-1 3 0 0,0-3 0 0,8-2 0 15,-8-4 0-15,-7 5-1 0,7 0-1 0,-9-5 1 0,8 5 1 16,-7-5 1-16,-1 5-1 0,0-5-1 0,-7 0 1 16,7 4 2-16,-8-4 0 0,-1 0-1 0,10 0-1 0,-17 0 0 15,8 0 0-15,-1-4 0 0,-8 4-1 0,0 0-12 0,-1 0-12 16,-7-5-19-16,8 5-33 15,-10 0-45-15,4-5-81 0,-20 5-126 0,7-5-79 0</inkml:trace>
  <inkml:trace contextRef="#ctx0" brushRef="#br0" timeOffset="164127.51">29585 16369 99 0,'9'0'267'0,"-9"5"-87"15,8-5-64-15,2 5-37 0,5-5-20 0,3 5-8 0,1-2-5 16,6 3-5-16,-7-6-3 0,7 4-4 0,11 2-2 0,-2-2-1 16,9 6-4-16,-8-4-3 0,18-1-3 0,-11-1-3 15,10 0-2-15,1 6-4 0,-1 0-3 0,9-4-5 0,-1 3-3 16,-7 1 1-1,8 0 0-15,-9-1 0 0,9 1 0 0,-10 0 0 0,10 0-1 16,0 0 0-16,-9-2 1 0,1 3 0 0,-1-1 2 0,-1-5-1 0,-8 5 1 0,10-1 1 0,-10-5 1 31,1 6 1-31,9-4 0 0,-2-2 3 0,-8 2-1 0,9-2 4 16,1-4 0-16,-1 5 1 0,0-5 0 0,8 0-1 0,-7 0-1 16,-1 0-2-16,9 0 1 0,-9 0-6 0,0 0 0 15,8-5-1-15,-7 5-1 0,-10 0 0 0,8 0 0 0,-7 0-2 16,0 0 1-16,-1-4 0 0,1 4 0 0,-1 0 0 0,-8 0 1 15,0-6 0-15,9 6 0 0,-1-4 3 0,-9 4-1 16,1-6 2-16,-1 6 1 0,-7-4 3 0,8 4-1 0,-10-6 1 16,2 6-2-16,-1-4 0 0,-8 4-1 0,7-4-1 0,0 4-3 15,13-5-1-15,-23 5-2 0,12 0 1 0,-1 0-1 16,0 0 0-16,-9-5-1 0,9 5 0 0,-9 0 0 0,9 0 0 16,-8-5 0-16,8 5-1 0,-1 0 1 0,3 0 0 15,-3-5 2-15,1 5-1 0,0 0-1 0,9 0-1 16,-9-5-1-16,-1 5 2 0,2 0 0 0,0 0-2 0,-11 0-1 15,2 0 1-15,7-5 2 0,-7 5-2 0,8 0 1 0,-9 0-1 16,0-4-1-16,1 4 0 0,1-7 1 0,-3 7 1 0,1-3-1 16,1 3 1-16,9 0 0 0,-2 0 1 0,1-5 0 0,0 0 0 15,0 5-1-15,0 0 1 0,9-5-2 0,10 5 1 16,-12-5-1-16,2 0-2 0,0 5 0 0,-1 0-2 0,9-5 1 16,-17 0-2-16,9 5 3 0,-35 0-1 0</inkml:trace>
  <inkml:trace contextRef="#ctx0" brushRef="#br0" timeOffset="165508.27">22421 14229 106 0,'-18'0'115'0,"1"0"-21"0,9 0-18 0,-2 0-16 16,2 0-9-16,-1 0-8 0,-8 0-4 0,17 0-1 0,-8 0-2 15,-1 0-4-15,9 0-6 0,0 0-5 0,0-5-4 16,0 5-4-16,0 0 0 0,0-4 1 0,0 4 4 0,0-6 4 16,0 6 2-16,0-4 1 0,-9-1 2 0,9 0 3 0,-9 0 2 15,1 0-3-15,0 0-2 0,-1 0-4 0,-8 0 1 16,7-5 0-16,0 10-2 0,3-4 1 0,-1-1-3 0,-2 1 0 15,2 4 0-15,-1-6-2 0,9 6-1 0,-9 0 0 16,9-4 1-16,-7 4 0 0,7 0-1 0,0 0-1 0,-10 0-1 16,10 0-2-16,0 0-3 0,0 0-3 0,10 0-2 0,-10 4-1 15,7 2 0-15,2-2 0 0,0 5 2 0,-1 1 1 16,10 0 2-16,-11 0 2 0,13 0 1 0,-12 5 1 0,10-1-1 16,-10 6 1-16,9 0-2 0,1-1 0 0,-2 1 0 0,2 3-1 15,8 2-1-15,-9-1 0 0,1 6 0 0,7-1 0 16,-6 1 1-16,-2 3 1 0,1 2 1 0,7-1-1 0,-7 5 1 15,-1 0 3-15,9-4 1 0,0 8 1 0,-1-4 1 0,2 5-4 16,-10 0-1-16,9 1-2 0,1-7-1 0,-1 6-2 0,0 0-3 16,0 0-1-16,-10 1-1 0,11-6 1 0,-9 4 0 15,8-4-1-15,-9 1-2 0,10-1 0 0,-10 0 1 0,8 0 0 16,-7 0 1-16,-1 0 1 0,9-5 2 0,0 5 1 0,-8 0 1 16,7-5 0-16,1 5 2 0,-8-4-2 0,8 4 1 15,-9-1-1-15,10-3-2 0,-10 4-2 16,9-5 0-16,-9 0-2 0,0 0 1 0,0 1-1 0,3-2-1 0,-5 3 0 0,3-8 0 15,0 7 1-15,-1-6 0 0,-8 1 0 16,0-1 1-16,-1 4-1 0,0-3-2 0,2 4 0 0,-2-4 1 16,-8-6 0-16,9 6-1 0,-9-1 0 0,0 0 0 0,0 0 0 0,0-5 1 15,0 1-1-15,0 3 4 0,0-2-2 16,0-3-1-16,0 3 0 0,0-3 1 0,0-1-1 0,0-4-1 0,0 3 0 16,0 2-2-16,0-8 0 0,-9 5 1 0,9-6 1 15,-8 6 0-15,8-5 1 0,-10 0-1 0,10-2 1 0,-8 1 0 16,0-2 0-16,-1-2-1 0,0 3 0 0,-1-3 0 0,3 0 0 15,7-4 0-15,-9-3 0 0,9 3 0 0,-9-2 0 16,9 1 1-16,-8-5 1 0,8 5 1 0,0-5-2 0,-10 0 0 16,2 0-2-16,8 0-5 0,-7-5-3 0,-3 5-11 0,0-5-13 15,2 1-12-15,8-2-16 0,-9 3-17 0,2-3-24 0,7 2-34 16,7-7-49-16,2-4-86 0,9 2-118 0,-1 1-53 16</inkml:trace>
  <inkml:trace contextRef="#ctx0" brushRef="#br0" timeOffset="166569.91">22439 13306 111 0,'-11'-5'157'0,"11"1"-16"16,0-6-22-16,-7 10-23 0,7-11-17 0,0 6-10 16,0 5-8-16,0-4-7 0,0-1-7 0,0 1-7 15,0 4-6-15,0-6-3 0,0 2-4 0,0 4-3 0,0-6-2 16,7 6-1-16,-7 0 0 0,0 0 1 0,0 0 2 0,0 0 2 16,0 0 2-16,0 0 1 0,0 0 2 0,0 0-1 0,0 0-2 15,0 0-1-15,0 0-5 0,0 0-1 0,0 0-6 16,-7 0-2-16,7 0-6 0,0 0 0 0,0 6-3 0,7-6-1 15,-7 4 1-15,0 2 3 0,0 3 1 0,11 0 2 0,-11 2 3 16,7-1 1-16,-7 4 0 0,10-5 3 0,-1 6 1 16,-1 5-4-16,1-1 0 0,-1 0 2 15,-8 2 0-15,10-3-1 0,-2 8 3 0,9-3 2 0,-17-3 0 0,18 5 1 0,-10-1-1 16,1 1-1-16,0-1-2 0,8 5-1 0,-8-5-4 16,-1 1-3-16,1-5-4 0,-1 4 0 0,9 0-3 0,-8-4 0 15,9 0 1-15,-1-5-2 16,-8 4 0-16,0-4 0 0,-1-7 1 0,2 8 0 0,-2-10-2 15,1 3-6-15,-9-5-9 0,0 2-11 0,8-2-17 0,-8-4-23 16,0 0-29-16,0-4-44 0,-8-6-54 0,8 1-72 0,-9-6-106 16,1 0-70-16</inkml:trace>
  <inkml:trace contextRef="#ctx0" brushRef="#br0" timeOffset="166998.34">22456 13614 257 0,'-10'0'293'16,"3"0"-102"-16,7 5-76 0,-11-5-42 0,11 0-25 0,11 0-12 15,-4 0-6-15,3 0-2 0,-1 0-2 0,16-5 0 0,-7 5-1 16,8-5-3-16,0 0 0 0,0 0-1 0,8-4-1 0,3 2 0 16,-13-1 0-16,12-2 1 0,-11 0 1 0,1-3 4 15,-8-3 0 1,-1 1 2-16,0 1 0 0,1-6 2 0,-10 1-1 0,1 3 0 0,9-4 0 0,-18 2-2 0,8-3-1 0,-8 7-3 15,0-5-3 1,0 4-3-16,-8 0-1 0,8 1 0 0,0-1-2 0,-10 0-1 16,2 10-1-16,8-8 1 0,-9 7 1 0,9 2 0 0,-8-2 0 0,8 2-1 0,-10-2-1 0,10 2-4 15,0 4-1 1,0-6-1-16,0 6-5 0,0 0-3 0,0 0-2 0,0 0 2 0,0 6-1 16,0-2 0-16,0 2-1 0,10 8 1 0,-10-4 2 15,8 4 3-15,1 7 0 0,9-7-1 0,-10 0 0 0,10 6 1 16,-1 4 2-16,1-4-1 0,8 5 1 0,-9-1-1 0,9 5 1 15,-9-5-1-15,9 1 0 0,0 4-1 0,0-4 0 0,0-2 0 16,-9 3-1-16,1-3-1 0,0 2 0 0,-1-1 0 0,9 1 0 16,-17-5 1-16,8 4-1 0,-8-4-1 0,8 0 0 0,0-6 0 15,0 1-7-15,-8-2-13 0,9 3-17 0,-1-7-20 0,-9 1-25 32,2-4-32-32,7-2-45 0,-8-4-72 0,-9 0-120 0,0 0-75 15</inkml:trace>
  <inkml:trace contextRef="#ctx0" brushRef="#br0" timeOffset="167428.44">23376 13652 392 0,'-8'0'390'0,"-10"0"-154"0,18 0-104 15,-7 0-57-15,14 0-30 0,-7 0-13 0,18 0-7 0,-1-4-2 16,9 4-1-16,8-6-1 0,10 2 0 0,-1-2-2 16,10-2-2-16,-9-2 0 0,7 5-2 0,2-11 2 0,-10 6 3 15,1 2 1-15,-1-2 3 0,-8-5 3 0,-1 7 6 0,-16-4 5 16,-2-2 6-16,2 4 0 0,-18 1 2 0,0-1 2 0,0 4 0 16,-9-4-1-16,0 1-6 0,-7 5-3 0,-11-2-5 15,-7 2-4-15,-1 4-4 0,-9-6-7 0,1 6-1 16,-1 6-1-16,1-2-2 0,-8 2-2 0,7-2-1 15,9 1 3-15,-9 5 5 0,10 0 4 0,7 4 3 0,2-4 0 0,-1 5 1 16,17 1-1-16,0-3-1 0,1 7-3 0,16-5-2 16,1 4-3-16,0 0-2 0,8 1-3 0,1-1-2 0,-2 1-1 15,11-1-1-15,7 1-1 0,1-1-1 0,9 1-2 0,0-5 0 16,-1 5 1-16,8-6-1 0,2 1 1 0,7-2-1 0,2-3 1 16,6 2 0-16,2-9 2 0,8 3-2 0,1-6-1 15,-1 0 1-15,0-6-2 0,0 3-1 0,-9-3-14 0,2 0-24 16,-3 3-30-16,2-4-33 0,-19-6-36 0,11 3-52 0,-19-5-76 15,-9 1-143-15,2-1-89 0,-11-5-44 0</inkml:trace>
  <inkml:trace contextRef="#ctx0" brushRef="#br0" timeOffset="176464.59">12678 16823 10 0,'10'0'19'0,"-3"-6"3"0,-7 6 4 0,8 0 6 15,-8 0 1-15,0 0 1 0,0 6 0 0,-8-6-3 0,1 0-3 16,7 6-3-16,-18-6-2 0,8 3-2 15,-6 3 4-15,-2-2 4 0,9-4 7 0,-8 6 7 0,8-6 5 0,-9 4 5 0,10-4 2 16,-10 0 0-16,18 4-2 0,-8-4-7 0,-1 0-6 16,9 0-7-16,0 0-3 0,0 0-4 15,0 0-4-15,-8 0-2 0,8 0-7 0,0 0-3 0,0 0-2 0,0 0-2 16,0 0-1-16,0 0-3 0,0 0-1 0,0 0-1 0,8 0 0 16,-8 0 1-16,9 0 2 0,-1 0-2 0,-8 0 2 15,10 0 1-15,-2 0 3 0,0 0 2 0,10 0 2 0,-9 0 0 16,-1-4-1-16,1 4 1 0,0 0 0 0,9 0 0 0,-2-4-3 15,-6 4-1-15,8 0-1 0,-3-6-1 0,3 6-1 0,0 0-2 16,-1-4-1-16,1 4-1 0,-2-6 2 0,2 6 0 16,8-3 0-16,-9-3 3 0,1 6 2 0,8-6 2 0,-9 3 2 15,8-4 1-15,-5 3-2 0,5 0 1 0,0-6-1 0,-7 5-3 16,8 0-1-16,1-5-3 0,-2 6 1 0,0-6-2 16,-5 5 1-16,5 0-2 0,-8 0-1 0,9-5 2 15,1 5-2-15,-2-4 0 0,-8 3 0 0,17-3 0 0,-7 3 0 16,9-3 2-16,-11-1 3 15,9 2-4-15,2-4 0 0,-1 2 1 0,-1-4-1 0,9 5 1 0,-7-1 1 0,7-6-1 0,-8 3-3 16,8 3 1-16,-9-5 2 16,1 1 0-16,0-1 4 0,0 5 1 0,0-3 0 0,-1-3 0 0,-8 1 1 0,9 5 1 15,-17-4 0-15,7 4 0 0,-7 0-2 0,0 1 0 0,-9 3-2 16,9-4-2-16,-11 6 1 0,2-2-2 0,-1-4-1 16,10 7 1-16,-10-2-2 0,1 0 0 0,0 0 0 15,0 0-1-15,8-5 0 0,0 1 1 0,1-1 0 0,-1-1 0 16,-9 2 0-16,18-6 0 0,-8 5 0 0,8-5 0 0,-9 6 0 15,1-5 0-15,8-2-1 0,-9 3 1 0,9-3 0 0,-8 6 0 16,8-3 0-16,-9-2-1 0,1 5 1 0,-10-5 0 16,10 6 1-16,-11-2-1 0,3 2 0 0,-1-1 0 0,0 0 0 15,0 0 0-15,-9 0 0 0,7 1-1 0,11-1 1 0,-9 0-1 16,-1-5 0-16,1 7 0 0,8-2 1 0,-9 0 0 16,2-6 0-16,-2 6 1 0,10-5-2 0,-9 7 1 0,7-8-1 15,1 7 0-15,-7-6 0 0,-2 1 0 0,1 4-1 0,8-5 0 16,-7 5 2-1,-2-3 0-15,0-3 0 0,10 6-1 0,-9 0 0 0,-1-5 1 0,2 7 0 0,6-8 0 0,-6 7 0 16,-2-7-1-16,9 8-1 0,1-7 1 0,-10 5 1 0,9-6 1 16,2 3-1-16,-3 3 0 15,1-5 1-15,8 2 1 0,-5-3-1 0,5 1 0 0,2 1 0 0,-11-2-1 0,10-3 2 16,1 5-2-16,-1-2-1 0,-1-2 0 0,-8 3 0 0,3-1 1 16,-4-2 0-16,1 3-1 0,0 0 0 0,1 0 1 0,-9-4 0 15,0 5 0-15,-1-2 0 0,1 3-1 0,-1-3 1 31,1 2 1-31,0 0-1 0,-1-1 1 0,-8 5 0 0,0-5 0 16,9 0-1-16,-9 6 0 0,9-6 0 0,-1 5-1 0,-8-5 0 16,8 6 0-16,2-5 1 0,0-2 0 0,-10 3 1 0,15-7 0 15,-5 4 0-15,-2 3-1 0,1-7 1 0,9 5-2 16,-1-4 1-16,-8 4 0 0,8 0 0 0,-8-4 1 0,-1 4 1 16,1 5 0-16,-1-5 0 0,2 0 2 0,-2 0-2 0,-8 7-1 15,8-8 2-15,0 7-1 0,2-7 2 0,-2 2 0 16,1 5 3-16,-9-1-1 0,0 1 1 0,9-6 2 15,-9 5-1-15,9 0 2 0,-9 0-2 0,0 0 0 0,8 1-1 16,-8-6-2-16,10 5-1 0,-10 2-1 0,0-4 2 0,8-2-3 16,-8 4 1-16,7 1-1 0,-7 3 0 0,0-8 2 0,10 4-1 15,-2-4-2-15,2 4 1 0,-10-4 1 0,9 4-2 16,-2-5 3-16,3 5-2 0,-10 0 0 0,8-5 0 0,10 6 0 16,-10-6 0-16,1 6-1 0,-1-1 1 0,10-4-2 0,-10 3 1 15,2-3 0-15,-2-2 0 0,9 8 0 0,-8-7 0 16,8-1 0-16,0 6-1 0,-8-4 2 0,1 0 0 0,8 4-1 15,-11-5 0-15,2 5-1 0,0-4 0 0,8 5 1 0,-8-7 1 16,-9 6 0-16,9-3-1 0,-1-3-1 0,0 2 2 16,2 5 1-16,-2-6 0 0,0 0-1 0,2 0 0 0,-2-4-1 15,1 4 0-15,-1 0-1 0,9-4 0 0,1 4 0 0,-9-5 0 16,8 7 0-16,1-3 0 0,-10 2 0 0,10-1 0 0,-1-1 0 16,-7 2 0-16,6-5 0 0,2 4 0 0,-2 1 0 15,2-1 0-15,0 1 0 0,-1-1 0 0,9 0 0 0,-9 0 0 16,1 2 0-16,9-3 0 0,-9-4 0 0,-3 5 0 0,3-3-1 15,-1 3 1-15,-8 0 1 0,0-4 1 0,-1-1 3 16,1 7 0-16,0-9 6 0,-9 8 5 0,9-5 1 0,-9 3 0 16,0 2-1-16,0-5 0 0,8 3-2 0,-8-2 0 0,0-3-7 15,8 3-2-15,-8 3-2 0,10-3 0 0,-2-3-1 16,1 1-1-16,-1 0 0 0,1-3 0 0,8 3-1 0,1 1 1 16,-10-1-1-16,10 1 0 0,-1 4 0 0,10-5-1 15,-10 0-1-15,0 6 2 0,9-6 0 0,0 0-2 0,0 7 1 16,1-3 1-16,-1-4-1 0,-9 7 1 0,10-3 1 0,-10 2-1 15,8 0 1-15,-7-1-1 0,-2 0 1 0,-6 0-1 16,7 1 1-16,-8-1-1 0,-1 0 0 0,1 5 0 0,-1-4 0 16,2 4 0-16,-10-4-1 0,7 4 0 0,2-4 0 0,-9 4 0 15,9-1-1-15,-9 2 1 0,9 4-1 0,1-5 0 16,-10 0 1-16,7 6 0 0,2-6 1 0,0 0 0 0,-1 5-1 16,2-5 1-16,-2 0 1 0,1 1 1 0,-1 5-2 0,2-7 0 15,-2 6 0-15,-8-5 0 0,8 7 0 0,1-4 0 16,0 4-1-16,-1-9-1 15,1 8 0-15,-9 0 1 0,9-2 1 0,-1-3-1 0,1 5 0 16,0-2 1-16,-1 0 0 0,-8-4 2 0,9 6 0 0,-1 0-1 16,2-6-1-16,-2 5 0 0,1 0 0 0,-9-5 1 0,9 6 0 0,-2-3-1 0,3-1 0 15,-10 8 1-15,7-10 0 0,4 5-2 0,-11-5-1 0,9 5 1 16,-2-5 1-16,4 7 0 0,-11-9 0 0,7 8-1 0,-7-6 0 16,9 0 2-16,-9 7 0 0,0-9-1 0,8 2 0 15,-8 2 0-15,10-3 1 0,-10 7 0 0,0-6 0 0,8 0-1 16,-8 4 0-16,8-2 0 0,-8 3 1 0,9-5-1 0,-9 0 0 15,9 1 0-15,-1-1 0 0,1 5-1 0,0-5 1 16,-9 0 0-16,9 0 0 0,-1 7 0 0,-8-9 0 16,9 8 1-16,-9-6-1 0,0 5 0 0,0 0-1 0,0 0 0 0,0 1 1 15,0-2 0-15,0 6 0 0,0-4 0 0,0 4-2 16,0-6 2-16,0 6 0 0,0 0 0 0,9-4 0 0,-9 4-2 16,0 0 1-16,8 0-1 0,1-6 1 0,-9 6 0 15,8 0 0-15,2-4 0 0,6 4 0 0,-5-5 1 0,-4 5-1 16,2 0 0-16,8-4 1 0,-8 4 0 0,-1 0 0 0,2 0 0 15,7 0 0-15,-8-6-1 0,-1 6 1 0,1 0 0 32,-1 0 0-32,10 0 0 0,-10 0-1 0,1 0 1 0,0 0-1 15,7 0 1-15,-6 0 0 0,0 0 0 0,-3 0-1 0,11 0 1 16,-10-4 1-16,1 4 0 0,0 0-1 0,-2 0 0 0,12 0 0 16,-19 0-1-16,9 0 2 0,-1 0-1 0,0 0 0 15,2 0 0-15,7 4 0 0,-9-4 0 0,10 0-1 0,-1 0 0 16,-8 6 1-16,8-6-1 0,1 4 0 0,-2-4 1 0,1 5 0 15,3-1 0-15,-3-4 1 0,0 6-1 0,-1-6 0 16,2 4 1-16,-1 2-1 0,1-2 0 0,0 2 0 0,-10-6 0 16,9 4-1-16,1 1 1 0,-10 0 0 0,9 0 0 0,-8 5 0 15,9-6 0-15,-10 1 1 0,1 2-2 0,0 1 2 16,8 2-1-16,-10-5 0 0,4 5-1 0,-2-5 1 0,-1 5 0 16,0-7-2-16,10 3 3 0,-10-1-1 0,2 5 1 15,-2 0 0-15,-8-5 1 0,9 4-2 0,-1-5 1 0,1 6-1 16,-1-4 0-16,-8 3-1 0,9-3-1 0,0 2 3 0,0-2-1 15,-1 4 0-15,1-4 0 0,0 2 0 0,8-3 1 16,-9 5-1-16,11-6 2 0,-1 8-2 0,-2-9 0 0,2 7 0 16,-2-5 1-16,2 5 2 0,-9 0-2 0,8 0 1 0,0 0-2 15,-7-1 0-15,6 1-1 0,1 0 0 0,0-1 0 16,-7 2 0-16,7-2-2 0,9 1 3 0,-8-5-1 0,-9 5 1 16,8-2 1-16,0 4 0 0,-8-2-1 0,8-7 0 0,0 7 4 15,-7-5-2-15,-2 6 0 0,0-7 0 0,10 5-1 0,-10-3-1 16,1 3 1-16,0-4 0 0,-9 5-3 0,9 0 1 15,-1-1-1-15,-8-3 1 0,0-2 1 0,10 6-1 0,-10-5-1 16,0 0 2-16,8 5 0 0,-8-5 0 0,7-2 1 0,-7 4-2 16,10-2-1-16,-10-1 2 0,10 1 1 0,-2-1-1 15,1 2 0-15,-2-2-1 0,3 2-1 0,-2-2 2 16,1 2 2-16,8-2-1 0,-8 2-1 0,-1-3-4 0,2 2 2 16,-2 0 2-16,0 5 0 0,10-4 3 0,-9-2-2 0,-1 6 0 15,1-5 0-15,0 4 2 0,9-4-1 0,-11 5-2 0,2 0 0 16,1 0-2-16,7-5 4 0,0 5-2 0,-8-1 1 15,8 0 0-15,-8-3-1 0,0 4 0 0,-1 0 1 0,10-5-1 16,-10 3-5-16,0-2 3 0,2 4 2 0,7-6-1 0,-17 6 1 16,8-4 1-16,2 3-1 0,-10-5 2 0,7 1-2 15,2 6 0-15,-9-11 0 0,9 10-1 0,-9-6 1 0,9 1-1 16,1 0 1-16,-10 0 0 0,7-1 1 0,2 1 0 0,0 0 0 16,-1 0 1-16,2 0 0 0,-10 5-2 0,8-5 1 15,1 5-1-15,-1-6 0 0,-8 7 0 0,10-8-1 0,-2 7 1 16,0 1-1-16,1-1 1 0,0-5 0 0,-9 4 0 0,17 1 0 15,-8 0 0-15,-1-6 1 0,1 6-1 0,0-1-1 16,-1 1 1-16,9 0-1 0,-7 0 0 0,-2 0 0 0,10 0 1 16,-1-1 0-16,-10 3 0 0,13-4 2 0,-4 2-2 15,-7 0 1-15,8 0-1 0,1 0-4 0,-1-7 2 0,0 8 2 16,1-1 0-16,-9 0 0 0,7-2 0 0,-6-2 1 0,7 4 1 16,0 4 3-16,-7-3-2 0,-3-3-1 0,4 2-1 15,4 2-1-15,-5-4 2 0,-2 2-2 0,1-1 0 0,9 3 0 16,-10-2-2-16,1-2 1 0,0 2 0 0,-1-5-1 0,0 5 1 15,1-2 0-15,9 3 1 0,-10-6 0 0,10 5 0 0,-2-5 1 16,-6 5-1-16,7-2-1 0,1-1 1 0,-3 2 0 16,3-3 0-16,1 3 0 0,-2-5 0 0,9 6 1 0,-9-6 0 15,1 8 2-15,-1-9-2 0,0 7-1 0,1-5 0 0,-1 5 0 16,1-5-1-16,9 5 0 0,-10-1 1 0,8 1 0 16,-7 0 0-16,-1 0 0 0,1 0 1 0,-2-1-1 0,2 6 1 15,-1-5 1-15,1-1-2 0,-1 5 0 0,0-2-1 0,1-2 0 16,-1-1-2-16,1 1 2 0,-10 0-1 0,-1 0 1 15,13-1 1-15,-12 0 0 0,1 2 0 0,-1-1 0 0,9 3 0 16,-7-3 1-16,-2 0 0 0,0 5 0 0,1-5 0 0,0 0 4 16,-9 4-2-16,8-4-1 0,1 5 1 0,9-5-2 0,-10-2-1 15,1 8 0-15,8-6-1 0,-8 0-4 0,9-1 2 16,-2 5 2-16,-5-4 0 0,5 0-1 0,1 5 2 16,0-5 0-16,-7-1 0 0,16 1 1 0,-9 5 0 0,0 0-1 15,0-7 0-15,-7 8 1 0,6-6-1 0,2 5 0 0,-8-1 0 16,5-4-1-16,3 4 1 0,-9-3 0 0,17-3 0 31,-17 8 0-31,8-7 0 0,1 1 0 0,-10-5 0 0,9 4 1 16,1 3-2-16,-1-4 1 0,0 2 1 0,-8-5-1 0,9 5 1 15,-1-5 0-15,-1 5-1 0,4-1 0 0,-12-4 1 0,8 5-1 16,-6 0 0-16,7 0 1 0,-8-2 1 0,-1 2-2 16,9 0 2-16,-7 1-1 0,-2-1 1 0,10-2-2 0,-10-2 2 15,9 3-2-15,1 1 1 0,-11 0-1 0,11 0 0 0,1-1 0 16,-2 1 0-16,0 0 1 0,-8 0 1 0,8 0 0 15,1-2-1-15,-1 3 2 0,0-1 0 0,1 0-2 0,-1 4 1 16,8-3 0-16,-16-2-1 0,17 0-1 0,-8 1 0 0,7 0-1 16,-6 0 1-16,-1-1 2 0,-2 1-1 0,2 0-1 15,8 0 2-15,-18 0 1 0,18-1-1 0,-9 1 0 0,9 0 0 16,-9 5-2-16,10-5 2 0,-10 0-1 0,1-1-2 16,-1 1-1-16,1 5 1 0,-1-7-1 0,0 7 1 0,1-5 1 15,-1 6 0-15,9-2 1 0,-9-5 1 0,2 6 1 0,-3-4-1 16,1 3 1-16,1-5 0 0,-1 1-1 0,10 0 0 15,-10 0 1-15,9 0-1 0,-9-1 1 0,9 2-2 0,-8 2 0 16,-1-2 1-16,1-1 0 0,-3 0-1 0,3-2-1 0,1 2 0 16,-2 0 1-16,1 0 1 0,-2 0 0 0,2-1-2 15,-1 1 0-15,1 0 0 0,-1 0 1 0,0-5 0 0,10 5-1 16,-11 0 0-16,2-6 0 0,-1 8 0 0,1-9 1 0,0 2 0 16,-1 5-1-16,1-5 2 0,-2-1-1 0,2 7 1 15,-1-8 1-15,0 4 1 0,1-3-1 0,-1 1 1 0,1 0-2 16,-1 0-1-16,-1 0 2 0,1 0-2 0,10 0 0 0,-9-1 0 15,-1 0-1-15,1 2 1 0,-1-2 0 0,9 2 1 0,-8-2 0 16,-2 2 0-16,2-2-1 0,8 7 0 0,-9-7 0 16,1 0 0-16,0 2-1 0,-10-2 0 0,9 2-5 0,1-2 5 15,-9 1 1-15,0 0 1 0,8 0 1 0,-9 0-1 0,1-5 4 16,8 5 0-16,-7-1 4 0,6-4-2 0,-8 6-1 16,12 0 0-16,-13-3-2 0,11-3 0 0,-10 5-3 15,1 0 3-15,0 0-3 0,8-5 0 0,-8 5-1 0,0 0 0 16,7 0-1-16,-6 0 2 0,-2 0-1 0,1 0 0 0,-1-2-2 15,1 4 1-15,0-3 0 0,-1 1 0 0,-8-5 1 0,9 5-2 16,0 0 0-16,-1-5 1 0,1 5 1 0,0-5 0 16,8 4 1-16,1 2 1 0,-1-2-1 0,0-4 2 0,0 4-1 15,-7-4 0-15,6 7-1 0,2-7 1 0,-1 3-1 0,1 3-1 16,8-6 0-16,-9 4-1 0,1 1 0 0,-1 1 0 16,0-2 0-16,-7 2 1 0,6-2 1 0,2 0 0 0,-1 2 0 15,1 0-1-15,-1-3 1 0,0 2 0 0,0 0 0 0,1 0-2 16,-1 0 0-16,0 0 1 0,1 0-1 0,-1 1 0 15,1-2 0-15,-1 2 1 0,1-3-1 0,-2 2 0 0,2 0 1 16,0 0-1-16,-1 0 0 0,1 0 0 0,-2 0 0 16,2 0-1-16,-1 0 1 0,-7 0 0 0,6-1 0 0,1 6 1 15,-7-5 3-15,7 0-4 0,-7-1 1 0,7 6 0 0,-1-4 1 16,-7-1 0-16,9-2-2 0,-1 9-1 0,0-9-4 16,1 3 3-16,7 4 2 0,-7-6-1 0,-1 2 0 0,9-2 0 15,0 2-3-15,-1-3 2 0,-5 7 1 0,5-5 0 0,1 0 1 16,0 5 0-16,-9-4 0 0,10 4 0 0,-10-1 5 15,9 0-3-15,-1-4 0 0,-6 5-1 0,6 0-1 0,-7-5 0 16,-1 5 0-16,9-6 0 0,0 7-1 0,-8-2 1 0,8-5 0 16,-10 2 1-16,11-1 0 0,-10 0-1 0,9 0 0 0,1 0-1 15,-10-2 0-15,9-3 0 0,-9 7 0 0,1-4 0 16,8 3 1-16,-9-6 0 0,9 4 1 0,-1-4 0 0,3 6 0 16,-12-6 0-16,2 4-1 0,8 2 0 0,-9-6-1 0,9 4 0 15,-8 2-1-15,7-3 2 0,-7 3-1 0,8-2 1 16,-9-4 0-1,1 5-1-15,8 0 1 0,-9 1 0 0,1-6 1 0,8 4-1 0,0 2 0 0,-1-2 1 0,1-4-1 0,1 9 1 16,6-9-1-16,-5 6 0 0,-2-2 1 0,0 1-1 16,0-5 0-16,-9 6 0 0,9-2 0 0,0 1-1 0,1 0 0 15,-11 0 1-15,2 0-1 0,-1-5 0 0,1 4 0 16,0-4 1-16,-1 6-1 0,-9-6 5 0,10 5-2 0,-1-5 0 16,-8 4-1-16,-1-4-1 0,1 6-1 0,8-6 1 0,-9 3 0 15,2 3-5-15,-2-6 3 0,11 5 0 0,-19 0 1 16,8 0 1-16,0 0 2 0,1-5-2 0,0 5 0 0,8 0 0 15,-8-2 1-15,9 3 0 0,-1-6-2 0,-9 10-2 0,1-10 1 16,9 4 0-16,-10 2 1 0,0-2 0 0,10 2 0 16,-10-1 0-16,10-1 1 0,-9 0 2 0,-1-4 1 0,10 6-1 15,-11-2-1-15,3 2 0 0,-2-2-1 0,11-4 0 0,-12 6 1 32,4-2-2-32,-4-4-1 0,2 5 2 0,8 0-1 15,-8 0 1-15,-1-5 0 0,2 4 1 0,6 2-1 0,-6-2-1 16,-2 1 1-16,9 2 0 0,1-7 0 0,-10 3 1 15,9 2-1-15,0 0 0 0,3-5 1 0,5 5-1 0,-8 0 1 16,9 0-2-16,-8-5 0 0,8 5-1 0,-9 0-3 0,9-5 3 16,0 0-1-16,0 3 1 0,-2-3-1 0,4 0 1 15,-2 0 0-15,8 0 2 0,-7 0 0 0,-1 0 0 0,8-3 0 16,-16 3 0-16,8 0 0 0,1 0-1 0,-2 0 1 0,-7 0-1 16,8 3-1-16,-9 4 1 0,1-7-1 0,-2 4 0 0,2-8 0 15,-9 4 1-15,8 0-1 0,0 0 2 0,-6 0-1 16,4 0-1-16,3 0 1 0,-1 0-1 0,1 4 6 15,-9-4-2-15,16 0-2 0,-7 0-1 0,-1 0 1 0,9 0 0 0,-8 0 0 16,7 5-1-16,1-5-3 0,1 0 2 0,0 0 1 16,-2 5 1-16,-8-5-1 0,9 0 1 0,-8 0 0 0,8 5-1 15,-1-5 0-15,10 5 1 0,-9 0-1 0,0-5 0 16,9 0 0-16,-17 5-1 0,8-5-1 0,0 4 2 0,-1 0-3 16,1 2 1-16,1-6 2 0,-1 4-1 0,8-4 1 0,-7 6 1 15,7-6 0-15,-7 4 0 0,7-4 2 0,1 6 0 16,10-6 1-16,-12 4-1 0,-6-4-2 0,16 5-1 0,-9 1 0 15,0-6 0-15,11 4 0 0,-12 0 0 0,11 2-3 0,-9-6 1 16,1 4-2-16,-11 2-2 0,1 0 0 0,-1-3 0 16,2 2 0-16,0-5-1 0,-11 5 0 0,11 0 0 0,-9 0 3 15,-2-5 4-15,2 4 0 0,8 2 0 0,0-6 0 0,1 0 1 16,-2 6 1-16,1-6 1 0,9 0-2 0,-9 0 0 16,17 0-1-16,-8 0 1 0,0 0 1 0,0-6-1 0,8 6 0 15,-9 0 0-15,10 0 0 0,-9 0-1 0,7 0 1 0,-5 0 0 16,-3 0-3-16,10-6 1 0,-2 6 1 0,2 0 0 0,-1-4-1 15,0 4 1-15,1 0 0 0,-1 0-1 16,1 0 1-16,9-5 1 0,-9 5 0 0,-2 0 1 0,2 0-1 16,-1 0 0-16,0 0 1 0,1 0 0 0,-11 0-1 0,3 0-1 15,-1 5 0-15,0-5 1 0,0 0 0 0,-10 4-2 0,11 2-1 16,-10-6 2-16,8 0 1 0,-8 6 0 0,0-6-1 16,0 3 1-16,9-3 0 0,-10 0 0 0,10 6 0 0,0-6 0 15,-8 0 1-15,7 0-1 0,0 0 1 0,-8 0 0 16,1 0-1-16,7 4-1 0,-7-4 1 0,0 0 0 0,-2 5-1 0,1-5 1 15,-1 0 0-15,-7 0-1 0,8 5-1 0,1 0 1 16,-2-5-2-16,-6 5 2 0,6-5-1 0,1 5 1 0,-9-5-1 16,9 5 1-16,0-5 0 0,1 0 1 0,-2 5 0 15,10-5 0-15,-8 0-1 0,-1 0-1 0,1 4 1 0,7-4 0 16,-9 0 0-16,10 6 0 0,0-6 1 0,0 0 0 16,8 0 0-16,-9-6 0 0,10 6 0 0,-1 0 1 0,1-4 0 15,-9 4-3-15,8 0-4 0,1 0 0 0,-1-5-2 0,0 5 0 16,1 0-1-16,0 0-2 0,-10-5 1 0,10 5 2 0,-10 0 2 15,9 0 1-15,-7 0 4 0,7 0-2 0,-8 0 1 16,7 0 2-16,-7-5-1 0,9 5 0 0,-9-5 1 0,8 5 0 16,-8-5-2-16,0 0 1 0,8 5 0 0,0-5-1 0,2 1 2 15,-3-2 0-15,2 3-2 0,-1 3 1 0,0-6-1 16,1 0 1-16,-1 6-2 0,1-4-3 0,-1 4-1 0,-17-5-3 16,9 5 0-16,-1 0-3 0,2 0-1 0,-11-5 0 0,1 5 1 15,1 0 3-15,7 0 0 0,-8 0 2 0,1 0 0 16,-2-5 1-16,1 5 1 0,0 0 1 0,9-5 1 0,-9 5-2 15,0-3 2-15,0 3 0 0,9-6-1 0,-9 6-4 0,-8-6-5 16,6 2-7-16,-4-2-10 0,-2 6-8 0,-11-4-15 0,10 0-18 16,-17-2-28-16,9 1-40 0,-9-5-70 0,-9 0-117 15,1 6-72-15</inkml:trace>
  <inkml:trace contextRef="#ctx0" brushRef="#br0" timeOffset="177526.72">18548 12636 10 0,'-9'-4'197'0,"-8"-2"-61"0,0 6-57 0,-9-4-36 0,8 4-18 16,-8 0-10-16,0 0-2 0,0 0 3 0,8 0 4 15,-8 0 3-15,10 0 2 0,-4 0 3 0,-4 0-2 0,6 0-1 16,-8 0-4-16,9 0-5 0,0 0-6 0,-1 0-3 0,1 4-3 15,-1-4-3-15,2 0 0 0,-2 0-1 0,1 6 0 16,-1-6 0-16,0 0 0 0,11 0 0 0,-10 4 0 0,-3-4 0 16,13 6 0-16,-3-6 0 0,2 0 1 0,0 0-1 0,-1 0 0 15,0 0 1-15,9 0 0 0,-9 0 1 0,1-6 0 16,-1 6 3-16,0-4 5 0,1-2 3 0,-1 6 4 0,0-4 4 16,9 0 4-16,-8-2 7 0,-1 1 0 0,1 1-4 0,-2 4-1 15,2-6-5-15,8 6-1 0,0-4-7 0,-8 4-1 0,8 0-9 16,-9-6 0-16,9 6-3 0,0 0 0 0,0 6-1 15,0-6-1-15,0 4 0 0,0 2 1 0,0-2 0 16,0 1 2-16,0 5 4 0,9 4 2 0,-1 1 4 0,-8 0 7 16,18 9 2-16,-10 1 1 0,9 5 2 0,9-1 3 0,0 10 1 15,1 6 0-15,-1 3-3 0,1 5-2 0,-3 10-3 16,2 6-1-16,-8 9-2 0,-1 5-4 0,1 5-3 0,-10 10 1 16,-8-1-3-16,0 10-1 0,0 6 1 0,0 5 2 0,-8-1 1 15,8 9 2-15,0-4 0 0,0 6 1 0,0-7 1 0,0 7 0 16,8-5 0-16,-8-6-1 0,18-1-1 0,-10-3 0 15,10-6 1-15,-1 1-2 0,0-10 1 0,10 5 2 0,-1-12 1 16,9 3-2-16,-10-7 1 0,19-3-1 0,-10-6 0 0,1-5 2 16,8-5-3-16,-6-5-2 0,5-4-2 0,-7-4-1 15,-1-7 0-15,9-3-1 0,-6-11-2 0,-4 0-2 16,-6-11 0-16,-1-3 1 0,-9 0-3 0,0-5 0 0,0 1-7 16,-7-13-10-16,-2 2-21 0,0-5-31 0,1-8-55 0,0-4-93 15,-1-12-156-15,-8-1-85 0</inkml:trace>
  <inkml:trace contextRef="#ctx0" brushRef="#br0" timeOffset="178190.05">16359 11655 178 0,'-8'5'378'0,"0"5"-154"0,-10 0-93 16,1-1-48-16,-1 6-24 0,0 5-9 0,2-6-1 0,-2 11 1 15,2-1 1-15,-4 5-2 0,3 0-2 0,1 6-4 16,-2-1-7-16,9 4-6 0,1 7-4 0,-1-6 1 0,0 5-2 16,9-5 1-16,0 6 1 0,0-3-3 0,9 3 0 15,0-1-4-15,8-1-2 0,1-4-4 0,8 6-2 0,-9-6-4 16,18 0-1-16,-10-4-3 0,11 4-2 0,-11-10 3 15,10 4-2-15,0-8 2 0,0 1-1 0,8-13 3 0,-17 2 8 16,9-5 10-16,-17-5 10 0,7 0 18 0,1-10 16 0,10-10 11 16,-11-3 12-16,2-8 6 0,-2-9 8 0,-7-4 8 15,-1-4 2-15,-9-1-2 0,-8-5 0 0,-8 4-2 0,-9-7-5 16,-1 2-5-16,-16 1-10 0,-9 0-18 0,-10 0-11 0,1 6-10 16,-17-1-20-16,-11 6-12 0,12-1-7 0,-10-1-6 15,-9 5-5-15,9 11-1 0,0 0-3 0,9 4-4 0,-1 2-9 16,9 2-29-16,8 6-47 0,19 5-53 0,17 0-45 0,9 5-40 15,16 0-39-15,17 5-55 0,11-5-94 0,15 5-117 16,19-5-42-16,8 0 4 0</inkml:trace>
  <inkml:trace contextRef="#ctx0" brushRef="#br0" timeOffset="178476.84">17375 12080 63 0,'11'0'527'0,"-11"-5"-47"0,16 5-203 0,-8 5-125 16,2-5-73-16,6 0-40 0,2 5-21 15,-1 5-10-15,9-5-4 0,-8 9-2 0,-1 0 0 0,8 10-1 0,-5 1-1 16,-4 4 0-16,-7 1 1 0,-9 4-1 0,0-4 0 0,0 4 0 16,-9-1 0-16,9-3 0 0,-9 5 1 0,2-6 0 15,7-3-1-15,-11-3 1 0,2 2 0 0,2-6 0 16,7 1 0-16,-10-7-1 0,10-3 3 0,0 0 0 0,0 1 0 0,10-7 2 15,-10-4 2-15,0 4 3 0,16-4 4 0,2-4 3 16,8 0-4-16,18-11 3 0,8-1-2 0,10-2 0 0,15-7-10 16,9 1-18-16,10-1-34 0,-1-5-48 0,9-3-83 15,-7 4-154-15,6-7-90 0,-24 7-65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06T05:52:22.611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25907 14782 398 0,'0'-11'427'16,"0"4"-131"-16,0-1-105 0,0 0-61 0,0 5-33 0,0-4-8 16,0 3 5-16,0 1 11 0,0-1 15 0,0 0 19 15,0 0 20-15,0 4 20 0,0-3 20 0,0 3 13 0,-6 0 3 16,0-3-4-16,-1 3-13 0,7 0-14 0,-7-5-18 0,-6 5-23 16,7-3-27-16,0 3-24 0,-1 0-17 0,-6 0-15 15,7 0-1-15,-8 0-5 0,1 0-6 0,0 3-3 0,0-3-4 16,-7 5-1-16,8-2 1 0,-1 0 3 0,-7 1-2 15,7 4-4-15,-6-1-1 0,-1 0-2 0,1 0-1 16,-1 5 0-16,0-5-1 0,1 4-4 0,-1 0 0 0,-6 0 2 0,7 0 0 16,-1 3 0-16,0 1 1 0,-6 0 2 0,7-1-1 15,-1 4 0-15,-6-2 1 0,7 5 0 0,-1-2-2 0,0 3-2 16,2 0-4-16,-2-1-3 0,1 1-5 0,-1 4-4 16,0 0-3-16,1 0-4 0,5-1 0 0,-4 1-4 0,4-1-1 0,1 5 0 15,6-5-1-15,-6 1 0 0,7 4 1 0,0-5-6 16,6 1 4-16,-8-4 0 0,8 3 1 0,0-3 2 0,8 4-1 15,-8-5 1-15,6 2 2 0,0-1 3 0,7 0-1 0,-6-4-1 16,6 4-1-16,1 0-1 0,-2-4-1 0,8 1-1 16,-7 3-2-16,7-8 0 0,6 5 0 0,-7-5-1 0,7 1-2 15,0-4-2-15,7 0-1 0,5-4-2 0,1-3-4 0,1-1-2 16,11-6-4-16,-5-1-4 0,7 0-1 0,-2-3-5 0,2 0-1 16,-8-4-9-16,7 4-4 0,-6-1-3 0,-1-3-2 15,-6 0 2-15,1 4-2 0,-1-4 4 0,0 0 1 16,0-3 9-16,-7 3 7 0,2-4 6 0,4 0 4 0,-5 1 5 15,-1-5 1-15,-5 1 5 0,5-4 2 0,-6 0 3 0,-1 0 4 16,2 0 0-16,-7-3 3 16,6-1 4-16,-7-4 7 0,-6 5 6 0,7-9 10 0,-7 5 2 0,-1-4 3 15,-4 0 0-15,-2-2-3 0,0 1-3 0,1-6-6 16,-7 3-14-16,0-4-26 0,-7-2-33 0,1-1-33 0,0-5-64 16,-2 2-124-16,-4 0-128 0,-1-1-176 0,0 5-160 0,-14-2-93 15,-11 1-34-15,-9 4-2 0</inkml:trace>
  <inkml:trace contextRef="#ctx0" brushRef="#br0" timeOffset="729.6">22859 13771 257 0,'7'-7'444'0,"-7"-1"-131"0,0 0-119 0,0 1-72 0,0 4-32 31,0-5-11-31,0 5 4 0,0-1 6 0,-7 0 2 0,7 4 1 15,0-3-2-15,-6 3-3 0,0 0-11 0,-1 0-14 0,0 0-13 16,1 3-7-16,-7 1 4 0,0 0 7 0,6 3 10 16,-5 0 14-16,-8 4 12 0,7 1 13 0,-7 2 14 0,0 4 4 15,1 1 1-15,-1 6 2 0,2-2 1 0,-9 2-1 0,7 5-5 16,-6 2-6-16,0 5-13 0,0-1-9 0,7 5-8 0,-7 3-8 16,6 3-10-16,7 5-11 0,-7-5-8 0,8 4-5 15,-2 1-1-15,8-1-2 0,0 0-6 0,6 4-4 0,0-3-3 16,6-2-2-16,0 2-3 0,8-4-2 0,-2 2-5 0,2-1-3 15,5-1-2-15,7-4-2 0,-6-1-3 0,6-2-2 16,0-5 1-16,7 1-2 0,-1 0 1 0,1-5-2 0,6-2 1 16,-1-1 1-16,1-3 0 0,7-5-2 0,0-2 1 15,0-4 2-15,6-4 2 0,-1-4-1 0,2-3-2 0,6-8 2 16,-1-3 3-16,1-4 6 0,6-4-3 0,0-7-1 0,0 0-5 16,0-4 7-16,0-3 6 0,-6-4 3 0,-1 0 4 15,-5-3 0-15,-2-1 11 0,-5-3 9 0,0-1 12 0,-7 0 4 16,-6 2 4-16,-7-2 2 0,-1-2 0 0,-5-1 2 0,-6 0-7 15,-2 0-3-15,-5-4-8 0,-7 0-9 16,0 1-7-16,-7 3-5 0,1-4-5 0,-8 4-5 0,-4 0-4 16,-2 4-3-16,0 3-5 0,-5 1-5 0,-8 6-11 0,0 1-18 15,-6 3-24-15,0 4-25 0,-7 4-27 0,1 0-34 0,-1 6-71 16,0 2-89-16,1 2-82 0,-7 4-80 0,6-3-117 0,1 7-137 16,6 0-66-16,-7 4-18 0</inkml:trace>
  <inkml:trace contextRef="#ctx0" brushRef="#br0" timeOffset="2252.02">21492 13353 182 0,'0'0'161'16,"0"-3"-28"-16,0 3-29 0,-6 0-26 0,6 0-18 31,0-4-12-31,0 4-5 0,0 0-4 0,-8 0 1 0,8 0-3 16,0 0 1-16,0-4-3 0,0 4-4 0,0 0-5 0,0 0-5 15,0-3-1-15,8 3-3 0,-8 0-2 0,0-5-2 0,0 5 1 16,0-4 0-16,0 4-4 0,6-2-2 0,-6-3-2 16,0 5-3-16,0-3-1 0,0-1-1 0,0 0 1 0,0 4 0 15,6-3 2-15,-6 3 6 0,0-4 3 0,0 4 2 0,0 0 2 16,0 0 3-16,-6-3 0 0,6 3 1 0,0 0 1 16,-6 0-1-16,6 0-1 0,-8 0 1 0,2-4-1 0,0 4-1 15,6 0 0-15,-7 0 0 0,1 0-3 0,-1 0 1 0,1 0 0 16,-7-3 2-16,7 3-2 0,-2 0 1 0,2 0-1 15,0 0 1-15,6 0-2 0,-14 0-1 0,8 0-3 0,0 0 0 16,-1 0-3-16,1 0 0 0,-8 0 0 0,2 3 1 16,5-3 2-16,-6 4 4 0,0-1 6 0,0 1 5 0,0-4 7 15,-1 3 5-15,2 1 6 0,-1 0 4 0,0-1 1 0,0-3-1 16,-1 5-4-16,2-3-6 0,5 2-6 0,-6 1-4 16,0-2-8-16,0 1-6 0,0 0-6 0,0 3-4 0,0 0-3 15,-6 0 1-15,5 1-2 0,-6 3-1 0,8-4 0 0,-8 8-1 16,1-4 2-16,-1 0 2 0,1 3 1 0,-1-3-3 15,0 4 0-15,2-4 2 0,-2 4 0 0,0-1 6 0,1 1 4 16,5 0 1-16,-5-1 4 0,6-3 3 0,-6 7 4 16,5-3 6-16,2 1-4 0,-2 1-5 0,1 1-6 0,7-3-2 15,-8 3-2-15,8 1-4 0,0-5-4 0,0 5-5 0,-2-1 1 16,2 1 1-16,6 2 0 0,-6-2-1 0,6 3-1 16,0-1 1-16,0 1 1 0,0 0 0 0,0 1 1 0,6 2 2 15,-6-3 1-15,6 4 2 0,2-4 3 0,-2 0 0 0,6 0 2 16,-5 0 0-16,6 0-1 0,0 0 0 0,1 0-2 15,4-1-2-15,2 1 0 0,0 1-2 0,7-5-1 0,-9 0 0 16,9 1-2-16,-1-1 1 0,0 4-2 0,0-4 1 0,-1 1-1 16,8-1-1-16,-7-3 0 0,7 3 0 0,-7-4-1 15,6 2 0-15,-5-2 1 0,-1 0-2 0,6-3 0 0,-6 5 1 16,1-6-2-16,-8 1-1 0,7-4 3 0,-6 4 1 0,-1-3 0 16,1-1 0-16,6 0 0 0,-14 1 0 0,8-1 3 0,6-3 0 15,-7-1-2-15,1 1-1 0,0-4 1 0,-1 4-1 16,1-4 1-16,0 0 0 0,5 0 0 0,-5 0-1 0,0-4 0 15,6 0 0-15,-7 1-2 0,1-1 0 0,6-3-2 16,0-1 2-16,-7 1 0 0,7-4-3 0,1 0 0 0,-1 0 1 16,0 0-2-16,-1-3 3 0,1 0-1 0,1-6-3 15,-1 3 1-15,0-2 1 0,0 0 0 0,7-3 0 0,-14 1 5 16,7-2-1-16,0 1 0 0,-6 0 0 0,-1-3 1 0,1-1 2 16,-8 1 1-16,2-2 0 0,-8 2-1 15,7 0-1-15,-13-5 2 0,7 1 0 0,-7 0 1 0,0 0 3 0,-7-5 3 16,1 5 5-16,-7-3 6 0,-1 2 14 0,8 0 20 15,-14 1 25-15,8 3 21 0,-8-2 11 0,1 1 5 0,-1 2-3 0,1 3-1 16,-1-4-11-16,-6 4-13 0,6 1-21 0,-5 2-19 16,-1 4-13-16,-1-3-6 0,1 7-3 0,0-4-4 0,-7 5-6 15,7 2-8-15,-6 1-11 0,-1 3-44 0,1 1-62 0,-1 3-73 16,1 0-71-16,5-4-91 0,1 4-155 0,0 0-128 16,7 0-75-16,-1 0-2 0</inkml:trace>
  <inkml:trace contextRef="#ctx0" brushRef="#br0" timeOffset="3521.87">20932 12741 99 0,'-7'0'104'0,"7"3"-25"0,-7-3-25 16,1 4-19-16,0-4-11 0,6 0-10 0,-6 4-3 15,6-4-4-15,-8 4 0 0,2-4-3 0,6 3 1 0,-6 0 2 16,6-3 3-16,-7 0 6 0,7 5 7 0,-6-1 6 0,6-4 5 16,-7 0 6-16,7 0 3 0,0 3 0 0,0-3-1 15,0 0-4-15,0 0-5 0,0 0-6 0,0 0-5 0,0 0-5 16,0-3-5-16,0 3-3 0,0 0-3 0,0-4-2 0,0-1 1 15,0 5-1-15,0 0-1 0,0-3 2 0,0 0 2 16,0 3 3-16,0 0 3 0,-7-4 0 0,7 4 2 0,0 0 0 16,0-4 2-16,0 4 0 0,-6 0 1 15,6-4-2-15,0 4-1 0,0 0-2 0,-6-3 1 0,6 3 0 0,0 0-1 16,0 0 1-16,0-4-1 0,0 4-2 0,-6 0 0 0,6-3-2 16,0 3-1-16,0 0 2 0,0 0 1 0,-8 0-1 15,8 0-1-15,-6 0 0 0,6 0 2 0,-6-4-2 0,6 4 0 16,-7 0-1-16,7 0-2 0,-7 0 1 0,7 0 3 0,-6 0 1 15,6 0 1-15,-7 0-1 0,7 0 0 0,-6 0 1 16,6 0 1-16,0 0-1 0,-6 0-1 0,6 0-4 0,-8 0 0 16,8 0 0-16,0 0 0 0,-6 0 0 0,0 0 0 15,6 0-3-15,-6 0 2 0,-1 0-1 0,0 0 1 0,-6 4 1 16,7-4-1-16,-8 3-2 0,8-3 2 0,-6 4 2 0,-2-1 0 16,8 1 2-16,-7 0-1 0,-1 0 1 0,2-1 0 15,-2 0 3-15,8 6-3 0,-7-6 0 0,0 1-1 0,6 0 0 16,-5 3-2-16,5-3 0 0,-6-1-1 0,7 5-1 0,-8-5-1 15,8 5-2-15,-1-5-1 0,-5 5-2 0,5-5 1 16,0 4 0-16,-5 1-1 16,4-5 1-16,2 8 0 0,-7-3 0 0,7-1 1 0,-7 0 0 0,6 4-1 0,-5 1 0 0,-2-1 1 15,8 0 0-15,-8-1 0 0,2 1 0 0,5 4 1 0,-6 0 0 16,6-4 2-16,1 3-2 0,-7 1 0 0,6-1 0 16,1 2 0-16,-1-2-1 0,1 1 2 0,6 3-2 0,-6-3 0 15,-1 3 0-15,7-4-1 0,-7 5 1 0,7-1-1 0,0 1 0 16,-6-1-1-16,6 0 1 0,0 0 0 0,-6 1-1 15,6 3 1-15,0-1 1 0,0 1 0 0,0-3 1 16,6 3 0-16,-6 0 0 0,6 4-1 0,-6-4 2 0,7-5 0 16,0 6 1-16,5 3 0 0,1-8 0 0,-6 4 0 0,6-4 2 15,7 4-2-15,-7-4 0 0,6 1-1 0,0-4-1 0,1-1 0 16,0 1 0-16,-1-1-1 0,7-3 0 0,0-3 1 16,-6-1-2-16,6 0 1 0,0-3-1 0,6 0 0 0,-6-4 0 15,1 0-1-15,5 0 1 0,-6-4-1 0,7-3 0 0,-7-1 1 16,7 1 0-16,-1-4 0 0,1-4 0 0,-1 1 0 15,1-4-1-15,-1 3-1 0,-6-7 2 0,7 0 0 0,-7 0 0 16,0-4 1-16,0 1 3 0,-7-1 2 0,1-4 4 0,-1 2 4 16,-5-2 4-16,-2-3 3 0,-4-1 6 0,-2 2 6 15,0-1 2-15,-6 0 2 0,-6 1 0 0,0-2-2 0,-8 1-1 16,1 4-5-16,-6-4-6 0,6 8-6 0,-13-2-8 0,6 2-10 31,-13 7-20-31,7-1-28 0,-6 5-38 0,-1-1-49 0,1 4-76 16,-7-3-159-16,13 2-99 0,-7 1-46 0</inkml:trace>
  <inkml:trace contextRef="#ctx0" brushRef="#br0" timeOffset="4329.73">20853 11357 239 0,'-6'-4'273'0,"-6"4"-92"0,-2-4-71 0,8 1-41 15,-8-1-22-15,8 4-9 0,-1-4-7 0,1 1-2 16,-8-1-1-16,8-1 0 0,0 2-2 0,0 0 1 0,-1-1-4 16,0 0-3-16,1 1-2 0,-7 3-3 0,-1-4-3 15,8 4-1-15,-6 0-3 0,-2 0-1 0,1 0 0 0,-7 4 0 16,8-4 0-16,-2 7-1 0,-5-3 1 0,-1-1-1 0,8 5 1 16,-14-1 0-16,6 4 0 0,1-3 0 0,-7 3 0 15,-1 3 0-15,8-3 2 0,-14 7 3 0,7-3-1 0,0 0 3 16,0 3 4-16,-6 1 2 0,6-1 0 0,-1 0 0 0,-5 4 0 15,6 0-1-15,0 0 1 0,6 0-2 0,-6 4-3 16,0-1-3-16,0 4 1 0,6 1 2 0,-6 2 0 0,1 6 0 16,-1-2 1-16,6 5 0 0,-7-2 0 0,9 6 1 15,-2-1-3-15,0-1 1 0,7 2 0 0,-1-2-3 0,8 1 1 16,0 1-1-16,0-2 1 0,6 1 2 0,0 0 1 0,6-3-2 16,0-1-1-16,8 0 0 0,-2-3-3 0,8-4 0 15,-1 0-3-15,7-4-1 0,1-4-5 0,-1-2 1 0,6-5 1 16,7 0 1-16,1-7-2 0,-1 0 1 0,6-7 1 0,1-4-1 15,-1-4 4-15,1-3 0 16,6-4-2-16,0-4 2 0,0-10 2 0,1-2 2 0,-2-5 5 0,2-5 5 0,5-6 7 16,-6-2 6-16,0-6 9 15,1 0 8-15,-8-4 7 0,7-4 4 0,-13 0 6 0,1 1 3 0,-15 0 2 0,1-1-1 16,-6 0-4-16,-7 4-1 0,-13 0-2 0,0 4-4 0,-7 0-8 16,-5 3-7-16,-2 1-3 0,-5 2 1 0,-1 2 8 15,-6 2 0-15,-6 1 0 0,5 7-3 0,-5 0-1 0,-1 4-1 16,-5 7-5-16,5 0-9 0,-6 3-13 0,6 5-9 0,-6 3-15 15,6 3-6-15,1 5-20 0,-1 3-39 0,7 3-46 0,-6 1-43 16,13 7-42-16,-7 4-47 0,12-1-48 0,-5 5-102 16,6 3-130-16,6 0-46 0,1 3-6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06T05:52:45.557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10811 8363 356 0,'-7'-4'450'0,"1"1"-134"16,6 0-128-16,-7 3-75 0,7-4-34 0,-6 4-10 15,-1-4 2-15,1 4 4 0,0 0 3 0,-2-3 1 16,2 3-2-16,0 3-7 0,-8-3-9 0,2 4-11 0,-1 0-7 15,-1 2-6-15,-5 2-1 0,6-1 4 0,-6 4 1 0,-1 0 9 16,6 4 8-16,-5 0 9 0,0 6 5 0,0-2 7 16,-1 3 10-16,0 4 9 0,1-1 9 0,-1 1 1 0,7-1-4 15,-6 5-3-15,6-5-10 0,-1 5-11 0,2 3-13 0,-2-4-12 16,8 1-12-16,0-2-6 0,-1 2-3 0,0-1-5 0,7 0-3 16,-6 1 0-16,6-4-2 0,0-1 0 0,6 1-1 15,-6-4-4-15,7 0-2 0,0 0-2 0,5-4 1 16,-6 0-1-16,8 1-1 0,6-5-1 0,-7 1-2 0,6-4 2 15,0 3-4-15,8-7-2 0,-8 5-2 0,14-4 1 0,-7-5-5 16,7 1-14-16,-1-1-35 0,-6 1-65 0,7-4-78 16,-1 0-73-16,1-4-80 0,-1 4-125 0,1-7-142 0,-1 0-81 15,-5 0-17-15</inkml:trace>
  <inkml:trace contextRef="#ctx0" brushRef="#br0" timeOffset="529.69">11267 8594 181 0,'-6'0'489'0,"-2"-4"-122"0,2 1-136 0,0 3-83 0,-1-4-44 15,1 4-18-15,-1 0-8 0,0-4-4 0,7 4-2 0,-6 0-5 16,0 0-6-16,0-3-7 0,-2 3-3 0,8 0-1 15,-6-4 0-15,0 4 0 0,-1 0 2 0,0 4 2 0,1-4 2 16,-1 3 1-16,1-3-3 0,0 4-7 0,-8 3-10 0,8-3-6 16,-7 6-7-16,6-1-3 0,-6 2-4 0,7 3 1 15,-8 1 0-15,2-1-3 0,6 5-1 16,-8-1-1-16,8 0 0 0,-7 2 0 0,6 1-1 0,7-3-5 16,-7 0-2-16,7-3-1 0,0 3 1 0,0-3-1 0,0-1 1 15,7-3-1-15,0 0 0 0,6 0 0 0,-7-3 1 0,8 0 0 16,-2-5 1-16,8 1 1 0,-7-8-1 0,0 1 3 0,6-1 2 0,1-8 0 15,-1-2 4-15,1 3 8 0,-6-7 20 16,4 3 23-16,-4-3 22 0,-1 3 21 0,-1-3 19 0,-4 0 14 16,-2-1 5-16,0 1-1 0,-6 3-15 0,0-3-22 0,0 3-20 15,0 4-16-15,-6 0-21 0,0-4-11 0,6 8-8 0,-8-4-5 16,2 4-2-16,0 3-5 0,6-2-2 0,-7 0-5 0,7 3-4 16,0 3-1-16,0-3-4 0,-6 3-2 0,6 0-3 15,0 0-3-15,0 0 0 0,0 0-1 0,6 3 0 0,-6 6 0 16,0-6 1-16,7 4-1 0,-1 4 1 0,0 0 2 0,2 0 1 15,-2 3 0-15,0-3 1 0,7 4 0 0,0 0 0 0,0-1 1 16,1 1-3-16,4-1-1 0,-4 2-3 0,5-6-4 16,1 5-12-16,0 0-24 0,-1-4-41 0,7 0-65 0,-6 0-79 15,6 0-77-15,-7-4-74 16,7-4-100-16,0-3-168 0,-6 0-66 0,5-3-11 16</inkml:trace>
  <inkml:trace contextRef="#ctx0" brushRef="#br0" timeOffset="825.67">11547 8404 172 0,'0'-8'536'0,"0"1"-68"0,6 3-179 0,8-3-123 16,-2 3-72-16,1-3-34 0,13 3-13 0,-6 4 0 0,13 0 1 15,-7 0 5-15,6 4-1 0,1 3-2 0,-1-3-4 16,7 7-6-16,-6 0-10 0,-7 4-12 0,6 3-6 15,-12-4-5-15,6 9-1 0,-7-1 0 0,1 0 1 0,-7 0 2 0,-6 3 3 16,-1 1 1-16,1 3 3 0,-14 0 7 0,7 1 7 16,-6-1 5-16,-8 4 6 0,2 0 4 0,-8 4-1 0,0-4 0 15,1-1-3-15,-7 2-5 0,0-5-8 0,0 0-7 0,-1-3-8 32,2 3-6-32,-7-3-17 0,5-4-40 0,8 0-52 15,-1-4-65-15,1-3-103 0,5 0-179 0,8-8-99 0,0 0-50 16</inkml:trace>
  <inkml:trace contextRef="#ctx0" brushRef="#br0" timeOffset="1619.86">14321 8033 199 0,'0'-3'361'16,"6"-1"-95"-16,-6 0-89 0,0 1-57 0,0-1-32 15,7-3-14-15,-7 7-6 0,0-4 1 0,0 1 0 0,0 3-3 16,7-4-3-16,-7 4-6 0,0 0-7 0,0 0-9 0,0 0-8 16,0 0-8-16,0 0-6 0,0 0-3 0,-7 0-3 0,7 0-1 15,0 0 0-15,0 4 2 16,-7-1 7-16,7 1 13 0,-6 0 15 0,6 3 21 0,-6-4 29 16,-8 5 49-16,8 4 37 0,-7-5 30 0,-7 3 15 15,1-2 3-15,0 6-6 0,-8-3-17 0,1 4-22 0,0-4-46 16,0 3-33-16,-7-3-31 0,8 4-21 0,-1 1-12 0,-7-6-6 15,7 1-4-15,6 0-2 0,-6 0-2 0,7-1-2 0,-1 2-1 16,0-5 0-16,8 0-2 0,-8 1-5 0,7 0-2 0,1-2-3 16,4 2-2-16,-4-4-2 0,-2 3 2 0,8-4-4 0,0 4-1 15,-1-3 0-15,1 4 0 0,-1-4-2 0,0 0-3 0,7-2 0 16,-6 6-3-16,6-4 1 0,-6 3 1 0,6 1-1 0,0-5 0 16,0 4 1-16,0 4 2 0,0 0 2 0,6 0-1 15,-6 0 1-15,6 4 1 0,1 3 0 0,6-4 0 0,0 9-1 16,0-5 0-16,0 8 2 0,7-4 2 0,-1 4 0 0,1-1 0 15,6 5 3-15,0 3 0 0,7-1 1 0,-1 1 0 16,1 8-2-16,6-5-1 0,7 5-1 0,-8-1 0 0,8 4-2 16,0-4-3-16,-1 1 0 0,1-1 0 0,-1 0 0 0,1-3-1 15,-7 3-1-15,7-7-2 0,-7 4-1 0,0-4 3 0,-7-4-4 16,1-1 0-16,-1-1 0 0,1-1-2 0,-7-5 1 16,-6-2 0-16,-1-1 2 15,1-3-2-15,-8 0 1 0,-5-4 1 0,6-4 1 0,-7 0-1 16,2-3 0-16,-8-1 3 0,6 1-2 0,-6-4 2 0,0 4 1 15,6-4-1-15,-6 0-11 0,0 0-20 0,0-4-29 0,0 0-49 16,0-3-118-16,0-3-111 0,7-5-124 0,-7-4-219 16,6-3-94-16,-6-4-42 0,7 1-21 0</inkml:trace>
  <inkml:trace contextRef="#ctx0" brushRef="#br0" timeOffset="2253.15">14796 8400 414 0,'0'-4'398'0,"-6"1"-111"0,6-1-87 0,-6 0-47 15,6 1-17-15,-7-1-5 0,7 4 8 0,-6-4 10 0,6 4 10 16,-7-3 6-16,7 3 0 0,0-4-6 0,0 4-10 0,-7 0-15 16,7 0-20-16,0-4-16 0,0 4-21 0,0 0-14 15,0 0-12-15,0 0-11 0,0 0-11 0,0 4-7 0,7 0-4 16,-7-1-8-16,0 1 2 0,7 3 1 0,-1 4 5 0,1 0 17 15,-1 1 16-15,7 6 11 0,-6-4 7 0,5 5 5 16,2-1 3-16,-1 4-4 0,0-4-8 0,6 4-16 0,-5 0-14 16,5 0-12-16,-6 4-5 0,6-4-7 0,-5 3-4 15,5-3 0-15,1 0-9 0,-1 0 2 0,-6 1 2 16,7-2 3-16,-7 1-2 0,0-3 2 0,6-1-2 0,-5 0 1 16,-2-3 11-16,-5-4-2 0,6 1 2 0,-7-6 6 0,1 2 13 15,-1-4 14-15,0-1 23 0,-6 1 21 0,8-4 26 0,-8 0 22 16,6 0 13-16,-6-4 2 0,0-3-3 0,0-5-8 0,6-2-13 15,-6-1-15-15,0 1-16 0,0-5-16 0,0-3-13 0,0 0-8 16,7 1-6-16,-7-1-4 0,0-4-8 0,7 0-8 16,-7 0-8-16,0 4-5 0,0-3-3 0,6-1-1 15,-6 4-3-15,0 0 1 0,6 0-1 0,-6 0 1 0,0 0-3 16,7 4-1-16,-7-1-5 0,0 1 1 0,6 4-2 0,-6-1-2 16,0 0 0-16,0 4-1 0,0 0-2 0,0 4 0 0,7 0 2 15,-7 3-4-15,0-3 1 0,0 3-1 0,0 1-2 16,0 3-4-16,7-5-6 0,-7 5-13 0,0 0-19 0,0 0-28 15,-7 0-37-15,7 0-44 0,0 0-41 0,0 5-39 0,0-5-71 16,0 0-97-16,0 3-88 0,0-3-89 0,0 0-155 16,0 0-70-16,0-3-29 0,0 3-3 0</inkml:trace>
  <inkml:trace contextRef="#ctx0" brushRef="#br0" timeOffset="2779.5">15435 7975 511 0,'-7'-4'468'0,"7"1"-142"0,0 3-114 0,0-8-63 16,0 8-30-16,0-3-12 0,0-5-2 0,0 8 1 0,7-7-2 15,-7 4-2-15,6-1-4 16,1 0-8-16,0 0-13 0,-1 1-12 0,6-1-16 0,-4 4-9 16,4-3-6-16,2-1-9 0,-1 4 2 0,-1-4-2 0,2 4-1 15,-8 0-3-15,7 0-3 0,0 4-5 0,-6-4-5 16,5 7 3-16,-4-3-5 0,-2 3-2 0,6 1-1 0,-4 2-1 0,-2 1 2 15,0 0 0-15,1 0 2 0,-7 4 1 0,6-4-2 16,-6 3 1-16,0 2-1 0,0-2 0 0,-6 1 1 0,-1-1 1 0,7 1 0 0,-12 0 2 16,4-4 5-16,2 3-1 0,0-3 6 15,-8 0 6-15,8 1 5 0,0-2 5 0,-1-2 8 0,-6-1 7 16,13 0 12-16,-7-3 11 0,1 3 4 0,0-3 2 0,6 0 1 16,-6-4 1-16,6 3-2 0,0-3-3 0,0 3-9 0,0-3-6 15,0 0-5-15,0 5-3 0,0-5-7 0,0 0-3 0,6 0-6 16,-6 0-6-16,0 0-4 0,6 0-7 0,-6 0-4 15,6 0-3-15,1 0-2 0,0 0-4 0,6-5-1 0,-1 5-1 16,8 0 1-16,0-3-2 0,-1 3-2 0,7-3-9 0,0 3-17 16,7-4-43-16,-7 4-70 0,0-4-89 0,0 4-79 0,1-4-78 31,5-3-98-31,-7 4-163 0,8-4-77 0,-7-1-12 0</inkml:trace>
  <inkml:trace contextRef="#ctx0" brushRef="#br0" timeOffset="3426.07">16151 7909 307 0,'-6'0'444'0,"-1"-3"-111"0,7 3-103 0,-6 0-63 0,6-4-30 16,0 4-5-16,-6 0 2 0,6 0 8 0,0 0 1 15,0 0-2-15,-8 0-8 0,8 0-11 0,0 0-15 0,0 0-20 16,0 0-20-16,0 0-19 0,0 0-14 0,0 0-9 0,0 4-5 15,8-4-5-15,-8 0 1 0,0 3-2 0,6 1 5 0,0-4 3 16,1 4 7-16,-1-1 11 0,1 4 19 0,6-3 22 16,-1 4 19-16,2-5 17 0,6 4 5 0,-8 1 2 0,8-1 0 15,-1 0-11-15,1 1-16 0,6-1-20 0,-7 4-20 0,7-4-15 16,7 1-8-16,-7-1-4 0,7 0-6 0,-7 0-4 16,6-2-2-16,1 2-4 0,-7-3-1 0,7 3-2 0,-1-4-2 15,-6 5-6-15,7-5 0 0,-7 1 0 0,0-1 0 16,7 1-1-16,-14 0 0 0,7 0-2 0,0-1 0 0,-6 1 0 15,-1 0 0-15,1-1-7 0,0 1 2 0,-8 0 2 0,1-1 1 16,1 1-1-16,-2 0 1 0,-6-1-1 0,2 4 0 16,-2-3 9-16,-6 0-3 0,6-1 0 0,-6 5-1 0,0 3 0 15,0-3 2-15,-6 6-2 0,6 1-1 16,-6-1 3-16,-8 5-3 0,2 2 0 0,-2 5 1 0,1-1 2 16,-7 5-1-16,1-1 2 0,-7 4 1 0,0 0 0 0,0 4-1 15,0-4 6-15,0 4-1 0,0-4-6 0,-6-1 0 0,6 2-2 0,-7-5 1 16,1 4 1-16,-1 0-2 0,1-3-6 0,-2 2 1 15,-5-3 3-15,7 1 2 0,-7-5 1 0,6 1-1 0,1-4 1 16,6-1-1-16,-1 2 1 0,-5-4 0 0,12-1-1 16,1-4 0-16,-1 1-1 0,0-4-2 0,8 0-1 0,5-4-7 15,1 1-16-15,-1-5-33 0,1 5-75 0,-1-5-96 0,7-3-99 16,7 0-125-16,-1-3-183 0,7-2-105 0,0-5-50 0,7 3 5 16</inkml:trace>
  <inkml:trace contextRef="#ctx0" brushRef="#br0" timeOffset="3838.52">17558 8287 151 0,'0'0'290'0,"0"0"-72"0,0 3-59 0,0-3-46 0,0 0-29 0,0 0-19 16,0 0-8-16,0 4-5 0,6-4-1 0,-6 0 1 15,8 0 2-15,-8 0 2 0,6 3 5 0,0-3 5 0,0 0 6 16,8 0 2-16,-1-3 5 0,-1 3 1 0,2-4 0 0,6 4 6 16,-1 0 0-16,1-3 2 0,-2-1-2 0,9 0-1 15,-1 4-2-15,0-7-2 0,0 4-2 0,0-2-5 0,7 2-8 16,-7-1-8-16,-1 0-9 0,2 1-7 0,-7-1-10 0,-2 1-8 16,2-1-10-1,-6 4-6-15,5-4-9 0,-13 1-21 0,8 3-35 0,-8 0-38 0,0 0-40 0,1-5-42 0,-7 5-50 16,7-3-70-16,-14 0-107 15,7-1-107-15,-13 4-40 0</inkml:trace>
  <inkml:trace contextRef="#ctx0" brushRef="#br0" timeOffset="4091.61">17532 8492 376 0,'0'3'366'0,"-7"1"-125"15,14 0-83-15,-7-1-50 0,6-3-22 0,1 4-7 0,6 0 1 16,1-4 1-16,-2 0 0 0,1 0-2 0,7 0-4 15,6 0-4-15,-6 0-3 0,5-4 3 0,-5 4 11 16,12-4 17-16,-5 1 20 0,-1-1 23 0,0 0 22 0,-1 1 18 16,8-1 13-1,-7 0 1-15,0-3-7 0,0 4-17 0,1-1-20 0,-9-3-24 0,2 7-24 0,-6-5-23 0,-1 1-22 32,-1 1-19-32,2 3-13 0,-8-4-10 0,0 4-6 0,1-3-11 15,-7 3-27-15,7 0-51 0,-7 0-81 0,0 0-84 0,0-4-82 16,-7 1-97-16,7-1-183 0,0 0-96 0,0 1-41 0,-7-4 11 15</inkml:trace>
  <inkml:trace contextRef="#ctx0" brushRef="#br0" timeOffset="4979.37">19584 7861 367 0,'-7'0'440'0,"0"0"-127"0,1-3-106 0,6 3-58 0,-7-4-29 0,7 4-1 15,0-3 3-15,0-1 8 0,0 4 5 0,7-4 2 16,-7 0-4-16,6 1-8 0,1-1-7 0,0-3-13 16,-1 0-11-16,8-1-7 0,-2 1 0 0,1 0 1 0,7-1 6 15,-8 1 5-15,8 0 6 0,0-1 5 0,-1 5-2 0,7-6-10 16,0 7-12-16,-6-2-12 0,13 1-10 0,-7-2-11 0,-1 5-9 16,8 5-12-16,-7-2-9 0,0 3-8 0,0 3-4 15,-6 2-5-15,5 0-2 0,-11 0-2 0,6 3 0 0,-7 4-1 16,-7 1 0-16,0 3 2 0,-6 1-1 0,0-2 1 0,-6 1 2 15,0 3-3-15,-7 1 0 0,-7-4 2 0,0 3-2 16,-6 1-1-16,1 0 2 0,-8-4-1 0,0-4 1 0,8 0 1 16,-8 1 3-16,7-5 2 0,-7 2 5 0,13-6 6 0,-6-3 7 15,7 1 7-15,6-4 6 0,0-1 5 0,-1-3 5 16,8 3 3-16,0-3 0 16,0-3-2-16,6 0-11 0,6 3-4 0,0-8-6 0,0 4-7 0,8-3-7 0,5 0-6 0,7 0-6 15,0-1-3-15,1 2 0 0,5-3-3 0,1 6 0 0,5-1 1 16,-5 0-3-16,7 4 0 0,-8 0-2 0,7 4-7 15,-6 0 7-15,-1-1 1 0,-6 2 0 16,0 1-2-16,1 6 1 0,-8-1 0 0,0-1 2 16,-6 2 4-16,-7-1-3 0,2 3 0 0,-8 1-1 0,-8 3 1 15,-11 0 1-15,0 1 1 0,-8-1 0 0,-5 4 1 0,-1 0 1 16,-5-4 0-16,-9 1 2 0,2-1 0 0,-7 0 1 0,-7-3-1 16,8 0 2-16,-8-4-2 15,7 0 2-15,-7 0 1 0,14-4-3 0,-1-3 0 0,7-1-1 0,0 1 3 0,13 0-3 0,0-4-1 16,6 0-9-16,7-4-15 0,1 0-22 0,4-3-55 0,8 0-96 15,8-8-94-15,11 0-92 0,0-6-102 0,14-2-178 0,6 2-84 16,0-5-39-16,7 0 25 0</inkml:trace>
  <inkml:trace contextRef="#ctx0" brushRef="#br0" timeOffset="5583.97">20430 7946 385 0,'0'0'502'0,"0"0"-123"16,0 0-139-16,0 0-88 0,7-4-49 0,-1 4-23 0,7-3-4 15,1-5-4-15,-2 4 0 0,8-3-1 0,-1 0 0 16,7 3 2-16,0-3 8 0,-6-3 13 0,7 1 22 0,5 2 21 15,-13 0 22-15,7-4 16 0,0 4 14 0,-6-1 3 0,-1 1-2 16,1-1-18-16,-7 5-27 0,0-1-29 0,-6-3-26 16,5 7-20-16,-4-4-16 0,-8 1-10 0,6 3-11 0,-6 0-6 15,0 0-6-15,0 0-6 0,0 3-4 0,-6 1-4 0,-2 3-3 16,-4 0-1-16,-2 8 0 0,-5 0 0 16,-1 3-1-16,-6 1 0 0,7 3 0 0,-7 0 0 0,0-1-2 0,-1 1-3 15,9 0 3-15,-9 0-3 0,1 4 0 0,6-4 0 16,1 0-1-16,-1 0 0 0,1 0 3 0,0-4 4 0,-1 0-4 15,7 1-2-15,0-1 2 0,0-7 1 0,7 0 2 0,-2 0 0 16,2-4-1-16,6-3-1 0,0 3 2 0,-6-7 3 16,6 5 2-16,6-10 4 0,-6 5 1 0,6-7 3 0,8 0 1 15,-1-4 4-15,0-4 4 0,0-3-1 0,7 4 1 0,-1-8-1 16,-6 3 3-16,6 0 3 0,1-2 0 0,0-1-1 0,-1 3-2 16,1-2-2-16,-8 5-2 0,8-2-2 0,-7 4-2 15,0-1-7-15,0 0-1 0,-7 4-2 0,8 0-1 0,-8 4-3 16,0 0-2-16,1 3-1 0,0 0-3 0,-7 1-3 0,6-1-1 15,1 4-1-15,-7 0 1 0,6 4 1 0,1-1 2 16,0 5-1-16,-1-1 2 0,0 0 3 0,0 4 0 0,2 4-1 16,-2 0 1-16,0-1 0 0,1 4-1 0,-1 2 2 0,1-3-2 15,0 5 0-15,-1-3 0 0,0 3 0 0,2-1 0 0,-2-2 0 16,0 3 0-16,0 0-2 16,1-4 0-16,0 1 1 0,-1-1-1 0,1-4-4 0,-1 1-9 15,-6-1-12-15,6 2-16 0,2-5-22 0,-8-4-50 0,0 4-79 0,6-4-86 0,-12-4-87 16,6 1-92-16,0-4-171 0,-8 0-95 15,-4 0-46-15,-1 4 6 0</inkml:trace>
  <inkml:trace contextRef="#ctx0" brushRef="#br0" timeOffset="5933.16">19596 8829 150 0,'-6'3'532'0,"0"1"-83"16,-1 0-162-16,7-1-115 0,0-3-68 0,0 0-32 0,7 4-2 15,5 0 9-15,2-4 13 0,5 0 11 0,1 0 8 0,6 0 6 16,6 0 8 0,7 0 0-16,0-4 2 0,7 0 3 0,-1 4 2 0,8-7 4 15,5 0 6-15,1-1 6 0,6 1 2 0,6-4-6 0,-6 0-15 16,8 0-20-16,4 0-17 0,-4 1-15 0,-2-2-12 0,-6 1-13 0,0 0-8 0,0 0-7 0,-13 4-5 15,1-4-5-15,-14 3-1 0,-7 1-3 0,1 3 1 16,-13-3 1-16,-2 3 4 0,2 4 5 16,-13-3 2-16,6-1 4 0,-13 4-1 0,7 0-3 15,-7-3-2-15,0 3-6 0,0 0-10 0,0 0-16 0,-7-4-21 0,0 4-22 16,1 0-33-16,-7 4-62 0,-1-4-94 0,2 3-86 0,-1 1-82 0,0-1-97 16,-7 1-169-16,7 3-85 0,-7-3-30 0,1 3 30 0</inkml:trace>
  <inkml:trace contextRef="#ctx0" brushRef="#br0" timeOffset="6462.24">20496 9049 345 0,'-20'0'551'0,"0"3"-109"0,7 1-167 0,0 0-112 31,0-1-68-31,1 5-41 0,12-2-16 0,-8 2-7 0,8-1-5 16,0 4 0-16,0 0 0 0,8 4 1 0,-2 0-1 0,7-1 0 15,0 0-1-15,6 6-4 0,1-2-5 0,6 0-1 0,0 4-2 16,0 0-3-16,0 0-3 0,6 0-2 0,-6 0-3 15,1 0 0-15,-1 4 0 0,-7-5 5 0,7 5-1 0,-12 1 2 16,-2-6 5-16,2 4 3 0,-8 1 10 0,-6-4 8 0,0 4 10 16,-6-5 9-16,-2 6 13 0,-4-10 17 0,-1 6 18 15,-7-5 14-15,0 1 10 0,2-5 10 0,-2-3 4 0,-7-1 5 16,9-6 0-16,-2 0-11 0,-7 0-14 0,8-4-18 16,0-4-14-16,-1-4-26 0,1-2-10 0,5-1-14 0,8-8-14 15,0 1-6-15,-2-4-5 0,8 0-2 0,0-4-3 0,8-3 7 16,4 0-6-16,2 0-3 0,-2-4-3 0,8 4 1 0,-1-5-2 15,1 1-1-15,-7 4 0 0,7 0 0 0,0-1-1 16,-2 1 2-16,2 4-1 0,-7-1 2 0,1 0 3 0,4 5 6 16,-11 2 7-16,6 1 3 0,-6 3 5 0,-1 0 2 15,-6 4 1-15,0 4 0 0,0-4 0 0,-6 3-8 0,-1 5-7 16,-6-4-5-16,0 3-4 0,1 4-9 0,-8 0-5 0,-7 4-10 16,9-4-18-16,-9 7-32 0,1-7-61 0,6 8-78 0,1-5-77 15,-1 1-72-15,1-1-84 0,6 1-170 0,7-4-86 16,-2 0-32-16,8 0 21 0</inkml:trace>
  <inkml:trace contextRef="#ctx0" brushRef="#br0" timeOffset="7072.17">22188 7586 261 0,'0'0'558'0,"0"0"-92"0,0 0-164 0,0 4-115 0,0-4-68 15,7-4-38-15,-7 4-18 0,0 0-12 0,0 0-11 16,0 0-6-16,0 4-5 0,0-4-3 0,0 4 0 16,-7-1 2-16,7 6 1 0,-6-2 2 0,0 4 10 0,-1 0 13 15,1-1 23-15,-8 5 28 0,-5 3 26 0,0 1 23 0,-1-1 14 16,-7 3 10 0,9 2 0-16,-9-5-5 0,1 4-19 0,-6 0-25 0,5 0-24 0,-5-4-22 15,6 4-18-15,-7 1-18 0,7-2 1 0,-6 1-11 16,6-3-7-16,0-1-6 0,0 4-3 0,0-4-3 0,-1 1-1 15,9-5-1-15,-2 4-13 0,0-3 3 0,1 0 2 0,5 0 1 0,8-5-2 16,0-2 0-16,-1 3 0 0,0-4 0 0,1 0-1 0,6 2-2 16,0-7-1-16,0 6-2 0,0 3 2 0,6-4 0 15,-6 0 0-15,7 5 2 0,0-1 0 0,-1 0 4 0,7-1 1 16,0 6 1-16,0 2 3 0,7-4 4 0,0 5 2 0,-2-1 4 16,9 0 2-16,-1 4 4 0,0 0 3 0,7 0 1 0,5 0 0 15,1 4-1-15,7-4 0 0,6 0-6 0,0 3-5 0,1-3-5 16,5 0-3-16,1-1-1 0,-8 2-4 0,8-1-4 0,0-4-1 15,-7 1-1-15,1-1 4 0,-8 0 3 0,0-3 1 16,-5-1 3-16,-8 2 1 0,1-6 2 0,-1 1 0 0,-6-4-2 16,-7 5-2-16,-5-5-2 0,-2-3-2 0,2-1-4 0,-8 1 0 15,1 0 0-15,-1-1 0 0,0-3 0 0,-6 0 0 16,0 4-4 0,0-4-11-16,0-4-25 0,0 4-33 0,-6-3-53 0,-7-5-124 15,0 1-122-15,0-4-146 0,1-7-195 0,-8 0-107 0,7-4-36 16,-7-1-6-16</inkml:trace>
  <inkml:trace contextRef="#ctx0" brushRef="#br0" timeOffset="7691.83">22391 7964 10 0,'-7'0'474'0,"7"0"-85"0,0 0-113 16,0-4-83-16,0 4-46 0,0 0-19 0,0 0-1 0,0 0 11 16,0 0 11-16,0 0 12 0,0 0 8 0,0 0 1 0,0 0-7 15,0 0-14-15,0 0-17 0,0 0-20 0,0 0-23 16,0 0-22-16,0 0-18 0,0 0-11 0,0 4-8 0,0-4 0 16,7 4 8-16,-7 3 14 0,6-3 16 0,0 3 10 0,1 4 9 15,6-4 3-15,-7 8 1 0,8-4-5 0,-1 4-7 0,0 3-15 16,0-4-17-16,7 5-13 0,-8 3-9 0,1-4-4 15,0 4-3-15,0 0-1 0,1 0-4 0,-2 0-3 0,8 4-3 16,-7-4-1-16,0 0-1 0,0 0 0 0,-7 0-1 0,8-4 1 16,-2-3 0-16,-5-1 0 0,6 1 4 0,-6-4 4 15,-1-3 7-15,0-1 14 0,-6 0 19 0,8-3 26 0,-8-1 32 16,6-3 32-16,-6 0 24 0,0-3 16 16,6-5 7-16,-6 1 2 0,0-8-3 0,6 1-8 0,1-5-19 15,0-2-19-15,-7-1-17 0,6-1-10 0,1-6-11 0,-1 3-12 16,0-3-11-16,-6 4-14 0,8-4-11 0,-8-1-12 0,6 1-7 15,0-1-7-15,-6 5-4 0,0-5-2 0,7 5-4 0,-7-1-3 16,7 4-1-16,-7 4-4 0,0-4-4 0,6 7-4 0,-6 0-1 16,0 4-3-16,0 4-1 0,0 0-8 0,0 0-17 0,6-1-24 15,-6 4-33-15,0 4-48 0,0-3-60 0,0 3-58 16,7 0-50-16,-7 3-66 0,6-3-113 0,1 4-100 0,0 0-108 16,-1-4-147-16,7 0-43 0,0 0-2 0,0 4 13 0</inkml:trace>
  <inkml:trace contextRef="#ctx0" brushRef="#br0" timeOffset="8342.46">23029 7543 407 0,'-6'0'422'0,"6"0"-129"0,-8 0-103 0,2 0-60 0,6 0-29 15,-6 0-11-15,6 3-2 0,-6-3 1 0,6 0-1 0,0 0 0 16,-8 5-3-16,8-5-6 0,0 0-5 0,0 0-9 0,0 3-5 15,0-3-1-15,8 3 0 0,-8-3 5 0,0 4 9 16,6-4 10-16,-6 4 14 0,6 0 22 0,0-1 22 0,8 4 18 16,-1-3 8-16,0 3-1 0,6 0-4 0,1 2-7 0,6 1-15 15,-7-2-24-15,14-1-26 0,-7 3-26 0,6 2-20 16,1-5-7-16,-1 0-7 0,8 4-4 0,-7-3-1 0,12-1-1 16,-5 1 0-1,5-1-4-15,-6-4 0 0,7 5 1 0,-1-5 0 0,-6 1-5 0,0-1-2 0,0 1 0 0,0-1-3 0,-6 1 3 16,6-4-2-16,-13 5-3 0,7-5 1 0,-8 3-2 15,1-3-1-15,-6 0 0 16,-7 4-1-16,1-4 1 0,-2 0 1 0,-6 0 2 0,2 2-3 16,-2-2 5-16,0 0 1 0,-6 0-2 0,0 5 0 15,7-5 0-15,-7 0-3 0,-7 4-1 0,7-1-3 0,0 1-1 0,-6 0-1 16,0 7-1-16,-2-4-1 0,-4 8 0 0,6-1 0 0,-14 4 0 16,7 4 1-16,-1 0-1 0,-4 1 1 0,-2 6 3 15,0-4 1-15,-6 8-5 0,0 0 0 0,0 0 3 0,0 4 0 16,0 3-3-16,-7 0 1 0,1 1-1 0,-1 3 0 0,7-4 2 15,-7 1 1-15,1-1-1 0,6 0 0 0,-7 1 3 0,7-9-2 16,0 5 0 0,7-4 0-16,-7-4 1 0,6 1 0 0,1-5-1 0,5-3 0 15,2 0 2-15,-2-4 0 0,2-3 1 0,5-4-1 16,0 0 2-16,1-3 0 0,6-1 3 0,-7 0 1 0,7-3 0 16,0-4-1-16,0 0-2 0,0 0-10 0,0 0-23 15,0-4-30-15,7-3-48 0,-1-5-99 0,1-2-107 0,6-1-107 16,0-7-141-16,-6 0-141 0,12-3-88 0,-6-4-27 0,-6 3 12 15</inkml:trace>
  <inkml:trace contextRef="#ctx0" brushRef="#br0" timeOffset="9214.09">23667 7121 227 0,'-7'0'395'0,"1"-7"-93"0,0 7-84 15,6-7-54-15,-7 7-26 0,7-4-9 0,-7 1 0 0,7-1 5 16,0 4 3-16,-6-4 2 0,6 4 4 0,0-3 6 16,0 3 8-16,0-4 9 0,0 4 8 0,0 0 4 0,0-4 0 15,0 4-5-15,0-3-9 0,6 3-13 16,-6 0-18-16,0-4-27 0,7 0-22 0,-7 1-21 0,7 3-17 0,-1-8-14 0,7 5-6 15,-6-1-5-15,5 0-4 0,2 1 1 16,-1-1-5-16,-1-1 0 0,2 3-1 0,-1 2 1 0,0-4-2 16,0 4-3-16,-1 0-1 0,-4 0 0 0,4 4-1 0,2-2-1 15,-2 3-1-15,1-1 1 0,1-1-2 0,-8 5 0 0,7-1-1 16,-6 0-1-16,-1 1-1 0,0 3-1 0,1 0 2 0,0-1 1 16,-7 1 1-16,0 4-1 0,0-4 2 0,-7 7 0 15,0-3 1-15,1 4-1 0,-7-5-2 0,0 4-1 0,-7 1-1 16,7-1 1-16,-6 0-1 0,-8 4 3 0,8-3-1 0,0-5 0 15,0 4 1-15,-1-6 0 0,0 2-1 0,7-3 0 16,0-3-1-16,0 2-1 0,7-2 2 0,-1-5 2 0,0 5-1 16,1-5 2-16,6-3 2 0,-7 4 1 0,7 0 3 0,0-4 0 15,0 0 3-15,7 3 0 0,-1-3 1 0,8 0 4 0,-2-3-1 16,8 3 5-16,6-4-9 0,1 0 6 0,-2 1 0 16,1-1 1-16,7 0 2 0,-7 1-3 0,6-5 0 0,1 5-4 15,-1-4 7-15,1-1-4 16,7 1-3-16,-8 3-2 0,1-3 1 0,-1 3 2 15,1-3 3-15,-1-1 5 0,1 5 3 0,-7-4 4 0,0 3 7 0,0 0 7 16,-7 1 3-16,-5-1 6 0,5 0 4 0,-13 1 6 16,8 3 3-16,-8-3 2 0,0 3 0 0,1-4-1 0,0 4-2 15,-7 0-2-15,0 0-6 0,0 0-4 0,0 0-9 0,0 0-3 16,0 0-8-16,0 0-8 0,0 0-5 0,0 0-6 0,0 0-6 0,0 0-6 16,-7 0-3-16,7 0-8 0,0 0-13 0,0 0-21 0,-7 0-31 15,7 4-34-15,-6-4-38 0,0 3-34 0,-1-3-55 16,0 3-112-16,7-3-107 0,-6 4-119 0,6-4-187 0,0 0-77 15,0 0-26-15,0 0 1 0</inkml:trace>
  <inkml:trace contextRef="#ctx0" brushRef="#br0" timeOffset="9445.34">24931 7433 715 0,'-7'0'839'0,"7"3"15"0,-7-3-82 16,7 0-218-16,0 0-207 0,0 0-125 0,-6 0-74 0,6 0-49 16,0 0-35-16,0 0-33 0,0 0-38 0,0 4-72 15,0-4-122-15,0 0-134 0,0 0-193 0,0 0-154 0,-6 0-101 16,-8 0-50-16,-5 0-8 0</inkml:trace>
  <inkml:trace contextRef="#ctx0" brushRef="#br0" timeOffset="41379.94">8069 11580 313 0,'0'0'470'0,"0"0"-143"0,0 0-123 16,6-4-64-16,-6 4-29 0,0 0-8 0,0 0 3 0,0 0 8 16,0 0 4-16,0 0-3 0,0 0-5 0,0 0-11 15,0 0-16-15,0 0-11 0,0 0-2 0,0 0 2 16,0 0 11-16,0 0 12 0,0 4 13 0,0-4 14 0,0 0 9 16,0 0 1-16,-6 3-4 0,6 1-8 0,0-4-7 0,-6 4-5 15,6 3-5-15,-7 0-9 0,-6 5-6 0,0-1-4 16,-7 3-6-16,0 5-8 0,-5-1-12 0,-7 7-10 0,-1-3-7 15,-7 4-3-15,1 4-1 0,-7-5 2 0,7 1 4 0,1-4 3 16,-1 3 4-16,-1-2 4 0,1-2 1 0,0-2 3 0,7 3 2 16,-7-4 0-16,6 0 2 0,0 0-1 0,1 1-2 15,-1-4 0-15,7 3-3 0,1 0-5 0,-1-3-7 16,6-1-9-16,1 1-8 0,-1-4-8 0,6 0-5 0,8 0-5 16,0 0-1-16,-1-3-2 0,7 3-3 0,0 0 1 0,7 3 3 15,5-3 0-15,2 4 2 0,6-1 1 0,5 1-1 0,1 0 3 16,13 3-2-16,1-4 0 0,-1 5-1 0,6-1-1 15,7 4-1-15,-6-3-1 0,6 2-2 0,0 1 0 0,0 0-1 16,7 4 0-16,-7-4-1 0,0 4 0 0,0-4 1 0,0 3-2 16,0 0 1-16,1-2 0 0,-8 3-1 0,1-4 0 15,-7 0-1-15,-1 0 1 0,-5-1-1 0,-1 2 0 0,-5-5 0 16,-1 0 0-16,-6-3 1 0,-8-4-1 0,2 3 0 0,-1-3 1 16,-7-3 1-16,0-1 3 0,1-3 8 0,-7-1 11 0,7 1 12 15,-7 0 13-15,0-1 9 0,0-3 5 0,-7 0 0 16,7 0 0-16,-7 0-8 0,1-3-10 0,6 3-12 0,-6-4-19 15,-1 4-24-15,7-4-32 0,-6 1-42 0,-1-1-47 0,0-3-48 16,7-1-61-16,-6 1-114 0,6-8-103 0,0 1-84 16,6-4-101-16,-6-4-143 0,7-4-55 0,-7 4-7 0,7-4 28 15</inkml:trace>
  <inkml:trace contextRef="#ctx0" brushRef="#br0" timeOffset="41837.9">8576 12023 547 0,'0'-14'596'0,"0"6"-123"15,8-3-122-15,-8 4-61 0,6 3-24 0,-6-3-9 16,6 3-6-16,-6 1-11 0,0-1-16 0,7 4-24 0,-7 0-36 16,7-4-39-16,-1 4-42 0,0 4-31 0,1-4-20 0,6 4-9 15,-6 3-3-15,5 0 1 0,2 1-1 0,-2 2-1 16,8 2 0-16,-7 2 0 0,1 1 2 0,5 3-1 0,-6 1 0 15,0 3-5-15,7 3-1 0,-8 1 0 0,2-1 0 0,-2 1-5 16,8 3-3-16,-7 1 0 0,0-1-1 0,0 4 0 0,0-3-1 16,0-1-2-16,0-4 0 0,1 1 1 0,-2-4-1 15,-6 0 0-15,8-4-1 0,-8-3 1 0,1 0 5 0,-1-5 10 16,0 1 15-16,2-3 23 0,-8-8 23 0,6 0 21 0,0 0 19 16,0-8 12-16,-6-3 6 0,14-4 0 0,-8-2-6 15,1-5-11-15,6-1-13 0,-6-5-7 0,-1 2-16 0,-6-4-1 16,6 5 1-16,-6-9 0 0,0 5-3 0,0-4-4 15,0 4-8-15,0-4-3 0,-6 0 5 0,6 4-6 16,-6-4-7-16,6 4-5 0,-7-1-4 0,0 1-2 0,7 0-4 0,-6 2-7 16,-1 6-7-16,7-1-5 0,-6 3-4 0,6 5-3 15,-6 0-3-15,6 2-1 0,0 5-4 0,-8 0-3 0,8 3-3 16,0-3-9-16,8 3-17 0,-8 0-23 0,0 1-33 16,0 3-40-16,6 3-43 0,0 1-49 0,-6 0-45 0,7 3-44 15,6 4-101-15,-6-4-100 0,5 5-86 0,2-5-128 0,-2 3-90 16,1-2-42-16,1 2-10 0,-2-1 20 0</inkml:trace>
  <inkml:trace contextRef="#ctx0" brushRef="#br0" timeOffset="42234.11">9306 11767 172 0,'0'-3'541'0,"0"-5"-72"0,6 4-159 0,-6-4-116 0,8 5-73 15,-2-4-43-15,0 3-20 0,7 0-8 0,1 1-7 0,-2-1-2 16,2 0-2-16,5 1-4 0,1 0-7 0,-1 3-5 31,-6 0-6-31,7 0-8 0,-1 0-2 0,-6 3-2 0,0 0 1 16,1 5-2-16,-2-1 0 0,-5 0 1 0,-1 4 0 0,1 1 2 15,-7 2 1-15,0 1 0 0,0 3 2 0,-7-3 3 0,1 3 2 16,-1 1 7-16,-5-2 8 0,4 1 9 0,-4-2 19 16,-1 2 19-16,0-3 22 0,0-4 19 0,-1 0 17 15,8 0 12-15,0-4 7 0,-1 0 2 0,0 0-8 0,1-3-10 16,6 0-17-16,-6-4-15 0,6 4-15 0,6-4-13 0,-6 0-11 16,0 0-10-16,0-4-6 0,0 4-8 0,6 0-7 15,1-4-6-15,0 0-3 0,-1 4-6 0,0-3-6 0,8-1-3 16,-1 1-5-16,0-5-1 0,0 5-2 0,7-1 1 0,-1-3 6 15,-6 3-11-15,6 0-17 0,1 1-39 0,6-2-77 0,-7 2-93 16,1 3-86-16,0-3-95 0,-1-1-139 0,-6-3-128 16,6 3-68-16,1 0-10 0</inkml:trace>
  <inkml:trace contextRef="#ctx0" brushRef="#br0" timeOffset="42772.03">9710 11551 97 0,'-13'-4'555'0,"7"0"-24"0,-1 4-162 0,0-3-120 15,7 3-69-15,-6 0-40 0,6-4-19 0,-6 4-7 16,6 0-6-16,0 0-4 0,6 4-11 0,-6-4-10 0,6 0-9 15,1 3-4-15,0 1 9 0,6 0 10 0,-1-4 12 0,2 3 19 16,-2 1 11-16,8 0 4 0,0-1 2 0,-1 1-8 0,7-1-14 16,0 1-18-16,-6 0-16 0,13-1-22 0,-8 1-13 15,9-4-10-15,-2 4-7 0,1-1-5 0,5 1-3 0,1 0-4 16,0-1 0-16,-5 1-3 0,4 1-1 0,1-2-1 0,-6 0 0 16,5 1-1-16,-5 4 0 0,-1-5-2 0,2 1 0 15,-9-1-3-15,1 1 1 0,1 3-1 0,-8 1-2 0,8-5-4 16,-15 5-1-16,8-1 0 0,-1-4-1 0,-5 5 3 15,-2-1-1-15,2 0 1 0,-8 1 2 0,7 3 0 0,-7-4 1 16,-6 4-2-16,7 0 2 0,0 4-1 0,-7 0 3 0,-7-1 2 16,0 4 4-16,7 4 4 0,-12 4 6 0,-1-1 3 15,-1 5 2-15,-6 2 2 0,-5 6 2 0,5-2 0 0,-6 1 2 16,-6 3-2-16,-1 0 3 0,-6 0 3 0,7 5 5 0,-14-1 6 16,1-4 4-16,-2 4 4 0,2-4 4 0,-7 4 3 15,7-3 5-15,-8-5-1 0,1 1 2 0,1-4-2 0,-2-5-1 16,7 2-3-16,7-4-3 0,7 0-9 0,-1-8-8 15,7 0-7-15,6-4-10 0,1 1-13 0,6-3-21 0,0-5-32 16,7 4-40-16,6-4-39 0,0-3-46 0,0 0-118 0,12-1-134 16,8-6-143-16,6-1-196 0,1-7-91 0,11 0-35 15,1-5 1-15</inkml:trace>
  <inkml:trace contextRef="#ctx0" brushRef="#br0" timeOffset="43231.95">11533 12034 261 0,'-6'0'484'0,"6"0"-118"0,-6-4-133 0,6 4-81 16,-7 0-43-16,1 0-17 0,6 0-4 0,0 0 2 15,0 0-6-15,-7 0 2 0,7 0 3 0,7 4 3 0,-7 0 12 16,6-4 16-16,1 3 24 0,5 5 23 0,2-4 25 0,6 3 12 15,-1-3 3-15,7-1-7 0,6 1-17 0,1 0-27 16,-1-1-31-16,7-3-30 0,1 4-27 0,-1-4-20 16,0 4-12-16,0-4-9 0,6 0-3 0,-6 0-4 0,1 0-5 15,-1-4 1-15,0 4-1 0,0 0-1 0,-7-4-2 0,2 1 1 16,-9 3-1-16,7-4-1 0,-12 0 1 0,6 1-5 0,-13 3 0 16,7 0 1-16,-8-4-1 0,-4 0 0 0,-2 4-3 15,0 0-1-15,1 0 0 0,-7-3-4 0,0 3-9 0,0 0-19 16,0 0-53-1,0 0-97-15,0 0-97 0,-7 0-95 0,-5 0-114 16,4 0-175-16,-4 0-92 0,-8 0-38 0,1 3 23 16</inkml:trace>
  <inkml:trace contextRef="#ctx0" brushRef="#br0" timeOffset="43524.26">11501 12323 468 0,'-13'9'419'0,"0"-3"-144"0,6 2-95 0,7 3-48 0,0-8-16 0,7 4 2 15,6 1 11-15,0-4 10 0,13-1 6 0,0 1 2 16,0-4-7-16,7 4-12 0,6-4-13 0,-7 0-10 16,8-4-1-16,-1 4 1 0,6-4 3 0,1 1 6 0,-7-1 10 15,7 0 8-15,-1-3 2 0,1 3-1 0,-1-3-13 0,1 0-12 16,-1-4-8-16,2 4-9 0,-9-1-10 0,1-3-6 16,0 3-4-16,-7 1-5 0,1 0-1 0,-7 0 0 0,0 3 0 15,1-3 8-15,-8 3-3 0,-6-3-6 0,0 3-1 0,0 0 0 16,-6 1-1-16,-1-1-3 0,0 4-2 0,1-4-14 0,-7 4-1 15,0-3-2-15,0 3-7 0,0 0-11 0,0 0-19 16,-7 0-27-16,1 0-31 0,-7 0-31 0,0 0-39 0,-6 3-83 16,-1 1-106-16,7 0-100 0,-7-1-115 0,0 5-184 15,2-1-86-15,-2-3-32 0,-7 3 2 0</inkml:trace>
  <inkml:trace contextRef="#ctx0" brushRef="#br0" timeOffset="49941.11">13344 11972 9 0,'-6'4'348'16,"6"-4"-76"-16,-7 0-75 0,7 0-56 0,-6 0-35 15,6 0-20 1,-7 0-12-16,7 0-3 0,-7 0-2 0,7 0-5 0,-6-4-3 0,6 4-8 0,0 0-8 0,0-4-3 0,-6 4-2 15,6 0-1-15,0 0 1 0,0-3 5 0,0 3 4 0,0 0 5 16,-6 0 8-16,6-4 7 0,0 4 7 0,0 0 10 16,0 0 8-16,0-4 13 0,0 4 11 0,0 0 11 15,0 0 15-15,0 0 10 0,0 0 7 0,0-3 3 0,0 3-5 32,0-5-12-32,0 5-14 0,6-6-19 0,-6 2-22 0,6-7-18 15,-6 4-16-15,6-4-16 0,8-1-10 0,-8 1-6 16,1 0-5-16,5 1-2 0,2-1-3 0,6 0 0 0,-8-4 0 15,8 4-3-15,5 0-4 0,-5 0 1 0,7 0 1 0,-1 0 3 16,-7 1-3-16,13 2-1 0,-6-4-3 0,1 9 1 0,-1-4 0 16,0 3-12-16,0 4 1 0,0 0 1 0,-7 0 0 15,1 4 2-15,-1 3 0 0,-5-4 0 0,6 9 0 0,-8 3 10 16,-5-1-4-16,6 4-1 0,-13 1-1 0,6 3 1 0,-6 0 1 16,0 3-3-16,-6-2 2 0,-1 2-1 0,1-3-1 15,-1 4 3-15,-5-4-3 0,-8 3 0 0,6-6-1 0,2 3 1 16,-1-4-1-16,-1-4 0 0,-5 5 4 0,6-8-3 15,7 3 0-15,-7-6-1 0,6-1 2 0,0 0 0 0,1-3 1 16,6-1 0-16,-6 2 1 0,6-5 2 0,0 3 0 0,0-3 0 16,6 0-1-16,-6-3-2 0,13 3-1 0,-6-5-1 15,6 5 0-15,6-3-3 0,0-1 0 0,1 1 0 0,6 3 0 16,1 0 0-16,-8 0 0 0,7 0 0 0,0 3-2 0,0 1 0 16,0 4-1-16,0-2 1 0,0 2-1 0,-6 3 0 0,6 0 3 15,-13 0 0-15,6 0 0 0,-6 4 0 0,1-1 1 16,-8 1-1-16,0-1 0 0,-6 5 0 0,-6-4 0 0,-8 7 0 15,2-4 0-15,-14 4 0 0,-1 0 0 0,1 3 0 0,-13-3 1 16,0 4 0-16,-7-4-1 0,1 0 2 0,-1 1-2 16,1-2 1-16,0-3 0 0,-1-4 1 0,1 2 2 0,5-2 0 15,1-3 1-15,13 0-1 0,0-7 3 0,-1 3-2 0,15-3 0 16,-1-4 0-16,0 4-3 0,6-4-3 0,1-4-7 0,0 0-13 16,12 1-25-16,-6-5-53 0,6 1-74 0,7-4-82 15,1 0-73-15,4-3-74 0,2-5-94 0,7 4-162 16,-1-7-72-16,0 4 5 0</inkml:trace>
  <inkml:trace contextRef="#ctx0" brushRef="#br0" timeOffset="50417.42">14197 11880 95 0,'0'-7'371'0,"0"3"-102"15,-6-3-92-15,6 0-63 0,-6-1-33 0,6 5-14 0,-7-5-7 16,7 5-1-16,-7-1 1 0,7-3 4 0,0 3 4 0,0 0 2 16,0 4 4-16,-6-3 4 0,6-1 7 15,0 4 9-15,0-4 8 0,0 4 8 0,0 0 4 0,0-4 1 0,0 4-3 16,0 0-11-16,0 0-12 0,0 0-15 0,0 0-12 15,0 4-13-15,0-4-6 0,6 4 7 0,-6 0 11 0,7 3 17 0,0 4 12 16,-1-4 13-16,0 8 9 0,7-4 8 0,-6 7 0 16,0 0-8-16,-1 1-15 0,7 3-12 0,-6 0-11 0,5 4-11 15,2-4-11-15,-8 3-7 0,7 1-10 0,-7 0-8 16,8-1-2-16,-8 4-8 0,7-7-5 0,-6 4-5 0,-1 0-2 16,1-4-3-16,-1 0 1 0,0 0-1 0,-6-4-2 0,8 0 2 15,-8-2 0-15,6-2 1 0,-6-3-1 0,0-1 1 16,0-2 0-16,0-1-2 0,0 1 2 0,0-5 1 0,0 1-3 15,0 0 3-15,0-1-2 0,0-3-3 0,0 4-9 0,0-4-25 16,0-4-53-16,0 4-67 0,-6-3-66 0,6-5-54 16,0 1-44-16,0 0-32 0,0-5-21 0,0-2-1 0,0 3 26 15,0-3 47-15,6-2 45 0,0 2 32 0,-6-1 24 0,6 1 12 16,2-1 1-16,-2 0 4 0,0 1 5 0</inkml:trace>
  <inkml:trace contextRef="#ctx0" brushRef="#br0" timeOffset="50687.49">14516 12019 119 0,'8'-14'204'0,"-8"3"-12"15,6 4-17-15,-6-4-22 16,0 3-23-16,0 1-24 0,0 3-11 0,0 1-19 0,-6 3-18 0,-2 0-12 0,2 0-9 0,-7 3-6 16,7 1-5-16,-8 0-4 0,2 3-6 0,-2 0 4 15,8 1 3-15,-7-1 0 0,6 0 2 0,-6 1 0 0,7-1 1 16,0-4 1-16,-2 4 1 0,8 1 1 0,-6-4 4 0,6 2 2 31,0-1 1-31,0 2 3 0,0 1 3 0,0-5 3 16,0 5 6-16,0-1 5 0,0 0 2 0,6 1 2 0,-6-1 4 15,8 0 3-15,-2 4 4 0,0 0 1 0,1-4-2 0,6 4-2 16,0 0-2-16,-1 4-1 0,2-7-3 0,6 3-6 0,-1 0-6 16,1-1-3-16,-8-2-4 0,15 3-5 0,-7-4-6 15,-2 0-5-15,2 1-7 0,0-1-4 0,-1 0-1 0,-5 1-4 16,5-5-5-16,1 5-3 0,-1-1-3 0,-6-4 0 0,0 1-11 16,0 3-30-16,0-3-38 0,0 0-41 0,0-1-45 15,1-3-50-15,-8 0-65 0,7 0-110 0,-7 0-124 0,1-3-53 16,-1 3-9-16</inkml:trace>
  <inkml:trace contextRef="#ctx0" brushRef="#br0" timeOffset="51241.09">14933 12247 297 0,'0'0'256'16,"0"0"-62"-16,7 0-51 0,-7-4-37 0,0 4-23 0,0-4-14 15,6 4-7-15,-6 0-4 0,0-3-1 0,0 3-3 16,0 0-2-16,0 0-1 0,7 0-3 0,-7 0 0 0,0 3 3 16,0-3 3-16,7 8 7 0,-7-5 5 0,6 1 8 15,-6 3 8-15,6 4 7 0,1-3 6 0,0 6 2 0,-1 1-4 16,1-1 0-16,-1 1 1 0,-6 4-2 0,6 3-2 0,1-4-4 16,0 4-3-16,-7 0-2 0,6-1-5 0,-6 2-8 15,6-1-9-15,2-4-8 0,-8 0-9 0,6 1-12 0,0-4-9 16,-6-1-7-16,7 0-4 0,-1 2-4 0,-6-5-10 15,7-1-10-15,-1-2-26 0,-6 3-31 0,7-8-40 0,-7 5-41 16,6-5-43-16,0-3-41 0,-6 0-47 0,8-3-59 0,-2-5-95 16,-6 1-82-16,0-4-28 0</inkml:trace>
  <inkml:trace contextRef="#ctx0" brushRef="#br0" timeOffset="51733.91">14927 12328 364 0,'0'-8'344'0,"0"4"-102"16,0 0-83-16,0 1-50 0,6-5-24 0,-6 5-13 15,7-4-5-15,-7 3-7 0,6-3-1 0,8 3 1 0,-8 0 1 16,0 1 3-16,1-5 3 0,6 5 3 0,0-1 0 0,0 0 3 16,0 1 2-16,1-1 1 0,-2 0 2 0,1 4-4 15,0 0-5-15,6 0-6 0,-5 0-5 0,-1 4-6 0,0 0-8 16,-7 3-6-1,7 0-5-15,-7 4-4 0,2-3-4 0,-2 3-4 0,0-1-3 16,1 1 1-16,0 5-2 0,-7-2 0 0,0 1-3 0,0-1 0 0,-7 1 0 0,7 0 2 0,-7-5 3 16,1 1 2-16,0 0 6 0,-2 0 6 0,8 0 13 0,-6-4 11 15,0-3 12-15,6 4 10 0,-7-4 5 0,7 0 6 0,-6-4 0 16,6 0-3-16,0 0-6 0,0 0-10 0,0 0-13 16,6 0-11-16,-6 0-11 0,7 0-9 0,-1-4-7 15,0 0-6-15,2 0-5 0,4 4-4 0,2-4-3 0,5 0 0 16,-6 4-1-16,0 0-1 0,7 0 0 0,-8 0 0 0,8 0-2 15,-7 4 1-15,1 0 0 0,-2 4 0 0,1-4-1 32,-6 3 2-32,-1 0-3 0,1 0 0 0,-1 4 4 0,-6 0 2 15,-6 0 3-15,6 0 1 0,-7 4 1 0,-6 0 3 0,0-5 3 16,1 5 2-16,-8-1 0 0,0-2-9 0,-6 2 6 0,7-3 6 16,-8 0 3-16,8 0 2 0,-8-3 2 0,8-1 1 15,-7 0-2-15,6-3 8 0,1 0-6 0,6-1-7 0,-6-3-6 16,5 0-4-16,2 0-10 0,5-3-18 0,-6-1-30 0,7-3-50 15,-1-1-73-15,7-3-72 0,0-3-64 0,7-1-63 16,-1-3-72-16,0-1-111 0,8-3-98 0,-2 0-18 0,2-3 29 16</inkml:trace>
  <inkml:trace contextRef="#ctx0" brushRef="#br0" timeOffset="52051.1">15272 11811 197 0,'0'-4'470'0,"0"0"-129"16,0 0-135-16,6-2-76 0,1 6-39 0,0-8-17 15,-1 5-5-15,7 3-2 0,-7-8 2 0,8 5-2 0,5 3 2 16,-6-4 1-16,6 1 6 0,1 3 7 0,0-4 12 0,-1 0 13 15,7 4 12-15,0-4 12 0,-6 0 9 0,7 0 3 0,-2 1-6 16,1 3-13-16,-6-4-19 0,0 1-19 0,5 3-17 16,-5-4-18-16,-8 0-15 0,8 4-13 0,-7 0-10 0,1 0-14 15,-2 0-30-15,-5 4-43 0,6-4-48 0,-7 0-45 0,1 4-43 16,0-4-34-16,-1 0-36 0,-6 0-25 0,7 0-2 16,-7 0 5-16,0 3 15 0,-7-3 11 0,1 4 20 0,-8-1 25 15,8-3 35-15,-7 4 55 0</inkml:trace>
  <inkml:trace contextRef="#ctx0" brushRef="#br0" timeOffset="52241.77">15715 11756 37 0,'-19'4'115'0,"5"-4"39"0,-5 0 28 15,-1 0 9-15,8 0-11 0,-8 0-23 0,6 0-25 0,2 0-24 0,-1 0-14 16,6 0-9-16,-6 0-13 0,7 4-9 0,6-4-7 0,-6 0-4 16,6 3 0-16,0 4 4 0,0 1 5 0,0-1-2 15,0 3 8-15,0 2 12 0,6-1 21 0,0 3 27 0,0 1 18 16,1 3 14-16,6 0 13 0,0 5 9 0,-7-1 6 16,8 0-3-16,-2 0-14 0,-4-1-28 0,4 5-24 0,1-5-26 15,1 6-23-15,-8-5-17 0,6 3-16 0,2 1-12 0,-1-4-11 16,-7 3-7-16,8-2-21 0,-8-1-38 0,7 3-58 15,-6-6-59-15,-1 2-56 0,0-2-50 0,1-1-53 0,0 1-65 16,-7-1-83-16,0-3-115 0,-7-1-27 0,0 1 14 0</inkml:trace>
  <inkml:trace contextRef="#ctx0" brushRef="#br0" timeOffset="52654.35">13937 13046 310 0,'-7'4'433'0,"1"-4"-126"0,6 0-123 16,0 0-72-16,6 0-41 0,1 0-18 0,6-4-4 15,7 4-1-15,-1-5 1 0,7 5 1 0,7-3-1 0,-1 3 0 16,7-4-3-16,7 4-1 0,-1-4 1 0,1 4 3 0,7-3 3 16,4-1 2-16,-4 0 5 0,5 4 7 0,1-3 3 15,0-1 2-15,6-3 2 0,0 3 4 0,-6-3 5 0,6 0 8 32,0 3 9-32,0-3 6 0,1-1 6 0,-1-3-1 15,-8 4-2-15,9 0-4 0,-7-1-10 0,-1-2-10 0,-6 2-11 16,1 0-9-16,-1-1-11 0,-7 0-5 0,-6 2-8 0,-7 3-10 15,1-3-2-15,-7 3-2 0,-6 1-4 0,-1-5-4 16,-5 8-4-16,-2-3-2 0,-5-1-3 0,0 4-6 0,-1 0-13 16,-6 0-28-16,0 0-54 0,-6 0-57 0,-1 0-59 15,0 4-51-15,-5-1-49 0,-2 1-55 0,-11 0-69 0,5-1-102 16,-6 5-51-16,-7-1-4 0</inkml:trace>
  <inkml:trace contextRef="#ctx0" brushRef="#br0" timeOffset="53592.14">14627 13657 287 0,'0'-4'392'0,"-6"4"-104"0,6 0-90 0,0-3-61 16,-6-1-38-16,6 1-21 0,0-1-10 0,6 0-5 0,-6 1-2 15,0-5-2-15,6 5-4 0,1-5 2 0,-1 1 6 16,1 3 10-16,0-3 9 0,-1-1 12 0,0 5 9 0,0-5 6 16,2 1 4-16,-2 3 2 0,7 1-7 0,-13-1-7 0,13 0-12 15,-6 1-10-15,-1 3-7 0,0 0-5 0,1 3-3 16,0 1 1-16,-1 0 6 0,7 3 6 0,-6 4 1 0,6 0 1 15,-7 4-4-15,7 3-5 0,-6 1-7 0,5 3-9 0,-4-4-13 16,-2 7-13-16,7-3-8 0,-7 4-7 0,1 0-2 0,-1 3-2 16,-6-3-1-16,7 3-2 0,-1-4 0 0,-6 2-3 15,0-2 1-15,6-3 0 0,-6 0-1 0,0-4-6 0,0 0 3 16,0-3 3-16,0-1 4 0,0-2 6 0,0-5 4 16,0 1 9-16,0-1 9 0,8-4 7 0,-8-3 7 0,0 0 0 15,0 0 2-15,0-3-2 0,0-4-5 0,0-1-5 16,-8-6-5-16,8 3-3 0,0-8-6 0,-6 1 0 0,6-1-2 15,0-2-2-15,0-1 1 0,-6 0 3 0,6-1-1 0,0-2 0 16,0 3 2-16,0 0 4 0,6 0 3 0,-6 4 1 0,0 0-1 16,6 2-3-16,-6 2-2 0,8-1-5 0,-2 4-5 15,0 0-7-15,7 4-5 0,-6-4-2 0,6 4-4 16,0 3-1-16,0 0 0 0,0 1 1 0,7 3 0 0,-8 3 0 0,2 1 0 16,6 0 3-16,-1 7-3 0,-6 0 0 0,6 0 0 15,-5 3-2-15,5 1 0 0,-6 4 0 0,0-1 1 0,-1 3-6 16,2 2 3-16,-1-1 1 0,0 3 2 0,-7-2-4 0,1 2 0 15,-1 1 0-15,1-4 0 0,-7-1-2 0,7 2 2 0,-7-6 0 16,0 1-1-16,0-2 3 0,0-5 2 0,0 0 0 16,0-4 3-16,0 0 5 0,0-3 5 0,0 0 6 0,0-4 6 15,0 0 2-15,0-4 3 0,0 0 3 0,0-3-4 0,0-4 1 16,0-3-5-16,0-6-3 0,6 2-3 0,-6-3-3 16,6-1-2-16,1 0-2 0,0-4 2 0,-1 1 1 0,0-1-1 15,1 4-8-15,6-4 5 0,0 4 1 0,1 0 0 16,-2 1 1-16,8-2 3 0,-7 5-2 15,7 3-3-15,-2 1 5 0,2 3-4 0,0 0-3 0,-1 7-1 0,1 0-1 0,0 1-4 16,-1 6-1-16,1 1 1 0,-8 3 0 0,8 4-2 16,-7 4 0-16,7 0-1 0,-8 3 0 0,2 5 0 0,-1-6 1 15,-7 5-1-15,8 0 0 0,-8 4 0 0,6-4 0 0,-4 3 2 32,-2-2 1-32,0 2 0 0,-6-3-1 0,7 1-1 0,-1-2-3 15,-6-3-8-15,7 0-16 0,-7 1-25 0,7-4-27 16,-7-4-28-16,6-4-35 0,-6 0-95 0,13 1-117 0,0-8-125 15,0 0-216-15,7-8-98 0,6 1-41 0,0-4-8 0</inkml:trace>
  <inkml:trace contextRef="#ctx0" brushRef="#br0" timeOffset="53996">17832 12543 595 0,'-7'-3'623'0,"1"-1"-110"16,6 0-158-16,0 1-100 0,0 3-45 0,6 0-8 0,-6 0 6 16,7 3 0-16,5 1-1 0,2 0-5 0,-2 7-11 0,8-3-18 15,0 6-29-15,-1 0-41 0,-5 4-31 0,5 1-25 16,1-1-16-16,-2 4-11 0,-4 4-4 0,-1-1-5 0,0 1-1 16,0 4-3-16,-7-1-3 0,-6 4 1 0,7-4-1 15,-7 4-3-15,-7-3 0 0,1 2 0 0,0-2 0 0,-1-1 0 0,-6 1-1 16,0-5-1-16,7-3 2 0,-14 4 0 0,7-5-1 15,0-2-4-15,-6-5-4 0,5 5-15 0,2-8-36 0,-2 0-68 16,1 0-84-16,0-4-79 0,0-4-86 0,7-3-117 16,-8 0-162-16,8-3-79 0,0 0-16 0</inkml:trace>
  <inkml:trace contextRef="#ctx0" brushRef="#br0" timeOffset="54924.48">21577 11430 284 0,'-7'-4'544'0,"7"0"-111"16,-7 4-141-16,7-3-85 0,0 3-39 0,-6 0-13 0,6-4 0 31,0 4-4-31,0 0-7 0,0 0-7 0,0 4-4 0,-6-4-2 15,6 3 3-15,0 5-1 0,0-5-3 0,0 5 0 16,-7 3 1-16,7-4 4 0,-7 4-6 0,1 4-11 0,-7-4-18 16,0 3-16-16,0 1-11 0,-13 0-13 0,6 3-6 0,-5 0-8 15,-9 0-3-15,2 2-1 0,-13 1 0 0,-2 1-2 16,2 0 0-16,-13 3-1 0,5-3 1 0,-6 4 2 0,2 0 3 16,4-5 1-16,-5 5 3 0,13-4 6 0,-8 0 5 15,14 0 0-15,-1 1 2 0,2-5-1 0,11-1-4 0,1 2-5 16,0-4-5-16,7-1-7 0,6-2-7 0,0 2-5 0,7-7-5 15,-8 4-5-15,14 1 0 0,-6-5-5 0,6 0-3 0,0 1 0 16,6 3 0-16,1 0-3 0,0-1 5 0,5 1 1 16,2 0 4-16,5 4 3 0,7 0 0 0,0-1 0 0,7 1-1 15,5 0 0-15,2 3-3 0,12-3-2 0,-6 3-3 0,13 0-3 16,-1 4-1-16,7-4 0 0,0 5-3 0,0-1-1 16,7 0-3-16,0 0-1 0,-7-1-1 0,6 1 1 0,-6-4-1 15,0 2 1-15,-6 1 0 0,-7-7 1 0,0 5-1 0,-6-4 0 16,-7-1-1-16,-7 1 0 0,1-4-3 0,-13 0-1 0,0-4 0 15,-2 0-1-15,-4-2 3 0,-8 2 2 0,1-7 0 16,-1 4 1-16,-6-1 3 0,6-3-3 0,-6 4 4 0,0-4 0 16,-6 0 0-16,6-4-1 0,-6 4-2 0,-1-3-4 0,1-1-13 15,6 4-19-15,-14-4-33 0,8 1-35 0,0 3-37 16,-8-5-59-16,8 1-114 0,0-3-108 0,6-7-108 0,-7 0-175 16,7-4-93-16,-6-5-41 0,6 4-8 0</inkml:trace>
  <inkml:trace contextRef="#ctx0" brushRef="#br0" timeOffset="55399.06">21928 11859 78 0,'0'-12'583'0,"-6"5"23"0,0 3-150 16,6 1-117-16,0-1-56 0,0 0-24 0,0 1-5 0,0 3-3 16,-8-4-11-16,8 4-18 0,0 0-27 0,0 0-38 15,0 0-42-15,0 0-37 0,0 4-26 0,8 3-16 0,-2-3-7 16,0 7-2-16,0 0-4 0,1 0 3 0,6 3 4 0,0 0-1 16,1 6-3-16,-2-2-5 0,2 4-5 0,5 0-2 0,-6-1-3 15,6 5-3-15,1 0-5 0,0-4 1 0,-1 4-2 16,-6-1 0-16,6-3 2 0,1 0-2 0,-1-3-2 0,1-1 2 15,-6 0 2-15,5-3 3 0,-6-4 7 0,0-4 13 0,-1 0 16 16,-4-3 18-16,4-4 20 0,1 0 17 0,1-7 15 16,-2-1 18-16,2-6 14 0,-8-1 5 0,7-3 1 0,0-5-3 15,-6 2-2-15,5-5-3 0,-5-3 2 0,0 3-9 0,-1-3-11 16,-6-1-12-16,6 1-8 0,-6 0-4 0,0 0-8 16,0 0-6-16,0-1-10 0,0 4-7 0,-6-3-4 0,6 7-4 15,0-3-7-15,-6 2-11 0,6 5-7 0,-7 0-9 16,0 3-9-16,7 0-9 0,-6 8-6 0,6-4-11 0,0 4-19 15,0 3-28-15,-6-3-40 0,6 3-49 0,0 4-58 0,0 0-57 16,0 4-45-16,6-1-44 0,-6 5-89 0,6-1-95 0,8 1-86 16,-8-1-108-16,14 0-91 0,-7 4-38 0,0-7-11 15,0 4 19 1</inkml:trace>
  <inkml:trace contextRef="#ctx0" brushRef="#br0" timeOffset="55985.43">22664 11492 267 0,'-12'-3'543'15,"4"3"-105"-15,2-4-132 0,-7 0-77 0,6 4-33 0,7 0-4 16,-6 0 11-16,-1-3 5 0,7 3-1 0,0 0-6 15,0 3-11-15,0-3-9 0,0 0-10 0,7 4-16 16,6 0-19-16,-6-1-13 0,5 4-12 0,8-3-9 0,0 0-8 0,5-1-14 16,1 1-12-16,1 0-12 0,-1-1-10 0,6 1-6 15,1 3-3-15,-1-3-3 0,1 0-3 0,-1-1-3 0,1 1-4 16,-1 0-1-16,8 3-2 0,-7-3-1 0,-1-1-1 16,1 4-5-16,-1-3-2 0,-6 0-3 0,7-1 0 0,-7 1 3 31,-1 0 0-31,2-1-2 0,-1 1 0 0,0 0 1 0,-6-1 2 15,-1 1 2-15,1 1 2 0,0-2-1 0,-1 0-1 16,-6 1 0-16,-7-4 1 0,7 4-1 0,1 0 0 0,-8-1-2 16,0-3 0-16,1 4 0 0,-7-1 0 0,6 1 1 0,-6-1 0 15,0 1 3-15,0 4-6 0,0-5 4 0,0 5 3 0,-6 2 0 16,6-2 1-16,-7 3 0 0,1 3-1 0,0-3 1 16,-8 7 3-16,8 2-3 0,-7 1-4 0,0 1 1 15,0 4 0-15,-7 3 0 0,0 3-2 0,1 2 1 0,-7 6 0 16,6 1 5-16,-6 3-4 0,-7 0 0 0,8 3-2 0,-7 0-2 15,-2 1 0-15,2 0 2 0,6 0 0 0,-6-4-2 0,-2-1 10 16,9-3 8-16,-1 1 9 0,0-4 8 0,0-4 7 16,6-4 7-16,7-3 3 0,-7-4 5 0,8 0-3 0,-1-4-3 15,6-3-4-15,0-5-5 0,1 2-3 0,0-5-6 0,6-4-2 16,-7 4-3-16,7-3-5 0,0-4 0 0,0 4-2 16,0-4-2-16,7 0-3 0,-7 0-3 0,6-4-5 0,0 0-5 15,-6 1-5-15,14-1-8 0,-8-3-12 0,1 4-17 0,-1-5-22 16,0 4-28-16,2 1-37 0,-2-1-44 0,-6 4-46 0,6-3-39 15,-6-1-67-15,6 4-107 0,-6-4-92 0,0-3-102 16,0 3-170-16,0 1-72 0,0-5-12 0,0 8 10 0</inkml:trace>
  <inkml:trace contextRef="#ctx0" brushRef="#br0" timeOffset="57589.42">24449 11844 45 0,'0'0'460'16,"0"-4"-99"-16,-7 4-117 0,7 0-85 0,0 0-50 0,-7 0-28 0,7 0-15 0,0 0-7 15,0 0-8-15,0 0-6 0,0 0-6 0,0 0 1 0,0 4 7 0,7-4 14 16,0 3 11-16,-1 1 13 0,0 0 9 0,8-4 13 15,5 4 12-15,-6-1 6 0,14-3 0 16,-8 4-2-16,7-4-3 0,0 3-5 0,6-3-8 0,1 0-8 0,0-3-9 16,-1 3-9-16,7-4-11 0,-7 1-11 0,8 3-8 0,-7-4-8 15,5 0-5 1,-5 0-7-16,-1 1-5 0,1 3-2 0,-7-4-3 0,7 0-4 0,-13 1-5 0,6 3-2 0,-14-4-2 16,8 4-2-16,-13 0-4 0,5-4-11 0,-4 4-22 0,-2 0-32 15,-6 0-41-15,6 0-48 0,-6 0-44 0,0 0-41 0,-6 4-44 31,0 0-38-31,-8-1-45 0,-6 5-59 0,1-1-99 0,-13 1-29 0</inkml:trace>
  <inkml:trace contextRef="#ctx0" brushRef="#br0" timeOffset="57827.96">24384 12093 324 0,'-14'4'440'0,"8"-1"-139"0,0 1-107 16,-1-1-58-16,7 1-19 0,7 0 3 0,-1-4 19 15,7 3 14 1,6 1 11-16,1-4 2 0,13 0-4 0,-1 0-9 15,7 0-16-15,7 0-20 0,-7-4-19 0,6 1-10 0,8-1-3 16,-7 4 2-16,5-4 1 0,1 1 4 0,1 3 7 16,-8-4 5-16,7 4 0 0,-7-3-5 0,8-1-9 0,-14 4-6 15,1-4-7-15,-2 1-9 0,-11-1-8 0,-1 4-8 0,-7-4-8 16,-6 4-6-16,0-3-4 0,-1 3-2 0,-4 0-3 16,-8 0-1-16,6 0-10 0,-6 0-11 0,0 0-17 0,-6 0-37 15,-8 0-78-15,8 0-95 0,-7 0-90 0,-7 0-107 0,0 0-183 16,2 0-111-16,-9 0-59 0,1 0-8 0</inkml:trace>
  <inkml:trace contextRef="#ctx0" brushRef="#br0" timeOffset="65112.39">23153 11056 65 0,'0'0'266'0,"0"-3"-46"0,-7 3-49 0,7-5-44 16,0 5-37-16,0-2-26 0,0 2-14 0,0-4-7 16,0-1-6-16,0 5-4 0,0 0-5 0,0 0-3 0,0-3-1 15,0 3-1-15,0 0-2 0,0 0 2 0,0 0 5 0,0 0 6 16,0 0 7-16,0 0 6 0,0 0 6 0,-7 0 8 0,7-4 7 15,0 4 5-15,0-4 5 0,0 4 2 0,-6-3 0 16,6 3-2-16,0-4 0 0,0 4 1 0,0-3 0 0,0 3 1 16,0-4 5-16,0 4 4 0,0-4 5 0,0 1 6 0,0 3-1 15,6-8-3-15,-6 5-3 0,7-5-2 0,0 5 0 16,5-8 1-16,-5 3-3 0,6 1-4 0,0-4 1 0,0 4-1 16,6-1-3-16,-5-2-7 0,-1 3-16 0,7-1-11 0,-8 1-8 15,2-1-10-15,5 4-4 0,-6 1-7 0,6-1-5 16,-5 0-3-16,5 1-2 0,-6 3-2 0,0 0-1 0,0 0-4 15,0 3-1-15,1 1 0 0,-8 3-1 0,0-3 0 16,1 4 1-16,-1 3 1 0,1-4 0 0,-7 4 1 0,0 4 0 16,0-1 1-16,-7 1 3 0,1 4-1 0,-7-2 0 0,-1 5-2 15,-5 1 1-15,0-2 0 0,-1 1-1 0,-6 0 1 16,0 1 0-16,6-6 0 0,-6 5 1 0,0-3 1 0,7-1 0 16,-1 1 0-16,-6-1 0 0,13-4 0 0,0 1 1 15,0 0 0-15,0-4-1 0,6-4 0 0,1 3 2 0,0-1-1 16,6-6-1-16,-7 1-1 0,14 0-2 0,-7-4 1 0,6 3 6 15,0-3 2-15,8 0 3 0,5-3 2 0,7-1 2 0,0-3 3 16,7-2 0-16,-7-1-2 0,13 3-6 0,-7-4-4 0,1 0-1 16,6 0-3-16,-6 0 0 0,6 0 0 0,-7 4 12 15,1-4-5-15,-1 3 0 0,-6-3 2 0,7 4 0 0,-13 0 2 16,-1 3 0-16,1 1 1 0,-14-1-8 0,8 0 7 0,-8 1 3 16,0 3 2-16,-6-5 4 0,7 5 2 0,-7 0 1 15,0 0 0-15,0 0-3 0,0 0 0 0,0 0-7 0,0 0-4 16,0 0-9-16,0 0-19 0,-7 5-23 0,7-5-31 15,0 0-79-15,-6 3-111 0,6-3-111 16,0 4-153-16,6-4-170 0,-6 4-94 0,7-8-43 0,6 4-4 16</inkml:trace>
  <inkml:trace contextRef="#ctx0" brushRef="#br0" timeOffset="66714.22">27529 11129 230 0,'7'-7'275'0,"-7"3"-90"0,0-3-61 0,0 3-41 0,0 1-22 15,6-1-13-15,-6 0-6 0,0 1-4 0,0-1-1 16,0 0-4-16,0 4 1 0,7-4-2 0,-7 4 0 15,0-3 2-15,0 3 4 0,0-4 6 0,0 4 5 0,0-3 7 16,0 3 9-16,0-4 5 0,-7 4 7 0,7-3 6 0,0 3 7 16,0-4 4-16,-6 0 5 0,-1 1-1 0,1 3 1 15,6-5 3-15,-7 3 2 0,-6-2 2 0,7-1-3 0,-1 5-4 16,-6-3-8-16,7 3-6 0,-7-4-9 0,-1 4-12 0,-6 0-12 16,8 0-13-16,-8 0-12 0,1 4-7 0,-1-4-4 0,1 3-1 15,-1 2 3-15,0 1 5 0,-6-1 6 0,7 2 9 16,-1 0 6-16,8-3 3 0,-8 3 2 0,7 0 1 0,0 1-3 15,6-1-4-15,-5 0-5 0,5-3-10 0,0 3-4 0,7 1-5 16,-6-1 1-16,6 1-2 0,0-2 2 0,6 2 0 16,-6-1 4-16,14 0 2 0,-8 4 7 0,7 1 5 0,7-5 1 15,0 4 1-15,-2 0-3 16,9-1 2-16,5 6-6 0,1-5-1 0,5-1-8 16,2 5-4-16,-1 0-2 0,6-4-5 0,1 3-2 0,-1 1-3 0,2 0-2 15,-2 0-2-15,1 3-2 0,-7 0-2 0,-1-3-1 16,-5 3 1-16,-1 0-1 0,-5 0-1 0,-8 1 1 0,1-1-1 0,-7-3 1 0,0 3 1 15,-6-3 0-15,-7 3 0 0,0-3 0 0,-14 3 0 16,2-3 1-16,-15 0 0 0,1-1 1 0,-6 1-1 16,-1-4 0-16,-6 0 0 0,-7 0-1 0,8-3 2 0,-1-2 0 15,-1 2 0-15,1-5-2 0,7-3 0 0,-1 4 4 0,7-4 5 16,7-4 0-16,-1 1 4 0,0-1 1 0,14 0 1 0,-7-2 3 16,6-6 0-16,7 1-2 0,0 0-3 0,7-7-1 0,6 0-5 15,-1-1-3-15,8-3-1 0,7 0-2 0,-8-3-1 16,7-1 0-16,0 0 0 0,0 0 0 0,0-3 0 0,1 0 2 15,-1 3 0-15,0-3-1 0,-1 0-1 0,1 3-1 0,-6 0-1 16,-1 1 0-16,1-1 2 0,-6 1 0 0,-2 2 3 0,1 1 2 16,-6 1 3-16,-7 2 5 0,0 1 5 0,-7-1 2 15,1 5 0-15,-7 3-1 0,-7-3-1 0,0 6-2 0,1-3-3 16,-7 4-5-16,-6 3-3 0,5 4-4 0,-5 0-1 0,6 0-7 16,-7 4-12-1,7-1-16-15,7 1-29 0,-1-1-60 0,7 5-82 0,0 0-78 16,7-2-77-16,6 2-86 0,6 0-169 0,0-1-97 0,14 0-41 0,0-4 23 0</inkml:trace>
  <inkml:trace contextRef="#ctx0" brushRef="#br0" timeOffset="67054.65">28219 11060 69 0,'-6'-7'549'0,"0"2"-8"0,6-1-155 16,-7-2-117-16,7 4-52 0,-7 0-9 0,7 1 6 0,0-1 7 16,0 4-1-16,0-3-13 0,0 3-18 0,0-4-28 0,0 8-34 15,0-4-37-15,0 3-34 0,7 4-21 0,-7 1-10 16,7 0 0-16,-1 3 2 0,0 3 5 0,2 0 0 0,-2 1 4 15,0 4 4-15,7-1-1 0,-6 4-2 0,-1-1-3 0,1 6-5 16,-1-5-4-16,0 3-3 0,2 1-5 0,-8-1-4 16,6 0-4-16,-6-2-2 0,0 3-3 0,6-4 0 0,-6 0-1 15,0-4 0-15,0 4-1 0,0-3-2 0,0-5-3 0,0 1-11 16,0-1-29-16,-6-3-51 0,6-3-56 0,0-1-57 16,0-3-56-16,0-1-56 0,6 1-60 0,-6-8-70 0,0 1-86 15,0-5-69-15,0-3-12 0</inkml:trace>
  <inkml:trace contextRef="#ctx0" brushRef="#br0" timeOffset="67302.2">28402 11214 378 0,'0'-8'386'0,"0"5"-112"0,-7-1-96 0,7 1-61 16,-6-1-36-16,0 0-20 0,-2 4-14 0,2 0-10 0,-6 0-8 16,5 4-7-16,0 0-3 0,-6-1-1 0,7 1 1 15,-8-1 2-15,8 5 2 0,0-5 3 0,0 5 2 16,-2-2 2-16,8-1 4 0,-6 2 5 0,6 0 3 0,0 1 3 15,0-1 3-15,0 0 6 0,6 0 5 0,-6 5 7 0,8-5 8 16,-8 0 10-16,6 4 7 0,0-4 6 0,7 5 2 0,-6-5-4 16,6 4-9-16,0 0-9 0,0-4-14 0,7 4-14 15,-8-4-14-15,8 4-17 0,-1-3-35 0,1-1-44 0,0 4-49 16,-1-7-50-16,1 3-57 0,-1-3-76 0,1-1-127 0,0-3-115 16,-8 0-48-16,2 4-2 0</inkml:trace>
  <inkml:trace contextRef="#ctx0" brushRef="#br0" timeOffset="67507.73">28578 11342 370 0,'0'-4'520'0,"-6"4"-153"0,6 0-141 16,0-3-95-16,0 3-49 0,0 0-21 0,0 3-5 0,0 1 7 16,6 0 4-16,-6 3 5 15,6 4 3-15,0 0 7 0,8 0 6 0,-8 0 7 0,1 3 2 16,6 1-4-16,0 0-6 0,-7-1-4 0,8 1-8 15,-2 4-5-15,2-5-8 0,-1 4-17 0,-1-3-16 0,2 3-13 0,-2 0-23 0,2-3-37 16,-1 0-41-16,-1 0-41 0,-5-4-41 0,6 0-39 0,-7-1-49 16,2-2-61-16,-2-1-88 0,0-3-92 15,-6 0-28-15</inkml:trace>
  <inkml:trace contextRef="#ctx0" brushRef="#br0" timeOffset="67856.94">28643 11452 100 0,'-6'-8'532'0,"6"1"-87"0,0 0-123 0,0-1-82 15,0 1-36-15,0 3-9 0,6-3 0 0,-6 3-1 0,6-3-8 16,0 3-7 0,2-3-12-16,4 3-14 0,2 1-17 0,-1-1-17 0,-1 1-21 0,2 3-14 0,-2 0-14 0,2 0-13 15,-1 0-9-15,-7 3-11 0,0 1-10 0,1-1-8 0,-7 5-7 16,7-1-5-16,-7 4-2 0,0 0 0 0,-7 0-2 0,7 0-1 15,-7 0 0-15,7 0-1 0,-6 0 1 0,6 0 0 16,0 0-1-16,-6 0 0 0,12 4-1 0,-6-4 0 0,6 0 0 16,1 0-2-16,0 0-2 15,5-1-2-15,2 1-1 0,5 0-2 0,-6 0-5 0,6 1 1 16,-5-1-2-16,-1 0 0 0,0-4-1 0,0 4 0 0,-7 0 1 16,1-4 2-16,0 4 3 0,-1-4 2 0,-6 1 3 0,0 0-1 0,0-2 3 31,-6 2 3-31,-1-5 2 0,0 5-5 0,1-8 3 0,-7 3 0 15,7-3-4-15,-8 0-24 0,2 0-55 0,4-3-65 0,-4-5-66 16,-1 1-62-16,0-3-92 0,6-2-151 0,1-3-106 16,0 5-47-16,6-5 14 0</inkml:trace>
  <inkml:trace contextRef="#ctx0" brushRef="#br0" timeOffset="68126.29">28969 11046 264 0,'0'0'551'0,"0"0"-99"0,0-4-132 0,0-1-85 16,0 5-43-16,6-3-15 0,0 3 3 0,1-4 4 15,6 0-2-15,0 4-13 0,13-3-16 0,-6-1-15 0,5 1-17 16,8 3-11-16,-7-4-17 0,7 0-18 0,-1 1-14 0,2 3-9 15,-2-4-7-15,1 0-6 0,-8 4-9 0,1 0-15 16,0 0-38-16,0 0-55 0,-6 0-67 0,-7 0-60 0,7 0-57 16,-8 0-55-16,2 0-62 0,-8 0-79 0,1-3-110 0,-7 0-40 15,0-2 9-15</inkml:trace>
  <inkml:trace contextRef="#ctx0" brushRef="#br0" timeOffset="68301.14">29314 10986 92 0,'-6'0'468'0,"-2"8"-113"16,2-5-123-16,0 1-84 0,6 3-41 0,-7 1-15 15,7 2-3-15,0 1 2 0,0 5 2 0,0-2 9 0,7 0 10 16,-1 5 3-16,0-4-2 0,2 7-2 0,-2-4 5 0,6 3 4 16,2 2 1-16,-1-1-9 0,-7 0-15 0,8 3-12 0,4-2-12 15,-4-2-12-15,-1 2-18 0,0-1-33 0,0-1-55 16,-1 1-61-16,2 0-60 0,-1-3-69 0,-6-1-99 0,-1 1-181 16,1-5-99-16,-1 4-36 0</inkml:trace>
  <inkml:trace contextRef="#ctx0" brushRef="#br0" timeOffset="68680.47">27373 12210 402 0,'-20'4'573'0,"8"-1"-65"0,-2-3-192 0,8 0-129 0,6 0-66 16,-7 4-21-16,14-4 13 0,6 0 23 0,0 0 18 15,13 0 11-15,7-4 5 0,-1 1-2 0,20-1-15 0,0 4-12 16,7-7-24-16,13 3-19 0,-7 1-11 0,13-5-4 0,0 5-1 16,6-5 2-16,1-3 8 0,6 4-3 0,0-4-4 15,1 0-6-15,-1 0-9 0,0 0-9 0,0 0-6 0,1 0 0 16,-8 0-2-16,8 0-2 0,-8-4-2 0,-6 3 2 0,0 2 0 15,-12-5 1-15,-1 5 4 0,-6-2-5 0,-14-2-2 16,1 3-3-16,-7 0-5 0,-7-1-9 0,-6 2-6 0,1-1-6 16,-15 4-12-1,1 0-15-15,0-1-22 0,-6 5-30 0,-1-6-28 0,-6 6-45 16,0-4-93-16,-6 3-98 0,-7 0-96 0,-7 1-104 0,0 3-186 0,1 3-79 0,-13 1-31 0,6 3 13 16</inkml:trace>
  <inkml:trace contextRef="#ctx0" brushRef="#br0" timeOffset="69345.42">27822 12635 388 0,'-6'0'544'0,"-1"0"-132"0,7 0-146 16,0-3-94-16,7-1-40 0,-1 4-2 0,1-7 19 0,6 2 29 16,-1-2 21-16,2 0 11 0,12-1 6 0,-7-2 1 0,1 3-11 15,6-8-17 1,0 7-27-16,1-3-28 0,-2 0-24 0,1 1-13 0,-6-5-8 15,6 4-6-15,-7-3-9 0,-5 2-7 16,5 4-4-16,-6 1-3 0,-7 0 3 0,1 0-1 0,-1-1 0 16,1 5-2-16,-7 3-4 0,7-3-7 0,-7 3-5 0,0 0-7 15,0 0-11-15,-7 0-5 0,0 3-8 0,1 8-4 16,-7 0-2-16,7-1-2 0,-8 10-4 0,-5-2 0 0,6-1 0 16,-6 6-1-16,-1 2 0 0,0 4 0 0,1-2 0 0,-7 5 1 15,6 1 1-15,-6-4 0 0,7 8 0 0,-1-4-1 16,0 0 0-16,1 0 0 0,-1 0-1 0,0-3 1 0,8-1-3 15,-1-4 0-15,6 1 1 0,1-4 1 0,-1-4-1 16,7-2 2-16,0-6 0 0,0 1 2 0,0-4 4 0,0-3 2 16,7-1 5-16,6-3 7 0,-7-3 6 0,7-1 3 0,1-6 4 15,5-5 4-15,0 0 0 0,1 0 0 0,-7-3 0 0,7-4-4 16,-1 0-3-16,-6 0 0 0,0 0-2 0,7-4-1 16,-8 4-3-16,2-3-3 0,-8-1-2 0,7 1-3 15,1 3-3-15,-2-5-1 0,2 6-2 0,-8 3 0 0,0-1 3 16,1 1 4-16,-1 7 0 0,-6 0 3 0,7 0 1 0,0 4 1 15,-7 0-3-15,0 2-2 0,6 5-5 0,-6-4-7 0,0 4-1 16,0 0-4-16,6 4-3 0,-6 4 2 0,7 3 0 16,0 0 0-16,-1 0 0 0,0 4 3 0,1 3 1 0,-1 0 1 15,8 4-1-15,-8 0 2 0,0 4-3 0,8-4 0 0,-8 7 0 16,7-3-2-16,-6-1-1 0,6 4 0 0,-1-3 0 16,-4 4-4-16,4-1-6 0,1-4-15 0,-6 2-23 0,6-2-30 15,0-3-34-15,-6 4-33 0,5-8-38 0,2 0-88 0,-2 0-108 16,1-7-96-16,1 1-118 0,4-8-147 0,-4-1-74 15,-1-3-26-15,0 0 6 0</inkml:trace>
  <inkml:trace contextRef="#ctx0" brushRef="#br0" timeOffset="70457.77">28663 12679 235 0,'0'-4'347'0,"-8"1"-89"0,8-1-80 0,0 0-53 16,0 4-31-16,-6-3-15 0,6-1-3 0,0 0-4 0,0 1 3 15,0 3 2-15,0-4 3 0,0 4 4 0,0-4 6 16,0 1 7-16,0 3 8 0,6-4 10 0,-6 1 8 15,0-1 8-15,0 4 8 0,0-7 11 0,8 2 1 0,-8 5 0 16,6-4-2-16,-6 1-7 0,0-1-7 0,6 1-6 0,-6-1-8 16,7 0-18-16,0 4-11 0,-1-3-14 0,-6-1-13 15,7 4-11 1,-1-3-11-16,-6-1-10 0,6 4-8 0,1 0-2 0,-7-3-3 0,7 3-1 0,-1 0-2 0,0 0-1 0,-6 0 0 31,7 3-3-31,0 1-3 0,-1-1 0 0,1 4-1 0,-1 1-2 0,7-1-1 16,-6 5 0-16,-1-1 1 0,0-1 0 15,2 5 0-15,-2 0-2 0,0-1 0 0,1 5-2 0,-1-1 0 16,1 0-1-16,-1 0-2 0,-6 1 0 0,7-1-1 0,-1 1 2 16,-6-1 0-16,6 0 3 0,-6-3-2 0,0-1 2 15,0 1 0-15,0-1 1 0,0-2 1 0,0-1-2 0,0-4 0 16,-6 0 2-16,6-3 2 0,0 3 6 0,0-7 6 0,0 4 10 16,0 0 11-16,0-4 12 0,0 0 7 0,0-4 8 15,0 0 4-15,0-3 7 0,0 3 5 0,0-7-1 0,6 1-6 16,-6-6-2-16,0 2-4 0,0-1-3 0,8-3-1 15,-2 0-4-15,0 0-4 0,1-4-4 0,0 3-2 0,-1 1-1 16,7-5 2-16,-7 6 1 0,1 2-4 0,6-3-6 0,-7 3-6 16,1 0-7-16,0 4-4 0,5 0-5 0,-5 1-10 0,-1 2-6 15,1 0-5-15,-7 4-5 0,7 1 0 0,-1-1-2 16,0 4-1-16,2 0 0 0,-2 4 0 0,0-1 1 0,1 6 0 16,6-2 2-16,-7 4 0 0,1 0 1 0,-1 3 0 0,0 1-3 15,-6 0 0-15,8-1-1 0,-2 5 3 0,-6-2-3 16,6-2-1-16,-6 0-1 0,7 0 0 0,-7 0-2 0,0-1 0 15,0-6-1-15,0 2-1 0,0-2 1 0,0-5 3 0,0 5 2 16,0-5 4-16,0-3 3 0,0 0 5 0,0 0 2 0,0 0 6 16,0-3-1-16,0-5 2 0,0-3 3 0,0 1 1 15,6-1 1-15,-6-4 0 0,7 0-1 0,-1 1-3 0,1-5-1 16,6 1 0-16,0-1-3 0,0 1-1 0,0-4-1 0,6 4-3 16,-5 3 1-16,6-3 0 0,-8-1 1 0,8 5 0 15,-1 0-2-15,1 2 0 0,-1 1-3 0,1 0 0 0,-7 4-3 16,6 3-1-16,1 1-1 0,-7-1-3 0,0 4 1 0,0 4-1 15,-1-1 0-15,2 5-1 0,-1 3 1 0,-6 0 1 0,-1 4 1 16,7-1 1-16,-7 0 0 0,2 9-1 0,-2-5 0 16,0 4-5-16,-6 0-4 0,6 0-7 0,-6 3-6 15,7-3-7-15,-7 1-4 0,0-1-7 0,7 0-7 0,-7-1-3 16,0-2-4-16,0-1-4 0,0 1-5 16,0-5-8-16,0 1-8 0,0-1-12 0,0-3-12 0,0 0-14 15,0-3-11-15,0-5-14 0,6 1-28 0,-6 0-57 0,7-1-79 16,-7-3-76-16,12-3-90 0,2-1-156 0,-2-3-100 0,2-1-55 15,5 1 2-15</inkml:trace>
  <inkml:trace contextRef="#ctx0" brushRef="#br0" timeOffset="70663.95">30147 12683 260 0,'0'-8'761'16,"-6"8"45"-16,6-3-48 0,-7-1-183 0,7 4-160 0,0-4-121 0,-6 4-75 0,-1-3-50 16,7 3-45-16,0-4-44 0,-6 4-37 0,6 0-40 0,0 0-72 15,0 0-100-15,0-4-101 0,0 4-109 0,0 0-166 16,0 0-146-16,0 0-86 0,0 0-31 0,-6 0 28 0</inkml:trace>
  <inkml:trace contextRef="#ctx0" brushRef="#br0" timeOffset="82297.91">9150 15712 38 0,'0'-3'368'16,"0"3"-90"-16,0 0-87 0,0-4-66 0,0 4-44 0,0 0-24 16,0 0-12-16,0-4-5 0,0 4-2 0,0 0-4 0,0 0-2 15,0 0-4-15,0 0-2 0,0 0 0 0,0 0 1 16,0 0 2-16,0 0 4 0,0 0 4 0,0 0 5 0,0 0 2 15,0 0 3-15,0 0 0 0,0 0-3 0,0 0-2 0,0 0-5 32,0 4-4-32,0-4-4 0,0 0-2 0,0 4-1 15,-6-1 2-15,6 1 7 0,0 0 7 0,0 3 10 0,0 0 14 16,-7 0 13-16,0 4 16 0,1 3 13 0,-1-2 12 0,1 3 13 0,-8 3 12 0,8 1 9 0,-13-1 3 0,6 4 1 16,-6 0-10-1,-7 4-11-15,-1 3-13 0,1 0-15 0,-6 0-18 16,-1 4-15-16,1-3-16 0,-7 3-12 0,-1 0-6 0,1 0-4 15,-6-4-5-15,5 0-1 0,1 1-3 0,1-1-5 16,-2-4-1-16,7-3-1 0,1 1-3 0,-1-2-1 0,1-2-1 16,6-1-1-16,0-3 0 0,7-1 1 0,-8-3 1 0,15 4-2 15,-2-8 3-15,2 0-1 0,-2 2-1 0,8-3 0 16,-1-2-4-16,1 0 0 0,0-1-1 0,-2-3-1 0,8 4-4 16,0-4-1-16,-6 4-1 0,6-4-2 0,0 0 0 0,0 0-4 15,6 3 1-15,-6 1-1 0,8-4 0 0,-2 3 1 16,0 5 0-16,7-4 0 0,1 3 0 0,-2 0 2 0,8 1 0 15,-1 2-1-15,1 1 1 0,6 0 0 0,7 0 1 16,-1 4 0-16,1 0 2 0,5 0 1 0,2-1 0 0,5 5 0 16,-6-5 0-16,7 4-1 0,-1 1-1 0,1-1 3 0,0 1-1 15,-7 3-1-15,6-5-2 0,-6 6 0 0,7-5 0 0,-7 4 0 16,-6 0-2-16,5-3-1 0,-5 2 0 0,0 1 0 0,-7-3 1 16,0-1 1-16,0 0-2 0,0-3 0 0,-13 3 1 15,7-2-1-15,-8-2 2 0,2-3 0 0,-8 3-1 0,1-3 0 16,-1-7 0-16,1 3 5 0,-7-3 0 0,7-1 3 0,-7 1 3 15,0-4 3-15,6 4 4 0,-6-4 2 0,0 0 3 0,0 3 0 0,0-3-2 16,0 0-3-16,0 0-3 0,-6 0-3 0,6 0-4 16,0 0-3-16,0-3-3 0,0 3-3 0,-7 0-3 0,7 0-8 15,0-4-13-15,0 4-14 0,0 0-16 0,-7-4-25 0,7 1-50 16,0-5-84-16,0 1-83 0,0 0-68 0,0-4-72 0,0-4-80 16,0 1-154-16,-6-1-72 0,6-4-2 0</inkml:trace>
  <inkml:trace contextRef="#ctx0" brushRef="#br0" timeOffset="82948.39">9821 16119 481 0,'0'0'390'15,"-6"-4"-125"-15,6 1-93 0,-8-1-51 0,8 0-22 16,-6 4-7-16,6-3 1 0,-6 3 1 0,6 0-1 0,0 0-5 16,0-4-11-16,-7 4-13 0,7 0-17 0,0 4-14 0,0-4-10 15,7 3-5-15,-7 1 1 0,0 0 10 0,6 3 25 16,0 4 33-16,2 0 29 0,-2 0 17 0,7 4 16 0,-6-1 18 16,5 5 17-16,-5-5 2 15,6 8-17-15,0-3-27 0,0 2-24 0,0-2-17 0,0 3-18 16,0 1-20-16,0-2-20 0,1 4-15 0,4-3-8 15,-4 0-4-15,-1 0-3 0,7 0 0 0,-8-3-3 0,8 3-3 0,-7-4 1 16,0-3 1-16,0 3 1 0,-1-4-1 0,2 1 3 16,-1-4 0-16,-7 0 2 0,8-4 5 0,-8 1 2 0,0-4 5 0,-6 0 9 0,8-1 10 15,-8-3 7-15,6 0 5 0,-6-3 4 16,0-5 5-16,6-2 5 0,-6-6 1 0,0 1-4 0,0-3-7 16,0-4-6-16,-6 0-5 0,6-3-1 0,-6-1-8 0,-2-3-8 0,8-1-6 15,-6-3-5 1,0 1-4-16,-8-2-1 0,8 1-2 0,-1 1 1 0,1 2-1 0,0-3-1 0,-2 4 0 0,2 3-1 15,0-3 1-15,0 7 2 0,-1 0 0 0,0 0-6 16,1 4 1-16,6 3-1 0,-7 0-1 0,7 4 0 0,0 0-4 16,-6 0-2-16,6 4-2 0,0 4 0 0,0-1-1 0,0 0-2 15,0 0-5-15,0 1-8 0,0 3-10 0,0 0-10 0,0 3-15 16,0 1-16-16,0 0-20 0,6 3-19 0,-6 0-19 16,7 1-47-16,-7-1-78 0,6 4-83 0,-6-4-74 0,7 4-91 15,0-3-174 1,-1-4-88-16,0 3-39 0,-6 0 22 0</inkml:trace>
  <inkml:trace contextRef="#ctx0" brushRef="#br0" timeOffset="83437.95">10283 15837 263 0,'0'0'443'0,"0"-4"-128"0,0 1-115 16,0-1-63-16,0 4-31 0,0-4-15 0,0 1-5 0,0-1-4 16,7 0-3-16,-7 0-5 0,0-3-4 0,6 7-6 0,-6-7-2 15,7 3-1-15,0 1 2 0,-1-1 6 0,0 0 4 16,8-2 4-16,-8 0 2 0,0 3-2 0,7 0-4 0,1 3-8 15,-8-4-9-15,6 4-10 0,-4 0-5 0,4 0-3 0,2 4-4 16,-8-1-3-16,1 6-1 0,-1-3 0 0,0 5 1 16,-6 0 5-16,7 4-1 0,-7 3-1 0,-7 0 0 15,1 1-1-15,0 3-1 0,-1 0 1 0,1 0 2 0,-8-1 7 16,8-2 12-16,-8 3 14 0,2-3 12 0,6-5 12 0,-8 0 3 16,1-3 4-16,7 1-3 0,0-1-8 0,-2-1-13 0,-4-2-13 15,6-4-13-15,6 3-11 0,-7-3-4 0,7-1-7 16,-7 1-3-16,7-4-3 0,0 0-2 0,0 0-3 0,0 4-2 15,0-4-2-15,0 0-4 0,0 0 0 0,0 0-1 0,7 0-1 16,-7 0-3-16,7-4-1 0,5 4 0 0,-6 0 0 16,8 0 0-16,-8 0 0 0,7-4-2 0,7 1 0 0,-8 3 1 15,8-4-1-15,0 4 1 0,-7 0-1 0,7 0-1 16,-1 0 1-16,-6 0-1 0,7 0-1 0,-7 4 0 0,7-1-4 16,-8 1-6-16,1-4-14 0,0 4-23 0,0-1-51 15,1 1-71-15,-2 0-76 0,-5-1-75 0,6-3-86 0,0 0-130 16,0 0-123-16,-6 0-61 0,-1-7 1 0</inkml:trace>
  <inkml:trace contextRef="#ctx0" brushRef="#br0" timeOffset="83992.97">10674 15800 436 0,'-7'0'443'16,"1"-3"-136"-16,0 3-110 0,-1-4-61 0,7 4-31 0,0 0-14 15,-6 0-4-15,6-4 1 0,0 4-4 0,0 0-5 0,0 0-9 16,0 0-11-16,6 0-11 0,-6 0-7 0,0 0-2 16,7 0 3-16,-1 4 9 0,0-4 17 15,1 4 21-15,0-4 25 0,5 3 21 0,2-3 18 0,-1 4 9 16,-1-4 4-16,8 3-4 0,-6-3-10 0,5 4-17 0,0-4-21 15,0 4-21-15,1 0-20 0,6-1-14 0,-6 1-13 0,6 0-8 0,0-4-8 16,0 3-5-16,0 1-5 0,7 0-2 0,-7-4-4 16,6 3-2-16,-5 1-3 0,5-4-2 0,1 3-2 15,-1 1-2-15,-6-4 0 0,7 4-9 0,-1-1 2 0,-5 2 2 0,-1-2 0 16,-7 0 2-16,7 1 0 0,-6 0 0 0,-8 3 0 16,8 0 7-16,-7-3-3 0,0 3-3 0,-6 5 0 0,5-5-1 15,-5 0 0-15,0 4 3 0,-7 0 0 0,6 0 3 0,-6 0 2 16,0 0 3-16,0 4 2 0,0 0 2 0,0-1 2 15,-6 5 1-15,-1-5 2 0,0 8-2 0,1 0 2 0,-7 0 0 16,0 3 2-16,0 1 1 0,-7 4 3 0,0-1 0 0,-5 7-2 16,5-3 3-16,-12 8-1 0,6-5-1 0,-7 8 1 0,1-4 2 15,-1 5 3-15,1-1 1 0,-1-1 3 0,1 2 1 16,-1-5 4-16,1 0 1 0,-1-4-1 0,7 1 0 0,0-4 0 16,-7 1-1-16,13-9-1 15,-6 1-5-15,13-1-4 0,-6-3-4 0,6-3-4 0,-1-5-4 0,8 1-7 0,0-4-4 0,-7 0-3 16,13 0-4-16,-7-8-11 15,7 6-19-15,-6-6-21 0,6 0-24 0,0 1-29 0,6-4-60 16,1 4-97-16,-1-8-100 0,7 0-101 0,1 1-134 0,5-9-123 0,0 1-70 16,1-3-25-16,-1-1 29 0</inkml:trace>
  <inkml:trace contextRef="#ctx0" brushRef="#br0" timeOffset="84485.78">12277 16184 38 0,'-8'0'496'0,"-4"4"-83"0,5-4-140 0,-6 0-98 0,6 4-51 15,1-4-24-15,0 4-3 0,0-4 4 0,6 4 7 0,-8-4 2 16,8 0-2-16,-6 2-5 0,6-2-6 0,0 0 1 0,0 0 5 16,0 5 11-16,0-5 11 15,6 0 15-15,-6 4 11 0,8-4 10 0,-8 3 5 0,6-3-4 16,6 4-15-16,-5-4-18 15,6 0-17-15,0 4-20 0,1-4-18 0,4 0-11 0,2 0-14 0,7 0-10 0,-1 0-6 0,6-4-8 16,1 4-4 0,-1-4-1-16,7 1-3 0,0-1-3 0,1-1-3 0,5-1-3 15,-6 2-4-15,0-4 1 0,0 1-1 0,-6 4-2 16,-1-1 0-16,1 1 0 0,-7-1 1 0,-7 0-2 0,1 4 1 16,-7-4-1-16,0 4 0 0,-7 0 0 0,1 0-1 0,0 0 0 15,-1 0-1-15,-6 0 2 0,0 0 0 0,0 0 0 16,0 0-1-16,0 0 5 0,-6 0-12 0,-1 4-17 0,0 0-30 15,1-4-54-15,-7 4-74 0,6-1-69 0,-6 1-61 0,0-1-59 16,-6 1-44-16,5 3-47 0,-11-3-40 0,5 4-44 16,-6-1-24-16,0 0 10 0</inkml:trace>
  <inkml:trace contextRef="#ctx0" brushRef="#br0" timeOffset="84800.44">12342 16419 266 0,'-14'8'396'0,"1"-1"-106"0,7-3-93 0,-8-1-58 0,8 5-36 16,0-8-17-16,6 3-8 0,-6 1-3 0,6-4-2 15,0 3 1-15,0-3 1 0,0 4 6 0,6 0 2 0,0-1 13 16,0-3 16-16,8 0 16 0,-1 4 16 0,7-4 9 0,6-4 4 16,-7 4-4-16,7-3-4 0,0-1-16 0,7 0-18 15,-1-3-19-15,1 4-18 0,5-5-14 0,-5 1-11 0,7 0-7 16,-1-4-3-16,-1 3-4 0,1 1-3 0,-5-4-3 0,4 4-6 16,-5-1-3-16,-7 1 1 0,0 0-3 15,0 0 0-15,-7 3 3 0,-6 0 1 0,7 1 3 0,-14 0 5 16,8-3 1-16,-8 6 1 0,0-3 0 0,-6 3-1 0,7 0-4 15,-7-3-4-15,7 3 0 0,-7 0-5 0,0 0-2 16,0 0-6-16,0 0-1 0,0 0-5 0,0 0-1 0,0 0-2 0,0 0-3 16,0 0-3-16,0 0-7 0,0 3-10 0,0-3-20 15,0 0-37-15,-7 3-60 0,7-3-74 0,-7 6-68 0,7-3-63 16,-6-3-74-16,6 3-99 0,-6-3-136 0,0 4-49 0,-2 0 13 16</inkml:trace>
  <inkml:trace contextRef="#ctx0" brushRef="#br0" timeOffset="87305.86">16907 12126 27 0,'6'-8'400'0,"-6"5"-93"0,0-1-107 0,-6 4-77 15,6-4-43-15,0 1-20 0,0 3-11 0,6-4-2 0,-6 1-1 16,0 3 0-16,0-4-2 0,6 4 1 0,-6 0-4 16,0-4-1-16,0 4 0 0,0 0-1 0,8 0 0 0,-8 0-1 15,0 0 0-15,0 0-2 0,0 4 1 0,0-4 0 0,0 4 1 16,-8-1 4-16,8 8 10 0,0-4 8 0,-6 4 7 16,0 4 14-16,-1 3 16 0,-6 5 7 0,0-1 5 0,1-1-1 15,-2 5-2-15,1 0 2 0,0-1 4 0,-6 5-3 0,5-5-5 16,2 1-3-16,-8 3-4 0,7-3-1 0,0-1-6 15,0-2-9-15,-1-1-10 0,2-1-11 0,-1 1-9 0,6-7-7 16,-6 3-7-16,7-3-7 0,-8-1-6 0,8-2-5 16,0-1-4-16,0-4-4 0,6 0-4 0,-8-3-1 0,8 3-3 15,0-7-3-15,0 4 1 0,-6 0-1 0,6-4-3 0,0 0-9 16,0 0-25-16,6 0-50 0,-6 0-68 0,0-4-66 16,0 0-65-16,8-3-68 0,4-4-94 0,-6 0-162 0,2 0-65 15,-8-4 0-15</inkml:trace>
  <inkml:trace contextRef="#ctx0" brushRef="#br0" timeOffset="87591.17">16627 12239 204 0,'0'-3'482'0,"6"3"-126"0,-6-4-132 0,0 4-81 0,0-4-50 16,0 4-29-16,0 0-15 0,0 0-7 0,0 4-4 0,6 0-2 16,2 3 0-16,-8 0 2 0,6 4 4 0,7 0 6 15,-7 0 3-15,8 0 3 0,-2 4 2 0,2-4 6 0,5 4 8 16,-6 0 8 0,13 2 5-16,-7-2-1 0,8 4-3 0,-1-5-5 15,0 4-7-15,0-3-11 0,-1-1-12 0,2 6-15 16,5-10-9-16,-6 5-9 0,1 0-7 0,-8-1-19 0,0-3-37 15,1 1-42-15,0-6-47 0,-1 6-63 0,-5-9-114 0,-2 4-152 16,-5-3-88-16,-1-1-39 0</inkml:trace>
  <inkml:trace contextRef="#ctx0" brushRef="#br0" timeOffset="92282.04">17799 11693 92 0,'0'0'193'16,"0"0"-29"-16,0 0-23 0,0-3-19 0,0 3-18 0,0 0-14 16,0-4-11-16,0 4-9 15,-6 0-11-15,6 0-6 0,0-4-6 0,0 4-5 0,0 0-4 0,0 0-4 0,0 0-4 16,-7 0-5-16,7 0 0 0,0 0-1 0,0 0-2 0,0 0-2 15,0 0 0-15,-7 0-3 0,7 0-2 0,-6 0 1 0,6 0-1 16,0 0 2-16,-6 0 4 0,6 0 4 0,0 0 2 16,0 0 5-16,0 0 4 0,0 0 3 0,0 0 6 15,0 0 5-15,0 0 5 0,0 0 7 0,0 0 7 0,0 0 10 16,0 0 10-16,0 0 9 0,0 0 8 0,0 0 7 0,0 0 7 16,6 0 0-16,-6-3-3 0,0 3-8 0,0 0-14 0,6-4-13 15,-6 1-16-15,7-1-16 0,-7 0-14 0,7 1-12 16,-7-1-9-16,6 0-5 0,0 0-2 0,1 1-1 0,0-1-2 15,-1 1-1-15,1-1 0 0,-1 1-1 0,0-1 0 0,1 0 0 16,0 4-2-16,-1-4 0 0,0 1 1 0,1 3 0 16,0-3 0-16,-1 3 0 0,1-5 0 0,-1 5-1 0,1 0 1 15,0 0-2 1,-7 0 0-16,6 5 0 0,0-2-1 0,0 0 0 0,-6 1 1 0,8 4 0 0,-2-1 2 0,0 3 3 16,1 2-2-16,-7-1 3 0,6 3-1 0,-6 1 3 0,7-1-2 15,-7 5-1 1,7-1-1-16,-7-3-2 0,0 3 0 0,0 0 1 15,0 1-1-15,0-1-1 0,0 1 2 0,-7-2-1 0,0 1 1 0,1-2 0 0,-1 2 3 0,1-3-2 0,0-1 2 32,-2-3 1-32,-4 0 3 0,6 0 5 0,-1-4 6 0,0 1 5 15,1-4 5-15,-1 3 9 0,1-7 10 0,-1 3 7 0,7 1 6 16,0-4 0-16,-7 0-2 0,7 0-6 0,0-4-3 16,0 1-8-16,0-1-9 0,7 1-9 0,-7-5-7 0,7 1-4 15,-7 0-7-15,6-1 2 0,1 1-4 0,6 0-1 0,-6-1-5 16,5 0 0-16,2 2 0 0,-2-2-2 0,1 5 3 15,1-1-1-15,-2-3 0 0,8 7 0 0,-7-4 0 0,7 4 0 16,-1 0 0-16,0 0 3 0,1 0-2 0,-7 4-1 16,7 3 0-16,-8-3 0 0,8 3 0 0,-7 3-1 0,0-2 1 15,0 3-2-15,1 0 1 0,-8 0 1 0,0 4 0 0,1-4 0 16,0 3-1-16,-7 0 1 0,0 2-2 0,-7-1 1 16,0-4 0-16,-5 3 0 0,-2 1 1 0,1-1-6 0,-6 1 5 15,0 0 0-15,-1-4 1 0,-6 4 0 0,-1-4-1 0,1-4 1 16,1 4-1-16,-1-4 5 0,6 0 0 0,-6-3-2 0,7 3-1 15,5-3 1-15,2 0-1 0,-8-4-1 0,13 0 1 16,-6 0 0-16,6 0-2 0,1 0-7 0,0 0-22 16,-1 0-44-16,7 0-72 0,7-8-70 0,-1 5-59 0,0-5-59 15,8 1-62-15,-1-4-72 0,7 4-118 0,-2-5-54 0,2 1 12 16</inkml:trace>
  <inkml:trace contextRef="#ctx0" brushRef="#br0" timeOffset="93266.66">18418 11712 295 0,'0'0'292'0,"0"-3"-80"0,0 3-61 0,0 0-45 16,0 0-28-16,0 0-15 0,0 0-12 0,0 0-7 16,0 0-6-16,0 0-6 15,0 0-6-15,0 0-5 0,0 0-4 0,0 0-4 0,0 0-3 0,0 0-3 0,0 0 0 0,0 0 2 16,6 0-1-16,-6 0 0 0,6 0 1 0,2 0 0 16,-2 0 3-1,-6 3-1-15,6-3 1 0,8 0 1 0,-8 0 0 0,0 0 2 0,7 0-1 0,-6 0 1 0,6 0-1 16,-7-3 0-16,1 3-1 0,6 0 1 0,-7 0-3 0,1 0-1 15,6-5 0 1,-6 5-1-16,-1 0 0 0,0 0-2 0,-6-3 1 0,8 3 1 16,-2 0-5-16,-6-4 5 0,6 4 3 0,0 0 4 15,1-4 4-15,0 4 4 0,-7-3 2 0,6-1 0 0,1 4 5 0,-7-4-3 0,0 4-2 0,6-3-1 0,-6 3-4 32,0 0 0-32,0-4-1 0,0 4 0 0,0 0-2 0,0 0-1 0,0 0-2 0,0 0-2 0,0 0-1 0,0 0-2 15,0 0-1-15,0 0-3 0,0 0-2 0,0 0 0 0,0 0-2 31,0 0 1-31,0 0-1 0,0 0 0 0,0 0-2 0,0 0 1 0,0 0-1 0,0 0 0 0,0 0 0 0,0 0 0 16,0 0 0-16,0 0-2 0,0 0 0 0,0 0 2 31,0 0 2-31,0 0 0 0,0 0 2 0,0 0 0 0,0 0 2 16,0 0 1-16,0 0 0 0,0 0 0 0,0 0 1 0,0 0 0 16,0 0-1-16,0 4-1 0,0-4-2 0,0 0 2 15,0 0-1-15,0 0-1 0,0 0 0 0,0 0-2 0,0 0 0 16,0 0 0-16,-6 0-1 0,6 0-1 0,0 0-1 0,0 0 2 15,0 0 0-15,0 0-1 0,0 0-1 0,0 0-2 0,0 0-2 16,0 0-6-16,0 0-7 0,0 0-14 0,-7 0-15 16,7 0-15-16,0 0-17 0,-6 0-22 0,6 0-23 15,0 0-29-15,-7 0-40 0,7 0-61 0,-7 0-126 16,1 0-68-16</inkml:trace>
  <inkml:trace contextRef="#ctx0" brushRef="#br0" timeOffset="94593.82">18040 11782 28 0,'0'-8'236'0,"0"5"-37"0,0-4-41 0,0 3-36 16,0-4-26-16,0 4-24 0,-6 0-12 0,6 1-12 0,0-1-8 15,0 1-6-15,-7-1-4 0,7 0-3 0,0 4-8 0,-7 0 1 16,7-3-4-16,-6 3-2 0,0 0-4 0,6 3-3 15,-8-3-1-15,2 8-1 0,0-5 0 0,0 4-1 0,-1 1 0 16,0 0-1-16,1-4 3 0,6 3 6 0,-7-4-2 0,7 5 1 16,0-5 2-16,0-3 0 0,0 4 6 15,7 0 2-15,-7-4 2 0,6 0-1 0,-6 0 3 0,7 0 1 0,0-4 4 16,-1 0 1-16,0 1-1 0,8-1 3 0,-8-3 1 16,0 3 2-16,1-3 2 0,-7 3 3 0,7 0 4 0,-1 0 3 15,-6 0 2-15,0 4 0 0,0 0-3 0,0 0-2 0,0 0-6 16,0 0-5-16,-6 0-8 0,-1 8-5 0,0 0-8 15,1 3-5-15,0 3-1 0,-8 0-5 0,2 5-1 0,-2-1 0 16,8 5 2-16,-7-6-1 0,7 5 1 0,-2-3-1 0,8 3-2 16,-6-4 3-16,12 1-1 0,-6-5 0 0,8 1-2 15,-2-1 0-15,7 1 1 0,-7-8 2 0,14 1 1 0,0-4 0 16,-1-4-2-16,7 0 2 0,-6-9 1 0,6 3-1 0,0-6-2 16,-1 2-1-16,2-5-1 0,-8 1 0 0,8-5 1 15,-8 0 4-15,-6 2 9 0,6-1 13 0,-5-2 15 0,-8-1 20 16,0 3 21-16,1-4 19 0,0 3 17 0,-7 4 12 15,-7-2-1-15,0 2-5 0,1 0-11 0,-7 4-18 0,-7 4-19 16,1-1-19-16,-8 8-20 0,2 0-16 0,-7 8-10 0,-1 2-7 16,0 2-5-16,-6 6-3 0,6 1 2 0,1 2 0 15,-1 5 1-15,7 0 0 0,0 2 0 16,0-1 0-16,7-2 1 0,5 5-1 0,2-9-8 0,12 5 1 0,0-8 1 16,0 5 2-16,12-9 1 0,2 1-1 0,5-8 4 0,7 0-2 15,0-3 7-15,7-4-5 0,-1-4 0 0,8-3-2 0,-8-4-2 16,7 0 3-16,-6 0-6 0,-7-3 5 0,6-5-1 15,-5 4 1-15,-1-3 1 0,-7 4 0 0,1-5 3 0,-1 0 5 0,-6 5 6 16,0 0 5-16,-7-1 9 0,-6 3 7 0,0 5 4 16,0-4 1-16,-13 8-3 0,1-1-3 0,-8 4-5 0,0 4-7 15,-5 3-7-15,-9 4-8 0,2 4-4 0,-1 3-1 16,1 4 1-16,6-3-1 0,-7 6 1 0,8-3-2 0,-1 4 0 16,6-4 1-16,0 0-1 0,7 0-3 0,7 0-7 15,0-4-5-15,6 0-7 16,0 0-10-16,12-2-6 0,1-5-11 0,7-1-12 15,6-6-11-15,0 0-5 0,7-4-3 0,-1 0 1 16,1-8 7-16,6 1 5 0,-7 0 8 0,1-5 14 0,-7-2 13 0,6 3 11 16,-12-4 11-16,6 1 9 0,-7-1 9 0,1-3 12 15,-7 3 14-15,0 1 16 0,0-1 13 0,-13-1 9 16,6 6 4-16,-12-5-2 0,0 5-5 0,-1-2-9 0,-6 5-14 16,-6 0-16-16,-1 3-18 0,-6 1-15 0,-7 3-20 0,1 0-22 15,-1 3-31-15,1 1-32 0,-1 3-36 0,1 0-33 0,-1 1-33 16,7-1-29-16,0 4-35 0,7-8-59 0,5 9-131 15,8-6-65-15,0-1-23 0</inkml:trace>
  <inkml:trace contextRef="#ctx0" brushRef="#br0" timeOffset="100434.74">30649 11276 66 0,'6'0'100'16,"-6"0"-18"-16,7-4-16 0,-7 4-15 0,7 0-10 0,-7-4-7 0,6 4-5 15,-6 0-1-15,6 0-4 0,-6 0-4 0,6-3-2 16,-6 3-5-16,0 0-2 0,0-4-3 16,8 4-3-16,-8 0-3 0,0 0 0 0,0 0-1 0,0 0-2 0,0 0 1 0,0 0 0 15,0 0-2-15,0 0 0 0,0 0 2 0,0 0-1 0,0-3-1 16,0 3 1-16,6-4 3 0,-6 4 2 0,0-4 3 15,0 4 3-15,6-3-2 0,-6-1 4 16,0 4 0-16,7-4 1 0,-7 1-2 0,7-2-4 0,-7 2-3 0,0 0-2 0,6-1 0 16,-6 0-4-16,0 4-5 0,0-3-6 0,0-1-4 15,7 0-2-15,-7 4 0 0,0-3-2 0,0 3 1 0,0-4 1 16,6 1 5 0,-6 3 4-16,0-4 3 0,0 0 3 0,6 4 1 0,-6-3 3 0,0-2 1 0,7 5 3 0,-7-4 2 15,0 1 4-15,7-1 3 0,-7 4 2 0,0-3 1 0,6 3 4 16,-6-4 2-16,0 4 2 0,6-4 0 0,-6 4 1 15,0-3 0-15,7 3 1 16,-7-4 5-16,0 4 0 0,7 0 0 0,-7 0 1 0,0-4-2 0,6 4 3 0,-6 0-2 0,0 0 0 16,0-3-2-16,7 3-2 0,-7 0 0 0,0 0 0 15,0 0 1-15,0 0-3 16,6 0 0-16,-6 0-1 0,0 0 0 0,0 0-1 0,0 0 0 0,0 0-1 0,0 0 1 0,0 0 4 16,0 0 2-16,0 0 2 0,-6 0 2 0,6 0 4 15,0 0 1-15,0 0 2 0,0 0 1 0,0 0-1 0,-7 0 0 16,7 0 0-16,0 0-4 0,0 0-2 0,0 0-3 0,0 0-2 31,-6 3-5-31,6 1-1 0,0 0-3 0,-7-1-1 0,0-3 2 0,1 8 2 0,0-1 4 0,-1 0 4 0,-6 5 4 16,0 2 6-16,7-3 14 0,-8 8 14 0,-6-5 8 0,8 4 5 15,-1 1 5-15,0-1 6 0,0 3 4 0,-1-1 1 0,2-2-8 16,-8 4-11-16,7-4-5 0,0 4-3 0,0-4-5 31,7 0-7-31,-8-2-3 0,2 2 0 0,-1 0 0 0,-1-3 0 0,2 3-3 0,-2-3-6 0,2-1 0 0,5 1 1 16,-6-4-5-1,0 4-4-15,7-4-7 0,-8-4-4 0,8 4-1 0,0-4-3 0,-1-3-5 0,7 0-2 0,-7-1-1 0,7 1-3 32,0 0 1-32,-6-4-1 0,6 3 0 0,0-3 1 0,0 0 0 0,6 0-3 0,-6 0-1 0,0 0-2 0,0 0-5 15,7-3-12-15,-7 3-24 0,7-4-44 0,-1 0-57 0,0 1-61 16,0-5-49-16,2 1-44 0,-2 0-41 0,0 0-45 16,-6-1-57-16,7-2-100 0,-7 1-36 0,6-2 4 31</inkml:trace>
  <inkml:trace contextRef="#ctx0" brushRef="#br0" timeOffset="100769.48">30415 11236 99 0,'-8'-5'393'0,"8"5"-101"0,-6-3-101 16,6 3-73-16,-6 0-40 0,6 0-24 0,0 0-11 15,-6 0-6-15,6 3-4 0,0 2-4 0,0-2-2 0,6 1 2 16,-6 3 2-16,6 1 2 0,8 2 4 0,-8-2 2 0,7-1 2 16,0 4 1-16,6 0-1 0,1 0-6 0,0-1-4 0,5 2-5 15,1-1-2-15,1 0-5 0,-7 4-3 0,6-4-4 16,-1 0-2-16,1 3-2 0,0-3-1 0,1 0-1 0,-8 0 1 15,7 4 0-15,0-4 1 0,-6 0 1 0,0 0 3 0,5 0-1 16,-5 4 4-16,0-8-2 0,-8 4-2 0,8 0 0 16,-7-4-5-16,0 1-2 0,0-1-4 0,-7 0-3 0,8-3-21 15,-8 3-24-15,1-3-42 0,-1-1-75 0,0-3-150 0,1 0-109 16,0 0-69-16</inkml:trace>
  <inkml:trace contextRef="#ctx0" brushRef="#br0" timeOffset="101978">31443 10858 206 0,'0'0'253'0,"-6"-4"-68"0,6 4-52 31,0 0-37-31,-6-3-22 0,6 3-12 0,0 0-7 0,-8 0-6 0,8 0-7 0,0-4-2 0,0 4-3 0,0 0 0 31,0-4 2-31,0 4 0 0,0 0 2 0,0 0 3 0,0-3 1 16,0 3-2-16,0 0 1 0,0-4-1 0,0 4-3 16,0-3 1-16,8 3-3 0,-8-4-5 0,0 4 0 0,0-4 2 15,6 1 0-15,-6 3 5 0,0-4 4 0,6 0 1 0,-6 1 7 16,7-1 8-16,-1 0 10 0,-6 1 4 0,7-5-1 16,0 5 0-16,-1-5-2 0,0 5-1 0,8-1-2 15,-8-3-9-15,7 3-7 0,0-4-7 0,-6 5 0 0,5-5-3 16,-4 5-3-16,4-5-4 0,1 5-4 0,0-1-2 0,-6 1-3 15,5-1-3-15,2 0-3 0,-2 4-5 0,8 0-4 0,-7 0-2 16,1 0-3-16,-2 0-1 0,-6 0 0 0,8 4-3 16,-1 0 1-16,0 3 0 0,-6 0-1 0,-1 0 2 0,0 4 1 15,1 1-1-15,-7-1-1 0,7 3 0 0,-7-3-2 0,-7 4 2 16,7 0-1-16,-7 3-2 0,1-4 2 0,-7 1-2 16,7 4 1-16,-8-4 0 0,8-1 2 0,-8 1-1 15,2-4 1-15,-1 3 1 0,0-7-1 0,0 4 7 0,-1-3 0 16,8-1 3-16,-6 0 5 0,-2 1 5 0,8-5 11 0,-7 1 10 15,6-4 12-15,0 3 8 0,1-3 9 0,0 0 6 0,0 0 4 16,-2 0-2-16,8 0-2 0,0 0-8 0,-6-3-10 16,6 3-8-16,0 0-7 0,0 0-8 0,0-4-6 0,6 4-6 15,-6-3-5-15,8-1-5 0,4 0-6 0,-6 1-4 0,8-1-3 16,-1 0-2-16,-1 1-1 0,2 0-2 0,-2 3 0 16,8-5 0-16,-7 5 2 0,7 0 0 0,-8 5 1 0,8-5 0 15,-6 3-1-15,5 0 1 0,-6 5-1 0,6-1 0 0,-5 0 0 16,5 0 0-16,-6 1-1 0,0 4 1 0,1-2 0 15,-2 1 0-15,-5 0 0 0,6 4-2 0,-7-4 0 0,-6 0-2 16,0 3 0-16,0 1 1 0,-6-4 0 0,-1 3 0 0,-6-3 0 16,1 5 1-16,-2-2 2 0,-6-3 1 0,-5 4 0 0,-1-4-1 15,0 0-1-15,-1-1 1 0,-5 1-1 0,-1-3-1 16,1-1 2-16,6 0 0 0,-1-3 1 0,-5 0 2 0,6-1 1 16,7 1 0-16,-7-4-1 0,12 4 0 0,-5-4 1 0,5 0-4 15,8 0-11-15,0 0-27 0,0 0-49 0,6 0-74 16,0 0-71-16,6-4-65 0,6 0-68 0,2-7-78 0,5 4-114 15,7-4-89-15,0-4-25 0,1 5 29 0</inkml:trace>
  <inkml:trace contextRef="#ctx0" brushRef="#br0" timeOffset="102687.74">32127 10752 224 0,'-6'0'422'0,"6"0"-123"16,0 0-112-16,-7-3-66 0,7 3-32 0,0-5-14 0,0 5-5 15,0-3-5-15,0 3-7 0,0-4-6 0,7 0-7 0,-1 4-7 16,0-3-7-16,2-1-8 0,-2 1-2 0,0-5-3 16,7 8-2-16,-6-7-1 0,6 3 1 0,-7 4 4 0,8-7 6 15,-8 3 0-15,7 1 1 0,-6-1 4 0,-1 0 2 16,0 4 3-16,7-3 1 0,-6-1-1 0,0 4-2 0,-7-4 1 15,6 4-2-15,-6-3-3 0,6 3-1 0,-6 0-2 16,0 0 1-16,0 3-2 0,0 1 0 0,0 0 0 0,0-1 5 0,0 5 3 16,-6-1 2-16,0 4 4 0,-1 0 8 0,0 3 9 15,-6 5 7-15,1-4 3 0,-2 3-2 0,2 0-2 0,-8 4-2 16,0-4-7-16,1 4-10 0,5 0-10 0,-5-3-11 16,6-1-5-16,0 1-5 0,1-5-3 0,-2 1-1 0,1-1 1 15,6-3-1-15,1-3-1 16,0-1 2-16,-1 0 1 0,7 0 3 15,0-3 6-15,-6 0 9 0,6-4 12 0,0 3 14 16,6-3 14-16,-6 0 8 0,0-3 3 0,7-1 3 0,-1 0-5 16,7-3-8-16,-6 0-10 0,5-4-16 0,-4 1-14 0,4-2-8 15,1 1-6-15,0-3 0 0,0-1 0 0,1 4 2 16,-8-3-3-16,7-1 3 0,0 3 0 0,-7-2 0 0,1 3 2 16,6-4-5-16,-6 4-2 0,-1 0-1 0,0 4 1 0,1 0 0 15,-7-1-3-15,7 1-2 0,-7 3-4 0,0 1 1 0,0-1-1 16,6 4-2-16,-6 0-2 0,0 4-2 0,0-1-1 15,6 1 3-15,-6 3-2 0,7 4 0 0,-1 0-2 16,-6 4 2-16,7-1 3 0,0 5 0 0,-7-5 1 0,6 5 1 0,0-1 2 16,1 1 0-16,0-1 2 0,-7 0-3 0,6 0-1 15,0 1-2-15,1-1 1 0,0 1-2 0,-7-1 0 0,6 4-2 16,1-4 4-16,-1-3-2 0,0 3-4 0,2 0-11 16,-2-4-21-16,0 2-37 0,0-2-55 0,-6 1-69 0,7-5-66 15,0 2-59-15,-1-5-63 0,1 1-80 0,-1-5-156 0,-6 4-60 16,6-3 5-16</inkml:trace>
  <inkml:trace contextRef="#ctx0" brushRef="#br0" timeOffset="103021.24">31561 11653 19 0,'-14'0'499'0,"8"4"-87"0,0-4-151 0,-1 4-97 16,7-4-55-16,0 3-23 0,0-3-8 0,0 4 0 16,0-4 1-16,7 4-2 0,5-4-2 0,-4 3-7 0,10-3 0 15,2 0-2-15,-1 4-4 0,7-4-6 0,7 0-7 0,-7 0 0 16,7 0 4-16,6 0 2 0,-6-4 1 0,-1 4 2 16,7-3 7-16,0 3 8 0,0-4 12 0,1 0 6 0,-1 1 6 15,7-1 4-15,-8-4 3 0,1 5-1 0,0-4-1 0,1 3 0 16,-1-3-3-16,-1-1-3 0,-5 5-9 0,-1-5-7 0,-5 1-8 15,-1-1-7-15,-6 5-11 0,-8-5-9 0,1 5-9 16,1-5-7-16,-8 5-4 0,0-1-6 0,1-3-6 0,-7 3-8 16,7 1-7-16,-7-1-22 0,0 0-49 0,0 1-77 0,0 3-86 15,-7-4-88-15,7 0-127 0,-7 1-181 0,-5-1-97 0,5 0-35 16,-6 4 13-16</inkml:trace>
  <inkml:trace contextRef="#ctx0" brushRef="#br0" timeOffset="103812.17">32147 12026 34 0,'-6'-10'505'0,"6"3"-88"0,-8-1-144 0,8 1-102 0,-6 0-55 16,0-1-22-16,-1 5-3 0,1-5-1 0,-7 5-1 0,0-5 0 16,-1 8 5-16,2-3 5 0,-2 3 3 0,-5 0 1 0,-1 3 3 15,1-3 9-15,0 4 13 0,5 3 18 0,-5 1 8 16,-1-1 2-16,7 0 0 0,-6 4-5 0,6 0-11 0,-1 0-12 16,2 0-18-16,5-1-19 0,0 2-20 0,1-1-17 15,0 4-11-15,-1-4-8 0,7 3-7 0,7 1-4 0,-7 0-1 16,6 3-1-1,7 0-1-15,0 0 1 0,7 1-1 0,-1 3-1 0,7-4-3 0,0 4-1 0,1 0-1 0,-1 0-4 16,0 4 0-16,6-4-3 0,1 0-1 0,-1 3-1 0,-5-3 2 16,5 4-1-16,1-3 0 0,-7-2-1 0,6 1 0 0,-6 0 0 15,0-4-2-15,-6 4 1 0,0-4-5 0,-2 5 1 0,-4-9 0 16,-1 5 0-16,-7-5 1 0,0 1-2 0,-6 0 3 16,0-1 1-16,-6-3 1 0,-7 3 0 0,-7-2 2 0,2-1 1 15,-2 0 0-15,-7-4 1 0,-5 1 1 0,6-5 1 0,-7 1 2 16,1 0 4-16,-1-4 1 0,7 0 2 0,-6 0 3 15,13 0 4-15,-8 0 1 0,8-4 0 0,-1 0-1 0,7 1-1 32,0-1-2-32,6 0 2 0,1-3-3 0,0 0-4 15,6-5-4-15,0 1-2 0,0 0-3 0,6-3-3 0,0-1-1 16,8 1-4-16,-2-5-2 0,2 1-1 0,-1 3 0 0,6-6 0 16,0 2-1-16,1-3 2 0,0 1-1 0,5-6-3 15,-5 6 2-15,6-5-1 0,1 0-2 0,-1-3-1 0,6 3-1 16,-6-3 1-16,0 0 1 0,0 3 1 0,-6-3-2 0,6 3 3 15,-7 0 3-15,1 4 1 0,-7-4 1 0,-6 5-2 0,5-1 2 16,-12 0 1-16,0 3 2 0,0 1-1 0,-6 0 3 16,0 3 0-16,-8 0 2 0,2 0 1 0,-8 5-1 15,-7-1 0-15,1 3-1 0,1 5-1 0,-8-1-3 0,-6 4-1 16,6 0-2-16,-6 4-7 0,1 3-13 0,-2 1-20 0,1 2-27 16,7 1-62-16,5 3-113 0,-5 2-111 0,12-1-153 15,7-1-185-15,1 4-97 0,-2-3-48 0,8 3-10 0</inkml:trace>
  <inkml:trace contextRef="#ctx0" brushRef="#br0" timeOffset="108360.64">28227 14027 140 0,'0'-4'313'0,"0"4"-78"16,0 0-71-16,0 0-54 0,0 0-35 0,6 0-20 0,-6 0-11 15,0 0-1-15,0 0-5 0,0 0-5 0,6 0-2 0,-6 0-4 16,0 0-3-16,0 0-1 16,0 0 1-16,0 0-2 0,6 0 2 0,-6 0 1 0,0 0 2 0,7 0 1 0,-7 4 2 0,7-1 3 15,-7-3-1-15,0 4-1 0,6-4 2 0,1 4-1 16,-7 0 1-16,6 0 3 0,0-2 1 0,2 2 2 16,-2 4 3-16,0 0 3 0,0-1 2 0,1 0 1 0,0 0 1 15,-1 4-1-15,7-3-2 0,-6 3-2 0,6 0-5 0,-7 0-4 16,8 0-4-16,-2 3-1 0,1-3-1 0,1 4 0 15,-2 0 0-15,2-4-1 0,5 3-3 0,-6-3 1 0,6 0-1 16,-5 0-4-16,5 0-2 0,1-4-4 0,0 1-1 0,-2-5 2 16,2 5 2-16,0-5 2 0,-1-3 2 0,1 4 4 0,6-4 4 15,0 0 7-15,0 0 6 0,0-4 5 0,0 4 6 16,0-3 5-16,0-1 8 0,-7 0 10 0,8-3 5 0,-1 3 9 16,-6 1 6-16,6-4 5 0,-7-1 6 0,1 1 0 0,0-4-3 15,-1 4-7-15,0-4-4 0,0 0-10 0,1 3-10 16,-7-2-12-16,7-1-10 0,-7-1-6 0,6 1-7 0,1 0-5 15,-1-3-5-15,-5 3-4 0,12 0-1 0,-7-4-1 0,7 4-1 32,-6 0-2-32,6-3-1 0,0 3 0 0,7-4 0 0,-1 0-2 0,1 1-2 0,6-1-1 0,-7 4-10 0,7-4 4 15,1 4 3-15,-1 0-2 0,-1 0 3 0,-5 0-1 16,-1 4 1-16,1 0 2 0,-1-1 7 0,1 4-6 0,-1 0-2 16,-5 2-4-1,-1-3-2-15,0 5-3 0,-6 0-2 0,5 0-10 0,-5 0 2 0,0 5 2 0,-1-5 0 0,1 2 0 16,-8-2 2-16,8 4 1 0,-7-4 0 0,7 4 8 0,-7-4-3 15,6 4-2-15,-5-4-1 16,5 0 0-16,1 0 0 0,0-4 0 16,5 4 0-16,-5-4 0 0,0 4 1 0,5-4-1 0,-5 4-1 15,0 0 1-15,6 0-1 0,-7 0 1 0,1 0-1 16,-2 4-1-16,9-4 0 0,-7 4 1 0,6 4 0 0,0-4-1 16,-1-1-1-16,1 4-1 0,7 1 0 0,-1-5-1 0,8 5 2 15,-1-5-1-15,0-3 0 0,1 3-2 0,5-6 2 16,0 3-2-16,7-7 2 0,-6 0 1 0,6-4-2 0,0 0-1 15,-6-5 0-15,6-2 2 0,-6 1 3 0,-1-6 1 0,1 1 2 16,-7-3 1-16,0 0 6 0,0-2 1 0,-6 2 8 16,-8-5 5-16,1 5 6 0,1-1 6 0,-15 0 4 0,8 1 4 15,-14-1 0-15,8 1 2 0,-8-1-4 0,-6 4-4 16,7-4-3-16,-7 4-2 0,0 4-3 0,-7 0 0 0,7 3-1 0,-6 0-4 16,0 5-2-16,-2-1-3 0,2 3-2 0,-6 0-6 15,4 2-13-15,-4 6-1 0,5-5-8 0,-6 5-9 0,6 5-14 16,-5-3-20-16,6 2-23 0,-2 1-23 0,2-2-20 15,0 5-67-15,6-1-96 0,0-3-92 0,0 3-95 0,0 0-142 16,6-3-117-16,-6-1-68 0,6 5-21 0</inkml:trace>
  <inkml:trace contextRef="#ctx0" brushRef="#br0" timeOffset="110512.61">25680 15511 79 0,'0'-4'178'15,"0"4"-30"-15,6 0-25 0,-6 0-19 0,0 0-14 0,6 0-9 16,-6 0-6-16,0 0-6 0,0 0-3 0,0 0-6 16,0 0-5-16,7 0-5 0,-7 0-3 0,0 0-5 0,0 0-2 15,0 0-2-15,0 0 0 0,0 4 0 0,0-4-2 0,0 0 5 16,0 0 2-16,0 4 5 0,0-4 8 0,-7 0 4 0,7 0 6 16,0 0 7-16,0-4 8 0,0 4 6 0,0 0 7 15,0 0 5-15,0-4 3 0,0 4 5 0,0 0 3 0,-6 0 2 16,6-3 0-16,0 3-1 0,0-4-4 0,0 4-5 0,0-4-5 15,0 4-10-15,0-3-9 0,0 3-12 0,6-4-11 16,-6-3-10-16,7 3-5 0,-7-4-1 0,7 4-2 16,-1-3 5-16,1 0 5 0,-1 4 8 0,1-5 5 0,6 1 3 15,-1-1-1-15,2 5-2 0,5-4-7 0,1 3-3 0,0 0-6 16,6 1-7-16,-7-1-5 0,13 0-4 0,-6 1-3 0,1-2-5 16,-1 5-2-16,0 5-4 0,-1-5-3 0,1 7-5 15,-6 0-1-15,0 1-1 0,-1 7-1 0,-5-5 0 0,-2 5 0 16,-5 3 1-16,-1 1-1 0,-6 3 1 0,-6 0 0 0,-7 3-1 15,0 1-2 1,-13 2 0-16,6-1-1 0,-12 2-2 0,-1-3 2 0,1-1 2 0,-1-3 0 0,-6-1 1 0,6 2 3 16,-6-5 2-16,13-3 3 0,-6-4 4 0,5 0 1 15,2 0 2-15,5-4 3 0,0-2 3 0,8-2 3 0,-2 0 0 16,8 1-2-16,0-4-1 0,-1 4-2 0,7-4-3 0,0 0-2 16,7-4-5-16,5 0-6 0,2 1-3 0,5 0 0 15,7-5-1-15,0 4-1 0,0-3 0 0,7 3-1 0,6 1 0 16,0-1 2-16,0 0-2 0,0 4-1 0,7 0-1 0,-7 0-1 15,6 4-1-15,-5 0 1 0,-1 3 1 0,-1 0 1 0,-5 0 1 16,-1 4 0-16,-5 0 0 0,-1 0 1 0,-6 4 0 16,-8 0 0-16,-5 3-1 0,-1 0 0 0,-6 1-1 15,-6 3 3-15,-7 0-1 16,-7-1 1-16,-6 2-1 0,-7-2 0 0,1 2 0 0,-1-1 3 0,-5-4 3 0,-8 0 3 0,7 0 5 16,-6-4 2-16,-2 2 5 0,9-5 1 0,-8 0 3 0,0 0 1 15,8-4-2-15,-2 0-5 0,1-3-5 0,7 0-4 16,5-4-4-16,1 0-8 0,7 0-17 0,-1-4-16 0,8 0-31 15,4-3-66-15,8 0-96 0,0-4-94 0,14-4-94 0,-1-3-110 16,7-5-172-16,6 2-89 0,0 3-24 0,6-4 37 0</inkml:trace>
  <inkml:trace contextRef="#ctx0" brushRef="#br0" timeOffset="111258.1">26552 15610 464 0,'-6'0'417'0,"6"3"-131"0,0-3-105 15,-7 0-58-15,7 0-26 0,0 0-12 0,0-3-2 0,0 3-1 16,0 0-3-16,7-4-4 0,-1 4-6 0,0-4-5 16,2 1-2-16,4-1 3 0,-5 0 6 0,12-3 10 0,-6 4 13 15,1-5 11-15,5 1 13 0,-6-1 7 0,6 1 4 0,1 0 0 16,-7 0 0-16,7-4-4 0,-1 3-8 0,0 1-9 15,-5-4-10-15,5 4-11 0,-6 3-9 0,0-3-12 0,-7 3-14 16,2 0-10-16,-2 0-4 0,0 0-5 0,-6 4-4 0,7 0 1 16,-7 0-2-16,0 4 1 0,0-4 0 0,0 0-3 15,-7 8-3-15,7-4-3 0,-6 3 0 0,-8 4-2 0,8 0-1 16,-7 4-2-16,0 3 0 0,-6 0 0 0,5 1-2 16,2-1 1-16,-8 3 0 0,1 2-2 0,5 2-1 0,-5-3-1 15,0 4 2-15,6-1 0 0,-7 0 1 0,6-2 2 0,2 3-2 16,-8-4 1-16,7 3-1 0,7-3-2 0,-8-2-3 15,2-2 1-15,5-4-2 0,1 1-1 16,-1-1 0-16,7-7-2 0,-6 4 1 0,6-7 2 0,0 3 0 0,0-3 0 0,0 0 3 16,0-4 2-16,0 0 2 0,6 0 4 0,1-4 1 0,-1-3 0 15,7-1 2-15,1-3 1 0,-2 0-3 0,1-3-1 16,0-1-4-16,6 1-3 0,-5-5-2 0,-1 4 0 0,0 1-2 16,-6-1-2-16,5 1-2 0,-5-1 0 0,6 4 1 0,-7-4-4 15,1 4 3-15,-7 0-1 0,7-1 0 0,-1 6-1 0,1-2 1 16,-7 1 1-16,0 3-2 0,6 1 4 0,-6-1-5 15,0 1 1-15,0 3-1 0,0 0 1 0,7-4-2 16,-7 4-1-16,0 4 1 0,0-4-2 0,6 3 3 0,-6 4 2 16,7 1 0-16,-7 3 1 0,6 4 1 0,0-1 3 0,2 4-1 15,-8-3 2-15,6 4-1 0,-6-1-7 0,6 4 0 16,1 1-1-16,-7-2 1 0,6-3-1 0,1 4-1 0,-7-4 0 16,6 4 2-16,1-3 4 0,-7-1-1 0,0 1-1 0,6-5-1 15,-6 0 0-15,6-2 1 0,-6-1-1 0,0 0-1 0,8-4 0 16,-8 0-7-16,0-3-13 0,0 4-15 0,0-5-19 15,0-3-25-15,6 3-58 0,-6-3-86 0,0 0-92 0,0 0-85 16,0-3-106-16,0 0-173 0,0-1-84 0,0-4-31 0,-6 5 28 16</inkml:trace>
  <inkml:trace contextRef="#ctx0" brushRef="#br0" timeOffset="111685.74">25745 16647 50 0,'0'0'445'0,"0"0"-114"15,0-4-117-15,0 4-85 0,6-3-47 0,0 3-23 0,-6-4-14 16,8 4-7-16,-2-4-1 0,0 4-2 0,1 0-2 0,-1 0-4 15,1 0-2-15,-1 0-5 0,1 0 6 0,-1 0 8 16,0 0 5-16,8 4 7 0,-8-4 10 0,8 4 10 0,-2-1 9 16,8-3 9-16,-1 0 10 0,1 0 7 0,-1 0 7 0,7 0 7 31,0 0 1-31,7-3-1 0,-1-1-3 0,1 0-6 0,0 0-7 0,6-2-6 0,0-3-3 0,0 2 1 0,7 0 6 16,-7-4 8-16,0 3 3 0,-1-3 1 0,9 4-5 0,-15-4-5 15,1 4-10-15,-1 0-15 0,-6-1-17 0,-6 4-18 16,-1 1-9-16,-5-1-6 0,-8 1-6 0,7-1 1 0,-6 4 2 15,-1-4 4-15,-6 4 1 0,0 0 3 0,7 0 1 32,-7 0 2-32,0 0-1 0,0 0-4 0,0 0-5 0,-7 0-4 15,7 0-5-15,0 0-3 0,0 4-3 0,-6-4-6 0,6 0-3 16,0 0 2-16,-7 4-2 0,7-4-5 0,0 0-7 0,-7 0-11 16,7 3-12-16,-6-3-24 0,0 4-46 0,-2-4-77 15,2 3-81-15,0-3-72 0,-1 4-77 0,1-4-101 0,-7 4-155 16,6-4-67-16,1 4-4 0</inkml:trace>
  <inkml:trace contextRef="#ctx0" brushRef="#br0" timeOffset="113317.7">26136 15822 234 0,'0'-15'189'16,"0"5"-57"-16,0-5-23 0,0 5-22 0,0-2-11 0,0 1-2 16,-7 0-2-16,7 0 0 0,0 0-3 0,0 4-3 0,-7-1-3 15,7-3-4-15,-6 8-3 0,0-5-1 0,-1 1-3 0,7 3 1 16,-13 1 0-16,6-5 1 0,-5 8 1 0,-2 0-1 15,2 0 0-15,-2 8 10 0,-5-1 7 0,-1 0 5 0,0 8 4 16,-6 3 6-16,7 1 6 0,-7 2 7 0,6 5 9 0,-5 3 2 16,5 1 3-16,-6 3 2 0,6 1 1 0,7-2-7 15,1 1-8-15,4 0-11 0,2-1-13 0,6-2-14 16,6-1-14-16,8-3-12 0,5-4-9 0,7 0-6 0,0-8-4 16,7 5-3-16,6-8 0 0,7-7-7 0,-1-1-3 0,7-3-7 15,-6-3-8-15,6-8-6 0,0-1-6 0,1-2-4 0,-2-5-3 16,-5-2 2-16,-7-1-1 0,0-1 5 0,0-2 6 15,-13 3 7-15,0 0 4 0,-6 0 6 0,-8 0 0 0,2 3 3 16,-8 1 3-16,-6 1 1 0,-6 1 3 0,0 2 3 0,-2-1 1 16,-4 8 2-16,-8-1-1 0,1 5-2 0,-7 3-1 15,0 8-2-15,-1-2-2 0,-5 5-5 0,-1 4-3 0,1 4-3 16,-1-1 2-16,1 3 1 0,6 5-2 0,-1-4 0 0,1 4-10 16,7-1-28-16,6 5-46 0,0-4-50 0,0-1-44 15,6 1-41-15,7-5-42 0,0 2-47 0,7-1-46 0,0-7-51 16,5-1-71-16,1 1-32 0</inkml:trace>
  <inkml:trace contextRef="#ctx0" brushRef="#br0" timeOffset="113780.33">26558 16097 117 0,'-25'-8'561'0,"-8"1"-4"0,14 0-195 0,-7 4-146 16,6-1-87-16,1-3-37 0,5 2-14 0,2 1-6 15,-2 2 1-15,8-3-1 0,-1-2-3 0,7 3-10 0,7-3-17 16,-1-3-22-16,8-2-22 0,4-6-18 0,2 3-15 0,7-3-14 16,-8-7-8-16,7 2 2 0,0-6 3 0,-6 0 4 15,6 0 5-15,-13-4 9 16,6-1 14-16,-12-2 16 0,-1 3 16 0,-6-3 11 0,-6 2 18 0,-1 5 13 0,-12 0 12 15,0 7 4-15,-8 7 3 0,-5 1 0 0,-8 10 7 0,-11 8 7 16,5 3 4-16,-13 11 6 0,0 8 8 0,2 3 9 0,-9 3 7 16,14 6 4-16,-7-2-7 0,13 5-12 0,1 3-16 15,6 0-17-15,13-1-15 0,-6 5-16 0,12-4-15 0,7 0-11 16,6-4-5-16,7-3-5 0,13 0-4 0,0-8-5 16,7 0-2-16,6-7-4 0,7 0-3 0,5-7-4 0,1-4-3 15,1-4-1-15,5-7 1 0,1-3 0 0,-7-5 5 0,6-3 1 16,-5-3 5-16,-1-1 2 0,0-4 4 0,-1-3 1 15,-11 1-2-15,5-1 2 0,-6-4 0 0,-6 4 1 0,-7 0-10 16,0 0-21-16,0 4-38 0,-13-1-47 0,6 1-47 0,-6 0-46 16,0 7-41-16,0-3-49 0,0 2-52 0,-6-3-77 15,6 4-115-15,-6 0-30 0,6 5 4 0</inkml:trace>
  <inkml:trace contextRef="#ctx0" brushRef="#br0" timeOffset="116277.09">27907 15741 47 0,'0'0'393'0,"0"-3"-90"16,0 3-93-1,6 0-75-15,-6-4-44 0,0 4-26 0,0 0-14 0,7 0-7 0,-7-3-4 0,0 3-5 0,7 3-6 0,-7-3-2 16,0 0-6-16,6 4-3 0,-6-4-1 0,6 3 4 16,-6-3 5-16,7 4 8 0,0 0 6 0,-7-4 5 15,6 3 6-15,0-3 5 0,1 4 8 0,-1 0 1 0,8-4-3 16,-8 3-6-16,14-3-4 0,-8 0-6 0,2 0-6 0,5 0-11 15,-5 0-8-15,5 0-7 0,7-3-6 0,-6 3-3 0,-1-4-5 16,0 4-16-16,8 0-23 0,-7-4-24 0,-8 4-29 16,8 0-27-16,-7 4-35 0,-7-4-33 0,0 4-37 0,2-4-32 15,-16 3-36-15,2 6-55 0,0-6-47 0</inkml:trace>
  <inkml:trace contextRef="#ctx0" brushRef="#br0" timeOffset="116404.84">27998 15895 247 0,'-20'9'432'0,"1"-3"-103"0,-1 2-106 0,8-4-81 16,-2-1-49-16,1 1-30 15,7-1-17-15,6 1-9 0,-6-4-4 16,6 0-2-16,0 3-5 0,6-3-6 0,0 0-5 16,7 0-4-16,1 0-8 0,5-3-9 0,7-1-17 0,0 1-21 15,6-4-29-15,7-1-42 0,1 0-68 0,-1-3-112 0,6 0-101 16,1 0-61-16</inkml:trace>
  <inkml:trace contextRef="#ctx0" brushRef="#br0" timeOffset="117102.32">29529 15496 303 0,'-6'-3'336'0,"-8"3"-106"0,8 0-79 0,-1 0-51 0,1 0-27 15,-1 0-10-15,0 0-3 0,1 0 4 0,6 0 3 0,-6 0 5 16,6 0 1-16,0 0 5 0,0-4 3 0,-8 4 9 16,8-5 9-16,0 3 13 0,0 2 14 0,0-4 13 0,0 0 8 15,8 0 17-15,-8 0 13 0,0 1 4 0,6-1-2 0,0-3-8 16,-6 4-13-16,7-1-14 0,-7 0-16 0,7 0-23 15,-1-2-21-15,1 6-21 0,-1-5-14 0,0 2-9 0,2-1-8 16,4 4-2-16,1-3-2 0,0-1-2 0,0 4 2 0,7-4-3 16,0 4 1-16,-1-3-1 0,1 3-2 0,6 0-4 15,-7 3-3-15,7-3-1 0,-6 4-5 0,-1 3 1 0,1-3-3 16,-8 4-3-16,2 2-2 0,-2 1-1 0,-4 0 0 0,-2 8-2 16,-6-5 3-16,0 1-2 0,0 3 0 0,-6 0 4 0,-8 1-2 15,1-1 1-15,0-3-3 0,-6 2 1 0,5-1-2 16,-5-1 3-16,0-1 1 0,-1-3 1 0,7 0 4 15,-7-4 4-15,8 4 6 0,-2-7 4 0,1 3 5 0,1-7 5 16,4 4 2-16,2 0 3 0,0-1 2 0,0-3-1 0,6 0 1 16,0 0-1-16,-8 0-6 0,8 0-4 0,8 0-4 0,-8-3-5 15,6 3-3-15,0-4-7 0,8 0-3 0,-8 1-3 16,13-1-1-16,-5 0-2 0,12 4-1 0,-7 0 1 0,7 0 0 16,0-3 2-16,0 3-1 0,0 0-2 0,7 0 0 0,-7 3 0 15,7-3 4-15,-7 4-4 0,6 0-2 0,-6-1-1 16,0 5 1-16,-6-5 1 0,0 8 0 0,-1-4-2 0,-6 4 0 15,6 3 0-15,-13-2 2 0,2 3 1 0,-2-1 0 0,-12 5 0 16,-2-4 0-16,2 6-1 0,-13-2 0 0,-1 4 0 0,-6-2-2 16,0-3 2-1,-7 0 1-15,1 1 3 0,-7-5 0 0,0 5 1 0,7-5 2 0,-8 1 2 0,-5-5 3 0,6 2 2 16,-1-4-4-16,8-1 1 16,-7-4 0-16,6 4 1 0,7-7-1 0,0 4-2 0,7-4-1 0,5 4-2 0,-6-4-4 15,14 0-12-15,0-4-17 0,6 4-24 0,0-7-22 0,6 3-31 16,0-6-60-16,8-1-84 0,6 0-82 0,-1-5-71 15,7 2-79-15,7-1-96 0,-7-3-126 0,6 3-50 0,1 0 13 16</inkml:trace>
  <inkml:trace contextRef="#ctx0" brushRef="#br0" timeOffset="117514.13">30239 15445 306 0,'-7'-4'548'0,"7"0"-93"0,-7 1-122 15,7 0-73-15,-6-2-24 0,6 2-1 0,0 3 4 16,-7-4 4-16,7 4-4 0,0 0-11 0,0 4-18 0,0 4-29 16,0-2-37-16,0 9-33 0,0-1-23 0,0 2-11 0,7 2-5 15,-7 0-6-15,6 4-13 0,1 0-6 0,6 0-4 0,-7 4-6 32,8-4-5-32,-2 3-3 0,-5 1-2 0,6 0-3 15,0-1 2-15,-7 1-7 0,8 0-4 0,-8-1-2 0,7-3-3 16,-6 4-3-16,-1-4-5 0,1 3 0 0,-7-6-1 0,6 3-2 15,-6-4-3-15,0-3-6 0,0-1-4 0,0-3-8 16,0-3-11-16,0-1-18 0,0 0-38 0,-6-3-68 0,6-4-75 16,-7 0-64-16,1-7-51 0,6-4-38 0,0 0-32 15,0-4-29-15,0 0-2 0,0-3 26 0,6 0 7 0,1-4-42 16</inkml:trace>
  <inkml:trace contextRef="#ctx0" brushRef="#br0" timeOffset="117736.14">30512 15602 329 0,'-13'4'383'0,"0"0"-108"0,-1 2-89 0,-4-2-53 0,4 4-22 16,-5 0-6-16,5-1 1 0,2 4 5 0,-1-8 5 0,0 5 3 15,6 3 2-15,-6-4 2 0,6 0 2 0,7 1 7 0,-6-1 9 16,6 0 5-16,0 1 3 0,0-1-2 0,0 0-3 0,6 4-7 16,1-4-9-16,0 1-16 0,6-2-18 0,-7 3-15 15,8-2-14-15,-2 0-12 0,8 1-11 0,-7-1-11 16,7 0-11-16,-8-3-7 0,8 3-7 0,0-3-19 0,-1 3-42 15,1-3-65-15,-1 3-71 0,1-3-70 0,0-1-70 16,-2 1-89-16,2 0-150 0,0-4-91 0,-7 3-27 0,-1 2 30 16</inkml:trace>
  <inkml:trace contextRef="#ctx0" brushRef="#br0" timeOffset="118212.94">30675 15741 405 0,'-6'-3'542'0,"-1"-1"-139"0,7 1-157 16,-7-1-106-16,7 4-49 0,0 0-14 0,-6 4 6 16,6-1 10-16,0 1 10 0,0 3 3 0,0 0 5 0,0 4 1 15,6 1-2-15,-6-1-9 0,7 3-7 0,0 1-3 0,-7-4 8 16,6 4 10-16,-6-1 10 0,6 1 5 0,-6-4 1 0,0 3-3 16,6-3-8-16,-6 5-11 0,0-9-13 0,0 3-15 15,8-2-10-15,-8-1-6 0,0 0-5 0,0-3-3 0,0 0 0 16,0-1 0-16,0-3 3 0,0 4 3 0,-8-4 4 0,8 0 5 15,0 0 0-15,0-4 1 0,-6 4-1 0,6-3 1 16,0-5-3-16,-6 1-3 0,6 0-4 0,-6-1-2 0,6-2-4 16,0-1-3-16,0-1-5 0,0 1-5 0,0-3-5 0,6 3 0 15,-6-4-7-15,6 4-7 0,-6 0-5 0,6-3-3 16,2 2-3-16,-2 2-1 0,-6-1-1 0,6 3-6 0,1 2 0 16,0-3 0-16,-7 6-2 0,6-1-1 0,-6 0 0 15,7 1-2-15,-7 3-2 0,0 0-1 0,6 3-2 0,0 1-6 16,-6 3-5-16,7-4-16 0,0 9-2 0,-1-4-6 0,0 6-3 15,1-3-4-15,6 0-2 0,0 4 4 0,0-4 2 16,0 3 14-16,1-3 2 0,-2 4 5 0,1 1 5 0,0-6 6 16,0 1 3-16,-7 3 4 0,2-2 2 0,-2-2 2 0,0 1 2 15,-6 0 2-15,0 0-3 0,0 0 2 0,-6 1 2 0,0 2 0 16,-2-3 0-16,2-3 1 0,-7 3 1 0,7 0 0 16,-1-4 1-16,-6-4-2 0,7 4-3 0,0-3-11 0,6 0-11 15,-8 0-16-15,8-1-26 0,0-3-60 0,0 0-87 0,0-3-89 16,8-1-78-16,-2-4-78 0,0-6-82 0,7 3-106 15,0-3-76-15,0-2 2 0</inkml:trace>
  <inkml:trace contextRef="#ctx0" brushRef="#br0" timeOffset="118435.48">30916 15489 435 0,'-6'-7'500'0,"6"3"-124"0,0-4-118 0,-8 8-64 15,8-4-25-15,0 1-4 0,8-1-1 0,-8 1-4 0,6-1-10 32,7 1-12-32,0-1-12 0,6-4-14 0,1 5-21 0,6 0-14 0,0-2-10 0,1-2-3 0,5 4 1 0,1-1-4 15,-1-3-8-15,1 3-10 0,5-3-7 16,-5 2-8-16,6-1-11 16,-7 2-32-16,1 0-56 0,-1 1-64 0,-6 3-56 15,-6-4-53-15,0 0-53 0,-1 1-54 0,-12-1-71 0,0 1-80 16,-7-1-62-16,-7 0 2 0</inkml:trace>
  <inkml:trace contextRef="#ctx0" brushRef="#br0" timeOffset="118608.61">31241 15389 3 0,'-13'8'500'15,"1"0"-93"-15,5 3-121 0,0-1-95 0,1 1-52 0,0 4-18 16,-1-1 4-16,7 2 17 0,0 2 15 0,0 0 11 0,7 1 3 16,-1 2-2-16,0 2-9 0,8-2-14 0,-8 2-19 0,7-1-24 15,0 3-21-15,6 1-17 0,1-4-15 0,-7 3-14 16,7 2-22-16,0-2-42 0,-2 0-58 0,2 1-58 0,-7-1-58 15,1-3-71-15,-2 5-102 0,-6-6-176 0,-6 1-81 0,0 4-17 16</inkml:trace>
  <inkml:trace contextRef="#ctx0" brushRef="#br0" timeOffset="118925.78">29698 16705 143 0,'-7'4'641'15,"7"-1"3"-15,0-3-127 0,14-3-176 0,-1 3-137 0,13-8-99 16,0 1-53-16,13 0-21 0,0 0 0 0,7-4 9 0,-1-1 18 16,7 5 30-16,7-3 42 0,6-2 35 0,0-3 15 15,6 4 8-15,8-3 0 0,-2 3-5 0,2-4-12 0,6 1-25 16,-7 3-35-16,13-4-30 0,-6 4-10 0,0-4-5 15,6 5-7-15,-7-6-7 0,1 5-4 0,-7 1-6 0,0-1-4 16,-7 0-7-16,-5 3-12 0,-7 1-18 0,-8-4-15 0,-4 7-14 16,-9-3-18-16,-11 3-18 0,-9 1-29 0,2-1-60 15,-20 0-76-15,0 1-67 0,-6 3-53 0,-8 0-51 0,-11 0-48 16,-1 3-59-16,-14 1-72 0,1 3-57 0,-6 1 13 0</inkml:trace>
  <inkml:trace contextRef="#ctx0" brushRef="#br0" timeOffset="119638.53">30616 16980 622 0,'-6'-7'749'0,"6"-1"10"16,-6 5-184-16,6-1-168 0,0 0-140 0,-8 1-101 0,8 3-50 15,0-4-18-15,0 4-8 16,0 0-1-16,8 0 3 0,-8 4 1 0,0 3-5 0,0 0-10 0,0 4-13 0,6 4-15 0,-6-1-8 15,6 5-7-15,-6-5-7 0,6 9-6 0,2-5-2 0,-8 4 3 16,6 3 0-16,0-3 1 0,-6 4 1 0,7-1-1 16,-1 1 1-16,1-4 1 0,0 4-3 0,-7-1-6 0,6-3-2 15,0 0-3-15,-6-3-3 0,0-1-1 0,6 1 0 0,-6-5-3 16,0 1 1-16,0-4 1 0,8-4 5 0,-8 1 8 0,0-5 12 16,0 1 9-16,0-4 7 0,-8 0 7 0,8 0 3 0,-6-4 5 15,0-3 4-15,0-1 0 0,-1-3-2 0,-6 0 2 0,6-3 5 16,-5-1 7-16,4-3 4 0,-4 0 2 0,6-5-4 0,-2 1-6 15,-4 1-9-15,5-5-13 0,1 0-10 0,-1 1-10 0,0-1-8 16,7 0-5 0,-6 4-2-16,0-3-1 0,6 3 2 0,0 4 1 0,0-5 0 0,-6 9 0 0,6-4-1 0,0 6 1 0,0 1 0 15,0 1-1-15,0 6-5 0,0-3 0 0,6 3-3 0,-6 0-2 16,0 4-4-16,0-3-2 0,6 3-3 0,0 3 0 0,1 1 0 16,0 0 0-16,6-1-1 0,-7 5 1 0,0-1 0 15,8 4 0-15,-2 0 0 0,-4 0 0 16,4 3 1-16,-5 0 0 0,6 2-1 0,0-1-1 0,-7-1 0 0,8 1 0 0,-2-1 0 15,-5 1-1-15,0 0 0 0,6-1-1 0,-7-3 1 0,0 4 0 16,1-3-2-16,0-5 1 0,-1 3-2 16,0-2 2-16,-6-5-1 15,7 4 2-15,-7-3-1 0,0-4 1 0,0 4 2 0,7-4 0 0,-7 0 0 0,0-4 2 0,6 0-1 0,1-6 1 0,-1-1-1 16,0 0 0-16,1-4 0 0,0 4 1 0,-1-7-1 0,8 3-1 16,-8-3 1-16,7-1-1 0,0 1 1 0,0 0-1 0,-7 3 0 15,8-3 0 1,-8 3 1-16,7 4 0 0,0-4 0 0,-7 1 0 0,7 3 0 0,-6 0 0 0,0 0-1 0,-1 4 1 15,0-1-1-15,1 1 0 0,0 0 0 0,-7 3-2 0,6-1 1 16,1 3 0-16,-7 2 1 0,6 0 0 0,0 0-1 0,-6 0 0 31,7 7 2-31,0-3 1 0,-1 3-1 0,8 4 0 0,-8 0 2 0,7 4 0 0,-7-1 0 0,7 4 1 0,-6 1-1 0,5 3 0 16,2 0 1-16,-8 3 0 0,7 1-2 0,0 0 1 0,0-1-1 16,1 1 0-16,-2 0-1 0,-5-1-1 0,6 1 0 0,0-4 0 15,-7 3 0 1,8-3-4-16,-8-3-3 0,7-1-7 0,-6 1-10 0,-1-5-10 0,0 1-15 0,1-1-16 0,0-6-21 15,-1 3-23-15,-6-1-23 0,0-2-23 0,7 4-19 0,-7-10-17 32,6 3-21-32,-6-5-59 0,6 0-83 0,2-7-72 0,-2 3-79 15,0-4-116-15,0-7-111 0,8 5-56 0,-8-2-15 0</inkml:trace>
  <inkml:trace contextRef="#ctx0" brushRef="#br0" timeOffset="119814.76">31750 17093 693 0,'0'0'716'0,"0"-3"-49"0,6-1-174 0,-6 4-152 0,6 0-126 16,-6 0-92-16,7 0-57 0,-7 4-26 0,0-4-18 0,0 3-31 15,7 1-57-15,-7 0-64 0,6-1-74 0,0 1-109 0,-6-4-192 16,7 0-116-16,-7 4-56 0,0-4-13 0</inkml:trace>
  <inkml:trace contextRef="#ctx0" brushRef="#br0" timeOffset="121112.42">32896 10308 343 0,'0'-7'258'0,"6"0"-98"0,-6 0-59 0,0-1-31 16,7 1-17-16,-7-4-10 0,0 4-4 0,7-1-1 0,-7 1-2 15,6-1 0-15,-6 2-2 0,0-2 1 0,0-3 7 0,6 4 1 16,-6 0 4-16,0-1 4 0,6 5 8 0,-6-5 3 0,0 1 7 16,-6 3 1-16,6 0-2 0,0 1-1 0,0-1 0 0,-6-3-2 15,6 7-5 1,-6-4-7-16,-1 0-7 0,0 1-9 0,-6-1-1 0,7 4-1 16,-8-4-1-16,2 1 3 0,-8-1 5 0,7 1 9 0,-7 3 13 15,1-4 17-15,-7 0 7 0,6 1 15 0,-6-1 9 16,0 0 3-16,1 1 0 0,-1-1-2 0,-7 0-6 0,7 4-6 15,-7-3-9-15,7 3-13 0,-6 0-9 0,-1 0-7 0,1 0-6 16,-1 3-8-16,-7-3-9 0,8 4-7 0,-7 0-4 0,6 3-5 0,-5-3-4 0,-2 3-1 0,7 0-2 16,-5 0-1-16,-1 1 2 0,0 3 1 0,6 0-1 15,-6-4 2-15,6 4 1 0,-6 0-2 0,7 4-3 0,-1-1 0 16,1 1-3 0,-1 3 0-16,-7 1-1 0,15-1 1 0,-7 4-3 0,-2 3 2 0,2 1-1 0,-1 0-1 0,8 3 1 0,-8 0-2 15,7 1-1-15,0-1-1 0,0 4 0 0,0 4 0 16,-1-1-8-16,9 1 3 0,-9 3 4 0,7 1 2 15,-6-1 2-15,7 4 4 0,-7 3 3 0,6 1-1 0,1 4 10 16,-1 2-6-16,1 2-2 0,0 2-3 0,-1 0-1 0,0 1-3 16,1 3-4-16,-1 1-1 0,0 3-1 0,8 0-1 0,-8 0 1 15,7 4 2-15,-7 2 1 0,7 2 1 0,0-1 2 32,0 0 0-32,7 4-1 0,0-3 3 0,-2-1-2 0,8 4-3 15,0-4-1-15,8 4-2 0,-8-4-2 0,12-4 0 0,1 1 1 16,0-4-2-16,7 0 2 0,-1 0-1 0,1-4 3 15,6 0 0-15,7-3 3 0,-7-4 0 0,7 0 3 0,5-3 0 16,1-2-1-16,0-1 0 0,7-1 0 0,-7-5-1 0,7-2-3 16,-1-1 1-16,8-7 0 0,-1-1-1 0,6-2 1 0,0-4 1 15,1-1 0-15,0-7 2 0,6 1 2 0,0-8 2 16,0 0 1-16,1 1 0 0,-1-9 2 0,6 0-1 0,-6-6 3 16,0 3 0-16,0-8 0 0,-6 1-2 0,0-4 2 0,-1 0 4 15,-11-4 3-15,-2-3 8 0,1-4 6 0,-7 0 8 0,6-5 10 16,-13-1 6-16,8-9 7 0,-1-3 5 0,-7-1 2 0,7-10-1 15,0-3-5-15,-6-9-10 0,6-3-7 0,-6-4-8 0,-1-6-10 16,1-9-5-16,-1-2-7 0,-6-9-6 0,1-3-5 0,-15-6-3 16,8-6 0-16,-14 1 1 0,1-3-2 0,-1-1-1 0,-12 1-3 15,-1 3 2-15,-5 0 3 0,-8 0 1 0,0 4-2 0,-6 3 1 16,-7 0 1-16,1 4 0 0,-7 8 2 0,0-1 2 0,0 5-1 16,-7 6-1-16,1 4-1 0,-7 7-3 0,-1 5 0 15,1 6 0-15,-6 4-3 0,0 10-6 0,-1 6-15 0,-6 6-30 16,-7 7-50-16,0 8-52 0,-13 11-57 0,-6 10-130 15,0 8-147-15,-7 7-200 0,1 8-177 0,-1 7-85 0,7 11-13 16,0-1 21-16</inkml:trace>
  <inkml:trace contextRef="#ctx0" brushRef="#br0" timeOffset="127886.62">20971 7470 35 0,'0'0'346'0,"0"-4"-99"0,0 4-88 0,0-4-56 16,0 4-35-16,0-4-25 0,0 4-9 0,-6 0-9 0,6 0 0 15,0-2 2-15,0 2 6 0,0 0 4 0,0-5 4 0,0 5 5 16,0-4 4-16,0 4 5 0,0-3 3 0,-7-1-2 15,7 0-2-15,-7 1 2 0,7-1 2 0,-6 0-4 0,6-3-1 16,-7 3-1-16,1 1-1 0,-1-1 0 0,0-3-4 0,-5 3-7 16,6 1-5-16,-14-5-1 0,7 5 0 0,-7-1 0 15,0 0 5-15,1-3 6 0,-1 3 4 0,-6 0 10 0,0 1 16 16,7-4 12-16,-1 3 15 0,-6 0 8 0,7 1 4 0,-1-5 2 16,0 5-2-16,1 0-8 0,-1-1-14 0,1-1-16 15,-7 2-17-15,6 3-19 0,-6 0-16 0,0 0-12 0,0 0-7 16,-7 3-1-16,1 6-1 0,-1-6-3 0,-6 8 0 0,1-4 3 15,-8 4 1-15,7 0 2 0,0 0-1 0,-7-4-2 0,13 4 3 16,-5 0 3-16,-1 0 2 0,6-4 1 0,7 4 1 16,-6 0 2-16,5-2 0 0,-5 1 0 0,6-2-5 0,-1 2 0 15,-5 5 0-15,6-5-1 0,-1 5 2 0,-5 4-2 0,6-5 4 16,1 8-1-16,-9-4 4 0,9 1-1 0,-1 3 2 16,6 0 0-16,-6 4-1 0,7-4 2 0,-1 3-3 15,0 1 0-15,7 0 2 0,-7 3 0 0,8-4-3 0,-2 1 1 16,1 4 0-16,7-1-2 0,-7 0 0 0,6 4 0 0,-5 0-1 15,5 4 0-15,0-1 0 0,1 1-2 0,-1 4 2 0,1-2 2 16,6 2 2-16,-6 3-2 0,-1 0 0 0,0 0-1 16,7 3 0-16,-6-2 0 0,0 2-3 0,-2 1 0 0,2 3-2 15,6 0-1-15,-6 0 2 0,6 1 2 0,-7 3-1 0,7-4 0 16,0 0 1-16,0-3 1 0,7 3-2 0,-7-4 1 16,6 1-1-16,0-1-3 0,8 2 0 0,-8-2-3 15,8 1 9-15,5 0-5 0,-6-1 0 0,6 2-1 0,1-3-1 16,-1 2 1-16,1 4 0 0,6-5 0 0,0 0-7 0,7 1 0 15,-7-1 1-15,7 1 1 0,-7-4 1 0,6 4 0 0,1-4-2 16,-1 0-1-16,-5 0 0 0,5-4 0 0,-6 0-1 16,7-3-1-16,-1 4 2 0,-7-9-3 0,9 1 1 0,-9 1 2 15,8-2-1-15,0-2 0 0,0-5-1 0,-1 1 2 0,1-5-2 16,-1 2 0-16,7-5 1 0,-6-4 2 0,5 2-1 16,8-6 4-16,-7 1-2 0,0-3-1 0,7-5 2 0,-7 1-1 15,7-4 1-15,-1-4-1 0,1 1 1 0,-7-1-1 0,0-3 2 16,7-1-1-16,-7 1-2 15,0-4 2-15,-7 0-3 0,7 0 0 0,-5 0 0 0,4 1 1 0,-5-6-1 16,-1 2 2-16,-5-1 2 0,5 1 0 0,1-1 1 0,-7-3 4 0,0-1 3 16,6 1 1-16,-6-3 3 0,0-6 3 0,0 2 2 0,0-1 4 15,-6-3 3-15,5-4 0 0,-5 0 0 0,0-4-1 16,-1 1-2-16,-5-6-1 0,5 3-4 0,-6-5-3 0,0 0-4 16,0 0-3-16,0-4-6 0,1 1-2 0,-8-8 0 15,7 4 0-15,-7-5 1 0,1 2-1 0,-1-1 1 0,1 0 0 16,-1-4-1-16,0 1 1 0,-6-1-2 0,0-3-2 0,0-1-2 15,0 1 1-15,-6 3-1 0,6-3-1 0,-6 0 3 16,-1 3-1-16,-6 1 2 0,7-5 3 0,-7 5-1 0,-1-2 0 16,2-1 3-1,-8 2 1-15,7 1 3 0,0-5 0 0,0 4-3 0,-7-2-1 0,8 2 2 0,-1-3-1 0,-1-1-2 0,-6 1-6 16,8-4 0-16,-8 0 2 0,1 0 3 0,-1 3 0 16,0-2 0-16,1 2 1 0,-7 6 3 0,0 1 5 0,-7-3-2 15,1 8-1-15,-1 0-1 0,1 3 2 0,-7 1 0 0,7 7-12 16,-8-1 3-16,7 8 4 0,-6 0 0 0,7 4-1 15,-1 2 0-15,1 6-4 0,6-1-6 0,-1 8-1 0,1-1-17 16,7 8-29-16,-1-1-55 0,8 5-97 0,-2 3-92 16,8 3-93-16,0 8-140 0,-1 4-159 0,0 7-95 0,1-1-32 15,-1 2 18-15</inkml:trace>
  <inkml:trace contextRef="#ctx0" brushRef="#br0" timeOffset="133261.91">15605 10005 77 0,'0'0'168'0,"-8"-4"-57"0,2 4-39 16,6-4-15-16,-6 4-7 0,-1-3-5 0,7 3-6 0,-6-4-3 16,-1 4-3-16,7-4-1 0,-7 4 0 0,1-3-3 15,0 3-8-15,6-4-8 0,-6 4-3 0,-2-4-2 0,2 4 0 16,-7 0-1-16,7 0-1 0,-1 0-4 0,0 4 2 0,-5-4 0 16,4 4 0-16,2-4-2 0,0 3 1 0,-7 1 1 15,6 0 1-15,1-1 5 0,-1-3 4 0,1 4 4 0,6-4 3 16,-6 0 4-16,6 0 1 0,0 0 2 0,0 0 0 15,0 0-2-15,0 0-1 0,0 0-3 0,0 0-2 0,6 0-2 16,-6 0-4-16,6-4-1 0,1 4-1 0,6 0-2 0,0-3-1 16,-1 3-1-1,8-4-1-15,0 0-3 0,7 1 2 0,-2-1-2 0,-5 0-1 0,6-3-1 0,0 3 1 0,0 1-1 16,-1-1-2 0,8-3 0-16,-13 3 0 0,6 0 0 0,-6 4 0 0,5-3 0 0,-5-1 0 0,0 0-1 0,-7 1 1 15,0-1 1-15,0 4-1 16,-1-3 0-16,-4 3 0 0,-2 0 0 0,0 0-1 15,1-4 1-15,-1 4 0 0,-6 0 1 0,0-4-1 16,7 4 1-16,-7 0-1 0,0 0-2 0,0 4-7 0,0-4-9 0,0 0-11 0,0 0-15 0,0 0-20 0,-7 0-31 16,7 4-46-1,-13-4-89-15,1 0-114 0</inkml:trace>
  <inkml:trace contextRef="#ctx0" brushRef="#br0" timeOffset="133520.43">15507 10104 112 0,'-7'0'103'0,"7"3"-27"16,7-3-8-16,-1 4 0 0,1-4 1 0,5-4 1 16,2 4-2-16,5-3-7 0,1-1-7 0,6-3-11 0,0-1-12 15,0 1-8-15,7 0-8 0,-8-1-2 0,8-3-5 16,-7 5 2-16,6-6-2 0,-6 4 0 0,1 1 0 0,-1 0-1 16,-6 0 0-16,-1-1 1 0,0 1 3 0,-6 3 3 0,7 1 6 15,-14-5 5-15,1 5 9 0,0-1 7 0,-1 4 6 16,-6 0 5-16,7-4 1 0,-7 1 0 0,0 3-4 0,0-4-4 15,0 4-7-15,0 0-9 0,0-4-6 0,-7 4-6 0,7 0-5 16,0-3-4-16,-6-1-3 0,6 4-2 0,0-4-2 16,0 4-1-16,-7-3-2 0,7 3-2 0,0 0-4 0,0 0-14 15,0 0-17-15,0 0-20 0,0 0-32 0,0 0-47 0,0 0-102 16,0 0-120-16,-7 0-67 0</inkml:trace>
  <inkml:trace contextRef="#ctx0" brushRef="#br0" timeOffset="183018.22">2826 5081 215 0,'0'0'261'0,"0"0"-63"16,0-4-52-16,0 4-39 0,0-3-25 0,0 3-17 16,0-4-5-1,0 4-3-15,0-4 1 0,-6 4-2 0,6-3-3 0,0 3-2 0,0-4-3 0,0 4 0 0,0-4-4 0,0 4-4 16,0 0-1-16,-7-3 0 0,7 3 2 0,0 0 2 16,0-4 0-16,0 4 0 0,0 0 1 0,0-4 0 0,-7 4 2 15,7 0-1-15,0 0 0 0,0 0-2 0,0 0 2 0,0 0-2 16,0 0-2-16,-6 0-4 0,6 4-4 0,0-4-6 0,0 0-3 31,0 0-4-31,0 0-6 0,0 4-2 0,0-4-5 16,0 0-2-16,0 3-1 0,0 1-1 0,-6-4 0 0,6 7-2 15,0-3 0-15,0 0 0 0,0 3 0 0,0 0-1 0,0 1 1 16,0-1 1-16,0 0 0 0,0 0 1 0,0 4 0 16,0 0 2-16,0-3-1 0,0 3 1 0,0 1 1 15,6-2-3-15,-6 1 1 0,0 0-1 0,0 0 1 0,6 0-1 16,-6 0 1-16,0 0 1 0,0 0 0 0,7 0 0 0,-7 0 1 15,0 0-1-15,7 3-1 0,-7-2 1 0,6-1-2 0,-6-1 0 16,0 5-1-16,7-4-1 0,-7 0 0 0,6 0 3 16,-6 0-1-16,6 0-1 0,-6 3-1 0,7-3-1 0,-7 0 1 15,7 0 0-15,-1 5 0 0,0-6-3 0,-6 1 2 0,7 0 0 16,-7 0 0-16,7 0 0 0,-1 0 0 0,-6 1 0 16,7-2-1-16,-7-2 0 0,0 2 1 0,6-3 0 0,-6 5-1 15,0-6 1-15,7 3 0 0,-7-6 0 0,0 5 1 0,0-5 0 16,7 5 0-16,-7-5-1 0,0 1 1 0,0 0 0 15,0-1 1-15,0-3 1 0,0 4-2 0,0-4 0 0,0 0-1 16,0 3 2-16,0-3-2 0,0 0-1 0,0 0-14 0,0 0-29 16,0 0-35-16,0-3-43 0,6-1-54 0,-6 1-84 0,0-5-156 15,0 1-102-15,0 0-43 0</inkml:trace>
  <inkml:trace contextRef="#ctx0" brushRef="#br0" timeOffset="183748.37">2826 5425 136 0,'0'0'272'15,"0"0"-70"-15,-6 0-62 0,6 0-41 0,0 0-27 0,0 0-15 16,0 0-6-16,-7 0-4 0,7 0 1 0,0 0-1 0,0 0 2 15,0 0 2-15,0-4 1 0,0 4 1 0,0 0-1 16,0-3 1-16,0 3-2 0,0 0-1 0,0 0-1 0,0-3-4 16,0 3-4-16,7 0-2 0,-7-4-6 0,0 0-4 15,6 0-5-15,-6 1-3 0,7-1-4 0,-7 0-4 0,6 1-2 16,0-1 0-16,-6 0-1 16,7 1 1-16,0-5 0 0,-1 5 1 0,0-1-2 0,1-4 1 0,0 5-1 15,-1-1 1-15,1 1-2 0,-1-1 2 0,1 0-2 16,0 4-1-16,-1-3 1 0,-6 3-1 0,6-4-1 0,0 4 0 15,2-3-1-15,-2 3-2 0,-6 0-3 0,6 0 1 0,1 0-1 16,-1 0-1-16,-6 0 0 0,7 0 0 0,0 0 1 0,-7 3 1 16,6-3-1-16,0 4 1 0,-6-1 2 0,6 1-2 0,2-4 1 15,-8 4-1-15,6-1 2 0,-6 1-1 0,6 3 1 0,-6-3-1 0,7 0 0 16,-7-1 0-16,7 5-2 0,-7-5 2 0,6 5-2 16,1-5 0-16,-7 1 0 0,6 0-1 0,0 3 0 15,-6-3 0-15,7 0 0 0,-7-1 0 0,7 4 1 0,-1-3 0 0,-6-1 1 16,6 1 0-16,-6 3-1 0,7-2 0 0,-7 1 3 15,0-1-1-15,0-2-1 0,7 5-1 0,-7-5 1 0,0 1-1 16,0 3 0-16,0-3 0 0,0-1-1 0,0 5 0 0,0-5 0 16,0 0 2-16,0 2 0 0,0-2 1 0,0-3 2 15,-7 4 0-15,7 0 0 0,0-1 2 0,-7 1-1 0,7 0 1 32,-6-1 0-32,0 1-1 0,-8 4-2 0,8-5 1 0,0 0 0 15,-7 5 1-15,-1-1-2 0,8 0 0 0,-8 0 3 16,2-3 0-16,6 4 6 0,-8-4 2 0,8-2 0 0,-1 3 0 15,1-1 1-15,0-1-1 0,-2-3 0 0,2 4-3 16,6-4-5-16,-6 4-13 0,6-4-23 0,0 0-31 0,0 0-38 16,0-4-49-16,6 0-64 0,-6-3-102 0,6 2-140 0,-6-1-66 15</inkml:trace>
  <inkml:trace contextRef="#ctx0" brushRef="#br0" timeOffset="184287.54">2898 5378 105 0,'0'0'210'0,"0"0"-40"0,0 0-36 16,0 0-31-16,-7 0-22 0,7 0-15 0,0 0-8 0,0 0-5 16,0 0 0-16,0 0-1 0,0-4 0 0,0 4-2 15,0 0-3-15,0-4 0 0,0 4-3 0,0 0-2 0,0 0-2 16,0-3-4-16,0 3-2 0,0 0-4 0,0 0-2 0,0 0-5 15,7 0-3-15,-7 0-2 0,0 0-3 0,0-4-2 16,0 4-4-16,0 0 0 0,6 0-2 0,1 0 0 0,0 0-1 16,-7 0 2-16,6 0 0 0,0 0 1 15,8 0-2-15,-8 0 1 0,0 4 0 0,7-4 1 0,-6 3-3 16,0 1-2-16,5 0-1 0,-6-1 1 0,2 1-1 0,4 0 1 16,-5 3-2-16,0-3 0 0,-1 3 2 0,1-3 0 0,-7 3-2 15,6 0 1-15,0 0 0 0,-6 1-1 0,7 0 2 16,-7-2-2-16,7 2 0 0,-7 0 3 0,0 2 1 0,0-2 0 15,-7 3-2-15,7 0 2 0,-7-4 0 0,1 4 1 0,0 0 0 16,-7 0-1-16,6 0-2 0,-6 0 0 0,7-1 3 0,-8-2-3 16,2 2 1-16,-2-1-1 0,8-2-2 0,-7 0-2 0,7 1-12 15,-8-5-21-15,8 1-30 0,0-4-37 0,-1 0-71 0,0-4-130 16,1 1-112-16,6-5-63 0</inkml:trace>
  <inkml:trace contextRef="#ctx0" brushRef="#br0" timeOffset="184573.42">2989 5374 296 0,'6'4'275'0,"-6"-4"-97"0,6 3-60 0,2 5-33 16,-2-1-13-16,-6 0-9 0,0 5-3 0,0-2-6 0,-6 1-8 16,-2 3-5-16,2 6-6 0,-6-6-9 0,5 4-7 15,-6 1-6-15,-6-1-13 0,5 0-24 0,2 0-42 0,-2-3-95 16,1 0-147-16,0-4-86 0</inkml:trace>
  <inkml:trace contextRef="#ctx0" brushRef="#br1" timeOffset="-213918.62">17414 5389 172 0,'0'0'271'0,"0"0"-52"0,-6 0-48 15,6-4-41-15,0 4-31 0,-6 0-16 0,6-4-10 0,0 4-6 16,0 0-2-16,0 0-4 0,0-3-5 0,-7 3-7 16,7 0-4-16,0 0-9 0,0 0-4 0,0-4-7 0,0 4-6 15,0 0-5-15,-6 0-2 0,6 0-3 0,0 0 0 16,0 0 3-16,0 0 2 0,0 0 7 0,-7 0 9 0,7 0 11 0,0 0 15 16,-7 0 18-16,7 0 19 0,0 0 26 0,0 0 24 15,0 0 24-15,-6 0 17 0,6 0 8 0,0 0-2 16,0 0-6-16,0 0-16 0,0 0-23 0,0 0-26 0,0 0-28 15,0 0-24-15,0 0-19 0,0 0-13 0,0 0-12 0,0 4-6 16,6-4-3-16,-6 0-3 0,0 0-3 0,0 0 0 16,7 0 2-16,0 0 1 0,-1 3 4 0,1-3 4 0,-1 0 4 15,8 4 6-15,5-4 4 0,-6 4 4 0,6-4-1 0,1 0-1 16,6 0-2-16,0 0-1 0,1 0-5 0,5 0-4 0,1 0-3 16,-1 0-4-16,7 0 0 0,0 0-3 0,0 0 0 15,7-4 0-15,-1 4-3 0,7-4-2 0,1 1 1 0,-1-5-1 16,-1 5-1-16,2-5 0 15,-1 1-3-15,0 0-1 0,-6-1 0 0,-1 1 0 0,1 0-2 0,-1 0 1 0,-5-1-2 16,-1 4-1-16,-1-3 1 0,-5 0 0 0,6 3-1 0,-7-3 1 16,2 3 0-16,-2-3 0 0,-7 4 0 0,2-2 0 15,-1-2 0-15,0 7 3 0,0-4 1 0,-7-3 0 0,-5 7-1 16,5-4-2-16,-6 1 2 0,-6-1 0 0,-1 4-2 0,8 0-1 16,-8-3 1-16,-6 3 0 0,6 0 2 0,-6 0 4 15,0-4 3-15,0 4 6 0,0 0 8 0,0 0 7 0,0 0 9 16,0 0 11-16,0 0 5 0,0 0 1 0,0-4-2 0,0 1-5 15,0-1-5-15,-6 0-8 0,6 0-8 0,0-3-5 0,-6 0-4 16,6-4-2-16,-7 4-3 0,7-5 1 0,-7-2 1 16,7-1 3-16,-6 0 3 0,-1 1 0 0,1-4 2 0,6-1 7 15,-7 1 8-15,0-4 6 0,1 3 5 0,0-2 4 0,6-1 3 16,-7-4 1-16,0 1-3 0,7-2-7 0,-6-2-6 16,6 1-5-16,-6-2-6 0,6-3-6 0,0-1-6 0,-7 5-3 15,7-3-2-15,0-2 0 0,-6 2-2 0,6-5-2 0,-7 4-2 31,7 0-1-31,-7 0 2 0,7-4 0 0,-6 1 1 0,6-1-1 0,-6 1 1 0,-2-1-1 0,8-3 0 0,-6-4-1 16,6 4-3-16,-6-5-3 0,6 5 1 0,-6 0-1 16,6-4-3-16,-7 4 3 0,7 3-1 0,-7-4 0 0,7 9-1 15,-6-5-1-15,6 4-1 0,-7-3-1 0,7 2 0 0,0 1 0 16,-6 1 1-16,6-5 1 0,0 4 0 0,0 0 0 0,0 0 2 16,0 0-1-1,6 3 1-15,-6-2-2 0,0 2 1 16,0 1-3-16,0-3-1 0,0 2 2 0,0 0 0 0,0 1-2 15,0 0 1-15,0 0 0 0,0 3-1 0,0 0 1 0,0 1 1 16,0-1 1-16,0 1 0 0,0 3 0 0,0-4 0 16,-6 4 0-16,6 0-1 0,0 0 1 0,0-4-1 0,-6 3-1 15,6 2 2-15,0-1 0 0,-8 0 0 0,8 0-1 16,-6 0 0-16,0 1 0 0,6-6 1 0,-6 6-1 0,-1-5-1 16,0 4 0-16,1-3 0 0,-1-1 0 0,1 0 1 0,0 4 0 15,-2-4 0-15,2 5 0 0,0-5 1 0,0 4-1 16,-2 0 1-16,8 0 0 0,-6 0 0 0,0 0 0 0,-1 4-1 15,1-4 0-15,6 4 0 0,-7-1 0 0,0 4-1 0,1 1 1 16,6-5 1-16,-6 5 1 0,0-1 0 0,6 4-1 0,-8-3 1 16,2 3 1-16,6-4 0 0,-6 4-1 0,-1-1 1 15,0 5-1-15,7-3 1 0,-6 2-1 0,6 1-1 16,-7 3 0-16,7 0 0 0,0 1-2 0,-6-1 0 0,6 1 0 16,0 3 1-16,0-4-1 0,0 4 0 0,-6-4 1 0,6 4-1 15,0-3 1-15,0 3 0 0,0 0-1 0,0 0 0 0,-7 0-1 16,7 0 0-16,0 0 0 0,0 0-3 0,0 0 1 15,0 0 0-15,0 0-2 0,-7 0 0 0,7 0 0 0,0 0-1 16,0 0 0-16,0 0 0 0,0 0 0 0,0 0 1 0,0 0 0 16,0 0 0-16,0 0 0 0,0 0-1 0,0 0 0 15,0 0-1-15,0 0 0 0,0 3-1 0,0-3-1 0,0 0 0 16,0 0-1-16,0 0-1 0,0 0-1 0,0 0-2 0,0 4-3 16,0-4-2-16,0 0-3 0,0 0-2 0,0 0-2 0,0 0-3 15,0 0-1-15,0 0-2 0,0 0 1 0,0 0 2 16,0 0 1-16,7 4 0 0,-7-4 2 0,0 0 2 15,0 0 1-15,0 0 1 0,7 0 1 0,-7 3 1 0,0-3 1 16,0 0 1-16,6 0 2 0,0 4 4 0,1-4 2 0,-1 3 2 16,8-3 2-16,-2 4 2 0,8-4 2 0,0 4 0 0,-1-4 1 15,-5 3 1-15,12 1 0 0,-7-4 1 0,1 4-1 16,6-4-1-16,-1 4 0 0,1-4 2 0,0 3-1 0,7-3 1 16,-1 4 0-16,1-4 1 0,-1 0 1 0,8 3 0 0,-1-3 0 15,-6 0 0-15,5 0-1 0,2 4 1 0,-1-4-1 16,-7 0-1-16,7 0-1 0,0 0-1 0,-6 3 1 0,-1-3-2 15,2 0 0-15,-2 0-2 0,-7 0 2 0,9 0 1 0,-9 0 0 16,1 0 2-16,0 0 0 0,1 0 1 0,-1 0 0 0,-7 0 0 16,7 0 1-16,-6 0 0 0,-8 0-1 0,8 0 0 15,-7 0 1-15,1 0-1 0,-2 0-1 0,2 0 1 0,-8 0-2 16,0 0 1-16,1 0 0 0,-1 0 0 0,1 0 1 16,-7 0 0-16,7 0 1 0,-7 0-1 0,0 0 5 0,0 0-2 15,6 0 3-15,-6 0-1 0,0 0 0 0,-6 0 1 0,6 0-2 16,0 0 2-16,0 0-3 0,0 0 2 0,-7-3-2 15,7 3 1-15,0-4-1 0,-7 1 0 0,1-1 2 0,6 1-2 16,-7-5-2-16,1 4 0 0,0-3-1 0,-2 0 1 0,2 3-1 16,-6-3 0-16,5 0-1 0,-6-1 1 0,0 0 0 15,-1 2 2-15,2-2 0 0,-8 1-3 0,1 0-2 0,-1 0 0 16,0-1 0-16,1 0 0 0,-7 1-1 0,6 0-2 0,-6 3 2 16,1-3-2-16,5 3 3 0,-13-3 0 0,7 4-1 0,0-1 0 15,0 0-2-15,0 0 0 0,0 1 1 0,-6 3 1 16,6-4-3-16,-1 4 1 0,8 0 4 0,-8 0 0 0,8 0 2 15,0 0 0-15,6 0-2 0,-7 0 2 0,14 0 1 0,-8 0-1 16,8 0-1-16,0 4-1 0,-1-4-2 0,1 0 1 16,6 0-1-16,0 0-1 0,-7 0-2 0,7 0 0 0,0 0-2 15,0 3 1-15,0-3-1 0,0 0-1 0,7 0 0 0,-7 4 2 16,0-4 0-16,6 0-1 0,-6 4 1 0,7-4 2 0,-1 0 0 16,0 4 0-16,1-4 3 0,0 3 1 0,5 1 0 15,2-1 1-15,-1-3 1 0,6 4-1 0,0-1 2 16,8 1 1-16,-1 0-2 0,0-1 1 0,0-3 2 0,7 4 0 15,-1-1 0-15,7 1 1 0,-6-4 0 0,5 5-1 0,2-2-1 16,-1-3 1-16,0 0-1 0,1 4-2 0,-2 0 0 0,1-4-1 16,0 0-1-16,-7 3-1 15,1-3 0-15,-7 4 0 0,0-1 0 0,1-3 0 0,-7 4 0 0,-2 0 3 0,-4-1-1 16,-1-3 0-16,0 4 3 0,0 0 1 0,-7-1-2 0,0 0 0 16,2 2-1-16,-2-2-1 0,0 1-1 15,-6 0 1-15,7 3-3 0,-7-3 0 0,0 3 0 0,0-4 1 0,0 5 1 16,0 3-1-16,-7-4 1 0,7 4 0 0,-12 0-1 0,4 4 1 15,2-4 9-15,-6 4-4 0,-8 3-1 0,7 0 0 0,-7 0-1 32,0 1 1-32,-5 3 2 0,5-1-1 0,-6 2-7 15,0-1 2-15,-1 0 1 0,2 0 1 0,-1-1 1 0,0 1 1 16,0 5 0-16,-1-6 2 0,1 1-1 0,7 0-1 0,-7 0 2 16,6-4 0-16,-6 1-1 0,7-1-2 0,6-3 0 15,0 3-1-15,-7-7 0 0,14 0 0 0,-7 0 0 0,6-4-2 16,1 1 2-16,-1-1 0 0,7-3-2 0,-6-1 1 0,6 1 1 15,0-1 2-15,0-3 0 0,0 0 2 0,0 4 0 0,0-4 1 16,0 0 1-16,0 0 0 0,0 0-1 0,0 0 1 16,0 0-1-16,0 0 1 0,0 0-1 0,0 0-1 0,0 0 1 15,6 0-2-15,-6 0 0 0,0 0-1 0,0 0 0 0,0-4-1 16,0 4-2-16,0 0-6 0,-6 0-16 0,6 0-19 16,0 0-25-16,0 0-39 0,-6 0-84 0,6 0-98 0,6 0-90 15,-6 0-96-15,0 0-155 0,6 0-98 0,-6 0-60 16,0-3-13-16</inkml:trace>
  <inkml:trace contextRef="#ctx0" brushRef="#br1" timeOffset="-213538.99">20365 2564 290 0,'0'0'649'16,"-6"0"-51"-16,6 0-104 0,0 0-70 0,0 0-46 0,-7 0-47 15,7-4-42-15,0 4-31 0,0 0-22 0,0 0-40 0,0-3-51 16,0 3-43-16,0 0-32 0,0 0-22 0,0 0-18 0,0 0-13 16,0 0-8-16,0 0-10 0,0 0-18 0,0 0-24 15,7 0-51-15,-7 3-84 0,6-3-87 0,0 4-88 0,1-4-119 16,0 4-188-16,-1-4-83 0,0 0-43 15,2 0 18-15</inkml:trace>
  <inkml:trace contextRef="#ctx0" brushRef="#br1" timeOffset="-210939.22">22312 1015 229 0,'0'0'223'0,"0"0"-32"0,0 0-36 15,0 0-27-15,7 0-22 0,-7 0-14 0,0 0-9 16,0 0-7-16,0 0-7 0,0 0-5 0,0 0-3 0,0 0-3 15,0 0-4-15,0 0-4 0,0 0-3 0,0 0-8 0,0 0-6 16,0 3-6-16,0-3-10 0,0 0-6 0,0 0-7 0,0 4-2 16,0-4-4-16,0 0 0 0,0 0-1 0,0 4 0 0,0-4 3 15,0 0 2-15,0 0 2 0,0 4 2 0,0-4 4 0,0 3 4 16,-7-3 8-16,7 4 5 0,0-4 6 0,0 3 7 0,-6 1 17 16,-1 3 23-16,7 1 19 15,-6-2 13-15,-8 6 18 0,8-1 9 0,-6 0 7 0,-2 3 2 16,-5 1-9-16,5 3-16 0,-5 0-13 0,0 1-10 0,-8 3-16 0,1 0-11 0,1 0-7 15,-1 3-7-15,-14 1-6 0,7 4-7 16,-5-5-8-16,5 4-6 0,-6 1-6 0,0-2-3 0,0 3-1 0,0-2-2 16,0 0-2-16,-1-3-1 0,8 0-3 0,7-1 0 0,-9 1 0 15,9-4-1-15,5 0-3 0,-6-4-1 16,6 0 1-16,7 1-1 0,1-4-1 0,-8-1-1 0,13 1 1 0,-6-4-1 16,7-1 0-16,-1 1-2 0,1-3 0 0,0 0-2 15,6-2 1-15,-8-2 1 0,8 3-2 0,0-3 3 0,0 0-2 16,0-1 3-16,0 1-2 15,8-1 2-15,-8 1-1 0,6 0 0 0,0 4 1 0,1-4 0 0,-1-1 3 0,7 4 2 0,0 1 1 16,1-1 1-16,-2 3 2 0,8-2 0 0,-1 3-1 0,1 4-1 16,6-4-5-16,-7 0 1 0,15 3 1 0,-9 1-1 0,7-1 0 15,1 5-2 1,0-4-1-16,6 2 0 0,-6 2 3 0,5-1-3 0,9 1-3 0,-9 2-1 0,1-3 0 16,7 5 0-16,-1-1 0 0,-6 0-2 0,7-4-1 0,-1 4-1 15,-5 0 1-15,5 1 1 0,-6-5 0 0,-6 4-1 0,-1-4 1 16,2 0 2-16,-2-3 0 15,-13-1 1-15,1-3-2 0,-7 4-1 0,0-4 1 16,0-3 0-16,0-1 0 0,0 0-2 0,-7-3 1 0,1 3 1 0,-7-7 0 0,7 4 1 0,-7 0 1 16,6-4 2-16,-6 0 1 15,0 0 0-15,0 0 0 0,0 0-2 0,0-4-2 0,0 0-7 0,-6 4-13 0,-1-4-52 16,0-3-96-16,1 0-109 0,0-4-131 16,-1 1-219-16,-6-10-91 0,6 2-61 0,1-4-34 0</inkml:trace>
  <inkml:trace contextRef="#ctx0" brushRef="#br1" timeOffset="-210307.86">22749 1476 399 0,'-7'0'406'0,"7"0"-121"0,0-3-85 0,0 3-45 15,0 0-21-15,0-4-12 0,0 4-5 0,0 0-5 16,0 0 1-16,0 0 0 0,7 0 4 0,-7 0-3 15,0 0-5-15,0 0-10 0,0 4-11 0,0-4-11 0,0 0-11 16,0 3-11-16,0-3-10 0,0 0-8 0,6 0-4 0,-6 0-5 16,0 4-1-16,0-4-3 0,7 4 2 0,-1 3 13 15,-6-4 6-15,6 5 11 0,2-1 7 0,4 4 8 0,-5 0 3 16,0 0 0-16,5 4-1 0,-5-1-14 0,-1 1-4 16,8 3-11-16,-2 1-6 0,-5-1-7 0,6 0-4 15,-7 4-2-15,8 0-2 0,-8-4-2 0,7 5-4 0,-7-5-2 0,2 0-4 16,4 0-3-16,-6 1-1 0,1-1-2 0,6-3 0 15,-6-1-2-15,-1-2-1 0,0 2-1 0,2-3 1 0,-2-3 0 16,0 2 2-16,0-2 3 0,2-1 5 0,-2-3 10 0,-6-1 12 16,6 1 9-16,1-4 10 0,-1 0 10 0,1-4 9 15,-7 1 4-15,7-1 1 0,5-7 6 0,-6 3 1 0,2-6-3 16,4 0-5-16,-5-5-6 0,6 1-4 0,-6-7-3 0,-1 2-2 16,7-2-10-16,-6-4-8 0,-1-1-8 0,0 0-1 0,1 1-4 15,0-4-3-15,-7 4-7 0,6-1-5 0,-6 1-4 16,7 0-1-16,-7 4 0 0,6-1-2 0,-6 4-1 15,6 0 0-15,1 0 0 0,-7 4-2 0,0 3 0 0,7 0-3 16,-7 4-1-16,6 0-1 0,-6 1 1 0,0 2-1 0,0 4-2 16,0 0 1-16,0 0-1 0,0 1-2 0,0-1-2 0,0 4-2 15,0 0-6-15,0 0-9 0,0 0-14 0,0 4-17 16,0-1-16-16,0 5-28 0,-6 0-16 0,6-1-27 0,0 4-63 16,-7 0-78-16,7 4-66 0,0-4-58 0,0 0-73 0,7-1-153 15,-7 1-75-15,6 1-44 0,-6-2 25 16</inkml:trace>
  <inkml:trace contextRef="#ctx0" brushRef="#br1" timeOffset="-209832.17">23400 1758 179 0,'0'-3'419'0,"0"-1"-112"0,-6 1-100 0,6-1-58 0,0 0-27 16,0 4-16-16,0-4-9 0,0 4-6 0,0-3-5 15,0 3-4-15,0 0-3 0,0 0-3 0,0 0-4 0,0 0-3 16,0 0-7-16,0 0-4 0,0 0-4 0,0 0-6 0,0 3-2 15,0-3-5-15,0 0-6 0,0 4-7 0,0-4-7 0,0 4-7 16,0 0-3-16,0-1-2 0,0 4-2 16,6 0 2-16,-6 5 4 0,0-1 3 0,7 3 4 0,-7 1 7 15,0 3 6-15,0-3 5 0,6 3 8 0,-6 1 6 16,0-1 5-16,0 0 1 0,6 4-1 0,-6-4-3 0,0 1-1 0,0-1 0 16,0 1-1-16,0-1-4 0,7 0-2 0,-7 0-1 15,0-3 1-15,0-1 7 0,0 1 1 0,0 0-2 0,0-5-4 16,0 5-4-16,0-3-2 0,0-5 0 0,0 0-2 0,0 1-5 15,0-1 0-15,0-3 0 0,0-1 4 0,0 1-1 0,0-4 1 16,0 4 2-16,0-4 0 0,0 0-1 0,0 0-5 16,0 0-4-16,0 0-13 0,0-4-22 0,0 0-53 0,0-3-92 15,-7 0-96-15,7-4-101 0,0 0-148 0,0-8-145 0,-6 4-100 16,6-7-34-16</inkml:trace>
  <inkml:trace contextRef="#ctx0" brushRef="#br1" timeOffset="-209182.21">23524 1341 245 0,'-6'-4'385'0,"6"0"-103"0,0 1-89 0,0-1-55 0,0 0-30 16,0 1-20-16,0-1-12 0,0 1-7 0,0-5-1 16,6 4 0-16,-6 0 3 0,6 0 7 0,-6 1 15 0,7-1 12 15,-7 1 12-15,6-5 5 0,1 5 3 0,-1-1 2 31,1-3 0-31,-1 4 2 0,1-5-6 0,0 4-8 0,5-3-13 16,-5 3-9-16,6-3-11 0,-7 3-9 0,7 4-14 0,1-3-17 16,-8-1-16-16,7 4-9 0,-6 0-7 0,5 0-4 15,-5 4-5-15,0-1 0 0,-1 5 0 0,1-1 1 0,-1 0 0 16,0 5-1-16,-6-2 1 0,0 1-1 0,0 3 1 0,0-2 0 16,-6 6-1-16,0-3 2 0,-1 0 1 0,1 3 1 15,-8 0-3-15,2-3 2 0,-2 3 0 0,2-3 0 0,-8 0-1 16,7-1 0-16,-7-3-2 0,8 0 0 0,-8 0 3 0,7 0-2 15,0 0-1-15,-6-4 0 0,5 1 1 0,8-1 0 0,-7-3 0 16,6 3-2-16,1-3 0 0,-1-1 0 0,1 1 1 16,6-4-1-16,-6 3 0 0,6-3 1 0,0 4 2 0,0-4 1 15,0 0 5-15,0 0 6 0,0 0 5 0,6 0 5 0,0 0 5 16,1-4 4-16,-1 4 1 0,7-3 5 0,6-1-3 16,-5 1-2-16,5-1-4 0,1 0-5 0,6 1-4 15,-6-1-5-15,-1 0-2 0,1 1-5 0,-1-1-4 0,7 4-3 16,-6-4-1-16,-8 1 0 0,8-1-1 0,0 4 0 15,-1-4 1-15,1 1 0 0,-7 3 0 0,6-4 0 0,-6 4-2 16,7-4 1-16,-7 4-1 0,-6-3 2 0,5 3 0 0,-5-4 3 16,0 4 0-16,-1 0 2 0,-6 0 4 0,7 0 0 0,-7 0 2 15,0-4 1-15,0 4-1 0,0 0-2 0,0-3-1 16,0 3-4-16,0 0-6 0,-7 0-9 0,7 0-18 0,-6 3-45 16,-8-3-61-16,8 0-71 0,-7 0-73 0,6-3-83 15,-5 3-119-15,5-7-151 0,0 3-82 0,1-3-8 0</inkml:trace>
  <inkml:trace contextRef="#ctx0" brushRef="#br1" timeOffset="-208548.19">23960 1080 414 0,'-6'0'351'0,"0"4"-129"0,-2-4-80 16,2 4-46-16,0-4-26 0,6 0-15 0,0 3-13 0,-7-3-9 15,7 4-5-15,0-4-3 0,7 4 0 0,-7-4 1 0,0 3 7 16,6-3 13-16,-6 5 14 0,6-2 18 0,8 4 15 0,-8-3 15 15,0-1 17-15,8 1 21 0,-1 3 15 0,-1-3 4 0,8-1-2 16,0 5-6-16,-7-5-5 0,13 2-13 0,-6-1-14 16,-1 3-19-16,7-4-20 0,-6 1-16 0,6 0-10 0,-1 3-9 15,1-4-8-15,1 1 2 0,-1 3-2 0,6-3-2 0,1 0 0 16,-7-1-1-16,7 1-4 0,-7 0-3 0,6-1-5 0,-6 1-6 16,1 0-10-16,-2-1-3 0,-5 1-2 0,6 0-1 15,-6-1-1-15,-8 1-2 0,1 0 0 16,1-4-1-16,-2 4 6 0,-5-1-2 0,0-3-3 15,-1 3 0-15,1-3-1 0,-1 4-1 0,1-4 0 0,-7 4-1 0,0-1 0 0,0-3 1 16,0 4 0-16,6 0-1 0,-6-1 1 16,-6 1 1-16,6-1-1 0,0 5 2 0,0 0 0 0,-7 3 1 15,7 0-1-15,-6 3 1 0,-1 1 2 0,1 3-1 0,-1 0 1 16,0 1 1-16,-5 3 0 0,-2 4-1 0,1 3 1 0,-6 0 0 16,0 4-1-16,-1 3 1 0,-6 5-1 0,-1-1 0 0,-5 4 1 15,-1 0 1-15,1 4 0 0,-1-1-2 0,1 1 1 16,-7 0 0-16,0-5-2 0,7 5 1 0,-8-7-2 0,14 3 3 0,-7-4 0 15,1-3 0-15,5-5 3 0,9-2 2 0,-9-1 0 16,7-3-1-16,8-4-1 0,-8-4-1 0,7 0 0 0,7-7 0 16,-8 0-2-16,8 0-1 0,0-4 0 0,0 1 1 0,6-5 1 15,-8 1 0-15,8-4 0 0,0 4-2 0,0-4-5 0,0 0-14 16,0 0-36-16,0-4-95 0,0 0-108 0,8-3-115 16,-2-4-162-16,0-3-134 0,7-5-95 0,0 1-41 0,6-4 6 15</inkml:trace>
  <inkml:trace contextRef="#ctx0" brushRef="#br1" timeOffset="-207990.67">25139 1648 62 0,'-7'0'421'0,"7"0"-95"0,-6 4-108 16,6-4-74-16,0 0-45 0,0 0-31 0,0 0-17 0,-6 4-14 15,6-1-12-15,0-3-8 0,0 4-3 0,0-4-2 0,6 4 0 16,-6-4 6-16,0 3 2 0,6 1 4 0,1-4 11 0,6 4 13 15,-6-4 12-15,5 3 14 0,8-3 12 0,0 4 13 16,-1-4 16-16,1 0 14 0,6 3 10 0,0-3 3 0,-1 0 1 16,8 0-4-16,0 0-8 0,0 0-9 0,-1 0-12 0,1 0-9 15,-1 0-10-15,7 0-3 0,-6 0-1 0,-1-3-1 16,7 3 2-16,-6-4-2 0,-7 1-5 0,6 3-8 0,-5-4-6 16,-8 0-8-16,0 1-7 0,1 3-6 0,0-4-3 0,-14 0-3 15,7 4 0-15,-6-3-1 0,0 3-2 16,-7-4-4-16,6 4-5 0,-6-4-4 0,6 4-6 0,-6-3-5 15,0 3-5-15,0 0-8 0,0 0-13 0,0-4-15 0,-6 4-26 16,6 0-43-16,-6-4-66 0,-1 4-71 0,0 0-63 16,-6-3-55-16,7 3-45 0,-14 0-37 0,8 0-37 0,-8 0-58 0,0 0-52 15,-5 0 6-15</inkml:trace>
  <inkml:trace contextRef="#ctx0" brushRef="#br1" timeOffset="-207772.67">25367 1783 252 0,'-13'8'278'0,"6"-1"-95"0,1 1-66 0,0-5-32 15,6 1-17-15,0 0-5 0,0-1-1 0,0 2 1 0,6-2 2 16,-6 0 6-16,13-3 6 0,-7 4 4 0,8-4 5 0,-2 0 0 16,2 0 0-16,5 0 5 0,-6 0 8 0,6 0 7 0,1 0 8 15,0 0 6-15,-1 0 7 0,1 0 15 0,0 0 17 16,-1-4 13-16,0 4-1 0,8 0-5 0,-8-3-10 16,1 3-9-16,6-3-14 0,-7 3-22 0,7-5-30 0,-13 5-25 15,6-3-16-15,1 3-13 0,-7-4-13 16,7 4-33-16,-8-4-57 0,2 4-76 0,6-3-74 0,-8-1-77 15,-5-3-115-15,6 0-183 0,0-1-90 0,-7 1-32 16,8-4 14-16</inkml:trace>
  <inkml:trace contextRef="#ctx0" brushRef="#br1" timeOffset="-206566.55">26728 1347 133 0,'0'5'151'0,"7"-5"-27"15,-7 0-25-15,-7 0-22 0,7 0-15 0,0 0-10 0,0 0-7 16,0 0-2-16,0 0-3 0,0 0-4 0,0 0-2 16,0 0-3-16,0 0-3 0,0 0 5 0,0 0-4 0,0 0-2 15,0 0 0-15,0 0-1 0,0 0 1 0,0 0 2 0,0 0 2 16,0 0-4-16,0 3 6 0,0-3 0 0,0 0 4 0,0 0 2 15,0 0 3-15,0-3 3 0,0 3 0 0,0 0 2 16,0 0 1-16,0 0 3 0,0 0 1 0,0 0 0 0,0 0-1 16,0 0-2-16,0 0-2 0,0 0-1 0,0 0-4 0,0 0-4 15,0 0-2-15,7 0-1 0,-7 0 1 0,0 0 4 16,0 0 4-16,6-5 9 0,-6 5 11 0,7 0 15 16,-7 0 17-16,6-3 16 0,1 3 14 0,-7-3 11 0,6-1 7 15,0 0 1-15,2 1-5 0,-8-1-10 0,6 0-12 0,0 1-15 16,1-1-15-16,-7 1-14 0,6-1-14 0,1 4-8 15,-1-4-10-15,1 0-8 0,-7 0-7 0,6 0-5 0,0 1-7 16,2-1-2-16,-2 1 0 0,7-1-4 0,-6 0 0 0,5 1 2 16,-5-1-2-16,6 0 1 0,0 1 1 0,-7 0 1 15,8-1-4-15,-2 4 2 0,-5-4 0 0,6 0-2 0,0 4 1 16,1-3-2-16,-2 3-1 0,1-4-4 0,0 4 1 0,0-4-2 16,1 4-1-16,-2 0 3 0,2 0 1 0,5 0-2 0,-6 0 1 15,0 0 1-15,0 4 1 0,0-4-1 0,0 4-2 16,-7-1-1-16,8 1-1 0,-8 0-1 0,0 0-1 0,8 2 0 15,-8-2 0-15,-6 3 1 0,6 4 1 0,1-4 1 0,-7 1-1 16,0 4 2-16,7-2 3 0,-7 1-2 0,-7 3 1 0,7 2-1 16,-7 2 0-16,1 0-1 0,-6 0 1 0,-2 1-1 15,1 3-1-15,-7 0 1 0,1 0 0 0,-7 0 1 0,0 3-2 16,0 1 1-16,-7 0 1 0,1-1-2 0,-1 5-1 0,7-5 2 16,-6 1 1-16,5 0-1 0,-5-1-1 0,6-3 0 15,0 0-1-15,7-4 2 16,-8 1 1-16,8-5-3 0,6 1 1 0,-1 0 2 0,2-8-1 0,5 4-1 15,0-7-1-15,1 3 1 0,0-4-1 0,6 1 0 16,0 0 1-16,-7-4 0 0,14 4 3 0,-7-4 2 0,0 0 3 0,12 0 4 0,2 0 2 16,-2 0 4-16,2 0 1 0,12 0 0 15,-7 0-2-15,7 0-1 0,7-4-4 0,-7 4-2 0,6 0-4 0,1-4-3 16,-1 0-3-16,1 1 1 0,-1 0 1 0,1 3 0 16,7-4-2-16,-8 0 1 0,7 1 2 0,-6 3-1 0,-1-4 2 0,1 0-1 15,-7 4-1-15,0-3-1 0,-7 3 3 0,1 0 2 16,0-4-2-16,-14 4 1 0,7 0 1 0,-7 0 0 15,1-3 2-15,0 3 1 0,-7 0 3 0,0 0 0 0,6 0 0 16,-6 0 1-16,0 0-4 0,0 0 0 0,0-4-1 0,0 4-2 16,0 0-5-16,-6 0-7 0,6 0-13 0,-7-5-16 0,0 5-23 15,7-3-48-15,-6-1-84 0,-7 0-98 0,7 1-93 16,-2-4-128-16,8-4-164 0,-6 3-83 0,0-3-26 0,6-3 12 16</inkml:trace>
  <inkml:trace contextRef="#ctx0" brushRef="#br1" timeOffset="-205949.55">28415 985 399 0,'7'-7'591'0,"-1"3"-132"0,-6 0-125 0,6 1-65 16,-6 3-35-16,0-4-35 0,0 4-43 0,6-4-35 0,-6 4-27 15,0 0-15-15,-6 4-25 0,6 0-21 0,0-1-17 0,-6 1-8 32,6 3-3-32,-13 4-2 0,6-3 3 0,-6 4 1 0,1-2 4 0,-8 5-1 0,0-5 3 0,1 5-1 0,-7 0 1 31,0-1 3-31,-1 5 1 0,-5-1 0 0,-1 0-1 0,1 0 4 0,-7 1 0 15,7-1 3-15,-8 1 8 0,1-1 4 0,6 1 2 16,-5-2 3-16,5-2 3 0,1 4 1 0,-1-5-1 0,7 1 2 16,-7 0-6-16,7-4 1 0,0 3-2 0,6 1 3 0,-5-4-4 15,5 0-3-15,6 0 0 0,2 0-6 0,-8-5-1 0,14 6-5 16,-7-4-4-16,7-1-7 0,-2 0-1 0,2 1 0 0,0-5-1 16,6 4-1-16,0-3-1 0,-7 0-2 0,7-1 1 0,7 5 9 15,-7-5-2-15,0 5 2 16,6-1 5-16,0-3 6 0,8 3 3 0,-8 4 3 0,7-4 2 15,1 4-7-15,4 1 4 0,-4 2-5 0,12 1-6 0,-7 3-2 16,7-3-3-16,1 7-6 0,-1-1-2 0,6 1 0 16,7 4-10-16,-6 0 2 0,-1 0 4 0,8-1-1 0,-8 4-1 15,7 0 1-15,0-2-1 0,-6 2-1 0,6 0 9 16,0-3-4-16,0 2-3 0,0-1-2 0,-7-2 0 0,1 1-1 16,0-4 0-16,0 0 0 0,-1 0 1 0,-7 0-1 0,2-4 0 15,-1 1 1-15,-6-5 0 0,-1 1 1 0,1-4 1 0,-7 0-1 16,6-4 0-16,-13 0 5 0,8 1 4 0,-8-5 6 15,7 1 7-15,-6-1 12 0,-7 2 7 0,7-2 9 0,-1-3 6 16,-6 0 1-16,0 0-4 0,6-3-2 0,-6 3-8 0,0-5-10 16,6 2-7-16,-6-1-9 0,0 1-11 0,0-1-16 15,0 0-18-15,-6-3-18 0,6 0-24 0,-6-4-57 0,0 3-106 16,-8-3-113-16,8 0-142 0,-7-3-188 0,-1-1-94 0,2 1-46 16,6-6-15-16</inkml:trace>
  <inkml:trace contextRef="#ctx0" brushRef="#br1" timeOffset="-205380.2">28565 1473 425 0,'0'-8'530'0,"-7"1"-162"16,7 3-116-16,0 1-49 0,-6-1-7 0,6-1 7 0,0 2 18 15,0 3 7-15,0-3-3 0,0 3-10 0,0 0-12 0,0-4-24 16,6 4-29-16,-6 0-39 0,0 4-42 0,0-4-33 0,7 0-20 16,-7 3-9-16,7 0-5 0,-1 6 0 0,0-2 6 15,8 0 5-15,-8 4 3 0,7 0 5 0,-7 4 1 0,8-1 2 16,4 5 2-16,-4-1 0 0,-1 0-4 0,0 5-4 0,6-2-4 15,-5 5-4-15,5 0-1 0,-6-1-1 0,0 1-2 16,7 4-1-16,-8-5 0 0,2 0-2 0,-1 2 2 16,6-6 1-16,-6 1 1 0,1 0 3 0,-2-3 2 0,2-1 1 15,-2 0 3-15,1-7 4 0,1 4 5 0,-2-4 5 0,-5-1 6 16,6-2 6-16,-7-5 11 0,7 1 13 0,-6-1 17 0,0-3 19 16,5 0 15-16,-4-3 13 0,4-4 5 0,-5-1 0 15,6-2 0-15,-7-9-3 0,7 5-7 16,-7-8-13-16,-6 0-12 0,8 0-6 0,-8-8-3 0,0 5-5 15,0-5-4-15,0-3-10 0,-8 1-10 0,8 2-7 0,-6-6-9 16,0 3-10-16,-1 0-7 0,7-1-8 0,-6-2-7 16,6 3-4-16,-7 4-3 0,7-1-2 0,0 1 4 0,-6 3-3 0,6 5-1 15,0-1-2-15,0 3 0 0,0 5 3 0,0-2-2 0,0 9-2 16,0-4-6-16,0 4-2 0,0 3 1 0,0 1-2 16,0 0-6-16,0-1-14 0,0 4-16 0,0 0-22 0,0 0-29 15,-7 4-31-15,7-1-35 0,0 0-33 0,0 5-24 0,0-5-17 16,-6 8-25-16,6-4-52 0,0 5-61 0,0-1-50 0,0-4-37 15,6 1-57-15,-6-5-127 0,7 5-71 0,-7-5-30 0,6-3 33 16</inkml:trace>
  <inkml:trace contextRef="#ctx0" brushRef="#br1" timeOffset="-204556.76">29261 1055 218 0,'-6'0'354'0,"6"0"-89"0,0 0-72 0,0 0-47 0,0 0-27 0,0 0-17 31,0 0-10-31,6 0-8 0,-6 0-5 0,0-4-6 0,0 4 1 0,0 0-4 0,7-4-4 0,-7 4-5 0,7-3-1 15,-7-1-2-15,6 4 2 0,1-7 7 0,-1 4 10 0,8-1 12 16,-8 0 11-16,0 4 13 0,0-4 8 0,1 1 1 0,6 0 2 16,-6 3-4-16,-1-5-7 0,8 1-8 0,-8 4-7 0,6-3-7 15,-4 3-7-15,4 0-5 16,1-4-6-16,-6 4-9 0,6 0-12 0,-7 0-9 0,0 4-9 0,8-4-8 0,-8 0-8 16,1 3-7-16,0-3-4 0,-1 4-5 0,1 1-2 0,-1 1-2 15,0-2 0-15,2 4 0 0,-8-1 0 0,6 0 1 0,0 4 0 16,-6-1 1-16,0-2 2 0,6 7 2 15,-6-4 0-15,0 0 0 0,-6 0 0 0,6 0 0 0,-6 3 0 16,6 2-2 0,-6-2 2-16,-2-3-4 0,-4 3 0 0,5 1 0 0,-6 0 2 15,6-1-1-15,-5-2 3 0,4 2-1 0,-4-3 1 0,6-1 0 16,-1 2 2-16,-6-4-2 0,6 2-1 0,-5-2-2 0,4-5 0 16,2 1 3-16,6 3-1 0,-6-4 1 0,0-3 2 15,6 5 3-15,0-5 4 0,-7 0 2 0,7 0 6 16,0 0-1-16,0 0 4 0,0 0 3 0,0 0 3 0,0 0 0 0,0 0 0 15,7 0-1-15,-7 0 0 0,0 0-2 0,0 0-1 16,6 0-4-16,6-5-6 0,-4 5-3 0,4-3-4 0,1 3-2 16,1-3-3-16,4 3-2 0,2-4 0 0,-6 0-2 0,5 4-1 15,1 0-2-15,-1 0 3 0,1 0-2 0,0-3 2 0,-2-1-4 16,-4 0 1-16,5 4 0 0,1 0 2 0,-8 0 0 16,8-3-1-16,-6 3 1 0,-1-4-1 0,-1 4 1 15,-5-3 3-15,0 3 2 0,-1 0-1 0,-6 0 6 0,6 0 0 16,1 0-1-16,-7 0 3 0,0 0 0 0,0 0 0 0,0 0-1 15,0 0 0-15,0 0-1 0,0 0 5 0,0 0-3 16,0 0-3-16,0 0 0 0,0 0-3 0,0 0-2 0,0 0-1 16,0 0 0-16,0 0-18 0,0 0 8 0,0 0 5 0,0 0 1 15,-7 0 1-15,7 0 1 0,0 0 1 0,0 0-1 0,-6 0 8 16,6 0-10-16,-6 0-8 0,-1 0-16 0,7 0-20 16,-7 0-37-16,1 0-70 0,0 0-93 0,-1 0-93 0,7-4-105 15,-6-4-192-15,6 4-83 0,0-3-46 0,-7 3-6 0</inkml:trace>
  <inkml:trace contextRef="#ctx0" brushRef="#br1" timeOffset="-202592.28">29854 857 117 0,'0'3'210'16,"0"-3"-49"-16,0 0-39 0,-6 5-28 0,6-5-17 0,0 0-9 0,0 0-6 0,0 3-5 15,0-3-3-15,-7 0-2 0,7 0 1 0,0 0 3 0,0 0 3 16,0 0 1-16,0 0 0 0,0 0 1 0,0 0-1 0,0 3-3 16,0-3-1-16,0 0-6 0,0 0-7 0,0 0-2 0,0 0 0 15,0 0 0-15,0 5-1 0,0-5 2 0,0 0 0 0,0 0 4 16,0 3 11-16,0-3 9 0,7 4 7 0,-7-4 16 0,6 3 16 15,-6 1 16 1,7-4 21-16,-1 4 18 0,1-1 14 0,-1 1 1 0,8 0-4 16,-8-1-14-16,7 5-11 0,0-5-17 0,0 1-19 0,7 0-26 0,-1-1-21 15,-6 1-15-15,6 3-9 0,1-3-7 0,0 3-5 0,6-3-7 0,-7 3-4 0,7-3-1 16,0-1-2-16,7 1-1 0,-7 0-1 16,0-1 1-16,7 1-3 0,-7 0-2 0,7-1 0 0,-8-3-2 0,8 4 0 15,-8-4-1-15,8 4 1 0,-7-4-4 0,0 3 3 16,-6-3 2-16,7 0-2 0,-9 4 1 0,2-4-1 0,-7 0 0 0,7 5-1 15,-8-5 1-15,8 0-1 0,-7 3-1 0,1-3 0 0,-8 0 1 16,0 0 1-16,8 3 1 0,-14-3 1 0,6 0-1 0,0 0 0 16,-6 0 0-16,0 0-2 0,7 4 1 0,-7-4-3 0,0 0-1 15,0 4-2-15,-7-4 1 0,7 4 1 0,0 3 0 16,-6-4 0-16,6 4 0 0,-6 5 1 0,-2-6-2 0,2 6 2 16,6 2 1-16,-12 2-2 0,5-2 1 0,0 4-1 0,-6 1 3 15,7 3 1-15,-8-1 1 0,-4 1-1 0,4 8-1 0,1-5 0 16,-7 5 0-1,2-1 1-15,-2 4-3 0,-7 0 1 0,7 3 1 0,-5 1 0 16,-1 3 0-16,0 1 1 0,0-1 0 0,-1 4-3 0,-5 0 0 16,-1 4-1-16,1-4-2 0,-1 4 1 0,1-5 0 0,-1 4-3 0,-5-2 2 0,5-2-1 0,-7 2 0 15,8-1 2-15,-1-1-2 16,1 2 0-16,-1-9 2 0,1 4 1 0,6-3 2 0,-1-7 1 0,8-1 0 0,0-4 1 31,6-3 1-31,-1-4 1 0,2-3 10 0,5-4-2 0,0 0 4 16,1-3 7-16,0-4 12 0,6 3 14 0,0-7 10 0,0 3 17 15,0-3 6-15,0 4 8 0,0-4 4 0,0-4-4 16,0 1-12-16,6-1-13 0,0 1-11 0,1-5-20 0,0 1-21 16,-1-5-25-16,0 5-24 0,1-4-32 0,0 0-21 15,6 0-25-15,-7-3-29 0,7-1-69 0,6 0-90 0,1 1-81 16,0-4-90-16,-1-1-109 0,7 1-114 0,0-4-73 0,1 7-25 16</inkml:trace>
  <inkml:trace contextRef="#ctx0" brushRef="#br1" timeOffset="-202245.55">30916 2081 52 0,'0'0'614'0,"0"0"-10"0,-6 0-99 0,6-4-81 15,0 4-40-15,0 0-22 0,-8 0-25 0,8-4-35 0,0 1-50 16,0 3-59-16,8 0-51 0,-8-5-41 15,0 2-37-15,0 3-26 0,0 0-22 0,0 0-20 0,0 0-25 0,6 0-58 16,-6-3-105-16,0 3-109 0,0-4-141 0,6 0-190 0,1 1-102 16,-7-1-50-16,6 0-19 0</inkml:trace>
  <inkml:trace contextRef="#ctx0" brushRef="#br1" timeOffset="-155673.22">20111 1578 36 0,'0'0'104'0,"0"0"-30"0,0 0-22 0,0 0-17 0,0 0-10 16,0 0-9-16,0 5-7 0,0-5-3 0,0 0-2 0,0 0 0 15,0 3 3-15,0-3 6 0,0 0 7 0,0 0 6 0,0 3 5 16,0-3 9-16,0 0 6 0,0 5 7 0,0-5 4 16,0 0 2-16,0 0-1 0,0 0 0 0,0 0 0 0,0 0-4 15,0 3-5-15,0-3-7 0,0 0-4 0,0 0-6 0,0 0-5 16,0 4-5-16,0-8-2 0,0 4 0 0,0 0-1 16,0 0 2-16,0 0 3 0,0 0 2 0,0 0 5 0,0 0 4 15,0 0 5-15,0 0 3 0,0 0 7 0,0 0 4 0,0 0 4 16,0 0 2-16,0 0 3 0,0 0-1 0,0 0-2 15,0 0-1-15,0 0-6 0,0 0-3 0,0 0-4 0,0 0-4 16,0 0-2-16,0 0-1 0,0 0-2 0,6-3 1 16,-6 3 0-16,0 0 3 0,0 0 1 0,0 0 2 0,7 0-1 15,-7-5-4-15,7 5-2 0,-7-3-4 0,6 0-5 0,1-2-5 16,-1 2-4-16,0-1-6 0,1 0-3 0,0 1-1 16,-1 3-2-16,0-7 0 0,2 7-2 0,4-4 0 0,1 0-4 15,0 1 1-15,0-1-1 0,1 0 0 0,-2 1 1 0,8 3-2 16,-7-4 2-16,7 0 0 0,-8 4 1 0,8 0-2 15,-7-3 0-15,0 3-1 0,0 3 1 0,1-3-2 0,-2 0-1 16,1 4-2-16,-6 0-1 0,-1 3 1 0,1-3 2 0,-1 7 0 16,-6-4 0-16,0 4 0 0,0 3 3 0,0 1-1 0,-6 4 2 15,-1-1-1-15,7 0 0 0,-13 1 0 0,7-1 0 16,-1 0-1-16,-5 1 1 0,4-1 2 0,-4 0-1 0,5-4-1 16,-6 1 1-16,7-4-1 0,-1 5 0 0,-6-6 0 0,6-3 1 15,1 4-2 1,0-4 2-16,6-3-1 0,-7 3 0 0,7-2 1 0,-7-5-1 0,7 4 0 0,0-1 0 0,0-3 1 15,0 4 1-15,0-4 3 0,0 0 0 0,0 0 1 0,0 0 2 16,0-4 3-16,7 4 1 0,-7 0 1 0,0 0-2 16,7-3-1-16,-1 3-2 15,-6-4-1-15,6 4-2 0,1-5-2 0,6 5-2 0,-6-3-2 0,5 3 0 0,2 0 0 16,6 0-1-16,-8 3-1 0,8 2 0 0,-7-1-1 0,7-1 0 16,-1 1 0-16,0 7-1 15,1-4 1-15,-1 0 2 0,1 4 0 0,-1 0 0 0,-5 0 0 0,6 0-2 0,-8 4-1 16,1-4-1-16,0 3-3 0,-6-3-2 0,-1 4 1 0,0 0-1 15,-6-1 0-15,0 0 3 0,-6 2 0 0,0-5 3 0,-7 3 3 16,-1 1 1-16,-4-1 0 0,-2 1 2 0,0-5 1 16,-6 6 1-16,0-5-1 0,0 0 4 0,0 0 5 0,-7-4 11 15,7 4 12-15,0-7 14 0,0 3 9 0,0-7 7 0,7 4 5 16,-8-4-1-16,8 0-5 0,0 0-12 0,5-4-27 0,-5 4-43 16,6-4-55-16,-6-3-64 0,11 3-64 0,2-6-81 15,0 2-123 1,6-6-149-16,6 3-76 0,0-4-21 0</inkml:trace>
  <inkml:trace contextRef="#ctx0" brushRef="#br1" timeOffset="-154689.62">20892 1688 58 0,'0'0'217'0,"0"0"-51"0,0 4-45 0,0-4-32 16,0 0-24-16,0 0-12 0,0 0-10 0,0 0-4 0,0 0-4 15,0 0-2-15,0 0 1 0,0 0 2 0,0 0 3 0,8 0 0 16,-8 0 1-16,0 0 0 0,6-4-2 0,0 4-1 0,0-3-1 16,1-1-2-16,6 4-1 0,-6-3 0 0,6-1-1 15,-6 0 0-15,5 1 0 0,2-1-2 0,-2 0-1 16,1-3-2-16,1 3-1 0,-2 1-3 0,2-1 0 0,-2-3 1 15,2 3 1-15,5 0 2 0,-6 1 3 0,0-5 2 0,0 5 2 16,0-1 2-16,0 0 1 0,-7-3 3 0,8 7 0 16,-8-3 1-16,0 3 1 0,-6 0 2 0,8-5-1 0,-8 5-3 15,0 0-3-15,0 0-4 0,0 0-5 0,0 0-5 0,0 0-7 16,0 0-4-16,0 5-5 0,-8-2 0 0,8 1-3 0,-6 3-1 16,0 4-1-16,-1 0 1 0,-6 0 1 0,7 4 0 15,-7-1-1-15,6-3 0 0,0 4 0 0,-5-1 0 0,5 1-1 16,-6 0-1-16,7-4 0 0,-7 3 1 0,6 1 0 0,0 0 0 15,-5-1-1-15,4 2 2 0,-4-6 1 0,-1 5 2 16,0-1 1-16,6 2 0 0,-5-2 0 0,-2-3 0 0,8-1 0 16,-7 2 0-16,6-5-1 0,1 4 0 0,-1-4-1 0,7-3 2 15,-6 0 4-15,6-1 4 0,0 1 12 0,0 0 16 16,0-4 30-16,0 0 31 0,6 0 22 0,-6-4 16 0,7 0 8 16,-1-3 3-16,8 0-6 0,-2-1-14 0,2-3-25 0,-2-4-29 15,1 5-21-15,1-5-16 0,4 1-9 0,-4-2-5 0,-1 2-5 16,7-4-1-16,-8 3-2 0,2-3-1 0,-2 0-3 15,-5 3-3-15,6 1-1 0,0-1-3 16,-7 0-3-16,8 0-4 0,-8 4 0 0,0 0 2 0,-6 4 1 0,8 0 1 0,-8 3-1 16,6 0-1-16,-6 1 0 0,0-1 1 0,0 4-5 15,0 0-1-15,0 0-6 0,0 4-1 0,0-1-1 16,0 5 2-16,6-1-1 0,-6 0 0 0,0 4 3 0,7 4 2 16,-7-1 2-16,6 1 1 0,1 0 1 0,-7 3-1 0,6 1 0 15,1-1 3-15,-1 1 0 0,-6 2 0 0,6-3-2 0,2 1 0 16,-2-1 1-16,0 4-2 0,1-4 1 0,-7-3-1 15,7 4 0-15,-1-2-1 0,1-2 2 0,-7 0-2 0,6-4 1 16,0 0 1-16,-6 4 0 0,7-9 1 0,-7 6 1 0,7-8-1 16,-7 3 1-16,0 0 1 0,6-3-1 0,-6-1-2 15,0 1-10-15,6-4-18 0,-6 4-33 0,0-4-45 0,0 3-61 16,0-3-62-16,7 0-68 0,-7 0-78 0,7-3-108 0,-7-5-134 16,6 5-58-16,-6-1-5 0</inkml:trace>
  <inkml:trace contextRef="#ctx0" brushRef="#br1" timeOffset="-154072.94">20671 2396 17 0,'-6'0'300'0,"6"0"-94"0,-7 3-80 0,1-3-47 15,-8 0-28-15,14 4-14 0,-6-1-10 0,0-3-5 0,0 4-5 16,6 0-3-16,-8-4 3 0,2 3 0 0,6 1 1 0,-6-4 2 16,6 4 1-16,0-4 5 0,-7 0 7 0,7 3 5 15,0-3 6-15,0 0 3 0,0 0 3 0,0 0 3 0,0 0 4 16,7-3 0-16,-7 3 2 0,0 0 0 0,0 0-2 15,0 0 1-15,0 0 1 0,6 0-1 0,-6 0 0 0,6 0 2 16,-6 0 4-16,8 0 7 0,4 0 8 0,1 0 8 0,0 0 8 16,6-4 4-16,1 4 4 0,0-4 1 0,13 4-1 15,-7-3-5-15,6-1-5 0,1 0-6 0,6-3-4 0,-1 4-1 16,2-5 0-16,-1 5-2 0,0-5 0 0,0 5-2 0,0-5-1 16,0 5-5-16,0-1-7 0,0-3-12 0,1 3-8 15,-8 0-7-15,-6 1-10 0,7-1-6 0,-8 0-5 0,-5 1-1 16,0 3-3-16,-1-4-3 0,-6 4 3 0,-6-3 6 15,5 3 1-15,-4 0 6 0,-2 0 2 0,-6 0 1 0,0 0 4 16,0-4 7-16,6 4-4 0,-6 0-2 0,0 0-4 0,0-4-3 16,-6 4-6-16,6 0-1 0,0 0-7 0,0 0-6 15,0 0-10-15,0 0-18 0,-6 0-38 0,-2-3-60 0,2 3-74 16,0 0-73-16,-1 0-69 0,1 0-71 0,-1 0-100 0,-6 0-151 16,7 3-52-16,-8 1 10 0</inkml:trace>
  <inkml:trace contextRef="#ctx0" brushRef="#br1" timeOffset="-152661.24">21283 2693 61 0,'0'0'225'0,"7"0"-49"0,-7-4-49 0,0 4-36 15,0 0-25-15,0 0-17 16,0 0-10-16,0 0-6 0,0 0-4 0,0 0-2 0,0 0-1 0,0 0-1 0,0 0 2 15,0 0 1-15,0 0-1 0,0-4 1 0,0 4 1 0,0 0-1 16,0 0 3-16,0 0-1 0,0-4 0 0,0 4 0 16,0 0-5-16,0 0 0 0,0 0 1 0,0 0 1 0,0 0-1 15,0 0 0-15,0 0 0 0,0 0 0 0,0 0 4 0,0 0 0 16,0 0-2-16,0 0 0 0,0 0 1 0,0 0 0 16,-7 0 0-16,7 0 0 0,0 0-1 0,0 0 0 0,0 0-2 15,0 0-5-15,-6 0-2 0,6 0-1 0,0 0-3 0,0 0-1 16,0 0-1-16,-6 0-4 0,6 0-2 0,-8 0 0 15,2 0 0-15,6 4-2 0,-6-4-1 0,-1 0-1 0,1 4 0 16,-1-4 1-16,1 4-1 0,-1-4 1 0,1 3 3 0,6-3 0 16,-6 0 0-16,-2 4 1 0,2-4 1 0,0 3-1 0,-1-3 1 15,0 4-2-15,1-1-2 0,0 1-1 0,-1 0 0 16,1-1-2-16,-1 1-2 0,0-1 2 0,1 6-2 0,0-6 1 16,-1 5 1-1,0-5 0-15,1 4-1 0,0 1 1 0,-1-5 1 0,1 5-2 0,-1-1 1 0,7 0-2 0,-7 1 0 16,1-1-1-16,0-3 1 0,6 3 0 0,0-3-1 0,-8 3 1 15,8 0 0-15,-6 1 2 0,6-5-1 0,0 4 0 0,-6 0-1 16,6 1 1-16,0-1 1 0,0-4-2 0,0 6 0 31,0-6 1-31,0 1 3 0,0 3-2 0,6-3 3 0,-6 0 0 16,6 3 0-16,-6-3 1 0,8-1 1 0,-8 1 0 16,6 0 1-16,0-1 6 0,8 4 6 0,-8-3 3 0,7 0 4 15,0-1 6-15,0 5 4 0,0-5 6 0,7-3 11 0,-1 8 9 16,0-8 8-16,1 3 4 0,0 1 5 0,5 0 3 15,-5-1 3-15,7 1-2 0,-8-4-8 0,7 4-10 0,0-1-12 16,-6 1-8-16,6-4-9 0,-7 4-9 0,1-1-6 0,6 1-7 16,-7 1-5-16,1-2-3 0,0 3-6 0,-8-1 1 15,8-2 0-15,-7 5 0 0,7-1-2 0,-8-4 0 0,2 8 0 16,-8-3 0-16,7-1 0 0,0 0 0 0,-6 4 0 0,-1-3 0 16,0 3 1-16,2 0 2 0,-8-1 1 0,6 1 0 0,-6 0 1 15,0 1-1-15,0-1-1 0,0 3 1 0,-6-3 1 16,-2 0 0-16,2 4 0 0,0-4 1 0,-7 0 1 0,-1 0 0 15,2 0 1-15,-8 0 2 0,0-4-1 0,1 4-1 0,-7-3-1 16,6-1 1-16,-6 0 0 0,1 1 1 0,-2-5 2 16,1 5 7-16,0-8 10 0,0 3 11 0,0-3 15 0,0 0 9 15,7 0 9-15,-8-3 3 0,7-1 1 0,1 0-5 0,0-3-9 16,6 0-10-16,-7 0-12 0,14-1-9 0,-8 0-9 16,2-3-4-16,5 4-3 0,1-4-2 0,-1 1 0 0,7-2-3 15,0 1-3-15,0 0-1 0,0 0 0 0,7-4-1 16,-1 5-2-16,1-1 0 0,-1-3-2 0,0 2 0 0,8 1-1 15,-8 0 0-15,8 0-1 0,-2 0 0 0,1 0 0 0,0 4-2 16,0-1 0-16,1-3 0 0,-2 4 1 0,8 0-1 16,-7-4 1-16,7 4 0 0,-1-1 0 0,-6 0-1 0,6-1 1 15,1-3 1-15,0 4-1 0,-1-3 0 0,1 4 0 0,0-4 2 16,-8 4-1-16,8-4 0 0,-7 3 1 0,0-2-1 0,0 2 1 16,-7-3-1-16,8 4-1 0,-8 0 1 0,7-4 0 15,-7 2 0-15,1 3-1 0,0-2 2 0,-1-3 0 0,-6 4 1 16,6 0 1-16,-6-1-1 0,0 1-2 0,8 0 1 0,-8-4 0 15,0 7 1-15,0-3-1 0,0 0 0 0,-8-1 0 16,2 1 2-16,6 0 3 0,-6-1-1 0,-1 1-1 0,0 4 1 16,1-5 1-16,-1 5 4 0,1-6-2 0,0 6 0 0,-1-4-2 15,0 7-1-15,1-8-1 0,-7 8-1 0,6-3-2 16,-6-1-1-16,0 4-8 0,7 0 9 0,-7 0 0 0,-7 0 2 16,7 0 2-16,0 4-3 0,0-4 1 0,1 3-2 0,-2-3-6 15,-6 4-42-15,8 0-68 0,-8-1-83 0,1 4-82 0,5-3-94 16,8 1-177-16,-7 2-128 0,7-3-69 0,-8-1-13 15</inkml:trace>
  <inkml:trace contextRef="#ctx0" brushRef="#br1" timeOffset="-150822.93">20652 1748 49 0,'13'-12'161'0,"-7"1"-38"16,0 0-36-16,-6 0-22 0,8 0-14 0,-8 0-6 0,6 4-2 15,-6-4-1-15,0 4-1 0,0-1 5 0,-6 1 5 0,6-4 6 16,-8 4 4-16,8-1 0 0,-6 1 1 0,0 3-1 15,6-3 2-15,-7-1-1 0,1 2-4 0,-1 1-3 0,0-2-6 16,7 3-2-16,-6 1-6 0,0-4-4 0,0 7-7 16,-8-4-5-16,8 0-6 0,-8 1-6 0,1 3-4 0,1 0-2 15,-8 3-2-15,0 5-1 0,-5-1-3 0,-9 7 0 0,2 2 1 16,-7 2 1-16,7 4-1 0,-7 0 2 0,6 3-1 16,1 1-1-16,5 3-1 0,1 0 0 0,0 1 0 0,13 0 0 15,0-2-1-15,7 2-1 0,6-1 1 0,0-3 1 0,6-1 1 16,7 1 1-16,6-8 0 0,8 1 3 0,5-5 4 15,8-6 2-15,-1-1 4 0,6-7 3 0,7-4 4 0,1-3 8 16,-2-4 5-16,1-3 10 0,1-2 9 0,-2-5 16 0,2-1 19 16,-7 0 26-16,-7-1 22 0,6 2 15 0,-13-5 14 0,1 4 14 15,-13 1 6-15,0-2-5 0,-8 4-14 0,2 1-23 16,-14 1-23-16,0 2-22 0,0 3-20 0,-14 1-27 0,-5 0-20 16,-1 8-12-16,-12-1-8 0,-1 8-6 0,-5 3-5 0,-9 4 0 15,2 5-2-15,-1 2-1 0,-6 3 1 0,13 1 0 16,-6 0-1-16,5 4 0 0,8-5 0 0,5 6-3 15,2-2-1-15,12-3-1 0,0 0-2 0,7 0-1 0,12-4 0 16,0 0 1-16,14 1 0 0,5-4 1 16,9-1 2-16,5-6 3 0,-1-1 0 0,15-3 2 0,-8-4 0 0,14 0 0 0,-7-4 0 15,1-3 0-15,-8-1-2 0,7 1 1 0,-7-4 2 16,-6 4-1-16,1-4 2 0,-1-1 1 0,-13 1 4 0,-7 4 8 16,1 0 7-16,-8 3 4 0,2 1 4 0,-8-1 2 0,-6 4-1 15,0 0 0-15,-6 4-8 0,-14-1-6 0,1 8-6 16,-7 0-4-16,0 8-7 0,-13-1-1 0,-1 8-2 0,1-1 0 15,-6 8 3-15,5-4 0 0,8 8-3 0,-7-4 3 0,13 0 2 16,-1-4-1-16,9 5-1 0,4-9-1 0,8 1 0 16,6-1 0-16,6-3 1 0,8-4-2 0,-2 1 0 0,14-4 0 15,1-5-1-15,5-2 2 0,7-4 0 0,0-1 1 16,1-6 0-16,-2 3-2 0,1-8 0 0,1 1 1 0,-1 0 0 16,-7 0 1-16,1-5 0 0,-7 6 4 0,-7-6-2 0,1 4 1 15,-8 5 0-15,2-1 1 0,-8 0 0 0,-6 4-3 16,0 4 0-16,0 0-3 0,-12 3 2 0,-2 4-1 0,-5 4 1 15,-7 3-2-15,0 4 1 0,0 4 2 0,-7-1 1 0,1 1-1 16,5 4-1-16,-5-2 0 0,6 6 0 0,-1-1 0 16,2 4-2-16,5-1-3 0,0-3-2 0,8 4-5 0,6-5-3 15,6-2-1-15,6-1-5 0,6-3-1 0,2-1-1 16,5-3 2-16,7 1 4 0,0-5 1 0,1 0 4 0,-1-3 2 16,6-4 4-16,-6 0 1 0,7 0 0 0,-8-4 2 0,1 0 0 31,1 0-1-31,-8-3 1 0,0 3 0 0,-5-3-2 0,-1 0 0 0,0-1 0 0,-6 6-1 0,-7-3-1 0,0 6 3 15,-7 2 0-15,-6 4 1 0,-6 4 1 0,-1 4 1 0,-6 3 0 16,-7 4 0-16,1 4-5 0,5-1-6 0,-5-3-9 31,6 1-12-31,7-5-16 0,-1-4-14 0,7-2-11 0,6-2-9 16,7-7 3-16,7-2 1 0,6-6 7 0,7-1 9 0,6-5 11 16,6-5 14-16,1-1 11 0,6-6 8 0,0-2 5 0,-1-4 4 15,2 0 6-15,-1-4 4 0,0 0 16 0,-7 0 16 16,8-1 15-16,-7 2 19 0,-1-4 14 0,-6 2 16 0,7 1 11 15,-8 0 8-15,1 0-6 0,0 0-11 0,-12 7-7 0,5-3-12 16,-13 7-13-16,2 0-14 0,-8 0-11 0,6 4-9 16,-12 3-6-16,6 0-7 0,-8 1-5 0,2 3-7 0,-7 0-3 15,-7 3 2-15,8 5-8 0,-8-4-8 0,-6 3-10 0,7 4-8 16,-1-4-12-16,-6 4-11 0,6-4-19 0,1 4-34 16,5-3-33-16,-5 3-38 0,13-4-23 0,-1 0-15 0,7-3-5 15,13-4-1-15,0 0 3 0,7-4 19 0,6-3 34 16,7 0 42-16,5-8 31 0,-5 5 22 0,6-9 15 0,1 1 14 15,-8-1 15-15,7 1 14 0,-7-3 13 0,1 1 8 0,-1-5 9 16,1 3 8-16,-7 0 13 0,-6-4 11 0,-7 5 8 16,-1-2 1-16,-4 1-2 0,-8 4-2 0,-8 0-6 0,-4 3-7 15,-1 4-14-15,-7 0-22 0,0 0-15 0,-12 4-21 0,-1 3-22 16,-6 4-25-16,1 0-31 0,-2 4-38 0,-5-4-50 16,6 4-74-16,-1-1-152 0,8 1-67 0,-1 3-30 0</inkml:trace>
  <inkml:trace contextRef="#ctx0" brushRef="#br1" timeOffset="-145634.28">19772 1220 152 0,'0'0'191'16,"0"0"-38"-16,0-4-40 0,0 4-33 0,0 0-26 15,0 0-19-15,0 0-11 0,0-4-7 0,0 4-5 0,0 0-4 16,0 0-5-16,0-3-4 0,0 3-5 0,7 0-2 0,-7-4-7 15,0 4-13-15,0-4-14 0,6 0-12 0,-6 1-11 0,7-4-12 16,-7 3-7-16,7 1-14 0,-7-1-16 0,0-3-30 0</inkml:trace>
  <inkml:trace contextRef="#ctx0" brushRef="#br1" timeOffset="-144524.39">20677 516 106 0,'0'-3'232'0,"8"-1"-58"16,-8 0-50-16,0 4-39 0,0-3-21 0,0-2-8 0,0 5-5 15,0-3-2-15,0 3-3 0,0-3-7 0,0 3-4 0,0-4-2 16,0 4-1-16,0 0-3 0,0-4 4 0,0 4 2 0,0 0 2 15,0-4 5-15,0 4 3 0,0 0 0 0,-8-3-1 0,8 3-2 16,0 0-3-16,-6-4-7 0,0 4-6 0,-1 0-6 16,-6 0-5-16,0 4-3 0,-7-1-3 0,1 5-2 0,-1-4 0 15,1 2-1-15,-7 6 2 0,0-5 2 0,0 4-1 0,0 1 1 16,6-6 2-16,-5 5 0 0,5 0 0 0,0-4 0 0,7 5-1 16,0-4-1-16,0-1 0 0,7 0-1 0,-8 0-2 0,8 1-1 15,-1-2-1-15,1 2 0 0,6 0-1 0,-6-1-1 16,6 0 1-16,0 0-1 0,0 1 1 0,0-1-1 0,0 1 2 15,6-1 0-15,0 0 2 0,1 0 1 0,-1 1 1 0,8-2 3 32,-2 3 2-32,8-6 2 0,-1 5-1 0,1-5 2 0,6 5 1 15,0-5-1-15,1 4 1 0,-1-3-3 0,6 3-1 0,-6-3-1 16,6 3 1-16,2-3-5 0,-2 3-2 0,-7 1 2 0,8-5-4 16,0 5-1-16,-8-1-3 0,2 0-1 0,-1 4 1 0,-6-4-1 15,-1 1 0-15,1 3-1 0,-8 0 1 0,2 0 0 0,-8-4 3 16,0 4 1-16,-6 0-3 0,0 0 4 0,0 4 0 0,-12-4-1 15,6 3 2-15,-8-3 1 0,1 4 0 0,-7 1-2 0,2-6 1 16,-9 5-2-16,7-1 0 0,0-3-1 0,-5 0-1 0,5-4-1 16,0 4 2-16,-6-3 2 0,14-5 4 0,-8 2 5 0,1-2 11 15,5-3 12-15,2 0 19 0,-2 0 17 0,1-3 13 16,7-2 8-16,-7 2 5 0,6-5 1 0,1 1-3 0,0-4-8 16,-1 3-14-16,0-2-13 0,7-5-10 0,-6 5-6 0,6-5-8 15,6 0-4-15,-6-4-6 0,7 5-5 0,0-1-6 0,-1-3-5 16,7 0-5-16,-6 3-2 0,5-3-1 0,1 3-3 0,1-4-1 15,-2 5-1-15,2-4-1 0,-2-1 0 0,2 5-1 0,-1-5-1 16,-1 5 0-16,-4-4 0 0,4-1 0 0,1 4 1 16,0-3-2-16,-6 0 1 0,6 3 1 0,-6-4 0 0,-7 5 1 15,6 0-1-15,-6-1 0 0,0 0 1 0,0 0 4 0,-6 4 2 16,-1 0 2-16,0-3 2 0,-6 7 2 0,0-4 1 0,0 3 2 16,1 5 1-16,-8-5-3 0,0 4-2 0,1 1-2 0,5 3-2 15,-5-4-3-15,6 8-1 0,0-4-3 0,0 3-13 0,6 1-35 16,1 0-49-16,0 3-47 0,6 1-43 0,0-1-47 0,0 0-71 15,0 1-139-15,6 2-105 0,0-2-49 0,-6-1 1 0</inkml:trace>
  <inkml:trace contextRef="#ctx0" brushRef="#br1" timeOffset="-144095.42">19942 1088 116 0,'-7'0'330'0,"7"3"-105"0,0-3-86 0,0 0-57 0,0 4-33 15,0-4-17-15,7 4-10 0,-7-4-2 0,7 3-1 0,-1-3 2 16,0 5 2-16,0-2 5 0,8-3 2 0,-1 3 4 0,7-3 6 16,-2 0 3-16,9 0 6 0,-1 0 0 0,0 0 4 0,7-3-1 15,5 0 3-15,2-2-2 0,-1 2-6 0,0-1 0 0,7-3-5 16,-1-1-1-16,7 5-3 0,-6-5 2 0,6 1 0 0,0 0-1 16,0-1 1-16,6 1-3 0,-5 0 2 0,6 0 3 15,-7-1-5-15,6 2-2 16,-6-3-7-16,1 2-1 0,-8 3-4 0,1-3-3 0,-1 3-3 0,-13 1-9 15,1-1 0-15,-13 4-1 0,0-4-3 0,-1 4-1 0,-6-3 0 0,-6 3 0 0,-1 0-1 16,0 0-2-16,-6 0-8 16,-6 0-18-16,0 0-25 0,-7 0-27 0,-1 0-33 0,-6 0-34 0,-5 0-46 0,-1 0-72 0,0 3-121 15,-13-3-71-15,6 0-35 0</inkml:trace>
  <inkml:trace contextRef="#ctx0" brushRef="#br1" timeOffset="-143492.22">19876 1359 81 0,'8'0'274'15,"-2"0"-69"-15,-6 0-61 0,6 0-42 0,0 0-23 0,1-4-9 16,0 4-3-16,-1-3-2 0,1 3-2 0,-1-5 0 0,1 5-2 16,0-3 0-16,5 3-2 0,-6-3 0 0,2-1-1 15,4 0 0-15,1 4 2 0,-6-3 0 0,6-1 1 0,-1 0-2 16,2 1-3-16,-1-1-2 0,7 1-2 0,-1-1-6 0,-6 4-5 15,7-4-6-15,-7 4-6 0,6 0-5 0,-12 0-6 0,5 4-5 16,-4 0-6-16,-2-1 0 0,0 4-3 0,-6-3-1 16,0 3 1-16,-6 4 0 0,0 4 2 0,-2-4 0 0,-11 7 0 15,6-3 1-15,-6-1-1 0,-1 1 0 0,0-5 1 0,1 6 0 16,-1-5 0-16,8-4 4 0,-8 1 5 0,14-1 6 16,-8-4 12-16,8 1 18 0,-1 0 20 0,7-1 20 0,-6-3 19 15,6 0 14-15,0 0 11 0,0 0 4 0,0 0-5 0,0 0-15 16,6 0-21-16,1-3-21 0,-1-1-17 0,8 0-19 15,-2 4-19-15,8-3-10 0,0-1-7 0,-1 1-4 0,7 3-2 16,-6-4 0-16,5 4 0 0,1 0-3 0,7 0 3 0,-7 4 1 16,0-4-2-16,0 3 1 0,-6 4 0 0,6-3-2 15,-6 3 0-15,-8 1-1 0,2-1-3 0,-8 0 0 0,0 4 0 16,-6-3-1-16,-6 3 2 0,-7 3 1 0,0-2 3 0,-6 2 1 16,-7 1 1-16,-7-4 2 0,1 3 2 0,-1-3 1 15,-7 0 3-15,8 0-2 0,-1 0-3 0,1-4-2 0,-1-3 0 16,1 3-2-16,6-3 0 0,-1 0 0 0,9-1-5 15,-9-3 3-15,14 0 2 0,0 0-1 0,1-3-15 0,4 3-45 16,2-4-68-16,6 0-69 0,6-7-71 0,2-3-82 0,4-1-137 16,8-3-110-16,6 0-61 0,-1-1-2 0</inkml:trace>
  <inkml:trace contextRef="#ctx0" brushRef="#br1" timeOffset="-142841.95">20424 1292 186 0,'6'4'400'0,"-6"-4"-125"16,7-4-104-16,-1 4-58 0,7-3-33 0,-7 3-17 15,14-4-7-15,-6-3-4 0,5 3-4 0,1-3-1 0,-1 3 2 16,7-2-5-16,0-2-2 0,0 1-2 0,0-1-1 16,1 1 1-16,-2 0 4 0,1-1 5 0,0 1 1 0,-6 3 3 15,-1-3 1-15,-5 3-3 0,-2 1-3 0,-4 3-4 0,-2-4-5 16,0 4-7-16,0 0-6 0,-6 0-4 0,0 0-3 0,0 4-2 16,0-1 2-16,0 1 1 0,-6 3 0 0,-6 4 0 15,4 0 0-15,-4 8 0 0,-2-4 0 0,1 2 0 0,1-2-2 16,-2 4-4-16,-5-1-2 0,6-3-2 0,0 3-2 0,-1 0-1 15,2-3 0-15,-2 0-1 0,2-1-3 0,-1 1 1 16,6 0-1-16,-6-4 0 0,7 0-1 0,0 0 1 0,-8-4-1 16,8 0-1-16,6 0 3 15,-7 1 1-15,7-5 1 0,-7 1 6 16,7 0 9-16,0-4 18 0,0 3 27 0,0-3 29 0,0 0 25 0,7-3 23 0,-7-1 17 16,7-3 5-16,-1-1-3 0,0-3-13 0,8-3-23 0,-8 3-24 15,7-4-21-15,0 0-20 0,-6-3-14 0,5 4-6 0,-4-1-4 0,4-3-1 0,-6 3-2 16,8 0-3-16,-8 1-4 0,1-1-3 0,-1 4 1 15,1-1-3-15,0 5 0 0,-7 0-2 0,6 3 0 0,-6-3-4 32,0 3-1-32,6 1-3 0,-6 3-5 0,0 0-5 0,0 0-12 15,0 0 2-15,6 3 1 0,-6 5 2 0,8-1 3 16,-2 4 1-16,0 0 2 0,1 1 0 0,-1 2 10 0,1 4-4 16,6-3-1-16,-7 3-1 0,8 0-1 0,-8 4-2 15,7-3-1-15,-6-1 1 0,-1 1 1 0,7-1 6 0,-7 0-2 16,2 0-4-16,-2-3-2 0,6 0 1 0,-5-1-1 0,0 1 0 15,-1-4 0-15,1-4-8 0,-7 4 4 0,6-3 1 16,1-5-1-16,-7 5 0 0,7-5-5 0,-7 1-7 0,0-4-9 16,0 4-14-16,6-4-27 0,-6 0-63 0,0 0-90 0,0 0-90 15,0-4-88-15,-6-3-140 0,6 3-134 0,-7-3-75 0,-6 3-25 16</inkml:trace>
  <inkml:trace contextRef="#ctx0" brushRef="#br1" timeOffset="-141560.35">31040 1480 66 0,'0'-4'476'0,"0"4"-134"0,0 0-131 0,0 0-78 0,-7 0-53 15,0 4-30-15,7-4-16 0,-6 7-5 0,-7-3-2 16,7 7 0-16,-8 0 0 0,2 3-1 0,-8-3 0 0,7 8 1 15,-7-5 2-15,0 4 3 0,8 1 1 0,-14 3 1 0,7-4 2 16,-1 4 1-16,0 0 2 0,1 0 0 0,-7 0 0 0,6 0-6 16,1 0-6-16,-1-4-6 0,0 1-5 0,8-5-2 15,-2 1-3-15,1-1-5 0,7 2-8 0,-8-5 2 16,8-4 0-16,6 0 1 0,-6 1 0 0,0-2-1 0,6-2-9 16,0 0-13-16,0 0-21 0,0-4-34 0,0 0-49 0,6-4-67 15,0 0-147-15,0-6-96 0,8-1-58 0</inkml:trace>
  <inkml:trace contextRef="#ctx0" brushRef="#br1" timeOffset="-141302.87">30760 1583 206 0,'6'3'411'0,"-6"-3"-128"16,0 3-105-16,6 2-67 0,-6 2-39 0,7 0-17 15,0 0-7-15,-7 4-5 0,6 0 0 0,1 0 0 0,5 4-3 16,-5 0-4-16,0-1-4 0,-1 1-5 0,8-1-2 16,-2 5-2-16,1-8-3 0,0 7-2 0,0-4-2 0,-7 1-2 15,8-4-1-15,-1 5-5 0,0-6 0 0,0 1-2 16,0 0 0-16,0-4-2 0,-7 5-2 0,1-5-6 0,6-3-17 16,-6 3-26-16,-1-3-36 0,0-1-48 0,1-6-99 0,0 3-146 15,-1-8-78-15</inkml:trace>
  <inkml:trace contextRef="#ctx0" brushRef="#br1" timeOffset="-140813.57">31600 1197 85 0,'-20'-7'502'0,"1"0"-132"0,-1 0-129 0,1 0-83 0,-1 2-44 15,0 3-23-15,1 2-13 0,6 0-9 0,6 0-5 0,-5 0-9 16,4 0-12-16,2 2-9 0,6 6-7 0,0-4-1 0,0 3 0 16,6 0 4-16,8 4 3 0,-1 4 3 0,7-4 3 0,-1 7-1 15,7 0-2-15,6 1-3 0,1-1-6 0,-1 4-5 16,-6 0-6-16,7 4-6 0,-1-4-3 0,-5 3-4 0,5 0-1 15,-6 2-2-15,1 2 0 0,-8-3 0 0,0 3 0 0,-5-4-1 16,-8 1 1-16,-6 0 0 0,0 0 0 0,0-1 0 0,-12-3 0 16,-2 0 1-16,-6 1-1 0,-5-9 1 0,5 1 0 15,-6-4 1-15,-7-4 2 0,7 0 6 0,0-3 13 0,1-4 15 16,-1 0 22-16,6-8 21 0,0 5 24 0,7-9 21 0,-7 2 19 16,14-5 3-16,0-3-4 0,-1-1-10 0,7 1-16 15,0-4-20-15,7 0-20 16,5-3-21-16,-4-1-20 0,4 1-10 0,1-1-6 0,0 0-2 0,6 0-4 0,-5 1 1 0,6-1 4 15,-8-3 1 1,8 3 0-16,-7 1 7 0,-1-2 7 0,-4 2 2 0,4 3 6 0,-5 0 1 0,6 4 1 0,-13 0 2 16,7 3-1-16,-7 0-3 15,0 4-9-15,0 4-6 0,-7 0-6 0,7 0-6 0,-6 3-9 0,-8 0-6 0,2 1-13 0,-2 6-17 16,2 1-45-16,-2 0-78 0,-5 3-87 0,5 3-78 0,-4 2-72 16,4-1-100-16,1 0-162 0,7 3-84 0,-8-2-6 0</inkml:trace>
  <inkml:trace contextRef="#ctx0" brushRef="#br1" timeOffset="-140509.74">31202 2033 153 0,'0'0'523'16,"0"0"-122"-16,0-3-141 0,7-1-88 0,6 0-54 0,-7-4-39 16,14 4-20-16,-1-3-10 0,7 4-4 0,1-1-3 0,5-3-3 15,1 3 0-15,-1 1 0 0,7-4 5 0,7 3 2 0,-7 0 7 16,7 0 5-16,5-3 12 0,-4 3 11 0,-2 1 11 16,7-1 6-16,-7 0 1 0,1-3-4 0,-7 3-7 0,0 1-8 15,-6-1-13-15,0-4-14 0,-8 5-15 0,1 0-11 0,-6-1-9 16,-7 0-7-16,0 1-9 0,0 3-28 0,-7-4-43 15,2 0-45-15,-8 1-43 0,0 3-39 0,0-4-44 0,-8 1-60 16,-4-1-95-16,-1 4-119 0,0 0-43 0,-6 0 1 0</inkml:trace>
  <inkml:trace contextRef="#ctx0" brushRef="#br1" timeOffset="-139940.58">31365 2312 316 0,'0'-8'399'0,"0"8"-114"0,7-3-91 0,-7-5-51 16,0 4-23-16,0 1-13 0,6-1-13 0,-6 0-8 0,7-3-2 15,-1 0-1-15,0 3 0 0,8-3-2 0,-2-1 2 0,2 5 3 16,-1-5 8-16,0 1 12 0,6 3 12 0,-5-3 11 0,5 4 12 15,-6-5 9-15,6 5 3 0,7-1 1 0,-6 0-7 16,-1 4-16-16,1 0-18 0,-6-3-21 0,5 6-22 0,-6-3-19 16,0 4-15-16,-1 0-13 0,-4-1-12 0,-2 5-5 0,0 2-3 15,-6-2-1-15,0 6 0 0,0-3-1 0,-6 4 1 16,-8 0-1-16,8 3 2 0,-6-3-1 0,-2-1-1 0,-5 5 3 16,5-5-3-16,-4-3 0 0,4 0 1 0,-5 0 0 0,5 0 0 15,2-4 1-15,-2 1 0 0,2-5-1 0,5 1 3 16,1 0 2-16,-1-4 2 0,0 3 3 0,7-3 1 0,0 0 5 15,0 0 4-15,0 0 3 0,0 0 2 0,0-3-5 16,7 3-2-16,0-4 1 0,6 4-5 0,-1-4-4 0,2 4-5 16,5 0-6-16,1 0 0 0,0 0 0 0,6 0-1 0,-7 4-1 15,7 0 0-15,-6 3 1 0,6 1 0 0,-7-1 1 16,1 4 0-16,-1 0 0 0,1 0 0 0,-1 4 1 0,0-4-2 16,-5 7-1-16,-1-4 0 0,-7 1-1 0,7 3-1 0,-13 1 0 15,0-1 2-15,0-4-1 0,-13 9 4 0,0-5-1 0,1 1 0 16,-8-5 1-16,0 4 3 0,-6-3-1 0,0 0 0 15,-6-4-1-15,-2 3 1 0,9-3 0 0,-7-3 0 16,-2-1-1-16,9-3 1 0,-7-1 0 0,5-3 0 0,-5 0 0 16,6 0-2-16,-1-3 1 0,7 3-1 0,2-4-10 0,4 0-7 15,1 1-24-15,7 3-58 0,-1-4-85 0,7-3-79 0,0-1-73 16,13 1-71-16,0-4-103 0,1-3-145 0,12 3-64 16,-1-5 10-16</inkml:trace>
  <inkml:trace contextRef="#ctx0" brushRef="#br1" timeOffset="-139420.25">31834 2451 346 0,'0'-3'407'0,"7"-2"-131"0,-1 1-102 0,0-3-55 0,8 3-30 31,-1-3-16-31,0 0-18 0,6-1-6 0,-5 1 1 0,5 0 0 0,1 0 0 0,-1-1 4 0,0 1 12 0,1 0 6 16,-7-1 13-16,7 5 9 0,-8-8 23 0,2 7 16 16,-1-3 16-1,0 0 10-15,-7 3 7 0,7 0 8 0,-7-4 4 0,2 5-3 0,-2 3-17 0,-6-3-13 0,6 3-19 16,-6-5-20-16,0 5-22 0,0 0-24 0,0 0-18 0,0 0-14 16,0 0-10-16,0 5-9 0,0-5-3 0,-6 3-4 0,6 5-2 15,-6-1 0-15,-2 4 0 0,2 0 1 0,0 0 1 0,-7 3 2 16,6 1 1-16,-6 3 0 0,7-3 3 0,-8 3 0 31,2 1-1-31,-2-1-2 0,-5 0 0 0,6 1 0 0,0-5-4 16,7 4-1-16,-8-3-1 0,2 0-2 0,5-5 2 15,0 2 1-15,7-1-1 0,-6-4 0 0,6-3 0 0,0 0 4 16,0-1 6-16,0 1 7 0,0-4 5 0,6-4 4 0,1 1 0 16,0-5 2-16,12 1 2 0,-6-8-3 0,7 0-3 15,-1 1-3-15,1-5-1 0,0 1 1 0,-1 0 5 0,0-1 7 16,0-2 4-16,1 2 5 0,-7 1 8 0,0-1 2 0,7 1-3 15,-7 4-2-15,-7-1 0 0,8 0-4 0,-2 4-5 0,-5 1-5 16,-1 2-9-16,1 0-3 0,0 5-4 0,-7 0-3 16,6-2-6-16,0 5-5 0,1 5-3 0,-7-2-2 0,7 5-2 15,-1 3-1-15,0-1 2 0,1 5 0 0,0 0 0 0,6 3 2 16,-7 0 2-16,8 4 7 0,-8 5 0 0,6-6-2 16,2 5-4-16,-1-4-8 0,-1 4-21 0,2-1-24 0,6 1-32 15,-1-1-89-15,1 1-110 0,-1-4-98 0,7-4-94 0,0 0-149 16,0 0-98-16,0-2-66 0,-7-5-25 0</inkml:trace>
  <inkml:trace contextRef="#ctx0" brushRef="#br1" timeOffset="-139263.37">32616 2641 682 0,'0'-8'773'16,"-7"5"-38"-16,7-4-169 0,-6 3-114 0,6-3-80 0,-7 3-88 15,7 1-80-15,0-1-50 0,0 4-36 0,-7-3-28 0,7 3-33 16,0 0-35-16,7 0-33 0,-7 3-48 0,7-3-76 0,-7 4-99 15,6-1-88-15,1 1-99 0,-7 0-162 0,6-1-107 0,-12 1-67 16,6 3-16-16</inkml:trace>
  <inkml:trace contextRef="#ctx0" brushRef="#br1" timeOffset="-137676.66">11032 3337 283 0,'-13'4'249'0,"7"-4"-84"16,-1 0-57-16,0 4-26 0,1-4-14 0,0 0-2 0,0 0 0 16,-2 3 2-16,8-3-2 0,0 0-2 0,-6 0-2 0,6 0-5 15,0 0-5-15,0 0 0 0,0 0-1 0,-6 0 0 16,6 0 2-16,0 0 1 0,0 0 0 0,0 0 2 0,0 3-3 15,0-3-3-15,0 0-5 0,0 0-6 0,0 0-7 0,0 5-6 16,0-5-8-16,-7 0-3 0,7 3-5 0,0 1-2 16,0 3 1-16,0 0 4 0,0 1 4 0,0 3 3 0,-7 0 4 15,7 0 3-15,0-1 2 0,7 8 8 0,-7-2 3 16,0-2 1-16,0 8-2 0,7-3 3 0,-7 3 4 0,6-4 4 16,-6 7-3-16,6-2-4 0,-6-1-3 0,8 3-3 0,-8-3 0 15,6 4-3-15,0-1-4 0,-6-2-3 0,6-2-2 16,-6 1-2-16,7 0-3 0,-7-3-1 0,7-5-4 15,-7 1-1-15,6-1-4 0,-6-2 1 0,7-1 1 0,-7-4 2 16,6 0 6-16,-6-3 3 0,6-1 2 0,-6 1 7 0,8 0 8 16,-2-4 13-16,0 0 7 0,0 0 7 0,8 0 7 0,-8 0 5 15,7 0 4-15,1-4 0 0,5 0-9 0,0 4-13 16,-6-3-7-16,7-1-12 0,0 1-13 0,-1-1-9 0,7 0-6 16,-6 1-6-16,6-1-3 0,0 4-3 0,-1-3 0 0,8-1-1 15,-1 1-1-15,2-1 0 0,-2-1 0 0,7 2 0 16,0-1-1-16,-6 0 0 0,5 1 3 0,2-1-1 0,-1 1 0 15,0-1-2-15,-7 0 1 0,8 1-1 0,-7 3 1 0,5-4 0 16,-5 0-5-16,-7 1 2 0,7-1 3 0,-7 4 0 16,-7-4-1-16,1 1 0 0,0 3 0 0,-2-4 1 0,-4 4 2 15,-8-4 0-15,7 4-1 0,-6-3 5 0,0-1 9 0,-7 4 7 16,6-7 5-16,0 3 4 0,1 0 6 0,-7-3 5 0,0 0 6 16,7-4 0-16,-14 4-5 15,7-4-3-15,0 3-5 0,-13-3-4 0,7 0-6 0,-8 0-6 0,1-4-8 0,-7 4-5 16,2 0-4-16,4 1-2 0,-5-1-3 0,-1 0 2 15,0 3-1-15,1-3 0 0,6 4 1 0,0-4 1 0,0 3 1 16,6 5 0-16,-5-5 1 0,5 4-1 0,0 1 0 0,7-1 2 16,0 1-1-16,-6-1-3 0,6 4 1 15,0-3 0-15,6 3-4 0,-6-4 2 0,7 4-2 0,0 0 0 0,5 0 0 16,-5 0 3-16,12 0 1 0,1 0-1 0,-1 4 1 0,7-4-1 16,-6 3 2-16,7 1-1 0,-2-1 0 0,1 1-1 15,0-1-3-15,-6 1 2 0,-1 1 0 0,1 1 1 16,0 2-2-16,-1 3 0 0,-6-4 0 0,-6 4-1 0,5-3-1 15,-4 3 0-15,-2 3-1 0,-6-3 1 0,0 4 1 0,0 3-1 16,0-3 3-16,-6 0-1 0,-2 3 2 0,-4-4 1 0,5 5 0 16,-6-1 3-16,-6 0 0 0,-1 4 2 0,7-7 0 15,-7 4 0-15,1-5 1 0,0 1 1 16,5-5-1-16,1-2-2 0,-7 3-1 0,8-4-1 0,-2 1 1 0,-5-5-7 0,6 1-20 16,0 0-63-16,7-1-109 0,0-3-115 0,6 0-144 15,0-3-172-15,6-5-118 0,13-3-56 0,1-3-15 0</inkml:trace>
  <inkml:trace contextRef="#ctx0" brushRef="#br1" timeOffset="-136707.59">13253 3092 68 0,'0'0'412'16,"0"-4"-90"-16,0 4-95 0,0 0-70 0,0 0-44 0,0 0-25 15,0 0-15-15,0 0-9 0,0 0-9 0,-7 4-4 0,7-4-7 16,0 0-4-16,0 0-6 0,0 0-5 0,0 0-3 16,0 0 0-16,0 0 4 0,0 0 4 0,0 0 6 0,0 0 8 15,0 3 5-15,0-3 6 0,0 0 4 0,0 4 6 0,0-4 5 16,-6 4 9-16,6-1 13 0,-6 5 15 0,-8-1 12 15,2 7 9-15,-2-3 4 0,-5 5-2 0,-7-2-9 0,6 4-13 16,-6 1-20-16,1-5-21 0,-8 4-19 0,7 1-14 0,0-1-10 16,-1 4-6-16,1-3-1 0,0-1 0 0,0 0 1 15,1 0 0-15,5-2-2 0,-6 2 0 0,13-4 1 0,-7 0 0 16,0-3-5-16,8 5-1 0,-1-6-3 0,6 1 0 16,0-3-2-16,1 3-2 0,0-4-2 0,-1 0-2 0,7 1-1 15,0-1 1-15,0 1-3 0,0 2 2 0,0-6 1 0,7 3 3 16,-1 4-1-16,0-4 0 0,8 1 1 0,-8-2 1 15,7 6 2-15,7-4-1 0,0 3-1 0,-1-4-1 0,0 4 0 16,8-4-1-16,-2 1-3 0,-5 2 0 0,6-2 0 0,0 3-2 16,7 0-1-16,-7-4 0 0,0 4 0 0,-1-4 0 15,2 2 0-15,-8 0 0 0,8-1 1 0,-8 0 0 0,7 2-1 16,-6-2 1-16,-8-1 0 0,8 4 1 0,-14-7-1 16,8 3 0-16,-8 0-1 0,1-3 0 0,-1 0 2 0,-6-1-1 15,6-3 2-15,-6 4 2 0,0-4 2 0,0 0 2 0,8 4 5 16,-8-4 7-16,0 0 3 0,0 0 2 0,0 0 1 15,0 0 0-15,0 0-2 0,0 0-2 0,0 0-5 0,0-4-4 16,0 4-3-16,0 0-4 0,0-4 0 0,-8 1-3 0,8 3-6 16,0-4-9-16,0 0-18 0,0-3-39 0,-6 3-67 15,6 1-76-15,-6-5-73 0,6 1-71 0,0 0-78 0,0-1-125 16,-7-2-101-16,7-1-33 0,0 0 22 0</inkml:trace>
  <inkml:trace contextRef="#ctx0" brushRef="#br1" timeOffset="-135820.46">13403 3334 25 0,'-7'0'391'0,"1"-4"-80"0,6 4-86 0,-6 0-63 15,6 0-34-15,-8 0-14 0,8-4-6 0,-6 4 1 16,6 0-2 0,0-3-1-16,0 3 0 0,0 0-2 0,0 0-3 0,0 0-4 0,0 0-5 0,0 0-3 0,0 0-2 0,0 0-5 15,0 0-7-15,0 0-7 0,0 0-9 0,0 0-8 16,-6 0-10-16,6 0-9 16,0 0-10-16,0 0-8 0,0 3-4 15,6 1 0-15,-6 3 2 0,0 1 3 0,0-2 6 0,6 2 8 16,-6 3 9-16,8 0 6 0,-8 4 4 0,6 0 1 15,0-1 0-15,1 0-2 0,-1 2-4 0,1 2-9 0,6-4-7 16,-7 5-5-16,0-5-5 0,8 1-4 0,-8 0-3 16,8-1-1-16,-8-3-2 0,1 1 0 0,-1-3 1 0,7-4 2 15,-6 2 3-15,-1-3 7 0,0 0 15 0,1-1 17 0,0 1 22 16,-1-4 8-16,1 0 10 0,-7-4 17 0,6 1-5 16,0-1-6-16,2-3-9 0,-2-5-11 0,0 6-14 0,0-6-4 15,2-2-3-15,-2 3-13 0,0-4 5 0,1 0 3 0,-7-3-2 16,6 3-2-16,-6-3-9 0,0 4 3 0,0-5 1 0,0 4-2 15,-6-3-1-15,6 3-2 0,0-3-3 0,-7 4-7 16,1 3 5-16,6-4-8 0,-6 1-6 0,-2 2-6 16,2 4-2-16,0 1-3 0,6 0-4 0,-6 0 1 0,6 3-4 0,0 0-4 15,-8 1-7-15,8 3-10 0,0-3-17 0,0 3-19 16,-6 0-17-16,6 0-21 0,6 0-29 0,-6 0-69 0,0 3-83 16,0-3-73-16,0 3-62 0,8-3-72 0,-2 4-158 15,0-4-83-15,0 0-30 0,-6 0 28 0</inkml:trace>
  <inkml:trace contextRef="#ctx0" brushRef="#br1" timeOffset="-135378.81">13690 3216 507 0,'-7'-3'435'0,"7"3"-145"0,0 0-109 0,0 0-64 0,0 0-37 15,7-4-17-15,-7 4-10 0,6 0-7 0,1 0-5 16,-1-4-2-16,7 4-1 0,0 0 1 0,-7 0-2 0,14 0-1 16,-7 0 0-16,0 0-5 0,6-4 2 0,-5 4 6 15,5 0 4-15,-6 0 4 0,6-3 8 0,1 3 4 0,0 0 3 0,-1-4 9 16,1 4-1-16,-7 0 1 0,6 0-2 0,-6-3-6 16,1 3-9-16,-2 0-4 0,2 0-9 0,-8 0-10 0,1 3-7 15,-1-3-7-15,1 0-3 0,-1 4 0 0,1-1 6 16,-7 1 3-16,6 0 13 0,-6 3 18 0,6 1 13 0,-6-1 15 15,0 4 10-15,0 0 3 0,0 3 1 0,0 1-4 16,0 3-8-16,-6 1-16 0,6 3-13 0,-6 0-13 0,-1 3-10 16,1 1-6-16,-1-1-2 0,-6 5-2 0,7-4-1 0,0 3 2 15,-8 0 3-15,8-4 5 0,-8 2 1 0,1 2 1 0,1-3 0 16,-2-5-3-16,8 5-2 0,-7-4-2 0,0-3-6 16,6-1-5-16,1-4-5 0,-1 1-3 0,1-4-1 0,-1-4-3 15,7 1 1-15,-6-1 0 0,6-3-2 0,0-1-1 0,0 1 0 16,0 0 1-1,0-4-3-15,0 0-5 0,0 0-16 0,6-4-45 0,1-3-91 0,-1-1-97 0,7-3-93 0,-6-3-120 16,6-5-179-16,0 1-97 0,-7-4-40 0,1 4 15 0</inkml:trace>
  <inkml:trace contextRef="#ctx0" brushRef="#br1" timeOffset="-135010.7">13950 2846 427 0,'0'0'475'0,"0"0"-155"0,0-3-130 16,6 3-76-16,-6 0-43 0,7-4-25 0,-7 0-16 15,7 4-14-15,-1 4-6 0,7-4-5 16,0 7-2-16,-6-3-2 0,5 6 1 15,-4 2 0-15,4-1-1 0,-5 0 1 0,-7 7 1 0,6-3 0 0,1-1 1 0,-7 5 3 0,0-5 0 16,0 5 4-16,0-5 2 16,-7 1 5-16,7 0 8 0,-6-4 10 0,6 0 9 15,-7 0 7-15,7-4 9 0,0 0 8 0,0 1 9 0,0-1 5 16,0-7 8-16,0 4 9 0,0-1 10 0,0-3 8 0,0 4 10 0,0-4 7 0,7 0 9 0,-1-4 4 16,1 4-4-16,-1 0-10 0,7-7-16 0,1 3-16 15,5 1-26-15,0-5-15 0,8 1-16 0,-1 0-14 0,-1-1-15 16,8 1-21-16,-7-4-52 0,6 4-78 0,-6-5-69 0,7 6-79 31,-7-6-81-31,-6 1-117 0,-1 4-144 0,1-4-74 16,-8 7-1-16</inkml:trace>
  <inkml:trace contextRef="#ctx0" brushRef="#br1" timeOffset="-134760.23">14400 3348 80 0,'0'3'501'0,"0"-3"-100"16,0 0-133-16,0 5-95 0,0-5-53 0,0 0-34 0,0 0-21 16,6 0-12-16,0-5-11 0,-6 5-9 0,13 0-7 15,1-3-6-15,-8 3-8 0,6-3-2 0,2 3-4 0,6-4-3 16,-7 0 0-16,-1 4-1 0,8-3-2 0,-7-1 0 15,7 0-11-15,0 1-21 0,-8 3-28 0,2-4-39 0,-2 1-52 16,1-1-104-16,1 0-134 0,-8 0-74 0</inkml:trace>
  <inkml:trace contextRef="#ctx0" brushRef="#br1" timeOffset="-134601.66">14425 3484 462 0,'0'0'380'15,"0"3"-118"-15,0-3-89 0,0 0-56 0,0 0-31 0,7 0-19 16,0-3-14-16,-1 3-10 0,6-4-11 0,-4 0-7 16,11 1-6-16,1-1-5 0,0 1-4 0,-2-5-5 15,9 5-15-15,-7-6-25 0,6 2-39 0,-1 0-65 0,1 0-144 0,-6 0-105 16,6-4-63-16</inkml:trace>
  <inkml:trace contextRef="#ctx0" brushRef="#br1" timeOffset="-133490.27">15682 2864 128 0,'0'0'290'15,"0"-4"-66"-15,0 1-70 0,0-1-59 0,6 1-39 16,-6 3-21-16,0-4-8 0,0 4-3 0,0-3-2 0,0 3 1 16,0 0 4-16,0 0 3 0,0-4 7 0,0 4 4 0,0 0 5 15,0 0 4-15,0-4 4 0,0 4 4 0,0 0 5 16,0-4 1-16,-6 4 4 0,6 0 1 0,0 0 0 0,0-3 1 16,0 3 2-16,0 0-1 0,-6 0-1 0,6 0 1 0,0 0-3 15,-6 0-6-15,6 0-6 0,-7 0-8 0,7 0-9 0,-7 0-8 16,1 0-8-16,-1 0-7 0,-5 0-3 0,4 3 0 15,-4-3-5-15,6 4 3 0,-2-4 1 0,-4 4 1 0,5-4 1 16,1 4 0-16,-1-4-1 0,0 3 0 0,1-3 0 16,6 4-3-16,-6-4-3 0,6 3-1 0,0 1-1 0,-6-1-3 15,6 1-1-15,6-4 0 0,-6 4-1 0,0 0 1 16,0-1 2-16,6 0 0 0,0 2 2 0,1 2 2 0,0-3 2 16,-1 0 3-16,7 3 2 0,1 4 0 0,-2-4 3 0,2 1-6 15,-2-5 3-15,8 4 0 0,-1 1 0 0,1-1 0 0,-1 0-2 16,1 1-3-16,0 3-2 0,-1-4 4 0,1 4-4 15,-1 0-4-15,-6 0-3 0,7-3 1 0,-7 3-2 0,0-1 1 16,0 5 2-16,-1-4 0 0,-4 0-1 0,-2 0 1 0,-6 0 3 16,6 4 0-16,-12-5 1 0,6 1 1 0,-6 5 0 15,-8-6 1-15,1 2 3 0,0-2 4 0,-6 1 8 0,5-3 10 16,-5-1 18-16,0 0 18 0,-1-3 17 0,1 0 13 0,5-4 8 16,-5 0 5-16,-1 0-2 0,8 0-5 0,-8-4-12 15,7 0-15-15,0-3-13 0,0 3-12 0,7-3-4 0,-8-4-5 16,8 4-4-16,0-4-4 0,6 3-2 0,0-2-9 0,0-6-2 15,6 5-4-15,0-3-4 0,0-1-6 0,8 1-2 0,-1-1-4 16,0-3-1-16,0 0 1 0,7 2-2 0,-1-2-1 16,-6 0-1-16,6 0 1 0,1-1-1 0,0 1 1 0,-7-4-2 15,-1 4-1-15,2-1 3 0,-2-3 0 0,2 8 2 0,-8-4 0 16,1 3-1-16,-7-3 2 0,0 3 4 0,0 4 1 16,-7-3 2-16,1 3 0 0,-8 2 0 0,2-1 0 0,-2-1 1 15,-5 4-3-15,-1 0-1 0,1 3-3 0,0 0-1 16,-1 0-2-16,1 4-1 0,5 0-7 0,-5 0-10 0,6 4-23 15,6 4-44-15,-5-5-64 0,4 4-74 0,2 0-60 0,0 4-63 16,6-4-60-16,0 5-109 0,6-1-123 0,-6 0-46 16,6 4 15-16</inkml:trace>
  <inkml:trace contextRef="#ctx0" brushRef="#br1" timeOffset="-133235.94">15285 3480 168 0,'0'4'432'0,"7"-4"-109"16,6-4-116-16,-1 4-74 0,8-4-38 0,0 1-16 0,5-1-9 16,1 1-4-16,1-5-6 0,-1 0-3 0,6 4-4 15,1-3-5-15,-1 4-9 0,7-5-7 0,-5 5-6 0,5-4-3 16,-1 3-1-16,-5 1 2 0,6-1 2 0,0 0 2 15,-6 0 0-15,-1-2 0 0,1 1-4 0,-1 2-4 0,-5-1-5 16,-8 4-6-16,1 0-14 0,-1-4-24 0,-6 4-26 0,-7 0-30 16,1-3-33-16,0 3-43 0,-7-4-69 0,-7 4-142 15,0 0-84-15,-5 0-36 0</inkml:trace>
  <inkml:trace contextRef="#ctx0" brushRef="#br1" timeOffset="-132743.21">15305 3762 406 0,'0'0'413'0,"-7"0"-116"15,7 0-96-15,0 0-51 0,0 0-27 0,0-3-8 0,0 3-1 16,7 0-1-16,-7-4-3 0,0 4-6 0,6-4-6 16,0 4-10-16,2-3-8 0,-2-2-8 0,6 2-13 0,2 0-4 15,-1 0 4-15,7-2 9 0,-2 1 13 0,-4 1 11 16,5-1 7-16,-5 4 3 0,4-4 0 0,-4 4-8 0,-1-3-12 16,0 3-16-16,0 3-16 0,-7-3-14 0,2 4-13 0,-8-4-7 15,6 4-6-15,-6 3-1 0,0-2-2 0,-6 1 0 0,-2 5 0 16,2-3-1-16,0 2 0 0,-1-2-1 0,-6 3-1 15,6-4 0-15,1 0 0 0,6 1-2 0,-6-1-3 16,6-3-3-16,0 3 1 0,0-3-2 0,6 3 1 0,-6 0-2 0,6 1-1 16,8-1 1-16,-8 0 1 0,7 0 3 0,1 2 0 15,-8-2 0-15,6 3 1 0,2-2 1 0,-1-1 0 0,-1 0 0 16,-4 4 0-16,-2-3 0 0,6-1-3 0,-4 4 3 0,-8-4-1 16,0 0 1-16,6 1-1 0,-12 3 1 0,6-4 2 15,0 0 2-15,-14 0 3 0,8 1 0 0,-8 0 0 0,2 3 0 16,-8-4 1-16,1-3-8 0,-1 3 2 0,1 0 1 0,5-4 0 15,-6 2 0-15,8-2-4 0,-1 1-15 0,0 0-31 0,6-4-39 16,1 0-61-16,0 0-62 0,6 0-66 0,6-8-88 16,0 0-144-16,1-2-91 0,13-1-36 0,-8-3-1 0</inkml:trace>
  <inkml:trace contextRef="#ctx0" brushRef="#br1" timeOffset="-132157.89">15806 3755 196 0,'0'0'453'0,"0"0"-108"0,0 0-117 15,0-4-83-15,6 4-49 0,-6 0-26 0,7-3-15 0,0 3-8 16,-1-5-3-16,8 2-2 0,-2-3 1 0,1 1 5 15,0 1 5-15,0-3 11 0,7 3 10 0,-7-3 12 0,6 0 16 16,-6-1 21-16,1 5 21 0,-2-5 18 0,-5 5 18 0,0-1 6 16,6 0 3-16,-7 1-5 0,-6-1-14 0,6 4-20 0,-6-3-24 15,0 3-22-15,0 0-33 0,0 0-19 0,0 0-16 16,0 0-12-16,0 0-11 0,0 0-6 0,0 3-7 0,0 1-1 16,-6-1 7-16,6 1-5 0,-6 3 0 0,-1 4 0 0,1 0 0 15,-1 0 1 1,0 4 5-16,1-4-2 0,0 8-3 0,-8-5 0 0,8 1 0 0,-7 3 0 0,6 0 0 0,1-3 0 15,-7 3-2-15,7-3 1 0,-2-3 1 0,2 2-1 0,0-3 0 16,6-1-1-16,-7-2 0 0,7-1 0 0,-6-3 0 16,6 0 1-16,0-1 3 0,0 1 4 0,6-4 6 0,-6 0 5 15,7 0 3-15,-7-4 4 0,6 1 3 0,0-1 0 0,2-3-1 16,-2-1-4-16,7 1-2 0,-7-4-4 0,7 0-4 0,0-3 0 16,1-2-2-16,-8 6 1 0,7-5 3 0,-6 0-1 15,6 1 0-15,-7 3-1 0,0-4-1 0,1 8-1 16,0-4-2-16,-7 4-1 0,6-1-2 0,-6 5-2 0,6-2-1 15,-6 2-2-15,0 3 0 16,7-3-3-16,-7 3-2 0,0 3-3 0,0-3-1 0,0 3 0 0,7 5 0 0,-7 0 0 0,6-1-3 16,1 4 5-16,-7 0 3 0,6 0 2 0,1 3-1 15,-1 1 1 1,1 0 0-16,-1-1 2 0,0 1 2 0,2 0-2 0,-2-1-1 0,0 1-1 0,7 0 0 0,-6-1 2 0,-1 1 0 16,7-1 0-16,-7 1-5 0,2-4-11 0,4 0-25 15,-5 0-69-15,6-3-103 0,-7-1-106 0,7-7-124 0,7 0-205 16,-7-7-88-1,6 3-43-15,-5-8-17 0</inkml:trace>
  <inkml:trace contextRef="#ctx0" brushRef="#br1" timeOffset="-131177.08">16848 2641 211 0,'0'0'245'0,"0"0"-53"0,0 0-51 0,0 0-39 0,0 0-24 15,0 0-13-15,0 0-7 0,0-4-3 0,0 4-3 0,0 0-3 16,0 0-5-16,0 0-5 0,0 0-4 0,0 0-6 16,0 4-3-16,0-4-1 0,0 0-1 0,0 4 4 0,0-1 8 15,-6 5 9-15,6-5 4 0,-7 8 5 0,0-3 5 0,1 3 0 16,-7 3 0-16,7-3-6 0,-8 3-4 0,2 2-7 16,-2-2-3-16,-5 5-6 0,6-1-2 0,-6 4-5 0,-1 0-2 15,0-1 0-15,1 2-2 0,-1-1-2 0,-6 0 2 0,7 3-4 16,-1-6-2-16,8-1-1 0,-8 4-2 0,6-8-1 15,1 2 1-15,7-2 3 0,-7-3-3 0,6 0 3 0,7-4 2 16,-6 1 2-16,6-1 0 0,-6-3 1 16,6-1-1-16,0 1 1 0,0-4 1 0,6 4 1 15,-6-1 2-15,0 1-1 0,6 0 1 0,1-1 1 0,0 1 0 0,5 3 1 0,1 0-2 16,1 4 1-16,6-2 2 0,-2 1 1 0,2 1-3 16,7 3 0-16,-9-2-3 0,9 2-2 0,-1 1-3 0,-6-1-1 15,5-3-4-15,1 4-1 0,-6-4 0 0,6 4-1 0,-7 0-2 16,7-1 1-16,-6-3 0 0,0 4-3 0,-1-4 1 15,-5 0-2-15,-2 0 0 0,8-4-3 0,-13 4 1 0,5-4 1 16,-6 0 0-16,2-3 0 0,-2 0-4 0,-6-1 8 16,6 1 8-16,-6-4 9 0,0 3 9 0,7-3 7 0,-7 0 3 15,0 0 4-15,0 0 3 0,0 0-6 0,0 0-11 0,0-3-30 16,0 3-52-16,0-4-63 0,0 1-63 0,0-5-63 16,0 1-72-16,0-3-113 0,0-5-145 0,7 0-60 0,-7 0-4 15</inkml:trace>
  <inkml:trace contextRef="#ctx0" brushRef="#br1" timeOffset="-130766.64">17011 2905 134 0,'0'-7'525'16,"-7"3"-106"-16,7 0-152 0,0 1-100 0,0 3-56 0,0-4-34 15,0 4-22-15,0 0-18 0,7 0-13 0,-7 4-6 0,7-1-2 16,-1 5-2-16,1-1 0 0,5 4 1 0,-5 0 1 16,0 0 0-16,5 3-1 0,-5-3 0 0,6 8 1 0,-6-5 1 15,-1 1 1-15,1 4-1 0,-1-1 1 0,7-4-1 16,-7 5-2-16,2-5-2 0,-2 5-2 0,0-8-2 0,1 3-1 16,-1-3 4-16,1 1 13 0,-7-2 23 0,6-2 36 0,1-4 40 15,-7-1 46-15,6 1 40 0,-6-1 31 0,6-3 19 16,-6 0 2-16,8 0-10 0,-2-7-24 0,-6 4-29 0,6-5-35 15,-6 1-33-15,7-5-23 0,-7 1-15 0,7-7-8 0,-7 4-1 16,6-1 0-16,-6-3-1 0,0-1 0 0,6-2 1 0,-6 2-3 16,0 1-4-16,7-1-9 0,-7 5-8 0,0-5-9 15,0 5-7-15,0-4-9 0,0 3-9 0,0 0-5 0,0 3-3 16,0-2-3-16,0 3-3 0,0 1-3 0,0 2-5 0,0 1-4 16,0 3-5-16,0 1-14 0,0-1-22 0,0 4-25 15,6 0-26-15,-6 0-26 0,0 0-22 0,0 4-18 0,7-4-21 16,-7 3-52-16,7-3-77 0,-7 4-66 0,6-1-58 15,0 1-71-15,-6 0-139 0,7-4-86 0,-7 4-39 0,0-4 22 16</inkml:trace>
  <inkml:trace contextRef="#ctx0" brushRef="#br1" timeOffset="-130418.47">17258 2681 109 0,'0'0'511'15,"0"-7"-106"-15,0 3-153 0,7 4-101 0,0-3-61 0,-1-1-35 16,0 4-18-16,1-4-11 0,0 4-10 0,-1 0-7 0,0 0-1 16,8 4-1-16,-8-4-3 0,1 7 1 0,5-3-3 15,-4 0-1-15,-8-1 1 0,6 5 0 0,-6-1-1 0,0 4 0 16,0-4 0-16,0 0 4 0,0 4 0 0,-6 1 1 0,-2-1-1 15,2 3 2-15,-7-3 4 0,7 0 3 0,-1 4 2 16,0-8 1-16,-5 1 5 0,12-1 2 0,-7 0 5 0,0 1 3 16,7-5 1-16,0 1 3 0,-6-1 3 0,6-3 5 0,0 0 3 15,0 4 3-15,6-4 1 0,-6 0 1 0,0 0-3 16,0 0-1-16,7 0-5 0,-7 0-7 0,7-4-5 0,5 4-7 16,2 0-3-16,-1-3-11 0,-1 3-16 0,8-4-31 15,0 1-41-15,-1-1-48 0,1 0-57 0,0-3-83 0,-1-4-161 16,-6 4-81-16,6-4-34 0</inkml:trace>
  <inkml:trace contextRef="#ctx0" brushRef="#br1" timeOffset="-129992.21">17357 2594 158 0,'-8'4'477'0,"8"-4"-100"0,0 0-145 16,-6 0-90-16,6 0-54 0,0 0-25 0,6 3-11 15,-6-3-3-15,0 0 0 0,8 0 2 0,-2 4 8 0,0-4 6 16,7 3 14-16,0 1 7 0,6-4 2 0,1 4 3 0,0-4 1 16,-1 3 0-16,1-3 0 0,6 0 1 0,-7 4-3 15,7-4-2-15,0 4-1 0,-6-4-1 0,7 3 3 0,-9-3-3 16,9 0-2-16,-7 0-9 0,-2 3-10 0,2-3-8 0,0 4-7 15,-7-4-9-15,7 4-8 0,-8 0-7 0,-5-4-6 0,6 3-4 16,-6 1-3-16,5 3 1 0,-5-3-3 0,-7 3 2 16,7-3 0-16,-7 3 2 0,0 5 1 0,0-2 3 15,0 5 5-15,-7-1 1 0,7 5 7 0,-13-1 1 0,7 4 6 16,-14 4-1-16,7 0 2 0,-7 3-1 0,1 0-5 0,-7 1-1 16,0 2-4-16,0-2-3 0,-1-1-5 0,1 0-4 15,7 1-2-15,-7-5-3 0,6 1 0 0,8-1-3 0,-8-2-2 16,7-5-1-16,0 0-2 0,6 1 2 0,-5-9-2 0,5 6 1 15,0-6-11-15,7 1-32 0,-6 0-71 0,-1-4-89 0,14 1-96 16,-7-4-122-16,6 0-178 0,8-4-108 0,-2 0-53 16,2-4-7-16</inkml:trace>
  <inkml:trace contextRef="#ctx0" brushRef="#br1" timeOffset="-129833.33">18059 3293 504 0,'0'0'787'0,"0"0"34"16,0 0-132-16,-6-4-181 0,6 4-142 0,0-3-97 0,0 3-66 16,0-4-65-16,0 4-48 0,0 0-32 0,0-4-23 15,0 4-21-15,6 0-20 0,-6 0-30 0,7 0-67 0,-7 0-95 16,7 0-91-16,-1-3-94 0,7 3-120 0,-6-4-154 0,-1 4-89 16,1-4-34-16,-1 4 33 0</inkml:trace>
  <inkml:trace contextRef="#ctx0" brushRef="#br1" timeOffset="-124018.72">22534 3934 161 0,'0'0'256'0,"0"0"-62"16,0 0-54-16,0 0-42 0,0 0-29 0,0 0-18 15,0 0-10-15,0 0-4 0,0 0-1 0,0 0-1 0,0 0 1 16,0 0 0-16,0 0-1 0,0 0 0 0,0 0 1 0,0 0 0 16,0 0-3-16,0 0 1 0,0 0-2 0,0 0 1 15,0 0 1-15,0 0-1 0,-7 0 1 0,7 0-2 0,0 0 0 16,0 4-4-16,0-4-3 0,0 0-3 0,0-4-1 0,0 4-2 16,0 0-1-16,0 0 1 0,0 0 2 0,0 0 5 15,0 0 3-15,0 0 4 0,0 0 4 16,-6 0 5-16,6 4 4 0,0-4 2 0,0 0 0 0,0 0-2 0,0 0-3 0,-7 0-5 15,7 0-7-15,-6 4-5 0,6-4-7 0,-6 3-8 16,-8 5-3-16,8-5-3 16,-7 5 1-16,-7 2 1 0,8 1 3 0,-8 4 8 0,-6-1 5 0,6 2 8 0,-6 2 8 15,0 0 9-15,0 4 12 0,0-4 8 0,0 5 8 0,-1-6 1 16,-5 5-1-16,6 1-5 0,-7-1-5 0,1 3-9 0,-1-2-11 16,1 2-8-16,-1-3-11 0,1 0-7 15,5 4-3-15,-5-4-1 0,6-1-2 0,0-2-1 0,0 3-2 0,0-4-1 16,6-3 2-16,1-1 0 0,6 1 0 0,-7 0 1 15,7-8 2-15,1 4 3 0,4-4 2 0,2 1 2 0,0-1 2 16,-1 0 3-16,1-3 0 0,-1 0-1 0,7-1 0 0,-7-3 0 16,7 4-3-16,0-4-2 0,0 3-3 0,0-3-4 15,0 4-1-15,0 0-1 0,0-4-2 0,7 3-2 0,-7 6 1 16,7-6-1-16,6 4 1 0,-7 4 0 0,8-4-1 0,-2 4 5 16,8 4 1-16,-1 0 0 0,1-1 0 0,0 1 1 15,-1 3-1-15,7-4 1 0,0 6 0 0,0-2-2 0,-7-1-1 16,14 2 1-16,-7-4-2 0,0 3 0 0,0-3-2 0,7 3 0 15,-7-4-2-15,0 2 9 0,0 2-7 0,0-7-3 0,0 3-1 16,-6-3-3 0,6 0 0-16,-7 1 1 0,-5-5-3 0,4 0-11 0,-4 0 6 0,-8 0 3 0,7-3 1 0,-6-1 1 15,0 1 0-15,-1 1 0 16,-6-5 2-16,6 3 1 0,-6-3 0 0,0 0 2 16,7 3 0-16,-7-3 2 0,0 0-1 0,0 0-2 0,0 0 3 0,0 0-2 0,0 0-2 15,0-3-2-15,-7 3-8 0,7 0-21 0,0-3-38 0,0-2-60 16,-6 1-68-16,6 1-62 0,0-4-62 0,0 0-63 0,6-4-108 15,1 0-112-15,0-4-49 0,-1 4 16 0</inkml:trace>
  <inkml:trace contextRef="#ctx0" brushRef="#br1" timeOffset="-123210.03">22475 4469 77 0,'0'-3'385'0,"0"-1"-70"0,0 0-78 16,-6 1-68-16,6 3-37 0,0-3-21 0,0-2-10 0,-7 1-3 16,7 4-2-16,0-3 1 0,0 3 2 0,0-4 2 0,0 4 3 15,-6-4 1-15,6 4 0 0,0 0 0 0,0 0-2 16,0-3-2-16,0 3 2 0,0 0 3 0,0 0 4 0,0 0 2 16,0 0 1-16,0 0 3 0,0 0-1 0,0 0-5 0,0-4-10 15,0 4-12-15,0 0-10 0,0 0-13 0,0 0-16 16,0 0-14-16,0 0-9 0,0 0-10 0,0 0-3 0,6 4-5 15,-6-4-5-15,0 0-2 0,7 0 0 0,-7 3 0 16,6-3 0-16,-6 4-1 0,7 0-2 0,-1-1-1 0,8 1 1 16,-8 1 2-16,0 1-2 0,7-2-2 0,-6 3 1 0,6 1 0 15,0-1 2-15,0 4 1 0,0 0 0 0,6 0-1 16,-6 0 0-16,1 3 0 0,-2-3 1 0,8 4 0 0,-7-1 0 16,0 2-1-16,6-2 0 0,-5 1 1 0,-2-1 0 0,2 1 0 15,-1 0 0-15,-1 3 0 0,2-7 0 0,-1 3 0 16,0 2 1-16,0-6 2 0,0 2-2 0,-6-2 1 0,5-2-1 15,-5 3 0-15,6-5 1 0,-7 2-1 0,1-4 0 0,0 3 0 16,-1-3 1-16,1-1 1 0,-7 1 0 0,6-4 0 0,-6 4 0 16,6-4 1-16,-6 0 8 0,0 0 6 0,0 0 7 15,8-4 5-15,-8 4 8 0,0-4 6 0,0 1 3 0,6-1 1 16,-6-3-4-16,0 0-7 0,0-1-2 0,0-3-6 16,0 0-3-16,6-3-6 0,-6-2-2 0,0 2-1 0,0-4-3 15,0 0-1-15,0-1-3 0,6 1 0 0,-6 0 0 0,0 0-1 16,0-1 1-16,0 1 2 0,0-1 0 0,7 5 1 15,-7-5-1-15,0 5-1 0,0-1-1 0,0 1-2 0,0 3-3 16,7-3-2-16,-7 2-2 0,0 1 2 0,0 0-1 0,0 3-2 16,0-3 0-16,0 4 1 0,6 0-1 0,-6 0 0 15,0-1 0-15,0 1-2 0,0 3 2 0,0-3 0 0,0 3 0 16,0-3 8-16,0 3-2 0,0 4-3 0,0-3 0 0,0-1-1 16,0 4-1-16,0 0-1 0,0-4-3 0,0 4-8 0,0 0 4 15,0 0 1-15,0 0 1 0,0 0 2 0,0 0-1 16,0 0 2-16,0 0 2 0,0 0 1 0,0 0 0 0,0 0-1 15,0 0 0-15,0 0-1 0,0 0 0 0,0 0-2 0,0 0-1 16,0 0-1-16,0 0-4 0,0 0-5 0,0 0-6 16,0 4-9-16,0-4-15 0,0 0-35 0,-6 4-76 0,6-4-95 15,-7 3-97-15,-6 1-134 0,1-4-156 0,-2 4-105 16,1-4-47-16,-7 0 1 0</inkml:trace>
  <inkml:trace contextRef="#ctx0" brushRef="#br1" timeOffset="-122259.42">23198 4630 315 0,'0'-7'397'0,"-6"3"-108"0,6 1-97 0,-7-1-55 15,7 4-26-15,0-3-11 0,-6-1-3 0,6 1-6 0,-7 3-1 16,7-4-5-16,0 4 1 0,-7-5-2 0,7 5-2 16,0 0-2-16,0 0-2 0,0 0 1 0,-6-3 5 0,6 3 8 15,0 0 7-15,0 0 12 0,0 0 6 0,-6 0 4 16,6 0 3-16,0 0-7 0,0 0-9 0,0 0-14 0,0 0-14 16,0 0-15-16,0 0-13 0,0 0-10 0,0 0-6 0,-7 0-5 15,7 0-5-15,0 0-1 0,0 0-2 0,0 0-1 16,0 0-2-16,0 0-3 0,0 0-3 0,0 0-4 0,0 0 1 15,0 0-4-15,0 0-1 0,0 0 0 0,0 0 0 0,0 0-1 16,0 0-1-16,0 0-1 0,0 0 0 0,0 0 0 0,0 0 1 16,0 3-2-16,0-3 2 0,0 0-1 0,0 0 0 31,0 0 1-31,0 0-2 0,0 0 1 0,0 0-1 0,0 0 11 16,0 0-5-16,0 0-7 0,0 0 4 0,0 0-2 0,0 0 0 15,0 0 0-15,0 0 0 0,0 0-14 0,0 0 5 16,0 0 8-16,0 0-3 0,0 0 0 0,0 0 0 0,0 0 1 15,0 0-1-15,0 0 2 0,0 0 0 0,0 0-1 0,0 0 0 16,0 0 0-16,0 5 0 0,0-5-1 0,0 0 1 16,0 4 0-16,0-4-1 0,0 0 1 0,0 3 0 0,0-3-1 15,0 4 0-15,0-1 0 0,0 1-1 0,0-1 1 0,0 1 1 16,7 3-1-16,-7 0 0 0,0 1 0 0,6-1 1 0,-6 1-1 16,6-1 2-16,-6 4-1 0,7 0 1 0,-7-3-5 15,7 2 3-15,-1 1 2 0,1 1 3 0,-7 2-1 16,6-3-2-16,0 0 0 0,1 0 0 0,0 4 6 0,-1-4 7 15,0-1-5-15,2 6-7 0,-2-6 0 0,0 1 0 0,1 3 0 16,-1-2 1-16,1-2-2 0,-7 2-9 0,7-5 3 16,-1 4 5-16,0-3 2 0,0-1-1 0,-6-4 2 0,0 5-2 15,8-5 1-15,-8-3-1 0,0 4 0 0,0 0 0 0,6-4 1 16,-6 3 1-16,0-3 4 0,0 0 4 0,0 0 5 0,0 0 5 16,0 0 5-16,0-3 3 0,0 3 1 0,0 0 2 15,0 0-3-15,0 0-4 0,0 0-6 0,0 0-5 0,0 0-4 16,0-4-4-16,0 4-2 0,-6 0-3 0,6 0-3 0,0-4-15 15,0 4-43-15,0-3-93 0,0-1-101 0,-8-3-121 16,8 0-230-16,0-4-100 0,0 0-59 0,0 0-33 0</inkml:trace>
  <inkml:trace contextRef="#ctx0" brushRef="#br1" timeOffset="-119600.86">23211 4022 202 0,'0'0'178'0,"0"0"-32"0,0 0-31 15,0 0-27-15,0 0-19 0,0 0-13 0,0 0-7 0,0 0-2 16,0 0-4-16,0 0 0 0,0 0 1 0,0 0 3 0,0 0-1 16,0 0 0-16,0 0 0 0,0 0-2 0,0 0 0 15,0 0 0-15,0 0-2 0,0 0-4 0,0 0-1 0,0 0-1 16,0 0-3-16,0 0-2 0,0 4-5 0,0-4-4 15,0 0-4-15,0 4-1 0,0-4 0 0,0 0 2 0,0 4 5 16,7-1 7-16,-7 1 8 0,0-1 6 0,0 1 8 0,6 0 8 16,-6-1 6-16,0 1 6 0,6 0 4 0,-6-1 9 15,8 0 11-15,-2 2 6 0,0-2 7 0,7 1 6 0,-6 0 4 16,6-1 6-16,-1 1-1 0,2-1-11 0,5 1-10 0,1 0-12 16,0-1-12-16,-1 2-12 0,7-2-12 0,0 0-14 15,0 5-11-15,0-8-8 0,1 4-3 0,5-1-5 0,-6 1-2 16,7-1-3-16,-8-3-3 0,8 4 0 0,-7-1-2 0,0 1-1 15,0 0 0-15,-6-4-1 0,-1 4-2 0,-5 0-1 0,-2-2 0 16,2-2 0-16,-2 4 0 0,-5 1 0 0,-1-2-1 16,1-3 0-16,0 0 0 0,-7 4 1 0,6 0 2 0,-6-4-1 15,0 3 1-15,6-3-1 0,-6 4-2 0,0-4 2 16,0 0 2-16,0 4 0 0,7-4-2 0,-7 3 2 0,0-3 0 16,0 4 0-16,0-1 3 0,0-3 0 0,0 8 0 15,0-8 0-15,0 7 1 0,0-3 0 0,0 3 2 0,0 0 0 16,0 1 1-16,0 3-1 0,-7 0 0 0,7 0 0 0,-6-1 0 15,6 6-2-15,-6-2-1 0,-1 1-1 0,0-1-1 0,1 5-1 16,-1-5 0-16,1 8 0 0,0-4 0 0,-1 4 0 16,-6 4 0-16,7-4-1 0,-8 4-2 0,1-1 4 0,7 5-1 15,-7 0-1-15,0 2 2 0,-7-3-1 0,7 5 2 0,0-1 0 16,0-1 1-16,0-2-2 0,-6-5 1 0,5 5 2 16,1-9-2-16,7 2 0 0,-7-1 1 0,6-4 3 0,1-4 1 15,0-3 2-15,-1 0 1 0,0 1 5 0,1-9 2 0,6 4 2 16,0-3 5-16,0-4 2 0,-7 4 1 0,7-4-1 15,0 3-1-15,0-3-4 0,0 0-4 0,0 0-3 0,0 0-4 16,0 0-10-16,0-3-23 0,7 3-60 0,-7-4-93 16,0 0-86-16,0-3-83 0,0-4-102 0,0 0-191 0,0 0-93 15,0-4-38-15,0 5 23 0</inkml:trace>
  <inkml:trace contextRef="#ctx0" brushRef="#br1" timeOffset="-118523.47">23634 3641 185 0,'-6'0'311'0,"6"0"-82"16,0 4-66-16,0-4-43 0,0 0-24 0,0 0-11 0,0 0-8 15,0 0-6-15,0 0-4 0,0 0-4 0,0 0-5 0,0 0-1 16,0 0-2-16,0-4-2 0,0 4-1 0,6 0-2 0,-6-3 0 15,0 3 3-15,0-4 5 0,7 4 4 0,-7-4 6 16,0 4 5-16,0 0 5 0,0-3 3 0,0 3-1 0,0 0-2 31,0 0-5-31,7 0-9 0,-7 0-9 0,0-4-9 0,0 4-8 16,6 0-8-16,-6-4-7 0,6 4-4 0,1-3-3 16,0 3-3-16,-1-4-3 0,7 4-4 0,-6-4-1 0,-1 4 1 15,1-3-2-15,5 3-2 0,-4 0-1 0,-2 0-1 0,0-4 3 16,1 4 0-16,-1 0-2 0,1 0 2 0,-1-5-1 15,1 5 1-15,-1 0-1 0,0 0-1 0,2 0-1 0,-8 5 0 16,6-5 0-16,0 4-2 0,-6-4 1 0,7 3 0 0,0 1-1 16,-1 0 1-16,-6-1-1 0,6 1 0 0,1 0 2 15,-7 3 0-15,6-3 0 0,-6-1 0 0,7 5 1 0,-7-5 1 16,7 5 2-16,-7-1 3 0,0 0 0 0,0 0 2 16,6 1 1-16,-6-1 0 0,0 4 1 0,-6-4-1 0,6 1 1 15,0-1-2-15,0 4 0 0,-7-3-2 0,7-1 0 0,0 4 0 16,-7-4 0-16,7 0 0 0,-6 1 0 0,6-1 2 15,-7-3 0-15,1 3 0 0,0 0 2 0,-1 1 0 0,7-1 1 16,-7 0 0-16,1 1-3 0,0-1 0 0,-8 0-2 0,8 0 0 16,-1 4 0-16,-6-2-3 0,7-2-1 0,-1 0-1 15,-5 0 0-15,4 0-1 0,2 0-1 0,0-3 0 0,-1 4 1 16,-6-1 1-16,6 0-1 0,1-3 1 0,0 3-1 0,-1-3 3 16,0 0 1-16,7-1 3 0,-6 1 3 0,6-4 8 15,0 3 15-15,-6-3 4 0,6 0 9 0,0 0 8 0,0 0 9 16,0 0 6-16,0 0 2 0,0 0 2 0,0 0-11 15,0 0 0-15,6 0-4 0,-6 0-6 0,0-3-8 0,0 3-8 16,0 0-5-16,6 0-6 0,-6 0-5 0,7 0-4 0,0-4-4 16,5 4-4-16,2 0-2 0,-1-3-1 0,7-1-1 15,-1 4-2-15,7-4-1 0,-6 1-2 0,-1-1 0 0,7 4 0 16,0-4 0-16,0 1-2 0,0-1 1 0,1 0 1 0,-2 4 0 16,7-3 0-16,-6-1 0 0,1 0 0 0,-1 4 0 0,0-4 0 15,0 1 0-15,0-1 0 0,-7 4-1 0,1-3 1 16,-1 3-2-16,1-4 1 0,-6 4 0 0,-8 0 1 15,7-4 5-15,-7 4 5 0,1 0 4 0,-7 0 7 0,7 0 5 16,-7 0 6-16,0 0 5 0,0 0 2 0,0 0-1 0,0 0-3 16,0 0 0-16,0 0-7 0,0 0-1 0,0 0-5 0,0 0-4 15,-7 0-4-15,7 0 0 0,0 0-3 0,0 0-2 16,0 0-1-16,0 0 1 0,0 0-3 0,0 0 0 0,0 4 0 16,-7-4-3-16,7 0-2 0,0 0 0 0,0 0-2 0,0 0-8 15,-6 0-10-15,-1 0-17 0,7 0-40 0,-12 4-87 16,4-4-101-16,2 3-99 0,0-3-131 0,-8 4-154 15,2-4-103-15,-1-4-46 0,-1 1 18 0</inkml:trace>
  <inkml:trace contextRef="#ctx0" brushRef="#br1" timeOffset="-116955.5">25120 4469 61 0,'0'0'123'0,"0"0"-24"0,-8 0-22 0,8 4-18 0,0-4-16 16,0 0-6-16,-6 0-3 0,6 4-1 0,0-4-2 0,0 0 2 16,0 0 3-16,0 3 3 0,0-3 3 0,0 0 3 15,0 0 1-15,0 0-2 0,0 0-1 0,0 0-3 0,0 0-4 16,0 0-4-16,0 0-2 0,0 0-4 0,0 0-2 0,0 0-3 16,0 0 0-16,0-3-4 0,0 3 0 0,0 0-2 0,0 0-2 15,0 0-5-15,0 0 2 0,0 0 1 0,0 0 3 16,0 0 0-16,0 0 3 0,0 0 3 0,6 0 2 0,-6 0 4 15,0 0 0-15,0 0-2 0,0-4 1 0,0 4-3 0,0 0 0 16,0 0-2-16,0 0-4 0,0 0-1 0,0 0-4 16,0 0 0-16,0 0-3 0,0 0-1 0,0 0-2 15,0 0-1-15,0 0 1 0,0 0-1 0,0 0 1 0,0 0 2 16,0 0 0-16,0 0-3 0,0 0 2 0,0 0-1 0,0 0 3 16,0 0-2-16,0 0 0 0,0 0-4 0,0 0 3 0,0 0 2 15,0 0-1-15,0 0 2 0,0 0-2 0,0 0 2 16,0 0 1-16,0 0 0 0,0 0 0 0,0 0-1 0,0 0 0 15,0 0-1-15,0 0 1 16,0 0 0-16,0 0 2 0,0 0-1 0,0 0 2 0,0 0 2 0,0 0 2 0,-6 0 2 16,6 0 3-16,0 0 3 0,0 0 3 0,0 0 2 0,0 0 2 15,0 0 0-15,0 0 0 0,0 0-1 0,0 0-1 0,0 0-3 16,0 0-5-16,0 0-2 0,0 0-2 0,0 0-5 16,0 0 2-16,0 0 3 0,0 0 1 0,6 0 3 0,-6 0 4 15,0 0 1-15,0 0 1 0,0 0 7 0,8 0-1 16,-8 0 1-16,6 0 1 0,0 0-1 0,1 0-2 0,6 0-1 15,-6 0-3-15,-1 0-1 0,8 0-6 0,-8 0-4 0,6-4-6 16,2 4-3-16,-1 0-2 0,-1 0-1 0,2-3-2 16,6 3 1-16,-8 0 1 0,8-4-1 0,-1 4 2 0,1-4 1 15,-1 4 0-15,1-3 0 0,0 0 1 0,6-2 1 0,-7 5 0 16,7-4 3 0,-6 1 0-16,-1-1 2 0,1 4 4 0,0-4 1 0,-1 4 2 0,-6-3 0 0,0 3 0 0,-1-4 1 15,-4 4 2-15,-2 0 4 16,0 0 5-16,1-4 11 0,-7 4 14 0,0 0 14 0,7 0 11 0,-7 0 10 0,0 0 7 15,0 0 1-15,0 0-2 0,0 0-9 0,6 0-14 0,-6 0-14 16,0 0-13-16,-6 0-11 16,6 0-11-16,0 0-9 0,0 0-4 0,0 0-6 0,0 0-9 0,0 0-18 0,-7 0-31 0,7 0-52 15,0 0-59-15,-7-3-59 0,7 3-55 0,-6 0-53 16,0 0-57 0,-2 0-85-16,-4 0-116 0,5 0-33 0,-6 0 19 0</inkml:trace>
  <inkml:trace contextRef="#ctx0" brushRef="#br1" timeOffset="-116685.04">25145 4663 380 0,'7'0'299'0,"-7"0"-101"0,7 0-67 16,5 0-37-16,-4 0-20 0,10-3-11 0,-4-1-7 0,5 4-9 15,7-4-5-15,-6 1-6 0,6-1-4 0,-7 0-3 0,7 0-3 31,1 1 0-31,-1-1 0 0,6 1 6 0,-6-1 8 16,0-3 8-16,0 3 7 0,6 1 10 0,-5-1 11 0,-1 1 9 16,0-1 8-16,0-1 9 0,-7 2 7 0,1-1 6 0,-7 0 5 15,0 1 8-15,0 3 7 0,0-4 4 0,-6 4 3 0,-7-3-4 16,6 3-4-16,-6 0-10 0,6 0-11 0,-6 0-17 16,0 0-20-16,0 0-22 0,0 0-28 0,0 0-52 0,-6 0-78 15,6-4-82-15,0 4-88 0,-6-4-116 0,6 1-180 0,-7-1-108 16,7 0-45-16,7 1 3 0</inkml:trace>
  <inkml:trace contextRef="#ctx0" brushRef="#br1" timeOffset="-115608.38">27203 4081 121 0,'0'0'178'15,"0"0"-26"-15,0 0-28 0,-6 0-24 0,6 0-20 0,0 0-13 0,0 0-10 0,0 0-8 16,0 0-4-16,-6 0 2 0,6 0 0 0,0 0 0 16,0 0 5-16,0 0 4 0,0 0 3 0,0 0 4 0,-7 0 6 15,7-4 2-15,0 4 0 0,0 0 5 0,0 0 3 0,0-3 5 16,0 3 5-16,0-5 2 0,0 5 2 0,0-3 2 16,0 0 2-16,7-1-1 0,-7 0-1 0,0 1-1 0,6-1 0 15,-6 0-5-15,6 1-2 0,2-1-2 0,-2 1-3 0,0-1-5 16,0-4-5-16,1 4-4 0,6 0-7 15,-6 1-2-15,5-4-2 0,2 3-2 0,-2 0-4 0,2 1-2 16,5-5-3-16,-5 5-6 0,4 0-3 0,2-2-6 0,0 2-2 16,-1-1-4-16,1 1-2 0,6 3-3 0,-7 0-2 0,7-4-1 15,-6 4-3-15,0 4-1 0,-1-4-4 0,1 3-2 0,-7 1-2 16,0 4-1-16,0-5 1 0,-1 8-4 0,2 0 2 16,-8-1-1-16,1 6 2 0,0-2 0 0,-7 5 1 0,6-1 0 15,-12 4 0-15,6 0 2 0,-7-1 0 0,0 6 0 0,-5-2 0 16,-2 4 1-16,-5-3-1 0,-1 3 0 0,0-3-3 15,-5 0 0-15,5-1-2 0,-6 1 0 0,0-4-2 0,0 0-1 16,-1-4 3 0,2-3-2-16,-1 0 5 0,6-1 1 0,-6-3 2 0,0 0 1 0,7-4 2 0,-7-3 2 0,6 0-3 0,1-1 5 15,-1-3-3-15,0 0 1 0,7-3 1 0,1-1 0 16,-2 0 3-16,2-3 4 0,-2 0 4 0,1 0-2 16,7-1 1-16,0-3-1 0,-2 4 1 15,2-4 1-15,0 1-3 0,6-2-2 0,0 4-5 16,-6-3 0-16,6 4-2 0,6 0-1 0,-6-4-4 0,0 4-3 15,6 3-3-15,0-3-1 0,2 3-1 0,-2 0-1 0,7 1 1 16,-7 3-2-16,14 0 2 0,-7 3 2 0,6 1-2 0,1 3 1 16,-1 1 0-16,7-1 1 0,1 4-1 0,-1 0 1 0,6 0-2 15,-5 0 0-15,-1 1 0 0,6 2 0 0,-7 0 0 0,9 1 0 0,-2-4 0 16,-6 3 0-16,7 1 0 0,-8-4 0 0,8 4 0 16,-7-4 2-16,0 3-2 0,1-2 1 0,-1-1-4 0,0-4 3 0,-7 0-1 15,-6 0-1-15,6 0 1 0,-5 1 1 0,-8-4-1 16,7-1 0-16,-6 1 2 0,-7-4-3 0,6 4-5 0,-6-4-7 31,0 0-15-31,0 0-37 0,-6 0-65 0,-1-4-77 16,1 0-69-16,-1 1-69 0,1-5-76 0,0 4-139 0,-2-3-106 15,2-4-39-15,-7 4 18 0</inkml:trace>
  <inkml:trace contextRef="#ctx0" brushRef="#br1" timeOffset="-113265.97">28870 3857 330 0,'0'0'317'16,"0"0"-90"-16,0-3-76 0,8-1-46 0,-8 4-26 0,0-4-14 15,0 4-5-15,0-3-3 0,6 3-4 0,-6 0-2 0,0-4 1 16,0 4 1-16,0 0-1 0,0-4 0 0,0 4-3 15,0 0-4-15,0 0-3 0,0 0-3 0,0 4-5 0,0-4-1 16,0 0-3-16,0 4-1 0,0-1 1 0,0-3 0 0,0 8 3 16,0-1-1-16,-6 0 2 0,-2 0 1 0,8 2 2 15,-12 1 2-15,5 5 2 0,-6-5 2 0,7 5 4 0,-7 4 7 16,-7-5 7-16,0 4 5 0,1 1 4 0,-1-1 3 0,-6 4 4 16,7 0-1-16,-7-3-4 0,0 2-3 0,6 2-6 0,-5-6-5 15,-1 1-4-15,-1 5-3 0,7-5-3 0,-6 1-1 16,1-1-3-16,5 1 0 0,0-5 1 0,1 0 1 0,-1 2 1 15,0-2 1-15,8-3-2 0,-1 0-1 16,0-4-3-16,6 4-4 0,1-3-3 0,-1-5-4 0,7 1-5 16,-7 0-2-16,7-1-3 0,-6 1-3 0,6 0 0 0,0-4 0 15,0 3-2-15,0-3 0 0,6 4 0 0,-6-1-1 0,0 1-1 16,7 0 1-16,0-1-2 0,-1 5 0 0,7-1-2 0,-6 0 2 16,12 4-2-16,-5 1-2 0,-2 2-1 0,1-3 0 0,7 4-2 15,-8-1 0-15,8 1-2 0,0 3-1 0,-1 1-2 16,7-1 0-16,-6 1 2 0,0 2 0 0,5 1-2 0,-5 0 4 15,0 0-1-15,5 0 0 0,-5 1-1 0,0 2 1 0,6-3-1 32,-7 0 0-32,1-4-2 0,-1 4-1 0,1-4-1 0,0 1 1 15,-7-1 1-15,6 1 0 0,-6-8 0 0,1 3 0 0,-2-3 0 16,2 0 1-16,-8-4-1 0,0 1 1 0,1-4-1 0,-7-1 1 0,6 1 0 0,-6-1 0 0,7 1 2 0,-7-4 0 16,0-4-1-1,0 4-1-15,0-3 0 0,0-1-2 0,0 1-4 0,-7-1-16 16,7-4-36-16,0 1-64 0,0-4-79 0,-6 0-72 0,6 0-71 0,0-3-91 0,0-5-171 0,0 1-84 15,0-4-25 1,0 0 23-16</inkml:trace>
  <inkml:trace contextRef="#ctx0" brushRef="#br1" timeOffset="-112776.1">29034 4220 383 0,'-14'-11'544'0,"8"4"-164"15,0 0-131-15,-1-1-57 0,7 5-15 0,-7-5-9 16,7 5-12-16,-6 3-13 0,6-5-8 0,0 1-7 0,0 4-13 16,0 0-27-16,6 4-28 0,-6 1-25 0,0-2-15 15,7 8-6-15,0-3-1 0,-1 2 1 0,0 5 3 0,2 0 4 16,4-1 7-16,-5 8 8 0,6-4 11 0,0 4 5 0,-1-3 4 15,-4 3 1-15,4 4-2 0,1-5-2 0,0 5-6 16,-6-4-8-16,6 0-10 0,0 0-8 0,0 0-8 0,-6 0-3 16,5-4-3-16,1 1-3 0,-6-1 1 0,0-3 1 0,5-1 5 15,-4-3 9-15,-2 0 14 0,0 0 14 0,0-7 9 16,1 0 16-16,0-1 8 0,-1-3 7 0,7-3 2 0,-7-1-1 16,2 0-4-16,-2-7-6 0,0 4 0 0,0-8-1 0,8 1 6 15,-14-1 0-15,6-7 2 0,-6 4 5 0,7-4 2 16,-7-4 1-16,-7 1-2 0,7 0-5 0,0-2-4 0,-6-2-4 15,-1 0-7-15,0-1-5 0,7 4-7 0,-6-3-5 16,6 4-6-16,-6-1-5 0,0 4-9 0,6 0-4 0,-8 3-4 16,8 1-5-16,0 7-5 0,-6-3-4 0,6 3-2 15,0 3-4-15,0 1-1 0,-6 3-3 0,6 1-3 0,0-1-3 16,0 4-6-16,0-3-13 0,0 3-18 0,0 0-23 0,-7 3-23 16,7-3-25-16,-6 7-23 0,6-3-23 0,0 3-23 15,0 1-37-15,0-1-63 0,0 1-61 0,0 2-47 0,0-3-44 16,0-3-52-16,6 4-128 0,-6-4-82 0,0-2-26 0,7-2 38 15</inkml:trace>
  <inkml:trace contextRef="#ctx0" brushRef="#br1" timeOffset="-112108.22">29444 3799 218 0,'0'3'364'0,"0"1"-124"0,0-4-92 0,-6 0-54 0,6 4-25 16,0-4-11-16,0 3-4 0,0-3-2 0,0 4 2 15,6 0 0-15,-6-4 1 0,6 3 2 0,0 1 1 0,-6 0-1 16,8-1-4-16,-2 5-1 0,0-5 1 0,1 1 3 0,0 0 3 16,-1 3 7-16,1-4 3 0,5 1 3 0,2 3 5 15,-8 2 0-15,7-6 0 0,7 4-4 0,-8-3-3 0,2 3-4 16,6-3-1-16,-1-1-4 0,1 4-2 0,6-3-3 15,-7 0-1-15,1 3 0 0,6-3 3 0,0 0 1 0,-1 3 1 16,-5-3 1-16,6-1 0 0,-6 5-2 0,5-5-2 0,-5 1-4 16,0-1-4-1,-1-3-3-15,1 5 0 0,0-2-2 0,-7-3 1 0,-1 3 1 0,2-3-1 16,-8 4 0-16,0-4-4 0,2 0-3 0,-2 4-4 16,-6-4-5-16,6 0-4 0,-6 0-2 0,0 3-3 0,0-3-2 0,0 0 0 15,0 0-4-15,0 4-2 0,0-4-3 0,0 4-2 0,0-1-1 0,-6 4-2 16,6 1 1-16,-6 4-2 0,6-2 0 0,-8 5 0 0,8 3 1 15,-6 0-1-15,0 1 1 0,-1 3-1 16,0 4-2-16,1-1 1 0,0 1-1 0,-1 3-1 0,1 4 1 0,-8 0-1 16,2 4 0-16,-2-1 1 0,-5 1-1 0,6 3 0 0,-6 1 0 15,-1-1 0-15,0 0 3 0,1 0 2 0,-1 1 0 16,7-4 1-16,-6-2 2 0,-1 3 2 0,1-5 0 0,5-4 2 16,-5 0-1-16,6-4-2 0,-6-2 1 0,5-5-3 15,2 0 1-15,5-3 0 0,0 0 3 0,1-4-1 0,-1-4 2 16,1 0-1-16,6 0 0 0,-6-3 2 0,6-1 1 0,0 1-1 15,0-4-3-15,0 0-4 0,0-4-19 0,0 1-51 0,0-1-89 16,0-6-91-16,0-1-91 0,0-8-115 0,0-3-188 16,6 1-103-16,-6-5-38 0,0 0 17 0</inkml:trace>
  <inkml:trace contextRef="#ctx0" brushRef="#br1" timeOffset="-110572.24">29829 3411 126 0,'0'0'183'0,"0"3"-41"16,0-3-38-16,0 0-29 0,0 0-18 0,0 4-11 0,0-4-9 16,0 0-4-16,0 0-4 0,0 0-5 0,0 0-1 0,0 0-1 15,0 0-3-15,0 0-1 0,0 0-2 0,0 3-3 16,0-3 0-16,0 0-3 0,0 0-3 0,0 0-2 0,0 0-1 16,0 0-1-16,0 0-1 0,0 0 1 0,-8 0-2 15,8 0 3-15,0 0 0 0,0 0 2 16,0 0 1-16,0 0 2 0,0 0 3 0,0 0 4 0,0 0 5 0,0 4 5 0,-6-4 7 15,6 0 4-15,0 0 5 0,0 0 4 0,0 0 0 16,0 0 0-16,0 0-2 0,0 0-2 0,0 0-3 0,0 0-3 16,0 0-4-16,0 0-2 0,0 0-2 0,0 0-1 0,0 0 1 15,0 0 0-15,0 0 2 0,0 0 1 0,0 0 3 16,0 0 3-16,0-4 4 0,0 4 5 0,6 0 2 0,-6 0 4 16,0-3 2-16,0 3 1 0,0 0 0 0,8 0 0 15,-8 0-2-15,0-4-3 16,6 4-3-16,0-3-6 0,-6 3-2 0,7-4-5 0,-1 4-1 0,-6-4-2 0,7 4 0 0,-7-4 0 15,6 4 1-15,1-3 2 0,-1 3 2 0,0-3 6 16,2-2 5-16,-8 2 4 0,6-1 3 0,7 4 2 0,-6 0 0 16,-7-4 1-1,6 4-1-15,0-3-4 0,1-1 1 0,6 4-8 0,-6-4-8 16,-1 4-5-16,0-3-4 0,1 3-6 0,0 0-4 0,-1-4-3 0,1 4-11 0,-1 0 2 0,-6 0 1 16,6 0-1-16,1 0 0 0,0 0-1 0,-1 0 0 0,0 4-1 15,2-4-1 1,-2 3-1-16,0-3 1 0,1 4-1 0,-1 3 2 0,1-3 3 15,-1 0 2-15,1 4 4 0,-7-2 2 0,6-2 2 0,0 4 4 0,-6-1 2 0,8 0 0 0,-8-4-3 16,6 8-1 0,-6-4-2-16,0 2-1 0,0-2-2 0,0 0 1 0,0 0 0 0,-6 1 0 0,6-1 1 0,-8 0 2 15,8 1 0-15,-6-1 1 0,0 4 1 0,-1-4-3 16,1 1-2-16,-1 3-3 0,1-4 0 0,-1 0-3 0,1-3-1 16,0 3-1-1,-2-4 0-15,2 6-1 0,-7-6 1 0,6 3-1 16,1 3-1-16,-7-2 0 0,7-3 1 0,-8 3 0 0,8-3-4 0,-7 3 1 0,0-3-1 0,6 3 0 0,-5-3 1 15,5 3 0-15,-6-3 1 0,7 3-1 0,-2-4 3 0,2 1 0 32,0 0 0-32,-1-1 1 0,1 1-3 0,6-4 0 0,-7 4 0 15,7-4 0-15,0 3-2 0,0-3-2 0,0 0 0 16,0 0 0-16,0 0 1 0,0 0 6 0,0 0-3 0,0 0-1 16,0 0 0-16,0 0 2 0,0 0 3 0,0 0 3 0,0 0 1 15,0 0-4-15,0 0 5 0,0 0 1 0,0 0 3 16,0 0 0-16,0 0-2 0,7 0-1 0,-7 0-1 0,13 0-2 15,-7 0 0-15,8 0 0 0,-2 0-2 0,8 0-1 0,6-3 2 16,0 3 0-16,6-4-2 0,2 0-1 0,-2 1-1 0,1-1-1 16,5 4-1-16,-5-4-1 0,6 1-2 0,-7-1 0 15,8 4 0-15,-7-3-2 0,-1-1 1 0,1 0 0 0,-7 1 1 16,-1 3-1-16,-5-4 1 0,0 4 1 0,-8 0 0 0,2 0 1 16,-8-4 3-16,1 4 0 0,-1 0 2 0,-6 0 0 15,6 0 4-15,-6 0 3 0,0 0 2 0,0 0 1 0,0 0-1 16,0 0 3-16,0 0-3 0,0 0-1 0,0 0-2 0,0 0-4 15,0 0-4-15,0 0 0 0,-6 0-1 0,6 0-6 0,0 0 1 16,0 0 0-16,0 0 0 0,0 0 0 0,0 0 0 16,0 0 0-16,-6 4 0 0,6-4 0 15,0 0-2-15,-7 0-1 0,1 4-6 0,-1-4-10 0,0 3-14 0,1-3-32 16,0 4-76-16,-8 0-92 0,8-4-90 0,-7 0-95 0,0 0-187 16,0 0-90-16,-1-4-56 0,-4 0-17 0</inkml:trace>
  <inkml:trace contextRef="#ctx0" brushRef="#br1" timeOffset="-104919.42">32088 839 149 0,'0'0'162'0,"-6"0"-39"0,6 0-32 0,0-4-28 0,0 4-15 0,0-4-10 0,0 4-5 0,0-3-3 15,0 3-5-15,0-4-4 0,-6 4-2 0,6-4-1 0,0 4 0 32,0-3-2-32,0-1-1 0,0 0-1 0,0 4 2 0,-8-3 2 15,8 3-2-15,-6-4 1 0,6 0-1 0,-6 4-1 0,-1-3-2 16,0 3 0-16,1-4-4 0,0 0-3 0,-1 4 1 0,-6-3-2 16,6-1 0-16,-5 4 1 0,-2-4 1 0,2 1 1 0,-2-1 3 15,1 0 5-15,7 1 4 0,-8-1 3 0,2 1 3 0,5-1 3 16,-6 0 3-16,0 1 0 0,7-5-4 0,-8 5-3 0,2-2-5 15,5-2-3-15,-6 4-5 0,0-1-3 0,0 0-2 0,0-3-2 16,0 3-3-16,0 1 0 0,0-4-1 0,-7 3 0 0,8 0-1 16,-2-3 0-16,-5 7 0 0,6-4 0 0,0-3 1 15,-1 7-1-15,-4-8 0 0,4 5 0 0,1-1 0 0,0 1 1 16,6-1-2-16,-5 0 2 0,-2 1-1 0,2 3 1 0,5-5 4 16,-6 2-3-16,0 3-1 0,0-3 1 0,0 3 0 0,0-4-2 15,0 4 0-15,0 0 0 0,-1-4 0 0,2 4-1 0,-2 0 1 16,2 0 0-16,-1 0-1 0,-1 0 1 0,2 0 0 0,-2 0 0 15,2 0 1-15,-1 0 0 0,-1 0-1 0,8 0 1 16,-14 0 2-16,8 0-2 0,-2 0 0 0,1-3 0 0,1 3-1 0,-2 0 0 16,-5 0 0-16,6-4 2 0,0 4-2 0,-7 0 0 15,0-4 1-15,8 4-1 0,-8-3 0 0,7 3 0 16,-7-4 0-16,1 4 0 0,6-3 0 0,0 3 0 0,-7 0 4 16,8-4-2-16,-8 4-1 0,7-4-1 0,-7 4-1 0,8-4-1 15,-8 4 2-15,0 0 0 0,1-4-4 0,-1 0 1 0,0 4 2 16,1 0 0-16,-1-3 1 0,1-1 0 0,0 4-1 0,-1 0 0 0,1-3-1 15,5 3 2-15,-5-4-1 0,6 4 0 0,0 0 0 0,-1-4 1 16,-4 4-1-16,4 0 1 0,8-3 1 0,-7 3-1 0,-1 0 2 16,2 0-2-16,6-4 2 0,-8 4 0 0,8 0 0 0,-7 0-1 15,-1-4-1-15,8 4-1 0,-8 0 1 0,2 0 0 0,-1-3 0 16,0 3 0-16,-6 0 0 0,5 0 0 0,-5-3 0 16,6 3 1-16,-7-5-1 0,1 5 1 0,5-3-1 0,2-1 2 15,-8 4-1-15,7-3 0 0,1-1-1 0,-2 4 1 0,-6-4 0 16,7 4-1-16,1-3 0 0,-2 3 0 0,2-4 0 0,-8 0 0 15,7 4 0-15,0-3 0 0,0 3 0 0,-7 0 0 0,7 0 0 16,0-5 0-16,-6 5 1 0,5-3 1 0,2 3-1 0,-2-3-1 16,2 3 1-16,-1 0 0 0,-1 0 0 0,2-4-1 0,-2 4-1 15,1 0-1-15,1 0 2 16,-8 0 0-16,0 4 0 0,1-4 1 0,-1 0 0 0,-6 0 0 16,0 0 1-16,0 0 0 0,0 3-2 0,7-3 1 0,-8 0-2 15,7 0-1-15,-5 3 0 0,5-3 1 0,0 0-1 0,2 0-1 0,-2 0 2 16,0 0 1-16,1-3 1 0,5 3-1 0,-5 0-1 0,6-3 1 15,-6 3 0-15,-1 0 0 0,7 0 0 0,-7-4-1 0,0 4 0 0,8 0 0 16,-1 0 2-16,0-4 0 0,0 4-1 0,-7 0 0 16,8 0 1-16,-2 4-1 0,-5-4 1 0,5 0-1 0,-4 4 0 0,-2-1 0 15,6-3 0-15,-5 3 0 0,-1 2 0 0,-6-2 0 0,7 1 0 16,-1 0 0-16,0-1 1 0,-5 5 0 0,5-5 1 16,0 1-1-16,1-1 0 0,-1 2 2 0,1-2 0 0,0 0 0 15,5 5 0-15,-5-5 0 0,-1 5 0 0,8-5 0 0,-2 4-1 16,-5-3 0-16,6 4 0 0,0 0 0 0,-1-1 3 0,2 0-3 15,5 0 0-15,-12 1 1 0,6-2-2 16,-1 6 2-16,2-5-2 0,-2 0 2 0,2 1-2 0,-8 3 2 0,7-4 0 0,-1 4 2 16,2-4-1-16,-1 4 1 0,-7-3 1 0,14 2-3 0,-8-2 2 15,2 0-2-15,-1-1 1 0,6 0-1 0,1-3 1 16,-1 3-1-16,-6 0-1 16,6 1 0-16,7-5-2 0,-6 1 3 0,0 3-1 0,-1-3 0 15,7 0 1-15,-7-1-1 0,1 1 0 0,6 0 0 0,-6-1 1 16,6-3-1-16,-7 4-2 0,1 0 1 0,6-1 0 0,-7 1 1 0,0 0 1 15,1-1 0-15,0 1-2 0,-2-1 1 0,2 1-1 16,6 0 1-16,-6-1 0 0,0 2 0 0,6-2-1 0,-7 0-1 0,7 2 3 0,-7-2-1 0,7 1 0 16,-6-1-2-16,6 5 2 0,-7-5-1 15,7 1-1-15,-6 0 1 0,0 3-1 0,-2-3 1 0,2-1 0 0,0 1 0 0,0 3-1 16,-1-3 0-16,0 0 1 0,1-1 0 16,-1 5 2-16,-6-5-1 0,6 1-1 0,1 3 0 0,0-3 1 15,0-1 0-15,-2 1-1 0,8 0 0 0,-6-1 0 0,0-3 0 16,-1 4 0-16,7 0 0 15,-6-1-1-15,-1-3 0 0,0 4 0 0,7 0 0 0,-6-1 0 0,0-3 0 0,0 4 1 0,-2 1 1 0,2-2 4 16,0 0-2-16,-1-3 1 0,0 4 0 0,1-4-1 0,-1 4 0 16,1 0 1-16,6-4-1 0,-6 3-1 0,-1 1-1 0,-6-1 0 31,7 1 0-31,-8-1 0 0,8 1-2 0,-7 0 1 0,7 0 2 16,-8-1-1-16,8 0 0 0,0 1-1 0,-2-4 0 0,2 4-1 0,-7-4 0 0,7 4 1 0,-1-4-3 0,0 3 2 31,1-3-2-31,0 4 2 0,0 0 0 0,-2-4 0 0,2 3 0 15,-7-3 0-15,6 0 0 0,1 4 0 0,-1 0 1 0,1-4 1 16,6 3-1-16,-6 2 1 0,-1-2-2 0,0-3 1 0,1 3-1 16,0 5 0-16,-1-5 0 0,0 1 0 0,1 3 0 15,-1-3 0-15,1 3 0 0,0 0 0 0,-1 2 1 0,-6-7 0 16,7 10-1-16,-2-5 0 0,2 0 1 0,0 4 0 0,-7 0 2 16,6 0-2-16,-6 0-1 0,7 4 1 0,-8-1 1 15,8-3-1-15,0 7 0 0,-8-2 0 0,8-2 1 0,0 5 0 16,-1-5 0-16,1 1 0 0,-1 3-2 0,-6-3 0 0,7 3 2 15,-1 0-2-15,0-3 0 0,1 4 1 0,0-5 1 16,-1 4-1-16,1 1 0 0,-8-1 2 0,8 0 0 0,0 0-1 16,-2 1 2-16,8-1 0 0,-6 1 0 0,6 3-2 0,-6-4 1 15,6 4 1-15,-6-4-1 0,6 4-1 0,0-3 0 16,0 3 0-16,0-4-1 0,0 0 1 0,-7 0 3 16,7 1 0-16,0-1 2 0,0 1 0 0,7-5 2 0,-7 4 1 15,6-3 3-15,-6 0 0 0,6 3-2 0,-6-3 0 0,6-1 0 16,2 0-2-16,-8 2-1 0,6-2 0 0,0 1-1 15,1 0-1-15,-7 3-1 0,7-4 0 0,-1 1-1 0,1 3-1 16,-1-3 0-16,0 0-2 0,1 3 1 0,0-3-1 0,-1 3 2 16,0-3-2-16,-6 3 2 0,7 0 1 0,0 1 0 0,-1-1 0 15,1 1 0-15,-1-1 0 0,0-4-1 0,1 5-1 16,0-1-2-16,-1 0-1 0,0-3-1 0,2 3 1 0,-2 1 1 16,0-5 0-16,7 5-1 0,-6-1 1 0,-1-4 1 0,1 2 1 15,-1-2-1-15,0 0 0 0,2 1-1 0,-2-3 0 16,7 2 0-16,-6-3 0 0,-1-1 0 0,0 5 0 0,7-4 0 15,-6 0 0-15,6 0 0 0,-7 1 0 0,8 2-1 16,-8-3 1-16,7-1 1 0,0 2-1 0,0 3 0 0,1-4 2 16,-2 0 0-16,1 3-1 0,0-3 0 15,0 0 0-15,7 4-1 0,-7-4 1 0,0 0 1 0,6-1 0 0,1 2 0 16,0-1 1-16,-8 0-1 0,15 0 0 0,-7 4 1 0,-2-4 0 16,2-4-2-16,-1 4 2 0,7 0 1 0,-6-4-2 0,0 4 0 15,-1-4 1-15,1 1 0 0,-1 3 0 0,1-4-1 16,0 1-1-16,-1-2-1 0,1 2 0 0,-1 0 0 0,0-1 0 15,1 4-1-15,-7-4 0 0,7 0 0 0,6 1 2 0,-7-5 2 16,1 5 2-16,0-1 1 0,-1 0 1 0,7-3 0 16,0 0 2-16,0-1 2 0,0 1-2 0,1 0 1 0,-2-1 0 15,1 1 3-15,0-1 0 0,0 1 2 0,7-4 0 0,-7 4 0 16,0-1-2-16,1 1 0 0,-2 0-4 0,1-1-2 0,-6 2-1 16,6-5-3-16,-7 4-2 0,7-1-2 0,-6 0 2 15,-1-3 2-15,1 4 4 0,0 0 3 0,-1 0 1 0,1-4 3 16,6 3-1-16,-7 1 2 0,7-4-1 0,0 3 0 0,0-3-1 15,-6 0 0-15,5 4-1 0,-5-4 1 0,7 0 1 16,-7 0 1-16,-2 3 0 0,2-3-2 0,-1 0-2 0,1 0-1 16,0 4-3-16,-1-4-1 15,1 0-2-15,0 0-2 0,-8 4 0 0,8-4 2 0,-1 0 0 0,-5 0 3 0,5 4 1 16,1-4 1-16,-1 3 0 0,0-3 1 0,8 4-1 0,-8-4 1 16,0 4-1-16,8-4-3 0,-8 3-1 0,8 1 0 15,-1 0-1-15,-1-4 1 0,1 3 0 0,1 1-4 0,-1-1 4 16,-6 1-2-16,5 0 0 0,1-1-1 15,0 2-2-15,0-2-1 0,1 0 1 0,-1 1 0 0,0 0-1 0,-1-4 1 16,1 3 1-16,7 1-1 0,-7-4 1 0,7 4-1 0,-1-1 2 16,-6-3 0-16,7 4-1 0,-1-4 0 0,-5 0-1 15,5 3 1-15,1 1-1 0,-1-4 3 0,-6 4 0 0,7-4-1 16,-1 4 0-16,1-4 1 0,-1 0 0 0,1 0 0 0,-1 4-1 16,1-4 0-16,0 0 0 0,0 0 1 0,-1 0 0 15,1 0 0-15,-1 0 0 0,1 0 2 0,-1 0-3 0,-5-4 0 0,5 4 0 16,-6 0-1-16,7-4-1 0,-1 4-2 0,-5-4 0 15,5 4-1-15,1-4-1 0,-1 1 1 0,-6 3-1 16,7-4-1-16,-1 4 0 0,-5-3 2 0,5-1 1 0,1 4 0 16,-1 0 0-1,1-4-1-15,-7 1 1 0,6-1 2 0,1 0 1 0,-1 4 0 0,-6-3-1 0,7 0 0 0,-7-2 0 16,-1 2 1-16,2-5 0 16,-1 5 0-16,0-4-1 0,0-1 0 0,0 5 0 0,1-5 1 0,-8 1 0 0,7-1-1 0,0 1 0 15,0 0 1-15,-7 0 1 16,7-1 1-16,0-2 2 0,1 2 4 0,-1 0 4 0,0-3 3 0,-1 4 1 0,1 0 4 15,1-4 2-15,-1 4 1 0,0-4 1 0,0 3-2 16,-7-3-2-16,7 0 0 0,-6 0 8 0,7 1 8 0,-9-1 11 16,2 0 17-16,-1-4 12 0,1 0 9 0,-6 0 13 0,5 1 9 15,1-1-2-15,-8-3-8 0,2 3-11 0,-2-7-19 0,1 4-14 16,1-1-10-16,-2 1-14 0,2-4-10 0,-8 4-5 0,7 0-1 16,0-4-3-16,-6-1 2 0,-1 5-1 0,0-3 0 15,1-2 2-15,0 1-1 0,-1 1-1 0,-6-1-1 0,6-1 1 16,-6-2-2-16,8 3 0 0,-8-4 0 0,0 4-2 0,0-3-2 15,0-1 1 1,0 0 0-16,6-3-1 0,-6 3-4 0,0-3 1 0,6 4 0 0,-6-5-3 0,7 1 0 0,-7 3 0 0,6-3-1 16,-6-1-3-16,0 5 2 0,7-5 1 0,0 5 0 0,-7-4 1 15,0 3 1-15,0 0 1 0,0 1 4 0,0-1 0 0,0 4 2 16,0-3 1-16,0 3 1 0,-7-1 8 0,7 1-3 0,-7 0-2 16,1 1-1-16,-1-5 1 0,1 4-2 0,0 0 0 0,-2 0-2 15,-4 0-9-15,5 0 2 0,0-4 1 0,-5 4 1 0,5 1-2 31,-6-5-1-31,0 4 0 0,0-4 0 0,-6 4 1 0,5 0 0 16,1-4-1-16,-7 4 0 0,2 0 3 0,-2-3-2 0,7 7 2 16,-7-4 0-16,0 0 0 0,1 3-1 0,-1 1 4 15,2-4-1-15,-9 4 1 0,7-1 0 0,-6 1-4 0,0 0 0 16,1 0-2-16,-1-1 2 0,-1 1-3 0,7-1-1 0,-6 5-3 16,1-5-2-16,-1 5 1 0,6-1 3 0,-6 5 1 0,7-2-1 15,-1 1-1-15,7 4-13 0,-7-1-41 0,1 1-81 0,6 3-92 16,-7 4-99-16,1 0-118 0,-1 0-190 0,0 4-107 0,-12-4-44 15,6 4 9-15</inkml:trace>
  <inkml:trace contextRef="#ctx0" brushRef="#br1" timeOffset="-98050.16">25386 5828 116 0,'0'-3'317'15,"7"3"-76"-15,-7-4-71 0,7 0-53 0,-1 4-31 0,0-3-15 16,1 3-8-16,-7-4-3 0,7 0-2 0,-1 4-1 16,-6 0 0-16,0-3 0 0,7 3-1 0,-7 0 0 0,0 0-3 15,0 0-2-15,0 0-3 0,0 0-1 0,0 0-1 0,0 0-4 16,0 0-1-16,0 3-3 0,0-3-2 0,0 0-2 0,0 0-1 15,-7 4-3-15,7 0 0 0,0-4-2 0,0 3 0 16,-6 5 0-16,-1-5 3 0,0 5 4 0,1-1 7 0,0 4 6 16,-8 3 7-16,-5-3 9 0,6 8 8 0,-6-4 8 15,-7 3 6-15,-1 4 0 0,1-4 1 0,0 4-3 0,-7 0-3 16,1 1-5-16,-1-2-5 0,7-3-11 0,-6 4-2 16,-1 0-2-16,7-3 2 0,-7-1 2 0,7 1 0 0,1-1 0 15,-1 0-1-15,6-3 3 0,0 3-8 0,1-3-5 0,-1-1-10 16,0-3-9-16,8 3-7 0,-1-2-5 15,6-1-6-15,-6-4-1 0,7 4-3 0,6-3 0 0,-6-1 1 0,6 0-2 16,0 1 0-16,0-1 0 0,6-4 1 0,-6 5 1 0,13-5-1 16,-7 5 2-16,7-1 0 0,0 4 2 0,7-4 0 15,6 1 0-15,-7 3 0 0,7-1-2 0,0 2-1 0,1-1-3 16,-1 3-1-16,0 1 1 0,-1 0-3 0,9-1-1 16,-9 1 0-16,1 0-2 0,0-1 1 0,1 1 0 0,-1 0-1 15,0-1-1-15,-1 1 0 0,1 0 1 0,-6-1-1 0,0 1-1 16,-1-4 2-16,1 0 0 0,-1 0 0 0,-5 0 1 0,-2-4-1 15,2 4 2-15,-2-7-2 0,2 4 2 0,-8-1 0 16,1-4-1-16,-1 1 11 0,0-1-5 0,-6-3-2 0,7 4-1 16,-7-4-2-16,0 4 0 0,0-4-1 0,0 0-1 0,0 4-10 15,0-4 4-15,0 0 3 0,0 0 0 0,0 0-3 16,0 0-11 0,0-4-35-16,0 4-67 0,0-4-81 0,0 4-78 0,0-7-89 0,0 3-149 0,-7-3-129 0,7-4-71 15,0 1-17-15</inkml:trace>
  <inkml:trace contextRef="#ctx0" brushRef="#br1" timeOffset="-97560.17">25575 6180 60 0,'0'-8'507'0,"-6"4"-90"0,6 2-143 0,0-3-92 15,0 2-50-15,0 3-27 0,0-4-16 0,0 4-14 0,0-4-14 16,0 4-13-16,0 0-10 0,0 0-8 0,0 4-8 0,0 0-9 31,6-1-7-31,1 4-4 0,-7 2-1 0,6-2 0 0,1 7 0 0,-1-3 0 0,0 3-1 0,2 5 4 0,-2-4 0 16,0-1 2-16,1 5 0 15,0-1 0-15,-1 1 2 0,1-1 0 0,-1 4 2 0,0-4 0 0,1 0-2 0,0 1 1 0,-1-1-1 16,0-4 3 0,1-2 8-16,0 3 14 0,-1-5 24 0,1-2 37 0,-1-1 47 0,1 0 47 0,-1-3 32 15,-6-4 24-15,7 0 9 0,5 0-4 0,-4-7-18 0,4-1-29 32,1-3-40-32,0 1-37 0,0-5-24 0,1-1-15 0,-2-1-9 15,2-1 1-15,-2-1 3 0,-5 1-1 0,-1-4 4 16,1 0-1-16,6 0 3 0,-13 0-1 0,6 3-3 0,-6-2-9 15,0 2-9-15,7 1-3 0,-7 0-12 0,0 0-7 0,0-1-13 16,0 4-8-16,-7 5-7 0,7-2-3 0,0 1-3 0,0 4-1 16,0 0-2-16,0 3-4 0,0 0-5 0,-6 1-8 15,6 3-11-15,0 0-19 0,0 0-22 0,0 0-22 16,0 0-26-16,-6 3-18 0,6 5-18 0,0-1-21 0,0 0-54 0,0 1-64 16,0 3-52-16,0 0-42 0,6-1-34 0,0-2-53 15,-6 2-96-15,7-1-108 0,0-2-10 0,-1 0 34 0</inkml:trace>
  <inkml:trace contextRef="#ctx0" brushRef="#br1" timeOffset="-97274.7">26051 6239 490 0,'0'0'505'15,"0"0"-151"-15,-6 0-128 0,6 0-75 0,0 0-42 0,0 0-29 0,0 3-26 16,0-3-21-16,0 8-8 0,0-5-6 0,0 5-4 15,6 2-4-15,-6 2-1 0,0-2 2 0,6 5 8 16,-6 0 9-16,0 3 6 0,6-3 5 0,-6 3 3 0,0 0 5 16,0 5 4-16,8-5 9 0,-8 3 1 0,0-2-2 0,0 3 3 15,0-4 6-15,0 1 3 0,0-1 1 0,0-3-5 16,0-1-6-16,0 1-4 0,0-3-4 0,6-2-7 0,-6 1-7 16,0-4-6-16,0 0-4 0,0 1-2 0,0-4-3 0,6-1-6 15,-6 1-4-15,0 0-4 0,0-1-1 0,0-3-3 0,0 0-16 16,0 0-37-16,0 0-60 0,0-3-59 0,-6-1-63 15,6-7-64-15,-6 0-112 0,6-4-153 0,-8 1-71 0,8-5-9 16</inkml:trace>
  <inkml:trace contextRef="#ctx0" brushRef="#br1" timeOffset="-96800.9">26057 5832 385 0,'-12'0'533'0,"4"-4"-152"0,2 4-155 15,0 0-89-15,-1 0-49 0,7 0-29 0,0 0-20 0,0 4-13 16,0-4-5-16,0 4-1 0,7-1 3 0,-1 1 4 16,0 3 8-16,8-3 11 0,-2 3 15 0,2 0 17 15,5 1 17-15,1-2 13 0,0 3 11 0,-1 2 6 0,7-4-2 16,-6 0-5-16,6 0-9 0,7-3-11 0,-7 4-12 0,-1-1-13 15,7 0-11-15,-5 0-6 0,5 1-4 0,-6-5 1 16,7 5 1-16,-7 0 5 0,0-5 3 0,0 0 4 0,1 5-3 16,-8-5-3-16,0-3-7 0,0 8-5 0,1-5-7 0,-6-3-12 15,-1 4-7-15,-1 1-8 0,-5-3-4 0,0 2-2 16,-1 0-1-16,0 4-5 0,1-5-3 0,-7 1 1 0,7 3 0 16,-7 0 2-16,0 1 2 0,0 2 5 0,-7 1 0 15,0 4 3-15,1 0 2 0,0 3-1 0,-8 4 0 0,2-3 0 0,-1 6 0 16,-7 1-5-16,0-1-1 0,1 5 1 0,-7-1-1 15,0 4 0-15,0-4 0 0,-1 4-1 0,-5-4-1 0,6 1-1 16,-1-1-1-16,9 0 2 0,-9-3 0 0,1-4 3 16,7 3 0-16,-7-2 2 0,6-5-1 0,0 4 0 0,1-7-2 15,-1-1-1-15,8 1-2 0,-2-1-1 0,2-3-3 0,5 0 0 16,-6-3-1-16,6 3-7 0,1-4-17 0,0 0-52 16,-1-3-84-16,7 4-87 0,0-8-89 0,7 0-117 0,-1 0-176 15,7-8-96-15,7 1-44 0,0-4 23 0</inkml:trace>
  <inkml:trace contextRef="#ctx0" brushRef="#br1" timeOffset="-96452.37">27152 6312 424 0,'0'0'377'15,"0"0"-135"-15,0 0-91 0,0-4-50 0,6 4-23 0,0 0-7 16,1-4-3-16,-1 4 2 0,8-4 0 0,-8 4-1 0,8-3 1 16,4 3 1-16,-4-4 2 0,5 1 3 0,1-1 9 15,-1 1 6-15,1-1 9 0,0-4 7 0,-2 5 12 0,2 0 7 16,0-1 4-1,5 0-4-15,-5-3-8 0,0 3-13 0,-1 0-11 0,1 1-11 0,-7-1-15 0,0 0-17 0,0 4-12 16,0-3-11-16,0-2-9 0,-7 5-5 0,8-3-11 0,-14 3-16 16,6 0-26-16,1-3-25 0,-7 3-37 0,0 0-37 31,0 0-39-31,0 0-36 0,0 3-32 0,0-3-25 0,-7 0-21 16,-5 3-27-16,4 2-68 0,-4-2-85 0,-8 1-35 0</inkml:trace>
  <inkml:trace contextRef="#ctx0" brushRef="#br1" timeOffset="-96259.6">27119 6506 400 0,'-7'4'329'0,"1"-1"-106"0,6-3-75 0,0 4-41 16,0-4-21-16,0 0-4 0,6 4 4 0,-6-4 2 0,7 0 5 16,0 0 6-16,5 3 8 0,-5-3 8 0,6-3 8 0,6 3-2 15,-5 0-4-15,6-4-3 0,5 4-9 0,-5-4-8 16,6 1-14-16,0-1-17 0,7 0-25 0,-7 1-44 0,-1-5-60 15,1 5-65-15,7-4-80 0,-7 3-143 0,0-7-125 0,0 4-90 16,0-5-44-16</inkml:trace>
  <inkml:trace contextRef="#ctx0" brushRef="#br1" timeOffset="-95422.2">28310 6293 398 0,'0'0'372'0,"-6"-3"-102"0,6-1-81 16,0 1-47-16,0-1-20 0,-6 0 0 0,6 0 3 15,0 4 2-15,0-3 2 0,0 0 3 0,0-1 2 0,0 4 3 16,0 0-6-16,0 0-17 0,0 0-18 0,0 0-14 0,0 0-15 16,0 0-15-16,0 0-12 0,0 0-11 0,0 4-11 15,6-1-8-15,-6 0-5 0,6 5-1 0,1-1 2 0,0 4 2 16,-1-4 4-16,1 7 0 0,-1-2 3 0,1-1 0 0,0 4 4 16,5 0-4-16,2 3 2 0,-8-4 2 0,7 1 2 15,0 3 0-15,0-4 1 0,-1 2 2 16,2 2 2-16,-1-7 6 0,0 4-1 0,-6-4 2 0,5 0 3 0,2 0 10 0,-8-4 12 15,0 0 9-15,1 1 6 0,6-1 6 0,-6-4 5 0,-1 1 4 16,-6-4 0-16,7 0 0 0,0 0-5 0,-1 0-4 16,0 0-2-16,0-4-5 0,2-3-4 0,-8 0-6 15,6-4-6-15,0-4-10 0,-6 4-7 0,0-7-6 0,0 0-6 16,-6 0-3-16,6-5-4 0,-6 1-5 0,-2-3-2 16,-4-1-1-16,6 1-3 0,-1-6-2 0,-6 3-3 0,6-5-2 0,-6-1-1 15,6 2-1-15,-5-5 3 0,5-3 1 0,0-1-2 16,-5 2 0-16,5-2 1 0,1-3-1 0,-1 4 2 0,0-1-1 15,7 5-2-15,-6-1-1 0,0 8-1 0,-2-1 0 0,8 5 0 16,-6 3-1-16,6 4 0 0,0-1 0 0,0 9 1 16,-6-1 1-16,6 0-1 0,0 3 0 0,0 1 0 0,6 0-1 15,-6 3 0-15,0 0-2 0,6 0 1 0,2 0-1 0,-2 4 1 16,7-3 1-16,0-1 1 0,0 4 0 0,7-3 0 0,-1 3 3 16,7 0-2-16,0-4 1 0,0 4 0 0,1 0 0 15,-1-3 0 1,6 3 2-16,1 0-1 0,-1 0-1 0,1-4 1 0,-1 4 1 0,1 0-1 0,-1 0 1 0,1 0-2 0,-1-4-1 15,-6 4 1-15,1 0-1 0,-1 0 0 0,-7-4-2 16,-6 4 1-16,0 0 0 0,1 0 0 0,-8 0 1 16,0 0 0-16,1 0 2 0,-7 0 1 15,6 0-1-15,-6 0-2 0,0 0 0 0,0 0 0 0,0 0 2 0,0 0-5 0,0 0-10 16,0 0-8-16,0 0-10 0,0 0-13 0,0 4-12 0,-6-4-17 16,6 0-46-16,-7 4-66 0,7 0-74 0,-6-1-61 15,0 4-48-15,6-3-43 0,0-1-52 0,-8 5-113 0,8-4-73 16,0 2-2-16,-6 3 37 0</inkml:trace>
  <inkml:trace contextRef="#ctx0" brushRef="#br1" timeOffset="-94867.87">28864 5983 206 0,'0'0'427'0,"0"0"-115"0,0-5-107 16,0 5-55-16,0-3-25 0,0 3-11 0,6-4-7 16,-6 0 0-16,8 1-2 0,-2-1 1 0,0-3 2 0,1 3-3 15,6-3 1-15,-7 0 11 0,7 3 9 0,1-4 8 0,-2 1 7 16,8 0 5-16,-7 0 1 0,0 3-2 0,0-3-10 15,7 4-13-15,-1-3-14 0,-6 3-17 0,6 0-16 0,1 3-13 16,0 0-12-16,-1 0-12 0,1 0-8 0,-7 3-7 0,6-3-7 16,-6 3-6-16,1 6-3 0,-8-6-2 0,8 5-1 15,-8-1-1-15,0 0-1 0,-6 4 0 0,6 0 0 0,-12 4 1 16,0-1 2-16,0 2-2 0,-2 1 1 0,-4 5 2 0,-8-3-1 16,-6 3 1-16,7 0 0 0,-8 0-1 0,1 0 1 15,-6-1 0-15,6-3-1 0,-1 5-3 0,1-5 0 0,1-4 1 16,-1 5-1-16,6-4-1 0,1-4-1 0,-1 0 0 15,6 0 1-15,2-4 1 0,5 0 1 0,1-3 1 0,-1 4 2 16,1-6 3-16,6-2 4 0,0 5 1 0,0-5 4 0,0 4 3 16,0-4 3-16,6 0 4 0,7 0 2 0,0 0 1 15,1-4-1-15,5 4 0 0,7-5-3 0,0 5-3 0,0 0-4 16,0-2-4-16,7-2-6 0,-7 0-3 0,7 0-3 0,-1 4-2 16,-6-4 0-16,7 1 0 0,-8-1-2 0,9 1 0 0,-9 3 2 15,1-4 1-15,0 1 0 0,-6-1-1 0,-1 4 2 16,1-4-2-16,-8 0 2 0,2 4-2 0,-8-3 1 0,1 3 0 15,6 0-2-15,-13-3-8 0,7 3-10 0,-7 0-25 0,0 0-80 16,0 0-114-16,6-4-117 0,-6 0-159 0,6-3-155 16,-6-1-92-16,0 1-44 0,6-5-9 0</inkml:trace>
  <inkml:trace contextRef="#ctx0" brushRef="#br1" timeOffset="-93979.36">30636 5470 199 0,'6'-4'197'16,"-6"4"-54"-16,7-4-41 0,-1 4-24 0,1-3-14 16,-7 3-7-16,7-5-3 0,-7 5-2 0,0-4 1 0,6 4 1 15,-6-2 4-15,0 2 1 0,0 0-1 0,0-5-1 16,0 5 0-16,0 0-2 0,0-3 0 0,0 3-2 0,0 0-4 16,0-4-4-16,0 4 1 0,0 0-3 0,0 0 1 0,0 0-2 15,0 0-2 1,0 0-1-16,0 0-2 0,0 0-2 0,-6 0 0 0,6 0 0 0,0 0 0 0,0 4 0 0,0-4 0 15,0 0 1-15,-7 3 4 0,7-3 3 0,-7 5 5 0,1-3 4 16,-1 2 7-16,1 4 4 0,-8 0 6 0,2-1 7 16,-2 4 5-16,2-4 5 0,-8 8 1 0,1-4 3 0,-7 3 0 15,-1 4 2 1,1-3-1-16,0 3-5 0,-7 5-7 0,1-5-2 16,-1 4-7-16,1-4-8 0,-1 4-7 0,1 0-9 0,-1-1-7 0,7 2-3 0,-6-5-6 0,6 4-5 0,-7 0 0 15,7-3 6 1,7-1-3-16,-7 4-2 0,6-7 0 0,-6 3-1 0,7-4 3 0,5 1-5 0,1 0 0 0,1-8-11 15,-2 4 0-15,2-4 1 0,4 1-2 0,2-5 1 0,6 5 0 16,-6-5 3-16,6-3 2 0,-7 4 3 0,7 0 0 16,0-4 1-16,0 0 3 0,0 0-2 0,0 3-2 0,7-3-1 15,-7 0 0-15,6 0-3 0,0 0 0 0,2 4 1 0,-2-4-4 32,7 0 0-32,-6 0-3 0,5 5-1 0,1-5-2 0,1 2-2 0,-2 2-2 0,2 0-2 0,-1 0 0 0,-1 0 0 15,2 3 0-15,6 0 3 0,-1 4-2 0,-6-4-2 31,12 4 1-31,-5 0 2 0,6 4-2 0,-6-1 0 0,13 1 1 16,-8-1-2-16,9 4 2 0,-2 2 1 0,1-3-1 0,-1 1 0 16,7 5 0-16,-7-4 0 0,7 2-2 0,-6-3 0 15,-1 1 0-15,1-1 2 0,-1 1 0 0,2-1-1 0,-9 0 1 16,1-3-1-16,-6-1 1 0,0 1 0 0,-1-5-2 0,-6 2-1 16,0-4 0-16,0-1 1 0,-6 0 0 0,6-3-1 0,-7 3 0 15,-6-3 2-15,6-1 0 0,-6-3 1 0,7 0 1 16,-7 0 1-16,0 4 1 0,7-4 2 0,-7 0-1 0,0 0 0 15,0 0 0-15,0 0-2 0,0 0-3 0,-7 0-7 0,7 0-14 16,0 0-32-16,-7 0-85 0,7-4-103 0,-12 1-101 16,5-1-112-16,-6-3-200 0,0-4-105 0,0 4-44 0,-6-4 1 15</inkml:trace>
  <inkml:trace contextRef="#ctx0" brushRef="#br1" timeOffset="-93427.17">30687 5726 144 0,'-6'-4'447'0,"6"0"-99"0,0 4-107 16,-6-3-62-16,6-1-22 0,0 0-9 0,0 4-3 0,-6-3-2 15,6-1-10-15,0 4-13 0,0 0-11 0,0 0-14 16,0-3-17-16,0 3-22 0,0 0-15 0,0 0-14 16,0 3-11-16,6-3-3 0,-6 4 0 0,6-1-1 0,0 1 6 15,2 3 12-15,-2 1 9 0,7-2 10 0,-6 6 9 0,6-1 9 16,-1 4 10-16,2-4 3 0,-2 7 0 0,8 0-7 0,-7 1-9 15,7-1-9-15,-8 4-8 0,2-4-11 0,-1 1-11 16,6 3-9-16,-6-4-2 0,-7 0-6 0,8-3-2 0,-8-1 0 16,7 1-1-16,-6 0 4 0,-1-4 12 0,1-4 15 0,-1 0 17 15,1 1 14-15,0-4 16 0,-1-1 12 0,0 0 17 16,1 1 5-16,-7-4-1 0,7-4-7 0,-7 4-10 0,6-6-11 16,1-2-7-16,-1-3-7 0,0 1-9 0,1-6-2 0,0 2 2 15,-1-5-1-15,-6 1-1 0,6-4 6 0,-6 0 3 16,0 0 7-16,8-4 4 0,-8 4-2 15,-8 1-6-15,8-5-5 0,0 4-4 0,0-3-8 0,0 3-8 0,0-1-14 16,0 2-11-16,0 2-6 0,0 1-6 0,0 0-4 0,0-1-2 16,-6 5-3-16,6 3-1 0,0-5-3 0,0 6-1 15,0 3-2-15,0-1-1 0,0 4-3 0,0 1-9 0,0 0-16 16,0 3-20-16,0 0-23 0,0 0-27 0,0 0-25 0,-6 3-24 16,6 0-22-16,0 1-45 0,0 4-76 0,0-1-69 0,0 3-51 15,0-2-46-15,0-4-47 0,6 2-101 0,-6-1-92 0,6-1-25 16,2-1 50-16</inkml:trace>
  <inkml:trace contextRef="#ctx0" brushRef="#br1" timeOffset="-92811.03">31125 5421 211 0,'0'0'396'0,"-8"0"-128"0,8 0-95 0,0 0-52 0,0 0-22 15,-6 0-7-15,6 0-4 0,0 0-7 0,0 0-2 0,6 0-1 16,-6 0-4-16,0 0 0 0,0 0 3 0,8 4 9 0,-8-4 15 16,6 0 19-16,0 4 19 0,7-1 15 0,-6 1 11 15,6 0 5 1,0-1-1-16,0 2-10 0,7-3-15 0,-8 2-19 0,8 1-19 0,-1 2-11 0,1-3-9 0,0-1-10 16,5 1-10-16,1 3-7 0,7-3-7 0,-1 3-5 0,8-3-7 15,-1-1-6-15,-6 5-5 0,12-5-3 0,-5 1-3 0,-2 0-2 16,1-1-2-16,1 1 0 0,-1 0-3 0,0-1 1 15,-1-3-3-15,-11 0-1 0,5 4-1 0,-6-1 0 0,-6-3-1 16,-1 0 0-16,1 5 1 0,-7-5-1 0,0 0 1 0,-6 0 2 16,-1 3-2-16,0-3 0 15,1 0-1-15,-7 0-3 0,0 3-1 0,0-3-2 0,0 0-6 0,0 4 0 0,0 0-1 16,0 3 0-16,0 0 1 0,-7 4 0 0,1 1 1 0,0 2-1 16,-1 1 6-16,1 3-1 0,-8 0 0 0,2 4-1 15,-2 4-10-15,-5-1 4 16,-1 5 5-16,0-4 0 0,-5 7 3 0,-7-4 2 0,5-1 1 0,-5 6 5 0,-1-4 12 15,7-1-4-15,-6-4-2 0,-1 1-1 0,1 0-1 0,-2-5-1 16,9 2-1-16,-1-5-1 0,6 1-1 0,-6-2-2 0,13-1-3 31,-7-2-1-31,8-3-2 0,-2 3-2 0,1-2-9 16,1 2-23-16,-2-3-42 0,2 4-111 0,-2-4-126 0,1 0-153 16,0-4-191-16,-6 0-118 0,-7 0-61 0,-1-3-16 0</inkml:trace>
  <inkml:trace contextRef="#ctx0" brushRef="#br1" timeOffset="-91752.86">24344 5741 195 0,'0'0'214'0,"0"-5"-73"0,0 5-61 0,0-4-43 0,-6 4-27 16,6 0-15-16,-7-3-7 0,1 3-4 0,0 0-3 0,-2-3 3 16,-4 3 3-16,12-4 9 0,-6 0 8 0,-1 4 9 15,7-3 8-15,-7-1 3 0,7 4 4 0,0-4 2 0,0 1 2 16,7-1-1-16,-7 1-5 0,0-1-5 0,7 0-5 0,-7-3-3 15,6 3-2-15,-6 0 2 0,6 1 0 0,0-5 3 16,-6 5 6-16,8-1 4 0,-8 0 4 0,0 1 5 16,6-1 6-16,-6 1 6 0,0-1 3 0,0 0 2 0,0 1 1 15,-6-1-1-15,6 0 1 0,0 1-1 0,0 3 1 0,0-4 0 16,-8 0-2-16,8 1-1 0,0 3-2 0,0-4 2 0,-6 4-1 16,6-5 2-16,0 5 4 15,0-2 4-15,-6 2 5 0,6-4 7 0,0 4 9 0,0-4 9 16,0 4 9-16,0-4 5 0,0 4 4 0,0 0 4 15,0-4 1-15,-6 4-1 0,6 0-3 0,0 0-6 0,0-3-2 0,0 3-4 0,0 0-5 16,0 0-8-16,0-4-6 0,0 4-7 0,0 0-11 0,0 0-7 16,0 0-10-16,0 0-9 0,0 0-6 0,0 0-7 0,0 0-5 15,0 0-6-15,0 0-1 0,0 0-1 0,0 0-3 16,0 0-3-16,0 0-2 0,0 0 0 0,0 4-2 0,0-4 0 16,6 0 1-16,-6 3-2 15,0-3 3-15,0 0 0 0,0 4-2 0,0 0 1 0,0 0 1 0,6-4 1 0,-6 4 0 16,0 3 0-16,6-3 0 0,-6-1-2 15,0 5 1-15,8-1 1 0,-8 0-1 0,6 1-1 0,-6-1 1 0,6 4 0 16,1-4 0-16,-7 4 2 0,6 0 0 0,1 0 0 0,0 0-1 16,-1 4 2-16,0 0 1 0,1-1-2 0,0 1-1 0,-1-1 1 15,7 5-2-15,-6-1 1 0,-1 0-1 16,7 4 1-16,-7-1 1 0,1 6 2 0,6-1 1 0,-7-1 3 0,2 4 0 16,4 2 2-16,-5-3 6 0,-1 1-4 0,7 1-2 15,-6-1 1-15,-1 3-1 0,8 2 0 0,-8 3 0 0,0-5 1 16,1 5-3-16,-1 4 0 0,1-5 2 0,6 4 0 0,-7 1 0 15,1 3-2-15,0-4-2 0,5 4-2 0,-5-4 0 16,6 4-1-16,0-4 0 0,0 5-2 0,0-2 1 0,0-2-1 16,7 2 1-16,-1 2 1 0,-6-1 0 0,13-1 2 0,-6 2 0 15,-1-2-2-15,1-2 2 0,0 3 0 0,-1-4 0 16,1 0-2-16,-8 0 0 0,8-3-1 0,-7 0 1 0,-6-1 1 16,6-3-1-16,-7 0-1 0,0-3 0 0,2 0-1 15,-2-9 1-15,0 4 0 0,-6-6-1 0,0-4 2 0,6-1 1 16,-6-3 1-16,0 0 2 0,0-7 1 0,0 3 2 0,0-7-2 15,-6 0-5-15,6 0-22 0,0-7-65 0,-6 0-97 16,6-8-92-16,-6-3-106 0,6 0-208 0,6-9-101 0,-6 2-56 16,0-4-23-16</inkml:trace>
  <inkml:trace contextRef="#ctx0" brushRef="#br1" timeOffset="-90054.19">24559 5425 216 0,'0'0'271'0,"0"0"-86"16,0 0-66-16,0 0-46 0,0 4-27 0,0-4-16 0,0 0-8 16,-6 3-6-16,6 1-3 0,0-4-3 0,0 7-1 0,0-2-1 15,0-3 2-15,0 2 0 0,0 1 3 0,6 2 5 16,1-3 2-16,-1-1 2 0,1 1 4 0,6-1 2 0,0 1 3 15,0 0 5-15,0-1-3 0,6-3-5 0,7 0-4 16,-6 4-2-16,6-4-2 0,1 0-3 0,-2 0-5 0,1 0-8 16,0 0-1-16,7 0 1 0,-1 0 0 0,1-4-1 0,7 4-2 15,-8 0-1-15,13 0 2 0,-6-3-1 0,7 3-1 16,-1-4 1-16,1 0-2 0,7 1 1 0,-2-1 0 0,2 1 2 16,5-5 0-16,1 5 4 0,0-2 1 0,6-1-1 0,0 1 0 15,-7-2 1-15,7 3-1 0,0-3-1 0,0 3 0 16,0-2-4-16,0 2-1 0,8-4-1 0,4 5 0 0,-4-5-1 15,-2 5-1-15,7-1 2 0,-6-3-1 0,-1 3 0 0,1 0 1 16,0 1 1-16,-1-1 1 0,-6 0 1 0,7 0 1 0,0 1-1 16,-7-1 0-16,0 1 1 0,0-1-2 0,0 0 1 15,0 1 0-15,0-1-2 0,1 1 0 0,-8-1-1 16,8-3 0-16,-1 2 0 0,0-2 2 0,0-4 3 0,6 4 6 16,-12 0 3-16,6-4 2 0,0 3 3 0,1-3 3 0,5 4 5 15,-6-4 0-15,0 4-1 0,6-4-6 0,2 3-1 16,-8 1-1-16,6 0-4 0,-6 0-2 0,7 3-4 0,-7 0-2 15,7 1-1-15,-7 0-1 0,6 3-2 0,-5-6-1 0,-1 3 0 16,-6 0-1-16,6-1 1 0,-6 0-1 0,-1 1 0 0,0-1 1 16,1-3 0-16,-1 3 0 0,1-3 1 0,0-1 2 15,0 5 0-15,6-4 0 0,-7-1 0 0,7 5-1 0,0-5-1 16,0 5 0-16,0-1-2 0,1 4-2 0,-1 0 1 0,0 0 0 16,0 0 0-16,0 0 0 0,0 0 2 0,-6-4 0 15,0 4 0-15,0-3 0 0,-1-1-1 0,1 0 0 16,-8 1 0-16,8-1 0 0,-7 0 1 0,7 1 0 0,-6-5 1 15,-2 1 0-15,-5 4 0 0,6-5 0 0,0 5 2 0,0-6-1 16,-7 6-1-16,8-1 1 0,-1 1 1 0,0-1 0 0,0 1 3 16,7-1 1-16,0 4 1 0,-7-4 2 0,6 4 1 15,0 0 1-15,-5 0 1 0,-1 0-1 0,-7 0-2 0,1 0 0 16,0-3-2-16,-14 3 0 16,7 0-3-16,-6-4-1 0,-7 1-2 0,0 3-1 0,0-4 0 0,-6 0 0 0,-1 0 0 15,1 1 0-15,-8 3 7 0,-4-4 9 0,4 4 12 0,-6-4 14 16,1 4 14-16,-7 0 17 0,7 0 12 0,-1 0 6 0,-6 0 2 15,0 0-6-15,7 0-11 0,-7 0-11 0,0 0-15 16,6 0-16-16,0 0-12 0,-6 4-10 0,8-4-7 0,4 0-3 16,-5 4-3-16,0-1 0 0,-1 1 0 0,7 4-1 0,-7-1 1 15,1 0-1-15,0 0-1 0,-1 4 0 16,7-4 0-16,-6 4 1 0,-1 1-2 0,0 2 2 0,1 5 1 0,0-1 5 0,-1 0 9 16,1 8 7-16,5-1 18 0,-4 5 25 0,4 3 26 0,1 3 16 15,-6 1 12-15,6 7 7 0,-1-4 1 0,2 8-3 16,-2 0-11-16,2 3-21 0,-8 3-24 0,1 2-16 0,-1 3-9 15,1 3-8-15,-7 0-6 0,-7 5-4 0,7-2-2 0,-6-3-3 16,-7 4 0-16,7 0-2 0,-8-4-3 0,2 0-4 0,-2 5-2 16,1-9-2-16,7 0-2 0,-8-2-2 0,8-1 0 15,0-8 0-15,0-3 0 0,-2 0 0 0,-4-6-2 0,12-6 2 16,-7 1-1-16,1-3 1 0,-1-9 0 0,7 1 0 0,-7-3-1 0,1-5 2 31,0 0 4-31,-1-2 1 0,0-5 2 0,1 0 4 16,0 1 0-16,-14-1 2 0,7-3 2 0,-13-1-2 0,0 5-2 15,-7-4-1-15,-6-1-5 0,0 0-1 0,-7 5-1 16,-6-4-4-16,1-1 0 0,-14 1-2 0,-1 3 1 0,1-4 1 16,-7 1 0-16,-6 4-2 0,6-4 0 0,-5-2 0 0,4 7 0 15,-4-6-2-15,4 5 2 0,2-5 0 0,6 5 1 16,-6-1 1-16,12-3 1 0,-6 7 1 0,6-4 1 0,1 0 1 16,-7 4-3-16,6-4-1 0,-6 1 0 0,0-1-1 0,-7 4 0 15,7-4-1-15,-13 1 0 0,6-5-2 0,-6 6 0 0,-1-3 1 16,-5 2 2-16,-8-5 0 0,-5 1 0 0,-1 3 2 15,-6-7 0-15,-7 4 2 0,-12-1 0 0,-1 1-4 0,0-4-2 16,0 0-1-16,7 4-3 0,0-1 0 0,6-3 2 0,7 4 2 16,0-4 1-16,6 4 0 0,1-1 0 0,6 5 1 15,-1-5 4-15,1 1-3 0,6 0-1 0,-6-4 0 0,6 3-3 16,1 1 1-16,6 0 1 0,-7-1 0 0,1-3-4 16,-1 4 1-16,6 0 3 0,-5-1-1 0,-1 1 2 15,7 3 0-15,-6-3 0 0,-1 3 1 0,0 0 3 0,-6 1-1 0,0 0-2 16,-7-1 0-16,7 0-2 0,0 0-2 0,-1 1 0 15,1-1-1-15,6 0-1 0,1 1 1 0,6-1 1 0,-1 0 2 16,1-3 1-16,0 3 2 0,0 1 1 0,0-5-1 0,-6 1 2 16,-1-1-1-16,-6 1-2 0,-1 0 0 0,1-1-1 0,6-3 0 15,-6 4-3-15,7 0 0 0,-1-4 0 0,7 3 2 16,0-3 1-16,13 4 5 0,6-4 1 0,7 4 0 0,7-4 3 16,5 0 2-16,1 0 1 0,13 0 3 0,6 0 10 15,1-4-5-15,5 4-2 0,2 0-3 0,6 0-1 0,-1 0-2 16,0 0 8-16,7 0-14 0,-6 0-13 0,6 0 2 0,0 0 3 15,-7 0 1-15,7 0-1 0,0 0 0 0,0 0-9 16,0 0 9-16,0 0 1 0,-6 0-1 0,6 0-1 0,0 4-2 16,-6-1 1-16,6 1 2 0,0-4-1 0,0 5-9 0,0-5 4 15,0 2 4-15,0-2 2 0,0 4 1 0,0 0 1 16,0-4-1-16,0 4 0 0,0-4 9 0,0 4-4 0,6-4-9 16,-6 3-11-16,6 1-20 0,1-1-58 0,-1-3-99 0,-6 4-105 15,14-1-136-15,-8-3-191 0,6-3-115 0,8-1-55 0,7-3-21 16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0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103.55987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3-08-04T10:52:56.28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14711 11836 0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06T11:16:28.55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15161 16226 329 0,'-9'0'257'0,"9"0"-87"16,0 0-64-16,0 0-35 0,0 0-21 0,0-3-9 16,0 3-4-16,0 0-1 0,0 0 2 0,9 0 0 0,-9 0-2 15,0-6 0-15,9 6 3 0,-9 0 2 0,0 0 6 0,9 0 7 16,-9 0-2-16,0 0 4 0,-9 0 4 0,9 0-1 0,0 0 1 15,-9 0-2-15,9 0-4 0,-9 0-7 0,9 0 1 16,0 0-2-16,0 6-5 0,-8-6-4 0,8 0-4 0,0 0-2 16,0 3 10-16,-9-3 17 0,9 6 21 0,-9-2 20 0,1 6 16 15,0-4 19-15,-2 4 21 0,-7-1 16 0,10 1-2 16,-11-1-9-16,-2 6-12 0,-5-5-12 0,0 5-11 0,-10 0-16 16,-9 4-19-16,2 1-18 0,-3-1-12 0,-15 1-10 0,-1 3-12 15,0 2-11-15,1-5-9 0,-2 9-5 0,-7-4-1 16,17-1 0-16,-8 0-4 0,-2 0 1 0,11 1-1 0,-2 1 1 15,10-3 4-15,-2-4-2 0,3 1 0 0,7-5 1 16,1 5 1-16,-1-6-1 0,10 0-1 0,-2-4-1 0,9 1-5 16,1-2 1-16,8-3 0 0,-8 3-4 0,8-5-1 0,9 2 0 15,-9-6 1-15,0 4 1 0,9-4-1 0,0 4 0 16,0-4-2-16,0 0 2 0,9 0 1 0,0 6-3 0,-9-6 2 16,19 0 2-16,-3 0-3 0,1 6 4 0,18-6-1 0,0 0 2 15,8 3 0-15,10-3 1 0,8 7-1 0,-1-7-5 0,10 3-2 16,7-3 2-16,11 5-1 0,-2-5 0 0,19 5 0 15,-11 0-1-15,2-5 1 0,9 11 0 0,-10-7 3 0,11-4 0 16,-12 9-1-16,-8-3-2 0,11-6 0 0,-12 4 0 0,-5 1-2 31,-3 0-1-31,-16 0-1 0,0-5-1 0,-17 5-2 0,-1-5 4 0,1 5-1 0,-19-5-1 0,1 5 4 0,-9-5 1 16,-8-5 3-16,1 5 0 0,-2-5 1 0,2 0-1 0,-3-5 3 16,-7 1-1-16,-7-6 1 0,-3-5-2 0,2 0 4 0,-11-3-1 15,2-8-1-15,-9 3-1 0,1-6-1 0,-1-1 0 31,-18-4-2-31,1-4 1 0,-10 2-7 0,0-1 3 0,-6-3 3 16,7 6 3-16,-8 0 0 0,-2 4 11 0,1 2-4 0,9-1-2 16,-1 0 0-16,-7 4-2 0,16 0-3 0,-6 1-3 15,5 6-1-15,2 3-8 0,8 0 2 0,0 0 3 0,10 6-1 16,7-1 1-16,0 10-4 0,1-5-4 0,9 5-13 0,-2 1-30 16,10-1-64-16,0 5-81 0,0 0-77 0,10 0-67 15,15 5-73-15,1-1-101 0,0 1-157 0,18 0-62 0,-9 0 14 16</inkml:trace>
  <inkml:trace contextRef="#ctx0" brushRef="#br0" timeOffset="491.85">16134 16080 35 0,'0'0'418'0,"-9"0"-100"0,9 0-103 0,0 0-76 15,-9 0-46-15,9 0-24 0,-9 0-12 0,9 0-7 0,0 0-5 16,-8 0-6-16,8 5-5 0,-9 0-8 0,9-5-5 0,0 5-1 15,-8 0 3-15,8 0 5 0,-9 0 7 0,9 5 4 0,0-6 7 16,0 7 3-16,0-2 4 0,0 1 4 0,0 0 1 16,0 0 3-16,0 3 4 0,-8-3 4 0,8 6 5 0,0 3 4 15,8-5 4-15,-8 6 7 0,0 4 4 0,9-4 2 0,-9 5 2 16,8-1 3-16,-8 1 0 0,9 4 0 0,-1 0-7 16,-8 0-10-16,18-5-7 0,-9 11-9 0,-1-6-10 0,1-4-11 15,9 4-10-15,-2 0-7 0,-6 0-2 0,7-5-5 0,0 6-2 16,10-5-5-16,-11-6-2 0,11 5 1 0,-10-3-2 15,10-3-3-15,-11 2 2 0,2-4 0 0,8-3 0 0,-9 2-2 16,9-4 3-16,-8-7-3 0,8 5 1 0,-9-3 1 0,10-2-3 16,-11 1-1-16,11-5 0 0,7 0-1 0,2-5-2 15,7 1-1-15,-9-5-12 0,19-1-24 0,-10-1-43 0,1-4-52 16,-10-4-57-16,1-1-50 0,0-5-48 0,-19 1-49 16,2-4-53-16,-9 3-56 0,0-5-70 0,-18 1-46 0,0 0 1 15</inkml:trace>
  <inkml:trace contextRef="#ctx0" brushRef="#br0" timeOffset="697.3">15935 16432 357 0,'0'0'368'0,"0"4"-118"16,8 2-84-16,2-6-49 0,-3 4-25 0,11-4-13 0,-1 6-4 0,1-6-4 0,8 4-7 15,8-4-7-15,0 0-10 0,10 0-10 0,17 0-8 0,-9 0-9 16,17-4-4-16,-9-2-5 0,11 2-6 0,-10-2-16 16,-1-2-22-16,2 3-31 0,-10-5-54 0,0 0-90 0,-10-6-155 15,3 3-93-15,-19 3-47 0</inkml:trace>
  <inkml:trace contextRef="#ctx0" brushRef="#br0" timeOffset="1156">12766 15626 401 0,'0'5'302'0,"-18"0"-98"0,9-1-68 0,0 8-38 0,0-9-21 15,1 7-9-15,-2 0-8 0,10 0-4 0,-8 5-2 0,1-5-5 16,7 4-4-16,0 0-5 0,0 0-2 0,0 2-2 0,0-1 0 16,7-1-1-16,1 2-3 0,10 2-3 0,0-3-5 15,-1 1-3-15,9 2-4 0,9-3-5 0,8 0-4 16,1 4-3-16,9-4-12 0,7 0-17 0,9 0-21 0,0-2-28 15,19 3-43-15,-2-6-58 0,19 3-102 0,-1-8-133 0,8 5-63 16</inkml:trace>
  <inkml:trace contextRef="#ctx0" brushRef="#br0" timeOffset="1536.83">17402 15652 145 0,'0'-6'516'0,"8"0"-123"0,2 2-144 0,-2-1-87 15,9 5-45-15,0 0-24 0,1 0-7 0,-1 0-3 0,1 5 2 16,7-1-1-16,12 2-4 0,-12 3-4 0,0 1-10 16,2 5-7-16,-10 0-8 0,0 0-7 0,1 4-6 0,-10 0-5 15,-8 1-6-15,-8 5-7 0,-1 3-8 0,-17-3-18 0,-8 4-29 16,-1 6-38-16,-10-7-45 0,3 2-64 0,-2-1-107 15,1-3-166-15,1 3-89 0,-3-6-37 0</inkml:trace>
  <inkml:trace contextRef="#ctx0" brushRef="#br0" timeOffset="5812.07">20407 16720 229 0,'-26'0'397'0,"9"0"-120"15,-10 0-106-15,10 0-59 0,-1 0-31 0,1 0-16 0,-1 0-7 0,1 0-3 0,0 0-4 16,-1 0-6 0,1 0-4-16,9 0-5 0,-10 0 3 0,9 0 5 0,1 5 9 0,-1-5 9 0,-1 0 11 0,10 0 11 15,-7 0 6-15,-4 0 6 0,11 0 3 0,-7 0 0 0,7 5-3 16,-8-5-1-1,8 0-4-15,0 0 0 0,8 0 0 0,-8 5 0 0,7-5 0 0,4 0 2 0,6 0 7 0,0 0 4 16,18 0-2-16,-9 0-4 0,17 0-7 0,0 0-9 0,11-5-11 31,-3 5-13-31,10-5-13 0,8 0-16 0,-8 1-8 0,8 4-5 0,10-6-5 0,-9 3-3 0,-2-3-2 0,-7 0-3 16,9 2 0-16,-18-1 0 0,8 5 5 0,-16-5-4 0,-1 0-3 16,-8 5 0-16,-10-5-1 0,3 5 0 0,-12-3 0 15,-6 3 1-15,-2 0-7 0,1 0 5 16,-9 0 1-16,9 0 0 15,-9-6-12-15,0 6-27 0,0 0-54 0,0 0-68 0,0 0-71 16,0 0-70-16,0 0-90 0,8-6-138 0,-8 2-116 16,-8 4-46-16,-1 0 10 0</inkml:trace>
  <inkml:trace contextRef="#ctx0" brushRef="#br0" timeOffset="5973.45">20606 16878 98 0,'-8'3'448'0,"-1"-3"-115"0,9 5-120 16,0-5-79-16,0 0-43 0,0 0-25 0,9 0-14 16,6 0-5-16,5 0-3 0,-3-5-6 0,8 5-5 0,1-3-9 15,9 3-7-15,0 0-7 0,-1-7-4 0,19 7-2 0,-9-3-5 16,7 3-10-16,9-6-19 0,2 0-35 0,8 2-67 16,7 0-126-16,-7-6-119 0,8 1-74 0</inkml:trace>
  <inkml:trace contextRef="#ctx0" brushRef="#br0" timeOffset="6448.34">22021 16187 302 0,'0'0'308'0,"-8"0"-101"0,8 0-72 0,0 0-44 0,0 0-22 15,8 0-13-15,-8 0-6 0,9 0-4 0,0 0-3 0,0 6-6 16,8-6-5-16,-8 0-6 0,8 4-4 0,9-4-3 16,-8 0 1-16,7 0-1 0,1 0 0 0,0 0 1 0,-1 0 3 15,12 0 0-15,-3 0 1 0,-8 0 0 0,8-4-1 0,1 4-2 16,-10 0 0-16,12-6-4 0,-12 6-2 0,-7 0-5 15,-1 0-3-15,1-3-1 0,-1 3-5 16,-8 0-6-16,8 0-11 0,-8-7-15 0,8 7-19 0,-9 0-24 0,9 0-39 0,-8-3-63 16,9 3-94-16,-8-5-120 15,-3 0-56-15</inkml:trace>
  <inkml:trace contextRef="#ctx0" brushRef="#br0" timeOffset="6667.75">22317 16177 89 0,'-18'0'437'0,"10"0"-101"0,-9 7-113 0,17-7-83 15,-9 0-50-15,1 0-26 0,8 3-8 0,0 3-4 16,0-2-2-16,0 6-3 0,0-4 0 0,8 4 1 16,1 3 2-16,0-3-2 0,-1 6-3 0,0-3 2 0,10 8 6 15,-1-2 4-15,-9 1 0 0,10-1-5 0,-10 6-2 0,10-7-1 16,-1 8-1-16,-7-7-6 0,5 5-7 0,3 1-6 0,-8-6-4 16,7 6-6-16,0-5-4 0,-7-1-5 0,6 0-3 15,-7 1-3 1,9-1-2-16,-10 1-3 0,1-4-18 0,0-3-26 0,-1 1-31 15,1-2-34-15,0-3-46 0,-1-5-69 0,9 1-111 0,-7 0-136 16,-3-5-55-16</inkml:trace>
  <inkml:trace contextRef="#ctx0" brushRef="#br0" timeOffset="6956.67">22794 16432 25 0,'-26'14'464'0,"0"2"-131"0,1-2-139 0,7 5-84 0,9-4-46 16,0 5-25-16,9-2-13 0,0 3-7 0,9-6-4 15,8 4-2-15,1-5-1 0,-1 7-3 0,9-7-2 0,0-4-2 16,0-1 2-16,9 1 3 0,-9-5 5 0,-1 0 5 0,3-5 6 31,6 0 4-31,-8 0 5 0,0-5 8 0,0 0 6 16,0-5 9-16,-8 1 3 0,-1-1 3 0,0-4 4 0,-17 3 7 15,10-3 3-15,-10-2 0 0,-10 3-4 0,1-2-10 0,-8 1-7 16,-1 4-7-16,2-5-11 0,-11 5-14 0,-7-3-13 16,8 1-19-16,-1 8-23 0,-7-6-23 0,8 5-25 0,9 0-33 15,-1 0-39-15,18-5-67 0,-9 10-109 0,18-10-125 0,-9 6-51 16</inkml:trace>
  <inkml:trace contextRef="#ctx0" brushRef="#br0" timeOffset="7269.17">23394 16154 499 0,'-9'0'399'0,"-8"0"-148"15,7 5-105-15,2 0-60 0,1 5-27 0,-3 0-10 0,0-1-2 16,2 5-3-16,-1 5 3 0,9 1-1 0,0 0-3 15,0 4-2-15,0 1-2 0,9 5-6 0,-1-1-3 16,2 0 2-16,0-4-2 0,-3 3-1 0,11 1 0 0,-10 1-3 16,1 0-2-16,0-6-5 0,-2 4-4 0,3 2-3 0,8-5-5 15,-10-1-1-15,0 1-2 0,10-1-2 0,-9-4-1 16,8 0 0-16,0-1 1 0,1-4-2 0,-1 0-2 0,9-6-8 16,-1 0-12-16,2-3-16 0,-10-2-17 0,19-4-24 0,-11 0-28 15,1-4-38-15,9-5-47 0,-17-3-67 0,-1-2-112 0,0-5-73 16</inkml:trace>
  <inkml:trace contextRef="#ctx0" brushRef="#br0" timeOffset="7427.74">23167 16456 43 0,'-8'0'482'0,"-10"0"-118"0,18 0-134 0,-7-4-92 0,7 4-53 15,7 0-28-15,-7 0-13 0,18 4-6 0,0-4-5 16,7 0 0-16,11 0-4 0,-2 0-3 0,9 6-6 0,10-6-6 15,8 0-7-15,-1 0-4 0,1 0-6 0,8 0-16 16,-8 0-20-16,0 0-31 0,-1-6-56 0,2 6-97 0,-2 0-147 16,1-4-76-16</inkml:trace>
  <inkml:trace contextRef="#ctx0" brushRef="#br0" timeOffset="7981.33">24053 16442 412 0,'-43'10'455'16,"-1"0"-153"-16,1-1-120 0,0 5-71 0,17 1-41 0,0 0-20 15,8 0-10-15,1-5-8 0,17 5-6 0,8-1-5 0,11-4-6 16,-3 4-6-16,19-4-7 0,-8 0-5 0,15-6-2 0,2 2-3 16,-1-6-2-16,-8 0-2 0,10-6 1 0,-3 2 1 15,2-6 4-15,-19 0 3 0,11 1 5 0,-19-6 10 0,0 1 8 16,-7 4 12-16,-10-5 14 0,0 5 13 0,0 0 10 0,-20 0 9 15,13 1 4-15,-10-1 2 16,-9 5-5-16,-1 0-7 0,9 5-12 0,-8 0-13 0,1 5-12 0,0 0-8 0,-2-1-11 16,9 6-6-16,1 5-4 15,-1-5-4-15,18 5-1 0,0-2-2 0,0 3-2 0,9 4-6 0,0-7-10 0,8 3-11 16,10-2-9-16,-9-3-10 0,7 3-10 16,10-4-5-16,-1-4-4 0,1-3 5 0,0 2 8 0,9-5 10 0,-1-5 11 15,0 2 8-15,1-9 10 0,0 2 9 0,-11-4 4 16,12-1 6-16,-11-5 7 0,-8 2 10 0,-1-2 5 0,-7-4 17 0,-10 4 11 15,2-4 7-15,-10 4 5 0,-10-5 2 0,2 2-2 16,-1-7-4-16,-17 6-4 0,0-6-15 0,1 1-12 16,-12 0-5-16,4 0-7 0,-2 0 0 0,1-7 1 0,-1 8 8 15,0 4 18-15,9-1 17 0,0 0 17 0,1 6 18 0,5 5 22 16,-4-2 14-16,6 6 5 0,10 0-5 0,-2 7-15 0,2-3-19 16,-1 6-24-16,1-4-17 0,8 8-20 0,-10-4-16 15,10 9-11-15,-8 1-8 0,8 5-3 0,0 0 1 0,8 4 5 16,-8 1-5-1,18 5 2-15,-1-1-2 0,1 1 0 0,7 3-1 0,2-2-1 16,0 3 0-16,7 0-1 0,1 0 3 0,-9 0-3 0,17 1-1 16,-7 4-1-16,-3-9 0 0,2 3-9 0,0-3-14 0,0 1-22 0,-1-3-29 0,10 2-35 0,-11-6-39 15,4 0-34-15,6-5-36 0,-8 2-26 0,7-7-22 16,2 1-27-16,-1-6-36 0,-8-4-81 16,0 0-88-16,0-4-35 0</inkml:trace>
  <inkml:trace contextRef="#ctx0" brushRef="#br0" timeOffset="8933.42">25660 16031 59 0,'-9'0'515'0,"1"0"-88"0,8 0-160 0,-10 10-113 15,2-5-65-15,-1 5-38 0,0 5-17 0,9-6-7 0,0 6-5 16,9 0-1-16,0 4 0 0,-1 0-4 0,2 2-3 0,7-3-3 16,1 2-4-16,-3-1-2 0,5-4-2 0,-3 6-2 15,0-2 0-15,1 0 1 0,-2-4-1 0,2 0 0 0,-9 0-1 16,-1-6 0-16,-8 1 2 0,9 0 2 0,-9 0 6 0,0-1 9 15,0-5 9-15,-9 2 13 0,9 4 11 0,-17-6 9 0,-1 2 7 16,-8 3 5-16,9-5 0 0,-17 6-4 0,8 0-5 16,-1 0-10-16,1-5-10 0,-8 5-9 0,7 0-6 0,1 6-6 15,0-8-5-15,1 7-4 0,0 0-5 0,7-5-2 0,-1 4-1 16,2 1 0-16,9 4-2 0,-2-5 0 0,10 1-2 16,0-1-1-16,0 2-1 0,10-7 0 0,-10 1 0 15,8 4 0-15,1-2-1 0,8-3 0 0,-7-5-1 0,8 1 1 16,-11 0 0-16,11 0 0 0,-1-5 0 0,1 0-1 15,8 0-2-15,-10-5 2 0,11 0-2 0,-2-4 1 0,2 0 0 0,-10-7 2 16,9 6 1-16,-8-3 1 0,-9-3 1 0,-1 2 0 16,1-1 1-16,-1-1 2 0,-8-2 2 0,0 3 4 15,0 5 4-15,0-6 10 0,0 3 13 0,-8 3 12 0,-1 0 9 0,9 2 9 16,-8 1 5-16,8-2 0 0,-9 3-5 0,9 6-10 16,0-4-12-16,0 4-14 0,0-5-12 0,0 5-11 0,0 0-7 15,0 0-6-15,0 0-2 0,0 5 1 0,0-1 1 0,0 2 0 16,9 3 0-16,-9 1 1 0,8 0 1 0,-8 5 1 15,0-2 1-15,9-2 0 0,-1 4-2 0,-8 0-2 0,9-1 4 16,-1 0-1-16,10 1 0 0,-1-1-3 0,9 2-1 0,-8-7-3 16,16 1-5-16,-7 0-7 0,7 0-13 0,1-1-6 15,0-3-7-15,-1-2-7 0,10 1-5 0,-10-5-4 0,10 0 3 16,-9-5 6-16,8 1 11 0,-8-2 5 0,8-3 7 0,-8-1 9 16,-1 0 6-16,-8-3 6 0,1-3 6 0,-1 2 2 0,-8-7 2 15,-2 7 2-15,-6 0 0 0,-2-6 3 0,-8 6 6 16,0-6 7-16,0 5 10 0,0-5 10 0,0 5 10 0,-8 1 14 15,-2-1 4-15,10 5 8 16,-16 0-3-16,6 2-5 0,2 3-8 0,-1-5-9 0,-8 4-10 0,8 2-14 0,2 4-7 16,-4-6-8-16,4 6-4 0,7 6-4 0,-9-6-2 15,9 4-1-15,-10 6-1 0,10 1-1 0,0-3 0 16,-8 2 2-16,16 0-2 0,-8 5 0 0,0-1 1 0,10 1 0 0,-1-5-2 16,-2 5 2-16,4 0-1 0,-4-7-3 15,2 8 2-15,8-6-1 0,-8 0-1 0,9-5-1 0,-10-1 0 0,10 6 0 16,-10-10 2-16,9 4 1 0,1-4 3 0,-10 0-1 15,9 0 2-15,0-4 3 0,3-2 1 0,-5-2-2 0,3 3 0 16,0-5 1-16,-1 0-2 0,9 5 0 0,-8-6-1 0,-1 3 1 16,0 3-1-16,0-5 0 0,1 5 0 0,-1-5-2 15,1 7 1-15,-3-4-4 0,3 2 0 0,2 1-1 0,-4-2 0 16,10 6-1-16,-8 0 1 0,7 0-1 0,-7 0 3 0,8 6 0 16,-9-2 2-16,1 1-2 0,-1 2-1 0,0-4 1 0,1 7-1 15,-9-5 3-15,-1 5-4 0,-8 0-1 0,9 0-3 16,-9-1-9-1,0 1-9-15,0 0-12 0,0-1-15 0,-9-5-18 0,1 6-19 16,-1-4-23-16,9-6-27 0,-8 4-27 0,-2-4-28 0,3-4-49 16,-13-2-79-16,4-4-139 0,-2 2-70 0,2-2-26 0</inkml:trace>
  <inkml:trace contextRef="#ctx0" brushRef="#br0" timeOffset="9091.7">26380 16177 8 0,'10'0'474'0,"-1"-3"-120"0,-2-2-133 0,4 5-98 0,5-5-64 15,10 5-47-15,0 0-52 0,0 0-74 0,9 0-140 16,-1 0-102-16,1 0-68 0</inkml:trace>
  <inkml:trace contextRef="#ctx0" brushRef="#br0" timeOffset="9333.2">27379 16138 335 0,'0'6'449'0,"-8"-6"-144"0,8 10-120 0,0 0-71 0,0 0-38 16,0 3-16-16,8 3-9 0,-8 4-2 0,0-7-1 0,9 7-5 15,0-1-7-15,0 6-7 0,-1-1-6 0,10-3-8 0,-10 3-5 16,0 0-4-16,2-4-3 0,7 3-6 0,-9-3-14 16,10 0-19-16,-10-1-26 0,9 1-42 0,2-5-70 0,-11-5-121 15,9-2-115-15,-7-1-66 0</inkml:trace>
  <inkml:trace contextRef="#ctx0" brushRef="#br0" timeOffset="9506.21">27075 16456 199 0,'-7'0'515'0,"-3"-4"-126"0,10 4-149 0,0 0-100 15,0-6-59-15,10 6-34 0,-3 0-17 0,11 0-9 0,17-4-4 16,0 4-7-16,7 0-9 0,2 0-13 0,17-6-14 0,0 6-16 16,0-4-16-16,0 4-24 0,-1-4-30 0,-8-1-31 15,0-1-35-15,1 2-40 0,-2-2-46 0,-7 2-38 0</inkml:trace>
  <inkml:trace contextRef="#ctx0" brushRef="#br0" timeOffset="9835.66">27996 16354 27 0,'0'-6'332'0,"0"-3"-22"0,-9 5-45 0,9-1-61 0,-9-1-53 16,-8 6-35-16,-1-4-21 0,1-1-9 0,-9 5-7 0,9 0-9 15,0 0-10-15,-1 5-8 0,2-1-11 0,-4 2-10 0,5 3-11 16,-3 0-6-16,0 2-7 0,1-1-4 0,-1 0-2 16,2-2-1-16,6 2 0 0,2 0-1 0,-1 6 1 0,9-7-1 15,0 5 0-15,0-4 0 0,0 5 0 0,9-5-1 16,-1 0-2-16,2-6-3 0,6 8-7 15,-7-9-3-15,10 2-3 0,-3 0-2 0,11-5-1 0,-2 0 0 16,-7 0-1-16,8-5 3 0,0 0 5 0,-9 2 6 0,0-9 4 16,0 2 4-16,1 1 4 0,-9-1 4 0,-9-4 4 0,8 4 8 15,-8-4 7-15,-8 3 10 0,8-3 8 0,-9 4 8 0,9 1 6 16,-8-1 10-16,-2 5 10 0,10 0 4 0,-8-5 3 0,8 10-5 16,0-6-5-16,-9 6-8 0,9 0-9 0,-9-3-12 0,9 3-13 15,0 3-13-15,9-3-10 0,-9 6-6 0,9-6-5 16,-1 10 0-16,2-5-1 0,-2 5-1 0,9-5 1 0,-8 4 2 15,18 1-3-15,-11 0-2 0,2 0-8 0,-1-1-13 0,1-5-17 16,8 6-19-16,-9 0-23 0,9-4-24 0,-8-2-25 16,-1 1-27-16,8 0-34 0,-5-5-46 0,-4 5-65 0,1-5-115 15,0 0-62-15</inkml:trace>
  <inkml:trace contextRef="#ctx0" brushRef="#br0" timeOffset="10230.17">28335 16296 304 0,'0'0'378'16,"8"0"-123"-16,1 0-103 0,0 0-65 0,-1 4-38 0,1 1-18 16,-9 5-9-16,9-1-5 0,-1 2-4 0,0 2-1 15,-8-2-3-15,10 4-1 0,-10 4-1 0,8-5-5 16,-8 7-2-16,0-7 1 0,0 6 0 0,0-1 0 0,0-5-1 0,0 1 0 15,0 0 1-15,0-5 0 0,0-5 0 0,0 0 1 16,0-2 9-16,0-3 5 0,-8 0 6 0,8 0 3 0,-10 0 3 16,10-3 4-16,0-7 1 0,10 5 0 0,-10-5-8 0,8-3-6 15,1-3-4-15,-1 1-2 0,10 1 0 0,-9-6-2 16,7 6 1-16,3-1 3 0,-1-5 4 0,-1 6 4 0,-9-1 4 16,9 5 5-16,-8-5 5 0,8 6 7 0,-7-1 1 0,6 0 2 15,-16 5-1-15,9 0-1 0,0 1-5 0,0 4-5 16,-1 0-7-16,0-6-6 0,2 6-6 0,7 6-5 0,-9-6-4 15,11 4-2-15,-2-4-2 0,-9 5 0 0,10 5-1 0,-1-5-1 16,1 5 0-16,-10-1 0 0,10 0 1 0,-2 2-2 16,-7-1 0-16,9 0-1 0,-10-2-10 0,9 2-12 0,-8 0-16 15,1-4-20-15,-2 4-25 0,0-5-26 0,9-1-39 0,-7 0-53 16,-2-4-73-16,-1 0-118 0,4 0-72 0</inkml:trace>
  <inkml:trace contextRef="#ctx0" brushRef="#br0" timeOffset="10756.05">29525 16148 389 0,'-10'-4'392'0,"10"4"-120"16,-8 0-101-16,-1-6-65 0,1 12-33 0,-1-6-17 0,1 4-7 15,-10 2-5-15,9 4-5 0,-8 0-5 0,8 0-3 0,-8-1-7 31,-1 5-5-31,11 2-6 0,-3-7-4 0,0 5-3 0,10 2-1 16,-7-3-1-16,7 8 2 0,0-7-1 0,7 0-2 0,-7 1 0 16,20 0-2-16,-13 0-2 0,11-5 1 0,-1 4-1 0,1-4 1 15,8 0 0-15,8-6-1 0,-7 7 1 0,7-7 2 0,1-4 2 0,8 0-2 0,-9 0 0 0,10 0 0 16,-1-4-1-16,1-1 2 0,9-1 0 0,-10-4-2 0,10 0 3 16,-11-3 4-16,1 3 4 0,1-5 5 0,-2 4 5 31,-14-2 13-31,6-2 8 0,-8 0 6 0,-8 0 7 0,7-4 0 15,-15 4 7-15,-2 0 13 0,1 0 13 0,-9 2 11 0,0-3 1 16,0 6 13-16,-9-3 5 0,1 3 4 0,-2 5-3 16,-7-6-8-16,0 7-13 0,0-2-17 0,-1 3-9 0,-8 3-15 15,10 0-12-15,-11 3-12 0,9 3-7 0,1-2-8 0,-9 7-9 16,8-1-6-16,2-2 0 0,-2 2-3 0,9 6-1 16,1-2 3-16,-2 1 1 0,10-1-2 0,10-4 0 0,-2 5 2 15,9-1-3-15,9 1 1 0,-8-5-1 0,17 4 0 0,-2-3-1 16,12-7 0-16,-2 5 1 0,0-3 1 0,10-1-1 15,-1-5 0-15,0 5 1 0,8-5-2 0,12-5 1 0,-14 5-1 16,13-5-3-16,-2-1 1 0,9-3-3 0,-8 5 2 0,-1-7-2 16,-7 7 0-16,-11-6-2 0,2 5 2 0,-2 0 1 0,-25-5 1 15,9 5 2-15,-17 1-1 0,-3-2 0 0,-4 2 1 16,-11-1-5-16,-11 1-11 0,4-2-23 0,-11 2-34 0,1-7-46 16,-9 6-49-16,9 1-45 0,0-2-55 0,-1-3-71 0,9-1-111 15,1 6-116-15,-10-6-43 0,10 4 5 0</inkml:trace>
  <inkml:trace contextRef="#ctx0" brushRef="#br0" timeOffset="12900.69">22551 17111 294 0,'-8'0'262'0,"-1"0"-69"16,0-4-58-16,9 4-43 15,-9-6-24-15,9 6-13 0,-8 0-12 0,8-5-2 0,0 5-5 0,0-5-2 0,0 5-6 16,0-5 0-16,0 0 0 0,8 2 0 0,-8 3 2 0,0-6 1 16,0 6 4-16,0-4 2 0,0-2 5 0,0 6-1 0,0-4 0 15,0 4-1-15,-8-6 2 0,8 6-1 0,0 0 0 16,0 0-1-16,-8 0-1 0,8 0 0 16,0 0-2-16,0 0-3 0,0 0-2 0,0 0-4 0,-10 0-3 0,10 0-4 15,0 6-4-15,-8-6-3 0,-1 4-4 0,1 6-1 0,-1-1-2 16,-1 1-3-16,3 6 0 0,-4-6 1 0,-4 3 1 0,5 2 0 15,2 5 1-15,8-6 0 0,-9 6 1 0,9 0 3 16,0 0-2-16,0 3-1 0,9-2-1 0,-9 3 0 0,8 0-1 16,2 0 1-16,-10-4-2 0,8 5-2 0,-1-6 1 0,4 1-2 15,-4 3 3-15,3-7-3 0,-1 3 1 0,-9 1-3 16,8-6 0-16,1-4 1 0,-1 1-1 0,2-1 0 0,-10-7-2 16,8 7-2-16,-8-5-9 0,0-5-14 0,8 5-16 0,-8-5-22 15,9 0-25-15,-9 0-31 0,0-5-44 0,9-5-59 0,-9 2-79 16,0-8-114-16,0 1-61 0</inkml:trace>
  <inkml:trace contextRef="#ctx0" brushRef="#br0" timeOffset="13122.48">21847 17429 406 0,'10'0'308'0,"-2"0"-114"16,0 0-77-16,19 0-44 0,-1-5-24 0,-1 5-10 16,12-5-6-16,-4 0-2 0,11-6-3 0,-1 8-4 15,9-7-4-15,0 0-5 0,1 0-6 0,-1 0-4 0,-1 5-1 0,-6-5-5 16,-2 1-8-16,1 4-9 0,-10-5-18 0,1 6-30 16,-1-6-49-16,-7 4-85 0,0 1-141 0,-3-4-74 0</inkml:trace>
  <inkml:trace contextRef="#ctx0" brushRef="#br0" timeOffset="13550.14">22681 17448 26 0,'-7'0'282'16,"-3"0"-74"-16,10 0-63 0,-7 0-43 0,7 0-34 0,-11 0-16 16,11 0-8-16,-9 0-6 0,9-6-5 0,0 6-2 15,9-3-7-15,-9-2-3 0,11 0-2 0,-4-5-2 0,10 5 0 16,-8-6 1-16,8 8-1 0,-7-7 2 0,7 5-2 0,1-5-1 15,-10 5-1-15,9 0-2 0,0 0-2 0,1-3-4 16,-2 1 0-16,-6 2-2 0,7 1-2 0,1-1 1 0,-10 0-2 16,1 0 0-16,7 5 1 0,-16 0-1 0,10 0-1 0,-3 0 0 15,4 0 2-15,-2 0 0 0,-2 5 2 0,-7 5 2 16,10-6 1-16,-10 8-1 0,8-9 1 0,-8 7 0 0,0 5 0 16,9-5-1-16,-1 0 0 0,-8 4-3 0,9 1-1 15,0-5 0-15,8-1-2 0,-8 5 1 0,8-4-1 0,-8 1-1 16,0-3 0-16,-1 2 0 0,0 0 0 0,10-4-2 0,-9 3-2 15,8-4-7-15,0 0-9 0,-6 0-13 0,4-5-21 16,3 0-31-16,9 0-50 0,-1-5-71 0,8 0-111 0,-7-5-80 16</inkml:trace>
  <inkml:trace contextRef="#ctx0" brushRef="#br0" timeOffset="13930.3">23299 17352 218 0,'-27'8'277'0,"10"7"-96"0,0-5-72 0,-1 5-43 0,10-6-24 15,-10 6-12-15,18-5-5 0,-9 4-3 0,9-4-5 16,0 0-4-16,9 5-5 0,-9-7-4 0,18 2-1 0,-10-4 0 16,10 4-3-16,-1-10 0 0,9 4-2 0,-8-4 0 15,6 0-3-15,3 0 4 0,-9-4-4 0,8 4 2 0,-9-10 1 16,1 4 3-16,-2-4 6 0,-6 6 4 0,-2-5 7 0,1-1 6 15,-9 4 9-15,0-4 2 0,-9 0 7 0,1 2 2 16,-2 3 2-16,10-5-1 0,-16 5 0 0,7 0-6 0,0-4-6 16,-1 9-5-16,3-7-7 0,-2 7-5 0,0-3-5 0,1 3-6 15,-2 0-4-15,2 0-1 0,8 3-1 0,0-3-1 16,0 7 0-16,0-4 0 0,0 3 1 0,0 4 1 0,8-5 0 16,2 5 0-16,-10-2 1 0,0 2 0 0,8 0 0 0,1 0-1 15,0 1 0-15,8-3 0 0,-8-2-1 0,0 4-1 0,7 0 0 16,-6-1 0-16,7-4-5 0,-9 5-3 0,1 1-7 15,0-1-8-15,-1-7-13 0,10 2-13 0,-10 5-22 0,1-10-26 16,17 5-36-16,-8-5-54 0,-1-5-84 0,0 5-98 16</inkml:trace>
  <inkml:trace contextRef="#ctx0" brushRef="#br0" timeOffset="15453.89">23793 17307 271 0,'-10'4'267'0,"10"-4"-82"0,0 0-64 16,0 0-44-16,0 6-28 0,0-2-17 0,0 1-6 16,-7 0-4-16,7 0-2 0,0-1 0 0,0 8 3 0,0-4-1 15,0 2 1-15,7 0 1 0,-7 0-2 0,0 0 2 0,0-1 0 16,0 1-1-16,0 0-2 0,10 3-1 0,-10-3-2 15,0 6-4-15,0-6-2 0,8-1-1 0,1 5-3 0,9-4-1 16,-10 0 0-16,1 0-3 0,9 0-3 0,-10 1 1 0,10-8-2 16,-1 4 0-16,0-4 0 0,0 2 0 0,1 0 0 0,-1-5 0 15,0-5 1-15,1 5 0 0,-1-5 2 0,1 2-1 16,-1-4-2-16,1-2 1 0,-2-1 0 0,2 0 1 0,0 1-1 16,-10-7 1-16,1 2-1 0,-1-1 3 0,-8 5 0 15,0-4 1-15,0 0 2 0,0 4 1 0,-8-5 4 0,-1 6 0 31,1-1 2-31,-1 0 3 0,0 5 4 0,2-5 0 16,-4 5 3-16,4 0-1 0,7 2 0 0,-9 3-3 0,-1-7-1 16,2 7-5-16,8 0-4 0,0 0-3 0,0 0-5 0,0 0-1 15,0 7-4-15,0-7 2 0,0 3 0 0,0 7-1 0,0-5-1 16,0 5 2-16,0 0-1 0,0 0 0 0,8-1 1 16,2 1 0-16,-1 0-2 0,-9 0 1 0,18 3 1 0,-11-3 0 15,2 6 1-15,0-7-1 0,-1 1-1 0,9 0 1 0,1 0-1 16,-10-1 1-16,10-4-2 0,-1 0-1 0,-7 0 2 15,6 0-1-15,1 1 1 0,-7-6 0 0,7 0 1 0,-7 0-2 16,7 0 2-16,-1-6-1 0,11 1 1 0,-10-5 1 0,0 5 0 16,1-4 0-16,-1-1 1 0,1 0 8 0,-2 0-2 15,2-5-1-15,-8 5-4 0,6-4 1 0,-16 5-1 0,9-6-2 16,-1 5 0-16,-8-1-7 0,0 1 3 0,0 2 4 16,0 3 3-16,-8-5-1 0,-1 5 3 0,0 0 0 0,2 0 2 15,7 2 0-15,-10-4-1 0,1 7-2 0,0-5-2 0,1 5 1 16,8 0-1-16,-8 5-1 0,-2-5-2 0,2 7-2 15,8-4 3-15,-9 2 0 0,9 0-1 0,0 5-1 0,0 0 0 16,9-2-1-16,-9 2 2 0,8 1 0 0,2 4 1 0,-2-5 0 16,0-1 0-16,1 1 0 0,0 0 0 0,8 0 1 15,-8-1 0-15,8 1 0 0,1-6-2 0,-1 6 0 0,-7-4 1 16,7 3 1-16,0-4-1 0,-9-5 0 0,10 5 0 0,-1 0 0 16,-9-5 1-16,10 0 0 0,0 0 1 0,-1 0-1 0,0 0 0 15,-1-10 1-15,2 5-3 0,1-4 1 0,-2-1 0 16,0 0 0-16,0-4 0 0,-8-1 0 0,9-1 0 0,-10 3-1 15,1-2 3-15,0-6 0 0,-9 3 0 16,0 3 0-16,0-3-1 0,-9-3 2 0,-8 1-2 0,8 0 2 0,-9 1-1 16,1 5 0-16,-9-5-2 0,8-1 2 0,-9 4 2 0,11-2-3 15,-1 3 3-15,-10 0 2 0,10 0 1 0,0 5 0 16,8 6 0-16,-8-5 0 0,8 3 0 0,1 2-3 0,-1-2-3 16,1 6-1-16,8-5-2 0,0 5-1 0,-9 0 0 0,9 0 1 15,0 5-2-15,0 1 2 0,0-6 2 0,0 4-1 16,0 6-1-16,9-5 2 0,-9-1-1 0,0 6 0 0,8 0 1 15,1 0 0-15,-9 0 0 0,8-1 0 0,10 5 2 0,-10-4-1 16,1 6 1-16,-1-1-1 0,10-1-1 0,-10 0-1 16,10 7 1-16,-1-8 1 0,1 8-1 0,0-2-1 0,-2-3 1 15,-6 2 0-15,15-3 1 0,-7 0 0 0,-10 4-1 0,10-4-1 16,-1-7 1-16,1 8 0 0,-2-6 0 0,2 0 0 16,0-1 0-16,-2 1 1 0,11-6 0 0,-10 2 1 0,9-2-1 15,1 2-2-15,-2-6-2 0,-7 4-1 0,7-4-2 0,1-4 2 16,1 4-3-16,-9-6 0 0,-1 2 0 0,9-2 1 0,-8-4-1 15,-9 6 4-15,8-5-1 0,-9-7-1 0,9 6 3 16,-8-3 0-16,0-2 2 0,-1 0-1 0,-8-1 1 16,9-2-1-16,0-2 1 0,-9 1 0 0,0 4-1 0,0-5 2 15,0 2-1-15,-9 3 2 0,9-5-4 0,-9 6 2 0,1 4 0 16,-1-5 0-16,0 5 2 0,-8 1 0 0,-1-2 2 16,11 2-2-16,-13 4 6 0,13 0-2 0,-10 0 1 0,-1 0-1 15,0 0-1-15,1 5-1 0,-1-5 1 0,2 5-2 0,6 0 1 16,2 0-2-16,-9 0 2 0,17 0-3 0,-9 0 2 15,0 0-1-15,9 0-2 0,-8 0 1 0,8 0-1 0,0 5-1 16,0 0-2-16,0 0 2 0,0 0 0 0,0 0 0 0,0 5-1 16,0-6 0-16,8 7 2 0,-8 2 0 0,0-2 1 0,0 4-1 15,9-2 1-15,-9-3 1 0,9 6 0 0,-9-1 0 16,9-2-1-16,-1 2 0 0,-8-5 1 0,8 5-1 16,2 1 1-16,-2-8 0 0,10 7 0 0,-10-5 0 0,1 5 2 0,9-6-2 15,-1 6 1-15,-8-5 0 0,8 4 0 0,-10-4 0 16,13 0-1-16,-3 5 0 0,0-7 0 0,0 2-1 0,0 0-1 15,1-4 0-15,-1 3 1 0,1-4-1 0,-2-5 1 16,2 5 2-16,-9 0-1 0,8-5 1 0,0 0 0 0,9 0 0 31,1-5 0-31,-1 0-1 0,-8 0-2 0,-2 0 0 0,11 1 1 0,-11-2-2 0,10-4 2 0,-8 6-1 0,9-6 0 16,-12 1 3-16,5-1 1 0,-12 4-1 0,9-4-2 0,-8 0 1 16,-1 2-2-16,2-2 0 0,-2 0 0 0,0-4-1 0,-8 4-1 15,9 0 1-15,-9 0 1 0,0 0-1 0,0 2 1 16,0-8 0-16,0 11 0 0,-9-5-1 0,9 0 0 0,-8 6 1 15,-10-7 0-15,10 6 1 0,-1 1-1 0,1 0-2 0,-1 4 2 32,9-5 0-32,-8 5 1 0,-1 0 0 0,9 0-1 0,-11 5 0 15,4-5 0-15,-1 4 2 0,-2 0-2 0,2 1 0 16,-1 6-1-16,1-7 0 0,8 6 1 0,-10 5 0 0,10-6 0 16,-8 1 0-16,8 5 0 0,0 0 0 0,0 0 0 0,0-6 1 15,8 6 0-15,2-5-1 0,-2 4 1 0,1 0 0 16,17-4 0-16,-8 1-1 0,-1-3 1 0,0 2-1 15,0 0 0-15,9 0 1 0,-8-5 0 0,-1 0 0 0,9 5 1 16,0-5 0-16,1 1-1 0,-11-6-5 0,19 0-7 0,-9 0-12 16,1 0-18-16,7 0-24 0,1-11-38 0,-10 1-66 0,12 0-101 15,-3-4-130-15,-8-2-64 0</inkml:trace>
  <inkml:trace contextRef="#ctx0" brushRef="#br0" timeOffset="15961.34">26068 17042 361 0,'-9'6'362'0,"1"4"-122"0,8-6-96 0,-9 12-54 0,9-8-31 15,9 2-14-15,-9 5-9 0,17 0-4 0,-8-1-4 0,7 1-4 16,2 0-3-16,9 0-4 0,-10-1-6 0,9 1-4 0,-8 0-1 15,8-2-2-15,-9 3 1 0,1-2 1 16,-2-3 1-16,-6-3 5 0,6 2 5 0,-16 0 7 0,9 0 6 0,0 0 6 16,-9-1 5-16,-9 3 7 0,0-9 3 0,9 7 1 0,-16 0 0 15,6 0-2-15,-6 5-3 0,-2-6-2 0,9 1-4 16,1 0-6-16,-9 3-3 0,8-3-8 0,0 0-5 16,9 0-3-16,-9 1-4 0,9-3-4 0,9 2-4 0,-9-4-1 15,9 4-2-15,0-6 3 0,-1 1-1 0,1 0-1 0,-1 0 1 16,1 0 0-16,9 0 3 0,-2-5 1 0,2 0 0 0,-1-5 0 15,9 0 0-15,-1 0 1 0,3-5 0 0,-1 0-1 16,-11 0-1-16,10-4-2 0,-8 5 0 0,-2-1-2 0,2-6 1 16,-1 6 0-16,-8-3 0 0,0 3-2 0,-9 0 5 0,0 1 1 15,0-1 2-15,-9 5 4 0,0-5 2 0,1 5 0 16,-9 0 1-16,7 5 2 0,-6-5 1 0,6 5-3 0,-7 0-1 16,9 0-2-16,-10 0-1 0,11 5-1 0,-11-5-2 0,9 5-2 15,-1 0-3-15,2 0-2 0,8 0-2 0,-10 3 0 16,10-1-3-16,0 2 1 0,10 1-1 0,-10-5 2 0,8 5 0 15,2-5 1-15,-1 4 0 0,-2-5 2 0,4 6 1 0,5-4 0 16,-7-2-1-16,-1 2 0 0,9-1-2 0,-7-1-4 0,6 0-8 16,-6 2-13-16,7-6-17 0,0 4-19 0,0-4-22 15,0 0-28-15,10 0-30 0,-2-10-41 0,20 6-53 0,-11-5-81 16,9-7-127-16,-8 2-55 0</inkml:trace>
  <inkml:trace contextRef="#ctx0" brushRef="#br0" timeOffset="17675.18">27909 17121 210 0,'-9'0'237'0,"-8"5"-59"16,8-5-46-16,1 4-35 0,-1-4-23 0,-8 5-13 0,9-5-8 15,-2 5-5 1,0-5-4-16,3 5-4 0,7-5-3 0,-18 5-4 0,10-5-3 0,-1 5-3 0,0 0-5 0,-8 0-4 16,8-5-3-16,0 5 0 0,9 0-2 0,-9 5-1 15,2-5 0-15,-3-2 1 0,2 7 1 0,-1 1 0 0,1 4-1 16,-1-5-2-16,0-1 1 0,9 5 1 0,-8-4 1 0,8 5-1 16,-8-6-1-1,8 2-1-15,-10 3 1 0,10-4-2 0,0-1-1 0,0 6-1 0,0-5-2 0,10-5-2 0,-10 5 2 16,8 0-3-1,0 0-1-15,-8-7 0 0,9 3-1 0,0-1 1 0,-1 0-1 16,9-5 1-16,-7 5-2 0,-3-5 2 0,2 0 3 0,9 0 1 0,-8 0 1 0,-3 0 0 0,11-5 1 16,0 0 0-16,-3-6-1 0,5 1-1 0,-4 2 0 0,2-2-2 15,-1 0 1 1,0-3-1-16,-8 1 1 0,8-2 1 0,-8 5 2 0,9-7 2 0,-10 6-1 0,9-3 3 0,-8 3 0 31,-9 0 3-31,9 0 1 0,-2 1 0 0,-7 4 0 0,11 0-1 0,-11 0-2 0,0 5-2 0,9-5-4 0,-9 5-4 16,0 0-2-16,7 0-1 0,-7 0-3 0,0 0 0 0,10 0 0 15,-2 5 2 1,1 0 1-16,-9 0 0 0,8 3 0 0,2 2-1 0,-2-4 1 0,-8 8 0 0,8-3 0 0,-8-3 0 31,0 2 0-31,9 0 1 0,-9 0 0 0,0 0 0 0,0-1-1 16,0-4-1-16,0 5 1 0,0-5 0 0,0 0 1 0,0 0 2 16,0-5 0-16,0 5 2 0,0-5 5 0,0-5 0 15,0 5 0-15,0-5 1 0,9 0-2 0,-9 0 0 0,0 2-1 16,9-9-1-16,-1 3-1 0,1-1-2 0,0-4-1 0,-1 3-1 15,1 2-1-15,8 0 0 0,-8-1 0 0,-9 0 1 0,7 4 1 16,-7 2 0-16,11-2 2 0,-11 3-2 0,0 3 1 16,0 0-2-16,0-5-1 0,0 5 0 0,0 5-3 0,0-5 0 15,7 3-1-15,-7 7 1 0,9-4 1 0,-9 4 1 0,11 0-1 16,-11-1 1-16,7 0 1 0,2 2-1 0,-9-1 1 16,17-6-1-16,-8 6-2 0,-1-1 2 0,2-4-2 0,-2 5-3 15,9-5-2-15,-8 5-6 0,0-5-2 0,-9 0-7 0,8-5-4 16,1 5-3-16,-9-5-4 0,9 5-2 0,-9-5-2 15,0 0-5-15,0-5-11 0,0 5-10 0,0-5-17 0,0 0-28 16,0-5-41-16,8 0-57 0,-8 0-97 0,0-4-99 0</inkml:trace>
  <inkml:trace contextRef="#ctx0" brushRef="#br0" timeOffset="18213.62">27563 16993 213 0,'-10'-4'475'16,"2"-1"-129"-16,-1 0-130 0,-1 1-78 0,10-2-42 0,0 6-22 15,0-4-15-15,0-1-9 0,0 5-10 0,10 0-9 16,-1 0-8-16,-1 0-9 0,9 0-7 0,1 0-4 0,8 0-5 16,-9 5-10-16,9-5-12 0,0 4-17 0,-9 2-23 0,9-6-34 15,9 4-53-15,-9-4-89 16,-1 0-147-16,3 0-71 0</inkml:trace>
  <inkml:trace contextRef="#ctx0" brushRef="#br0" timeOffset="18674.18">29030 16917 486 0,'-34'3'383'0,"-11"-3"-128"0,2 6-92 15,-1-2-53-15,1 1-28 0,-1 0-14 0,1 0-7 0,8 5-6 16,1 0-6-16,8 0-8 0,8-6-9 0,9 6-11 15,1 0-7-15,8 0-8 0,8-2-2 0,1 4-2 0,0-9-1 16,8 7 0-16,8 0-1 0,2 0 2 0,0-4 0 0,-1 4-1 16,9-7-1-16,-1 7 0 0,-8-5 0 0,8 6 0 15,-7-7-1-15,8 6-1 0,-20-1 1 0,13 1 0 0,-11-5 1 16,0 5-1-16,-7 0 1 0,-2 0 1 0,-8-6-1 0,0 7 1 16,-8-2-1-16,-10 1 0 0,2 0 1 0,-11 0-1 15,1 0 2-15,-1-1-1 0,1 1 0 0,-8 0-1 0,-1-6 0 16,9 7 0-16,0-7-3 0,-1 0-5 0,11 1-9 0,-1-5-11 15,7 5-16-15,1-5-21 0,9-5-30 16,0 0-45-16,0 1-70 0,19-5-117 0,-2-1-92 0,9-6-47 0</inkml:trace>
  <inkml:trace contextRef="#ctx0" brushRef="#br0" timeOffset="19105.14">29247 17038 196 0,'-18'4'350'16,"18"2"-115"-16,-8 4-94 0,-1 0-61 0,0 0-34 0,0-2-18 16,9 2-9-16,0 5-6 0,0-5-2 0,0-1-4 15,9 1-1-15,0 5 0 0,0-5 1 0,-1 0-3 0,0-6 1 16,2 7-1-16,7-8 0 0,-9 7 3 0,1-10 2 15,0 6 3-15,-1-6 4 0,2 0 5 0,-2 0 1 0,0 0 3 16,10-6 1-16,-9 2 0 0,-2-2-1 16,3-2-1-16,0 2-4 0,-3-3-1 0,11-6 1 0,-18 5 3 0,8 0 4 0,1 1 1 15,-9-6 0-15,9 5-1 0,-9 0 0 16,0 0 0-16,-9 1-1 0,9-1-1 0,0 0-1 0,-9 6 3 16,9-6 5-16,-8 4 1 0,8 3-2 0,0 3-2 0,-8-5-4 0,8 5-5 15,0 0-6-15,0-7-6 0,0 7-5 0,0 7-3 16,8-7 0-16,-8 0-4 0,0 5 2 0,8-2 1 15,1 3 0-15,0 4 1 0,-9-6-1 0,9 6 1 0,8 0 0 0,-8-1 2 16,0 1-2-16,-1 0 2 0,9 0-2 0,-8 0-1 16,-1-1-1-16,2 1-5 0,-2 5-6 0,-8-10-7 0,16 5-7 15,-6-1-8-15,-2-3-9 0,1-1-11 0,9-2-14 0,-10-3-17 16,10 6-27-16,-1-12-36 0,1 6-58 0,-2-3-101 16,2-2-92-16</inkml:trace>
  <inkml:trace contextRef="#ctx0" brushRef="#br0" timeOffset="19402.03">30045 16911 46 0,'-18'0'404'0,"1"0"-100"0,0 6-106 0,-1-6-75 0,2 3-45 16,8 3-27-16,-10-2-13 0,9 1-8 0,-9 5-7 0,10-5-2 15,-2 5-5-15,2-1-3 0,-9 6-4 0,9-6-3 16,-2 1 0-16,10 4 0 0,-9-2 0 0,2 1-2 0,-3 3 0 16,10-6 0-16,-8 3 0 0,8-3 1 0,-9 6-1 0,9-6 0 15,0-1-2-15,9-5 2 0,-9 6-2 0,8-5 0 16,-8 5 0-16,10-5 0 0,-3 0-1 0,2 0 1 0,9-5 0 16,-1 5-2-16,9-5-3 0,-8 0-6 0,9-5-7 15,7 5-12-15,1-5-13 0,-1 0-21 0,-8 0-27 0,9 0-37 16,0-5-49-16,-9 5-61 0,-9-4-99 0</inkml:trace>
  <inkml:trace contextRef="#ctx0" brushRef="#br0" timeOffset="20467.03">30410 16871 51 0,'-9'0'360'0,"-8"0"-97"0,8 0-86 32,1 0-64-32,-1 0-40 0,1 7-20 0,-9-7-10 0,-3 3-7 15,4 2-2-15,-1 0-6 0,0 5-3 0,7 0-6 0,-7-1-3 16,9 1-3-16,-10 0-3 0,1 0 0 0,0 0 2 0,8 5 0 16,-8-6 0-16,9 0 2 0,-2 1 0 0,-7 4-1 15,9-2-1-15,8-3-1 0,-10 1-2 0,2 0 0 0,8 0-2 16,0 0 0-16,0-2-1 0,0 2-1 0,0 1 1 0,0-1-1 15,8-1 0-15,-8 0-4 0,10-4 0 0,-10 5-1 16,8 0 0-16,9-5 0 0,-7 5-1 0,-2-6 1 0,9 2-1 16,-8-1 2-16,8-2-1 0,0 3 0 0,1-2 0 15,-1-4-1-15,1 6-3 0,-1-6 1 0,0 0-3 0,-1 0-2 16,11 0 1-16,0 0-4 0,-10-6-1 0,9 2-1 0,0-2-2 16,8 3-2-16,-7-2 0 0,-2-1-1 0,10-3 1 15,-8 4-1-15,-1-5 0 0,0 0 0 0,9 0 3 0,-9 1 2 16,-10-6 1-16,2 5 3 0,-1 0 1 0,1 0 2 0,-10 1 4 15,2-1 1-15,-3 0 1 0,3 0 1 0,-1 0 4 16,-9 7 3-16,0-9 3 0,0 9 2 0,0-2 3 0,-9-1 2 16,-1 2 1-16,3-2 0 0,-3 2 0 0,2 4-3 0,0-5-3 15,-10 5-1-15,9 0-4 0,-9 0 0 0,10 0-1 16,-10 0-1-16,10 0 0 0,0 0-2 0,-10 0 0 0,9 0-2 16,1 0 2-16,-9 5-1 0,8-5 0 0,-9 4-1 0,1-4-1 15,9 6-1-15,-2-6 0 0,2 4 0 0,1-4 1 0,-4 6-1 16,2-6 0-16,9 5 0 0,-8-2 1 0,-2 4 0 15,3-2 2-15,-2-2-2 0,1 3 0 16,8-2 1-16,-10 2 1 0,10 4-1 0,-8-6 0 0,8 2 1 16,-8 4-2-16,8-7 2 0,0 2-2 0,0 0 1 0,0 5-2 15,0-4 0-15,0 4 0 0,8-6 0 0,-8 5-1 0,8-4 1 16,-8 0 1-16,10 5-1 0,-10-5 2 0,8 5 0 0,1-5 0 16,-2 0 0-16,11-1 1 0,2 2 0 0,-13-1-2 0,11-2 0 15,-1 3 1-15,9-2-2 0,-9-4-2 0,9 0 0 0,0 0-2 16,8 0 1-16,-7-4-3 0,7-2 0 0,2 3 1 15,-11-2-2-15,10-5 2 0,-1 5-1 0,2-5 1 0,-11 0 0 16,10 0 1-16,1 0 3 0,-10-3 0 0,9 3 2 0,-9-6 2 16,-1 3 3-16,1-3 3 0,-9 2 2 0,2 4 3 15,-11-4 2-15,0-1 0 0,1 5 1 0,-9 0 1 0,0-4-1 16,0 8-1-16,-9-3 0 0,9-1-2 0,-8 5-3 0,0 0 1 16,-2 0-4-16,1 5-1 0,9-5-1 0,0 5-4 15,0 0-2-15,0-4 0 0,0 4-2 0,0 4 1 0,0-4-1 16,0 5-2-16,0-5-1 0,9 5 2 0,-9 0-1 0,0 0 0 15,10 5 0-15,-2-5-2 0,-8-1 1 0,8 6 2 0,-8 0-2 16,0 0 1-16,0 0-2 0,0 5 0 0,-8-7-1 16,0 2 1-16,-2 6 0 15,1-6 0-15,1 3 2 0,-1-3 0 0,9 6 2 0,-8-6 2 16,-1-6 0-16,9 5 0 0,0-4 0 0,0 0 0 0,0-5 0 0,9 0-1 0,-1 0 1 16,1 0-1-16,-1 0 1 0,11-5-1 15,-3-4 0-15,1 4 2 0,1 1 2 0,9-6-2 16,-9-1 1-16,-2 1 1 0,-8-4-2 0,10 4 1 0,-10-4 1 0,1 4 3 0,0-4 0 15,-9-1 2-15,0 5 3 0,0-5 2 16,0 6 3-16,-9-1 3 0,9 0 2 0,-9 5-1 0,9-5 1 0,-8 5 0 16,8 5-4-16,-8-5-3 0,8 5-5 0,-10-4-3 15,10 4-3-15,0 0-3 0,10 4-2 0,-2-4-2 0,-8 5 0 0,17 0 1 16,-8 0 3-16,17 0 0 0,-9 0-1 0,9 0 0 16,1 4-1-16,0-3 0 0,-2 3 1 0,-8-4-2 0,1 5-1 15,-1-6 1 1,0 7-1-16,-8-1 2 0,-1-5 0 0,1 4 0 0,-9 1 1 0,-9 0 1 0,1-6 0 0,-1 12 0 31,-8-8 0-31,0-3 0 0,-1 5-1 0,1 0-4 0,-1-4-2 0,-9-2-4 0,10 1-4 0,9-1-6 0,-9 1-7 0,8-5-9 31,0 0-9-31,1-5-14 0,-1 5-21 0,9-4-30 0,9-5-36 16,-1 3-47-16,10-4-76 0,-1 0-101 0</inkml:trace>
  <inkml:trace contextRef="#ctx0" brushRef="#br0" timeOffset="20673.34">31790 16878 109 0,'0'0'399'0,"-7"3"-104"16,-2-3-106-16,0 5-77 0,9-5-48 0,0 10-28 0,0-10-14 16,0 11-5-16,0-7-4 0,0 5-2 0,9 1 0 15,-9 0-3-15,9 0-3 0,-9 0-1 0,7-1-2 0,-7 1-1 16,0 0 0-16,10 0-1 0,-10 0 0 0,8 5 0 0,-8-10 0 15,9 4-7-15,-1 1-11 0,1-6-22 0,8 2-35 16,-9-6-48-16,10 0-75 0,-9 0-124 0,0 0-80 0</inkml:trace>
  <inkml:trace contextRef="#ctx0" brushRef="#br0" timeOffset="20799.5">31790 16862 220 0,'-7'-6'392'0,"-11"2"-109"15,18 4-110-15,-9-4-78 0,-1 4-54 0,10 0-39 0,0 0-41 16,10-6-52-16,-1 6-75 0,0 0-121 0,7 0-90 16</inkml:trace>
  <inkml:trace contextRef="#ctx0" brushRef="#br0" timeOffset="21384.27">31965 16779 59 0,'0'0'300'0,"0"0"-71"0,0 0-62 0,9 0-52 0,-9 0-35 15,7 0-24-15,-7 0-13 0,0 0-7 0,10 5-2 16,-10 0 0-16,8 5-2 0,-8-2 0 0,0 2-3 0,0 2-1 16,0-3-2-16,0 5-3 0,0 2-2 0,0-6-5 15,0 3-4-15,0 3-1 0,0-3-1 0,9 2-2 0,0-5-2 0,-1 5-1 16,1 0-2-16,-1-6 0 0,10 0 1 0,-10 1-1 15,10-4-2-15,-1-1-1 0,1 5-1 0,0-5 0 0,-2-5 0 16,2 0 1-16,-1 0-1 0,1 0 1 0,-1-5 1 0,-8-2 0 16,8-1-1-16,1-2 0 0,-10 0 0 0,10 0 0 15,-1-4 2-15,-9-1-2 0,1 0 0 0,-1 6 2 16,1-6 0-16,0 0 1 0,0 0 1 0,-9 5 3 0,8 1 2 16,-8-1 2-16,0 0 4 0,0 6 2 0,0-2-1 0,0 3 0 15,0-3-1-15,0 6-4 0,0-6-3 0,0 6-2 0,0 6-2 16,0-6-4-16,0 6-1 0,9 3 0 0,-9-5 0 15,0 6 0-15,9-6 1 0,0 8 0 0,-1-9 0 0,10 7-1 16,-11-5 1-16,13 5 0 0,5-10 1 0,-8 5-1 0,9-5-1 16,0 0 1-16,1 0-1 0,7-5 0 0,2 5 0 15,-11-10-1-15,10 5 1 0,-9-5 0 0,0 1 1 0,-1-1 1 16,1-4 1-16,-8 5 3 0,-1-6-2 0,-8 4 1 0,0-3 1 16,-9 4 0-16,0-4 1 0,-9 4-1 0,-9 0 0 15,1 0-1-15,0 0 1 0,-9 5-2 0,0 1 0 0,-9 4-1 16,0 0-2-16,2 4-1 0,-3 1 0 0,2 0 0 15,7 0 0-15,-7 5 1 0,16 0 0 0,-8 0 2 0,17 4 2 16,-8 0 2-16,7-4 1 0,10 4 1 0,0 1 1 0,0 1-1 16,10-2 0-16,0 2-1 0,6-8 0 0,10 2-1 15,-8 1-4-15,16-7-1 0,9 2 0 0,11-3-1 0,-3-3-5 16,10-3-9-16,8-3-12 0,-8 2-17 0,0-2-26 16,0-4-39-16,-10 0-66 0,2-3-111 0,-26 1-109 0,-2 4-59 15</inkml:trace>
  <inkml:trace contextRef="#ctx0" brushRef="#br0" timeOffset="22051.09">28672 17600 252 0,'0'0'294'0,"0"0"-83"0,0 0-65 16,0-5-50-16,0 5-32 0,10 0-16 0,-10 0-7 0,8-5-1 16,-8 5 1-16,0 0 1 0,0 0 2 0,0 0 2 0,-8 0 0 15,8 0 0-15,-10 0 1 0,3 0-1 0,7 0 0 16,-10 0-1-16,2 0-6 0,-9 0-1 0,8 5-5 0,-8-5-6 15,9 5-3-15,-19-2-5 0,10 4-3 0,0 2-3 16,0-4 1-16,-10 5-1 0,1 0 0 0,17-2 2 0,-9 2 2 16,1 0 1-16,-1 1 1 0,2 3 0 0,7-4-2 0,0 0 0 15,1-1-1-15,8 1-1 0,-9 0-2 0,9 6-3 16,0-13-1-16,9 7-2 0,-9 5 0 0,8-10-1 0,1 5-1 16,0-1-3-16,-1-3 0 0,10 3-1 0,-1-4 0 0,1 5 0 15,8-6 0-15,9-4 0 0,-1 6-3 0,1-6-7 16,8 0-13-16,1 0-17 0,7-6-18 0,2 2-25 0,-9-1-28 15,7-5-42-15,1 1-60 0,1-1-85 0,-10-5-123 0,0 5-49 16</inkml:trace>
  <inkml:trace contextRef="#ctx0" brushRef="#br0" timeOffset="23367.86">29229 17585 114 0,'-26'10'417'0,"0"-5"-111"0,-1-2-114 0,2 8-76 0,7-1-45 16,-8 0-25-16,9 4-13 0,0-4-6 0,8 0-5 0,1 5-7 16,-2-1-3-16,10-4-5 0,10 0-5 0,-2-1-3 0,1-4-4 15,-1 5-2-15,10-5 0 16,-1-5 0-16,0 0-1 0,1 0 0 0,7 0 1 0,-8 0 3 0,3-5 2 16,5 0 3-16,-16-5 2 0,-1 7 1 0,0-3 4 0,2 0 4 0,-10-4 4 15,0 6 3-15,0 0 2 0,-10-6 0 0,2 5 3 16,0-1 0-16,-1 6-1 0,-9-4-2 0,11-2-2 15,-13 6-4-15,3 0-2 0,9 0-3 0,-9 6-2 0,8-6-2 16,-8 4-2-16,-1-4-2 0,10 6-1 0,-1-1-1 0,0 5-1 16,9-6 1-16,0 0-1 0,0 2 0 0,9-2 1 0,8 2 0 15,1 0 0-15,-1-3 1 0,9-3 0 0,-1 5-2 16,11-5 0-16,-10-5 1 0,9 5-2 0,-1-3-1 0,10-3 1 16,-8 0 1-16,-3-4 0 0,-6 6 0 0,8-6 0 0,-10 1 1 15,-8-1 1-15,1 0 0 0,-2 0 1 0,-6 1 4 16,-2-1 1-16,1 0 3 0,-9 1 3 0,-9-1 3 0,1 0 1 15,8 0 3-15,-10 5 2 0,2-5 0 0,0 0-1 0,8 1 1 16,-8 4 1-16,-2-5-2 0,-7 5 4 0,9-4-3 16,-1 3 2-16,1-4 3 0,-1 6 5 0,0 4 2 0,9-6-2 15,-9 2 0-15,1 4-5 0,-1 0-2 0,9 0-5 0,0 0-7 16,-9 0-4-16,9 0-5 0,0 4-4 0,-9 6 0 0,9-4 0 16,-8 4-1-16,8-1 1 0,0 1 0 0,0 0 0 15,0-1 0-15,8 1 0 0,-8 5 1 0,9-5-1 16,-9 0 0-16,9 4 0 0,-9-4 0 0,9 5 0 0,-1-6 0 15,1 5 0-15,0-4-2 0,0 5 1 0,8-5 0 0,-9 4 0 16,1-2 0 0,-1 1 0-16,10-3 0 0,-10 6-3 0,0-3 0 0,2-3-2 0,7 0-5 0,-8-5 0 0,0 5-2 15,-1-6-3-15,2-4-2 0,5 6 0 0,-5-6 1 0,8 0 1 16,-2 0 4-16,2-6-1 0,0 2 2 0,-1-1 1 16,1-5 0-16,-2 0 1 0,11 0 0 0,-10-3 0 0,0-3-1 15,0 1 0-15,2 1 1 0,-1-6 1 0,-3 6 2 0,3-7 1 16,-9 7 1-16,0-5 1 0,-9 0 3 0,9 4 0 0,-9-5 0 15,-9 0 1-15,9 6 1 0,-18-6 2 0,10 6 3 16,-2-6-1-16,-5 1 2 0,5 3 1 0,-8 3 5 0,2 3 5 16,6-5 4-16,-7 10 3 0,8-4 2 0,1 2 0 0,-1 4-1 15,1-2-3-15,8 5-4 0,-10-5-5 0,10 5-5 16,0 5-4-16,0-5-4 0,0 5-3 0,0-2 0 0,0 4 1 31,0 2-1-31,0 1 1 0,0-5 0 0,0 5 0 0,0-2 0 16,0 8 1-16,10-6-1 0,-10 0 1 0,8 3-1 15,1-3 1-15,-1 6-1 0,1-2 0 0,-9-4-1 0,9 4 0 16,-1 1 1-16,2 0-1 0,-3 3 0 0,-7-2 1 0,9-1-1 16,-9 3 0-16,10-2 1 0,-2-1-1 0,-8 3-2 0,10-2-1 15,-3-2-2-15,11-4-4 0,-10-1-3 0,10 6-4 16,-9-5-5-16,9 0-4 0,-10-5-5 0,8 0-2 16,2 0-4-16,9 0-1 0,-11 0-1 0,2-5-2 0,-1 0 0 15,1-5 2-15,0 5-1 0,7-5 1 0,1-5 3 0,0 5 3 16,0-5 2-16,-8-3 5 0,7 1 3 0,2 3 5 15,-10-6 5-15,10 0 5 0,-11 1 3 0,2 0 4 0,-9-1 3 16,8-1 5-16,-8 3 2 0,-1 3 3 0,-8-5 2 0,9 4 4 16,-9 3 1-16,0-2 0 0,0 5-2 0,0-5 1 0,0 5-2 15,0-5-1-15,0 7 0 0,0 3-2 0,0-6 0 16,-9 1 0-16,9 5-1 0,0 0-1 0,0-5-2 0,0 5-2 16,0 5-2-16,0-5-1 0,-8 0-4 0,8 5 0 0,-9 1 0 15,0-3 0-15,1 7 0 0,8 0 0 0,-9 0 0 16,1 5-2-16,-2-5 2 0,10 4-1 0,-7-4 0 15,-2 4 0-15,-2-4 0 0,11 4 1 0,0-3 0 0,0 3 0 16,0-4 0-16,11 0 0 0,-11-1 0 0,16 1-1 0,-6-5 1 16,7 0 0-16,-9-1-2 0,10 2-1 0,-1 0 2 0,1-6 1 15,-1 0 0-15,8-6 1 0,2 0-2 0,-2 2 1 16,2-1 2-16,-1 0 0 0,-1-5 4 0,2 1-3 0,-10-1-1 16,1 0 0-16,-1-4-1 0,-9 3 1 0,2-3-2 0,-2 4 1 15,0-4-5-15,-8 4 2 0,10-4 0 0,-10 4 1 16,-10 0 1-16,10 0 0 0,-8 0-1 0,0 2-4 0,8 1 2 15,-10-2 2-15,2 4 1 0,8 0 0 0,-8 0 0 0,8 5 0 16,0-5 0-16,-9 5 3 0,9 0-2 0,0 0-2 16,9-5 1-16,-9 5-2 0,8 5 0 0,0-5 0 0,2 0 0 15,-2 5 1-15,10-5 0 0,-10 5 1 0,9 0 0 0,1 0 0 16,-10 4 1-16,2-2-1 0,7-4 1 0,-8 7 0 0,-1-5-1 16,2 5 0-16,-10-5 0 0,7 3-2 0,-7 3 1 15,0-1-1-15,0-5 2 0,0 5-1 0,0-5 1 0,0 3 0 16,0 2-2-16,10-4 2 0,-10 4-1 0,0-5 1 15,0 5-1-15,8-6 1 0,-8 6-1 0,8-6 1 0,1 8-1 16,0-9 0-16,0 2 1 0,-9 5-4 0,8-5-3 16,0-5-3-16,-8 4-7 0,10 2-5 0,-10 0-5 0,8-6-5 15,-8 0-3-15,9 0-5 0,-9 0-4 0,9 0-8 0,-9-6-7 16,8 0-12-16,1-3-20 0,-9 4-34 0,8-5-43 0,2 1-60 16,-10-1-89-16</inkml:trace>
  <inkml:trace contextRef="#ctx0" brushRef="#br0" timeOffset="23636.4">30107 17458 116 0,'-18'0'487'0,"18"0"-120"15,-9 0-140-15,9-6-92 0,9 6-53 0,9-4-30 0,-3-2-15 0,13 3-9 16,-2-2-5-16,8 0-4 0,9 0-4 0,-8 0-6 0,1 0-4 16,-2 5-10-16,1-5-8 0,-9 5-16 0,0-6-17 15,-9 6-27-15,9 0-35 0,-10-3-51 0,2 3-72 0,2 0-114 16,-13 0-73-16</inkml:trace>
  <inkml:trace contextRef="#ctx0" brushRef="#br0" timeOffset="23954.58">31191 17429 422 0,'0'0'372'0,"-8"0"-126"0,8 0-101 0,-9 5-61 0,9-5-36 16,0 5-17-16,0-5-9 0,0 3-2 0,0 7-3 0,9 0 0 16,-9 0-1-16,8 1-1 0,-8-3-3 0,9 2-3 15,-9 6-4-15,10-7-2 0,-2 1 3 0,0 0-2 0,1-1 0 16,-1 1 0-16,10 0-2 0,-11-5 0 0,13 5 3 15,-2-5-2-15,-11 0-1 0,10-2-2 0,1 4-6 0,-1-7-10 16,0 4-15-16,1-8-22 0,8 4-33 0,8-7-39 0,-8 4-56 31,1-7-91-31,-10 0-113 0</inkml:trace>
  <inkml:trace contextRef="#ctx0" brushRef="#br0" timeOffset="24079.64">31435 17400 249 0,'-26'0'443'0,"-1"-7"-116"0,10 7-119 16,8-3-77-16,1 3-45 0,-10 0-27 0,18-5-21 0,-8 5-18 16,8 0-24-16,8 0-22 0,-8-5-28 0,18 5-34 15,-1 0-41-15,0-5-57 0,10 0-80 0,-1 0-107 0,-1 5-55 16</inkml:trace>
  <inkml:trace contextRef="#ctx0" brushRef="#br0" timeOffset="24508.06">31583 17403 155 0,'-9'6'397'0,"-8"-1"-109"0,7 5-103 0,-7-5-76 0,9 5-46 0,8-7-25 16,-9 7-13-16,0 0-8 0,9 0-6 0,0-4-4 15,0 3-3-15,0-5-2 0,0 6-1 0,0-4-1 16,9-2-2-16,-9 2 2 0,9-2 1 0,-9 1 1 0,8-5 4 16,1 0 1-16,-1 0 0 0,2 0 2 0,-2-5 3 0,10 1 0 15,-10-6 3-15,9 4 5 0,-8 2 6 0,0-6 6 0,-1 6 7 16,-8-1 5-16,9 5 2 0,-9-6 2 0,0 2-2 15,0 4-6-15,0 0-8 0,0 0-7 0,0 0-8 0,0 0-6 16,0 0-7-16,9 0-3 0,-9 0-3 0,0 4 1 0,8 2 1 16,-8-1 0-16,8-1-1 0,2 0 2 0,0 2-1 15,-3-2 0-15,1 2 2 0,2-2-1 0,7 2-1 0,-1-6 0 16,3 0 1-16,-1 0-1 0,-1 0 2 0,0-6-1 0,9 2-1 16,-10-2 1-16,2-4 1 0,9 6 1 0,-1-5-2 15,-9-1 1-15,1-6 1 0,-2 12 0 0,-6-5 2 0,-2-1 2 16,-8 5 0-16,0-5 1 0,9 5 0 0,-9 5 2 0,0-6-3 15,9 6-3-15,-9 0-1 0,8 0-2 0,-8 6-1 0,0-6-1 16,9 5-6-16,-9 5 0 0,0-5 3 0,8 5 3 16,-8-7-1-16,0 7 2 0,0 6-1 0,0-6-2 0,-8-1 6 15,-1 1 0-15,-8 0-2 0,-10 0-1 0,11 4 0 16,-19-4 0-16,0 4 0 0,9-4 0 0,-18 0-2 0,9 0-14 16,1 0-18-16,-1-5-31 0,2-2-65 0,5 4-122 15,2-7-130-15,9 0-79 0,-9 0-46 0</inkml:trace>
  <inkml:trace contextRef="#ctx0" brushRef="#br0" timeOffset="26682.92">31306 17911 53 0,'-10'0'271'0,"10"0"-43"16,0 0-45-16,0 0-39 0,-8-4-32 0,8 4-22 15,0 0-16-15,0 0-8 0,0 0-4 0,-9 0-2 0,9 0-3 16,-11 0-2-16,4 0-7 0,-1 0-5 0,-10 4-7 0,1 2-6 15,-1 0-4-15,-8-3 0 0,0 4 1 0,-9 1 4 16,1 2 4-16,7 1 5 0,-6-2 3 0,-4 5 3 0,-5-4 0 16,16 5-1-16,-9-1-5 0,9 1-4 0,1 0-3 0,-2 0-6 15,10 0-5-15,-1-5-4 0,0 3-3 0,10-3-5 0,-1 6-3 16,9-7-1-16,0 0-2 0,0-4-1 0,9 1-1 16,9-2 0-16,8 2-1 0,0-6 0 0,9 0 0 0,-1-6 0 15,1 2 0-15,-1-7 1 0,10 2 0 16,-10-6-1-16,10 5-1 0,-17-4 1 0,7-2 1 0,-8-2 0 0,-9 3-2 15,0 0 0-15,-8 0 3 0,-9 1 3 0,10-1 3 0,-10 5 7 16,0 0 7-16,0 1 3 0,-10-1 6 0,10 5 2 0,0 0-3 16,0 0-1-16,0 0-5 0,0 5-7 0,0 0-8 15,0 0-5-15,-9 0-4 0,9 0-2 0,0 0-4 0,0 0 1 16,0 5-1-16,0 0 2 0,0 5-1 0,0-4 2 16,0-2-1-16,0 5 1 0,0-3 0 0,9 3-1 0,1-4 0 15,-2 5-3-15,0-5-1 0,9 0-4 0,1 0-4 0,0-1-8 16,-1 2-10-16,0-6-10 0,10 4-13 0,-11-4-12 15,2 0-13-15,8 0-11 0,-9 0-11 0,1 0-10 0,7 0-17 16,-8-4-22-16,10-2-32 0,-1 2-47 0,-9-6-76 0,10 0-98 16</inkml:trace>
  <inkml:trace contextRef="#ctx0" brushRef="#br0" timeOffset="27218.07">31634 17862 73 0,'0'-4'327'15,"-8"4"-55"1,8-4-55-16,-9-2-50 0,9 6-36 0,0-4-25 0,-9 4-13 0,9-5-3 16,0 5-2-16,0-5 0 0,-8 5-3 0,8-5-2 0,0 5-7 0,0 0-9 0,0 0-11 15,0 5-10-15,0-5-10 0,0 5-9 0,0-5-6 16,0 5-1-16,8 5 0 0,-8-2 5 0,9 2 8 0,-9 2 6 16,9 1 2-16,-1 1 3 0,-8 1-2 0,9 0-3 0,-9 0-2 15,9 0-6-15,-1-1-5 0,0 1-6 0,2 0-3 0,0 0-3 31,-3 0 0-31,1-2-2 0,2 1-3 0,-2 1-2 16,1-5-1-16,7 0-4 0,-6 0 0 0,-1 0-2 0,0-1-3 16,0-3-5-16,-2-2-14 0,3 1-16 0,-10-5-20 15,8 0-20-15,-8 0-28 0,17-5-30 0,-8-5-34 0,8 1-42 16,1-1-50-16,-10-4-74 0,1-2-110 0,0 1-53 16</inkml:trace>
  <inkml:trace contextRef="#ctx0" brushRef="#br0" timeOffset="27391.82">31460 17962 265 0,'0'0'273'0,"10"0"-76"0,-3 0-59 0,13 0-38 16,-4 0-23-16,1-6-12 0,0 6-11 0,10 0-12 16,-10 0-7-16,9-5-7 0,-9 5-7 0,1 0-6 0,8-5-5 15,-9 5-7-15,1 0-6 0,8 0-12 0,-9 0-14 16,1 0-26-16,8-5-40 0,-1 5-60 0,-7-5-100 0,-2 5-110 15</inkml:trace>
  <inkml:trace contextRef="#ctx0" brushRef="#br0" timeOffset="27820.12">32337 17762 252 0,'0'0'356'0,"0"3"-120"0,0 3-94 0,-8-2-57 0,-1 6-30 16,1-5-16-16,-9 5-7 0,-1 4-2 0,2-4-1 16,-2 5 2-16,-9 0-2 0,10-7-2 0,-9 8-1 0,8-1 3 15,-8-1 4-15,9-4 4 0,0 6 1 0,0-8 1 16,7 2-2-16,2 1-2 0,0-7-1 0,8 1-5 0,0 5-6 16,0-6-4-16,0 1-4 0,8 0 0 0,0-5-1 0,2 5-1 15,-2 0-3-15,9 0-2 0,1-5-1 0,0 5-4 16,8 0 0-16,8-5 0 0,-8 4-2 0,0 2 2 0,8-12 0 15,1 6-1-15,0 0 0 0,0 0 0 0,0 0-1 0,-8 0-1 16,7 0 0-16,-18 0-2 0,11-4-2 0,-10 4 2 16,0 0-1-16,1-5 1 0,-1 0 1 0,1 0 0 0,9 0-1 15,-20 0 2-15,11 0 1 0,-10 0 0 0,1 1 0 0,-9-2 1 16,9-3 1-16,-9-1-1 0,0 0 3 0,0 0-2 0,-9 0 3 16,9 1 1-16,-17-5 1 0,10 4 3 15,-11-5 5-15,-2 6 5 0,-5-6 2 0,0 5 4 0,-2-5 1 16,-7 6 4-16,8-1 2 0,-8 0-1 0,-3 0-3 0,3 0-6 15,-1 5-3-15,9 1-6 0,1-2-2 16,7 3-7-16,2 3-15 0,-2-6-20 0,9 6-23 0,0-6-27 0,9 6-29 16,0-4-42-16,0 4-64 0,9 0-99 0,0-5-123 0,-9 5-53 15</inkml:trace>
  <inkml:trace contextRef="#ctx0" brushRef="#br0" timeOffset="28137.04">32746 17552 364 0,'9'0'365'0,"-1"0"-124"0,1 0-99 16,-1 3-61-16,2-3-31 0,-10 7-16 0,8-4-7 15,0 2-2-15,1 5 0 0,0 0 1 0,-1 0 1 0,-8 4 2 16,9 1-1-16,-9 0 0 0,9-1 1 15,-9 6 0-15,9-1-3 0,-9-5 3 0,8 6 1 0,2-5-2 16,-2 4-2-16,-8-4-2 0,7 5-4 0,3-6-3 0,-2 1 0 0,2 4-5 16,-1-5-3-16,8 2-4 0,-9-1-2 0,1-5-1 15,0 4-1-15,8-5-1 0,-9 1-1 0,2-5-1 16,-2 5 0-16,0-5 1 0,10 1 0 0,-1-2-6 0,-7 1-6 0,-2-5-9 16,10 0-15-1,-1-5-17-15,-8 5-23 0,9-10-28 0,-1 0-42 0,-9 0-56 0,0 0-85 0,1 1-108 0</inkml:trace>
  <inkml:trace contextRef="#ctx0" brushRef="#br0" timeOffset="28342.54">32486 17765 385 0,'-9'0'358'0,"9"0"-118"0,9 0-94 0,-9 0-59 0,16 0-35 0,2-3-18 0,17 3-9 15,-1-6-5-15,10 0-2 0,-1 2-2 0,18-1-4 0,0-5-3 32,0 5-4-32,0 2-3 0,-9-9-8 0,-1 8-11 0,2-6-18 15,-9 6-26-15,-1-6-32 0,-17 5-58 0,9-5-90 16,-9 0-123-16,-1 0-62 0</inkml:trace>
  <inkml:trace contextRef="#ctx0" brushRef="#br0" timeOffset="29231.28">33623 17644 41 0,'0'0'200'0,"0"0"-31"15,0 0-32-15,0 0-29 0,0 0-25 0,0 0-23 0,0 0-15 16,0 0-14-16,0 0-13 0,0 0-8 0,0 0-6 16,0 0-1-16,0 0-3 0,0 0-2 0,0 0-2 0,0 0-3 15,0 4 0-15,0-4-2 0,9 0 0 0,-9 0-1 0,-9 0 3 16,9 0 1-16,0 0 5 0,-7 0 8 0,7 0 5 16,0 0 6-16,0 0 5 0,0 0 6 0,0 0 3 0,0 0 1 15,0 0-4-15,0 0-2 0,0 0-3 0,0 0-3 0,0 0-5 16,0 0-5-16,0 0-6 0,0 0 1 0,0 0-3 15,0 0-1-15,0 0-2 0,0 0 0 0,0 0 0 0,0 0-1 16,0 0 2-16,0 0-1 0,0 0 1 0,0 0 0 0,0 0 2 16,-11 0 2-16,11 0 1 0,-7 0 1 0,7 0 1 0,0 0 0 15,0 0 1-15,-9 0-2 16,9 0-1-16,0 0-1 0,0 0-2 0,0 0-1 0,0 0 0 0,0 0-2 16,0 0-2-16,0 0 1 0,0 0-1 0,0 0 1 0,0 0 0 15,0 0 2-15,-11 0-1 0,11 0 3 0,-7 4 3 0,-3-4 5 16,3 0 3-16,-2 6 2 0,0-6 5 15,-9 4 3-15,1-4 6 0,9 6 1 0,-10-6 2 0,1 4-1 0,0 2-3 16,-1-1 0-16,2-5-2 0,-2 4-2 0,9 2-5 16,1-2-2-16,-2 0-5 0,2 2 0 0,-1-2-1 0,9 2-1 0,0 3-3 15,0-4 0-15,0 0-1 0,9 0 0 0,-1 4 0 16,10-3-1-16,-1 0-1 0,1-3-1 0,-1-3 0 0,9 6-3 16,0-2 2-16,8 1-1 0,-7 0 0 0,6-5-1 0,-6 5 0 15,0 0-1 1,-1 0 1-16,-9 0 0 0,0 0 0 0,1-1 0 0,-1 2 0 0,-17 3 2 0,8-4 1 0,-16 5 2 15,8 0 1-15,-17-2 0 0,-1 2 0 0,1 2 1 0,-9-3-1 16,0 1 0 0,1-2 0-16,-12-2-3 0,12 3-1 0,-10-2-3 0,1 1 1 15,8-3-2-15,-8-5-8 0,7 5-17 0,9-5-24 0,1 0-37 0,1-5-59 0,-3 0-90 0,10-3-144 16,0 1-81-16</inkml:trace>
  <inkml:trace contextRef="#ctx0" brushRef="#br0" timeOffset="30118.02">23836 18289 19 0,'-43'8'94'0,"-1"-2"-35"15,1 4-25-15,9 0-16 0,8-6-9 0,-1 2-5 0,10-1-7 16,7-5-6-16,3 4-3 0,7-4-7 0,0 0-9 0,0-4-12 16,7-1-18-16</inkml:trace>
  <inkml:trace contextRef="#ctx0" brushRef="#br0" timeOffset="31275.53">22699 18234 201 0,'0'0'234'0,"0"0"-61"0,-9 0-58 0,9-4-38 16,-9 4-28-16,9 0-14 0,0 0-9 0,0-5-1 0,9 5-2 15,-9 0-2-15,9 0 1 0,-9 0-2 16,0 0-3-16,8 0-4 0,2 0 0 0,-2 0 1 0,1 0-1 16,9 0 2-16,-10 0 3 0,9 0 0 0,0 0 0 0,9 0-2 15,0 0 2-15,1 0 0 0,-1-5 1 0,9 5-3 0,-1 0 1 16,9-5-2-16,10 5-2 0,-10-5 1 0,9 0-1 0,9 5-3 15,-9-5-2-15,-1 5-1 0,2-5-2 0,0 1-1 16,7 4-1-16,-8-6-2 0,-1 6-2 0,-7-4 0 0,9 4 0 16,-1 0-1-16,0 0 1 0,-9-5 1 0,10 5 0 0,-2 0 0 15,1 0 1-15,1-4 1 0,9 4 0 0,-12 0 0 0,11 0-1 32,-1-6 2-32,-7 6 0 0,8-4 0 0,0 4 1 15,0-6-1-15,0 6 1 0,-1-5-1 0,1 5 0 0,-1-5-2 16,10 1 2-16,-9-2-2 0,-1 6-2 0,2-3 0 0,-2 3 0 15,-7-6 1-15,-10 6-1 0,1 0 1 0,-9 0 0 16,8 0 0-16,0 0 1 0,-8 6 0 0,8-6-1 16,-7 0 0-16,7 0 0 0,-8 0-1 0,7 0 1 0,-7 0 0 15,9 0-1-15,-1 0 1 0,1 0 0 0,-1 0 0 0,0-6 0 16,9 6 1-16,2-4 0 0,-4 4 2 0,-6-6-2 0,8 2 0 16,-9 4-1-16,10-6 0 0,-9 6 3 0,-10 0-1 15,10 0-3-15,-10 0-1 0,1 0 0 0,-10 0 1 0,12 0-1 16,-12 0 1-16,0 0-3 0,1 0 0 0,-8 0 4 0,8 0 0 15,8 0 0-15,-7 0 0 0,-2-4 1 0,2 4-1 16,8 0 2-16,0-6 0 0,-1 3-2 0,1-4 2 16,0 7-1-16,-2-3 0 0,3 3-1 0,-2-5 0 0,1-2 0 15,1 7 0-15,-11-3-1 0,10 3 1 0,0-5 1 0,-9 5-2 16,0 0 2-16,0-6-2 0,0 6-1 0,0 0 2 0,-8 0-1 16,7 0-1-16,-7-4 1 0,8 4 3 0,-1 0-1 15,-6 0 0-15,6-6 2 0,2 6-3 0,7 0 3 0,-8 0-1 16,1 0 1-16,6-3-2 0,4 3 0 0,5 0 2 0,-6 0 0 15,6-6 2-15,1 6-2 0,1 0 1 0,-2 0-2 16,3 0 0-16,7 0-1 0,-8 0 0 0,-1 0 0 0,1-5 0 16,-1 5-1-16,-8 0 1 0,8 0-1 0,-10 0 1 0,5 0 0 15,-5-4 4-15,-6 4 1 0,7 0 1 0,1 0 2 16,-9-6 4-16,8 6 1 0,-7 0 2 0,-1-4 0 0,0 4-3 16,9 0-1-16,-10 0-3 0,1-5-2 0,0 5-2 0,9 0-3 15,-10-5-3-15,12 5 1 0,-12 0 0 0,10-5 0 0,-9 5 1 16,8 0-1-16,1 0 0 0,1-5 0 0,-11 5 1 15,1 0 0-15,1 0-4 0,7-5 3 0,-8 5-1 0,0 0 1 16,0 0 1-16,0 0 0 0,0 0 0 0,-1 0-1 0,2 0 4 16,0 0-3-16,-1 0 0 0,-9-5 1 0,9 5-1 15,8 0 1-15,-7 0-2 0,7 0 2 0,1 0 1 0,0-5-2 16,0 5 0-16,0 0 0 0,-1 0-1 0,-8 0 0 0,9 0-1 16,-10 0 1-16,11 5 0 0,-2-5-1 0,-7 0-2 15,-1 0 0-15,8 0 3 0,-7 0-1 0,-1 0 0 0,-1 5-1 16,1-5-1-16,1 0 2 0,-9 0 0 0,6 5 0 15,-6-5-2-15,9 0 1 0,-2 0 1 0,1 0 0 0,0 0 0 16,9 0 2-16,-9 0-1 0,9 0 1 0,0 0 1 0,0 0-1 16,-1 5 1-16,2-5-1 0,6 0-1 0,2 0 0 15,-9 5 0-15,15-5-1 0,-5 0 0 0,-2 0-1 0,9 0-2 16,-9 5 1-16,1-5-1 0,9 0 1 0,-9 5-2 0,-11-5 2 16,2 0-2-16,0 0 3 0,-1 0 0 0,1 4 2 15,1-4-1-15,-10 0 0 0,-1 6 1 0,1-6-1 0,9 0 0 16,0 4-4-16,0-4 0 0,0 0-2 0,0 0-3 0,-1 5-3 15,0-5 0-15,10 0-1 0,-9 0-2 0,7 0 0 16,-6 0-4-16,-2 0 3 0,2 0 1 0,-2 0 1 0,1 0 1 16,1 0-1-16,-11 0 1 0,8 0 2 0,4 0 0 15,-12 0-2-15,1 0-3 0,-1 0-1 0,-7 0-3 0,9 0-4 16,-11 0-2-16,1 0-1 16,-7 6-1-16,8-6-5 0,-9 0-6 0,-2 0-5 0,3 0-3 0,-2 0 1 0,-8 0 1 15,9 0-1-15,0 0 5 0,-9 0 8 0,0 0 9 0,0 0 6 16,0 0 5-16,-18 3-6 0,10-3-12 0,-9 0-26 0,-2 0-42 15,1 0-77-15</inkml:trace>
  <inkml:trace contextRef="#ctx0" brushRef="#br0" timeOffset="32794.24">23202 18552 119 0,'0'0'204'0,"-8"0"-47"16,8 0-43-16,0 0-34 0,0 0-20 0,8 0-15 0,-8 0-6 15,10 0-3-15,-10-4 0 0,8 4 2 0,-8 0 0 16,0 0 1-16,9-6 0 0,0 6 1 0,-1 0-4 0,9 0-1 16,-8 0-4-16,18-4-2 0,-11 4 0 0,2-5-2 0,7 5-2 15,11-6-1-15,-1 2-1 0,-1 4-2 0,9-10-2 16,10 10-2-16,-10-10-2 0,17 6-2 0,-7-1 0 0,8 0-3 16,-9 0-1-16,9 0-2 0,-10 0-2 0,1 5 0 0,1-5 0 15,-9 5-1-15,-10-5-1 0,-8 5-3 0,8 0-5 16,-16 5-3-16,-1-5-9 0,1 0-10 0,-10 5-12 0,9-5-18 15,-17 0-20-15,10 5-20 0,-10-5-25 0,0 0-21 0,0 0-21 16,-10 0-45-16,3 5-29 0</inkml:trace>
  <inkml:trace contextRef="#ctx0" brushRef="#br0" timeOffset="33014.92">23793 18527 6 0,'-26'0'375'0,"8"0"-64"0,10 0-85 0,0 0-70 0,-2 0-51 0,2 0-32 15,8 0-20-15,0 0-10 0,0 0-7 0,0 0-6 16,8 0-7-16,2 6-4 0,-2-1-2 0,9-1-2 0,1 2-2 15,-11 2 1-15,11 4 4 0,-9-4 1 0,9 2 4 16,-10 5 1-16,10 1 2 0,-18-3 2 0,9 2 2 0,-1 5-2 31,-8-1-3-31,0-4-2 0,9 3-4 0,-9 3-5 16,9-1-7-16,-9-6-1 0,0 5-5 0,9-3 1 0,-9 3 0 16,8-5-3-16,-8 1-9 0,9-1-15 0,-9 1-16 0,0 0-24 15,8-5-29-15,-8-2-42 0,9 2-53 0,-9-4-73 0,0-6-106 16,0 0-64-16</inkml:trace>
  <inkml:trace contextRef="#ctx0" brushRef="#br0" timeOffset="33286.85">24340 18645 70 0,'-9'10'352'0,"9"0"-105"0,0-1-94 0,0 1-65 0,9 0-36 0,0-1-20 15,0 5-11-15,-1-4-6 0,10 1-2 0,-1-7-4 16,9 6-1-16,8-4-2 0,-6-2 1 0,5 0 1 0,2 2 2 16,0-6 3-16,0 0 4 0,-10-6 9 0,1 6 6 15,1-4 7-15,-10 0 4 0,-8-2 5 0,-2 2 1 0,4-2 1 16,-4-3 1-16,-14 3-3 0,-4 2-4 0,4-2-7 0,-2 2-8 16,-17 0-6-16,0-2-4 0,0 2-6 0,-17 4-5 15,9 0-5-15,-1 0-3 0,-8 0-1 0,7 0 0 0,1 0-6 16,9 0-8-16,9 0-12 0,0 4-17 0,-1-4-22 0,9 0-29 15,1 0-40-15,8 0-55 0,0 0-86 0,0 0-108 16,8-4-52-16</inkml:trace>
  <inkml:trace contextRef="#ctx0" brushRef="#br0" timeOffset="33537.01">24775 18479 210 0,'0'-5'378'0,"8"0"-113"16,-8 5-101-16,9 0-65 0,-9-5-36 0,8 5-17 0,-8 5-8 16,0-5-1-16,9 10 2 0,-9-5 0 0,9 10-3 15,-9-7-4-15,8 8-4 0,1-1-2 0,0 3-4 0,0-2-2 16,-9 3-2-16,8-3-1 0,1 2-1 0,0 2 2 0,7-5 1 16,-6 4-2-16,-2-4-2 0,1 4-3 15,0-5-3-15,7 7-3 0,-7-7-1 0,2 2-5 0,-4-3-8 0,10-3-14 16,-8 0-16-16,0 5-19 0,-1-6-27 0,0-4-38 15,2 5-56-15,-10-10-90 0,0 5-120 0,0-5-55 0</inkml:trace>
  <inkml:trace contextRef="#ctx0" brushRef="#br0" timeOffset="33694.75">24575 18709 393 0,'9'-6'311'0,"8"2"-106"16,0 4-80-16,9-5-53 0,0 0-31 0,9 0-16 0,9 0-9 15,7 0-5-15,2 0-4 0,16 1-8 0,0-6-12 0,1 5-18 16,-1 0-29-16,1-5-46 0,-10 5-70 0,1-5-120 0,-8 7-81 16</inkml:trace>
  <inkml:trace contextRef="#ctx0" brushRef="#br0" timeOffset="34154.32">25287 18669 407 0,'-9'5'318'0,"-9"0"-112"0,11 0-86 0,-2-5-51 0,9 10-31 16,9-10-15-16,-2 5-9 0,3-1-5 0,7 2-2 0,9-6-6 16,8 0-5-16,1 0-8 0,8 0-4 0,1 0-3 15,-1-10-1-15,1 5-1 0,-9 0 0 0,-1 0 4 0,-16-5 6 16,-1 5 7-16,-17 1 3 0,0-1 5 0,-9 0 3 0,1 5 2 16,-10-5 5-16,-8 0 4 0,0 5 5 0,1 0 2 0,-1 0-1 15,-1 0 2-15,1 0-4 0,1 5-2 0,6 0-2 16,2 0-3-16,-1 0-8 15,2-1 0-15,7 1-5 0,0 5 0 0,9-5-2 0,0 0 2 0,0 4-2 0,18-3 0 16,-10-2 1-16,10 0 0 0,7-4 3 0,1 6-2 0,10-12 0 16,-1 6-1-16,7-4 2 0,1 0 1 0,-7-6 0 0,7 0 3 15,1-5 1 1,-9 6 3-16,-1-6 3 0,1 0 5 0,-9-3 2 0,0 2 4 0,-10-4 6 0,4 1 3 0,-13-1 3 0,3 5 2 16,-10-5 1-16,-10 2 0 0,10 3 1 0,-18-1-6 15,9-2-5-15,-16 3-3 16,8 0-6-16,-9 0-5 0,-9 1-4 0,1-1-3 0,7 5-3 0,-7 0 1 0,-2 2 0 15,11-3 5-15,-11 7 3 16,11-2 6-16,-1 2 3 0,0 4 3 0,8 0-1 0,-7 0 2 0,7 4-3 0,0 2-3 0,1-2-4 16,8 7 1-16,1 3-5 15,8-4-2-15,0 4-3 0,8 5 0 0,1-4 0 0,8 0-2 0,1 5-1 0,8-1-5 16,-9 1 0-16,1-1 0 0,8 1 0 16,-9-1-1-16,9 7 0 0,0-8 1 0,0 3-1 0,-9 2 0 0,8-3 0 15,-5-1-6-15,5 1-11 0,-8 0-14 0,9-6-20 16,-8 5-20-16,8-3-24 0,-9-2-30 0,9 0-44 0,1-4-69 15,-11 1-128-15,12 2-79 0,-3-3-40 0</inkml:trace>
  <inkml:trace contextRef="#ctx0" brushRef="#br0" timeOffset="34662.18">26477 18655 61 0,'8'0'422'15,"0"-5"-113"-15,-8 0-118 0,18 5-77 0,-9 0-46 0,-1 0-22 16,10 5-11-16,0 5-3 0,-11-5-1 0,10 9-3 16,3-4-1-16,-13 4-6 0,11 0-4 0,-1 7-4 0,-8-7-4 15,8 6-3-15,-8-6 0 0,8 7 2 0,-9-8 2 0,2 2 1 16,7-5 2-16,-9 0 0 0,-8 0 4 0,9 0 5 16,0-6 6-16,-9-4 10 0,0 5 11 0,0 0 10 0,0-5 5 15,0-5 3-15,0 0 1 0,-9 1-3 0,9-2-3 0,-9-3-9 16,9-1-8-16,0 0-12 0,-8-4-4 0,8-1-3 15,0-5-3-15,0 7-3 0,-9-7-2 0,9 0-1 0,0-1 2 16,0 3 3-16,9 3 2 0,-9 0 4 0,8 1 6 0,-8-1 2 16,0 0 2-16,9 10-3 0,-9-4-5 0,9 5-7 0,-9-2-4 15,0 6-7-15,0-5-6 0,8 5-5 0,-8 5-2 16,9 1 1-16,-9-2 0 0,9 5 0 0,-1 1 0 0,1 5 2 16,9 0-1-16,-10-6 0 0,-1 6-1 0,11 0-2 0,2 3-2 15,-4-2-13-15,2-1-22 0,8-1-24 0,-9-4-29 16,0 4-29-16,10-4-30 0,-2 1-38 0,0-1-48 15,2-1-55-15,0-5-79 0,-10 1-89 0,0 0-33 0</inkml:trace>
  <inkml:trace contextRef="#ctx0" brushRef="#br0" timeOffset="34915.92">27301 18694 359 0,'0'5'340'0,"9"-5"-122"16,0 10-90-16,7-10-57 0,3 8-32 0,-2-2-17 15,9-2-8-15,-1 2-3 0,11-1-2 0,-1-1-2 0,-2-4-1 16,11 6 0-16,0-6 1 0,-1-6 4 0,0 2 3 0,1 4 6 16,-1-5 8-16,-8-5 10 0,0 4 9 0,-9 2 13 15,0 0 9-15,-18-6 10 0,-8 5 5 0,0 5 4 0,-8-10-1 16,-9 5-3-16,-9 0 0 0,0 5-7 0,-9-5-8 16,-9 1-11-16,-7 4-10 0,7 0-10 0,-8 0-7 0,8 0-8 15,0 0-9-15,11 4-7 0,-2-4-7 0,9 5-16 0,0-5-27 16,8 0-29-16,9 5-36 0,1-5-42 0,8 0-62 15,8 0-91-15,1 5-143 0,9-5-74 0</inkml:trace>
  <inkml:trace contextRef="#ctx0" brushRef="#br0" timeOffset="35058.1">28109 18640 164 0,'-9'0'498'0,"0"-5"-122"0,1 0-150 15,0 5-105-15,8 0-68 0,0 0-43 0,0 0-33 0,8 0-35 16,9-5-51-16,-8 5-83 0,17 0-147 0,0-5-83 16</inkml:trace>
  <inkml:trace contextRef="#ctx0" brushRef="#br0" timeOffset="35596.99">28491 18611 397 0,'0'9'326'0,"0"-4"-140"0,0 0-98 16,9 5-54-16,9-5-27 0,-1-5-14 0,0 5-6 15,9-5-6-15,0 0-2 0,0 0-4 0,-1 0-2 0,10-5-3 16,-16 5-1-16,6-5 3 0,-7 0 4 0,-1 0 9 0,-9 0 9 15,2 0 12-15,-10 2 8 0,0-3 7 0,0 2 7 0,-10-2 5 16,2 1 1-16,-9 0 1 0,7 0-2 0,-6-5-2 16,-1 6 1-16,-2 0-2 0,-6-8-2 0,7 8 0 15,1-6-2-15,-1 1 2 0,2-1 1 0,-11-6 0 0,10 3 2 16,0-2 1-16,0 0 2 0,-1-4 3 0,9 4 3 0,-8 0 6 16,-1 1 4-16,10-1 5 0,-2 5 1 0,-7 0-2 15,9 0-6-15,-2 6-6 0,10-2-8 0,-8 2-9 0,8 4-10 16,0 0-7-16,8 0-8 0,2 4-1 0,-2 2 0 0,1-2 1 15,-1 6 1-15,10 5 1 0,-9-1 1 0,7 6 1 0,-6 0 2 16,8 0-1-16,-2 4 2 0,-6-4-1 0,7 8 0 16,-9-3 0-16,1-1-1 0,0 7 0 0,9-8 0 0,-10 7-1 15,0 4-2-15,10-5-1 0,-1 0 0 0,-9 0 0 16,9 7-1-16,1-8 0 0,1 2 0 0,6-6 0 0,-7 4-1 16,7-3-2-16,-7-5-2 0,8 4-5 0,0-9 0 0,-9 0-4 15,9-1 1-15,-8-9 0 0,-10 5 3 0,9-5 2 0,-7-5 3 16,-10 0 5-16,0 0 3 0,0-5 7 0,-10 0 3 15,-7 0 7-15,1-4 5 0,-3 3 2 0,-6-3 2 0,-10-1 2 16,1 0 1-16,-1 0-2 0,-1 0 0 0,10 1-6 0,-9-1-4 16,1 0-5-16,9 6-3 0,-2-2-6 0,1 3-15 15,1-9-21-15,7 9-33 0,9-4-40 0,9-1-71 0,0 2-122 16,0-3-134-16,18-6-79 0,8 5-34 0</inkml:trace>
  <inkml:trace contextRef="#ctx0" brushRef="#br0" timeOffset="36183.53">29455 18576 90 0,'-9'0'331'0,"-8"-4"-72"0,8 4-67 0,0-4-56 15,1 4-40-15,0 0-24 0,-9 0-13 0,-3 0-7 0,13 0-5 16,-11 4-2-16,1 0-4 0,-1 1-5 0,-8 0-2 16,9 0-1-16,-9 0 0 0,9 6 5 0,-8-1 1 0,5-7 3 15,-5 7 1-15,8 5 3 0,-9-5-2 0,8 4-2 16,1 1-2-16,0 0-4 0,8-1-3 0,-9 0-4 0,10 1-3 16,8 1-4-16,0-8-4 0,0 7-5 0,8-5-3 0,2 0-2 15,7 0-1-15,0-1-1 0,0 1 0 0,9 0-1 16,9-5-2-16,0 0-1 0,0-5-9 0,8 0-14 0,0 0-17 15,10 0-23-15,-1 0-29 0,9-5-38 0,-10 0-51 0,10 0-73 16,-10-4-108-16,3 3-89 0,-11 3-44 0</inkml:trace>
  <inkml:trace contextRef="#ctx0" brushRef="#br0" timeOffset="37845.82">29915 18694 119 0,'-35'5'443'0,"10"5"-119"16,-11-6-125-16,19 6-81 0,-9-6-48 0,8 7-28 0,2-1-13 16,6-6-8-16,2 6-3 0,8 0-5 0,8-4-3 0,-8 2-7 15,18-3-7-15,-10-5-8 0,10 5-3 16,8-5-4-16,-9 0-1 0,9 0 0 0,2-5 0 0,-3 0 2 0,-8-3 4 16,1 2 7-1,0-4 6-15,-10 0 3 0,0 0 5 0,0 6 4 16,-8-7 3-16,0 1 4 0,0 2 3 0,-8 2 1 15,0 2-1-15,0-1-1 0,-10 0-3 0,9 5-3 0,-9 0-3 16,0 5-2-16,3-5-3 0,-3 5-2 0,-1 5-2 0,2-6-1 16,9 6 0-16,-1-6 0 0,-8 7 0 0,8-1-2 15,9-6 1-15,0 6-3 0,9-6 2 0,-1 2 2 0,1 0-1 16,8-3 0-16,0 2-1 0,2-5-1 0,6-5-3 16,1 5 2-16,1-3-2 0,-1-3-2 0,0 0 3 0,-1-2-1 15,1 2 0-15,2-4 5 0,-12 1 0 0,11-1 1 0,-12 0 5 16,5-4-1-16,-4 4 1 0,-7-5 3 0,0 6 1 15,-9-1 3-15,8-5 4 0,-8 5 2 0,-8 0 1 0,8 1 2 16,0-1 2-16,-9 0-1 0,0 5 1 0,1-5-2 0,0 2-2 16,-2 2-1-16,0 0 1 0,3 2-2 0,-1 0-1 0,8-2 0 15,-10 2 1-15,2 4-3 0,8-5-1 0,-9 5-1 16,9 0-6-16,-9 0 2 0,2 5-4 0,-3-5 1 0,10 10-5 16,-9-6 2-16,0 6-1 0,9 0 0 0,0-1 3 15,0 1-2-15,0 6 1 0,0-6-2 0,9 3 1 0,0 2-1 16,-9 0 0-16,10-1 0 0,-3 1 0 0,2-1-1 15,0 0 0-15,-1 2 0 0,2-1 4 0,5-1-2 0,5 2-1 16,-12-3-2-16,18 3 0 0,-9-3 0 0,0 2-2 0,1-5 0 16,7 0-5-16,2 0-1 0,-1 0-5 15,1-6 2-15,-2 1 2 0,1 0 2 0,-9-5 0 0,10 0 2 0,-10 0 3 16,0-5 1-16,1 0 5 0,-10 1 0 0,1-6-2 16,8 0 1-16,-9 5-1 0,-8-5-2 0,0-4 1 0,9 5 0 15,-9-7 1-15,0 1-2 0,0 1 0 0,0 0-1 0,0-2 1 16,0 1 0-16,-9 1 1 0,9-5 1 0,-8 4 1 15,-2 1 1-15,3-1 0 0,-10 0 2 0,7 0 1 0,-6 2-1 16,-2-3 1-16,1 1 0 0,-1 1-1 0,1 0-1 0,0 4 1 16,0-1-1-16,7 1 1 0,-6 0-1 0,-2 2-2 0,9 3 1 15,0 0-1-15,1 0 0 0,-1 0-1 0,9 5 0 16,-8-5-2-16,8 5 0 0,0 0-1 0,-10 0 0 0,10 0-2 16,0 0 1-16,0 0 0 0,0 5 1 0,-8 0 0 15,8-5 2-15,0 10 4 0,-9-5 5 0,9 9 5 0,-8-4 4 16,8 0 1-16,0 5 3 0,-9-1 1 0,9 0 1 15,0 1-4-15,0 1-4 0,0-3-4 0,9 2-2 0,-9 0-3 16,0 4-2-16,8-4-3 0,-8 0 0 0,9 3-1 0,-9 3-2 16,8-1 0-16,2-6 0 0,-10 0 0 15,17 1-2-15,-9 4 1 0,10-4-2 0,-11 0 2 0,13 0 1 16,-3-1-2-16,0 1-1 0,0-6-2 0,0 1-3 0,10 1-5 0,-1-8-5 16,0 3-9-16,8 0-4 0,-6-3-6 15,-3-3-5-15,8 0-3 0,-6 0 0 0,-1 0 1 0,8-3 4 0,-8 3 3 16,-8-6 4-16,-1 0 6 0,1 3 5 0,0-4 5 15,8 3 4-15,-8 0 3 0,-11-6 2 0,3 0 3 0,6 0 2 0,-7 0 1 16,0 1 0-16,0-6-2 0,-9 5 2 0,8-5 1 16,0 2-1-16,2-3 1 0,-10 3 0 0,0-3 1 0,8 2 2 15,-8 4 1-15,0-5 4 0,0 5 3 0,0 0 5 16,0 1 1-16,-8 4 5 0,8-5 1 0,0 5 2 0,-10 5 3 16,2-5-1-16,8 1-1 0,0 4-3 0,-8 0-2 0,8-5-3 15,0 5-4-15,-9 0-2 0,0 0-3 0,9 0-3 16,-17 5 0-16,9-1-1 0,-2-4-2 0,3 5 0 0,-11 0 4 15,9 0-1-15,-1 5-1 0,3-5 1 0,-11-1 1 0,10 2 1 16,-2 2 1-16,2 2 1 0,8-4 1 0,0 3-2 16,-9 1 1-16,9-4-1 0,0 2-1 0,0 4 0 0,0-4-2 15,0 2 0-15,9 1-2 0,-9-1 1 16,8-7-3-16,2 7 2 0,-2 0-1 0,-8 0-2 0,8-5 0 16,2 5 0-16,-3-6-1 0,12 2 1 0,-11-2 2 0,2-4-1 0,7 5 1 15,-9-5 0-15,9 0 1 0,1 0 0 16,-10-5 1-16,10 5 0 0,8-4-2 0,-9-6-1 0,-9 5 1 15,9-5 0-15,-7 5-1 0,-2-5-1 0,1 1-1 0,1 0 0 16,-3-1 1-16,3-1-2 0,-2 6 1 0,0-5-2 0,2 1 0 16,-10-1 1-16,8 6 1 0,1-6-2 0,-1 4-1 0,10-3-1 15,-10 3-3-15,2 2-1 0,6-2-2 0,-7 2-3 0,0 4-1 16,8-4-1-16,-8 4 1 0,-1 0 1 0,1 0 2 16,9 0 3-16,-10 0 2 0,9 0 1 0,-7 4 2 0,-2 0 2 15,-1-4 0-15,4 6-1 0,-2 4 3 0,-9-5-3 0,8-1 1 16,2 6 1-16,-10-4 0 0,0 2 0 0,7-2-1 0,-7 3 1 15,9 1 0-15,-1-5-1 0,-8 0 0 0,10 5-3 16,-10-4 1-16,8-3-1 0,-8 3-2 0,0-2-1 0,0 1 0 16,-8 0-2-16,-2 0 1 0,2 0 2 0,-1 0 1 0,-8-5 2 31,9 5 2-31,-19 0 2 0,19-1 0 0,-10-4 2 0,9 6 1 0,-7-6-2 16,6 4 0-16,1-4 1 0,1 0 0 0,-1 0-1 0,9 0-1 0,0 0 2 0,-8-4-2 0,8 4 1 15,0-6 1 1,0 2-2-16,8-1-1 0,-8 0 1 0,0 0 1 0,9 0-1 0,-9-5 1 0,0 5 0 0,0 1-1 15,8-2 0-15,-8 3 0 0,0-3 0 0,0 2-1 16,0 4-4-16,0 0 0 0,9-6 2 16,-9 6 0-16,0 0 1 0,0 0-1 0,0 0-1 0,10 0 1 0,-2 0 5 0,0 0-2 15,1 0-1-15,-1 0-1 0,2 0 1 16,5-5-1-16,5 5-2 0,-12 0 1 0,9-5-2 0,0 5 1 0,-7-5 0 31,6 5 1-31,2-5-2 0,-1 5-1 0,1-3 0 0,8-3-1 16,-9 0-2-16,8 2 0 0,-5 0-2 0,5-2 1 0,-8-4 2 15,9 6-1-15,-8-7 2 0,7 1 4 0,-7 2 2 16,-1 2 1-16,-8-3 1 0,-1-1 0 0,-8 5 0 0,8 0 5 16,-8 0-2-16,-8 1-1 0,0-1 0 0,-1 0-1 15,0 5 0-15,1-5 0 0,-10 5 0 0,1 0-1 0,0 0 1 16,0 0-1-16,-1 0 3 0,1 5 0 0,8 0 1 0,0-5-2 16,-9 5 1-16,9-1-2 0,9 1 0 0,0 0-1 0,9 0 0 15,2 0-1-15,-4 0 0 0,2 0 1 0,0-1-1 16,-1 2 0-16,9 2 1 0,1-2 1 0,-9-2-2 0,8 2 0 15,0 3 0-15,-8-3 1 0,8-2 0 0,-8 2-1 16,0 2 0-16,-1-2-2 0,-8 0 2 0,8 2 0 0,-8-3-1 16,-8 5 0-16,0-4-2 0,8 4-5 0,-18-7-8 0,10 7-10 15,-1 0-13-15,-8-5-14 0,8 5-18 0,-8-5-18 16,17 0-27-16,-9-1-27 0,9-4-39 0,0 0-48 0,0 0-80 16,9 0-74-16</inkml:trace>
  <inkml:trace contextRef="#ctx0" brushRef="#br0" timeOffset="38051.17">31999 18640 43 0,'-18'5'432'0,"11"-5"-109"0,-2 5-113 0,-1 0-86 0,2 0-53 16,-2 0-29-16,3 4-16 0,7-4-7 0,0 0-6 15,0 5 0-15,7-5-6 0,-7 5 0 0,10-6-3 0,-2 6-1 16,2-6-3-16,6 2 1 0,-6-1 1 0,7-1-5 0,0 2-4 15,-8-2-12-15,9 2-12 0,-10-6-23 0,10 0-35 16,-1 0-54-16,9 0-75 0,-8 0-106 0,-2-6-72 0</inkml:trace>
  <inkml:trace contextRef="#ctx0" brushRef="#br0" timeOffset="38336.21">32095 18699 280 0,'0'0'245'0,"0"0"-82"0,0 0-65 0,0-5-49 0,8 5-29 15,10 0-18-15,0-5-12 0,-2 0-8 0,2 0-6 0,8 0-2 16,-9 5-1-16,1-5 0 0,-1 5 1 0,-7-4 3 16,-2 4 7-16,-8 0 11 0,0 4 9 0,0-4 9 0,-8 5 10 15,-2 0 9-15,2 0 4 0,-10 5 5 0,9-5-1 0,-8-1-2 16,8 6-5-16,2-6-5 0,-3 2-5 0,10-2-6 16,-8 2-6-16,8-1-4 0,8-1-1 0,-8 2-3 0,17-6-1 15,-8 0-1-15,0-6-3 0,8 6 1 0,1 0 0 0,8-4 0 16,-18-1 1-16,10-1 3 0,-10 6 6 0,1-4 5 0,8 4 5 15,-17-6 3-15,8 6 2 0,1 0 0 16,-9 0 1-16,9 0-3 0,0 0-2 0,-1 0-4 0,1 6-4 16,-9-6-3-16,9 4-2 0,0 2-6 0,-1-6-9 0,10 5-18 15,-11-1-27-15,3-4-45 0,0 0-64 0,6 0-117 0,-16-4-91 16</inkml:trace>
  <inkml:trace contextRef="#ctx0" brushRef="#br0" timeOffset="38510.96">30313 18665 497 0,'-25'0'588'0,"17"-5"-119"0,8 5-187 0,0-5-126 0,17 5-83 16,10-5-46-16,-1 5-27 0,17 0-27 0,9 0-30 15,7 0-47-15,12-5-86 0,7 5-166 0,-8 0-100 0,-2 0-64 16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06T06:13:11.32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27848 14716 79 0,'-6'0'288'0,"6"-3"-85"0,-7 3-76 15,7-5-48-15,-6 5-27 0,6-3-12 0,0 3-6 0,0 0-2 0,0 0 0 16,-7-4 0-16,7 4-1 0,0-3-1 0,7 3 3 0,-7-4 6 15,0 0 1-15,0 4 1 0,0-3 6 0,0-1 1 0,6 0 3 16,-6 1 4-16,0-2-2 0,0 2 0 0,0 3-4 16,0-3 0-16,0 3-2 0,-6-4-1 0,6 4 1 0,0 0 0 15,0-4-2-15,0 4 3 0,-7 0 4 0,7-3 8 0,0 3 10 16,-6 0 13 0,6-4 13-16,-7 0 14 0,7 4 15 0,-6 0 15 0,6-3 21 15,-6-1 14-15,-2 1 6 0,8 3-3 0,-6-4-9 0,0 0-13 16,-1 0-18-16,0 0-19 0,1 0-28 0,0 2-25 0,-7-3-19 0,6 2-13 0,-6-1-8 0,0 0-2 15,0 4-1 1,-6-3-2-16,5-1-1 0,-6 0 0 0,8 1 0 0,-8 0 4 0,1 3-3 16,5-4 0-16,-5 0 0 0,6 0 0 0,-6 1 0 15,-1 3 0-15,7-4 0 0,-6 4-2 0,6-4 3 0,-7 4-2 0,6 0-1 0,-4 0-1 16,-2 0-1-16,-7 0 0 0,9 4-2 0,-9 0-1 0,7-1-2 16,-6 1-1-16,1 0 1 0,-1 3-2 15,6-4 1-15,-6 5 3 0,0-1 0 0,0-3 0 0,0 4 2 16,0-2 2-16,-7 2 1 0,7 0 1 0,-6 2 3 0,5-2-2 15,1-1 1-15,-6 0 0 0,6 4-3 0,-1 0-2 0,2-3-2 16,-7 2-3-16,5-2-1 0,1 3-4 0,0 0-1 0,-6-1-3 16,12 2 0-16,-13 3 0 0,7-4-1 0,7 3 2 0,-7 1-1 15,0-1-1-15,-1 5-1 0,1-1 4 0,1 0 0 0,-9 0-3 32,16 1 1-32,-15-1-1 0,7 4 1 0,0 0-2 15,-1 0 3-15,1 0-4 0,1-4 2 0,-1 5 3 0,0-2 0 16,6 2 1-16,-6 2-1 0,7-3 2 0,5 0-1 0,-5 1 0 15,5-2-1-15,-4 1 0 0,4 4-1 0,1-4-1 16,7-4 1-16,-8 3-1 0,8 2-1 0,0-1 1 0,-8 0 0 16,14-4 0-16,-6 4 0 0,6 0 1 0,0-3-3 0,0 3 2 15,0-4 1-15,0 4-7 0,0 0 3 0,6-4 2 0,-6 4 1 16,8 0 1-16,-2-3 2 0,0 2-2 0,0 1 0 16,1-3 7-16,0 3-3 0,-1-4-1 0,7-1 0 0,1 6 0 15,-2-5 0-15,2 1 0 0,5-1-1 0,-6-3 1 0,13 3-2 16,-7-3 0-16,1-1-1 0,7 2-1 0,-2-2-2 15,1 4-1-15,0-7 1 0,0 4-1 0,1-1 0 0,5 1 0 16,1-4 0-16,-7 0 0 0,6 3 0 0,-6-3 1 0,7 1-1 16,-7-1 2-16,7-1 0 0,-8-2-2 0,1-1 2 0,7 4 0 15,-7-3 1-15,6-1-3 0,1 0 0 0,-1-3 0 16,1 0 0-16,-1 0 0 0,2-4-1 0,5 3-2 0,-1-6 1 16,1 3 2-16,7-4 2 0,-7 0 0 0,7-3 0 0,-1-1 1 15,2 1 1-15,-2-4 0 0,0 0-1 0,1-4-2 16,-1 5-1-16,-5-6 0 0,5 2 0 15,1-4 0-15,-1-1-1 0,1 1 1 0,-1-4-1 0,1 0 0 0,6-3-1 16,-6-1 2-16,-1-4 1 0,1 1 2 0,6 0 1 0,-6-3 5 16,-1-2 3-16,1-3 5 0,-1 1 9 0,-5-4 2 0,-1-1 5 15,-7 1 6-15,1-4 10 0,-1-4 10 0,-6 4 8 16,1-3 10-16,-9-1 14 0,2 0 16 0,-13 1 17 0,6-1 14 16,-13 4 12-16,0-3 12 0,-13 2 7 0,6-2 3 0,-5 3-1 15,-8 3-8-15,0-2-13 0,-6 6-11 0,1 1-14 0,-8 2-21 16,-7 1-16-16,1 4-18 0,1 0-18 0,-8 4-14 15,0 3-11-15,-6-1-22 0,0 5-29 0,0 0-41 0,-7 3-54 16,1 4-68-16,-1 3-93 0,0 5-90 0,1-1-174 0,12 1-188 16,0 6-233-16,1 1-112 0,5 3-29 0,8 4 23 15,-1 0 67-15</inkml:trace>
  <inkml:trace contextRef="#ctx0" brushRef="#br0" timeOffset="13365.87">18736 9843 113 0,'0'-3'184'0,"0"-1"-46"16,0 0-41-16,-6-3-31 0,6 3-15 0,0-3-9 15,0 4-7-15,0-1-5 0,-6 0-5 0,6 1-1 0,0-2-3 16,-6 2-6-16,6 3-3 0,-7-3-3 0,0 3-2 0,7 0-3 16,-6 0-3-16,-1 0-1 0,7 0-2 0,-6 0 1 15,0 3 0-15,6-3 1 0,-8 0 3 0,8 0 5 0,0 3 7 16,-6-3 8-16,6 0 9 0,0 0 8 0,0-3 10 0,0 3 6 16,0-3 1-16,-6-1 0 0,6 0 0 0,0 1 3 0,0-1-1 15,-6 0-3-15,6 1-5 0,0-1-4 0,-8 1 1 16,8-1-3-16,-6-4-6 0,6 4-7 0,0 0 0 0,-6 1 2 15,6-1 6-15,-7 4 5 0,7-3 4 0,-6 3 5 0,6 0 3 16,-7 0 2-16,7 0-5 0,-7 0-4 0,7-4-7 16,0 4-7-16,-6 0-9 0,6 0-7 0,0 0-7 15,0 4-5-15,0-4-3 0,0 3-5 0,0 1-2 0,0 7 5 16,0 1-2-16,0 2 1 0,0 1 5 0,0 3 4 0,0 7 7 16,0-2 14-16,0 6 22 0,6 4 9 0,-6 0 22 0,0 3 17 15,7 4 7-15,-7 1 8 0,7 3 4 0,-1-4 1 16,-6 8-9-16,7-1-6 0,-1 5-7 0,-6-1-9 0,0 4-5 15,6 3-4-15,-6 5-8 0,8-1-11 0,-8 1-13 0,0 2-9 16,6-2-13-16,-6-1-6 0,6 4-4 0,-6-4-8 16,0 0-2-16,6 1-3 0,-6-5-7 0,0 1 2 0,8-8 2 15,-8 0 2-15,0-6-1 0,0-5 2 0,6 0 0 0,-6-7 2 16,0-4 6-16,0-3-1 0,6-4 2 0,-6-4 7 16,0 0 5-16,0-7 8 0,0 0 12 0,0 1 15 0,-6-5 14 15,6-3 13-15,0 0 9 0,-6-1 5 0,6-3 0 0,-14-3-2 16,8-1-9-16,-8 0-12 0,8-3-13 0,-13-5-12 0,5 1-12 15,-4 0-9-15,-2-3-8 0,0-1-5 0,1-3-2 16,-1 3-4-16,0-3 0 0,1 0-2 0,-7 3-2 0,6-3-1 16,1-1-1-16,-1 5 0 0,8-1-1 0,-8 0 0 0,6 4-1 15,1 1 0-15,1 2-1 0,5 1-3 0,0 3-3 16,1 1-3-16,0-1-2 0,6 4-1 0,-7 4-2 0,7-1-1 16,0 5 0-16,7 6 1 0,-7 1 2 0,6 3 2 0,7 0 3 15,-6 4-2-15,5 1 1 0,8 2 2 0,-7 1-2 0,7-1 0 16,-1 1 1-16,1-1-1 0,0 1 1 0,6 0-2 15,-7 3 1-15,7-7 1 0,0 4-1 0,0-5 2 0,7 2 0 16,-7-8 1-16,-1-1 1 0,9-3 4 0,-2-7 1 0,1-4 1 16,-1-4 6-16,1-7 7 0,6-3 8 0,-7-8 15 15,1-1 18-15,-1-5 19 0,7-6 22 0,-7 1 18 0,2 0 11 16,-9-7 9-16,8 3 7 0,-7-3-1 0,0 3-7 16,-6 1-7-16,6-1-10 0,-13 1-9 0,7 6-9 0,-8-3-9 0,2 8-9 15,-8 3-12-15,0 0-9 0,1 4-14 0,-1 2-11 16,1 2-13-1,-7 3-9-15,7 3-22 0,-7 2-41 0,6-2-55 0,-6 8-60 0,6 0-64 0,8 0-64 0,-2 8-66 0,1-5-161 16,13 4-188-16,1 0-191 0,5 1-93 0,-6-5-25 16,-6 1 18-16,-1-4 35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2C48-8241-C033-41C0-F392DE5B0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05012A-3B10-C7A3-14A9-EFCF946BE3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5D9D6-EACA-BAA1-5526-716D8EC62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D4062-0DF4-5236-CC5A-08E91B065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939E2-55CB-C2F2-3084-034E2D24D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130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5A72-3204-0CDA-14E6-B0A99F33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FF7F2-7A93-1766-E76E-D61318B8E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C2A1-6E31-2E1E-3894-288A624B2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6AB36-6C3B-6087-7EEF-99D4FB97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473A-C4D3-7FEF-2DB2-7CD38CF10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56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4931-033E-7FE7-7666-B18FC30E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96B37-5EF0-AAC9-EB67-410B7DDE0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D1BFE-944E-9175-A26E-68AEF9FC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F8929-1A75-BAA8-3F2B-DAE084AC7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06366-6B73-083F-368E-BF28D44AE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996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A1921-750B-C6D3-2D94-5AAB40C4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AE2D2-8C6E-B766-F95A-7922DAB74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FA28E-C0C7-0CD6-D4C5-A0B91988C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8641BC-9AC6-85E0-28F2-57C62F2F4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950A0-9287-366A-05C8-7C0421CEA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8DA8DD-3B7C-65F1-4071-8EB45A2F6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490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A4AA-56D0-1C95-0170-A2BB9B23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2840F-AA52-4B20-3B19-B42B83534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92467-E112-887B-CD99-E30640E4E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5E16-5421-45B8-2627-492A76B81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975E8A-EF31-500B-6A35-5548CF16AC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E4523C-A892-3C5D-ECCF-5C71AD67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B68014-9227-BD2B-9386-24043D1BC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66636D-2261-A1FF-162B-5EF8D797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57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3CC5A-435C-646B-6A95-DFA974093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02E0E0-7473-3837-A110-F7E1AD714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F67DF-5889-512D-BCC4-665ED8888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380CCD-0A6C-7DC9-F8B5-18F839B35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63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8BB817-CA49-CD6C-98AB-4BB993FA5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42BA4-F433-BF92-12A9-C8708E1AB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B24DD1-560B-0EC4-B3AC-A96ED8458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7759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AF0E-E573-03F0-92DC-7D3673D9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8860D-52F7-E6E7-08B4-C86DF91AF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DE7CD-A016-8ABB-ABF4-0CF58421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75B29-30DD-A005-7131-5EADD268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169DC-632A-A254-4361-464651F8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132D6-C4E9-9D58-F2B8-DE11EBE32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398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25B3C-0567-F403-14B2-A32256BF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1B3F61-F750-9D01-A56D-271828A674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C31AC-1170-44FC-0D1A-645EDBC34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81BF4-A231-8690-C286-44323A4B5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527BC-9F05-E0F5-ED82-86B02B88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3F65F-BE2D-7361-8297-BC73A2FF0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335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B2329-4ABD-E1AE-B1BE-35D715EE5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9EB09-E262-E6A3-78F7-4FBA569B24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46476-0AD6-6DD3-E31D-DF8E21423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CB31F-0897-B6F3-4B80-CCB5AD94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4D097-ED75-898D-BF6A-E6F55FC3D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286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024E1B-5499-0FAE-CDF6-4743BC84A2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07BAC-B7C2-52C0-D32E-C582D1385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5A946-0677-2CD8-556E-DE85347EB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318A0-775D-32D6-A387-04A0B8F4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A9BEA-A239-DDF4-D1EE-79CF0F37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863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2B3DE3-E19D-4E8D-F5F9-D3BFA8361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AFAD8-9A83-49F3-A70C-8C99B3BB5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89FFE-EFEF-7DAC-A631-A594C58C07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B57A4-3C9A-4AD5-9B87-320DA9CC1F69}" type="datetimeFigureOut">
              <a:rPr lang="en-IN" smtClean="0"/>
              <a:t>09-08-2026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9B0D7-3A21-C92E-35A8-BB0A7ED662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B3A71-BABA-3FA4-646A-C4D856A35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405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yogesh_2501ph27@iitp.ac.in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emf"/><Relationship Id="rId3" Type="http://schemas.openxmlformats.org/officeDocument/2006/relationships/image" Target="../media/image2.wmf"/><Relationship Id="rId7" Type="http://schemas.openxmlformats.org/officeDocument/2006/relationships/customXml" Target="../ink/ink2.xml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emf"/><Relationship Id="rId4" Type="http://schemas.openxmlformats.org/officeDocument/2006/relationships/customXml" Target="../ink/ink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png"/><Relationship Id="rId4" Type="http://schemas.openxmlformats.org/officeDocument/2006/relationships/customXml" Target="../ink/ink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5.png"/><Relationship Id="rId4" Type="http://schemas.openxmlformats.org/officeDocument/2006/relationships/customXml" Target="../ink/ink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2.wmf"/><Relationship Id="rId7" Type="http://schemas.openxmlformats.org/officeDocument/2006/relationships/image" Target="../media/image4.wmf"/><Relationship Id="rId12" Type="http://schemas.openxmlformats.org/officeDocument/2006/relationships/customXml" Target="../ink/ink5.xml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6.wmf"/><Relationship Id="rId5" Type="http://schemas.openxmlformats.org/officeDocument/2006/relationships/image" Target="../media/image3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5.wmf"/><Relationship Id="rId14" Type="http://schemas.openxmlformats.org/officeDocument/2006/relationships/image" Target="../media/image143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6.xml"/><Relationship Id="rId3" Type="http://schemas.openxmlformats.org/officeDocument/2006/relationships/image" Target="../media/image2.wmf"/><Relationship Id="rId7" Type="http://schemas.openxmlformats.org/officeDocument/2006/relationships/image" Target="../media/image8.wmf"/><Relationship Id="rId12" Type="http://schemas.openxmlformats.org/officeDocument/2006/relationships/image" Target="../media/image146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7.bin"/><Relationship Id="rId11" Type="http://schemas.openxmlformats.org/officeDocument/2006/relationships/customXml" Target="../ink/ink7.xml"/><Relationship Id="rId5" Type="http://schemas.openxmlformats.org/officeDocument/2006/relationships/image" Target="../media/image7.wmf"/><Relationship Id="rId10" Type="http://schemas.openxmlformats.org/officeDocument/2006/relationships/image" Target="../media/image128.emf"/><Relationship Id="rId4" Type="http://schemas.openxmlformats.org/officeDocument/2006/relationships/oleObject" Target="../embeddings/oleObject6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emf"/><Relationship Id="rId4" Type="http://schemas.openxmlformats.org/officeDocument/2006/relationships/customXml" Target="../ink/ink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png"/><Relationship Id="rId4" Type="http://schemas.openxmlformats.org/officeDocument/2006/relationships/customXml" Target="../ink/ink10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11.wmf"/><Relationship Id="rId7" Type="http://schemas.openxmlformats.org/officeDocument/2006/relationships/oleObject" Target="../embeddings/oleObject11.bin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11" Type="http://schemas.openxmlformats.org/officeDocument/2006/relationships/image" Target="../media/image116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2.jpeg"/><Relationship Id="rId9" Type="http://schemas.openxmlformats.org/officeDocument/2006/relationships/customXml" Target="../ink/ink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emf"/><Relationship Id="rId5" Type="http://schemas.openxmlformats.org/officeDocument/2006/relationships/customXml" Target="../ink/ink12.xml"/><Relationship Id="rId4" Type="http://schemas.openxmlformats.org/officeDocument/2006/relationships/image" Target="../media/image11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image" Target="../media/image113.png"/><Relationship Id="rId7" Type="http://schemas.openxmlformats.org/officeDocument/2006/relationships/image" Target="../media/image16.wmf"/><Relationship Id="rId1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115.png"/><Relationship Id="rId5" Type="http://schemas.openxmlformats.org/officeDocument/2006/relationships/image" Target="../media/image15.wmf"/><Relationship Id="rId10" Type="http://schemas.openxmlformats.org/officeDocument/2006/relationships/image" Target="../media/image114.png"/><Relationship Id="rId4" Type="http://schemas.openxmlformats.org/officeDocument/2006/relationships/oleObject" Target="../embeddings/oleObject12.bin"/><Relationship Id="rId9" Type="http://schemas.openxmlformats.org/officeDocument/2006/relationships/image" Target="../media/image17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18.wmf"/><Relationship Id="rId7" Type="http://schemas.openxmlformats.org/officeDocument/2006/relationships/image" Target="../media/image20.wmf"/><Relationship Id="rId12" Type="http://schemas.openxmlformats.org/officeDocument/2006/relationships/image" Target="../media/image31.png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19.wmf"/><Relationship Id="rId10" Type="http://schemas.openxmlformats.org/officeDocument/2006/relationships/customXml" Target="../ink/ink13.xml"/><Relationship Id="rId4" Type="http://schemas.openxmlformats.org/officeDocument/2006/relationships/oleObject" Target="../embeddings/oleObject16.bin"/><Relationship Id="rId9" Type="http://schemas.openxmlformats.org/officeDocument/2006/relationships/image" Target="../media/image21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emf"/><Relationship Id="rId3" Type="http://schemas.openxmlformats.org/officeDocument/2006/relationships/image" Target="../media/image22.wmf"/><Relationship Id="rId7" Type="http://schemas.openxmlformats.org/officeDocument/2006/relationships/customXml" Target="../ink/ink15.xml"/><Relationship Id="rId2" Type="http://schemas.openxmlformats.org/officeDocument/2006/relationships/oleObject" Target="../embeddings/oleObject19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9.emf"/><Relationship Id="rId4" Type="http://schemas.openxmlformats.org/officeDocument/2006/relationships/customXml" Target="../ink/ink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r>
              <a:rPr lang="en-IN" sz="3200" b="1" dirty="0"/>
              <a:t>Season 5, Lecture 7 (S5,L7): 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12EB362A-5841-5245-C4EC-22712F307F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b="67590"/>
          <a:stretch/>
        </p:blipFill>
        <p:spPr>
          <a:xfrm>
            <a:off x="3269673" y="0"/>
            <a:ext cx="5954002" cy="33234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9673" y="1590675"/>
            <a:ext cx="5954002" cy="2286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C4830D-3B61-5DB6-CA55-0FDD745CA9E0}"/>
              </a:ext>
            </a:extLst>
          </p:cNvPr>
          <p:cNvSpPr/>
          <p:nvPr/>
        </p:nvSpPr>
        <p:spPr>
          <a:xfrm>
            <a:off x="3269673" y="1933200"/>
            <a:ext cx="5954002" cy="11637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</a:rPr>
              <a:t>3-1-0-4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5375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73266"/>
              </p:ext>
            </p:extLst>
          </p:nvPr>
        </p:nvGraphicFramePr>
        <p:xfrm>
          <a:off x="915223" y="440260"/>
          <a:ext cx="10107454" cy="5985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0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294973517"/>
                    </a:ext>
                  </a:extLst>
                </a:gridCol>
                <a:gridCol w="1687484">
                  <a:extLst>
                    <a:ext uri="{9D8B030D-6E8A-4147-A177-3AD203B41FA5}">
                      <a16:colId xmlns:a16="http://schemas.microsoft.com/office/drawing/2014/main" val="2995396812"/>
                    </a:ext>
                  </a:extLst>
                </a:gridCol>
                <a:gridCol w="1562793">
                  <a:extLst>
                    <a:ext uri="{9D8B030D-6E8A-4147-A177-3AD203B41FA5}">
                      <a16:colId xmlns:a16="http://schemas.microsoft.com/office/drawing/2014/main" val="1238410764"/>
                    </a:ext>
                  </a:extLst>
                </a:gridCol>
              </a:tblGrid>
              <a:tr h="9948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Time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11:11:55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12-12:55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3-3:55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4- 4:55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02-02:55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86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9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Monday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9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Tuesday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4732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174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Wednesday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86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Thursday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R101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IN" sz="2000" b="0" dirty="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2074633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461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262317"/>
              </p:ext>
            </p:extLst>
          </p:nvPr>
        </p:nvGraphicFramePr>
        <p:xfrm>
          <a:off x="0" y="81973"/>
          <a:ext cx="8432801" cy="6790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0080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596640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57713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718738">
                  <a:extLst>
                    <a:ext uri="{9D8B030D-6E8A-4147-A177-3AD203B41FA5}">
                      <a16:colId xmlns:a16="http://schemas.microsoft.com/office/drawing/2014/main" val="2125321071"/>
                    </a:ext>
                  </a:extLst>
                </a:gridCol>
                <a:gridCol w="583926">
                  <a:extLst>
                    <a:ext uri="{9D8B030D-6E8A-4147-A177-3AD203B41FA5}">
                      <a16:colId xmlns:a16="http://schemas.microsoft.com/office/drawing/2014/main" val="1750234889"/>
                    </a:ext>
                  </a:extLst>
                </a:gridCol>
                <a:gridCol w="583926">
                  <a:extLst>
                    <a:ext uri="{9D8B030D-6E8A-4147-A177-3AD203B41FA5}">
                      <a16:colId xmlns:a16="http://schemas.microsoft.com/office/drawing/2014/main" val="1192936537"/>
                    </a:ext>
                  </a:extLst>
                </a:gridCol>
                <a:gridCol w="583926">
                  <a:extLst>
                    <a:ext uri="{9D8B030D-6E8A-4147-A177-3AD203B41FA5}">
                      <a16:colId xmlns:a16="http://schemas.microsoft.com/office/drawing/2014/main" val="499582869"/>
                    </a:ext>
                  </a:extLst>
                </a:gridCol>
                <a:gridCol w="583926">
                  <a:extLst>
                    <a:ext uri="{9D8B030D-6E8A-4147-A177-3AD203B41FA5}">
                      <a16:colId xmlns:a16="http://schemas.microsoft.com/office/drawing/2014/main" val="2813595612"/>
                    </a:ext>
                  </a:extLst>
                </a:gridCol>
                <a:gridCol w="583926">
                  <a:extLst>
                    <a:ext uri="{9D8B030D-6E8A-4147-A177-3AD203B41FA5}">
                      <a16:colId xmlns:a16="http://schemas.microsoft.com/office/drawing/2014/main" val="646018839"/>
                    </a:ext>
                  </a:extLst>
                </a:gridCol>
              </a:tblGrid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Anirudh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Karthikeyan</a:t>
                      </a:r>
                      <a:r>
                        <a:rPr lang="en-US" sz="1800" dirty="0">
                          <a:effectLst/>
                        </a:rPr>
                        <a:t>" &lt;anirudh_2501ph19@iitp.ac.in&gt;;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4393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2.  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"Anshita Meena" &lt;anshita_2501ph08@iitp.ac.in&gt;;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3.  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"Aritro Ghosh" &lt;aritro_2501ph03@iitp.ac.in&gt;;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4.  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"Arunya Guha" &lt;arunya_2501ph28@iitp.ac.in&gt;;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5. 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"Avala Venkata Hemanth" &lt;avala_2501ph37@iitp.ac.in&gt;;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6. 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"Ayush Kumar" &lt;ayush_2501ph24@iitp.ac.in&gt;;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7. 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"Badavath Madhulatha" &lt;badavath_2501ph38@iitp.ac.in&gt;;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8.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"Banothu Somanna" &lt;banothu_2501ph36@iitp.ac.in&gt;;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9. 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"Chenche Shankara Suman" &lt;chenche_2501ph07@iitp.ac.in&gt;;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10. 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Davala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Bhuvana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</a:t>
                      </a:r>
                      <a:r>
                        <a:rPr lang="en-US" sz="1800" dirty="0">
                          <a:effectLst/>
                        </a:rPr>
                        <a:t>" &lt;davala_2501ph25@iitp.ac.in&gt;;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290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553825"/>
              </p:ext>
            </p:extLst>
          </p:nvPr>
        </p:nvGraphicFramePr>
        <p:xfrm>
          <a:off x="91441" y="-1"/>
          <a:ext cx="8808718" cy="70256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8304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845976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55505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20518">
                  <a:extLst>
                    <a:ext uri="{9D8B030D-6E8A-4147-A177-3AD203B41FA5}">
                      <a16:colId xmlns:a16="http://schemas.microsoft.com/office/drawing/2014/main" val="1092367964"/>
                    </a:ext>
                  </a:extLst>
                </a:gridCol>
                <a:gridCol w="683683">
                  <a:extLst>
                    <a:ext uri="{9D8B030D-6E8A-4147-A177-3AD203B41FA5}">
                      <a16:colId xmlns:a16="http://schemas.microsoft.com/office/drawing/2014/main" val="351755251"/>
                    </a:ext>
                  </a:extLst>
                </a:gridCol>
                <a:gridCol w="683683">
                  <a:extLst>
                    <a:ext uri="{9D8B030D-6E8A-4147-A177-3AD203B41FA5}">
                      <a16:colId xmlns:a16="http://schemas.microsoft.com/office/drawing/2014/main" val="889483087"/>
                    </a:ext>
                  </a:extLst>
                </a:gridCol>
                <a:gridCol w="683683">
                  <a:extLst>
                    <a:ext uri="{9D8B030D-6E8A-4147-A177-3AD203B41FA5}">
                      <a16:colId xmlns:a16="http://schemas.microsoft.com/office/drawing/2014/main" val="2628570254"/>
                    </a:ext>
                  </a:extLst>
                </a:gridCol>
                <a:gridCol w="683683">
                  <a:extLst>
                    <a:ext uri="{9D8B030D-6E8A-4147-A177-3AD203B41FA5}">
                      <a16:colId xmlns:a16="http://schemas.microsoft.com/office/drawing/2014/main" val="300101912"/>
                    </a:ext>
                  </a:extLst>
                </a:gridCol>
                <a:gridCol w="683683">
                  <a:extLst>
                    <a:ext uri="{9D8B030D-6E8A-4147-A177-3AD203B41FA5}">
                      <a16:colId xmlns:a16="http://schemas.microsoft.com/office/drawing/2014/main" val="3512607604"/>
                    </a:ext>
                  </a:extLst>
                </a:gridCol>
              </a:tblGrid>
              <a:tr h="502895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"David Pratap Singh" &lt;david_2501ph26@iitp.ac.in&gt;;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"Deepak Kumar" &lt;deepak_2503ph03@iitp.ac.in&gt;;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"Dekka Nivas" &lt;dekka_2501ph29@iitp.ac.in&gt;;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"Gamit Marlon Maheshbhai" &lt;gamit_2501ph21@iitp.ac.in&gt;;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"Himesh Katare" &lt;himesh_2501ph33@iitp.ac.in&gt;;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"Jadhav Vedant Rajesh" &lt;jadhav_2501ph06@iitp.ac.in&gt;;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"Johaan Peter Thekkan" &lt;johaan_2501ph05@iitp.ac.in&gt;;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"Karri Akshara" &lt;karri_2501ph13@iitp.ac.in&gt;;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"Kashvi Mehta" &lt;kashvi_2501ph32@iitp.ac.in&gt;;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Kirti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Chandra" &lt;kirti_2501ph35@iitp.ac.in&gt;;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192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075018"/>
              </p:ext>
            </p:extLst>
          </p:nvPr>
        </p:nvGraphicFramePr>
        <p:xfrm>
          <a:off x="-2" y="1"/>
          <a:ext cx="9337041" cy="66852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8162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840480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509133">
                  <a:extLst>
                    <a:ext uri="{9D8B030D-6E8A-4147-A177-3AD203B41FA5}">
                      <a16:colId xmlns:a16="http://schemas.microsoft.com/office/drawing/2014/main" val="1115157784"/>
                    </a:ext>
                  </a:extLst>
                </a:gridCol>
                <a:gridCol w="752051">
                  <a:extLst>
                    <a:ext uri="{9D8B030D-6E8A-4147-A177-3AD203B41FA5}">
                      <a16:colId xmlns:a16="http://schemas.microsoft.com/office/drawing/2014/main" val="4286211563"/>
                    </a:ext>
                  </a:extLst>
                </a:gridCol>
                <a:gridCol w="707248">
                  <a:extLst>
                    <a:ext uri="{9D8B030D-6E8A-4147-A177-3AD203B41FA5}">
                      <a16:colId xmlns:a16="http://schemas.microsoft.com/office/drawing/2014/main" val="3522774850"/>
                    </a:ext>
                  </a:extLst>
                </a:gridCol>
                <a:gridCol w="833989">
                  <a:extLst>
                    <a:ext uri="{9D8B030D-6E8A-4147-A177-3AD203B41FA5}">
                      <a16:colId xmlns:a16="http://schemas.microsoft.com/office/drawing/2014/main" val="1094549050"/>
                    </a:ext>
                  </a:extLst>
                </a:gridCol>
                <a:gridCol w="833989">
                  <a:extLst>
                    <a:ext uri="{9D8B030D-6E8A-4147-A177-3AD203B41FA5}">
                      <a16:colId xmlns:a16="http://schemas.microsoft.com/office/drawing/2014/main" val="1707393445"/>
                    </a:ext>
                  </a:extLst>
                </a:gridCol>
                <a:gridCol w="833989">
                  <a:extLst>
                    <a:ext uri="{9D8B030D-6E8A-4147-A177-3AD203B41FA5}">
                      <a16:colId xmlns:a16="http://schemas.microsoft.com/office/drawing/2014/main" val="436100670"/>
                    </a:ext>
                  </a:extLst>
                </a:gridCol>
              </a:tblGrid>
              <a:tr h="607753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"Krishna Mule" &lt;krishna_2501ph04@iitp.ac.in&gt;;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"Kummetha Sai Darshan Reddy" &lt;kummetha_2501ph17@iitp.ac.in&gt;;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"Maddirala Bhanu Kiran" &lt;maddirala_2501ph31@iitp.ac.in&gt;;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"Manish" &lt;manish_2501ph22@iitp.ac.in&gt;;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"Mohammad Owais Ansari" &lt;mohammad_2501ph18@iitp.ac.in&gt;;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"Muhammed Rehaan Sharafudheen" &lt;muhammed_2501ph20@iitp.ac.in&gt;;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"Nikhil" &lt;nikhil_2501ph34@iitp.ac.in&gt;;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"Poodari Shivani" &lt;poodari_2503ph04@iitp.ac.in&gt;;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"Rahul Yadav" &lt;rahul_2501ph23@iitp.ac.in&gt;;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Rohit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David Paul" &lt;rohit_2501ph11@iitp.ac.in&gt;;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141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856767"/>
              </p:ext>
            </p:extLst>
          </p:nvPr>
        </p:nvGraphicFramePr>
        <p:xfrm>
          <a:off x="352433" y="22219"/>
          <a:ext cx="8925791" cy="87547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3578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4186106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62063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61394">
                  <a:extLst>
                    <a:ext uri="{9D8B030D-6E8A-4147-A177-3AD203B41FA5}">
                      <a16:colId xmlns:a16="http://schemas.microsoft.com/office/drawing/2014/main" val="3011984498"/>
                    </a:ext>
                  </a:extLst>
                </a:gridCol>
                <a:gridCol w="422514">
                  <a:extLst>
                    <a:ext uri="{9D8B030D-6E8A-4147-A177-3AD203B41FA5}">
                      <a16:colId xmlns:a16="http://schemas.microsoft.com/office/drawing/2014/main" val="2241407537"/>
                    </a:ext>
                  </a:extLst>
                </a:gridCol>
                <a:gridCol w="685034">
                  <a:extLst>
                    <a:ext uri="{9D8B030D-6E8A-4147-A177-3AD203B41FA5}">
                      <a16:colId xmlns:a16="http://schemas.microsoft.com/office/drawing/2014/main" val="2451011258"/>
                    </a:ext>
                  </a:extLst>
                </a:gridCol>
                <a:gridCol w="685034">
                  <a:extLst>
                    <a:ext uri="{9D8B030D-6E8A-4147-A177-3AD203B41FA5}">
                      <a16:colId xmlns:a16="http://schemas.microsoft.com/office/drawing/2014/main" val="2152695049"/>
                    </a:ext>
                  </a:extLst>
                </a:gridCol>
                <a:gridCol w="685034">
                  <a:extLst>
                    <a:ext uri="{9D8B030D-6E8A-4147-A177-3AD203B41FA5}">
                      <a16:colId xmlns:a16="http://schemas.microsoft.com/office/drawing/2014/main" val="1246614702"/>
                    </a:ext>
                  </a:extLst>
                </a:gridCol>
                <a:gridCol w="685034">
                  <a:extLst>
                    <a:ext uri="{9D8B030D-6E8A-4147-A177-3AD203B41FA5}">
                      <a16:colId xmlns:a16="http://schemas.microsoft.com/office/drawing/2014/main" val="646270201"/>
                    </a:ext>
                  </a:extLst>
                </a:gridCol>
              </a:tblGrid>
              <a:tr h="550655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84634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31 .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Ronak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Jakhar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&lt;ronak_2501ph10@iitp.ac.in&gt;;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84634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Rudraneel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Shee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&lt;rudraneel_2501ph15@iitp.ac.in&gt;;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84634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 Ragul Raagav" &lt;s_2503ph02@iitp.ac.in&gt;;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84634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"Sara Khan" &lt;sara_2501ph30@iitp.ac.in&gt;;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84634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"Shaik Jabeer Sulthan" &lt;shaik_2501ph16@iitp.ac.in&gt;;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84634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"Shourya Sharma" &lt;shourya_2503ph01@iitp.ac.in&gt;;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64227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"Shreyas Saraswatiprasad Waikar" &lt;shreyas_2501ph02@iitp.ac.in&gt;;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84634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"Snehardra Das" &lt;snehardra_2501ph14@iitp.ac.in&gt;;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84634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"Tejeswin R" &lt;tejeswin_2501ph09@iitp.ac.in&gt;;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84634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Varkatam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Akshaya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&lt;varkatam_2501ph12@iitp.ac.in&gt;;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01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F73297-A3E0-E86F-A956-220A0186688B}"/>
              </a:ext>
            </a:extLst>
          </p:cNvPr>
          <p:cNvSpPr/>
          <p:nvPr/>
        </p:nvSpPr>
        <p:spPr>
          <a:xfrm>
            <a:off x="3500846" y="3561476"/>
            <a:ext cx="5258394" cy="13762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Attendance: 75% mandatory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3130419"/>
              </p:ext>
            </p:extLst>
          </p:nvPr>
        </p:nvGraphicFramePr>
        <p:xfrm>
          <a:off x="0" y="0"/>
          <a:ext cx="9540243" cy="25196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0483">
                  <a:extLst>
                    <a:ext uri="{9D8B030D-6E8A-4147-A177-3AD203B41FA5}">
                      <a16:colId xmlns:a16="http://schemas.microsoft.com/office/drawing/2014/main" val="3474930419"/>
                    </a:ext>
                  </a:extLst>
                </a:gridCol>
                <a:gridCol w="3794394">
                  <a:extLst>
                    <a:ext uri="{9D8B030D-6E8A-4147-A177-3AD203B41FA5}">
                      <a16:colId xmlns:a16="http://schemas.microsoft.com/office/drawing/2014/main" val="3277651743"/>
                    </a:ext>
                  </a:extLst>
                </a:gridCol>
                <a:gridCol w="813827">
                  <a:extLst>
                    <a:ext uri="{9D8B030D-6E8A-4147-A177-3AD203B41FA5}">
                      <a16:colId xmlns:a16="http://schemas.microsoft.com/office/drawing/2014/main" val="3353911587"/>
                    </a:ext>
                  </a:extLst>
                </a:gridCol>
                <a:gridCol w="800149">
                  <a:extLst>
                    <a:ext uri="{9D8B030D-6E8A-4147-A177-3AD203B41FA5}">
                      <a16:colId xmlns:a16="http://schemas.microsoft.com/office/drawing/2014/main" val="2562495736"/>
                    </a:ext>
                  </a:extLst>
                </a:gridCol>
                <a:gridCol w="752278">
                  <a:extLst>
                    <a:ext uri="{9D8B030D-6E8A-4147-A177-3AD203B41FA5}">
                      <a16:colId xmlns:a16="http://schemas.microsoft.com/office/drawing/2014/main" val="80211620"/>
                    </a:ext>
                  </a:extLst>
                </a:gridCol>
                <a:gridCol w="752278">
                  <a:extLst>
                    <a:ext uri="{9D8B030D-6E8A-4147-A177-3AD203B41FA5}">
                      <a16:colId xmlns:a16="http://schemas.microsoft.com/office/drawing/2014/main" val="112924554"/>
                    </a:ext>
                  </a:extLst>
                </a:gridCol>
                <a:gridCol w="752278">
                  <a:extLst>
                    <a:ext uri="{9D8B030D-6E8A-4147-A177-3AD203B41FA5}">
                      <a16:colId xmlns:a16="http://schemas.microsoft.com/office/drawing/2014/main" val="3035682316"/>
                    </a:ext>
                  </a:extLst>
                </a:gridCol>
                <a:gridCol w="752278">
                  <a:extLst>
                    <a:ext uri="{9D8B030D-6E8A-4147-A177-3AD203B41FA5}">
                      <a16:colId xmlns:a16="http://schemas.microsoft.com/office/drawing/2014/main" val="249373968"/>
                    </a:ext>
                  </a:extLst>
                </a:gridCol>
                <a:gridCol w="752278">
                  <a:extLst>
                    <a:ext uri="{9D8B030D-6E8A-4147-A177-3AD203B41FA5}">
                      <a16:colId xmlns:a16="http://schemas.microsoft.com/office/drawing/2014/main" val="1572020053"/>
                    </a:ext>
                  </a:extLst>
                </a:gridCol>
              </a:tblGrid>
              <a:tr h="839894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5869575"/>
                  </a:ext>
                </a:extLst>
              </a:tr>
              <a:tr h="83989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"Vivanshu Chauhan" &lt;vivanshu_2501ph01@iitp.ac.in&gt;;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5727057"/>
                  </a:ext>
                </a:extLst>
              </a:tr>
              <a:tr h="83989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Yogesh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Kumar" </a:t>
                      </a:r>
                      <a:r>
                        <a:rPr lang="en-US" sz="20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2"/>
                        </a:rPr>
                        <a:t>yogesh_2501ph27@iitp.ac.in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8292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18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079" y="159063"/>
            <a:ext cx="10515600" cy="1325563"/>
          </a:xfrm>
        </p:spPr>
        <p:txBody>
          <a:bodyPr/>
          <a:lstStyle/>
          <a:p>
            <a:r>
              <a:rPr lang="en-US" b="1" dirty="0"/>
              <a:t>Problem 5</a:t>
            </a:r>
            <a:endParaRPr lang="en-IN" b="1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27325" y="1524654"/>
          <a:ext cx="11945937" cy="194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55920" imgH="838080" progId="Equation.DSMT4">
                  <p:embed/>
                </p:oleObj>
              </mc:Choice>
              <mc:Fallback>
                <p:oleObj name="Equation" r:id="rId2" imgW="5155920" imgH="83808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7325" y="1524654"/>
                        <a:ext cx="11945937" cy="1944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4294" y="3705350"/>
            <a:ext cx="12192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294" y="1362994"/>
            <a:ext cx="12192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1357200" y="3820320"/>
              <a:ext cx="10619280" cy="28573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41360" y="3810600"/>
                <a:ext cx="10651320" cy="288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" name="Ink 6"/>
              <p14:cNvContentPartPr/>
              <p14:nvPr/>
            </p14:nvContentPartPr>
            <p14:xfrm>
              <a:off x="6560280" y="1751040"/>
              <a:ext cx="5411520" cy="47682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550920" y="1739880"/>
                <a:ext cx="5427000" cy="4797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92434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122C7-9C59-DEF7-5751-B32F52553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AC213-4455-093D-81F0-BA04E035BD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95065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586FF6-1AA4-F7EB-D05B-D9891ADA2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B3F7D-7A8D-0268-11AB-D12B7DDB3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079" y="159063"/>
            <a:ext cx="10515600" cy="1325563"/>
          </a:xfrm>
        </p:spPr>
        <p:txBody>
          <a:bodyPr/>
          <a:lstStyle/>
          <a:p>
            <a:r>
              <a:rPr lang="en-US" b="1" dirty="0"/>
              <a:t>Problem 5</a:t>
            </a:r>
            <a:endParaRPr lang="en-IN" b="1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EDB7622E-C122-8DBB-8B15-22837971E2C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7325" y="1524654"/>
          <a:ext cx="11945937" cy="194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55920" imgH="838080" progId="Equation.DSMT4">
                  <p:embed/>
                </p:oleObj>
              </mc:Choice>
              <mc:Fallback>
                <p:oleObj name="Equation" r:id="rId2" imgW="5155920" imgH="83808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7325" y="1524654"/>
                        <a:ext cx="11945937" cy="1944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C6DBB31-23B6-9279-BEBC-85BFD575E293}"/>
              </a:ext>
            </a:extLst>
          </p:cNvPr>
          <p:cNvCxnSpPr/>
          <p:nvPr/>
        </p:nvCxnSpPr>
        <p:spPr>
          <a:xfrm>
            <a:off x="4294" y="3705350"/>
            <a:ext cx="12192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9190356-917F-6B9C-E34D-25B09A38EE8C}"/>
              </a:ext>
            </a:extLst>
          </p:cNvPr>
          <p:cNvCxnSpPr/>
          <p:nvPr/>
        </p:nvCxnSpPr>
        <p:spPr>
          <a:xfrm>
            <a:off x="4294" y="1362994"/>
            <a:ext cx="12192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D1EA278-BB41-2819-E475-78618BF37778}"/>
                  </a:ext>
                </a:extLst>
              </p14:cNvPr>
              <p14:cNvContentPartPr/>
              <p14:nvPr/>
            </p14:nvContentPartPr>
            <p14:xfrm>
              <a:off x="837720" y="1456200"/>
              <a:ext cx="11325960" cy="50205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D1EA278-BB41-2819-E475-78618BF3777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28360" y="1446840"/>
                <a:ext cx="11344680" cy="5039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60720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806FF9-FFFB-DC83-833E-F49BA91B4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B835A-8CDE-F7F8-5A01-75D40C081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079" y="159063"/>
            <a:ext cx="10515600" cy="1325563"/>
          </a:xfrm>
        </p:spPr>
        <p:txBody>
          <a:bodyPr/>
          <a:lstStyle/>
          <a:p>
            <a:r>
              <a:rPr lang="en-US" b="1" dirty="0"/>
              <a:t>Problem 5</a:t>
            </a:r>
            <a:endParaRPr lang="en-IN" b="1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8125A3E-ECC2-3274-AD35-91EBDF57180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7325" y="1524654"/>
          <a:ext cx="11945937" cy="194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55920" imgH="838080" progId="Equation.DSMT4">
                  <p:embed/>
                </p:oleObj>
              </mc:Choice>
              <mc:Fallback>
                <p:oleObj name="Equation" r:id="rId2" imgW="5155920" imgH="83808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78125A3E-ECC2-3274-AD35-91EBDF5718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7325" y="1524654"/>
                        <a:ext cx="11945937" cy="1944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FDE847D-D05C-4F8E-D0AA-5D69ECAAEC4A}"/>
              </a:ext>
            </a:extLst>
          </p:cNvPr>
          <p:cNvCxnSpPr/>
          <p:nvPr/>
        </p:nvCxnSpPr>
        <p:spPr>
          <a:xfrm>
            <a:off x="4294" y="3705350"/>
            <a:ext cx="12192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DA27A0E-D25E-407C-F76E-E8194E4434F2}"/>
              </a:ext>
            </a:extLst>
          </p:cNvPr>
          <p:cNvCxnSpPr/>
          <p:nvPr/>
        </p:nvCxnSpPr>
        <p:spPr>
          <a:xfrm>
            <a:off x="4294" y="1362994"/>
            <a:ext cx="12192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DAF7247-7376-6AB2-486B-C7130E685FFE}"/>
                  </a:ext>
                </a:extLst>
              </p14:cNvPr>
              <p14:cNvContentPartPr/>
              <p14:nvPr/>
            </p14:nvContentPartPr>
            <p14:xfrm>
              <a:off x="2272680" y="3494160"/>
              <a:ext cx="9360000" cy="29491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DAF7247-7376-6AB2-486B-C7130E685FF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63320" y="3484800"/>
                <a:ext cx="9378720" cy="2967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13714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079" y="159063"/>
            <a:ext cx="10515600" cy="1325563"/>
          </a:xfrm>
        </p:spPr>
        <p:txBody>
          <a:bodyPr/>
          <a:lstStyle/>
          <a:p>
            <a:r>
              <a:rPr lang="en-US" b="1"/>
              <a:t>Solution</a:t>
            </a:r>
            <a:endParaRPr lang="en-IN" b="1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258355" y="298105"/>
          <a:ext cx="8849054" cy="14405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55920" imgH="838080" progId="Equation.DSMT4">
                  <p:embed/>
                </p:oleObj>
              </mc:Choice>
              <mc:Fallback>
                <p:oleObj name="Equation" r:id="rId2" imgW="5155920" imgH="83808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258355" y="298105"/>
                        <a:ext cx="8849054" cy="14405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3998577" y="2312863"/>
          <a:ext cx="3110561" cy="560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30040" imgH="203040" progId="Equation.DSMT4">
                  <p:embed/>
                </p:oleObj>
              </mc:Choice>
              <mc:Fallback>
                <p:oleObj name="Equation" r:id="rId4" imgW="1130040" imgH="20304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98577" y="2312863"/>
                        <a:ext cx="3110561" cy="5601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914372" y="3111301"/>
          <a:ext cx="3400827" cy="952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409400" imgH="393480" progId="Equation.DSMT4">
                  <p:embed/>
                </p:oleObj>
              </mc:Choice>
              <mc:Fallback>
                <p:oleObj name="Equation" r:id="rId6" imgW="1409400" imgH="3934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14372" y="3111301"/>
                        <a:ext cx="3400827" cy="9521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898184" y="4294724"/>
          <a:ext cx="3429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422360" imgH="393480" progId="Equation.DSMT4">
                  <p:embed/>
                </p:oleObj>
              </mc:Choice>
              <mc:Fallback>
                <p:oleObj name="Equation" r:id="rId8" imgW="14223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898184" y="4294724"/>
                        <a:ext cx="34290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Connector 7"/>
          <p:cNvCxnSpPr/>
          <p:nvPr/>
        </p:nvCxnSpPr>
        <p:spPr>
          <a:xfrm flipV="1">
            <a:off x="7379594" y="3593206"/>
            <a:ext cx="3000778" cy="2575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448111" y="330081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/>
              <a:t>1</a:t>
            </a:r>
            <a:endParaRPr lang="en-IN" sz="3200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2822083" y="5440363"/>
          <a:ext cx="643255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666880" imgH="393480" progId="Equation.DSMT4">
                  <p:embed/>
                </p:oleObj>
              </mc:Choice>
              <mc:Fallback>
                <p:oleObj name="Equation" r:id="rId10" imgW="2666880" imgH="3934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822083" y="5440363"/>
                        <a:ext cx="643255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7" name="Ink 6"/>
              <p14:cNvContentPartPr/>
              <p14:nvPr/>
            </p14:nvContentPartPr>
            <p14:xfrm>
              <a:off x="3804120" y="3738600"/>
              <a:ext cx="8335080" cy="280512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796200" y="3729240"/>
                <a:ext cx="8346960" cy="2822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72728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079" y="159063"/>
            <a:ext cx="10515600" cy="1325563"/>
          </a:xfrm>
        </p:spPr>
        <p:txBody>
          <a:bodyPr/>
          <a:lstStyle/>
          <a:p>
            <a:r>
              <a:rPr lang="en-US" b="1"/>
              <a:t>Solution</a:t>
            </a:r>
            <a:endParaRPr lang="en-IN" b="1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258355" y="298105"/>
          <a:ext cx="8849054" cy="14405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55920" imgH="838080" progId="Equation.DSMT4">
                  <p:embed/>
                </p:oleObj>
              </mc:Choice>
              <mc:Fallback>
                <p:oleObj name="Equation" r:id="rId2" imgW="5155920" imgH="83808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258355" y="298105"/>
                        <a:ext cx="8849054" cy="14405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2079625" y="1865313"/>
          <a:ext cx="7269163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641320" imgH="520560" progId="Equation.DSMT4">
                  <p:embed/>
                </p:oleObj>
              </mc:Choice>
              <mc:Fallback>
                <p:oleObj name="Equation" r:id="rId4" imgW="2641320" imgH="52056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079625" y="1865313"/>
                        <a:ext cx="7269163" cy="143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341205" y="4062205"/>
          <a:ext cx="5021263" cy="1258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082600" imgH="520560" progId="Equation.DSMT4">
                  <p:embed/>
                </p:oleObj>
              </mc:Choice>
              <mc:Fallback>
                <p:oleObj name="Equation" r:id="rId6" imgW="2082600" imgH="5205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41205" y="4062205"/>
                        <a:ext cx="5021263" cy="1258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5" name="Ink 4"/>
              <p14:cNvContentPartPr/>
              <p14:nvPr/>
            </p14:nvContentPartPr>
            <p14:xfrm>
              <a:off x="7308720" y="3348000"/>
              <a:ext cx="4886640" cy="179568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292160" y="3335760"/>
                <a:ext cx="4919400" cy="18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7" name="Ink 6"/>
              <p14:cNvContentPartPr/>
              <p14:nvPr/>
            </p14:nvContentPartPr>
            <p14:xfrm>
              <a:off x="540720" y="1814760"/>
              <a:ext cx="11654640" cy="454248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35320" y="1801440"/>
                <a:ext cx="11667240" cy="4570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40712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1767960" y="53640"/>
              <a:ext cx="8528400" cy="615276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58600" y="44280"/>
                <a:ext cx="8547120" cy="6171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98265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IITP\Downloads\Evaporativecooling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669775" y="-988182"/>
            <a:ext cx="9396625" cy="7846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7437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079" y="159063"/>
            <a:ext cx="10515600" cy="1325563"/>
          </a:xfrm>
        </p:spPr>
        <p:txBody>
          <a:bodyPr/>
          <a:lstStyle/>
          <a:p>
            <a:r>
              <a:rPr lang="en-US" b="1" dirty="0"/>
              <a:t>Problem 6</a:t>
            </a:r>
            <a:endParaRPr lang="en-IN" b="1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31144" y="2043952"/>
          <a:ext cx="11738299" cy="8740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146640" imgH="457200" progId="Equation.DSMT4">
                  <p:embed/>
                </p:oleObj>
              </mc:Choice>
              <mc:Fallback>
                <p:oleObj name="Equation" r:id="rId2" imgW="6146640" imgH="457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1144" y="2043952"/>
                        <a:ext cx="11738299" cy="8740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4294" y="3705350"/>
            <a:ext cx="12192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294" y="1362994"/>
            <a:ext cx="12192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2550600" y="1587600"/>
              <a:ext cx="9517320" cy="509148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45920" y="1576800"/>
                <a:ext cx="9532080" cy="5120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364363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293544-854C-9BD1-96AE-852F66EBF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6418F-2192-679C-326B-421917784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079" y="159063"/>
            <a:ext cx="10515600" cy="1325563"/>
          </a:xfrm>
        </p:spPr>
        <p:txBody>
          <a:bodyPr/>
          <a:lstStyle/>
          <a:p>
            <a:r>
              <a:rPr lang="en-US" b="1" dirty="0"/>
              <a:t>Problem 6</a:t>
            </a:r>
            <a:endParaRPr lang="en-IN" b="1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90149F9F-A722-3C0B-34F4-EC961A96952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31144" y="2043952"/>
          <a:ext cx="11738299" cy="8740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146640" imgH="457200" progId="Equation.DSMT4">
                  <p:embed/>
                </p:oleObj>
              </mc:Choice>
              <mc:Fallback>
                <p:oleObj name="Equation" r:id="rId2" imgW="6146640" imgH="457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1144" y="2043952"/>
                        <a:ext cx="11738299" cy="8740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EBBF83F-A3F4-A5FE-2690-794EA0FC66E4}"/>
              </a:ext>
            </a:extLst>
          </p:cNvPr>
          <p:cNvCxnSpPr/>
          <p:nvPr/>
        </p:nvCxnSpPr>
        <p:spPr>
          <a:xfrm>
            <a:off x="4294" y="3705350"/>
            <a:ext cx="12192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32A09FF-1001-22C0-084C-1E74FBADA174}"/>
              </a:ext>
            </a:extLst>
          </p:cNvPr>
          <p:cNvCxnSpPr/>
          <p:nvPr/>
        </p:nvCxnSpPr>
        <p:spPr>
          <a:xfrm>
            <a:off x="4294" y="1362994"/>
            <a:ext cx="12192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7C8424F-47A6-B39C-C363-8042A15F4765}"/>
                  </a:ext>
                </a:extLst>
              </p14:cNvPr>
              <p14:cNvContentPartPr/>
              <p14:nvPr/>
            </p14:nvContentPartPr>
            <p14:xfrm>
              <a:off x="3104280" y="279360"/>
              <a:ext cx="9091080" cy="62784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7C8424F-47A6-B39C-C363-8042A15F4765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94920" y="270000"/>
                <a:ext cx="9109800" cy="6297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086066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136" y="184821"/>
            <a:ext cx="10515600" cy="1325563"/>
          </a:xfrm>
        </p:spPr>
        <p:txBody>
          <a:bodyPr/>
          <a:lstStyle/>
          <a:p>
            <a:r>
              <a:rPr lang="en-US" b="1"/>
              <a:t>Solution</a:t>
            </a:r>
            <a:endParaRPr lang="en-IN" b="1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962140" y="444804"/>
          <a:ext cx="8727916" cy="6498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146640" imgH="457200" progId="Equation.DSMT4">
                  <p:embed/>
                </p:oleObj>
              </mc:Choice>
              <mc:Fallback>
                <p:oleObj name="Equation" r:id="rId2" imgW="6146640" imgH="457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2140" y="444804"/>
                        <a:ext cx="8727916" cy="64989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2" descr="https://tse4.mm.bing.net/th?id=OIP.8akDLMkzDVMtEDfVkrpmdgAAAA&amp;pid=Api&amp;P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53268" y="3806094"/>
            <a:ext cx="5887282" cy="281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710440" y="2135975"/>
          <a:ext cx="4849812" cy="1325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904760" imgH="520560" progId="Equation.DSMT4">
                  <p:embed/>
                </p:oleObj>
              </mc:Choice>
              <mc:Fallback>
                <p:oleObj name="Equation" r:id="rId5" imgW="1904760" imgH="52056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710440" y="2135975"/>
                        <a:ext cx="4849812" cy="1325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398242" y="4311650"/>
          <a:ext cx="2719388" cy="1398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850680" imgH="444240" progId="Equation.DSMT4">
                  <p:embed/>
                </p:oleObj>
              </mc:Choice>
              <mc:Fallback>
                <p:oleObj name="Equation" r:id="rId7" imgW="850680" imgH="44424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398242" y="4311650"/>
                        <a:ext cx="2719388" cy="1398588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6" name="Ink 5"/>
              <p14:cNvContentPartPr/>
              <p14:nvPr/>
            </p14:nvContentPartPr>
            <p14:xfrm>
              <a:off x="7127640" y="4059360"/>
              <a:ext cx="2443320" cy="16117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119000" y="4045320"/>
                <a:ext cx="2472480" cy="1647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37168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ject 3">
                <a:extLst>
                  <a:ext uri="{FF2B5EF4-FFF2-40B4-BE49-F238E27FC236}">
                    <a16:creationId xmlns:a16="http://schemas.microsoft.com/office/drawing/2014/main" id="{6F9CDCAE-410F-6618-7385-DD2AABB6F9FC}"/>
                  </a:ext>
                </a:extLst>
              </p:cNvPr>
              <p:cNvSpPr txBox="1"/>
              <p:nvPr/>
            </p:nvSpPr>
            <p:spPr>
              <a:xfrm>
                <a:off x="747713" y="612458"/>
                <a:ext cx="5846127" cy="1420812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r>
                  <a:rPr lang="en-IN" dirty="0">
                    <a:solidFill>
                      <a:srgbClr val="000000"/>
                    </a:solidFill>
                  </a:rPr>
                  <a:t>Problem 7        (a) Show that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p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IN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sSup>
                      <m:sSupPr>
                        <m:ctrlP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⟨"/>
                            <m:endChr m:val="⟩"/>
                            <m:ctrlP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</m:d>
                      </m:e>
                      <m:sup>
                        <m: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IN" dirty="0"/>
              </a:p>
            </p:txBody>
          </p:sp>
        </mc:Choice>
        <mc:Fallback xmlns="">
          <p:sp>
            <p:nvSpPr>
              <p:cNvPr id="4" name="Object 3">
                <a:extLst>
                  <a:ext uri="{FF2B5EF4-FFF2-40B4-BE49-F238E27FC236}">
                    <a16:creationId xmlns:a16="http://schemas.microsoft.com/office/drawing/2014/main" id="{6F9CDCAE-410F-6618-7385-DD2AABB6F9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713" y="612458"/>
                <a:ext cx="5846127" cy="1420812"/>
              </a:xfrm>
              <a:prstGeom prst="rect">
                <a:avLst/>
              </a:prstGeom>
              <a:blipFill>
                <a:blip r:embed="rId2"/>
                <a:stretch>
                  <a:fillRect l="-938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38A01E71-758B-9E1A-FC04-5C7C194F12D8}"/>
              </a:ext>
            </a:extLst>
          </p:cNvPr>
          <p:cNvSpPr txBox="1"/>
          <p:nvPr/>
        </p:nvSpPr>
        <p:spPr>
          <a:xfrm>
            <a:off x="863600" y="1747520"/>
            <a:ext cx="1741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(a) Prove that if  </a:t>
            </a:r>
            <a:endParaRPr lang="en-I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ject 2">
                <a:extLst>
                  <a:ext uri="{FF2B5EF4-FFF2-40B4-BE49-F238E27FC236}">
                    <a16:creationId xmlns:a16="http://schemas.microsoft.com/office/drawing/2014/main" id="{9A486A29-8DD4-3F2D-687C-65E6F026B3CC}"/>
                  </a:ext>
                </a:extLst>
              </p:cNvPr>
              <p:cNvSpPr txBox="1"/>
              <p:nvPr/>
            </p:nvSpPr>
            <p:spPr>
              <a:xfrm>
                <a:off x="2563926" y="1747520"/>
                <a:ext cx="1616188" cy="3912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 lnSpcReduction="10000"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IN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IN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US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IN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=2</m:t>
                    </m:r>
                    <m:d>
                      <m:dPr>
                        <m:begChr m:val="⟨"/>
                        <m:endChr m:val="⟩"/>
                        <m:ctrlP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p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IN" dirty="0"/>
                  <a:t> </a:t>
                </a:r>
              </a:p>
            </p:txBody>
          </p:sp>
        </mc:Choice>
        <mc:Fallback xmlns="">
          <p:sp>
            <p:nvSpPr>
              <p:cNvPr id="3" name="Object 2">
                <a:extLst>
                  <a:ext uri="{FF2B5EF4-FFF2-40B4-BE49-F238E27FC236}">
                    <a16:creationId xmlns:a16="http://schemas.microsoft.com/office/drawing/2014/main" id="{9A486A29-8DD4-3F2D-687C-65E6F026B3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3926" y="1747520"/>
                <a:ext cx="1616188" cy="39123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ject 4">
                <a:extLst>
                  <a:ext uri="{FF2B5EF4-FFF2-40B4-BE49-F238E27FC236}">
                    <a16:creationId xmlns:a16="http://schemas.microsoft.com/office/drawing/2014/main" id="{5DD3BD88-7108-A2AF-001C-7119312B02F5}"/>
                  </a:ext>
                </a:extLst>
              </p:cNvPr>
              <p:cNvSpPr txBox="1"/>
              <p:nvPr/>
            </p:nvSpPr>
            <p:spPr>
              <a:xfrm>
                <a:off x="4782314" y="1674813"/>
                <a:ext cx="2435225" cy="723900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d>
                        <m:dPr>
                          <m:begChr m:val="⟨"/>
                          <m:endChr m:val="⟩"/>
                          <m:ctrlPr>
                            <a:rPr lang="en-US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rad>
                      <m:d>
                        <m:dPr>
                          <m:begChr m:val="⟨"/>
                          <m:endChr m:val="⟩"/>
                          <m:ctrlP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</m:d>
                    </m:oMath>
                  </m:oMathPara>
                </a14:m>
                <a:endParaRPr lang="en-IN" dirty="0"/>
              </a:p>
            </p:txBody>
          </p:sp>
        </mc:Choice>
        <mc:Fallback xmlns="">
          <p:sp>
            <p:nvSpPr>
              <p:cNvPr id="5" name="Object 4">
                <a:extLst>
                  <a:ext uri="{FF2B5EF4-FFF2-40B4-BE49-F238E27FC236}">
                    <a16:creationId xmlns:a16="http://schemas.microsoft.com/office/drawing/2014/main" id="{5DD3BD88-7108-A2AF-001C-7119312B02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2314" y="1674813"/>
                <a:ext cx="2435225" cy="72390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143C7184-DDFC-0729-5704-F4BD8EC5ADEF}"/>
              </a:ext>
            </a:extLst>
          </p:cNvPr>
          <p:cNvSpPr txBox="1"/>
          <p:nvPr/>
        </p:nvSpPr>
        <p:spPr>
          <a:xfrm>
            <a:off x="4152295" y="1716683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</a:t>
            </a:r>
            <a:endParaRPr lang="en-IN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Ink 5"/>
              <p14:cNvContentPartPr/>
              <p14:nvPr/>
            </p14:nvContentPartPr>
            <p14:xfrm>
              <a:off x="1005840" y="169920"/>
              <a:ext cx="10972800" cy="612936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94680" y="155880"/>
                <a:ext cx="11007360" cy="6163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676531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4C3E34-1704-EBC4-4855-2892C8950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ject 3">
                <a:extLst>
                  <a:ext uri="{FF2B5EF4-FFF2-40B4-BE49-F238E27FC236}">
                    <a16:creationId xmlns:a16="http://schemas.microsoft.com/office/drawing/2014/main" id="{3AE52EE8-7D29-427C-6226-511FB3CFA2AB}"/>
                  </a:ext>
                </a:extLst>
              </p:cNvPr>
              <p:cNvSpPr txBox="1"/>
              <p:nvPr/>
            </p:nvSpPr>
            <p:spPr>
              <a:xfrm>
                <a:off x="747713" y="612458"/>
                <a:ext cx="5846127" cy="1420812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r>
                  <a:rPr lang="en-IN" dirty="0">
                    <a:solidFill>
                      <a:srgbClr val="000000"/>
                    </a:solidFill>
                  </a:rPr>
                  <a:t>Problem 7        (a) Show that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p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IN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sSup>
                      <m:sSupPr>
                        <m:ctrlP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⟨"/>
                            <m:endChr m:val="⟩"/>
                            <m:ctrlP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</m:d>
                      </m:e>
                      <m:sup>
                        <m: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IN" dirty="0"/>
              </a:p>
            </p:txBody>
          </p:sp>
        </mc:Choice>
        <mc:Fallback xmlns="">
          <p:sp>
            <p:nvSpPr>
              <p:cNvPr id="4" name="Object 3">
                <a:extLst>
                  <a:ext uri="{FF2B5EF4-FFF2-40B4-BE49-F238E27FC236}">
                    <a16:creationId xmlns:a16="http://schemas.microsoft.com/office/drawing/2014/main" id="{3AE52EE8-7D29-427C-6226-511FB3CFA2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713" y="612458"/>
                <a:ext cx="5846127" cy="1420812"/>
              </a:xfrm>
              <a:prstGeom prst="rect">
                <a:avLst/>
              </a:prstGeom>
              <a:blipFill>
                <a:blip r:embed="rId3"/>
                <a:stretch>
                  <a:fillRect l="-938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3C77D88B-AB8C-D92F-D68F-3251FA4F9FF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5716" y="2757131"/>
          <a:ext cx="2557462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99920" imgH="393480" progId="Equation.DSMT4">
                  <p:embed/>
                </p:oleObj>
              </mc:Choice>
              <mc:Fallback>
                <p:oleObj name="Equation" r:id="rId4" imgW="799920" imgH="39348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10FC2BE3-09C0-6610-1377-8A3BA6ECA7A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5716" y="2757131"/>
                        <a:ext cx="2557462" cy="1238250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426AEC1F-2B1A-51A0-D945-1EA5E9EEC8C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79520" y="2757131"/>
          <a:ext cx="2540000" cy="1150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76240" imgH="393480" progId="Equation.DSMT4">
                  <p:embed/>
                </p:oleObj>
              </mc:Choice>
              <mc:Fallback>
                <p:oleObj name="Equation" r:id="rId6" imgW="876240" imgH="39348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533E4568-1B15-2887-B87C-D8FE8C5BD02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779520" y="2757131"/>
                        <a:ext cx="2540000" cy="1150937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2174405E-DDA7-8055-894F-E797D3CBBF2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34447" y="4613753"/>
          <a:ext cx="3483429" cy="14208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65160" imgH="393480" progId="Equation.DSMT4">
                  <p:embed/>
                </p:oleObj>
              </mc:Choice>
              <mc:Fallback>
                <p:oleObj name="Equation" r:id="rId8" imgW="965160" imgH="39348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27825776-4C80-701E-4525-79A8A2F6D7D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734447" y="4613753"/>
                        <a:ext cx="3483429" cy="14208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9AB36B3-E1C5-77D7-B65C-D1BB7CB00CB0}"/>
              </a:ext>
            </a:extLst>
          </p:cNvPr>
          <p:cNvSpPr txBox="1"/>
          <p:nvPr/>
        </p:nvSpPr>
        <p:spPr>
          <a:xfrm>
            <a:off x="863600" y="1747520"/>
            <a:ext cx="1741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(a) Prove that if  </a:t>
            </a:r>
            <a:endParaRPr lang="en-I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ject 2">
                <a:extLst>
                  <a:ext uri="{FF2B5EF4-FFF2-40B4-BE49-F238E27FC236}">
                    <a16:creationId xmlns:a16="http://schemas.microsoft.com/office/drawing/2014/main" id="{228DAF02-0068-6EFB-0549-C11EF0C18B64}"/>
                  </a:ext>
                </a:extLst>
              </p:cNvPr>
              <p:cNvSpPr txBox="1"/>
              <p:nvPr/>
            </p:nvSpPr>
            <p:spPr>
              <a:xfrm>
                <a:off x="2563926" y="1747520"/>
                <a:ext cx="1616188" cy="3912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 lnSpcReduction="10000"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IN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IN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US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IN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=2</m:t>
                    </m:r>
                    <m:d>
                      <m:dPr>
                        <m:begChr m:val="⟨"/>
                        <m:endChr m:val="⟩"/>
                        <m:ctrlPr>
                          <a:rPr lang="en-IN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p>
                            <m:r>
                              <a:rPr lang="en-IN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IN" dirty="0"/>
                  <a:t> </a:t>
                </a:r>
              </a:p>
            </p:txBody>
          </p:sp>
        </mc:Choice>
        <mc:Fallback xmlns="">
          <p:sp>
            <p:nvSpPr>
              <p:cNvPr id="3" name="Object 2">
                <a:extLst>
                  <a:ext uri="{FF2B5EF4-FFF2-40B4-BE49-F238E27FC236}">
                    <a16:creationId xmlns:a16="http://schemas.microsoft.com/office/drawing/2014/main" id="{228DAF02-0068-6EFB-0549-C11EF0C18B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3926" y="1747520"/>
                <a:ext cx="1616188" cy="39123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ject 4">
                <a:extLst>
                  <a:ext uri="{FF2B5EF4-FFF2-40B4-BE49-F238E27FC236}">
                    <a16:creationId xmlns:a16="http://schemas.microsoft.com/office/drawing/2014/main" id="{292F0A70-7C48-05FA-2F30-718F6A12560B}"/>
                  </a:ext>
                </a:extLst>
              </p:cNvPr>
              <p:cNvSpPr txBox="1"/>
              <p:nvPr/>
            </p:nvSpPr>
            <p:spPr>
              <a:xfrm>
                <a:off x="4782314" y="1674813"/>
                <a:ext cx="2435225" cy="723900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d>
                        <m:dPr>
                          <m:begChr m:val="⟨"/>
                          <m:endChr m:val="⟩"/>
                          <m:ctrlPr>
                            <a:rPr lang="en-US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rad>
                      <m:d>
                        <m:dPr>
                          <m:begChr m:val="⟨"/>
                          <m:endChr m:val="⟩"/>
                          <m:ctrlP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</m:d>
                    </m:oMath>
                  </m:oMathPara>
                </a14:m>
                <a:endParaRPr lang="en-IN" dirty="0"/>
              </a:p>
            </p:txBody>
          </p:sp>
        </mc:Choice>
        <mc:Fallback xmlns="">
          <p:sp>
            <p:nvSpPr>
              <p:cNvPr id="5" name="Object 4">
                <a:extLst>
                  <a:ext uri="{FF2B5EF4-FFF2-40B4-BE49-F238E27FC236}">
                    <a16:creationId xmlns:a16="http://schemas.microsoft.com/office/drawing/2014/main" id="{292F0A70-7C48-05FA-2F30-718F6A1256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2314" y="1674813"/>
                <a:ext cx="2435225" cy="72390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20D1074B-3335-B430-7EAD-8F66335F4C7B}"/>
              </a:ext>
            </a:extLst>
          </p:cNvPr>
          <p:cNvSpPr txBox="1"/>
          <p:nvPr/>
        </p:nvSpPr>
        <p:spPr>
          <a:xfrm>
            <a:off x="4152295" y="1716683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</a:t>
            </a:r>
            <a:endParaRPr lang="en-I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ject 14">
                <a:extLst>
                  <a:ext uri="{FF2B5EF4-FFF2-40B4-BE49-F238E27FC236}">
                    <a16:creationId xmlns:a16="http://schemas.microsoft.com/office/drawing/2014/main" id="{B4B4B204-7B68-AB83-EA65-CB8F115349DB}"/>
                  </a:ext>
                </a:extLst>
              </p:cNvPr>
              <p:cNvSpPr txBox="1"/>
              <p:nvPr/>
            </p:nvSpPr>
            <p:spPr>
              <a:xfrm>
                <a:off x="7217539" y="4691698"/>
                <a:ext cx="3482975" cy="1420812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IN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⟨"/>
                            <m:endChr m:val="⟩"/>
                            <m:ctrlPr>
                              <a:rPr lang="en-IN" sz="3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IN" sz="3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</m:d>
                      </m:e>
                      <m:sup>
                        <m:r>
                          <a:rPr lang="en-IN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IN" sz="36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US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IN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den>
                    </m:f>
                    <m:d>
                      <m:dPr>
                        <m:begChr m:val="⟨"/>
                        <m:endChr m:val="⟩"/>
                        <m:ctrlPr>
                          <a:rPr lang="en-IN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IN" sz="3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IN" sz="3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p>
                            <m:r>
                              <a:rPr lang="en-IN" sz="3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en-IN" sz="3600" dirty="0"/>
              </a:p>
            </p:txBody>
          </p:sp>
        </mc:Choice>
        <mc:Fallback xmlns="">
          <p:sp>
            <p:nvSpPr>
              <p:cNvPr id="15" name="Object 14">
                <a:extLst>
                  <a:ext uri="{FF2B5EF4-FFF2-40B4-BE49-F238E27FC236}">
                    <a16:creationId xmlns:a16="http://schemas.microsoft.com/office/drawing/2014/main" id="{B4B4B204-7B68-AB83-EA65-CB8F115349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7539" y="4691698"/>
                <a:ext cx="3482975" cy="142081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Arrow: Right 17">
            <a:extLst>
              <a:ext uri="{FF2B5EF4-FFF2-40B4-BE49-F238E27FC236}">
                <a16:creationId xmlns:a16="http://schemas.microsoft.com/office/drawing/2014/main" id="{08A2324F-2B24-53CA-9D1B-43B2F93EAAF8}"/>
              </a:ext>
            </a:extLst>
          </p:cNvPr>
          <p:cNvSpPr/>
          <p:nvPr/>
        </p:nvSpPr>
        <p:spPr>
          <a:xfrm>
            <a:off x="5537200" y="5130800"/>
            <a:ext cx="1198880" cy="48768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4899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814286"/>
            <a:ext cx="12192000" cy="343988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r>
              <a:rPr lang="en-US" sz="6000"/>
              <a:t>Concept of Mean free path</a:t>
            </a:r>
            <a:endParaRPr lang="en-IN" sz="6000"/>
          </a:p>
        </p:txBody>
      </p:sp>
    </p:spTree>
    <p:extLst>
      <p:ext uri="{BB962C8B-B14F-4D97-AF65-F5344CB8AC3E}">
        <p14:creationId xmlns:p14="http://schemas.microsoft.com/office/powerpoint/2010/main" val="7792624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E5873-8630-9167-A9B9-796D84BD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2342" y="500062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/>
              <a:t>Knowledge of mean free path in engineering:</a:t>
            </a:r>
            <a:br>
              <a:rPr lang="en-US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A9C06-EB3E-6685-5F06-B3AE25AAF8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5174"/>
            <a:ext cx="10749742" cy="479130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Gas transport: 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Determines how gases flow and diffuse, which is crucial in designing piping, ventilation, and combustion systems.</a:t>
            </a:r>
          </a:p>
          <a:p>
            <a:endParaRPr lang="en-US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Heat transfer: 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Used to calculate the rate of heat transfer between surfaces, impacting heat exchanger and insulation performance.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Thermal conductivity: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Influences the efficiency of conductivity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Vacuum technology and Vacuum design: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Dictates the behavior of gases at low pressures, affecting the operation of pumps and the design of vacuum chambers</a:t>
            </a:r>
            <a:endParaRPr lang="en-IN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302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728686" y="580573"/>
            <a:ext cx="1146629" cy="11030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5" name="Oval 4"/>
          <p:cNvSpPr/>
          <p:nvPr/>
        </p:nvSpPr>
        <p:spPr>
          <a:xfrm>
            <a:off x="6328228" y="1320799"/>
            <a:ext cx="1277257" cy="10885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6" name="Oval 5"/>
          <p:cNvSpPr/>
          <p:nvPr/>
        </p:nvSpPr>
        <p:spPr>
          <a:xfrm>
            <a:off x="8853714" y="3193143"/>
            <a:ext cx="1320800" cy="12917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7" name="Oval 6"/>
          <p:cNvSpPr/>
          <p:nvPr/>
        </p:nvSpPr>
        <p:spPr>
          <a:xfrm>
            <a:off x="6966856" y="5515429"/>
            <a:ext cx="1320801" cy="13425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682171" y="4034971"/>
            <a:ext cx="1204686" cy="1088572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9" name="TextBox 8"/>
          <p:cNvSpPr txBox="1"/>
          <p:nvPr/>
        </p:nvSpPr>
        <p:spPr>
          <a:xfrm>
            <a:off x="223394" y="6005129"/>
            <a:ext cx="6472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>
                <a:solidFill>
                  <a:srgbClr val="002060"/>
                </a:solidFill>
              </a:rPr>
              <a:t>Assumption: All other molecules are static</a:t>
            </a:r>
            <a:endParaRPr lang="en-IN" sz="2800" b="1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343" y="5515429"/>
            <a:ext cx="1715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Target Molecule</a:t>
            </a:r>
            <a:endParaRPr lang="en-IN" b="1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875315" y="1320799"/>
            <a:ext cx="2452913" cy="54428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6" idx="1"/>
          </p:cNvCxnSpPr>
          <p:nvPr/>
        </p:nvCxnSpPr>
        <p:spPr>
          <a:xfrm>
            <a:off x="7431314" y="2162629"/>
            <a:ext cx="1615827" cy="121968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7" idx="7"/>
          </p:cNvCxnSpPr>
          <p:nvPr/>
        </p:nvCxnSpPr>
        <p:spPr>
          <a:xfrm flipH="1">
            <a:off x="8094230" y="4383314"/>
            <a:ext cx="1180399" cy="132873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4868863" y="295275"/>
          <a:ext cx="719137" cy="1296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120" imgH="228600" progId="Equation.DSMT4">
                  <p:embed/>
                </p:oleObj>
              </mc:Choice>
              <mc:Fallback>
                <p:oleObj name="Equation" r:id="rId2" imgW="114120" imgH="228600" progId="Equation.DSMT4">
                  <p:embed/>
                  <p:pic>
                    <p:nvPicPr>
                      <p:cNvPr id="21" name="Object 2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868863" y="295275"/>
                        <a:ext cx="719137" cy="1296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8647113" y="1514475"/>
          <a:ext cx="798512" cy="1296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6720" imgH="228600" progId="Equation.DSMT4">
                  <p:embed/>
                </p:oleObj>
              </mc:Choice>
              <mc:Fallback>
                <p:oleObj name="Equation" r:id="rId4" imgW="126720" imgH="22860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647113" y="1514475"/>
                        <a:ext cx="798512" cy="1296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8843963" y="4970463"/>
          <a:ext cx="798512" cy="1296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6720" imgH="228600" progId="Equation.DSMT4">
                  <p:embed/>
                </p:oleObj>
              </mc:Choice>
              <mc:Fallback>
                <p:oleObj name="Equation" r:id="rId6" imgW="126720" imgH="228600" progId="Equation.DSMT4">
                  <p:embed/>
                  <p:pic>
                    <p:nvPicPr>
                      <p:cNvPr id="23" name="Object 2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843963" y="4970463"/>
                        <a:ext cx="798512" cy="1296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5259632" y="4691743"/>
          <a:ext cx="1436688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8600" imgH="152280" progId="Equation.DSMT4">
                  <p:embed/>
                </p:oleObj>
              </mc:Choice>
              <mc:Fallback>
                <p:oleObj name="Equation" r:id="rId8" imgW="228600" imgH="152280" progId="Equation.DSMT4">
                  <p:embed/>
                  <p:pic>
                    <p:nvPicPr>
                      <p:cNvPr id="24" name="Object 2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259632" y="4691743"/>
                        <a:ext cx="1436688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Box 25"/>
          <p:cNvSpPr txBox="1"/>
          <p:nvPr/>
        </p:nvSpPr>
        <p:spPr>
          <a:xfrm rot="2342508">
            <a:off x="1815552" y="2636656"/>
            <a:ext cx="23265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0"/>
              <a:t>………………</a:t>
            </a:r>
            <a:r>
              <a:rPr lang="en-US"/>
              <a:t>…</a:t>
            </a:r>
            <a:endParaRPr lang="en-IN"/>
          </a:p>
        </p:txBody>
      </p:sp>
      <p:sp>
        <p:nvSpPr>
          <p:cNvPr id="27" name="TextBox 26"/>
          <p:cNvSpPr txBox="1"/>
          <p:nvPr/>
        </p:nvSpPr>
        <p:spPr>
          <a:xfrm>
            <a:off x="8684429" y="348510"/>
            <a:ext cx="35255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0" b="1"/>
              <a:t>Free paths</a:t>
            </a:r>
            <a:endParaRPr lang="en-IN" sz="6000" b="1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884B46E-3C13-2674-60D6-839899712293}"/>
                  </a:ext>
                </a:extLst>
              </p14:cNvPr>
              <p14:cNvContentPartPr/>
              <p14:nvPr/>
            </p14:nvContentPartPr>
            <p14:xfrm>
              <a:off x="5295960" y="4260960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884B46E-3C13-2674-60D6-839899712293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286600" y="425160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481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51 0.00208 C 0.00807 -0.0074 0.01055 -0.01179 0.01419 -0.02127 C 0.01745 -0.03006 0.01771 -0.03676 0.02252 -0.04231 C 0.02396 -0.0474 0.02604 -0.05179 0.02734 -0.05711 C 0.02799 -0.05988 0.02773 -0.06312 0.02851 -0.06566 C 0.03151 -0.07653 0.03125 -0.07098 0.0345 -0.07815 C 0.03711 -0.08393 0.0375 -0.08994 0.04036 -0.09526 C 0.04258 -0.10728 0.04896 -0.11746 0.05351 -0.12694 C 0.05482 -0.12948 0.05599 -0.13225 0.05703 -0.13526 C 0.05794 -0.13803 0.05833 -0.14127 0.0595 -0.14381 C 0.06237 -0.14983 0.0664 -0.15422 0.06901 -0.16069 C 0.08398 -0.19838 0.097 -0.23584 0.11536 -0.26844 C 0.12565 -0.2867 0.10768 -0.26127 0.12252 -0.28116 C 0.1263 -0.29156 0.13463 -0.31006 0.14036 -0.31722 C 0.14713 -0.3348 0.15273 -0.3526 0.1595 -0.36994 C 0.1638 -0.38058 0.16758 -0.39214 0.1737 -0.39954 C 0.17695 -0.41711 0.17239 -0.3963 0.17734 -0.41017 C 0.18177 -0.42289 0.1763 -0.41248 0.17969 -0.4185 C 0.18268 -0.41803 0.20898 -0.41526 0.21302 -0.41433 C 0.21784 -0.41341 0.22734 -0.41017 0.22734 -0.40994 C 0.26706 -0.38705 0.30703 -0.39838 0.34987 -0.39746 C 0.37643 -0.39329 0.40234 -0.38543 0.42851 -0.37642 C 0.43398 -0.37133 0.43932 -0.37087 0.44518 -0.36786 C 0.44765 -0.3667 0.45234 -0.3637 0.45234 -0.36347 L 0.63802 -0.12902 C 0.59362 -0.01988 0.56146 0.10913 0.50469 0.19861 C 0.4901 0.2215 0.46719 0.17989 0.4487 0.16902 C 0.41797 0.15098 0.38568 0.14682 0.35338 0.14382 C 0.34518 0.1385 0.33594 0.1385 0.32721 0.13526 C 0.31458 0.13041 0.30208 0.12416 0.28919 0.12046 C 0.28424 0.11746 0.27995 0.11283 0.27487 0.10983 C 0.2707 0.10497 0.26497 0.10497 0.26185 0.09942 L 0.22734 0.05919" pathEditMode="relative" rAng="0" ptsTypes="fffffffffffffffffffffffAfffffff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19" y="-102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6147" y="413085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/>
              <a:t>Mean free path: Definition</a:t>
            </a:r>
            <a:endParaRPr lang="en-IN" sz="6000" b="1"/>
          </a:p>
        </p:txBody>
      </p:sp>
      <p:sp>
        <p:nvSpPr>
          <p:cNvPr id="4" name="Rectangle 3"/>
          <p:cNvSpPr/>
          <p:nvPr/>
        </p:nvSpPr>
        <p:spPr>
          <a:xfrm>
            <a:off x="927279" y="1738648"/>
            <a:ext cx="10869769" cy="195758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r>
              <a:rPr lang="en-US" sz="4400">
                <a:latin typeface="Calibri" panose="020F0502020204030204" pitchFamily="34" charset="0"/>
                <a:cs typeface="Calibri" panose="020F0502020204030204" pitchFamily="34" charset="0"/>
              </a:rPr>
              <a:t>“Average distance travelled by a gas molecule between two successive collisions”</a:t>
            </a:r>
            <a:endParaRPr lang="en-IN" sz="4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76213" y="4473575"/>
          <a:ext cx="11536362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288960" imgH="393480" progId="Equation.DSMT4">
                  <p:embed/>
                </p:oleObj>
              </mc:Choice>
              <mc:Fallback>
                <p:oleObj name="Equation" r:id="rId2" imgW="3288960" imgH="39348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6213" y="4473575"/>
                        <a:ext cx="11536362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/>
              <p14:cNvContentPartPr/>
              <p14:nvPr/>
            </p14:nvContentPartPr>
            <p14:xfrm>
              <a:off x="4567680" y="5625360"/>
              <a:ext cx="7577280" cy="123660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59400" y="5618520"/>
                <a:ext cx="7593840" cy="125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Ink 5"/>
              <p14:cNvContentPartPr/>
              <p14:nvPr/>
            </p14:nvContentPartPr>
            <p14:xfrm>
              <a:off x="6581160" y="3501360"/>
              <a:ext cx="3648600" cy="23137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559920" y="3490920"/>
                <a:ext cx="3694680" cy="2344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8021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29577</TotalTime>
  <Words>1308</Words>
  <Application>Microsoft Office PowerPoint</Application>
  <PresentationFormat>Widescreen</PresentationFormat>
  <Paragraphs>491</Paragraphs>
  <Slides>24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Aptos</vt:lpstr>
      <vt:lpstr>Arial</vt:lpstr>
      <vt:lpstr>Calibri</vt:lpstr>
      <vt:lpstr>Calibri Light</vt:lpstr>
      <vt:lpstr>Cambria Math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Problem 5</vt:lpstr>
      <vt:lpstr>PowerPoint Presentation</vt:lpstr>
      <vt:lpstr>Problem 5</vt:lpstr>
      <vt:lpstr>Problem 5</vt:lpstr>
      <vt:lpstr>Solution</vt:lpstr>
      <vt:lpstr>Solution</vt:lpstr>
      <vt:lpstr>PowerPoint Presentation</vt:lpstr>
      <vt:lpstr>PowerPoint Presentation</vt:lpstr>
      <vt:lpstr>Problem 6</vt:lpstr>
      <vt:lpstr>Problem 6</vt:lpstr>
      <vt:lpstr>Solution</vt:lpstr>
      <vt:lpstr>PowerPoint Presentation</vt:lpstr>
      <vt:lpstr>PowerPoint Presentation</vt:lpstr>
      <vt:lpstr>PowerPoint Presentation</vt:lpstr>
      <vt:lpstr>Knowledge of mean free path in engineering: </vt:lpstr>
      <vt:lpstr>PowerPoint Presentation</vt:lpstr>
      <vt:lpstr>Mean free path: Definition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RAGHAVAN EASWARAN</dc:creator>
  <cp:lastModifiedBy>Dr Raghavan Easwaran</cp:lastModifiedBy>
  <cp:revision>239</cp:revision>
  <dcterms:created xsi:type="dcterms:W3CDTF">2022-07-09T03:48:01Z</dcterms:created>
  <dcterms:modified xsi:type="dcterms:W3CDTF">2026-08-09T16:16:02Z</dcterms:modified>
</cp:coreProperties>
</file>