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385" r:id="rId3"/>
    <p:sldId id="375" r:id="rId4"/>
    <p:sldId id="376" r:id="rId5"/>
    <p:sldId id="377" r:id="rId6"/>
    <p:sldId id="378" r:id="rId7"/>
    <p:sldId id="379" r:id="rId8"/>
    <p:sldId id="259" r:id="rId9"/>
    <p:sldId id="291" r:id="rId10"/>
    <p:sldId id="292" r:id="rId11"/>
    <p:sldId id="268" r:id="rId12"/>
    <p:sldId id="360" r:id="rId13"/>
    <p:sldId id="271" r:id="rId14"/>
    <p:sldId id="361" r:id="rId15"/>
    <p:sldId id="362" r:id="rId16"/>
    <p:sldId id="363" r:id="rId17"/>
    <p:sldId id="288" r:id="rId18"/>
    <p:sldId id="372" r:id="rId19"/>
    <p:sldId id="373" r:id="rId20"/>
    <p:sldId id="374" r:id="rId21"/>
    <p:sldId id="278" r:id="rId22"/>
    <p:sldId id="286" r:id="rId23"/>
    <p:sldId id="287" r:id="rId24"/>
    <p:sldId id="274" r:id="rId25"/>
    <p:sldId id="386" r:id="rId26"/>
    <p:sldId id="262" r:id="rId27"/>
    <p:sldId id="265" r:id="rId28"/>
    <p:sldId id="266" r:id="rId29"/>
    <p:sldId id="267" r:id="rId30"/>
    <p:sldId id="272" r:id="rId31"/>
    <p:sldId id="273" r:id="rId32"/>
    <p:sldId id="269" r:id="rId33"/>
    <p:sldId id="289" r:id="rId34"/>
    <p:sldId id="290" r:id="rId35"/>
    <p:sldId id="277" r:id="rId36"/>
    <p:sldId id="279" r:id="rId37"/>
    <p:sldId id="280" r:id="rId38"/>
    <p:sldId id="370" r:id="rId39"/>
    <p:sldId id="371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44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17T03:48:18.6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15829 3253 81 0</inkml:trace>
  <inkml:trace contextRef="#ctx0" brushRef="#br0" timeOffset="1359.05">3057 3301 309 0,'-6'0'296'0,"-1"0"-83"15,1 0-70-15,6 0-47 0,0 0-31 0,-7 3-18 16,7-3-9-16,0 5-6 0,0-5-4 0,0 6 1 0,0-2 5 16,0 7 1-16,0-3 5 0,0 2 0 0,0 1 3 0,0 4 3 15,0 3 3-15,0 0-1 0,0 2-2 0,0 1 0 0,0 4 4 16,7-3 4-16,-7 4-2 0,13 0-3 0,-7-1-3 15,8 1-2-15,-8 3-3 0,7 1-2 0,0-1-4 16,0 4-4-16,0-4-2 0,0 4-3 0,0 0-5 0,0 0 0 16,0 0 2-16,-7 0 2 0,0 4 2 0,8-5 1 0,-8 1 2 15,2 1 2-15,-2-5 5 0,-6 0 3 0,6 0 5 16,-6-2 1-16,0-2 1 0,0-3 2 0,0-4 2 0,0 1 0 16,0-2-5-16,0 2-3 0,0-9-7 0,0 5-6 15,0-3-6-15,0-5-9 0,0 0-15 0,0-2-26 0,0-2-29 16,0 0-35-16,6-3-32 0,-6 0-38 0,14 0-42 0,-1-6-53 15,-1-3-79-15,8 1-120 0,-6-6-64 0,-8 3-14 16</inkml:trace>
  <inkml:trace contextRef="#ctx0" brushRef="#br0" timeOffset="1765.08">2711 3381 399 0,'-13'0'358'0,"1"-4"-123"16,-1 1-91-16,6-1-52 0,1 4-26 0,-1-3-16 0,7-1-8 15,-6 4-8-15,6-4-5 0,0 4-3 0,0 0-3 0,0 0-1 16,13-4-2-16,7 4-4 0,6 0-3 0,13-3 0 16,-1-1 1-16,15 1 4 0,5-4 2 0,0 3 0 0,15-4 2 15,-8 1 1-15,7 3 0 0,5-2 0 0,2-2 1 16,-1-1-1-16,7 3 0 0,0-2 0 0,-8 2-2 0,8 1 0 16,-6-2-1-16,-2 3-2 0,-11 1-4 0,6-1-4 0,-14 1-2 15,-5-1-1-15,-8 4-3 0,1 0-2 0,-7-4-1 16,-7 4-1-16,-6 0 0 0,1 0-1 0,-8 4-6 15,0-4-9-15,-6 4-9 0,-6-4-12 0,6 3-13 0,-7 1-18 16,1-1-24-16,-1 1-34 0,-6-1-72 0,0 1-151 0,-13 4-72 16,1-5-32-16</inkml:trace>
  <inkml:trace contextRef="#ctx0" brushRef="#br0" timeOffset="1999.33">3207 3780 147 0,'-6'0'409'0,"6"0"-125"0,6 0-118 0,-6 0-74 15,14 0-42-15,-8 4-20 0,6-4-9 0,2 0 0 16,5 0 2-16,-5 4 1 0,12-4 4 0,-1 0 3 0,7 0 2 16,8 0 0-16,5 0 0 0,1 0-3 0,13 0-4 0,0 0-4 15,0-4-5-15,6 4-3 0,0-4-2 0,0 0-5 16,0 4-2-16,7-2-3 0,-7-2-4 0,0 0-8 0,-7 4-9 15,8-7-15-15,-8 3-24 0,-5-4-42 0,-2 0-71 16,8 2-148-16,-13-5-79 0,-8-1-33 0</inkml:trace>
  <inkml:trace contextRef="#ctx0" brushRef="#br0" timeOffset="2608.56">2353 2934 101 0,'-13'0'282'0,"-6"0"-77"0,5-3-65 0,2 3-47 0,-1 0-23 15,0 0-12-15,0 0-3 0,-1 0-2 0,1 0-2 0,7 0 0 16,-1 0-1-16,0 0-4 0,2 0-4 0,5 0-6 16,0 0-6-16,-7 0-7 0,7 0-5 0,0 0-3 0,0 3-4 15,7-3-1-15,-7 0-1 0,12 4 6 0,-5-4 4 0,12 3 3 16,1-3 3-16,6 5 6 0,1-5 4 0,11 2 6 0,9-2 2 15,3 0-3-15,3 0 2 0,12 0-1 0,7-2 0 0,-1 2-1 16,15-5-1-16,-2 2 0 0,1-1 0 0,6-3 0 16,0 3 1-16,7-3 1 0,-7 0 1 0,0-2-1 15,0-1-3-15,-12 3-3 0,-8-1-4 0,-6 1-6 0,-12 1-4 16,-15 1-4-16,-4 2-4 0,-9-1-2 0,-11 0-3 0,-8 0-2 16,-6 4-4-16,-12 0-5 0,-15 0-7 0,-5 0-5 0,-8 4-8 15,-5 0-7-15,-1 0-10 0,1 4-2 0,-1-6-1 16,7 2 0-16,0-1 2 0,13 1-1 0,6 0 0 15,7-4 1-15,7 4 5 0,6-4 1 0,13-4 2 0,6 4 3 16,14-4 0-16,6 0 4 0,13 1 5 0,7-1 4 0,6-3 2 16,6 0 2-16,-6-1-1 0,7 5 1 0,0-5 1 15,-7 4 4-15,0-2 1 0,-7 2 1 0,-5 0 1 0,-15 1 2 16,-5 3 1-16,-6-4 1 0,-8 8 2 0,-12-4 1 16,-7 3-1-16,-13 1 4 0,-7 4 1 0,-13-2 1 0,1 2 0 15,-14-1 0-15,-6 4-1 0,0 0-1 0,0 0 0 0,1 0-4 16,4-1-8-16,15 2-16 0,6-5-24 0,13 1-37 15,13-4-82-15,6-1-149 0,14-3-86 0,-1 0-53 16</inkml:trace>
  <inkml:trace contextRef="#ctx0" brushRef="#br0" timeOffset="4420.64">3878 4289 136 0,'0'0'280'0,"0"0"-56"0,-6 0-54 0,6 4-51 0,0-4-37 16,0 0-26-16,0 0-17 0,0 3-10 0,0-3-6 16,0 0-5-16,0 0-4 0,0 4-1 0,6-4 0 0,-6 0 1 15,6 4 2-15,2-4 4 0,-2 0 1 0,0 0 3 16,8 4 5-16,-8-4 0 0,0 0 2 0,7 0-2 0,0 0 1 16,0-4-1-16,7 4-2 0,-7 0-3 0,7-4-5 15,-8 4-2-15,8 0-3 0,0-4 0 0,-1 4-2 0,1 0-2 16,6-3 2-16,0 3 0 0,0-4 0 0,7 1 3 0,-1-1-2 15,7 1 2-15,-7-1 0 0,8-4-2 0,-1 5-2 0,-7-4-1 16,8 3-2-16,-8 1-3 0,-6-1 0 0,1 0-5 16,-1 0-3-16,-7 1-9 0,1 3-9 0,0-4-12 15,-8 4-13-15,7-4-15 0,-5 4-22 0,-2-3-22 0,-4 3-34 16,4 0-46-16,-6-3-86 0,2 3-83 0,-8 0-48 0</inkml:trace>
  <inkml:trace contextRef="#ctx0" brushRef="#br0" timeOffset="4639.41">4327 4319 359 0,'-6'0'367'0,"6"0"-105"0,-6 0-94 0,6 0-64 16,-8 4-41-16,8-4-22 0,0 0-14 0,-5 2-6 0,5 3-3 16,-7 2-2-16,7 1 0 0,-6-1-1 0,0 4 2 15,-2 0 1-15,2 3-1 0,-7 1-2 0,6 3-1 0,1-3-1 16,0 3 0-16,-7 1 0 0,5 0-1 0,-4-2-2 0,-1 2 0 15,6 3-1-15,-5-5-1 0,5 6-1 0,-6 0-1 16,6-6-3-16,1 5-2 0,0 0-8 0,-2 0-15 0,8 0-24 16,0 0-39-16,0-3-85 0,14-5-148 0,-1 1-85 15,0-4-44-15</inkml:trace>
  <inkml:trace contextRef="#ctx0" brushRef="#br0" timeOffset="4951.76">6738 4070 443 0,'-19'4'425'0,"6"-4"-166"0,6 0-114 0,1 0-66 0,6 0-34 15,0 0-14-15,0 0-6 0,13 0 0 0,-6 0 3 16,12 0 2-16,6-4 2 0,2 4 0 0,12-4-1 0,1 1-1 16,-1-1-1-16,6 0 0 0,6 1 2 0,-4-4 1 0,-1 3 0 15,6-4 0-15,-7 5-2 0,-5-5-5 0,5 4-5 16,1-4-4-16,-1 6-6 0,-6-6-8 0,7 4-11 0,-7 1-20 16,-7-1-25-16,1 0-31 0,-1 0-39 0,-12 4-71 0,0-2-133 15,-13 2-85-15,-7 0-46 0</inkml:trace>
  <inkml:trace contextRef="#ctx0" brushRef="#br0" timeOffset="5107.96">6817 4224 233 0,'-6'7'426'0,"-1"-3"-141"0,7-1-113 0,0-3-60 0,0 0-29 16,7 0-11-16,-1 0-7 0,6 0-5 0,8-3 0 15,13-5-6-15,6 5-8 0,7-8-9 0,13 3-16 0,6 1-17 16,6-4-16-16,6-1-14 0,3 3-26 0,4-7-34 0,1 5-59 15,0-3-112-15,-8-1-90 0,2 5-62 0</inkml:trace>
  <inkml:trace contextRef="#ctx0" brushRef="#br0" timeOffset="5467.34">9005 3348 314 0,'0'-7'477'16,"-5"4"-138"-16,-1-1-139 0,6 0-83 0,0 4-49 0,0-4-25 16,0 4-15-16,0 4-6 0,6-4-2 0,-1 4 0 0,2 3 3 15,7 0 3-15,5 0 4 0,1 5 0 0,0 2-2 16,6 1 0-16,-1 2-4 0,1 6 0 0,1-4-3 0,-1 6 0 15,0 0-2-15,0 1 2 0,0 0 3 0,-7 4 1 16,8-1 1-16,-14 0 0 0,6 0-1 0,1-3-1 0,-7 4 0 16,0-1-1-16,0 0-2 0,0 0-3 0,0-3-1 0,0-1 6 15,-6 2-4-15,-1-2-3 0,7-3-2 0,-7 0-2 16,1-1-3-16,6-2-2 0,-7-1 0 0,8 1-8 0,-2-5 0 16,2-3-10-16,-1 0-14 0,-1 0-20 0,2-4-23 15,-2 1-26-15,8-5-34 0,0-3-45 0,-7-3-86 0,-1 0-133 16,8-5-67-16,-20 1-24 0</inkml:trace>
  <inkml:trace contextRef="#ctx0" brushRef="#br0" timeOffset="5779.88">8655 3289 64 0,'-14'-7'446'16,"2"0"-79"-16,-3 4-148 0,3-2-95 0,6 1-49 0,-1 1-22 16,1 3-10-16,-1-4-6 0,1 4-2 0,6 0-3 0,0 0-1 15,6 0-3-15,1 0-6 0,-1 0-6 0,7 0-3 16,-1 4-2-16,3-4 0 0,4 3 0 0,0-3 3 16,8 4-1-16,-1-4 2 0,6 0 5 0,1 5 0 0,6-5 0 15,0 3 2-15,0-3 0 0,0 3-3 0,5 1 0 0,3-4-3 16,-1 0-3-16,0 4-2 0,0-1-4 0,-1-3-2 0,1 3-2 15,-1-3 1-15,1 0-2 0,6 0 1 0,-6 0-1 16,-1 0 0-16,1 0-1 0,-1-3-2 0,1 3-11 0,-7-3-13 16,7 3-20-16,-7-4-22 0,0 4-31 0,-1-4-49 15,-5 1-102-15,-7 0-106 0,0-2-67 0,-12 5-29 0</inkml:trace>
  <inkml:trace contextRef="#ctx0" brushRef="#br0" timeOffset="6029.64">9241 3652 152 0,'5'3'354'0,"3"2"-100"0,5-2-91 0,6-3-56 0,1 0-29 16,6 0-15-16,7-3-8 0,-1 3-3 0,1-5-4 15,6 2-5-15,0 0-4 0,6-1-5 0,2 0-6 0,-2 1-6 16,7-1-2-16,0 0-6 0,0 0-3 0,-6 2-2 0,6-4-3 15,0 4-2-15,0-2-1 0,1 4-1 0,-2-3-1 16,1-1 0-16,-5 0-2 0,4 4-6 0,-5-4-7 0,-7 0-9 16,-1 0-13-16,3 2-18 0,-9-3-24 0,1 3-42 15,-7-3-86-15,0-2-111 0,-13-1-67 0</inkml:trace>
  <inkml:trace contextRef="#ctx0" brushRef="#br0" timeOffset="6607.63">8355 3069 187 0,'-7'0'264'0,"0"4"-67"0,1-4-61 0,0 0-42 0,6 4-25 0,-7-4-15 0,7 0-7 32,-7 0-3-32,7 4-2 0,0-4 0 0,0 0 0 0,0 0-2 15,7 0 1-15,0 0 1 0,5 0 0 0,2-4-1 0,4 0-2 0,15 0-2 0,0 2-3 0,7-3 0 0,4-2-8 16,3 0-4-16,4-1-1 0,2 1-1 0,5-5-1 15,7 3-1-15,1 1-2 0,6-4 1 0,-2-3 1 0,3 5 1 16,-1-5 1-16,-1 1-4 0,1 3-1 0,-13-4 0 0,-1 3-2 16,-12 2-1-16,-15 3 1 0,-3-1-5 0,-8 1-2 31,-14 3-3-31,-6 2-1 0,-14-3-4 0,-12 5-2 0,1 0-5 16,-15 5-3-16,-5-3-1 0,-7 5-1 0,-1 1 0 0,8 0 1 0,-1-5-1 0,7 5 4 0,7-6-1 0,12 3-2 31,7-1 1-31,13-1 0 0,0 1-1 0,13-4 0 0,-1 0 0 15,8 3 1-15,6-3 2 0,7 0 2 0,-2 0 1 16,4 0 0-16,-3 0 3 0,1 0 2 0,-2 0-1 0,-3 4 1 0,-3-4 1 0,-5 0 1 0,-7 0 0 0,0 4 0 16,-7-4 2-16,1 0 4 0,-7 0 2 0,0 4 1 0,-13-4 2 31,0 3 1-31,0 1 0 0,-7-1-2 0,7 2-4 0,-7-3-14 0,14 2-21 0,0 0-29 0,6 0-50 0,6-4-95 16,0 0-130-16,2 3-77 0,4-3-46 0</inkml:trace>
  <inkml:trace contextRef="#ctx0" brushRef="#br0" timeOffset="7310.58">10427 4100 175 0,'-6'0'295'0,"6"0"-57"16,0 0-54-16,-7-5-47 0,0 5-38 0,7 0-23 16,-6-3-17-16,-1 3-11 0,1 0-8 0,-8-4-5 0,1 4-5 15,0 0-5-15,1 0-5 0,-1 0-4 0,-7 0-4 16,0 4-3-16,1-1-3 0,-7-3-1 0,6 5-3 0,-6 1 1 15,0-2 3-15,-1 3 0 0,-5 1 1 0,0-1 0 0,5 4 2 16,-5-4-1-16,-1 5 2 0,1-1-2 0,-1-4-1 16,7 4 0-16,7 0-1 0,-7 0-1 0,6-3-1 0,1 2 1 15,-1 1-3-15,7 0 1 0,-6-4-1 0,5 4 0 16,2 0 1-16,5 0 2 0,-6 0-1 0,6 1 1 0,1-3-1 16,6-1 2-16,0 4 0 0,6-1-2 0,1-4 1 15,0 4 1-15,6-4 3 0,6 0 1 0,0 1 0 0,1-1 2 16,7 0 1-16,5-3 1 0,0-1 0 0,1 1-1 0,0-4-2 15,5 4 1-15,8-4-2 0,0 0 0 0,-1 0-1 0,8-4-2 16,-2 4-1-16,2-4-4 0,-1 1-5 0,-1-1-13 16,8 1-14-16,-7-1-17 0,-5 1-26 0,4-1-39 15,-5 0-73-15,-7 0-139 0,-1-3-71 0,-4 4-43 0</inkml:trace>
  <inkml:trace contextRef="#ctx0" brushRef="#br0" timeOffset="8325.95">10948 4279 224 0,'-6'-4'270'16,"6"0"-67"-16,-7 4-65 0,0-4-51 0,7 1-32 0,-6 3-15 15,-1-4-7-15,1 4 0 0,0 0-2 0,6 0-3 0,-7 0-2 16,0-3-2-16,1 3-3 0,0 0-3 0,-1 0-3 16,7 0-1-16,-8 0 2 0,3 0 3 0,-2 0 2 0,0 0 0 15,1 0 2-15,6 0 0 0,-6 0-1 0,-1 0-3 16,1 0-1-16,0 3-2 0,6-3-4 0,-8 0-1 0,2 4-3 16,0-4-4-16,-1 3 2 0,1 1 1 0,-1 0-1 0,1 0 1 15,-7-1 1-15,13 1 2 0,-7 3 0 0,0 0 1 16,0-3 0-16,7 3 0 0,-5 1-2 0,5-2 0 0,0 2-1 15,0 1 1-15,0-6 0 0,5 4-1 0,2 0 0 16,0 1-1-16,0-1 2 0,6-3-1 0,-7 3 0 0,7-4-1 16,6 1 0-16,-5 4 0 0,5-5 0 0,1 1 0 0,6-4-3 15,-6 0 1-15,5 0-2 0,0 0 1 0,-5 0 0 16,1-4-1-16,-8 4 2 0,-1-3-2 0,2-1 2 0,-14 0-4 16,0 0 2-16,0 1-2 0,-6-1-2 0,-8 1-2 15,-5-4-1-15,-2 3 0 0,1 0-2 0,-5 0 2 0,0-3-1 16,-8 3 0-16,6 1 3 0,2-5 0 0,-1 4 1 0,6 1 0 15,1-2 2-15,5-1-1 0,7-2 0 0,7 5 0 16,0-5 0-16,0 4 0 0,7-3 0 0,7 4-1 0,-1-4-1 16,0 3 0-16,6-4 1 0,1 5-1 0,-1-4 0 0,6 3-1 15,2-3 0-15,-1 3 2 0,7 0 1 0,-8 1-1 16,2-1 0-16,6 0 0 0,-13 1 1 0,-1 3 0 16,1-3 0-16,-2-2-2 0,-4 5 1 0,-1 0 1 0,-6 0 0 15,6 0-1-15,-7 0 1 0,0 0 0 0,1 0-1 0,-7 0 1 16,7 0 0-16,-1 0 0 0,-1 0-1 0,4 0 0 0,-9 0 1 15,6 5 0-15,-1-5 0 0,3 3-1 0,-2-3 1 16,-6 3 0-16,7 1 1 0,-1 0 0 0,1-1-1 16,-1 1 1-16,0 4 0 0,-6-1 0 0,8-4 1 0,-2 8 0 15,0-3 0-15,1-1-2 0,0 0 1 0,-7 0 2 0,6 1 0 16,1 0-1-16,-1-1 0 0,6 0 0 0,-4 0-1 16,3 1 2-16,-3-1-2 0,5-3-1 0,0-1-1 0,0 5 1 15,6-4 0-15,-5-4 2 0,5 3 0 0,1 1 2 16,0-4 0-16,6 0 2 0,-7 0 1 0,7-4-1 0,-6 1 1 15,6-1-1-15,-1 0-1 0,-5 0-1 0,0-3 1 0,-7 3 0 16,-7-2 2-16,1 1 1 0,6-2 3 0,-7 0 2 16,8 0 6-16,-14 2 0 0,6-2-1 0,-6-1 2 15,0 1-4-15,-6 0 1 0,6 4-4 0,-8-5 0 0,2 1-4 16,0 3 0-16,6-3-1 0,-6 4 3 0,-1-1-1 0,0 0 2 16,1 0-1-16,6 4-2 0,-7-3-1 0,7 3-1 0,-6 0-2 15,6 0-3-15,0 0-2 0,0 0-2 0,0 3 0 16,0 1 1-16,0 0-1 0,0 0 0 0,6 3 1 15,-6-4 0-15,7 4 1 0,-1 1 0 0,1-1-1 0,0 0 1 16,-1-3-1-16,6 3 0 0,-4 1 1 0,4 0 0 0,8-1-1 16,-7-5 1-16,7 6 0 0,-1-4 1 0,-6 4-1 15,13-5 0-15,-7 1-2 0,14 3-8 0,-7-3-9 0,0 0-15 16,0-4-18-16,1 4-21 0,-1-4-26 0,0 0-36 0,-7 0-63 16,1-4-111-16,0 4-78 0,-1-4-51 0</inkml:trace>
  <inkml:trace contextRef="#ctx0" brushRef="#br0" timeOffset="8888.36">12095 4224 257 0,'12'-3'304'16,"-4"-2"-82"-16,-2 2-78 0,0-1-50 0,1 0-29 0,-1 1-12 15,8-1-7-15,-8 1-3 0,-6-1-4 0,6 4-6 16,1-4-4-16,0 4-4 0,-1-4-7 0,0 4-5 0,0 0-6 16,2 0-2-16,-2 4-2 0,7-4 2 0,-7 8 1 15,2-5 1-15,-2 4 1 0,0 1 1 0,1 0-1 0,-1-2 0 16,1 5 0-16,-7-3-1 0,0 3-2 0,6-4-1 0,-6 4 0 15,7 0 1-15,-7-1 1 0,0-2-1 0,0-1 2 16,0 5 1-16,0-10 1 0,0 6 4 0,0-4 2 0,0 1 6 16,0-2 8-16,0-3 11 0,0 0 8 0,0 3 8 15,0-3 2-15,0-3 1 0,6 0-2 0,1-2-5 0,0 1-6 16,-1-4-7-16,7 2-6 0,-7-2-7 0,7-3-2 0,0 4-2 16,-6-4 0-16,6 0 1 0,1 0-3 0,-8 1-1 15,0-2 1-15,7 5 1 0,0-3-1 0,-6-2-1 0,5 1-2 16,-4 4-1-16,-3-1-3 0,8 0-2 0,-5 6-4 15,-2-3-5-15,0 3-2 0,-6 2-2 0,7-4-1 0,-1 4-1 16,1 4-1-16,-7-4 1 0,7 2 1 0,-1 5 1 16,0 1-1-16,0 0 2 0,2-1 0 0,-8 0 1 0,12 4 0 15,-5-3 0-15,-1 3 1 0,1 0 1 0,5 0-1 0,-5-4-1 16,7 4 0-16,-2-4 0 0,2 0 0 0,-1 4 1 0,0-3 1 16,0 0-1-16,-1-1 1 0,8 0 0 0,-6 0 0 15,-1-2-1-15,-1 1 2 0,2-2-1 0,5 0-1 16,1-1-1-16,-1-3 0 0,0 0-7 0,8 0-17 0,-8 0-18 15,8 0-24-15,4-3-24 0,-4-5-30 0,0 5-36 0,-2-5-48 16,6-4-65-16,-11 6-103 0,1-5-66 0,-2-1-26 16</inkml:trace>
  <inkml:trace contextRef="#ctx0" brushRef="#br0" timeOffset="9169.7">12955 3872 57 0,'-14'-8'454'0,"2"-2"-74"0,-1 2-132 16,0 5-94-16,6-5-51 0,1 4-26 0,-1 1-13 16,1-1-7-16,-1 1-6 0,7 3-7 0,0 0-4 0,0 3-6 15,7 1-8-15,-1-1-6 0,1 9-4 0,6-5-2 0,-6 1 0 16,4 2 2-16,4 5 0 0,-10-3 2 0,9 2 2 16,-1 1 0-16,0-1 2 0,1 1 2 0,-2-1 3 0,1 4-1 15,0 1 1-15,0-1 0 0,1 1-1 0,-8-1 0 16,-1 0-4-16,10 0-3 0,-3 1-4 0,-5-4-2 0,6 2-3 15,0-1-3-15,-1-3 0 0,2 3-2 0,-1-5-3 0,7 0 1 16,-8 0-1-16,8 0-8 0,0-4-15 0,-7 1-18 16,7-1-23-16,-3-4-26 0,-2 4-32 0,4-3-53 15,-5-4-85-15,-2-4-129 0,-5 4-72 0,0-3-24 0</inkml:trace>
  <inkml:trace contextRef="#ctx0" brushRef="#br0" timeOffset="9341.35">12799 4106 481 0,'-20'0'492'16,"7"0"-166"-16,0-3-126 0,13 3-68 0,-7-3-35 0,14-2-20 15,-7 5-11-15,13-3-7 0,0-4-9 0,13 3-10 0,6 0-9 16,8-3-10-16,4 3-8 0,3 1-14 0,5-5-16 16,-1 5-17-16,9-4-19 0,-9 3-22 0,2 0-29 15,-7-3-42-15,-1 2-75 0,-12 2-142 0,0-1-66 0,-8 4-31 16</inkml:trace>
  <inkml:trace contextRef="#ctx0" brushRef="#br0" timeOffset="9857">13340 4125 228 0,'-14'7'425'0,"14"0"-141"0,-6-3-116 16,6 3-64-16,0-3-31 0,0 0-10 0,0 0-3 0,6-4 1 15,-6 4 1-15,14-4 0 0,-8 0-2 0,14 0-7 16,-1 0-6-16,1 0-9 0,6-4-7 0,6 0-7 0,-6 0-3 15,7 0-2-15,-2-3-2 0,3 1 1 0,-8-2 3 16,7 4 1-16,-7-4 2 0,0 1 0 0,-7 0 1 0,-5-1-1 16,-2 1 3-16,2 0 1 0,-14 0 0 0,6-1 1 0,-6 1 8 15,-6 3 7-15,6-4 3 0,-14 2 1 0,2-2 0 16,-2 5-1-16,-5-5-1 0,-1 4 1 0,0-4-5 0,-5 6-7 16,5 2-3-16,0-4-2 0,1 4-3 0,-2 0-1 15,10 0-4-15,-3 0-6 0,8 0-4 0,0 0-4 0,-8 0-4 16,8 4-1-16,-1-2-1 0,1 4-1 0,-7 0 1 0,13 2 0 15,-7-5 0-15,1 5-1 0,0-2 2 0,6 2-1 16,0 0-1-16,0-1-2 0,0 0-1 0,6 1 1 16,-6-1 0-16,6 1 0 0,1-2 0 0,-1 2 1 0,1-1 0 15,-1 1 0-15,1 0-2 0,5-6 0 0,-4 5-1 0,4-3 2 16,2 0-1-16,-3 0 0 0,10 0 1 0,-8 0 1 16,13-4 3-16,-6 0 1 0,5 0 0 0,2-4-1 0,-1 0 0 15,6-4 0-15,-6 4-1 0,7-3 0 0,-7 0-1 0,0 0-1 16,1-4 2-16,-1 3-1 0,-7 2 2 0,0-2 5 15,0 4 6-15,-11-3 6 0,4 3 5 0,-5 1 4 0,0-1 2 16,-1 4-1-16,1-4-2 0,-7 4-6 0,6 0-6 16,-6 0-6-16,0 4-13 0,6 0 0 0,-6-1-2 0,7 5 1 15,-7-1 1-15,7 1 2 0,-7-2 0 0,6 5 1 0,0 1 7 16,0-4-5-16,2 1 0 0,4-1-2 0,-5 4 0 16,6-5 0-16,0 3 0 0,1-2 0 0,5-1-4 0,1 0-13 15,5 1-24-15,2 3-32 0,5-8-36 0,1 5-43 16,12-5-43-16,7-3-51 0,0 0-82 0,0-3-133 0,6-1-58 15,-5-3-18-15</inkml:trace>
  <inkml:trace contextRef="#ctx0" brushRef="#br0" timeOffset="10341.19">15390 3430 70 0,'-17'0'370'0,"3"0"-88"15,-5 2-91-15,5-2-69 0,8 0-39 0,-6 4-22 0,5-4-10 16,0 0-6-16,7 0-4 0,-6 3-6 0,6-3-3 0,0 0-6 16,0 0-6-16,0 0-2 0,0 0-6 0,0 4-1 15,6-4 3-15,-6 0 3 0,7 4 1 0,6-4 4 0,-7 4 1 16,8-4 2-16,-2 4 1 0,8-4-1 0,-1 4-3 15,1-4-3-15,6 3-2 0,0-3-2 0,1 0 1 0,5 0-2 16,1 0 1-16,-1 4 0 0,7-4 3 0,0 0 2 0,-7 0 1 16,8 0 1-16,-1 0-2 0,0-4 0 0,-7 4 0 15,8-3-2-15,-15 3-2 0,9-4-3 0,-9 4-2 16,-5-4-3-16,6 4-1 0,-13-4-6 0,6 4-7 0,1-4-14 16,-7 4-17-16,7-4-20 0,-1 4-25 0,-5-3-28 0,4-1-45 15,-4 2-74-15,-2-6-131 0,-5 4-68 0,0-1-23 0</inkml:trace>
  <inkml:trace contextRef="#ctx0" brushRef="#br0" timeOffset="10559.91">15666 3319 176 0,'-13'0'438'16,"0"0"-116"-16,-1 0-119 0,2 0-76 0,5 0-42 15,0 0-23-15,1 0-16 0,-1 0-7 0,1 4-5 16,6-1-3-16,0 1-2 0,-6 4-2 0,6-1 1 0,6 3-1 15,-6 2 4-15,0 2 0 0,6 1 0 0,1-1-1 0,-1 6-1 16,1-7 0-16,0 10-4 0,5-5-1 0,-5 0-4 16,0 4-4-16,-1 0-2 0,1 0-2 0,6-1-4 0,0 2-2 15,-7 3-14-15,8-4-25 0,-2-1-33 0,8-2-48 16,-1-1-95-16,1-3-138 0,-7-5-89 0,13 2-49 0</inkml:trace>
  <inkml:trace contextRef="#ctx0" brushRef="#br0" timeOffset="10981.59">18252 2916 189 0,'0'-7'386'0,"0"-2"-100"15,0 7-100-15,7-6-63 0,-7 1-29 0,0 3-12 0,0-4-4 16,0 5 1-16,0-1 0 0,0 2-2 0,0-3 0 16,0 2-5-16,0-1-8 0,-7 4-12 0,7 0-13 0,0 0-9 15,0 0-9-15,0 0-7 0,0 4-7 0,0-1-4 0,0 4-3 16,7 0 3-16,-1 5 3 0,0 3 4 0,2 3 3 15,-2 0 0-15,7 0 2 0,0 7 1 0,-6-2-1 0,5 7 1 16,-4-5-3-16,4 4-1 0,0 0-4 0,2 4 2 16,-8-3-1-16,7 3-1 0,1 0-1 0,-1 0 0 0,0-4 0 15,0 5-2-15,0-5-1 0,6 3 0 0,-6-1 0 0,0-6 0 16,1 4 3-16,-1-4-3 0,-1 0-4 0,2-2-6 16,-1 0-8-16,0-6-14 0,0-2-18 0,0-1-18 0,6-2-26 15,-5-5-24-15,-2-3-42 0,1-1-74 0,1-6-139 16,-8-1-66-16,0 0-33 0</inkml:trace>
  <inkml:trace contextRef="#ctx0" brushRef="#br0" timeOffset="11325.26">17803 2743 256 0,'0'0'346'0,"6"0"-109"0,8 5-89 16,-2-5-56-16,1 0-30 0,7 0-15 0,6 0-7 0,0 0 0 16,7-5 0-16,-7 5-1 0,13 0-1 0,-7-3-2 15,7 3 1-15,7-3 1 0,-1-1 3 0,8 0-1 16,-1 0 1-16,7 0 3 0,0 1 2 0,-1-5 1 0,1 2-1 15,6-2-4-15,0 1-2 0,0-1-4 0,0 1-1 0,-1 0-6 16,-4 0-3-16,-1 3-4 0,-1-4-3 0,-5 5-3 0,5-1-3 16,-6-3-4-16,-1 7-3 0,-4-4-4 0,-8 4-9 15,0 0-13-15,-7 0-12 0,1 0-17 0,-7 0-16 16,-6 0-17-16,0 0-21 0,-7 0-18 0,-1 4-24 0,-4-4-36 16,-2 0-67-16,-6 0-106 0,-6 3-50 0</inkml:trace>
  <inkml:trace contextRef="#ctx0" brushRef="#br0" timeOffset="11543.96">18083 3171 241 0,'0'5'413'0,"6"-5"-129"0,8 4-115 0,4-4-71 16,2-4-36-16,7 4-21 0,-1 0-8 0,13-5-4 0,-1 3-3 15,9-2 0-15,5 1-1 0,0-2-2 0,6-1-3 0,7 1-5 16,1-2-5-16,-1 0-2 0,7 0-2 0,-7-1-1 0,7 4-3 16,-7-3-6-16,0-1-10 0,0 2-13 0,-6-2-22 15,-7 1-28-15,7-1-48 0,-14-2-81 0,-6 3-118 16,1-5-66-16</inkml:trace>
  <inkml:trace contextRef="#ctx0" brushRef="#br0" timeOffset="12075.19">16858 2579 245 0,'0'0'276'0,"7"0"-87"0,-1 0-64 15,-6 4-40-15,5-4-22 0,10 0-9 0,-3 0 1 16,8 0 0-16,-7 0 0 0,7 0 3 0,6 0-3 0,-1 0-2 16,9-4 0-16,5 1-1 0,7-2-2 0,5 2-3 15,8-1 0-15,6 0-2 0,1-2-2 0,11-2-1 0,8-3-2 16,7 3 0-16,5-2-2 0,1 3 0 0,6-5-3 0,-6 1 1 15,5-4-1-15,-4 5-1 0,-8-1-2 0,1-5-2 16,-8 7-1-16,-12-3-3 0,-8 1-2 0,-11 0 1 16,-14 4-1-16,-6-1 2 0,-13 1-3 0,-8 0-7 0,-12-1-6 15,-12 1-5-15,-8 0-6 0,-13 3-9 0,-6 1-8 0,-7-1-5 16,1 4-2-16,-7-4 2 0,-1 4 5 0,14 0 3 0,7 0 2 16,5 0 4-16,7 0-4 0,8 0-4 0,0 0-4 15,12 0-3-15,0 0-3 0,12 0-1 0,0 0-3 16,8 0-1-16,1 0 3 0,5 0 3 0,6 0 3 0,0 4 3 15,1 0 1-15,6-4 3 0,-6 3 3 0,-1 1 0 0,-6-1 4 16,1-3 3-16,-7 4 2 0,-2-1 2 0,2 1 1 16,-8 1 0-16,-5-2-1 0,-7 0 2 0,-7 5 0 0,-5-5-2 15,-1 5-2-15,-6-1-7 0,-1 0-12 0,-13 4-23 16,7 0-35-16,-1-4-72 0,9 4-169 0,-8 5-75 0,6-7-51 16</inkml:trace>
  <inkml:trace contextRef="#ctx0" brushRef="#br0" timeOffset="12559.34">19366 3546 194 0,'-12'0'262'0,"-8"4"-59"0,1-1-46 16,5-3-30-16,-5 0-24 0,6 4-15 0,-6-1-11 0,-1 1-6 16,0 0-9-16,1-1-9 0,-7 1-7 0,0 3-5 15,0 0-2-15,-2 1-6 0,-3 0-5 0,-2-1-3 0,1 5-3 16,6-6 0-16,-1 5-2 0,1 0-2 0,7 0-3 0,-1 0-1 16,8 0 1-16,-8 4-1 0,7-5 0 0,-7 5 0 15,8-1-1-15,-2 2 0 0,2-1 0 0,-3-1 2 0,3 1 2 16,5 3 1-16,1-4 2 0,-1 1 0 0,7-3 2 15,0-2 3-15,0 5 3 0,7-3 0 0,-1-6 0 0,8 5 0 16,6-3-3-16,-2 3-2 0,9-4-3 0,4 0-4 0,10-3-11 16,-2 0-17-16,12-1-18 0,2-3-23 0,-1 0-23 15,7 0-29-15,-1-3-36 0,7 3-63 0,-6-8-93 16,0 5-87-16,-7-5-54 0</inkml:trace>
  <inkml:trace contextRef="#ctx0" brushRef="#br0" timeOffset="12809.46">19875 3755 274 0,'-13'-4'510'0,"-7"0"-33"0,8 4-189 0,-2 0-125 16,1 4-74-16,0 0-36 0,-6-4-20 0,5 4-7 0,2 3-1 15,5-3-1-15,7 2 2 0,0 2 2 0,0-1 1 0,7 1-3 16,-1 3-5-16,0 0-4 0,8-4-2 0,-1 4-2 16,0-4 0-16,0 1 0 0,7-2 2 0,6 2 4 0,-7-1 4 15,1-2 7-15,6-2 8 0,-7-3 6 0,7 0 12 16,-6 0 17-16,0 0 14 0,-1-3 19 0,1-2 15 0,-8 2 10 15,-5-1 2-15,0 0-1 0,-7-2-12 0,-7 2-14 0,0-4-17 16,-5 5-23-16,-8-5-20 0,1 1-22 0,-1 0-19 16,-6-1-22-16,-7 1-28 0,1 0-30 0,12 3-40 15,-6-3-42-15,7 3-44 0,-1 0-39 0,7 0-38 0,13 2-44 16,-7-6-69-16,7 4-112 0,7 1-38 0,-1-1 0 0</inkml:trace>
  <inkml:trace contextRef="#ctx0" brushRef="#br0" timeOffset="13043.71">20677 3739 443 0,'0'4'448'0,"0"-4"-139"0,0 0-121 0,0 0-72 16,0 0-39-16,6 0-20 0,-6 0-11 0,13 0-2 0,0-4-4 15,-1 4-3-15,9-2-2 0,11-2-6 0,1 4-6 0,6-3-7 16,7 3-6-16,-1 0-6 0,1-5-12 0,-1 5-12 16,8-3-21-16,-1 3-22 0,-2-4-27 0,-3 4-40 0,6-8-68 15,-8 8-124-15,-6-7-72 0,-7 4-48 0</inkml:trace>
  <inkml:trace contextRef="#ctx0" brushRef="#br0" timeOffset="13262.4">21465 3605 322 0,'-13'-4'480'0,"5"4"-121"0,-3 0-147 0,11-4-88 0,-7 4-53 15,0 0-25-15,1 4-12 0,0-4-3 0,-2 4-2 0,8 3-1 16,0-1 2-16,0 2 3 0,0 4 0 0,0-1-2 16,0 0-4-16,8 3-3 0,-8 4-3 0,0 0 0 0,0 2-3 15,0-3-1-15,0 2-3 0,0 3-1 0,6 0-1 16,0-4 0-16,1 8-3 0,0-5-2 0,4 1-7 0,3 1-14 15,0-1-20-15,5 0-26 0,0-1-35 0,8-2-50 0,-7-1-102 16,-3 1-117-16,4-8-79 0,-14 0-34 0</inkml:trace>
  <inkml:trace contextRef="#ctx0" brushRef="#br0" timeOffset="13543.49">21439 3678 285 0,'0'-11'489'0,"0"4"-97"0,5-1-157 0,9 1-101 0,0 0-59 15,-2 3-32-15,8-4-16 0,-7 6-10 0,7-6-5 0,0 4 1 16,-3 4-2-16,11-3 0 0,-8 3 2 0,-2 0-3 16,2 0-3-16,-7 3-2 0,1 1 1 0,-2-2-3 0,-5 6 1 15,-7 0-1-15,0 3 1 0,-13-4 1 0,0 8 2 16,-7-4 2-16,0 3-1 0,-5 1 2 0,-8 0 0 0,8 0-2 15,-8-5 1-15,7 5-2 0,0-1-3 0,12-2-1 0,-5-1-6 16,6 3-11-16,6-6-14 0,1 2-20 0,0-2-23 16,6-1-34-16,6 1-63 0,0-4-117 0,8-4-88 15,-8 0-57-15</inkml:trace>
  <inkml:trace contextRef="#ctx0" brushRef="#br0" timeOffset="14465.15">21934 3875 404 0,'6'0'372'0,"8"0"-128"0,-2-3-104 0,2-1-61 0,5 0-33 16,1 0-15-16,-1-2-5 0,1-2 2 0,-1 5 5 0,-6-5 1 15,7 1 3-15,-7 3 1 0,7-3-3 0,-8 0-2 16,2-4-3-16,-8 3-5 0,0 1-1 0,8-1-2 0,-8 2 1 15,-6-5 0-15,6 7 0 0,-6-4 1 0,7-2 0 0,-7 3-4 16,0 2-4-16,0-2-2 0,0-1-4 0,0 5-2 16,6-4-3-16,-6-1-2 0,7 5-2 0,-7-1 0 0,0 0-1 15,7 1 0-15,-7-1 0 0,6 0 0 0,-6 4 0 16,0 0-2-16,6 0-2 0,-6 0 0 0,8 0 0 0,-8 4 1 16,6 0 1-16,-6-1-2 0,6 1 0 0,-6 0 3 15,7 3 1-15,-7 0 0 0,0 0 0 0,6 1 0 0,1 4 0 16,0-5 0-16,-1 3 1 0,6-2 0 0,2-1 1 15,-2 1 0-15,9-2-1 0,5 2-1 0,-7-1 1 0,6-3-1 16,2 0 0-16,6-4 0 0,-1 0 0 0,1 0-1 0,-1 0 1 16,8-4 1-16,-8 0 0 0,0-3 1 0,8 3 1 0,-8-2 3 15,-6-2 3-15,1 1 6 0,-7-1 7 0,-2 0 9 16,-4 2 4-16,-8 2 10 0,1-4 7 0,-7 5 2 16,0-1 0-16,-7 0-3 0,1 0-8 0,-8 4-8 0,-4 0-4 15,-2 0-9-15,6 4-9 0,-5 0-6 0,-1 0-5 0,8-1-4 16,-8 2-5-16,13 2-8 0,1-5-7 0,-1 6-2 15,1 0-7-15,6-4-9 0,0-1-6 0,0 1-1 0,6 0 4 16,7 0 3-16,-6-2 6 0,6-2 1 0,0 4 8 0,1-8 7 16,-2 4 7-16,1 0 4 0,0-2 2 0,-6-2 0 15,5 0 3-15,-4-3 2 0,4-1 0 0,-6 4 1 0,2-6 2 16,-2 3 0-16,7-1 3 0,-7 0 3 0,1 1 1 16,0 0 0-16,-1-4 1 0,7 3 0 0,-6 1 2 0,-2 0-1 15,-5 0-1-15,14-1-1 0,-14 1-2 0,7 0 0 0,-1-1-1 16,1 4-1-16,-1-4-1 0,-6 6 1 0,6-2 0 15,-6 1 2-15,0-1 1 0,0 0 0 0,0 4 0 0,0 0 0 16,0 0-2-16,0 0 0 0,0 0-2 0,-6 0-3 16,6 4 0-16,0 3-2 0,-6-3 0 0,6 4 0 0,0-2 0 15,0 2 0-15,0 3 0 0,0 0 0 0,6-1-1 0,0 1 1 16,-6 4 0-16,8-1 0 0,-8 1 2 0,6-1-2 16,-6 6 0-16,0-5 2 0,6 2-1 0,-6 2-1 15,6 2-1-15,-6-2-3 0,7 3-3 0,0-3-3 0,-1 2-2 16,1-2-1-16,-1-1-1 0,8 0 0 0,-8 0 0 0,6-3 1 15,2 1 0-15,-1-2 3 0,0-3 3 0,0 3 3 16,7-6-2-16,-9-1 2 0,-3 0 1 0,-1-3 6 0,-2 0 6 16,3-1 7-16,-2-3 8 0,-6-3 3 0,6-5 9 15,-6 1 13-15,0 0 12 0,7-4 15 0,-7-4 11 0,0 0 8 16,0 1 7-16,-7-1 5 0,1-4 3 0,0-2-1 0,6 2 1 16,-8-3-5-16,3 1-7 0,5-2-10 0,-7 1-9 15,7 4-7-15,0-4-6 0,0 0-12 0,7 4-14 0,-7-5-12 16,5 5-13-16,3 0-4 0,4 3-6 0,2 1-5 15,6-1-6-15,-8 4-10 0,8 4-7 0,4 0-12 0,4-1-5 16,-2 4-7-16,0 4-6 0,7 0-5 0,-7 0-2 0,0 4 3 16,0 4 6-16,-13-1 4 0,7 0 1 0,-8 4 0 15,2 0-1-15,-14 0 3 0,6 0-1 0,-6 0-4 16,-6 4-10-16,-1-4-15 0,-6 3-20 0,0-2-24 0,0 3-32 16,0-5-43-16,13-3-73 0,-7-3-147 0,1 0-66 0,6-1-45 15,-7 1-6-15</inkml:trace>
  <inkml:trace contextRef="#ctx0" brushRef="#br0" timeOffset="14574.5">23831 3707 316 0,'0'0'547'0,"0"-4"-22"0,6 4-163 16,0 0-230-16,1-3-180 0,6-1-201 0,-6 0-131 0,-1 1-93 16,-6 3-41-16</inkml:trace>
  <inkml:trace contextRef="#ctx0" brushRef="#br0" timeOffset="21135.68">10531 4865 126 0,'-7'0'334'16,"-5"0"-91"-16,5 0-85 0,7 0-60 0,-7 0-32 0,0 0-14 16,7 0-7-16,-5-4 0 0,5 4 0 0,0 0 3 15,-7 0-1-15,7 0 1 0,0 0-3 0,0 0-3 0,0 0-3 16,7 0-4-16,-7 0-2 0,0 0 0 0,0 0-1 0,0 0-2 16,0 0-2-16,0 0-2 0,0 0-2 0,0 0-5 15,0 0-4-15,0 0-4 0,-7 0-1 0,7 0-4 0,0 0-3 16,0 0 0-16,0 0-1 0,0 0-2 0,0 0 0 0,0 0-1 15,0 4-1-15,0-4 0 0,0 0 1 0,0 0-2 16,0 3 0-16,0-3 2 0,0 4 1 0,-8-4 1 0,3 4 1 16,5 0 2-16,-13 2 5 0,7 2 2 0,-8 3 1 15,2 0 1-15,-8 3 2 0,7-2-2 0,-1 6 0 0,1-3 0 16,0-1-3-16,7 4-1 0,0-3-1 0,-1 4 0 0,1-5-2 16,6 5 0-16,0-5 0 0,0 5-2 0,0-5 1 15,6 4 1-15,1-3-3 0,-1 3 3 0,0-3 3 16,7 4 2-16,0-1-2 0,-7 0 2 0,2 0 0 0,-2 1 0 15,7 2 1-15,-13-1-3 0,14 1-2 0,-8-3-1 0,0 4 1 16,0 1 0-16,2-2-1 0,-2 2 0 0,-6-1-1 0,0 4 0 16,0-1 0-16,0 0-1 0,0 0-1 0,-6 2-1 15,-2 2 0-15,8 0-1 0,-6 0-1 0,0-3 1 16,6 4-2-16,-6-1 1 0,6 0 0 0,0-3 1 0,0-1 0 16,6 1 0-16,0-4 0 0,0 0 1 0,-6-4 1 0,8 0-2 15,-2 1-1-15,0-4-1 0,1-1 1 0,-7-3 1 16,0 0 0-16,5-1 0 0,-5-1 0 0,0-2 6 0,0-4 0 15,0 5 1-15,0-8 7 0,0 4 9 0,-5-4 11 16,5 0 14-16,-7 0 13 0,1-4 6 0,-8 0 11 0,2-3 6 16,-8-4 3-16,7 4-1 0,-13-5-6 0,6-3-7 0,-5 1-4 15,-8-1-3-15,7-2-2 0,-8-2-3 0,10-3-5 16,-3 0-6-16,-5 0-3 0,5 0-1 0,8 4-6 16,-7-5-7-16,-1 6-1 0,8-2-3 0,-1 5-2 0,-6-1 0 15,7 3-1-15,6 2-1 0,-6 3-2 0,12-1-3 0,0 4-7 16,-5-3-4-16,5 7-3 0,7 0-14 0,0 0 6 0,0 4-4 15,0-1 1-15,7 9-2 0,-1-2 1 0,7 2 2 16,0 2 0-16,6 4 10 0,1 1-7 0,6-1-1 0,0 0-1 16,7 0 0-16,-1 1-1 0,1-1-2 0,-1-3 0 15,7 0-1-15,1-1-1 0,-1-3-1 0,7-3-3 0,-1-1-2 16,1-4 0-16,-1-3 0 0,8 0-1 0,-2-3 1 16,2-4 1-16,-1-1 3 0,7-3 1 0,6 1 5 0,-7-5 2 15,7-4 3-15,-7 1 5 0,2-1 1 0,-9 1 1 0,-5 3 1 16,0-2 2-16,-19-2-3 0,-2 5-7 0,1-1-35 15,-6 3-55-15,-7 2-66 0,0-1-70 0,-6-4-105 0,-1 4-181 16,-12 4-97-16,-1-4-54 0,-13 3-4 0</inkml:trace>
  <inkml:trace contextRef="#ctx0" brushRef="#br0" timeOffset="38537.61">9104 7078 39 0,'-8'0'302'0,"3"0"-81"0,-1 3-67 16,-1 1-44-16,0-1-28 0,1-3-11 0,-7 4-7 0,6 0-1 16,-6-4-1-16,7 4-2 0,0-4 0 0,-2 3-4 0,1-3-3 15,-4 4-6-15,2-4 0 0,4 3-1 0,-1 2-3 0,-7-3-1 16,-1 2-3-16,8 0-4 0,-6 0-2 0,-2 3-3 16,-5-3-1-16,-2 2 0 0,-4 6 1 0,-8-1-1 15,1 1 1-15,-8 2 1 0,-5 1-1 0,0-1 3 0,-1 0-4 16,-7 5-1-16,8-1 1 0,-7-3 1 0,7 3 7 0,-1 1-2 15,0-6-2-15,0 7-2 0,1-6-2 0,5 5-4 16,1-1-2-16,1-4-5 0,5 2-7 0,1-2-3 0,-1 1 1 16,7-1-1-16,0-3-1 0,6 4-2 0,7-8-1 15,0 4-2-15,0 0-1 0,7-4 1 0,6 0 0 0,0 1-2 16,6-4 0-16,0 3 0 0,8 0 2 0,-1-4-2 0,7 2 1 16,-1-2 0-16,7 1 0 0,6-1 0 0,1 2 1 15,13-2-1-15,-8 0 0 0,15 2 0 0,-2-2-1 0,2 1 0 16,-1 0 0-16,7 0 2 0,0-1-2 0,-1-3 0 15,1 4 0-15,0-1 0 0,0 1 0 0,-9-4 0 0,3 3 1 16,0 1-4-16,-8 0 1 0,1 0 1 0,-2-1 0 0,-4 1 1 16,6-1 0-16,-13-3 0 0,5 4 0 0,-5-4 2 15,-7 0-1-15,-1-4 3 0,2 4 0 0,0-7 2 0,-1 0 7 16,0-1 9-16,-1-2 12 0,8-1 12 0,-7-5 21 0,0-2 23 16,-1 0 27-16,-4-1 20 0,-2-2 12 0,-5 3 2 15,-2-4 6-15,-12-4-6 0,0 4-16 0,0-4-18 16,-6 1-26-16,-6-1-20 0,4-3-19 0,-11-1-13 0,6 1-13 15,0 0-9-15,0-4-5 0,0 4-6 0,0-5-8 0,0 5-12 16,-7 0-16-16,7 3-22 0,-7 1-33 0,8 3-48 0,-1 3-50 16,-7 4-47-16,7 1-41 0,0-1-36 0,13 8-37 15,0 0-63-15,0-1-111 0,-6 5-29 0,-1 3-7 16</inkml:trace>
  <inkml:trace contextRef="#ctx0" brushRef="#br0" timeOffset="38928.15">9143 6722 362 0,'-7'-7'347'0,"7"3"-125"0,-6-3-98 0,6-1-53 16,0 1-28-16,0 0-10 0,0 4-8 0,0-6-1 15,6 6-1-15,-6-4-2 0,7 3 1 0,0-3 0 0,5 3-2 16,-4 0-5-16,4 1-1 0,1-1-1 0,-6 1 0 16,6-1 0-16,-7 4 1 0,8 0-1 0,-3 0-2 0,4 0-2 15,4 0-2-15,-6 4-3 0,0-1 0 0,7 1-2 0,-1 3-1 16,1 1 0-16,0-1 1 0,-1 3 0 0,-6 2-1 0,0-5 3 15,0 8 0-15,0-4 0 0,-7-1 0 0,1 2 1 16,-7 3 0-16,7-1-2 0,-7-3 1 0,-7 3-1 16,0-2-2-16,1 2-1 0,-7-3-4 0,6 0-10 0,-6 4-16 15,13-4-22-15,0-1-40 0,0-2-86 0,0 4-132 0,7-5-76 16,-1 0-41-16</inkml:trace>
  <inkml:trace contextRef="#ctx0" brushRef="#br0" timeOffset="39303.07">10192 7096 51 0,'-6'0'292'0,"-1"0"-69"0,1 0-64 0,-1 0-48 0,0 4-32 16,7-4-22-16,-6 0-11 0,0 0-6 0,6 0-4 15,0 0-4-15,-8 0-4 0,8 0-6 0,0 0-2 0,8 0-5 16,-8 0-2-16,6 0-2 0,0 0 2 0,-6-4 2 16,14 4 2-16,-8 0 3 0,7-4 4 0,1 4 3 0,-2-4 3 15,0 4 1-15,2-3-2 0,6-1-2 0,6 1-1 0,-7-1-3 16,8 0-6-16,-2 1-4 0,2-2-3 0,-1 2-3 15,-1 0-2-15,2-1 0 0,5 0-2 0,-6 1-1 0,7-2-1 16,-1 2 0-16,0-1 0 0,-5 2 0 0,6-4 0 0,-7 4-1 16,-1-2-2-16,-4 4-5 0,5-4-9 0,-1 4-15 15,-5-4-15-15,6 4-26 0,1 0-47 0,-8 0-94 0,-6-3-109 16,0 3-66-16</inkml:trace>
  <inkml:trace contextRef="#ctx0" brushRef="#br0" timeOffset="39521.75">10297 7217 181 0,'-7'3'368'16,"7"-3"-89"-16,0 0-92 0,0 0-66 0,0 0-38 0,7 0-23 16,-1 0-14-16,7-3-5 0,7-1-2 0,-8 4-3 15,8-3 0-15,6-1-3 0,-6 0-3 0,5 4-4 0,2-3-3 16,-2-1-4-16,8-1-4 0,0 3-3 0,-1-3-4 15,0 3-3-15,9-2-5 0,-9 0-10 0,1 0-14 0,-7 0-21 16,6 4-29-16,-5 0-56 0,4-4-94 0,-4 1-108 16,-1-1-65-16</inkml:trace>
  <inkml:trace contextRef="#ctx0" brushRef="#br0" timeOffset="40146.61">11710 6967 396 0,'6'-3'315'0,"-6"3"-107"0,8 0-83 0,-8 0-49 15,0 0-31-15,6 0-17 0,-6 0-7 0,0 0-3 16,0 3-2-16,0-3 1 0,0 4 0 0,0 4 2 0,0-5 1 16,-6 4-2-16,6-2 0 0,-8 1 0 0,-4 2 1 15,6 3 1-15,-8 1 0 0,-5-3 0 0,-1 3-1 0,-6 3 1 16,0-1 1-16,1 5-2 0,-9-4 0 0,2 2-3 0,-7-3-1 16,0 5-2-16,0-1-5 0,-2 1-1 0,4-1 0 15,-10 0-1-15,9 1 1 0,-1-1 0 0,0-3 0 0,-2 3 0 16,10-3 3-16,-2 0 1 0,1-1 2 0,5 1-2 15,0-4 0-15,9 0-1 0,-2-4-1 0,8 4 0 0,-2-3-2 16,8-1 0-16,-7 0-4 0,13-4 0 0,-8 6-1 0,16-6 0 16,-8 5 1-16,13-5-1 0,-7 0-1 0,8-3 0 15,5 3 0-15,1 2 0 0,0-1 1 0,5-4-2 0,1 3 0 16,0 2 0-16,7-2 0 0,-7 0 0 0,6-3-1 16,1 4 0-16,-2 0 0 0,3-1 1 0,-2-3 0 0,2 4 0 15,-3 0 0-15,3 0 1 0,-2-4-1 0,7 3 0 16,-6 1 0-16,6-4 0 0,-7 3 0 0,2-3 0 0,4 4-1 15,-5-4 1-15,-7 0 1 0,7 0 0 0,-7 0-1 16,0-4 0-16,-1 4 1 0,-5-3-1 0,6 3 1 0,-6-4 0 16,-1-3 2-16,1 3 2 0,-1-3 5 0,-5-1 6 0,5-3 11 15,-6-1 14-15,-7 3 9 0,8-2 12 0,-14-5 10 16,6 2 16-16,-6-1 12 0,-6-3 12 0,6 0 6 0,-14-2-3 16,8 3-2-16,-7-4-5 0,-6-2-5 0,-1 1-13 0,-7 1-11 15,2-2-13-15,-1 0-11 0,0 6-11 0,0-2-4 16,-1 1-6-16,7 3-9 0,2 1-9 0,4 3-9 0,1 0-24 15,1 4-34-15,-2 3-45 0,8-3-47 0,6 2-45 16,0 5-43-16,0-3-37 0,6 3-66 0,0 3-110 0,-6-3-55 16,0 5-25-16,8-5 4 0</inkml:trace>
  <inkml:trace contextRef="#ctx0" brushRef="#br0" timeOffset="40599.64">12348 7272 87 0,'0'0'179'0,"0"0"-26"0,0 0-23 0,0 0-11 15,0 0-17-15,0 0-17 0,0-5-12 0,0 5-14 0,0 0-9 16,-6 0-5-16,6 0-5 0,0 0-3 0,0 0-4 16,0 0-2-16,6 0-4 0,-6 0-3 0,7 0-3 0,-7 0-4 15,7 0-4-15,-7 0-1 0,7 0-2 0,-1 0 1 16,0 0 0-16,2 0 0 0,4-2 1 0,1 2 0 0,0 0 1 15,-1 0 0-15,8-4 1 0,-7 4-1 0,7-4-1 0,0 4-3 16,5-4 1-16,-5 1-2 0,7 3-2 0,-1-4-1 0,0 0-1 16,0 0-2-16,-1 2 0 0,9-3 1 0,-2 2-2 15,-6-1-1-15,5 0 2 0,-4 1-1 0,0-1-1 16,-1 1 2-16,-6-1-1 0,-1 0 0 0,-7 1-1 0,2-1 2 16,-1 4 0-16,-6-5 0 0,-1 5 0 0,0 0-2 0,2 0 0 15,-8-2-2-15,6 2-5 0,-6 0-10 0,0 0-13 16,0 0-17-16,0 0-22 0,6 0-47 0,-6 0-84 0,0-5-114 15,0 5-66-15</inkml:trace>
  <inkml:trace contextRef="#ctx0" brushRef="#br0" timeOffset="40958.96">12480 7092 106 0,'-8'-4'396'0,"8"1"-88"0,-6-4-98 15,6 7-79-15,0-4-44 0,0 0-27 0,0 1-13 0,0-2-7 16,0 5-5-16,0-3-5 0,0 3-3 0,0-3-6 16,0 3-5-16,0 0-4 0,0 3-5 0,0-3-7 0,6 3 0 15,-6 2 0-15,0-5 0 0,8 7 0 0,-2-3 1 16,0 6 0-16,7-2 2 0,-6 3 3 0,0-1 0 0,-1 2 1 15,0 3 3-15,8-5-2 0,-8 5 3 0,7-1 0 16,0 5 0-16,-6-4-2 0,5-1 1 0,-5 5-2 0,6-2-1 16,1-2 1-16,-8 5-1 0,7-2-1 0,0-4 0 0,-7 1-1 15,6-1 0-15,-5 1-1 0,6-4 0 0,1 3-4 0,-1-2-1 16,0-5-7-16,0 3-11 0,-6-1-16 0,5-3-28 16,2-1-41-16,-1-2-79 0,-2 0-142 0,4-3-77 15,-3 0-34-15</inkml:trace>
  <inkml:trace contextRef="#ctx0" brushRef="#br0" timeOffset="41271.36">13320 6986 9 0,'0'0'432'0,"-8"0"-79"16,8 3-133-16,0 2-100 0,0-3-54 0,0 6-31 16,0-1-13-16,0 1-7 0,0-2-2 0,8 6-1 0,-2-1 0 15,-6 0 2-15,7 4 0 0,0-1 0 0,5 1 2 16,-5 3 3-16,0-3-2 0,-1 3 2 0,0 1 1 0,-6-2 1 16,7 3 1-16,-7 1 1 0,0-2-2 0,0-2-3 0,-7 6 1 15,7-5-3-15,-6 1-1 0,0-6-2 0,6 7 0 16,-7-6-5-16,0 1-1 0,1-1 0 0,0-2-2 0,6-2-2 15,-7 1-1-15,7 0-1 0,-7-3-5 0,7-2-8 0,0 3-11 16,-6-6-21-16,6 2-27 0,0-5-54 0,0 0-102 16,0 0-101-16,6 0-67 0</inkml:trace>
  <inkml:trace contextRef="#ctx0" brushRef="#br0" timeOffset="41662.08">14049 6994 194 0,'-6'0'422'0,"-7"0"-128"0,0 2-126 0,-6-2-77 0,-1 4-41 15,0 4-21-15,-6-5-9 0,1 5-4 0,5-2-2 16,-6 2-1-16,-1-1-1 0,8 1-1 0,0 0-3 0,-1-5-1 16,1 5 0-16,5-1 0 0,2-3 2 0,-2-1 0 15,8 1 3-15,-7-1 3 0,0 1 3 0,6-4 0 0,1 4 1 16,0 0 0-16,-2-1-2 0,-4 1 1 0,5-1-2 0,-6 2-1 15,6-3-2-15,1 6-3 0,0-4-2 0,0 3 1 0,-2-3-2 16,2 2-2-16,6 2-1 0,0-4 2 0,0 3-1 16,6 1 2-16,2-4 0 0,-2 2-4 0,6 1 2 15,-5 2 1-15,13-6 0 0,-8 5 0 0,2-1 0 0,6 0-1 16,5 0 1-16,-5 0 1 0,0 1-3 0,5-1 0 0,1 1-2 16,7-2 0-16,-7 2-1 0,6-4 1 0,-5 3-2 15,5 1 0-15,1-5 0 0,-7 4 0 0,6-3 0 0,1-1 1 16,-7 1 0-16,7 1 1 0,-7-2-1 0,0 1 1 15,-6 0-1-15,-1-1 0 0,1 1-1 0,0-4-5 0,-8 2-7 16,0 3-8-16,2-5-14 0,-8 4-17 0,1-4-24 0,7 0-39 16,-8 0-76-16,0 0-134 0,-6 0-73 0,7-4-31 15</inkml:trace>
  <inkml:trace contextRef="#ctx0" brushRef="#br0" timeOffset="41943.21">14388 7070 312 0,'0'0'381'0,"0"4"-131"0,0 0-112 0,7-1-64 15,-7 4-36-15,0 5-17 0,7-5-6 0,-7 7-4 0,6 1 1 16,0 1-3-16,2-3 2 0,-3 5 0 0,2 1 0 0,-1-1-3 16,0-2-1-16,8 1-2 0,-7-3-1 0,5 1 2 15,2 0 3-15,-2-1 2 0,2-5 9 0,-1 2 6 0,0-4 12 16,6-5 11-16,-5 3 14 0,5-5 15 0,-6-5 19 15,6 3 23-15,1-9 19 0,-1-1 26 0,8-1 27 0,-2-3 18 16,-5-3 14-16,0 2 7 0,-2-5-5 0,2 0-15 0,1-3-19 16,-2-2-26-16,1 2-37 0,-8-1-28 0,2 1-26 15,-1-1-22-15,-1 5-20 0,-5-6-22 0,0 5-41 16,-7 0-78-16,0 4-82 0,-7 0-74 0,0 0-82 0,1-1-135 16,-19 5-114-16,-2 2-95 0,-12 1-18 0,-13 4 40 0</inkml:trace>
  <inkml:trace contextRef="#ctx0" brushRef="#br0" timeOffset="42942.84">9261 6641 280 0,'-15'-7'274'16,"4"4"-64"-16,-3-1-57 0,1 1-42 0,0-5-31 0,-6 4-16 15,13-4-4-15,-8 6-4 0,1-5-5 0,0 2-5 16,-1 2-9-16,2-1-7 0,-1-4-3 0,0 5-2 16,0-1-6-16,0 1-6 0,-7 3-2 0,8-4-3 0,-3 1 0 15,-5-1-1-15,2 4-2 0,-2 0-1 0,-6 0-7 0,7 0 2 16,-8 0-1-16,-4 0 0 0,-2 0 1 0,1 4 0 0,-8-1 1 15,1 1 0-15,-6 3 5 0,-8 0-3 0,1 1-1 16,-7 0 2-16,-6 1-1 0,-6 3-1 0,6-1 0 16,-7 0-1-16,-6 0 0 0,6 4 0 0,0 0 0 0,7-1-1 15,-7 1 0-15,7-1-1 0,6 4 1 0,1 1 1 0,6-1 0 16,6 4 0-16,1 0-1 0,-1 3 0 0,7 2 1 16,0-2 0-16,7 4 0 0,-2 4 0 0,2 1 0 0,7 3 2 15,-3-1 0-15,8 0 1 0,2 5 0 0,5 3-1 16,-1-4 0-16,14 4-1 0,0-1 1 0,14 2-1 0,-1-2 0 15,5 6-1-15,16-6-1 0,5 1 1 0,7-1 1 0,19 3 1 16,6-3 0-16,8-3 1 0,12 1-2 0,0-5 1 16,7 0 1-16,7 1 1 0,5-7-1 0,7-1-1 0,7-4 1 15,0 2-1-15,13-9-1 0,7 0 1 0,5-4-4 16,8-7-12-16,-1 1-18 0,20-4-29 0,-1-4-69 0,8-4-140 16,6 0-81-16,-6-2-68 0</inkml:trace>
  <inkml:trace contextRef="#ctx0" brushRef="#br0" timeOffset="43942.64">13098 6484 71 0,'7'-3'346'0,"-1"-2"-87"0,8 3-91 0,-8-2-70 0,0 0-39 16,8 0-24-16,-3 1-10 0,-3-2-5 0,4 5-1 15,2-3 1-15,-8-1-2 0,8 2 0 0,-2-3-1 16,2 2-1-16,-1-1-3 0,0-1-2 0,0 2 0 0,7 0-1 16,-9-1 1-16,10 0 1 0,-2 1 2 0,1 0 1 0,0-2 3 15,5 1 2-15,1 1 0 0,1-1 3 0,-1 1 2 0,6-1-3 16,1 1-2-16,7 3-2 0,-2-4-1 0,8 0-5 15,0 4-2-15,12 0-2 0,-6 0-2 0,14 0 0 16,-1 0-2-16,6 0 0 0,8 4 0 0,-8 0-1 0,14-1-1 16,-7 1-1-16,6 3-1 0,1-4-1 0,0 1 0 0,-8 4 0 15,9-1 0-15,-8 3 0 0,-1 7 2 0,-4-3 0 16,-8 1 2-16,7 6-1 0,-7 1 0 0,-8 0-2 0,3 7 1 16,-1-2-1-16,-7 2 0 0,-7 3 0 0,0-3 0 15,-5 8 0-15,-7 0 0 0,-7-1 0 0,-6 8-1 0,-7-4 0 16,-7 5 0-16,-6-2 1 0,-6 5 1 0,-7-1 0 0,-7 6-1 15,-13-7 4-15,1 3 0 0,-14 2 1 0,1-4-1 16,-9 5-1-16,-10-5 1 0,6 4 2 0,-7-2 2 0,0-3 2 16,-8-2-1-16,7 1 4 0,2-5 0 0,-1-4 0 15,0-2 0-15,0-1-2 0,0-4-1 0,6 0-1 0,7-2-2 16,0-6-2-16,7 1-7 0,4-4-17 0,9-4-27 0,6 1-36 16,7-7-72-16,6 3-160 0,6-8-76 0,1 5-49 15</inkml:trace>
  <inkml:trace contextRef="#ctx0" brushRef="#br0" timeOffset="45364.15">20260 4894 139 0,'0'-3'215'0,"6"-4"-51"15,-6 3-49-15,0 0-39 0,-6 0-25 0,6 0-15 0,-7 1-5 16,7-1 1-16,-7 4-1 0,7-4 0 0,0 2 0 16,0-3 0-16,0 5 1 0,0-4-1 0,0 1-2 0,0-1-3 15,0 1 0-15,0-1 2 0,0-4 1 0,0 8 0 0,-7-7 0 16,7 3-1-16,-6 0 0 0,6 2-1 0,-6-2-1 16,-1 0-3-16,7 0-2 0,-7 4-1 0,1-7-1 0,0 7-2 15,0-4 2-15,-2 0 0 0,8 1 0 0,-6 3 1 16,0-4 4-16,-1 1 2 0,1-1 2 0,-1 4 3 0,7-3 0 15,-7-1-4-15,1 0 1 0,0 4-1 0,6-4 0 16,-7 4-1-16,0-3-2 0,1 3-3 0,-1 0-1 0,7 0-2 16,-6 3-4-16,6-3-3 0,0 8-4 0,-7-4-2 0,7 6-3 15,7 1 1-15,-7 4-1 0,13-1-1 0,-7 5 0 16,14 4-1-16,-7-2 1 0,7 1-1 0,0 4 0 0,5-1 0 16,1 1 0-16,-6 3 0 0,0 1 0 0,-1 2 0 15,1 1-1-15,-8 1 1 0,1 3 0 0,0-1 0 0,1-4 0 16,-1 4 2-16,0-2-1 0,-7-1 0 0,7-4 0 0,1 1 1 15,-8-5-2-15,0 0 0 0,6-2 1 0,-4-5-1 16,-1-3 1-16,-2 0 0 0,2-4 1 0,0-4 2 0,0 0 7 16,-7-3 8-16,6 0 7 0,-6-4 7 0,0 0 2 15,-6-4 2-15,-1-4 2 0,7 1-5 0,-14 0-4 0,2-5-8 16,-8-2-5-16,8 3-4 0,-8-3-4 0,-6-1-2 0,5 1-1 16,2 2 0-16,0 1 0 0,0-3-2 0,5 7-3 15,2-2 0-15,-2 3-1 0,8-2-1 0,-7 5-2 16,6 3-1-16,7 0 0 0,0 0 0 0,7 7-1 0,6-3 1 15,-7 7 0-15,14 0 0 0,0-1-1 0,5 2-3 0,7-2-2 16,2 5-1-16,-1-3-1 0,6-5-1 0,-7 3-1 0,14-1 1 16,-8-3 4-16,2-2 2 0,-1-4 3 0,0 0 2 15,6-4 2-15,-6 1 7 0,7-5 7 0,-7-4 8 16,7 3 9-16,-1-7 7 0,-5 3 6 0,-7-7 16 0,-2 3 13 16,3-2 8-16,-15-3 1 0,1 4-2 0,-8 0-1 0,2-1-5 15,-14 2-8-15,0-3-13 0,-7 3-20 0,0 1-30 16,-5 2-43-16,-1-1-46 0,-1 5-46 0,-5-2-43 0,6 1-46 15,-1 5-77-15,-5 1-151 0,-1 2-67 0,-5-1-32 0</inkml:trace>
  <inkml:trace contextRef="#ctx0" brushRef="#br0" timeOffset="48176.07">19262 6762 60 0,'0'-3'234'0,"0"-2"-37"16,0 5-35-16,0-2-33 0,7-2-29 0,-7 4-30 16,6-3-18-16,1-2-11 0,0 2-8 0,5-1-3 15,-4 0-1-15,4-3 0 0,1 3-2 0,-1 1-1 0,2-1 1 16,0 1 1-16,-8-1-1 0,6 0-4 0,2 0 0 0,-8 1-3 15,1-1-1-15,-1 4-1 0,1-4-4 0,0 4 1 16,-7 0-6-16,0-3-2 0,6 3-4 0,-6 0-3 0,0 0 0 16,0 3 0-16,0-3 0 0,0 0-3 0,0 4 0 15,0 0 6-15,-6-1 0 0,6 1 4 0,0 0 2 0,-7 0 0 16,0 3 3-16,1-4 1 0,-1 4 4 0,1 1 1 0,-8 4 1 16,2-5 0-16,-2 3 0 0,2 5 0 0,-8-4-3 15,1 4-2-15,-7 3-2 0,-1-3-3 0,0 3-2 0,-4 1-1 16,-2-2 0-16,1 5-2 0,-2-3 2 0,3 3 0 15,-8-4-1-15,5 5-1 0,2-2 1 0,-1-3-2 0,-5 5 2 16,4-5 1-16,9 0-1 0,-1-3 1 0,-1 3 1 0,9-3 0 16,-2-3 0-16,0 1 2 0,7-1-1 0,-7-6 0 15,14 6 0-15,0-5-1 0,-1 1 0 0,0-5-3 16,1 4 1-16,6-3 0 0,0 0-3 0,0-1-1 0,13 4-1 16,-6-3 1-16,5 0 0 0,8 0 0 0,6-1-1 0,1 5 0 15,5-4 0-15,1-2 1 0,5 6-1 0,1-4 0 0,1 3-1 16,4-3 1-16,10 0 1 0,-9 4-1 0,1-8 1 15,6 6-1-15,-8-3 3 0,3-3-1 0,-8 4-1 0,6 1-1 16,-5-2 0-16,-7 1 0 0,4-4-1 0,-9 4 0 16,-2-1-1-16,0 1 2 0,-7-4 0 0,1 0 0 0,0 2 0 15,-8-2-1-15,1 0 0 0,1 0 1 0,-8 0 0 16,0-2-1-16,1-2 3 0,0-3 3 0,-7 0 9 0,0-5 12 16,6 1 14-16,-6-4 17 0,-6-2 17 0,6-2 15 0,-14 1 12 15,8-4 13-15,-7-3 7 0,0 2 1 0,-6-3-3 16,-1-3-5-16,0 4-10 0,-6-8-2 0,7 3-10 0,-1 1-10 15,7-4-12-15,-8 0-13 0,1 0-10 0,3 4-11 16,-3-1-8-16,1 5-13 0,-1-1-6 0,6 3-3 0,-6 2-1 16,8 3-4-16,-1 3-7 0,1 0-16 0,-2 9-30 0,8-6-42 15,6 9-44-15,-7-5-44 0,7 5-37 0,7-1-29 16,-1 4-25-16,8 0-29 0,3-4-45 0,3 4-98 0,0 0-27 16,0-4-10-16</inkml:trace>
  <inkml:trace contextRef="#ctx0" brushRef="#br0" timeOffset="48504.03">19582 6312 46 0,'0'-5'435'15,"13"-1"-69"-15,-7 2-156 0,14-3-93 0,-1 4-52 0,1-6-26 16,0 6-15-16,6-1-8 0,-7-3-3 0,7 7 0 16,0-3-1-16,-6 3-3 0,5 0-1 0,2 0-2 0,-8 3 0 15,1 4-2-15,-7 0 0 0,1 2 1 0,-2-3-3 0,-12 5 3 16,0 4 0-16,0 0 0 0,-6 0-1 0,-8-1-1 16,2 5 1-16,-2-5-1 0,1 1 2 0,-6-1 0 15,6 1-2-15,-7-1 1 0,1 2 2 0,6-5-1 0,-6-1 0 16,5 2-3-16,1-5-8 0,0 3-16 0,7-2-26 0,-1-1-53 15,1-3-122-15,-1 0-89 0,7-1-69 0</inkml:trace>
  <inkml:trace contextRef="#ctx0" brushRef="#br0" timeOffset="48847.9">20213 6846 196 0,'0'0'304'0,"0"0"-89"15,7 0-74-15,-7 4-52 0,7-4-32 0,-1 0-16 16,0 0-6-16,1 0 0 0,7 0 1 0,-8 0 4 0,6 0-3 16,2-4 2-16,6 4-2 0,-7 0-1 0,6 0 0 0,0-3-3 15,-5 3 0-15,5-4-4 0,1 4-2 0,0-3-1 0,-1 3-3 16,1-4-4-16,-1 4-5 0,0-4-3 0,1 4-4 16,0-3-2-16,-7 3-3 0,7-4-2 0,-1 4 0 0,0-4-5 15,-6 4-4-15,7-3-9 0,0 3-11 0,-1 0-17 16,-6 0-22-16,6 0-40 0,-5 0-71 0,-2-4-136 0,2 4-72 15,-14 0-31-15</inkml:trace>
  <inkml:trace contextRef="#ctx0" brushRef="#br0" timeOffset="49066.4">20064 7015 138 0,'-7'4'343'0,"1"0"-107"0,0-2-93 15,6-2-58-15,6 6-29 0,0-6-13 0,1 0-3 0,0 0 0 16,12 0 0-16,-6 0 0 0,6 0-2 0,1-6-4 16,6 6-5-16,1-2-7 0,-2-2-5 0,8 0-5 0,6 0-4 15,0 1-3-15,7-5-2 0,-1 4-3 0,13 2-3 16,-5-6-8-16,5 4-16 0,8-3-18 0,5-1-40 0,-6 1-84 16,14 0-121-16,-9 0-81 0</inkml:trace>
  <inkml:trace contextRef="#ctx0" brushRef="#br0" timeOffset="49566.49">21960 6711 166 0,'-6'0'446'0,"-2"-3"-111"0,2 3-134 0,6 0-89 16,-6 0-50-16,0 0-30 0,-1 3-15 0,-6 1-8 15,7-1-2-15,-1 1-2 0,-6 3-4 0,6 1 1 16,-5 3 0-16,-2-5 0 0,1 10-1 0,-6-5 1 0,0 3 1 16,-1 1 1-16,-6-4 1 0,-1 4 2 0,-5 3 1 0,-1-3 3 15,1-1 2-15,-1 1 0 0,-5-1 0 0,-2 5 1 0,7-4 1 16,1-1-2-16,-1-3 2 0,1 4 0 0,5-1-2 16,0-3-1-16,-4 3 1 0,12-2-3 0,-7-1 0 0,6-3-2 15,0 3-1-15,6 0-1 0,-6-4 0 0,15 4-1 16,-1-4-1-16,-1 0 2 0,7 0-1 0,0 1-2 0,7-1-1 15,-1-3 0-15,8 4-1 0,5-6 1 0,0 6-2 16,8-4 0-16,-1-1-2 0,5 1 2 0,3-4 0 0,5 4-1 16,0 0-1-16,0-4 0 0,-6 0 2 0,6 0 0 0,-2 4 0 15,-3-4 0-15,-2 0 0 0,1 0 0 0,0 0 0 16,0 0 2-16,-8-4-2 0,1 4-1 0,7 0 1 0,-7-4 1 16,0 0 0-16,-6 0 3 0,6-3 3 0,-1-1 7 15,-5 2 8-15,0-2 12 0,-7-3 8 0,7 5 12 0,-7-9 8 16,-7 3 13-16,7 2 13 0,-13-6 6 0,7 2 5 0,-7-1 3 15,-7 1 4-15,7-1 2 0,-13-3-1 0,7-1-8 16,-7 1-9-16,-7 0-12 0,1-1-8 0,-1 2-15 0,0-3-18 16,-6 3-10-16,1 2-11 0,-1-3-21 0,-1 3-27 15,1 0-30-15,0 1-33 0,6 3-29 0,1 0-23 0,6 0-31 16,6 3-33-16,7 5-25 0,0-5-42 0,7 4-96 0,0 1-56 16,6-1-38-16,-1 1-16 0</inkml:trace>
  <inkml:trace contextRef="#ctx0" brushRef="#br0" timeOffset="49925.57">22286 6953 266 0,'0'0'271'0,"0"0"-75"16,0 0-58-16,0 4-36 0,0-4-22 0,7 0-13 0,-7 0-6 15,6-4-3-15,0 4-2 0,0 0-5 0,8-4-4 16,-2 4-5-16,2-3-7 0,5-1-7 0,1 0-5 0,6 1-5 15,1-1-5-15,-2 0-2 0,1 1-4 0,0 3-2 16,0-4 0-16,-6 4-3 0,-1-4 1 0,1 4-2 0,0-4-2 16,-7 4-3-16,0 0-6 0,0 0-10 0,-1 0-13 0,1 0-20 15,7 4-36-15,-7-4-69 0,7-4-150 0,-7 4-62 16,1-3-46-16</inkml:trace>
  <inkml:trace contextRef="#ctx0" brushRef="#br0" timeOffset="50206.99">22990 6700 323 0,'-6'0'413'0,"-2"0"-132"15,8 4-121-15,0 0-74 0,-6-1-41 0,6 4-23 16,0-3-12-16,0 3-4 0,0 4-1 0,6-3 0 0,2 3 0 15,-2 4-1-15,6-4 3 0,-5 7 0 0,6-4 4 0,-6 1 4 16,-1 3 1-16,-6 1 2 0,5-1 2 0,4 1 3 16,-3 2 1-16,-1-2 0 0,-5-1-2 0,0 4-4 15,7-4-3-15,-7 3-4 0,8-1-4 0,-8-3 0 0,0 2-5 16,6 0 0-16,-6-4-3 0,6-1-7 0,-6 1-8 0,7-5-13 16,-7 1-19-16,6-3-27 0,1 0-50 0,-7-6-95 15,7 3-108-15,-7-5-59 0</inkml:trace>
  <inkml:trace contextRef="#ctx0" brushRef="#br0" timeOffset="50503.82">23400 6832 130 0,'7'-7'443'0,"-7"-1"-104"0,5 1-129 0,-5 3-80 0,0 1-48 16,-5-5-25-16,5 8-14 0,-7-4-10 0,-6 4-3 0,0 0-5 15,0 0-5-15,-7 4-5 0,-5-4-4 0,5 8-4 16,-6-5-2-16,-7 1-3 0,13 0-1 0,-6 3 0 0,6-3 2 15,0-1-1-15,9 1 3 0,-3 0-1 0,2-1-1 16,5 1 1-16,-6-1 1 0,13 1 0 0,-7 0-2 0,1 0 1 16,6-1-2-16,0 1 2 0,0 0-1 0,0 0 1 15,0 2-1-15,6 2 0 0,-6 0-1 0,7-1 0 0,-7 0-1 16,6 0 1-16,1 1 2 0,6-1-2 0,-7 0 1 0,8 4 1 16,5-3 2-16,1-1 0 0,-1-4 1 0,8 5 0 15,-2-1 0-15,1-3-1 0,7 4-2 0,-1-6 0 0,1 2-2 16,0 0 1-16,6-4-3 0,-7 4-6 0,7-1-9 0,0 1-11 15,-5 0-15-15,-2-4-17 0,7 4-36 0,0-2-73 16,-7-2-146-16,8 0-68 0,-15-2-42 0</inkml:trace>
  <inkml:trace contextRef="#ctx0" brushRef="#br0" timeOffset="50769.17">24026 6803 350 0,'-7'-4'458'15,"1"0"-149"-15,6 4-137 0,0 0-78 0,-7 0-45 16,7 4-25-16,0 3-11 0,-6-3-7 0,6 7-2 0,0 0-2 16,0 0 0-16,0 4-1 0,0 0 0 0,0 2 1 15,0-1 0-15,6 2-2 0,-6 0-1 0,7 0 1 0,-7 1 0 16,6-4 1-16,7-1 2 0,-7 1 3 0,1-5 2 16,6 2 7-16,0-5 11 0,-6 0 19 0,6 1 24 0,-1-8 28 15,2 0 29-15,-1 0 26 0,0-5 21 0,6-5 23 0,-6-2 14 16,6 3 7-16,1-11 0 0,0 3-13 0,-1-2-23 0,-5 1-23 15,4-4-23-15,-4-1-32 0,6 1-48 0,-7 1-80 16,-7-2-97-16,1-2-91 0,-7 3-92 0,-7-3-156 16,-19-1-108-16,-7 0-95 0,-18 0-35 0,-21-3 22 0</inkml:trace>
  <inkml:trace contextRef="#ctx0" brushRef="#br0" timeOffset="51456.68">18279 6474 289 0,'6'0'251'0,"-6"0"-82"0,0 2-61 15,7-2-39-15,-7 0-22 0,6 0-11 0,-6 0-3 0,0 5 1 16,-6-5-1-16,-1 3 0 0,1 1-1 0,-8-1-3 0,1 5-2 16,0-1-2-16,1 4-1 0,-8 0-4 0,7 0 0 15,-1 4-1-15,2-1-3 0,-1 1 0 0,13 4-2 16,-7-5-2-16,7 4-1 0,7 4 2 0,-7 1-1 0,7-2 1 15,-1 4 4-15,6 4 3 0,-4 2 3 0,4 1 3 0,1 1 0 16,1 4-2-16,-2 3 2 0,1 4-3 0,6 0-2 16,8 3-1-16,-7 1-3 0,12-4 0 0,0 4-1 0,15-4 0 15,4 0 1-15,14-3-2 0,1-1-2 0,12-4 0 16,13-2-2-16,7-5 1 0,13-4-4 0,13 1 0 0,13-8-3 16,-1-4-7-16,14-2-11 0,6-5-21 0,8-7-29 0,11 0-49 15,1-7-92-15,7-5-131 0,5 2-82 0,8-9-42 16</inkml:trace>
  <inkml:trace contextRef="#ctx0" brushRef="#br0" timeOffset="52128.18">23250 6209 253 0,'-6'0'377'0,"6"0"-111"16,0 0-105-16,6 0-70 0,14 0-38 0,0-4-20 0,6 4-11 15,-1-2-3-15,8 2 0 0,5 0-2 0,2-5 2 16,6 5-1-16,6 5-1 0,0-5-3 0,1 2-2 0,5 6-5 16,-6-1-2-16,6 1-1 0,1 3 1 0,-7 3 0 0,7 4 2 15,-14 4 0-15,1 1 2 0,-7 2 2 0,0 8 1 16,1 1 2-16,-8-2-1 0,-5 9 0 0,-15-2 0 0,0 2-1 16,-12 0 0-16,-12 6-3 0,0-3 0 0,-21 0-1 15,-7 4-3-15,-5 3-1 0,-14-4-2 0,-12 8 2 0,5-4-4 16,-11 0-3-16,-2 1-3 0,8-4-8 0,-2 0-12 0,8-8-21 15,7-1-40-15,6-4-89 0,6-6-118 0,1 0-87 16,-1-7-45-16</inkml:trace>
  <inkml:trace contextRef="#ctx0" brushRef="#br0" timeOffset="54252.81">3005 9653 36 0,'0'0'229'15,"-7"0"-39"-15,7 0-38 0,-6 0-35 0,6 0-24 0,-6 0-20 16,6 0-15-16,-7 0-8 0,0 0-5 0,1 0-4 16,-1 0-2-16,0 0 0 0,2 0-2 0,-2-4-2 0,7 4 1 15,-8 0-3-15,3 0-3 0,-1 0-4 0,-2 0-3 16,2 0-4-16,-7 0-3 0,7 0-3 0,-1 0-2 0,7 0-2 16,-6 0 1-16,-1 0-1 0,1 0 0 0,6 0 0 0,-6 0 1 15,6 0 0-15,-8 0 2 0,8 0 2 0,0 0 1 16,-7 0 2-16,7 0 2 0,0 0 0 0,0 0-1 0,7 0-1 15,-7 0-2-15,14 0-1 0,-1 0-1 0,0 0-3 16,6 0-2-16,14 0-1 0,-7 0 0 0,13 0-1 0,0-3-2 16,7 3-1-16,-7-4 0 0,5 1-2 0,4 3 0 0,-3-4 1 15,1 0 0-15,-7 4-1 0,-1-4 0 0,1 4-1 16,1 0 0-16,-1-3 0 0,0-2-1 0,-7 5 0 0,1-2 0 16,-1 2 2-16,-6 0 1 0,-6 0 3 0,6-5-1 15,-7 5 1-15,1 0 2 0,-6-2 0 0,-2 2-1 0,1 0-1 16,-6 0-2-16,-7-4-1 0,7 4-1 0,-1 0-5 15,-6 0-9-15,0 0-11 0,0 0-18 0,0 4-21 0,-6-4-33 16,-1 2-58-16,0-2-109 0,-6 5-89 0,-6-5-54 0</inkml:trace>
  <inkml:trace contextRef="#ctx0" brushRef="#br0" timeOffset="54533.9">2821 9792 192 0,'-5'4'323'0,"-1"0"-94"0,-1-1-86 16,7-3-55-16,7 3-30 0,-1-3-19 0,7 0-5 0,6 0-4 16,1-3-1-16,13 3-2 0,-2-3-2 0,9 3-6 15,6-4-4-15,-2 0-3 0,3 1-3 0,-1-1-4 0,0 4-1 16,6-4-3-16,-7 0 2 0,1 1 0 0,-1-2-1 0,-6 3-1 16,1-2 2-16,5 4 2 0,-12-3 2 0,-1-1 2 15,1 0 0-15,-7 0 4 0,0 4 5 0,0-4 2 0,-6 0 3 16,-1 1 1-16,1 3 2 0,-7-4 0 0,-6 2 3 15,-1 2 0-15,0-5-2 0,1 5-1 0,-1 0-1 0,-6 0-2 16,0-3-3-16,0 3-3 0,0 0-4 0,0 0-2 0,0 0-4 16,0 0-7-16,-6 0-9 0,6 0-10 0,-7 0-14 15,1 0-18-15,6 3-28 0,-6-3-53 0,6 0-97 0,-7 5-104 16,0-5-64-16</inkml:trace>
  <inkml:trace contextRef="#ctx0" brushRef="#br0" timeOffset="57220.74">5540 9107 124 0,'0'-4'321'16,"0"0"-67"-16,-6 4-68 0,-1-2-60 0,0-3-41 16,1 2-25-16,-1 3-11 0,1-4-7 0,-1 1-1 0,-6-1-3 15,7 0-1-15,0 4 2 0,-2-4 0 0,2 1-1 16,0-1-1-16,-1 4 1 0,7-3-2 0,-6 3 1 0,6 0-1 16,0-4-3-16,-7 4-1 0,-1 0-5 0,8 0-4 0,-5 0-5 15,5 0-5-15,5 4-6 0,-5-4-2 0,0 7-3 16,8 0-2-16,-8 1-1 0,7 2 1 0,-7 1 3 15,0 4 0-15,6 0 3 0,-6 3 1 0,0 5 0 0,0-2 1 16,0 2 3-16,-6 2 1 0,6 4 0 0,-7-4 1 0,-1 5 1 16,3-1 3-16,-1 0 1 0,-3 0 1 0,-2 5 1 0,5-5 1 15,-1 0 0-15,0 0-1 0,1 0 0 0,-7-3-1 16,7 1 1-16,-2-2-3 0,2-3-1 0,0-1-1 16,-8 2-2-16,8 0 0 0,0-6-2 0,-2-2-2 0,3-1-1 15,-2 1-1-15,7-4-2 0,0-3 1 0,0-1 0 0,0 0 3 16,0-3 10-16,0-1 11 0,0-3 17 0,0 0 16 15,0 0 15-15,0 0 11 0,7 0 9 0,-7-3 3 0,5-5-3 16,-5 2-8-16,0-6-14 0,8 5-17 0,-8-4-10 16,0-5-10-16,0 7-8 0,0-7-9 0,0 3-4 0,0-7-4 15,0 6-3-15,6-4-1 0,-6 3-5 0,6-3-3 0,2-1-3 16,-2 4 1-16,6 1 0 0,-4-1-2 0,-2 1-2 16,0-1-8-16,7 5 2 0,-6-2 0 0,6 5 0 0,-2 0-4 15,4-1-2-15,5 4-3 0,-7 1 2 0,7 3 6 0,-2-4-3 16,2 8-2-16,-7-4 0 0,13 3-1 0,-6 5 0 15,-1-1 0-15,1 0 1 0,0 4-2 0,-8 0 1 0,8 3-1 16,-1 3 2-16,-5-4 3 0,6 5 0 0,-8-3 3 16,1 0-1-16,0-1 0 0,0 1 2 0,1-1 2 0,-2 1-1 15,2 0-1-15,-2-4 2 0,1 0-2 0,1 0 5 16,-2-3 1-16,-5-1-4 0,0-1-6 0,5 2-6 0,-5-4-6 16,0 0-7-16,-1 0-8 0,7-4-14 0,0 3-13 15,6-3-15-15,-5-3-14 0,12 3-17 0,-7-4-18 0,7 4-25 16,0-4-36-16,1-3-74 0,-1 0-129 0,-13 0-56 0,7-5-28 15</inkml:trace>
  <inkml:trace contextRef="#ctx0" brushRef="#br0" timeOffset="57751.86">4875 9308 125 0,'20'-3'261'0,"-1"3"-71"0,6 0-61 15,-4-3-43-15,-1 3-27 0,5 0-14 0,0-5-8 0,-5 5-3 16,7-4-1-16,6 4-2 0,-7-3-2 0,7-1-1 15,5 4 1-15,-5-3 1 0,6-1 1 0,7 1 3 0,-7-1 0 16,7 0 0-16,-7 4 0 0,-1-4-4 0,-5 1-5 0,-1-1-3 16,1 4-4-16,-13 0-5 0,6-3-4 0,-6 3-4 15,-1 0-2-15,1 0 0 0,-8 3-2 0,2-3 2 16,-8 0-2-16,1 0 1 0,-1 0-1 0,-6 0 1 0,7 0 0 16,-1 4 1-16,-6-4-1 0,7 0 2 0,-7 0 1 0,0 0 1 15,0 0 1-15,0 0 1 0,0 0 1 0,0 0-2 0,0 3 0 16,0-3-2-16,-7 0-4 0,7 4-8 0,-6-4-16 15,-1 4-24-15,7 0-48 0,0-4-106 0,-6 3-95 0,6-3-75 16,0 0-51-16</inkml:trace>
  <inkml:trace contextRef="#ctx0" brushRef="#br0" timeOffset="58876.6">6172 9151 259 0,'6'0'217'0,"0"0"-53"0,-6 0-46 15,7 0-35-15,-7 0-24 0,0 0-19 0,7 0-9 16,-7 0-6-16,7 4-4 0,-7-4-3 0,0 0-2 0,0 0-1 16,0 0 0-16,0 0 1 0,0 0-1 0,0 0 0 0,0 3-1 15,0-3 1-15,0 4 4 0,0-4 1 0,0 3 2 16,0-3 2-16,0 9 5 0,0-9-3 0,6 7 1 0,-6-4 0 16,6 1-4-16,0 3-2 0,2-3-1 0,-8 3 1 15,0-3-7-15,6 6 4 0,-6-2 0 0,6-1 2 0,-6 1 2 16,7 3 1-16,0-1-1 0,-7 2-3 0,6-2 0 0,-6 1-5 15,7 4 0-15,-2 0-2 0,2-3-3 0,-7 2-1 16,7 1-1-16,-1-1 1 0,1 1 1 0,-7 2 1 0,6-2 3 16,0 4-1-16,-6-1 0 0,8-3 0 0,-8 3 2 15,6 1-2-15,-6-2-1 0,7 2-1 0,-7 0-1 0,0-2-2 16,6-1 1-16,-6 2-1 0,7-3-2 0,-7-1-3 0,0 1 1 16,6-4 0-16,-6 4-2 0,7-5 0 0,-7-3-1 15,6 5 0-15,-6-4-1 0,6-2 1 0,-6-3 1 0,0 1 0 16,8 0 0-16,-8 0 1 0,6 0 0 0,-6-4 3 15,0 4-1-15,6-4 0 0,-6 3-2 0,7-3 0 0,-7 4 1 16,5-4-1-16,-5 0 0 0,0 0-1 0,0 2 1 0,0-2-1 16,0 5 1-16,0-5-1 0,0 0 0 0,0 0 0 15,0 0 0-15,0 0 4 0,0 0 2 0,0 0 3 16,0-5 5-16,0 5 8 0,0 0 7 0,-5-2 9 0,5 2 8 16,-7-4 11-16,7 1 8 0,-6-1 5 0,6 0 2 0,-6 0-2 15,-2 0-5-15,8-3-5 0,-12 1-8 0,5-6-6 0,1 4-2 16,6-3-6-16,-13 5-4 0,13-9-2 0,-7 4-4 15,1-1-3-15,-2-2-2 0,2-1-5 0,0 0-10 16,-1-3-2-16,1 5-1 0,-1-7-3 0,0 3 0 0,-5-2-1 16,6-3 1-16,-1 4-1 0,0 2 0 0,-5-1-2 0,12-2 0 15,-8 0 0-15,2 5-1 0,6-1 1 0,-6 0 0 16,6 5 1-16,0-5 1 0,6 4 0 0,-6 1 1 0,0-2-1 16,6 2-1-16,2 1-1 0,-2-1 0 0,0 3 0 0,8-1-2 15,-1-3 1-15,-1 3-1 0,1 2 0 0,0-2 2 16,7 5-1-16,-7-5 0 0,7 2-1 0,-8-2-2 0,8 4-3 15,-8 1-7-15,8-1-5 0,-6 0-6 0,5 4-6 16,-5 0-5-16,-1 0-4 0,0 0-4 0,0 0-1 0,-1 0 3 16,-4 4 2-16,-3 0 3 0,2 3 4 0,-7-4 3 15,0 4 5-15,0 1 4 0,-7 3 4 0,7-3 1 0,-13 2 2 16,6 5 8-16,-5-4-1 0,-1-1-1 0,-6 5 0 0,5-4 0 16,-5 1 1-16,0-2 1 0,-1-2 1 0,7 3-5 15,-1-3 4-15,2-1 2 0,-1 0 1 0,0 0 2 0,0-3 0 16,-1 0 1-16,1-1 0 0,7 1 0 0,-8-1 0 0,9 1 1 15,-2-4 0-15,1 3-2 0,6-3 1 0,0 0 0 16,-7 4 0-16,7-4 0 0,0 0-1 0,0 0 0 16,0 0 0-16,0 5-1 0,7-5-1 0,-7 0 1 0,6 3-1 15,6 0 0-15,2 1 1 0,-1 3-2 0,13 1 2 0,-6-1 0 16,5 4 1-16,7 0-1 0,2 1 2 0,-1-2 0 0,-1 1 0 16,7 0-1-16,0 3 1 0,-6-2 0 0,-2-1-1 15,4 4 1-15,-3-5-2 0,1 1-1 0,-7 5 1 16,-1-7-5-16,1 3-5 0,-6-4-7 0,0 2-9 0,-1 1-12 15,1-3-19-15,-1 3-23 0,1-5-35 0,-7 3-58 0,6-6-126 16,1 0-81-16,-1-3-62 0,-5 4-33 0</inkml:trace>
  <inkml:trace contextRef="#ctx0" brushRef="#br0" timeOffset="60235.65">6804 9169 177 0,'7'0'159'0,"5"-4"-40"0,-6 4-38 16,2 0-29-16,4 0-26 0,-5-3-16 0,6 3-6 15,-6 0-5-15,-1 0-6 0,8 0-2 0,-8-4-4 0,-1 4-8 16,2 0-10-16,7-3-15 0,-14 3-20 0,6-4-31 0,1 4-38 15,-1 0-50-15</inkml:trace>
  <inkml:trace contextRef="#ctx0" brushRef="#br0" timeOffset="61313.56">5813 9026 141 0,'7'0'221'0,"-1"-2"-37"0,1 2-36 16,0-5-36-16,-1 5-32 0,0-4-22 0,1 4-14 0,0-3-8 15,-1-1-4-15,0 1-6 0,1 3-2 0,6-4-3 16,0 0-1-16,-7 0-4 0,8 1-3 0,-2-1-3 16,2 0-3-16,5 0-1 0,-5 4-2 0,5-2-3 0,-6-3 0 15,6 2 0-15,-6 3-1 0,7-4 0 0,-7 4 0 0,0 0 0 16,0-3 1-16,0 3 0 0,1 0 0 0,-2 0 0 0,1 0 1 15,6 0 1-15,-5 0 0 0,5 0 2 0,-5-4 0 16,5 4 0-16,6 0 1 0,-5 0-1 0,-1 0 0 0,2-4 2 16,5 4-3-16,0 0 1 0,-8 0-3 0,9-4 3 15,-1 4-3-15,7-3 0 0,-1 3 0 0,-5 0-1 0,5-4 0 16,1 4 0-16,6-3 0 0,-6 3 0 0,-1-4 0 16,1 1 2-16,6 3-1 0,-7-4-1 0,1 0 1 0,-2 0-1 15,-4 1 1-15,0-1 2 0,-1 0 1 0,-14 1 2 0,7 3 3 16,-11-3 4-16,-2 3 1 0,0-5 2 0,-6 1 1 15,0 1-3-15,-6 3-1 0,0-3-1 0,-2-1-5 0,-11 0-2 16,7 4-1-16,-8-4-2 0,1 0 2 0,-2 4-1 16,1-3 1-16,2 3-1 0,-8-4 0 0,6 4 0 0,-6-4-1 15,6 0 0-15,0 2 0 0,1 2-1 0,-6-4-1 0,5 4 1 16,0-4-1-16,1 4-1 0,-1-4 1 0,1 4 0 16,0 0-1-16,5-3 1 0,1 3 0 0,0 0 0 0,7-4 1 15,-8 4 2-15,14 0 2 0,-5 0 1 0,-3-4 4 16,8 4-2-16,0 0 2 0,-7 0 1 0,7 0 0 0,0 0-2 15,0 0-2-15,7-4-2 0,-7 4-3 0,13 0 1 0,-6 0-2 16,6-3-1-16,0 3-1 0,7 0 0 0,-1-4 0 16,7 4-1-16,1-3 1 0,-1 3-1 0,0 0 0 15,-1-4 1-15,1 4 2 0,1 0-1 0,5 0-1 0,-6-3 1 16,1 3-1-16,-1 0 1 0,0 0 0 0,0 0-1 0,-1 0-1 16,2 0 1-16,-1 0-1 0,0 3 0 0,-6-3 1 0,-1 4 0 15,-6-4-2-15,5 3 0 0,-3 4-1 0,-10-3 0 16,3 0-1-16,-2 3 1 0,-6 1-1 0,-6 2 2 15,6-2-1-15,-13 3 1 0,7-3 2 0,-14 2 0 0,0-2 1 16,1 3 1-16,-7 0 1 0,-8 0 0 0,-5-1 2 0,1-2-1 16,-7 3-1-16,5-1 0 0,-5-2 1 0,6 3-1 15,-1-3 0-15,1-1-4 0,7 0-9 0,5 0-19 0,8 1-32 16,12-4-81-16,1 3-152 0,12-7-88 0,8 4-50 16</inkml:trace>
  <inkml:trace contextRef="#ctx0" brushRef="#br0" timeOffset="62063.54">7520 9099 68 0,'7'0'252'0,"-7"0"-48"0,0-2-45 0,0 2-37 16,0-5-31-16,0 5-20 0,0 0-15 0,0 0-8 0,0-3-7 15,0 3-4-15,0 0-3 0,-7 0-5 0,7 0-3 0,0 0-5 16,-6 0-5-16,6 0-4 0,-6 0-4 0,6 3-1 15,-6 2-3-15,6-3 1 0,-8 2 0 0,2 4 2 0,0-1 2 16,-1 1 4-16,7 2 4 0,-7 1 3 0,7 0 5 16,-6 0 0-16,6 4 2 0,0 0 1 0,0-1 0 0,0 1 0 15,6 4-2-15,1-5 0 0,-7 8-2 0,13-3 1 0,-7 3 0 16,2-1 0-16,4 2 2 0,1-2-2 0,-6 4 0 16,6-2-2-16,-7 2 1 0,0 2-1 0,8-6-2 0,-14 4 0 15,6-2 0-15,0 0 1 0,-6-2 0 0,0 1-1 16,0-4 0-16,0 0-2 0,0 1-2 0,0-4-2 0,0-1-2 15,0-3-2-15,0 1-4 0,0-3 2 0,0-1-1 0,0 0-1 16,0-4 0-16,0-1-1 0,0 1 1 0,0-2 0 16,0 3 0-16,0-5-2 0,0 0-3 0,0 0-8 0,0 0-14 15,0 0-18-15,0-5-18 0,-6 3-18 0,0-2-21 16,6-3-27-16,-14 3-34 0,8-8-51 0,0 5-84 0,-7-7-79 16,-7 3-44-16</inkml:trace>
  <inkml:trace contextRef="#ctx0" brushRef="#br0" timeOffset="62844.42">7332 9070 23 0,'0'0'321'0,"-7"0"-61"16,7-3-66-16,0 3-66 0,-6 0-49 0,6 0-31 0,0-4-16 15,0 4-9-15,0 0-4 0,0 0-2 0,0 0-1 16,0 0-2-16,0 0-2 0,6 0-4 0,-6 0-1 16,0-3-3-16,7 3-1 0,-7 0-2 0,6 0 0 0,-6 0-1 15,6 0 0-15,2 0 1 0,-2 0-1 0,0 0-2 0,-1 0-3 16,4 0 0-16,-3 0-3 0,-1 0-1 0,3 3-3 16,-2-3 0-16,-6 0-1 0,0 0 1 0,0 4 0 0,0-4 4 15,0 0 1-15,0 0 2 0,-6 3 3 0,6-3 0 16,0 0 3-16,0 4 0 0,0-4 1 0,0 0 3 0,0 0 0 15,0 0 2-15,0 0 3 0,0 0 3 0,0 0 1 0,0 0 0 16,0 0 2-16,0 0 1 0,0 0 1 0,0-4 1 16,0 4-1-16,0 0 1 0,0-3 0 0,0 3 2 0,0 0 2 15,0 0 1-15,0-4-1 0,0 4-2 0,0-3 0 16,0 3 0-16,0-4-2 0,0 4-2 0,6-3 0 0,-6 3 0 16,0-4-1-16,7 0 0 0,0 0 0 0,5 1-2 0,-5-1-1 15,6-4 0-15,6 6-3 0,1-7 0 0,-6 2-1 16,11 0-2-16,-5 3 0 0,0-3 0 0,-2 3 0 0,9-4-3 15,-7 6 0-15,-2-3-3 0,9-2 0 0,-7 4 0 16,-1-1-1-16,0 0 0 0,-5 0 0 0,5 1 0 0,1-1 1 16,6 4 1-16,-6-3-2 0,-8-1 0 0,8 1 0 15,-7 3 1-15,-1-4 0 0,-4 4-1 0,-8 0 0 0,0 0 0 16,0-4 0-16,0 4 0 0,6 0 0 0,0 0-1 0,-6 0 0 16,0 0 1-16,7 0 0 0,-7 0 0 0,0 0 1 0,7 0 0 15,-7 0-1-15,0 0 1 0,0 4-1 0,0-4-1 16,0 0 1-16,6 0 0 0,-6 4-1 0,0-4 0 15,7 0-1-15,-7 0 0 0,0 3 1 0,6 1 3 0,0-4-2 16,2 3 0-16,-2 1 0 0,-6 3 0 0,6 1 2 0,1-1 1 16,-1 1 0-16,1 2 0 0,-1 5-1 0,-6-4 2 15,7 3 2-15,-1 1 1 0,-6 0 3 0,0-1-2 0,0 1 2 16,0-1 0-16,0 1 2 0,-6-3-2 0,6 2 0 16,-7 1-2-16,7-5-3 0,0 6-1 0,0-6-2 0,0 2 0 15,0-5 0-15,0 3-1 0,7-2-5 0,-1-1-10 0,1 1-24 16,6-2-41-16,-1-1-109 0,-4-2-112 0,4 1-92 15,-5-4-59-15</inkml:trace>
  <inkml:trace contextRef="#ctx0" brushRef="#br0" timeOffset="63578.62">7958 9697 178 0,'6'0'241'0,"-6"0"-43"0,0-3-39 0,6 3-36 16,-6 0-30-16,0 0-22 0,0-4-16 0,0 4-10 0,-6 0-6 16,6 0-4-16,-6 0-4 0,-2 0-1 0,2 0-3 0,0 0-3 15,-14 4-2-15,7-1-1 0,-7-3-2 0,1 3-2 16,-1 5 3-16,-6-5 0 0,6 5 0 0,1-1 1 0,0 0-1 15,6 0-1-15,-7 1 3 0,7 0 0 0,0-1-2 16,0-1-2-16,7 2-1 0,-1 0 1 0,-6-1-2 0,13 1 0 16,-6-2-4-16,-2 3 0 0,8-3 1 0,0 5-2 0,8-3 0 15,-2-1-3-15,7 0 2 0,-6 0-2 0,6 1 1 16,6 4-1-16,0-5 0 0,-5-1 1 0,12 6-1 0,-7-5-1 16,7 1 0-16,-6 2-1 0,6-2-2 0,-1 3 0 15,2-4-3-15,-1 4-1 0,-6-4-1 0,-1 4 1 0,-6 0 0 16,0 1 0-16,-6-2 1 0,-1 2 0 0,1-5 2 0,-7 3-1 15,-7-2 1-15,7 3 2 0,-13-4 1 0,7 1 3 16,-7-1 2-16,-7 0 3 0,0 0 3 0,-5-3 3 0,-1 4 6 16,-7-5 4-16,-6 1 1 0,0-1 3 0,0 2 2 15,-7-5 6-15,7 0 5 0,-7 2 2 0,7-2 0 0,0 0 1 16,1-2 2-16,11 2-1 0,-5 0-7 0,18 0-14 16,2-5-25-16,-2 2-39 0,21-1-40 0,6 1-49 0,13-9-62 15,7 2-117-15,12-1-125 0,1-4-74 0,6 0-31 0</inkml:trace>
  <inkml:trace contextRef="#ctx0" brushRef="#br0" timeOffset="64375.31">8863 9349 92 0,'0'0'284'0,"0"-4"-58"0,0 4-58 0,0-4-53 0,0 4-42 16,0-2-29-16,0 2-17 0,0-5-7 0,0 5-5 0,0-3-2 16,0 3 0-16,0-4 2 0,-8 4-1 0,8-3 1 15,-5 3 3-15,5-5 1 0,0 5 2 0,-6 0 3 0,6-3 1 16,-7 3 1-16,7 0 2 0,0 0 1 0,0-4-2 0,-7 4-2 16,7 0-5-16,0 0-3 0,0 0-4 0,0 0-3 15,-6 0-3-15,-1 4-1 0,7-4-3 0,-12 8 0 0,-2-5-1 16,2 4 3-16,-3 0 1 0,-4 5 1 0,6-1 2 15,-13 3 2-15,7-3 2 0,-1 7 2 0,-6-2 2 0,-1-2 2 16,2 4 0-16,-8 1 0 0,7-2 0 0,-6 2 1 0,-1 3-2 16,-6-4 0-16,1 1-1 0,5 2-1 0,-7-1-2 15,7-3-1-15,7 2-2 0,-6-5-4 0,7 1 0 16,-1 0 0-16,12-5 0 0,1-2-2 0,-1-1 1 0,2 1 0 16,6 0 1-16,0-6 0 0,-2 2 1 0,8-4-1 0,0 3-1 15,0-3 0-15,0 0 0 0,0 0 0 0,8 0-3 0,-2 0-6 16,0 0-6-16,0-3-12 0,8 3-13 0,5-4-14 15,-5 2-18-15,4-6-18 0,-4 4-25 0,-1 0-36 16,0-3-52-16,0-1-83 0,-7 2-74 0,-6-6-41 0</inkml:trace>
  <inkml:trace contextRef="#ctx0" brushRef="#br0" timeOffset="64734.81">8185 9378 221 0,'-6'-8'353'0,"0"6"-98"15,-8-6-96-15,7 4-61 0,1-3-33 0,0 3-19 0,-2 0-8 16,2-3-5-16,6 4 1 0,0-1-3 0,0 4-3 16,0-3-4-16,0-2-4 0,0 5-4 0,0 0-5 0,6-3-3 15,2 3-5-15,-2 3-1 0,0-3 0 0,7 0-1 0,1 5 0 16,-2-2 2-16,8 4 1 0,-7 0 2 0,7 1 1 15,6-1 1-15,-6 7 1 0,-1-2 3 0,13-1 2 16,-5 3-3-16,5 2 2 0,1-2-1 0,6 4 1 0,7-4-1 16,-8 2-1-16,8 2-1 0,0-3-2 0,0-5 2 0,-1 6-3 15,1-2-2-15,-7-3-2 0,0 3 1 0,0-3-3 0,-6 1 1 16,-1-6-2-16,-5 6 1 0,-1-9 1 0,-14 5 0 16,1-4 1-16,1-1-1 0,-2 1 0 0,-5-1 2 15,-7 1 0-15,7-4 1 0,-7 3 0 0,0-3-2 0,0 4-2 16,-7-4-7-16,7 0-10 0,0 0-16 0,0 0-28 0,0 0-52 15,7 0-116-15,-7-4-92 0,-7 1-73 0,0-1-44 16</inkml:trace>
  <inkml:trace contextRef="#ctx0" brushRef="#br0" timeOffset="66124.89">9710 9748 212 0,'0'0'264'0,"0"0"-60"0,0 0-58 16,0 0-48-16,0 0-34 0,0 0-20 0,0 0-13 15,0 0-7-15,0 0-4 0,0 0-2 0,0 0-1 0,-7 0 3 16,7 0 2-16,0 0 4 0,-6 0 2 0,6 0 2 16,-6 0 4-16,6 0 1 0,-8 0 1 0,8-4 0 0,0 4-1 15,-6-4-1-15,6 4-1 0,-6-3-3 0,6 3 0 0,0-4-4 16,-6 4 0-16,-1-2-2 0,0-3 1 0,1 2-2 15,-1 3 0-15,1-4-1 0,0 0 0 0,-8 0 2 0,8 1 6 16,0-5 6-16,-8 5 6 0,8-4 5 0,-7-1 6 16,-1-3 1-16,8 4 4 0,0-4 1 0,-8 0 2 0,8 0 0 15,0-1-4-15,-1-1-2 0,-6 1-2 0,5-1 1 0,8 1-2 16,-5-3-1-16,5 0-6 0,-6 4-5 0,-1-3-4 16,7-4-4-16,-7 3-4 0,1 0-3 0,0-3-4 0,-1-1-6 15,0 1-3-15,1 0-5 0,-1 0 1 0,7-1-2 0,-6-3-2 16,6 4-1-16,-7-5-3 0,7 6 2 0,0-2-1 15,0 5 0-15,0-5-1 0,0 5 0 0,0-5 1 16,7 4-1-16,-1 1 0 0,-6-1 0 0,7 4 0 0,-1-3-1 16,1 3 2-16,0-1-2 0,-1 5-1 0,0-3 1 0,8 2 1 15,-8 1-1-15,7 0 0 0,0 0 2 0,6-1-2 0,-5 1 0 16,-2-1 0-16,-5 4-1 0,6 2 0 0,0-3-3 16,1 1-2-16,-8 1-3 0,6-1-6 0,-4 1-6 15,4 3-5-15,1 0-5 0,1 0-7 0,-2 3-7 0,2-3-7 16,-2 4-4-16,8-1-2 0,-7 1 0 0,7 1 1 0,-8-3 3 15,8 2 5-15,-7 4 6 0,1-1 6 0,-8 1 5 16,6-1 6-16,-12 0 4 0,8 4 3 0,-2 0 3 0,-6-3 1 16,-6 2 1-16,6 5 3 0,-8-4 3 0,-4 0 2 15,-1 0 1-15,0 3 0 0,-7-2 3 0,1-2 1 0,-7 2 1 16,-1-2 1-16,1 1 0 0,0-3 2 0,-7 3 0 0,1-5 1 16,-1-1 1-16,7 2 1 0,-6-4 2 0,-1 1 2 15,7 0 0-15,0 0 1 0,1-4-2 0,-3 3-2 16,10-3 2-16,-9 0-2 0,8 4-2 0,6-4-4 0,6 0-8 15,1 0-14-15,0 0-18 0,12 0-22 0,0 0-25 0,14 0-30 16,6 0-47-16,7-4-81 0,6 1-125 0,-7-1-65 0,7 0-19 16</inkml:trace>
  <inkml:trace contextRef="#ctx0" brushRef="#br0" timeOffset="66937.23">10303 9708 14 0,'-6'0'334'15,"-1"0"-62"-15,7-4-67 0,-7 4-63 0,1 0-47 16,0-4-33-16,6 4-17 0,-7-3-9 0,7 0-2 0,0 3 0 15,-7-4-1-15,7-1-2 0,-7 5 2 0,7 0-1 0,-6-3-1 16,6 0-4-16,0 3-1 0,-6-4 0 0,6 4-2 16,0-4 1-16,0 4-3 0,-8 0 1 0,8-3 1 0,0 3 1 15,0-4-1-15,0 4 0 0,0-4 2 0,0 4-1 16,0-4-2-16,0 4-2 0,8-3-2 0,-8-1-2 0,6 1-2 16,-6 3-2-16,0-4-2 0,6 1-2 0,1 3-2 0,0 0-2 15,0-4-1-15,-1 0-3 0,7 0 1 0,0 4-1 16,0-3 0-16,0-2-1 0,6 5 0 0,-6-2-1 0,0 2 1 15,7-5 1-15,-7 5-1 0,7 0 0 0,-8-2-1 16,2 2 1-16,-1 0 0 0,0 0 0 0,-1 0-1 0,2 2-1 16,-7-2 0-16,-1 5 2 0,0-5 0 0,-6 2 0 0,7 3 0 15,-7-2 0-15,0 5 0 0,-7-1 0 0,7 4 1 16,-12-4-1-16,-2 4-1 0,2 0 1 0,-8 1 0 16,1 2 0-16,-7 1 0 0,-1-1 0 0,-6-3 0 0,8 4 0 15,-8-1 1-15,1 1 1 0,-1-1 0 0,1-2 0 0,-1 2-1 16,7-2 0-16,-7-2-2 0,7 1 1 0,-6 0 0 0,5-3 0 15,1 2 1-15,-6-2-1 0,6 0 0 0,6 3 0 16,-6-5 1-16,6 3-1 0,-6-3 0 0,14 2 0 16,-8-1-1-16,7-3 0 0,0 3 0 0,6 0 6 0,1-3-3 15,-1-1-2-15,0 1 0 0,7-4 0 0,7 4-1 0,0-4 0 16,-1 4 0-16,1-4-6 0,6 0 4 0,6 0 2 16,1 0 1-16,-1-4 0 0,7 4-1 0,7-4 1 0,-1 0 1 15,1 1 0-15,6-1-1 0,0 1 0 0,0-1 0 16,1 1 0-16,5-5 0 0,-7 4 0 0,9 1-1 0,-1-1 1 15,-8-3-1-15,8 4 1 0,0-2-1 0,-8 1 0 0,-5 1-2 16,0 0-1-16,-13 3 0 0,5-4-2 0,-6 0 1 16,-5 4-1-16,-1 0 1 0,1 0-1 0,-8-3 0 15,0 3 2-15,1 0 0 0,0 0 0 0,-7 0-1 0,6 0-1 16,-6 0-3-16,6 0-4 0,-6 0-7 0,0 0-8 0,0 0-13 16,0 0-22-16,7-4-31 0,-7 0-65 0,5 0-120 0,3 0-84 15,-1-2-52-15</inkml:trace>
  <inkml:trace contextRef="#ctx0" brushRef="#br0" timeOffset="67374.81">10739 9664 330 0,'7'-4'358'15,"0"0"-105"-15,6 1-95 0,6-4-56 0,0 3-33 16,1 1-16-16,6-5-11 0,-6 4-2 0,13 1-3 0,-8-2-2 16,9 3-8-16,-2-3-6 0,7 3-5 0,-7 2-3 0,6 0-5 15,-4 0-1-15,5 0-1 0,-12 2-3 0,-2 3 1 0,-5-3 0 16,0 6 1-16,-14 0 0 0,0 3 2 0,-6-1 0 15,-6 2-1-15,0-1 1 0,-14 7-1 0,0-4 1 16,-5 1-1-16,-2-1-2 0,-5 6 7 0,-9-6-2 0,10 4 0 16,-2-4 2-16,-6 1 0 0,7 0 2 0,6-4 2 0,-1 0 3 15,8 0-4-15,0 1 3 0,-1-5 1 0,13-1-1 16,-6-2 1-16,13 4-2 0,-6-4-1 0,12-1-1 0,0-3 0 16,8 4 2-16,6-4 2 0,12 0 2 0,7-4 0 15,7 1 1-15,13-1 0 0,-2-4-1 0,9 0-4 0,6 2-2 16,-7-2-3-16,13 1-4 0,7-4-3 0,-7 0-6 0,7 4-13 15,-8-4-23-15,2 3-33 0,-8-2-57 0,-5 2-122 16,-8 1-101-16,-12-4-82 0,-7 3-47 0</inkml:trace>
  <inkml:trace contextRef="#ctx0" brushRef="#br0" timeOffset="76825.53">9853 10403 61 0,'0'0'213'16,"0"-2"-28"-16,7 2-29 0,-1 0-30 0,-6-4-27 0,7 4-24 15,-7-4-20-15,0 4-13 0,0 0-9 0,0 0-6 16,0-4-2-16,6 4-1 0,-6 0 0 0,0-3-3 0,0 3 1 16,0 0-2-16,0 0-1 0,0 0-2 0,0 0-3 15,0 0-2-15,0 0-1 0,0 0-2 0,7 0 1 0,-7 0 0 16,0 0 3-16,0 0 0 0,0 0 2 0,0 0 3 15,0 0 0-15,0-4 2 0,0 4-1 0,0 0-1 0,6-4 1 16,-6 4 0-16,0 0-1 0,0 0 1 0,0-4 0 16,0 4 0-16,0 0-1 0,0 0 1 0,0 0-2 0,0 0 1 15,0 0-2-15,0-2 1 0,0 2-1 0,0 0-1 0,-6 0 1 16,6-5 3-16,0 5-1 0,0 0 1 0,0 0 1 16,0 0 1-16,0 0 0 0,0 0 1 0,0 0 1 0,0 0-2 15,0 0 1-15,0 0-2 0,0 0 0 0,-7 0-1 0,7 0 0 16,-6 0-1-16,6 5-4 0,0-5-1 0,-7 0-1 15,7 2-2-15,-6-2-2 0,6 0-2 0,-7 4-2 0,7 0-2 16,-6 0 1-16,0-1-1 0,-2 5-1 0,8-2 0 16,-6 2 1-16,-6-1 0 0,5 1 0 0,0 3-1 0,1-1 0 15,-1 2 1-15,1-1 1 0,-1 4-1 0,0-1 2 0,1-3 0 16,6 3 1-16,-6 1 2 0,6 0 2 0,0-1 0 16,-7 5 1-16,0-4 1 0,7 3-2 0,-6-3 1 0,0 3 1 15,-1-3-2-15,7 3 0 0,-6-3 0 0,6-1-1 16,0 1 0-16,0-4 3 0,0 4-1 0,0-4 1 0,6 0-3 15,-6 0 1-15,7 0 0 0,-1-1 0 0,0-2-2 0,8 3-1 16,-8-4-1-16,0 0 0 0,1 1 1 0,6-1-3 16,-6-3 1-16,-1 3-2 0,-6 1 2 0,7-5-2 15,0 2-1-15,-1-3-1 0,0 5 0 0,0-2 1 0,-6-2 0 16,8 1 0-16,-2 0-1 0,-6-4 0 0,0 4 1 0,6-4 1 16,-6 3-2-16,0-3 0 0,0 4 0 0,0-4 0 15,0 0 2-15,0 0 0 0,0 3-1 0,-6-3 1 0,6 0 2 16,0 0-1-16,-6 0 0 0,6 0 1 0,-8 0 1 15,8 0 0-15,-6 0 2 0,0 0 1 0,0 0 1 0,-8 0 5 16,8-3 1-16,-1 3 0 0,-6-4 2 0,0 1 2 0,0-1 2 16,0 0 1-16,0-3-1 0,-7-1-3 0,0 4-1 15,8-3 0-15,-14-4-2 0,7 4-1 0,-1-1-5 0,-6-3-1 16,-1 4 1-16,9 0 4 0,-9 0 4 0,6-1 3 16,3 1 1-16,-1 0 2 0,-1 3 4 0,0-3-1 0,7 3 0 15,7 0-3-15,-8 4-4 0,8-3-1 0,0-1-3 0,6 4-2 16,-8-4-4-16,8 4-3 0,0 0-2 0,0 0-3 15,0 0-1-15,8 0-4 0,-2 0-2 0,-6 0 2 0,6 4-1 16,8 0 1-16,-1-1 0 0,6 5 2 0,1-4 0 16,-7 6 1-16,7-3 1 0,-1 1 0 0,7 3 1 0,-6-4 1 15,6 5-1-15,-7-2-1 0,1 1 0 0,6-3 0 16,0 2 0-16,-7-3 1 0,7 5-1 0,-6-4-1 0,6-1 1 16,0 0-1-16,0 0-1 0,0-3 0 0,0 3 1 0,0-7-3 15,1 4 1-15,5-4 2 0,1 0 0 0,-1-4 2 16,1 1 0-16,-1-5 0 0,7 1 2 0,1 0 0 0,-8-4 1 15,1 0 2-15,-1-1 3 0,1-2 5 0,-1 3 7 16,-12-3 8-16,-1 2 6 0,1-2 4 0,-8 2 2 0,2 2 0 16,-7-1 0-16,-1 3-3 0,-6-3-6 0,7 5-9 0,-7-2 3 15,0 4-17-15,-7 1-18 0,7-2-25 0,-6 2-35 16,-1 3-38-16,7-4-39 0,-6 4-33 0,-2 4-41 0,2-4-17 16,0 3-16-16,-1 2-21 0,7-2-41 0,-13 1-77 15,1 4-42-15,-8 2-19 0</inkml:trace>
  <inkml:trace contextRef="#ctx0" brushRef="#br0" timeOffset="85057.95">2745 11932 218 0,'-14'0'305'0,"8"0"-79"0,-1 0-68 15,7 0-51-15,-7 0-34 0,2 0-19 0,-3 0-8 0,1 0-7 16,7-4-2-16,0 4-3 0,-5 0-1 0,5 0-2 15,0 0-3-15,0 0-3 0,0 0-4 0,0 0-1 0,0 0-2 16,0 0 0-16,0 0 3 0,0 0-3 0,0 0 2 0,0 0 1 16,0 0-1-16,0 0 0 0,0 0-1 0,0 0-2 15,0 0-1-15,5 0-1 0,-5-4-2 0,15 4-1 16,-10 0 2-16,9-3 1 0,6 0 2 0,6 3-2 0,0-5 1 16,-2 1 1-16,11 1 1 0,-3 0-1 0,7-2-2 0,-7 2 1 15,1-1-1-15,6-3 1 0,1 3 0 0,-2 0-1 16,8 0-1-16,-8 1 1 0,2-4-1 0,-1 3-3 0,-8 1-2 15,3 3-2-15,-2-4 0 0,2 0-3 0,-3 0-2 16,-11 4-1-16,7-3-1 0,-14 3 1 0,0 0 1 0,-7 0-2 16,8 0-1-16,-8 0-2 0,0 0-6 0,1 0-9 0,-1 0-14 15,1 0-15-15,0 3-17 0,-1-3-18 0,-6 4-23 16,6 0-34-16,-6 3-47 0,-6-3-90 0,-7 3-87 0,-7-4-49 16</inkml:trace>
  <inkml:trace contextRef="#ctx0" brushRef="#br0" timeOffset="85245.43">2848 12060 357 0,'-27'4'389'0,"16"0"-131"0,-9-1-101 0,7-3-58 16,0 4-26-16,6-4-8 0,1 0-2 0,0 0 3 15,6 0 2-15,-7 0-4 0,14-4-6 0,-1 4-7 0,7-3-10 16,6-1-10-16,1 0-9 0,6-3-9 0,7 2-5 0,-1 2-3 16,6-3-2-16,2 1 0 0,0-2-2 0,5 3-1 0,7-3-5 15,-6-1-10-15,12 5-16 0,1-1-21 0,6 0-32 16,7-2-58-16,6 2-122 0,1-4-94 0,-2 5-68 15,8-5-33-15</inkml:trace>
  <inkml:trace contextRef="#ctx0" brushRef="#br0" timeOffset="86135.83">5801 11400 283 0,'0'0'259'0,"0"0"-44"0,-8 0-43 16,2 0-36-16,0 0-28 0,0 0-21 0,-2-3-16 15,8 3-9-15,-12 0-8 0,5 0-4 0,1-4-3 0,-1 4-4 16,7 0-4-16,-6 0-4 0,6-4-4 0,0 4-5 0,-7 0-5 16,7 0-4-16,-6 4-4 0,6-4-4 0,0 0-2 15,-6 4-3-15,6 4 1 0,-8-6 1 0,8 6 1 0,0 3 1 16,0 5 1-16,0-7 4 0,0 11 2 0,0-6 5 15,0 8 5-15,0 0 4 0,0 0 3 0,0 3 5 0,0 0 2 16,0 4 1-16,-6 2 1 0,6-2 0 0,0 3-1 0,-6 2-1 16,6-1 1-16,-7 0-2 0,7 3-2 0,-7-3-3 15,1 4 0-15,0-4-5 0,-7 3-3 0,6-3-4 0,0 1-4 16,1-1-3-16,0-1 0 0,-8-1-2 0,8-6-3 16,0 0 0-16,-1 0-2 0,0-2-1 0,1-5 0 0,6 0-2 15,-7-2 0-15,7-6-1 0,0 5 1 0,0-8 3 16,0-3 6-16,0 4 11 0,0-6 16 0,0 2 21 0,0-4 21 15,0 4 24-15,0-4 22 0,7 0 14 0,-7-4 7 0,6 0-5 16,-6 2-12-16,0-6-20 0,7 1-22 0,0-5-26 16,-7 2-21-16,6-6-18 0,0 2-12 0,1-1-7 0,0-3-5 15,-7 3-3-15,6-3 0 0,0 0 2 0,-6 4-1 16,7-5 0-16,0 0-2 0,-1 5-1 0,1-1-5 0,-1 0-1 16,0 1-8-16,1-1-8 0,6 5-6 0,-7-5-4 0,8 3-4 15,-1 5-2-15,-7 0 0 0,7-4-1 0,-6 7 2 16,-1 0 1-16,0 1 0 0,8-1-3 0,-8 4 1 15,8 0 2-15,-8 0 0 0,7 4 1 0,-7-1 2 0,8 5 6 16,-2-1 4-16,2 0 7 0,-2 4 4 0,2 1 3 0,-1 3 4 16,-1-1 3-16,2 1 5 0,-2 0 1 0,2-1 1 0,-1 1 0 15,0-1 0-15,6 1 1 0,-5 0 1 0,-2-2 0 16,1-1 0-16,7-1-1 0,-7 1 1 0,0-2 2 16,0-3 0-16,0 1-1 0,6-2 0 0,-5 2-1 0,5-4 1 15,0 0 0-15,2-1-2 0,-9-3-9 0,8 0-12 0,0 0-23 16,-2 0-31-16,2-3-37 0,-1-1-35 0,2 0-33 15,-2 1-32-15,0-4-35 0,-5-5-61 0,-1 5-103 0,-8-3-59 16,-5-2-24-16,-5-3-2 0</inkml:trace>
  <inkml:trace contextRef="#ctx0" brushRef="#br0" timeOffset="86448.25">4648 11822 133 0,'0'4'370'0,"-8"-4"-89"16,8 0-92-16,0 0-66 0,8 0-37 0,-8 0-22 0,6-4-9 15,6 4-6-15,1-4-2 0,6 0-2 0,2 1-3 0,5-1-2 16,7 0-6-16,5 1-3 0,-5-4-2 0,7 3-3 16,-2 0-4-16,1 1-1 0,0-5-5 0,6 5-2 15,9-1-2-15,-3 0-4 0,8-3-2 0,-2 2-3 0,9-1-7 16,7 3-13-16,4-5-12 0,2 0-17 0,6 1-20 0,-1 3-25 16,7-3-46-16,0-4-81 0,-6 4-128 0,0-1-58 15</inkml:trace>
  <inkml:trace contextRef="#ctx0" brushRef="#br0" timeOffset="87182.6">6543 11565 275 0,'-7'-3'390'16,"7"3"-106"-16,-5-4-102 0,5 4-71 0,-8 0-40 0,8 0-24 15,0-3-13-15,-7 3-7 0,7 3-7 0,0-3-5 16,0 4-2-16,0-1-5 0,0 1-1 0,7 3 0 0,1 1 1 16,-3 0 4-16,2 1 1 0,6 3 6 0,-6-1 4 15,6 4 4-15,0-1 6 0,0 5 5 0,0-1 5 0,0 4 3 16,5 0 4-16,-3 3-1 0,5-2-3 0,-8 6-1 0,1 0-4 15,0 0-2-15,6-3-5 0,-5 3-4 0,-2 1-3 16,1-1-4-16,1 0-2 0,-8-2-2 0,8 2 0 0,-8-4-3 16,0 0-1-16,8-2-1 0,-14 2-1 0,6-2 1 0,0-6 0 15,1 2 0-15,0-1-2 0,-1-3 0 0,-6-1-1 16,7-3 0-16,-7 0 2 0,6 0 0 0,-6-4 4 16,0-2 9-16,5-2 13 0,-5 0 14 0,0 1 21 0,9 0 23 15,-9-4 19-15,0 0 15 0,0 0 8 0,-9-4 0 0,9 0-6 16,-5 1-10-16,-1-5-17 0,-1 1-20 0,1-4-21 15,-8 0-14-15,2 0-13 0,4 1-8 0,-4-5-7 0,-1-4-8 16,0 1-5-16,-1-1 0 0,1-2-6 0,1-1 0 16,-2-4-2-16,2 1-2 0,-1-1 0 0,-1 0-3 0,8-3 1 15,-6 4 0-15,4-5 2 0,1 4-2 0,7-3 1 0,0 3 1 16,0 1 1-16,0-1 1 0,7 0-2 0,1 5 0 16,4-2 0-16,-6 9-2 0,1-5 1 0,6 8 0 0,-6 1-1 15,5-2-4-15,-4 5-2 0,-2 3-3 0,-1-2-7 16,10 6-6-16,-3-4-9 0,1 4-9 0,1 0-8 0,4 4-4 15,2-1-6-15,-6 0-7 0,5 1-3 0,-5 3-4 0,-3 1-3 16,3 3-2-16,-7-1-1 0,-7 2 2 0,0-1 5 16,-7 3 5-16,-7 1 4 0,3 0 6 0,-9-1 9 15,-7 1 8-15,7 0 6 0,-5 3 5 0,5-7 4 0,-7 3 6 16,8-3 5-16,-6 0 5 0,5 0 3 0,8-2 3 0,4 1 2 16,1-3 0-16,2 1 2 0,-2-1-1 0,7 0 1 0,0 0-2 15,0 1 2-15,7-1-1 0,5 1-1 0,2 2-2 16,-2-2 1-16,8-1-1 0,7 0-2 0,-1 1-1 15,6-1-1-15,1 0-5 0,-1 0 0 0,1-2-3 0,6 2-4 16,-1-3-3-16,-5 0-4 0,7-1-8 0,-1 1-8 0,-2-1-9 16,-3-3-9-16,-2 4-10 0,2-4-10 0,-3 0-9 15,3 0-8-15,-8 0-8 0,-1 0-12 0,0 0-23 0,-5-4-53 16,1 1-102-16,-8-4-69 0,0 3-46 0</inkml:trace>
  <inkml:trace contextRef="#ctx0" brushRef="#br0" timeOffset="87713.58">5970 11163 193 0,'6'0'430'0,"-6"0"-108"0,0 0-126 0,7 0-80 16,-7 2-44-16,7-2-27 0,-1 0-11 0,-6 0-4 0,13 0-3 15,-6 4 1-15,5-4 1 0,8 0 1 0,-1 0-4 16,1 0-1-16,6 4 2 0,7-4-2 0,-7 0 1 0,13 0 1 15,-7 0 2-15,14 0 1 0,-7 0 1 0,6 0 1 0,2-4-1 16,-2 4-2-16,6-4-2 0,2 2-3 0,0-3-2 16,-9-2-4-16,3 3-2 0,-3 1-3 0,-4-1-1 0,-8-3-2 15,-5 7 2-15,-1-4 2 0,-12 1 4 0,-3 3 4 16,-4 0 1-16,0-4 2 0,-7 4-1 0,-7 0 1 0,0 0-3 16,-4 0-4-16,-3 0-5 0,-5 0-5 0,-1 0-3 0,6 0-3 15,-4 0-1-15,4 0-1 0,8 4-2 0,-1-4-4 16,7 0-2-16,-7 0-3 0,7 3-2 0,7-3-2 15,-7 4-2-15,13-4-1 0,-6 3 0 0,6 1 3 0,7 0 1 16,-8-1 2-16,8 1 2 0,-7 0 2 0,1-1 1 0,4 2 1 16,-4-3 1-16,-8 2 1 0,1-4 1 0,6 4 0 15,-13 0 0-15,7-1 1 0,-7-3 0 0,0 5 0 0,0-2 1 16,-7-3 1-16,7 4 1 0,-13-2 0 0,6 4 0 0,1-6 0 16,-1 2-2-16,0 2-13 0,0 0-18 0,2 0-23 0,10-1-30 15,2 1-52-15,13 0-119 0,7 0-95 0,5-4-79 16,1 0-41-16</inkml:trace>
  <inkml:trace contextRef="#ctx0" brushRef="#br0" timeOffset="88275.95">7743 11500 255 0,'-27'0'340'15,"14"-4"-88"-15,-6 4-86 0,5 0-61 0,8 0-36 16,-8-4-19-16,14 4-11 0,-6 0-4 0,0 0-1 0,6 0-2 16,-6 0-3-16,6 0-6 0,0 0-3 0,0 0-3 0,0 0-5 15,0 0-3-15,0 0-5 0,0 0-1 0,0 4-2 16,0-4 2-16,0 4 1 0,6-1 2 0,-6 4 3 0,6 1 1 15,-6 0 5-15,6 2 4 0,-6 5 2 0,8-1 4 16,-2 1 2-16,0 3 0 0,1 1 3 0,6 3 0 0,-6 0-1 16,5-1 2-16,2 9-2 0,6-5-3 0,-8 5-1 0,8-4-3 15,-1 3-1-15,1 0-4 0,0 0-3 0,-8-3-3 16,8 0-2-16,-1-1-1 0,1 1-1 0,-7-4 0 0,0 0-1 16,-6-1 0-16,5-1 1 0,-4-3 0 0,-2-2 2 15,0-1 2-15,1 1-2 0,-1-3 0 0,-6-2 1 0,0 1 0 16,7-3 1-16,-7-5 0 0,6 1 0 0,-6-1 1 0,0 2-1 15,0-5 1-15,0 0-2 0,0 0-12 0,0-5-18 16,0 2-26-16,0-1-27 0,7-3-28 0,-1-4-37 0,-6-1-66 16,7 2-115-16,-1-9-81 0,-6 5-42 0</inkml:trace>
  <inkml:trace contextRef="#ctx0" brushRef="#br0" timeOffset="88744.59">7625 11434 87 0,'-7'-4'439'0,"7"4"-84"0,0 0-124 15,0 0-90-15,0-4-49 0,0 4-26 0,0-4-12 0,0 4-3 16,0-3 1-16,0 3 0 0,0-4 2 0,0 4 0 16,0-4-5-16,0 4-8 0,7-4-6 0,0 2-8 15,5-6-6-15,2 4-4 0,-2-3-3 0,2 3-5 0,5-3 0 16,1 0 0-16,6-1-2 0,-7-2-1 0,7 2-1 0,0 1-1 16,-6-1 3-16,6-4-1 0,-1 6 2 0,-5-2-1 0,0 1 4 15,-1-1 0-15,-5 1 2 0,5 0-1 0,-6 0-3 16,0 3 2-16,0-3-1 0,0 3 0 0,1 1 0 15,-8 3-2-15,0-4-1 0,1 4 0 0,-1-4 0 0,1 4 0 16,0 0-3-16,-1 4-1 0,-6-4 1 0,6 4 1 0,2-1 0 16,-2 4 2-16,-6 4 0 0,6-3 0 0,-6 2 1 15,6 5 0-15,-6-3-1 0,0 2-1 0,0 1 0 0,0-5-1 16,0 6-2-16,0-2 1 0,0 1-1 0,0-1-1 0,0 1-1 16,0-5 1-16,0 5-1 0,0-3 0 0,0 3 1 15,0-4 0-15,0 0-2 0,6 3-1 0,2-2-11 0,-2-6-21 16,0 5-21-16,7-3-25 0,7 3-33 0,0-4-51 15,-1 0-101-15,-5-3-111 0,-2 0-69 0,-6-1-27 0</inkml:trace>
  <inkml:trace contextRef="#ctx0" brushRef="#br0" timeOffset="89181.98">8882 11751 343 0,'-12'-3'395'0,"-8"3"-117"0,0 3-108 0,-5-3-64 0,-9 5-34 16,2-2-18-16,-7 1-7 0,-6 4-1 0,4-1-1 0,-3 0 1 15,-3 5-3-15,9-2-1 0,6 1-6 0,-1 0-4 16,6 0-6-16,7 0-4 0,2 0-9 0,4-1 0 0,8 2-1 16,0-1-4-16,12 0 0 0,0 1 0 0,8-2-1 15,-1 1 1-15,7 0 2 0,6-4-3 0,6 4 0 0,1 0-1 16,6-3-2-16,-7 2-1 0,7 1-2 0,-7 0 0 0,2 0-2 16,-2 0 1-16,1 1 1 0,-8-1 1 0,1-4-2 15,-6 4 0-15,0 0 2 0,-7 0 0 0,0-3 1 0,-6 2 1 16,-1-3-3-16,-6 1 3 0,0 3 1 0,-6-4 3 15,-8 0 2-15,1 1 1 0,1-5 2 0,-8 4 4 0,-6 2 2 16,-1-7 4-16,-5 5-1 0,6-2-1 0,-7-2-1 0,6 1 0 16,9 0-2-16,-2 0-4 0,8-4-2 0,-2 0-5 15,8 3-4-15,-1-3-9 0,7 0-17 0,0-3-21 0,0 3-24 16,7-4-31-16,5 0-37 0,8-3-61 0,6 0-94 16,-7 0-101-16,1-5-50 0,0 1-19 0</inkml:trace>
  <inkml:trace contextRef="#ctx0" brushRef="#br0" timeOffset="90806.6">9377 11686 20 0,'14'-4'197'0,"-1"4"-32"0,0-3-31 0,0 0-29 16,0-1-21-16,6-4-14 0,1 5-11 0,-7-1-7 0,7-3-5 15,0 3-3-15,-2-3-2 0,2 3-1 0,-7-3 0 16,7 3-1-16,-8 1-4 0,2-1 1 0,-8 0-2 0,7 0-1 15,-6 0-1-15,0 4 0 0,-1-4-3 0,-6 1-1 16,0 3-2-16,0 0-2 0,0 0-5 0,0 0-3 0,0 0-4 16,-6 0-3-16,-1 3-3 0,-6 5-1 0,-6-4-1 0,5 4 0 15,-6 1 2-15,1 3 2 0,-7-1 1 0,6 0 2 16,-12 4 1-16,6-1 3 0,7 1 0 0,-8-1 3 16,1 6 1-16,0-3-3 0,0 2-1 0,0 3 0 0,-7-4-1 15,8 4-1-15,-10 0 0 0,4 0-2 0,-2 0-2 0,1-4 1 16,-2 5-2-16,3-6-1 0,5 2-2 0,-1-5-1 0,0 5 1 15,9-8-3-15,5 3 0 0,0-2-2 0,1-5 0 16,4 1 1-16,2-5 2 0,6 1-1 0,0-1-3 16,0 1 0-16,0-4-4 0,6 0-7 0,8 0-13 0,-2 0-16 15,15 0-22-15,-7-4-26 0,12 1-34 0,-6-4-69 0,-7-1-111 16,1 1-73-16,-15-5-44 0</inkml:trace>
  <inkml:trace contextRef="#ctx0" brushRef="#br0" timeOffset="91056.68">8915 11771 226 0,'-6'-4'439'16,"-1"0"-103"-16,7 4-134 0,0-4-88 0,13 4-51 16,-7 0-27-16,8 0-16 0,5 0-5 0,1 0-2 0,0 0 0 15,6 4-2-15,6 0-1 0,1 3-2 0,-2 1 0 0,3-5-1 16,5 9-2-16,-7-6 2 0,14 5-1 0,-7-3 1 0,7 3 2 15,-1 3 2-15,1-3 1 0,-2 0 1 0,10 0 2 16,-9 4-2-16,7-4-1 0,1 1-2 0,-2-2-1 16,2 1-1-16,-7-3-2 0,-1 2-2 0,-6-3-1 0,0 1-1 15,-6-1-1-15,-1 1 0 0,-5-2-8 0,5 2-10 0,-6-1-19 16,7 1-29-16,6-1-52 0,-1-3-119 0,2-4-91 16,-1 3-67-16,0-3-40 0</inkml:trace>
  <inkml:trace contextRef="#ctx0" brushRef="#br0" timeOffset="91962.58">10538 12039 216 0,'-7'0'342'16,"0"-5"-81"-16,7 1-80 0,-6 1-66 0,6 3-33 15,-6-4-19-15,6 0-8 0,-7 1-3 0,7 3 0 0,0-4-2 16,-7 0-5-16,7 4-5 0,0-3-6 0,0 3-8 0,7 0-8 16,-7-4-5-16,0 4-5 0,7 0-3 0,-1 0-2 0,0-4 0 15,1 4-2-15,0 0 0 0,6 0-1 0,-1 0 1 16,2 0 2-16,6 0 1 0,4 0 0 0,3 0 0 0,-1 4 1 15,7-4 2-15,-1 0 3 0,8 0 0 0,-1 0 0 16,5 0 1-16,3 0 1 0,-3 0 0 0,3 0 2 0,6 0-1 16,-8 0 0-16,1-4-1 0,-7 4 0 0,0 0-1 15,-1 0-2-15,-4 0-2 0,-9 0-1 0,0 0 0 0,-4 0-1 16,-1-4-2-16,-7 4 3 0,-7 0 3 0,0 0 5 0,2 0 6 16,-8 0 7-16,0-2 1 0,0 2 2 0,-8-4 4 0,2 4 1 15,0-4 3-15,-1-3 1 0,-6 3-3 0,0-4-4 16,-8 1-2-16,10 0 1 0,-9 0 0 0,1-4 4 15,-1 0-2-15,0-1-6 0,1 1 1 0,6-3 2 0,-6-1 3 16,5 1 6-16,1-1 1 0,6-3-4 0,1 3 2 0,-7-7 1 16,7 4 1-16,6-1-2 0,-7-3-4 0,7 4-6 15,0-4-2-15,0 4-4 0,0-4-3 0,7 4-5 0,-1-1-4 16,7 2-1-16,-7 1-3 0,8 2-2 0,-3-1-2 16,9 4-3-16,1-4 0 0,4 4-1 0,2 1 0 0,-1 2 0 15,5-4 0-15,10 5-2 0,-8 1 2 0,-1-2-1 0,7 0 0 16,-7 5 0-16,1-1 0 0,-2 2 0 0,3 2-1 15,-2 0-1-15,-5 2 1 0,-1 2 0 0,-6-1 1 16,6 9-2-16,-7-4 0 0,-5 1 1 0,4 7 0 0,-11-2 2 16,6 2-1-16,-13 1 0 0,0 5 0 0,0 0-1 0,-6-4 1 15,-1 5-2-15,-6-1 2 0,7 0 0 0,-8-1 2 0,2 1-1 16,-1 5 2-16,-1-6 0 0,2-2 0 0,-8 2 2 16,7-2-1-16,6 2-1 0,-6-6 0 0,7-1 0 15,0 1 0-15,-2 1-1 0,8-6 2 0,0 1-1 0,0 0 1 16,8-3-1-16,-2-1 0 0,7 0-1 0,0-3 1 0,0 3-1 15,7-3-4-15,-1 0 0 0,7-1-2 0,0 1 1 16,7 0 0-16,5-4-2 0,2 0-2 0,-1 0-2 0,0-4 1 16,7 4-2-16,-1-4-1 0,-5 1-4 0,5-1-4 15,-7 0-5-15,9 0-6 0,-8-3-8 0,0 4-10 0,-7-1-9 16,2 1-10-16,-9-1-8 0,0-4-11 0,2 5-10 0,-7-1-13 16,-1-3-14-16,-5 4-18 0,4-2-40 0,-4-2-87 15,-8-1-96-15,7 1-56 0,-6-4-26 0</inkml:trace>
  <inkml:trace contextRef="#ctx0" brushRef="#br0" timeOffset="92493.71">11783 11110 258 0,'-8'-3'434'0,"2"0"-101"0,6-1-121 16,0-3-74-16,0 3-41 0,0 0-21 0,0-3-10 15,6 0-5-15,2 3-3 0,-2-3-5 0,0-1-3 16,7 5-9-16,0-4-6 0,0 0-8 0,7 2-7 0,0 2-7 16,-1-1-6-16,1 0-4 0,-1 0 0 0,0 4-1 0,7 0-1 15,-6 0 3-15,-1 4-1 0,1 0 2 0,0 0-1 0,-7 6-3 16,-1 2 2-16,2-1 1 0,-8 2 1 0,8-1-2 16,-14 7 0-16,6-5 0 0,-6 1 0 0,-6 3 5 15,6 0-3-15,-14-2-3 0,8 1 2 0,-8 2-1 0,2-1-2 16,-1-3 2-16,0 3-1 0,0-4-1 0,-1 1-1 0,2-1 3 15,-2-2-3-15,8-1 1 0,-1 1 0 0,1-5-2 16,0 0 0-16,6-3 1 0,-8 3 0 0,8-3 0 0,0-4 2 16,8 3 1-16,-8 1 2 0,12-4 4 0,-5 0 3 15,6 0 3-15,6 0 3 0,1 0 4 0,6 0 3 0,0-4 1 16,7 1 3-16,6-1 0 0,-1-3 2 0,9 3-1 0,-8-3-1 16,6 2-2-16,7-1-1 0,-6-2-3 0,-1-3-3 15,8 7-5-15,-14-4-3 0,7 2-3 0,-14-2-4 0,6 5-10 16,-4-1-17-16,-8 0-26 0,0 0-29 0,0 2-38 0,-8-3-59 15,-3 2-114-15,-3 3-104 0,-12 0-74 0,0 0-50 16</inkml:trace>
  <inkml:trace contextRef="#ctx0" brushRef="#br0" timeOffset="94087.08">5188 12840 8 0,'-8'0'202'0,"8"0"-42"0,-5 0-38 0,5 0-27 0,0 0-19 16,0 0-11-16,0 0-10 0,0 0-5 0,0 0-1 0,0 0-4 15,0 0-1-15,5 0-3 0,-5 0-5 0,8 0-5 0,-8 0-3 16,7-4-3-16,-7 4-4 0,0 0-2 0,6 0-4 15,-6-3-3-15,0 3-1 0,0 0 1 0,0 0-2 16,0 0-2-16,0 0-2 0,0 0-2 0,0 0-1 0,0 0 1 16,0 0-1-16,0 0-2 0,0 0 2 0,0 0 1 0,0 0 2 15,0 0 3-15,0 0 2 0,0 0 1 0,0 0 3 16,0 0 3-16,0 0 1 0,0 3 1 0,0-3-1 0,0 0-2 16,0 0-2-16,0 0-1 0,0 0-2 0,0 0-4 15,0 0 0-15,0 0-2 0,0 0-1 0,0 0-2 0,0 0-1 16,6 0-2-16,-6 0 0 0,0 0 1 0,7 0-1 0,-7 0 0 15,6 0 1-15,-6 0 1 0,0 0 2 0,7 0 0 16,0 0 3-16,-1 0 3 0,0 0 0 0,2 0 1 0,4 0 0 16,1 0 0-16,-6 0 0 0,6-3-2 0,-7 3-2 15,8 0-2-15,-2 0 0 0,-6 0-1 0,8 0-1 0,-8 0-1 16,1 0-1-16,6 0 1 0,-6 0-1 0,-1 0 0 0,0 0-1 16,8 0 2-16,-3 0 1 0,4 0 2 0,-2 0 2 15,-1 0 0-15,8 0 1 0,-7 0 0 0,7 0 1 0,0-3-1 16,-2 3 2-16,2 0-2 0,0 0-2 0,6-4 0 15,-7 4-2-15,8 0 2 0,-1-5-4 0,6 5 0 0,1 0-1 16,-7 0 1-16,13 0-1 0,-7-3-1 0,8 3 0 16,-1 0 0-16,0 0 2 0,7-3-1 0,-8-1-1 0,8 4-1 15,0-4 1-15,-1 1 0 0,-5 3 0 0,11-4 3 0,-5 0-1 16,-1 0-1-16,7 1 2 0,1-4 1 0,5 3 0 16,8 1 0-16,-2-1 1 0,2 0-2 0,6 0 1 0,6 0 0 15,1 0 0-15,5 1 0 0,8-1 0 0,-1 4 0 16,6-2-1-16,7-3 2 0,1 2-1 0,5-1 0 0,8 0 2 15,-7 0 0-15,6-3 0 0,1 3 1 0,-2-2 1 16,8 2 2-16,-7-4 2 0,1 5-1 0,-1-5 1 0,0 5 0 16,1-5 1-16,-8 4-1 0,1 1 0 0,0-1-2 0,-1-3-3 15,0 4 0-15,3-1-3 0,-3-4 0 0,7 5-4 16,1-2 0-16,-1-2 0 0,13 1 0 0,1 2 0 0,-1-4 0 16,14 4 0-16,-2-3 0 0,2 0 1 0,6-4-1 0,-7 4 0 15,-6-1 0-15,13-3 0 0,-7 0 0 0,-6 1 2 16,0-2 1-16,7 2 0 0,-8-1 3 0,-6 0 3 15,1-1 6-15,-1 2 1 0,-6-2 0 0,0 1 2 0,-7 0 1 16,0 4 1-16,-7-4 0 0,-5 4-2 0,-1-4 0 0,-13 4 1 16,8-4 0-16,-15 3 1 0,1 5 0 0,-7-5 1 0,-13 2 0 15,0-2-2-15,-12 4-2 0,-8-3-1 0,-13 7-2 16,-6-8-1-16,-6 8-1 0,-7-4-6 0,-7 1-13 16,-6 0-18-16,-12-2-26 0,-1 5-27 0,-21-2-33 0,-4 2-53 15,-15 0-96-15,-12 0-130 0,-6 0-79 0,-14 2-11 0</inkml:trace>
  <inkml:trace contextRef="#ctx0" brushRef="#br0" timeOffset="98258">5911 13547 63 0,'0'0'349'16,"-6"0"-90"-16,6 0-96 0,0 0-74 0,-7 0-49 15,7 0-24-15,0 0-12 0,0-3-2 0,-6 3 2 0,6 0 5 16,0 0 4-16,0 0 5 0,0 0 3 0,0 0 2 0,0 0 3 16,0 0 3-16,0 0 5 0,0 0 6 0,6 0 2 15,-6 0 2-15,0 0 0 0,0 0-1 0,0 0-4 16,0 0-4-16,0 0-5 0,0 0-5 0,0 0-7 0,0 3-3 15,0-3-5-15,0 0-3 0,0 0 0 0,0 4 0 0,-6-4-4 16,6 0 1-16,-7 3 3 0,0 1-1 0,1 0 1 0,-7 0 1 16,6-1 0-16,-5 4 2 0,-8-3 3 0,7-1 1 15,-7 5 1-15,0-1 3 0,1 1 0 0,0-5 0 0,0 5 1 16,-1-1-3-16,0 0 0 0,1 5-2 0,-1-5-3 16,-6 1-1-16,6 2-1 0,1 1-1 0,-7 0 2 0,-7 0 0 15,1 4-1-15,-1-1 1 0,1-2-1 0,-14 5-1 16,7-1 1-16,0-2 1 0,-1 1-3 0,1-1 1 0,-8 1 0 15,10 0 2-15,4 0 2 0,-7-5 1 0,9 5 2 16,-8-1 1-16,5-2 0 0,8-1-2 0,1 0 0 0,-1-1 1 16,0 2-2-16,6-1-1 0,-7-1-2 0,15-2-3 0,-8 3 0 15,7-4-1-15,7-3-2 0,-8 3 0 0,14-2-2 16,-6-3 0-16,0 2 2 0,6-1 1 0,0-3 0 0,0 4 1 16,0-4 1-16,12 0 0 0,-4 0 1 0,4 4 2 0,8-4-2 15,5-4 1-15,9 4-1 0,5 0 0 0,6-4-1 16,1 1-1-16,6-1-2 0,7 2 0 0,-1-3-1 0,8-2-2 15,-1 3 1-15,6-3 0 0,8-1-1 0,-8 2 0 16,14-6 0-16,-7 5 1 0,7-4 0 0,-1 0 0 0,1 0-1 16,-7 0 1-16,0-1 0 0,-6 5 0 0,-7-3-1 0,1 2 1 15,-9 1-1-15,-10-1 0 0,-3 2 1 0,-3 1-2 16,-9 1 0-16,-12 1 1 0,-2 0 1 0,-3-1 0 16,-3 4 0-16,-5-4 0 0,-7 4 0 0,0 0 1 0,0 0-2 15,0 0 0-15,-7 0 0 0,0-3-2 0,7 3-1 0,-5 0-4 16,5 0-10-16,0 0-18 0,0-4-20 0,-8 4-23 0,8 0-30 15,-7 0-39-15,2-4-67 0,-2 0-113 0,-6 1-81 16,-6-1-46-16</inkml:trace>
  <inkml:trace contextRef="#ctx0" brushRef="#br0" timeOffset="98679.75">5742 13672 9 0,'0'-4'331'0,"0"4"-60"0,6-3-61 0,-6-2-58 15,0 5-46-15,0-2-28 0,0 2-17 0,0 0-9 0,0 0-7 16,0 0-9-16,0 0-5 0,0 0-6 0,7 0-8 0,-7 0-3 15,0 0-3-15,6 2-3 0,0 3 0 0,2 2 0 16,-2-4 1-16,-6 5 0 0,6 3 3 0,0-1-1 0,2 2 1 16,-8 2-3-16,0-2 1 0,6 5-1 0,-6-1 0 15,0 2 0-15,6 0 1 0,-6 0-2 0,0 4 0 0,0 0 0 16,0 1 0-16,0-2 1 0,0 5-1 0,0-4 0 0,0 3-1 16,0 1 1-16,0 0 2 0,0-4 1 0,0 3 1 15,0 1 0-15,-6 0 1 0,6-4 0 0,-6 3 3 0,6-4 3 16,0-1-1-16,0 2 3 0,0-4 0 0,0-3 3 15,0 0 1-15,-8-1-2 0,8-3 0 0,-6 0-3 0,6-4 1 16,-6 4-4-16,6-7-3 0,0 3-3 0,0-4 0 0,0-3-3 16,0 5-1-16,6-5-6 0,-6 3-10 0,6-3-11 15,2 4-14-15,4-4-24 0,1-4-35 0,13 4-71 16,0-8-139-16,7 5-81 0,-1-8-62 0,1 3-26 0</inkml:trace>
  <inkml:trace contextRef="#ctx0" brushRef="#br0" timeOffset="99226.5">7188 13471 130 0,'-13'0'444'0,"7"-9"-88"16,-7 9-124-16,5-3-89 0,3-1-51 0,-1 4-24 0,-3-3-14 15,4 3-8-15,-1 0-7 0,-8 0-5 0,8 0-6 0,-7 0-4 16,-7 0-5-16,8 0-6 0,-2 0-4 0,-6 3-4 16,0 1-1-16,1 3-1 0,-6 1 0 0,-1-1 0 0,5 1 0 15,-4 3 2-15,6-1-1 0,-7 2 3 0,6 3 3 16,0-1 3-16,-5 4 3 0,5 0 4 0,-6 1 1 0,-1 4 3 16,1-2 2-16,-1 4 1 0,3 1-1 0,-9 0-1 0,7-1-2 15,-1 2-3-15,2 2 0 0,-1-4-1 0,-1 5-3 16,1-5-1-16,7 4 1 0,-1 0 0 0,8 0-2 15,4 1 2-15,-4-1 1 0,12 1-1 0,-7-1 0 0,1-3-3 16,6 3-1-16,0-4-1 0,6 2 0 0,1-2 0 0,-1 1-1 16,0-5-2-16,8 1 0 0,4 0 3 0,-3-3-2 0,4-1-1 15,7-4 0-15,0 2 0 0,-1-6 0 0,2 1 0 16,6 0 1-16,-1-4 0 0,6-3 0 0,-3 4-2 16,3-8-3-16,7 3-4 0,-5-3-12 0,5 0-18 0,2-3-22 15,-2 3-23-15,-7-4-24 0,9 0-24 0,-9 0-34 0,8 2-58 16,-13-6-90-16,-1 0-88 0,-5 1-42 0,-1-4-20 15</inkml:trace>
  <inkml:trace contextRef="#ctx0" brushRef="#br0" timeOffset="99851.35">7579 13804 424 0,'-6'-4'405'0,"6"-3"-117"0,0 3-104 16,-6 0-58-16,6 0-27 0,-8 2-15 0,8-2-4 0,-6 0-3 16,0 4-2-16,6-4-4 0,0 4-4 0,-7-3-9 15,7 3-10-15,-6 0-12 0,6 0-9 0,-7 0-6 0,0 0-6 16,1 3-4-16,-6 1-4 0,-2 0-2 0,1 0-1 0,-7 2 1 15,1 2-1-15,0-1 1 0,-9 4 0 0,-3 0 2 16,-2 4 2-16,1-1 2 0,-8 4 0 0,1 1 1 16,0-1-2-16,1 1 0 0,-8-1-2 0,7 0 0 0,-7 5-2 15,7-6-1-15,-7 3 0 0,7-7 0 0,6 5 0 0,1 1-2 16,-1-4 0-16,1-5-1 0,12 2-1 0,-6-1 0 0,13 0 0 16,1-4-2-16,-3 0 1 0,10-3 1 0,-2-1 2 15,7 1-7-15,0-4 5 0,0 4 2 0,7-4-1 16,5 0 1-16,2 4 0 0,5-4 0 0,1-4-1 0,6 4 6 15,6 0-3-15,-5 0-2 0,5 0-2 0,1-4-1 0,5 4-4 16,-5-4-2-16,-1 4-5 0,7 0-3 0,1-3-7 16,-1 3-4-16,1-4-3 0,-2 4-3 0,1-3 0 0,-6 3-1 15,7-4 4-15,-8 4 1 0,7-3 6 0,-8 3 1 16,-3 0 1-16,-9-4 1 0,0 4 4 0,1 0 0 0,-7 0 4 16,1-5 1-16,-2 5-3 0,1 0 5 0,-6-3 3 0,6 3 1 15,-1 0 2-15,-4-3 0 0,4 3 1 0,-6-4 5 16,8 0 5-16,-8 1 7 0,1 0 12 0,-1-2 13 0,1 1 9 15,0 1 6-15,-7-4 10 0,0 3 14 0,0-7 13 0,0 4 9 16,-7 0 4-16,0-4 3 0,1-1 7 0,-7 1 11 16,-1-3 2-16,2 3-6 0,-8-3-5 0,1 2-7 0,-7-2-10 15,6 2-13-15,-6-2-9 0,0-1-16 0,7 4-14 16,-9 1-12-16,8-6-12 0,3 5-7 0,3 5-13 0,1-6-26 16,0 5-46-16,6 3-63 0,7-3-67 0,0 3-56 0,14 0-55 15,-1 1-75-15,7-1-137 0,-3 4-67 0,11-3-27 16,-8 3 16-16</inkml:trace>
  <inkml:trace contextRef="#ctx0" brushRef="#br0" timeOffset="100288.87">7931 13961 44 0,'-6'0'383'0,"-1"0"-77"16,0 0-97-16,-5 4-84 0,-2-4-54 0,8 0-30 15,-7 4-15-15,0-4-6 0,0 3-5 0,7-3-2 0,-8 3 1 16,8-3-2-16,0 0-1 0,-2 0 0 0,8 0-2 0,-6 0 0 15,6 0 3-15,0 0 3 0,0 0 4 0,6 0 2 0,-6 0 4 16,8 0 0-16,-2 0 0 0,0 0-1 0,1 0 0 16,6 0-1-16,-7-3-2 0,7 3-1 0,1 0-4 15,-2 0-1-15,2 0-2 0,5-3-1 0,-6 3-5 0,6 0-1 16,1 0-3-16,6-4 0 0,0 4-2 0,1 0 0 0,-2-4 0 16,9 4-1-16,-10-3 2 0,9-1-1 0,-7 0-1 15,7 0 0-15,-1 1 2 0,-6-1-1 0,1 1 1 0,-1-1 2 16,-6 1 0-16,-2-1 3 0,2 4 2 0,-7-4 0 15,1 0 0-15,-8 4 1 0,1 0 1 0,-1-3 0 0,-6 3-2 16,7 0-1-16,-7 0-2 0,0 0-1 0,0 0-2 0,0 0-4 16,-7 0-6-16,7 0-6 0,0 0-9 0,-6 3-13 15,6-3-14-15,-7 0-19 0,1 4-25 0,0-4-49 0,6 0-77 16,-14 0-121-16,2 0-55 0</inkml:trace>
  <inkml:trace contextRef="#ctx0" brushRef="#br0" timeOffset="100804.25">7925 13888 124 0,'0'0'262'0,"-7"-4"-52"0,7 4-51 0,0-4-42 15,0 4-36-15,0-3-24 0,0 3-11 0,0-4-8 16,0 4-2-16,-7-4-1 0,7 4 1 0,0 0-3 0,0-3 0 16,0 3 1-16,-6 0-2 0,6 0-2 0,0-3 0 0,-6 3 1 15,6 0 0-15,-8 0 1 0,8 0 0 0,0 0 1 16,0 0 0-16,0 0 0 0,0 0 1 0,0 0-5 0,0 0-1 16,-6 0-1-16,6 0-5 0,0 0-2 0,0 0-5 15,0 0-2-15,0 0-3 0,0 0-2 0,0 0-2 0,0 0-2 16,0 0-1-16,0 0 1 0,0 0-3 0,0 0 0 0,0 0 1 15,0 3 0-15,0-3 1 0,0 3 2 0,0 1-1 16,-6 3 1-16,6-3 0 0,0 4 2 0,6 0 0 16,-6 1 1-16,6-1 1 0,-6 4 0 0,8-2-1 0,-2 5-1 15,0-4 1-15,1 3-1 0,6 1 1 0,-6 0-3 0,-1-1-2 16,8 1 0-16,-8-1 0 0,7 5 0 0,0-4 0 16,-7-5-1-16,7 5 1 0,-6-1-1 0,-1-2 1 0,7-1 0 15,-7 0-2-15,2 0 2 0,-2-1-1 0,0-2-3 0,1-1 1 16,-1 1 1-16,1-4 0 0,-7 3 0 0,7-4 2 15,-7-3 4-15,6 4 5 0,-6-4 8 0,0 4 3 0,6-4 4 16,-6 0 3-16,8 0 2 0,-8 0-3 0,0 0-1 16,0 0-5-16,6 0-11 0,-6-4-15 0,6 0-23 0,0 4-22 15,8-8-27-15,-2 6-31 0,1-5-50 0,7-1-97 0,6-4-124 16,-6 2-64-16,-1-1-30 0</inkml:trace>
  <inkml:trace contextRef="#ctx0" brushRef="#br0" timeOffset="101694.67">8985 13631 246 0,'0'0'235'15,"0"0"-44"-15,-5 0-45 0,5 0-38 0,0-2-32 0,0 2-23 16,0 0-16-16,0 0-10 0,0 0-4 0,0 0 0 15,-6 0-1-15,6 0 0 0,0 0 1 0,-7 0 3 16,7 0 2-16,0 0 0 0,0 0 1 0,0 0 1 0,-6 0 4 16,6 0 1-16,0 0 2 0,0 0 1 0,0 0-1 0,0 0-2 15,0 0-1-15,0-5-4 0,0 5-5 0,0 0-5 16,-7 0-4-16,7 0-4 0,0 0-3 0,0 0-3 0,0 0-3 16,0 0 0-16,0 0 0 0,0 0-1 0,0 0 0 15,0 0-1-15,0 0 1 0,0 0 0 0,-7 5 0 0,7-5 0 16,0 0-1-16,0 0 1 0,0 0 2 0,0 0-1 0,0 0 2 15,0 0-2-15,0 0 1 0,0 2-1 0,0-2 0 16,0 0-1-16,0 0 0 0,0 0-2 0,0 0 0 0,0 4 1 16,0-4-1-16,0 4 1 0,0 0 1 0,0-1 0 15,0 5 0-15,0-4 1 0,0 3-1 0,7 3 0 0,-7-2 1 16,7 3 2-16,-7 3 0 0,0 1 1 0,6 0 1 0,-6-1-2 16,7 5 1-16,-1-5 2 0,-6 5-1 0,5-5 0 15,4 5-3-15,-3-5 0 0,-1 1 0 0,-5-1 1 0,7 2-1 16,1-3 0-16,-8-1-1 0,0 3 0 0,6-8 1 15,-6 4 0-15,6 0 1 0,-6-4 1 0,0 0 1 0,0 1 0 16,0-1 1-16,0 0 1 0,0-3 0 0,0 4 1 16,0-5 0-16,0 2-1 0,-6-3 0 0,6 2-1 0,0-1-2 15,0-3 0-15,0 0-1 0,0 4-2 0,-6-4 2 0,6 0 1 16,0 0 1-16,0 0 4 0,0 0 5 0,0 0 5 0,0 0 4 16,0 0 3-16,0 0 1 0,0-4 1 0,0 4-3 15,0-3-4-15,0-1-5 0,0 4-4 0,0-2-5 16,0-3-3-16,0 2-3 0,0 3-3 0,0-4-4 0,0 4-5 15,0-4-6-15,0 4-9 0,0-4-7 0,0 4-8 0,0-3-6 16,0 3-6-16,0-4-4 0,0 4-4 0,0 0 2 16,0-4 1-16,6 4 2 0,-6 0 3 0,0-3 2 0,0 3 3 15,0 0 4-15,6-3 1 0,-6 3 2 0,0-5 1 16,0 5-3-16,0-4-7 0,7 4-14 0,-7-3-24 0,6 0-45 16,1-1-77-16,-7 0-109 0,0 1-51 0</inkml:trace>
  <inkml:trace contextRef="#ctx0" brushRef="#br0" timeOffset="102288.36">9391 13690 115 0,'-6'0'333'16,"-2"0"-62"-16,8 0-69 0,-6 0-62 0,6 0-46 15,-6 0-28-15,6 0-18 0,-8 0-12 0,8 0-8 0,-5 0-4 16,5 4-5-16,-7-4-2 0,1 0-3 0,-1 3-1 0,1 1-4 16,-8-4 1-16,2 3-1 0,-8 1-2 0,7 4 1 15,-8-5-1-15,1 1 0 0,-4 3 2 0,-2-4 2 0,0 6 0 16,0-6 3-16,-7 4 2 0,7 0 0 0,-7 1 2 16,6 0-1-16,2-2-2 0,-1 2-1 0,7-4-1 0,-7 3-2 15,6 1-2-15,6-1-2 0,2-4-2 0,-1 1-1 0,7 3 1 16,-1-3-2-16,0 0 0 0,1-1-1 0,6 1-1 15,-7 0 0-15,7-1 1 0,0-3 1 0,0 3 0 0,0 1-1 16,7 1 0-16,-1-2 1 0,1 0 1 0,6 1 1 0,-8 0 0 16,10 3-1-16,-3-3 2 0,2 4 0 0,5-2 0 15,1-2-2-15,-1 4 1 0,7-1-3 0,-1-3-1 16,2 3 0-16,0 0-1 0,-1-3 0 0,0 3 1 0,-1-3 0 16,1 3-1-16,1-3 1 0,-8 0 0 0,8 2-1 0,-16-2 1 15,10 1-1-15,-2-2 0 0,-5 0 0 0,-2-3 1 0,2 4 1 16,-1-4 0-16,0 4-1 0,-8-4 1 0,9 0 0 15,-8 3 0-15,2-3-1 0,-2 0-1 0,0 0-3 16,7 4-5-16,-6-4-5 0,-1 0-10 0,1 0-11 0,6 0-16 16,-6 0-22-16,-1 0-35 0,7 0-66 0,0-4-116 0,0 1-79 15,-7-1-42-15</inkml:trace>
  <inkml:trace contextRef="#ctx0" brushRef="#br0" timeOffset="102647.75">9586 13800 265 0,'-6'-4'445'0,"6"1"-91"0,-7-1-128 0,7 4-89 0,0-4-55 15,-6 4-30-15,6-4-17 0,0 4-10 0,0 4-5 16,0-4-5-16,6 4-4 0,-6 0-2 0,7 3-2 0,-1 1-3 16,8-1 0-16,-8 0-1 0,0 0 2 0,8 4-3 0,-2-3-1 15,-5 2 0-15,6-2 0 0,0 3 1 0,-1-4 0 16,-4 5-3-16,4-6 0 0,2 1 1 0,-1-2 1 0,-1 2-1 15,-5-3 0-15,0 0 0 0,-1 3 1 0,0-7 5 16,1 3 3-16,0 1 11 0,-7-4 15 0,6 0 17 0,-6 0 19 16,0 0 18-16,7-4 16 0,-1 1 21 0,-6-1 26 0,7-3 21 15,0-1 18-15,-1 0 8 0,-6-1-2 0,6-3-3 16,-6 1-9-16,0-3-8 0,0-1-18 0,0 0-26 16,-6 0-27-16,6 1-21 0,-6-1-15 0,-1-3-12 0,0 3-10 15,7 1-14-15,-6-5-12 0,-1 4-8 0,1 1-5 0,-8-5-4 16,14 4-6-16,-12 1-10 0,12 3-9 0,-7-3-25 0,7 5-34 15,0-1-46-15,-7 3-56 0,7 3-53 0,0-4-47 16,0 8-35-16,0-3-26 0,0 3-16 0,7 0-20 16,0 0-38-16,-7 0-81 0,0 0-14 0,0 0 13 0</inkml:trace>
  <inkml:trace contextRef="#ctx0" brushRef="#br0" timeOffset="103022.48">9788 13448 14 0,'0'0'465'0,"-6"-3"-49"16,6 3-118-16,0 0-111 0,0-4-71 0,0 4-46 15,0 0-26-15,6 0-17 0,-6 4-9 0,13-4-5 0,-6 0-1 16,6 3-3-16,7 1 2 0,-8-1-3 0,14 4 0 0,-6 2 1 15,13-3-2-15,-8 2 1 0,1-2 3 0,7 6 6 16,-1 3 1-16,8 0 5 0,-1-1 2 0,0 5 1 0,1-2 0 16,-2 6 2-16,1 0-2 0,1 2-3 0,-2 0-2 15,-5 0-3-15,0 1-1 0,-7 3-2 0,0 1-2 0,-7-1-2 16,1 1-3-16,-7-1-2 0,-6 0-1 0,-7 4-2 0,0-3 0 16,0-1 0-16,-14 0-2 0,2 1 0 0,-9-5-1 15,-4 1 2-15,-8 0 0 0,1-1-1 0,-8-4 0 16,2 2 1-16,-8-1-1 0,7-4 0 0,-7-3 1 0,7-1-2 15,6 1 1-15,7-3 2 0,0-6-3 0,6 2-2 0,1-5-12 16,13 1-23-16,-1-4-29 0,0 0-41 0,14-4-72 0,-7-3-106 16,13-3-100-16,0-2-60 0,1-3-28 0</inkml:trace>
  <inkml:trace contextRef="#ctx0" brushRef="#br0" timeOffset="103459.88">10342 13159 306 0,'-6'-4'492'0,"-1"4"-59"0,7-4-164 16,0 0-112-16,7 4-69 0,5-7-33 0,1 4-18 0,6-1-9 16,2 1-3-16,-1-1-4 0,-2 0 1 0,2 4-1 0,0-4-1 15,6 4-3-15,0 0-5 0,-6 4-2 0,6 0-2 16,-6 0-1-16,-1 3 0 0,0 3 0 0,-12 2-1 0,5-1 1 16,-12 7-2-16,0-3 0 0,0 4-2 0,-6-2 1 15,-7 2-3-15,7-1 0 0,-7 1-1 0,6-5 0 0,-5 1 2 16,4 0-1-16,-4-4 1 0,5-1 2 0,7 2 1 0,-7-5 2 15,1 1 3-15,6-2 3 0,0-2 7 0,6 0 9 16,1-1 9-16,0-3 9 0,5 4 9 0,1-4 6 16,6 0 4-16,8-4-1 0,-1 1-3 0,7-1-7 0,-1 0-7 15,8 0-9-15,-1-3-9 0,0 4-7 0,0-4-7 0,0-1-4 16,-1 4-5-16,2-3-7 0,0 0-14 0,-9 0-26 16,3 2-26-16,-2-1-33 0,1 2-32 0,-7-4-37 0,0 4-52 15,-1-3-102-15,-5-1-102 0,0 6-57 0,-7-6-20 16</inkml:trace>
  <inkml:trace contextRef="#ctx0" brushRef="#br0" timeOffset="104256.57">11580 13701 39 0,'5'0'166'0,"3"0"-21"0,-1 0-18 0,-1-4-15 15,-6 4-16-15,7 0-13 0,-7 0-12 0,6 0-9 16,-6 0-9-16,0-3-2 0,0 3-3 0,0 0-1 0,0 0 0 15,0 0-4-15,0 0-3 0,0 0-4 0,-6 0-2 0,6-4-4 16,-7 4 1-16,7 0 0 0,0-3 0 0,-6 3 2 0,6 0 2 16,-7 0 1-16,7 0 0 0,0 0 0 0,0 0-1 15,0-4-1-15,0 4-1 0,0 0-2 0,0 0-1 16,0 0-3-16,0 0-3 0,0 0-3 0,0 0-5 0,0 0-3 16,0 0-5-16,0 0-3 0,0 0-3 0,0 0-2 0,0 0 0 15,0 0 0-15,7-4 0 0,-1 4 1 0,7 0 0 16,7-4 0-16,0 1 1 0,-1 3 0 0,7-4-1 0,6 1 0 15,1-4 0-15,-1 3 1 0,1 0 1 0,7-3 1 16,-1 3 0-16,5-4 1 0,9 1 2 0,-1 0 0 0,1-1 0 16,5 5 0-16,0-5 0 0,1 1 0 0,6-4 0 0,1 0 1 15,-1 0 1-15,-6 0 1 0,6 3 3 0,0-2 1 16,-13 3-1-16,-7-1 0 0,1 2-2 0,-13 1-1 0,-1 2-1 16,-12-1-2-16,-2-1 1 0,-3 3 1 0,-10 2 1 0,2 0-2 15,-14 0 1-15,2 0-2 0,-2 0-1 0,-12 0-3 16,-1 2-10-16,0 3-13 0,1-5-13 0,-7 4-19 0,0-1-23 15,-1 2-29-15,8-3-44 0,-13-2-81 0,6 4-138 16,-7-4-68-16,7 0-24 0</inkml:trace>
  <inkml:trace contextRef="#ctx0" brushRef="#br0" timeOffset="104522.13">12004 13489 366 0,'-7'-4'429'0,"7"4"-110"0,-7 0-117 16,7 0-80-16,0 0-46 0,0 0-29 0,0 0-18 0,0 0-9 15,7 0-6-15,-7 0 0 0,13 4 1 0,-7-2 5 16,8 7 1-16,-1-1 0 0,0-2 4 0,6 5 3 0,-6 1 4 16,6-2 2-16,-5 5 1 0,-1-1 2 0,0 1 3 15,0 0 2-15,-7 3 0 0,1 1-2 0,-7-2-1 0,7 6-2 16,-7-5-5-16,0 0-3 0,0 5-6 0,6-6-3 0,-6 3-4 15,0-3-3-15,6 2-3 0,-6-5-5 0,6 5-10 16,-6-1-21-16,0-4-23 0,8 6-28 0,-2-6-35 0,0-3-54 16,-6 0-102-16,7-1-113 0,-7-2-71 0,-7-4-28 15</inkml:trace>
  <inkml:trace contextRef="#ctx0" brushRef="#br0" timeOffset="104912.66">12857 13387 194 0,'-6'-5'451'0,"0"2"-88"0,-2-1-132 0,8 1-91 0,-7 3-47 15,7-4-22-15,-5 0-11 0,5 4-6 0,-7 0-1 0,7-4 0 16,0 4-4-16,-8 0-6 0,8 4-8 0,8-4-8 16,-8 8-10-16,7-5-5 0,-2 4-5 0,2 4 0 15,1 0 0-15,-2 1 3 0,7 2 4 0,-7 4 3 0,7-4 5 16,-6 9 3-16,-1-5 2 0,1 4 5 0,0 0 1 0,4 0 2 16,-3 4 0-16,-1 0-1 0,-2-4-3 0,2 3-5 15,0 1-3-15,-1-4-4 0,-6 4-5 0,7-4-5 0,-7-5-3 16,-7 6-2-16,1-5 0 0,-1 0-1 0,0 0 0 15,2 1-1-15,-2-4 2 0,-6-1 0 0,7 1-1 0,-1 0-1 16,0-5-2-16,1-2-7 0,-1-1-11 0,7 1-14 0,0-2-18 16,0-2-20-16,0 1-17 0,0-2-24 0,0-3-26 15,7 0-42-15,-7-3-75 0,0-2-127 0,6-2-57 0,-6-4-20 16</inkml:trace>
  <inkml:trace contextRef="#ctx0" brushRef="#br0" timeOffset="105381.33">12596 13254 257 0,'0'0'411'0,"0"0"-109"16,0 0-119-16,0 0-71 0,7 0-38 0,0-3-18 0,5 3-9 16,-4-4-5-16,4 0-3 0,8 0-1 0,-7 1-4 0,7-4-3 15,6 3-5-15,-7 1-1 0,7-6-2 0,0 3-1 16,0 2 1-16,1-3 2 0,-2-1 1 0,1-4 4 0,7 6 2 16,-7-5 1-16,6 3 1 0,-6-3-1 0,1 4-2 15,-1-4 0-15,6 4-1 0,-12-4-4 0,5 0-2 0,-6 4-4 16,9-4-4-16,-8 3 0 0,5 1 0 0,-5 0-2 0,-7-5-2 15,6 5-1-15,1-1 2 0,-7 1 0 0,0 4 3 16,-6-4 2-16,5 3 2 0,-5 0 2 0,-7 0 1 0,0 4-2 16,7-3-1-16,-7 3-4 0,0 0-2 0,6 0-4 15,-6 3-3-15,6 1-1 0,-6 0-3 0,7 3 0 0,0 0 1 16,-1 4 0-16,1-3 1 0,-1 7 0 0,6-5 0 0,-4 2-1 16,-2 2 2-16,0-2-1 0,8 2-1 0,-14 1 2 15,6 0-1-15,1-1-2 0,-1-3 0 0,1 3 1 0,-1 1 0 16,-6-4-1-16,7 4 1 0,-1-1-4 0,0-2-12 15,2 3-24-15,-2-5-29 0,7 5-33 0,-6-4-42 0,4-1-74 16,3 2-156-16,0-2-76 0,-8-1-47 0,0-2-18 16</inkml:trace>
  <inkml:trace contextRef="#ctx0" brushRef="#br0" timeOffset="105803.16">13834 13697 127 0,'0'-3'473'0,"-6"3"-56"0,6 0-126 0,-6-4-97 15,-1 4-57-15,0 0-29 0,1 0-21 0,-7 4-12 0,0-4-10 16,-6 3-9-16,-1 4-10 0,0 1-8 0,1-1-8 0,-1 1-8 16,8-2-8-16,-8 6-3 0,13 2-4 0,-6-2-7 0,13-2 2 15,0 5 2-15,0 0-1 0,13-1-1 0,-6 1 1 16,5-4 0-16,8 4 1 0,0-1 3 0,-1 2-3 16,1-3-2-16,0-1-1 0,-1 3-1 0,7-1 1 0,-6 1-1 15,-8-1 0-15,2 1 0 0,-1-4 0 0,-7 5 1 0,-6-3 0 16,0-1 1-16,-6 1 1 0,-14-1 4 0,7 3 5 15,-13-5 6-15,0 2 10 0,-7-1 10 0,7 0 12 0,-13-4 10 16,0 0 8-16,1 0 5 0,4 1-2 0,-5-4-6 0,7-1-8 16,-1 1-10-16,1-4-23 0,12 3-34 0,-6-3-46 15,13-3-50-15,7 3-56 0,6-7-77 0,12-1-130 0,8-3-94 16,-1-3-58-16,1 3-27 0</inkml:trace>
  <inkml:trace contextRef="#ctx0" brushRef="#br0" timeOffset="106177.99">13913 13130 2 0,'6'-8'469'0,"7"4"4"0,0-3-142 16,6 4-146-16,8-1-85 0,-1 1-46 0,0-5-23 15,0 8-13-15,0 0-6 0,1 0-3 0,-1 0-1 0,-7 8 1 16,7-1-1-16,-14 3 2 0,-4 2 0 0,-2 3 1 0,-12 2-1 16,6 2-1-16,-14 3 2 0,1 0-2 0,-6 0 2 15,0-3 2-15,5 2 4 0,2-3 4 0,-8 1 1 0,13 0 4 16,1-5 6-16,-1 1 11 0,7-5 12 0,0-3 19 15,0 5 18-15,7-9 26 0,6 5 26 0,-1-4 21 0,8-4 18 16,13 0 7-16,-7 0-3 0,13-4-13 0,7 0-20 0,6-3-23 16,6-1-28-16,0 2-25 0,9-6-25 0,-2 5-19 15,0-4-29-15,-6 0-45 0,-1 4-55 0,1-4-62 0,-8 3-60 16,-5-3-58-16,-7 4-69 0,-6-4-119 0,-7 3-97 16,-6 1-45-16,-20-3 3 0</inkml:trace>
  <inkml:trace contextRef="#ctx0" brushRef="#br0" timeOffset="109193.1">7690 13998 106 0,'0'0'113'0,"-6"0"-25"0,6 0-14 0,-7 0-7 16,7 0-3-16,-7 0 0 0,7 0 2 0,-6 0-1 0,6 0-5 16,0 0-8-16,0 0-11 0,0 0-10 0,0 0-6 0,0 0-6 15,6 0-4-15,-6 0-2 0,7-4 0 0,0 4 1 16,-1 0 4-16,1 0 3 0,-1 0 1 0,0-4 1 0,1 4-2 16,0 0-1-16,-7 0 0 0,6 0 0 0,-6 0 0 15,0 0-4-15,-6 0-2 0,-1 4-1 0,-6 0 0 0,0-4-2 16,0 3-2-16,-6 5-4 0,-1-4-1 0,0-1-2 0,-5 4 1 15,5-3 0-15,0 3 3 0,7-7 1 0,0 4 0 16,6 0 2-16,1-4 3 0,0 4-3 0,6-4 3 0,0 0-2 16,0 0-1-16,0 0-2 0,6-4 0 0,0 4-2 15,8-4-1-15,-1 0-2 0,-1 4 2 0,8-4-2 0,6-3-5 16,-6 7-1-16,5-7-5 0,2 4-5 0,-1-1-11 0,6 0-14 16,14-3-29-16,-7 3-59 0,14-3-111 0,-8-5-83 15,7 6-57-15</inkml:trace>
  <inkml:trace contextRef="#ctx0" brushRef="#br0" timeOffset="111583">14943 11968 124 0,'0'0'152'0,"6"0"-15"15,-6-4-18-15,6 4-23 0,-6 0-21 0,7-3-16 16,6 3-13-16,-7-4-9 0,1 4-5 0,6-3-2 0,0-1-2 15,7 1-2-15,-8-1 0 0,2 0 1 0,-1 0-4 0,-1 4-1 16,2-7-2-16,-2 7 0 0,-4-4 0 0,-2 1 2 16,0 0-1-16,-6 3 0 0,0 0 1 0,0-5 2 15,0 1 0-15,0 4-3 0,-6-3-2 0,6 3-2 0,-6-3 0 16,6 3-3-16,0-5-1 0,-8 5-2 0,8 0 0 0,-6-3 0 16,6 3 0-16,0 0-1 0,-6 0 3 0,6-4 1 0,-6 4 1 15,6-4 2-15,0 4 1 0,0-3 1 0,-8-1 0 16,8 4-1-16,0 0 0 0,-6 0-2 0,6 0 0 15,-6-4-1-15,6 4-2 0,-7 0-1 0,1-4-1 0,6 4 1 16,-14 0-2-16,7 0-1 0,2 0-3 0,-1 0-1 0,-8 0-2 16,14 0-1-16,-6 0-1 0,-1 0-2 0,7 0 1 15,-7 0 0-15,7 0 0 0,-6 0 0 0,6 0 0 0,0 0 0 16,0 0 1-16,-7 0 0 0,7 0 0 0,-6-3 0 16,6 3 0-16,0 0 2 0,-6 0 1 0,-1 0 1 0,0 0-1 15,1 0 1-15,0 0 0 0,-9 3-2 0,3-3 2 0,5 0-1 16,1 0 0-16,-7 0 1 0,7 0-1 0,0 0 0 15,-2 4-2-15,8-4 3 0,-6 0-2 0,6 0-1 0,0 0 1 16,0 0-2-16,0 0 0 0,0 0 0 0,0 0 2 16,6 0-2-16,-6-4 1 0,14 4 1 0,-8 0-1 0,13 0 1 15,0-3 1-15,8 3 0 0,6-3-1 0,-2-1-1 0,10 0 2 16,4-3-3-16,0 3 0 0,1-3-1 0,7 3 0 16,-1-3 2-16,0 4-2 0,0-5 0 0,-7 4-1 0,8-3 2 15,-7 3 1-15,-8-2 0 0,1 2-1 0,1 0-1 16,-7 0 0-16,-1 1 1 0,-6-1 0 0,-7 0 0 0,7 1-1 15,-6-1 1-15,-1 4 1 0,-5-4 3 0,-2 0 4 0,2 4 4 16,-8-3 3-16,7 3 7 0,-13-5 6 0,6 5 5 16,-6-3 4-16,0 3-2 0,0 0 0 0,-6-3-2 0,6 3-4 15,0 0-4-15,-6 0-7 0,6-3-6 0,-7 3-4 16,7 0-2-16,0 0-5 0,0-5-9 0,0 5-15 0,0 0-17 16,0-3-20-16,7 3-27 0,-7 0-31 0,6 0-53 15,-6-4-109-15,0 0-91 0,-6 4-59 0,-14-4-31 0</inkml:trace>
  <inkml:trace contextRef="#ctx0" brushRef="#br0" timeOffset="112004.75">15334 11621 196 0,'-14'-4'404'0,"8"4"-108"0,-7 0-119 16,13-4-72-16,-7 4-37 0,7-4-19 0,-6 4-8 16,6 0-3-16,-8-4 1 0,8 0 1 0,8 1 1 0,-8 3-2 15,6-6 0-15,1 1-3 0,-7 5-5 0,7-3-2 16,-1-1-1-16,0 0-1 0,0 0 0 0,-6 4 1 0,8-3-5 16,-8 3-3-16,0-4-1 0,6 4-2 0,-6 0-3 0,0 0-2 15,0 4-2-15,0-1-3 0,0 1-1 0,6 4-1 16,7 0 2-16,1-2-2 0,-2 5-1 0,2 4 0 0,5 0 0 15,1 3 0-15,-1 1-1 0,0-2-1 0,1 2 0 16,0 3 0-16,5-5 0 0,-5 6-1 0,6 0-1 0,-6-2 1 16,-1-3 0-16,1 4 0 0,0-4 1 0,-7 1 0 15,7-5-1-15,-8 5 1 0,1-4 0 0,0-1 0 0,-6-3 0 16,6 4 0-16,-6-5 3 0,-1-2-1 0,-6-1 3 0,0 1 0 16,0-1 1-16,0-3 3 0,0 3 1 0,0-2 4 0,0-5 2 15,0 2 1-15,0-2 1 0,0 4 1 0,0-4-2 16,0 0-1-16,0 0-3 0,0 0-5 0,0 0-12 15,0 0-19-15,0 0-26 0,6 0-31 0,-6 0-38 0,7-4-70 16,0 2-155-16,-1-3-73 0,0-2-49 0,7-1-23 0</inkml:trace>
  <inkml:trace contextRef="#ctx0" brushRef="#br0" timeOffset="113473.18">17151 11364 271 0,'-6'4'226'16,"-2"-4"-56"-16,3 0-45 0,-1 0-34 0,-3 0-25 15,4 0-16-15,-1 0-10 0,6 0-5 0,-7 0-4 0,7 0-3 16,0 0-4-16,-6 0-4 0,6 0 0 0,-7 0-6 15,7 0 0-15,0 0 2 0,0 0 1 0,0 0-1 0,0 0 1 16,0 0 1-16,-6 0 2 0,6 0 3 0,0 0 2 0,0 0-2 16,6-4 1-16,-6 4 0 0,0 0-1 0,0-4 1 15,7 1-2-15,-1-2-3 0,7 5-1 0,1-2-1 16,-3-2 0-16,3 0-1 0,6 0 0 0,6-4-2 0,0 5-2 16,-1-1-1-16,3-4-2 0,4 6 1 0,7-6 1 0,-8 4-1 15,9-3 0-15,6 3 0 0,-2-2-1 0,4 1 0 0,-3 2-1 16,1-5-1-16,-7 5-3 0,7-1-1 0,-8 0-1 15,-5 1 0-15,-1-1 1 0,-5 4-3 0,-9-3-3 16,2 3 1-16,-6-4 1 0,-1 4 1 0,-7 0 1 0,0 0 3 16,2 0 1-16,-8 0 3 0,0 0 5 0,-8 0-2 0,-4 0-1 15,-1 0 0-15,-13 4-3 0,0-4 0 0,-13 3-3 16,6 1-3-16,-13-1 0 0,7-3 0 0,-7 4-1 0,1 0 0 16,-7-1 0-16,7 1 0 0,-1 0 0 0,-1-1 0 15,1-3 0-15,9 5 0 0,-3-3-1 0,6-2 2 0,9 4-1 16,0-4 0-16,5 0 0 0,7 0 1 0,0 4 1 0,0-4 0 15,6 0 1-15,1 0 0 0,-2 0-2 0,8 0 1 16,0 0 1-16,0-4 1 0,8 4-3 0,-2 0 1 0,7 0 0 16,0-4 0-16,7 4 1 0,6-2-1 0,-1-3 0 15,9 5-2-15,-2-3 1 0,7-1 1 0,-6 0-2 0,13 1 0 16,-7-1-1-16,-7 0 0 0,7 4 1 0,1-3 0 0,-8-1 1 16,7 4 0-16,-6-3-1 0,-7 3 0 0,-6-4 0 15,5 4 0-15,-12 0-3 0,0 0-4 0,-6 0 0 0,0 0-1 16,-1 0-1-16,-12 4 0 0,-8-1 2 0,1-3 0 15,-13 4 2-15,0 3 1 0,-13-3 3 0,0 3-2 0,-7-3 1 16,1 4 1-16,-1-2-1 0,-6-2 1 0,0 0 0 0,6 3 1 16,1-3 0-16,-1 0 2 0,7-2 0 0,7-2-2 15,-1 6 0-15,12-4 1 0,-4-2-1 0,12 4-4 0,0-4 2 16,7 0 2-16,-7 0-1 0,6 0 1 0,0 0 0 0,7 0-1 16,0 0-2-16,0 0-1 0,7 3-6 0,6-3-8 15,0 0-10-15,13 0-10 0,-1 0-18 0,15 0-23 16,6 0-35-16,7-3-89 0,-2-1-115 0,8 2-72 0,6-6-35 15</inkml:trace>
  <inkml:trace contextRef="#ctx0" brushRef="#br0" timeOffset="114347.95">18806 10843 337 0,'-6'-4'336'16,"6"1"-96"-16,0 0-90 0,0 3-59 0,0-4-32 0,0 4-15 16,0-4-8-16,0 1 0 0,0-1-1 0,0 4 1 0,0-4-1 15,0 4-4-15,0 0-2 0,0-4-4 0,-6 4-4 16,6 0-4-16,0 0-5 0,0 0-1 0,0 0-3 15,0 0-1-15,0 0-2 0,0 0-3 0,0 0 1 0,0 0 1 16,0 0-2-16,0 4 0 0,0 0 0 0,0 0-1 0,0-1 2 16,6 5 1-16,-6-2-2 0,6 3 1 0,-6 1 3 0,7 1-1 15,-7 5 0-15,13-2 1 0,-6 1-1 0,4 2 1 16,-4 2 1-16,6-1-1 0,1 0-1 0,-1 4 2 16,0 0 0-16,0 4 0 0,0-4 1 0,1 4 1 0,-2-1-1 15,-5 4-1-15,5-2 0 0,2 2-1 0,-9 0-1 0,10-4-1 16,-3 5 0-16,2-5 0 0,-1 2-3 0,-1-2 3 15,8 0-2-15,-7-3-1 0,-1 0 1 0,2 1 1 0,-1-5-1 16,6 0-2-16,-11 0 2 0,4-3-2 0,-5 0 0 16,-1-1 1-16,-6-3-1 0,7 0 0 0,-7 0-1 0,0-4 1 15,0-3 1-15,0 4 4 0,0-4 4 0,0-1 6 0,0-3 8 16,0 4 8-16,0-4 8 0,-7 0 5 0,7 0 5 16,0-4 3-16,-6 4 0 0,6-3-3 0,0-5-6 0,-7 4-5 15,7-7-7-15,-6 5-4 0,6-2-5 0,0-4-3 16,-6 2-1-16,-2-1-1 0,8-4 0 0,-6 5-3 0,0-6-1 15,-1 2-1-15,1-2-3 0,-1 7-2 0,7-7-3 0,-14 3-3 16,9-3-2-16,-2 1 1 0,7 1 0 0,-8 3 0 16,-3-4 0-16,11 1-2 0,-7 3 2 0,0-5 1 0,7 7-1 15,0-3 0-15,7 1-1 0,-7 3 1 0,7-3 0 0,-7 4-1 16,6 0 0-16,-1-1-2 0,3 5 0 0,4-1 0 16,2 1-2-16,-1-1-3 0,6 4-5 0,-5 0-1 15,-1 0-5-15,6 4-1 0,-6-1 0 0,12 1 0 0,-4 3 0 16,-2 0 1-16,1 4 4 0,0-4 4 0,-1 5 1 0,1-1 3 15,0 1 0-15,-2-3 0 0,2 3 2 0,-7-2 1 0,7 2 0 16,-9-1 2-16,9 0 1 0,-5 0 0 0,-2-1 0 16,-1-2 0-16,-4 3 1 0,4-3 0 0,-6 0 0 15,1-2 0-15,6-3 0 0,-6 5 0 0,-1-4 0 0,1 4-1 16,6-6 0-16,-7-2-4 0,0 5-3 0,2-5-4 0,4 2-5 16,1-2-11-16,-6 0-11 0,6-2-14 0,7 2-20 15,-8-5-21-15,8 3-25 0,-7-2-52 0,0 0-97 0,0-8-84 16,-7 5-61-16,-6-1-29 0</inkml:trace>
  <inkml:trace contextRef="#ctx0" brushRef="#br0" timeOffset="114894.78">18370 11126 189 0,'0'0'276'0,"6"0"-61"0,0 0-59 0,7-4-48 15,-5 4-33-15,4 0-19 0,-5-4-12 0,6 1-6 0,-7 3-5 16,7-5-1-16,1 2-3 0,-8 0-3 0,7-1-3 0,6 4-3 16,1-4-3-16,-1 1-3 0,1-1 0 0,0 0-2 15,6 0 0-15,-7 1 0 0,7-2 1 0,7-1 3 0,-1 3 2 16,0-1-1-16,9-4 1 0,-9 5-1 0,6-4 2 16,2 0 2-16,0 2-2 0,-2-2-3 0,1-1 2 0,7 5-1 15,-8-4-2-15,2-1 0 0,-7 5-3 0,-1-1-1 0,-7 0-2 16,2 1-1-16,-7-1-3 0,-1 0-3 0,-5 4-1 15,-8 0 0-15,7-3-1 0,-13 3-5 0,7 0-3 0,-2 0-8 16,-5-4-12-16,8 4-16 0,-8 0-23 0,0 0-40 16,0-4-82-16,6 4-118 0,-6-4-74 0,6 1-42 0</inkml:trace>
  <inkml:trace contextRef="#ctx0" brushRef="#br0" timeOffset="115863.3">19856 10730 314 0,'-14'0'273'0,"8"0"-62"0,-8-3-60 15,2 3-49-15,5 0-29 0,-6 0-17 0,7-4-10 16,-7 4-4-16,7 0-2 0,-2-5-2 0,-4 5 0 16,5 0-3-16,0-3-2 0,1 3-1 0,6 0-3 0,0 0-4 15,-6 0-3-15,6 0-3 0,-7 0-4 0,7 0-2 0,0 0-3 16,0 0-4-16,7 0-3 0,-1 0 0 0,-6 3-2 15,13 2-1-15,-6-1 0 0,5 2 1 0,-4 2 1 0,4 0 3 16,1 3 2-16,0 3 0 0,0 1 2 0,1 3 1 16,5 0-1-16,0 5 0 0,1-2 0 0,-7 1-2 0,7 4-2 15,-1 0 0-15,7-1-1 0,-6 1-1 0,0-1 1 0,-1 0-1 16,7 4-2-16,-6-2 0 0,-1 2 1 0,-6-3 0 16,0 4-1-16,7-1 2 0,-14 0-1 0,0 0 0 0,1 0-1 15,6-3 2-15,-6-1 0 0,-7 2-2 0,6-1-1 16,0-5 1-16,2 1 5 0,-2-3-1 0,-6-1-2 0,6 0 0 15,-6-3 0-15,6-1 3 0,-6-3-1 0,7 4 0 0,-7-8-3 16,0 4 0-16,0-3 5 0,0-5 1 0,0 2 3 16,0 1 5-16,0-6 10 0,7 3 8 0,-7-3 9 0,0 0 11 15,0 0 7-15,0 0 4 0,0 0 1 0,0-3-4 0,0-1-7 16,0 2-8-16,0-3-8 0,0-2-10 0,-7-1-5 16,7 1-5-16,-7 0-3 0,1-4-1 0,-6 0 2 15,-2 4 1-15,1-4 2 0,-7-4 3 0,8 4 1 0,-8-3 4 16,0-1 3-16,1-4 3 0,-1 5 0 0,-6-5-1 0,7 1-1 15,-1 0-3-15,0-5-3 0,1 1-5 0,-1 1-3 0,2-2-4 16,4 2-1-16,1 3-3 0,0-4 1 0,-6 3-3 16,12 1-1-16,-6-1 0 0,7-3-1 0,-8 8-3 15,8-4 0-15,-1-1-1 0,7 4-2 0,-6-2 1 0,6 2 0 16,0 1 0-16,0-2-1 0,0 5 0 0,0 0 1 0,0 0-1 16,0-3 1-16,0 6-1 0,6-2 0 0,-6-1 0 15,7 3 0-15,-7-3 0 0,0 4-3 0,6 0 2 0,0-1-1 16,2 5-3-16,-2-5-1 0,0 4-2 0,1 4-5 15,0-2-3-15,5 2-4 0,-5 0-7 0,6 0-10 0,0 2-5 16,7 2-7-16,-8-1-4 0,8 2-1 0,-1 2-3 0,-5-3 2 16,6 3 2-16,-8 4 8 0,1-4 5 0,1 4 7 15,-2-3 3-15,2 2 4 0,-2 1 3 0,-5 0 3 0,-1 0 2 16,-6 0 2-16,-6 0 2 0,6 5 1 0,-13-7-4 16,0 3 5-16,0-1 3 0,0 0 2 0,-7 0 1 0,0 0 3 15,8-1 1-15,-8 2 0 0,7-1 6 0,0-8-2 0,0 1 0 16,7 0-1-16,0-1 0 0,-2 1-2 0,2-4 1 15,6 4-1-15,0-4 1 0,0 0 0 0,0 3-1 16,6 2 0-16,2-3-1 0,4 2 2 0,1 0-1 0,13 0-2 16,-6-1 0-16,12 2-1 0,1 2 0 0,6-5-2 0,0 6-1 15,7 0-4-15,-1-1-1 0,1 1-2 0,6-2-3 16,-1 2-2-16,2 0-3 0,0-1 0 0,5 0-3 0,-5 0 2 16,-2 1-1-16,1 0-2 0,1-6-2 0,-8 6-5 0,0-4-1 15,-5-1-4-15,-8 1-5 0,-5 4-5 0,-1-6-6 16,0 4-6-16,-13-4-8 0,0 2-8 0,0-4-16 0,-1 0-37 15,-4 0-77-15,-2-4-103 0,0 2-59 0</inkml:trace>
  <inkml:trace contextRef="#ctx0" brushRef="#br0" timeOffset="116566.18">19074 10551 334 0,'-7'0'329'0,"0"0"-82"0,7 0-82 0,0 0-53 15,0 0-32-15,0 0-18 0,0-4-11 0,0 4-3 16,7-4-6-16,0 4-3 0,-7-4-5 0,11 4-5 0,4-3-5 16,-2-1-3-16,6 4-3 0,8-3-5 0,-2-2-2 15,6 3-1-15,4-2 1 0,4 0 2 0,6-3 1 0,7 3 1 16,1-4 1-16,5 6 2 0,-6-6 1 0,14-3 1 0,-1 3 0 16,0 1 1-16,6-5 3 0,1 5 0 0,-7-3 2 15,0-2 0-15,0 2 1 0,0-5 0 0,-6 4 1 16,0 1 1-16,-13-2-1 0,-8 1 0 0,-5 4 1 0,-7 0 5 15,1-4 4-15,-15 6 0 0,-12-2-2 0,0 0-3 0,-6-1-2 16,-8 5-4-16,-5-4-5 0,-7 2-9 0,-7 3-6 0,-5-2-5 16,-2 4-2-16,-12-4 0 0,7 4-2 0,-1 4-1 15,0-4 1-15,8 0 1 0,-1 0 0 0,12 4 0 16,8-4-1-16,-1 0 0 0,13 0-3 0,1 2-1 0,6 3-1 16,6-5-1-16,8 3-4 0,5 1 1 0,1-1-1 0,6-3-1 15,7 4 0-15,-1 0 1 0,7-4-2 0,-7 4-2 16,7-1-2-16,-6 1-2 0,7-1-3 0,-8 2-2 0,1-3-2 15,-8 2 0-15,2 4 1 0,-1-4 1 0,-7 3 1 0,-5-1 2 16,-2-1 2-16,-5 2 2 0,-7 0 4 0,-7 5 2 16,1-5 2-16,-8 1 2 0,-5 2 3 0,0-3 0 0,-8 5 2 15,1-5 0-15,-6 3 2 0,-1-1 0 0,0-3-1 16,1 2-11-16,0 3-13 0,-1-4-18 0,7 0-21 0,0 1-32 16,7-4-56-16,12-1-113 0,0 1-86 0,7 0-59 15,7 0-31-15</inkml:trace>
  <inkml:trace contextRef="#ctx0" brushRef="#br0" timeOffset="119690.43">20962 10712 360 0,'7'-4'294'0,"-7"4"-102"15,0-4-80-15,7 4-46 0,-7-3-22 0,0-1-13 16,0 4-2-16,0-4-2 0,7 0 0 0,-7 4-1 0,0-3 1 16,0-1-2-16,0 4-1 0,0-3-1 0,0 3-2 0,0 0 1 15,0-4 0-15,0 4 0 0,0 0 2 0,0 0-2 16,-7-3-2-16,7 3 0 0,0 0-2 0,0 0-3 15,0 0-2-15,0 0-4 0,-7 0-3 0,7 3-1 0,0-3-3 16,0 0 0-16,0 4-2 0,0-4-1 0,0 3 1 0,0 4 0 16,0-3 0-16,7 4 3 0,0-1 0 0,-1 0 3 0,1 5 1 15,6-2 1-15,-6 5 1 0,5 0 4 0,2-1 0 16,-2 5 1-16,7-1 2 0,-5 3-2 0,6 2 0 16,-1 0-2-16,-6 2 0 0,13-4-4 0,-8 5-1 0,2 0-2 15,1-1-1-15,4 2-1 0,-5-2-1 0,0 0 1 0,-7-3 0 16,-1 4-2-16,7-1 1 0,-4-3-1 0,-9 4 0 15,7-3 1-15,-6-2 0 0,6-3 0 0,-7 4 4 0,0-7-1 16,2 3 1-16,-2-3 0 0,0-3 0 0,-6 2-1 16,7-7 0-16,-7 1-1 0,7-1-3 0,-7-4 1 0,0 1-1 15,0 0-1-15,6-4 1 0,-6 0 1 0,0 3 0 0,5-3-2 16,-5 0-4-16,0-3-6 0,0 3-13 0,0 0-15 16,0-4-19-16,0 0-29 0,-5-3-42 0,5 0-70 0,-6 0-104 15,-8-4-74-15,2 0-41 0</inkml:trace>
  <inkml:trace contextRef="#ctx0" brushRef="#br0" timeOffset="120268.46">20801 10650 121 0,'0'0'263'16,"-8"0"-45"-16,8-5-43 0,-6 5-39 0,6 0-37 15,-6 0-26-15,6 0-14 0,0 0-11 0,-7 0-7 0,1 0-6 16,6 0-1-16,0 0-6 0,0 0-4 0,6 0-4 0,-6-2-3 16,7 2-3-16,-1 0-1 0,8-4-2 0,4 0-2 0,2 0 2 15,-8 1 1-15,15-1 0 0,-7 0 2 0,6 1 0 16,1-5 0-16,-9 1-1 0,9 2 1 0,-1-1-1 16,-6-2 0-16,5 1 0 0,8-1 0 0,-7 1 2 0,0 0 0 15,0 0 3-15,-1-1-1 0,-4 1-1 0,-2-1 2 0,7 6-2 16,-6-6 0-16,-7 1-2 0,-1 3-2 0,2 0-2 15,0 0-1-15,-8 2-2 0,0 2-3 0,-6-5-2 0,6 5 0 16,1-3-2-16,0 3 1 0,-1 0-1 0,1 0 0 16,-7 0 0-16,6 0 1 0,0 0-1 0,2 0 0 0,-2 0 0 15,0 0 0-15,8 0 0 0,-8 3 0 0,-1-3 0 0,9 7 0 16,0-3 0-16,-8 4 1 0,7-1 0 0,0 1 0 16,-7 2 0-16,8 1 0 0,-8 4-1 0,7-5 0 0,1 2 0 15,-8 2 3-15,5-2-1 0,4 2-2 0,-9 1 2 16,1-5 1-16,6 5 0 0,-6-3 0 0,-1-2 0 0,0 1-4 15,0 0 1-15,2 0 2 0,-2 1-1 0,0-2-3 0,-6-3-8 16,7 5-11-16,6-4-17 0,-6-2-24 0,5 2-40 16,8-5-74-16,-7 1-146 0,13-4-72 0,-6 0-47 0</inkml:trace>
  <inkml:trace contextRef="#ctx0" brushRef="#br0" timeOffset="120705.83">22077 11093 224 0,'-32'3'408'0,"-8"5"-125"0,1-2-119 0,7 2-67 15,-7 0-36-15,7-1-21 0,5 4-12 0,8-4-5 16,0 0-4-16,5 0-2 0,8 1-3 0,-1-1-1 16,14 1-3-16,-1-2-2 0,8 2-1 0,5 0-1 0,0-1-1 15,8 1-2-15,5-2 1 0,1 2-3 0,-1 0 1 0,1-1 0 16,-1 0 0-16,1 4-1 0,-1-4 1 0,-6 4 0 0,1-3 0 15,-7 3-1-15,-8 1 0 0,0-6 0 0,-4 9 2 16,-2-7 1-16,-6 2 2 0,-6 1 2 0,-8 0 4 16,2 0 2-16,-2-4 4 0,-5 4 5 0,-1-7 1 0,-6 3 3 15,7 1 3-15,-14-2 0 0,8 0 0 0,-2-4-2 0,1 2-4 16,6-1-4-16,1-3-3 0,0 0-6 0,12 0-11 16,1 0-22-16,6 0-29 0,6-3-44 0,7-3-89 0,13-2-137 15,6-4-91-15,1 1-40 0</inkml:trace>
  <inkml:trace contextRef="#ctx0" brushRef="#br0" timeOffset="121643.34">22358 11122 252 0,'0'0'288'0,"-7"-4"-65"0,1 1-68 0,6 3-56 16,-8-5-33-16,8 5-20 0,0 0-10 0,-6-3-6 0,6 3-7 15,-6 0-2-15,6 0-6 0,0 0 0 0,0 0-3 16,0 0-5-16,0 0-3 0,0 3-2 0,0-3-1 0,0 0 0 15,0 0-1-15,0 5 0 0,0-5 0 0,0 0 0 16,0 0 0-16,0 0 0 0,0 3 2 0,0-3 1 0,6 0 0 16,0 4 2-16,2-4 0 0,5 0 2 0,-1 0 0 15,2 4 1-15,5-4-1 0,1 3 0 0,0-3-1 0,-2 4 1 16,9-4-1-16,-1 0 1 0,0 3 0 0,7-3 1 0,-7 0 1 16,13 0-2-16,-8 0 2 0,9 0-1 0,0-3 0 0,-8 3-2 15,6 0 0-15,-5 0-2 0,7-4-3 0,-7 4 2 16,-7-3-2-16,-1 3 1 0,8-4 0 0,-13 4 3 15,0-4 2-15,-9 4 4 0,4-3 5 0,-3 3 3 0,-5-5 6 16,-7 2 4-16,0 0 4 0,0-1 2 0,-7 0 0 0,1 1-2 16,0-1-2-16,-9-4 2 0,4 0-3 0,-3 6-3 0,1-5 1 15,-7-5 0-15,2 4 1 0,-2-1 1 0,0-3 0 16,1 1-3-16,-1 0-1 0,-6 0 1 0,7-4-3 16,5 4-2-16,-6-3-3 0,8-5-2 0,-2 5-2 0,1-4-2 15,1-1-2-15,6 1-1 0,-2-1-1 0,2 1-2 0,0 0 0 16,6 0-1-16,0-1-1 0,-7 1 2 0,7-1 4 15,0 1 3-15,7 4 3 0,-7-1 1 0,0 1 2 0,6 2 0 16,0-3 0-16,8 5-4 0,-2-1-3 0,1-1-6 16,1 2-2-16,6 2-2 0,-8-3-3 0,8 4 0 0,-1-1 0 15,1 1 0-15,0 0 0 0,-1 4 0 0,-6-1 0 0,6 0 0 16,-5 0-2-16,5 1-1 0,1 3 1 0,0 0-1 16,6 0-1-16,-7 3 2 0,7 1 0 0,0 0-1 15,-6 0 1-15,5 3-1 0,-5 3 0 0,6 2-1 0,-13-1 3 16,7 0-1-16,0 4-3 0,-9 3 1 0,10-3 0 0,-8 3 2 15,0 3 1-15,0-2-1 0,0 3-1 0,0 0 0 16,0-4 1-16,-6 5 1 0,-2-2-2 0,3-2-1 0,-2-1-2 16,0 0 2-16,2 0 0 0,-8 1 0 0,12-4 1 0,-5-1-1 15,-1 1 1-15,1-5 1 0,6 2-1 0,-7 2 2 16,8-6 0-16,-8 3 0 0,7-4-1 0,0 0 1 0,0 1 0 16,7 0 0-16,-8-6 0 0,8-2-1 0,0 5 0 15,5-5 1-15,1 0-1 0,7 0 2 0,-1-5-1 0,2 5 1 16,5-2 0-16,6-3 1 0,1-2-4 0,-1 3-7 0,1-3-11 15,6 0-13-15,0-1-14 0,-6 1-15 0,-1 0-18 16,1-4-22-16,-1 3-24 0,-5-2-41 0,-1-5-88 0,-6 4-102 16,-1 0-59-16,-12-4-29 0</inkml:trace>
  <inkml:trace contextRef="#ctx0" brushRef="#br0" timeOffset="122064.9">22918 10115 114 0,'7'-12'433'0,"5"5"-87"0,8-3-146 0,-1 2-85 15,14-3-45-15,-2 4-22 0,10-1-11 0,-2 1-6 16,0 0-2-16,0 3-3 0,0 1-5 0,0-2-3 0,-6 5-6 16,-7 5-4-16,6-2-4 0,-12 1-6 0,0 6 0 0,-7 2 1 15,-7-1 0-15,-6 7 1 0,-6-4 0 0,-7 8-1 16,0-3 0-16,-7 3 5 0,1-4 0 0,-8 1-2 0,0-1 0 16,2 0-1-16,-1 0-1 0,1-3 3 0,-2 0 1 15,8-1 0-15,-1 1-1 0,7-5-1 0,7 2 3 0,-1-5 1 16,7 1 4-16,7-1 4 0,-1 0 5 0,7-2 7 0,7-3 10 15,-1 2 6-15,14-4 5 0,-1 0 4 0,6 0 2 16,9-4 2-16,-1 4-2 0,6-7-6 0,0 4-7 0,6-6-5 16,1 3-3-16,-1-5-6 0,15 3-5 0,-2 2-5 15,0-6-3-15,14 5-2 0,-6-4-4 0,12-1-4 0,0 6-13 16,1-5-25-16,-2 3-31 0,2 2-43 0,-14-2-85 16,0 0-161-16,-19 5-75 0,-15 3-54 0,-10 0-20 0</inkml:trace>
  <inkml:trace contextRef="#ctx0" brushRef="#br0" timeOffset="123330.22">17880 12012 267 0,'-6'0'241'0,"6"0"-52"0,0 0-47 16,-6 0-41-16,6-4-28 0,0 4-20 0,0 0-10 0,0 0-5 15,0-3-2-15,0 3-2 0,0 0-1 0,6 0-1 0,-6-4-5 16,14 4-3-16,-8-4-6 0,7 0-5 0,7 2-2 0,0 2-3 16,-2-4-2-16,9 0-2 0,-8 4 0 0,0 0-1 15,1 0 0-15,7 0 1 0,-1 0-4 0,6 0 0 16,1 0 0-16,-7 4-1 0,13-4 0 0,-1 0 0 0,2 0 0 16,6 4 0-16,0-4 0 0,5 0 1 0,1-4 1 0,7 4 1 15,-1-4-1-15,8 4 1 0,-2-4-2 0,9 1 0 16,-1-5 1-16,5 4 0 0,8-3-1 0,6 4 0 0,1-4 3 15,11-1 1-15,7 1 1 0,9-1 2 0,5 2 0 16,7-3 0-16,11-2 0 0,2 4-1 0,6-4-3 0,6 3 0 16,13-2-1-16,8-1 1 0,-3 0-1 0,10 0 0 0,-2-4 5 15,8 4 1-15,-1-3 1 0,-1-1 2 0,8 0 0 16,-7 1 4-16,6-1 3 0,7 0 1 0,-7 5-1 0,8-5-1 16,-8 1-1-16,7 2-1 0,-7-2-2 0,8 3-3 15,-8 0-5-15,7 0-1 0,-6-1-1 0,-1-1-1 0,-6 1-1 16,-8 1 0-16,-4 0 1 0,-7-4-1 0,-7 4 1 0,-13 0 0 15,0 0 1-15,-14 1 2 0,-11-1 3 0,-15 2 4 16,-6 0 5-16,-6 1 8 0,-13-4 8 0,-14 5 6 16,1 5 9-16,-20-6 7 0,-6 0 7 0,-1 4 3 0,-12 1 4 15,-7-1-4-15,-6 0-4 0,-7 4-7 0,-2-4-10 0,-3 4-9 16,-1-2-11-16,-7 2-20 0,0 0-27 0,-15 0-31 0,-3 2-27 16,-8 2-30-16,-6 0-43 0,-15 3-76 0,-4 1-147 15,-15-2-61-15,-5 2-34 0</inkml:trace>
  <inkml:trace contextRef="#ctx0" brushRef="#br0" timeOffset="124533.3">17835 12664 258 0,'0'0'269'0,"0"0"-54"0,0-3-59 0,-6 3-49 16,0 0-35-16,-1 0-25 0,0-4-14 0,1 4-7 0,0 0-1 15,-1 0-1-15,0 0 2 0,1 0 3 0,6-3 0 16,-7 3 2-16,7 0 2 0,0 0 0 0,0-4-4 0,0 4-1 16,0-4-1-16,7 4-2 0,-7-4-3 0,0 1-1 15,6 3-1-15,-6-5-2 0,7 5-3 0,-7-2-1 0,0 2-1 16,7 0-3-16,-7-5 0 0,0 5-2 0,0 0 0 0,0 0 1 15,0 0 0-15,0 0 0 0,0 5-2 0,-7-5 0 16,-6 2-2-16,0 6-3 0,-7-4 0 0,-6 7-1 0,0-4-1 16,-7 4 0-16,1 4 1 0,-7 0 1 0,0-1-1 15,-2 1 2-15,4 3-2 0,-2 1-1 0,-1-6 0 0,1 7 0 16,-6-3 0-16,4 6-1 0,2-5-1 0,-5 0 1 0,11 5 1 16,-6-5 0-16,13 0 2 0,-7-3-1 0,6-1-1 15,8 1 0-15,7-4 1 0,-1-4 1 0,7 4-1 16,-2-7 0-16,8 4 2 0,-6-6 0 0,12 2 2 0,-6 0 0 15,14-4-1-15,-1 0 2 0,-1 0-3 0,7-4 2 0,8 0-2 16,6 2 0-16,-2-3-1 0,3 2 0 0,-1-1 0 0,6-3-1 16,0 3 0-16,7-3-1 0,-1 3 0 0,1-3 0 15,6 0 0-15,0 3 1 0,1-3-1 0,-1-1 0 16,-1 2 0-16,2-3 0 0,-1 3 1 0,0 2-1 0,-6-3 0 16,-1 3-1-16,-5-4 1 0,-8 4 0 0,7 0 0 0,-13 2 0 15,0-2 0-15,-7 1 0 0,1-2 0 0,-8 5 1 0,2-3-1 16,-1 3 0-16,-6 0 0 0,0-4-1 0,-7 4 1 15,6 0-3-15,-6 0-2 0,0 0-3 0,0 0-4 0,0 0-4 16,0 0-5-16,6 0-10 0,-6-4-12 0,0 4-13 16,0 0-21-16,0-4-35 0,0 1-64 0,0-1-121 0,-6 1-78 15,0-4-38-15</inkml:trace>
  <inkml:trace contextRef="#ctx0" brushRef="#br0" timeOffset="124861.19">17523 12741 169 0,'-6'-3'414'0,"-8"-1"-95"0,8 4-115 0,-2-4-82 0,2 0-43 15,6 4-26-15,0-3-12 0,-6 3-8 0,6-4-8 0,0 4-4 16,0 0-5-16,0 0-4 0,6 0-3 0,-6 0-3 15,14 4-3-15,-8-4 1 0,-1 3 1 0,10 5 1 16,-9-4 1-16,7 4 1 0,7-2 0 0,-8 5 1 0,2 1 4 16,-1-3 0-16,-6 7 0 0,6-1-2 0,-7 3 0 0,0-4 2 15,8 5 1-15,-14-1 0 0,6 3-2 0,0-1-2 0,-6 1 2 16,0 1 1-16,0-3-2 0,0 3-2 0,0-1-1 16,0-2-2-16,-6-1-1 0,6 1-1 0,-6-4-3 15,6-1 0-15,0 1-1 0,-7-5 0 0,7 5-3 0,0-8-6 16,0 1-12-16,7-2-13 0,-7-1-15 0,6 2-22 0,7-7-31 15,0-4-67-15,0 1-105 0,7-4-85 0,-8-1-50 16</inkml:trace>
  <inkml:trace contextRef="#ctx0" brushRef="#br0" timeOffset="125267.3">18891 12554 378 0,'0'-4'370'0,"0"1"-113"0,-6 3-103 0,-1-4-60 0,0 4-36 16,-5-3-15-16,4 3-14 0,1 3-10 0,-11-3-4 15,5 4-3-15,0-1-2 0,-7 6-2 0,0-3 1 16,-6 5-1-16,7 1 0 0,-1-2 3 0,1 5 1 0,-7-1 1 15,-1 5 2-15,2-1 2 0,-1 1-3 0,-1-2 5 0,2 6 1 16,-2 0 1-16,2-2 0 0,-2 4 0 0,1-2-1 16,0 2 0-16,7 1 1 0,-7 4-1 0,6-1-2 0,0 0-2 15,8 0-2-15,-9 0 1 0,9 5 0 0,-1-2 1 16,6-2 0-16,1 2-2 0,0-2-1 0,6 3-1 0,6-4-1 16,0 0-2-16,7-3 0 0,0 3-2 0,7-2-2 0,6-6 1 15,1 4 1-15,5-2-1 0,1-5 0 0,5 0 0 16,1-4-1-16,1 1 0 0,-1-3 1 0,5-1-1 15,3-3-1-15,-2-6 0 0,8 2-1 0,-7 0-3 0,4-4-6 16,4-4-8-16,-2 0-16 0,-1-3-19 0,2 0-25 0,-7 0-36 16,-1-5-75-16,-6-3-141 0,1 5-68 0,-14-5-47 0</inkml:trace>
  <inkml:trace contextRef="#ctx0" brushRef="#br0" timeOffset="125876.49">19309 12771 266 0,'-8'-8'465'0,"8"0"-85"0,0 1-158 15,0 0-88-15,8 0-47 0,-8 3-21 0,0 0-8 0,0 1-6 16,0-1-4-16,0 0-3 0,0 4-6 0,0 0-5 15,0 0-8-15,0 4-9 0,-8 3-10 0,2 1-4 16,0-1-1-16,-1 4-1 0,0 0 0 0,-6 1 1 0,1 2 0 16,-8 1-1-16,0 2 0 0,1-2 0 0,-1 0 0 0,0 3-1 15,-5-3 1-15,4 6 0 0,-4-5 0 0,-1 2 1 16,7 0 0-16,-7-3 0 0,-1 0 0 0,1-1 1 0,6-3 0 16,1 3-1-16,-7-2 0 0,6-1 0 0,8 0 0 15,-8 1 0-15,7-2-1 0,0-3 0 0,0 1 0 0,7-1 1 16,-2 0-2-16,8 0 0 0,0-3 0 0,0 4 0 0,8-5 1 15,-2 4 0-15,7-2-1 0,0-3 0 0,0 2 0 16,7 0 1-16,-1 0 0 0,7-1-2 0,0 1 0 0,0-4-1 16,7 4 1-16,-1 0-1 0,1-2-1 0,-2-2-4 15,-3 5-5-15,4-2-1 0,-6 1-3 0,7 1-5 0,-7-2-1 16,6 0-5-16,1 1-1 0,-2 0 0 0,3-1 1 0,-2 0 0 16,1 2 1-16,-2-5 2 0,4 4 2 0,-10-4 3 15,8 0 3-15,-7 0 4 0,-6 0 3 0,6 0 2 0,-7 0 5 16,1 0-1-16,-7 0 1 0,0-4 2 0,0-1-1 15,-6 5 2-15,-1-3 1 0,1-4 4 0,-1 3 3 0,-6-2 4 16,0-3 7-16,0 1 7 0,0-2 6 0,0-1 1 16,-6 1 1-16,6-2 3 0,-7-3 3 0,1 1 2 0,-1-1-1 15,0 1-2-15,-5-1-3 0,-2-4 1 0,2 2 1 0,-2-2-4 16,1 1-1-16,-7-1-3 0,2-3-3 0,-9 4-2 16,1-1-3-16,0-2-3 0,-8 2-2 0,9 1-2 0,-7 0-4 15,5 3-4-15,1 1-2 0,6 2-4 0,0 2-2 16,9 3-14-16,-3-5-21 0,2 8-27 0,5 0-30 0,7 1-32 15,0-1-52-15,0 4-102 0,7 0-109 0,-1 0-71 0,0 0-25 16</inkml:trace>
  <inkml:trace contextRef="#ctx0" brushRef="#br0" timeOffset="126423.49">19986 12936 54 0,'-7'3'332'0,"0"-3"-65"0,-5 0-69 0,5 0-60 15,1 0-42-15,-1 0-21 0,7 0-12 0,-7 0-9 16,1 0-2-16,6 0-3 0,-6 0-3 0,6 0-4 15,-6 0-3-15,6 0-4 0,0 0-3 0,0 0-2 0,0 0-2 16,0 0-1-16,0 0 2 0,0 0 0 0,0 0-1 0,6 0-1 16,-6 0-2-16,6-3-2 0,-6 3-3 0,13 0-4 0,-6 0-6 15,6-4-2-15,-1 4-3 0,2-4-1 0,6 4-2 16,-1-3-2-16,1 3 0 0,-1-4 2 0,7 4 0 0,-7-4-1 16,8 4 1-16,-8-4-2 0,7 0 2 0,-6 4 2 15,6 0-3-15,-7-4 0 0,1 4 0 0,0-2-1 0,6-2 0 16,-7 1 1-16,0 3-1 0,0-5 0 0,2 5 2 15,-8-3-2-15,0 3 0 0,7-4 0 0,-8 4 0 0,0 0 0 16,8 0 0-16,-13-4-2 0,7 4-3 0,-8 0-7 0,0 0-11 16,1-4-13-16,0 4-16 0,-1 0-19 0,1 0-27 15,6-3-49-15,0-1-95 0,-1 1-99 0,1-4-57 0,1 3-29 16</inkml:trace>
  <inkml:trace contextRef="#ctx0" brushRef="#br0" timeOffset="126782.56">20807 12657 370 0,'-6'0'403'0,"-2"-3"-110"0,8 3-108 0,0-4-70 0,-6 4-38 15,6 0-26-15,-6-4-17 0,6 4-8 0,0 0-6 16,0 4-5-16,6-4-4 0,-6 4-4 0,6-1-4 0,2 4 1 16,-2 0-1-16,0 1 0 0,8 3 1 0,-9-1 1 15,2 2 0-15,-7 2 4 0,7 6 3 0,-2-7 1 0,3 6 1 16,-1-1 1-16,-1 1 2 0,-6 2-2 0,6 2 2 0,0-6-2 16,-6 6-3-16,8 3 0 0,-8-5-3 0,0 1-2 15,0 0-2-15,-8 0 0 0,8-4-2 0,0 5-1 0,0-4 2 16,-6-2-1-16,6-2-1 0,0-1 0 0,0 1-1 15,0-3-1-15,0-2 1 0,0 1 1 0,0-3-4 0,0-6 2 16,0 3 0-16,0-2-1 0,0 1-2 0,0-4-10 16,0 5-14-16,0-10-22 0,6 5-27 0,2-7-36 0,-2 0-66 15,0-5-103-15,1 1-85 0,0 0-48 0</inkml:trace>
  <inkml:trace contextRef="#ctx0" brushRef="#br0" timeOffset="127157.46">21308 12694 128 0,'6'-4'439'0,"2"0"-77"15,-2 1-129-15,-1 3-100 0,-5-4-55 0,0 4-32 0,0 0-19 16,0 0-9-16,0 0-5 0,0 4-5 0,-5-1 0 16,-9 1-2-16,2 0 0 0,-1 2 1 0,-7 6-5 0,-6-5 0 15,0 4-4-15,1-3 2 0,-2 2 0 0,1-3 0 0,0 5 0 16,5-4 1-16,2-1 2 0,0 0 1 0,7 0 2 15,-2 1 1-15,2-5 0 0,5 1 1 0,0 0 2 0,1-1 1 16,-1 0 1-16,7 2 1 0,-6-1 2 0,6-1-1 16,0 0 0-16,0 1-1 0,0 0-3 0,6-1-1 0,1 1-1 15,-1 4-1-15,8-5-3 0,-2 4 1 0,2-3 1 0,5 3-1 16,7-3-1-16,-6 3 1 0,6-2-2 0,-1 2 0 16,0-1-1-16,9-2 0 0,-8 4-1 0,0-4 1 0,-6 3-1 15,5-3 0-15,-6 2-1 0,2 3 1 0,-1-3-1 16,-7-2 1-16,7 3-1 0,-8 1 0 0,2-4 1 0,-3 3-2 15,3 0 0-15,-7-4 0 0,6 5 0 0,-7-4-5 0,1 3-3 16,6-4-6-16,-7 2-8 0,1 1-6 0,0-2-13 16,-1-4-17-16,-6 4-24 0,7-4-47 0,-1-4-80 15,0 4-118-15,-6-4-61 0</inkml:trace>
  <inkml:trace contextRef="#ctx0" brushRef="#br0" timeOffset="127485.66">21615 12746 284 0,'0'0'446'0,"0"0"-111"0,0 0-138 0,0 0-87 16,0 2-51-16,0 2-26 0,0-1-13 0,7 5-8 16,-1 0-6-16,0 3-3 0,8-1 1 0,-2 2-1 0,-5 2-1 15,6-2 0-15,0 2-2 0,0 1 0 0,6-1 1 16,-12 1 0-16,6 2-1 0,0-1 0 0,0-5 0 0,0 3 0 15,1-3 1-15,-2 0-1 0,1 1 0 0,0-2 1 0,0-3 4 16,1 1 1-16,-8-4 6 0,7-1 6 0,-6-3 8 16,6 4 9-16,-7-4 8 0,7-4 5 0,-6 1 5 15,5-1 7-15,2-7 4 0,-8 4 2 0,7-4 0 0,-6 0-2 16,-1 0-1-16,1-4 3 0,-1 1-2 0,0-2-4 0,-6 3-5 16,0-3-6-16,0 2-6 0,-6-1-8 0,0 0-6 0,6 0-8 15,-7-2-5-15,1 5-7 0,-1-2-10 0,0 3-22 16,7-4-26-16,-6 4-28 0,6 0-26 0,6 0-32 15,-6 1-34-15,14-2-61 0,-14 1-114 0,6 0-82 0,-6 0-45 16,-6 4-9-16</inkml:trace>
  <inkml:trace contextRef="#ctx0" brushRef="#br0" timeOffset="127907.26">21654 12492 266 0,'6'-3'396'0,"-6"3"-120"0,13-4-116 0,1 4-71 0,-2 0-37 15,8 0-20-15,0 0-8 0,5 0-6 0,1 4-1 0,7-1-3 16,-7 5 2-16,14-2-2 0,-8 2-2 0,13 3-2 16,-6 0-2-16,1 0 0 0,-1 4-1 0,0-1 1 0,7 6 0 15,-8-3 2-15,1 4 2 0,1-1 2 0,-1 1-1 16,-6 4 1-16,-1-2 0 0,1 2-1 0,-1 2-2 0,1 2-2 16,-7-3-3-16,6 3-3 0,-5 0-1 0,-1 0 1 15,0 0-2-15,-7 1 0 0,1-5-1 0,-8 4 2 0,-4 1 0 16,-3-4 1-16,-5 3-1 0,-5-4-1 0,-3 1 1 0,-4-4-1 15,-1 3-1-15,0-2 1 0,-6-5-1 0,-1 0 0 0,-1-3 0 16,-4 0 1-16,6-5 1 0,-1 2 0 0,-6-2-6 16,-1-1-10-16,9-6-16 0,-2 1-26 0,0-1-43 15,1-6-80-15,5-1-136 0,2 1-71 0,-1-6-35 0</inkml:trace>
  <inkml:trace contextRef="#ctx0" brushRef="#br0" timeOffset="128391.53">22201 12239 371 0,'0'-4'406'15,"0"-3"-131"-15,6 4-105 0,1-4-65 0,6-1-32 0,-6 1-19 16,5 2-10-16,8-2-5 0,0 5-5 0,5-2-2 15,1-1-11-15,1 2-3 0,-1 3-4 0,0 0-5 0,1 0-3 16,-9 3-4-16,2 2 0 0,-7-1 0 0,-6 5-1 16,0-1 1-16,-1 4-2 0,-12 3 0 0,-1-1 0 0,-6 1-1 15,-7-1 1-15,7 4 0 0,1-2-1 0,-3-6 1 0,3 5 2 16,-1-4 1-16,0-3 4 0,0-2 2 0,6 2 3 16,1-1 3-16,0-3 6 0,-1 0 7 0,7-2 8 0,-6-2 8 15,-2 5 5-15,8-5 7 0,0 0 0 0,0 0 0 16,14-5-5-16,-1 3-9 0,0-2-8 0,13-4-8 0,-6 1-9 15,5 3-6-15,8-2-6 0,0-2-5 0,6-3-10 0,7 3-16 16,6 1-26-16,0-1-34 0,14-3-45 0,-1 4-96 16,6-4-127-16,0 4-91 0,-7-5-41 0</inkml:trace>
  <inkml:trace contextRef="#ctx0" brushRef="#br0" timeOffset="128907.03">22534 12694 19 0,'-7'0'387'0,"0"0"-76"16,1 0-91-16,6 3-79 0,0-3-50 0,-6 0-31 0,6 0-15 16,0 0-10-16,6 0-5 0,-6 0-4 0,13 0-5 0,-6 0 0 15,5 0 0-15,8 0-6 0,-8 0-2 0,9 0 1 16,-1-3-1-16,5 3 2 0,0 0-1 0,2-4 3 16,-1 0 1-16,1 4 4 0,5-3 3 0,1-5 1 0,-1 4 3 15,7 1 1-15,1-4-1 0,-1 3-1 0,6-3 0 0,1-1-3 16,-7 0-3-16,7 1-3 0,-7 5-5 0,7-6-3 15,-8 4-4-15,-5-4 0 0,6 5-3 0,-7-1-2 0,1 2-1 16,-7-3-7-16,-6 2-6 0,-1 3-11 0,-6-4-12 16,0 4-15-16,1 0-18 0,-8-4-20 0,0 4-35 0,1 0-53 15,0-4-97-15,-14 4-77 0,0-3-47 0</inkml:trace>
  <inkml:trace contextRef="#ctx0" brushRef="#br0" timeOffset="129156.97">22996 12525 48 0,'-12'-4'427'0,"-2"1"-76"16,1-1-108-16,0 1-88 0,6 3-45 0,0-5-24 15,2 5-18-15,-2-2-10 0,7 2-9 0,-8 0-9 0,8 2-10 16,8-2-7-16,-1 5-7 0,-2-2-5 0,2 4-4 16,7 1 2-16,5 3 0 0,-5-1 2 0,-2 2 3 0,1 2 1 15,0 6 1-15,-6-7 0 0,4 5 1 0,4 5 0 0,-10-5 0 16,10 4-2-16,-9 0-2 0,7 0-2 0,0-1-2 15,0 2-2-15,0-5 0 0,0 4-2 0,0 0-2 0,-1-3-1 16,8 2 0-16,-6-2-3 0,6-1-6 0,-8 1-11 16,1-4-15-16,7-1-13 0,0 1-20 0,-1-5-21 0,7-3-38 15,0-3-68-15,0 0-130 0,-1-4-68 0,3-4-39 0</inkml:trace>
  <inkml:trace contextRef="#ctx0" brushRef="#br0" timeOffset="129453.78">23915 12383 166 0,'-13'-4'468'0,"13"0"-40"0,-6 4-172 0,6 0-110 0,0 4-60 15,0 0-34-15,0 3-19 0,0 4-7 0,6 0-1 0,-6 3-1 16,6 4 2-16,1 1 0 0,0-1 0 0,-1 5-3 15,7-2-1-15,-7 1-2 0,1 4-3 0,0-3 1 0,-1 2-1 16,-6 0 0-16,6-3 0 0,-6 4-2 0,0-5-1 16,0 5-1-16,0-4 0 0,0-1-5 0,0 2-1 0,0-4-3 15,7-1-1-15,0 0-3 0,-1 0 0 0,-6-2-5 0,7-3-13 16,-1-1-15-16,1-1-17 0,-1-4-19 0,1 0-21 16,-1-2-28-16,0-2-50 0,1-3-81 0,0-3-102 15,-1-2-59-15,0-2-18 0</inkml:trace>
  <inkml:trace contextRef="#ctx0" brushRef="#br0" timeOffset="129813.15">23778 12354 441 0,'-6'-8'414'0,"6"-3"-137"0,6 3-119 0,1 1-66 15,5-1-37-15,2-3-20 0,-2 1-9 0,8-1-4 16,0 3-3-16,-1-2-1 0,1-2 1 0,6 1 1 16,0 0-4-16,0 1-2 0,7-5-2 0,-8 3-1 0,8 1 1 15,-7-3 1-15,0 3 1 0,0-1 2 0,0 2 3 0,1-1 4 16,-8 1 5-16,1 2 5 0,0 1 7 0,-8-1 4 16,-6 4 8-16,8-3 6 0,-14 4 3 0,6 3 3 0,0-4-2 15,-6 4-3-15,0-3-8 0,7 3-7 0,-7 0-8 16,0 0-10-16,0 0-8 0,7 0-5 0,-7 3-11 0,7-3 0 15,-1 4-1-15,0 3 2 0,-6 0-1 0,7 4 4 0,0 1 2 16,-1 2 1-16,-6-3 5 0,6 3-2 0,1 5 0 16,-7-4 0-16,7 3-3 0,-1 0-2 0,1 0 0 15,-1 5-2-15,0-5 0 0,14 3-3 0,-8 1-10 0,2 1-17 16,6-1-20-16,-1 0-25 0,1 0-26 0,-2-4-29 0,9 4-39 16,-7 1-68-16,0-6-147 0,-7 5-60 0,-7-3-37 0,0-2-10 15</inkml:trace>
  <inkml:trace contextRef="#ctx0" brushRef="#br0" timeOffset="130156.74">24749 12844 207 0,'-20'0'479'15,"0"3"-36"-15,-5-3-169 0,5 0-112 0,0 4-62 0,1-4-35 16,-7 8-18-16,6-5-11 0,8 1-6 0,-2 3-6 16,2 0-4-16,5 4-2 0,7 1-1 0,0-2-5 0,7 2-4 15,-2 2-2-15,9-2-2 0,-1 2-2 0,0-3-1 16,0 3 0-16,6 1-1 0,-5-1 0 0,-2-3-1 0,-4 5 0 16,4-2 0-16,-5 1 1 0,-2-4 0 0,3 4 0 0,-8-5 0 15,0-3 1-15,0 5-1 0,-8-2 0 0,-4-3 1 16,5 1 0-16,-6-1 2 0,-6 1 1 0,6-2 0 15,-13 2 3-15,7-4 0 0,-7 1 0 0,-1-2 0 0,7 0-1 16,2-3-1-16,-2 0-5 0,7-3-13 0,-1 0-20 0,8-2-24 16,6-7-35-16,0 2-61 0,12-5-112 0,-4-3-92 0,5 3-64 15,0-2-38-15</inkml:trace>
  <inkml:trace contextRef="#ctx0" brushRef="#br0" timeOffset="130500.4">24827 12016 70 0,'13'-11'462'15,"6"-1"-16"-15,1 2-166 0,6 3-124 0,1-1-67 0,-8 4-36 16,0 1-19-16,1-1-9 0,-2 4-6 0,-3 4 0 16,-10-1 1-16,2 9 0 0,-7-1 0 0,-7 7-2 0,-4 0 0 15,-9 7-3-15,-7 2-1 0,1-2 0 0,-1 1 0 0,2 3 0 16,0-4-1-16,-2 5 2 0,14-7 2 0,0 2 1 16,0-7 2-16,6 4 2 0,0-8 1 0,7 1 4 15,0-3 7-15,7-5 8 0,7 3 7 0,-1-6 10 0,6 0 6 16,8 0-1-16,11-8-4 0,1 4-3 0,7-8-9 0,6 6-10 15,0-6-23-15,7-3-37 0,0 3-42 0,6-2-41 0,0-2-55 16,-8 1-110-16,-3-3-124 0,-9 3-88 0,1 0-37 16</inkml:trace>
  <inkml:trace contextRef="#ctx0" brushRef="#br0" timeOffset="133374.73">11997 16438 89 0,'-13'0'291'0,"13"0"-50"0,-7 0-54 0,1 0-53 0,0 0-41 16,-2 0-30-16,2 0-19 0,6 0-9 0,0-5-3 16,0 5-5-16,0 0-1 0,0 0 1 0,0 0 1 0,0 0 1 15,0 0 2-15,0 0 2 0,0 0 0 0,0-2 5 16,0 2 0-16,0 0 3 0,-6 0 1 0,6 0 1 0,-6 0 2 16,6 0 1-16,0 0-2 0,0 0 1 0,-7 0-1 0,7 0-4 15,0 0-2-15,0 0-4 0,0 0-6 0,0 0-9 16,0 0-3-16,0 0-4 0,0 0-4 0,0 0-5 0,0 0-1 15,0 0 0-15,0 2-1 0,0-2 1 0,0 0-1 16,0 0 1-16,7 0 6 0,-7 0-1 0,0 0 0 0,6 0 1 16,-6 0 5-16,6 0 2 0,-6 0 3 0,0 0 2 0,6 0-4 15,2 0 4-15,-2 0 2 0,0 0 1 0,7 5-2 16,1-5 0-16,-2 0 0 0,8 0 0 0,6 3 0 0,0-3 0 16,7 0-2-16,6 0-2 0,-1 4-2 0,3-4-1 0,4 0-2 15,0 0-3-15,7 0-2 0,1 0-2 0,-1 0-2 16,-7 0 1-16,8 0-1 0,-1 4 0 0,-1-4-1 15,-4 0 0-15,-2 0 1 0,1 0-1 0,-1 3 1 0,1-3-2 16,-1 0 0-16,-5 4 0 0,-8-4 0 0,6 4 0 0,-4-4-1 16,-8 0 0-16,0 0 1 0,-6 0 1 0,-1 3-2 15,-5-3 1-15,-8 0 0 0,6 0 1 0,-12 0 3 0,7 0 2 16,-7 0 3-16,0 0 4 0,0 0 5 0,0 0 2 16,-7 0 3-16,1 0-1 0,-6-3-1 0,-2 3-1 0,0-4 1 15,-6 4-2-15,1-4 0 0,1 1-3 0,4-1 1 0,-11-3 1 16,5 2 4-16,0-1 5 0,-6-2 2 0,7 1 3 15,-1-1 1-15,-6-2 3 0,0-1 4 0,0 0 3 16,6-3 0-16,-12-1-4 0,-1-4-2 0,7 5-2 0,-6-5 3 16,6 4 4-16,-1-3 7 0,7 4 9 0,-5-5 4 0,5 2 2 15,8 0 3-15,-2 0 2 0,1-2-4 0,-1 1-3 0,2 0-10 16,5 0-11-16,1-1-9 0,6 1-6 0,0-1-3 16,0-2-3-16,6 2-6 0,1 1-2 0,5 0-3 0,-5 3-3 15,7-3-1-15,-2 2-1 0,8 7-4 0,-7-7 3 16,7 5-2-16,0 1-3 0,-1-2 1 0,1 1 0 0,-1 5-1 15,7-2 3-15,0 1 0 0,6-1-2 0,-5 1 0 16,12 0 0-16,-6-1-2 0,6 5 0 0,-1-4 0 0,0 3-4 16,9 0 2-16,-8 0 1 0,6 4-1 0,-5 0 2 15,-1 0 1-15,1 0-1 0,-1 4 0 0,-7 0 1 0,7 0-2 16,-7 3 0-16,-5 0-1 0,5 4-1 0,-6 0-1 0,-1 0 0 16,9 3-2-16,-14 1 0 0,-1 0-1 0,1 3 1 15,-8 1 1-15,2-1 2 0,-14 0 1 0,6 0 1 0,-6 5 0 16,-6-6 3-16,6 2 0 0,-6 3 1 0,-2-3-2 0,-4-1 0 15,5 0 1-15,-6 0-1 0,0 1-1 0,7-4 0 16,-8-1 0-16,2 0 2 0,-2 1 3 0,0-4-1 0,3 0 0 16,4 1 0-16,0-2 3 0,1-3-3 0,0 1-1 15,-2-1 1-15,8 0-2 0,-6-2-1 0,6 1 0 0,6-2 0 16,-6 3 0-16,8-3 0 0,-2 0-1 0,7 2-1 0,5-1-1 16,3-2-2-16,6 1-2 0,-2-4-4 0,7 5-3 15,2-3-5-15,5-2-1 0,-7 0-6 0,7 4-9 16,0-4-13-16,-7 4-10 0,8-4-19 0,-1 4-18 0,-7-4-23 15,1 3-27-15,-1-3-28 0,8 3-22 0,-7-3-16 0,12 0-20 16,-7 0-30-16,9-3-68 0,-3 0-123 0,3-1-47 0,-8 0-17 16</inkml:trace>
  <inkml:trace contextRef="#ctx0" brushRef="#br0" timeOffset="133749.65">14675 16009 300 0,'-7'0'374'0,"-6"0"-108"0,7 3-107 0,0-3-69 15,6 0-40-15,-7 0-18 0,7 0-10 0,-7 0-3 16,7 0-1-16,0 0 0 0,7 0 0 0,0 0 2 0,-1 0 1 16,0 0 3-16,7 0-1 0,1-3 0 0,-1 3 2 0,6 0 1 15,1 0 3-15,-1-4-1 0,6 4-2 0,2-3-2 16,0-1-2-16,-1 1-4 0,0 3-2 0,6-4-4 16,1 0-2-16,-1 0-3 0,1 4-2 0,-1-3-2 0,-5 3-2 15,5-4 0-15,1 4-1 0,-7-4-2 0,0 4-7 0,0 0-6 16,1-3-9-16,-10 3-10 0,3 0-15 0,-6 3-19 0,0-3-29 15,-2 0-51-15,-6 0-83 0,-6 0-99 0,-6 4-53 16</inkml:trace>
  <inkml:trace contextRef="#ctx0" brushRef="#br0" timeOffset="133905.84">14682 16155 303 0,'-7'5'377'0,"0"-3"-105"16,7-2-100-16,0 0-64 0,0 4-34 0,7-4-17 15,5 0-12-15,-4 0 1 0,11-4-2 0,1 4 0 0,-1-2-2 16,6-3-5-16,9 2-7 0,-2-1-7 0,2 1-3 0,4-1-7 16,8 0-6-16,6-3-8 0,0 3-10 0,7-3-15 15,6 4-18-15,0-5-34 0,14 1-74 0,-3-4-154 0,10 3-73 16,-7-2-50-16</inkml:trace>
  <inkml:trace contextRef="#ctx0" brushRef="#br0" timeOffset="134858.76">16597 15551 330 0,'7'-3'381'0,"-7"3"-104"0,0-4-99 0,0 4-69 16,0 0-39-16,0 0-22 0,0 0-12 0,0 0-7 15,0 0-4-15,0 4-2 0,-7-1-3 0,7 1-1 16,0 7-3-16,0-3-2 0,7 2 1 0,-7 1 1 0,7-1 1 15,5 5 3-15,-5 1 1 0,-2-5 1 0,10 3 0 0,-10 1-1 16,10-1 0-16,-9 1-1 0,0 0 0 0,7-1 1 16,-6 5-2-16,-1-5 1 0,1 1 0 0,-7 3 0 0,0-3 1 15,0 0 0-15,-7 3-2 0,7-7-3 0,-6 4-2 16,-1-5 0-16,0 1 0 0,1-3 2 0,0 0 4 0,6-1 9 16,-6-5 6-16,-2 3 7 0,1-2 5 0,2 1 2 0,-10 0 1 15,3-4-1-15,-7 0-5 0,0 4-9 0,-1-4-8 16,-7 0-8-16,1 3-4 0,1-3-4 0,-7 0-5 15,-2 4-3-15,2-4 0 0,-1 4 0 0,1-1-2 0,-8 0 2 16,15 1 0-16,-8 1-1 0,1-2 2 0,5 4 0 0,1 0 0 16,0 1-1-16,7-1 1 0,-7 4-1 0,12 0-1 0,-5 0 0 15,-1 3-1-15,8 2 0 0,4-2 1 0,-4 1 0 16,12-1 0-16,-6 1-1 0,-1-1 0 0,7 1 1 0,0-1-1 16,0 1 0-16,7-1 0 0,-1-2-1 0,0 3 1 15,0-5 1-15,8-1 2 0,-1 1-2 0,6-3 1 0,-6-3 0 16,13 4 2-16,-6-5 1 0,7 1-1 0,-2-4 0 15,8 0 1-15,0 0-2 0,6-4 2 0,-7 1-2 0,7-1 2 16,1-4-4-16,-8 5 2 0,7-4-2 0,-7 0 1 0,0-2 1 16,1-1-2-16,0 0 1 0,-7 1-1 0,0-2 0 0,1-3 0 15,-1 2 1-15,0-2-3 0,-7 3 1 0,6-3 0 16,-5-5 0-16,-1 5 0 0,2-1-1 0,5-4 1 16,-6 4-1-16,-1 1 0 0,1-1-1 0,-8 1 0 0,2-1 1 15,-1 4 0-15,-7 0 1 0,1 4 0 0,-7 0 3 0,6 3 3 16,-6 1 3-16,0-1-1 0,0 0 1 0,0 4-1 15,0 0 0-15,-6 0 0 0,6 0-2 0,-7 4-3 0,7 0-2 16,-6-1 0-16,-1 1-1 0,7 6 1 0,0-1-1 16,0-3-1-16,0 5 0 0,0 1 0 0,0-2 1 0,7 1-1 15,-1 0 0-15,1 0 0 0,6 4 0 0,-7-4 1 0,8 0 0 16,-3 1-1-16,4-2 0 0,4-3 1 0,1 5 1 16,6-9-1-16,0 4 2 0,7-3 1 0,-1-1 0 15,7 1-1-15,0-4 0 0,7 0-4 0,-1-4-15 0,-5 1-23 16,5-1-27-16,7-3-30 0,-8 4-32 0,10-5-36 0,-8-3-57 15,-1 1-102-15,-6-2-102 0,-7-2-56 0,-12 2-19 0</inkml:trace>
  <inkml:trace contextRef="#ctx0" brushRef="#br0" timeOffset="135499.41">15802 15408 98 0,'-6'0'352'0,"6"0"-72"16,0 0-80-16,-6-3-67 0,6 3-48 0,-7 0-24 15,7-5-14-15,-7 5-9 0,7-2-1 0,0 2-1 0,-6 0-2 16,6 0 0-16,-6-4-5 0,-1 4-1 0,0 0-3 16,7 0-2-16,-6-4-3 0,-1 4-2 0,7 0 1 0,0 0-1 15,-6 0 0-15,6 0-1 0,0 0-2 0,0 0-2 0,0 0-2 16,0 0-2-16,6 0-1 0,1 0-2 0,6 4-1 15,0-4 2-15,0 0 1 0,6 0 2 0,1 0 1 0,13 0 0 16,-1-4 3-16,1 4 0 0,-1-4 0 0,13 1 2 16,-5 3 2-16,5-4 1 0,-5-4 1 0,5 6 2 0,1-4 2 15,0 0 3-15,-1-1 1 0,1-1 2 0,-1 0 0 0,1 1-3 16,0 0 4-16,-13 0 2 0,5-1 3 0,-11 1 2 16,-1 0 3-16,-14 0 1 0,0 2 0 0,3-1 2 0,-15 2-4 15,0-3-6-15,-7 3-4 0,-6 0-6 0,-6 4-7 16,-1-4-7-16,-6 1-2 0,-7 3-3 0,1 0-2 0,-1 0-1 15,1 0-1-15,5 0-1 0,8 0 1 0,6 0-1 0,-1 0-1 16,2 0-5-16,5 0-2 0,7 0 0 0,7 0-3 16,-1 0-1-16,0 0 0 0,8 0 0 0,-1 0 2 15,6-4 0-15,1 4 2 0,7 0 0 0,-2-3 0 0,0 3 0 16,2 0-1-16,-7 0 1 0,-1 0 0 0,-5 0 1 0,-2 0 3 16,2 0-1-16,-8 0-1 0,0 3 2 0,-6-3 0 0,0 4-1 15,0-4 2-15,-6 3-1 0,-7 1 0 0,0 0 1 16,-7 0 2-16,1-1 1 0,-1 1 0 0,0 0-2 15,1-1-6-15,-7 5-12 0,6-8-20 0,8 3-23 0,5 1-25 16,7 0-27-16,0-4-41 0,7 0-73 0,5 3-140 0,-4-3-64 16,-2 0-32-16</inkml:trace>
  <inkml:trace contextRef="#ctx0" brushRef="#br0" timeOffset="135796.2">17659 15636 120 0,'-12'0'441'16,"-2"0"-83"-16,8 4-129 0,0-4-98 0,-1 0-55 16,7 2-31-16,0-2-21 0,0 0-9 0,0 0-6 0,0 0-3 15,7 0-5-15,-1 0-3 0,0 0-5 0,1 0-10 0,0 0-12 16,5 0-27-16,-5 0-46 0,0 0-89 0,-7-2-105 16,6 2-68-16</inkml:trace>
  <inkml:trace contextRef="#ctx0" brushRef="#br0" timeOffset="136264.68">18362 15470 388 0,'0'-3'348'0,"0"3"-97"0,8-4-90 0,-8 0-56 15,0 0-29-15,6 4-12 0,-6-2-2 0,0 2 3 0,0-5 4 16,0 5 3-16,0 0 1 0,0 0-1 0,0 0-3 16,-6 0-7-16,6 0-8 0,0 0-9 0,0 0-11 0,0 0-9 15,0 0-7-15,0 5-6 0,0-5-5 0,0 2-3 0,0 6-1 16,0-1 0-16,6 1 0 0,0 4 1 0,-6-2 2 15,7 5-3-15,-1-1 1 0,8 1 0 0,-8-1 0 0,8 5-1 16,-2-5 1-16,1 6 0 0,1-3-1 0,-2 2 2 16,8-1 0-16,-8 0-2 0,9 0 4 0,-1 1 1 0,-8-1 3 15,8-3 1-15,-7 2 3 0,-8 3 1 0,3 1 0 16,-1-6 2-16,5 4-3 0,-5-2-2 0,0-2-3 0,-1 3-1 16,7-2-2-16,0-2-1 0,0-3 0 0,1 0 0 0,4-1-2 15,2 2 1-15,-1-5 1 0,7 0 1 0,1-7 0 16,4 4 1-16,3-4 0 0,5-4-1 0,7 4-1 0,0-7 0 15,-1 3-3-15,6-2-5 0,-5-3-11 0,7 3-13 16,-1-2-20-16,1-3-15 0,-2 4-20 0,-5-4-22 0,-1 0-28 16,-5-1-36-16,-7-2-66 0,-8-1-129 0,1 1-65 0,-12-4-33 15</inkml:trace>
  <inkml:trace contextRef="#ctx0" brushRef="#br0" timeOffset="136717.73">18382 15371 116 0,'-6'0'187'0,"0"0"-31"0,-7 0-33 0,0 0-26 15,7 0-23-15,-8 4-15 0,1-4-10 0,0 0-7 0,7 0 0 16,-1 0 4-16,-7 4 3 0,8-4 2 0,6 0-1 16,0 4-1-16,0-8-3 0,0 4-2 0,6 0-4 0,2-4-5 15,5 4-6-15,-1-4-6 0,2 2-3 0,6-4-3 16,-8 6 0-16,8-2-1 0,-1-2-1 0,1 1 1 0,0-1-1 15,-1 4 2-15,1-4-1 0,-8 0 1 0,14-4 0 0,-6 8 1 16,7-7 0-16,-2 5 0 0,0-3-2 0,2 1 1 0,6-3 0 16,-1 3 2-16,1-3 0 0,7 0-1 0,-2 0 1 15,7-1-4-15,-5 1 0 0,5 0-1 0,-12 3-4 16,-1-4-1-16,2 5-4 0,-9-1-2 0,-5 1-2 0,0-1 2 16,-7 4-1-16,0-3-4 0,-7 3-4 0,1-4-7 0,-1 4-6 15,0 0-6-15,-6 4-8 0,0-4-13 0,0 3-11 16,0 1-19-16,-6-4-28 0,0 3-47 0,-7 1-75 0,0-1-114 15,-7 1-53-15</inkml:trace>
  <inkml:trace contextRef="#ctx0" brushRef="#br0" timeOffset="136952.01">18559 15569 115 0,'0'8'396'0,"0"-5"-88"0,6-3-105 15,-6 4-78-15,0 0-47 0,7-4-22 0,-1 0-12 0,1 3-4 16,6-3-2-16,0-3 1 0,-1 3-1 0,9 0-1 16,4-4-3-16,1 0-3 0,7 1-5 0,7 0-3 0,-2-5-4 15,0 4-1-15,16-3-1 0,-8 0-3 0,4-1 0 16,4 5-2-16,-2-5-1 0,-1 0-4 0,2 2-7 0,-7-2-7 16,-1 1-10-16,-6-1-14 0,1 0-20 0,-2 2-28 0,-11-2-51 15,-1-3-80-15,0 0-126 0,-7 4-63 0,-5-4-28 16</inkml:trace>
  <inkml:trace contextRef="#ctx0" brushRef="#br0" timeOffset="137436.31">17992 15100 363 0,'6'0'300'16,"1"-3"-88"-16,12 3-74 0,-5 0-51 0,-2-4-27 0,8 4-16 15,-1-3-3-15,7-1-2 0,0 4 1 0,1-3 0 16,5-1-2-16,7 0 0 0,1 0-1 0,5 1 0 0,1-2-2 15,-1-1-1-15,8 3 0 0,-1-5-1 0,0 0-1 0,-1 1 2 16,9-4 1-16,-9 3 2 0,1-2 3 0,6 2 3 16,-4-3 3-16,-8 4 3 0,4-4 3 0,-9 4 0 0,-2-1 0 15,-13 1 2-15,-7 3-2 0,1 1-2 0,-14 0-4 0,0-2-6 16,-12 2-6-16,-7-1-4 0,-6 4-7 0,-9 0-7 16,-3 4-5-16,-2-4-5 0,-6 3-5 0,-7 2 0 0,8-2-2 15,-9 0-1-15,9 1 0 0,11-4 2 0,1 4-2 16,7-1-1-16,6-3-4 0,0 4-5 0,13-4-2 0,0 4 0 15,6 0-3-15,7-1-5 0,1-3-2 0,6 4 1 0,-2-1 3 16,9 1 4-16,-7-4 1 0,6 3 1 0,-7 1 2 16,1 0 3-16,-1-4 3 0,0 4 2 0,-11-1-1 15,4 1 1-15,-5 0-1 0,-7-1 2 0,0 0-1 0,0 5-2 16,-7-4 0-16,-5 3-3 0,4 0-7 0,-11 1-16 0,6-1-18 16,-6 1-23-16,-2 3-28 0,1-4-50 0,2 4-99 0,-2 0-113 15,-6 0-73-15,-1 0-35 0</inkml:trace>
  <inkml:trace contextRef="#ctx0" brushRef="#br0" timeOffset="138264.29">16395 16624 259 0,'-6'0'235'0,"6"0"-43"0,-7 0-42 16,7 0-39-16,-6 0-32 0,6 0-19 0,0 0-12 15,0 0-9-15,0 0-3 0,6-3-2 0,-6 3 1 0,0 0 0 16,7 0-1-16,-7-4-1 0,0 4-3 0,0 0-3 0,0 0-5 16,6 0-5-16,-6 0-6 0,7 0-4 0,-1 0-3 15,0 0-2-15,-6 4-1 0,14-4 0 0,-7 0-5 0,5 0 4 16,-4 3 2-16,10-3 2 0,2 0 0 0,-1 0 0 0,13 0 3 15,2-3 0-15,5-1 8 0,6 0 0 0,1 1 0 16,12 0 2-16,8-5 1 0,5 0 2 0,8 1 1 0,6 0 2 16,6-1 1-16,7-2 1 0,4 3 2 0,17-5 0 15,-2 1 0-15,7 0 0 0,6 1 1 0,7-2-2 0,-1-3-3 16,8 4-2-16,6-3-3 0,0-1-2 0,-6 1-2 16,-2-1-2-16,-4 5-1 0,-8-5-2 0,-14 3-3 0,-5 2-5 15,-18-1-8-15,-8 3-6 0,-14 1-5 0,-12-1-4 0,-14 1-4 16,-13 7-1-16,-6-4-2 0,-6 1 0 0,-7-2 1 15,-13 5-1-15,-13 0-2 0,1 0-7 0,-8 5-7 0,0-2-15 16,-13 1-23-16,1-4-52 0,-7 5-97 0,-7-5-101 0,1 2-60 16,-1 2-30-16</inkml:trace>
  <inkml:trace contextRef="#ctx0" brushRef="#br0" timeOffset="139295.22">17489 16866 91 0,'0'0'295'0,"8"0"-55"0,-8 0-54 0,0-3-49 0,-8 3-38 16,8 0-27-16,-6 0-18 0,6-4-10 0,0 4-7 0,0 0-4 16,0 0-1-16,0 0-2 0,0 0-1 0,0 0-3 15,0 0-3-15,0 0 0 0,6 0 0 0,-6 0 0 0,0 0-1 16,0 0 3-16,0-4 1 0,0 4 2 0,0 0 3 0,8 0-1 15,-8 0 1-15,0-3 0 0,0 3-1 0,0 0 1 0,0 0-3 16,0 0 0-16,0 0-1 0,0 0-3 0,0 0-3 0,0 0-2 16,0 0-3-16,0 0-4 0,0 3-1 0,0-3-3 15,0 0-2-15,0 0 1 0,0 4 2 0,6-4 2 0,-6 4 2 16,0-1 2-16,5 0 4 0,4 2 3 0,-3-1 1 0,0 2 0 16,-6 2 0-16,7-5-1 0,-1 5-1 0,8 0 0 0,-8-2 1 15,0 1 1-15,8 5 3 0,-8-4 2 0,7 6 5 0,0-3 1 16,-6 4 1-16,5 0 0 0,-5 2-2 0,6 3 1 15,-7-3 0-15,8 2 0 0,5 3-3 0,-6-1-3 0,0 1-2 16,7 0 1-16,-1 5-3 0,1-2 0 0,0 0-6 0,6 0-1 16,-7 1-3-16,1-4-1 0,-2 5-2 0,9-6-3 0,-14 1-2 15,6 0-2-15,1 0 0 0,0-4 0 0,-7 5-2 0,6-6 1 16,-6 2 1-16,1-4 3 0,-8 3 2 0,0-3 2 0,1-1 4 16,0 1 1-16,-1 0 2 0,1-5 0 0,-1 2-1 15,-6-5-3-15,6 1 0 0,2-1-4 0,-2 0-3 0,0 0-1 16,-6-3-2-16,6 0-2 0,-6-1 2 0,6 1-2 0,-6-4 0 15,0 4 2-15,0-4-1 0,0 3 2 0,0-3-1 0,0 0 2 16,0 0-2-16,0 0 1 0,-6-3-2 0,6 3 1 0,-6 0-2 16,6-4 1-16,0 4 1 0,-6-4-3 0,6 1 1 15,-6-1 1-15,6 0-2 0,-8 1 0 0,8-1 0 0,-6 0 0 16,6 1-1-16,-6-2 1 0,-1-2 0 0,1 4-1 0,-1-1 0 16,0-3 0-16,7 3-1 0,-6-3-1 0,0 0 0 0,6 2-4 15,0-5-3-15,-8 3-4 0,8-1-3 0,8-3-4 0,-8 4-7 16,6-8 0-16,0 5-2 0,1-1 1 0,0 0 1 0,-1 0 2 15,7-1 2-15,-7 2 5 0,2-2 5 0,-2 1 0 16,0 5 5-16,6-6 0 0,-4 5 1 0,4-1 2 0,2 1 1 16,-1 0 1-16,-1 0 1 0,2 2 1 0,5-1-2 0,1 2 2 15,-1 0 1-15,8 1 0 0,-2 0-1 0,1-6-1 0,1 9 2 16,5-3-1-16,1 3 1 0,-1 0-1 0,-6 0-1 16,6 0 2-16,1 0-1 0,-6 3 0 0,-1-3-1 0,6 9 2 15,-12-6 1-15,6 4 2 0,-13 0 4 0,7 5 0 0,-1-5 6 16,-6 3 2-16,-6 2 4 0,5-2 4 0,-4 1 2 0,-2 0-1 15,6 1 0-15,-4-2-1 0,-2 2-4 0,0-5-3 0,1 0-4 16,6 1-5-16,-6-1-2 0,-1 0-1 0,-1 0-2 0,10 1 0 0,-10-4 1 0,2-1 0 0,7 1-3 0,-1-4-8 0,6 3-22 16,0 2-32-16,1-5-42 0,-1-5-47 0,7 2-56 15,8-8-100-15,-15 0-156 0,1 0-73 0,-9-4-31 0</inkml:trace>
  <inkml:trace contextRef="#ctx0" brushRef="#br0" timeOffset="139841.96">16923 17207 316 0,'0'0'250'0,"0"0"-73"0,0 4-60 15,7-4-43-15,-1 4-25 0,-6-4-11 0,13 0-4 16,-6 3 1-16,5-3 4 0,2 0 1 0,-1 0 0 0,6 0-1 16,1-3 1-16,6 3 1 0,0-8-2 0,5 4-3 0,10 0-4 15,-2-2-1-15,6-1-1 0,7-1-2 0,1-4-1 0,12 2-4 16,0-1-3-16,0 0 0 0,7 0 0 0,6-4 1 0,-6 4 0 15,6-4 3-15,0 5-3 0,-6-1 2 0,0-5 0 16,-1 7-1-16,-6-3-3 0,-6 4-3 0,-7-3-3 0,-13 8-3 16,0-5-2-16,-13 4-3 0,0 1-3 0,-6 0 1 0,-7-1 0 15,-7 4 2-15,1-4 1 0,-1 4 0 0,-12 0-1 0,-1 0-6 16,1 0-10-16,-14 4-14 0,7 0-22 0,-13-4-24 0,0 3-41 16,-1 4-73-16,-5-2-138 0,-13-2-66 0,-1 0-48 15</inkml:trace>
  <inkml:trace contextRef="#ctx0" brushRef="#br0" timeOffset="143481.81">19731 15705 98 0,'7'0'246'0,"0"0"-44"16,-7 0-45-16,6 0-40 0,-6-4-31 0,6 4-25 15,-6 0-17-15,0 0-12 0,8 0-8 0,-8 0-5 16,6 0-1-16,-6 0-2 0,0-3-1 0,6 3-1 0,1 0-1 16,-1-4 1-16,1 4-2 0,-7 0 0 0,13 0-1 0,-7 0-2 15,0 0 1-15,2 0-1 0,4 0 0 0,-5-4 1 0,0 4 0 16,-1 0 2-16,7 0-1 0,-13-3 1 0,6 3 1 16,1 0 0-16,0 0 1 0,-7 0 0 0,6 0 1 15,0 0 2-15,2 0 3 0,-8 0 2 0,0 0 1 0,6 0 0 16,-6 0 0-16,0 0 2 0,0 0-1 0,0 0 2 0,0 0 1 15,0 0 0-15,0 0 0 0,0 0 1 0,-6 0 2 16,6 0-2-16,0 0-1 0,0 0-3 0,0 0 0 0,-8 0-4 16,8 0 0-16,0 0-1 0,0 0-2 0,0 0 1 15,0 0 2-15,0 0 0 0,0 0 0 0,0 0 1 0,-6 0 3 16,6 0 2-16,0 0 3 0,0 0 3 0,0 0 2 0,0 0 5 16,-6 0 0-16,6 0 2 0,0 3 2 0,-7-3 0 15,7 0-2-15,-7 0 0 0,1 4 0 0,-1-4 1 0,-5 4 2 16,5-4 1-16,0 3-1 0,7-3 4 0,-6 4 1 15,0-4 0-15,6 4 0 0,0-4-4 0,-8 3-2 0,8 1-1 16,-6 0-1-16,6 0-2 0,-6-1-4 0,6 4-2 0,0-3-3 16,0 3-2-16,0 1-3 0,0 0-3 0,0-2-2 15,0 2 2-15,0 3-4 0,0-4 1 0,0 4-2 16,0 0 1-16,6 0 1 0,-6 0 0 0,6 3 0 0,-6-3-5 16,8 1 2-16,-8 2 0 0,0 1 1 0,6-4 2 0,-6 3-4 15,0 5-1-15,0-5 0 0,0 1-3 0,-6 0-2 16,6-1-2-16,0 1-3 0,-8-1 0 0,8 1 1 0,0 0-3 15,0-4-1-15,0 1 2 0,0-2-2 0,0-3 1 0,0 1 0 16,0-4 3-16,8-1-4 0,-8 1 1 0,0-1 2 16,6 1 1-16,-6-4 4 0,6 0 3 0,1 0 2 0,6-4-1 15,6 1 5-15,7-1 2 0,0-3-1 0,13-1-1 16,7 1-4-16,0-3-2 0,12-2-5 0,1 1 0 0,13-4-3 16,0 4-8-16,6-3-19 0,-1-1-42 0,2 1-57 0,-1 2-65 15,6-2-71-15,-12 2-121 0,1 2-134 0,-15-5-110 16,-20 8-35-16,-4 0 7 0</inkml:trace>
  <inkml:trace contextRef="#ctx0" brushRef="#br0" timeOffset="152401.68">7455 14698 285 0,'-6'-5'230'0,"0"5"-66"15,-1-2-59-15,7-2-37 0,-7 0-23 0,1 0-13 16,0 1-8-16,6 3-4 0,-7-4-3 0,7 0-3 0,-7 4 0 16,7-4-2-16,0 4 0 0,0-3-2 0,0 3 0 0,0 0-1 15,-6-4 3-15,6 4 0 0,-8-3-1 0,8 3-1 16,0 0-1-16,-5 0 0 0,5-4 2 0,-6-1 0 16,6 5 2-16,-9 0 1 0,9-2 2 0,0 2 1 0,-5 0-1 15,5-4-1-15,-6 1-2 0,6 3 0 0,0 0-5 0,-6-4-1 16,6 0 3-16,0 4 1 0,0-4 2 0,0 4 2 0,0-4 3 15,0 0-1-15,0 2 0 0,-8 2-1 0,8-5-2 16,0 3-1-16,0-3-3 0,-6 5-2 0,6-3 0 16,-6 3 0-16,6-4 1 0,-7 4 1 0,7 0 2 0,0-4 0 15,0 4 2-15,-6 0-1 0,6-4 1 0,0 4 1 0,0 0-2 16,0 0 0-16,0 0-1 0,0-3-3 0,0 3 0 16,0 0-2-16,0-4 0 0,0 4 1 0,0 0 1 0,0 0 0 15,0 0 3-15,0 0 0 0,0 0-1 0,0 0 1 0,0 4 1 16,0-4-3-16,0 0 0 0,0 3-2 0,0-3-2 15,0 0-1-15,0 4 0 0,6 0 0 0,-6 3-2 0,0-2 1 16,7 4 0-16,-1 3 0 0,0-1 1 0,2 4 1 16,-2-5 1-16,0 5-1 0,8-1 0 0,-3 1-2 0,3 0 1 15,0 3 0-15,-2 1 0 0,2-1-2 0,-2 1 0 0,1-1 0 16,1 0 0-16,-2 0 1 0,2 1 0 0,-2-2-1 16,2 3-1-16,-8 1 0 0,1-6-1 0,-1 4 0 0,0-5 1 15,8 1 0-15,-8-1-1 0,0 1-1 0,2-4 1 16,-2 4 1-16,0-4-1 0,1-5-1 0,-7 6 1 0,6-4-1 15,-6-1 0-15,0-4 0 0,0 4 0 0,0-3 0 0,0 0 3 16,0 0 2-16,0-1 2 0,-6-3 1 0,-1 4 3 16,-5-4 3-16,-2 0 4 0,2 0 3 0,-2 0 3 0,-5-4 1 15,5 1-2-15,-4 3 1 0,-2-4-3 0,-7 0-3 16,8 0-3-16,0-3-3 0,-1 4-2 0,1-1-3 0,-1 1-2 16,0-1 0-16,1 0 1 0,5 0 0 0,-4-4-3 0,-2 8 1 15,0-3-2-15,7 3-1 0,0 0 1 0,6-3 0 16,-5 3-1-16,4 3 0 0,8-3 1 0,-6 3-1 15,0 2 0-15,6 2 0 0,0 1 1 0,0-1-2 0,6 3 0 16,-6-2 1-16,6 3 0 0,8-4-1 0,-1 0 0 0,0 1-1 16,0 3 0-16,-1-5 1 0,2 2 0 0,0-4 0 0,4 3-1 15,-4-3-1-15,-1-1 1 0,-1 1 0 0,2-4 0 16,-3 4 0-16,4-4 1 0,-2-4 0 0,-7 4 0 16,8-4 1-16,-2 1 1 0,-5-1 0 0,0-3 0 0,5 3 0 15,-5-4 0-15,-1 2 0 0,-6-5 1 0,7 3-1 0,-7 1 1 16,-7 3-1-16,7-3 0 0,-6 0-1 0,6 3 0 15,-7-3-2-15,7 3-9 0,0 1-14 0,0-1-19 0,13-3-19 16,1 3-21-16,6 0-26 0,12-4-41 0,1 2-76 16,5-2-146-16,1 1-70 0,1-1-25 0</inkml:trace>
  <inkml:trace contextRef="#ctx0" brushRef="#br0" timeOffset="154307.44">19476 13716 169 0,'8'0'208'0,"-8"-4"-44"0,0 4-38 0,0 0-39 16,7 0-26-16,-7-4-18 0,0 4-11 0,0 0-4 0,0 0-4 15,0 0-1-15,0 0-1 0,0 0 0 0,0 0-3 16,0 0-3-16,-7 0-2 0,7 0-2 0,-8 0-1 16,3 0 0-16,-1 0-2 0,6 0-2 0,-9 0 5 0,9 0 2 15,-5 0 0-15,-1 0 0 0,6 0-1 0,-6 4 2 0,6-4 0 16,-7 0 5-16,0 0-4 0,1 0 3 0,6 0 0 0,0 0 1 16,-7 0 2-16,1 0 0 0,0 0 1 0,-2 0 3 15,8-4-1-15,-6 4 1 0,0 0 2 0,0 0 3 16,-2-4 0-16,8 4 3 0,-6 0-2 0,0 0 0 0,6 0-3 15,-8-3 0-15,8 3-3 0,-5 0-5 0,5 0-1 0,0 0-4 16,0 0-3-16,-7 0-2 0,7 0-2 0,0 0-3 16,-8 0-2-16,8 0-1 0,0 0-2 0,0 3 0 0,0-3 1 15,0 0-1-15,0 0-1 0,0 0 1 0,0 4 0 16,0-4-1-16,0 4 0 0,0-4-2 0,0 4 1 0,0-4 0 16,8 3 1-16,-8 5 0 0,0-5 1 0,0 0 1 0,7 6 0 15,-2-3 0-15,3 5 2 0,-8-3 0 0,6 4 1 16,0-2-2-16,-6 1 1 0,8 0 2 0,-2 3-2 0,-6 1 0 15,6-4-1-15,0 4-2 0,2-1-1 0,-2 2 0 16,0-6 0-16,1 5 0 0,-1 0 0 0,8-5 0 0,-8 5 0 16,0-4 1-16,-1 4-1 0,4-4 1 0,2 4 0 0,-3-5-1 15,-1 1 0-15,-1 5 1 0,7-7-1 0,-13 3 1 16,6-1 0-16,2 0-1 0,-2-4 0 0,0 4 0 0,-6-3 0 16,6 3 0-16,-6-7 0 0,0 3 0 0,7-4 1 0,-7 1 0 15,0-1 1-15,0 1-1 0,0 0 4 0,0-4 2 16,0 0 5-16,0 4 7 0,0-4 4 0,-7 0 2 15,7 0 2-15,-6 0 0 0,-6-4-1 0,4 4-3 0,2 0-5 16,-7-4-5-16,0 0-5 0,0 1-1 0,-2 3-2 0,4-4 0 16,-2 1-2-16,-7-1 4 0,8 1-2 0,-2-1-4 15,2-4 1-15,-8 8 0 0,7-3 0 0,-7-5 0 0,8 5-1 16,-2 0-2-16,1-2 2 0,0 1 2 0,0 1-2 16,7-4 0-16,-9 3 0 0,10 1 1 0,-1-1 1 0,-3 0-3 15,4 4 1-15,-1-4-1 0,6 4 1 0,-7-3-1 0,7 3 0 16,-6 0-1-16,6 0 0 0,0 0 0 0,6 3 0 15,-6 1-1-15,7-4 0 0,-1 8 1 0,-1-5-2 0,4 4-1 16,2 0 2-16,4 2-2 0,-9 1 1 0,7-3 1 16,0 1-1-16,6 3 2 0,-5-4-1 0,5 0-2 0,1 1 0 15,-8-1 0-15,8 1-2 0,0-6-1 0,-1 6 1 0,-5-4-1 16,3-1-1-16,-2 2 1 0,-2-2 1 0,0-3 0 16,0 4 1-16,1-4 1 0,-2 0 1 0,1-4 0 15,0 1 2-15,0-2 1 0,7 2-1 0,-8-5 1 0,8 4 0 16,-7-3 0-16,1 0 0 0,-2 0 0 0,2-1 0 0,-8 1 0 15,0 0 1-15,1 0 0 0,-7-1 1 0,7 1 0 0,-7 0 0 16,6-1-2-16,-6 4 0 0,-6 1 0 0,6-1 0 16,-7 1 0-16,7-1-9 0,0 4-11 0,-7-3-17 15,1-1-17-15,0 4-24 0,-1 0-32 0,0 0-57 0,1 0-91 16,0 0-102-16,-1 0-60 0,-6 4-27 0</inkml:trace>
  <inkml:trace contextRef="#ctx0" brushRef="#br0" timeOffset="173662.15">6354 16005 196 0,'0'0'317'0,"-6"0"-81"16,6 0-75-16,0 0-54 0,-7 0-32 0,1 0-17 15,6 0-7-15,0 0-1 0,-7 0 1 0,7 0 2 0,-6 0 4 16,6 0-3-16,0 4-2 0,0-1-6 0,0-3-5 0,0 4-6 15,0-8-4-15,0 4-8 0,0 0-4 0,0 0-6 0,0 0-3 16,0 0-3-16,0 4-5 0,0-4 1 0,0 4 0 16,0 3 7-16,0 0 5 0,0 4 5 0,-8 0 4 15,8 5 4-15,0-6 0 0,0 9 1 0,0-4-2 0,8-1-6 16,-8 4-6-16,0 0-2 0,0 1-3 0,0-1-3 0,0-3 0 16,0 4 0-16,-8-2 1 0,8 2 0 0,0-1-1 15,-6-3-1-15,6-1-1 0,0 1 0 0,0-4-2 0,0 4 0 16,0-8-2-16,0 4 1 0,6-3 0 0,-6-1-1 15,8-4 0-15,-8 2-1 0,0-3-1 0,0 2-2 0,0 0 0 16,6-4-3-16,-6 0-11 0,7 0-15 0,-7 0-13 0,6-4-22 16,1 0-30-16,6 2-33 0,-1-10-50 0,-4 5-66 15,4-8-98-15,0 5-76 0,-4-5-35 0</inkml:trace>
  <inkml:trace contextRef="#ctx0" brushRef="#br0" timeOffset="173959.17">6687 16038 112 0,'-14'3'364'0,"2"1"-102"0,-3 4-97 15,-3 0-68-15,-2-1-42 0,-6 0-18 0,0 0-9 0,6 4-1 16,-12-3-4-16,13 3 0 0,-8 0-1 0,1-4-1 0,7 4-3 16,-1-4-2-16,0 5-3 0,8-6-1 0,-1 2 0 15,0-5 0-15,0 5-1 0,5-5 0 0,2 5 1 16,0-5 1-16,6 1 0 0,0 1 1 0,0-2-3 0,0 4 1 15,6-3 0-15,0 2 2 0,2 3-4 0,-8-2-1 0,13 0-1 16,-7 0-2-16,1 1-1 0,6 2-1 0,-1 1 0 16,2-3-1-16,-1 3 0 0,0-5 0 0,-1 6-2 0,9-5 2 15,-9 1 0-15,8-1-2 0,-7 1 0 0,0-1 1 0,-1 0-2 16,3 0-1-16,-3 1-4 0,1-1-7 0,0 0-9 16,7-2-12-16,-7 1-14 0,7-2-21 0,-8 0-28 0,0-1-46 15,3 1-61-15,-3-4-103 0,2-4-72 0</inkml:trace>
  <inkml:trace contextRef="#ctx0" brushRef="#br0" timeOffset="174271.37">6713 15940 229 0,'6'-8'380'15,"7"4"-127"-15,1-4-108 0,4 6-67 0,2-5-37 0,0 2-21 16,-1 5-11-16,1-3-5 0,0 3-4 0,-1 3-1 16,-5 2-1-16,-8-2-1 0,6 3-1 0,-5 6 2 0,-7-1 1 15,0 0 2-15,0 1 1 0,-7 2 3 0,0 1 1 16,2-1 2-16,-1-3 0 0,6 3 4 0,-9-3 1 0,4-3 3 16,5 3 2-16,0-3 0 0,-6-2 1 0,6-2 0 0,0 4-1 15,0-5 0-15,0 1-4 0,6 0-2 0,-6-1-1 16,14-3 0-16,-8 0-2 0,6 0 0 0,8 0 1 0,7-3-2 15,-1 3-2-15,13-4-3 0,-1-3-10 0,1 4-14 0,14-6-20 16,-7 3-35-16,5-2-62 0,1 0-112 0,-13 5-98 16,6-1-55-16</inkml:trace>
  <inkml:trace contextRef="#ctx0" brushRef="#br0" timeOffset="174568.19">7403 16170 384 0,'-6'4'387'0,"-2"-1"-129"0,8-3-108 0,0 0-66 16,-5 4-38-16,5 0-21 0,-6-1-12 0,6 0-3 0,0 5 0 15,0 1 1-15,6 1 0 0,-6 0-3 0,5 2 1 16,3 2 1-16,-2 1 0 0,1-1-3 0,0 1-3 0,5-1-1 16,-5-2-2-16,0 3 0 0,5-5 1 0,1 2 3 0,-6-1 1 15,6 0 1-15,1-4 1 0,-8-3-1 0,0 4 5 16,0-6 3-16,1 2 2 0,0 0 9 0,-7 0 9 0,6-4 15 15,-6 3 13-15,0-3 16 0,0-3 16 0,0 3 10 16,-6-4 7-16,6-4 0 0,0 6 4 0,0-10 1 0,0 1-2 16,0 0-8-16,0 1-13 0,0-5-12 0,0 1-10 15,0-3-11-15,-7 7-15 0,7-5-18 0,-7 1-17 0,7 3-27 16,0-4-39-16,-6 5-37 0,6-2-40 0,6-2-37 0,-6 2-40 16,14-2-54-16,-1-1-80 0,-1 0-136 0,8 1-44 15,0 3-14-15</inkml:trace>
  <inkml:trace contextRef="#ctx0" brushRef="#br0" timeOffset="174802.51">7834 15914 56 0,'0'4'481'0,"-7"-4"-83"16,7 2-135-16,-7-2-110 0,7 5-68 0,-12 2-38 15,4 1-23-15,-4-1-11 0,-1 7-4 0,0-3-4 0,-6 4 0 16,5 0-1-16,1-1 1 0,6 1-2 0,1-1 0 0,6 2-3 15,0-5 0-15,0-1 0 0,6-2 0 0,1 3 1 16,6-4-2-16,-7-3 0 0,8 3 0 0,-1-7 2 0,6 4 1 16,0-4 2-16,1 0-1 0,6 0 1 0,7-4-1 15,6 1-3-15,1-5-8 0,-2 1-12 0,7-4-19 0,-5-1-26 16,5 2-47-16,-6-2-72 0,-5 1-147 0,5-3-73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4T11:11:51.093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5680 11212,'0'-25,"-25"25,1 0,24 25,0 0,0-1,24 1,-24 0,0 0,25 0,-25 24,0-24,25 25,-25-26,25 26,-25 0,0-1,25 1,-25-1,24 1,-24 24,0-24,25 0,-25-1,0-24,25 25,-25-1,0-24,0 0,25 25,-25-26,0 1,0 0,0 0,0 0,0-1</inkml:trace>
  <inkml:trace contextRef="#ctx0" brushRef="#br0" timeOffset="391.63">5705 11237,'0'0,"0"-25,-25 25,50 0,0 0,0 0,-1 0,1 0,25 0,-25 0,0 0,24 0,-24 0,0 0,24 0,-24 0,25 0,-1 0,-24 0,25 0,-25 0,-1 0,1 0,0 0,0 0,0 0,-1 0,1 0</inkml:trace>
  <inkml:trace contextRef="#ctx0" brushRef="#br0" timeOffset="692.63">5730 11683,'0'0,"0"25,25-25,-25-25,24 25,1 0,0 0,0 0,0 0,0-25,24 25,-24 0,25 0,-26 0,26 0,0 0,-1 0,-24-25,25 25,-1 0,-24 0,25 0,-26 0,26 0,-25 0,0-24,-1 24,1 0,0 0,0 0</inkml:trace>
  <inkml:trace contextRef="#ctx0" brushRef="#br0" timeOffset="1308.61">5432 10964,'-25'-25,"25"0,25 25,0 0,0 0,0 0,-1 0,1 0,0 0,0 0,24 0,-24 0,25 0,-1-25,-24 25,25-25,0 25,-1-24,-24 24,25-25,-26 25,26 0,-25-25,0 25,-1 0,-24-25,25 25,-50 0,1 0,-1 0,0 0,0 0,0 25,1-25,-1 0,0 25,0-25,0 0,1 0,48 0,1 0,0 0,25-25,-26 25,1 0,25 0,-25 0,24 0,-24 0,25 0,-26 0,1 0,0 0,0 0,0 0,-25 25,-25 0,0-1,0 1,0 0,1-25,-1 25,0 0,0-25,0 24</inkml:trace>
  <inkml:trace contextRef="#ctx0" brushRef="#br0" timeOffset="1819.62">7293 11609,'0'0,"-25"0,50 0,-25 24,24-24,1 0,0 0,0 0,0 0,-1 0,1-24,0 24,25 0,-26 0,1 0,25-25,-25 25,24 0,-24-25,25 25,-26 0,1-25,25 25,-25 0,-1-25,1 25,0 0,0 0</inkml:trace>
  <inkml:trace contextRef="#ctx0" brushRef="#br0" timeOffset="2056.61">7491 11857,'0'24,"0"1,25-25,0-25,-1 25,1 0,25 0,-25-24,24 24,-24-25,25 25,-1-25,1 0,-1 25,1-25,0 1,-1 24,-24-25,25 25,-1-25,-24 25,25-25,-25 25,-1-25</inkml:trace>
  <inkml:trace contextRef="#ctx0" brushRef="#br0" timeOffset="3424.44">6276 12874,'-25'-25,"25"0,0 0,25 25,-1 0,1 0,0 0,0 25,0-25,-25 25,24-25,-24 25,0-1,25 1,-25 0,0 0,0 0,0-1,0 1,0-50,0 1,0-1,0 0,0 0,0 0,25 25,-25-24,25 24,-25-25,25 25,-1 0,-24 25,25-1,-25 1,0 0,25 0,-25 0,25-1,-25 1,25-25,-1 0,1-25,-25 1,25 24,-25-25,0 0,0 0,0 0,0 1,0-1,0 0,0 50,0 0,0-1,25 1,-25 0,25-25,-25 25,24-25,-24 25,25-25,-25 24,25-24,0 25,0-25,0 0,-1 0,-24-25,25 25,-25-24,25 24,-25-25,0 0,0 0,0 0,0 1,0-1,0 0,0 0,0 0,0 1,-25 24,25-25,0 50,0-1,0 1,0 0,25 0,-25 0,0-1,0 1,25 0,-25 0,0 0,25-25,-25 24,24 1,-24 0,25 0,0-25,0 0</inkml:trace>
  <inkml:trace contextRef="#ctx0" brushRef="#br0" timeOffset="3596.6">6945 12948,'-24'0,"-1"0,50 0,-1 0,-24-25,25 25,0 0,0 0,0-25,-1 25,26 0</inkml:trace>
  <inkml:trace contextRef="#ctx0" brushRef="#br0" timeOffset="4268.59">9599 11212,'0'25,"0"-1,0 1,0 0,0 0,25 0,-25-1,0 1,25 25,-25-25,0 24,25 1,-25 24,0-24,0-1,25 1,-25 0,0-1,0 1,24-1,-24 1,0-25,25 24,-25-24,0 0,0 0,25 0,-25 0,0-1,0 1</inkml:trace>
  <inkml:trace contextRef="#ctx0" brushRef="#br0" timeOffset="4567.91">9550 11286,'25'-25,"-1"25,1 0,0-24,0 24,0 0,-1 0,1-25,25 25,-25 0,-1-25,1 25,25 0,-25-25,-1 25,26 0,-25 0,0-25,0 25,-1 0,1 0,0 0,0 0</inkml:trace>
  <inkml:trace contextRef="#ctx0" brushRef="#br0" timeOffset="4843.58">9624 11708,'0'25,"25"-25,-25-25,25 25,0 0,-1-25,1 25,0 0,0-25,24 25,-24 0,25-25,-1 25,-24 0,25-24,0 24,-1 0,1-25,-1 25,1-25,0 25,-1 0,-24-25,25 25,-26 0,1-25,0 25,0-24</inkml:trace>
  <inkml:trace contextRef="#ctx0" brushRef="#br0" timeOffset="5344.68">9054 10964,'25'0,"-25"-25,24 25,1 0,0-25,25 25,-26-25,1 25,25-25,-25 25,24-24,1-1,-25 0,24 25,1-25,-25 0,-1 25,1-24,0 24,0-25,-50 25,0 0,0 0,1 0,-1 25,0-25,0 0,50 0,0 0,24 0,-24 0,0 0,25 0,-1-25,-24 25,25 0,-1 0,-24 0,0 0,0 0,-1 0,1 0,-25 25,-25-25,1 0,24 24,-25-24,-25 25,25-25,1 25,-1-25</inkml:trace>
  <inkml:trace contextRef="#ctx0" brushRef="#br0" timeOffset="6012.57">10443 12402,'0'-24,"0"-1,-25 25,25-25,-25 25,0 0,1 0,-1 0,25 25,-25-25,0 25,0-1,25 1,-24-25,24 25,0 0,-25-25,25 25,0-1,0 1,0 0,0 0,0 0,0-1,0 1,0 0,0 0,0 0,0-1,25-24,-25 25,24-25,1 25,0-25,0 0,0 0,-1 0,1 0,25-25,-25 25,-1-25,1 25</inkml:trace>
  <inkml:trace contextRef="#ctx0" brushRef="#br0" timeOffset="7223.55">10765 12502,'0'0,"-25"0,1 0,-1 0,25 24,0 1,0 0,0 0,0 0,0-1,0 1,25 0,-1 0,1 0,0-25,0 24,0-24,-1 0,1 0,-25-24,0-1,-25 0,1 25,24-25,-25 25,0-25,0 25,0-24,25-1,0 0,0 0,25 25,-25-25,25 25,0 0,0-24,-1 24,1-25,0 25,0 0,-25 25,0-1,25-24,-25 25,0 0,0 0,24-25,-24 25,25-1,-25 1,25-25,0 25,0-25,-1 0,1-25,0 25,0-25,0 25,-25-24,25-1,-25 0,0 0,0 0,0 1,0-1,-25 25,25-25,0 50,0 0,25-25,-25 24,0 1,24-25,-24 25,25 0,-25 0,25-25,-25 24,25-24,-25 25,25-25,-25 25,24-25,-24 25,25-25,-25-25,25 25,-25-25,0 0,25 25,-25-24,0-1,25 0,-1 25,1 0,-25 25,0 0,25-25,-25 24,0 1,0-50,0 1,0-1,25 0,0 0,-25 0,24 25,1 0,-25 25,25-25,-25 25,25 0,0 0,-25-1,24-24,-24 25,25-25,0 25,0-25,0 0,-1-25,-24 0,0 1,0-1,0 0,0 0,0 0,0-24,0 24,0 0,0-24,0 24,0 0,0 0,0 0,0-24,0 24,-24 25,24-25,0 0,0 50,0 0,0 0,24 0,-24-1,0 1,25 25,-25-25,0-1,25 26,-25-25,25 0,-25 24,0-24,25 0,-25 0,24-1,-24 1,25 0,-25 0,25-25,-25 25,25-1</inkml:trace>
  <inkml:trace contextRef="#ctx0" brushRef="#br0" timeOffset="7388.89">11832 12452,'0'0,"-25"0,50 0,0 0,-25-25,24 25</inkml:trace>
  <inkml:trace contextRef="#ctx0" brushRef="#br0" timeOffset="7876.55">12154 12601,'0'0,"-25"25,25-50,25 25,0-25,0 0,0 0,0 25,-25-24,24 24,-24-25,-24 25,24 25,-25-25,25 24,-25-24,25 25,-25-25,25 25,0 0,0 0,0-1,0 1,25 0,0-25,0 0,-1 0,1-25,0 0,0 25,-25-24,25 24,-1-25,1 0,-25 0,25 25,-25-25,0 50,0 0,0 0,0 0,25-1,-25 1,25-25,-25 25,0 0,24 0,1-1,-25 1,25-25,0 25,0-25,-1 0,1 0,0 0</inkml:trace>
  <inkml:trace contextRef="#ctx0" brushRef="#br0" timeOffset="8216.02">13146 11782</inkml:trace>
  <inkml:trace contextRef="#ctx0" brushRef="#br0" timeOffset="8479.84">13097 11807,'-25'25,"50"-25,0 0,-1 0,1 0,0 0,25-25,-25 25,24 0,-24-25,25 25,-1 0,1-25,-1 25,1-24,0 24,-1 0,1-25,-1 25,1 0,-25 0,24-25,-24 25,0 0,0 0,0 0</inkml:trace>
  <inkml:trace contextRef="#ctx0" brushRef="#br0" timeOffset="8700.54">13543 11534,'0'0,"-24"0,24-25,0 50,24-25,-24 25,25 0,-25 0,25-1,0 1,-25 25,25-25,-25 24,24 1,1-1,-25-24,25 25,-25-1,25-24,-25 25,0-25,0 24,25-24,-25 0</inkml:trace>
  <inkml:trace contextRef="#ctx0" brushRef="#br0" timeOffset="9160.65">14883 10765,'0'0,"0"-25,0 1,0 48,0 1,0 0,0 0,25 24,-25 1,0 0,24-1,-24 1,25-1,-25 26,25-25,-25-1,0 26,25-26,-25 1,25-1,-25 1,24 0,-24-26,25 26,-25 0,0-26,25 26,-25-25,0 0,25-1,-25 1</inkml:trace>
  <inkml:trace contextRef="#ctx0" brushRef="#br0" timeOffset="9463.34">14759 10815,'0'-25,"25"25,-1-25,1 25,0 0,0 0,0 0,-1 0,1 0,0-25,25 25,-26 0,26 0,-25 0,24-24,1 24,0 0,-26 0,26-25,0 25,-25 0,24 0,-24-25,0 25,0 0,-1 0,1 0,0 0</inkml:trace>
  <inkml:trace contextRef="#ctx0" brushRef="#br0" timeOffset="9728.03">14883 11385,'0'0,"-25"0,25 25,25-25,0 0,-1 0,1 0,0-25,0 25,0 0,24-24,-24 24,25 0,-26-25,26 25,0 0,-1-25,1 25,0-25,-1 25,1 0,-1-25,-24 25,25-24,-1 24,-24 0,0-25,0 25,-25-25,25 25</inkml:trace>
  <inkml:trace contextRef="#ctx0" brushRef="#br0" timeOffset="10168.52">14089 10790,'25'-25,"0"25,-1 0,1 0,25 0,-25 0,24-25,1 25,0-24,-1 24,26-25,-26 25,26-25,-26 0,26 25,-1-25,-24 1,-1 24,1-25,-25 0,24 25,-24 0,-25-25,25 25,-25-25,-25 25,0 0,0 0,1 0,-1 0,0 0,0 0,0 0,50 0,0 0,0 0,0 0,-1 0,26 0,-25 0,0 0,24 0,-24 0,0 0,0 0,-1 25,1-25,-25 25,-25-25,1 0,-1 25,0-25,0 0,0 25,1-25,-1 0</inkml:trace>
  <inkml:trace contextRef="#ctx0" brushRef="#br0" timeOffset="10736.32">15677 12080,'0'-25,"-25"25,25 25,-25-25,25 25,-25-1,0 1,1 0,24 0,-25-25,25 25,-25 0,25-1,0 1,-25 0,25 0,0 0,0-1,0 1,25 0,0 0,0 0,-1-1,1-24,0 0,25 0,-26 0,1 0,25 0</inkml:trace>
  <inkml:trace contextRef="#ctx0" brushRef="#br0" timeOffset="11048.29">16123 12254,'-25'0,"0"0,25 24,-24-24,24 25,0 0,0 0,0 0,0-1,0 1,0 0,0 0,24 0,1-1,0 1,0 0,0-25,-1 0,1 0,0 0,-25-25,25 25,-25-25,25 25,-25-24,0-1,0 0,0 0,-25 0,25 1,-25-1,0 25,0-25,1 25,-1-25,0 25,0 0,25-25,-25 25,1 0</inkml:trace>
  <inkml:trace contextRef="#ctx0" brushRef="#br0" timeOffset="11236.16">16470 12328,'25'0,"0"0,0-25,0 25,-1 0,1-25,0 25,0 0,0 0</inkml:trace>
  <inkml:trace contextRef="#ctx0" brushRef="#br0" timeOffset="11912.08">16991 12179,'0'25,"0"0,25 0,-25-1,0 1,25 0,-25 0,0 0,25 24,-25-24,24 25,-24-26,0 26,25-25,-25 24,0-24,25 25,-25-25,0-1,0 1,0 0,25 0,-25 0,0-50,-25 0,25 0,-25 0,25 1,0-1,-25-25,25 25,-24-24,24-1,0 25,-25-24,25-1,0 25,0-24,0 24,0 0,0-24,0 24,25 0,-25 0,24 25,-24-25,25 25,0-25,0 25,0 0,-25 25,24-25,-24 25,0 0,0 0,0 0,0-1,-24 1,-1 0,25 0,-25-25,25 25,-25-25,25 24</inkml:trace>
  <inkml:trace contextRef="#ctx0" brushRef="#br0" timeOffset="12895.49">17438 12551,'-25'0,"25"-25,0 1,0-1,25 25,-25-25,0 0,24 25,-24-25,0 1,25-1,-25 0,0 0,0 0,25 1,-25-1,0 0,0 0,-25 25,0-25,25 50,25 0,0 0,0 0,0-1,0 1,-25 0,24 0,-24 0,25-25,-25 24,25-24,0 0,0 0,-1 0,1-24,0 24,-25-25,25 25,0 0,-25-25,24 25,-24-25,25 25,-50 0,25 25,0 0,0 0,0-1,0 1,0 0,0-50,0 0,0 1,0-1,0 0,0 0,0 0,0 1,0-1,0 0,0 0,0 0,0 0,25 25,-25-24,25-1,0 25,0 0,-25 25,24-25,-24 24,25-24,-25 25,0 0,25 0,-25 0,0 0,25-1,-25 1,25 0,-25 0,24 0,1-1,-25 1,25 0,-25 0,25-25,-25 25,0-1,25 1,-25-50,-25 25,25-24,0-1,-25 0,25 0,0 0,0 1,-25-26,25 25,0 0,0 1,0-1,0 0,0-25,25 25,-25 1,25 24,-25-25,25 0,-1 0,1 25,0 0,0 0,0 0,-1 25,1-25,0 25,0 0,-25-1,0 1,0 0,-25 0,0-25,0 25,1-25,-1 0,0 0,25 25,-25-25,0 0</inkml:trace>
  <inkml:trace contextRef="#ctx0" brushRef="#br0" timeOffset="13060.25">18728 12229,'-25'-25,"0"25</inkml:trace>
  <inkml:trace contextRef="#ctx0" brushRef="#br0" timeOffset="19580.41">8458 2356,'0'-24,"-24"24,24-25,-25 0,25 0,0 0,0 50,0 0,0 0,0 0,0-1,0 1,0 0,0 0,25 24,-25-24,24 0,-24 25,0-26,25 26,-25-25,25 25,-25-26,0 26,25-25,-25 24,25-24,-25 25,24-25,-24 24,0 1,25-25,-25 24,0-24,0 25,0-26,0 1,25 0,-25 0,0 0,0-1,0 1,0 0,0-50</inkml:trace>
  <inkml:trace contextRef="#ctx0" brushRef="#br0" timeOffset="19975.22">8310 2232,'0'-24,"-25"24,50 0,-1 0,1 0,0 0,0 0,0 0,24 0,-24-25,0 25,24 0,-24-25,25 25,-25-25,24 25,-24-25,25 25,-1-24,-24 24,0 0,0-25,-1 25,1 0,0 0,0 0,-25-25</inkml:trace>
  <inkml:trace contextRef="#ctx0" brushRef="#br0" timeOffset="20300.4">8558 2778,'24'0,"1"0,0 0,0 0,0 0,-1 0,1 0,0-25,0 25,24 0,-24 0,25 0,-25-24,-1 24,26 0,-25-25,25 25,-26 0,1-25,0 25,0 0,0 0,-1-25,1 25</inkml:trace>
  <inkml:trace contextRef="#ctx0" brushRef="#br0" timeOffset="20964.39">8012 1811,'25'-25,"0"25,-1 0,1-25,25 25,-25 0,-1-25,26 25,0-24,-26-1,26 25,0-25,-26 25,26-25,-25 25,24-25,-24 0,0 25,0-24,0 24,-1 0,1-25,0 25,-25-25,-25 25,0 0,1 0,-1 0,0 25,0-25,0 0,1 25,-1-25,0 0,0 0,0 0,50 0,0 0,0 0,0 0,-1 0,26 0,-25 0,0 0,24 0,-24 0,0 0,24 0,-24 0,0 0,0 0,0 0,-25 24,24-24,-24 25,-24-25,24 25,-25-25,0 25,0-25,0 25,-24-25,24 25,0-1,0-24,1 0,-1 25</inkml:trace>
  <inkml:trace contextRef="#ctx0" brushRef="#br0" timeOffset="21535.38">9475 2704,'25'0,"0"0,0 0,0-25,-1 25,26 0,-25 0,0-25,-1 25,26 0,-25-25,0 25,24 0,-24-25,0 25,0 0,-1 0,1-24,0 24,0 0,0 0,0-25</inkml:trace>
  <inkml:trace contextRef="#ctx0" brushRef="#br0" timeOffset="21848">9748 2803,'0'0,"25"0,0-25,0 25,-1 0,1 0,0 0,0-25,0 25,-1 0,1 0,25 0,-25-24,0 24,-1 0,1 0,0 0,0 0,0-25,-1 25,1 0</inkml:trace>
  <inkml:trace contextRef="#ctx0" brushRef="#br0" timeOffset="25108.31">11237 1910,'0'-25,"0"0,0 50,0 0,0 0,0 0,24-1,-24 1,25-25,-25 25,0 0,25-25,-25 25,0-1,25 1,-25 0,0 0,25 0,-25-1,0 1,24 0,-24 25,0-26,25 1,-25 25,0-25,25-1,-25 1,25 0,-25 0,0 0,25-1,-25 1,0 0,24 0,-24 0,0 0,25-1,-25 1,0-50,0 1,-25 24,25-25,0 0,-24 0,24 0,0 0,-25 1,25-1,0 0,0 0,0 0,0 1,0-1,25 25,-25-25,24 0,1 25,0-25,0 25,0 0,-1 0,1 25,0-25,0 25,0-25,-1 25,1 0,0-1,0 1,0 0,-25 0,24 0,-24-1,0 1,25-25,-25 25,0 0,0 0,25-25,-25 25,25-25,-25-25,25 25</inkml:trace>
  <inkml:trace contextRef="#ctx0" brushRef="#br0" timeOffset="25452.34">11013 2406,'-25'0,"1"-25,24 0,24 25,1 0,0 0,-25-24,50 24,-26-25,1 25,25-25,-25 25,24-25,-24 25,25-25,-1 1,-24 24,25-25,-25 25,24-25,-24 25,25-25,-26 25,1-25,0 25,0 0,0-24,-1 24</inkml:trace>
  <inkml:trace contextRef="#ctx0" brushRef="#br0" timeOffset="25855.8">12129 1885,'0'0,"0"-25,-24 25,24-24,0 48,0 1,24-25,-24 25,25 0,-25 0,0-1,25 1,0 0,-25 25,25-26,-25 26,25 0,-25-1,24 1,1-25,-25 24,25 1,-25-1,25-24,-25 25,25-25,-25 24,24-24,-24 0,25 0,-25 0,0-1,0 1,0 0,25 0,-25 0</inkml:trace>
  <inkml:trace contextRef="#ctx0" brushRef="#br0" timeOffset="26283.2">12576 2133,'0'-25,"0"1,25 24,-25-25,0 0,25 25,-25 25,-25-25,0 25,0-25,25 24,-25-24,1 25,-1 0,0-25,25 25,-25-25,25 25,-25-25,25 24,0 1,0 0,0 0,25 0,0-25,-25 24,25-24,0 25,-1 0,1 0,0-25,0 25,24-1,-24 1,0 0,0 0,24-25,-24 25,0-1,25 1,-26-25,1 25,0-25,0 25,0 0,-1-25,-24 25</inkml:trace>
  <inkml:trace contextRef="#ctx0" brushRef="#br0" timeOffset="27539.31">12005 1563,'0'0,"25"0,0 0,0 0,0-25,-1 25,1 0,0 0,0 0,0-25,24 25,-24 0,0-25,25 25,-26 0,1-25,25 25,-25-24,24 24,-24-25,0 25,0-25,24 25,-49-25,25 25,0 0,-25-25,25 25,-25-24,-25 24,0 0,0 0,0 0,-24 0,24 0,0 0,0 0,1 0,-1 24,0-24,0 0,0 0,50 0,-25-24,25 24,0 0,0 0,-1 0,1 0,25 0,-25 0,-1-25,1 25,25 0,-25 0,-1 0,1 0,25 0,-25 0,-1 0,1 25,-25-1,-25 1,1-25,-1 25,0-25,25 25,-25-25,0 0,1 0,-1 25,0-25,0 0,25 24,0 1</inkml:trace>
  <inkml:trace contextRef="#ctx0" brushRef="#br0" timeOffset="30275.62">13742 2778,'0'-25,"-25"25,25-24,-25-1,0 0,25 0,0 0,-24 25,24-25,0 1,-25-1,25 0,0 0,-25 0,25 1,0-26,-25 25,25-24,0-1,0 0,-25 1,25-1,0-24,0 24,0 1,0-26,0 26,25-1,-25 0,0 1,25 24,-25-25,0 25,0 1,25-1,-25 0,0 0,25 0,-25 1,24-1,-24 0,25 25,-25-25,25 25,0 0,0 25,-1 0,1 0,-25-1,25 1,-25 0,25 0,-25 0,0-1,0 1,0 0,0 0,0 25,0-26,-25 1,25 0,-25 0,0 0,25-1,-24 1,-1 0,0-25,0 25,0 0,1-25,-1 24,0-24,0 0,0 25,1-25,-1 0</inkml:trace>
  <inkml:trace contextRef="#ctx0" brushRef="#br0" timeOffset="31168.27">14089 2679,'-25'0,"25"-25,0 0,25 25,-25-25,25 25,0-24,-1 24,1 0,0-25,0 25,0 0,-1 0,-24 25,25-25,-25 24,0 1,0 0,0 0,0 0,-25 0,25-1,-24 1,-1 0,0 0,25 0,-25-25,0 24,25 1,-24 0,-1-25,25 25,-25-25,25 25,25-25,0 0,-1 0,1 0,0 0,0 0,0-25,24 25,-24 0,25-25,-25 25,24-25,1 25</inkml:trace>
  <inkml:trace contextRef="#ctx0" brushRef="#br0" timeOffset="32952.25">14635 2679,'-25'0,"25"-25,25 25,-25-25,25 25,-25-25,24 25,-24-24,25 24,0 0,-25-25,25 25,0 0,-1 0,1 0,0 25,-25-1,0 1,25-25,-25 25,0 0,0 0,0 0,0-1,0 1,-25-25,25 25,0 0,-25-25,25 25,-25-25,25 24,-24 1,-1-25,25 25,-25 0,50-25,0 0,-1-25,1 25,25 0,-25-25,-1 25,26-25,-25 25,24-24,1 24,0-25,-26 25,26-25</inkml:trace>
  <inkml:trace contextRef="#ctx0" brushRef="#br0" timeOffset="46368.09">15801 3001,'-25'0,"50"0,-25-24,24 24,1 24,0-24,-25 25,25-25,-25 25,0 0,0 0,0-1,0 1,0 25,-25-25,25 24,-25-24,0 25,1-1,-1-24,0 0,0 24</inkml:trace>
  <inkml:trace contextRef="#ctx0" brushRef="#br0" timeOffset="47111.04">17661 3125,'0'0,"0"-24,-25 24,0-25,25 0,-24 0,24 0,-25 1,25-1,-25 0,25 0,0 0,0 1,0-1,-25-25,25 25,0-24,0 24,0-25,0 1,0 24,0-25,0 1,0-1,0 0,25-24,-25 24,25 1,-25 24,25-25,-25 1,24-1,1 25,-25-24,25 24,0 0,0 0,-1 1,1 24,0 0,0 0,0 0,-1 24,1 1,0 0,-25 0,25 0,-25-1,0 1,0 0,0 0,-25 0,25-1,-25 1,25 0,-25 0,1-25,-1 25,0-1,0 1,-24-25,24 25,0-25,0 25,0-25,-24 25,24-25,0 0,0 0,0 24</inkml:trace>
  <inkml:trace contextRef="#ctx0" brushRef="#br0" timeOffset="48000.23">17810 3473,'0'-25,"0"0,25 25,-1-25,1 25,0 0,-25-25,25 25,0 0,-1 25,1-25,-25 25,0 0,0 0,0-1,0 1,0 0,-25 0,25 0,-24-25,24 24,-25 1,0 0,0 0,0 0,25 0,-24-25,24 24,-25-24,25 25,-25-25,50 0,0 0,-1 0,1 0,0-25,0 25,0 0,-1 0,1-24,0 24,0 0,0-25,-1 25</inkml:trace>
  <inkml:trace contextRef="#ctx0" brushRef="#br0" timeOffset="48384.07">18157 3572,'0'-25,"0"0,25 25,0 0,-1 0,1 0,0 0,-25 25,25-25,-25 25,0 0,0-1,0 1,0 0,0 0,-25 0,0 0,25-1,-25-24,25 25,0 0,0 0,0 0,25-25,0 0,0 0,0-25,-1 25,26 0,-25-25,0 25</inkml:trace>
  <inkml:trace contextRef="#ctx0" brushRef="#br0" timeOffset="49211.01">18529 2406,'0'25,"-25"-25,25 25,-25-1,25 1,0 0,0 0,0 0,0-1,0 1,0 0,0 0,25-25,-25 25,0 0,25-25,-25 24,25-24,0 0,0 0,-1-24,1 24,-25-25,25 25,-25-25,25 25,-25-25,25 25,-25-25,24 25,-24-25,25 1,0 24,-25-25,25 25,-25-25,25 25,-1 0,1 0,0 0,0 25,0-25,-1 25,1-25,-25 24,0 1,0 0</inkml:trace>
  <inkml:trace contextRef="#ctx0" brushRef="#br0" timeOffset="49591.63">18653 2977,'0'0,"0"-25,25 25,-25-25,25 25,-25-25,25 25,-25-25,24 25,1-24,0 24,0-25,0 25,-1 0,1 0,0 0,0 0,0 0,-1 0,-24 25,25-25,0 24,-25 1,0 0</inkml:trace>
  <inkml:trace contextRef="#ctx0" brushRef="#br0" timeOffset="55792.88">10616 2108,'0'-24,"-24"24,24-25,-25 25,25 25,0-1,0 1,0 0,0 0,25-25,-25 25,0-1,24 1,-24 0,0 0,0 0,25-1,-25 1,0 0,0 0,25 0,-25-1,0 1,25 0,-25 0,0 0,25-1,-25 1,0 0,24 0,-24 0,0 0,25-1,-25 1,0 0,25 0,-25 0,25-1,-25 1,25 0,-25 0,24 0,-24-1,25 1,0 0</inkml:trace>
  <inkml:trace contextRef="#ctx0" brushRef="#br0" timeOffset="56376.97">10517 2084,'-25'0,"25"-25,25 25,-25-25,25 25,0-25,0 25,-1-25,-24 1,25 24,0-25,0 25,0-25,-1 25,1-25,0 0,0 25,0-24,-1-1,1 25,0-25,0 25,0 0,-25-25,24 25</inkml:trace>
  <inkml:trace contextRef="#ctx0" brushRef="#br0" timeOffset="57244.96">11162 3200,'-25'0,"0"0,1 0,-1 0,25 25,-25-25,0 24,25 1,-25-25,25 25,0 0,0 0,0-1,25-24,-25 25,25 0,0 0,0-25,-1 0,1 25,0-25,0 0,0 0,0 0,-25 24,24-24,1 0,0 25,-25 0,0 0,-25-25,25 25,-25-25,1 24,-1 1,0-25,0 0,0 25,0-25,1 25,-1-25,0 0,0 0,0 25,1-25,24-25</inkml:trace>
  <inkml:trace contextRef="#ctx0" brushRef="#br0" timeOffset="57564.77">11385 3423,'0'25,"25"-25,-25 25,25-25,-25 24,25 1,-25 0,25-25,-25 25,24 0,-24-1,0 1,25 0,-25 0,25 0,-25 0,0-1,0 1,25 0,-25 0,0 0,0-1,0 1,25 0</inkml:trace>
  <inkml:trace contextRef="#ctx0" brushRef="#br0" timeOffset="57864.95">11336 3621,'0'0,"0"-24,0-1,0 0,0 0,0 0,25 1,-1 24,-24-25,25 25,0-25,0 25,0-25,-1 25,1 25,0 0,-25 0,0-1,0 1,-25-25,25 25,0 0,-25 0,25-1,-24-24,24 25,-25 0,0 0,0 0</inkml:trace>
  <inkml:trace contextRef="#ctx0" brushRef="#br0" timeOffset="58578.14">11683 3497,'-25'0,"25"25,0 0,0 0,0 0,0-1,25 1,-25 0,25-25,-25 25,0-50,0 0,0 0,0 1,0-1,25 25,-25-25,0 0,0 0,24 25,1 0,0 0,0 25,0-25,-25 25,24-25,-24 25,0 0,0-50,-24 25,-1-25,25 0,0 0,0 1,0-1,25 25,-25-25,24 25,1 0,0 0,0 0,0 25,-1 0,1-25,-25 24,25 1,0 0,-25 0,25-25,-25 25,24-25,-24 24,25-24,-25 25,25-25,-25 25,25-25</inkml:trace>
  <inkml:trace contextRef="#ctx0" brushRef="#br0" timeOffset="118304.24">20117 2530,'-25'0,"50"0,-25-25,24 25,1 0,0 0,0 0,0-25,-1 25,1 0,0 0,0 0,0-24,24 24,-24 0,25-25,-26 25,26 0,-25 0,24 0,-24-25,25 25,-25 0,0 0,-1 0,1 0,0 0,0 0,0-25,-1 25,1 0,0 0,-25-25,-25 25,25-24,-25-1,25 0,-24 25,24-25,0 0,0 1,-25 24,25-25,0 0,0 0,0 0,0 1,0-26,0 25,0 0,0 1,0-1,0 0,0 0,25 0,-25 1,0-1,24 0,1 0,-25 0,0 1,25 24,-25-25,25 0,0 0,-25 0,24 25,1 0,-25-25,25 25,0 0,0-24,-1 24,1 0,0 0,0 0,0 0,-1 0,1 0,0 0,0 0,0 0,-1 24,-24 1,25-25,-25 25,0 0,25 0,-25 0,0-1,0 1,0 0,0 0,0 0,0-1,0 26,0-25,-25 0,25-1,-25 1,25 0,-24 25,-1-26,25 1,-25 25,0-25,0-1,25 1,-24 0,-1 0,25 0,-25-1,25 1,0 0,0 0,25 0,0-1,-1-24,1 0,0 0,0 25,0-25,-1 0,26 0,-25 0,0 0,24 0,-24 0,0 0,24 0,-24 0,25 0,-25 0,0 0,-1 0,1-25,0 25,0 0</inkml:trace>
  <inkml:trace contextRef="#ctx0" brushRef="#br0" timeOffset="119380.05">21605 1116,'0'-25,"0"1,25 24,-25-25,24 25,1 0,-25-25,25 25,0 0,0 0,0 0,-1 0,1 0,0 0,0 25,-25 0,25-25,-25 24,0 1,0 0,0 0,0 0,0-1,-25-24,25 25,-25-25,25 25,-25-25,25 25,-25-25,1 25,-1-25,25 24,-25-24,0 25,0 0,25 0,-25-25,25 25,25-25,-25 24,25-24,0 0,0 0,-25-24,25 24,-1 0,1 0,0 0,25 0,-26-25,1 25,0 0,0 0,0 0,24 0,-24-25,0 25,0 0,-1 0,1 0,0 0,-50 0</inkml:trace>
  <inkml:trace contextRef="#ctx0" brushRef="#br0" timeOffset="121157.11">19968 3125,'-25'0,"25"-24,25 24,0 0,-1 0,1 0,0 0,25 0,-26 0,1 0,25 0,-25-25,24 25,-24 0,25-25,-1 25,1 0,-1-25,1 25,24-25,-24 25,25-24,-26 24,26-25,-1 25,0-25,1 25,24-25,-25 0,26 25,-26-24,25-1,-24 25,24-25,0 25,-24-25,-1 25,25-25,-24 25,-1-24,-24 24,24 0,-24-25,24 25,-24 0,-1 0,1-25,-25 25,-1 0,26 0,-25 0,0 0,-25-25,25 25,-1 0,1-25</inkml:trace>
  <inkml:trace contextRef="#ctx0" brushRef="#br0" timeOffset="122161.04">20067 3497,'0'0,"0"25,-25-25,25 25,-25-25,1 25,-1 0,25-1,-25-24,0 25,0 0,25 0,-24 0,-1 0,0-1,0 1,0 0,1 0,-1-25,25 25,-25-1,0 1,0 0,25 0,-24 0,-1-1,25 1,0 0,25-25,-1 0,1 0,0 0,0 0,0 0,-25-25,24 25,1 0,0 0,0 0,0 0,-1 0,1 0,0 0,0 0,0 0,-1-25,1 25,0 0,0 0,-25-24</inkml:trace>
  <inkml:trace contextRef="#ctx0" brushRef="#br0" timeOffset="122612.19">19968 3696,'0'25,"0"0,25-1,-25 1,0 0,24 0,-24 0,0-1,0 1,25 0,-25 25,0-26,0 1,0 0,0 25,0-26,0 1,0 0,0 0,0 24,0-24,0 0,0 0,0 0,0-1,0 1,0 0,0 0,0 0,0-1,0 1</inkml:trace>
  <inkml:trace contextRef="#ctx0" brushRef="#br0" timeOffset="123399.99">19918 4118,'25'0,"0"0,0 0,-25-25,24 25,1 0,0 0,0 0,0-25,-1 25,1 0,0 0,-25-25,25 25,0 0,-1 0,1 0,-50 0</inkml:trace>
  <inkml:trace contextRef="#ctx0" brushRef="#br0" timeOffset="124109.13">20762 3770,'0'25,"-25"-25,25 25,0 0,-25 0,25-1,-25 1,0 0,25 0,-25 0,1-1,-1 26,25-25,-25 0,0 24,0-24,1 0,-1 0,0-1,25 1,-25-25,25 25,0 0,0 0,25-25,0 0,0 0,-1 0,1 0,0 0,0 0,0 0,-1 0,1 0,0 0,0 0,0 0,0 0,-1 0,1 0,0 0,0 0,0 0,-1 0,1 0,0 24,0-24,-25-24,-25-1,0 0,25 0,-25 0,25 1,-24-1,-1 0,0 0,25-24,-25 24,0 0,1-25,24 26,-25-26,25 25,-25-24,25 24,0 0,0 0,0 0,0 1</inkml:trace>
  <inkml:trace contextRef="#ctx0" brushRef="#br0" timeOffset="124845.11">20935 3448,'0'0,"0"-25,0 0,25 0,0 1,0 24,-1 0,-24-25,25 25,0 0,-25 25,25-25,-25 24,0 1,0 0,0 0,0 0,0-1,-25 1,25 0,-25-25,25 25,-25-25,1 25,-1-1,0 1,0-25,25 25,25-25,-25-25,25 25,0 0,-1 0,1-25,0 25,0 0,0-24,-1 24,1 0,0-25,0 25,0 0,-25-25</inkml:trace>
  <inkml:trace contextRef="#ctx0" brushRef="#br0" timeOffset="126175.96">21382 4192,'24'0,"1"0,0 0,-25-25,25 25,0 0,-1 0,1 0,0-25,0 25,0 0,-1-24,1 24,0 0,-25-25,25 25,0 0,0 0,-25-25,24 25,1 0,0-25</inkml:trace>
  <inkml:trace contextRef="#ctx0" brushRef="#br0" timeOffset="126504.93">21654 3944,'0'-25,"0"50,0 0,0 0,25-1,-25 1,0 0,25 0,-25 0,0-1,0 1,25 0,-25 0,0 24,0-24,0 0,0 0,25 0,-25-1,0 1,0 0,0 0,25-25</inkml:trace>
  <inkml:trace contextRef="#ctx0" brushRef="#br0" timeOffset="127440.13">22324 3547,'0'25,"0"0,0-1,25-24,-25 25,0 0,25 0,-25 0,0 0,25-1,-25 1,0 0,0 25,24-26,-24 1,0 25,0-25,0-1,0 1,0 25,0-25,0-1,0 1,0 0,0 0,0 0,0-1,0 1,0 0,0-50,-24 25,24-25</inkml:trace>
  <inkml:trace contextRef="#ctx0" brushRef="#br0" timeOffset="127879.96">22151 3522,'0'0,"0"-25,24 1,1 24,-25-25,25 25,0-25,0 0,-1 25,-24-25,25 1,0-1,0 0,0 0,-25 0,24 1,1-1,0 25,-25-25,25 0,0 25,-25 25,24 0,-24 0,0-1,25 1,-25 0,0 0,0 0,0-1,0 26,25-25,-25 0,0-1,0 1,0 0,0 0,25 0,-25-1,0 1,0 0,0 0,0 0,25-25</inkml:trace>
  <inkml:trace contextRef="#ctx0" brushRef="#br0" timeOffset="128455.93">22820 4242,'0'-25,"-24"25,-1 0,0 0,25 25,-25-25,25 24,-25-24,25 25,0 0,0 0,25 0,0-1,-25 1,25-25,-25 25,25-25,-25 25,0 0,0-1,0 1,-25-25,0 0,0 0,25-25</inkml:trace>
  <inkml:trace contextRef="#ctx0" brushRef="#br0" timeOffset="128949.11">22969 4341,'0'25,"0"-1,0 1,0 0,0 0,0 0,25-1,-25 1,0 0,0 0,0 0,0-1,0 1,0 0,0 0,0 0,0-1,0 1,0 0,0 0,0 0,0-50,0 0,0 0,0 0,0 1,0-1,0 0,0 0,-25 0,25 1,0-1,0 0,0 0,0 0,0 1,0-1,0 0,25 25,-25-25,25 25,0-25,-1 25,1 0,0 0,-25 25,0 0,0 0,-25-25,0 0,25 25</inkml:trace>
  <inkml:trace contextRef="#ctx0" brushRef="#br0" timeOffset="129540.93">23242 4415,'0'-25,"-25"25,25 25,-25-25,25 25,-24-25,24 25,0 0,-25-25,25 24,0 1,0 0,25-25,-25-25,24 25,-24-25,25 25,-25-24,25-1,0 0,-25 50,0 0,0-1,25-24,-25-24,24 24,-24-25,25 25,-25-25,25 25,-25-25,25 25,0 0,-1 0,1 0,0 0,-25 25,0 0,25-25,-25 25</inkml:trace>
  <inkml:trace contextRef="#ctx0" brushRef="#br0" timeOffset="130756.09">22870 3076,'0'-25,"25"25,-25-25,25 25,-1 0,1 0,-25-25,25 25,0 0,0 0,-25 25,24-25,-24 25,0 0,0 0,0-1,0 1,-24-25,24 25,0 0,-25-25,25 25,-25-1,25 1,-25-25,25 25,-25-25,1 25,24 0,-25-25,0 24,25 1,-25-25,0 25,1 0,24 0,24-25,-24-25,25 25,0 0,0 0,0-25,-1 25,1 0,0 0,0 0,-25-25,25 25,-1 0,1 0,0-25,0 25,0 0,-1 0,1 0,0-24,0 24</inkml:trace>
  <inkml:trace contextRef="#ctx0" brushRef="#br0" timeOffset="144666.72">20662 3572,'0'-25,"25"25,-25-25,25 25,0 0,0 0,-1 0,-24 25,25-25,0 0,-25 25,25-25,0 25,-1-25,-24 24,0 1,0 0,0 0,0 0,0 0,-24-25,24 24,0 1,-25-25,25 25</inkml:trace>
  <inkml:trace contextRef="#ctx0" brushRef="#br0" timeOffset="153371.78">1885 4837,'25'0,"0"0,0 0,-1 0,1-25,0 25,0 0,0 0,-25-25,24 25,1 0,0 0,0 0,0 0,-1 0,1 0,0 0,25 0,-26 0,1 0,0 0,0 0,0 0,-1 0,1 0,0 0,0 0,0 25,-1-25,1 0,0 0,-25 25,25-25,0 0,-50 0,25-25,-25 0,0 0,0 1,1 24,24-25,-25 0,25 0,-25 0,0 1,25-1,-25 25,25-25,-24 0,24 0,-25 1,25-1,0 0,0 0,-25 0,25 1,0-1,0 0,0 0,0 0,25 1,-25-1,25 0,-25 0,24 25,-24-25,25 1,-25-1,25 25,-25-25,25 0,0 25,-25-25,24 25,1-24,0-1,0 25,0 0,0 0,-1 0,1-25,0 25,0 0,0 25,-1-25,1 25,0-1,0 1,-25 0,25 0,-25 0,0-1,0 1,0 0,0 0,0 0,0-1,0 26,-25-25,25 0,-25-1,25 26,-25-25,25 0,-25-1,25 1,0 0,-24 0,24 0,0-1,0 1,24 0,1 0,0-25,-25 25,25-25,0 24,-1-24,-24 25,25-25,0 25,0-25,0 25,-1-25,1 0,25 25,-25-25,-1 0,1 25,0-25,0 0,0 0,-1 0,1 0,0 0,0 0</inkml:trace>
  <inkml:trace contextRef="#ctx0" brushRef="#br0" timeOffset="153767.63">3646 4366,'-25'0,"50"0,0 0,0 0,0 0,0-25,-1 25,1 0,0 0,0-25,24 25,-24-25,0 25,0 0,0-25,-1 25,1-24,0 24,0 0</inkml:trace>
  <inkml:trace contextRef="#ctx0" brushRef="#br0" timeOffset="154091.59">3721 4564,'25'0,"-1"0,1 0,0 0,0 0,-25-25,25 25,-1 0,1-25,0 25,0 0,0 0,-1-24,1 24,0 0,0-25,0 25,-1 0,1 0,0 0</inkml:trace>
  <inkml:trace contextRef="#ctx0" brushRef="#br0" timeOffset="155183.79">5110 3795,'-25'0,"25"25,25 0,-25 0,0-1,25 1,-25 0,24 25,-24-26,25 1,-25 25,25-25,-25-1,0 1,25 0,-25 0,25 0,-25-1,0 1,24 0,-24 0,-24-25,-1 0,0 0,0 0,0 0,1 0,-1 25,0-25,0 24,0-24,1 0,24 25,-25-25,0 25,0 0,25 0,-25-25,25 24,0 1,0 0,0 0,0 0,0-1,0 1,0 0,0 0,0 0,25-25,-25 24,25-24,0 0,0 0,-1 0,1-24,0-1,-25 0,25 25,-25-25,0 0,25 25,-25-24,0-1,0 0,24 0,-24 0,0 1,0-1,0 0,25 25,-25 25,25-25,-25 25,0-1,25-24,-25 25,0 0,25-25,-25 25,24-25,-24 25,25-25,0 0,-25 24,25-24,0 0,-25-24,24 24,1 0,0 0,-25-25,25 25,0-25</inkml:trace>
  <inkml:trace contextRef="#ctx0" brushRef="#br0" timeOffset="155960.79">4514 3671,'0'-25,"25"25,0 0,0 0,0 0,-1-25,1 25,0 0,0-24,0 24,24 0,-24 0,0-25,0 25,0 0,24-25,-24 25,0-25,0 25,-1 0,1 0,-25-25,25 25,0 0,-25-24,25 24,-25-25,-25 25,25-25,-25 25,0 0,0 0,1 0,-1 0,0 25,0-25,0 0,25-25,25 25,0 0,0 0,0-25,-1 25,1 0,25 0,-25 0,-1-25,1 25,0 0,0 0,0 0,-1 0,1 0,0 0,-25 25,-25-25,25 25,-25-25,1 25,-1-25,0 25,0-25,0 24,1-24,-1 0,25 25</inkml:trace>
  <inkml:trace contextRef="#ctx0" brushRef="#br0" timeOffset="156644.78">5730 4242,'0'24,"0"1,0-50,0 50,0 0,25-25,-25-25,0 0,0 1,0-1</inkml:trace>
  <inkml:trace contextRef="#ctx0" brushRef="#br0" timeOffset="157100.74">5978 3919,'-25'-25,"25"1,25 24,-25 24,0 1,25-25,-25 25,25 0,-25 0,24-1,-24 1,25 25,-25-25,0-1,25 1,-25 25,0-25,0-1,0 26,0-25,0 0,25-1,-25 1,0 0,0 0,0 0,25-1,-1 1,1-25,0 0,0 0,0 0,-1-25,1 25,0 0,0-24,0 24,24-25,-24 25,0-25,24 25,-24-25,25 0</inkml:trace>
  <inkml:trace contextRef="#ctx0" brushRef="#br0" timeOffset="157611.59">6003 3820,'0'-25,"25"25,-25-25,24 25,1 0,-25-24,25 24,0 0,0-25,-1 25,26-25,-25 0,0 25,24-25,-24 25,0-25,24 25,-24-24,0 24,-25-25,25 25,0 0,-25-25</inkml:trace>
  <inkml:trace contextRef="#ctx0" brushRef="#br0" timeOffset="157968.77">6127 4043,'25'0,"-1"-25,1 25,0 0,0 0,-25-24,25 24,-1 0,1-25,0 25,0 0,0-25,24 25,-24-25,0 25,0-25,24 1,-24 24,0-25,0 0,-1 25,1 0,0-25,0 25</inkml:trace>
  <inkml:trace contextRef="#ctx0" brushRef="#br0" timeOffset="158632.76">5655 3473,'0'-25,"25"25,0 0,0 0,0 0,-25-25,24 25,1 0,0 0,0-25,0 25,0 0,-1-25,1 25,25-24,-25 24,-1-25,1 25,25-25,-25 0,-1 25,26-25,-25 1,0 24,-1-25,1 25,-25-25,25 25,-25-25,25 25,-50 0,0 0,0 0,1 0,-1 0,0 0,0 25,0-25,1 0,-1 25,0-25,50 0,-25-25,25 25,-1 0,1 0,0-25,0 25,0 0,-1 0,1 0,0 0,0 0,0 0,-1 0,1 0,0 0,0 0,-25 25,0 0,0 0,-25-1,0 1,0-25,25 25,-24-25,-1 25,0-25,0 25</inkml:trace>
  <inkml:trace contextRef="#ctx0" brushRef="#br0" timeOffset="159311.6">5333 5234,'-25'0,"25"-25,25 25,0 0,-25-25,25 25,-1 0,1 0,0-25,25 25,-26 0,26 0,-25-24,24 24,1 0,0-25,-1 25,1-25,0 0,-1 25,1-25,-1 25,1-24,0-1,-1 25,1-25,-25 25,24-25,-24 25,0 0,0-25,-1 25,1 0</inkml:trace>
  <inkml:trace contextRef="#ctx0" brushRef="#br0" timeOffset="159883.54">5854 5283,'-25'0,"25"25,25-25,-25 25,0 0,25 0,-25-1,0 1,25 0,-25 25,24-26,-24 26,0-25,25 24,-25-24,25 0,-25 25,25-26,-25 26,25-25,-25 25,0-26,24 26,-24-25,0 0,0-1,0 1,25 0,-25 0,0 0,0-1,0 1,0-50,-25 1,25-1,-24 0,24 0,0 0,0 1,0-1,0 0,0 0,24 0,-24 1,0-1,25 0,0 0,0 25,0 0,-1 0,1 0,0 0,-25 25,25-25,0 25,-1 0,1-25,-25 24,25-24,0 25,-25 0,25-25,-1 0,-24 25,25-50</inkml:trace>
  <inkml:trace contextRef="#ctx0" brushRef="#br0" timeOffset="160343.56">5655 5804,'0'0,"25"0,-25-25,25 25,-25-24,25 24,0 0,-1-25,1 25,0-25,0 25,0-25,0 25,-1-25,1 25,0-24,0 24,0-25,-1 25,1-25,0 25,0-25,0 25,-1 0,1-25,0 25,-50 0</inkml:trace>
  <inkml:trace contextRef="#ctx0" brushRef="#br0" timeOffset="166860.03">7094 4490,'0'-25,"0"50,-25-1,25 1,-24-25,24 25,-25-25,25 25,0 0,-25-25,0 24,0 1,25 0,0 0,25-25,0 25,0-1,0 1,-1-25,-24 25,25 0,0-25,-25 25,25 0,0-25,-25 24,24 1,1 0,0 0,0 0</inkml:trace>
  <inkml:trace contextRef="#ctx0" brushRef="#br0" timeOffset="167464.04">7119 4663,'25'25,"0"-25,-1 0,-24 25,25-25,0 0,0 0,0 0,-1 0,1 25,25-25,-25 0,-1 0,26 24,-25-24,24 0,-24 25,25-25,-1 25,-24-25,25 25,-25-25,24 25,1-25,-25 25,24-25,-24 24,25-24,-25 25,24-25,-24 0,25 0,-26 25,26-25,-25 0,0 0,-1 0,1 0,0 0,0 0,-25 25</inkml:trace>
  <inkml:trace contextRef="#ctx0" brushRef="#br0" timeOffset="167955.5">8731 4415,'0'0,"-25"0,25 25,25 0,0 0,-25-1,25 1,-25 0,25 0,-25 24,24-24,-24 25,25-25,-25 24,25 1,-25-25,25 24,-25-24,25 25,-25-25,0 24,24-24,-24 25,0-26,25 1,-25 0,0 0,0 0,0-1,25 1,-25 0</inkml:trace>
  <inkml:trace contextRef="#ctx0" brushRef="#br0" timeOffset="168515.47">9103 5110,'0'-25,"25"25,-25 25,25-25,-25 25,25-25,-25 24,25-24,-25 25,0 0,24-25,-24 25,0 0,0-50,0 0,0 0,0 0,0 1,25 24,-25-25,25 25,-25-25,25 0,0 25,-1 0,-24 25,25-25,-25 25,0 0,25-1,-25 1,0 0,0 0,0 0,25-1,-25 1,25 0,-1 0,1 0,-25-1,25-24,0 25</inkml:trace>
  <inkml:trace contextRef="#ctx0" brushRef="#br0" timeOffset="168812.28">9550 4936,'0'-25,"25"50,-1 0,-24 0,25 0,-25-1,0 1,25 0,-25 0,25 0,0-1,-25 1,0 0,24 0,-24 0,25-1,-25 1,25 0,0-25</inkml:trace>
  <inkml:trace contextRef="#ctx0" brushRef="#br0" timeOffset="169031.64">9575 5159,'0'-24,"24"24,1 0,0-25</inkml:trace>
  <inkml:trace contextRef="#ctx0" brushRef="#br0" timeOffset="169420.63">9897 5110,'-25'25,"25"-50,25 25,0 0,-25-25,25 25,-1-25,-24 0,25 25,-25-24,25 24,-25-25,-25 25,0 0,25 25,-24-25,24 24,-25-24,25 25,0 0,-25-25,25 25,0 0,0-1,0 1,0 0,25-25,-25 25,25-25,-1 0,-24 25,25-25,0 0,0 0,-25-25,25 25,0 0,-1 0</inkml:trace>
  <inkml:trace contextRef="#ctx0" brushRef="#br0" timeOffset="170043.62">10244 5085,'25'0,"0"0,-25 25,25-25,0 0,-25 25,24-25,-24 24,25-24,-25 25,0 0,-25-25,1 0,-1 0,25-25,0 0,0 1,0-1,0 0,25 25,-25-25,24 25,1 0,-25 25,0 0,25-25,-25 25,0-1,0 1,25-25,-25 25,25-25,-1 0,1-25,0 0,0 1,-25-1,25 0,-25 0,0 0,0 1,0-1,0 0,0 0,-25 0,50 50,-1-25,1 25,0 0,0 0,0-1,-1 1,1-25,-25 25,25-25,-25 25,0 0,0-1,-25 1,0-25</inkml:trace>
  <inkml:trace contextRef="#ctx0" brushRef="#br0" timeOffset="170299.98">10964 4936,'0'0,"0"25,-25-25,25 25,0 0,0-1,0 1,0 0,0 0,0 0,25-1,-1 1,1-25,0 0,0-25</inkml:trace>
  <inkml:trace contextRef="#ctx0" brushRef="#br0" timeOffset="170404.31">11038 4911,'0'25</inkml:trace>
  <inkml:trace contextRef="#ctx0" brushRef="#br0" timeOffset="170684.37">11137 4638,'-25'0,"25"25,25-25,-25 25,0 0,25 0,-25-1,0 1,25 0,-25 0,25 0,-25 24,25-24,-25 0,0 0,24 0,-24-1,0 1,25 0,-25 0,25 0,-25-1,25 1,-25 0</inkml:trace>
  <inkml:trace contextRef="#ctx0" brushRef="#br0" timeOffset="171232.61">11187 5060,'0'25,"-25"-25,25-25,25 25,0 0,0-25,-1 25,1-24,0 24,0-25,0 25,-1-25,1 25,-25-25,25 25,0 0,-25 25,25-25,-25 25,0 0,0-1,0 1,0 0,24-25,1 0,0 0,-25-25,25 25,-25-25,25 1,-25-1,0 0,24 0,-24 0,25 1,-25-1,0 0,0 0,0 0,0 0,25 25,-25-24,25 24,-25 24,25 1,-1 0,1 0,0 0,0 24,0-24,-25 25,24-25,1 24,0-24,0 25,0-26,-1 26,-24-25,25 0,-25-1,0 1,0 0,0 0,0 0,0-1,-25-24,1 0,-1 0,0 0,0 0,0 0,1-24,-1-1,0 0,25 0,0 0,0 1,0-1,0 0,25 25</inkml:trace>
  <inkml:trace contextRef="#ctx0" brushRef="#br0" timeOffset="175869.55">20588 4961,'0'-25,"0"50,-25-25,0 25,25 0,-25-25,25 24,-24 1,-1 0,0 25,0-26,0 26,-24-25,24 24,-25 1,1 0,-1-1,25 1,-24-1,-1 1,25-25,-24 24,24-24,0 25,0-25,1-25,24 24,-25 1,25 0</inkml:trace>
  <inkml:trace contextRef="#ctx0" brushRef="#br0" timeOffset="176326.55">20290 4887,'0'-25,"25"25,0 0,0-25,-1 25,1 0,0 0,0-25,0 25,-1 0,1-25,0 25,0 0,0 0,-1-25,1 25,0 0,0 0,-25 25,0 0,0 0,0 0,0 0,0-1,0 1,0 0,0 0,0 0,-25 24,25-24,0 0,0 0,0 24,0-24</inkml:trace>
  <inkml:trace contextRef="#ctx0" brushRef="#br0" timeOffset="178030.37">18058 5457,'0'-25,"0"50,0 0,0 0,0-1,0 1,0 0,25 0,-25 0,0-1,0 1,0 0,0 0,24-25,-24 25,25-1,-25 1,0 0,-25-25,1 0,-1 0,0 0,0 0,0 0,1 0,24 25,-25-25,0 0,0 0,25 25,-25-25,1 25,-1-1,0-24,25 25,-25-25,25 25,-25-25,25 25,0 0,0-1,0 1,0 0,25-25,0 0,0-25,0 25,-25-25,24 25,1-24,0 24,-25-25,25 25,0-25,-1 0,-24 0,25 25,-25-24,0 48,0 1,0 0,25-25,0 25,0-25,-1 0,1 0,0-25,0 25,0 0,-25-25,24 25,1-25,0 1,-25-1,0 0,-25 0,25 0,-25 25,1 25,24 0,0 0,0 0,0-1,0 1,0 0,24-25,-24 25,0 0,25-1,-25 1,25-25,0 25,0-25,-1 0,1 0,0-25,0 25,0 0</inkml:trace>
  <inkml:trace contextRef="#ctx0" brushRef="#br0" timeOffset="178319.34">18479 5680,'-24'0,"24"25,24 0,-24 0,0-1,25 1,-25 0,0 0,25 0,-25 0,25-1,-25 1,0 0,25 0,0 0,-25-1,24 1,1 0,0-25</inkml:trace>
  <inkml:trace contextRef="#ctx0" brushRef="#br0" timeOffset="178514.63">18479 5953,'25'0,"0"-25,0 25,0 0,0 0,-25-24,24 24,1 0</inkml:trace>
  <inkml:trace contextRef="#ctx0" brushRef="#br0" timeOffset="178938.51">18802 5829,'-25'0,"25"25,0 0,0 0,0-1,0 1,0 0,0 0,25-25,-25 25,25-25,-25 24,25-24,-25 25,24-25,1 0,-25-25,25 25,-25-24,25 24,-25-25,0 0,0 0,0 0,0 1,0-1,0 50,0-1,0 1,0 0,0 0,25-25,-25 25,24-25,-24 24,25-24,0 0,-25 25,25-25,0 0,-25 25</inkml:trace>
  <inkml:trace contextRef="#ctx0" brushRef="#br0" timeOffset="179590.55">19149 5953,'0'0,"25"0,-25 25,25-25,-25 25,0 0,25-25,-25 24,0 1,0 0,0-50,0 0,0 1,24-1,1 25,-25-25,0 50,25-25,-25 25,25-25,-25 24,25 1,-1 0,1-25,0 25,0-25,0 0,-25-25,24 25,1-25,0 0,-25 1,0-1,0 0,0 0,0 0,0 50,0 0,0 0,0 0,25-25,-25 24,25-24,0 25,-1-25,1 0,0 0,0 0,0 0</inkml:trace>
  <inkml:trace contextRef="#ctx0" brushRef="#br0" timeOffset="179770.25">19596 5854,'0'0,"-25"0,25-25,25 25</inkml:trace>
  <inkml:trace contextRef="#ctx0" brushRef="#br0" timeOffset="180305.72">19745 5879,'-25'0,"25"25,0-1,25-24,-25 25,24 0,1 0,-25 0,25-25,0 0,0 0,-25-25,24 25,-24-25,25 25,0-25,0 25,-25-25,0 1,0 48,0 1,25 0,-25 0,24 0,-24-1,0 1,25 0,-25 0,25 0,-25-1,25 1,-25 0,25 0,-25 0,0-1,0 1,24-25,-24 25,0 0,-24-25,24 25,-25-25,0 0,0 0,0 0,1-25,-1 25,25-25</inkml:trace>
  <inkml:trace contextRef="#ctx0" brushRef="#br0" timeOffset="180485.34">20489 5928,'0'-24,"0"-1</inkml:trace>
  <inkml:trace contextRef="#ctx0" brushRef="#br0" timeOffset="192561.18">2629 14784,'-25'0,"25"24,0 1,0 0,25 0,-25 24,0-24,25 25,-25-25,0 24,25 1,-25-1,0 1,25 0,-25-1,0 1,25 0,-25-1,0 1,24-1,-24 1,0 0,25-1,-25 1,0-25,0 24,25-24,-25 0,0 0,0-1,0 1,0 0,25-25,-25 25</inkml:trace>
  <inkml:trace contextRef="#ctx0" brushRef="#br0" timeOffset="192953.34">2654 14808,'0'0,"0"-24,-25 24,0 0,1 0,48 0,-24-25,25 25,0 0,0-25,0 25,0-25,-1 25,26 0,-25-25,24 25,-24 0,0-24,25 24,-26 0,26 0,-25-25,24 25,-24 0,0 0,0 0,0 0,-1 0,1 0,0 0,0 0,0 0,-25 25</inkml:trace>
  <inkml:trace contextRef="#ctx0" brushRef="#br0" timeOffset="193330.34">2877 15131,'-24'25,"-1"-25,25 24,-25-24,0 25,0-25,25 25,25-25,0 0,0 0,0 0,-1 0,1 0,0 0,0-25,0 25,-1 0,26 0,-25 0,0-25,24 25,-24 0,0 0,24 0,-24 0,0 0,0-24,0 24,-1 0,1 0,0 0,0 0,0 0,-1 0</inkml:trace>
  <inkml:trace contextRef="#ctx0" brushRef="#br0" timeOffset="193958.34">2381 14412,'-25'0,"1"0,-1 0,50 0,-1 0,1-25,0 25,0 0,0 0,-1-25,26 25,-25-25,0 25,24-25,-24 25,25-25,-25 25,24-24,1-1,-25 25,24-25,-24 25,0-25,0 0,24 25,-24-24,0 24,-50 0,0 0,0 0,1 0,-1 24,0-24,0 0,0 25,1-25,-1 0,50-25,-1 25,1 0,0-24,0 24,0 0,24-25,-24 25,0 0,0 0,-1 0,1 0,0 0,-25 25,25-25,-25 24,0 1,0 0,-25-25,25 25,-25 0,0-1,1-24,-1 25,0 0,0 0,0 0,1 0,-1-1</inkml:trace>
  <inkml:trace contextRef="#ctx0" brushRef="#br0" timeOffset="194665.33">3721 15825,'0'0,"-25"0,0 0,25 25,-25-25,0 0,1 25,-1 0,0-25,25 25,-25-1,0-24,25 25,-24-25,-1 25,25 0,-25-25,25 25,-25-1,25 1,0 0,0 0,0 0,0-1,0 1,25-25,-25 25,0 0,25-25,-25 25,25-25,-25 24,24-24,1 0,0 25,0-25,0 0,-1-25,1 25,0 0,0-24</inkml:trace>
  <inkml:trace contextRef="#ctx0" brushRef="#br0" timeOffset="195786.17">3894 16049,'0'0,"-24"0,24 24,0 1,0 0,0 0,24 0,-24-1,25 1,0-25,-25 25,25-25,0 0,-1 0,1 0,0-25,0 25,-25-25,0 1,0-1,-25 25,0 0,0 0,25-25,-24 25,-1 0,0 0,0 0,0 0,50-25,0 25,-25-25,25 25,-25-24,25 24,-25-25,24 25,-24-25,25 25,0-25,-25 50,25 0,0 0,-25-1,24-24,-24 25,25 0,0 0,0-25,-25 25,25-25,-1 0,1 0,0 0,-25-25,0 0,25 0,-25 0,0 1,0-1,0 0,0 0,0 0,0 50,0 0,0 0,25-25,-25 25,24-1,-24 1,25-25,0 25,0 0,0-25,-1 25,1-25,0 0,-25-25,0 0,25 25,-25-25,0 0,25 1,-25-1,0 0,24 0,-24 50,25-25,-25 25,25 0,-25-1,25-24,-25 25,0 0,0 0,0-50,0 0,0 0,25 25,-25-24,0-1,24 0,-24 0,25 25,-25-25,25 25,-25 25,25-25,0 25,-25 0,25 0,-25-1,24 1,-24 0,25-25,-25 25,25-25,-25 25,25-25,-25 24,25-24,-1 0,1 0</inkml:trace>
  <inkml:trace contextRef="#ctx0" brushRef="#br0" timeOffset="196049.31">5035 15677,'0'0,"0"-25,0 0,0 50,0 0,0-1,25-24,-25 25,0 0,25 0,-25 24,25-24,-25 0,25 0,-25 0,24 24,-24-24,25 0,-25 0,25-25,-25 24,25 1,0 0,-1 0</inkml:trace>
  <inkml:trace contextRef="#ctx0" brushRef="#br0" timeOffset="196234.31">5035 16049,'0'24,"-24"-24,24-24,24 24,-24-25,25 25,0-25,0 0</inkml:trace>
  <inkml:trace contextRef="#ctx0" brushRef="#br0" timeOffset="196810.31">5308 15999,'0'25,"0"0,25-25,-25-25,25 25,0 0,-25-25,24 25,-24-25,25 25,0-25,-25 1,0-1,-25 25,0 25,1-25,24 24,0 1,0 0,0 0,0 0,0-1,0 1,24 0,-24 0,25-25,0 0,0 0,0 0,-1 0,1-25,0 0,-25 0,25 25,0-24,-25-1,24 0,-24 0,25 0,-25 1,0-1,0 0,0 50,25 0,-25-1,25 1,0 0,-1 0,1 0,0-1,0 1,0-25,0 0,-25 25,24-25,1 0,0 25,0-25,0 0</inkml:trace>
  <inkml:trace contextRef="#ctx0" brushRef="#br0" timeOffset="197577.87">6548 15329,'-24'0,"24"-25,24 25,1 0,0 0,0 0,0 0,-1-24,1 24,25-25,-25 25,-1 0,26-25,-25 25,0-25,24 25,-24 0,0-25,0 25,0 0,-1-24,1 24,0 0,-25 24,-25-24</inkml:trace>
  <inkml:trace contextRef="#ctx0" brushRef="#br0" timeOffset="197905.11">6648 15503,'24'0,"1"0,0-25,0 25,0 0,-1-25,1 25,0 0,25-24,-25 24,-1 0,26-25,-25 25,0-25,-1 25,1 0,25-25,-25 25,-1 0,1 0,-25-25,25 25,0 0,0 0</inkml:trace>
  <inkml:trace contextRef="#ctx0" brushRef="#br0" timeOffset="199261.93">8830 14709,'0'-25,"-24"25,24 25,0 0,0 0,0 0,0-1,24 26,-24-25,0 24,25 1,-25 0,0-1,25 1,-25-25,25 24,-25 1,25-1,-25 1,0 0,24-25,-24 24,25-24,-25 25,0-26,0 26,0-25,0 0,25-1,-25 1,0 0,0 0,0-50,-25 25,25-25,0 0,0 1,0-1,0 0,0 0,0 0,0 1,0-1,25 0,-25 0,25 25,-25-25,0 1,25 24,0-25,-1 25,1-25,0 25,0 25,0-25,-25 25,24-25,-24 24,25-24,-25 25,0 0,25-25,-25 25,25 0,-25-1,25-24,-25 25,24 0,1 0,0-25,0 0,0 0,-25-25,24 25</inkml:trace>
  <inkml:trace contextRef="#ctx0" brushRef="#br0" timeOffset="199641.18">8558 15304,'0'-24,"-25"24,50-25,-1 25,1 0,0-25,0 25,0-25,-1 25,1-25,0 25,0-24,24 24,-24-25,0 25,0-25,0 25,-1 0,1-25,0 25,0 0,0 0</inkml:trace>
  <inkml:trace contextRef="#ctx0" brushRef="#br0" timeOffset="201073.23">9599 14784,'0'24,"0"1,25 0,-25 0,0 0,25-1,-25 1,25 25,-25-25,25 24,-25-24,24 25,-24-26,25 26,-25-25,0 0,25 24,-25-24,25 0,-25 0,25 0,-25-1,0 1,24 0,-24 0,0 0,0-1,0 1,0-50,-24 1,24-1,0 0,-25 25,25-25,0 0,0 1,0-1,-25 0,25 0,0 0,0 0,0 1,0-1,0 0,0 0,0 0,0 1,0-1,0 0,0 0,0 0,0 1,0-1,25 25,-25-25,25 25,-1 0,1 0,-25 25,25-25,-25 25,0-1,0 1,0 0,-25 0,25 0,-25-25,1 24,24 1,24 0,1-25,-25 25,25-25,0 25,0-25,-25 24,24 1,1-25,0 25,25 0,-25 0,-1-25,1 25,0-1,0-24,0 25,-1-25,1 25,0-25,0 0,0 25,-1-25,1 0</inkml:trace>
  <inkml:trace contextRef="#ctx0" brushRef="#br0" timeOffset="201793.64">9426 14436,'0'25,"0"0,25-25,-1 25,1-25,0 25,0-25,0 0,-1 0,1 0,0 0,0 0,0 0,-1 0,1 0,0-25,0 25,0 0,-1-25,1 0,0 25,-25-25,0 1,-25 24,25-25,-25 25,1 0,-1 0,0 0,0 0,50 0,0 0,-25 25,25-25,-1 0,1 0,0 24,0-24,0 0,-1 0,1 25,0-25,0 0,0 25,-25 0,-25-25,25 25,-25-25,25 24,-25-24,0 0,1 25,-1-25,0 25,0-25,0 0,25 25,-24-25,-1 0,0 0,25 25</inkml:trace>
  <inkml:trace contextRef="#ctx0" brushRef="#br0" timeOffset="-210985.88">9723 12923,'0'0,"-24"0,-1 25,0-25,0 25,0-25,1 0,-1 25,0-25,0 24,0-24,1 0,-1 25,0-25,0 25,0 0,1-25,-1 25,-25-25,25 24,1 1,-26 0,25-25,0 25,-24 0,24 0,0-25,0 24,0 1,-24-25,24 25,0 0,0-25,-24 25,24-1,0-24,-24 25,24 0,-25 0,1-25,-1 25,25-1,-24 1,-1 0,0 0,1 0,-26-1,26 1,-1 0,1 0,-26 0,25-1,1-24,-1 25,1 0,-1 0,0-25,1 25,-1-1,1-24,-1 25,0 0,26-25,-26 25,0 0,1-25,24 24,-25 1,1 0,24-25,-25 25,1 0,-1-1,1 1,24 0,-25 0,0-25,1 25,24-1,-25 1,1 0,24 0,-25 0,26-25,-1 25,0-25,0 24,0-24,25 25,-24-25,-1 25,0-25,25 25,-25-25,25 25,-25-25,1 0,24 24,0 1</inkml:trace>
  <inkml:trace contextRef="#ctx0" brushRef="#br0" timeOffset="-210561.36">6325 14337,'0'-25,"-25"25,25 25,-24 0,24 0,-25-25,0 25,25-1,-25 1,0 0,25 0,-24 0,24-1,-25 1,25 0,-25-25,25 25,-25 0,25-1,0 1,0 0,0 0,0 0,0-1,25 1,0-25,-25 25,25-25,-1 0,1 0,0 0,0-25,24 25,1-25,-25 1,24 24,1-25,0 0,-1 0,-24 0,25 1,-1 24,-24-25,25 0,-26 25,1-25,0 25</inkml:trace>
  <inkml:trace contextRef="#ctx0" brushRef="#br0" timeOffset="-207495.38">10914 14833,'0'-25,"-25"25,0 0,25-24,0 48,0 1,0 0,25 0,-25 24,0-24,25 0,-25 25,0-26,25 26,-25-25,0 24,0-24,25 0,-25 25,0-26,24 1,-24 0,0 25,0-25,25-1,-25 1,0 0,0 0,0 0,25-1,-25 1,0 0,0-50</inkml:trace>
  <inkml:trace contextRef="#ctx0" brushRef="#br0" timeOffset="-207126.73">10914 14784,'0'0,"0"-25,0 0,0 0,0 0,25 25,-25-24,0-1,25 0,-1 0,-24 0,25 25,0-24,-25-1,25 25,0-25,-25 0,24 25,1-25,0 1,0-1,0 0,0 0,-1 25,-24 25,25 0,-25 0,0-1,0 1,25 0,-25 0,0 0,0-1,0 1,0 0,0 0,0 0,0-1,25 1,-25 0,0 0,0 0,25-1</inkml:trace>
  <inkml:trace contextRef="#ctx0" brushRef="#br0" timeOffset="-206643.92">11534 15354,'0'-25,"-25"25,1 0,-1 25,0-25,25 25,-25-25,25 25,0 0,0-1,25 1,0-25,-25 25,25-25,-1 0,1 25,0-25,0 25,0-25,-25 24,0 1,0 0,0 0,-25 0,0-1,0 1,0 0,1-25,-1 25,0-25,0 0,0 25</inkml:trace>
  <inkml:trace contextRef="#ctx0" brushRef="#br0" timeOffset="-206106.91">11757 15503,'0'25,"25"0,-25-1,25 1,-25 0,0 0,25 0,-25-1,25 1,-25 25,0-25,24-1,-24 1,0 0,0 0,25 0,-25-1,0 1,0 0,-25-50,1 25,-1-25,25 1,-25 24,0-25,25 0,-25 0,1 0,24 1,-25-1,25 0,-25 0,25 0,0 1,0-1,0 0,0 0,0 0,25 25,0-24,-25-1,24 25,1-25,0 25,0-25,0 25,-1 0,1 0,-25 25,0 0,0 0,-25-1,1 1,-1 0,0 0,0 0,0-1,25 1,0 0</inkml:trace>
  <inkml:trace contextRef="#ctx0" brushRef="#br0" timeOffset="-205510.91">12055 15577,'0'0,"-25"0,0 0,1 0,24 25,0 0,-25-25,25 25,0 0,0-1,0 1,0 0,0 0,25-25,-25 25,24-50,1 0,-25 0,25 0,-25 1,25 24,-25-25,25 0,-25 0,24 25,1 0,-25 25,25 0,-25 0,0-1,0 1,0 0,0-50,-25 0,25 1,0-1,0 0,25 0,0 25,-25-25,25 25,0 0,-1 25,-24 0,25-25,-25 25,0 0,25-1,0-24</inkml:trace>
  <inkml:trace contextRef="#ctx0" brushRef="#br0" timeOffset="-204987.93">12799 14684,'-25'25,"25"0,-24 0,24 0,-25-1,25 1,-25 25,25-25,-25 24,0-24,25 25,-24-26,-1 26,25-25,-25 24,25-24,-25 0,0 0,25 0,0-1,0 1,-24-25</inkml:trace>
  <inkml:trace contextRef="#ctx0" brushRef="#br0" timeOffset="-204655.76">12378 14784,'-25'0,"50"0,-25 24,24-24,-24 25,25-25,0 25,0-25,0 25,24 0,-24-25,25 24,-26 1,26-25,0 25,-26 0,26 0,-25-25,24 24,-24 1,0-25,0 25,0-25,-1 25,1-25,-25 25,25-25,-50 0</inkml:trace>
  <inkml:trace contextRef="#ctx0" brushRef="#br0" timeOffset="-202941.78">13643 15280,'0'-25,"0"0,-25 25,25-25,25 25,-1 0,1 0,0 0,0 0,0 0,-1 0,1-25,0 25,0 0,24 0,1-24,0 24,-26 0,26 0,0-25,-1 25,1 0,-1 0,1 0,0 0,-1 0,-24 25,25-25,-1 0,1 0,-25 0,0 0,24 0,-24 0,0 0,0 0,-1 0,-24 24,0-48,-24 24,24-25,-25 25,25-25,-25 25,0-25,0 25,25-25,-24 1,-1-1,0 0,0 0,0-24,25 24,-24 0,-1 0,25-24,-25 24,25 0,0 0,0 0,0 1,0-1,0 0,0 0,25 0,-25 1,25 24,-25-25,24 0,1 25,0-25,0 25,0-25,-1 1,26 24,-25-25,0 25,-1-25,1 25,0 0,0 0,0 0,-1 0,1 0,0 25,0-25,-25 25,25-25,-25 24,0 1,0 0,24 0,-24 0,0-1,0 1,0 0,0 0,0 0,0-1,0 26,0-25,0 0,-24-1,24 1,-25 0,25 0,-25 0,0-1,25 1,-25 0,25 0,0 0,0-1,25-24,0 0,-25 25,25-25,0 0,-1 0,1 0,0 0,0 0,24 0,-24 0,25 0,-1 0,-24 0,25 0,0 0,-1 0,1 0,-1 0,-24 0,25 0,-25 0,-1 0,1 0,0 0,-25-25,-25 25,0 0</inkml:trace>
  <inkml:trace contextRef="#ctx0" brushRef="#br0" timeOffset="-202149.96">15056 13891,'-24'0,"-1"0,25-25,25 25,-25-25,24 25,1 0,0-25,0 25,0 0,-1 0,1 0,0 0,0 0,0 0,-25 25,0 0,0 0,0-1,-25 1,25 0,-25 0,0 0,0-1,1 1,-1 0,0 0,0 0,0-1,25 1,0 0,25-25,0 0,0 0,0-25,-1 25,1 0,0 0,0-25,24 25,-24 0,0 0,0-24,0 24,0 0,-1-25,1 25,0 0,0 0,-50 0</inkml:trace>
  <inkml:trace contextRef="#ctx0" brushRef="#br0" timeOffset="-200877.97">13593 15677,'-25'0,"25"-25,-25 25,25 25,25-25,0 0,0 0,0 0,-1 0,1 0,0 0,0 0,24 0,1 24,-25-24,24 0,1 0,0 0,24 0,-24 0,24-24,-24 24,24 0,25-25,-24 0,24 25,0-25,25 0,-25 1,25 24,0-25,-24 0,24 0,0 0,0 25,0-24,0-1,-25 25,25-25,-25 0,0 25,-24-25,24 25,-24-25,-1 25,-24-24,24 24,-24 0,-1-25,1 25,-1-25,-24 25,0-25,0 25,0-25,-1 25,1 0,-25-24</inkml:trace>
  <inkml:trace contextRef="#ctx0" brushRef="#br0" timeOffset="-199956.99">13568 16321,'0'-24,"25"24,-50 0,0 24,1 1,-1 0,0 0,0 0,0 0,1-1,-1 1,-25 0,25 0,1 0,-1-1,-25 1,25 0,0 0,1-25,-1 25,0-1,25 1,25 0,0-25,-1 0,1 0,0 0,0 0,25 0,-26 0,1 0,25 0,-25-25,24 25,1 0,-25 0,24-25,-24 25,25 0,-1-24,-24 24,25 0,-26 0,1-25,0 25,0 0,0 0,-1 0,-48 0,-1 0</inkml:trace>
  <inkml:trace contextRef="#ctx0" brushRef="#br0" timeOffset="-199592.97">13543 16396,'0'0,"0"-25,0 50,0 0,0 0,0-1,25 1,-25 0,0 25,25-26,-25 1,0 25,25-25,-25-1,0 26,0-25,25 24,-25-24,0 25,0-25,0 24,0-24,0 0,24 0,-24-1,0 1,0 0,0 0,0 0,0-1,-24-24</inkml:trace>
  <inkml:trace contextRef="#ctx0" brushRef="#br0" timeOffset="-199137.03">14412 16173,'-25'0,"0"0,0 0,0 0,0 0,1 24,-1 1,0 0,0 0,25 0,-25-25,25 24,-24 1,24 0,-25 0,25 0,0 24,-25-24,25 0,0 25,0-26,0 26,0 0,-25-1,25-24,0 25,0-1,0 1,0-1,0 1,0 0,0-1,25 1,-25-1,0 1,25-25,-25 24,25 1,-1-25,1 0,0-1,0 1,0 0,24-25,-24 25,25-25</inkml:trace>
  <inkml:trace contextRef="#ctx0" brushRef="#br0" timeOffset="-198038.01">14486 16495,'0'25,"0"0,-25 0,25-1,-25 1,25 0,-24 0,24 0,-25-1,0 1,25 0,-25 0,25 0,-25-1,0 1,25 0,0 0,-24-25,24 25,0-1,0 1,24-25,-24 25,25-25,0 0,0 0,0 0,0 0,-1 0,1 0,0 0,0 0,0 0,-1 0,1 0,0 0,25 0,-26 0,1 0,25 0,-25 0,-1 0,1 0,0 0,0 0,0 0,-1 25,1-25,0 0,0 0,-25-25,0 0,0 0,-25 25,25-24,-25-1,0 0,1 0,-1 0,0 1,0-1,0 0,1 0,24 0,-25 1,0-1,25 0,-25 0,25 0,-25 1,25-1,-24 0,24 0,-25 25,25-25,0 1,-25 24,25-25,0 0</inkml:trace>
  <inkml:trace contextRef="#ctx0" brushRef="#br0" timeOffset="-197188.84">14412 16520,'24'0,"-24"-25,0 0,25 25,-25-24,0-1,25 25,-25-25,25 25,-25-25,25 25,-1-25,1 25,-25 25,25-25,-25 25</inkml:trace>
  <inkml:trace contextRef="#ctx0" brushRef="#br0" timeOffset="-196772.85">15180 16594,'25'0,"0"0,0 0,0 0,-1 0,1 0,0 0,0 0,0-24,24 24,-24 0,0 0,0 0,0-25,-1 25,1 0,0 0,0 0,0 0,-1 0</inkml:trace>
  <inkml:trace contextRef="#ctx0" brushRef="#br0" timeOffset="-196484.85">15453 16396,'0'0,"0"-25,0 0,0 50,25 0,-25 0,0 0,25-1,0 1,-25 0,25 0,-25 24,24-24,-24 0,25 0,-25 0,25-25,-25 24,25 1,-25 0,25 0</inkml:trace>
  <inkml:trace contextRef="#ctx0" brushRef="#br0" timeOffset="-195789.86">15949 16272,'0'25,"25"-1,-25 1,25 0,-25 0,0 0,25 0,-25 24,25-24,-25 0,24 0,-24 24,0-24,25 0,-25 0,0-1,25 1,-25 0,0 0,25 0,-25-1,0 1,25-25,-25 25,0-50,-25 0,25 1,-25-1,25 0,0 0,-25 0,25 1,0-1,-25 0,25-25,0 26,0-1,0 0,0 0,0 0,0 1,0-1,0 0,0 0,25 0,-25 0,25 25,0 0,0 0,-1 0,-24 25,25-25,0 25,-25 0,-25 0,0 0,1-25,-1 24,0-24,25 25,-25-25,0 0,25 25,25-25,0 25,0-25,-25 25,25-25,-1 24,1-24,0 25,0-25,0 0,-25 25,24-25,1 25,0-25,0 25,0-25,-25 24,25-24,-1 25</inkml:trace>
  <inkml:trace contextRef="#ctx0" brushRef="#br0" timeOffset="-195417.89">16495 16495,'0'-25,"0"1,0 48,25-24,0 25,0 0,-1 0,-24 0,25-25,-25 24,25 1,-25 0,25-25,-25 25,25 0,-1-1,1 1,-25-50,0 1,0-1,-25 25,25-25,0 0,0 0,-24-24,24 24,0 0,0 0,-25-24,25 24,0 0,0 0,0 0,0 1,0-1,0 0</inkml:trace>
  <inkml:trace contextRef="#ctx0" brushRef="#br0" timeOffset="-195044.87">16594 15925,'0'-25,"0"0,0 0,25 25,0 0,-25 25,25-25,0 0,-1 25,1 0,0-1,25 1,-26 0,1 0,25 24,-25-24,24 25,-24-1,0 1,24 0,-24-1,0 1,-25 24,25-24,0 0,-25 24,24-24,-24-1,0 1,0-1,0 1,-24 0,24-1,-25-24,25 25,-25-26,25 1,-25 0,0 25,25-26,-24 1,-1-25</inkml:trace>
  <inkml:trace contextRef="#ctx0" brushRef="#br0" timeOffset="-190631.92">16966 15553,'0'-25,"0"0,25 25,-25-25,25 25,0 0,-25-25,25 25,-1 0,1 0,0 0,0 0,-25 25,0 0,0 0,0 0,-25-25,25 24,-25 1,0 0,25 0,-24-25,24 25,-25-25,25 24,-25-24,25 25,-25-25,25 25,0 0,-25-25,25 25,25-25,0 0,0-25,0 25,-1 0,1 0,0-25,0 25,0 0,-1-25,1 25,0 0,0-25,0 25,-25-24,-25 24</inkml:trace>
  <inkml:trace contextRef="#ctx0" brushRef="#br0" timeOffset="-189863.14">17636 16446,'0'-25,"25"25,0 0,0 0,-1 0,1 0,0-25,25 25,-26 0,1 0,0 0,0-25,0 25,-1 0,1 0,0-25,0 25,0 0,-1 0,1-25,0 25</inkml:trace>
  <inkml:trace contextRef="#ctx0" brushRef="#br0" timeOffset="-189634.93">17884 16321,'-25'-24,"1"24,24-25,0 0,0 50,24 0,1-1,-25 1,25 0,-25 0,25 0,-25 0,25-1,-25 1,24 0,-24 0,0 0,0-1,0 26,0-25,0 0,0-1</inkml:trace>
  <inkml:trace contextRef="#ctx0" brushRef="#br0" timeOffset="-189191.98">18355 15801,'0'24,"0"1,25-25,-25 25,0 0,25 24,-25-24,25 25,-25-25,25 24,-25 1,0-25,24 24,-24 1,0-1,25-24,-25 25,0 0,0-26,25 1,-25 25,0-25,0-1,25 1,-25 0,0 0,0 0</inkml:trace>
  <inkml:trace contextRef="#ctx0" brushRef="#br0" timeOffset="-188744.16">18355 15776,'0'-25,"25"25,0 0,0-25,0 25,-1 0,-24-25,25 25,-25-24,25 24,0 0,-25-25,25 25,0-25,-1 25,-24-25,25 25,0 0,-25 25,25 0,-25 0,0-1,0 1,25 0,-25 0,0 0,24 24,-24-24,25 0,-25 24,0-24,25 0,-25 25,0-26,0 1,25 0,-25 0,0 0</inkml:trace>
  <inkml:trace contextRef="#ctx0" brushRef="#br0" timeOffset="-188339.26">19000 16520,'0'-25,"-24"25,24-25,-25 25,0 0,0 0,0 25,1 0,-1 0,25 0,0-1,0 1,0 0,0 0,25 0,-25-1,24 1,-24 0,25-25,0 25,-25 0,25-25,0 24,-1 1,-24 0,-24-25,24 25,-25-25,0 0,0 0,0 0,1 0,-1 0</inkml:trace>
  <inkml:trace contextRef="#ctx0" brushRef="#br0" timeOffset="-188059.95">19149 16743,'0'25,"0"0,25-25,-25 25,0-1,0 1,25-25,-25 25,0 0,0 0,0-1,0 1,25 0,-25 0,0 0,0-1,0 1,0 0,0 0,0 0</inkml:trace>
  <inkml:trace contextRef="#ctx0" brushRef="#br0" timeOffset="-187767.96">19149 16768,'0'0,"0"-25,0 0,25 1,0 24,0 0,-1 0,1 0,0 0,0 24,0-24,-25 25,0 0,0 0,-25-25,25 25,-25-25,0 0,25 24,-25-24,1 0,24 25,-25-25</inkml:trace>
  <inkml:trace contextRef="#ctx0" brushRef="#br0" timeOffset="-187262.96">19447 16768,'-25'0,"0"0,25 25,-25-25,25 25,0-1,0 1,0 0,0 0,25-25,0 0,-25-25,0 0,25 25,-25-25,25 25,-25-24,24 24,-24-25,25 25,-25-25,25 25,-25 25,25-25,-25 25,0-1,0-48,25 24,0 0,-25-25,24 25,1 0,0 25,0-1,0-24,-25 25,24-25,1 25,0-25,0 0,0 0</inkml:trace>
  <inkml:trace contextRef="#ctx0" brushRef="#br0" timeOffset="-185954.98">18951 15255,'0'-25,"-25"25,25-25,0 0,0 1,25 24,0-25,-1 25,1 0,0 25,0-25,-25 24,25-24,-25 25,24 0,-24 0,0 0,0-1,0 1,-24 0,24 0,-25 0,25 0,-25-1,0 1,0-25,25 25,25-25,0 0,0 0,0 0,24-25,-24 25,0 0,24 0,-24 0,25-25,-25 25,-1 0,1 0,25 0,-25 0,-1 0</inkml:trace>
  <inkml:trace contextRef="#ctx0" brushRef="#br0" timeOffset="-184836.14">15379 17487,'0'-25,"-25"25,25-24,0-1,0 50,0-1,-25 1,25 0,-25 0,25 0,0 0,0-1,0 1,0 0,-24-25,24 25,0 0,24-25,-24-25,0 0,25 0,-25 0,0 1,25-1,-25 0,0 0,0 0,0 0,25 1,-25-1,0 0,25 50,0 0,-1-1,1-24,-25 25,25-25,-25 25,25-25,-25 25,25 0</inkml:trace>
  <inkml:trace contextRef="#ctx0" brushRef="#br0" timeOffset="-184380.18">15404 17512,'-25'0,"25"-25,0 50,25-25,-25 25,0 0,25 0,-25-1,0 1,24 0,1 0,-25 0,0-1,25 26,-25-25,25 0,-25-1,25 1,-25 0,0 0,24 0,-24-1,0 1,0 0,0 0</inkml:trace>
  <inkml:trace contextRef="#ctx0" brushRef="#br0" timeOffset="-183388.04">15825 18331,'0'-25,"0"50,-24-25,24 24,-25-24,25 25,-25 0,0-25,25 25,-25-25,1 25,24-1,-25-24,0 25,0 0,0 0,1-25,24 25,-25-25,25 25,0-1,25-24,-1 0,1 0,0 0,0 0,-25 25,25-25,-1 0,1 0,0 0,0 0,0 0,-1 0,1 0,25 0,-25 0,-1 0,1 0,0 0,0 0,0 0,-1-25,1 25,-50-24,1 24,24-25,-25 25,0-25,0 0,0 0,1 0,-1 1,0-1,0 0,0 0,1 0,-1 1,0-1,0 25,25-25,-25 25,25-25</inkml:trace>
  <inkml:trace contextRef="#ctx0" brushRef="#br0" timeOffset="-182966.86">16049 17934,'0'-25,"0"0,24 25,1 0,0 0,0 0,-25 25,25-25,-25 25,24-25,-24 25,0-1,0 1,0 0,0 0,-24 0,-1-1,25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3T11:07:16.10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4589 2133,'0'-25,"-25"25,25 25,0 0,0 0,25-25,-25 25,0-1,0 1,25 0,-25 0,0 0,0-1,0 1,24 25,-24-25,0-1,0 1,25 0,-25 0,0 0,0-1,0 1,0 0,0 0,0 0,25 0,-25-1,0 1,0 0,0 0</inkml:trace>
  <inkml:trace contextRef="#ctx0" brushRef="#br0" timeOffset="518.94">4415 2084,'0'0,"0"-25,0 0,25 0,0 25,-25-25,25 25,-1 0,1-24,0 24,0 0,0 0,-1 0,1 0,0 0,0 0,0 0,-1 0,1 0,0 24,0-24,25 0,-26 25,1-25,0 25,0-25,0 25,-1 0,1-25,0 24,-25 1,25 0,0 0,-25 0,0 24,24-24,-24 0,0 0,0 24,0-24,0 0,-24 0,-1 24,25-24,-25 0,0 0,0-1,1 1,-26 0,25-25,-24 25,24 0,-25 0,0-25,26 0,-26 24,0-24,26 0,-26 25,25-25,0 0,1 0,-1 0,0 0</inkml:trace>
  <inkml:trace contextRef="#ctx0" brushRef="#br0" timeOffset="1284.27">5308 2604,'0'-24,"25"24,0 0,-25-25,25 25,-1 0,-24-25,25 25,0 0,0-25,0 25,-25-25,0 1,0-1,-25 25,0 0,0-25,0 25,1 0,-1 0,0 0,0 0,0 25,1-25,-1 25,25-1,0 1,0 0,-25-25,25 25,0 0,0-1,0 1,0 0,25 0,-25 0,25 0,-1-1,1 1,0-25,0 0,0 25,-1-25,1 0,0 0,0 0,0 0,-1-25,1 25,0 0,0-25,0 25,-1-24,1-1,0 0,0 0,-25 0,25-24,-25 24,0 0,24-25,-24 26,0-26,0 25,0-24,0 24,0-25,0 25,0 1,-24-1,24 0,0 0,0 0,0 50,0 0,0 0,0 0,0-1,0 1,0 25,0-25,0 24,0-24,0 25,0-26,0 26,0-25,24 0,-24 24,0-24,25 0,-25 0,0 0,25-1,-25 1,25 0,0 0,0-25,-1 0,1 0,0 0,0-25,0 25</inkml:trace>
  <inkml:trace contextRef="#ctx0" brushRef="#br0" timeOffset="1500.35">5556 2505,'25'0,"0"-25,0 25,-1 0,1 0,0-24,0 24,24 0,-24 0,25-25,-25 25,24 0,-24-25</inkml:trace>
  <inkml:trace contextRef="#ctx0" brushRef="#br0" timeOffset="1972.27">6102 2456,'0'0,"0"24,0 1,-25-25,25 25,0 0,0 0,0-1,0 1,0 0,0 0,0 0,0 0,25-1,-25 1,25-25,-25 25,25-25,-1 0,-24-25,25 25,0-25,0 1,-25-1,25 25,-25-25,0 0,0 0,24 0,-24 1,0-1,0 0,0 0,0 0,0 1,0-1,0 50,0-1,0 1,0 0,0 0,0 0,0-1,0 1,0 0,0 0,0 0,0 0,25-25,-25 24,25-24,0 25,0-25,-1 25,1-25,0 0,0 0</inkml:trace>
  <inkml:trace contextRef="#ctx0" brushRef="#br0" timeOffset="2596.25">6548 2629,'0'-25,"0"1,-24 24,48 0,-24 24,25 1,0 0,0 0,-25 0,0 0,25-1,-25 1,0 0,24 0,-24 0,0-50,0 0,-24 0,24 0,0 1,0-1,0 0,24 0,-24 0,25 25,-25-25,25 25,0-24,0 48,-1 1,-24 0,25 0,-25 0,25 0,-25-1,25 1,-25 0,25-25,-25 25,25-25,-25 25,24-25,1-25,0 0,-25 0,25 25,-25-25,0 1,25 24,-25-25,0 0,0 0,0 0,0 0,0 1,0-1,0 50,0-1,0 1,0 0,0 0,0 0,24-25,-24 25,25-1,-25 1,25-25,-25 25,25-25,0 0,-25 25,24-25,1 0,0 0,0-25,0 25</inkml:trace>
  <inkml:trace contextRef="#ctx0" brushRef="#br0" timeOffset="2751.26">7243 2356,'0'0,"-25"0,25-24,-25 24,25-25,0 50</inkml:trace>
  <inkml:trace contextRef="#ctx0" brushRef="#br0" timeOffset="3579.1">7342 2530,'25'0,"-25"25,0 0,25-1,-25 1,0 0,0 0,25 0,-25 0,0-1,0 1,0 0,0 0,0-50,0 0,0 0,0 1,0-1,0 0,0 0,0 0,24 0,-24 1,25 24,-25-25,25 25,-25-25,25 25,0 0,-1 0,1 0,-25 25,25-25,0 25,0-1,-1 1,-24 0,25-25,0 25,0 0,0-25,-1 0,1 0,0 0,0-25,0 0,-25 0,0 0,0 1,0-1,-25 25,25-25,-25 25,0 25,0-25,25 25,-24-25,24 24,24-24,1 0,-25-24,25 24,-25-25,25 25,-25-25,0 0,25 25,-25-25,24 25,-24 25,25-25,0 25,0 0,0 0,0-1,-1 1,1 25,-25-25,25 0,0 24,0-24,-25 0,0 0,24 24,-24-24,0 0,0 0,0-1,-24 1,-1-25,0 0,0 0,0 0,1 0,-1 0,-25 0,25-25,0 25,-24-24,24 24,25-25,-25 0,25 0,0 0</inkml:trace>
  <inkml:trace contextRef="#ctx0" brushRef="#br0" timeOffset="3719.44">8533 2729,'25'0,"-25"-25,24 25,-24-25</inkml:trace>
  <inkml:trace contextRef="#ctx0" brushRef="#br0" timeOffset="4465.01">4663 2952,'-25'0,"1"0,-1 25,0-25,25 24,25 1,0-25,-1 0,1 25,0-25,25 0,-1 25,1-25,24 0,-24 0,24 0,26 25,-26-25,25 0,0 0,1 0,-1 24,0-24,0 0,1 0,-1 0,0 0,25 0,-25 0,0 0,1 25,24-25,-25 0,0 0,0 0,1 0,-1 0,0 0,0 0,0 0,-24 0,24 0,-25 0,1 0,-1 0,-24 0,-1 0,1 0,0 0,-25 0,-1 0,1 0,0 0</inkml:trace>
  <inkml:trace contextRef="#ctx0" brushRef="#br0" timeOffset="4669.28">8310 3001,'0'25,"24"-50</inkml:trace>
  <inkml:trace contextRef="#ctx0" brushRef="#br0" timeOffset="7926.22">10716 4316,'0'0,"0"-25,-25 25,25-25,-25 25,25-24,-25 24,0 0,1-25,-1 25,0 0,0 0,25-25,-25 25,1 0,-1 0,0-25,0 25,0 0,1 0,-1-25,0 25,0 0,0 0,1 0,-1 0,0 0,0 0,0 0,1 0,-1 0,0 0,0 0,0 0,-24 0,24 0,0 0,0 0,-24 0,24 0,0 0,0 25,0-25,-24 0,24 0,0 0,0 0,1 0,-1 0,0 25,0-25,0 0,1 0,-1 25,0-25,0 0,0 25,1-25,-1 24,0-24,0 25,0-25,1 25,-1-25,0 25,0-25,0 25,1-1,-1-24,0 25,0-25,0 25,0-25,1 25,-1-25,0 25,0-25,0 24,1-24,24 25,-25-25,0 25,0-25,0 25,1-25,-1 25,0-1,0 1,0-25,1 25,-1 0,0 0,0-1,0 1,1 0,-26 0,25 0,0 0,1-1,-26 1,25 0,0 0,1 0,-1-1,-25-24,25 25,1 0,-1 0,0 0,0-1,0 1,-24 0,24 0,0 0,0-1,0 1,1 25,-1-25,0-1,0 26,-24-25,24 24,0 1,0-25,0 24,1-24,-1 25,0-25,0 24,0-24,1 0,-1 0,0 24,0-24,25 0,-25 25,1-26,-1 1,0 25,25-25,-25 24,0-24,1 25,-1-1,25-24,-25 25,0-1,25-24,-25 25,1-1,24 1,-25-1,25 1,-25 0,0-1,25 1,-25 0,25-1,-24 1,24-1,-25 1,25 0,-25-1,25 1,-25-1,25-24,-25 25,25-1,0-24,0 25,-25-1,25-24,0 25,0-25,0 24,0 1,25-25,-25 24,25 1,-25-1,25 1,0-25,-25 25,25-1,-1-24,-24 25,25-1,-25-24,25 25,0-26,-25 26,25-25,-25 24,24-24,1 25,-25-1,25-24,0 25,0-1,-1-24,1 25,0-25,0 24,0 1,24-25,-24 24,0-24,24 25,-24-25,25 24,-25-24,24 25,-24-26,25 26,-26-25,26 24,0-24,-26 25,26-25,0 24,-26-24,26 25,0-26,-25 26,24-25,1 0,-25 24,24-24,1 0,-25 24,24-24,1 0,-1 0,-24 0,25 24,-1-24,1 0,0 0,-1 0,26-1,-26 26,1-25,-1 0,1-1,0 1,-1-25,1 25,24 0,-24 0,0-1,-1 1,1 0,-1-25,1 25,0 0,24-25,-24 24,-1 1,1-25,-1 25,26-25,-26 0,26 25,-25-25,-1 25,26-25,-26 0,26 0,-26 24,26-24,-26 0,26 25,-26-25,1 0,24 25,-24-25,-1 0,26 25,-26-25,1 0,24 0,-24 25,0-25,24 0,-24 0,-1 0,1 0,24 0,-24-25,24 25,-24 0,24-25,-24 25,24-25,1 25,-26 0,26-25,-26 25,26 0,-25-24,-1 24,26 0,-26-25,1 25,-1 0,1-25,0 25,-1-25,1 0,-1 1,1-1,0 0,-1 0,1 0,-1-24,1-1,0 1,24 24,-24-25,-1 1,1-1,0 25,-1-25,1 26,-25-1,24-25,-24 25,25 1,-26-1,1-25,0 25,0-24,0 24,-1-25,26 26,-25-26,0 0,-1 1,1-1,0-24,0 24,0 1,24-26,-24 26,0-26,24 1,-24 24,0-24,25 24,-26 0,1-24,0 24,0 1,0-1,-25 1,25 24,-25-25,0 1,0-1,0 0,0 26,0-26,0 0,0 1,0-1,0 0,0 1,0-1,0 1,0-26,0 26,0-1,0 0,0 1,0-26,0 26,0-1,0 1,0-26,0 26,0-1,-25 0,25-24,-25 24,25 1,0-1,-25 0,0 1,25-1,-25 1,1-1,24 25,-25-24,0-1,0 0,0 1,25-1,-24 1,-1-1,0 0,0 1,0-1,1 25,-1-24,0-1,0 1,0-1,1 0,-1 1,0 24,0-25,0 1,-24-1,24 0,0 1,0-1,-24 1,24 24,-25-25,26 1,-1 24,-25-25,25 1,1 24,-26-25,25 25,-24-24,24 24,-25-25,25 26,-24-1,24-25,-25 25,25-24,-24 24,24-25,-25 25,26-24,-26 24,25-25,-24 26,24-26,-25 25,25 0,-24 1,24-1,-25 0,1 0,24 0,-25 1,26-1,-26 0,0 0,26 25,-26-25,25 1,-25-1,1 0,24 25,-25-25,26 0,-26 25,25-24,-24-1,24 25,-25-25,25 25,-24-25,-1 25,25-25,-24 25,-1 0,25-24,-24 24,24 0,-25 0,26 0,-26 0,0 0,26 0,-26 0,0 0,25 24,-24-24,-1 0,1 0,-1 0,25 0,-24 0,-1 0,0 0,1 25,-1-25,1 0,24 0,-25 25,1-25,24 25,-25-25,1 25,24-1,-25 1,25 0,-24 0,-1 0,25-1</inkml:trace>
  <inkml:trace contextRef="#ctx0" brushRef="#br0" timeOffset="8864.94">8830 5631,'25'0,"0"0,0 0,0 0,-1 0,26-25,-25 25,25 0,-1 0,1 0,-1 0,1 0,24 0,1-25,-26 25,26 0,-1 0,1 0,24 0,-25-25,1 25,24 0,-25 0,1 0,24 0,-25 0,26 0,-26 0,25 0,-24 25,24-25,-25 0,1 0,-1 0,0 25,1-25,-25 0,24 0,-24 0,-1 25,-24-25,25 0,-26 0,1 0,0 0,0 0,-25-25</inkml:trace>
  <inkml:trace contextRef="#ctx0" brushRef="#br0" timeOffset="9689.18">9203 9054,'24'0,"1"25,0-25,25 0,-26 0,26 0,0 24,-1-24,1 0,-1 0,26 25,-26-25,26 0,-1 25,25-25,-24 0,-1 25,26-25,-1 0,-25 25,25-25,1 0,-1 24,0-24,0 0,0 0,1 25,-1-25,0 0,-24 0,24 25,-25-25,1 0,-1 25,-24-25,-1 0,1 25,-1-25,-24 24,25-24,-25 0,-1 25,-48-25</inkml:trace>
  <inkml:trace contextRef="#ctx0" brushRef="#br0" timeOffset="18498.14">10393 9103,'25'0,"0"0,-25-24,25 24,-25-25,24 25,-24-25,-24 25,-1 0,0 0,0 25,0-25,1 25,-1-25,25 24,-25-24,0 25,0 0,25 0,25-25,0 0,-25-25,25 25,0-25,-1 25,-24-25,25 25,-25-24,-25 24,1 0,24 24,-25-24,0 25,25 0,-25-25,25 25,25-25,0 0,0 0,-25-25,24 25,1 0,-25-25,25 25,0-25,0 1,-25-1,-25 25,0 0,0 0,25 25,-25-25,1 0,-1 0,25 24,-25-24,0 0,25 25,-25-25,25 25</inkml:trace>
  <inkml:trace contextRef="#ctx0" brushRef="#br0" timeOffset="19641.56">10443 5705,'-25'0,"0"0,25 25,-25 0,1-1,24 1,-25-25,0 25,25 0,-25-25,25 25,-25-25,25 25,-24-25,24 24,0-48,24 24,1-25,-25 0,25 25,-25-25,25 0,0 0,-25 1,24-1,-24 0,25 0,-25 0,0 1,25 48,-25 1,25-25,-25 25,25-25,-25 25,24-25,-24 25,25-25</inkml:trace>
  <inkml:trace contextRef="#ctx0" brushRef="#br0" timeOffset="21469.25">10492 5779,'-24'0,"24"25,0 0,0 0,0 0,0 0,-25-1,25 1,0 0,0 0,0 0,0-1,0 1,0 0,0 0,0 0,0-1,0 1,0 0,0 0,0 0,0-1,0 1,0 0,0 0,0 0,0-1,0 1,0 0,0 0,0 0,25-25,-25 24,0 1,0 0,0 0,0 0,0-1,0 1,0 0,0 0,0 0,0-1,0 1,0 0,0 0,0 0,0 0,0-1,0 1,0 0,0 0,0 0,0-1,0 1,0 0,0 0,0 0,0-1,0 1,0 0,0 0,0 0,0-1,24 1,-24 0,0 0,0 0,0-1,0 1,0 0,0 0,0 0,0-1,0 1,0 0,0 0,0 0,0-1,0 1,0 0,0 0,0 0,0-1,0 1,0 0,0 0,0 0,0-1,0 1,0 0,0 0,0 0,0 0,0-1,0 1,0 0,0 0,0 0,0-1,0 1,0 0,0 0,0 0,0-1,0 1,0 0,0 0,0 0,0-1,0 1,0 0,0 0,0 0,0-1,0 1,0 0,0 0,0 0,0-1,-24 1,24 0,0 0,0 0,0-1,0 1,0 0,0 0,0 0,0-1,0 1,24-25,-24 25,0 0,0 0,0-50,-24 25,24-25,-25 25,25-25,-25 25,25-25,0 1,-25-1,25 0,0 0,-25 25,25-25,0 1,0-1,0 50,0-1,0 1,0 0,25 0,-25 0,0-1,25-24,-25 25,25-25,-25 25,25 0,-1 0,1 0,0-1,0-48,0-1,-1 25,-24-25,0 0,25 25,-25-25,25 25,0-25,-25 1,25 24,-1-25,1 0,-25 0,25 25,0-25,0 25,-25-24</inkml:trace>
  <inkml:trace contextRef="#ctx0" brushRef="#br0" timeOffset="22513.9">11485 7317,'0'-24,"-25"24,0 0,25 24,-25-24,0 0,25 25,-24-25,-1 25,0 0,0 0,25-1,-25 1,25 0,0 0,0 0,0-1,0 1,25-25,0 0,0 0,0 0,-1 0,1 0,-25-25,25 25,-25-24,25-1,-25 50,-25-1,25 1,0 0,0 0,25 0,0-25,-25 24,24-24,1 25,0-25,0 0,0 25,-1-25,1 0,0 0,-25-25,25 25,0 0,-1 0,-24-25,25 25,-25-24,25 24,-25-25,0 0,0 0,0 0,-25 1,25-1,-25 0,1 0,-1 0,25 50</inkml:trace>
  <inkml:trace contextRef="#ctx0" brushRef="#br0" timeOffset="22861.12">12129 7590,'-24'0,"24"25,-25-25,0 25,25 0,-25-25,25 24,0 1,0 0,0 0,25 0,0-25,0 24,-1-24,-24-24,25 24,0 0,-25-25,25 25,-25-25,0 0,0 0,0 1,-25-1,0 25,25-25,-25 25,1-25,-1 25,0 0,0-25,0 25,1 0</inkml:trace>
  <inkml:trace contextRef="#ctx0" brushRef="#br0" timeOffset="24813.22">10418 9054,'-25'0,"25"25,-25-25,25 24,0 1,25-25,-25-25,25 25,0-24,-25-1,-25 0,0 25,25 25,-25-25,1 25,-1-1,25 1,0 0,0 0,25-25,-1 0,1-25,0 25,-25-25,25 25,-25-25,0 1,-25-1,0 25,25 25,-25-25,25 24,-24-24,48 25,1-25,0-25,0 25</inkml:trace>
  <inkml:trace contextRef="#ctx0" brushRef="#br0" timeOffset="28249.4">6896 11385,'25'0,"-25"25,-25-25,25 25,-25-25,25 25,-25 0,0-1,0 1,1 0,-1 0,0 0,0-1,0 1,-24 25,-1-25,25-1,-24 26,24-25,-25 24,1-24,24 0,-25 0,26 24,-1-24,0 0,0 0,0-25,1 25,-1-1,0-24,25 25,-25-25,25 25,-25-25,25 25,0 0,25-25,0 0,-25 25,25-25,0 0,-1 24,1-24,25 0,-25 25,-1 0,26-25,-25 25,24 0,-24-1,25-24,-25 25,24 0,1 0,-25 0,24-1,-24 1,0 0,24 0,-24 0,0-25,25 24,-25-24,-1 25,1-25,0 25,0-25,0 0,-1 0,1 0,0-25,0 25,-25-25,25 25,-25-24,24-1,-24 0,0 0,0 0,0-24,0 24,0-25,0 1,0 24,0-25,-24 1,24-1,0 25,-25-24,25-1,-25 0,25 26,-25-26,25 25,-25 0,25 1,-24-1,24 0,0 0,-25 0,25 1</inkml:trace>
  <inkml:trace contextRef="#ctx0" brushRef="#br0" timeOffset="28636.9">7689 12055,'-24'0,"24"25,24-25,1 25,0-25,0 0,0 0,-1 0,1 0,0 0,0 0,0 0,-1 0,1 0,0 0,0 0,0 0,0 0,-1 0,1 0,0 0</inkml:trace>
  <inkml:trace contextRef="#ctx0" brushRef="#br0" timeOffset="28866.35">7764 12278,'0'25,"25"-25,-1 0,1 0,0 0,0 0,0 0,-1 0,1 0,0 0,0 0,25 0,-26 0,1 0,25 0,-25 0,-1 0,1 0,0 0</inkml:trace>
  <inkml:trace contextRef="#ctx0" brushRef="#br0" timeOffset="30001.06">9723 11931,'-24'0,"24"-25,-25 25,0 0,0 0,0 0,1 0,-1 0,0 0,25 25,-25-25,0 0,25 25,-24-25,24 25,-25-25,25 24,-25-24,25 25,-25 0,25 0,-25 0,25-1,-24 1,24 0,0 0,0 0,0 0,0-1,0 1,0 0,0 0,24-25,-24 25,25-25,-25 24,25-24,0 0,0 0,-1 0,1 0,0 0,0-24,0 24,-1 0,1-25,0 25,0-25,0 0,-25 0,24 25,-24-24,0-1,0 50,0-1,0 1,0 0,25 0,0 0,0-1,0-24,-25 25,24-25,1 0,0 0,0 0,0 0,-1 0,1 0,0 0,0 0,0-25,0 25,-1 0,1-24,0-1,0 0,-25 0,0 0,0 1,0-1,0 0,0 0,0 0,0 0,-25 1,25-1,-25 0,0 0,25 0,-24 25,24-24</inkml:trace>
  <inkml:trace contextRef="#ctx0" brushRef="#br0" timeOffset="30708.82">10517 12353,'25'-25,"0"25,-25 25,0 0,0-1,0 1,0 0,0 0,0 0,0-1,0 1,0 0,0 0,-25 0,25-1,0 1,-25-25,25 25,25-25,0 0,0 0,-1 0,1 0,0-25,0 25,24 0,-24 0,0 0,25 0,-26 0,26 0,-25-25,24 25,-24 0,0 0,25 0,-26 0,1 0,0 0,0 25,0-25</inkml:trace>
  <inkml:trace contextRef="#ctx0" brushRef="#br0" timeOffset="31437.35">11435 12254,'-25'0,"25"24,-25-24,50 0,0 0,0 0,0 0,-1 0,1 0,0 0,25 0,-26 0,26 0,0 0,-26 0,26 0,0 0,-1 0,-24 0,25 0,-1 25,-24-25,0 0,0 0,-1 0,1 0,0 0</inkml:trace>
  <inkml:trace contextRef="#ctx0" brushRef="#br0" timeOffset="32308.76">12948 12105,'0'-25,"-25"25,25-25,-25 25,1 0,-1 0,0 0,0 0,0 25,1-25,-1 25,0-25,25 24,-25-24,0 25,1 0,-1 0,0 0,25 0,-25-1,0 1,25 0,0 0,0 0,0-1,0 1,25 0,0-25,0 0,0 0,-1 0,1 0,0 0,0-25,0 25,-1 0,1-25,0 25,0-24,0 24,-25-25,0 0,0 50,0 0,0-1,0 1,0 0,0 0,24-25,-24 25,25-25,-25 24,25-24,0 25,0 0,-1-25,1 0,0 0,0 0,0 0,-1 0,1-25,0 25,0-25,0 25,0-24,-25-1,24 0,1 0,-25 0,25 1,-25-1,0 0,25 0,-25 0,0 1,0-1,0 0,-25 0,25 0,-25 0,25 1,-25 24,25-25,0 50</inkml:trace>
  <inkml:trace contextRef="#ctx0" brushRef="#br0" timeOffset="32693.45">13767 12502,'-25'0,"0"24,0 1,25 0,-25-25,25 25,-24 0,24-1,0 1,0 0,0 0,24 0,-24-1,25 1,0 0,0-25,0 25,-1-25,1 0,0 0,0-25,0 0,-1 25,-24-25,0 1,25-1,-25 0,0 0,0 0,0 1,-25-1,25 0,-24-25,-1 26,0-1,0 0,0 25,25-25,-24 0,-1 25</inkml:trace>
  <inkml:trace contextRef="#ctx0" brushRef="#br0" timeOffset="42049.08">6921 11509,'0'25,"0"0,0 0,0 0,24-25,-24 24,0 1,0 0,25-25,-25 25,0 0,25-25,-25 24,0 1,25-25,-25 25,0 0,25 0,-1-25</inkml:trace>
  <inkml:trace contextRef="#ctx0" brushRef="#br0" timeOffset="49531.92">19844 7243,'0'0,"0"-25,0 0,0 1,0-1,-25 0,25 0,0 0,0 1,-25 24,25-25,0 0,-25 0,25 0,-24 25,24-24,-25-1,25 0,-25 25,25-25,-25 0,0 0,1 1,-1-1,0 25,25-25,-25 25,0-25,0 0,1 25,24-24,-25 24,0 0,-25-25,26 25,-1-25,0 25,0 0,-24 0,24-25,0 25,-25 0,26 0,-1 0,-25-25,25 25,1 0,-26 0,25 0,-24 0,24 0,-25 0,25 0,-24 0,24 25,0-25,-24 0,24 0,-25 25,25-25,-24 0,-1 25,25-25,-24 0,-1 25,25-25,-24 24,-1-24,0 0,1 25,24-25,-25 0,1 25,24-25,-25 0,1 25,24-25,0 0,-24 0,24 25,0-25,-25 0,26 0,-26 0,25 0,-25 0,26 0,-26 0,25 0,-24 0,24 0,0 0,-25 0,26-25,-26 25,25 0,0 0,-24-25,24 25,0 0,0-25,1 25,-1 0,0-25,0 25,0-24,1 24,-1-25,0 25,25-25,-25 0,0 25,1-25,-1 1,0 24,25-25,-25 25,25-25,-25 25,25-25,-24 25,-1-25,0 25,0 0,0 0,25-24,-24 24,-1 0,-25 0,25 0,0 0,1 0,-26 0,25 0,0 0,-24 0,24 0,-25 0,26 0,-26-25,25 25,0 0,1 0,-26-25,25 25,0 0,1-25,-1 0,25 1,0-1,0 0,0 0,0 0,25 1,-1-1,1 0,-25 0,25 25,-25-25,25 25,0-24,-1-1,1 25,-25-25,25 25,0 0,-50 0,0 25,0-25,25 25,-24-25,-1 0,-25 24,25 1,1-25,-1 25,-25-25,25 25,1 0,-26-25,25 24,0 1,1 0,-26 0,25-25,0 25,1-1,-1 1,0 0,25 0,-25-25,25 25,0-1,0 1,-25-25,25 25,0 0,0 0,0-1,25-24,-25 25,25 0,0 0,0 0,-1-1,1-24,0 25,0-25,0 25,-1-25,1 25,0-25,0 25,0-25,-25 24,0 1,0 0</inkml:trace>
  <inkml:trace contextRef="#ctx0" brushRef="#br0" timeOffset="50700.87">17041 7466,'0'-25,"-25"25,0 0,0 0,25-24,-24 24,-1 0,0 0,25 24,-25-24,0 0,1 0,24 25,-25-25,0 25,0 0,0 0,25-1,-24-24,24 25,-25 0,25 0,0 0,0-1,0 1,0 0,0 0,0 0,0-1,25 1,-1-25,-24 25,25-25,0 0,0 0,0 0,-1-25,1 25,0 0,0-25,0 1,-1 24,1-25,0 0,0 0,-25 0,25 1,-25-1,0 0,0 50,0 0,-25-25,25 24,0 1,0 0,0 0,0 0,25-1,-25 1,24 0,1-25,-25 25,25-25,0 0,0 0,-1 0,1 0,0-25,0 25,0 0,-25-25,24 0,1 25,-25-24,25-1,0 0,-25 0,0 0,0 1,0-1,0 0,0 0,0 0,0 1</inkml:trace>
  <inkml:trace contextRef="#ctx0" brushRef="#br0" timeOffset="51317.18">17661 7813,'0'-24,"-25"24,25-25,0 0,-25 25,25 25,0 0,0-1,0 1,0 0,0 0,0 0,0-1,-24-24,24 25,0 0,-25 0,25 0,-25 0,25-1,-25 1,25 0,0 0,-25-25,25 25,25-25,0 0,0 0,0 0,-1 0,1 0,0 0,0 0,0 0,-1 0,1 0,25 0,-25 0,-1 24,26-24,-25 0,0 0,-1 0,1 0,0 0,-25 25,25-25,-25-25</inkml:trace>
  <inkml:trace contextRef="#ctx0" brushRef="#br0" timeOffset="51883.85">18504 7937,'0'0,"-25"0,25-24,0 48</inkml:trace>
  <inkml:trace contextRef="#ctx0" brushRef="#br0" timeOffset="57606.71">9872 10964,'0'0,"-25"0,50 0,0 0,0 0,0 0,-1 0,1 0,0 0,0 0,0 0,0 24,-1-24,26 0,-25 0,24 25,1-25,0 0,-1 25,1-25,-1 0,1 25,0-25,-1 0,26 25,-26-25,26 0,-26 24,26-24,-26 25,26-25,-1 0,-24 25,24-25,1 0,-26 25,26-25,-1 0,-24 25,24-25,0 0,-24 0,24 25,-24-25,24 0,-24 0,24 0,-24 0,0 24,24-24,-24 0,-1 0,1 0,0 0,-26-24,26 24,-25 0,24 0,-24 0,25 0,-25 0,-1-25,1 25,0 0,0 0,0 0,-25-25,24 25,-24-25,0 0,-24 0,-1 1,0 24,0-25,0 25,-24-25,24 25,0-25,0 25,1-25,-1 25,0 0,50 0,0 0,-1 0,1 25,0-25,25 25,-26-25,1 25,0-25,25 25,-26-25,1 24,25-24,-25 25,-1 0,1 0,-25 0,25-25,-25 25,-25-25,25 24,-25-24,1 0,-1 25,0-25,0 0,0 0,1 0,-1 0,0 25,0-25,0 0,1 0,-1 25</inkml:trace>
  <inkml:trace contextRef="#ctx0" brushRef="#br0" timeOffset="58548.92">13543 10864,'0'-24,"0"-1,0 50,25-25,-25 24,25 1,-25 0,25-25,-25 25,0 0,25-25,-25 24,0 1,24 0,-24 0,25 0,-25-1,0 1,25-25,-25 25,0 0,0 0,25-25,-25 25,0-1,0 1,25-25,-25 25,0 0,0 0,24-25,-24 24,0-48,25-1,-25 0,25 0,-25 0,25 1,-25-1,25-25,-25 25,24-24,-24 24,25-25,0 25,-25-24,25 24,-25-25,25 26,-25-1,24 0,-24 0,0 0,25 1,-25 48,0 1</inkml:trace>
  <inkml:trace contextRef="#ctx0" brushRef="#br0" timeOffset="63582.82">6995 14536,'0'-25,"0"50,0-1,-25-24,25 25,-25 0,1 0,-1-25,25 25,-25-1,0 26,-25-25,26 0,-1-1,-25 26,25-25,-24 24,-1 1,25 0,-24-1,-1 1,1-25,24 24,-25-24,1 25,24-26,0 1,0-25,0 25,25 0,-24-25,24 25,24-25,1 25,0-25,0 0,24 0,-24 0,0 24,25-24,-26 0,1 25,25-25,-25 0,24 25,-24 0,25-25,-1 25,-24-25,25 24,-26 1,26-25,-25 25,0 0,24-25,-24 25,0-25,25 0,-26 24,1-24,0 0,0 0,0 0,-1 0,-24-24,25 24,0-25,-25 0,0 0,0 0,0 1,0-1,0 0,0-25,0 26,0-26,-25 0,25 1,-25-1,25 0,-24 1,24-1,-25 1,0-1,0 0,25 1,-25 24,1-25,24 26,-25-1,25 0,-25 0,25 0</inkml:trace>
  <inkml:trace contextRef="#ctx0" brushRef="#br0" timeOffset="64054.9">7937 15205,'25'0,"-25"25,25-25,0 0,0 0,0 0,-1 0,1 0,0 0,25 0,-26 0,26 0,-25-25,24 25,1 0,0 0,-26 0,26 0,-25 0,0 0,24 0,-24 0,0 0,0 0</inkml:trace>
  <inkml:trace contextRef="#ctx0" brushRef="#br0" timeOffset="64343.1">8136 15404,'-25'0,"50"25,0-25,0 0,-1 0,1 0,0-25,0 25,0 0,24 0,-24 0,0 0,0 0,24 0,-24-25,0 25,0 0,-1 0</inkml:trace>
  <inkml:trace contextRef="#ctx0" brushRef="#br0" timeOffset="65786.8">10344 14808,'0'-24,"-25"24,0 0,0 0,0 0,1 0,-1 0,25 24,-25-24,0 0,0 25,1-25,24 25,-25-25,0 25,25 0,-25-1,0 1,25 0,0 0,-25 0,25-1,-24 1,24 0,0 0,0 0,0-1,0 1,0 0,0 0,24-25,1 25,0-25,0 0,0 0,0 0,-1 0,1 0,0 0,0-25,0 25,-1 0,1-25,0 0,0 25,0-25,-25 1,24 24,-24-25,25 0,-25 0,0 0,0 1,0 48,0 1,0 0,0 0,0 0,0-1,0 1,25 0,-25 0,25-25,-25 25,25-25,-1 24,1-24,0 0,0 0,0 0,-1-24,1 24,0-25,0 25,0-25,-1 0,-24 0,25 1,-25-1,25 0,-25 0,0 0,0 1,0-26,0 25,0 0,0 1,-25-1,0 0,25 0,-24 25,-1-25,25 1,-25 24,0 0,25-25,-25 25,25 25</inkml:trace>
  <inkml:trace contextRef="#ctx0" brushRef="#br0" timeOffset="66502.81">11088 15304,'0'-24,"0"48,0 1,0 0,0 0,0 0,0 0,-25-25,25 24,0 1,0 0,0 0,-25-25,25 25,0-1,0 1,25-25,0 0,-1 0,1 0,0 0,0-25,0 25,0 0,-1 0,1 0,0 0,0 0,0 0,-1 0,1 0,0 0,0 0,0 0</inkml:trace>
  <inkml:trace contextRef="#ctx0" brushRef="#br0" timeOffset="67324.55">11857 15007,'0'25,"24"-25,1 0,-25 24,25-24,0 0,0 0,-1 0,1 0,0 0,0 0,24 0,-24 0,0 0,25 0,-25 0,-1 0,26 0,-25 0,0 0,-1 0,1 0,0 0,0 0,-50 0</inkml:trace>
  <inkml:trace contextRef="#ctx0" brushRef="#br0" timeOffset="67710.89">12204 14858,'0'-25,"0"0,0 50,0 0,0 0,0 0,0-1,0 1,0 0,0 0,25 0,-25-1,0 1,0 25,0-25,0-1,0 1,0 0,0 0,25 0,-25-1,0 1,0 0,0 0,24-25</inkml:trace>
  <inkml:trace contextRef="#ctx0" brushRef="#br0" timeOffset="68246.42">12898 14858,'0'-25,"-24"25,24-25,0 50,0 0,0 0,0 0,0-1,0 1,0 0,0 0,0 24,0-24,0 0,0 0,0 0,0-1,0 1,0 0,0 0,0 0,0-1,0 1,0 0,0 0,24-25</inkml:trace>
  <inkml:trace contextRef="#ctx0" brushRef="#br0" timeOffset="68610.89">13196 14932,'-25'0,"25"25,-25-25,1 0,-1 25,0-25,0 0,25 25,-25-25,25 25,0-1,25-24,-25 25,25 0,0 0,0 0,-25-1,24-24,-24 25,25 0,0 0,-25 0,25-25,0 24,0 1,-1-25,-24 25,25-25,0 25,0 0</inkml:trace>
  <inkml:trace contextRef="#ctx0" brushRef="#br0" timeOffset="68900.65">13543 15205,'0'0,"0"25,0 0,0 0,-24-1,24 1,0 0,0 0,0 0,0 0,24-25,-24-25,25 25,-25-25,25 0,-25 0,25 0,0 1,-25-1,24-25,1 1,-25 24,25-25,-25 1,25-1,-25 25,25-24,-25 24</inkml:trace>
  <inkml:trace contextRef="#ctx0" brushRef="#br0" timeOffset="71880.87">13444 14883,'0'-25,"0"0,0 0,0 50,0 0,0 0,0 0,0-1,0 1,0 0,0 0,0 0,0-1,0 1,0 0,0 0,0 0,0-1,0 1,0 0,0 0,0 0,0-1</inkml:trace>
  <inkml:trace contextRef="#ctx0" brushRef="#br0" timeOffset="72652.75">9922 14163,'0'0,"-25"0,0 25,0 0,25 0,-24-25,24 25,-25-1,0 1,25 0,-25 0,0 0,25 24,-24-24,24 25,-25-25,0 24,25-24,-25 25,25-1,0 1,0-1,0 1,0 0,0-1,0 26,25-26,-25 1,25-1,0 1,-1 0,1-1,0 1,25 0,-26-1,26-24,0 25,-1-1,1-24,24 25,-24-1,24-24,1 0,-1 0,25-1,-24 1</inkml:trace>
  <inkml:trace contextRef="#ctx0" brushRef="#br0" timeOffset="73292.52">13717 14114,'0'0,"-25"0,25-25,0 50,25-25,0 25,0-1,-1 1,-24 0,25 0,0 24,0 1,0 0,-1-1,1 1,0 24,-25 1,25-1,0 1,-1 24,-24-25,0 25,0-24,0 24,0 0,0-24,0 24,-24-25,-1 1,0-1,0 1,0-1,-24 0,24-24,-25 24,1-24,-1-25,1 24,-26-24,26 0,-26 0,26 0</inkml:trace>
  <inkml:trace contextRef="#ctx0" brushRef="#br0" timeOffset="77580.83">7342 13990,'25'0,"0"0,0 0,-1 0,1 0,-25 25,25-25,-25 24,25-24,-25 25,0 0,0 0,0 0,0-1,-25 1,25 0,0 0,-25 0,25-1,-25-24,25 25,0 0,-24 0,24 0,0 0,-25-1,0 1,25 0,-25-25,25 25,-25-25,25 25,-24-25,24 24,-25-24</inkml:trace>
  <inkml:trace contextRef="#ctx0" brushRef="#br0" timeOffset="80320.78">14610 15131,'-25'0,"50"0,0 0,0 0,-1 0,1 0,0 0,0 0,24 0,-24 0,0 0,25 0,-1-25,-24 25,25 0,-26 0,26 0,-25 0,0 0,24 0,-24 0,0 0,0 0,-50 0</inkml:trace>
  <inkml:trace contextRef="#ctx0" brushRef="#br0" timeOffset="81092.8">15850 14808,'0'-24,"0"-1,-25 25,1 0,-1 0,25 25,-25-25,0 24,0 1,25 0,-24 0,-1 0,25-1,-25 1,25 0,-25 0,25 0,0-1,0 1,0 0,0 0,0 0,0-1,25 1,0 0,0-25,-1 0,1 0,0-25,0 25,0-25,-1 25,1-24,0-1,0 0,0 0,-25 0,0 1,24 24,-24 24,0 1,0 0,25 0,-25 0,25-1,-25 1,25-25,0 25,-1 0,1-25,0 0,0 0,0 0,-1 0,1-25,0 25,0-25,0 0,-1 1,-24-1,0 0,0 0,0 0,0 1,0-26,0 25,0 0,0 1,0-26,-24 25,24 0,-25 25,25-24,0-1</inkml:trace>
  <inkml:trace contextRef="#ctx0" brushRef="#br0" timeOffset="81404.72">16594 14883,'0'0,"-24"0,24 25,-25-25,0 24,0 1,25 0,-25 0,25 0,0-1,0 1,0 0,25 0,-25 0,25-25,-25 24,25-24,0 0,-1 0,1 0,0 0,0-24,0 24,-1 0,-24-25,25 0,-25 0,0 0,0 1,0-1,0 0,0 0,-25 0,25 1,-24-1,-1 0,0 0,0 25,-24-25,24 25,0-24,0 24</inkml:trace>
  <inkml:trace contextRef="#ctx0" brushRef="#br0" timeOffset="82709.36">8483 16818,'-25'0,"50"0,0 0,0 0,0 0,-1 0,1-25,0 25,0 0,0 0,-1-25,26 25,-25 0,0 0,-1 0,1-25,0 25,0 0,0 0</inkml:trace>
  <inkml:trace contextRef="#ctx0" brushRef="#br0" timeOffset="82893.7">8582 16917,'-24'0,"-1"0,25 25,25-25,-1 0,1 0,0-25,0 25,0 0,24-25,-24 25,25 0,-26-25,1 25</inkml:trace>
  <inkml:trace contextRef="#ctx0" brushRef="#br0" timeOffset="86806.89">7739 13097,'0'-25,"0"50,25-25,0 0,-1 0,1 0,25 0,-1 0,1 0,0 0,24 0,1 0,-1 0,25 0,-24 0,24 0,0 0,0 0,25 25,-25-25,26 0,-26 0,0 0,25 0,-25 0,25 24,-25-24,1 0,-1 0,-25 0,1 0,-1 0,1 0,-26 25,1-25,-1 0,-24 0,0 0,0 0,-50 0</inkml:trace>
  <inkml:trace contextRef="#ctx0" brushRef="#br0" timeOffset="87250.76">8136 13419,'0'0,"-25"0,0 0,25 25,25-25,0 0,0 0,0 0,-1 25,26-25,0 0,-26 0,51 0,-26 0,1 0,24 0,1 0,-1 0,25 0,1 0,-26 0,25 0,1 0,-1-25,0 25,0 0,0 0,1 0,-1 0,0-25,0 25,-24 0,-1 0,1 0,-1 0,-24-24,-1 24,1 0,-25 0,-1 0,1 0,-25-25,-25 25,1 0,-1 0,0 0</inkml:trace>
  <inkml:trace contextRef="#ctx0" brushRef="#br0" timeOffset="88679.74">10716 16545,'-25'0,"25"25,-25-1,25 1,-25-25,25 25,-25 0,1 0,-1-1,0 1,0 25,0-25,1 24,-26-24,25 25,-24-1,-1 1,0-25,26 24,-26 1,0-25,26 24,-1-24,0 25,0-26,0 1,0 0,25 0,-24-25,24 25,0-1,24-24,-24 25,25-25,0 0,-25 25,25-25,25 0,-26 25,1-25,25 0,-25 0,24 25,1-25,-25 0,24 25,-24-25,25 0,-26 24,26-24,-25 0,0 25,24-25,-24 0,0 0,0 0,-1 0,1 0,0 0,-25-25,25 25,-25-24,25-1,-25 0,0 0,0 0,0 0,0 1,0-1,0-25,0 25,0-24,0-1,-25 1,25 24,0-25,0 1,-25-1,25 0,0 26,-25-26,25 25,-25 0,25-24,0 24,-24 0,24 0,0 1,-25 24,25-25,0 0</inkml:trace>
  <inkml:trace contextRef="#ctx0" brushRef="#br0" timeOffset="89114.61">11410 17190,'25'0,"0"0,0 0,-1 0,1 0,0 0,25 0,-26 0,26-25,-25 25,24 0,1 0,0 0,-1 0,-24-25,25 25,-1 0,-24 0,0 0,0 0,-1 0,1 0,-25 25,25-25</inkml:trace>
  <inkml:trace contextRef="#ctx0" brushRef="#br0" timeOffset="89406.63">11881 16966,'0'0,"-24"-24,24-1,0 50,0-1,0 1,0 0,0 0,0 0,24-1,-24 1,0 25,0-25,0 24,25-24,-25 25,0-1,0 1,25-25,-25 24,0-24,25 0,-25 25,0-26,25 1,-25 0,24 0,-24 0,25-1</inkml:trace>
  <inkml:trace contextRef="#ctx0" brushRef="#br0" timeOffset="89750.68">12675 16842,'0'-24,"-25"-1,25 0,0 50,0 0,0-1,25 1,-25 0,0 0,0 24,25-24,-25 25,0-25,0 24,0 1,0-1,0-24,0 25,0-25,0 24,0-24,0 0,0 24,0-24,0 0,0 0,0 0</inkml:trace>
  <inkml:trace contextRef="#ctx0" brushRef="#br0" timeOffset="90130.33">12973 17066,'0'-25,"0"50,-25-25,0 0,0 24,1-24,-1 0,25 25,-25-25,0 0,0 0,25 25,0 0,25-25,-25 25,25-1,0 1,0 0,-1-25,1 25,0 0,0-1,0 1,-1-25,1 25,0 0,0-25,0 25,-1-25,1 24,0 1,0-25,0 25,0 0</inkml:trace>
  <inkml:trace contextRef="#ctx0" brushRef="#br0" timeOffset="90458.57">13519 17190,'0'24,"0"1,0 0,0 0,0 0,0-1,0 1,0 0,0 0,0 0,0-1,24-24,1-24,-25-1,25 0,-25 0,25 0,0-24,-25 24,24-25,-24 26,25-26,0 0,-25 26,25-26,-25 0,25 1,-25 24,24-25,-24 26,25-1,-25-25,0 25,25 25,-25-24</inkml:trace>
  <inkml:trace contextRef="#ctx0" brushRef="#br0" timeOffset="91653.8">13345 16892,'0'25,"0"0,0-1,25-24,-25 25,0 0,0 0,0 0,25-1,-25 1,0 0,24 0,-24 0,25-1,-25 1,0 0,25 0,-25 0,0-1,0 1</inkml:trace>
  <inkml:trace contextRef="#ctx0" brushRef="#br0" timeOffset="92626.71">7268 16743,'0'0,"-25"25,25 0,-25 0,0-1,1 1,-1 25,0-25,0-1,0 26,-24 0,24-26,-25 26,1 0,24-26,-25 26,25-25,-24 0,24-1,0 1,25 0,-25 0,1-25,24 25,0-1,24-24,1 25,0-25,0 0,0 25,24-25,-24 25,25-25,-1 25,-24-25,25 25,-1-25,1 24,0 1,-1 0,1-25,-1 25,1 0,0-25,-1 0,1 24,-1-24,1 0,0-24,-26 24,26 0,-25-25,0 25,-1-25,1 25,0-25,-25 0,25 25,-25-24,0-1,0 0,-25 0,25-25,-25 26,0-26,1 25,-1-24,0-1,0 0,0-24,1 24,-1 1,0-26,25 26,-25-1,0 1,25-1,-24 0,24 1,-25 24,25 0,0 0,0 1</inkml:trace>
  <inkml:trace contextRef="#ctx0" brushRef="#br0" timeOffset="92908.14">7739 16346,'0'-25,"0"1,25-1,0 0,-1 0,1 25,0 0,0-25,24 25,-24 0,25 0,-25 0,24 25,-24-25,0 25,0 0,0 0,-1-1,-24 26,0-25,0 0,-24 0,-1-1,25 1,-25 0,0 0</inkml:trace>
  <inkml:trace contextRef="#ctx0" brushRef="#br0" timeOffset="94181.6">15627 16495,'0'-25,"0"1,-25 24,0 0,1 0,-1 0,0 0,0 0,0 0,1 0,-1 24,-25-24,25 25,0 0,-24 0,-1 0,25-1,-24 1,-1 25,1-25,-1 24,0 1,1-1,24 1,-25 0,1-1,24 1,0 24,-24-24,49-1,-25 26,0-26,25 1,0 24,25-24,-25 0,25-1,-1 1,1 0,25-26,-1 26,1-25,0 24,-1-24,26 0,-1 0,-24 0,24-1,25-24,-24 0,-1 25,1-25,-1 0,25 0,-24 0,-1-25</inkml:trace>
  <inkml:trace contextRef="#ctx0" brushRef="#br0" timeOffset="94848.59">16644 16669,'-25'-25,"25"0,-25 25,1 0,24-25,-25 25,0 0,0 0,0 0,1 0,24 25,-25-25,0 0,0 0,0 25,0-25,1 25,-1-25,0 25,0-25,-24 24,24 1,0 0,0 0,0 0,-24-1,24 1,0 0,25 0,-25 24,1-24,24 0,0 0,-25 0,25-1,0 26,0-25,0 0,25-1,-25 1,24 0,-24 0,25 0,0-1,0 1,0 0,-1 0,26-25,-25 0,0 25,-1-25,1 0,0 0,0 0,24 24</inkml:trace>
  <inkml:trace contextRef="#ctx0" brushRef="#br0" timeOffset="96059.09">16669 17090,'-25'0,"25"25,-25-25,0 25,1 0,24 0,-25-1,25 1,0 0,0 0,0 0,0-1,0 1,25 0,-25 0,24-25,-24 25,25-25,0 0,-25 24,25-24,0 0,-1-24,1 24,0 0,0 0,-25-25,25 25,-25-25,0 0,0 0,0 1,-25-1,0 0,0 0,0 25,1 0,24-25,-25 25,0 0,25-24,-25 24,50 0,0 0,0 0,-1-25,1 25,0 0,0 0,0 0,-1-25,1 25,0 0,0 0,-25-25,0 50,0 0,0 0,0-1,25-24,-25 25,0 0,24 0,-24 0,25-25,0 24,0-24,0 0,-1 0,1 0,0-24,0 24,-25-25,25 25,-25-25,24 0,-24 0,0 1,0-1,0 0,25 25,-25-25,0 0,0 50,0 0,0 0,0 0,0-1,0 1,0 0,0 0,25 0,-25-1,0 1,0 0,25-25,0-25,-1 0,1 1,0-1,-25 0,25 25,-25-25,25 25,-1-25,1 25,0-24,0 24,-25 24,0 1,25-25,-25 25,0 0,0 0,0-1,0 1,0 0,0 0,0-50,25 0,-25 0,0 1,24 24,-24-25,25 0,-25 0,25 0,0 25,-25-24,25-1,-1 25,1-25,0 25,0 0,-25 25,0 0,0-1,25-24,-25 25,0 0,0 0,24 0,-24-1,0 1,25-25,-25 25,25-25,0 25,0-25,-1 0,1 0,0-25,0 25,0 0,-1-25,1 25</inkml:trace>
  <inkml:trace contextRef="#ctx0" brushRef="#br0" timeOffset="96349.92">18231 16669,'0'0,"0"-25,0 0,0 50,0 0,0 0,0-1,0 1,25 0,-25 0,0 0,0-1,0 26,0-25,0 0,0-1,25 1,-25 25,0-25,0-1,0 1,0 0,25 0,-25 0,0-1,25 1,-25 0,24 0,-24 0,25-25,0 0</inkml:trace>
  <inkml:trace contextRef="#ctx0" brushRef="#br0" timeOffset="96558.64">18058 17066,'25'-25,"-1"25,1 0,0 0,0-25,0 25,24 0,-24 0,25 0,-26-25,1 25,25 0</inkml:trace>
  <inkml:trace contextRef="#ctx0" brushRef="#br0" timeOffset="97196.57">18554 17090,'0'0,"25"0,0 0,-1 0,1 0,0 0,0 0,0-24,-25-1,-25 25,0 0,0 0,0 0,1 0,24 25,0-1,0 1,0 0,0 0,0 0,0-1,0 1,24-25,-24 25,25-25,-25 25,25-25,0 0,0 0,-1-25,1 25,0 0,-25-25,25 25,0-25,-25 1,24 24,-24-25,25 0,-25 0,25 0,-25 1,0-1,0 0,25 50,-25 0,0-1,0 1,25 0,-25 0,0 0,24-25,-24 24,0 1,25 0,0-25,-25 25,25-25,0 0,-1 0,1 0,-25-25,25 25,0 0,0 0,-1 0,1-25</inkml:trace>
  <inkml:trace contextRef="#ctx0" brushRef="#br0" timeOffset="97981.64">19645 16917,'25'0,"-25"25,25-25,-25 24,0 1,25 0,-25 0,0 0,0-1,25 1,-25 0,0 0,0 24,24-24,-24 25,0-25,25 24,-25-24,0 25,0-26,25 1,-25 0,0 0,25 0</inkml:trace>
  <inkml:trace contextRef="#ctx0" brushRef="#br0" timeOffset="98274.07">19794 16966,'0'-24,"25"24,-25-25,25 25,0-25,-1 25,1-25,0 25,0 0,0 0,-1 0,1 25,0-25,0 25,0 0,-25-1,-25 1,25 0,0 0,-25 0,0-25,0 24,1 1,-1 0,0-25,0 25,0-25,1 25,-1-25,0 0,0 24</inkml:trace>
  <inkml:trace contextRef="#ctx0" brushRef="#br0" timeOffset="99412.55">20166 17338,'-25'0,"25"-24,25 24,-25-25,25 25,0-25,0 25,-1-25,1 25,-25-25,25 1,0 24,0-25,-1 0,-24 0,25 0,-25 1,0-1,0 0,0 0,0-24,-25 24,25 0,-24 0,-1 0,0 1,0-1,0 0,1 25,48 25,1 0,0-1,0 1,0 0,-1 0,1 0,0-1,-25 1,25-25,-25 25,25 0,-25 0,24-1,-24 1,25 0,-25 0,0 0,25-25,-25 24,0 1,25-25,-25 25,25-25,-1 0,1 0,0 0,-25-25,25 25,-25-25,25 25,-25-24,25-1,-25 0,0 0,24 25,-24-25,0 1,0-1,-24 25,24 25,0-1,-25-24,25 25,0 0,0 0,0 0,0-1,25-24,-25 25,24-25,-24-25,25 25,-25-24,0-1,0 0,0 0,-25 0,25 1,-24-1,24 0,-25 0,25 0,25 1,-1-1,1 0,0 25,0 0,0 0,-1 0,1 0,0 0,0 0,0 0,-1 0,-24 25,25 0,-25-1,0 1,0 0,0 0,25 0,-25 24,0-24,0 0,25 24,-25-24,0 25,0-25,25 24,-25-24,0 0,0 24,24-24,-24 0,0 0,0 0,0 0,25-1,-25 1,25-25,-25-25,0 1,0-26,-25 25,25 0,0-24,0 24,-25-25,25 1,0-1,-24 0,24 1,0-1,0 1,0 24,0-25,0 25,24-24,-24 24,25 0,-25 0,25 25,-25-24,25 24,0-25,-1 25,1 0,0 25,0-1,0-24,-1 25,-24 0,25 0,0 0,-25-1,0 1,0 0,-25 0,25 0,-25-25,25 24,-24 1,-1-25,0 25,0-25,0 0,1 25,-1-25</inkml:trace>
  <inkml:trace contextRef="#ctx0" brushRef="#br0" timeOffset="100248.66">21605 16991,'0'0,"0"-25,-25 25,25-24,-25 24,0 24,1 1,24 0,-25-25,25 25,0 0,0-1,0 1,25-25,-25 25,24-25,1-25,0 25,0 0,-25-25,25 25,-25-24,0-1,0 0,0 0,0 0,-25 1,25-1,-25 25,25-25,-25 25,50 0,0 0,0 0,-1 0,26 0,-25 0,0 0,0 0,-1 0,1 0,0 0,0 0,0 0,-1 0,-24-25,25 25,0 0,0 0,-25-25,0 1,-25 24,0 0,0 0,1 0,-1 0,0 24,0-24,0 0,1 25,-1-25,25 25,-25-25,25 25,25-25,0 0,-1 0,1 0,0-25,0 25,0 0,-1 0,-24-25,25 25,0 0,-25-25,25 25,0 0,-25 25,0 0,24 0,-24 0,0-1,0 26,0-25,0 24,0-24,0 25,25-25,-25 24,0-24,0 25,0-26,0 1,0 25,0-25,0-1,0 1,0 0,-25-25,25-25,-24 25,24-25,-25 25,25-24,-25-1,25 0,0 0,0 0,25 1</inkml:trace>
  <inkml:trace contextRef="#ctx0" brushRef="#br0" timeOffset="100868.56">22572 16867,'0'0,"-25"-25,1 25,-1-24,0 24,0 0,25 24,-25-24,1 25,-1-25,0 25,0-25,25 25,-25-25,25 25,0-1,0 1,25-25,0 0,0 0,0 0,-1 0,1 0,0 0,-25-25,25 25,0-24,-25 48,24-24,-24 25,25-25,0 0,0 0,0 0,-25-25,24 25,1 0,-25-24,25 24,-25-25,25 0,-25 0,25-24,-25 24,0 0,0 0,0 0,0-24,0 24,0-25,0 26,0-1,0 0,0 0,0 0,0 1,0 48,0 1,-25 0,25 0,0 0,0-1,0 26,0-25,0 0,0 24,0 1,0-25,0 24,0-24,25 0,-25 24,0-24,25 0,-25 0,0 0,24-1,-24 1</inkml:trace>
  <inkml:trace contextRef="#ctx0" brushRef="#br0" timeOffset="101232.58">22671 16842,'-24'0,"48"0,1 0,0 0,0 0,0 0,0 0,-1 0,1 0,0 0,0 0,0 0,-1 0,1 0,-25-24,25 24,0-25,0 25,-25-25,0 50,0 0,0-1,0 1,0 0,0 0,24 0,-24-1,25 1,0 0,0-25,0 25</inkml:trace>
  <inkml:trace contextRef="#ctx0" brushRef="#br0" timeOffset="101356.32">23192 16718,'-24'-24,"-1"-1</inkml:trace>
  <inkml:trace contextRef="#ctx0" brushRef="#br0" timeOffset="102233.61">23292 16842,'0'25,"0"0,-25 0,25 0,0-1,0 1,0 0,-25-25,25-25,0 0,0 1,25 24,-25-25,0 0,25 25,-25-25,24 0,-24 1,25 24,-25-25,25 25,0 0,0 0,-1 25,1-1,-25 1,25-25,0 25,0-25,-1 0,-24-25,25 25,-25-25,0 1,0-1,0 0,0 0,-25 25,1 0,-1 0,25 25,-25-25,0 25,25 0,0-1,0 1,25-25,0 0,-25 25,25-25,-1 0,1 0,-25-25,25 25,0 0,0 0,-1 0,1 0,0 0,-25 25,0 0,25-25,-25 25,0-1,25-24,-25 25,0 0,24-25</inkml:trace>
  <inkml:trace contextRef="#ctx0" brushRef="#br0" timeOffset="102704.88">23540 15875,'0'-25,"0"0,24 25,1 0,0 0,0 25,0-25,24 25,-24-25,25 25,-26 0,26-1,0 1,-1 0,-24 25,25-26,-25 26,24-25,-24 24,0-24,0 25,-1-1,1 1,-25 0,25 24,-25-24,25 24,-25 1,0-26,0 26,0-1,0 0,-25-24,25 24,-25-24,25 24,-25-24,1 0,-1-1,0 1,0-25,-24-1,24 26,-25-25,1-25,-1 25,25-25,-25 0,1 0,-1 0,25 0,-24-25,24 25,0-25,0 25,1-25,-1 25</inkml:trace>
  <inkml:trace contextRef="#ctx0" brushRef="#br0" timeOffset="102924.36">24631 17214,'0'0,"0"-24,0-1,0 0,-25 0</inkml:trace>
  <inkml:trace contextRef="#ctx0" brushRef="#br0" timeOffset="129136.23">10220 12650,'0'25,"0"0,24-25,-24 25,0 0,25-25,-25 24,0 1,25 0,-25 0,0 0,25-1,-25 1,25-25,-25 25,0 0,24-25,-24 25,25-1,-25 1,25 0,-25 0,25-25,-25 25,0-1,25-24,-25 25,24 0,-24 0,0 0,25 0,-25-1,0 1,25-25,-25 25,0 0,25 0,-25-1,25 1,-1 0,-24 0,0 0,25-1,-25 1,25 0,-25 0,25 0,-25-1,25 1,-25 0,24 0,-24 0,25-25,-25 24,25 1,-25 0,25 0,0 0,-25-1,24 1,-24 0,25 0,-25 0,25-25,-25 24,0 1,0 0,25 0,-25 0,0-1,0 1,25-25,-25 25,0 0,0 0,-25-50,0 25,0 0,0-25,1 25,-1 0,25-25,0 0,0 50,0 0,25 0,-25 0,24-25,-24 24,25-24,-25 25,25 0,0 0,0-25,-1 0,1 0,-25-25,25 25,-25-25,25 25,-25-25,0 1,25 24,-25-25,0 0,24 25,-24-25,0 0,25 1</inkml:trace>
  <inkml:trace contextRef="#ctx0" brushRef="#br0" timeOffset="132446.2">17363 11584,'0'25,"0"-1,0 1,0 0,0 0,0 0,0-1,0 1,0 0,0 0,0 0,0-1,0 1,0 0,-25 0,25 0,0-1,0 1,0 0,0 0,0 0,0-1,0 1,0 0,0 0,0 0,0 0,0 24,0-24,0 0,0 0,0 24,-24-24,24 25,0-26,0 26,0 0,0-26,0 26,0 0,0-1,0 1,0-25,0 24,0 1,0-1,0 1,0-25,0 24,0 1,0 0,-25-1,25 1,0 0,0-1,-25 1,25-1,0 1,0 0,0-1,0 1,-25-1,25 1,0 0,0-1,0 1,0-1,0 1,0 24,0-24,0 0,0-1,0 1,0 0,0-1,0 26,0-26,0 1,0-1,0 1,-25 0,25-1,0 1,-24-1,24 1,0 0,0-1,-25 1,25-25,0 24,0-24,0 25,0-26,0 26,0-25,0 0,0 0,0-1,0 1,0 0,0 0,0 0,0-1,0 1,0 0,25-25</inkml:trace>
  <inkml:trace contextRef="#ctx0" brushRef="#br0" timeOffset="133605.31">19521 10145,'0'0,"0"-25,-25 25,1 0,-1 0,0 0,0 0,0 0,1 0,-1 25,0-25,0 0,0 0,1 25,-1-25,0 25,0-25,0 0,1 25,-1-1,0-24,0 25,0-25,1 25,-1 0,0 0,0-1,0 1,25 0,-24 0,-1 0,25-1,0 1,-25 0,25 0,0 0,0-1,25 1,0 0,-1-25,1 25,0-25,0 25,0-25,24 0,-24 24,25-24,-1 0,1 25,-1-25,-24 0,25 0,-1 25,1-25,-25 0,24 0,-24 0,25 0,-25 0</inkml:trace>
  <inkml:trace contextRef="#ctx0" brushRef="#br0" timeOffset="133956.28">19844 10517,'0'-25,"-25"25,0 0,0 0,25 25,-24-25,24 25,-25 0,25 0,-25-1,25 1,0 0,0 0,0 0,0-1,0 1,25 0,0-25,-1 25,1-25,25 0,-25-25,-1 25,1 0,25-25,-25 25,-1-25,26 1,-25 24,-25-25,25 0,-25 0,0 0,0 1,0-1,0 0,-25 0,0 0,0 1,0 24,1-25,-1 25,0 0,0-25,0 25,1 0,24 25</inkml:trace>
  <inkml:trace contextRef="#ctx0" brushRef="#br0" timeOffset="134272.31">20389 10542,'25'0,"0"25,0-25,0 0,-1 0,1 0,0 0,0 0,24 0,-24 0,0 0,0 0,0 0,0 25,-1-25</inkml:trace>
  <inkml:trace contextRef="#ctx0" brushRef="#br0" timeOffset="135105.4">21084 10492,'0'0,"0"-24,0-1,0 0,0 50,0 0,0-1,0 1,0 0,25 0,-25 0,0-1,0 26,25-25,-25 0,0 24,0-24,0 0,0 24,0-24,0 0,0 0,0 0,24-1,-24 1,0 0,0 0,0 0,0-1,0-48,0-1,0 0,0 0,0 0,-24-24,24 24,0-25,0 26,0-26,0 25,0-24,0 24,0-25,0 25,0-24,0 24,0 0,24-24,-24 24,25 0,0 0,-25 0,25 25,0-24,-1-1,1 25,0 0,0 0,0 0,-1 0,1 0,0 0,-25 25,25-25,0 24,-25 1,0 0,-25-25,0 25,0 0,0-25,1 24,-26-24,25 25,0-25,1 0,-1 25,0-25,0 0,0 25,25 0</inkml:trace>
  <inkml:trace contextRef="#ctx0" brushRef="#br0" timeOffset="136249.27">21456 10790,'25'0,"-25"-25,25 25,-1 0,-24-25,25 25,-25-24,25 24,-25-25,25 25,0-25,-25 0,24 25,-24-25,25 1,-25-1,25 25,-25-25,0 0,0 0,0 1,0-1,0 0,-25 25,25-25,-25 25,50 25,0 0,0 0,0-1,0 1,-1 0,-24 0,25-25,-25 25,25-1,-25 1,25-25,-25 25,0 0,25-25,-25 25,24-25,1-25,0 25,0 0,-25-25,25 25,-25-25,24 25,1-25,-25 1,25-1,-25 0,0 0,-25 50,25 0,0 0,-25-1,25 1,0 0,0 0,25-25,0 0,-25-25,0 0,0 0,25 1,-25-1,25 25,-25-25,24 0,1 0,0 25,-25-24,25-1,0 0,-1 0,-24 50,0 0,0 0,0-1,0 1,0 0,0 25,0-26,0 1,0 0,0 25,0-26,0 1,0 25,0-25,0 24,0-24,0 25,0-26,0 1,0 0,0 25,0-26,0 1,0 0,25-50,-25 0,0 1,0-1,0 0,0-25,0 26,0-1,0-25,0 1,0 24,0-25,0 25,25-24,-25 24,25-25,-25 26,25-1,-25 0,0 0,24 25,-24-25,25 25,0 0,0 25,-25 0,0 0,0 0,0-1,-25 1,0 0,0-25,25 25,-24-25,-1 25,0-25,0 24</inkml:trace>
  <inkml:trace contextRef="#ctx0" brushRef="#br0" timeOffset="136988.37">22696 10567,'0'-25,"0"50,-25-25,25 25,0-1,0 1,25-25,0 0,-25-25,25 25,-25-24,25 24,0-25,-1 25,1 0,0 0,0 0,0-25,-1 25,-24-25,0 0,0 1,0-1,-24 25,-1-25,0 25,25 25,-25-25,25 25,25-25,0 0,0 0,-1 0,1-25,0 25,-25 25,0-1,0 1,0 0,25 0,-25 24,0-24,0 25,0-25,0 24,0-24,0 25,0-26,0 1,0 25,0-25,0-1,-25 1,25 0,0 0,-25-25,0 0,25-25,-24 25,24-25,-25 0,0 1,25-1,-25 0,25 0,0 0,0 1</inkml:trace>
  <inkml:trace contextRef="#ctx0" brushRef="#br0" timeOffset="137668.24">23440 10443,'-24'0,"-1"0,0 0,0 25,0-25,1 0,-1 24,0 1,0-25,25 25,0 0,25-25,0 0,0 0,-1-25,1 25,-25-25,0 50,0 0,0 0,25-25,-25 24,25-24,0 0,-1 0,1 0,0 0,0 0,0-24,-1-1,1 25,-25-25,25 0,-25 0,25 1,-25-1,0 0,0 0,0-24,0 24,0 0,0-25,0 26,0-26,0 25,0 0,0 1,0-1,0 0,0 50,0 0,0-1,0 1,0 0,0 0,25 49,-25-49,0 25,0-26,0 1,0 0,0 25,24-26,-24 1,0 0,0 0,0 0,25-1,-25 1,0 0,0 0,25-25</inkml:trace>
  <inkml:trace contextRef="#ctx0" brushRef="#br0" timeOffset="138035.97">23440 10344,'25'0,"0"0,0 0,0 0,-25 24,24-24,1 0,0 0,0 0,0 0,-1 0,26 0,-25 0,0 0,-1 0,1-24,0 24,0-25,0 25,-25-25,0 50,0 0,0-1,0 1,0 0,0 0,0 0,0-1,25 1,-25 0,24-25,-24 25,0 0,25-25,-25 24,25-24,-25 25,25-25,0 25</inkml:trace>
  <inkml:trace contextRef="#ctx0" brushRef="#br0" timeOffset="138200.23">24135 10344,'0'-25</inkml:trace>
  <inkml:trace contextRef="#ctx0" brushRef="#br0" timeOffset="138826.21">24135 10567,'0'-25,"0"0,25 25,-25-25,0 1,25 24,-25-25,24 25,-24-25,25 25,0 0,-25 25,0 0,0-1,25 1,0-25,-1 0,1-25,0 25,-25-24,25 24,-25-25,25 25,-25-25,0 0,0 0,0 1,24 24,-24 24,0 1,25 0,-25 0,25 0,0-1,-25 1,25 0,-25 25,24-26,-24 1,25 0,-25 0,25 0,-25-1,-25-24,0-24,1 24,-1-25,0 25,-25-25</inkml:trace>
  <inkml:trace contextRef="#ctx0" brushRef="#br0" timeOffset="139700.6">19174 10964,'0'0,"-25"0,0 0,1 0,-1 0,0 0,25 24,25-24,0 0,-1 25,26-25,-25 0,24 0,1 0,0 0,24 0,-24 25,24-25,1 0,24 0,-25 25,25-25,-24 0,24 25,25-25,-25 24,25-24,-25 0,25 25,1-25,-1 0,0 0,0 25,0-25,-25 0,25 25,-25-25,0 0,-24 25,-1-25,1 0,-26 25,-24-25,0 0,0 0,-1 0</inkml:trace>
  <inkml:trace contextRef="#ctx0" brushRef="#br0" timeOffset="140096.94">22299 11311,'25'0,"0"0,0 0,0 0,-1 0,1 0,25 0,-1 0,1 25,0-25,24 0,1 0,-26 0,50 0,-24 0,-1 0,25 0,-24 25,24-25,0 0,-24 0,-1 24,0-24,1 0,-1 0,1 25,-26-25,1 0,-25 0,24 25,-24-25</inkml:trace>
  <inkml:trace contextRef="#ctx0" brushRef="#br0" timeOffset="143587.22">18802 12675,'25'-25,"-25"50,-25 0,25 0,-25-25,0 25,25-1,-24 1,-26 0,25 0,0 0,1-1,-26 1,0 0,25 0,-24 0,24-1,-25 1,26 0,-1 0,0 0,0-1,25 1,-25-25,25 25,0 0,0 0,0 0,25-1,0-24,0 0,0 25,-1-25,1 25,25-25,-1 0,-24 25,25-25,0 25,-1-25,-24 0,25 24,-1-24,1 0,-25 25,-1-25,26 0,-25 0,0 0,-1 25,1-25,-25-25,-25 0,1 1,24-1,0 0,-25 0,25 0,0 1,0-1,-25-25,25 25,0-24,0 24,0-25,0 25,0-24,0-1,0 25,0-24,0 24,0-25,0 26,0-1,0 0,0 0,-25 25,25-25,-25 25,1 0</inkml:trace>
  <inkml:trace contextRef="#ctx0" brushRef="#br0" timeOffset="144018.24">19124 12229,'0'0,"0"-25,0 0,25 0,0 25,0 0,0 0,-1 0,1 0,0 25,0-25,0 25,-1-25,-24 25,25 0,-25-1,0 1,0 0,-25-25,25 25,-24 0,-1-25,0 24,0-24,0 25,1-25,-1 0,0 25,0-25,0 0</inkml:trace>
  <inkml:trace contextRef="#ctx0" brushRef="#br0" timeOffset="144586.29">19521 13122,'25'0,"0"0,0 0,0 0,-1 0,1 0,0 0,25 0,-26 0,1 0,0 0,0 0,0 0,-1 0,1 0,0-25,0 25,0 0,-25 25</inkml:trace>
  <inkml:trace contextRef="#ctx0" brushRef="#br0" timeOffset="144826.96">19546 13221,'25'0,"0"0,0 0,-1 0,1 0,0 0,0 0,24 0,-24 0,0 25,25-25,-26 0,1 0,0 0,0 0,0 25,-1-25,1 0,0 0,0 0</inkml:trace>
  <inkml:trace contextRef="#ctx0" brushRef="#br0" timeOffset="146342.56">20836 12874,'0'-25,"-25"25,0 0,25-25,-24 25,-1 0,25-25,-25 25,25 25,-25-25,25 25,-25-25,25 25,-25-1,25 1,-24 0,24 0,0 0,0-1,0 1,0 0,0 0,0 0,24-1,1 1,0-25,0 25,0-25,0 0,-1 0,1-25,0 25,0 0,0-25,-1 25,1-24,0 24,0-25,0 0,-25 0,0 0,0 1,-25 24,25 24,-25-24,25 25,0 0,0 0,0 0,0-1,0 1,25 0,0 0,-1 0,1-25,0 25,0-25,0 0,-1 0,1 0,0 0,0 0,0 0,-1-25,1 0,0 25,-25-25,0 0,0 0,0 1,0-1,0 0,-25 0,25 0,0 1,-25 24,25-25,-24 25</inkml:trace>
  <inkml:trace contextRef="#ctx0" brushRef="#br0" timeOffset="146739.31">21406 13196,'0'-25,"0"0,-24 25,24 25,0 0,0 0,0 0,0 0,-25-1,25 1,0 0,0 0,0 0,0-1,0 1,-25 0,25 0,0 0,-25-1,25 1,0 0,-25-25,25 25,0 0,25-25,0 0,0 0,0 0,-1 0,1 0,0 0,0 0,0 0,-1 0,26 0</inkml:trace>
  <inkml:trace contextRef="#ctx0" brushRef="#br0" timeOffset="147170.26">21754 13047,'0'0,"-25"0,25 25,25-25,0 0,-1 25,1-25,0 0,0 0,0 0,-1 0,1 0,0 0,0 0,0 0,-1 0,1 0,0 25,0-25,0 0,-1 0,1 0</inkml:trace>
  <inkml:trace contextRef="#ctx0" brushRef="#br0" timeOffset="147586.27">22299 12898,'0'-24,"0"48,0 1,0 0,0 0,25-25,-25 25,0-1,0 1,0 0,0 0,0 0,0-1,0 1,0 0,0 0,0 0,0 0,0-1,0 1,0 0,0 0,0 0,0-1,0 1,0 0,-25-25</inkml:trace>
  <inkml:trace contextRef="#ctx0" brushRef="#br0" timeOffset="147959.2">22597 12973,'0'-25,"-25"25,0 0,1 0,-1 0,0 0,0 0,0 0,25 25,-24-25,-1 0,25 25,0-1,0 1,0 0,0 0,25-25,-25 25,24-25,-24 24,25-24,0 25,0 0,0-25,-25 25,24-25,1 25,0 0,-25-1,25-24</inkml:trace>
  <inkml:trace contextRef="#ctx0" brushRef="#br0" timeOffset="148266.1">22771 13146,'0'0,"25"0,-25-24,0 48,0 1,0 0,24-25,-24 25,0 0,0 0,0-1,25 1,-25 0,25 0,0 0,0-50,-1 25,-24-25,25 25,-25-25,0 0,25 1,-25-1,25 0,-25 0,25 0,-25 0,0 1,0-1,24 0,-24 0</inkml:trace>
  <inkml:trace contextRef="#ctx0" brushRef="#br0" timeOffset="148942.19">21034 12328,'-24'0,"-1"0,0 0,25 25,-25-25,0 0,1 25,-1-25,0 24,0 1,0-25,1 25,-1 0,0 0,0-1,0 1,25 0,-25 0,25 24,-24-24,24 0,-25 25,0-1,25-24,-25 25,25-1,-25-24,1 25,-1-1,25 1,-25-1,25 1,-25 0,25-1,0 26,0-26,0 1,0 0,25-1,0 1,-25-1,25 1,-1 0,1-26,25 26,-25-25,24 24,1-24,0 0,-1 0,1 0,-1-1,26 1,-1 0</inkml:trace>
  <inkml:trace contextRef="#ctx0" brushRef="#br0" timeOffset="149598.76">23019 12378,'0'-25,"25"25,-25 25,24-25,-24 24,25-24,0 25,-25 0,25 0,24 0,-24-1,0 26,0 0,0-26,24 26,-24 0,0-1,0 26,24-26,-24 1,0 24,-25-24,25 24,-25 1,0-26,0 26,0-26,0 26,-25-26,0 1,0 0,25-1,-25-24,-24 0,24 24,0-49,0 25,1 0,-26-25,25 25,0-25,-24 0,24 0,0 0,0 0,1 0</inkml:trace>
  <inkml:trace contextRef="#ctx0" brushRef="#br0" timeOffset="150290.21">23713 13146,'-25'0,"50"0,0 0,-25-24,25 24,0 0,-1 0,1 0,0 0,0 0,0 0,0 0,-1 0,1 0,0 0,0 0,0 0,-1 0,1 0,0 0,0 0,0 0,-25-25</inkml:trace>
  <inkml:trace contextRef="#ctx0" brushRef="#br0" timeOffset="151114.31">24581 12948,'0'0,"0"-25,-24 25,-1 0,0 25,0-25,25 25,-25-25,25 25,-24-25,-1 24,0 1,25 0,-25-25,25 25,0 0,-25-1,25 1,0 0,0 0,0 0,25 0,0-1,0-24,0 0,-1-24,1 24,0-25,0 0,0 0,-1 0,-24 0,0 1,0 48,0 1,0 0,0 0,0 0,0 0,0-1,25 1,0 0,0 0,0-25,-1 0,1 0,0 0,-25-25,25 25,0 0,-25-25,24 25,-24-25,0 1,25-1,-25 0,0 0,0 0,0 0,0 1,0-1,0 0,0 0,0 0,-25 25,25-24</inkml:trace>
  <inkml:trace contextRef="#ctx0" brushRef="#br0" timeOffset="151446.84">25078 13097,'0'0,"0"25,0-1,-25-24,25 25,0 0,0 0,25 0,-25 0,0-1,24-24,-24 25,25 0,0-25,-25 25,25-25,0 0,-1 0,-24-25,25 25,-25-25,0 0,0 1,0-1,-25 0,25 0,-24 0,-1 0,0 25,0-24,-24-1,24 25,0 0,0 0</inkml:trace>
  <inkml:trace contextRef="#ctx0" brushRef="#br0" timeOffset="152658.73">19472 14833,'-25'0,"0"0,0 0,50 0,0 0,0 0,-1 0,1 0,0 0,0 0,0 0,24 0,-24 0,25 0,-25 0,24 0,-24 0,25-25,-26 25,1 0,0 0,0 0,0 0,-1 0,-48 0</inkml:trace>
  <inkml:trace contextRef="#ctx0" brushRef="#br0" timeOffset="152950.81">19496 14982,'-24'0,"24"25,24-25,1 0,0 0,25 0,-25 0,-1 0,1-25,25 25,-25 0,-1 0,26 0,-25 0,0 0,-1 0,1 0,0 25,0-25</inkml:trace>
  <inkml:trace contextRef="#ctx0" brushRef="#br0" timeOffset="155442.11">21010 14759,'0'25,"-25"-25,50 0,-1 0,1 0,0-25,-25 0,0 50,-25 0,0-1,1 1,24 0,-25 0,0 0,0-1,0 1,1 25,-1-25,0-1,0 1,0 0,1 0,-1 0,0-1,0 1,25 0,-25-25,0 25,1 0,24-1,24-24,1 0,0 0,0 0,25 0,-26 25,1-25,0 0,25 0,-26 0,26 0,-25 0,0 0,24 0,-24 0,0 0,24 25,-24-25,0 0,0 0,0 0,-1 0,-24 25,25-25,-25-25,-25 0,25 0,0 1,-24-1,24 0,0 0,-25-24,25 24,0 0,0-25,0 26,0-1,-25-25,25 25,0-24,0 24,-25-25,25 26,0-1,0 0,-25 0,25 0</inkml:trace>
  <inkml:trace contextRef="#ctx0" brushRef="#br0" timeOffset="155874.04">21654 15081,'25'-25,"0"25,0 0,0 0,0 0,-1 0,1 0,0 0,25 0,-26 0,26 0,-25 0,24 0,-24 0,25 0,-1 0,-24 0,0 0,0 0,0 0,-1 0,-24 25,25-25</inkml:trace>
  <inkml:trace contextRef="#ctx0" brushRef="#br0" timeOffset="156202.17">22423 14784,'0'-25,"0"0,25 25,-25 25,0 0,0-1,25 1,-25 0,0 0,0 0,0 24,25-24,-25 25,0-26,0 26,0-25,25 24,-25-24,0 0,0 0,0 0,24-1,-24 1,0 0,0 0,0 0,0 0,0-1</inkml:trace>
  <inkml:trace contextRef="#ctx0" brushRef="#br0" timeOffset="156531.22">22870 14957,'-25'0,"0"0,1 25,-1-25,0 0,0 0,0 0,-24 25,24-25,0 0,0 0,0 0,1 0,-1 0,25 25,25-25,-25 24,24-24,-24 25,25 0,0-25,0 25,0 0,-1-25,1 24,0 1,0-25,0 25,24 0,-24-25,0 25,0-1,0-24,-1 25,1-25,0 0,-25 25</inkml:trace>
  <inkml:trace contextRef="#ctx0" brushRef="#br0" timeOffset="156841.97">23093 15032,'0'0,"0"24,0 1,25 0,-25 0,0 0,0-1,0 1,0 0,0 0,25-25,-25 25,25-25,-1-25,1 25,-25-25,25 0,-25 0,25 1,-25-1,25 0,-1 0,-24 0,25 1,-25-1,25-25,-25 25,25 1,-25-1,0 0,25-25</inkml:trace>
  <inkml:trace contextRef="#ctx0" brushRef="#br0" timeOffset="157882">18628 14560,'0'0,"25"0,0-24,0-1,0 25,-25-25,24 25,-24 25,-24 0,-1-1,25 1,-25 0,0-25,0 25,1 24,-1-24,0 0,0 0,-25 0,26-1,-1 26,-25-25,25 0,1-1,-1 1,0-25,25 25,-25 0,0-25,25 25,0-1,0 1,0 0,25-25,0 25,0-25,0 0,-1 25,1-25,0 0,25 0,-26 24,26-24,-25 0,25 25,-26-25,1 0,25 25,-25-25,-1 0,1 25,0-25,0 0,0 0,-1 0,1-25,-25 0,25 25,-25-25,25 1,-25-1,0 0,25-25,-25 26,0-1,0-25,0 25,0-24,0-1,0 1,0 24,0-25,-25 1,25 24,-25-25,25 25,-25 1,25-1,0 0,-25 0,25 0,-24 25,24-24,-25 24</inkml:trace>
  <inkml:trace contextRef="#ctx0" brushRef="#br0" timeOffset="158215.21">19124 14089,'0'-25,"25"0,-25 1,25 24,0-25,0 25,-1 0,1 0,0 0,0 25,0-25,-1 0,1 24,0 1,-25 0,0 0,0 0,0-1,0 1,-25 0,25 0,-25 0,1-1,-1 26,0-25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4T11:16:20.81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11460 4316,'0'0,"-25"0,0 0,0 0,1 0,-1 0,0 0,0 0,0 0,1-25,-1 25,0 0,0 0,25-25,-25 25,0 0,1 0,48 0,1 0,0 0,0 0,0 0,24 0,1 0,0 0,-1 0,26-24,-1 24,0-25,1 25,24-25,-25 25,1-25,24 0,-25 25,1-24,-1-1,1 25,-26-25,1 25,0-25,-1 25,1-25,-25 25,-1 0</inkml:trace>
  <inkml:trace contextRef="#ctx0" brushRef="#br0" timeOffset="400.41">13295 3770,'0'0,"0"25,0 0,25-25,0 0,0 0,0 0,24 0,-24 0,25 0,-1 0,1 0,-1-25,26 25,-26 0,26-25,-26 25,26 0,-26-24,26 24,-26 0,26-25,-26 25,-24 0,25 0,0 0,-26 0,1 0,0 0,0-25,0 25,-50 0</inkml:trace>
  <inkml:trace contextRef="#ctx0" brushRef="#br0" timeOffset="4747.18">17289 12502,'-25'0,"0"0,0 0,1 0,-1 0,0 0,0 0,0 0,1 0,-1 0,0 0,0 0,0 0,1 0,-1 0,0 0,0 0,0-25,1 25,-1 0,0 0,0 0,0 0,1 0,-1 0,0 0,0 0,0 0,1 0,-1 0,-25 0,25 0,1 0,-1 0,0 0,-25 0,25 0,1 25,-1-25,-25 0,25 0,-24 0,24 0,-25 0,1 0,24 0,-25 0,1 0,-1 24,25-24,-24 0,-1 0,1 0,-1 0,0 0,26 0,-26-24,25 24,-24 0,24 0,-25-25,25 25,0 0,-24 0,24-25,0 25,-24 0,24 0,0 0,-25 0,26 0,-26 0,25 0,-24 0,24 0,0 25,-25-25,26 0,-1 0,-25 0,25 25,1-25,-1 0,0 0,0 0,0 0,25 24,-24-24,-1 0,0 0,25 25,-25-25,0 0,1 0,-1 0,0 0,0 0,0 0</inkml:trace>
  <inkml:trace contextRef="#ctx0" brushRef="#br0" timeOffset="4891.36">14163 12601,'-24'0,"-1"0,25-25</inkml:trace>
  <inkml:trace contextRef="#ctx0" brushRef="#br0" timeOffset="6100.35">14114 12601,'-25'0,"0"0,25 25,-25-25,1 0,-1 0,0 0,25 24,-25-24,0 0,1 0,24 25,-25-25,0 25,0-25,25 25,-25-25,1 25,-1-1,0 1,0 0,0 0,1-25,24 25,-25-25,0 0,25 24,-25 1,0-25,1 25,-1 0,0-25,25 25,-25-25,25 24,-25-24,25 25,-24-25,-1 25,0-25,25 25,-25-25,25 25,-25-25,25 24,-24-24,24 25,-25-25,25 25,-25-25,25 25,-25 0,0-25,25 25,-25-25,25 24,0 1,-24-25,24 25,-25-25,25 25,-25 0,25-1,-25-24,25 25,0 0,0 0,0 0,0-1,0 26,0-25,0 0,0-1,0 1,0 0,0 0,0 0,0-1,25 1,0 0,-25 0,25 0,-25-1,24 1,-24 0,25 0,-25 0,25-1,-25 1,25 0,0 0,0-25,-25 25,24-1,1-24,0 25,0-25,0 25,-1 0,1-25,-25 25,25-25,0 24,0 1,-1-25,1 25,0 0,0-25,0 25,-1-25,1 25,0-25,0 24,24-24,-24 0,0 0,0 25,0-25,24 0,-24 0,0 0,0 0,-1 0,1 25,0-25,0 0,-25 25,25-25,-1 0,1 0,0 25,0-25,24 0,-24 0,0 0,0-25,25 25,-26 0,26-25,-25 25,24-25,-24 25,25-25,-25 25,24-24,-24 24,25 0,-26-25,1 25,0 0,25-25,-26 25,1 0,0 0,0 0,0 0,-1-25,1 25,0 0,0 0,24-25,-24 25,25 0,-25-25,24 25,-24 0,25-24,-25 24,24 0,1-25,-25 25,24 0,-24 0,25-25,-26 25,26 0,-25 0,0 0,24 0,-24-25,0 25,24 0,-24 0,25-25,-25 25,24-24,1 24,-1-25,-24 25,25-25,-1 25,1 0,0-25,-1 25,1-25,0 25,-1-24,-24 24,25 0,-1-25,1 25,-25-25,24 25,1-25,-25 0,24 1,1 24,-25-25,24 0,-24 0,0-24,24 24,-24 0,0 0,0-24,0-1,-1 25,1-24,0-1,0 25,0-24,-1-1,-24 0,25 1,-25-1,0 25,0-24,0 24,0-25,0 25,-25-24,1 24,-1 0,0 0,0 1,0-1,-24 0,24 0,-25 0,1 25,24 0,-25-24</inkml:trace>
  <inkml:trace contextRef="#ctx0" brushRef="#br0" timeOffset="7882.33">17264 15280,'0'0,"-25"-25,50 25,0 0,0 0,-1 0,1 0,0 0,25-25,-26 25,26 0,0 0,-1 0,26-25,-26 25,26 0,-26-25,26 25,-1 0,-24-24,24 24,-24 0,-1 0,1-25,0 25,-1 0,-24 0,0 0,0 0,-1 0,-48 0,-1 0,0 0,0 0</inkml:trace>
  <inkml:trace contextRef="#ctx0" brushRef="#br0" timeOffset="8222.32">17314 15528,'24'0,"-24"-25,25 25,25 0,-25 0,24 0,1 0,0-25,24 25,0 0,1-25,-1 25,1 0,24-24,-25 24,25 0,-24-25,-1 25,1 0,-1-25,-24 25,24-25,-24 25,-25 0</inkml:trace>
  <inkml:trace contextRef="#ctx0" brushRef="#br0" timeOffset="10859.12">18331 15553</inkml:trace>
  <inkml:trace contextRef="#ctx0" brushRef="#br0" timeOffset="10984.11">18306 15577,'-25'25,"0"-25,25 25,-25 0,1 0,-1-1,0 1,25 0,-25 0,0 0,1-1,-1 1,0 0</inkml:trace>
  <inkml:trace contextRef="#ctx0" brushRef="#br0" timeOffset="11412.28">17835 15900,'0'25,"-25"-25,25 24,-25 1,25 0,0 0,0 0,0-1,25-24,-25 25,25-25,-1 0,1 0,0 0,0 0,0 0,24-25,-24 25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4T11:16:43.04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13271 7491,'0'-25,"0"0,0 1,0-1,0 0,-25 0,25 0,0 1,0-1,0 0,0 0,0 0,0 1,-25-1,25 0,0 0,-25 0,25 1,0-1,0 0,-25 25,25-25,0 0,-25 1,25-1,0 0,-24 0,24 0,-25 0,25 1,-25 24,25-25,0 0,-25 0,0 0,25 1,-24-1,-1 25,25-25,-25 0,0 0,25 1,-25 24,1-25,24 0,-25 25,0-25,0 0,25 1,-25 24,1-25,24 0,-25 25,0-25,0 0,0 1,1-1,-1 25,0-25,0 25,25-25,-25 25,1-25,-1 25,0-24,0 24,0 0,1-25,-1 25,0-25,0 25,0-25,1 25,-1-25,0 25,0 0,0-24,0 24,1-25,-1 25,0-25,0 25,-24-25,24 25,0 0,0-25,0 25,1-24,-26 24,25 0,0 0,-24 0,24-25,0 25,-24 0,24 25,-25-25,1 0,24 0,-25 24,1-24,24 0,-25 25,1-25,24 0,-25 0,0 25,26-25,-26 0,0 0,1 0,24 0,-25 0,1 0,-1 0,25 25,-24-25,-1 0,25 0,-24 0,-1 0,25 25,-24-25,-1 0,25 0,-24 24,-1-24,25 0,-24 0,-1 25,25-25,-24 25,-1-25,0 25,1-25,24 25,-25-25,1 24,-1 1,25 0,-24-25,-1 25,25 0,-24-1,-1 1,25 0,-24-25,24 25,-25 0,26-1,-1 1,0-25,-25 25,26 0,-1-25,0 25,0-25,0 24,1 1,-1-25,0 25,0 0,0-25,0 25,1-1,-1 1,0-25,0 25,0 0,1-25,-1 25,0-1,0 1,0-25,1 25,24 0,-25 0,0-25,0 25,25-1,-25 1,1-25,24 25,-25 0,25 0,-25-25,0 24,25 1,-25-25,25 25,-24 0,24 0,-25-25,25 24,-25 1,0 0,25 0,-25 0,25-1,-24 1,-1 0,25 0,-25 0,25-1,-25-24,25 25,0 0,-25-25,25 25,0 0,0-1,0 1,0 0,0 0,0 0,0-1,0 1,0 0,0 0,0 0,0-1,0 1,0 0,25-25,-25 25,0 0,25-1,-25 1,25 0,-25 0,25 0,-25 0,24-1,1 1,0 0,0 0,0 0,-25-1,24-24,1 25,0 0,0 0,0-25,-25 25,24-25,1 24,0-24,-25 25,25-25,0 0,-1 25,1-25,0 25,0-25,0 0,-1 25,1-25,0 0,25 0,-26 0,1 24,25-24,-25 0,24 0,-24 0,0 25,25-25,-26 0,26 25,-25-25,24 0,-24 25,25-25,-25 25,24-25,-24 0,25 0,-1 24,-24-24,25 0,-1 0,-24 0,25 0,-1 0,1 0,-25 0,24 0,1 0,0 0,-1 0,1 0,-25 0,24 0,1 0,-1 0,-24 0,25 0,-1 0,1-24,0 24,-1 0,1 0,-1 0,1-25,0 25,-26 0,26 0,0 0,-1-25,-24 25,25 0,-26 0,26 0,-25 0,0 0,24 0,-24 25,0-25,0 0,0 0,24 0,-24 0,0 0,0 0,-1 0,26 0,-25 0,0 0,-1 0,1 0,25-25,-25 25,-1 0,1 0,0 0,0-25,0 25,24 0,-24 0,0-25,0 25,-1 0,1-24,0 24,0 0,24-25,-24 25,0-25,0 25,25-25,-26 25,1-25,25 25,-25-24,24 24,-24-25,0 25,24-25,-24 25,0-25,0 25,0-25,-1 25,1 0,0-24,0 24,0 0,-1-25,1 25,0 0,-25-25,25 25,0-25,-1 25,1 0,0-25,0 1,0 24,-1-25,1 25,0-25,-25 0,25 25,0-25,-25 0,24 25,1-24,-25-1,25 0,0 0,-25 0,0 1,25-1,0 0,-25 0,0 0,24 25,-24-24,0-1,0 0,0 0,0 0,0 1,0-1,0 0</inkml:trace>
  <inkml:trace contextRef="#ctx0" brushRef="#br0" timeOffset="2597.88">17711 6300,'0'-24,"-25"24,25-25,-25 25,25 25,0-1,0 1,0 0,25 0,-25 0,0-1,0 1,25 0,-25 0,0 0,24-1,-24 1,25 0,-25 0,25-25,-25 25,25-25,0 0,-1 0,1-25,0 25,0-25,0 0,-1 0,26 1,-25-26,24 25,1-24,24-1,-24 0,24 1,-24-1,24 1,1-1,-1 0,-24 1,24 24,1-25,-26 26,26-1,-26 0,1 0,0 0,-26 0,1 1,0 24,0 0,-25-25</inkml:trace>
  <inkml:trace contextRef="#ctx0" brushRef="#br0" timeOffset="9479.44">14932 9897,'0'-25,"0"0,0 1,0-1,-24 0,24 0,0 0,-25 1,25-1,0 0,0 0,0 0,0 1,-25 24,25-25,0 0,-25 25,25-25,0 0,-25 25,25-24,0-1,-24 25,24-25,0 0,-25 25,25-25,0 1,-25 24,25-25,-25 25,25-25,-25 0,1 0,-1 1,0-1,0 25,25-25,-25 25,1 0,24-25,-25 25,0 0,0 0,0-25,1 25,-1 0,0 0,25-24,-25 24,0 0,0 0,1 0,-1 0,0 0,0 0,0 0,1 0,-1 0,0 0,0 0,0 0,1 0,-1-25,0 25,0 0,0 0,1 0,-1-25,0 25,0 0,0 0,1 0,-1 0,0 0,0 0,0 0,1 0,-1 0,0 0,0-25,0 25,1 0,-1 0,0 0,0 0,0 0,1 0,-1 0,0 0,0 0,0 0,1 0,-1 0,0 0,0 0,0 0,0 0,1 0,-1 0,0 0,0 0,0 0,1 0,-1 0,0 0,0 0,0 25,1-25,-1 0,0 0,0 25,0-25,1 0,-1 0,0 25,0-25,0 0,1 0,-1 24,0-24,0 0,0 25,1 0,-1-25,0 25,0-25,0 25,1-25,24 24,-25-24,0 0,0 25,0 0,1-25,24 25,-25-25,0 25,0-1,0 1,25 0,-25-25,25 25,-24 0,-1-1,25 1,-25 0,25 0,-25 0,25-1,-25 1,25 0,0 0,-24 0,24-1,-25 1,25 0,0 0,-25 0,25-1,0 1,-25 0,25 0,0 0,0-1,0 1,0 0,0 0,0 0,0 0,0-1,0 1,0 0,0 0,0 0,0-1,0 1,0 0,0 0,0 0,0-1,0 1,0 0,0 0,0 0,0-1,0 1,0 0,0 0,0 0,0-1,0 1,0 0,25 0,-25 0,25-1,0 1,-25 0,24 0,-24 0,25-25,-25 24,0 1,25-25,-25 25,25 0,-25 0,25-25,-25 24,24 1,1 0,-25 0,25 0,0-1,0-24,-25 25,25 0,-1 0,1 0,0-25,-25 25,25-25,0 24,-1 1,1 0,0-25,0 25,0-25,-1 0,-24 25,25-25,0 0,0 24,0-24,-1 25,1-25,0 25,0-25,0 25,-1-25,1 25,0-25,0 24,0-24,-1 25,1-25,0 0,0 0,0 25,-1-25,1 0,0 0,0 0,0 0,-1 0,1 25,0-25,0 0,0 0,0 0,-1 0,1 0,0 0,0 0,0 0,-1 0,1 0,0 0,0 0,0-25,-1 25,1 0,0 0,0 0,0-25,-1 25,1 0,0 0,0 0,0 0,-25-25,24 25,1 0,0 0,0 0,0 0,-1 0,1-24,0 24,0 0,0 0,-1-25,1 25,0 0,0 0,0 0,-1-25,1 25,0 0,0 0,-25-25,25 25,-1 0,-24-25,25 25,0-24,0 24,-25-25,25 25,-25-25,25 25,-1-25,1 0,0 1,0 24,-25-25,25 25,-25-25,24 25,-24-25,0 0,0 0,0 1,25 24,-25-25,0 0,0 0,25 0,-25 1,0-1,0 0,0 0,25 25,-25-25,0 1,0-1,0 0,25 0,-25 0,0 1,0-1,0 0,0 0,0 0,24 25,-24-24,0-1,0 0,0 0,0 0,0 1,0-1,0 0,0 0,0 0,0 1,0-1,25 25,-25-25,0 0,0 0,0 1,0-1,0 0,25 0,-25 0,0 1,0-1,0 0,0 0,0 0,0 0,0 1,0-1,0 0,0 0,0 0,0 1,0-1,0 0,0 0,0 0,-25 1,25-1,0 0,0 0,-25 0,25 1,0-1,0 0,0 0,-24 0,24 1</inkml:trace>
  <inkml:trace contextRef="#ctx0" brushRef="#br0" timeOffset="13044.42">19670 9351,'0'-24,"-25"-1,25 0,-24 25,24-25,-25 25,25-25,-25 25,25-24,-25 24,25-25,-25 25,0-25,25 0,-24 25,-1-25,0 25,25-24,-25 24,0-25,1 25,-1-25,0 25,25-25,-25 25,0 0,1-25,-1 25,0 0,0-25,0 25,1-24,-1 24,0 0,0-25,0 25,1-25,-26 25,25-25,0 25,-24-25,24 25,0-24,-24 24,24 0,0-25,-25 25,26-25,-1 25,-25-25,25 25,0-25,1 25,-1 0,0-24,-25 24,26 0,-1-25,0 25,0 0,0 0,1-25,-26 25,25 0,0 0,1-25,-1 25,0 0,0 0,0 0,1 0,-1 0,0 0,0-25,0 25,1 0,-1 0,0 0,0 0,0 0,1 0,-1 0,0 0,0 0,0-24,1 24,-26 0,25 0,0 0,0 0,1 0,-1 0,0 0,0 0,0 0,1 0,-1 0,0 0,0 0,0 24,1-24,-1 0,0 0,0 0,0 0,1 0,-1 25,0-25,0 0,0 0,1 0,-1 25,0-25,0 0,0 0,1 0,-1 0,0 25,0-25,0 0,1 0,-1 25,0-25,0 0,0 24,1-24,-1 25,0-25,0 25,0-25,1 25,-1 0,0-25,0 24,0-24,0 25,1-25,-1 25,0-25,0 25,0-25,25 25,-24-25,-1 0,25 24,-25-24,0 0,25 25,-25-25,25 25,-24-25,24 25,-25 0,25 0,-25-25,0 24,0 1,1-25,24 25,-25-25,0 25,0-25,25 25,-25-25,1 0,24 24,-25-24,25 25,-25-25,25 25,-25-25,25 25,-25 0,25-1,-24 1,24 0,0 0,-25 0,25-1,-25 1,25 0,0 0,-25 0,25-1,0 1,-25-25,25 25,0 0,-24 0,24-1,0 1,0 0,0 0,0 0,0-1,0 1,0 0,0 0,0 0,0-1,0 1,0 0,0 0,0 0,0 0,0-1,0 1,0 0,0 0,0 0,0-1,-25 1,25 0,0 0,0 0,0-1,0 1,-25-25,25 25,0 0,0 0,0-1,0 1,0 0,0 0,0 0,0-1,0 1,0 0,0 0,0 0,0-1,0 1,0 0,0 0,0 0,0-1,0 1,0 0,0 0,25-25,-25 25,0-1,0 1,0 0,0 0,0 0,0-1,0 1,25-25,-25 25,0 0,0 0,24-25,-24 25,25-25,-25 24,25 1,0-25,-25 25,25-25,-25 25,24-25,-24 25,25-25,-25 24,25-24,0 0,-25 25,25-25,-1 0,1 0,0 0,-25 25,25-25,0 0,-1 0,1 0,-25 25,25-25,0 0,0 0,-1 25,1-25,0 0,-25 24,25-24,0 0,-1 0,-24 25,25-25,0 0,0 0,0 0,-1 0,1 0,0 0,0 0,-25 25,25-25,0 0,-1 0,1 0,0 0,0 0,0 0,-1-25,1 25,0 0,0 0,0 0,-1 0,1 0,0 0,0 0,0 0,-25-25,24 25,1 0,0 0,0 0,0 0,-1 0,1-24,0 24,0 0,0 0,-1 0,1 0,0 0,0 0,0 0,-1-25,1 25,0 0,0 0,0 0,-1 0,1 0,0 0,0-25,0 25,-1 0,1 0,25 0,-25-25,0 25,-1 0,26 0,-25-25,0 25,24 0,-24 0,0-24,24 24,-24 0,0 0,25-25,-26 25,1 0,0 0,0-25,24 25,-24 0,0-25,25 25,-26 0,1-25,25 25,-1 0,-24-24,25 24,-1-25,1 25,0-25,-1 0,1 25,0-25,-1 25,-24-25,25 25,-1-24,-24 24,0 0,24-25,-24 25,0 0,25 0,-26-25,1 25,0 0,25-25,-26 25,1-25,25 25,-25-24,-1-1,1 0,0 25,25-25,-26 0,1 1,0-1,0 0,0 0,0 0,-1 1,1-1,0 0,0 0,0 0,-1 1,1-1,0 0,0 0,0 0,-25 1,24-1,1 0,0-25,0 26,-25-1,25 0,-1 0,1-24,0 24,-25 0,25 0,0-24,-1 24,-24 0,25-25,-25 25,25 1,-25-1,0 0,0-25,0 26,0-1,0 0,0 0,0 0,0 1,-25-26,0 25,25 0,-24 1,-1-1,-25 0,25 0,-24 0</inkml:trace>
  <inkml:trace contextRef="#ctx0" brushRef="#br0" timeOffset="17260.37">13692 11237,'0'-25,"0"50,25-25,0 0,0 24,-1-24,-24 25,25-25,0 25,0 0,0-25,-1 25,1-1,0-24,-25 25,25-25,-25 25,25-25,-25 25,24-25,-24 25,25-1,0 1,-25 0,25-25,-25 25,25 0,-25-1,24-24,-48 0,-1 0,0 0,0-24,0 24,25-25,-24 25,24-25,24 50,1-25,0 0,-25 25,25-25,0 0,-25 24,24-24,1 0,-25-24,-25 24,25-25,0 0,-24 25</inkml:trace>
  <inkml:trace contextRef="#ctx0" brushRef="#br0" timeOffset="19036.34">15255 11385,'0'-24,"-25"24,0-25,0 25,1 0,-1 0,0 0,0 0,0 0,1 0,-1 0,0 0,0 0,0 0,25 25,-24-25,-1 0,25 24,-25-24,25 25,-25-25,0 25,1-25,24 25,-25-25,25 25,-25-25,25 24,-25-24,25 25,-25 0,25 0,-24-25,24 25,0-1,-25-24,25 25,-25-25,25 25,0 0,-25-25,25 25,0-1,-25-24,25 25,0 0,0 0,-24 0,24-1,0 1,0 0,0 0,0 0,0-1,0 1,0 0,0 0,0 0,0-1,-25 1,25 0,0 0,0 0,0 0,-25-1,25 1,0 0,0 0,0 0,0-1,0 1,0 0,0 0,0 0,0-1,25 1,-25 0,0 0,0 0,25-25,-25 24,0 1,24-25,-24 25,0 0,25 0,-25-1,0 1,0 0,25-25,-25 25,25-25,-25 25,25-25,-1 0,-24 24,25-24,0 0,0 0,0 0,-1 0,-24-24,25 24,0 0,0-25,0 25,-1-25,1 25,-25-25,25 25,-25-25,25 25,0-24,-25-1,24 25,-24-25,25 25,-25-25,25 25,-25-25,25 25,-25-24,25 24,-25-25,24 0,1 0,-25 0,25 25,-25-24,25-1,-25 0,25 25,-25-25,0 0,24 1,-24-1,25 0,-25 0,0 0,25 25,-25-24,0-1,25 25,-25-25,0 0,0 0,0 0,25 1,-25-1,0 0,0 0,0 0,0 1,0-1,0 0,0 0,0 0,0 1,0-1,0 0,0 0,0 0,0 1,0-1,0 0,0 0,-25 0,25 1,-25-1,25 0,0 0,-25 0,25 1,-25-1,25 0,-24 0,24 0,0 1,-25-1,25 0,-25 0,0 0,25 1,-25-1,1 25,-1-25,0 25,0 0,0 25</inkml:trace>
  <inkml:trace contextRef="#ctx0" brushRef="#br0" timeOffset="28001.24">16247 9327,'0'-25,"25"25,-25-25,25 25,-25-25,24 25,1-25,-25 1,25-1,0 25,0-25,0 0,-1 0,1 25,0-24,25-1,-26 25,1-25,0 25,25-25,-26 25,1 0,25-25,-25 25,-1 0,1 0,0 0,-25 25,25-25</inkml:trace>
  <inkml:trace contextRef="#ctx0" brushRef="#br0" timeOffset="28494.23">18976 9798,'0'-25,"24"25,-24-25,25 25,0-25,0 25,0 0,-25-24,24 24,1-25,0 25,0 0,0-25,-1 25,1 0,0-25,0 25,0 0</inkml:trace>
  <inkml:trace contextRef="#ctx0" brushRef="#br0" timeOffset="31465.2">16545 11410,'-25'0,"0"0,0 0,25-25,-24 25,-1 0,0 0,0 0,0 0,0 0,25 25,-24-25,-1 0,25 25,-25-25,25 25,-25 0,25-1,-25 1,25 0,0 0,-24-25,24 25,-25-25,25 24,0 1,-25 0,25 0,0 0,0-1,-25-24,25 25,0 0,0 0,-25 0,25-1,0 1,0 0,0 0,0 0,0-1,0 1,0 0,-24-25,24 25,0 0,0-1,0 1,0 0,0 0,0 0,0 0,0-1,0 1,0 0,0 0,0 0,0-1,0 1,0 0,0 0,24 0,-24-1,0 1,0 0,0 0,0 0,0-1,0 1,0 0,0 0,0 0,0-1,0 1,0 0,0 0,0 0,0-1,25 1,-25 0,25-25,-25 25,25-25,0 0,-25 25,24-25,1 0,0 0,0 0,0 0,-25-25,24 25,1 0,-25-25,25 25,0 0,-25-25,25 25,-25-25,25 1,-25-1,24 0,-24 0,25 25,-25-25,0 1,0-1,0 0,0 0,0 0,25 25,-25-24,0-1,0 0,25 0,-25 0,0 1,0-1,25 25,-25-25,0 0,0 0,0 1,0-1,0 0,0 0,0 0,0 1,0-1,0 0,0 0,0 0,0 0,0 1,0-1,0 0,0 0,0 0,0 1,0-1,0 0,0 0,0 0,0 1,-25-1,25 0,0 0,0 0,0 1,0-1,0 0,0 0,0 0,0 1,0-1,0 0,0 0,0 0,0 1,0-1,-25 0,25 0,-25 0,25 1,-25 24,25-25,-24 25,24-25,-25 25,0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4T11:17:44.24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14784 10740,'-25'0,"25"25,0 0,25-25,-25 25,0 0,0-1,24-24,-24 25,0 0,25 0,-25 0,0-1,0 1,25 0,-25 0,0 0,0-1,-25-24,0 0,1 0,-1 0,0-24,0 24,25-25,-25 25,1 0,24-25,0 0,0 50,24-25,-24 25,25-25,0 0,-25 25,25-25,0 0,-25 24,24-24,1 0,0 0,0 0,0 0,-1 0,1 0,-25-24,25 24,0 0,-25-25,25 25,-25-25,24 25,-24-25,0 0,0 1,0-1,0 0</inkml:trace>
  <inkml:trace contextRef="#ctx0" brushRef="#br0" timeOffset="3706.36">20513 12973,'25'0,"-25"-25,0 0,-25 25,1 0,24-25,-25 25,0-24,0 24,25-25,-25 25,25-25,-24 25,-1-25,0 25,25-25,-25 25,0-24,1 24,24-25,-25 25,0 0,25-25,-25 25,0-25,1 25,24-25,-25 25,0 0,0 0,0 0,25-24,-24 24,-1 0,0 0,0 0,0-25,1 25,-1 0,0 0,0-25,0 25,1 0,-1 0,25-25,-25 25,0 0,0-25,1 25,-1 0,0 0,25-24,-25 24,0 0,0 0,1 0,24-25,-25 25,0 0,0 0,0 0,1 0,-1 0,0 0,0 0,0 0,1 0,-1 0,0 0,0 0,0 0,1 0,-1 0,0 0,0 0,0 0,1 0,-1 0,25 25,-25-25,0 0,0 0,1 0,-1 0,0 24,0-24,0 0,1 0,-1 0,0 0,0 25,0-25,1 0,-1 0,0 0,0 25,0-25,0 0,1 0,-1 25,0-25,0 0,0 0,1 0,24 25,-25-25,0 0,0 0,0 0,1 24,-1-24,0 0,0 0,0 0,1 0,24 25,-25-25,0 0,0 0,0 0,1 25,-1-25,0 0,0 0,25 25,-25-25,25 25,-24-25,-1 0,25 24,-25-24,25 25,-25-25,25 25,-25-25,25 25,-24-25,24 25,-25-25,25 24,0 1,-25 0,25 0,-25-25,25 25,0-1,-25-24,25 25,0 0,0 0,0 0,0-1,0 1,0 0,0 0,0 0,0 0,-24-25,24 24,0 1,0 0,0 0,0 0,0-1,0 1,0 0,24-25,-24 25,0 0,0-1,0 1,25 0,-25 0,0 0,25-25,-25 24,25 1,-25 0,25-25,-1 25,-24 0,25-25,-25 24,25-24,-25 25,25 0,0 0,-25 0,24-25,-24 24,25-24,-25 25,25-25,0 25,-25 0,25-25,-25 25,24-25,1 24,0 1,0-25,0 25,-1-25,1 25,0 0,0-25,0 24,-1-24,1 0,0 25,0-25,0 0,-1 0,1 0,0 0,0 0,0 25,24-25,-24 0,0 0,25 0,-26 0,26 0,-25 0,24 0,-24 0,25 0,-25 25,24-25,-24 0,0 0,24 0,-24 0,0 0,25 0,-26 0,26 0,-25 0,24-25,1 25,-25 0,24 0,-24 0,25-25,-25 25,24 0,-24 0,25-25,-25 25,-1 0,26-24,-25 24,24-25,-24 25,25-25,-25 25,24-25,-24 0,25 25,-26-24,26-1,-25 25,0-25,24 0,-24 0,0 1,0-1,24 25,-24-25,25 0,-26 0,26 1,-25-1,0 0,24 0,-24 0,0-24,0 24,-1 0,1 0,0 1,0-1,-25 0,0-25,25 26,-25-1,0-25,0 25,0 1,-25-26,25 25,-25 0,25 0,-25-24,0 24,1 0,-26 25,25-25</inkml:trace>
  <inkml:trace contextRef="#ctx0" brushRef="#br0" timeOffset="10308.04">18008 14635,'-25'0,"1"0,-1-25,0 25,25-25,-25 25,0-25,1 25,24-24,-25 24,0-25,0 0,0 25,1-25,-1 25,0-25,0 1,0-1,1 25,-1-25,0 25,0-25,0 0,0 25,-24-25,24 25,0-24,0-1,1 25,-26-25,25 25,0-25,-24 25,24-25,0 25,0-24,-24 24,24 0,0-25,0 25,1-25,-1 25,0 0,0-25,0 25,1 0,-1-25,0 25,0 0,-24 0,24-24,0 24,0 0,-24-25,24 25,-25 0,25 0,-24-25,24 25,-25 0,1 0,24-25,-25 25,25 0,-24-25,24 25,-25 0,26 0,-26-24,25 24,-24 0,24-25,-25 25,25 0,-24-25,-1 25,1 0,-1 0,0-25,1 25,-26 0,26 0,-26 0,26 0,-1 0,-24-25,24 25,0 0,-24 0,24 0,1 0,-1 0,1 0,-1-24,25 24,-24 0,-1-25,0 25,1 0,-1 0,1 0,-1-25,-25 25,26 0,-1 0,1 0,-1 0,-24 0,24-25,0 25,1 0,-1 0,25 0,-24-25,-1 25,25 0,-24 0,24-24,-25 24,26 0,-26 0,25 0,-24 0,-1-25,25 25,-24 0,-1 0,25 0,-25 0,1 0,24 0,-25-25,1 25,24 0,-25-25,26 25,-26 0,0 0,26 0,-26 0,25-25,-24 25,24 0,-25 0,25 0,-24 0,24 0,-25 0,26 0,-26 0,0 0,26 0,-26 0,0 0,25 0,-24 0,-1 25,1-25,-1 0,25 0,-24 25,-1-25,25 25,-24-25,-1 25,0-25,26 24,-26 1,0-25,1 25,24 0,-25 0,1-1,-1 1,25 0,-24 0,-1 0,0-1,26 26,-26-25,25 24,-24-24,24 25,-25-25,25 24,1 1,-26-25,25 24,0 1,1-25,-1 24,0-24,0 0,0 25,25-26,-24 26,-1-25,25 0,-25 24,25-24,0 0,-25 24,25 1,0-25,0 24,0-24,0 25,0-1,0 1,0-25,0 24,0 1,25 0,-25-1,25-24,0 25,-1-1,1 1,0-25,25 24,-26-24,26 25,-25-25,24-1,1 26,0-25,-1 0,1-1,-1 1,1 0,0 0,24 24,-24-24,-1 0,1 25,0-26,-1 26,-24-25,25 24,-1 1,1 0,-1-1,1 1,0 0,-1-1,1 1,24-1,-24-24,24 25,-24-25,24-1,1-24,-1 0,1 0,24 0,0-24,-25 24,26-25,-1 0,0 0,0 25,1-25,-1 25,-25-24,25 24,-24 0,24 0,-25 0,1 0,-26 0,26 24,-26-24,26 25,-26-25,26 0,-26 0,26 0,-1 0,1 0,-1 0,25-25,-24 1,24-1,0 25,-24-25,24 0,-25 0,25 1,1 24,-26-25,1 0,24 25,-25-25,1 0,-1 25,0-25,1 1,-1-1,1 0,-1 0,0 0,26 1,-26-26,1 25,-1-24,0-1,1 0,-1 1,1-1,-1 1,0-1,-24 0,24 1,-24-26,-25 26,24-1,1 1,-25-1,0-25,-1 26,-24-1,25 1,-25-1,0-24,0 24,0 0,0 1</inkml:trace>
  <inkml:trace contextRef="#ctx0" brushRef="#br0" timeOffset="11748.27">14312 15354,'0'-25,"0"0,0 1,0 48,0 1,-25 0,25 0,-24 0,24 0,0 24,-25-24,25 0,0 24,-25-24,25 25,-25-25,25 24,-25 1,25-25,0 24,-24-24,24 25,-25-26,25 1,0 0,-25 0,25 0,0-1,-25-24,25-24,0-1,-25 25,25-25,0 0,-24 0,24 1,0-1,0 0,0 0,0 0,0 1,0 48,0 1,0 0,0 0,0 0,0-1,0 1,0 0,0 0,0 0,0-1,0 1,0 0,24-25,-24 25,25-25,0 0,0-25,0 25,-1-25,1 25,0-25,0 1,0-1,24 0,-24 0,0 25,0-25,0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4T11:18:04.53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19521 10368,'0'-24,"0"-1,0 0,-25 0,25 0,-24 1,24-1,-25 0,25 0,-25 0,25 1,-25-1,0 0,1 0,-1 0,0 0,25 1,-25-1,0 0,1 25,-1-25,0 0,0 1,0-1,25 0,-24 25,-1-25,0 0,0 1,0-1,1 0,-1 0,0 25,0-25,0 1,1-1,-26 0,25 0,-24 0,-1 25,0-24,26-1,-26 0,0 0,1 25,-1-25,0 1,1-1,24 25,-25-25,1 0,24 25,-25-25,26 1,-26 24,0-25,26 0,-26 25,0-25,1 25,-1-25,1 25,-1 0,0 0,1-24,-26 24,26 0,-26 0,1 0,24 0,-24 0,-1 0,1 0,24 0,-24 0,24 0,-24 0,24 0,1 0,-1 0,-24 0,24 0,1 24,-1-24,25 0,-25 0,1 0,-1 0,1 25,-1-25,-24 0,24 25,0-25,-24 25,24-25,-24 25,24-25,1 24,-26-24,26 25,-1-25,-24 25,24-25,0 25,1-25,-1 25,1-25,-1 0,0 24,26-24,-26 0,0 25,26-25,-26 25,0-25,26 25,-26-25,0 25,1-1,-1 1,1 0,-26-25,26 25,-1 0,0-1,1 1,-26 0,26 0,-1 0,0-1,1 1,-1 0,1 0,24 0,-25-25,1 24,24 1,0 0,-25 0,26 0,-1-1,-25 1,25 0,1 0,-1 0,-25 0,25-1,1 1,-1 0,0 0,0 0,25-1,-25 1,1 0,24 0,-25 0,25-1,-25 1,25 0,-25 0,25 0,0-1,0 1,-25 0,25 0,0 0,0-1,0 1,0 0,0 0,0 0,0-1,0 1,0 0,0 0,25 0,0-1,-25 1,25 0,0 25,-1-26,1 1,25 0,-25 25,-1-26,26 26,-25-25,24 0,-24 24,25-24,-25 25,24-25,1-1,-1 26,1-25,0 0,-1 24,1-24,-1 0,26 0,-26-1,26 1,-26 25,26-25,-1-1,1 1,-1 0,1 0,-1 24,0-24,1 0,24 0,-25 0,1-1,24 1,-25 0,26-25,-1 25,0 0,-24-25,24 24,0-24,0 0,0 25,1-25,24 0,-25 0,0 25,0-25,25 0,-24 0,-1 0,25 0,-25 0,0 0,0 0,25 0,-24-25,-1 25,0 0,-24-25,24 25,0-24,-25 24,1-25,24 0,-25 25,-24-25,24 0,1 25,-25-24,-1-1,1 25,-1-25,1 0,0 0,-26 1,1 24,0-25,25 0,-50 0,24 0,1 1,0-1,0 0,0 0,-1 0,1-24,0 24,0 0,24 0,-24 1,0-26,25 25,-26-24,1 24,25 0,-25-25,-1 1,26 24,-25-25,0 1,0 24,-1-25,-24 1,25-1,0 0,0 26,-25-26,0 0,25 26,-25-26,0 0,0 26,0-26,0 0,0 1,0 24,-25-25,25 1,-25-1,0 1,25 24,-25-25,1 25,-26-24,25 24,-25 0,26-25,-26 26,0 24,1-25,-26 0</inkml:trace>
  <inkml:trace contextRef="#ctx0" brushRef="#br0" timeOffset="9196.89">14610 5407,'0'0,"0"-24,0-1,0 0,0 0,25 25,-25-25,0 1,0 48,0 1,0 0,0 0,0 0,0-1,-25 1,25 0,0 25,-25-26,25 26,-25 0,1-1,-1 26,0-26,0 26,0 24,1-25,-26 26,25 24,-25-25,1 0,24 25,-25 0,26-25,-26 1,25-26,0 25,1-24,-1-26,0 26,0-26,25 1,-25-1,1 1,24-25,-25 24,0-24,25 0,-25 0,25 0,0-1,0 1,-25-25,25 25</inkml:trace>
  <inkml:trace contextRef="#ctx0" brushRef="#br0" timeOffset="10355.85">19124 5333,'0'25,"-24"0,24-1,-25 1,25 0,-25 0,25 0,-25-1,0 1,1 25,-1-1,0 1,0 0,0-1,-24 26,24-1,-25 1,1 24,-1-25,1 25,-26 25,25-24,1-1,-1 0,1 25,-1-49,0 24,1 0,-1-25,25 1,-24-1,24-24,0 24,-24-24,24-1,0 1,0 0,0-26,1 26,-1-25,25 24,-25-24,25 0,-25 0,0 0,25-1</inkml:trace>
  <inkml:trace contextRef="#ctx0" brushRef="#br0" timeOffset="16538.23">14064 12799,'0'-25,"-25"25,25 25,0 0,25 0,-25 0,0-1,25 1,-25 25,0-1,25 1,-25 0,25 24,-25-24,0 24,24-24,-24 24,0-24,25 24,-25-24,0-1,0 1,0 0,25-1,-25-24,0 0,0 0,0-1,0 1,0 0,0-50,0 0,0 1,0-1,0 0,0 0,0-24,0 24,-25-25,25 1,-25-1,25 0,-24 1,24-1,0-24,-25 24,25 1,-25-1,25 0,0 1,-25-1,25 25,0-24,0 24,0 0,0 0,0 0,0 1,0-1,0 0,25 0,0 0,-25 1,25 24,-1-25,1 25,0 0,25-25,-26 25,26 0,-25-25,25 25,-26 0,26 0,0-25,-26 25,26 0,-25 0,24 0,-24-24,0 24,0 0,0 0,-25 24,-25-24</inkml:trace>
  <inkml:trace contextRef="#ctx0" brushRef="#br0" timeOffset="16794.8">14362 13072,'0'0,"-25"25,0 0,0-25,1 24,-1 1,0-25,0 25,0 0,25 0,0 0,25-25,0 0,0 0,0 0,24 0,-24 0,0 0,25 0,-1-25,-24 25,25 0,-1-25,1 25,-1 0,-24-25,25 25,-1-25,1 25,0-25,-26 25,26-24,-25 24,0-25,-1 25,1 0</inkml:trace>
  <inkml:trace contextRef="#ctx0" brushRef="#br0" timeOffset="17253.79">13717 12402,'0'0,"0"-24,-25-1,25 0,25 25,0 0,0-25,-1 25,1 0,25 0,-25 0,24 0,-24 0,25-25,-1 25,1 0,-1 0,26-24,-26 24,1-25,0 25,-1-25,1 25,0-25,-26 25,26-25,-25 25,0-25,-50 25,0 0,0 0,0 0,1 0,-1 0,0 0,0 0,0 25,1-25,-1 0,25 25,25-25,-1 0,1 0,0 0,0 0,0 0,-1 0,26 25,-25-25,0 0,-1 25,-24 0,0-1,0 1,-24 0,-1 0</inkml:trace>
  <inkml:trace contextRef="#ctx0" brushRef="#br0" timeOffset="17617.77">15677 13196,'-25'25,"0"-25,25 25,25-25,-25 25,25-25,-1 0,1 0,0 0,0-25,0 25,-1 0,1 0,0-25,0 25,0-25,24 25,-24 0,0-25,0 25,-1-25,1 25,0-24,0 24</inkml:trace>
  <inkml:trace contextRef="#ctx0" brushRef="#br0" timeOffset="17849.59">15701 13419,'0'25,"25"-25,0 0,0 0,24 0,-24 0,0 0,0 0,24-25,-24 25,0 0,25-24,-26 24,26 0,-25-25,0 25,-1 0,1 0,0-25,0 25</inkml:trace>
  <inkml:trace contextRef="#ctx0" brushRef="#br0" timeOffset="18685.53">17066 13444,'0'25,"24"-25,1 0,0 0,0 0,24 0,-24 0,25 0,-25 0,24-25,1 25,-1 0,1-25,0 25,-1 0,1-24,-25 24,24 0,-24 0,25-25,-25 25,-1 0,1 0,-50 0,25-25,-24 25</inkml:trace>
  <inkml:trace contextRef="#ctx0" brushRef="#br0" timeOffset="19438.76">18777 12973,'0'0,"0"-25,0 50,0 0,-25-1,25 1,-24 25,24-25,-25 24,0-24,0 25,0-25,1 24,-26 1,25-25,0 24,0-24,-24 25,24-26,0 1,0 0,1 0,-1-25,0 25,0-25,0 0,1 0,-1 0,0 0,25-25,0 0,0 0,0 0,0 1,0-1,0 0,0 0,25 0,-25 1,25-1,-25 0,0 0,24 0,-24 1,25-1,0 0,0 0,0 25,-25-25,24 25,1 0,0 0,0 0,0 0,-1 25,1-25,0 25,0 0,0 0,-25-1,25 1,-1 0,1 0,0 0,0-1,0 1,-1 0,1 0,0 0,-25-1,25 1,0 0,-1 0,1-25,-25 25,25-1,0-24,-25 25,25-25,-1 0</inkml:trace>
  <inkml:trace contextRef="#ctx0" brushRef="#br0" timeOffset="20190.54">19397 12849,'0'0,"0"-25,0 0,-25 25,25-25,0 50,0 0,0 0,0 0,25 24,-25-24,0 25,0-1,0 1,25-1,-25 1,0 0,25-1,-25 1,0 0,25-1,-25-24,0 25,0-26,24 26,-24-25,0 0,0-1,0 1,0 0,0 0,0-50,0 0,0 0,0 1,-24-1,24-25,0 25,0 1,0-26,0 25,0-24,0 24,0-25,0 1,0 24,0-25,0 0,0 26,0-26,0 25,24 0,-24-24,0 24,25 0,-25 0,0 1,25-1,-25 0,25 0,0 0,0 25,-1 0,1 0,0 0,0 25,0 0,-25 0,24 0,-24-1,0 1,0 0,0 0,0 0,-24-1,-1 1,0 0,0 0,25 0,-25-25,1 24,-1 1,0-25,25 25,-25-25,25 25,0 0,0 0,25-25,0 24,0 1,-1-25,1 25,25 0,-1 0,-24-1,25-24,-1 25,1 0,-25 0,24-25,-24 25,25-25,-25 0,-1 24,1-24,0 0,0 0,0 0,-1 0</inkml:trace>
  <inkml:trace contextRef="#ctx0" brushRef="#br0" timeOffset="20941.74">19149 12427,'25'0,"0"0,0 0,-1 0,1 0,0 0,25 0,-26 0,26 0,0-25,-1 25,1 0,0 0,-1 0,1 0,-25-24,24 24,-24 0,25 0,-26-25,1 25,-25-25,0 0,-25 25,1-25,-1 25,0-24,0 24,0 0,1-25,-1 25,0 0,0 0,0 0,50 0,0 25,0-25,0 0,-25 24,24-24,1 0,0 25,0-25,0 0,-25 25,24-25,-24 25,-24-25,-1 0,0 0,0 0,0 0,1 0,-1 0,0 0</inkml:trace>
  <inkml:trace contextRef="#ctx0" brushRef="#br0" timeOffset="22029.52">20513 12973,'0'-25,"25"25,0-25,0 25,0 25,-1-25,1 0,-25 25,25-25,-25 25,0-1,25-24,-25 25,0 0,0 0,0 0,0-1,0 1,25 0,-25 0,0 0,0 0,0-1,0 1,0 0,25 0,-25 0,0-1,24-24,1 0,0-24,0 24,-25-25,25 0,-25 0,24 25,-24-25,0 1,25-1,-25 0,0 0,0 0,25 0,-25 1,0-26,0 25,0 0,0-24,0 24,0 0,-25-24,25 24,0 0,-25 0,25 0,0 1</inkml:trace>
  <inkml:trace contextRef="#ctx0" brushRef="#br0" timeOffset="25534.69">21158 12229,'0'-25,"0"0,-24 0,-1 0,0 1,0 24,25-25,-25 0,1 25,24-25,-25 25,0-25,0 25,0-24,1 24,24-25,-25 25,0-25,-25 25,26-25,-1 0,-25 25,25-24,-24-1,24 0,-25 25,1-25,-1 0,0 1,1-1,-26 0,26 0,-26 0,26 25,-26-24,1-1,24 0,-24 25,0-25,-26 0,26 25,-1-24,1 24,0-25,-26 25,26 0,-25-25,0 25,-1 0,26 0,-25-25,0 25,-1 0,1 0,0 0,0 0,-1 0,26 0,-25 0,0 0,24 0,-24 0,25 0,-26 0,1 0,0 0,24 25,-24-25,0 0,0 0,0 0,-1 0,1 0,0 0,0 0,24 25,-24-25,0 0,24 0,1 25,-25-25,24 0,1 24,0-24,-1 25,1-25,-1 25,-24-25,25 0,-1 25,1-25,-1 25,1-25,0 24,-1-24,1 25,-1-25,1 25,0 0,-1-25,1 25,-1-1,1 1,24 0,-24 0,24-25,-24 25,24-1,-24 1,24 0,1 0,-26 0,26-1,-1 1,0 0,-24 0,24 0,1-1,-1 1,1 0,-1 0,0 0,1 0,-1-1,0 1,1 0,24 0,-25 0,26-1,-26 26,0-25,26 0,-26 24,25-24,-24 25,24-1,0 1,-25-1,26-24,-1 25,0-1,0 1,0 0,25-1,-24 1,24-1,0 1,0 0,0-1,24 26,-24-26,25 1,0 24,0-24,0 0,24 24,1-24,-25-1,49 1,-24-1,-1 1,26 0,-1-1,0 1,-24-1,24 1,26 0,-26-26,1 26,24 0,-25-25,25 24,1-24,-26 25,50-26,-25 1,0-25,25 25,1-25,-1 0,0 0,0 0,0 0,24 0,-24 0,25 0,0-25,-25 25,25 0,-25 0,25 0,-25 0,0 25,0-25,25 0,-25 25,0-25,25 0,-25 0,24 0,-24 0,25 0,0 0,0-25,0 25,24-25,-24 25,0-25,0 1,0-1,0 0,-1 0,-24 0,25-24,-25 24,0 0,25-25,-50 26,25-26,-24 25,-1-24,0-1,-25 25,26-24,-26-1,0 25,-24-24,24-1,1-24,-1 24,-24 0,24-24,-24 0,24-1,-24 1,0-25,-1 24,-24 1,25-1,-26-24,-24 25,0-1,0-24,0 25,-24-1,-1 1,-25-1,1 26,-26-26,1 26,-1-26,-24 26</inkml:trace>
  <inkml:trace contextRef="#ctx0" brushRef="#br0" timeOffset="84495.99">6003 12774,'0'-24,"-25"24,25-25,0 0,-25 25,0 0,1 0,-1 0,0 0,25 25,-25-25,0 0,0 0,1 25,-1-25,0 0,0 0,25 24,-25-24,1 0,24 25,-25-25,0 25,0 0,0 0,1-1,-1-24,0 25,0 0,0 0,1 0,24-1,-25 1,0 0,0 0,0 0,1-1,24 1,-25 0,0 0,25 0,-25 0,0-1,25 1,-24 0,-1 0,25 0,-25-1,25 1,-25 0,25 0,0 0,-25 24,25-24,0 0,0 0,0-1,0 26,0-25,0 0,0-1,0 1,0 0,0 0,25 0,-25-1,25 1,-25 0,25 0,-25 0,25-1,-25 1,24 0,-24 0,25 0,0-1,0 1,-25 0,25 0,-1-25,1 49,0-49,0 50,24-25,-24 0,0 0,25-1,-26 1,26 0,-25 0,24 24,-24-24,25-25,-25 25,-1 0,26-25,-25 25,0-25,24 0,-24 0,0 0,25 0,-26 0,1 0,25-25,-25 25,24-25,-24 0,25 25,-1-25,-24 1,0-1,24 25,-24-25,25 0,-25 0,-1 1,1-1,0 0,0 0,0-25,-1 26,1-1,0 0,0 0,0 0,-25 1,24-26,1 25,-25 0,25-24,-25 24,25 0,-25 0,0-24,0 24,0 0,0 0,0-24,0 24,0 0,0-24,-25 24,25 0,-25-25,25 26,-25-1,25-25,-24 25,-1-24,25 24,-25 0,0-24,0 24,25 0,-24 0,-1 0,0 0,0 1,0-1,1 0,24 0,-25 25,0-25,0 1,0 24,1-25,-1 25,0-25,0 0,0 25,1 0,-1-25,0 25,0 0,0 0,1 0,-1 0,0 0,-25 25,26-25,-1 0,-25 25,1 0,24-25,-25 25,0-1,1-24,24 25,-25 0</inkml:trace>
  <inkml:trace contextRef="#ctx0" brushRef="#br0" timeOffset="85823.97">6176 13891,'0'-25,"25"25,0 0,0 0,0 0,-1 0,1 0,0 0,0 0,0 0,-1 0,1 0,0 0,25 0,-26 0,1 0,0 0,25 0,-26 0,26 0,0 0,-26-25,26 25,0 0,-1 0,1 0,0-25,-1 25,1 0,-1 0,1 0,0-25,-1 25,1 0,-1 0,-24 0,25 0,-1-24,-24 24,25 0,-1 0,-24 0,25 0,-25-25,24 25,-24 0,25 0,-26 0,26 0,-25 0,0-25,0 25,-1 0,26 0,-25-25,0 25,-1 0,1 0,-25-25,25 25,0 0,0-24,-1 24,1-25,0 25,-25-25,0 0,0 0,0 1,-25 24,25-25,-25 25,1-25,-1 25,0 0,0 0,0 0,1 0,-1 0,0 0,50 0,0 0,-1 0,1 0,0 0,0 25,0-25,-1 0,1 0,0 0,0 0,-25 25,25-25,-1 0,1 24,0 1,0-25,-25 25,0 0,0 0,0-1,0 1,0 0,-25-25,0 25,0 0,1-1,-1-24,0 25,-25 0,26-25,-1 25,-25 0,25-25,1 24,-1-24,25 25</inkml:trace>
  <inkml:trace contextRef="#ctx0" brushRef="#br0" timeOffset="87110.8">10319 13271,'-25'0,"0"-25,0 25,1-25,-1 25,0 0,0-25,0 25,1 0,-1 0,0 0,0 0,0 25,0-25,1 0,-26 25,25-25,0 25,1-25,-26 24,25-24,0 25,-24 0,24-25,0 25,0-25,1 25,-1-1,0-24,0 0,0 25,1-25,24 25,-25-25,0 0,25 25,-25-25,0 0,1 0,-1 0,0 0,0 0,0 0,1 0,-1 0,25-25,-25 25,0 0,0 0,1 0,-1 0,0 0,0 0,0-25,0 25,1 0,-1 0,0 0,0 0,0 0,1 0,-1 0,0 0,0 0</inkml:trace>
  <inkml:trace contextRef="#ctx0" brushRef="#br0" timeOffset="87539.74">9029 13072,'0'0,"-25"0,25 25,-25-25,0 25,1-25,24 24,-25-24,-25 25,25 0,1-25,-1 25,-25 0,25 0,1-1,-26 1,25 0,0 0,1 0,-1-1,0 1,0 0,0 0,25 0,0-1,0 1,0 0,0 0,25-25,-25 25,25-1,0 1,0-25,24 25,-24 0,25 0,-1-25,1 24,-1 1,1-25,0 25,24 0,-24-25,-25 25,24-25,1 24,-1-24,-24 25</inkml:trace>
  <inkml:trace contextRef="#ctx0" brushRef="#br0" timeOffset="91341.71">5507 13990,'0'-25,"-25"25,0 0,0 0,0 0,1 0,-1 0,0 25,0-25,0 0,1 0,-26 0,25 0,-24 0,-1 25,0-25,1 0,-1 0,1 24,-1-24,0 0,1 0,24 0,-25 25,1-25,-1 0,25 0,-24 0,24 0,0 0,-25 0,26 0,-1 0,0 0,50 0</inkml:trace>
  <inkml:trace contextRef="#ctx0" brushRef="#br0" timeOffset="91617.89">4614 13767,'0'0,"0"-25,-25 25,0 25,0-25,25 24,-25-24,-24 25,24 0,0 0,0 0,1 24,-26-24,25 0,0 0,1 24,-1-24,25 0,-25 0,25-1,0 1,0 0,0 0,0 0,25-1,0-24,-1 25,1 0,25-25,-1 0,1 25,0-25,-1 0,1 0,24 0,-24 0</inkml:trace>
  <inkml:trace contextRef="#ctx0" brushRef="#br0" timeOffset="92605.89">1563 14114,'-25'0,"25"-25,-25 25,0 0,0 0,1 0,-1 0,0 0,0 0,0 0,25-25,-24 0,24 1,0-1,0 0,24 25,-24-25,0 0,25 25,0-24,0-1,0 0,-1 25,-24-25,25 0,0 25,0-24,24 24,-24-25,0 25,0-25,0 25,24 0,-24 0,0 0,25 0,-26 0,1 0,0 25,0-25,24 25,-24-25,0 24,0-24,0 25,-1 0,1-25,25 25,-25 0,-1-25,26 24,-25-24,24 25,1-25,0 0,-1 25,1-25,-1 0,1 0,25-25,-26 25,26 0,-1-25,-24 25,24-24,-24 24,24-25,-24 25,-1-25,1 25,-25-25,24 25,-24 0,0-25,0 25,-25-24,0-1,-25 25,25-25,-25 25,0 0,0 0,1-25,-1 25,-25 0,25 0,1 0,-1 0,0 0,25 25,25-25,0 0,-1 25,1-25,0 0,25 25,-26-25,26 0,-25 24,0-24,-1 0,1 25,0-25,-25 25,0 0,0 0,0-1,-25 1,0 0,1-25,-26 25,25 0,0-1,-24-24,-1 25,25 0,-24-25,24 25,-25-25,26 25,-1-25,0 24</inkml:trace>
  <inkml:trace contextRef="#ctx0" brushRef="#br0" timeOffset="97596.74">5705 15677,'-25'0,"0"0,1 0,24 24,-25-24,0 0,0 0,0 0,25 25,-24-25,-1 0,0 0,0 25,0-25,1 0,-1 0,0 0,0 0,0 0,1 0,-1 0,0 0,0 0,0 0,1 0,-1 0,0 0,0 0,-24-25,24 25,0 0,-25 0,26 0,-1 0,-25 0,25-25,0 25,1 0,-26 0,25 0,0-24,1 24,-1 0,0 0,-25 0,26-25,-1 25,0 0,0 0,-24 0,24 0,0 0,0 0,0 0,1 0,-1-25,0 25,0 0,0 0,1 0,-1 0,0 0,25-25,25 25,0 0,-25 25,24-25,1 0,0 0,0 0,24 0,-24 25,0-25,25 0,-1 0,-24 0,25 0,-1 25,-24-25,25 0,-1 0,1 24,-1-24,1 0,0 25,-1-25,26 0,-26 0,26 25,-26-25,26 0,-1 0,1 0,-26 0,26 0,-1 0,0-25,1 25,-1 0,1 0,-1 0,-24 0,-1 0,26 0,-26 0,-24 0,25 0,-1 0,1 0,-25 0,24 0,-24 0,25-25,-1 25,-24 0,25 0,-1-24,-24 24,25 0,-25-25,24 25,1-25,0 25,-26 0,26-25,0 25,-26-25,26 25,0-24,-26 24,26 0,-25-25,24 25,-24-25,0 25,25-25,-26 25,1-25,0 25,0-24,0 24,-1-25,1 0,0 25,0-25,0 25,-1-25,1 25,0 0,0-25,0 25,-1-24,1 24,0 0,0-25,0 0,-1 25,-24-25,25 25,-25-25,25 25,-25-24,0-1,-25 25,25 25,-25-25,1 24,-1-24,25 25,-25-25,25 25,-25-25,25 25,-25-25,25 25,-24-25,24 24,-25-24,0 25,0 0,0-25,25 25,-24-25,24 25,-25-25,0 0,25 25,-25-25,0 24,1-24,24 25,-25-25,0 0,25 25,-25-25,0 25,1-25,-1 25,0-25,0 24,0-24,1 25,-1-25,0 25,0-25,0 25,-24-25,24 25,0-1,0-24,1 25,-26-25,25 25,0-25,1 25,-1-25,0 25,0-25,0 0,25 24,-25-24,1 0,-1 25,0-25,0 25,0-25,-24 0,24 0,0 25,0-25,1 0,-26 0,25 25,0-25,1 0,-1 0,0 24,0-24,0 0,1 0,-1 25,0-25,0 0,0 0,-24 25,24-25,0 0,-24 0,24 0,-25 25,25-25,-24 0,24 0,-25 25,25-25,-24 0,24 0,0 0,-24 24,24-24,0 0,0 0,0 0,1 0,-1 0,0 0,0 0,0 0,1 0,-1 0,0 0,0-24,0 24,1 0,-1 0,0 0,0 0,25-25,-25 25,1-25,-1 25,25-25,-25 25,0-25,25 1,25 48,0-24,0 25,-1-25,1 25,0-25,0 0,0 25,-1-25,1 0,0 0,0 25,0-25,-1 0,26 24,-25-24,0 0,-1 25,1-25,25 0,-25 25,-1-25,1 0,25 25,-25-25,24 0,-24 0,0 0,25 0,-26 0,26 0,-25 0,24 0,-24 0,0 25,0-25,24 0,-24 0,0 0,0 0,0 0,-1 0,26-25,-25 25,0 0,-1 0,26 0,-25-25,0 25,24 0,-24 0,0 0,0-25,24 25,-24 0,0 0,0 0,-1 0,1-25,0 25,0 0,0 0,-25-24,25 24,-1 0,1 0,-25-25,25 25,0 0,0-25,-1 25,1 0,-25-25,25 25,0 0,-25-25,25 25,-1 0,-24-24,0-1,0 50,-24-25,-1 24,0-24,25 25,-25-25,0 25,1-25,-1 25,0 0,0-25,25 24,-25-24,1 25,-1-25,25 25,-25-25,0 25,0-25,25 25,-25-25,1 0,-1 24,0-24,25 25,-25-25,0 25,1-25,-1 25,0 0,0-25,0 24,1-24,-1 25,0-25,0 0,25 25,-25-25,1 0,-1 25,0-25,0 0,0 25,1-25,-1 0,0 0,0 0,0 25,1-25,-1 0,0 0,0 0,0 0,1 0,-1 0,0 0,0 0,0 0,1 0,-1 0,0 0,0 0,0 0,25 24,25-24,0 0,0 0,-25 25,25-25,-1 0,1 0,0 25,0-25,0 0,-1 25,1-25,0 0,0 0,0 0,-1 0,1 0,0 0,0 0,0 0,-1 0,1 0,0 0,0 0,0 0,-1-25,1 25,0 0,0 0,0 0,-1 0,-24-25,25 25,0 0,0 0,0-25,-1 25,1 0,0-24,0 24,0 0,-1-25,1 25,0 0,-25-25,25 25,-50 0,25 25,-25-25,0 25,1-25,24 24,-25-24,0 25,0 0,0-25,25 25,-24-25,-1 25,0-1,0-24,0 25,1-25,24 25,-25-25,0 25,0-25,25 25,-25-25,1 24,-1-24,25 25,-25-25,0 0,25 25,-25-25,1 0,-1 0,0 25,0-25,0 0,1 0,-1 0,0 25,0-25,0 0,1 0,-1 0,0 0,0 0,0 0,1 0,-1 0,50 0,-25 24,24-24,1 0,0 0,0 0,0 0,-1 0,1 0,0 0,-25 25,25-25,0 0,-1 0,1 0,0 0,0 0,0 0,-1 0,1 0,0 0,0-25,0 25,-1 0,1-24,0 24,0 0,0-25,-1 25,1-25,0 25,0-25,0 25,-1 0,-24-25,-24 25,-1 25,0-25,0 0,0 25,1-25,-1 0</inkml:trace>
  <inkml:trace contextRef="#ctx0" brushRef="#br0" timeOffset="-175790.75">4266 1067,'0'-25,"0"0,25 25,0 0,-25 25,0 0,-25-25,25 24,-25-24,25 25,-24-25,-1 25,0 0,0 0,0-25,1 24,-1 1,-25 0,1 0,24 0,-25 24,1-24,-1 0,0 0,1-1,-1 1,0 25,1-25,-1-1,25 1,-24 0,24 0,-25 0,26 0,-1-1,0-24,0 25,0 0,1 0,-1 0,25-1,0 1,0 0,0 0,0 0,0-1,25 1,-1 0,1 0,0 24,0-24,24 0,-24 25,25-26,-1 26,1-25,0 24,-1 1,26-25,-26 24,1 1,24-25,-24 24,0-24,-1 25,1-25,-25 0,24 24,-24-24,25 0,-26 0,1-1,0 1</inkml:trace>
  <inkml:trace contextRef="#ctx0" brushRef="#br0" timeOffset="-175363.41">4887 1587,'0'0,"0"-24,0-1,0 0,0 50,24-25,-24 25,0-1,25 1,-25 0,0 0,0 25,0-1,0 1,25-1,-25 1,0 0,0 24,0 0,0-24,0 24,0 1,0-26,0 26,0-26,0 1,25 0,-25-1,0 1,0-25,0 24,0-24,0 0,0 0,25 0,-25-1,0 1</inkml:trace>
  <inkml:trace contextRef="#ctx0" brushRef="#br0" timeOffset="-175018.58">4911 1786,'0'0,"0"-25,0 0,0 1,0-1,0 0,0 0,0 0,0 0,0 1,25-1,-25 0,25 25,0-25,0 0,24 25,-24-24,0 24,0 0,24 0,-24 0,25 0,-26 0,1 0,0 24,25-24,-26 25,1 0,-25 0,25 0,-25 24,25-24,-25 0,0 25,-25-26,25 26,-25-25,0 0,1 24,-1-24,0 0,-25 0,26-1,-26-24,25 25,-24 0,24-25,-25 25,25-25,1 0,-1 0</inkml:trace>
  <inkml:trace contextRef="#ctx0" brushRef="#br0" timeOffset="-174434.76">4787 1166,'0'0,"25"0,0 0,0-25,0 25,-1 0,1 0,0 0,25 0,-26 0,1 0,25-25,-25 25,24 0,-24 0,25 0,-26-25,26 25,-25 0,0-24,24 24,-24 0,0-25,0 25,-25-25,0 0,-25 0,0 25,0-24,0 24,1 0,-1 0,0 0,0 0,50 24,0-24,0 0,-1 0,1 25,0-25,0 0,0 25,-1-25,1 0,-25 25,25-25,-25 25,0-1,-25 1,0-25,25 25,-49 0,24 0,0-25</inkml:trace>
  <inkml:trace contextRef="#ctx0" brushRef="#br0" timeOffset="-173714.77">5879 2704,'0'-25,"-25"25,25-25,-25 25,0 0,0 0,1 25,-1-25,0 0,0 25,0-25,25 25,-24-25,24 24,0 1,24 0,1 0,0-25,0 25,0-25,-1 24,1-24,25 25,-25-25,0 25,-1-25,-24 25,25 0,-25-1,-25 1,25 0,-24-25,-1 25,0-25,0 25,0-25,0 24,1-24,-26 0,25 0,0 25,1-25,-1 0</inkml:trace>
  <inkml:trace contextRef="#ctx0" brushRef="#br0" timeOffset="-173259.01">6201 2927,'-25'0,"25"25,0 0,0-1,0 1,0 0,25 0,-25 24,25-24,-25 0,25 25,-25-26,25 1,-25 0,24 0,1 0,-25-1,25 1,-25 0,25-25,-25 25,0-50,-25 0,0 0,25 1,-25-1,1-25,-1 25,0 1,25-26,-25 25,25-24,0 24,0-25,0 25,0 1,0-1,0 0,25 0,0 25,-25-25,25 25,-1 0,1 0,0 0,0 0,0 0,-1 0,1 25,-25 0,0 0,0 0,0-1,-25-24,1 25,-1 0,0 0,0-25,25 25,-25-25,1 24</inkml:trace>
  <inkml:trace contextRef="#ctx0" brushRef="#br0" timeOffset="-172891.02">6672 2927,'0'0,"0"-25,-24 25,-1 25,0-25,0 0,25 25,-25-25,1 25,-1-1,25 1,0 0,25-25,-1-25,1 0,0 25,0-24,0 24,-25-25,24 0,1 25,0-25,0 0,0 25,-25 25,0 0,0 0,24 0,1-25,-25 24,25-24,0 0,0 25,0-25,-1 0</inkml:trace>
  <inkml:trace contextRef="#ctx0" brushRef="#br0" timeOffset="-172338.79">6921 1166,'0'0,"-25"0,0 0,0-25,0 25,0 0,1 0,-1 0,0 0,25 25,25-25,-25 25,25-25,-1 0,1 24,0-24,0 25,25-25,-1 25,1-25,-1 25,1-25,24 25,-24-25,24 24,-24-24,24 0,1 25,-1-25,1 25,-1-25,-24 25,24 0,-24-25,-1 24,1 1,0-25,-26 25,1 0,0 0,0-1,-25 1,25 25,-25-25,0 0,0 24,0 1,0-1,0 26,-25-26,0 26,-25-1,26 1,-26 24,0-25,1 25,-1 1,-24-26,24 25,-24-24,-1-1,26-24,-1 24,-24-24,24 24,0-49,1 25,24-1,-25-24,26 0</inkml:trace>
  <inkml:trace contextRef="#ctx0" brushRef="#br0" timeOffset="-171149.96">9153 1885,'0'25,"-25"-25,0 0,50 0,0 0,0 0,0 0,-1 0,1 0,0-25,0 25,0 0,-1 0,1 0,25 0,-25 0,24-25,-24 25,0 0,24 0,-24 0,25-24,-25 24,-1 0,1 0,0 0,-25-25,25 25,-50 0</inkml:trace>
  <inkml:trace contextRef="#ctx0" brushRef="#br0" timeOffset="-170452.98">9426 1587,'0'-24,"0"48</inkml:trace>
  <inkml:trace contextRef="#ctx0" brushRef="#br0" timeOffset="-170160.48">9475 1587,'25'25,"-50"-50,75 50,-25-25,0 25,-1-25,1 0,0 0,0 0,-25 25,25-25,-1 0,1 0,0 0,0 0,0 0,-1 0,1 0,-25 25,25-25,-25 25,0-1,0 1,0 0,0 0,0 0,0-1,0 1,0 0,-25 0,25 0,-25-1,1 26,-1-25,0 0,0-1,0 26,1-25,-1 0,0 24,0-24,0 0,1-25</inkml:trace>
  <inkml:trace contextRef="#ctx0" brushRef="#br0" timeOffset="-169556.96">11137 1290,'0'0,"0"-25,-25 25,1 0,-1 25,0-25,25 25,-25-25,25 24,-25 1,1 0,24 25,-25-26,0 1,25 25,-25-25,0 24,25 1,0-25,-24 24,24-24,0 25,0-25,0-1,0 1,24 25,-24-25,25-1,0-24,0 25,0 0,-1-25,1 0,25 25,-25-25,24 0,1 0,-25-25,24 25,-24-25,25 25,-25-25,24 1,-24 24,0-25,0 0,-1-25,1 26,0-26,-25 25,0-24,0 24,0-25,0 0,0 26,-25-26,0 25,1 0,-1-24,0 24,0 25,0-25,1 0,-26 25,25-24,0 24,1-25,-1 25,0 0,25 25,0-1</inkml:trace>
  <inkml:trace contextRef="#ctx0" brushRef="#br0" timeOffset="-169369.59">12254 1513,'0'0,"0"-25</inkml:trace>
  <inkml:trace contextRef="#ctx0" brushRef="#br0" timeOffset="-168424.83">14908 1265,'0'0,"0"-25,-25 25,25 25,0 0,0 0,0-1,0 1,25 25,-25-25,0 24,0 1,24-1,-24 26,0-25,0 24,0 0,0-24,0 24,0 1,0-1,0-24,0 24,0 1,0-26,0 1,0-1,0 1,0 0,0-1,0-24,-24 0,24 0,0 0</inkml:trace>
  <inkml:trace contextRef="#ctx0" brushRef="#br0" timeOffset="-168080.84">15032 1439,'0'0,"0"-25,-25 0,25 0,0 0,0 1,0-1,0 0,0 0,25 25,-25-25,24 25,1-24,0 24,0 0,24 0,-24 0,25 0,-1 0,1 24,0-24,-1 25,-24 0,25-25,-1 25,-24 0,0-1,0 1,-25 0,25 25,-25-26,0 1,-25 0,25 25,-25-26,-25 1,26 25,-26-25,0 0,1-1,-26 1,26 0,-1 0,0-25,1 25,-1-25</inkml:trace>
  <inkml:trace contextRef="#ctx0" brushRef="#br0" timeOffset="-167260.92">14858 819,'0'-25,"0"0,0 0,0 0,25 1,-25-1,0 0,25 0,-25 0,24 1,-24-1,25 0,-25 0,0 0,25 0,-25 1,0-1,0 0,0 50,0 0,0-1,0 1,0 0,0 0,0 0,25 0,-25-1,0 26,25-25,-25 24,24-24,-24 0,25 25,0-26</inkml:trace>
  <inkml:trace contextRef="#ctx0" brushRef="#br0" timeOffset="-166711.03">15205 645,'0'-25</inkml:trace>
  <inkml:trace contextRef="#ctx0" brushRef="#br0" timeOffset="-166464.04">15205 620,'-25'25,"1"-25,-1 25,0 0,0-1,0-24,25 25,-24-25,24 25,-25-25,25 25,0 0,25-25,-25-25,24 25,1 0,-25-25,25 25,-25-25,25 25,-25-25,25 25,-25-24,0-1,0 0,-25 25,25-25,-25 25,0 0,25 25</inkml:trace>
  <inkml:trace contextRef="#ctx0" brushRef="#br0" timeOffset="-165677.87">14858 546,'0'0,"0"25,-25-25,25 24</inkml:trace>
  <inkml:trace contextRef="#ctx0" brushRef="#br0" timeOffset="-164650.08">15949 422,'-24'0,"-1"0,25-25,0 0,25 25,-1 0,1 0,0-25,0 25,0 0,-1 0,1 0,0 0,0 0,0 0,-1 0,1 0,0 25,0-25,0 0,-1 25,1-25,-25 25,25-25,-25 24,0 1,0 0,0 0,0 0,0 0,-25-1,0-24,1 25,24 0,-25 0,-25 0,25-1,1 1,-26 0,25-25,0 25,-24 0,24-1,0 1,0-25,1 25,-1-25,0 25,0-25,25 25,25-25,0-25,0 25,-1 0,26 0,0-25,-1 25,1 0,24-25,-24 25,24 0,1-25,-1 25,1 0,-1 0,0-24,26 24,-26 0,0 0,1 0,-1 0,-24 0,24 0,-24 0,-1 0,1 0,-25 0,0 0,-1 0,1 0</inkml:trace>
  <inkml:trace contextRef="#ctx0" brushRef="#br0" timeOffset="-162346.91">14139 1141,'0'0,"24"-25,1 25,0 0,-25 25,-25 0,0 0,1-1,-1 1,0 0,0-25,-24 25,24 24,-25-24,1 0,-1 25,0-26,1 26,-26 0,26-1,-26 1,1 0,24 24,-24-24,0-1,-1 1,25-1,1 1,-1-25,1 24,24-24,0 0,0 25,0-26,1 1,24 0,0 0,24 0,1-1,0 1,0-25,0 25,24 0,-24 0,25-25,24 24,-24 1,24-25,1 25,-1-25,0 25,1 0</inkml:trace>
  <inkml:trace contextRef="#ctx0" brushRef="#br0" timeOffset="-161302.91">16743 1215,'25'25,"0"-25,24 0,-24 0,0 0,25 0,-1 25,1-25,-1 0,1 0,24 25,-24-25,24 0,-24 25,0-25,24 24,-24 1,-1-25,26 25,-26-25,-24 25,25 0,-1-1,-24 1,0-25,0 25,0 0,-25 0,24-1,-24 26,0-25,0 0,0 0,0-1,-24 26,24-25,-25 0,0 24,0-24,0 25,1-26,-26 26,25-25,-24 24,-1-24,0 25</inkml:trace>
  <inkml:trace contextRef="#ctx0" brushRef="#br0" timeOffset="-160475.15">17636 2034,'-25'25,"1"-25,-1 25,0-1,-25 1,25 25,-24-25,-1 24,1 1,-26-1,26 1,-1 0,-24-26,24 26,0 0,1-26,-1 26,1-25</inkml:trace>
  <inkml:trace contextRef="#ctx0" brushRef="#br0" timeOffset="-159660.15">17090 2927,'-24'0,"24"25,-25-25,0 25,0-25,25 24,-25-24,25 25,0 0,0 0,0 0,25-25,-25 24,25-24,-25 25,25-25,-25 25,25-25,-25 25,24-25,-24 25,25-1,0 1,-25 0,0 0,-25 0,0-25,1 0,24 24,-25-24,0 0,0 0,0 0,1 0,-1 0,0 0,0-24</inkml:trace>
  <inkml:trace contextRef="#ctx0" brushRef="#br0" timeOffset="-159176.04">17338 3125,'0'25,"0"0,0 0,0 0,0-1,0 1,0 25,0-25,0-1,0 26,0-25,0 24,0-24,0 25,0-25,25 24,-25-24,0 0,25 0,-25 0,0-1,25 1,-25 0,0 0,0-50,0 0,0 0,0 1,0-1,0 0,0-25,0 25,0 1,-25-26,25 25,0-24,0 24,0-25,0 25,0 1,25-1,-25-25,0 25,25 25,-1-24,-24-1,25 0,0 25,0 0,-25-25,25 25,0 0,-1 0,1 25,0-25,-25 25,0 0,0-1,0 1,-25-25,25 25,-25-25,1 25,-1-25,0 25,0-25,0 24,0-24</inkml:trace>
  <inkml:trace contextRef="#ctx0" brushRef="#br0" timeOffset="-158766.95">17785 3274,'-25'0,"0"0,1 25,24 0,-25-25,25 25,25-25,-1 0,1 0,0-25,0 25,-25-25,25 25,-25-25,0 50,24-25,1 0,-25 25,25-25,0 0,-25 25,25-25,-25 24,24-24,-24 25,25-25,0 0,0 0</inkml:trace>
  <inkml:trace contextRef="#ctx0" brushRef="#br0" timeOffset="-158098.96">19075 1836,'-25'0,"0"0,25 24,-25-24,50 0,0 0,0 0,0 0,-1 0,1-24,25 24,-1 0,1 0,0-25,24 25,-24 0,24-25,-24 25,24 0,1-25,-1 25,0 0,1-25,-1 25,-24 0,24 0,1-24,-26 24,1 0,-1 0,-24 0,25 0</inkml:trace>
  <inkml:trace contextRef="#ctx0" brushRef="#br0" timeOffset="-157778.96">19174 2183,'0'25,"25"-25,0-25,-1 25,1 0,25 0,-25 0,24 0,1 0,24-25,-24 25,24 0,-24 0,24 0,1 0,-1 0,1 0,24 0,-25-25,1 25,-1 0,-24 0,24 0,-24 0,24 0,-49 0,24 0,-24-25,0 25,0 0,-25-24</inkml:trace>
  <inkml:trace contextRef="#ctx0" brushRef="#br0" timeOffset="-157458.68">20389 1166,'0'0,"0"-25,0 0,0 50,-24-25,-1 25,25 0,-25-1,0 26,0 0,1-1,-26 1,25 24,-24 1,-1-1,-24 25,24 1,-24-26,24 25,-24-24,24-1,-24 25,24-49,0 24,1-24,24-1,-25 1</inkml:trace>
  <inkml:trace contextRef="#ctx0" brushRef="#br0" timeOffset="-156791">22002 1563,'0'-25,"-25"25,25-25,-25 25,0-25,1 25,-1-25,0 25,0 25,0 0,1 0,-1 0,0-1,0 26,0-25,0 25,1-1,-26 1,25 24,0-24,1-1,24 26,-25-26,25 1,0 0,0-1,25 1,-1-1,1 1,0-25,25 24,-26-24,26 0,0-25,-1 25,1-25,0 0,-1 0,1 0,-1-25,1 25,0-25,-26 0,26 1,-25-26,0 25,-1-24,1-1,0 0,-25 1,0-1,0 1,0-1,0 0,-25 26,0-26,1 0,-1 26,-25-1,25-25,-24 25,-1 1,1 24,-1-25,0 25,26 0,-1 0,-25 25</inkml:trace>
  <inkml:trace contextRef="#ctx0" brushRef="#br0" timeOffset="-156591.96">22870 2332,'0'-25,"-25"25</inkml:trace>
  <inkml:trace contextRef="#ctx0" brushRef="#br0" timeOffset="91648.88">10492 14833,'0'25,"0"0,0 0,25-25,-25 24,25-24,-25 25,0 0,25-25,-25 25,25-25,-25 25,24-1,1 1,-25 0,25-25,-25 25,25 0,-25-1,25-24,-25 25,24-25,-24 25,25-25,-25 25,25 0,-25-1,25-24,-25 25,0 0,25-25,-25 25,24-25,-24 25,0 0,25-25,-25 24,25-24,-25 25,0 0,25-25,-25 25,25-25,-25 25,0-1,24-24,-24 25,25 0,-25 0,25 0,-25-1,25-24,-25 25,25 0,-25 0,24 0,-24-1,25 1,0 0,0 0,-25 0,25-1,0 1,-25 0,24 0,1 0,-25-1,25-24,-25 25,25-25,-25 25,25 0,-25 0,24-25,-24 24,25 1,-25 0,25 0,-25 0,25-25,-25 24,25-24,-25 25,0 0,24-25,-24 25,0 0,0 0,25-25,-25 24,0 1,0 0,25-25,-25 25,0 0,25-1,-25 1,25 0,-25 0,24 0,-24-1,25 1,-25 0,25 0,-25 0,25-1,-25 1,25-25,-25 25,24 0,-24 0,25-25,-25 24,25 1,-25 0,25-25,-25 25,25 0,-1-1,1 1,-25 0,25-25,-25 25,25-25,-25 25,25-1,-1 1,1 0,0 0,0 0,-25-1,25-24,-25 25,24-25,1 25,0 0,0-25,0 25,0-1,-1-24,-24 25,25-25,0 0,-25 25,25-25,-25 25,25-25,-1 0,-24 25,25-25,0 25,0-25,0 24,-1-24,-24 25,25-25,0 0,-25 25,25-25,0 0,-1 0,1 0,0 0,-25 25,25-25,0 0,-1 0,1 0,0 0,0 0,0 0,-1 0,-24 25,25-25,0 0,0 0,0 0,-1 0,1 24,0-24,0 0,0 0,-1 0,1 0,-25 25,25-25,0 0,0 0,0 0,-1 0,1 0,0 0,0-25,0 25,-1 0,1 0,0 0,0 0,-25-24,25 24,-1 0,1 0,0 0,0-25,0 25,-1 0,1 0,0 0,0 0,-25-25,25 25,-1 0,1 0,0 0,-25-25,25 25,0 0,-1-25,1 25,0-24,0 24,0-25,-1 25,-24-25,25 25,0-25,0 0,0 25,-1-25,-24 1,25 24,0-25,0 0,0 25,-25-25,24 25,1-25,0 1,-25-1,25 25,0-25,0 0,-25 0,24 1,1 24,-25-25,25 0,0 0,-25 0,25 25,-1-24,-24-1,25 0,0 0,0 0,-25 1,25-1,-25 0,24 0,1 0,-25 1,25-1,0 0,-25 0,25-24,-1 24,-24 0,25 0,0-24,0 24,0 0,-25-25,24 26,1-1,0-25,0 25,0 0,-1-24,-24 24,25 0,0-24,0 24,-25-25,25 25,-1-24,-24 24,25-25,0 1,-25 24,25-25,0 26,-25-26,24 0,-24 26,25-26,0 0,0 26,-25-26,25 25,0-24,-1-1,-24 25,25-25,0 1,0 24,-25-25,25 26,-1-26,-24 0,25 26,-25-26,25 25,-25-24,25 24,-25 0,0-25,25 26,-25-1,0-25,24 25,-24 1,0-1,0 0,25 0,-25 0,0 1,0-1,25 0,-25 0,0 0,0 1,0-1,0 0,25 0,-25 0,0 0</inkml:trace>
  <inkml:trace contextRef="#ctx0" brushRef="#br0" timeOffset="121743.73">1339 4341,'0'-25,"0"50,0 0,0-1,0 1,25-25,-25 25,0 0,25-25,-25 25,25-25,-25 24,25-24,-25 25,24 0,-24 0,25-25,-25 25,25-25,-25 24,25-24,0 25,-25 0,24-25,-24 25,25-25,-25 25,25-25,0 24,0-24,-25 25,25-25,-25 25,24-25,1 25,0 0,-25 0,25-25,0 24,-1 1,1 0,0-25,-25 25,25-25,-25 25,25-25,-1 24,1 1,0 0,0 0,0 0,-1-1,1-24,-25 25,25-25,0 25,0 0,-1-25,1 25,0-1,0-24,-25 25,25-25,-25 25,24-25,-24 25,25 0,0-1,0 1,0 0,-1 0,1 0,0-1,0-24,-25 25,25 0,-1 0,-24 0,25-25,0 24,0-24,-25 25,25-25,0 25,-1-25,1 0,0 0,-25 25,25-25,0 0,-1 0,1-25,0 25,0 0,0 0,-25-25,24 25,1 0,0-25,0 25,-25-24,25 24,-1-25,1 0,0 0,0 0,0 1,-1-1,1 0,-25 0,25 25,-25-25,25 1,0-1,-25 0,24 25,-24-25,25 0,-25 1,25 24,-25-25,0 0,25 0,-25 0,25 25,-25-24,0-1,24 0,-24 0,25 0,-25 1,25-1,-25 0,25 0,-25-24,25 24,-1 0,-24 0,25 0,0 0,-25-24,25 24,0 0,0 0,-25 1,24-1,1 0,-25 0,25 25,-25-25,25 1,-25-1,25 0,-1 0,-24 0,25 25,-25-24,25-1,0 0,-25 0,25 0,-1 1,1-1,0 0,-25 0,25 25,-25-25,0 1</inkml:trace>
  <inkml:trace contextRef="#ctx0" brushRef="#br0" timeOffset="123123.7">1811 7516,'0'-25,"0"0,25 0,-25 1,24 24,-24-25,0 0,25 25,-25-25,0 0,25 25,-25-24,25-1,-25 0,25 0,-1 0,-24 1,0-1,25 25,-25-25,25 0,0 0,0 1,-1-1,-24 0,25 25,-25-25,25 0,0 1,0-1,-25 0,24 25,-24-25,25 0,0 25,-25-25,25 25,-25-24,25 24,-25-25,24 0,-24 0,25 25,-25-25,25 1,-25-1,25 0,0 0,-25 0,24 25,-24-24,25 24,-25-25,25 0,0 0,-25 0,25 1,-25-1,24 25,-24-25,25 25,-25-25,0 0,25 25,-25-24,25 24,-25-25,25 25,-25-25,25 25,-25-25,24 25,-24-25,25 25,0 0,-25-24,25 24,0-25,-1 25,1 0,-25-25,25 25,0-25,0 25,-25-25,24 25,1 0,0 0,0 0,0 0,-1 25,1-25,0 25,0-25,-25 25,25-25,-1 25,1-25,0 24,0-24,0 25,-1-25,-24 25,25-25,0 25,0-25,0 25,-1-25,1 24,0 1,25 0,-26-25,1 25,0 0,0-1,25 1,-26 0,26 0,-25 24,24-24,-24 0,25 0,-25 0,24-1,1 1,-25 0,24 0,-24 0,0-1,24-24,-24 25,0-25,0 25,0-25</inkml:trace>
  <inkml:trace contextRef="#ctx0" brushRef="#br0" timeOffset="135856.37">7913 13915</inkml:trace>
  <inkml:trace contextRef="#ctx0" brushRef="#br0" timeOffset="137040.81">8359 14734,'0'-25,"-25"25,25-25,0 1,0 48,0 1,0 0,0 0,0 0,0-1,0 26,0-25,0 24,25 1,-25-25,0 24,0 1,25-25,-25 24,0-24,25 25,-25-25,25-1,-25 1,24 0,-24 0,25 0,-25 0,25-25,0 24,0 1,-1-25,1 0,0 0,0 0,0-25,-1 1,1-1,-25 0,25 0,-25 0,0 0,25-24,-25 24,0-25,0 1,0-1,0 1,0-1,0-24,0 24,0 0,0 1,0-1,0 1,-25 24,25-25,0 25,0 1,0-1,-25 0,25 0</inkml:trace>
  <inkml:trace contextRef="#ctx0" brushRef="#br0" timeOffset="137501.54">9327 14089,'0'0,"0"-25,0 0,0 50,-25 0,25 0,-25 0,25 24,-25-24,25 25,-25-26,25 26,-24-25,24 25,0-26,-25 1,25 0,0-50,25 0,-25 1,0-26,24 25,-24-25,25 1,-25-1,25 1,-25 24,25-25,-25 1,25-1,-25 25,0-24,0 24,0 0,24 0,-24 0,0 1,0 48,25-24,-25 25,0 0,0 0,25 0,-25-1,0 1,0 25,0-25,25-1,-25 1,0 25,25-25,-25-1</inkml:trace>
  <inkml:trace contextRef="#ctx0" brushRef="#br0" timeOffset="138072.53">9426 14188,'0'-25,"0"50,0 0,0 0,0 0,0 24,0-24,0 25,-25-25,25 24,0 1,0-25,0 24,0 1,0-1,0 1,0 0,0-1,0 1,0-1,0 1,0 0,25 24,-25-24,0-1,25 1,-25 24,24-24,-24 0,25-1,-25 26,25-26,-25 1,25-1,-25 26,25-26,-25 1,24 0,-24 24,25-24,-25-1,0 1,25 24,-25-24,0-1,25 1,-25 0,0-1,0 1,25 0,-25-1,0 1,0-1,0-24,24 25,-24-25,0 24,0 1,0-25,0-1,0 26,25-25,-25 0,0 24,0-24,0 0,25 0,-25-1,0 1,0 0,25 0,-25 0,0-1,0 1,0 0,0 0,0 0,0-1,0 1,0 0,0 0,-25-25,25 25</inkml:trace>
  <inkml:trace contextRef="#ctx0" brushRef="#br0" timeOffset="139169.17">9897 17735,'-25'0,"50"0,-25 25,25-25,-25 25,25-25,-25 25,24-25,1 0,0 25,0-25,0 0,0 24,-1-24,1 0,25 0,-25 0,-1 0,26 0,-25 0,24 0,1 0,-25 0,24 0,1-24,0 24,-1 0,1 0,-1 0,26 0,-26 0,1-25,24 25,1 0,-26 0,26 0,-1-25,1 25,-1 0,1 0,-1-25,0 25,1 0,-1 0,1-25,-1 25,0 0,1-24,-1 24,1 0,-1 0,25-25,-24 25,-1 0,25-25,-24 25,24-25,0 25,-24-25,24 25,0-24,0 24,1-25,-1 0,0 0,0 0,-24 0,24-24,0 24,0 0,0 0,1 1,-1-1,-25 0,26 0,-26 0,25 25,-24-24,24-1,-25 0,1 0,24 0,-25 1,1-1,-1 25,1-25,-26 0,26 25,-26-25,26 25,-26-24,1 24,-25-25,24 25,-24 0,0 0,0-25,-1 25,1 0,0 0,0 0,0 0,-1 0,-24 25,25-25,-25 25,0-1,0 1,0 0,-25-25,25 25,-24-25,-1 0</inkml:trace>
  <inkml:trace contextRef="#ctx0" brushRef="#br0" timeOffset="139645.51">15726 16669,'0'0,"50"25,-25-25,-1 24,1-24,0 25,0-25,-25 25,25-25,-25 25,24 0,-24-1,0 1,0 0,0 0,0 0,0-1,0 1,-24 0</inkml:trace>
  <inkml:trace contextRef="#ctx0" brushRef="#br0" timeOffset="140129.44">13717 18256,'0'0,"-25"0,25-25,-25 25,50 0,0 0,0 0,-25 25,25-25,-1 0,-24 25,25-25,0 25,-25 0,25-25,-25 24,0 1,0 0,0 0,0 0,-25-1,0 1,0 0,1-25,24 25,-25-25</inkml:trace>
  <inkml:trace contextRef="#ctx0" brushRef="#br0" timeOffset="140313.51">14039 18207,'0'0,"0"-25,-24 25,-1 25,0-1,0-24,0 25,25 0,-24 0,-1 0,25-1,0 1,0 0,0 0,0 0,25-25,-1 24,1-24</inkml:trace>
  <inkml:trace contextRef="#ctx0" brushRef="#br0" timeOffset="142741.31">10368 14784,'0'0,"25"49,0-24,-25 0,25 0,0-1,-1 1,1 0,0 0,0 0,0-1,-1-24,1 25,25 0,-25 0,-1 0,1-1,0 1,0 0,0 25,-1-26,1 1,0 0,0 0</inkml:trace>
  <inkml:trace contextRef="#ctx0" brushRef="#br0" timeOffset="143248.47">10021 14808,'0'0,"0"-24,25 24,0 0,0 0,-1-25,26 25,-25 0,24 0,-24 0,25-25,24 25,-24 0,24-25,1 25,-1-25,0 1,26 24,-1-25,0 0,0 0,1 0,24 25,-25-24,25-1,0 0,-25 0,25 0,0 1,0-1,0 0,0 0,0 0,25 0,-25-24,0 24,25 0,-25-24,0 24,0 0,0 0,0 0,0-24,-25 49,0-25,-24 0,24 0,-25 25,-24-24,0 24,-1-25,1 25,-25-25,0 25,-1 0,1-25</inkml:trace>
  <inkml:trace contextRef="#ctx0" brushRef="#br0" timeOffset="143725.25">14734 14139,'0'0,"25"0,0 0,-1 0,1 0,0 0,0-25,0 25,-1 0,1 0,0 0,-25 25,25-25,0 0,-25 24</inkml:trace>
  <inkml:trace contextRef="#ctx0" brushRef="#br0" timeOffset="153067.34">18951 9947,'0'-25,"0"0,0 0,0 0,-25 1,25-1,-25 0,0 0,25 0,0 1,-24 24,24-25,-25 0,25 0,-25 0,0 1,25-1,-25 0,1 0,24 0,-25 25,0-24,25-1,-25 0,0 0,1 0,24 1,-25-1,0 25,0-25,0 0,0 0,25 1,-24 24,-1-25,0 0,-25 0,26 0,-1 25,0-24,0-1,-24 25,24-25,0 0,-25 0,26 25,-26-25,25 1,0-1,-24 25,24-25,0 0,-24 25,24-25,-25 1,25 24,-24-25,24 0,-25 25,1-25,24 25,-25-25,1 25,-1-24,25 24,-24-25,-1 25,25-25,-24 25,-1-25,25 25,-24-25,-1 25,25-24,-24 24,-1 0,0-25,26 25,-26-25,0 25,1-25,-26 25,26-25,-1 25,1-24,-26 24,25 0,1-25,-1 25,1 0,-26-25,26 25,-1 0,0 0,-24 0,24 0,1-25,-26 25,26 0,-26 0,26 0,-26 0,26 0,-1 0,0 25,-24-25,24 0,1 25,-1-25,1 25,-1-25,0 24,1 1,-1-25,1 25,-1 0,0 0,1-1,-26 1,26 0,-1 25,1-26,-1 1,0 0,1 0,-1 24,0-24,1 0,-1 25,25-26,-24 1,-1 25,25-25,-24 24,24-24,-25 25,26-25,-1 24,0-24,-25 25,26-1,-1 1,0-1,0 1,0 0,1-1,-1 1,0-1,0 1,0 0,1-1,24 1,-25-1,25 26,0-25,0-1,0 1,0-1,25-24,-25 25,24-1,1 1,0 0,25-26,-26 26,1-25,0 24,25-24,-26 25,1-25,25 24,-25-24,24 0,-24 24,0-24,24 0,-24 25,25-26,-1 1,-24 0,25 0,-1-25,1 25,0-1,-1-24,1 25,0 0,-1-25,26 25,-26-25,1 25,24-25,-24 25,-1-25,26 24,-26 1,1-25,24 25,-24-25,24 25,1 0,-1-25,-24 24,24-24,1 25,-1-25,25 25,-24-25,-1 25,25-25,1 25,-26-25,25 0,0 0,1 24,24-24,-25 0,0 0,0 0,25 0,-24 0,24 0,-25-24,0 24,25-25,-25 0,25 0,0 0,0-24,-24 24,24-25,0 1,0-1,-25 0,0 1,0-1,-24 1,-1-1,1 25,-26-24,1-1,-25 0,-1 1,1-1,0 1,-25 24,0-25,0 1,0-1,-25 0,25 1,-25-1,1 25,-1-24,0 24</inkml:trace>
  <inkml:trace contextRef="#ctx0" brushRef="#br0" timeOffset="154046.72">19993 9897,'-25'0,"0"0,25 25,25-25,0 0,-1 0,1 0,0 0,25 0,-1 25,1-25,-1 0,26 24,-26-24,26 0,-1 25,1-25,-1 0,1 0,-1 25,0-25,1 0,-26 0,1 0,-25 25,24-25,-24 0,0-25</inkml:trace>
  <inkml:trace contextRef="#ctx0" brushRef="#br0" timeOffset="154876.09">21654 9699,'25'-25,"-25"50,0-1,25 1,-25 25,0-25,25-1,-25 26,0-25,0 24,0 1,0 0,-25-1,25 1,-25 0,25-1,0 1,-25-1,25 1,-24-25,24 24,0-24,0 0,-25 0,25 0,0-1,0 1,0 0,-25-25,25-25,0 0,0 1,0-1,0 0,0 0,25 0,-25-24,0 24,0-25,25 26,-25-26,0 0,24 1,-24-1,25 25,-25-24,25-1,-25 0,25 26,-25-1,25-25,-25 25,25 1,-25-1,0 0,24 0,-24 0,25 1,-25-1,25 0,-25 0,25 25,-25-25,25 25,-25-24,24 24,1 0,0 0,0 24,0-24,-25 25,24-25,-24 25,0 0,0 0,0-1,0 1,-24 0,24 0,-25 0,25-1,-25 1,25 0,0 0,0 0,0-1,0 1,0 0,25 0,-25 0,25-25,-25 25,24-1,-24 1,0 0,-24-25,-1 0,0 0,0 0,0 0,1-25,-1 25,0 0,0 0</inkml:trace>
  <inkml:trace contextRef="#ctx0" brushRef="#br0" timeOffset="155431.31">22523 9798,'0'0,"-25"0,25-25,25 25,-1 0,1-25,0 25,0 0,0 0,-1 0,1 0,0 0,0-25,0 25,0 0,-1 0,1-24,0 24,0 0,0 0,-1-25,1 25,0 0,0 0,0 0,-25 25,0-1,-25 1,25 0,-25 0,25 0,-25-1,0 1,-24 25,24-25,0 24,-24-24,24 25,0-25,-25-1,25 26,1-25,-1 0,0-1,25 1,-25-25,25 25,0 0,0 0,25-25,0 24,0-24,-1 0,1 0,25 0,-25 0,24 25,1-25,0 0,-1 0,1 0,24 0</inkml:trace>
  <inkml:trace contextRef="#ctx0" brushRef="#br0" timeOffset="158283.23">22696 10492,'0'-24,"25"24,0 0,-25-25,25 25,-25-25,25 25,-25-25,0 0,24 25,-24-24,25-1,-25 0,25 25,-25-25,25 0,0-24,-25 24,24 0,1 0,-25 1,25-1,0-25,0 25,-25 0,24 1,1-1,-25 0,25 0,0-24,-25 24,25 0,-25 0,0 0,0 1,0-1,0 0,0 0,0 0,0 1,0-1,-25 25,25-25,-25 25,0 0,0 0,1 25,-1-25,0 25,0-25,0 24,1-24,24 25,-25 0,0 0,0-25,25 25,-25-1,25 1,-24 0,24 0,0 0,0-1,0 1,0 0,24 0,1 0,0-25,-25 24,25-24,0 0,-1 0,26 25,-25-25,0 0,-1 0,1 0,25 0,-25-25,-1 25,26 0,-25 0,0-24,-1 24,1 0,25-25,-25 25,-1 0,1-25,0 25,0 0,0 0,-1 0,1 0,-25 25,0 0,0-1,0 1,0 0,0 25,-25-25,25-1,0 26,0-25,0 24,0-24,0 25,0-25,0 24,0-24,0 0,0 0,0-1,25 1,-25 0,25-25,-25 25,25-25,0 0,-1 0,1 0,25 0,-25 0,-1 0,26 0,-25-25,0 25</inkml:trace>
  <inkml:trace contextRef="#ctx0" brushRef="#br0" timeOffset="159207.29">23515 9203,'0'-25,"0"0,-25 0,0 0,0 1,1 24,-1 0,0-25,-25 25,26-25,-26 25,0-25,26 25,-26-25,-24 25,24-25,0 25,1-24,-26 24,26-25,-26 25,26-25,-26 25,1 0,24 0,-24 25,24-25,-24 25,24-25,-24 24,-1 1,26 25,-26-25,1 24,0-24,-1 25,25-1,-24 1,24 0,-24-1,24 26,26-26,-26 1,0-1,26 26,-1-26,0 26,0-26,0 1,1 24,-1-24,0 25,25-1,-25-24,25 24,0-24,0 24,25-24,-25 24,25-24,0-1,24 1,-24 24,25-24,-1-1,26 1,-26 0,26-1,-26-24,26 25,-1-1,25-24,-24 0,-1 25,25-26,1 1,-1-25,0 25,0-25,0 0,1 0,24 0,-25-25,25 25,0-49,0 24,0 0,25-25,-25 1,0-1,25 0,-25 1,0-26,0 26,-25-26,0 1,0 0,-24-1,-26 1,1-25,-25 24,-25-24,0 0,-25 24,-25-24,1 25,-26-26,1 1,-25 25,0-1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3-03-20T10:31:15.14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6697 1811,'-25'0,"1"0,-1 0,0 0,0 0,0 0,1 0,-1 25,0-25,0 0,0 0,25 24,-24-24,-1 0,0 25,0-25,0 25,1-25,-1 25,0-25,0 25,0-25,25 24,-24-24,-1 0,25 25,-25 0,0 0,0-25,25 25,-24-1,24 1,-25-25,0 25,25 0,-25 0,25-1,-25 1,25 0,0 0,0 0,-24-1,24 1,0 0,0 0,0 0,0-1,24 1,-24 0,0 0,25 0,-25-1,25 1,-25 0,25-25,-25 25,25-25,-25 25,24-25,1 25,0-1,0-24,0 0,-1 25,1-25,0 0,0 0,0 0,-1 0,1 25,0-25,0 0,0 0,-1 0,1 0</inkml:trace>
  <inkml:trace contextRef="#ctx0" brushRef="#br0" timeOffset="1188.81">6821 2406,'-25'0,"1"25,-1 0,25-1,-25-24,25 25,0 0,0 0,0 0,0-1,0 1,0 0,0 0,0 0,25-25,-25 25,25-25,-25 24,24-24,1 0,0 0,0 0,0 0,-25-24,25 24,-1-25,1 0,-25 0,0 0,25 25,-25-25,0 1,0-1,0 0,0 0,-25 0,25 1,-25-1,1 25,-1-25,0 25,0-25,0 25,0 0,1 0,24 25,-25-25,0 25,25 0,0-1,0 1,0 0,0 0,25-25,0 0,-1 0,1 0,0 0,-25-25,25 25,0 0,0-25,-1 25,1-25,0 25,-25-24,25 24,0 0,-1 0,-24 24,25-24,-25 25,25 0,-25 0,25 0,-25-1,0 1,0 0,0 0,0-50,0 0,0 0,25 25,-25-24,0-1,24 25,-24-25,25 0,0 0,0 25,0 0,-1 0,-24 25,25-25,-25 25,25 0,-25 0,25-1,-25 1,25 0,-25 0,0 0,0 0,0-1,24 1,1-25</inkml:trace>
  <inkml:trace contextRef="#ctx0" brushRef="#br0" timeOffset="1859.97">7838 2480,'0'0,"0"-24,-25 24,1 0,-1 0,0 24,0-24,25 25,-25-25,25 25,-24 0,-1 0,25-1,0 1,0 0,0 0,0 0,0 0,25-25,-25 24,24-24,1 25,0-25,0 0,0 0,-1 0,1 0,0 0,0 0,0 0,-1 0,1-25,0 25,0 0,25-24,-26 24,1 0,0-25,0 25,0-25,-1 25,1-25,0 25,-25-25,25 0,0 1,-25-1,0 0,0 0,-25 25,25-25,-25 25,0 0,0 0,25 25,-24-25,24 25,0 0,0 0,-25-25,25 24,0 1,0 0,0 0,25 0,-1 0,1-25,0 0,-25 24,25-24,0 0,-1 0,1-24,0 24,0 0,0 0,-1-25,1 25,0 0,0-25,0 25,-1 0</inkml:trace>
  <inkml:trace contextRef="#ctx0" brushRef="#br0" timeOffset="2204.04">8632 2431,'0'25,"0"-1,0 1,25 0,-25 0,0 0,0-1,0 1,25 0,-25 0,0 0,0 24,0-24,0 25,0-25,24 24,-24-24,0 0,0 0,25 24,-25-24,0 0,25 0,-25-1,0 1,25-25</inkml:trace>
  <inkml:trace contextRef="#ctx0" brushRef="#br0" timeOffset="2539.99">8607 2654,'0'0,"0"-25,0 0,-25 1,25-1,0 0,0 0,25 0,-25 1,25-1,0 0,0 25,-25-25,24 25,1 0,0 0,0 25,0-25,-1 0,1 25,0 0,0-1,0 1,-25 0,24 0,-24 0,0-1,0 1,-24 0,24 0,-25 0,0-25,25 25,-25-1,0-24,1 25,-1 0,0-25,0 0,0 25,1-25</inkml:trace>
  <inkml:trace contextRef="#ctx0" brushRef="#br0" timeOffset="2919.72">9054 2232,'0'0,"0"25,0 0,0 0,0 0,0-1,0 1,0 0,0 25,0-26,0 1,0 0,0 25,0-26,0 1,0 0,0 0,25 0,-25 0,0-1,0 1,24 0,-24 0,25-25,0 0,0 0,0 0,-25-25,24 25,1 0,0-25</inkml:trace>
  <inkml:trace contextRef="#ctx0" brushRef="#br0" timeOffset="3188.22">8855 2555,'25'0,"0"0,0 0,-1 0,1-25,0 25,0 0,0-25,0 25,-1 0,1 0,0-25,0 25</inkml:trace>
  <inkml:trace contextRef="#ctx0" brushRef="#br0" timeOffset="4687.7">10468 2381,'-25'0,"25"-25,-25 25,0 0,25 25,-25-25,1 25,24 0,-25-25,25 25,0-1,-25-24,25 25,0 0,0 0,0 0,0-1,25 1,-25 0,25-25,-1 0,-24 25,25-25,0 0,0-25,0 25,-1 0,-24-25,25 25,-25-25,25 25,-25-24,0-1,0 0,0 0,0 0,-25 1,0-1,25 0,-24 25,-1-25,0 25,0-25,0 25,1 0,-1 0,25 25,25-25,-1 0,1 0,0 0,0-25,0 25,-1-24,1 24,-25-25,25 25,-25-25,25 0,-25 0,0 1,0-1,25 0,-25 0,0 0,0 1,0-1,-25 0,25 0,0 0,0 50,0 0,0 0,0 0,0-1,0 1,25 0,-25 0,0 0,0-1,0 26,0-25,0 24,0-24,0 25,0-25,0 24,0 1,0-25,0 24,0-24,0 0,0 25,24-26,-24 26,0-25,0 0,25 24,-25-24,0 25,25-26,-25 1,25 25,-25-25,0 24,25-24,-25 0,0 0,24-1,-24 1,25-25,-25 25,25-25,0 0,-25-25,25 25,-25-25,0 1,0-1,0 0,0 0,0 0,0 1,-25-1,25 0,-25 25,25-25,-25 0,0 25,25-24,-24 24,-1-25,0 25,25-25,-25 25,25-25,25 25,-25-25,25 25,0 0,-25-24,24 24</inkml:trace>
  <inkml:trace contextRef="#ctx0" brushRef="#br0" timeOffset="5483.96">11757 1910,'0'0,"-24"0,24-25,0 50,0 0,-25-25,25 25,0-1,0 1,0 0,0 0,0 0,0 24,0 1,-25-1,25-24,0 50,-25-26,25 1,-25-1,1 1,24 0,-25-1,25-24,-25 25,25-25,0-1,-25 1,25 0,0-50,0 0,25 25,-25-24,0-1,25 25,0 0,-1 0,-24 25,25-25,0 0,-25 24,25-24,0 0,-1 25,1-25,0 0,0 0,0 0,-1 0,1 0,0 0,0-25,0 25</inkml:trace>
  <inkml:trace contextRef="#ctx0" brushRef="#br0" timeOffset="6372.32">12328 2480,'0'0,"-25"0,0 0,1 0,-1 25,0-25,0 0,25 25,-25-25,0 25,1-25,-1 25,0-25,0 24,0 1,1 0,-1-25,25 25,0 0,-25-25,25 25,0-1,25-24,-25 25,25-25,-1 0,1-25,0 25,0 0,0-24,-1 24,1-25,0 25,0-25,0 0,0 0,-1 0,-24 1,0-1,25 25,-25-25,0 0,0 50,-25-25,25 25,0 0,-24-1,24 1,0 0,0 0,0 0,24-25,-24 25,25-25,0 0,0 0,0 0,-1-25,1 25,0-25,0 25,-25-25,25 0,-1 0,1 1,-25-1,25 0,-25 0,0 0,0 1,0-1,-25 25,25-25,-25 25,1 0,24 25,-25-25,25 25,0-1,25 1,-1-25,-24 25,25-25,0 25,0-25,0 25,-1-25,1 24,0-24,0 25,0 0,-1 0,-24 0,0 0,0-1,-24-24,-1 0,0 0,0 0,0 25,1-25,-1 0,0 0,0 0,0-25</inkml:trace>
  <inkml:trace contextRef="#ctx0" brushRef="#br0" timeOffset="7171.92">12973 2604,'0'-24,"25"24,-1 0,-24-25,25 25,0 0,-25-25,25 25,-25-25,-25 25,0 0,0 0,1 0,-1 0,25 25,-25-25,25 25,-25-25,25 25,0-1,0 1,-25-25,25 25,0 0,0 0,25-25,-25 25,25-25,-25 24,25-24,0 0,-1 0,1 0,0 0,0 0,0-24,-1 24,1 0,-25-25,25 25,0-25,0 0,0 0,-1 0,-24 1,25-1,-25 0,0 0,0 0,0 1,0-1,0 0,-25 25,25-25,-24 25,-1 0,0 0,0 0,0 25,0-25,25 25,0 0,25-25,0 24,0-24,0 0,0 0,-1 0,1 25,-25 0,0 0,0 0,25-1,-25 1,0 0,25-25,-25 25,25-25,-1 0,-24 25,25-25,0 0,0 0,0 0,-1 0,1 0</inkml:trace>
  <inkml:trace contextRef="#ctx0" brushRef="#br0" timeOffset="7944.48">14536 2307,'0'-25,"-25"25,0 0,0 0,0 0,1 25,-1-25,0 25,0-25,0 24,0-24,25 25,-24 0,24 0,-25 0,25-1,-25 1,25 0,0 0,-25 0,25-1,0 1,0 0,0 0,0 0,25-25,-25 25,25-25,0 0,-1 24,1-24,0 0,0 0,0 0,0 0,24-24,-24 24,25 0,-26 0,26 0,-25-25,0 25,-1 0</inkml:trace>
  <inkml:trace contextRef="#ctx0" brushRef="#br0" timeOffset="9428.07">14883 2356,'-25'0,"0"0,25 25,-25-25,25 25,-24-25,24 25,-25 0,25-1,-25 1,25 0,0 0,-25 0,25-1,0 1,0 0,0 0,25 0,0 0,0-25,-1 0,1 24,0-24,0 0,0-24,-1 24,1 0,0-25,0 25,-25-25,0 0,0 0,0 0,0 1,-25-1,25 0,-25 25,0-25,1 0,-1 25,0-24,0 24,0-25,1 25,24-25,24 25,1 0,0 0,0 0,0 0,-1 0,1 0,0 0,0-25,0 25,-1 0,1 0,0 0,0-25,0 25,-1 0,1 0,-25-24,25-1,-50 25,25 25,-25-1,25 1,0 0,0 0,0 0,0-1,0 1,0 0,25 0,-25 0,0-1,25 1,-25 0,25-25,-25 25,25 0,-1-25,1 25,0-25,0 0,0 24,0-24,-1 0,1-24,0 24,0 0,-25-25,25 25,-25-25,0 0,0 0,0 0,0 1,0-1,-25 0,0 0,25 0,-25 1,0-1,1 0,-1 25,0-25,25 0,-25 25,0 0,0-24,1 24,-1 0,25 24,0 1,0 0,25-25,-1 25,1-25,0 25,0-25,0 0,0 0,-1 0,26 0,-25 0,0 0,-1 0,1-25,0 25,0-25,0 0,-1 25,-24-25,0 1,25-1,-25 0,0 0,0-24,0 24,0 0,0-25,0 26,0-1,-25 0,25 0,-24 0,24 1,-25-1,25 0,-25 0,0 25,0 25,25 0,0 0,0-1,0 1,0 0,0 0,0 0,0-1,0 1,0 0,0 25,0-26,0 1,25 25,-25-25,25-1,-25 26,0-25,25 0,0-1,-25 26,24-50,-24 25,25 0,0-1,0 1,0-25,-25 25,24-25,1 0,0 0,0 0,-25-25,25 25,-1-25,-24 1,25 24,-25-25,0 0,25 0,-25 0,0 1,0-1,0 0,0 0,0 0,0 50,0 0,0 0,0 0,0-1,0 1,0 0,25-25,-25 25,25-25,-1 0,1 0,-25 25,25-25,0 0,0 0,-1 0,1 0,0 0,-25-25,25 25,0 0,-1 0,-24-25</inkml:trace>
  <inkml:trace contextRef="#ctx0" brushRef="#br0" timeOffset="11235.88">16297 2381,'0'-25,"0"1,24 24,1 0,-25-25,25 25,0 0,-25 25,25-25,-25 24,0 1,25-25,-25 25,0 0,0 0,24-1,-24 1,0 0,0 0,0 0,25-1,-25 1,0 0,0-50,0 0,0 1,0-1,25 0,-25 0,0 0,25 25,-25-24,0-1,25 0,-25 0,24 25,1 0,-25 25,0 0,25 0,-25-1,25-24,-25 25,0 0,25-25,-25 25,24-25,-24 25,25-25,0 0,0 24,0-24,-1 0,1-24,0 24,0 0,0 0,-25-25,24 25,1-25,0 25,-25-25,0 0,25 25,-25-24,0-1,0 0,0 0,0 0,-25 25,0 0,0 0,1 0,-1 0,25 25,-25-25,25 25,-25-25,25 25,0 0,-25-25,25 24,0 1,0 0,25-25,0 0,0 0,0 0,-1-25,1 25,-25-25,25 1,0-1,0 0,-25 0,0 0,0 1,0-1,0 0,0 0,24 50,1 0,-25 0,25-1,-25 1,25 0,0 0,-1 0,-24-1,25 26,0-25,0 0,0-1,-25 26,24-25,1 0,-25 0,0 24,0-24,0 0,0 0,0-1,0 1,0 0,0 0,-25 0,1-25,24 24,-25-24,0-24,0 24,0-25,1 0,-1 25,25-25,-25 0,0 1,25-1,0 0,0 0,0 0,0 1,25 24,-25-25,25 25,-25-25,25 0,-1 0,1 25</inkml:trace>
  <inkml:trace contextRef="#ctx0" brushRef="#br0" timeOffset="11491.69">16495 1984,'0'0,"0"-24,-25 24,25-25,0 50</inkml:trace>
  <inkml:trace contextRef="#ctx0" brushRef="#br0" timeOffset="12916.19">7094 3497,'25'0,"0"0,0 0,-1 0,1 0,0 0,0 0,0-24,24 24,-24 0,25 0,-1 0,-24 0,25-25,-1 25,26 0,-26 0,1 0,24-25,1 25,-26 0,26-25,-1 25,1 0,-1-25,-24 25,24 0,0 0,-24 0,0-24,-1 24,1 0,-1 0,1 0,-25 0,24 0,-24 0,0 0,0 0,0 0,-1 0,1 0,0 0</inkml:trace>
  <inkml:trace contextRef="#ctx0" brushRef="#br0" timeOffset="13647.96">11460 3398,'-25'0,"0"0,0 0,1 0,-1 0,50 0,-1 0,1 0,0 0,0 0,0 0,24-25,-24 25,25 0,-26 0,26 0,0 0,-1 0,1 0,-1 0,26 0,-26-24,26 24,-26 0,26 0,-25 0,24 0,-24 0,-1-25,26 25,-26 0,1 0,-1 0,1 0,0 0,-26-25,26 25,-25 0,0 0,-1 0,1 0,0 0</inkml:trace>
  <inkml:trace contextRef="#ctx0" brushRef="#br0" timeOffset="14083.71">13990 3150,'-25'0,"50"0,0 0,-1 0,1 0,0 0,0 25,24-25,1 0,0 0,-1 25,1-25,0 0,-1 0,1 25,24-25,-24 0,-1 0,26 0,-26 0,1 0,0 0,-1 24,1-24,-1 0,1 0,-25 0,24 0,-24 0,0 0,0 0,0 0,-1-24</inkml:trace>
  <inkml:trace contextRef="#ctx0" brushRef="#br0" timeOffset="14450.94">15577 3299,'0'0,"25"0,0 0,0 0,0 0,-1 0,1 0,0 0,0 0,0-25,24 25,-24 0,0 0,24 0,-24 0,25 0,-1 0,-24 0,25 0,-25 0,24 0,-24 0,0 0,0-25,-1 25,1 0,0 0,-50 0</inkml:trace>
  <inkml:trace contextRef="#ctx0" brushRef="#br0" timeOffset="15782.2">17983 2232,'0'25,"0"0,0 0,0 0,0-1,0 1,0 0,0 0,0 0,0-1,25-24,-25 25,25 0,0-25,-25 25,25-25,-25-25,24 25,1 0,0-25,25 0,-1 25,-24-24,25-26,-1 25,26 0,-1-24,-24-1,24 25,25-24,-24-1,24 1,0-1,0 0,1 1,-1-1,0 1,-25-1,26 0,-1 26,-25-26,1 0,-1 1</inkml:trace>
  <inkml:trace contextRef="#ctx0" brushRef="#br0" timeOffset="82500.92">8979 6449,'-25'-25,"25"1,-24 24,24-25,0 0,-25 0,25 0,-25 25,0 0,0 0,1 0,-1 0,0 0,0 0,0 0,1 0,-1 0,0 0,0 25,0-25,-24 0,24 0,-25 25,26-25,-26 25,25-25,0 25,-24-25,24 24,0-24,-24 25,24-25,0 25,0 0,0 0,1-25,-1 24,0 1,0 25,0-25,-24-1,24 1,0 25,0-1,0-24,1 25,-1 0,0-1,-25 1,26-1,-1 26,25-26,-25 1,0 0,25-1,-25 1,25-25,0 24,0 1,0-1,0-24,0 25,0-1,25 1,-25-25,25 24,0 1,0-25,-1 24,1 1,25-25,-25 25,24-1,-24-24,25 0,-1 24,1-24,0 0,-1 25,1-26,-1-24,26 25,-26 0,1-25,0 25,24-25,-24 0,-1 0,1 0,-1 0,1 0,0 0,-1 0,1 0,-25-25,24 25,1-25,0 0,-26 25,26-24,0-1,-26 0,26 0,-25 0,24-24,-24 24,25 0,-25-24,-1 24,26-25,-25 25,0-24,-1 24,1-25,0 1,0-1,0 0,-1 1,-24-1,25 1,0-1,-25 0,0 1,0-26,25 26,-25-1,0 1,0-1,0 0,-25 1,25 24,-25-25,0 1,1 24,-26 0,25-25,-24 26,-1-1,0 0,1 25,-1-25,1 0,-26 1,26 24,-1-25</inkml:trace>
  <inkml:trace contextRef="#ctx0" brushRef="#br0" timeOffset="83240.86">8111 7565,'-25'0,"25"-24,-24 24,-1 0,0 0,0 0,0 0,0 0,1 0,-1 0,0 0,0 0,0 24,1-24,-1 0,-25 0,25 0,-24 0,-1 0,1 0,-1 0,-24 0,24 0,-24 25,24-25,-24 0,-1 0,1 0,24 0,-24 0,24 0,0 0,1 0,24-25,-25 25,26 0,-1 0,0 0,25-24</inkml:trace>
  <inkml:trace contextRef="#ctx0" brushRef="#br0" timeOffset="83544.92">6945 7367,'0'0,"0"-25,0 0,-24 25,-1 0,0 25,0-25,0 25,-24 0,24 0,-25-1,25 1,-24 0,24 0,-25 0,26-1,-26 1,25 0,0 0,1 0,-1-1,0 1,25 0,0 0,25-25,-25 25,25-25,-1 0,1 0,0 0,25 0,-1 0,1-25,-1 25,1 0,24-25</inkml:trace>
  <inkml:trace contextRef="#ctx0" brushRef="#br0" timeOffset="84242.93">8756 9277,'0'0,"-25"0,0 0,25-25</inkml:trace>
  <inkml:trace contextRef="#ctx0" brushRef="#br0" timeOffset="84830.93">8657 9227,'0'0,"-25"0,25-24,0-1,0 0,-25 25,25-25,-25 25,1 0,24-25,0 50,24-25,1 25,0-25,0 0,0 0,-1 0,1 0,0 0,0 25,24-25,-24 0,25 0,-1 0,1 0,-25 0,25 0,-1 0,26 0,-26 0,1 0,-1-25,1 25,0 0,-1 0,1-25,-1 25,1 0,-25-25,0 25,24 0,-24-24,0 24,-50-25,0 25,0 0,1-25,-1 25,0 0,0 0,0 0,1 0,-1 0,0 0,0 0,25 25,25-25,0 0,0 0,-1 25,1-25,0 24,0-24,0 25,24 0,-24-25,0 25,0 0,-1-25,-24 24,25 1,-25 0,0 0,0 0,0-1,0 1,-25-25,1 25,-1 0,0-25,0 25,0-25,1 24,-1-24,0 0,0 25,0-25,1 0,-1 25,0-25</inkml:trace>
  <inkml:trace contextRef="#ctx0" brushRef="#br0" timeOffset="85455.53">9079 10021,'0'0,"0"-25,0 0,0 1,24 24,-24-25,25 25,0 0,0 0,0 0,-25 25,24-25,1 0,-25 24,25 1,-25 0,25 0,-25 0,25 0,-25 24,0-24,0 25,0-26,24 26,-24-25,0 24,0-24,0 25,0-25,25-1,-25 1,25 0,-25 0,0 0,25-25,-25 24,25-24,-1 0,1 0,0-24,0-1,0 0,-25 0,24 0,1 1,-25-1,25 0,-25 0,0 0,0 1,0-1,0 0,0 0,0 0,0 1,0-1,0 0</inkml:trace>
  <inkml:trace contextRef="#ctx0" brushRef="#br0" timeOffset="87490.89">15999 7516,'0'-25,"0"0,0 0,-25 25,25-24,0-1,-25 0,25 0,-24 25,24-25,-25 1,0-1,0 25,25-25,-25 0,1 25,-1-25,0 25,0-24,0 24,1-25,-1 25,0 0,0-25,0 25,1 0,-1 0,-25 0,25-25,1 25,-1 0,0 0,-25 0,25 0,1 0,-1 0,-25 0,25 0,1 0,-1 25,-25-25,25 0,1 0,-26 25,25-25,0 25,-24-25,24 24,-25 1,26-25,-26 25,25 0,-24-25,24 25,-25-1,25 1,-24 0,24 0,-25-25,1 25,24-1,-25 1,1 0,24 0,-25-25,25 25,-24-1,-1-24,25 25,-24 0,24-25,-25 25,26-25,-1 0,-25 25,25-25,-24 0,24 0,0 0,-24 0,24 0,0 0,-25 0,26-25,-1 25,-25-25,25 25,1-25,-1 25,-25-25,25 1,1 24,-1-25,0 25,0-25,0 0,-24 25,24-25,0 25,0-24,0 24,1-25,-1 25,0-25,-25 25,26-25,-1 25,0 0,-25 0,26 0,-26-25,25 25,-24 0,24 0,-25 25,1-25,-1 0,0 25,1-25,24 0,-25 25,1 0,-1-25,25 24,-24 1,24-25,-25 25,25 0,-24-25,24 25,0-1,0-24,-24 25,24-25,0 25,0-25,1 0,-1 25,0-25,0 0,0 25,1-25,-1 0,0 0,0 0,-24 24,24-24,0 0,0 0,-24 0,24 25,0-25,-25 0,1 0,24 25,-25-25,1 0,24 0,-25 25,1-25,-1 0,25 0,0 0,-24 0,24 0,0-25,0 25,25-25,25 25,-25-25,25 25,0 0,-25-24,25 24,-1 0,1-25,0 0,0 25,0-25,-1 0,1 25,0-24,0-1,0 0,-1 0,1 0,0 1,0 24,-25-25,25 0,0 0,-1 0,1 1,0 24,-25-25,0 50,-25-1,0 1,1 0,-1 0,-25 0,25-1,-24 1,24 0,-25 0,25 24,-24-24,-1 0,25 0,1 0,-26 24,25-24,0 0,1 0,-1-1,0 1,0 25,25-25,-25-1,25 1,0 0,0 0,0 0,25-25,-25 25,25-25,0 24,0-24,24 0,-24 0,25 0,-1 0,-24 0,25 0,24 0,-24 0,-26 0,26 0,0 25,-25-25,24 0,-24 0,0 0,0 0,-1 25</inkml:trace>
  <inkml:trace contextRef="#ctx0" brushRef="#br0" timeOffset="89127.88">12650 8434,'0'-25,"0"0,0 0,0 0,0 50,0 0,0 0,0 0,0-1,0 1,25 0,-25 0,0 0,0-1,0 1,0 0,0 25,0-26,0 1,0 0,-25 0,25 0,0-1,0 1,0 0,0-50,25 25,-25-25,25 1,-25-1,25 0,0 0,-25 0,24 25,-24-24,25 24,0 0,0 0,-25 24,25 1,-25 0,0 0,24-25,-24 25,0-1,0 1,25 0,-25 0,0 0,25-25,0 0,-25-25,25 25,-25-25,24 25,-24-25</inkml:trace>
  <inkml:trace contextRef="#ctx0" brushRef="#br0" timeOffset="89384.06">12502 8533,'0'0,"24"0,1 0,0 0,0 0,0 0,-1 0,1 0,0 0,0 0,0 0</inkml:trace>
  <inkml:trace contextRef="#ctx0" brushRef="#br0" timeOffset="89918.87">13196 8334,'0'25,"0"0,0 0,0 0,0-1,0 1,0 0,0 0,0 24,0-24,0 0,0 25,0-26,0 1,0 0,0 0,0 0,0-1,0 1,0-50,0 1,0-1,0 0,0 0,0 0,0 1,0-1,0 0,25 0,-25 0,25 1,-25-1,25 0,-25 0,24 25,-24-25,25 25,0 0,0 0,-25 25,0 0,0 0,-25 0,25-1,-25 1,0 0,25 0,-24 0,24-1,0 1,24-25,1 0,-25 25,25-25,0 0,24 0,-24 0,0 0,25 0,-26 25,26-25</inkml:trace>
  <inkml:trace contextRef="#ctx0" brushRef="#br0" timeOffset="90042.87">13841 8806,'0'-25,"0"0,25 25</inkml:trace>
  <inkml:trace contextRef="#ctx0" brushRef="#br0" timeOffset="91344.82">4762 8210,'0'0,"0"-24,-24 24,24-25,0 0,0 0,0 0,24 25,-24-24,25 24,0 0,0 0,0 0,0 24,-1 1,-24 0,0 0,25 0,-25-1,0 1,25 25,-25-25,0 24,0 1,25-25,-25 24,0 1,0-1,0-24,0 25,25-1,-25-24,0 25,0-25,0 24,24-24,-24 0,0 0,25-25,-25 24,25-24,0 0,0 0,-25-24,24-1,1 0,-25 0,25 0,0 1,-25-26,25 25,-25-24,24-1,-24 0,0 1,25 24,-25-25,0 1,0 24,0 0,0-24,0 24,0 0,0 0,0 0,0 1</inkml:trace>
  <inkml:trace contextRef="#ctx0" brushRef="#br0" timeOffset="92088.43">5407 9054,'0'-25,"0"0,25 25,-25-25,0 0,25 1,-25-1,25 0,0 0,-25 0,0 1,0-1,0 0,0 0,0 0,0 1,0-1,0 0,0 0,24 25,-24-25,25 25,-25 25,25-25,-25 25,25-25,-25 25,0 0,25-25,-25 24,0 1,0 0,0 0,0 0,0-1,0 1,24 0,-24 0,0 0,25-25,-25 24,25-24,0 0,0 0,-25-24,24 24,1 0,-25-25,25 25,-25-25,25 0,0 0,-25 1,25-1,-25 0,0 0,0 0,-25 25,0 0,25 25,0 0,-25-25,25 25,0 0,0-1,0 1,0 0,25 0,0-25,-25 25,25-25,-1 0,1 0,0 0,0 0</inkml:trace>
  <inkml:trace contextRef="#ctx0" brushRef="#br0" timeOffset="92341.84">6276 8731,'0'0,"0"-25,-25 25,0 0,25 25,-25-25,0 25,1 0,24 0,-25-1,25 1,0 0,0 0,0 0,0-1,0 1,25 0,-1-25,1 0,0 0,0 0,0 0,24 0,-24 0,25 0,-26 0,1-25</inkml:trace>
  <inkml:trace contextRef="#ctx0" brushRef="#br0" timeOffset="95418.46">8682 12030,'0'-25,"0"50</inkml:trace>
  <inkml:trace contextRef="#ctx0" brushRef="#br0" timeOffset="96402.82">9699 10244,'-25'-24,"0"24,25-25,0 0,0 0,0 0,0 1,0-1,-25 25,25-25,0 0,0 50,-25 0,25 0,0-1,0 1,0 0,0 0</inkml:trace>
  <inkml:trace contextRef="#ctx0" brushRef="#br0" timeOffset="97379.34">9872 10815,'0'-25,"-25"25,1 0,-1 0,25 25,-25-25,25 25,-25-25,25 24,-25-24,25 25,0 0,0 0,0 0,25-25,0 0,-25-25,25 25,0-25,-1 25,-24-25,25 25,-25-25,0 1,0-1,0 50,0-1,25-24,0 0,0 0</inkml:trace>
  <inkml:trace contextRef="#ctx0" brushRef="#br0" timeOffset="97930.98">10220 10517,'-25'0,"0"0,50 0,0 0,-1 0,1 0,0 0,0 0,0-25,-1 25,1 0,25 0,-25 0,-1 0,1 0,25 0,-25 0,-1-24,1 24,0 0,0 0</inkml:trace>
  <inkml:trace contextRef="#ctx0" brushRef="#br0" timeOffset="99294.83">11038 10071</inkml:trace>
  <inkml:trace contextRef="#ctx0" brushRef="#br0" timeOffset="100218.79">11063 10071</inkml:trace>
  <inkml:trace contextRef="#ctx0" brushRef="#br0" timeOffset="101206.18">11187 9947,'0'-25,"-25"25,25-25,0 50,0 0,0-1,0 1,0 0,0 0,0 0,0 0,0-1,0 1,0 25,0-25,0-1,0 26,0-25,0 0,0-1,0 1,0 0,0 0,0 0,0-1,0 1,0-50,0 1,25 24,-25-25,0 0,0 0,25 25,-25-25,0 1,25-1,-25 0,24 0,-24 0,25 25,0 0,0 0,-25 25,25-25,-25 25,24 0,-24 0,25-1,-25 1,0 0,0 0,25-25,-25 25,25-1,0-24,-25-24,24 24</inkml:trace>
  <inkml:trace contextRef="#ctx0" brushRef="#br0" timeOffset="101414.3">11137 10145,'0'-25,"25"25,0 0,0-24,0 24,-1 0,1 0,0 0,25 0,-26 0,1 0,25 0</inkml:trace>
  <inkml:trace contextRef="#ctx0" brushRef="#br0" timeOffset="101738.43">11609 9922,'-25'0,"25"-25,0 50,0 0,0-1,0 1,0 0,0 0,0 0,0 0,0-1,0 1,0 25,0-25,0-1,0 1,0 0,0 0,0 0,0-1,0 1,0 0,0 0,0 0,0-1,0 1,0 0,0 0,0-50</inkml:trace>
  <inkml:trace contextRef="#ctx0" brushRef="#br0" timeOffset="102074.72">11807 10071,'-25'0,"0"25,1-25,-1 24,0-24,25 25,-25-25,0 0,25 25,0 0,0 0,0-1,25-24,-25 25,25 0,0 0,-25 0,25-25,-25 24,24-24,-24 25,25-25,0 0,-25 25,25-25,0 0,-1 0,-24 25,25-25,0 0</inkml:trace>
  <inkml:trace contextRef="#ctx0" brushRef="#br0" timeOffset="102354.71">11212 10740,'0'25,"25"-50,-1 25,1 0,25 0,-25 0,24 0,-24 0,25 0,-1 0,1 0,24 0,-24 0,-1 0,1 0,0-24,-1 24,1 0,-1 0,1 0,-25 0,0 0</inkml:trace>
  <inkml:trace contextRef="#ctx0" brushRef="#br0" timeOffset="102967.53">11584 10939,'0'25,"0"-1,-25 1,25 0,0 0,0 0,-25-1,25 26,0-25,0 0,-25 0,25 24,0-24,0 0,0 0,0-1,0 1,0 0,0 0,0-50,0 0,25 0,-25 1,0-1,25 0,-25 0,25-24,-25 24,0 0,25-25,-25 25,0 1,0-26,24 25,-24 0,0 1,0 48,0 1,0 0,0 0,0 0,0-1,0 1,0 0,0 0,0 0,25 0,0-25,0-25,0 25,-1-25,-24 0,25 25,0-25,0 0,0 1,-1-1,1 0,0 25,-25-25,25 0,0 25,-1 0,1 0,0 0,0 0,0 0,-25 25,24 0,-24 0,0 24,0-24,0 0,0 0,0 0,0 0,25-1,-25 1,0 0,0 0,0 0,0-1,25 1</inkml:trace>
  <inkml:trace contextRef="#ctx0" brushRef="#br0" timeOffset="103638.66">12700 9897,'0'-25,"-25"25,25-25,-25 25,25-24,-24-1,-1 0,0 0,0 0,0 25,25-24,-24 24,-1-25,0 25,0-25,0 25,1 0,-26 0,25-25,-24 25,-1 0,25 0,-25 0,1 0,24 0,-25 0,1 0,24 0,-25 25,26-25,-26 0,25 25,0-25,-24 25,24-1,-25 1,26-25,-26 50,25-25,0-1,1 1,-1 25,0-1,0-24,0 25,1 0,-1 24,25-24,-25 24,0-24,0 24,25 0,-24 1,24-1,-25 1,25-1,0 0,0 1,0-1,0 1,0-1,0-24,25 24,-1-24,1-1,-25 1,25 0,0-1,0 1,-1-1,1 1,0-25,25 24,-26 1,1-25,25 0,-1-1,-24 1,25 0,-1-25,26 25,-26-25,1 0,24-25,-24 25,24-25,-24 0,0 1,24-1,-24-25,-1 1,1-1,0 0,-1-24,-24 0,25-1,-26 1,1-1,0-24,-25 0,25 0,-25-1,0 1,-25 25,0-25,0 24,1 1,-1-1,0 1,-25 24,1 1,24-1,-25 25</inkml:trace>
  <inkml:trace contextRef="#ctx0" brushRef="#br0" timeOffset="104587.37">11658 12452,'0'-25,"0"0,0 1,0-1,0 0,0 50,0 0,25-25,-25 24,0 1,0 0,0 0,25 0,-25-1,0 1,0 0,0 0,0 0,0-1,0 1,25 25,-25-25,0-1,0 1,24-25,-24 25,0 0,0 0,25-25,-25 24,25-24,0 0,-25-24,25 24,-25-25,0 0,24 0,-24 0,25 1,-25-26,25 25,-25-24,25 24,-25-25,25 25,-25-24,24 24,-24 0,0 0,0 1,25 24,-25-25,25 25</inkml:trace>
  <inkml:trace contextRef="#ctx0" brushRef="#br0" timeOffset="105262.74">12105 12973,'24'0,"1"-25,-25 0,0 0,0 1,0-1,25 25,-25-25,0 0,0 0,0 1,25 24,0 0,0 0,-25 24,24-24,-24 25,0 0,25-25,-25 25,25 0,-25-1,25-24,0 25,-1-25,1 0,0 0,0 0,-25-25,25 25,-1-24,-24-1,0 0,0 0,0 50,-24 0,24 0,0-1,0 1,0 0,24-25,1 0,0 0,0 0</inkml:trace>
  <inkml:trace contextRef="#ctx0" brushRef="#br0" timeOffset="105497.79">12923 12799,'0'0,"-25"0,1 0,-1 0,0 0,25 25,-25-25,25 25,-25-25,25 25,-24-1,24 1,0 0,0 0,0 0,24-1,1 1,0-25,0 0,0 0,24 0,-24 25,0-25,0 0,-1 0</inkml:trace>
  <inkml:trace contextRef="#ctx0" brushRef="#br0" timeOffset="113662.32">8508 6921,'0'-25,"0"0,0 0,0 0,25 25,-25-25,25 1,-25-1,24 0,-24 0,25 0,-25 1,25-1,0 0,0 0,-25-24,24 24,1-25,0 25,0-24,0-1,24 1,-24 24,0-25,24-24,-24 24,25 1,0-1,-1 0,1-24,-1 24,-24-24,25 24,-1 1,-24-26,0 26,0-1,0 0,-25 1,0 24,0 0,0-24,0 24,-25 0,0 0,0 0,0 25,25-24,-24 24,-1-25,25 0,0 0,25 0,-1 25,1 0,0-24,0 24,0 0,24 0,-24 0,0-25,0 25,-1 0,1 0,0 0,0 0,-25-25,0 50</inkml:trace>
  <inkml:trace contextRef="#ctx0" brushRef="#br0" timeOffset="114286.75">9178 6921,'0'0,"25"-25,-1 25,1-25,0 0,0 0,24 25,-24-25,0 1,25-1,-1 0,-24 0,25 0,-1 1,1-26,-1 25,1-24,24-1,-24 0,24 1,-24-1,25-24,-26 24,1 1,-1-1,1 0,-25 26,0-26,-1 25,-24 0,25 1,-25-1,-25 25,25-25,-24 25,24 25,24-25,1 0,0 25,0-1,0-24,-1 25,1-25,0 25,-25 0,0 0,0-1,0 1,-25 0</inkml:trace>
  <inkml:trace contextRef="#ctx0" brushRef="#br0" timeOffset="115119.27">7962 7045,'0'-25,"-25"25,25-25,0 0,-24 0,24 1,0-1,-25 0,25 0,0-25,-25 26,25-26,-25 0,25-24,-25 24,1-24,24 0,-25-1,0 1,0-25,0 24,25 1,-24-1,-1 1,0-1,0 1,0 0,1-1,-1 26,0-26,0 26,0-1,1 0,-1 1,25 24,-25 0,0 0,25 1,0-1,-25 25,25 25,0-1,-24 1,24 0,-25 0,25 0,0-1,-25 1,25 0,0 25,0-26,0 1,0 0,0 0,0 0,0-1,25-24,-25 25,25-25,-25 25,24-25,1 25,0-25,0 0,-25 25,25-1,-25 1,0 0,0 0,0 0,0-1,0 1</inkml:trace>
  <inkml:trace contextRef="#ctx0" brushRef="#br0" timeOffset="117747.6">7987 7293,'0'0,"0"24,0 1,-25 0,25 0,0 0,0-1,-25 26,25-25,-24 0,24 24,-25 1,0 24,0 1,0-1,-24 25,-1-24,1 24,-1 0,0 0,1 1,24-1,-25 0,1-25,24 1,-25-26,26 1,24 0,-25-26,0 1,25 0,0 0,-25 0,25 0,0-50</inkml:trace>
  <inkml:trace contextRef="#ctx0" brushRef="#br0" timeOffset="117918.43">7268 8781,'0'0,"0"-25,0 0,0 0,0 1,0-1,0 0,-25 0,0 50,0 0,25 0,-24-1,24 1,-25 0,25 0,0 0,0-1,0 1,0 0,0 0,25-25,-25 25,24-25,26 0</inkml:trace>
  <inkml:trace contextRef="#ctx0" brushRef="#br0" timeOffset="118262.51">8558 8409,'0'-25,"24"25,1 25,0-25,0 25,0-1,-1 1,1 0,0 0,25 0,-26 24,1 1,25-1,-1-24,-24 25,25-1,0 1,-1-25,-24 0,25 24,-1-49,-24 25,25-25,-26 25,1-25</inkml:trace>
  <inkml:trace contextRef="#ctx0" brushRef="#br0" timeOffset="118582.55">9426 8111,'0'0,"0"-25,0 1,0-1,0-25,0 25,0 0,0 1,0-1,25 25,-1 0,1 0,0 25,0-25,0 24,-1 1,26 0,-25 0,24 0,-24 0,25-1,-1 26,1-25,0 24,-1-24,1 25,0-25,-1 24,1-24,-25 0,24 24,-24-24,0 0,0 0,-1-25,-24 25,25-25,-25 24</inkml:trace>
  <inkml:trace contextRef="#ctx0" brushRef="#br0" timeOffset="119002.49">9401 7516,'0'-25,"0"0,0 0,25 25,0 0,-1 0,1 0,-25 25,25-25,25 0,-26 25,1-25,25 0,-25 25,24-25,-24 25,25-25,-1 0,1 0,24 24,-24-24,0 0,-1 0,-24 0,25 0,-1 0,-24 0,0 0,0 0,-1 0</inkml:trace>
  <inkml:trace contextRef="#ctx0" brushRef="#br0" timeOffset="119218.13">10021 7268,'0'0,"0"-25,0 0,25 25,-25-25,25 25,0 0,-1-24,1 24,0-25,0 25,0 0,-1-25,26 25,-25 0,0 0</inkml:trace>
  <inkml:trace contextRef="#ctx0" brushRef="#br0" timeOffset="119638.69">7764 7020,'0'0,"-25"0</inkml:trace>
  <inkml:trace contextRef="#ctx0" brushRef="#br0" timeOffset="127496.38">3373 13097,'0'0,"0"-25,0 50,-24-25,24 25,-25-25,0 24,0 1,0 0,-24 0,24 0,-25 24,1-24,-1 25,1-25,-26 24,26 1,-26-1,26 1,-26 0,1-1,-1-24,26 25,-1-1,-24-24,49 0,-25 0,25-1,1 1,-1 0,25 0,25 0,-25-1,24-24,1 25,0 0,25-25,-1 25,1 0,-1-1,26 1,-26 0,26 25,-1-26,1 1,-1 0,1 25,-1-25,0-1,-24 1,24 25,-24-25,0-1,-1 1,-24 0,25 0,-26-25,1 25,-25-1,25-24,-25 25</inkml:trace>
  <inkml:trace contextRef="#ctx0" brushRef="#br0" timeOffset="127888.35">3795 13667,'-25'0,"25"-24,0-1,0 50,0-1,0 1,25 0,-25 0,25 24,-25-24,0 25,0-1,0 1,25 0,-25-1,0 1,0-1,0 26,0-26,0 1,0 0,0-25,0 24,0-24,0 25,0-26,0 1</inkml:trace>
  <inkml:trace contextRef="#ctx0" brushRef="#br0" timeOffset="128180.84">3696 13767,'0'0,"0"-25,0 0,0 0,25 0,-25 1,25-1,-25 0,24 0,1 0,0 1,0 24,0-25,-1 0,26 25,-25-25,24 25,-24 0,25 0,-1 0,-24 0,0 25,0 0,0-25,-1 25,-24-1,0 1,0 25,0-25,-24-1,-1 1,0 0,0 0,-24 0,24-1,-25 1,1 0,-1 0,25-25,-24 25,24-25,-25 24,25-24</inkml:trace>
  <inkml:trace contextRef="#ctx0" brushRef="#br0" timeOffset="128968.14">4192 14957,'-25'0,"25"25,-25-25,25-25,25 25,-25-25,25 1,0-1,-25 0,25 0,-25 0,24 1,-24-1,25 0,-25 0,25 0,-25 1,0-1,0 0,25 0,-25 0,0 1,0-1,0 0,0 50,25 0,-1-1,1-24,0 25,0 0,0-25,-1 25,1-25,0 25,-25-1,25-24,-25 25,0 0,0 0,0 0,-25-25,25 24,-25-24,0 0,1 25,-1-25,0 0,25 25,-25-25</inkml:trace>
  <inkml:trace contextRef="#ctx0" brushRef="#br0" timeOffset="130128.06">4787 14709,'-25'0,"25"25,0 0,0 0,0-1,25 1,0 0,0 0,0-25,0 25,-1-25,1 0,0 0,0 0,0-25,-25 0,0 0,-25 25,25-25,-25 25,0-24,25-1,-25 25,1-25,-1 0,0 25,25-25,0 1,25 24,-25-25,25 25,-1 0,1 0,-25-25,0 50,-25-25,25 25,0-1,0 1,0 0,0 0,0 0,0-1,0 1,0 0,0 0,0 0,0-1,25 1,-25 0,0 0,0 0,0-1,0 1,25-25,-25 25,0 0,0 0,0-1,0-48,0-1,-25 0,25 0,0 0,-25 1,25-26,0 25,0 0,0 1,0-26,0 25,0 0,0 1,0-1,0 0,0 0,0 0,25 1,0-1,0 25,0 0,-1 0,1 0,0 0,0 0,0 0,-1 0,1 25,0-1,0 1,-25 0,0 0,-25 0,0-1,0-24,1 25,-1-25,0 0,0 0</inkml:trace>
  <inkml:trace contextRef="#ctx0" brushRef="#br0" timeOffset="130444.06">5283 14734,'-24'0,"-1"0,25 25,-25-25,50 0,0 0,-1 0,1 0,0 0,0-25,0 25,-1 0,1 0,0 0,-25 25,0 0,0-1,0 1,0 0,0 0,25-25,-25-25,25 25,-1-25</inkml:trace>
  <inkml:trace contextRef="#ctx0" brushRef="#br0" timeOffset="130837.34">5283 13643,'-24'0,"24"-25,0 0,0 50,24-25,1 0,0 0,0 25,24-25,1 24,0-24,-1 0,1 25,-1-25,26 25,-26-25,26 25,-25-25,24 25,-24-1,24 1,-24 0,-1 0,1 0,-25 24,-1-24,1 25,0-1,-25 1,0-1,0 26,-25-26,0 1,1 25,-26-26,0 26,1-26,-1 1,1-1,-1 1,0-25,1 24,-1-24,25 0,0 0,1 0,24-1</inkml:trace>
  <inkml:trace contextRef="#ctx0" brushRef="#br0" timeOffset="131056.34">6747 14089,'0'0,"0"-25,0 0,0 1,25 24,-1-25,1 25,0 0,0 0,0 0,0 0,24 0,-24 25,25-25,-26 0,26 24,-25-24,0 0</inkml:trace>
  <inkml:trace contextRef="#ctx0" brushRef="#br0" timeOffset="131196.99">6945 14139,'0'0,"-24"0,-1 0,0 0,0 0,0 0,50 0,0 0,25 0,-26 0,26 24,0-24,-1 0</inkml:trace>
  <inkml:trace contextRef="#ctx0" brushRef="#br0" timeOffset="131460.29">7590 13990,'0'0,"-25"0,25-25,-24 25,-1 0,0-25,0 25,0 25,1-25,24 25,0 0,0-1,0 1,0 0,0 0,24 0,1-1,25-24,-25 0,-1 0,1 0,25 0,-25-24,24 24,-24-25,0 25,0-25,-1 0,1 0,-25 1,25 24,-25-25,0 0,-25 0,0 0,1 1,-1 24,0-25,-25 25,1-25,-1 25,1 0</inkml:trace>
  <inkml:trace contextRef="#ctx0" brushRef="#br0" timeOffset="142782.72">9847 13419,'0'0,"0"-24,-24 48,-1-24,25 25,-25-25,0 25,0 0,-24 0,24-1,0 1,-24 0,-1 0,25 0,-24-1,-1 1,0 0,26 0,-26 24,0-24,26 0,-26 0,25 0,0-1,1 1,-1 0,0 0,25 0,0-1,0 1,0 25,0-25,0 24,25-24,-25 25,25-1,-1 1,26-25,-25 24,24 1,1 0,0-26,-1 26,1 0,24-26,-24 26,24-25,-24 0,24-1,-24 1,24 0,-24 0,-1 0,1-1,0 1,-1 0</inkml:trace>
  <inkml:trace contextRef="#ctx0" brushRef="#br0" timeOffset="143102.18">10344 13866,'0'-25,"24"25,-24 25,0 0,25-1,-25 1,0 0,25 0,-25 24,25 1,-25 0,0-1,25 1,-25-1,0 1,24 25,-24-26,0 1,25-1,-25 1,0 0,0-26,0 26,0-25,25 24,-25-24,0 0,0 0,25-25</inkml:trace>
  <inkml:trace contextRef="#ctx0" brushRef="#br0" timeOffset="143381.87">10468 14039,'0'0,"0"-24,0-26,0 25,0-24,0 24,0 0,24-25,-24 26,25-1,0 25,0-25,-25 0,25 0,-1 25,1 0,0-24,0 24,0 0,-1 0,1 0,0 24,0-24,-25 25,25 0,-25 0,0 0,-25-1,25 1,-25 0,0 25,-24-26,24 1,0 0,-25-25,26 25,-1 0,0-25,0 24,0 1,1-25,24 25</inkml:trace>
  <inkml:trace contextRef="#ctx0" brushRef="#br0" timeOffset="143742.12">10840 14982,'24'-25,"1"0,0 1,0-1,0 0,-1 25,1-25,0 0,0 1,0-1,-1 0,-24 0,25 0,-25 1,0-1,-25 25,25-25,-24 25,-1 0,0 0,25 25,0 0,0-1,0 1,0 0,25 0,0 0,-25-1,24-24,-24 25,25-25,-25 25,25-25</inkml:trace>
  <inkml:trace contextRef="#ctx0" brushRef="#br0" timeOffset="144242.84">11187 14858,'0'-25,"0"0,25 50,0 0,-1-25,1 0,0 0,0 0,-25-25,25 25,-1 0,-24-25,0 1,0 48,0 1,25-25,0 0,0 0,0 0,-1 0,1 0,-25 25,25-25</inkml:trace>
  <inkml:trace contextRef="#ctx0" brushRef="#br0" timeOffset="144714.07">11509 13643,'-24'0,"24"24,0 1,24-25,-24 25,25-25,0 25,0-25,0 25,-1-1,1-24,25 25,-25-25,24 25,-24 0,25-25,-1 25,-24-1,25-24,-1 25,-24 0,0 0,24 0,-24-25,0 24,0 1,-25 0,25 0,-25 0,25 24,-25-24,0 25,0-1,0-24,-25 50,0-26,0 1,0-1,-24 1,24 24,-25-24,25 0,-24-1,24 1,-25-25,26-1,-1 26,-25-25,25 0,1-25,24 24,-25 1,0-25,25 25</inkml:trace>
  <inkml:trace contextRef="#ctx0" brushRef="#br0" timeOffset="145058.13">12278 13667,'0'0,"0"-24,0-1,0 0,0 0,0 0,0 1,25 24,0 0,0 0,-25 24,25-24,-25 25,0 0,0 0,0 0,0-1,0 1,-25 0,25 25,-25-26,0 1,25 0,-25 0,25 0,25-25,0 0,0 0,0 24,24-24,-24 0,25 0,-1 0,-24-24,25 24,-1 0,1 0</inkml:trace>
  <inkml:trace contextRef="#ctx0" brushRef="#br0" timeOffset="55921.31">7615 3845,'0'0,"-25"0,25-25,25 25,0 0,0 0,-25 25,24-25,-24 25,25-1,0 1,-25 25,0-25,0-1,25 1,-25 25,0-25,0-1,0 26,25-25,-25 0,0 24,0-24,24 0,-24 0,0-1,25 1,0 0,0-25,0 0,-1 0,1 0,-25-25,25 25,0-25,0 1,-25-1,25 0,-1 0,-24 0,25-24,-25 24,0-25,25 26,-25-26,0 0,0 1,0-1,0 25,0-24,0-1,0 25,0 1,0-1,0 0,-25 25,25-25,-25 25</inkml:trace>
  <inkml:trace contextRef="#ctx0" brushRef="#br0" timeOffset="57142.64">17884 3646</inkml:trace>
  <inkml:trace contextRef="#ctx0" brushRef="#br0" timeOffset="57395.65">17835 3671,'-100'149,"200"-298,-224 323,124-149,-25-1,25 1,-25 0,25 0,0-50,0 0,0 0,0-24,0 24,0 0,25 0,-25-24,0 24,25-25,-25 25,24-24,-24 24,0-25,25 26,-25-1,0 0,25 0,-25 0,25 25,-25-24,0 48,25 1,-25 0,0 0,24-25,-24 25,25-1,-25 1,25 0</inkml:trace>
  <inkml:trace contextRef="#ctx0" brushRef="#br0" timeOffset="58014.71">17711 3845,'0'-25,"0"50,0 0,24-25,-24 24,0 1,25-25,-25 25,0 0,25-25,-25 25,0-1,0 1,25 25,-25-25,25-1,-25 26,0-25,0 24,24-24,-24 25,0-1,25 1,-25 0,0-26,0 26,25 24,-25-24,0 0,0-1,0 1,25 24,-25-24,0 0,0 24,0-24,25-1,-25 26,0-26,0 26,0-1,0-24,0 24,0-24,0 24,0-24,0-1,0 26,0-26,24 1,-24 0,0-1,0 1,0-1,0 1,25 0,-25-1,0 1,25-1,-25 1,25-25,-25 24,0 1,25-25,-25 24,24 1,-24-25,25 24,-25-24,0 25,25-25,-25 0,0 24,0-24,0 25,0-26,0 1,0 0,0 0,0 0,0-1,0 1</inkml:trace>
  <inkml:trace contextRef="#ctx0" brushRef="#br0" timeOffset="58642.97">18256 7169,'-25'-25,"50"25,0 0,0 0,0 0,-1 0,26-25,-25 25,0 0,24 0,-24 0,25-25,-1 25,1 0,0 0,24-25,-24 25,-1 0,26 0,-26-24,26 24,-1 0,0 0,1-25,-26 25,26 0,24 0,-24 0,-1 0,0 0,1 0,-1 0,25 0,-24-25,24 25,-25 0,26 0,-26 0,25-25,0 25,-24 0,24 0,0-25,-24 25,24 0,0 0,-24 0,24-24,-25 24,25 0,1 0,-26 0,25 0,-24 0,24 0</inkml:trace>
  <inkml:trace contextRef="#ctx0" brushRef="#br0" timeOffset="60377.95">21679 6871,'25'0,"0"0,0-25,24 25,-24 0,25 0,-1-25,1 25,0 0,24 0,-24 0,24 0,0-25,1 25,-1 0,25 0,-24 0,24 0,-24 0,24 0,0 0,0 0,-24 0,24 0,0 0,0 0,0 0,-24 0,24-24,0 24,1-25,-26 25,0-25,26 25,-26-25,0 0,-24 25,0-24,-1-1,1 25,-25-25,-1 25,1-25,-25 0,-25 25,1-24,-1-1,0 25,-25 0,26-25,-26 25,25 0,0-25,1 25,-1 0,25 25,25 0,-1-25,-24 25,25-1,0-24,0 25,-25 0,25-25,-25 25,24 0,-24-1,0 1,-24 0,-1-25,0 25,0 0,-24-25,24 24</inkml:trace>
  <inkml:trace contextRef="#ctx0" brushRef="#br0" timeOffset="62683.73">15602 4266,'-25'0,"25"-24,0-1,0 0,25 25,-25-25,25 25,0 0,0 25,-1 0,-24 0,0-1,0 1,25 0,-25 0,0 0,0-1,0 1,0 0,0 0,0 0,0-1,0-48,0-1,0 0,0 0,0 0,25 1,-25-1,0 0,0 0,25 25,-25-25,0 1,25-1,-25 0,24 25,-24-25,25 0,0 1,0-1,0 0,-1 25,1 0,0 0,0 25,-25 0,25-1,-25 1,0 0,0 0,0 0,24-1,-24 1,0 0,0 0,0 0,25-25,-25 24,0 1,25-25,-25 25,25 0,0 0,-1-25,1 0,0 0,0 0,-25-25</inkml:trace>
  <inkml:trace contextRef="#ctx0" brushRef="#br0" timeOffset="64098.63">21456 7739,'0'25,"0"0,0-1,0 1,0 0,0 0,0 0,0-1,0 1,0 0,0 0,0 0,25 0,-25-1,0 1,25 0,-25 0,24-25,-24 25,25-25,0 0,0 0,0-25,-1 0,1 0,0 0,-25 1,25-1,0 0,-25 0,25 0,-25 0,24 1,-24-1,0 0,25 0,-25 0,0 1,0-1,0 0</inkml:trace>
  <inkml:trace contextRef="#ctx0" brushRef="#br0" timeOffset="66902.87">18380 6821,'0'25,"25"-25,0 0,0-25,-1 25,1 0,0-25,0 25,0 0,0 0,-1 0,1-24,0 24,0 0,0 0,-1 0,1-25,0 25,0 0,0-25,-1 25,26 0,-25-25,0 25,24-25,-24 25,0-24,24 24,-24-25,25 25,-25 0,-1-25,1 25,0 0,0-25,0 25,-1-25,1 25,0 0,-25-24,25 24,0-25,-1 25,1-25,0 25,0 0,0-25,-25 0,25 25,-1-24,1 24,0-25,0 0,0 25,-1-25,-24 0,25 25,0-24,0-1,0 25,-1-25,-24 0,25 25,-25-25,25 25,-25-24,0-1,25 25,-25-25,25 25,-25-25,0 0,24 25,-24-24,25-1,-25 0,25 25,-25-25,25 0,-25 1,25 24,-25-25,0 0,24 0,1 0,-25 0,0 1,25-1,-25 0,25 0,-25 0,25 1,-25-1,24 0,-24 0,0 0,25 1,-25-1,0 0,25 0,-25 0,0 1,25-1,-25 0,0 0,25 0,-25 1,24-1,-24 0,0 0,0 0,25 25,-25-24,0-1,25 25,-25-25,0 0,25 25,-25-25,0 1,25 24,-25-25,0 0,24 0,-24 0,0 1,25 24,-25-25,0 0,0 0,0 0,25 0,-25 1,0-1,0 0,25 0,-25 0,0 1,25-1,-25 0,0 0,24 0,-24 1,25-1,-25 0,25 0,0 0,-25 1,25 24,-25-25,25 0,-1 0,-24 0,25 25,-25-24,25 24,-25-25,25 25,-25-25,25 25,-25-25,24 25,-24-25,25 25,-25-24,25 24,-25-25,25 25,0 0,-1 0,-24-25,25 25,0 0,0 0,-25 25,25-25,-25 25,24-25,-24 24,25-24,-25 25,25 0,0 0,-25 0,25-1,-1 1,1 0,-25 0,25-25,-25 25,25-1,-25 1,25-25,-25 25,24 0,-24 0,25-1,-25 1,25 0,-25 0,25 0,0-1,-25 1,24-25,-24 25,25 0,-25 0,25-1,-25 1,25-25,-25 25,25 0,-25 0,24 0,-24-1,0 1,25-25,-25 25,0 0,25 0,-25-1,25-24,-25 25,25 0,-25 0,25-25,-25 25,24-1,1 1,0 0,-25 0,25-25,0 25,-25-1,24 1,1 0,0 0,-25 0,25-1,0-24,-25 25,24 0,1 0,-25 0,25-1,0-24,0 25,-1 0,-24 0,25-25,0 25,0-1,0 1,-1 0,1 0,0-25,-25 25,25-25,0 24,-25 1,24-25,1 25,0-25,-25 25,25-25,0 25,-1-25,1 0,0 25,0-25,0 24,-1-24,1 25,0-25,0 25,0-25,0 0,-1 25,1-25,0 25,0-25,0 0,-1 24,1-24,0 0,0 0,0 25,-1-25,1 0,0 25,0-25,0 0,-1 0,26 0,-25 0,0 25,-1-25,1 0,0 0,25 0,-26 0,1 25,25-25,-25 0,24 0,-24 0,25 0,-1 0,-24 24,25-24,-1 0,1 0,0 0,-1 25,1-25,-1 0,1 0,0 25,-1-25,1 0,-1 25,1-25,0 0,24 0,-24 25,-1-25,1 0,-25 0,24 0,1 0,-25 0,-1 0,1 0,0-25</inkml:trace>
  <inkml:trace contextRef="#ctx0" brushRef="#br0" timeOffset="67923.28">20985 4192,'0'0,"0"25,0 0,0-1,0 1,0 0,0 0,25-25,-25 25,24-1,-24 1,25-25,-25 25,0 0,0 0,0-1,0 1,0 0,0 0,0 0,-25-1,25 1,0 0,0 0,-24 0,24-1,0 1,0 0,0 0,0 0,0 0,0-1,24 1</inkml:trace>
  <inkml:trace contextRef="#ctx0" brushRef="#br0" timeOffset="68042.98">21084 5259,'0'0,"0"24,-25 1,25 0,0 0,0 0,0-1,0 1</inkml:trace>
  <inkml:trace contextRef="#ctx0" brushRef="#br0" timeOffset="68162.5">21134 5755,'0'0,"0"24,-25 1</inkml:trace>
  <inkml:trace contextRef="#ctx0" brushRef="#br0" timeOffset="68297.87">21233 6226,'0'0,"0"25,0 0</inkml:trace>
  <inkml:trace contextRef="#ctx0" brushRef="#br0" timeOffset="68438.09">21357 6573,'0'0,"0"25</inkml:trace>
  <inkml:trace contextRef="#ctx0" brushRef="#br0" timeOffset="68525.87">21431 6747,'0'0</inkml:trace>
  <inkml:trace contextRef="#ctx0" brushRef="#br0" timeOffset="69238.84">21382 7169,'0'-25,"0"0,24 25,-24 25,0 0,0-1,0 1,0 0,25-25,-25 25,0 0,25-25,-25 24,0 1,25-25,-25 25,25 0,-1 0,-24-1,25-24,-25 25,25-25,-25 25,25-25,-25 25,0-50,25 25,-25-25,0 0,0 1,0-1,24 0,-24-25,0 26,25-26,-25 0,25 26,0-26,-25 0,25 26,-25-26,25 25,-25 0,24 1,-24-1,25 0</inkml:trace>
  <inkml:trace contextRef="#ctx0" brushRef="#br0" timeOffset="70078.82">22126 6896,'0'-25,"0"0,0 0,-25 25,25-25,-25 25,25-24,-25 24,1-25,-1 0,0 25,0 0,0-25,1 25,-1 0,0 0,-25 0,26 0,-26 0,25 25,-25-25,1 25,-1-25,-24 25,24-1,1-24,-26 25,26 0,-1 0,0 25,1-26,-1 1,1 0,24 25,0-26,0 26,0-25,1 24,-1-24,25 25,-25-1,25 1,0-25,0 24,0 1,0-25,0 24,25-24,0 25,-1-25,1-1,0 1,25 0,-1 0,1 0,-1-25,1 0,0 24,24-24,0 0,-24 0,24-24,1 24,-1-25,1 25,-26-25,26 0,-1 0,-24 1,-1-1,26-25,-50 25,24 1,1-26,-25 25,-1-24,-24-1,25 0,-25 26,0-26,0 0,-25 1,1-1,-1 1,0-1,-25 0,26 26,-26-26,0 25</inkml:trace>
  <inkml:trace contextRef="#ctx0" brushRef="#br0" timeOffset="76401.86">20513 4887,'-24'0,"48"0,1 0,0 0,0 0,-25-25,-25 25,0 0,0 0,1 0</inkml:trace>
  <inkml:trace contextRef="#ctx0" brushRef="#br0" timeOffset="76680.63">21853 4911,'-25'0</inkml:trace>
  <inkml:trace contextRef="#ctx0" brushRef="#br0" timeOffset="76831.75">20340 5283,'0'0,"-50"25,25-25,1 25</inkml:trace>
  <inkml:trace contextRef="#ctx0" brushRef="#br0" timeOffset="76996.39">20712 5606,'0'0,"-25"0</inkml:trace>
  <inkml:trace contextRef="#ctx0" brushRef="#br0" timeOffset="93116.52">16520 10046,'0'-25,"0"0,0 0,0 1,0-1,0 50,0-1,0 1,0 0,0 25,0-25,0 24,0-24,0 25,0-1,0 1,25 24,-25-24,0-1,0 1,0 0,0-1,0-24,0 25,0-1,0-24,0 25,0-1,0-24,0 0,0 0,0-1,0 1,0 0</inkml:trace>
  <inkml:trace contextRef="#ctx0" brushRef="#br0" timeOffset="93472.6">16545 9922,'0'-25,"0"0,0 0,25 25,-1 0,1-24,0 24,0 0,24-25,-24 25,0 0,25-25,-1 25,1 0,-25 0,24-25,1 25,-1 0,1-25,0 25,-1 0,-24-24,25 24,-26 0,1 0,0 0,0 0,0 0,-1 0</inkml:trace>
  <inkml:trace contextRef="#ctx0" brushRef="#br0" timeOffset="93735.55">16570 10368,'0'0,"0"-24,24 24,1 0,0-25,0 25,0 0,24-25,-24 25,25-25,-1 25,1 0,-1-25,26 25,-26-24,1 24,0 0,-1-25,1 25,-1 0,1 0,-25 0,24 0,-24 0,0 0</inkml:trace>
  <inkml:trace contextRef="#ctx0" brushRef="#br0" timeOffset="95448.58">16867 11609,'0'0,"0"-25,25 0,-25 0,-25 0,0 25,1 0,24 25,-25-25,0 0,0 25,0 0,1-25,-1 25,0-1,0 1,0-25,25 25,-24 0,24 0,-25-1,25 1,0 0,0 0,0 0,0-1,25-24,-1 0,1 0,0 0,-25-24,25-1,0 25,-1-25,1 0,-25 0,25 1,0 24,-25-25,0 0,25 25,-25-25,0 0,-25 50,25 0,0 0,0 0,0-1,0 1,0 0,25 0,-1-25,1 0,0 0,0 0,0 0,-1 0,1-25,0 25,0-25,0 25,-1-25,1 1,0-1,0 0,-25 0,25 0,-25 1,0-1,0 0,0 0,0 0,0 1,0 48,0 1,0 0,0 0,24 0,-24-1,0 1,25 0,-25 0,25 24,-25-24,25 25,-25-1,0-24,25 25,-25-1,0-24,24 25,-24-25,0-1,0 1,0 0,0 0,0 0,0 0,0-50,-24 25,24-25,0 0,0 0,-25 0,25 1,0-26,0 25,0-24,0-1,0 25,0-24,0-1,0 0,0 26,25-26,-25 25,0 0,24 1,1-1,-25 0,25 0,0 25,0-25,-1 25,1 0,0 0,-25 25,0 0,-25 0,25 0,-25-1,1 1,-1 0,0 0,0 0,0-1,1 1,-1 0,0 0,0-25,25 25,-25-25,25 24</inkml:trace>
  <inkml:trace contextRef="#ctx0" brushRef="#br0" timeOffset="95744.71">17587 11609,'0'24,"0"1,0 0,24 0,-24 24,0-24,25 25,-25-25,0 24,25 1,-25-1,0-24,0 25,25-25,-25 24,0-24,0 25,0-25,0-1,25-24,-25 25,0 0,0-50,0 0,0 1,-25-1,25 0</inkml:trace>
  <inkml:trace contextRef="#ctx0" brushRef="#br0" timeOffset="95932.49">17587 11931,'0'-198,"0"396,0-421,0 198,24 25,-24-25,25 0,0 25,0-24,0 24,-1 0,1 0,0 24,0-24,0 25,-25 0,0 0,0 0,-25-1,0 1,25 0,-25 0,0 0,1-1,-1 1,0-25,25 25,-25-25,25 25,-25-25</inkml:trace>
  <inkml:trace contextRef="#ctx0" brushRef="#br0" timeOffset="96524.29">17909 11881,'0'0,"0"25,0-50,0 1,25 24,-25-25,0 0,25 25,-25-25,0 0,24 25,-24-24,0-1,25 25,-25-25,25 25,-25 25,25-25,-25 25,0-1,0 1,25-25,-25 25,0 0,24-25,1 0,0 0,0 0,0 0,-1-25,1 0,0 0,0 25,0-24,-1-1,1 0,-25 0,0 0,-25 25,1 0,24 25,-25-25,0 0,0 25,0-25,1 25,-1-25,0 0,0 25,25-1,25-24,0 0,-25-24,25 24,-1 0,1-25,0 25,0 0,0-25,-1 25,1 0,0 0,0 0,24 0,-24 0,0 0,0 0,0 0,-25 25,0 0,0-1,0 1,-25-25,25 25,-25-25,25 25,-25-25,25 25,-25-25,25 24</inkml:trace>
  <inkml:trace contextRef="#ctx0" brushRef="#br0" timeOffset="96745.13">18728 11683,'0'0,"-25"0,0 0,25 25,-25-25,0 0,1 25,24-1,-25-24,0 25,25 0,-25 0,25 0,0-1,0 1,25-25,0 0,0 0,-1 0,1 0,25 0,-25-25,24 25,-24-24,25 24</inkml:trace>
  <inkml:trace contextRef="#ctx0" brushRef="#br0" timeOffset="97212.54">18628 10244,'0'0,"0"25,25-50,0 25,0 0,0-24,-1 24,1 0,0 0,25-25,-26 25,26 0,-25 0,0-25,24 25,-24 0,25 0,-26 0,26 0,-25 0,0 0,-1 0</inkml:trace>
  <inkml:trace contextRef="#ctx0" brushRef="#br0" timeOffset="97468.43">18678 10418,'0'0,"-25"0,50 0,0 0,0 0,24 0,-24 0,0 0,24 0,1 0,0 0,-1 0,-24 0,25 0,-1 0,1-25,-1 25,1 0,-25 0,24 0,-24 0,0 0,0 0,-25 25</inkml:trace>
  <inkml:trace contextRef="#ctx0" brushRef="#br0" timeOffset="98628.49">20414 10319,'25'0,"0"0,0 0,-1 0,1 0,0 0,0 0,0 0,-1 0,1 0,25 0,-25-25,0 25,-1 0,26 0,-25 0,0 0,-1 0,1-25,25 25</inkml:trace>
  <inkml:trace contextRef="#ctx0" brushRef="#br0" timeOffset="99192.48">21878 9971,'0'0,"25"-24,-1 24,1-25,0 25,0 0,-25 25,0-1,0 1,0 0,0 0,0 0,-25 0,0 24,0-24,25 0,-24 0,-1-1,-25 1,25 0,1 0,-1 0,-25-1,25-24,0 0,1 0,-26 0,25 0,0 0,1 0,-1-24,0 24,0-25,0 0,1 0,-1 0,25 1,-25-1,25 0,-25 0,25 0,0 1,0-1,0 0,0 0,25 25,-25-25,25 0,0 1,-1 24,1 0,0 0,0 0,0 24,-1 1,1-25,0 25,0 0,0 0,-1 0,1-1,0 1,0 0,0 0,0 24,-1-24,1 0,0-25,0 25,-25 0,25-1,-1 1,1-25,-25 25,25-25,0 25,0-25,-25 25,24-25,1 0,0 24,0-24,0 0,-1 0,1 25,0-25,0 0,0 0</inkml:trace>
  <inkml:trace contextRef="#ctx0" brushRef="#br0" timeOffset="99640.37">22498 10096,'0'-25,"0"0,0 0,25 25,-25 25,24-25,-24 25,25-25,-25 25,25-1,-25 1,25 25,-25-25,0-1,25 26,-25-25,24 0,-24 24,0-24,25 25,-25-26,0 1,25 25,-25-25,25-1,-25 1,25 0,-25 0,25 0,-1-1,1-24,-25 25,25-25,0 0,0 0,-1-25,1 1,0-26,-25 25,25-24,-25 24,25-50,-25 26,24-1,1-24,-25-1,25 26,0-26,0 1,-25-1,24 26,1-26,-25 26,25-1,-25 1,25 24,-25-25,0 25,0 1,25 24</inkml:trace>
  <inkml:trace contextRef="#ctx0" brushRef="#br0" timeOffset="100592.45">23862 9798,'0'-25,"0"0,0 0,-25 1,25-1,-25 0,25 0,-24 25,-1-25,25 1,-25 24,0-25,25 0,-25 25,1-25,-1 0,0 1,0 24,0-25,-24 0,24 25,0-25,0 25,-24 0,24-25,-25 25,1 0,-1 0,1 25,-1-25,0 25,1-25,-26 25,26 0,-26-1,26 1,-26 0,26 25,-1-26,0 26,1 0,-1-1,1 1,-1-1,25 1,-24 0,24-1,0 26,0-26,0 26,1-1,-1 1,0-1,0 0,25 1,-25-1,25 1,0-1,0 0,0 1,0-26,0 26,25-1,-25-24,25 0,25-1,-26 1,1-1,25-24,-1 25,-24-25,25-1,-1 1,1-25,0 25,24-25,-24 0,-1 0,26 0,-1 0,1-25,-1 0,0 1,26-1,-1 0,-25-25,25 26,1-26,-1-24,-25 24,25-25,-24 26,-1-26,-24 1,0 0,-26-1,26 1,-50-1,0-24,0 25,0-1,-25 1,0 0,-24-1,24 1,-25 24,1 0</inkml:trace>
  <inkml:trace contextRef="#ctx0" brushRef="#br0" timeOffset="101781.32">17711 11733,'0'0,"-25"0,50 24,-25 1,24-25,-24 25,25 0,-25 0,25-1,0 1,0 0,-1 25,1-26,0 26,0-25,24 24,1 1,0-25,-26 25,51-26,-26 26,1-25,24 24,1-24,-1 0,26 0,-26 0,25-25,25 24,-25 1,25 0,0-25,0 25,0-25,1 0,-1 0,0 0,24 0,-24 0,25-25,-25 0,25 0,0 1,0-1,0 0,-1 0,-24 0,25 1,0 24,-25-25,0 0,0 0,0 25,0-25,-25 1,1 24,-26-25,0 0,1 25,-26-25,1 0,0 25,-25-25,-1 1,1-26,0 25,-25 0,0-24,0 24,0-25,0 26,-25-26,25 25,-25 0,1 1,-1-26,-25 25,25 25,0-25,-24 1,24 24,-25-25,1 25,24 0,0 0,0 0,1 0,-1 0,0 0,25 25,0-1,0 1,25-25,0 0,-1 25,1-25,0 0,0 25,24-25,-24 0,0 25,25-25,-26 0,26 24,-25 1,0-25,0 25,-1 0,1 0,0 24,0-24,-25 0,0 0,0 24,0-24,-25 0,0 24,0-24,-24 0,24 0,-25 0,-24 0,24-1,1 1,-26 0</inkml:trace>
  <inkml:trace contextRef="#ctx0" brushRef="#br0" timeOffset="134462">16470 14312,'-24'-25,"24"1,0-1,-25 25,0 0,25-25,0 50,0 0,0-1,25 1,-25 0,0 0,25 25,-25-26,24 26,-24 0,25-26,0 26,-25 0,25-1,0 1,-25 24,24-24,1-1,0 1,-25 0,25 24,0-24,-25-1,24-24,-24 25,25-26,0 1,-25 0,25 0,-25 0,25 0,-1-25,1 0,-25-25,25 0,0 0,-25-25,25 26,-1-51,1 26,0-26,0 1,0-1,-1 1,1 0,25-26,-25 26,-1 0,1-1,0 1,0-1,0 26,-25-1,24 25,-24-24,0 24,0 0,0 0,-24 25</inkml:trace>
  <inkml:trace contextRef="#ctx0" brushRef="#br0" timeOffset="135529.01">17562 15354,'0'-25,"0"0,0 50,0 0,0 0,0 0,0 0,0-1,0 1,0 0,0 0,0 0,0-1,25 1,-25 0,0 0,0 0,24-1,-24 1,0 0,0-50,-24 25,-1 0,0 0,0 0,0 25,0-25,1 0,-1 25,0-25,0 25,0-1,1 1,-1 0,0 0,0-25,0 25,25-1,0 1,-24-25,24 25,0 0,24-25,-24 25,25-25,0 0,0 0,0 0,-1 0,1 0,0-25,0 25,-25-25,25 0,-1 25,1-25,0 1,-25-1,25 0,-25 0,25 0,-25 1,0-1,25 25,-25-25,0 50,24 0,-24-1,25-24,-25 25,25-25,0 25,0 0,-1-25,1 0,0 25,0-25,0 24,-1-24,1 0</inkml:trace>
  <inkml:trace contextRef="#ctx0" brushRef="#br0" timeOffset="136313.91">18083 15751,'0'0,"0"-25,-25 25,25 25,-25-25,25 25,0 0,0-1,0 1,0 0,0 0,25-25,-25 25,25-25,-1 0,-24 24,25-24,0 0,-25-24,25 24,0-25,-1 25,-24-25,0 0,0 0,-24 25,24-24,-25 24,0-25,0 25,25-25,-25 25,1 0,-1-25,50 25,-1 0,1-25,0 25,0 0,0-24,-1 24,1 0,0-25,0 25,0 0,-25-25,24 25,-24 25,25 0,-25-1,0 1,25 0,-25 0,0 0,25-1,-25 1,0 0,25 25,-25-26,24 1,-24 0,25 25,-25-26,25 1,-25 0,0 0,25 0,0-1,-25 1,0 0,25-25,-25-25,0 0,-25 1,25-1,-25 0,25-25,0 26,-25-1,25-25,0 1,-25 24,25-25,0 25,0-24,0 24,0-25,0 26,0-1,0 0,25 25,-25-25,0 0,25 25,0 0,0-24,-1 24,1 24,0-24,0 25,-25 0,25-25,-25 25,0 0,0-1,0 1,-25 0,0 0,25 0,-25-1,0 1,25 0,-24 0,-1-25,0 25,0-25,25 24,-25-24,25 25</inkml:trace>
  <inkml:trace contextRef="#ctx0" brushRef="#br0" timeOffset="136566">18802 15701,'0'-24,"0"48,25-24,-25 25,25 0,-25 0,0 0,24-1,-24 26,0-25,0 0,25-1,-25 26,0-25,0 0,25 24,-25-24,0 0,25 0,-25-1,25 1,-25 0,24 0</inkml:trace>
  <inkml:trace contextRef="#ctx0" brushRef="#br0" timeOffset="136822.81">18827 15652,'0'0,"0"-25,25 0,-25 0,24 1,-24-1,25 25,0 0,0 0,0 0,-1 0,1 0,0 25,-25-1,25-24,-25 25,0 0,0 0,0 0,0 24,-25-24,0 0,25 0,-25-1,1 1,-1 0,0 0,0 0,0-25</inkml:trace>
  <inkml:trace contextRef="#ctx0" brushRef="#br0" timeOffset="137897.97">19224 15999,'-25'0,"25"-25,0 0,25 25,-1-24,-24-1,25 25,-25-25,0 0,0 0,0 1,25-1,-25 0,0 0,0 0,0 1,0-1,0 0,0 0,0 0,0 1,0-1,0 0,-25 0,25 0,0 1,-25 24,25 24,-24-24,24 25,0 0,0 0,0 0,0-1,0 1,0 0,0 0,0 0,0-1,0 1,0 0,0 0,24-25,-24 25,0-1,25 1,-25 0,25-25,-25 25,25-25,0 0,-1 0,1 0,0 0,0 0,0 0,-1-25,1 25,0 0,0-25,0 0,0 25,-1-24,1-1,0 0,-25 0,25 0,-25 1,0-1,0 0,0 0,-25 25,25-25,-25 25,0 0,25 25,-24-25,24 25,0 0,0 0,0-1,0 1,24 0,1-25,0 25,0-25,0 0,-1 0,-24-25,25 25,0 0,0 0,-25 25,0 0,0-1,0 1,0 0,25-25,-25 25,24-25,1 25,0-25,0 0,0 0,24 0,-24 0,0 0,0 0</inkml:trace>
  <inkml:trace contextRef="#ctx0" brushRef="#br0" timeOffset="139266.18">20166 14362,'25'0,"-25"-25,0 0,0 0,0 1,0-1,0 0,0 0,-25 0,25 1,-25-1,25 0,-24 0,24 0,-25 1,0-1,0 0,25 0,-25 0,1 1,-1-1,0 0,0 0,0 0,1 1,-1-1,-25 0,25 0,1 0,-1 1,-25-1,25 0,-24 0,-1 0,25 1,-24-1,-1 0,0 0,1 0,-26 1,26-1,-26 0,26 0,-26 0,1 25,0-24,-1-1,1 0,-1 25,1-25,24 0,-24 25,-1-25,1 25,0-24,24 24,-24 0,-1 0,1 0,-1 0,1 0,0 24,-1-24,1 0,-1 25,1-25,-1 25,1-25,0 25,-1-25,26 25,-26 0,26-25,-26 24,26 1,-26 0,26 0,-1 0,-24-1,24 1,0 0,1 0,-26 0,26-1,-1 1,0 0,1 25,-26-26,26 1,-1 25,1-25,-1 24,0 1,1-25,-1 24,1 26,-1-26,25 26,-24-26,24 26,-25-1,25 1,-24-1,24 0,0 1,0-1,0 25,25-24,-24-1,-1 25,25-24,-25 24,25-25,-25 26,25-1,0-25,0 26,0-26,0 25,0-24,0 24,25-25,-25 1,25-26,0 26,-1-1,1-24,0 24,25-24,-25 24,24-24,1-1,-1 1,1 0,24-26,-24 26,24-25,1 24,-1-24,1 0,-1 25,0-26,1 1,-1 0,1 25,-1-26,1 1,-26 0,26 25,-1-26,0 1,1 0,-1 0,1 0,24-1,-25-24,25 25,-24-25,24 0,0 25,1-25,-1 0,25 0,-25-25,25 25,0 0,-25 0,25 0,-24-25,24 25,-25 0,25-24,-25 24,0-25,0 0,1 0,-26 0,25 1,1-26,-26 0,25 1,-24-1,-1-24,25-1,-24 1,-1-25,0 24,26-24,-26-25,0 25,1-25,-1 25,-24-25,24-25,-24 25,0 0,-1 0,1 0,-25 0,-25 0,24 0,-24 0,-24 24,-1 1,-25-25,1 25,-26 25,1-26,-26 26</inkml:trace>
  <inkml:trace contextRef="#ctx0" brushRef="#br0" timeOffset="140688.94">21630 13395,'-25'0,"50"0,-1 0,1 0,0-25,0 25,25 0,-1-25,-24 25,49-25,-24 25,24-25,-24 25,24-24,26 24,-26-25,0 0,1 25,24-25,-25 25,1 0,-1-25,1 25,-26 0,26-25,-26 25,1 0,-25 0,0-24,-1 24,1 0,0 0,-25-25</inkml:trace>
  <inkml:trace contextRef="#ctx0" brushRef="#br0" timeOffset="141039.37">22597 13221,'-25'0,"25"25,0 0,0-1,0 1,25 0,-25 25,0-26,0 26,0 24,0-24,0 24,-25 26,25-26,0 25,-25 0,25 1,-24-1,-1 0,25-24,-25 24,25 0,0-25,-25 1,25-1,0-24,0-1,0 1,0 0,0-1,0-24,0 0,0 0,0-1,0 1,25-25,-25 25,25-25</inkml:trace>
  <inkml:trace contextRef="#ctx0" brushRef="#br0" timeOffset="141789.81">23192 14734,'0'0,"0"25,0 0,25-1,-25 1,0 25,0-25,0-1,0 1,25 0,-25 0,0 24,0-24,0 0,25 0,-25 0,0-1,0 1,0 0,-25-25,0 0,0 0,1 0,-1 0,0 0,0 0,0 25,1-25,-1 25,0-25,0 24,0 1,1 0,-1 0,25 0,-25 0,25-1,0 1,0 0,0 0,0 0,25-1,0-24,-1 0,1 0,0 0,0 0,0 0,-1-24,26 24,-25-25,0 25,-1-25,1 0,0 0,-25 1,25 24,-25-25,0 0,0 0,0 0,0 0,-25 25,0 25,25 0,-25-25,25 25,-24 0,24 0,0-1,0 1,0 0,24 0,1 0,0-1,0-24,0 25,-1-25,1 0</inkml:trace>
  <inkml:trace contextRef="#ctx0" brushRef="#br0" timeOffset="142493.91">23540 15354,'0'0,"-25"25,25 0,-25 0,25-1,0 1,25 0,-25 0,25 0,-1-1,1-24,0 25,-25-50,0 1,0-1,-25 0,25 0,0 0,-25 1,25-1,-24 0,24 0,0 0,0 0,0 1,24 24,-24-25,25 25,0-25,0 25,0-25,-1 25,1 0,0 0,0 0,0 0,-1 0,-24 25,25-25,-25 25,0 0,0-1,0 1,0 0,-25 25,25-25,0-1,0 1,0 25,0-25,-24-1,24 26,0-25,0 0,0-1,0 1,0 0,0 0,0 0,0-1,0 1,0-50,0 1,0-1,0 0,0-25,0 26,0-26,0 0,0 1,24 24,-24-25,0 1,0-1,25 25,-25 0,25-24,-25 24,25 25,-25-25,25 25,-25-25,25 25,-1 0,-24 25,25 0,-25 0,25 0,-25-1,0 1,0 0,0 0,0 0,0 0,0-1,-25 1,25 0,-25-25,1 25,24 0,-25-25,0 24,25 1,-25-25,0 0,25 25,-25-25</inkml:trace>
  <inkml:trace contextRef="#ctx0" brushRef="#br0" timeOffset="142897.81">24234 15280,'0'0,"0"24,-25-24,25 25,0 0,-24 0,24 0,0 0,-25-1,25 26,0-25,0 0,0 24,-25-24,25 0,0 24,0-24,0 0,0 0,0 0,0-1,-25-24,25-24,0-1,0 0,0 0,0 0,0-24,0 24,0 0,0-24,0 24,25-25,-25 25,0 1,25-26,-25 25,25 0,-25 0,24 25,-24-24,0 48,0 1,-24 0,24 0,-25 0,25 0,0-1,-25-24,25 25,0 0,0 0</inkml:trace>
  <inkml:trace contextRef="#ctx0" brushRef="#br0" timeOffset="143481.91">24358 15652,'0'-25,"0"0,25 25,-25-25,25 1,0-1,-25 0,24 25,-24-25,0 0,25 1,-25-1,0-25,25 25,-25 0,0-24,0-1,0 25,0-24,25 24,-25-25,0 26,0-1,0 0,0 0,0 0,-25 25,25 25,-25-25,25 25,-25 0,25 0,-24-25,-1 49,0-24,25 0,-25 0,25 24,-25-24,25 0,0 24,0-24,0 0,0 0,0 0,0 0,0-1,0 1,25 0,0 0,0-25,0 0,-1 0,1 0,0-25,0 25,0 0,-1-25,1 0,-25 1,25 24,-25-25,0 0,25 25,-25 25,25-25,-1 0,-24 25,25-25,-25 24,0 1,25-25,-25 25,25-25,-25 25,25-25,-25 25,24-25,1 0,0 24,0-24</inkml:trace>
  <inkml:trace contextRef="#ctx0" brushRef="#br0" timeOffset="191562.29">18430 14610,'0'-25,"-25"25,50 0,0 0,-1-25,1 25,0 0,0 0,0-24,0 24,24 0,1-25,-25 25,24 0,1-25,-25 25,24 0,1 0,-25 0,24-25,-24 25,25 0,-26 0,1 0,0 0</inkml:trace>
  <inkml:trace contextRef="#ctx0" brushRef="#br0" timeOffset="191785.26">18554 14709,'0'0,"0"25,-25-25,50 0,0 0,0 0,-1-25,26 25,-25 0,24-25,1 25,0 0,-1 0,1-24,-1 24,1 0,0 0,-1-25,1 25,-1 0,1 0,-25 0,24-25,-24 25,25 0,-25 0,-1 0</inkml:trace>
  <inkml:trace contextRef="#ctx0" brushRef="#br0" timeOffset="199307.16">1042 2778,'-25'0,"25"-25,0 1,0-1,0 0,25 0,-25 0,25 25,-25-25,24 25,1-24,0 24,0 0,0 0,-1 0,1 0,0 0,0 0,0 24,-1 1,1-25,0 25,-25 0,25 0,0 0,-1-1,1 1,0 0,-25 25,25-26,0 1,-1 25,1-25,-25 24,25 1,0-1,-25-24,25 25,0-1,-25 1,24-25,-24 24,25-24,-25 25,0-25,25-1,-25 1,25 0,-25 0,0 0,0-1,0-48,0-1,0 0,-25 0,25 0,0 1,0-1,-25 0,25 0,-25-24,25 24,0 0,-24-25,24 26,-25-1,25 0,-25 25,0-25,25 0,-25 25,0 0,25-24,-24 24,-1 0,0 0,0 0,25 24,-25-24,1 25,-1 0,0 0,25 0,-25-1,0 26,1-25,-1 24,0 1,0 0,0-26,1 26,-1 0,25-1,-25-24,0 25,25-25,-25-1,25 26,0-25,-24 0,24-1,0 1</inkml:trace>
  <inkml:trace contextRef="#ctx0" brushRef="#br0" timeOffset="199959.19">1860 3671,'-24'0,"24"-25,0 50,24 0,-24 0,25 0,-25-1,25-24,-25 25,0 0,25 0,-25 0,25-25,-25 24,0 1,0 0,0 0,-25 0,0-1,0 1,25 25,-25-25,1-1,24 1,-25 0,25 0,0 0,0-1,0 1,0 0,0 0,25-25,-1 0,-24-25,25 25,-25-25,25 0,-25 1,25-1,0-25,-25 25,0 1,24-1,-24 0,0 0,0 0,0 1,0-1,0 50,25-25,-25 24,25-24,-25 25,25-25,0 0,-25 25,24-25,1 0,0-25,0 25</inkml:trace>
  <inkml:trace contextRef="#ctx0" brushRef="#br0" timeOffset="200603.02">2183 3845,'0'0,"0"-25,0 50,25-25,-25 25,24-1,-24 1,25 0,-25 0,0 0,25-1,-25 1,25 0,-25 0,25 0,-25-1,24 1,-24 0,0 0,0 0,0-50,0 0,0 0,-24 25,24-25,-25 1,25-1,0 0,-25 25,25-25,-25 0,25 1,0-1,0 0,-25 25,25-25,0 0,0 1,0-1,25 25,-25-25,25 25,0 0,-25-25,25 25,-1 25,-24 0,0 0,0-1,0 1,0 0,25-25,0 0,0 0,-25-25,25 25,-1 0,1 0,0 0,0 0,-25 25,25-25,-25 25,0 0,0-1,-25 1,0 0,25 0,-25 0,0-1,25 1,-24-25,-1 25</inkml:trace>
  <inkml:trace contextRef="#ctx0" brushRef="#br0" timeOffset="200875.18">2332 2977,'24'0,"-24"-25,25 25,0 0,0-25,0 0,-1 25,1-25,0 25,0-24,0 24,-25-25,24 25</inkml:trace>
  <inkml:trace contextRef="#ctx0" brushRef="#br0" timeOffset="201043.75">2456 3150,'24'-25,"1"25,0-24,-25-1,50 0,-26 0,1 0</inkml:trace>
  <inkml:trace contextRef="#ctx0" brushRef="#br0" timeOffset="201636.65">3225 1910,'0'0,"24"0,-24-25,25 25,0 0,-25-25,25 25,0 0,-1 0,1 0,0 25,0-25,-25 25,25-25,-1 25,1 0,0-1,-25 1,25 0,0 0,-25 24,24-24,1 25,-25-1,0-24,25 25,-25-1,25 1,-25-25,0 24,25-24,-25 0,0 0,25 0,-25-1,0 1,24-25,-24 25,25-25,-25-25,0 0,0 1,0-1,0 0,-25 0,25 0,-24 1,-1 24,25-25,-25 0,0 0,0 0,0 25,1 25,24 0,-25-25,25 25,0 0,-25-1,25 1,-25 0,25 0,-25 0,25-1,0 1,-24 0,24 0,-25 25,25-26,-25-24,25 25,0 0,-25 0,25 0,0-1</inkml:trace>
  <inkml:trace contextRef="#ctx0" brushRef="#br0" timeOffset="201951.44">3299 3150,'0'0,"0"25,-25-25,25 25,0 0,25-25,0-25,0 25,-1-25,1 0,25 0,-25 1,24-1,1-25,-1 25,1 1,0-26,-1 25,26 0,-26-24,1 24,24-25,-24 26,0-1,-1-25,1 25,-1 0,1 1,-25-1,0 25,-1-25,1 25</inkml:trace>
  <inkml:trace contextRef="#ctx0" brushRef="#br0" timeOffset="203023.15">3448 3795,'0'0,"0"-25,0 1,0-1,25 25,-1 0,1 0,0 0,-25 25,25-25,0 24,-1 1,1 0,0 0,-25 0,0-1,25 1,-25 0,0 0,0 0,0-50,0 0,0 0,0 0,0 1,0-26,0 25,0 0,0 1,0-1,0 0,0 0,0 0,0 0,0 1,25 24,-25-25,25 25,-1 25,1-1,0 1,0 0,-25 0,25 0,-25 0,0-1,24-24,-24 25,0-50,0 1,-24 24,24-25,0 0,0 0,0 0,0 0,0 1,0-1,0 0,0 0,0 0,24 1,-24-1,25 25,-25-25,25 25,0 0,0 25,-1-25,-24 25,25-1,-25 1,25 0,-25 0,25 0,-25-1,25 1,-25 0,24 25,-24-25,25-1,-25 1,25 25,-25-25,25-1,-25 1,25 0,-25 0,24 0,-24-1</inkml:trace>
  <inkml:trace contextRef="#ctx0" brushRef="#br0" timeOffset="203411.11">4167 3448,'0'0,"0"-25,0 0,0 0,25 25,0 0,0 25,-25 0,24-25,1 25,0 0,0-1,0 1,-1 25,-24-25,25-1,0 1,0 25,0-25,-1 0,1-1,-25 1,25 0,0 0,0 0,-1-25,-24-25,0 0,0 0,0-24,0 24,0-25,0 25,0-24,0-1,0 0,0 1,-24-26,24 26,-25-1,25 1,0-1,-25 0,25 1,-25-1,25 25,0-24,-25 24,25 0,0 0</inkml:trace>
  <inkml:trace contextRef="#ctx0" brushRef="#br0" timeOffset="204775.12">4961 3770,'0'-24,"-25"24,25 24,25-24,-25 25,25 0,-25 0,25 0,-25-1,24 1,-24 0,25-25,-25 25,25-25,-25 25,0-1,-25-24,25 25,-25-25,1 25,-1 0,25 0,-25-1,0 1,0 0,25 0,-24 0,24-1,-25 1,25 0,0 0,25-25,-1 0,1-25,0 0,0 0,0 1,-1-1,-24 0,25 0,-25 0,0 1,0-1,25 25,-25-25,0 50,0 0,0-1,0 1,25-25,0 0,-25-25,24 25,1 0,-25-24,25 24,0-25</inkml:trace>
  <inkml:trace contextRef="#ctx0" brushRef="#br0" timeOffset="205511.89">5308 3894,'-25'25,"25"0,0 0,0 0,0-1,25-24,0 0,0-24,0-1,-25 0,0 0,0 0,0 1,0-1,-25 25,25-25,-25 25,25-25,0 0,0 50,25 0,-25 0,25 0,-1-1,-24 1,25 0,-25 0,25-25,-25 25,25-1,-25 1,25-25,-25 25,24 0,-24-50,0 0,0 0,0 1,0-1,0 0,0 0,0 0,0 1,0-1,0 0,0 0,0 0,0 1,0 48,0 1,25 0,-25 0,0 0,0-1,0-48,0-1,0 0,0 0,0 0,0 1,0-1,0 50,25-25,-25 24,0 1,25-25,-25 25,25-25,-25 25,24-25,1 0,0 0,-25-25</inkml:trace>
  <inkml:trace contextRef="#ctx0" brushRef="#br0" timeOffset="205984.19">4812 1315,'0'-25</inkml:trace>
  <inkml:trace contextRef="#ctx0" brushRef="#br0" timeOffset="206603.07">4812 1265,'-74'-25,"148"50,-173-50,74 25,0-25,0 25,1 0,-1 0,0 0,0 0,-24 0,-1 0,25 0,-24 0,-26 0,26 0,-1 25,-24-25,24 25,-24 0,-1 0,1-1,-1 1,-24 0,25 25,-1-26,1 26,-1-25,-24 24,25-24,-1 25,1 0,0-1,-26 1,26-1,0 26,-26-26,26 26,-1-1,-24-24,25 24,-25 25,24-24,1-1,-25 1,24-1,1 25,-25-24,24 24,1 0,24-24,-24 24,24 0,0 0,1 0,-1 1,1-1,24 0,0 25,0-25,0 25,25 0,-24-24,24 24,0 0,24 0,1 0,-25 25,25-25,25 0,-26-25,26 25,-25-25,24 0,1 0,0-24,-1-1,26 1,-26-26,1 1,24 0,1-26,-26 26,26-25,-1 0,1-25,24 24,-25-24,25 0,-24 0,24 0,0-24,1 24,-1-25,0 0,25-25,-25 1,25-1,0 1,0-1,0 0,0-24,0 24,25-24,-25-1,0 1,0 0,-25-1,25 1,0-25,-24-1,-1 1,25 0,-25-25,0 25,-24-50,24 25,0-25,0 0,-24 0,-1-24,1 24,-1-25,-24 1,-1 24,-24-25,0 25,-25 1,0 23,0-23,-25 24,-24 24,-1-24,-24 25,-1 25,1-1,-26 26,1-1,-25 25</inkml:trace>
  <inkml:trace contextRef="#ctx0" brushRef="#br0" timeOffset="-214079.81">5457 3349,'0'0,"-25"0,25-25,-25 25,25-25,-24 25,24-25,0 0,-25 25,25-24,0-1,-25 0,25 0,-25 0,0 1,1-1,-1 0,0 25,25-25,-25 25,25-25,-25 25,1 0,24-24,-25 24,0 0,0-25,0 25,1 0,-1 0,0 0,0 0,0-25,1 25,-1 0,0 25,0-25,0 0,0 0,1 0,-1 25,0-25,0 24,0-24,1 25,-1-25,0 25,0 0,0-25,25 25,-24-25,-1 24,0 1,0 0,0 0,1 0,-1-1,0 1,0 0,0 0,1 0,-1 24,25-24,-25 0,0 0,0 24,1-24,-1 0,25 0,-25-1,25 1,-25 0,25 0,-25 0,25 24,0-24,-24 0,24 25,0-26,0 26,0 0,-25-1,25 1,0-1,0 1,0 0,0-1,25 1,-25-1,0 1,24 0,-24 24,25-24,-25-1,25 1,0-1,0 1,-1 0,1-1,0 1,0 0,24-1,-24 1,25-25,-25 24,-1-24,26 0,-25 0,24-1,1-24,-25 25,24-25,-24 0,25 0,-1 0,-24 0,25 0,0-25,-1 25,1-24,-1-1,1 0,-25 0,24 0,1-24,0 24,-1-25,1 1,-1-26,-24 26,25-26,-1 1,1-1,0-24,-26 25,26-25,-25-1,0 1,-1 25,-24-25,25-1,-25 26,0-25,0 24,-25 26,1-26,24 26,-25-1,0 0,-25 26,26-1,-26 0,25 0,-24 0</inkml:trace>
  <inkml:trace contextRef="#ctx0" brushRef="#br0" timeOffset="-178598.23">322 10616,'-24'0,"24"-24,0 48,24-24,1 0,0 25,0-25,0 0,-1 0,1 0,0 0,0 25,0-25,0 0,-1 0,1 0,0 0,0 0,0-25,-1 25,1 0,0 0,-25-25,0 1,-25 24,25-25,0 0,-25 0,25 0,-24 1,24-1,-25 0,25-25,0 26,0-26,0 25,0-24,0-1,0 25,0 0,0-24,0 24,0 0,25 0,-25 0,24 1,-24-1,25 0,0 25,0-25,0 25,-1-25,1 25,0-24,0 24,0 0,-1 0,1 0,0 0,0 0,-25 24,25-24,-25 25,24-25,-24 25,0 0,25 0,-25-1,0 1,0 0,0 0,0 0,-25 24,25-24,-24 25,24-25,-25-1,25 26,-25-25,25 0,-25-1,25 1,0 0,0 0,0 0,0-1,0 1,0 0,25-25,0 25,0-25,-1 0,1 0,0 0,0 0,0 0,-1 0,1 0,25 0,-25-25,24 25,-24 0,25-25</inkml:trace>
  <inkml:trace contextRef="#ctx0" brushRef="#br0" timeOffset="-178382.11">1612 10269,'-25'0,"1"0,48-25,1 25,0 0,0-24,0 24,0 0,-1-25,1 25,0 0,0-25,24 25</inkml:trace>
  <inkml:trace contextRef="#ctx0" brushRef="#br0" timeOffset="-178226.22">1637 10319,'0'0,"-25"25,0-25,50 0,0 0,0 0,0-25,0 25,24-25,-24 25,25 0,-1-25</inkml:trace>
  <inkml:trace contextRef="#ctx0" brushRef="#br0" timeOffset="-177410.22">2629 9475,'0'-24,"-25"24,25 24,0 1,0 25,0-25,0-1,0 1,0 25,0-25,0 24,0 1,0-25,0-1,0 1,0 25,0-25,0-1,25 1,-25 0,-25-25,1 25,-1-25,0 0,0 25,0 0,1-25,-26 24,25 1,0 0,1 0,-1 0,0-1,25 1,-25 25,25-25,-25-1,25 1,0 0,0 0,25-25,0-25,0 25,0-25,-1 0,1 1,25-1,-25 0,-1 0,1 0,0 1,-25-1,25 0,0 0,-25 0,24 1,-24-1,0 0,25 25,-25 25,25-25,-25 25,0-1,25-24,-25 25,25 0,0 0,-25 0,24-25,1 24,0-24,0 0,0 0,-1 0,1 0,0 0,0 0,0-24,-1 24</inkml:trace>
  <inkml:trace contextRef="#ctx0" brushRef="#br0" timeOffset="-176986.22">1761 9351,'0'0,"-25"0,50 0,-25-24,25 24,0 0,0 0,24 0,-24-25,25 25,-1-25,1 25,-25-25,24 25,1-25,-1 1,1 24,-25-25,0 25,-1-25,1 25,0 0,-25-25,-25 25,0 25,25 0,25-25,-25 25,25-25,0 0,0 0,-1 24,1-24,0 0,-25 25,0 0,-25-25,25 25,-25-25,25 25,-24-1</inkml:trace>
  <inkml:trace contextRef="#ctx0" brushRef="#br0" timeOffset="-176799.2">3001 9897,'0'0,"-24"0</inkml:trace>
  <inkml:trace contextRef="#ctx0" brushRef="#br0" timeOffset="-176522.26">3299 9674,'0'0,"0"-25,0 0,0 0,0 50,0 0,0 0,0 0,0-1,0 1,0 25,25-25,-25 24,0-24,0 25,0-26,25 26,-25-25,0 0,24 0,-24-1,25 1,0-25,0 25,0-25,-1 0,26 0,-25 0,0 0,-1-25,1 25,25-25,-25 25,0-24</inkml:trace>
  <inkml:trace contextRef="#ctx0" brushRef="#br0" timeOffset="-176321.68">3225 9674,'-25'0,"50"-25,-1 25,1 0,0-25,0 25,0-25,-1 25,26 0,-25-24,24 24,-24 0,25-25,-1 25,1 0,0-25,-25 25,24 0</inkml:trace>
  <inkml:trace contextRef="#ctx0" brushRef="#br0" timeOffset="-176106.23">3225 9773,'0'25,"24"-25,1 0,0 0,0 0,0 0,-1 0,26 0,-25 0,24 0,-24-25,25 25,-1 0,1 0,-25-25,25 25,-1 0,-24 0,25-25,-26 25</inkml:trace>
  <inkml:trace contextRef="#ctx0" brushRef="#br0" timeOffset="-175822.25">3423 9203,'0'0,"-25"0,-24-25,24 25,0 0,0 0,25-25,0 0,25 25,0 0,24 0,-24 0,25 0,-1 0,1 0,0-25,-1 25,-24 0,25 0,-25 25,-1-25,1 0,-25 25,0 0,-25 0,1-25,24 24,-25-24,0 25,0 0,25 0,0 0,0-1,0 1,0 0</inkml:trace>
  <inkml:trace contextRef="#ctx0" brushRef="#br0" timeOffset="-175513.89">2257 10815,'0'0,"-25"0,50 0,0 0,0 0,0-25,-1 25,1 0,25-25,-25 25,24-25,1 25,-1-24,1 24,25-25,-26 0,26 25,-26-25,26 25,-1-25,-24 1,24 24,-24-25,-1 25</inkml:trace>
  <inkml:trace contextRef="#ctx0" brushRef="#br0" timeOffset="-175114.09">2977 10616,'0'0,"0"25,-25-25,25 25,0 0,0 0,0-1,0 1,0 25,0-25,0 24,0 1,25-1,-25 26,0-26,0 1,0 25,24-26,-24 1,0-1,0 1,0 0,25-26,-25 1,0 0,0 0,0 0,0-50,0 0,0 0,0 0,0 1,0-1,25 0,-25 0,0 0,0-24,25 24,-25 0,25 0,-25 1,24 24,1 0,-25 24,25 1,-25 0,25-25,-25 25,0 0,25-1,-1 1,-24 0,25-25,0 25,0-25,0 0,-1 0,1 0,0 0,0 0</inkml:trace>
  <inkml:trace contextRef="#ctx0" brushRef="#br0" timeOffset="-174846.25">2555 11261,'25'0,"-25"-24,24 24,1-25,0 25,25-25,-25 25,-1-25,26 25,0-25,-1 25,-24-25,25 25,-1-24,1 24,-1-25,1 25,0 0,-26-25</inkml:trace>
  <inkml:trace contextRef="#ctx0" brushRef="#br0" timeOffset="-167220.38">4465 9153,'0'-25,"0"0,0 1,0-1,0 0,25 25,-25-25,0 0,0 0,0 1,0-1,0 0,0 0,-25 0,25 1,-25 24,25-25,-25 25,0-25,1 0,-1 25,0-25,0 25,0-24,1 24,-26 0,25-25,-24 25,-1 0,0 0,1-25,24 25,-25 0,1 0,-1 0,25 25,-24-25,24 0,0 25,-25-25,26 24,-1 1,0 0,0 0,0 0,-24-1,24 26,0 0,0-26,1 26,-26 0,25-1,0 26,1-26,-1 26,0-26,25 26,-25-1,25 1,-25-1,25 0,0 1,0-1,0 1,0-1,0 1,25-1,-25 25,25-24,0-1,-25 0,25 26,-1-26,1-24,25 24,-25-24,-1 24,26-24,0-1,-1 1,-24-25,25-1,-1 1,26 0,-26-25,1 0,0 0,24-25,-24 0,24-24,0 24,-24-49,24 24,26-24,-26-1,0-24,1 0,-1 0,1-1,-1-24,-24 0,-1 0,1 25,-25-25,0 0,-25 0,0 25,0-25,-25 25,-25 24,1-24,-1 24,-25 26,-24-1</inkml:trace>
  <inkml:trace contextRef="#ctx0" brushRef="#br0" timeOffset="-145340.63">20166 446,'-25'0,"25"25,0 0,0 0,0 0,0 0,0-1,25 1,-25 0,0 0,0 0,0-1,0 26,25-25,-25 24,0 1,0-25,0 24,0-24,0 25,0-25,0 24,0-24,0 0,0 0,0-1,0 1,0 0,0 0,0 0,0-50,0 0,25 25,-25-25,25 0,-25 1,0-1,0 0,0 0,24 0,-24-24,0 24,0 0,25 0,-25-24,0 24,25 0,-25 0,0 1,25 24,-25-25,0 0,25 25,-1 0,-24 25,25 0,-25-1,-25 1,25 0,-24 0,-1 0,25-1,-25-24,25 25,0 0,0 0,25-25,-25 25,25-25,-25 24,24-24,1 25,0-25,0 0,0 25,-1-25,1 0,0 25,0-25,0 0,-1 0</inkml:trace>
  <inkml:trace contextRef="#ctx0" brushRef="#br0" timeOffset="-145011.99">20637 645,'0'0,"0"-25,0 0,0 1,0-1,0 0,25 25,0-25,0 25,-25 25,0 0,0 0,0-1,-25-24,25 25,-25 0,25 0,0 0,25-25,0 0,0 0,0 0,24 0,-24 24,0-24</inkml:trace>
  <inkml:trace contextRef="#ctx0" brushRef="#br0" timeOffset="-144079.89">21307 1166,'25'25,"0"-25,0 0,-25-25,24 25,-24-25,25 25,-25-25,25 0,-25 1,25-1,-25 0,0 0,25 0,-25 1,0-1,0 0,0 0,0 0</inkml:trace>
  <inkml:trace contextRef="#ctx0" brushRef="#br0" timeOffset="-143369.41">21258 744,'24'25,"1"0,-25 0,25-1,-25 1,0 0,0 0,0 24,0-24,0 0,0 0,0 0,0-1,0 1,0 0,25-25,-25 25,0 0,25-25,-1 0,1 0,0 0,0 0,-25-25,25 25,-1-25,1 0,-25 0,25 1,-25-1,0 0,0 0,0 0,0 1,25-1,-25 0,0 0,0 0,0 1,0-1,0 0,-25 25,25-25</inkml:trace>
  <inkml:trace contextRef="#ctx0" brushRef="#br0" timeOffset="-142348.65">21630 521,'24'0,"1"0,-25-25,25 25,0 0,-25 25,25-25,0 25,-1 0,-24-1,0 1,0 0,0 0,-24 0,-1-1,0 1,0 0,0-25,0 25,25 0,25-25,0 0,0 0,0 0,0 0,24 0,-24 0,25 0,-26 24</inkml:trace>
  <inkml:trace contextRef="#ctx0" brushRef="#br0" timeOffset="-141928.55">20092 1414,'25'0,"-25"25,24-25,1 0,25 0,-25 0,24 0,-24 0,25 0,-1 0,26 0,-26 0,26 0,-26-25,26 25,-1 0,1 0,-1 0,0-25,26 25,-26 0,0 0,1 0,-1-25,1 25,-26 0,26 0,-26 0,-24 0</inkml:trace>
  <inkml:trace contextRef="#ctx0" brushRef="#br0" timeOffset="-140844.69">22175 446,'0'-24,"-24"24,24-25,-25 25,0-25,0 25,0-25,1 25,-1-25,0 1,0 24,0 0,1-25,-1 25,25-25,-25 25,0-25,0 25,1-25,-1 25,-25 0,25-24,0 24,1 0,-1-25,-25 25,25-25,1 25,-26 0,25-25,-24 25,24-25,-25 25,25 0,-24-24,-1 24,25-25,-24 25,-1-25,1 25,-1 0</inkml:trace>
  <inkml:trace contextRef="#ctx0" brushRef="#br0" timeOffset="-140341.07">20315 0,'-149'50,"298"-100,-323 124,125-49,24 0,-25 0,26-25,-26 25,25-1,-24 1,24 0,-25 0,25 0,-24-1,24 1,-25 0,1 0,-1 0,0-1,26 1,-26 25,0-25,26 0,-26-1,25 1,0 0,1 25,-1-26,0 1,25 0,-25 0,25 0,0-1,0 26,0-25,0 0,0-1,0 26,25-25,-25 0,0 24,25-24,-25 0,25 0,-1 24,-24-24,25 0,0 24,-25-24,25 25,0-25,-1 24,1-24,0 25,0-26,24 26,-24-25,0 0,25 0,-1-1,-24 1,25 0,-1 0,1 0,0-25,-1 24,26 1,-26-25,1 25,-1 0,1-25,0 25,-1-25,1 24,-1-24,-24 25,25-25,-1 25,1-25,0 0,-1 25,1-25,0 0,-1-25,1 25,24-25,-24 0,24 1,1-1,-1 0,0 0,1-24,-1-1,1 0,-1 26,0-51,1 25,-25 1,24-1,-24 1,-26-1,26 0,-25 1,0-1,-25 1,0-1,-25 25,25-24</inkml:trace>
  <inkml:trace contextRef="#ctx0" brushRef="#br0" timeOffset="-139592.72">21406 1141,'0'-25,"25"25,0 0,0 0,0 25,-1-25,1 0,0 0,0 0,0 25,-1-25,26 0,-25 25,25-25,-1 24,1-24,-1 0,-24 25,50-25,-26 25,1-25,-1 25,1-25,0 0,-1 0,1 25,-25-25,24 0,1 0,-1 0,-24 0,0 0,0-25,0 25,-1 0,1-25,-25 0,-25 0,25 1,-24 24,-1-25,0 0,0 25,0-25,1 0,-1 25,25 25,25-25,-1 25,1-25,-25 25,25 0,0-25,0 24,-1-24,1 25,-25 0,25-25,0 25,-25 0,25-25,-25 24,25 1,-25 0,-25-25,25 25,-25-25,0 0,-25 25,26-25,-26 0,25 0,-24 0,-1 0,0 0,1 0,-1 0</inkml:trace>
  <inkml:trace contextRef="#ctx0" brushRef="#br0" timeOffset="-138187.54">20315 1786,'0'-25,"-25"25,25-25,0 1,0-1,25 25,0 0,0 25,-1-25,1 24,-25 1,25 0,0 0,0 0,-1-1,-24 1,25 25,0-25,-25 24,25 1,-25-25,25 24,-25 1,0-1,0 1,24-25,-24 24,0-24,0 0,0 0,0 0,0-1,0 1,25-25,-25-25,0 1,25-1,-25 0,0 0,0 0,25 1,-25-1,0 0,0 0,0 0,0 1,-25-1,0 0,0 0,1 25,-1 0,0 0,-25 0,26 25,-1-25,-25 25,25 0,1-25,-1 24,0 1,0 0</inkml:trace>
  <inkml:trace contextRef="#ctx0" brushRef="#br0" timeOffset="-137452.78">21134 1364,'0'0,"0"-25,0 1,-25-1,25 0,-25 0,25 0,0 1,-25 24,0 0,25-25,-24 25,-1 0,0 0,0 0,0 0,1 0,-26 0,0 0,1 25,-1-25,0 0,1 24,-26-24,26 25,-26-25,26 25,-26 0,1 0,0-1,24 26,-24-25,-1 24,1 1,-1 0,26 24,-26-24,26 24,-26-24,26 24,-1 1,0-26,1 26,-1-1,25 0,1-24,-1 24,0-24,0 24,25-24,0 0,0-1,0 1,0 0,25-1,0 1,0-25,24 24,-24-24,25 0,-1 0,1-1,-1 1,26-25,-25 25,24-25,0 25,-24-25,24 0,1 0,24 0,-25-25,1 25,-1-25,25 25,-24-25,24-24,-25 24,1 0,24-24,-24 24,-1-25,-24 1,24-1,-24 0,-1 1,1-26,-25 26,-1-26,1 1,0-1,0-24,-25 25,0-1,-25 1,0 0,0 24,1-24,-1 24,-25-25,25 26,-24 24,24-25,-25 26,26-26</inkml:trace>
  <inkml:trace contextRef="#ctx0" brushRef="#br0" timeOffset="-134980.76">20861 273,'-25'0,"0"0,0 0,1 0,-1 0,0 0,0 0,25-25,-25 25,0 0,1 0,-1 0,0-25,0 25,0 0,1 0,-1 0,0 0,0 0,0 0,1 0,-1 0,0 0,0 0,0 0,1 0,-1 0,0 0,0 25,0-25,1 0,24 25,-25-25,0 0,0 25,0-25,1 24,-1-24,25 25,-25-25,0 25,0-25,25 25,-24-25,24 25,-25-25,25 24,-25-24,25 25,-25-25,25 25,-25-25,25 25,-24-25,24 25,-25-25,25 25,-25-1,0 1,25 0,-25 0,25 0,-24-25,24 24,-25 1,25 25,-25-25,25-1,-25 1,25 0,-25 0,25 0,-25-1,25 26,0-25,-24 0,24-1,-25 1,25 0,-25 0,25 0,0-1,-25 1,25 0,-25 0,25 0,0 24,0-24,-24 0,24 24,0-24,0 0,-25 25,25-26,0 26,0-25,-25 25,25-26,0 26,0-25,0 0,0 24,0-24,0 0,0 0,0-1,0 1,0 0,0 0,0 0,0-1,0 1,25 0,-25 0,0 0,25-1,-25 1,24 0,-24 0,25 0,0-1,-25 1,25 0,0 0,-25 0,24-25,-24 24,25 1,0 0,0-25,0 25,0 0,-1-25,-24 24,25-24,0 0,-25 25,25-25,0 25,-1-25,1 0,-25 25,25-25,0 0,0 25,-1-25,1 25,0-25,0 0,0 24,-1-24,1 0,0 25,0-25,0 0,-1 25,1-25,0 0,0 0,0 25,-1-25,1 0,0 0,0 0,0 0,-1 25,1-25,0 0,0 0,0 0,-1 0,1 0,0 0,0 0,0 0,-1 24,1-24,0 0,0 0,0 0,0 0,24 0,-24-24,0 24,0 0,-1 0,1 0,0 0,0 0,24 0,-24-25,0 25,0 0,24 0,-24-25,0 25,25 0,-26 0,1-25,0 25,25 0,-26-25,1 25,0 0,0-24,24 24,-24-25,0 25,0-25,0 0,-1 25,1-25,0 0,0 1,0-1,0 25,-1-25,1 0,0 0,0 1,0-1,-25 0,24 0,1 0,0 25,-25-24,25-1,0 0,-1 0,-24 0,25 1,0 24,-25-25,25 0,-25 0,25 25,-1-25,-24 1,25-1,-25 0,25 0,-25 0,0 1,25-26,-25 25,25 0,-25 1,0-26,24 25,-24 0,0-24,25 24,-25 0,0 0,25-24,-25 24,0 0,25 0,-25 0,0 1,0-1,25 0,-25 0,0 0,0 1,0-1,24 25,-24-25,0 0,0 0,0 1,0-1,0 0,0 0,0 0,-24 1,24-1,0 0,-25 0,25 0,0 1,-25-1,25 0,0 0,0 0,-25 25,25-24,0-1,-25 0,25 0,0 0,-24 1,24-1,0 0,0 0,-25 25,25-25,-25 1,25-1,-25 25,25-25,-25 25,1-25,-1 0,0 25,25-25,-25 25,0-24,1 24,24-25,-25 25,0 0,25-25,-25 25,0 0,25-25,-24 25,-1 0,0 0,0-25,0 25,1-24,-1 24,0 0,0-25,0 25,0 0,1 0,-1-25,0 25,0 0,0 0,1 0,-1 0,0 0,0 0,-24 0,24 0,-25-25,1 25,-1 0,0 0,-24 0,24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17T04:12:44.8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1141 12444 235 0,'0'0'203'0,"-6"0"-46"0,6-3-42 0,0 3-31 0,0 0-24 15,0 0-13-15,0-3-9 0,0 3-4 0,0 0-1 0,0-5-3 16,0 5-1-16,0 0 0 0,0 0-2 0,0-3 0 0,0 3-1 16,0 0 0-16,0 0-1 0,0-4-2 0,0 4 0 15,0 0-3-15,0 0 0 0,0-4-1 0,0 4-3 0,0 0 0 16,0 0 0-16,0-3-2 0,0 3-1 0,0 0-2 0,0 0 0 16,0 3-1-16,0-3 1 0,0 0-3 0,-6 0-1 0,6 0 1 15,-7 4-1-15,7-4 1 0,0 0-1 0,0 0-1 0,0 4 0 16,0-4-2-16,0 0 1 0,0 3 0 0,0-3 2 15,0 5 0-15,7-2 0 0,-7 0 2 0,6 5 2 0,0 0 3 16,1-1 1-16,0 1 3 0,6-2 1 0,-7 5 0 0,8 1 0 16,3-2-3-16,-2-3 0 0,-2 5 0 0,7-2-1 0,-8 1-1 15,8 0-1-15,-1 0 0 0,-5 4 2 0,3-4 2 0,3 0 2 16,-5 3-2-16,4 1-1 0,-6-3-1 0,6 2 0 16,-5-3 1-16,-1 4 3 0,5-4-1 0,-4 3 1 0,6 1 2 15,0-1 0-15,-1 1 2 0,1 0 4 0,-1 3 3 0,1-3 0 16,-1 4 2-16,0-2 1 0,8 5 1 0,-8-3 1 0,1 2 1 15,-1 2-1-15,-5-1-5 0,-2 0 0 0,8-1 1 0,-7 6 1 16,-7-5-1-16,8 4 0 0,-2-5-2 0,-5 1-3 0,6 0 1 16,-6 0 0-16,5-5-3 0,2 3-2 0,-8-3-2 15,8-1 1-15,-2-2-1 0,1 1 2 0,-6-1-2 0,6-3 0 16,-1 1 0-16,-4-2-1 0,-2-3-1 0,6 1-1 0,-4 0-1 16,-2-2-2-16,0-1-1 0,-6-1-2 0,7-1 0 0,-7 1-2 15,0-1-1-15,6-3-1 0,-6 0-1 0,7 0-1 16,-7 4-10-16,0-4-14 0,-7 0-22 0,7 0-30 0,-6-4-32 15,6 4-36-15,0-3-35 0,-7-4-43 0,7-5-57 0,0 1-97 16,-6-4-96-16,-8-3-39 0,2-1-10 0</inkml:trace>
  <inkml:trace contextRef="#ctx0" brushRef="#br0" timeOffset="531.12">1005 12514 20 0,'6'0'114'0,"1"0"-6"16,-1-3-8-16,0 3-8 0,-6 0-7 0,0 0-6 0,8-5-5 15,-8 5-9-15,6 0-9 0,-6 0-10 0,0-2-11 0,6 2-11 16,0-4-7-16,2 4-8 0,-2-4-5 0,-1 0-2 0,9 4-1 15,0-3-1-15,-8-1-1 0,7 0 1 0,0 0 1 0,-7 2 2 16,1 2 3-16,6-5 5 0,-13 2 1 0,7-1 3 16,-1 1 5-16,-6-2 5 0,6 2 3 0,-6-1 4 0,0 0 1 15,0 1 0-15,0-5-2 0,-6 5-1 0,6-1-2 0,-6 0-1 16,-1 1 2-16,7 3-2 0,-6-4-2 0,-1 1 0 0,0 3 0 16,7-4 0-16,-6 4-3 0,6 0-5 0,-6-4-5 0,6 4-2 15,-7 0-3-15,7 0-3 0,-8 0-1 0,8 4-1 0,0-4 0 16,-5 0 0-16,-1 0-1 0,-2 4 0 0,2-4-1 15,0 3 0-15,-2-3 1 0,8 4-1 0,-5-1-1 0,-1-3 1 16,-2 4 0-16,8-4-2 0,0 4-4 0,-6-4-5 0,6 3-6 16,0-3-11-16,6 5-13 0,-6-2-24 0,0 0-34 0,0-3-70 15,0 4-121-15,-6-4-80 0</inkml:trace>
  <inkml:trace contextRef="#ctx0" brushRef="#br0" timeOffset="999.9">1611 12198 189 0,'-7'-2'280'0,"7"-3"-62"0,0 3-60 0,0-2-53 0,0-1-36 16,0 2-23-16,0-1-8 0,0 1-5 0,0-1-1 0,-6 0-4 15,6 4-2-15,0-2-3 0,0 2-3 0,0 0-3 0,0-5-4 16,0 5-5-16,0 0-3 0,0 0-4 0,0 5-1 0,0-5 3 15,0 2 1-15,0 6 2 0,-7-1 2 0,7 5 3 0,-6 2 5 16,6 1 3-16,0 2 3 0,-7 6-1 0,7-1-1 16,0 3 1-16,0 1 0 0,0-1-1 0,0 2-2 0,0 2 0 15,0 0-2-15,0 5-2 0,-7-5 0 0,7 3-2 0,-6-3-2 16,6 4-2-16,-6 1-1 0,-1-2-1 0,0-2-3 0,1-1-1 16,-7 3-1-16,7-3-2 0,-8 5-2 0,8-5-3 0,0 0-4 15,-2-2-7-15,2-2-4 0,6-2-5 0,0-2-8 0,0 1-6 16,6-7-7-16,2 0-6 0,4-1-9 0,2-3-7 15,11-5-26-15,-5 2-63 0,0-4-94 0,6-4-74 0,-7 0-49 16</inkml:trace>
  <inkml:trace contextRef="#ctx0" brushRef="#br0" timeOffset="4405.35">1741 1088 12 0,'6'-3'254'0,"1"-2"-45"0,-1 1-48 0,1 1-42 0,-7-1-29 0,7 1-19 16,-1-1-13-16,0 1-5 0,2-1-3 0,-2 0-4 0,0 0-2 15,0 4-1-15,1-3-4 0,0-1-2 0,-1 1-2 0,1-2-5 16,-1 3-2-16,0 2-1 0,1-4-2 0,-7 0-1 0,7 4 0 16,-7 0 2-16,0-4-3 0,0 4-1 0,0 0-2 0,0 0-2 15,0 0-5-15,0 0-3 0,0 0-3 0,0 0-3 0,0 0-1 16,0 0 0-16,0 0-1 0,0 0-2 0,0 0 0 0,0 0 0 15,0 0 0-15,0 4 1 0,0-4-1 0,0 0 1 0,-7 4-1 16,7-4 2-16,0 4 1 0,-7-2 1 0,1 6 2 0,0-4 0 16,-1-1 1-16,1 1 2 0,6 4 1 0,-7-5-2 0,0 1 1 15,1-1-2-15,0 4-1 0,0-3 0 0,6 1 0 0,-8 1-2 0,2-2 0 16,0 0 1-16,-1 3 0 0,7-3 0 0,-7 3 1 16,-6 0 1-16,7 4 0 0,0-3 0 0,-8 2 0 0,2 1 0 15,-2 1 2-15,1-1 0 0,-6-1 0 0,6 2-2 0,7-1 0 16,-8 4 0-16,1-5 0 0,7 5-1 0,-1-1 0 0,1-3 1 15,-1 5 1-15,1-2 1 0,-1 4 1 0,7-4 1 0,0 2 1 16,0 2 1-16,0-4-1 0,7 5 0 0,-7-2 2 0,6 3 1 16,-6-3 2-16,7 6 0 0,-7-1 4 0,0 0-2 15,0 0 2-15,0 4 0 0,0-1-1 0,0 1-2 0,-7-1-1 16,1 1-3-16,-1-1-2 0,-6 1-1 0,7 0-3 0,-8 0-1 16,1-5-1-16,7 5 0 0,0-4-2 0,-8 0 1 0,8 0 2 15,0-4-3-15,-2 1 0 0,2-1 0 0,0 0-1 0,-2-4 0 16,8 1 0-16,-5-4-2 0,5 4-2 0,0-4 1 15,-7 0 0-15,7-3 0 0,0 3 0 0,0-4-1 0,-6 0 1 16,6 1-5-16,0-5-4 0,-7 1-11 0,7-1-15 0,-6 1-17 16,6-4-21-16,0 3-26 0,6-3-38 0,1-3-52 0,-7 3-81 15,6-4-128-15,1-3-58 0,-2 4-25 0</inkml:trace>
  <inkml:trace contextRef="#ctx0" brushRef="#br0" timeOffset="5014.58">1669 989 119 0,'-6'4'210'0,"6"4"-32"0,0-6-31 16,0 5-27-16,-7 1-22 0,7 0-14 0,-6-2-9 0,6 6-7 16,0-1-5-16,-6-4-7 0,-2 4-4 0,8 4-4 0,0-1-1 15,-6 1 0-15,6-1-2 0,0 6-3 0,0-3-1 0,0 2 0 16,6 3-2-16,-6 0-3 0,8-1-3 0,-2 1 0 0,7 5-3 16,-7-1 1-16,1-1-1 0,-1 4-1 0,7 0 1 15,-6 0-1-15,0 0-1 0,5 1 0 0,2-1 0 0,-8 4-1 16,7 1-2-16,0-1 2 0,0-1 1 0,1-3 3 0,-2 4 3 15,-6 1 4-15,8-1 3 0,-1 0 5 0,-7-1 10 0,0-2 9 16,1 2 10-16,0-2 9 0,-1 3 3 0,-6-4 7 0,6 0 1 16,-6 5-1-16,8-9-3 0,-2 4-10 0,0 2-10 0,-6-6-8 15,7 0-8-15,-1 4-9 0,1-7-3 0,0 4-2 16,5-1-1-16,-6-2-3 0,2-2-1 0,-2-2-3 0,6 0-1 16,-12-2 2-16,8-2-1 0,-2-3-5 0,-6 2-3 0,6-3-1 15,1 0-3-15,-7-4 0 0,6 4-3 0,-6-3-5 0,7-5-4 16,-7 5 0-16,0-4-2 0,0-1 0 0,0 1-2 0,0-1-3 15,0-3-3-15,0 0-12 0,0 0-30 0,-7 0-48 0,7 0-62 16,-6-3-60-16,6-4-54 0,0-2-62 0,6 3-85 16,8-8-131-16,-2-3-64 0,2 0-8 0</inkml:trace>
  <inkml:trace contextRef="#ctx0" brushRef="#br0" timeOffset="5826.75">1774 1069 92 0,'6'4'142'0,"0"-4"-26"0,2 3-23 0,4-3-24 16,1 4-13-16,0 1-11 0,6-2-5 0,1 0 0 0,6-3-1 16,-6 4-1-16,5 0 4 0,9-1 0 0,-2-3 0 0,1 4 1 15,6 0-1-15,-1 0 1 0,2-4-2 0,6 3 2 0,6 1-2 0,-7-4-2 16,13 3-2-16,1-3-3 0,14 4 1 0,-2-4-4 16,0 0-1-16,14 0-3 0,7 0-1 0,-8 3-1 0,8-3-4 15,-1 0-1-15,5 0-2 0,-3 0 1 0,4-3-2 0,-6 3 2 16,7 0-1-16,-7 0-1 0,8 0 2 0,-2-4-2 0,-6 4 1 15,7-3-2-15,-1 3-2 0,2-4-4 0,-8 4-2 16,0-3-1-16,1 3 0 0,-8-4 0 0,0 4-2 0,1-4 0 16,-13 4 0-16,0-4 0 0,-1 1-1 0,-7 3-1 0,-4-4 1 15,-1 0-2-15,-7 4 3 0,1 0-1 0,-16-3-1 0,9 3 0 16,-6-3 1-16,-7-2 1 0,-7 5 0 0,7 0 2 0,-15 0 2 16,2-4 2-16,0 4 4 0,-7-3 6 0,-1 3 4 0,2 0 5 15,-8 0 6-15,1 0 5 0,-1-4 5 0,-6 4 3 16,0 0 1-16,7 0 0 0,-7 0-2 0,0 4-3 0,0-4-6 15,0 0-7-15,0 0-6 0,0 0-6 0,0 0-7 0,0 0-6 16,0 0-3-16,-7 3-2 0,7-3-3 0,0 0-1 0,0 4-1 16,0-4-1-16,0 5 1 0,0-2 1 0,0 0 0 0,0 5 0 15,0-1 1-15,0-3 2 0,0 3 0 0,0 4-1 16,0-4 1-16,0 4 0 0,0 1 0 0,7-2 1 0,0 5-1 16,-7-1 0-16,6 5 0 0,0 0 7 0,8-2 5 15,-8 5 4-15,7 0 3 0,0 4 3 0,0-1 7 0,7 1 9 16,-8 3 13-16,8 0 8 0,0 2 8 0,-1-2 8 0,1 3 5 15,0 2 3-15,-1 3-1 0,1-4-4 0,-1 3-9 16,-6-3-9-16,7 4-12 0,-1-1-10 0,-6-3-7 0,6 0-6 16,-5 3-4-16,-1-2-6 0,0-1-3 0,0 0-6 15,0-4-1-15,-6 0-3 0,5 1 1 0,1-1-2 0,-6 1-3 16,6-5 1-16,0 1-9 0,-6-4-24 0,5 0-38 0,2-5-49 16,-8 2-51-16,7-4-50 0,-7-1-64 0,2-3-104 15,-8-3-137-15,0 0-64 0,-14-6-11 0</inkml:trace>
  <inkml:trace contextRef="#ctx0" brushRef="#br0" timeOffset="6732.99">2015 2469 230 0,'0'3'198'0,"6"-3"-43"16,-6 4-42-16,6-4-32 0,1 5-22 0,0-5-11 0,6 3-7 15,0-3-3-15,6 3-2 0,-6-3-3 0,13 0-3 16,0 0-1-16,0 0 0 0,6 0-2 0,1 0-1 0,13 0-2 16,-7 0-3-16,7 0 0 0,6 0 5 0,6 0 0 0,1 4 2 15,6-4 4-15,8 0 2 0,11 4 4 0,0-4 3 16,15 3 0-16,11-3-1 0,1 0-3 0,19 0-1 0,0 0 0 15,14 0 0-15,12 0-2 0,0 0-1 0,8 0-2 16,4 0-1-16,2 0-1 0,0 0-3 0,5-3-2 0,-5 3-3 16,6 0-1-16,1-4 1 0,-10 4 1 0,-3-4-1 0,-1 4-1 15,-6-3 0-15,-8 3 0 0,-5-3-1 0,-7 3 0 16,-14-5-4-16,1 5-2 0,-13-4 1 0,0 4-3 0,-8 0 1 16,-12-3 0-16,2 3-2 0,-15 0-1 0,-13-5 0 15,-6 5-2-15,-8 0 0 0,-11 0 3 0,-14-2 3 0,0 2 7 16,-13 0 8-16,-7 0 10 0,1 0 8 0,-7 0 9 15,0 0 7-15,-7 0 1 0,-5 0-2 0,-2 2-2 0,2-2 0 16,-8 0-1-16,1 5 0 0,-1-5 1 0,6 0 2 0,2 3 1 16,-1-3 1-16,6 0-3 0,0 0-5 0,7 4-9 0,-6-4-7 15,6 0-9-15,-6 0-9 0,6 0-6 0,0 0-5 16,0 0-3-16,0 0-3 0,0 0-2 0,0 0-1 16,0 0-2-16,0 0-1 0,0 0-3 0,0 0-8 0,0 0-19 15,0 0-28-15,-6 0-35 0,6 0-40 0,-8 0-43 0,2 0-45 16,-8 0-60-16,2 0-105 0,-1-4-113 0,-7 4-50 15,-12 0-19-15</inkml:trace>
  <inkml:trace contextRef="#ctx0" brushRef="#br0" timeOffset="7482.71">6217 2186 273 0,'0'0'222'15,"0"5"-55"-15,0-5-51 0,0 3-33 0,0 1-20 16,0-1-14-16,0 5-4 0,0-1-3 0,-6 0-3 0,6 4-3 16,-6-3-1-16,6 3-4 0,0 4-3 0,-7-1-2 0,7-3-5 15,0 8-3-15,0-5-3 0,0 1-3 0,0-5-3 0,7 9-2 16,-7-4-4-16,0-1-7 0,0 1-10 0,0-1-13 15,0-3-20-15,0 5-26 0,-7-7-49 0,7 3-77 16,0-4-119-16,-7-1-57 0</inkml:trace>
  <inkml:trace contextRef="#ctx0" brushRef="#br0" timeOffset="13699.98">3428 1498 1 0,'6'0'258'0,"2"0"-39"0,-8 0-47 15,0 0-45-15,6 0-32 0,-6-4-24 0,6 4-14 0,-6 0-13 16,0 0-7-16,7-3-6 0,0 3-4 0,-7 0-6 16,0 0 1-16,6-4 0 0,-6 4-1 0,7 0-1 0,-7 0 1 15,0 0 1-15,0 0 1 0,0 0 8 0,0 0 0 16,0 0 1-16,0 0 1 0,0 0 0 0,0 0 2 0,0 4 0 15,0-4-1-15,0 0-5 0,0 0-2 0,0 0-6 0,-7 0-1 16,7 0-5-16,0 0-4 0,-6 3-4 0,6-3-3 16,0 0 0-16,-7 4-3 0,0-4-1 0,7 4 0 0,-6 0 1 15,0-1 0-15,-8 4 3 0,8 0-1 0,-7 1 1 16,7-4 1-16,-1 3 0 0,-6 3 1 0,7-2 1 0,-8-1 0 16,8 5 0-16,-7-5 0 0,0 5 0 0,5-6 0 0,3 5 0 15,-1 1 0-15,-8-2 1 0,2 1-1 0,4 0 1 16,2 1 0-16,-7-2 1 0,7 1-1 0,-1 0-1 0,0 0 0 15,7 0-2-15,0-3 0 0,0-1 1 0,0 4 0 16,7-4 3-16,0 0 2 0,-7-3 3 0,13 0 2 0,-7 0 5 16,8-1 4-16,-8 1 3 0,5-4 3 0,9 0 3 0,-6 0 4 15,6-4 1-15,6 1-1 0,0-5 1 0,7 1 7 16,-7-4 10-16,6 0 14 0,1 4 12 0,0-5 13 16,-1-2 11-16,1 3 15 0,-7 0 10 0,-6-3 5 0,5 2 4 15,-12 5-2-15,6-3-5 0,-11 2-8 0,-2 1-6 0,0 3-13 16,1-4-9-16,-7 5-15 0,0 3-17 0,0-4-16 0,0 4-14 15,0-4-9-15,0 4-11 0,0 4-8 0,0-4-7 16,0 4-5-16,0-1-1 0,0 1-1 0,0 4 2 16,0-1-1-16,7 1 0 0,-7 2-3 0,6-3 0 0,0 5 0 15,1-5-1-15,6 3-1 0,0-2 0 0,-1-1-1 0,2 0 0 16,6 2 5-16,-1-7 0 0,1 6 1 0,0-4 1 16,-1-4 1-16,0 3 0 0,0-3 3 0,1 0 0 0,7 0 1 15,-7-3 3-15,4-1 6 0,3 0 6 0,-7-2 5 16,6-3 5-16,-7 2 7 0,1-4 4 0,-1 0 3 0,0 3 2 15,-5-2-2-15,-1-1-3 0,0 1-4 0,-6-5-5 0,-1 3-6 16,0 1-2-16,2 1-4 0,-8-1-4 0,0-1-2 16,0 1-2-16,0 3-2 0,0-2 1 0,-8 3-3 0,8 3-1 15,0-4-5-15,-6 6-3 0,0-6-7 0,-1 4-11 16,7 1-11-16,0 3-33 0,0-4-51 0,0 4-65 0,0-4-62 16,0 4-54-16,0 0-42 0,13 0-38 0,-7 0-66 0,14 0-94 15,-8 0-54-15,8 0-4 0,-7 0 25 0</inkml:trace>
  <inkml:trace contextRef="#ctx0" brushRef="#br0" timeOffset="14043.72">4679 1583 62 0,'7'0'498'0,"-7"-4"-64"0,7 4-151 15,-7 0-107-15,5 0-71 0,-5 0-39 0,7 0-21 0,1 4-13 16,-8-4-4-16,6 3 0 0,0 5 1 0,0-4-1 16,2 2-1-16,-2 2-4 0,-6-1 1 0,6 4 1 0,1 1 1 15,-7-2 0-15,0 5 2 0,0-1 4 0,0-3 4 16,0 4 3-16,-7-1 3 0,1 5 4 0,6-8 2 0,-14 7 0 16,8-3 1-16,-6-1 2 0,-3 1 0 0,3-4 1 0,-1 3 4 15,0 1 3-15,1-4 2 0,-2 1 7 0,1-2 8 16,6-2 3-16,1-1 4 0,-1 1 2 0,7-2 1 0,0-2 0 15,0 0-2-15,0-4-5 0,0 4-2 0,0-4-1 0,7 3-1 16,-1-3-3-16,8 0-5 0,6 0-6 0,5-3-7 16,15-1-7-16,5 4-13 0,6-8-14 0,15 6-28 0,5-6-46 15,8 1-69-15,12-5-75 0,0 5-68 0,1-5-76 16,5-2-121-16,1-1-135 0,-7 5-67 0,-6-1-14 0</inkml:trace>
  <inkml:trace contextRef="#ctx0" brushRef="#br0" timeOffset="17105.34">6152 1671 116 0,'-6'0'145'0,"6"2"-21"0,-14-2-22 16,8 0-22-16,0 0-20 0,-1 0-15 0,7 0-10 15,-6 0-6-15,6 5-2 0,-7-5-2 0,7 0 1 0,0 0 0 16,0 0-2-16,0 0-1 0,0 0 1 0,0 0-2 0,0 0-1 16,0 0 0-16,0 0-1 0,0 0-1 0,0 0-1 15,0 0 0-15,0 0-2 0,0 0 1 0,0 0-2 0,0 0 0 16,0 0-1-16,0 0-2 0,0 0 0 0,0 0-1 16,0 0 1-16,0 0-2 0,0 0 0 0,0 0 0 0,0 0 0 15,0 3 1-15,0-3 0 0,-7 0 0 0,7 0 1 0,-6 0-3 16,6 4 4-16,-6-4-4 0,-1 0 0 0,-6 0-1 15,6 3 0-15,-6-3-1 0,6 0 0 0,1 0 1 0,0 4-1 16,0-4 0-16,-1 0 0 0,0 0 0 0,7 4 0 16,-6-4 0-16,6 0-1 0,0 0 0 0,0 0 1 0,0 0 0 15,0 0 1-15,0 0 1 0,0 0 1 0,0 0-1 0,0 0 0 16,0 0 2-16,0 0-2 0,0 0-1 0,0 0 1 16,6 0 0-16,1 0 0 0,0 4-1 0,-7-4 1 0,12 0 0 15,-6 0 0-15,8 0-2 0,-1 3 0 0,0-3 1 16,6 0-1-16,1 0 0 0,7 0 0 0,-2 0-1 0,8 0-2 15,0 0-1-15,-1 0 0 0,0 4 0 0,8-4-1 0,-2 0 0 16,2 0 1-16,-1 3-2 0,0-3 3 0,6 0 1 16,1 0 1-16,0 4 0 0,-1-4 0 0,1 0 0 15,7 0 1-15,-2 5 2 0,8-5-2 0,6 0 0 0,0 0 0 16,7 0-1-16,6 0-1 0,7-5 0 0,0 5 0 0,0-4-4 16,6 4 1-16,0-3 0 0,0 3 1 0,0-4 1 0,1 1 0 15,-1-1 2-15,-6 0 0 0,6 4 1 0,0-4 2 16,0 1 1-16,-7-1-1 0,1 4-1 0,-6-3 0 15,-1-2-1-15,-6 5 0 0,-7-2-1 0,0 2 0 0,0-4-1 16,-13 4-1-16,1 0 1 0,-8 0-2 0,1-4 1 0,-7 4 0 16,-7 0-1-16,1 0 0 0,-7-4 1 0,0 4-2 15,-7 0 2-15,-5 0 0 0,5-3 0 0,-6 3 0 0,0 0 0 16,-6 0 0-16,-2 0-2 0,-5 0 1 0,8 0 0 16,-8 0 1-16,0 0-1 0,0 0-2 0,0 0 2 0,0 0-2 15,0 0-1-15,0 0-1 0,0 0-2 0,0 0-6 0,-8 3-10 16,8-3-17-16,-5 4-22 0,5-8-32 0,0 1-57 15,0-1-113-15,-13 0-108 0,0 0-65 0</inkml:trace>
  <inkml:trace contextRef="#ctx0" brushRef="#br0" timeOffset="17621.04">7338 1448 12 0,'-13'0'326'0,"0"3"-69"0,6-3-71 0,-5 0-58 15,6 0-36-15,-2 0-22 0,2 0-10 0,6 0-8 0,-6 0-4 16,6 0-3-16,0 3-4 0,0-3-1 0,0 0-5 15,0 0-6-15,0 0-3 0,6 0-6 0,-6 0-2 0,6 0 1 16,2 4-2-16,4-4 1 0,-6 0 0 0,1 0 0 0,6 0 3 16,0 4 2-16,7-1 3 0,-9-3 4 0,17 3 3 15,-8-3 2-15,6 0 0 0,6 5 2 0,1-1 1 0,-1-4-3 16,1 3-1-16,6-3-3 0,-1 4-2 0,9-4-2 16,-1 3-4-16,-1-3-2 0,1 4-2 0,-1-4-3 0,-6 3-3 15,7 1-1-15,-7 0-4 0,-1 0 0 0,2-1-1 16,-7 4-2-16,-1-2-3 0,1-3 2 0,-1 2-2 0,-5 4 0 15,-9-5-1-15,8 5 0 0,-12-2-4 0,5 2 4 0,-5 3 2 16,-8-3-1-16,0 2 2 0,1 2 3 0,-7-1 6 16,-7 4 5-16,1 0 11 0,0 2 4 0,-14 5 0 0,1 0 6 15,-8 0 6-15,-5 1 4 0,0 2 1 0,-8 0-1 16,-5 1-4-16,-8 0-3 0,1 0-1 0,-7 3-7 0,-6-4-5 16,0 1-8-16,0-4-7 0,0 3-1 0,0-2-5 15,7-1-1-15,-1-5-2 0,0 2-2 0,13-1 0 0,1-2-1 16,-1-6-6-16,13 0-12 0,7 2-21 0,1-5-24 0,11 0-23 15,2-2-28-15,12-2-29 0,6 1-40 0,7-4-54 0,5-4-90 16,16 1-104-16,-2-5-57 0,7-3-22 0</inkml:trace>
  <inkml:trace contextRef="#ctx0" brushRef="#br0" timeOffset="18526.9">9215 905 49 0,'0'0'253'0,"0"0"-45"15,0 0-51-15,0 0-42 0,0 0-28 0,-7-4-20 0,7 4-12 16,0 0-7-16,-6 0-4 0,6-4 0 0,-7 4-2 16,7 0 0-16,0 0-5 0,-6 0 2 0,6 0-5 0,-7-3-3 15,7 3-4-15,-6 0-1 0,6 0-3 0,-6 0-1 0,-2 0-1 16,8 0-1-16,-6 0 0 0,0 0-2 0,-1-4 2 0,0 4 3 15,7 0-1-15,0 0 0 0,-6 0 0 0,6 0-1 0,-6 0 0 16,6 0 1-16,0 0 1 0,-8 0-3 0,8 0 1 16,-5 0-1-16,5 0 0 0,0 0-3 0,-7 0 0 0,-1 0-4 15,3 0-2-15,-8 4-1 0,6-4-1 0,-5 3-1 0,-2-3 2 16,1 4 0-16,1 0-1 0,-3 0 2 0,4 3 0 0,-9-4 0 16,7 4-1-16,-7 1 3 0,8-1 0 0,-8 4 2 0,0 1 1 15,6 2 1-15,-6-3 0 0,2 3 3 0,-2 1-1 0,8-1-1 16,-2 1-5-16,2 0 0 0,4-1-1 0,1 1-2 15,7 0-1-15,0 0 0 0,0-1 0 0,7-3 3 0,1 1 4 16,-2-2 1-16,14-2 2 0,-8-1 5 0,8-1 6 16,6-1 3-16,0-2 2 0,6 1 1 0,8-4 0 0,-1 0-1 15,6-4 1-15,1 1 1 0,-1-4 2 0,-5 0 9 16,5-1 10-16,1 0 9 0,-1-3 7 0,-5 1 10 0,5-2 7 16,-12 2 5-16,6-5 7 0,-13 4-3 0,6 1-3 0,-12-2-5 15,0 1-1-15,-1 4-4 0,-5-4-3 0,-8 7-7 0,0-4-9 16,0 6-8-16,2-2-8 0,-8 0-7 0,0 4-11 0,0 0-8 15,0 0-8-15,0 0-8 0,-8 4-5 0,8 0-4 0,-6-2-2 16,6 6-3-16,-6-1 1 0,6 1 1 0,0 3 1 16,6-4 1-16,0 5-1 0,2-6 1 0,4 5-1 0,8-3 1 15,-7-1 0-15,13 4 3 0,-6-8-1 0,5 1-2 0,1 0 3 16,7-4 4-16,-7 0 3 0,0 0 3 0,7 0 3 0,6-4 5 16,-7-3 5-16,1 0 3 0,6 0 1 0,-6-5-2 0,-1 1 1 15,7 0 0-15,-13-3-2 0,7 3-1 0,-1-4-4 16,-6 1-1-16,-5-2-1 0,-2 2-3 0,0-1-3 0,-5 1-2 15,-8 3-1-15,1-4-4 0,-1 0-2 0,-6 1-2 0,-6-1-3 16,6 4-5-16,-13-3-7 0,6 2-12 0,-6 1-24 0,0 1-44 16,0-1-71-16,0 3-82 0,-7 1-72 0,0 3-65 0,2 1-87 15,-9-1-155-15,-5 0-59 0,-1 8-17 0,-6 0 31 16</inkml:trace>
  <inkml:trace contextRef="#ctx0" brushRef="#br0" timeOffset="20479.75">8929 1604 84 0,'0'0'222'0,"0"0"-48"15,6 0-48-15,-6 0-41 0,6 4-27 0,0-4-20 16,-6 4-12-16,7-4-4 0,0 0-3 0,6 3-1 0,-7-3 0 15,8 0 0-15,-3 4-3 0,4-4 0 0,-3 0 2 16,8 0 1-16,-1 0 1 0,1 0 0 0,0 0 1 0,5 0 0 16,-5 0 0-16,6 0 1 0,7 0-1 0,-2 0 1 15,3 0-1-15,5 0-4 0,-6-4-1 0,12 4-2 0,-6 0-2 16,1-3-1-16,5 3 0 0,7 0 0 0,-7 0 1 0,14-4 3 16,0 4 2-16,0 0 1 0,6 0 3 0,0-4 1 0,7 4-1 15,-1 0-2-15,0 0-3 0,2 0 0 0,5 0-3 16,-7 0-1-16,7 0-1 0,1-3-2 0,0 3-1 15,-2 0-2-15,2-3 1 0,-1 3-2 0,6 0-1 0,-12 0-1 16,6 0 0-16,1 0 1 0,-9 0-4 0,10 0 3 0,-9 0 1 16,-6 0 0-16,7 0 2 0,-14 0 1 0,1 0-1 15,-13 0-1-15,-1 0 5 0,-5 0-3 0,-1 0 0 0,-7 0-1 16,-6 0 2-16,-7 0 0 0,8-4 1 0,-14 4 0 16,0 0 1-16,0 0 1 0,-6 0 0 0,5 0 2 0,-6 0-3 15,2 0 0-15,-2 0-1 0,0 0-1 0,1 0-1 0,-1 0 1 16,1 0-3-16,0 0 0 0,-1 0-1 0,0 0-1 15,2 0 0-15,-2 0 0 0,-6 0-1 0,6 0 0 16,1 0 1-16,-1 0-2 0,1 0 0 0,-7 0 0 0,6 0 0 16,1 0 0-16,-1 0-1 0,0 0 0 0,8 0 1 0,-8 0 0 15,8 0 1-15,-8 0 2 0,7 0-1 0,-7 0 0 0,8 4 0 16,-2-4-1-16,-5 0 1 0,6 0-2 0,-1 0-1 16,-4 0 0-16,-2 0 0 0,7 0 0 0,-7 3 0 15,2-3 0-15,-2 0 0 0,7 3 1 0,0-3 2 0,-7 0-1 16,1 0 0-16,6 0-1 0,-6 0 0 0,5 0 1 0,1 0 0 15,-6 4-1-15,5-4-1 0,2 0-1 0,-7 0 2 16,5 0 1-16,-4 0 0 0,4 4-1 0,-6-4 0 0,1 0 0 16,6 0 1-16,-6 0 0 0,5 0-1 0,-4 0 0 15,-3 0 0-15,2 0 0 0,-1 0-2 0,-6 0 1 0,8 0 1 16,-8 0 0-16,6 0 0 0,-6 0 1 0,0 0 1 0,0 0-4 16,0 0 3-16,0 0 2 0,0 0 2 0,0 0 2 15,-6 0 0-15,6 0 0 0,0 0 0 0,-8 0 6 0,8 0-3 16,0 0-2-16,0 0-1 0,0 0-1 0,0 0-1 0,0 0 1 15,0 0-3-15,0 0 1 0,0 0-3 0,0 0 1 16,0 0-2-16,0 0 0 0,0 0 0 0,0 0 0 0,-6 0 0 16,6 0-1-16,0 0 1 0,0 0 0 0,0 0 1 15,0 0 1-15,0 0-1 0,0 0-2 0,0 0-1 0,0 0 2 16,0 0-2-16,0 0 1 0,0 0-1 0,0 0 1 0,0 0 1 16,0 0 1-16,0 0 2 0,0 0-2 0,0 0 2 15,0 0-2-15,0 0 1 0,0 0-2 0,0 0 0 16,0 0 0-16,0 0 0 0,0 0-2 0,0 0-1 0,0 0 1 15,0 0 1-15,0 0 0 0,0 0-1 0,0 3 1 0,0-3-1 16,0 0 2-16,-7 0-1 0,7 4 2 0,0-4-1 0,0 0 2 16,0 0 0-16,0 0-2 0,0 4 2 0,0-4-1 15,-5 0 0-15,5 0-2 0,-8 4 1 0,8-4 0 16,0 0-3-16,-7 3 2 0,7-3-2 0,-5 4 3 0,5-4 0 16,-7 3-1-16,7-3-1 0,0 0 1 0,-6 5 2 0,6-5 0 15,0 0 0-15,0 2 0 0,0-2 0 0,-7 4 0 16,7-4 1-16,0 0 0 0,0 4-2 0,0-4 0 0,-7 0 0 15,7 0-1-15,0 4 0 0,0-4 1 0,0 3 0 16,0-3 0-16,0 0 0 0,0 0 0 0,0 4 0 0,0-4 0 16,0 0 0-16,0 0 0 0,0 4-1 0,0-4 0 0,0 0-1 15,0 0 2-15,0 4 0 0,0-4 0 0,0 0 1 16,0 0 0-16,0 2-1 0,0-2 1 0,0 5-3 0,0-5 1 16,0 0 1-16,0 3 0 0,-6-3-1 0,6 0 1 15,0 4 2-15,0-4-1 0,0 0 3 0,0 3-2 0,0-3-1 16,0 0 0-16,0 4 0 0,0-4-1 0,0 0-2 0,0 0 1 15,0 4 2-15,0-4-1 0,0 4 1 0,0-4 0 16,0 3 0-16,0-3 1 0,0 4-1 0,0-4 0 0,0 3-1 16,0-3 2-16,0 4 0 0,0-4-1 0,0 0 1 0,0 0 0 15,0 5-1-15,0-5 1 0,0 0-2 0,0 2 1 16,0-2-1-16,0 0 0 0,0 0 2 0,0 4 0 0,0-4 0 16,0 0 0-16,0 0 2 0,0 4-1 0,0-4 2 15,6 4-2-15,-6-4 1 0,0 0-1 0,0 0 1 0,0 3-2 16,0-3 0-16,0 4 0 0,0-4 0 0,0 0 0 0,7 0-2 15,-7 4 1-15,0-4 0 0,0 0 0 0,0 4 0 16,0-4-1-16,0 0 0 0,0 0 0 0,0 0 0 16,0 0 0-16,0 0 0 0,0 0 1 0,0 0 1 0,0 0 0 15,0 0-1-15,0 0 0 0,0 0 2 0,0 0-1 0,0 0-2 16,0 0 0-16,0 0 0 0,0 0 0 0,0 0 1 0,0 0-2 16,0 0-2-16,0 0 2 0,0 0 1 0,0 0 0 15,0 0 0-15,0 0-1 0,0 0 0 0,0 0 1 16,0 0 0-16,0 0 0 0,0 0 0 0,0 0-2 0,0 0 1 15,0 0 2-15,0 0 1 0,0 0-1 0,0 0 0 0,0 0 1 16,0 0 1-16,0 0 2 0,0 0-1 0,0 0 1 16,0 0 1-16,0 0 1 0,0 0 2 0,0 0 1 0,0 0 1 15,0 0 2-15,0 0 0 0,0 0 1 0,0 0 1 16,0 0 0-16,0 0 0 0,0 0 0 0,0 0 0 0,0 0-2 16,0 0 2-16,0 0-3 0,0 0 1 0,0 0-1 0,7 0-1 15,-7 0 1-15,0 0-2 0,0 0 0 0,0 0-3 16,0 0 0-16,0 0-2 0,0 0-3 0,0 0-1 15,0 0-1-15,0 0 0 0,0 0 0 0,0 0 0 0,0 0 1 16,0 0 0-16,0 0 1 0,0 0-1 0,0 0 1 0,0 0-1 16,0 0 0-16,0 0 1 0,0 0-1 0,0 0-1 0,0 0-1 15,0 0 1-15,0 0-1 0,0 0 0 0,0 0-1 16,0 0 0-16,0 0 0 0,-7 0-1 0,7 0-4 0,0 0-5 16,0-4-5-16,-7 4-7 0,7 0-5 0,0-4-8 15,0 4-7-15,0 0-9 0,0 0-8 0,7 0-5 0,-7-4-9 16,0 1-7-16,7 3-7 0,-1-4-8 0,1 0-8 15,-2 4-10-15,2-4-18 0,-7 2-25 0,8-3-32 0,-8-2-43 16,5 3-53-16</inkml:trace>
  <inkml:trace contextRef="#ctx0" brushRef="#br0" timeOffset="25915.92">3578 2157 67 0,'0'0'303'15,"0"0"-81"-15,0 0-77 0,0 0-54 0,-6 0-31 0,6 4-17 16,-6-1-11-16,-1 2-6 0,0 2-4 0,-6 1 0 16,1 2-2-16,-2 1-1 0,1 0-5 0,0 0-4 0,0 1-1 15,7-2-1-15,-8-3-1 0,8 5 0 0,0-2 2 0,-2-3 0 16,2 1 1-16,0-4 4 0,6 4 1 0,-6-8 4 15,6 2 3-15,0 3 6 0,0-5 4 0,6 0 3 0,-6 0 3 16,6 0-1-16,-6-5-2 0,14 3-2 0,-8-2-5 16,0-4-6-16,8 0-2 0,-1 1-2 0,0-3 0 0,0-2 2 15,-1 1 4-15,2 0 2 0,5-3 6 0,-5 3 4 0,-2-4 2 16,2 5-1-16,-2-5-3 0,2 3-5 0,-8 2-3 16,7-5-5-16,-7 4-5 0,1 3-6 0,0-3-3 0,-1 4-1 15,-6 4-2-15,6-5 1 0,-6 4-2 0,8 4 0 16,-8-3-3-16,0 3 1 0,6 0-1 0,-6 0 0 0,6 3-1 15,-6 1 0-15,7 0 0 0,-1 3 0 0,7 0 1 0,-6 0 0 16,5 2 0-16,2 1 1 0,-1-3 0 0,0 5-1 16,0-4 0-16,0 1-1 0,6-1-4 0,-5 4-9 15,-2-5-11-15,8 3-14 0,-7-2-20 0,1-1-22 0,-2 4-30 16,2-4-45-16,-2 1-77 0,-5-5-133 0,6 1-59 0</inkml:trace>
  <inkml:trace contextRef="#ctx0" brushRef="#br0" timeOffset="30242.89">3825 2710 104 0,'8'-4'176'0,"4"4"-14"15,-5-2-20-15,0-2-28 0,-1 4-26 0,-6-4-18 0,7 4-10 16,-1-4-6-16,-6 4-2 0,0 0-4 0,6-3-1 0,-6 3-1 15,0 0 0-15,0 0-4 0,0-4-3 0,0 4-6 16,0 0-3-16,0 0-4 0,0-4-5 0,0 4-4 0,0 0-5 16,0 0-3-16,0 0-3 0,0 4-1 0,8-4-2 15,-8 4 1-15,0-1-1 0,0 1 2 0,0 4 3 0,0-2 3 16,0 5 2-16,0 1 0 0,0 3 2 0,0-1 1 0,0 4 3 16,6 0 1-16,-6 1 0 0,6 3 1 0,0 1-2 15,2 2 3-15,4 0 4 0,-5 1 0 0,6 3 0 16,0 0 1-16,-1 5 4 0,8-5-1 0,-6 4 0 0,-1 0-1 15,7 4-2-15,-8-1-3 0,0 0-3 0,2 2-2 0,-1 2-5 16,-6 0-1-16,0 0-1 0,-1 0-2 0,0 4-2 16,0-3-1-16,2 2 0 0,-8-2-2 0,6 3-1 0,-6-4-2 15,0 0 0-15,0 1-2 0,-6-1 1 0,-2 0-1 16,8 1-1-16,-12-1 0 0,6 0 1 0,-1 1 1 0,0-2 0 16,-6-1-1-16,7 2 0 0,-2-7-1 0,2 4 2 0,-6-5-1 15,6 1 0-15,-2-4 0 0,2 5-1 0,0-9 0 16,-1 5 0-16,1-5 2 0,-1 1-1 0,0-4 1 0,1 0-1 15,0 0-1-15,-2 0 1 0,2-3 0 0,0-2 0 16,-1-3 0-16,1 5 0 0,6-4-1 0,-7-3 0 0,1-2-4 16,6 1-3-16,-7 0-5 0,7-4-4 0,0 0-6 0,0-3-7 15,0 0-5-15,0 0-8 0,0-1-11 0,0-3-18 16,0 0-29-16,0-3-58 0,0-5-109 0,0 2-97 0,0-6-67 16</inkml:trace>
  <inkml:trace contextRef="#ctx0" brushRef="#br0" timeOffset="30258.51">3937 2689 135 0,'-7'0'178'0,"1"0"-33"0,0 0-34 0,-8 0-30 0,8 0-24 15,0 0-17-15,-2 0-10 0,2 0-3 0,-7 0-4 16,7 0 2-16,-1 0 0 0,0 0 3 0,1 0 1 16,0 0 0-16,-2 0-1 0,2 0 0 0,6 0 1 0,-6 0 1 15,0 0 3-15,-1 0-2 0,7-4 1 0,-7 4-1 0,7 0 3 16,0 0-1-16,-6-4-1 0,6 4 0 0,-7 0-5 16,7 0-3-16,-6-4 3 0,0 4-2 0,6-3 1 0,-7 3 0 15,0-4 0-15,1 4-1 0,6-3 1 0,-6 3 4 16,-2-4-3-16,2 4 2 0,0 0 1 0,-1-3 1 0,7 3 2 15,0 0 0-15,-6 0 2 0,6-4 2 0,-7 4 0 0,7 0 1 16,-6 0-1-16,-1-4 0 0,7 4 2 0,-6 0 3 16,6 0 3-16,-6-4 5 0,6 4 6 0,0 0 5 0,-8 0 3 15,8 0 7-15,-6 0 5 0,6 0 2 0,0 0 3 16,-6 0 1-16,6 0-2 0,0 0-2 0,-7 0-5 0,7 0-4 16,-7 0-7-16,7 0-7 0,0 0-9 0,-6 0-8 0,6 4-7 15,-6-4-6-15,6 0-4 0,0 0-6 0,0 0-2 16,-7 0-4-16,7 0-2 0,0 4-1 0,-6-4-1 15,6 0-3-15,0 4 0 0,-7-4-2 0,7 3 1 0,0-3-2 16,-7 4-1-16,7-4 1 0,0 3-1 0,0 1 0 0,0-4 2 16,0 7 0-16,0-3 0 0,0 0 2 0,0 3 1 0,0-3 3 15,7 2 1-15,-7 2 3 0,7-1-1 0,-7 1 0 16,0 0 2-16,6-2 0 0,-6 1 2 0,7 1-1 16,-7 0 2-16,0-1 4 0,6 4 3 0,-6-4 1 0,6 0 3 15,-6 5-1-15,0-5-2 0,7 1-1 0,-7-2-2 0,7 2-5 16,-7-1-2-16,6 1-2 0,-6-5-1 0,0 4 0 15,6 0 0-15,-6-3 0 0,8 0-2 0,-8 4-2 0,0-5 0 16,6 1-1-16,-6 0-1 0,6-4-1 0,-6 2 0 16,0 3 0-16,0-5-1 0,0 4 1 0,0-1-1 0,0-3 0 15,7 4-1-15,-7-4 1 0,0 3 0 0,0-3 0 0,0 4-1 16,0-4 2-16,0 4 1 0,6-4-1 0,-6 0 0 16,0 4 3-16,0-4 0 0,7 3 0 0,-7 1 1 0,0-4 1 15,0 3 2-15,0 2 1 0,6-3-1 0,-6 2-1 16,0 0 0-16,0 0-1 0,7-1-1 0,-7 5-1 0,6-4-1 15,-6 3-2-15,6-4 0 0,-6 4 2 0,8 1-2 0,-2-1 2 16,-6 1 0-16,6-2 1 0,1 3 0 0,0-2 2 16,-1 4 0-16,-6-7 0 0,6 3 0 0,-6 1 1 0,7-6-1 15,-7 6 1-15,6-4-2 0,-6-1-2 0,0 1 0 16,0-4-1-16,0 4-1 0,0-4 2 0,0 4-2 0,7-4-13 16,-7 0-24-16,0 0-53 0,-7 0-68 0,7-4-67 15,0 0-66-15,0-7-106 0,7 1-179 0,0-2-88 0,-7-3-34 16,0 0 21-16</inkml:trace>
  <inkml:trace contextRef="#ctx0" brushRef="#br0" timeOffset="31023.96">3077 2435 47 0,'0'0'108'15,"0"-2"18"-15,0 2 13 0,5-5 1 0,-5 3-6 0,8 2-16 16,-8-5-19-16,0 5-20 0,0-3-18 0,0 3-13 0,0-4-8 16,0 4-5-16,6-4-4 0,-6 4-1 0,0 0-1 15,7-4-2-15,-7 4-2 0,6 0-2 0,1 0-2 0,-1-3-2 16,8 3-1-16,-8 0-2 0,7-4-2 0,0 4-1 15,0 0 0-15,-7 0-1 0,8 0 0 0,-8 0-1 0,8 0 2 16,-2 0 0-16,-6 4 3 0,8-1 3 0,-1 1 3 0,-7 0 3 16,8 3 3-16,-2 0 2 0,-7 4 0 0,4 1 0 15,-3 1-2-15,7 4-3 0,-7-3-4 0,1 4-3 0,6-4-4 16,-7 5-1-16,8-1 2 0,-8 1-1 0,7-1 2 16,0 0 3-16,-6-3 2 0,5 3 1 0,-6 0 5 0,2-3-3 15,4 0-2-15,-5-1-1 0,0 1-1 0,-1-4-3 0,7 4-2 16,-6-4-3-16,-1 0-3 0,1 0-2 0,-1-4 0 15,-6 4-2-15,6-4-3 0,2-3-4 0,-2 4-7 0,-6-6-8 16,6 2-17-16,-6 0-15 0,7 0-17 0,-7-4-23 16,6 3-24-16,1-3-38 0,6-3-62 0,0-1-115 0,0 0-77 15,-7-2-41-15</inkml:trace>
  <inkml:trace contextRef="#ctx0" brushRef="#br0" timeOffset="32008.35">3572 2535 171 0,'0'-8'208'0,"0"5"-37"15,0-1-36-15,0 1-32 0,0-1-25 0,0-3-20 0,6 2-11 16,-6-1-6-16,0 2 0 0,0 0-1 0,0 1-2 0,0 0-4 16,0-2-2-16,0 1-2 0,0 4-2 0,0-3-2 15,0 3-5-15,0 0-2 0,0-5-2 0,0 5 2 0,0 0 0 16,0 0 0-16,0 0-1 0,0 0-1 0,0 0 1 15,0 0-2-15,0 0-1 0,0 0-2 0,0 0-1 0,0 0-4 16,0 0 2-16,0 0-1 0,0 0-2 0,0-2 0 0,0 2 0 16,0 0 0-16,0 0-1 0,0 0-1 0,0 0-1 15,0 0 0-15,0 0 0 0,0 0 0 0,0 2-1 16,0-2 2-16,7 0-2 0,-7 5 4 0,0-2 2 0,7 1 0 16,-1 4 2-16,0-1 1 0,-6 0 0 0,14 1 1 0,-8 3 2 15,1-4-1-15,-1 4 0 0,0 0-3 0,8-1 1 16,-8 2 4-16,8 3 3 0,-8-5-1 0,7 5 2 0,-7-1 0 15,7 5-1-15,-6 0 2 0,5-2-3 0,2 6-3 0,-8-5 0 16,8 4-3-16,-2 0-1 0,1 4 2 0,1-4 1 16,-2 3 1-16,2-3 5 0,-2 8 1 0,2-5-3 0,-1 1 1 15,-1-1-1-15,2 4-2 0,-8-2 1 0,8 2-2 16,-8-4-3-16,0 5 0 0,7-5 0 0,-6 4 0 0,-1-3 0 16,1 4 0-16,5-5 0 0,-4 0-2 0,-2 1 2 15,0 0 0-15,8 0 3 0,-8 0 1 0,1-5 1 0,-1 4 1 16,0-2 4-16,2 3 8 0,-2-4 3 0,0-1 1 0,-6 5-1 15,6-4 0-15,-6 5-1 0,-6-6-2 0,6 4-1 16,-6-2-9-16,0-2-2 0,-2 1-4 0,-4 0-4 0,-1 1 1 16,6 2-4-16,-6-3 0 0,-1 0-4 0,8 0 2 0,0 0-5 15,-1 0 4-15,1 1 2 0,6-6 0 0,-7 5 2 16,7 0-1-16,0-4-1 0,0 4 2 0,0 0 3 16,7 1-2-16,-7-1-2 0,0 0 2 0,6-1 0 0,-6 2 1 15,0 2 2-15,0-4-4 0,0 2 3 0,-6 3 0 0,6-4 1 16,-7 3-2-16,1-3 1 0,-1 4-2 0,1-3 0 0,-8 2 1 15,8 0-2-15,-6-3-7 0,-2 4 4 0,8 0 0 16,-1 0 3-16,-6-1 2 0,6 0 4 0,1 0 5 16,0 1 0-16,6 0 6 0,-8 4 1 0,8-5 0 0,-6 1-2 15,6 4 2-15,0-5-4 0,0 4-3 0,0-4 1 0,6 5 1 16,-6-4-3-16,0 3 0 0,0-3-6 0,0 3-1 16,0 0 1-16,0 0-1 0,0 1-1 0,0-1-1 0,-6 4-1 15,0 1 1-15,0-2 0 0,-1-2-3 0,0 3 0 16,1-1-3-16,-7 1-2 0,13 1-1 0,-6-2 0 0,-1-2-3 15,7-1 0-15,-7-4 0 0,7 2-6 0,0-1-4 0,0-1-5 16,0-4-4-16,0 1-5 0,0-3-1 0,0-2-3 16,0 3 0-16,-6-6 4 0,6-2 4 0,0 2 5 0,-6-3 4 15,6-4 4-15,-8 4 1 0,8-4 1 0,0 1-3 16,-6-1-7-16,6-3-7 0,0 0-9 0,-6 3-9 0,6-4-8 16,0 1-8-16,0-4-4 0,0 3-1 0,0-3-1 0,0 5 3 15,0-5 0-15,0 3 3 0,0-3-1 0,0 0 0 16,6 4-3-16,-6-4-3 0,6 0-4 0,8 0-3 0,-8 0-3 15,1 0-5-15,0-4-5 0,-1 1-9 0,7-2-13 16,-7 2-24-16,8-4-45 0,-8-4-66 0,0 3-111 0,0-7-48 16</inkml:trace>
  <inkml:trace contextRef="#ctx0" brushRef="#br0" timeOffset="32351.78">3389 3246 165 0,'-6'0'207'0,"-8"-4"-46"0,2 4-49 0,-1-4-46 15,0 4-35-15,5-4-26 0,3 4-20 0,-10-3-15 16,10-1-13-16,-1 1-13 0,0-2-13 0,6-1-15 0,0 2-9 15,0 0-8-15,0-3-1 0,0 3-3 0</inkml:trace>
  <inkml:trace contextRef="#ctx0" brushRef="#br0" timeOffset="32508.15">3428 3077 50 0,'6'-4'66'0,"8"-2"2"0,-1-2 0 16,0 1-5-16,0 3-4 0,0-4 3 0,-6 1-7 0,-1-1-4 15,8 4-6-15,-8-2-3 0,0-2-5 0,1 1-4 0,-1-1-10 16,1 5-7-16,-7-4-7 0,7 0-9 0,-1 3-3 15,-6-4-1-15,6 5-4 0,-6-1-3 0,7 0-6 16,-7 0-9-16,7 2-18 0,-1-3-19 0,0 2-25 0,1-1-26 16,-7 1-32-16,7-1-35 0</inkml:trace>
  <inkml:trace contextRef="#ctx0" brushRef="#br0" timeOffset="32789.39">3845 2748 11 0,'0'-5'276'0,"0"2"-35"0,0 0-45 16,-6-1-54-16,6 0-46 0,-6 4-30 0,6-4-21 15,0 0-13-15,-8 4-7 0,8 0-3 0,0-3-3 16,0 3 0-16,0 0-5 0,0 0 0 0,0 0-5 0,0 0 0 16,0 0-3-16,0 0-4 0,0 0-1 0,0 0-3 0,0 3 2 15,0 5 2-15,0-4 5 0,0 6 4 0,0 2 4 0,0 2 5 16,-6 5 5-16,6 3 1 0,0 3 1 0,0 4-1 15,6 5 0-15,-6-1-2 0,8 3-4 0,-2 4-3 16,0 1-4-16,1-1-1 0,6 4-2 0,-6 0-3 0,5-1-3 16,2 5-6-16,-2-3-5 0,2-2-9 0,-1 1-11 0,0 0-14 15,-7 1-15-15,7-5-21 0,-7-4-34 0,8 1-44 16,-1-4-73-16,-6 3-97 0,-1-6-50 0</inkml:trace>
  <inkml:trace contextRef="#ctx0" brushRef="#br0" timeOffset="74623.1">2986 6082 129 0,'0'0'165'0,"-7"0"-25"0,7 0-23 15,0 0-24-15,0 0-21 0,0 0-18 0,-7 0-14 0,7 0-10 16,0 0-5-16,-6 2-4 0,6-2 0 0,0 0-1 0,0 0 0 16,0 0 0-16,0 0 1 0,0 0 1 0,0 0 0 15,0 0 1-15,0 0 1 0,0 0 1 0,0 0-1 16,0 0 3-16,0-2-1 0,0 2-1 0,0 0 1 0,0-5-1 15,0 5 1-15,0 0 0 0,0 0 1 0,0-3-1 0,0 3 0 16,0 0-1-16,0 0-3 0,0 0-1 0,0 0-1 0,0 0-4 16,0 0-3-16,0 0-2 0,0 0-3 0,0 0-2 15,0 0-1-15,0 0-3 0,0 0-2 0,0 0 0 16,0 0-1-16,0 3 1 0,0-3-1 0,0 0 0 0,0 5 0 16,0-3 1-16,0 2 2 0,0 0-1 0,0 3 2 0,0 1-2 15,0-2 2-15,0 6-1 0,0-1 1 0,0 0 3 16,0 3 1-16,0 1 0 0,0 0 3 0,0 3 1 0,0-3-1 15,0 0 2-15,0 3 0 0,0-4-2 0,6 5 1 16,-6-5-3-16,7 1 1 0,-7 4-1 0,0-4-1 0,7-1 0 16,-7 1 0-16,0-1 0 0,6-2-2 0,-6 2 0 0,0-3-4 15,0 1 2-15,0-3 0 0,6 3-2 0,-6-4-1 16,0-1 1-16,7 0 0 0,-7 0 1 0,0-3 0 0,0 0-1 16,0-1 2-16,0 1 1 0,0-4 2 0,0 3 1 15,0-3 1-15,0 0 1 0,0 0 3 0,0 0 0 0,0 0 0 16,0 0 0-16,0 0 1 0,0 0-4 0,0-3-3 0,-7-1-9 15,7 1-13-15,-6-1-19 0,6-4-23 0,0 1-27 16,0-3-46-16,6-2-73 0,-6-3-126 0,7-4-85 16,-7 2-37-16</inkml:trace>
  <inkml:trace contextRef="#ctx0" brushRef="#br0" timeOffset="75029.25">3082 6045 200 0,'-5'-4'284'0,"5"4"-80"0,0-5-72 0,0 5-46 16,5-2-26-16,-5-2-17 0,8 0-8 0,-2 4-6 15,7-4-4-15,-6 1-3 0,6 3-1 0,0-4-7 0,0 0-2 16,0 0-4-16,6 4-2 0,1 0-1 0,0-3 2 0,-1 3 1 15,1 0 0-15,0 3 1 0,6-3 5 0,-1 0-2 16,1 4 1-16,7 0 0 0,-7 3-1 0,6-3-2 0,-5 6-2 16,-1-5-1-16,0 6 0 0,-7 0-2 0,-5 0 1 15,5-1-1-15,-6 5 1 0,-7-3 0 0,8 2 1 0,-14 4 0 16,0-4 0-16,-7 5 2 0,-6-4-2 0,0 3 2 0,-13 1 1 16,0-1 0-16,-7 0-1 0,1 0 0 0,-8-3-2 15,-5 4-1-15,-7-1-1 0,7-3 0 0,-8 3-3 0,7-3 1 16,-5-1-1-16,-3-2 2 0,10 2-1 0,-2-3-1 15,1 1 0-15,5-3-1 0,8-1 0 0,-2 0-1 0,9-2-5 16,-1 2-8-16,7-4-13 0,5-1-20 0,8-3-28 16,6 0-57-16,0-3-128 0,13-1-98 0,0-4-53 0</inkml:trace>
  <inkml:trace contextRef="#ctx0" brushRef="#br0" timeOffset="75544.95">4113 6059 328 0,'6'0'294'0,"-6"4"-104"0,0-4-77 15,0 4-47-15,-12 3-25 0,5 1-15 0,-7-2-6 0,-6 5-3 16,2 3-2-16,4-2-4 0,-11 6 0 0,5-4 0 15,-6 5-2-15,6 0-2 0,-5-1 0 0,-1 1 0 0,-1-2 0 16,1 5 0-16,0-3 0 0,0-2 2 0,0 2-1 0,7-4 1 16,-8 4 1-16,8-5-1 0,0 1 1 0,-1-1-1 15,0-3-1-15,7 0-2 0,0 1 1 0,6-4 0 0,-5-2 0 16,5 2 1-16,7-5 3 0,0 1 7 0,0-4 6 16,0 4 6-16,7-4 1 0,5-4 3 0,2 0 2 0,-1 1 1 15,6-5-1-15,8-3-3 0,-2-1-4 0,1 2-3 16,0-5 0-16,7 1-4 0,-1-5-2 0,1 2-3 0,-1-2-2 15,2 1-4-15,-2-5 0 0,1 5-4 0,-1-4-2 0,-5 1-1 16,-3 2-2-16,3-3 1 0,-1 3 0 0,-6 1-2 16,-1 4 1-16,1-1 0 0,-7 3 0 0,-7 6 2 0,7-5-1 15,-7 3 1-15,2 4 0 0,-8 2 0 0,6-3-2 16,-6 2 2-16,7 3-2 0,-7 0-2 0,0 3 0 0,6 4-1 16,-6-3-1-16,6 7 2 0,-6-3-1 0,7 3 0 0,-7-1 0 15,0 5 0-15,7-1 0 0,-7 1 0 0,6 4 0 0,-6-5 1 16,0 5 0-16,6-4 0 0,-6-1 1 0,0 1 0 15,0-1 0-15,8 1-1 0,-8-5 1 0,0 7-1 16,6-7 1-16,-6 1-1 0,6-1 1 0,-6 2-1 0,0-1-2 16,7-4-1-16,-2 4-3 0,3-4-9 0,-2 1-10 0,-6-1-13 15,6-3-17-15,-6-1-24 0,7 0-35 0,-1-3-66 16,-6 0-122-16,8-3-84 0,-16 0-47 0</inkml:trace>
  <inkml:trace contextRef="#ctx0" brushRef="#br0" timeOffset="75732.2">3637 6330 69 0,'-6'0'394'15,"6"0"-87"-15,0 0-96 0,0 0-76 0,6 0-48 16,0-4-28-16,14 4-16 0,-6 0-11 0,11-2-5 0,1 2-6 16,14-5-7-16,-1 5-5 0,13-3-3 0,-7-1-1 0,14 4-3 15,-7-5-1-15,7 5 1 0,-8-3-5 0,2 3-8 16,-1 0-17-16,-7 0-24 0,7-3-41 0,1-1-71 15,-8 0-140-15,1 1-83 0</inkml:trace>
  <inkml:trace contextRef="#ctx0" brushRef="#br0" timeOffset="76060.45">5045 6048 205 0,'-15'-7'380'0,"4"2"-106"0,-9 3-105 0,7-2-64 0,-7 0-34 15,8 4-23-15,-8 0-12 0,6 4-8 0,-5 0-6 0,7-2-2 16,-8 10-4-16,0-5-4 0,1 5-5 0,-2 3 0 16,1-1-2-16,9 3 0 0,-3-2-1 0,1 7-1 15,1-3 1-15,4 3-1 0,-4-4 0 0,6 5-1 0,-2-6 1 16,1 2 0-16,7 0-2 0,7-2 1 0,1-2 0 0,-8-4 0 16,12 4 2-16,-6-7 3 0,8 2 4 0,-1-3 9 15,0 1 10-15,0-4 13 0,-1-1 14 0,1-3 10 0,1 0 14 16,6-3 10-16,6-1 13 0,0-4 14 0,-7 1 13 15,6-3 9-15,2 2 8 0,-7-7 11 0,-1 4 0 0,1-1-3 16,-7 2-9-16,-1-5-20 0,-4 4-21 0,-2-3-18 0,-6-1-22 16,-6 1-20-16,-2 3-19 0,-4-3-14 0,-1 2-17 15,0-3-29-15,-6 5-33 0,-1 1-41 0,1-1-41 0,-1 3-36 16,6 3-30-16,2-4-28 0,-1 5-18 0,7-1-6 16,-2 1-11-16,2-2-25 0,0 5-57 0,-1 0-68 0,0 0-32 15</inkml:trace>
  <inkml:trace contextRef="#ctx0" brushRef="#br0" timeOffset="76278.95">4809 6161 68 0,'7'0'410'0,"-7"0"-82"0,0 0-101 0,0 0-81 0,0 0-52 16,0 0-34-16,0 0-19 0,0 5-11 0,0-2-7 0,0 0-3 16,-7 1-3-16,7 4 1 0,-5 3-2 0,5-3-2 15,0 2 0-15,0 1 1 0,0 4 0 0,0-5-2 0,5 5-1 16,2-4-3-16,7 4 2 0,-1-4-1 0,6 0 3 15,0 3-1-15,1-2-3 0,6-1 1 0,7 0 0 0,0-4-2 16,4 4-1-16,10 0-2 0,-1-4-3 0,-9 0-1 16,17 1-6-16,-8-1-12 0,-1 0-23 0,1-4-28 0,-1 2-55 15,-5-1-94-15,-7-1-131 0,-1-3-68 0,-13 5-34 16</inkml:trace>
  <inkml:trace contextRef="#ctx0" brushRef="#br0" timeOffset="78481.58">3807 6795 28 0,'6'0'196'0,"0"0"-26"0,-6 0-28 0,6 0-34 16,-6-4-29-16,8 4-24 0,-8 0-16 0,0 0-12 0,0 0-5 15,0-3-3-15,0 3-5 0,0 0-3 0,0 0-3 16,0 0-1-16,0 0-2 0,0 0-4 0,0 0 0 0,0 0-2 16,0 0-1-16,-8 3 0 0,8-3 1 0,0 0-1 0,0 0 2 15,0 0 0-15,0 0-1 0,0 0 2 0,0 0 2 16,0 0 1-16,0 0 0 0,0 0 3 0,0 0 2 0,0 0 1 15,0 0 3-15,0 4 0 0,0-4-1 0,0 0 0 0,0 0-1 16,0 0 0-16,0 0-1 0,0 0-3 0,0 0 0 16,0 0 0-16,0 0 0 0,0 0-1 0,0 0-1 0,0 0-1 15,0 0 1-15,0 0-2 0,0 0 1 0,0 0-1 16,0 0 1-16,0 0-1 0,0 0-1 0,0 4-1 0,0-4 1 16,0 0 0-16,0 4-2 0,0-4 0 0,0 0 1 15,-6 3-1-15,6-3 2 0,0 4 0 0,-6 0 0 0,6-4 1 16,-6 3 0-16,6 1 2 0,-7 0-3 0,7-4 2 15,0 3-1-15,0 1 0 0,0 0 0 0,0-4-2 0,0 3 2 16,0 1-1-16,0-1-1 0,0 1 1 0,0-4 0 0,0 4 0 16,0 0 0-16,0-1 2 0,0-3-3 0,0 4-1 0,0 0 2 15,0 0 1-15,0-2 0 0,-7 2 4 0,7 0 0 16,0 0-1-16,0-1 1 0,0 2 0 0,0-2-1 16,0 1-1-16,0 0-1 0,-6-1-4 0,6 0 0 0,0 1 0 15,0 0-1-15,-7 0 1 0,7-4 1 0,0 3 4 0,0 1-2 16,0 0 3-16,0-1-2 0,0-3 2 0,0 4 3 15,0 0-2-15,0-1 0 0,0-3-3 0,0 4 0 0,0 0 0 16,0-1 0-16,0-3-1 0,0 4 0 0,0-1-5 16,-6 1 2-16,6 0 3 0,0 0-2 0,0-1 1 0,-6 1 1 15,6-1-2-15,0 2 1 0,0-3 4 0,-7 2-4 0,7 0-2 16,0 0 0-16,0-1 2 0,0 5-1 0,0-2 0 16,0 0-1-16,0 0 1 0,-7-3 2 0,7 5 0 15,-6-4 4-15,6 3-5 0,0 1 1 0,-6-1 0 0,-2-3 3 16,8 3 1-16,-6 0 0 0,0 1 1 0,-1-1-2 0,7 1 1 15,-6-2 0-15,6 2 0 0,-7-1-2 0,7-3-1 0,0 2 0 16,-6 0-2-16,6 0 2 0,-7-3-2 0,7 1 2 16,0 4-1-16,0-4 1 0,0 0 0 0,0-2-1 15,0 5 0-15,0-2-1 0,0-1 2 0,0-1-3 0,0 5 2 16,0-5 1-16,0 1-3 0,0-1 1 0,-6 5-1 0,6-5 0 16,0 4 0-16,-6-3 0 0,6 4-1 0,0-5 0 15,0 5 0-15,0-2 0 0,0-1 1 0,0 2-1 0,0 0 0 16,0-3 2-16,0 3 0 0,0 0-1 0,0 0 0 0,-8 2-1 15,8-2 2-15,-6 0-1 0,6-1 0 0,0 3-2 16,0 2 0-16,0-4 1 0,0 0 0 0,0 5-1 0,0-2 1 16,0-3 0-16,0 5 0 0,0-5 2 0,0 3-1 15,0 2-1-15,0-1 1 0,0-5 1 0,0 6-2 0,0-1 0 16,0 0 0-16,0 1 0 0,0-5 0 0,0 3 0 0,0 2 0 16,0-2 0-16,0 1 0 0,0 0 1 0,0 3 1 15,0-2 0-15,0 2-2 0,0-2-1 0,0 3 1 0,6-5 0 16,-6 5 0-16,0-1 0 0,8 1-1 0,-8-4 0 15,0 4 1-15,0-1 2 0,0 2 0 0,0-6-1 0,6 5-1 16,-6 0 0-16,0-5 0 0,0 2 0 0,0 2 0 0,0-3-1 16,0 0-1-16,6 0 1 0,-6 0 1 0,0 0 1 15,0 0 0-15,0 1-1 0,0-3 0 0,0 3 2 16,0-4-2-16,0 3 1 0,0-1-1 0,0-2 0 0,0-1-1 16,0 1 0-16,0-1 1 0,0 0-1 0,0 0 0 0,0 0 1 15,0 1-1-15,0-1 0 0,0-2 1 0,0 2 1 0,0-5-1 16,0 2 0-16,0 0 0 0,7 0 0 0,-7 0 0 15,6 0 0-15,-6-1 0 0,7 1 0 0,-1-2-1 16,-6 4 1-16,7-6 0 0,-1 2 1 0,0 2-1 0,2 0 0 16,-2-4 0-16,-6 4 0 0,6-1 0 0,1 1 0 0,-7-4-1 15,0 4 1-15,7 0-1 0,-7-2 1 0,6 3 0 0,-6-2 0 16,0 1 0-16,6 0 0 0,-6-1 1 0,0 1-1 16,0 0 0-16,7-1 1 0,-7 4 0 0,0-3-1 15,0 0 0-15,0-1 0 0,0 2 1 0,0-2 0 0,0 0-1 16,0 1-1-16,0 0 1 0,0-1 0 0,0 2 0 0,0-2-1 15,0 1-1-15,0-2 0 0,0 4 0 0,0 0 2 16,0-2 0-16,0 0 0 0,0 3 0 0,-7-3 0 0,7 0 2 16,0-2-2-16,0 6 0 0,0-4-1 0,0 0-1 15,-6 3 0-15,6-3 0 0,0 3 2 0,-6-4 0 0,6 5-1 16,0 0 0-16,0-5 1 0,0 4 1 0,0 0 0 0,0 1 0 16,0-1 0-16,6 0-1 0,-6 0 0 0,0 5 1 15,6-4-1-15,1 2 0 0,-7 1 1 0,6 0-2 0,-6 0 0 16,7 1 1-16,-7 2 0 0,0-3 0 0,0 3 2 15,0 1-1-15,-7 4-1 0,1-5 2 0,-1 1 0 0,1 4-1 16,-7-5 0-16,6 4-1 0,-5 0-1 0,4-3-1 0,-4 3 2 16,-1-3-1-16,6 3 1 0,1-3-1 0,-1 4 0 15,1-5 1-15,0 1 1 0,6-1 0 0,0-3-1 0,0 0-1 16,0 4 1-16,0-8 1 0,0 4-1 0,0 0 1 16,0-3-1-16,0-1-1 0,0 0 2 0,6-3 0 0,-6 3-2 15,6-3 0-15,-6 0 1 0,0-1 0 0,7 1-1 16,-1-4-3-16,-6 3-7 0,7-3-17 0,-1 0-23 0,7-3-41 15,1-1-66-15,-2 1-108 0,2-5-85 0,-2 1-56 0</inkml:trace>
  <inkml:trace contextRef="#ctx0" brushRef="#br0" timeOffset="78809.62">3474 8594 432 0,'-6'-8'354'0,"6"6"-125"0,-7-3-94 0,7-2-50 0,0 7-25 16,0-3-21-16,0 3-12 0,0 0-7 0,7 0-5 15,-7 0-4-15,0 3-2 0,6-3 0 0,-6 7-1 0,7 0 1 16,-1 5 0-16,-6-1 1 0,7 0 1 0,-1 4 1 0,-6-1-2 16,7 1 1-16,-1 3 3 0,0-3 0 0,2 3 0 15,-2 1 0-15,-6-2 0 0,0 2 2 0,6-4-1 16,1 3-1-16,6-3-1 0,-6 3-1 0,5-3 1 0,-5-1 1 15,12-3 3-15,-5 4 2 0,-1-8 6 0,6 4 5 0,8-3 7 16,-2-5 7-16,1 1 5 0,7 0 6 0,13-4 0 0,-1-4 0 16,7 0-3-16,7 1-6 0,6-8-7 0,0 3-7 15,7-6-8-15,0 2-8 0,-7 1-5 0,7-3-5 16,-8-1-6-16,-4 4-16 0,-2-3-26 0,0 3-29 0,-6-3-41 16,-5 2-68-16,-15-2-138 0,1 2-100 0,-15 4-70 15,-10 2-25-15</inkml:trace>
  <inkml:trace contextRef="#ctx0" brushRef="#br0" timeOffset="79575.1">914 9462 19 0,'19'0'128'0,"1"0"10"0,0 0 0 15,-9-2-7-15,3 2-13 0,-1-5-23 0,0 5-23 0,1-3-24 16,-8 3-15-16,6 0-10 0,-4 0-5 0,-2-4-3 0,-1 4-2 16,3 0-1-16,-2-5-2 0,0 5 1 0,2 0-1 15,-8 0 1-15,6-3-1 0,-6 3-1 0,5 0 0 0,-5 0 1 16,0 0 2-16,0 0 1 0,0 0 1 0,-5 0 0 0,5 0 3 16,0 0-2-16,0 0 0 0,0 0-3 0,0 0-2 0,0 0-3 15,-6 0-1-15,6 0-2 0,0 0-1 0,0 0 1 0,0 0-1 16,6 0 1-16,-1 0 2 0,3 0 2 0,5 0 3 15,-7 0 2-15,8 0 1 0,-8 0 0 0,7-3 2 0,1 3-1 16,3 0 0-16,3 0-1 0,0-4-1 0,0 4 1 0,6-4 3 16,7 4 0-16,-2-3 0 0,9 3 1 0,0-3 1 0,11-2-1 15,-5 1 0-15,13 1-4 0,6-1-3 0,6 1 0 0,-4-1-3 16,10 1 0-16,8-5-1 0,6 4 0 0,7 1 2 16,7-4 1-16,4 0 0 0,2 3 2 0,14-4 0 0,-9 1 0 15,14-1-1-15,-12 6 1 0,0-3-5 0,-2-2-3 16,-6 4 0-16,-10 3-3 0,-3-5 1 0,-12 5 0 0,-1-3-1 15,-5 3-1-15,-8 0 0 0,-12 0 0 0,0 0-1 0,-1 0 0 16,-11 0 0-16,-9 0 0 0,7 0 1 0,-12 0 0 16,0 0 0-16,0 0 3 0,-8 0-1 0,-5 0-2 15,0 0 2-15,-7 0-1 0,-8 0-1 0,9 0 0 0,-14 0 0 16,6 0 0-16,-6 0-1 0,7 0-1 0,-7 0-5 0,-7 0-5 16,7 0-9-16,-6 0-15 0,0 3-20 0,-7-3-39 0,0 5-76 15,-7-2-133-15,0-3-83 0,-13 4-41 0</inkml:trace>
  <inkml:trace contextRef="#ctx0" brushRef="#br0" timeOffset="80402.98">1050 9602 149 0,'0'0'271'0,"-6"0"-50"0,6 0-53 0,0 0-47 0,0 0-37 16,0 0-25-16,0 0-16 0,0 0-12 0,0 0-9 0,0 0-7 15,0 0-4-15,0 0-4 0,0 4 0 0,0-4 0 0,0 4 2 16,0-4 3-16,0 2 1 0,6 5 4 0,-6 1 4 16,6 0 0-16,-6 3 1 0,0-1 1 0,8 5-1 0,-2-1 1 15,-1 5 2-15,3 0 0 0,-2 2-1 0,0 2 3 0,2 2 6 16,3 4 2-16,-3 1 3 0,-1 3-1 0,-1 4-2 0,0 3-4 15,1 0-4-15,6 4-3 0,-6 0-6 0,-1-1-7 0,8 1-3 16,-2 1-2-16,1 2-3 0,7-3 0 0,-8-3 0 0,2 3-1 16,6-4-1-16,-8-1 1 0,8 3-1 0,-7-6-1 15,7 1 1-15,-9 0-1 0,4-1 1 0,-2-7 1 0,-7 1 0 16,7-1 1-16,-6-3 0 0,-1-1 1 0,0-6-2 0,2 2 0 16,-2-2-2-16,-6-4 0 0,6-1-1 0,1-3-1 0,-1 1 2 15,1-2 0-15,-2-3 1 0,-5 1 4 0,14-1 0 16,-8 1 2-16,2-5 2 0,4 4 5 0,2-3 5 0,-2-4 4 15,8 4 5-15,6-4 0 0,7 0 4 0,6-4 3 0,0 4-1 16,7-4-3-16,-1 0-5 0,14 1-4 0,-1-4-4 0,7 3-3 16,0-3-3-16,7-1-3 0,13 5 0 0,0-4 1 0,5 0 0 15,8-1 0-15,7 4 2 0,6-4-2 0,-1 5-1 16,8-3 0-16,6 1-3 0,-7-2-3 0,7 3 0 0,-1 0 0 16,7 1-3-16,1-1 0 0,-1-3 1 0,0 7-1 15,2-3 0-15,-9-2 0 0,-5 1 0 0,-2 4-2 0,-5-3 1 16,-13 3-1-16,-1 0 1 0,-13 0 0 0,-4-3 1 0,-10 3-1 15,-4 0 0-15,0 0 1 0,-14-4 0 0,0 4 2 16,-7 0-2-16,-5 0 0 0,-9-4-1 0,3 4-1 0,-8-3 2 16,0-1 0-16,-7 0 0 0,1 0 1 0,-7 1 2 15,-6-1 1-15,6-6 2 0,-7 2 4 0,-6 1 4 0,0-7 5 16,0 2 7-16,-6-7 6 0,-1 1 7 0,1-4 12 0,-1 1 7 16,-6-8 6-16,7-2 5 0,-8 2 0 0,2-7-6 15,5-1-5-15,0-3-6 0,1 0-10 0,-1-8-9 0,1 1-11 16,6-6-9-16,0-5-6 0,6 0-5 0,1-5-3 15,6 0-4-15,-6 2-7 0,5-5-9 0,2 0-11 0,-3 4-11 16,-3 3-23-16,-8 8-26 0,-8 0-24 0,-3 8-24 16,-3 1-24-16,-5 9-24 0,-13 4-22 0,-2 7-46 0,-6 0-61 15,-4 3-102-15,-8 5-45 0,0 3-13 0</inkml:trace>
  <inkml:trace contextRef="#ctx0" brushRef="#br0" timeOffset="80980.98">1650 9975 35 0,'0'-3'327'0,"0"3"-66"16,6 0-70-16,-6-4-62 0,7 4-50 0,-7 0-31 0,0 0-16 15,6 0-9-15,-6 0-6 0,7 0-2 0,-7 0-3 0,6 0-5 16,-6 0 0-16,0 4-2 0,7-1-3 0,-7 4 1 15,6-3 3-15,-6 4 4 0,7 2 3 0,0 1 6 0,-7 0 1 16,6 3 7-16,0 2 2 0,0 2 2 0,2 1-1 0,-2 3-2 16,0-5-2-16,1 6-4 0,-1-2-1 0,1 1-4 0,-7 4-3 15,7-4-3-15,-1 0 3 0,0 4-5 0,2-4-4 0,-8 0 4 16,6-5-4-16,0 6-3 0,0-4 0 0,-6-1 0 16,7 0-6-16,0-4 1 0,-1 1 2 0,1-1-4 0,-1 3 2 15,7-7 0-15,-6 1-10 0,5-3-17 0,2-1-23 0,-1-4-36 16,0 1-68-16,0-4-114 0,-1 0-90 0,-4-4-57 0</inkml:trace>
  <inkml:trace contextRef="#ctx0" brushRef="#br0" timeOffset="81277.78">1709 9957 188 0,'-7'-11'474'0,"0"1"-85"0,7-5-149 0,0 7-95 16,0-3-53-16,14-1-27 0,-2 6-13 0,8-5-7 0,-1-1-6 16,7 5-9-16,0 0-5 0,1 0-10 0,5 3-3 0,-6 0-3 15,7 1-4-15,-7-1-3 0,6 0-1 0,-5 4-1 0,-1 0-1 16,0 0 3-16,-7 8-1 0,1-5 0 0,-8 5-1 0,2-1-1 16,-7 4 0-16,-1 4 0 0,-6 0 1 0,-6-1 1 15,-8 5 0-15,1 2 2 0,-7-2-2 0,2 2 1 0,-9 1 0 16,1 0 1-16,0-3-1 0,-7 3-1 0,1-3 0 0,-1-2 0 15,1 2 1-15,6-5-1 0,-7 5 0 0,7-8-1 0,0 4-2 16,13-4-3-16,-7 0-6 0,8 0-11 0,12-4-17 0,0 0-20 16,0-3-29-16,12 3-41 0,8-7-78 0,-7 0-141 15,13 0-74-15,0-4-35 0</inkml:trace>
  <inkml:trace contextRef="#ctx0" brushRef="#br0" timeOffset="81558.98">2862 9968 323 0,'-14'-3'389'0,"7"-1"-113"16,-13 0-110-16,9 4-71 0,-9 0-40 0,-6 4-22 16,0 0-14-16,-1-1-6 0,-4 8-4 0,-2-4-1 0,-7 8-1 15,8-1-1-15,6 2 1 0,-7 1-1 0,8 2 1 0,-1 0-2 16,6-2 2-16,7 5 0 0,-1-3 0 0,2-2 2 0,12 3 0 15,-6-3 4-15,12-1 1 0,-6-2 6 0,12 1 2 16,2-1 1-16,4-3 4 0,2 1 2 0,7-2 1 0,6-3 1 16,-1 1-4-16,6-1-4 0,9-3-2 0,-3-1-3 0,10 2-2 15,4-5-4-15,1 0-2 0,11 0-3 0,-4 0-1 0,7-5-12 16,-2 2-15-16,0-4-25 0,2 3-40 0,-8-4-76 16,6-2-139-16,-6 3-97 0,-6-5-52 0</inkml:trace>
  <inkml:trace contextRef="#ctx0" brushRef="#br0" timeOffset="86526.56">3793 10203 288 0,'-6'-5'230'0,"-7"5"-69"0,0-3-60 0,0 3-40 16,-1-3-20-16,-5 3-7 0,6 0-3 0,0 0 2 0,1 0 3 15,-2 0 4-15,8 0 2 0,-1 0 5 0,0 0 1 0,7 0-2 16,-6 0 1-16,6 0-3 0,-6 0-1 0,6 0-1 15,0 0 0-15,0 0-2 0,0 0-2 0,6 0 0 16,-6 0-5-16,0-4-4 0,0 4-5 0,0 0-5 0,0 0-4 16,0 0-4-16,0 0-4 0,0 0-3 0,0 4-1 0,0-4-3 15,0 0-2-15,-6 0 1 0,6 6-1 0,0-1 2 16,-7 2 2-16,1 4 1 0,-8 0 0 0,8 0 3 0,-7 3 3 16,0 5 5-16,7-5 0 0,-1 8 0 0,0 1 3 15,1 2 1-15,6 1 1 0,0 3-1 0,0 0 1 0,0 8-5 16,0-4 0-16,0 7-2 0,6 0-2 0,-6 5 0 0,7-2-2 15,-7 2-1-15,7-2-4 0,-7 1 3 0,0 4-3 16,0-4 0-16,0 0-1 0,-7 0 1 0,0-1-2 0,1 1 1 16,-1-3-2-16,1 2 1 0,0-2 1 0,-8-4-2 15,8-1 0-15,-1 0 1 0,1-1 0 0,-1-6-1 0,7-3 1 16,-6-1-1-16,-1-4-1 0,7 1 0 0,-6-3 1 0,6-4 1 16,-7-4 5-16,7 0 11 0,-7-4 18 0,7 0 29 15,0-3 40-15,-6 0 44 0,6 0 36 0,-6-4 19 0,6-4 7 16,-8 4 0-16,2-8-13 0,0 1-26 0,0 0-38 0,-1-1-42 15,-6 1-28-15,6 0-24 0,1 0-13 0,-8-1-9 16,8 5-7-16,0-1-3 0,6-1-3 0,-6 3-5 16,6 2-11-16,-7-5 5 0,7 5-8 0,0 5-8 0,7-5-4 15,-7 2-5-15,6-2-3 0,0 5-10 0,0-1-1 0,8 3-10 16,-8-3 6-16,8-1 5 0,-1 4 6 0,-1-3 5 0,8-4 8 16,-7 4 10-16,7-4 9 0,-1 0 7 0,0 0 7 15,8-4 7-15,-1 0 4 0,0 1 5 0,7-4 0 16,-1-4 4-16,1 0 1 0,5 0 2 0,2-5-3 0,5 1-2 15,1 1-3-15,-7-1-4 0,-6-3-7 0,5 4-24 0,-11-1-38 16,-1 1-49-16,-6-5-51 0,-8 7-46 0,8-5-46 16,-14 5-46-16,1-2-55 0,-7 3-74 0,0 4-107 0,-19 3-35 15,-7 1 9-15</inkml:trace>
  <inkml:trace contextRef="#ctx0" brushRef="#br0" timeOffset="87010.82">2340 11715 194 0,'0'-3'436'0,"0"-1"-107"15,0 1-121-15,0-1-87 0,0 4-51 0,0-4-30 16,7 4-14-16,-1 0-7 0,0 0-2 0,-6 0 0 0,7 4 1 16,0 0 2-16,0 3 0 0,-1 0 0 0,-6 0-1 0,6 9 0 15,-6-2-1-15,-6 1 0 0,6 3-3 0,-6 4-1 0,-1 0-1 16,-7 0 0-16,2 3 0 0,-1 1-2 0,0 0 0 0,-1-1-1 15,2 1 1-15,-1-4-1 0,6 3-1 0,-6-2 1 16,7 2 2-16,-8-3 0 0,1 0 0 0,7-3-1 0,-8 2-1 16,9-3-1-16,-8 0 1 0,6-2-1 0,7 3-3 0,-7-5-1 15,7-3 2-15,7 0-1 0,-7 0 0 0,0 0 0 0,7-1 0 16,-1-1 2-16,1-2 4 0,5-1 5 0,1-2 4 0,8 4 6 16,-2-4 5-16,7-4 6 0,6 3 2 0,0 1 3 15,1-4-3-15,7 0-2 0,5 0-4 0,8 0-6 0,-3 0-6 16,3 0-6-16,5 0-4 0,-4 0-5 0,4 0-10 0,-5-4-10 15,4 1-14-15,-4 3-20 0,-1-4-18 0,1 4-23 16,-2 0-27-16,0-4-32 0,3 0-44 0,-9 0-71 16,1 1-126-16,-1 0-62 0,-5-2-22 0</inkml:trace>
  <inkml:trace contextRef="#ctx0" brushRef="#br0" timeOffset="87401.35">3533 12122 460 0,'-39'0'465'16,"-1"0"-145"-16,8 4-130 0,-7 3-79 0,-7 1-41 0,7-1-20 15,-6 5-11-15,5-2-5 0,0 5-3 0,9-2-3 16,-2-1-3-16,1 3-5 0,12-1-5 0,1 1-5 0,-1 0-4 16,7-4-3-16,0 3-2 0,7-3-3 0,6 1-1 15,0-2 0-15,0-2-1 0,6 3-3 0,0-9-1 0,8 6-2 16,5-4 0-16,1-4 3 0,0 0 2 0,5 0-2 0,-5-4 3 15,6 2 4-15,0-6 4 0,-1 1 4 0,9-1 4 16,-8-3 2-16,-1 1 6 0,-5-2 9 0,5-3 9 0,-4 4 8 16,-2 1 5-16,-5-2 6 0,-2 1 5 0,2 0 7 15,-8 4 3-15,1-4 2 0,-7 4-3 0,0 2-7 0,6 3-5 16,-6-3-8-16,0 3-11 0,0 2-11 0,0 0-12 0,0 0-10 16,0 0-11-16,0 2-3 0,0 3-3 0,0-3 1 15,6 6 2-15,-6 0 1 0,0-1-1 0,6 5 1 0,2-6 0 16,-2 5 0-16,0-3-1 0,8-2 1 0,-8 6 1 15,7-5 0-15,0 1-2 0,0-1-3 0,1 0-4 0,-2 0-9 16,8 1-7-16,-7-1-12 0,0 1-14 0,6-4-17 16,8-1-14-16,-8 1-13 0,8-4-15 0,-8 0-11 0,7 2-13 15,0-4-21-15,0 2-41 0,0-4-72 0,-7 1-105 0,1-1-42 16</inkml:trace>
  <inkml:trace contextRef="#ctx0" brushRef="#br0" timeOffset="87776.26">3768 11939 307 0,'-14'-15'527'0,"2"0"-84"16,-2 9-149-16,8-2-109 0,-1 0-62 0,1 5-37 15,-1-1-25-15,7 4-14 0,0-4-12 0,0 4-8 0,0 4-7 16,7 0 2-16,-1 3 0 0,1 5 0 0,-1 3 3 16,0-5 2-16,8 9 3 0,-8-2 3 0,1 6 3 0,0-2-6 15,-1 1-1-15,0 1-1 0,1 2-1 0,-7-3-1 0,0 4-3 16,0-1-2-16,0-3-1 0,0 1 0 0,-7-1-1 15,7-1-2-15,-6-2-3 0,6-1 1 0,0 0-2 0,-6-2 1 16,6-6-5-16,0 5-2 0,0-8-4 0,0-1-1 16,0 0-1-16,6-4 1 0,-6 2 1 0,13-4-1 0,-7 0 2 15,14 0 1-15,0-4-1 0,6 2-4 0,7-6-1 0,5 4-7 16,1-3-9-16,1-1-9 0,-1 1-8 0,-1 4-7 16,1-4-3-16,1 2 1 0,-8 1-1 0,-5 1 1 15,-2 3 7-15,-5 0 6 0,-14 0 7 0,8 3 7 0,-8 1 5 16,-6-4 4-16,-6 5 4 0,0 2 6 0,-8-1 3 0,-6 2 3 15,-5 0 0-15,-2-1 0 0,-5 3 0 0,6-2-3 0,-13 3-1 16,5-3-7-16,2 2-17 0,7-2-21 0,-9-1-25 16,15-3-29-16,6 3-36 0,7-7-57 0,-1 3-98 15,7-3-125-15,13 0-61 0,-6-3-21 0</inkml:trace>
  <inkml:trace contextRef="#ctx0" brushRef="#br0" timeOffset="88463.74">4543 12272 108 0,'0'-8'459'0,"5"-2"-88"16,3 3-125-16,-1-1-94 0,-2 2-55 0,9-2-29 16,-7 1-13-16,-1-1-6 0,0 4-3 0,7 1-6 0,-6-2-6 15,0 3-4-15,-1-3-7 0,0 3-9 0,2 2-3 16,-2 0-6-16,-6 0-2 0,6 0 2 0,0 2 2 0,1 3-1 16,-1 2 3-16,1 0 4 0,-7 1 5 0,0 2 3 0,0 1 3 15,0 4-1-15,0 0-1 0,0-1-1 0,0 4-2 16,0 1-2-16,0-4-3 0,0 6-4 0,0-6-3 0,0 4-2 15,7-1 0-15,-2-4-3 0,10 2 2 0,-9-2-2 16,6-3 0-16,2 1 0 0,5-2 1 0,-5-3 0 0,4 5 2 16,2-10 1-16,-6 3 5 0,11-2 4 0,-5 1 5 0,0-4 4 15,-1-4 3-15,6 1 2 0,2-4 6 0,0-1 7 16,-8-3 7-16,7 1 11 0,0-2 10 0,-6-3 10 16,0 0 7-16,-8 1 8 0,1-1 4 0,7 1 2 0,-14-1-3 15,-1 0-4-15,-5 1-9 0,0-1-6 0,0 1-4 0,0 2-6 16,0 5-6-16,-5-4-4 0,-1 7-7 0,6-3-9 0,0 3-8 15,-7 1-7-15,1 3-8 0,6 0-8 0,-7 0-6 16,1 3-7-16,6 1-5 0,-7 0-2 0,1 3 0 0,0 0 0 16,-2 0 1-16,8 2-5 0,0-2-1 0,0-1-3 15,8 2 0-15,-8 0-4 0,12-5-3 0,-5 1 0 0,-1 4 0 16,14-8 7-16,-9 2 2 0,4-2 5 0,-2-2 3 16,6 2 6-16,1-6 4 0,-1 0 3 0,1-1 0 0,5-1 2 15,-5-2 3-15,0 3 2 0,-6-5 3 0,5 1 1 0,-6 0 4 16,0-1 0-16,-7-2 2 0,8 3 1 0,-8 5 3 15,-1-6 3-15,3 5-1 0,-1-1 0 0,-7 0-3 0,6 6-1 16,-6-3 0-16,0 3-6 0,0 2-6 0,0 0-7 16,0 0-6-16,0 0-5 0,-6 2 0 0,6 5-3 0,0 1 0 15,-7 0 1-15,7 3 0 0,0-1 4 0,0 2 1 0,0-1 0 16,7 0-2-16,-7 0-2 0,6 0-4 0,7-4-13 16,-7 5-19-16,2-5-29 0,4 3-28 0,8-2-35 0,-1-4-35 15,7 3-35-15,0-5-31 0,1-2-26 0,5 0-23 16,-6 0-32-16,0-2-56 0,-7 2-98 0,1-7-43 0,-7 3-8 15</inkml:trace>
  <inkml:trace contextRef="#ctx0" brushRef="#br0" timeOffset="88604.43">5410 12151 360 0,'-14'-8'444'0,"8"6"-138"0,0-2-137 0,12 0-89 0,-6-3-50 16,11 3-33-16,9-4-24 0,-5 6-17 0,4-6-19 0,7 4-26 15,-6 1-36-15,-1-1-46 0,-5 0-66 0,4 4-77 16</inkml:trace>
  <inkml:trace contextRef="#ctx0" brushRef="#br0" timeOffset="88901.13">5611 12160 39 0,'-6'6'315'0,"6"5"-67"0,0-3-72 0,0-2-65 16,0 1-37-16,0 1-23 0,6-4-9 0,1 4-3 0,0-8 1 15,5 3 1-15,2-3 0 0,-1 0-2 0,6 0-3 16,0-3-3-16,8-1-5 0,-1 0-3 0,0-3-3 0,0 2-1 15,-7-2 1-15,7-4 3 0,-12 4 2 0,5 0 6 0,-6 1 6 16,-6-3 4-16,-1 1 3 0,-6 2 2 0,0 2 1 16,0-3-2-16,-6 3 0 0,-1 0-4 0,1 0-4 15,-8 2-7-15,2 2-5 0,5 0-4 0,-6 0-6 0,-7 0-4 16,7 0-4-16,1 2-4 0,-2 6-2 0,2-4-2 0,-2 3 3 16,8 1-2-16,-7-1 4 0,0 5-1 0,6-2 2 0,1-3 3 15,0 5 0-15,-2-3 0 0,2 3-2 0,6-1-1 16,0 1 0-16,0-2 0 0,14-3-2 0,-8 1-3 15,7-2-2-15,6 2-1 0,0 0-7 0,7-5-11 0,7 1-14 16,0 0-10-16,0-4-14 0,6 0-16 0,-7 0-16 0,7-4-16 16,-7 4-12-16,8-4-8 0,-14-3-14 0,0 3-18 15,0 1-25-15,-6-4-23 0,-8-1-25 0,-5 1-22 0,0 3-10 16</inkml:trace>
  <inkml:trace contextRef="#ctx0" brushRef="#br0" timeOffset="89197.83">6165 12173 176 0,'-7'-7'297'0,"1"1"-21"0,-6-6-36 0,-2 7-54 0,8-1-48 16,-7 2-33-16,6 0-22 0,-6 1-13 0,0-1-7 0,6 4-4 15,1 0-8-15,-7 0-5 0,6 0-8 0,0 0-8 16,1 4-6-16,6-1-8 0,0 1-5 0,0 4-4 16,0-6-3-16,0 3 0 0,6 2-1 0,1 0-1 0,6-3-1 15,0 3 1-15,1-3 1 0,-2-1 0 0,2 2 0 0,5-1 0 16,1-2-1-16,-1-2 4 0,0 5 0 0,-5-5-2 16,5 0 1-16,-5 0 1 0,-2 0 3 0,-5 0 5 0,0-5 8 15,-1 5 9-15,1 0 7 0,-2 0 10 0,-5 0 9 16,0 0 7-16,0 0 3 0,-5 0 1 0,5 0-4 0,-7 0-7 15,7 0-7-15,0 0-8 0,0 0-7 0,0 0-4 0,0-2-7 16,0 2-4-16,0 0 2 0,0 0-2 0,7-4-1 16,-2-1-2-16,-5 5-2 0,0-3-6 0,7-1-3 0,-7 1-9 15,7-5-18-15,-7 6-20 0,0-7-28 0,6 1-23 16,1 2-26-16,-1-5-19 0,8 3-20 0,-8 2-15 0,1-2-17 16,6 1-25-16,-13-1-47 0,6 1-87 0,1 0-66 0,-14 7-29 15</inkml:trace>
  <inkml:trace contextRef="#ctx0" brushRef="#br0" timeOffset="90057.12">3527 13019 146 0,'-14'0'267'0,"8"-3"-38"0,-1 3-39 16,1-4-48-16,-1 1-40 0,1-1-27 0,-1 0-16 16,1 0-13-16,6 1 0 0,-7-1 3 0,7 1 1 0,-7-1 1 15,7 1 1-15,0-1-3 0,0 0-2 0,0 0-4 16,0 4-6-16,0 0-10 0,0-3-6 0,0 3-6 0,7 0-5 16,-7 3-6-16,7-3-1 0,-7 4 0 0,6 4 5 0,7-1 7 15,-6 7 5-15,-1 1 7 0,1 3 2 0,-1 3 6 16,0 2 0-16,-6 3 1 0,8 0-4 0,-8 3-2 0,0 0-3 15,0 1-4-15,0-1-3 0,0 0-3 0,0 0-4 16,-8 0-1-16,8-3-5 0,0 1-1 0,0-2-4 0,0-4 0 16,0 1 2-16,0-3-1 0,0-4 4 0,0-1 5 0,0-3 12 15,0 0 20-15,0-3 29 0,0-4 42 0,0-2 42 16,0 3 34-16,0-5 18 0,-6 0 8 0,6 0-2 0,-13-5-17 16,7 3-26-16,-1-2-41 0,-6-4-42 0,0 1-32 15,0-1-21-15,-1 6-12 0,2-6-8 0,-1-1 1 0,7 7-7 16,-1-6-2-16,0 4-3 0,7 4-8 0,0-3-8 0,0 0-10 15,7 3-14-15,0 0-19 0,-1-5-13 0,1 5-14 16,-7 0-9-16,12-4-1 0,-6 4 3 0,8 0 6 16,6 0 12-16,-1-3 14 0,1 3 16 0,6-4 12 0,-7 1 5 15,7-1-4-15,0 1-17 0,1-1-27 0,5 0-31 0,-6-3-36 16,7 0-35-16,-7 2-35 0,6-1-35 0,-5-5-54 0,-1 3-94 16,0-3-78-16,-7 4-36 0,-13 4-13 0</inkml:trace>
  <inkml:trace contextRef="#ctx0" brushRef="#br0" timeOffset="90431.89">2412 13906 31 0,'-6'-4'498'16,"6"2"-47"-16,-6 2-139 0,-2 0-125 0,8 0-78 0,-6 0-48 16,6 0-28-16,0 0-13 0,0 2-2 0,0 5 6 0,6 1 8 15,-6 4 5-15,8-2 5 0,-2 5 7 0,6 3 2 16,-5-3 1-16,6 7-2 0,6-1-7 0,-6-1-4 0,8 1-6 15,-9 1-3-15,1 0-6 0,1 4-4 0,-2-4-2 0,-5 3-5 16,6-4-5-16,0 6-3 0,-8-5-2 0,10 4-5 16,-10-5-7-16,10-2-11 0,-3-1-16 0,-6 1-17 0,8-5-16 15,-1 1-18-15,0-4-19 0,0 0-22 0,-1-1-21 16,1-2-29-16,1-4-49 0,-8-1-78 0,-6-3-77 0,0 0-40 16</inkml:trace>
  <inkml:trace contextRef="#ctx0" brushRef="#br0" timeOffset="90697.49">2229 14005 329 0,'-6'-15'483'0,"6"0"-119"0,0 1-134 16,0 3-91-16,6 0-48 0,1-3-22 0,7 3-7 0,-2-1 1 16,8 2 2-16,-1-2-1 0,1 1-1 0,-1 5-4 15,14-6-6-15,-6 5-12 0,5 0-10 0,1-1-9 0,-1 4-10 16,1 1-5-16,-1-1-3 0,6 1-3 0,-5 3-1 15,0 0 0-15,-8 3 0 0,2 1 2 0,-7-1 6 0,-7 5 8 16,0-1 9-16,0 4 9 0,-13 1 6 0,0 2 4 0,-13 1 2 16,0-1 1-16,-7 5-1 0,-5-1-9 0,-1-3-9 0,-14 2-6 15,0 2-5-15,8-4-3 0,-6-1-4 0,-1 5-3 16,5-9-7-16,2 2-13 0,7 3-21 0,-2-5-24 0,7-3-27 16,7 2-27-16,7-3-23 0,6-2-27 0,0 3-22 0,6-4-20 15,13 2-32-15,-5-5-51 0,13 0-92 0,-9 0-51 0</inkml:trace>
  <inkml:trace contextRef="#ctx0" brushRef="#br0" timeOffset="91166.09">2998 14042 118 0,'0'-4'484'0,"0"0"-76"0,0 4-134 15,0 0-110-15,0 0-71 0,0 0-38 0,0 4-22 16,0 0-9-16,0 4-4 0,-6-1-1 0,6 0 2 15,0 4 2-15,6 3 2 0,-6-3-2 0,7 4-4 0,0 0-3 16,-1-1-2-16,7 1-1 0,0-1-3 0,0 1 1 0,7 0-3 16,-1-4 2-16,-6 0 2 0,14-4 2 0,-8 1 4 15,7-2 6-15,0-1 9 0,0-2 7 0,7-3 9 0,-1-3 7 16,7-2 6-16,1-1 5 0,5-2 4 0,-6-3 2 16,0-3 11-16,7 2 10 0,-14-3 9 0,1 1 5 0,-7-1 9 15,0 1 4-15,-12-1-1 0,5 1 4 0,-6 2-5 0,-7-2-6 16,1 3-8-16,-1-1-10 0,0 5-10 0,-6 1-11 15,0-2-6-15,0 4-14 0,0 0-10 0,0 4-20 16,0-3-18-16,0 3-9 0,8 3-6 0,-8 1-4 0,6 4 0 16,-6 0 0-16,0 1-6 0,6 7 9 0,1 2 10 0,-7 0 1 15,13 5 2-15,-7-2 1 0,7 2 2 0,-6 2 0 0,12 1 0 16,-13-1 1-16,8 1 0 0,-8-1 1 0,8 0 2 16,-8 2 3-16,7-1-2 0,-13-5 1 0,6 1 0 15,-6-3 1-15,0-1 2 0,-6-3 4 0,-7 0 2 0,0-4 4 16,0-1 6-16,-7 1 3 0,1-3 1 0,-1 0-4 0,-6-2-3 15,0-2-3-15,0 0-5 0,-7-1-6 0,7-3-6 16,-6 0-7-16,-1-3-1 0,1 3-2 0,5-8-3 0,2 4-7 16,5-3-19-16,0-4-42 0,14 0-57 0,0-3-66 15,6-1-63-15,0-4-52 0,12-2-45 0,8-4-52 0,6-2-65 16,7 1-90-16,0-3-27 0,-7 0 9 0</inkml:trace>
  <inkml:trace contextRef="#ctx0" brushRef="#br0" timeOffset="91400.59">3930 13815 459 0,'-12'0'507'0,"-8"3"-133"0,0 1-153 16,7-1-96-16,0 5-51 0,0-1-24 0,7 1-10 0,-8 2 1 16,8 5 3-16,0 0 3 0,6-1 5 0,0 1-1 15,0 4-5-15,6-1-4 0,0 0-3 0,8 0-9 0,-2 5-4 16,2-6-6-16,-1 5-5 0,7-3-2 0,-8-1-3 0,14 1-6 15,-6-2-11-15,5 2-13 0,-5-4-15 0,7-4-18 16,5 3-20-16,-6-3-20 0,7 1-27 0,-7-5-24 0,7 0-38 16,-8-3-61-16,2 0-102 0,-14-4-69 0,6 0-33 15</inkml:trace>
  <inkml:trace contextRef="#ctx0" brushRef="#br0" timeOffset="91556.62">3611 14064 167 0,'-13'-5'493'0,"7"3"-68"0,-1 2-145 0,7-5-112 0,0 3-70 16,13-2-33-16,0 4-20 0,7-4-12 0,-1-4-7 0,14 4-6 15,6 1-5-15,7-1-6 0,5-3-7 0,2 0-15 16,5 3-14-16,1-3-15 0,0-1-21 0,0 5-24 0,-14-5-39 16,0 4-67-16,-5-2-110 0,-8-2-76 0,-6 5-49 15</inkml:trace>
  <inkml:trace contextRef="#ctx0" brushRef="#br0" timeOffset="92181.71">4256 13779 351 0,'0'0'461'0,"0"0"-121"16,7 0-132-16,-7 0-88 0,6 2-50 0,-6 6-25 0,0-4-10 15,6 7 0-15,-6 0 0 0,0 3 3 0,8 5 3 16,-8-1 2-16,6 4-2 0,-6-4-3 0,6 5-3 15,-6-2-3-15,7 4 0 0,-2-2-3 0,-5 0-2 0,8 2 0 16,-8-4-1-16,6 1-3 0,-6 0-3 0,0-3-3 0,6-1-3 16,-6-3-2-16,0 0-2 0,7-5-2 0,-7 2 4 15,0-5 6-15,0 0 13 0,6-4 17 0,-6 1 17 0,0-4 21 16,8 0 13-16,-2-4 5 0,0 1 0 0,1-4-5 0,6-5-12 16,0 5-20-16,0-8-17 0,6 5-19 0,7-2-13 15,-6-2-6-15,-1 2 1 0,8 2-2 0,-14 3 0 0,5-5 2 16,2 5-3-16,-6 4 1 0,-1-1-2 0,0-3-3 15,0 3-7-15,-6 4-3 0,5-4-6 0,2 4-10 0,-8 0-16 16,7 4-22-16,0-4-27 0,-1 4-25 0,9-4-24 0,-1 4-22 16,5-1-15-16,0 1-10 0,2-4-2 0,0 3 3 15,5-3 11-15,-6 0 13 0,0 0 10 0,7 0 8 0,-7-3 13 16,-7-1 16-16,6 1 20 0,-10-1 24 0,4 0 24 16,-6-3 26-16,0 0 25 0,-7 0 23 0,2 3 17 0,-8-4 12 15,0 0 6-15,-8 1 4 0,2 5 2 0,0-3-5 0,-7 2-5 16,0 3-4-16,-7 0-4 0,1 0-1 0,-1 3-5 15,-6 2-3-15,-1 1-2 0,1 1 0 0,7 1-1 16,-7 0-2-16,6-1 0 0,1 3-6 0,-1-2-3 0,8 3-6 16,4-4-7-16,-4 0-6 0,6 1-3 0,6-5-3 0,-7 5-1 15,7-5 0-15,7-3 2 0,-7 0 1 0,11 0 3 0,4-3 0 16,4-1 1-16,1-3 0 0,12-1-1 0,-6-3-1 16,7 1-3-16,-1-2 1 0,1 2-2 0,-2-1 1 15,3-1 2-15,-8 1 1 0,7 1 1 0,-7 2-1 0,-6 1 0 16,6-1-4-16,-14 5 1 0,8 0-2 0,-7-2-2 0,1 1 1 15,-2 8 3-15,1-4 4 0,-1 5 3 0,-4 1 2 16,4 2 1-16,-4-5 1 0,4 5 1 0,-6 4-1 0,8-6-5 16,-1 5-5-16,-7-3-2 0,8 3-1 0,-2-4 1 15,8 0-3-15,-7 1-2 0,7-1-2 0,0 0-4 0,5-4-8 16,1 1-15-16,6-4-20 0,1 0-22 0,-7 0-30 0,7-4-39 16,-1 1-59-16,2-1-108 0,-9-3-106 0,1 0-60 15,-6-1-30-15</inkml:trace>
  <inkml:trace contextRef="#ctx0" brushRef="#br0" timeOffset="97508.38">5416 5963 94 0,'5'4'203'0,"-5"-4"-27"16,0 0-36-16,0 4-34 0,0-4-27 0,0 0-15 16,0 0-11-16,0 0-7 0,-5 0-3 0,5 0-1 0,-6 0-1 15,6 0-1-15,0 0-1 0,-9 0-4 0,-2 0 0 0,5 0-3 16,-1 0-1-16,-6 0-4 0,-6-4-3 0,-1 4-4 16,0 0-2-16,-6-4 1 0,7 4-4 0,-7-2 3 0,-1 2-2 15,-5-5 0-15,6 2 1 0,0-1-1 0,-1 1-2 16,2-1-1-16,-8 0-3 0,0 0-3 0,1 1-2 0,-14-4-2 15,0 3 0-15,-5 1-2 0,-8-1-1 0,-14 0-1 0,9 0-1 16,-14 1 1-16,0 3 0 0,-7-4 0 0,-1 4 0 16,-5-4 0-16,0 4 1 0,0 0-1 0,0 0 0 0,0 0-1 15,0 4 0-15,-7-4 0 0,-6 0 0 0,-1 4 1 16,2-4-1-16,-2 0 0 0,-5 3 0 0,-1 1 0 0,7-4 2 16,-1 4-1-16,0-4 1 0,15 4-2 0,5-4-2 0,6 0 3 15,8 0 0-15,12 0 1 0,7 0 0 0,0 0 0 16,6 0-1-16,8 0 1 0,-2 0 2 0,15 0-2 0,-8 0 1 15,13 0 1-15,0 0 0 0,7 0 0 0,1 0-2 0,4 0 0 16,-4 0 0-16,12 0 0 0,-6 0-2 0,6 0-2 0,-8 0-1 16,8 0-5-16,0 0 3 0,0 0 2 0,0 0 0 0,0 3 1 15,0 1 3-15,0-1-2 0,0 1 3 0,0 3 4 0,0 4-3 16,-6 1 0-16,0-2 0 0,0 5-1 0,-8-1 0 16,8 5 1-16,-7-2 1 0,-1 2-2 0,2 3 1 0,-2 4-1 15,2-4 0-15,-1 7 1 0,-1 1-1 0,-4-1-1 0,-2 4 1 16,-7 3 0-16,7 1-1 0,-5-1 1 0,5 5 1 0,1-4 0 15,0 0 1-15,-1-1 0 0,13-3-1 0,1 0 0 0,-1-3 0 16,7-1 0-16,0-4-1 0,7-2 0 0,6 2 0 16,-1-4 0-16,2 2 0 0,12-5 0 0,0 4-3 0,7-4 2 15,-1 1 3-15,13-1-2 0,8-3 2 0,6 2 0 0,5-2-1 16,2 4 1-16,12-4 5 0,6-1 0 0,1-3-2 0,14 0-1 16,-2 0 0-16,6 0 1 0,15-4 1 0,0-2-2 15,-2-3 0-15,9 2-2 0,5-4-2 0,7 0 0 0,6 0 1 16,7-4-1-16,6 2-1 0,1-6 0 0,6 4 0 15,-1-3 0-15,1-1 1 0,0 1 0 0,0 0 0 0,0 0-1 16,-6-1-1-16,-7 1 2 0,-7-4-1 0,0 3 1 0,-12 2-1 16,-15-2 0-16,-11 0 2 0,-7 1 1 0,-14-1-1 15,-12 2 3-15,-7-2-2 0,-6 1 3 0,-14-4 1 16,-5 0 3-16,-2 0 1 0,-11 0 3 0,-2-4 7 0,-4 1 2 16,-9-1 5-16,-5-3 0 0,6-1 0 0,-13-2-1 0,0-2-1 15,-6 2-2-15,-8-2-3 0,8-2-5 0,-14-1-5 0,1 4-1 16,-7-3-2-16,6-1-3 0,-6 4-1 0,-1-3-3 15,2 2-3-15,-7 1-2 0,6 0-3 0,-7 1-7 0,7 2-10 16,-6 1-14-16,5-1-32 0,-5 0-45 0,-1 5-121 16,1-1-110-16,-8 5-72 0,1-1-43 0</inkml:trace>
  <inkml:trace contextRef="#ctx0" brushRef="#br0" timeOffset="100132.74">4478 2721 140 0,'6'-3'224'0,"8"-5"-71"0,-2 2-60 0,-5-2-34 16,-1 4-20-16,1-3-8 0,-1 3-5 0,1-3 0 15,-2 3-3-15,3 4 1 0,-1-3-1 0,-7 3-2 0,5-4 0 0,-5 4-3 0,0 0-1 0,0 0-2 0,0 0-2 0,0 0 0 16,0 0-5-16,0 0-1 0,0 0-1 0,0 4-1 31,-5-1 2-31,5 1 0 0,-7 3 3 0,7 1 2 16,0-1 1-16,-8 3 2 0,8 2 1 0,-5 3 2 0,5 0-1 16,-7 3 0-16,7-4-4 0,0 4-1 0,-6 1-1 0,6-1-1 0,-7 1-3 0,7 2 0 0,0-2-1 0,-6-1-1 0,6 1 0 31,-7-2 0-31,1 2 1 0,0-1-2 0,6 1 1 15,-8-2 0-15,2 2 0 0,-7-4 1 0,7-1 0 0,-2 1 0 0,2-1 0 0,0-2-1 0,-1-1-1 0,1-4 0 32,6 0 0-32,-7 0 0 0,7 2-1 0,0-6 1 0,0 0-1 0,0 2 2 0,0-5 2 0,0 3 1 0,0-3 0 31,0 0 1-31,7 0-1 0,-1 0 0 0,7 0 1 0,1 0-1 0,5 0-1 0,1-3 0 0,12 3-1 0,0-5-2 16,8 2 0-16,6 0 0 0,-2-2-3 0,3 1 2 0,-3 1-1 15,3-1-2-15,-2-3 0 0,1 4-4 0,-7-1-3 0,7 0-6 16,-8 0-9-16,2 1-10 0,-1-1-15 0,1-4-17 15,-2 6-28-15,-5-6-36 0,-7-3-75 0,-1 3-116 0,3-2-62 16</inkml:trace>
  <inkml:trace contextRef="#ctx0" brushRef="#br0" timeOffset="101132.7">5572 2821 345 0,'-20'-4'272'0,"-5"4"-94"0,-1-4-70 16,0 4-38-16,0 0-23 0,-2 0-14 0,3 4-8 0,-1-4-3 15,1 8-3-15,-1-6-3 0,-7 6-2 0,1-1-2 16,-2 5-4-16,9-2 0 0,-15 5-1 0,8-4 0 0,-1 4-1 0,7-1 1 0,0 1 0 0,7-3 0 0,-1 2 0 16,1-3-2-16,5 0 0 0,8-1-1 0,-8 2 0 0,14-4 0 15,-7 1 1-15,7 0-1 0,7-2 0 0,-7 4 1 0,8-7 2 16,-2 3-1-16,7-4 1 0,-6 2 1 0,6-3 0 31,-1-2 1-31,2 0 2 0,-3 0-2 0,9 0 2 0,1-2 0 0,-2-6 1 0,7 1-3 0,-6 3 1 0,4-7-2 16,4 4-1-16,-9-4 0 0,1-1-2 0,-7 1 0 0,1 0 1 31,-8 3 0-31,0-2 1 0,-1 3 1 0,3-1 0 16,-8 2 2-16,0 1 0 0,-8 2-3 0,8-1 0 0,-5 4-3 15,-1 0-1-15,0 0-1 0,-2 4-2 0,-4-1 0 0,-2 4 0 0,8 1 3 0,-1-1-1 0,1 5 0 0,0-5-1 16,6 0-1-16,0 0 0 0,0 1 0 0,0 0 0 0,6-1-1 31,0-1 0-31,1 2 0 0,-1-1 0 0,8-3 1 16,-8 0 1-16,8 0-1 0,-8-1 0 0,0-3 0 0,7 4 1 0,-1-8-2 0,2 4 1 0,0-3 0 0,4-1 1 0,2-4 0 15,0 1 0-15,-7-1 1 0,7-2 0 0,-1-1 2 16,1-1-1-16,-8 2 0 0,2-1-2 0,-2 0 1 0,-5-1-1 16,6 2 0-16,-6-1-1 0,-1 0-1 0,8 4 1 15,-8-4 0-15,6 3 1 0,-4 1-1 0,-2 3-1 0,0-4 1 16,7 5 0-16,-6-1 0 0,0 4-1 0,-1 0-1 0,7 0-1 15,0 0 2-15,-7 4-1 0,8-1 0 0,-1 5 0 16,-1-4 1-16,-5 3-2 0,6 1 2 0,-13-1 1 16,6 4 0-16,2 0 0 0,-8 0-1 0,-8-1 1 0,2 5 0 15,0-3 1-15,-1-2 1 0,-6 1-2 0,0 0 0 0,0 1 1 16,0-1 0-16,0-4-1 0,0 4 0 0,7-7 0 0,-8 3 0 16,8 1 0-16,-1-2 0 0,1-2 0 0,0 0-2 15,-2-1 1-15,8 1-1 0,0 0 2 0,0 0-2 16,0-2 2-16,0-2-1 0,0 5 0 0,8-5 1 0,-2 3-1 15,7-3 0-15,0 4-1 0,0-4 1 0,13 0 1 0,-6-4 0 16,5 4-1-16,1-8 1 0,1 8 0 0,-1-6 1 16,0 2-4-16,6-3 3 0,-5-1 0 0,-1 2 0 0,0-6 1 15,-1 1 0-15,1 0 0 0,1-1-1 0,-7-2 2 16,-1-1-1-16,0 5-1 0,-6-5 1 0,0 0-1 0,0 1 1 16,-6-1 0-16,0 1 0 0,-1-1 0 0,-6 4 0 0,6-4 1 15,-6 4 0-15,-6 0 0 0,6 0 0 0,-6 1 0 16,-1 2 0-16,0 1 1 0,1 3 1 0,6-4-2 0,-7 5 1 15,1 3-3-15,-1-4 1 0,0 4 0 0,1 0-1 16,0 4-1-16,0-1 0 0,-1 5 2 0,-6-4 0 0,13 3-1 16,-6 3 0-16,6-2-1 0,-7 3 2 0,7 0-2 0,7 0 1 15,-7 0-4-15,6 0 2 0,0-1 1 0,1 6 0 16,0-5 1-16,-1 0-1 0,0-1 1 0,7 2-3 0,0-5 2 16,0 3 0-16,1-2-3 0,-2-4 1 0,2 3 0 15,-1-3 0-15,7-4 2 0,-2 4-1 0,-4-4 0 0,5 0 1 16,7 0 2-16,-6-4-1 0,0 0-1 0,-2 0 1 15,9-3-1-15,-7 4 2 0,-1-4-1 0,1 3-1 0,0-4 1 16,-8 5 0-16,0-5 0 0,3 4-1 0,-3-3 0 0,-5 4 0 16,0 3 1-16,-1-4 1 0,-6 4 0 0,6-3-1 0,-6 3 1 15,0 0-1-15,0 0 0 0,0 3 1 0,0 1-1 16,0-1 0-16,0 4 1 0,7-3-1 0,-7 4 0 16,7-1 0-16,-1 1 1 0,1-6-1 0,-1 6 0 0,7-1-1 15,-6 1 0-15,5-4 1 0,8 4 0 0,0-1 0 0,-1-5-1 16,7 2-2-16,-6 1-4 0,13-2-11 0,-7 1-10 15,6-4-14-15,1 3-21 0,6-3-29 0,-7-3-66 0,1 3-134 16,7-4-71-16,-8 1-41 0</inkml:trace>
  <inkml:trace contextRef="#ctx0" brushRef="#br0" timeOffset="101460.69">7358 2780 252 0,'-14'-7'313'0,"2"3"-115"16,-1 4-82-16,-1-3-50 0,2-1-24 0,-2 4-15 16,2 0-9-16,-2 0-4 0,0 4-3 0,3-1 0 0,-3 5-1 15,-6-1 0-15,14 0-2 0,0 0-4 0,-1 1 2 0,7 3-3 16,7-1 1-16,-1 2-2 0,-6 3 1 0,6-5-1 0,8 5 2 15,-1-4-1-15,-6 4-2 0,4-1 0 0,3-2-1 16,-8 3 1-16,8-1-1 0,-14-3 0 0,6 3-1 16,-12 1 1-16,6-3 0 0,-14 1 0 0,2 2 0 0,-7-3 1 15,-1 3 1-15,0-1-1 0,-6-3 1 0,1 0-1 0,-2-1 0 16,8 2 1-16,-1-2-2 0,7-3-5 0,0 2-7 16,0-3-4-16,13-1-13 0,0-2-19 0,13-3-44 0,6 0-116 15,1-3-93-15,6-2-55 0</inkml:trace>
  <inkml:trace contextRef="#ctx0" brushRef="#br0" timeOffset="102179.13">7502 2952 17 0,'-27'4'416'0,"-5"-4"-132"0,6 4-125 0,-2-1-69 16,3 1-39-16,-1 0-20 0,7 2-14 0,5-1-4 0,2 2-5 15,6-4-1-15,-2 5 0 0,8-1-1 0,0 1-2 0,8-2 0 16,4-2 0-16,1 4-2 0,0-4-1 0,6-1 0 15,1-3 0-15,0 0 1 0,-1 0-1 0,7 0-1 16,-6-3 1-16,-1-1 1 0,1 1 2 0,-6-6-2 0,4 7 1 16,-4-5 0-16,-1-1-1 0,-7 0 1 0,0-3-1 0,2 3 0 15,-2-2-2-15,-6 3 1 0,6-5-1 0,0 2 0 16,2-1-1-16,-8 3 0 0,6-2 1 0,0 1 0 0,1-1 0 16,-1 3-1-16,1-1 1 0,0 1 0 0,-1 1 0 15,6 1 0-15,-4-2-1 0,-2 3 1 0,-6 0-2 0,6 1 2 16,1 3-1-16,-7 0 0 0,0 0 0 0,7 0 1 0,-7 3-1 15,6 1 1-15,-6 0 1 0,0 3 3 0,0 0-2 16,0 0 0-16,0 5 0 0,0-5 0 0,0 3-1 0,0 2 0 16,7-1-1-16,-1-3-1 0,7 2 1 0,0-3 0 15,1 1 4-15,-2-1-3 0,8-3-1 0,-1 0 1 0,7 0 0 16,0-4-1-16,1 2 0 0,-1-2 0 0,6-2 0 0,-5-2 1 16,-2 0 1-16,1 0-2 0,-6 1 0 0,0-1 0 15,-1-4 0-15,-13 6 0 0,1-6 2 0,-7 4 0 0,0 1 1 16,-7-5 1-16,1 4 1 0,-1 4 0 0,-5-3 0 15,-8 3 0-15,0 0-1 0,-6 0 0 0,7 0-3 0,-7 3 1 16,6-3 0-16,1 4-1 0,5 0-1 0,8 0 1 0,-7-4-1 16,13 3 1-16,-7 1 1 0,7-1 0 0,7-3-2 15,-7 5 2-15,13-5-2 0,-1 0 1 0,8-5-1 0,0 5 0 16,-1-3-1-16,8-4 1 0,-1 3 1 0,0-4-1 0,0 1 0 16,0-5 0-16,7 6 2 0,-15-1 1 0,9-5-2 15,-7 5-1-15,0-4 2 0,-8 4 1 0,1-1 1 16,-6 1 1-16,0 3 1 0,-7 0 2 0,0 2 1 0,0-2 1 15,0 0-1-15,-7 4-2 0,-6 0 0 0,0 0 0 0,-1 4-5 16,-4 0-1-16,4-2 0 0,-5 6 0 0,5-4-2 0,2 3 0 16,-2-3 0-16,8 0 0 0,-7 4 1 0,6-6-1 15,1 2 0-15,-1-1 0 0,1-3 1 0,6 4-1 16,-6-4 1-16,6 0 0 0,0 0 0 0,6 0 1 0,-6 0 0 16,6-4-1-16,1 1 1 0,-7-1-1 0,13 2 0 0,-6-3 1 15,-1 2-1-15,0-1 0 0,2 0 0 0,-2 4 0 16,0-4-1-16,-6 4 1 0,6 0 0 0,-6 0 0 0,0 0-2 15,6 4 0-15,-6-4 1 0,0 4 1 0,0 3-1 16,0-2 1-16,0 1-1 0,8 1 1 0,-8 1 0 0,0-1 0 16,6 1 0-16,0-1 0 0,1 0 0 0,-1 0-3 0,14 1-3 15,0-1-5-15,-1-3-7 0,7-1-7 0,6 2-13 16,-5-5-21-16,5 0-29 0,0-5-51 0,1 2-94 0,-13-1-94 16</inkml:trace>
  <inkml:trace contextRef="#ctx0" brushRef="#br0" timeOffset="102507.18">8544 2831 252 0,'-21'4'255'0,"9"0"-80"0,-1 3-63 0,0 1-38 0,0 0-22 16,6-2-11-16,1 1-7 0,0 1-6 0,-1-1-5 0,7 3-4 16,0-1-3-16,0-2-4 0,7 4-1 0,-1-4-2 0,0 0 2 15,8-2-1-15,-2 1-2 0,1-2-1 0,1 0-1 16,5-4 1-16,-6 0-1 0,7 0-2 0,-1 0 1 0,-6-4 2 15,6 0 1-15,1-2 0 0,-6 1 2 0,5-2 1 16,-6 0 3-16,-6-1 0 0,-1 1-1 0,0 0-2 0,-6 0-2 16,-6 3 2-16,6-3-3 0,-13 3-1 0,6 0 0 15,-6 0-2-15,-6 0 1 0,5 4 0 0,-6-3-2 0,2 6-1 16,-2-3 0-16,8 4-2 0,-8 0-2 0,6 0 0 0,2 0 0 16,5-1 1-16,0 5-1 0,1-6 1 0,6 7 1 15,6-6 2-15,1 4 0 0,0-3 0 0,12 4-2 0,0-5-1 16,8-3 1-16,4 4-2 0,10-1-5 0,-2-3-7 15,6 0-9-15,1 0-13 0,-1 0-22 0,0-3-34 0,-5 3-72 16,-8-4-142-16,1 1-73 0</inkml:trace>
  <inkml:trace contextRef="#ctx0" brushRef="#br0" timeOffset="104444.22">4054 9305 206 0,'26'-3'286'0,"1"3"-76"0,5-5-71 0,7 1-53 0,7 1-35 0,5-1-19 15,14 1-8-15,1-4-3 0,6-1-3 0,6 1 0 16,6 0 0-16,7-4-1 0,1 3-1 0,5-3-1 0,2 0 1 15,-2 1-3-15,1-2-2 0,-13 5-4 0,0-3-2 16,-14 1-5-16,-6 6-5 0,0-1-1 0,-19 1-5 0,-1-1-2 16,-11 4-4-16,-9 0-5 0,-5 0-2 0,-8 0-1 0,-4 4 3 15,-2-1 1-15,-12 1 0 0,-2-1-2 0,-4 1 0 16,-8 1-3-16,1 2-16 0,-1 0-33 0,-6-4-57 0,0 5-96 16,-7-4-80-16</inkml:trace>
  <inkml:trace contextRef="#ctx0" brushRef="#br0" timeOffset="109427.46">10987 1550 34 0,'0'-4'99'0,"0"4"-6"0,0 0-4 15,0 0-6-15,0 0-10 0,0 0-12 0,0 0-12 0,0 0-9 16,0 0-9-16,0 0-6 0,0 0-9 0,-7 0-2 16,0 0-7-16,2 4 0 0,-1-4-5 0,-3 2 2 0,-2 3-3 15,-3-5 0-15,1 7 0 0,1-4-1 0,-2 1-1 16,2 0 1-16,5-4 0 0,-1 4 0 0,3 0 1 0,5-4 0 15,0 0 3-15,0 3 4 0,0-3 0 0,0 0 4 16,0 0 2-16,0 0 5 0,0 0 1 0,5 0 4 0,-5 0 0 16,8 0 2-16,-8 0 3 0,0-3 1 0,7 3 0 0,-7 0-2 15,6 0-2-15,-6 0-2 0,0 0-2 0,0 0-3 16,0 0-4-16,0 0-4 0,0 0-3 0,0 0-1 0,0 0-4 16,0 0 0-16,0 0-2 0,0 0 0 0,0 0 0 15,6 0-1-15,-6 0 2 0,7 3-2 0,-7-3 1 0,7 3 0 16,-7 2 1-16,6-1 0 0,0 2-1 0,-6-2 2 0,7 3-1 15,-7-3 3-15,6 4-1 0,-6 2 1 0,0-3-1 16,0 8 0-16,0-3 2 0,0-2-4 0,0 1 1 0,0 4-1 16,0-3-1-16,0-2-1 0,7 5 1 0,-7-4-1 15,7 3 0-15,-1-3 2 0,-1 3-1 0,-5-2 1 0,9-1 1 16,-3 0 1-16,6 3-2 0,-5-3 2 0,-7 0-1 0,7 4 0 16,-1-4-1-16,-6 4-2 0,7-5 3 0,-7 5 1 15,0 0 3-15,-7-1 0 0,7 1 0 0,-6 3 0 16,-1-3 0-16,7 0 1 0,0-1-1 0,-7 1-1 0,7 4-1 15,-7-9-1-15,7 5 0 0,0-1-3 0,0 1 1 0,0-1 1 16,0 3-1-16,0-3 1 0,0 1 0 0,0-5-1 0,0 5 1 16,0-1 1-16,0 2-2 0,0-6 1 0,0 5-1 15,0-3 1-15,0-3-1 0,0 3 0 0,0-2 1 16,0 2 0-16,0-5-1 0,0 4 1 0,7-4-2 0,-7 0 1 16,7-3 0-16,-7 4 0 0,0-5-1 0,0 5 0 0,0-5 2 15,0 0-1-15,0 2-1 0,0-1 0 0,0-4-1 0,0 3 0 16,0-3 3-16,0 0-1 0,0 4 0 0,0-4-2 15,0 0 2-15,0 0 0 0,0 0 1 0,0 0-1 16,0 0-2-16,0 0 0 0,0 0-1 0,0 0 0 0,0 0 0 16,-7 0-6-16,0 0-6 0,2 0-10 0,-1 0-14 0,-3 0-15 15,-2 0-18-15,-3 0-20 0,8-4-22 0,-7 4-29 16,0 0-46-16,0-3-53 0,0-1-57 0</inkml:trace>
  <inkml:trace contextRef="#ctx0" brushRef="#br0" timeOffset="109755.53">10739 2312 106 0,'0'-7'244'0,"0"3"-54"0,0-4-57 0,0 0-41 0,7 1-24 16,-7 0-14-16,0 0-9 0,0 2-7 0,7-1-4 16,-7 2 2-16,0-3 3 0,0 4 0 0,0-2-2 0,0 1-3 15,0 1-2-15,0 3-2 0,0 0-4 0,0-4-6 0,0 4-7 16,0 0-5-16,0 0-3 0,0 0-2 0,0 0-2 16,0 0-1-16,-7 4-1 0,7-4 1 0,-7 3-2 15,7 1 2-15,0 1 0 0,0 1-1 0,0 2 0 0,-7 3 0 16,7-4-1-16,-5 4 0 0,-2 4 2 0,-1-5 1 15,3 5 0-15,-2 0 0 0,7-1 1 0,-6 1 0 0,0-1 2 16,6-2-1-16,-7 2 0 0,7 1-1 0,0-3-1 0,0 2 0 16,7-3-1-16,-1 0 0 0,0 1-1 0,1-6 1 15,-2 5-1-15,3-3 0 0,4-1 1 0,-5-3-1 0,7-1 2 16,-1 1 1-16,0-1 2 0,6 1 3 0,-5-4 3 0,11 0 1 16,0-4 3-16,9 1 4 0,-2-1 2 0,13-3-1 15,1 4-1-15,0-9 0 0,7 5-2 0,-2-3-2 0,2-2-3 16,-1 1-5-16,-1 0-2 0,2-1-1 0,-7 3-3 15,-1 1-5-15,1-4-8 0,-7 5-13 0,0-3-18 0,1 1-25 16,-8 3-44-16,7-5-97 0,-7-1-113 0,-5 5-70 0</inkml:trace>
  <inkml:trace contextRef="#ctx0" brushRef="#br0" timeOffset="110802.23">10192 2850 217 0,'0'0'182'0,"-6"-4"-35"0,-1 4-35 0,7 0-32 0,-6 0-21 16,6 0-16-16,0 0-10 0,0 0-6 0,0 0-3 16,0 0-2-16,0 0-2 0,0-4 0 0,6 4-2 0,-6 0-2 15,0 0-1-15,0 0-1 0,7 0-2 0,-7 0-3 0,0 0-1 16,6 0-2-16,-6 0 0 0,0-3 1 0,6 3-3 15,2 0 1-15,-8 0 1 0,12 0 1 0,0-4 1 0,2 4 2 16,6-4 1-16,6 0 0 0,7 2 1 0,0-2 1 16,5 0 0-16,1 0 0 0,7 1-2 0,6-1 0 0,0-4-4 15,7 1 3-15,6 4 1 0,7-5-2 0,-1 5 0 0,7-5-2 16,7 1 0-16,5 0 0 0,-4 0-1 0,5-1 0 16,-6 1-3-16,0-1 0 0,-1 1-1 0,-5 3 0 0,-1-4-1 15,-6 6 0-15,-7-2-1 0,-7 0 0 0,1 0 0 16,-7 1 0-16,-6-1 0 0,-1 0 0 0,-6 4 1 0,-6-4-1 15,-1 4 2-15,-6-3 0 0,1 3-1 0,-8 0-1 0,-6-4 0 16,-6 4-1-16,6 0-1 0,-6 0-2 0,-1 0-3 16,-6 0-6-16,6 0-3 0,-6 0-6 0,-6 4-10 0,-7-4-18 15,0 3-39-15,-7 1-66 0,-5-4-136 0,-8 4-74 16</inkml:trace>
  <inkml:trace contextRef="#ctx0" brushRef="#br0" timeOffset="111395.87">10147 2900 136 0,'6'0'312'0,"-6"-2"-71"0,6 2-66 16,-6-4-57-16,0 0-39 0,0 4-25 0,0-3-16 0,0 3-9 16,0-4-5-16,0 4-3 0,0 0-2 0,0 0-3 15,0 0-3-15,0 0-4 0,0 0-5 0,7 0-2 16,-7 0-4-16,7 4 0 0,-7-1-1 0,6 1 2 0,-6 2 0 16,0 6 3-16,7-1 1 0,-1 0-1 0,0 3 4 0,2 1 0 15,-2-1 0-15,6 1-2 0,-6 5 1 0,2-2-1 16,-2 0 0-16,7-4-1 0,-6 5 0 0,6-2-2 0,-7-2-1 15,8 4 2-15,-2-5-2 0,-5 2 0 0,6-2 0 16,0 1 0-16,-7-4 0 0,7 4 0 0,0-5 1 0,-7 1 0 16,8 0 0-16,-1 0-1 0,-6-4 1 0,0 1 0 0,5-1 1 15,2 0 3-15,-8-4-1 0,7 6 5 0,7-6 2 16,-1 2 2-16,0-5 4 0,8 0 0 0,-1 0 0 0,6 0-2 16,13 0 1-16,1-5-3 0,0 2-3 0,6-1-2 15,7-1-3-15,-1 5-1 0,7-3-2 0,0 0-1 0,-7-1 0 16,8 4-1-16,0-4 0 0,-1 1 0 0,-6 3 0 0,6-3 1 15,-6 3-1-15,-1 0-1 0,7-5 0 0,-6 5 0 16,0 0 0-16,6-4 1 0,-7 4-1 0,1-3-1 16,0-1 1-16,-8 4 0 0,2-3 0 0,5-1 1 0,-12 1 0 15,6-1 1-15,-6-4 1 0,-7 5-1 0,-1-4 2 0,-5 2 0 16,0-1 2-16,-1-5 1 0,-12 3 4 0,6-3 5 16,-13-1 5-16,7 3 6 0,-8-7 1 0,-4 5 4 0,4-3 1 15,-12-4 1-15,0-1-3 0,0-3-2 0,-6 4-3 0,0-5-5 16,-8 2-3-16,-5-2-4 0,-1 2-2 0,-6-1-3 0,-1 0-2 15,-5 0-3-15,0 3-6 0,-1-2-4 0,7 2-6 16,-13 5-10-16,7-1-16 0,-1 4-18 0,1 0-16 16,-1 4-25-16,1 3-35 0,5-3-72 0,-5 3-134 0,6 4-73 15,-7 0-33-15</inkml:trace>
  <inkml:trace contextRef="#ctx0" brushRef="#br0" timeOffset="112098.71">11013 3132 44 0,'0'-4'278'0,"6"4"-58"16,-6 0-54-16,8 0-51 0,-2 0-41 0,0-3-26 15,0 3-17-15,8 0-10 0,5-4-5 0,1 4-2 0,0-4-1 16,-1 4-1-16,7-4 0 0,-6 4-2 0,11-3-1 15,-4 3-2-15,6-4-2 0,-7 4-1 0,7 0-2 0,-7 0 1 16,6 0 0-16,1 0 0 0,-2 0 0 0,3 0 0 16,-2 0 1-16,7 0 3 0,1 4 0 0,5-4-1 0,1 3-1 15,6 1 1-15,0-4 1 0,7 4 0 0,0 0-3 0,-1-1 0 16,1 1-1-16,6-1 1 0,6-3 0 0,2 4 3 16,-2 3 0-16,8-7-1 0,-2 8 1 0,8-5 1 0,0-3 0 15,0 5 1-15,-1-2 0 0,7 1-2 0,0-4 0 0,8 2 1 16,-3-2-1-16,-3 0 0 0,4 0 1 0,1 0 2 15,6-2 1-15,-12-2 2 0,5 1 3 0,-6-2-1 0,-6 2-2 16,-1 0-1-16,-12-2 1 0,0-2-4 0,-13 3-1 16,-7 1-1-16,-14-1 0 0,-5 1 1 0,-7-1 1 0,-6 0 0 15,-13 0-2-15,-1 1-1 0,-12-1-4 0,-8 1-2 0,-11-2-3 16,-1 3-2-16,-15 2-3 0,3-4-2 0,-7 4 1 16,-14-4 1-16,7 4 3 0,-7 0 0 0,0 0 1 15,1-4-1-15,-1 4 3 0,7 0 2 0,6 0-3 0,1 0 2 16,13 0-1-16,6-3 1 0,6 3 0 0,0 0-3 0,7 0-1 15,13 0-2-15,0 0 1 0,6 0-2 0,8 0 0 0,5 0-1 16,1 0 2-16,12 0 1 0,-5 0 2 0,5 3-1 16,7-3 3-16,-7 0 0 0,1 4 0 0,-1 0 1 15,1 0 0-15,-7-2-3 0,-6 6 0 0,0-1-1 0,-7 1 1 16,-7-1 0-16,0 0-2 0,-6 0 0 0,-6 5 2 0,0-4 1 16,-7 1 1-16,-1 3 0 0,2-4 0 0,-2 3-1 15,-5-4 4-15,6 3-5 0,-6-2-6 0,5 3-11 0,2-3-13 16,-2-1-19-16,8-4-35 0,6 1-66 0,0-4-126 15,0 0-77-15</inkml:trace>
  <inkml:trace contextRef="#ctx0" brushRef="#br0" timeOffset="112739.15">14545 2900 168 0,'-8'-2'423'0,"3"-6"-120"0,5 5-124 15,-7-5-76-15,7 4-41 0,0-3-23 0,7 3-7 16,-7-3-4-16,5 4-2 0,-5-1-1 0,0 0-3 0,8 0-2 15,-8 4-1-15,7-3-3 0,-7 3-4 0,0 0-5 16,0 0-1-16,5 0-5 0,-5 0-2 0,0 3 0 0,0 1 0 16,0 0 0-16,7 3 0 0,-7 4 1 0,0 0-1 0,0 0 1 15,0 4 1-15,0 3 1 0,-7 0-2 0,7 1 0 16,0-2 1-16,0-2 0 0,0 5 0 0,0-2-1 16,0 0 0-16,0-4-1 0,7 1 0 0,-7 0 1 0,6-1-1 15,2-3-2-15,-2 0 2 0,0-4 1 0,1 4 0 0,6-3 0 16,-6-5 6-16,-1 2 2 0,7-2 6 0,0-3 9 0,0 0 7 15,0 0 4-15,-1-3 4 0,9-2 0 0,-1-1-2 16,-1-3-1-16,1 2-3 0,-1 0-5 0,-7-4-6 16,2 4-3-16,-1-5-2 0,-6 6-1 0,-1-2-2 0,0 1-2 15,-6-1-2-15,0 1-2 0,7 4-4 0,-7-1-3 0,0 1-2 16,0 3-2-16,0 0 0 0,7 0-2 0,-7 3-3 16,0 1 1-16,0-1 2 0,0 4 2 0,6 1-1 0,0-1 2 15,2 1 1-15,-2-2 2 0,7 6 3 0,-1-5-2 0,2-3-1 16,-2 3 0-16,8 0 0 0,-6-3 1 0,5-4-1 15,1 3 1-15,0-3 1 0,-2 0 2 0,2 0 2 0,-1-3 2 16,7-1 2-16,-6-3 2 0,-1 0 2 0,0-1 5 16,2-2 4-16,-1-1 6 0,-1 0 8 0,1-1 8 0,-9 2 12 15,4-1 9-15,-2 0 5 0,-7-5-1 0,-6 7-3 16,7-3-6-16,-7-3-8 0,-7 5-12 0,7-2-15 0,-6-3-14 16,-2 5-12-16,3-1-8 0,-2 0-13 0,-1 0-14 0,3 4-15 15,-1-1-18-15,6 1-23 0,0 3-28 0,0 0-29 16,0 0-25-16,0 4-25 0,6 0-44 0,-6 0-75 15,5 0-94-15,3 0-47 0</inkml:trace>
  <inkml:trace contextRef="#ctx0" brushRef="#br0" timeOffset="113145.43">15699 2916 137 0,'-14'-4'413'15,"-5"1"-107"-15,-1 3-113 0,0 0-83 0,-6 0-50 16,7 3-26-16,-13 1-13 0,4-1-7 0,3 5-6 0,-7-1 0 16,6 0-1-16,6 4-1 0,-8 0 0 0,17 1-2 0,-9-2-1 15,7 1-1-15,1 5-1 0,4-7-1 0,2 3 0 0,6-1-1 16,0 0 1-16,6-4-1 0,2 4 1 0,4-3 1 16,1-5 1-16,1 5 1 0,3-4 0 0,3-2 2 15,-5 3 0-15,4-5 3 0,1 0 4 0,0-5 2 0,-8 5 5 16,8-2 4-16,-7-2 0 0,-1-4 3 0,2 5 1 0,-8-5 1 15,8 2-2-15,-8 1-2 0,0-5-3 0,1 6-2 0,-7-4-1 16,0 1-1-16,0-1-4 0,-7 4-1 0,7-2-2 16,-6 3-3-16,6-2-3 0,0 2-1 0,-6 3-1 15,6-4-3-15,-7 4-1 0,7 0-2 0,-7 0-1 0,7 4 1 16,0 4 1-16,0-5 1 0,0 3-1 0,0 6 1 0,0-5 1 16,0 5 1-16,14-2-1 0,-8 1 0 0,7 0 0 15,7 1-1-15,-1-2 1 0,1 1 1 0,6 0-1 0,0 0 0 16,0 1-1-16,7-1-4 0,-7-2-5 0,6 3-9 15,1-1-8-15,6-3-11 0,-7-1-16 0,7 1-25 0,1-1-34 16,-8-4-54-16,1 1-75 0,-7-1-100 0,-7-3-50 0</inkml:trace>
  <inkml:trace contextRef="#ctx0" brushRef="#br0" timeOffset="113707.67">16076 3012 273 0,'0'-12'389'0,"0"1"-121"0,0 4-108 0,0-4-66 16,6 0-35-16,-6 3-16 0,0-3-5 0,7 4-2 0,-7 4-2 15,0-5 0-15,0 4-4 0,0 4-2 0,0 0-3 0,0 0-7 16,0 0-7-16,0 4-4 0,0 4-7 0,0-1-3 0,0 1-1 16,0 2 1-16,0 1 1 0,0-1 0 0,0 5 2 15,0-3-2-15,0-1 1 0,0 4 2 0,0-5 1 16,0 2-2-16,7-2 0 0,-7 1 0 0,6-3 0 0,-6-1 0 15,7 1 0-15,-1-6 0 0,1 6-1 0,0-4 2 0,5-1 5 16,-6-3 1-16,1 4 1 0,0-4 3 0,5 0 2 16,-5 0 1-16,7 0 0 0,-8-4 3 0,7 1 0 0,-6 3 2 15,-1-4 1-15,-6 1-2 0,6 3 0 0,-6-5-2 0,0 5 1 16,0 0-6-16,0 0-5 0,0 0-7 0,7 0-5 16,-7 0-1-16,7 0-3 0,-7 5-1 0,6-2 0 0,1-3 1 15,5 4 2-15,1-1 1 0,7 1 2 0,6 0 0 16,-6 0 1-16,6-1-2 0,0 1 2 0,7-1-1 0,-1-3-1 15,6 0 0-15,1 0 3 0,8-3 0 0,-8-1 0 0,7 1 1 16,-7-1 1-16,-1 0 1 0,2-3 0 0,-1-5 0 16,0 6 0-16,-7-5 2 0,1-1 3 0,-7 2 2 0,-1-1 3 15,-5 0 1-15,-1-1 2 0,2 2 3 0,-15-5 1 16,8 4 4-16,-14-1 1 0,6 6 0 0,-6-5-2 0,-6 3 0 16,6-3-3-16,-7 4-3 0,0 4-1 0,-5-5-6 0,5 4-4 15,-1 4-6-15,3-3 0 0,-9 3-3 0,9 0 1 16,-10 3 0-16,-4 1-1 0,7 4 0 0,-8-5 0 15,7 9 2-15,-7-6 1 0,8 5 0 0,-3-3 2 0,10 3-2 16,-1-1 0-16,-1-2-1 0,7 4 1 0,-6-3 2 0,6 0-1 16,0 1 0-16,0-2-4 0,6-1 3 0,1 0 1 0,4 0 1 15,4 1 0-15,5-4-4 0,-1 3-2 0,13-3-3 16,1 0-4-16,13-2-7 0,-1 3-10 0,6-2-13 16,9-3-11-16,-1 0-14 0,-1 0-17 0,6 0-25 0,-4-3-52 15,-1-2-104-15,-7 3-94 0,-7-2-50 0</inkml:trace>
  <inkml:trace contextRef="#ctx0" brushRef="#br0" timeOffset="114551.42">17392 2931 155 0,'-6'-8'405'0,"-7"4"-96"15,7 1-117-15,-3-1-81 0,4 1-43 0,5-1-22 0,0-1-14 16,-6 3-6-16,6 2-4 0,0-4-3 0,0 4-4 0,0 0-5 16,0 0-3-16,6 0-3 0,-6 0-4 0,0 0 0 0,5 4 0 15,-5-2 0-15,9 3-1 0,-9 2 1 0,0 0 0 16,6 1-1-16,-6-1 0 0,0 5-1 0,0-2 0 16,-6 1 2-16,6-1 0 0,0 5-1 0,0-3-2 0,0 3 3 15,0-4-1-15,0-1 1 0,0 2 0 0,0 3 0 0,0-5-1 16,0 1 1-16,0-1 1 0,0 2 2 0,0-1-3 15,0 0-1-15,0-4 1 0,0 0 0 0,0 1 1 0,0-5 0 16,0 5 0-16,6-4-1 0,-6-2 0 0,0 3 0 16,5-5 1-16,-5 4 1 0,8-4 3 0,-8 0 6 0,0 0 9 15,0 0 11-15,6 0 10 0,-6-4 4 0,7 4 2 0,0-5 5 16,-1-1-1-16,0 3-3 0,8-5-9 0,-8 0-8 16,7 1-7-16,-6-4-3 0,-1 4-6 0,7-4-2 0,-7-1-1 15,0 6-3-15,8-5 0 0,-9-1-1 0,4 2 2 16,3-1 0-16,-5 0 3 0,-1 4 0 0,1-2-3 0,0 0 0 15,-1 4-2-15,0-2 0 0,0 3-3 0,-6 0-4 0,0 1-2 16,8-1-4-16,-8 4-1 0,0-3-3 0,6 3-4 16,-6 0-1-16,0 0-1 0,0 0-1 0,0 0-2 15,0 3 3-15,6-3 1 0,-6 4 4 0,7-4 0 0,0 3 3 16,-1-3 0-16,-6 4 0 0,7-4-1 0,-1 4 1 0,0-4-1 16,1 0 1-16,0 0 1 0,-7 0 1 0,6 0 2 0,-6 0 1 15,6 0 2-15,-6 0 0 0,0 0 0 0,0 0-1 16,0 0-1-16,0 0-2 0,0 0-2 0,7 4-1 0,-7-4-1 15,7 3-2-15,-7 2 2 0,0 2-1 0,6-1 2 16,-6 2 0-16,7 3 0 0,-1-3 0 0,-6 2 2 0,7-3 0 16,-1 5-1-16,7-5 1 0,-7 3-2 0,8-2 0 15,-1-4 1-15,0 3 1 0,0-3-1 0,7 0 1 0,-1-1 0 16,0 1-1-16,1-1 4 0,-1-3 0 0,7 0 0 0,-6-3 1 16,13-1 1-16,-7 1 0 0,0-1 1 0,-1-4 1 15,2 5 1-15,-1-9-1 0,0 6 3 0,-6-2 0 0,-1 1 0 16,1-3 1-16,-8-2 1 0,2 5 0 0,-1-4 1 15,0-1 0-15,-6 2 0 0,-1-1 0 0,0-1-1 0,-6 2 0 16,-6 3 0-16,6-5 2 0,-6 1-2 0,-1 5 3 0,0-2-1 16,1 1 1-16,6 3 1 0,-7 0-2 0,1 0-2 15,6 1-2-15,0 6-2 0,-6-3-4 0,-2 0 0 0,8 4-3 16,-6 0 0-16,0-4-3 0,0 7 0 0,-1-3 0 16,7 4 1-16,-7-2 0 0,7 2 0 0,0-1 1 0,0 1 2 15,0-1 1-15,7 0 2 0,-7 0 0 0,7 1 0 0,-1 0 1 16,6-1-1-16,-4-1 1 0,-2 2-1 0,7-1 0 15,0 1-1-15,6-4-2 0,-6 3 0 0,14 1-3 16,-8-6-2-16,13 2-4 0,-12 0-4 0,12 0-9 0,1-4-8 16,0 3-9-16,-1-3-13 0,0 0-11 0,1 0-14 0,-6 0-17 15,-1-3-30-15,-6-1-68 0,-1 0-109 0,0-2-68 0</inkml:trace>
  <inkml:trace contextRef="#ctx0" brushRef="#br0" timeOffset="114801.16">18506 2648 15 0,'-6'-3'467'0,"6"-5"-84"0,0 5-139 0,-7-1-114 16,7 1-61-16,0-2-36 0,0 5-17 0,0 5-9 0,0-5-5 16,7 3-2-16,-7 1-1 0,6 3 1 0,0 4 0 0,2 0 0 15,-2 3 0-15,7 1 0 0,-7-1 0 0,2 9 2 0,-2-4 0 16,7 2 1-16,0-2-1 0,-7 3 0 0,6 3 1 15,3-3-1-15,-3 0 0 0,2-1 0 0,-2 6-1 16,8-6 1-16,-7 2 1 0,1-5-2 0,4 5 0 0,-5-5-1 16,6 0 0-16,2 1 0 0,-9-5-1 0,8 1-6 0,-7-1-9 15,1-3-16-15,-3 0-18 0,4-4-25 0,-10 0-38 16,2-7-90-16,0 0-112 0,0 0-62 0</inkml:trace>
  <inkml:trace contextRef="#ctx0" brushRef="#br0" timeOffset="114973">18591 2854 295 0,'-6'-4'435'0,"6"4"-121"0,6-4-131 16,-6 4-81-16,7 0-46 0,-7-4-27 0,13 4-13 0,-6 0-7 16,12 0-3-16,7 0-3 0,14 0-2 0,5 0-3 0,13 0-10 15,0 0-9-15,8 0-21 0,5 0-31 0,-5 0-54 16,-1 0-107-16,-6 0-97 0,-15 0-62 0</inkml:trace>
  <inkml:trace contextRef="#ctx0" brushRef="#br0" timeOffset="115488.5">18904 2956 23 0,'-13'4'453'0,"-7"-1"-78"15,13 1-156-15,2 0-105 0,-3 0-57 0,1-2-31 16,7-2-13-16,0 5-9 0,0-5-2 0,7 3 2 0,1-3 2 15,4 0 2-15,2 0 0 0,5 0 1 0,1 0 1 0,6 0 2 16,-1 0-3-16,1-3 0 0,1 3 0 0,-1-5 0 16,0 3 0-16,-6-2 3 0,-1 0 2 0,1 0 1 15,-8 1 5-15,2-5 1 0,-1 4 6 0,-7 2 1 0,1-3 2 16,-7-2-2-16,0 4-3 0,0-1-2 0,0 0-2 0,-7-3-1 16,1 3-8-16,-1 1-2 0,1-1-4 0,-8-1-1 15,2 5-2-15,5-2-1 0,-6 2-2 0,-6 2-2 0,4-2 2 16,-3 5-1-16,5 2-3 0,-6 0 1 0,5 1 1 0,2 3-2 15,-3-1 1-15,3 2-1 0,5-1 1 0,-5 0-1 16,5-1 2-16,7 2 0 0,0-1-1 0,0-1 2 0,7 2-1 16,-1-1 1-16,0-4-1 0,8 5 1 0,-2-6 1 15,2 2 0-15,-1-5 0 0,7 5 1 0,-1-4-1 0,7-2 1 16,-6-2 0-16,6 5 0 0,0-2 0 0,6-3 1 0,-5-3-2 16,5-2 2-16,1 3 1 0,-1-2-1 0,1-4-1 15,-7 1-1-15,6-1 1 0,-5 1 2 0,-10 0 0 0,3 0 3 16,1-1-2-16,-8 1 1 0,1-1 0 0,-2 2 2 15,-6 2 0-15,1-4-2 0,-7 5-2 0,7-1 0 0,-7 0-1 16,6 4-1-16,-6-4-1 0,0 4 0 0,0 0-2 0,7 0-1 16,-7 0 0-16,0 0-1 0,0 0 2 0,6 4-1 15,-6 0 0-15,7 0 2 0,0 4 0 0,-1-5 1 16,6 3-1-16,2-2 1 0,-1 4 0 0,7-4 0 0,6 3 1 16,0-3 0-16,-1 3 0 0,15-3 1 0,-1-1 0 0,7 2-2 15,-1-3-5-15,14 2-9 0,-7-4-17 0,7 0-27 0,-8 0-38 16,2 0-66-16,-8 0-154 0,-5-4-70 0,-14 2-47 15</inkml:trace>
  <inkml:trace contextRef="#ctx0" brushRef="#br0" timeOffset="116035.36">16421 3502 231 0,'-13'0'210'16,"7"0"-43"-16,-7 0-42 0,6 0-37 0,1 0-22 0,0 0-13 16,6 0-5-16,-8 0-1 0,8 0-1 0,8 0 0 15,-8 0 0-15,6 0-3 0,-6 0-3 0,13-4-5 0,-7 4-5 16,7-3-7-16,7 3-6 0,7-4-4 0,-2 1-1 0,7-1-3 16,0-4-2-16,9 5 0 0,-3-4-1 0,9 3 1 15,-2-3 1-15,1-1-1 0,5 4 0 0,8-3 1 0,0 1 0 16,-2 1 1-16,9-2-1 0,-2-1 1 0,3 5-2 15,-9-5 0-15,1 5-2 0,-7-1-5 0,-6 0-6 0,-7 4-7 16,0-4-10-16,-13 4-13 0,0 0-13 0,-13 0-14 16,1 0-13-16,-8 4-15 0,-12-4-25 0,-8 4-38 0,-5-4-65 15,-7 4-96-15</inkml:trace>
  <inkml:trace contextRef="#ctx0" brushRef="#br0" timeOffset="116207.08">16259 3589 329 0,'-13'4'260'0,"6"0"-89"0,7 0-71 0,0-4-43 0,0 4-17 16,7 0-5-16,6-1 2 0,-1-3 5 0,14 0 4 16,7 0 1-16,-1 0 2 0,14-3-2 0,1-1-7 0,10 0-7 15,2 0-10-15,13 0-8 0,0 0-6 0,6-3-3 0,5 0-2 16,3 0-6-16,-1-1-12 0,-6 1-20 0,-2 4-34 16,2-8-55-16,-14 3-126 0,-6 1-96 0,-7 0-60 0</inkml:trace>
  <inkml:trace contextRef="#ctx0" brushRef="#br0" timeOffset="131234.88">20409 3194 258 0,'0'0'225'0,"0"0"-41"0,0 0-41 0,7-3-39 16,-7 3-30-16,0-3-18 0,0 3-15 0,0 0-8 16,6-5-6-16,-6 5-2 0,0-3-1 0,6 3-1 0,-6 0-3 15,0-4-2-15,8 4 0 0,-8 0-1 0,0-5 1 0,0 5-3 16,0 0-1-16,0-2 0 0,0 2-5 0,0 0 0 16,0 0-2-16,6 0-2 0,-6 0-1 0,6 0-2 0,-6-4-2 15,12 4 0-15,-4 0 0 0,4 0 0 0,9-3-1 16,-2 3 1-16,-6-5-1 0,13 5 1 0,-7-3 0 0,8 3 0 15,-8 0 1-15,8-3-1 0,-1-2 3 0,-2 5 1 0,3 0 0 16,-1-4 1-16,1 1 2 0,5 3-1 0,-6-4 2 16,1 4 0-16,-1 0-1 0,6-3 0 0,-5-1-1 0,5 4-1 15,-6-3-1-15,7 3-1 0,6-4-1 0,-7 4 1 16,1 0-1-16,4 0 0 0,4-4 1 0,-8 4-1 0,-1 0 0 16,7 0 0-16,-7 0-1 0,1 0 0 0,-7 0-1 15,-1 0 0-15,3 0 0 0,-9 0 1 0,0 0-1 0,1 0 0 16,-7 0 0-16,-7 0-2 0,8 0 0 0,-3 0 0 0,-3 0 1 15,5 0 1-15,-6 0-1 0,-1 4-1 0,8-4 2 0,-2 0 0 16,2 0 0-16,-2 4 1 0,1-4-1 0,7 3 0 16,-7-3-2-16,6 4 2 0,1-1 1 0,-1 1-1 15,-5-1-1-15,6 1 1 0,-1 1 0 0,0-2 0 0,-6 5 0 16,1-1 0-16,5 0-1 0,1 5 2 0,-1-2 1 0,0 5 0 16,-5-1 2-16,5 1-1 0,1 3 3 0,0 4 3 15,-8 0-1-15,8 4-2 0,-7 3 0 0,0 0-1 0,0 5 0 16,-1-1 1-16,2 7 0 0,-1-4-6 0,-7 8 3 15,1-3 2-15,0 6 1 0,-7-3 1 0,-7 8 1 0,-6-5-1 16,6 7 1-16,-5-2 2 0,-2 7 0 0,1-5 0 0,-6 6-1 16,-1-6-1-16,1 5 1 0,-1-4-2 0,1 3 0 15,5-2-1-15,2-2-1 0,-2-2-2 0,2 3 3 16,-2-1-1-16,8-2 0 0,0 2-1 0,6-2 0 0,-7-4 0 16,7 0-1-16,0 0-1 0,7-2-1 0,-1-5-1 0,-6 3 0 15,6 0-1-15,1-4 1 0,6-3 0 0,-7-1 0 0,0-2 2 16,2 2-2-16,-2-7 1 0,0-3 0 0,-6-1 1 15,0-6-2-15,7-1 1 0,-7 1 2 0,0-8-1 16,-7-5 1-16,7-1 2 0,-6-1 0 0,0-4 1 0,-8-4 1 16,2-1 1-16,-2-1 1 0,-5-5 5 0,-1-4 6 0,-6 1 4 15,7-6 9-15,-1 3 4 0,0-2 4 0,-6 0 2 16,7 2 3-16,6-2-3 0,-6 5-2 0,-1-1-4 0,7 1-4 16,-7 3-7-16,8 3-4 0,-2 2-4 0,8-2-6 15,-7 4-4-15,13 0-5 0,-7 4-4 0,1 4-4 0,-1 0-1 16,7-1-1-16,-6 4 0 0,-1 5 2 0,-1-1 3 0,8 0-1 15,0-1 1-15,0 5 1 0,8-4 1 0,-1 4-1 16,-1-1-1-16,1 1 0 0,6-1 0 0,6-2 1 0,1-2 0 16,-1 2 1-16,1-5 0 0,6 1 5 0,0-1 10 15,0-7 9-15,7 3 15 0,6-6 13 0,0 3 11 0,0-7 12 16,6-1 11-16,2-4 12 0,-2 5 6 0,1-7-1 0,-7 3-4 16,-1-3-10-16,-5 2-9 0,7-5-13 0,-8 5-14 15,-7-2-21-15,1-1-29 0,1 1-36 0,-7-1-50 0,6 3-47 16,-8-2-50-16,9-1-43 0,-14 5-53 0,0-6-101 0,-6 6-126 15,-7 2-66-15,-13-3-1 0</inkml:trace>
  <inkml:trace contextRef="#ctx0" brushRef="#br0" timeOffset="144758.26">809 3052 39 0,'-32'3'183'0,"5"1"-36"0,0-1-35 15,9 2-27-15,5-5-28 0,0 2-23 0,-1 2-20 0,14 0-19 16,-6-4-23-16,6 4-38 0,-6-4-56 0,6 0-89 16</inkml:trace>
  <inkml:trace contextRef="#ctx0" brushRef="#br0" timeOffset="145773.79">1871 1352 121 0,'-267'58'233'0,"13"-3"-190"0,18-4-136 0,22 0-108 0</inkml:trace>
  <inkml:trace contextRef="#ctx0" brushRef="#br0" timeOffset="146242.37">4165 1531 91 0,'19'-4'274'0,"1"0"-178"0,6-3-193 0,7 0-145 16</inkml:trace>
  <inkml:trace contextRef="#ctx0" brushRef="#br0" timeOffset="146882.76">11059 2138 175 0,'-52'0'227'0,"7"-3"-76"0,-2 3-57 0,2-3-39 0,12 3-23 0,-6-4-12 31,13 4-4-31,0 0-6 0,0 0-4 0,6-4-2 0,1 4-2 15,0 0 2-15,-1 0-2 0,-1 0-2 0,9 4-7 0,5-4 2 0,-6 4-2 0,7-1-9 0,0 0-14 0,6 2-24 32,-7-1-36-32,7-1-44 0,0 2-58 0</inkml:trace>
  <inkml:trace contextRef="#ctx0" brushRef="#br0" timeOffset="147242.19">10407 2216 269 0,'0'-3'235'0,"7"-1"-47"0,0 0-49 0,-1 4-34 32,6-4-24-32,-4 1-15 0,4-1-13 0,0 1-7 0,3 3-9 0,-3-5-4 0,2 3-4 0,-2-2-1 0,2 4-1 31,-8-4-1-31,1 4-2 0,-1-4-1 0,0 4 1 0,1 0-4 15,-7-3-1-15,0 3 0 0,0 0-1 0,0 0-2 0,0 0-3 0,0 0-4 0,0 3-2 0,-7-3-3 0,7 4-1 16,-6 0-3-16,6 0 0 0,-6 3 0 0,6 0 2 0,-7 0 3 16,1 4 0-16,6 3-1 0,-7-2 0 0,7 2-3 15,-7 1 0-15,7-1 0 0,0 2-1 0,7-3 1 0,-7 7 1 16,7-6 1-16,-7 1 3 0,13-1 1 0,-7 1 0 16,7-1 1-16,6 1 0 0,1-1 1 0,6 2 0 0,1-5-1 31,5 3 0-31,1-3 1 0,6 0 0 0,-1 1-1 0,8-2-1 0,0-3-1 0,6 1-2 0,7-1-4 0,6-3-11 15,-7-1-18-15,15 2-32 0,-2-5-64 0,7-8-147 0,0 4-105 16,1-3-61-16</inkml:trace>
  <inkml:trace contextRef="#ctx0" brushRef="#br0" timeOffset="148444.9">11678 901 50 0,'0'0'181'0,"0"-4"-20"15,0 4-28-15,0-3-28 0,0 3-27 0,0-4-18 0,0 4-12 16,6-4-7-16,-6 4-6 0,0 0-6 0,0 0-5 0,7-4-3 16,-7 4-2-16,0 0 0 0,0 0-1 0,7-2-1 0,-7 2-1 15,0 0 1-15,0 0 3 0,0 0 1 0,0 0-1 16,0 0-1-16,0 0-1 0,0 0 0 0,0 0-1 0,0 0-2 16,0 0-2-16,0 0-2 0,-7 0-2 0,7 0-1 0,0 0-1 15,0 0-2-15,-7 0-1 0,7 0-1 0,-6 0-1 0,6 0 0 16,0 0 0-16,-7 0-1 0,1 2 0 0,0-2 1 0,-2 4-2 15,2-4 0-15,0 4 1 0,0-4 0 0,-2 4-1 0,2-4 1 16,6 3-1-16,-6-3 0 0,-1 4 1 0,1 0 0 16,-1-4-1-16,-1 4 0 0,3-1 0 0,-7 1 0 0,4-1 0 15,-4 1 0-15,-2 3-1 0,14-3 2 0,-6 0 1 0,-1-1 3 16,-5 5 0-16,5-5 1 0,0 4 1 0,1-2 0 0,-7 1-1 16,0-2 0-16,0 0-2 0,0 3-2 0,0 1 2 0,-1-5-1 15,-5 4 1-15,6 0-1 0,-6 1 3 0,-1 0-2 16,0-2 2-16,8 2-1 0,-15-1 1 0,7 5 0 0,1-5-1 15,-8 3 2-15,2 2-2 0,5-5 0 0,-5 4 1 0,-1 0-1 16,0 3 1-16,-1-2-1 0,-5-2 1 0,6 5 1 0,-8-3-1 16,3 2 1-16,4 1-1 0,-5-4 0 0,-1 4-1 15,1-5 0-15,6 5-4 0,0-1 2 0,-1-3-1 0,-5 5-2 16,6-7 1-16,7 8-1 0,-8-7 0 0,1 5 1 16,6-4 1-16,-6 3 0 0,1 1-1 0,-1-1 0 0,0 1 1 15,-1-5 0-15,1 7 0 0,0-7-2 0,-1 5 0 0,8-1 0 16,-6 1 0-16,-2-1 0 0,1 1 0 0,0 4 0 15,-1-5 1-15,-5 5 0 0,7-1 2 0,-9 0 0 0,9-3-1 16,-1 3 0-16,0 1-1 0,0-2-1 0,-1 2 1 16,1-1-1-16,0-3 0 0,1 3 1 0,-1-3-2 0,6 0 0 15,-6-5 1-15,7 1 1 0,-1 1 0 0,7 2-1 0,-7-7-1 16,7 4 0-16,-6 0 1 0,5 1 0 0,-5-5 0 16,6 4 0-16,0-4 0 0,-1 5 0 0,2-6-1 0,6 2 0 15,-8-1 1-15,8 1 0 0,-1-1 0 0,1 0-2 16,0-4 1-16,-2 5 1 0,8-4-1 0,-6-1-1 0,6 1-1 15,0 0 1-15,0-1-1 0,-6 0 2 0,6 1-1 16,-6 1 1-16,6-2 1 0,-8 0 0 0,2 1 2 0,0 0-1 16,-1-1 0-16,-6 5-1 0,6-4 0 0,-5-1 1 0,-2 4-2 15,8-3 1-15,-7 0 0 0,6 3 0 0,1-3 1 16,-7 0 1-16,0 2-2 0,6-1 0 0,1-2 0 0,0 4 1 16,-1-3-1-16,-6 0 0 0,6 0 0 0,1 3 0 15,-1-4 0-15,1-3 0 0,-1 4 0 0,1-1-2 0,0 1-1 16,-2 1 0-16,8-5-1 0,0 0 0 0,-6 3-2 0,6 0-1 15,0-3-1-15,0 0-2 0,0 4-1 0,0-4-1 16,0 0-2-16,0 0 0 0,6 4-1 0,-6-4 0 0,0 0 2 16,8 0 2-16,-8 0 2 0,6 0 2 0,0 0 0 15,-6 3 0-15,7-3 0 0,-1 0 0 0,1 0-2 0,-1 0-6 16,1 0-5-16,-1 0-11 0,8 0-16 0,-2-3-31 0,8-1-62 16,-7 0-116-16,13 1-86 0</inkml:trace>
  <inkml:trace contextRef="#ctx0" brushRef="#br0" timeOffset="149616.67">11866 1010 156 0,'-6'0'129'0,"0"-3"-34"0,6-1-29 0,-7 4-17 0,1 0-15 15,-1-2-7-15,1 2-1 0,-1-5 2 0,1 2 5 0,-1 3 0 16,-6 0 2-16,13-4-2 0,-6 0 0 0,0 4-3 0,-2-4-1 16,8 4-4-16,-6 0-4 0,6-3-6 0,0 3-2 15,-6 0-2-15,6-4-1 0,0 4-1 0,-7 0 0 0,7-4-1 16,-6 4-2-16,6 0 1 0,0 0 0 0,0-3 1 0,0 3 1 15,0 0 1-15,0 0 0 0,0 0 0 0,-7 0 2 0,7 0 1 16,0 0 1-16,0-3-3 0,0 3-3 0,0 0-1 0,0 0 0 16,0 0-1-16,0 0-2 0,0 0-3 0,0 0-2 15,0 0 1-15,-7 0 0 0,7 0 0 0,0 0-4 0,-6 0 0 16,6 0 0-16,-6 0 0 0,-2 0 0 0,2 0-1 0,0 0-1 16,6 3 1-16,-6-3 0 0,-1 0 2 0,7 0 0 0,-7 3 1 15,7-3-1-15,-6 4 2 0,6-4 1 0,0 4 0 0,0-4 0 16,0 3 1-16,0-3-1 0,0 0 2 0,0 0-2 15,0 4 0-15,0-4 0 0,0 0 0 0,0 0 1 0,0 0-1 16,0 0 0-16,0 0 0 0,0 0 0 0,0 0 0 0,0 0 2 16,0 0-1-16,0 0 0 0,0 0 1 0,0 0 0 0,0 0 4 15,0 0-1-15,-7 0 2 0,7-4 0 0,-6 4 2 0,6 0 2 16,0 0 2-16,0-3 1 0,0 3 1 0,0 0 2 16,0 0-3-16,0 0 0 0,0 0-3 0,0 0-2 0,0 0-2 15,0 0-3-15,0 0-1 0,0 0-2 0,0 0 0 0,0 0 1 16,0 0-1-16,0 0 1 0,0 0-1 0,0 0-1 0,0 0 0 15,0 0-1-15,0 0-2 0,0 0 1 0,0 0 0 16,0 0-3-16,0 0 2 0,0 3 1 0,0-3 1 0,0 4 1 16,0 0 0-16,0 3-2 0,0 0 2 0,0 0 2 0,0 1 1 15,0 4-1-15,0 2 3 0,0-3-3 0,0 3 4 0,0-3 0 16,0 4-2-16,0 0-1 0,0 3-3 0,0-3 0 16,0 2 0-16,0-1 0 0,0 2-2 0,0-3 0 0,0 2 1 15,0-1 1-15,6-2 3 0,1 4-1 0,-7-7-7 0,6 5-9 16,1-7-8-16,6 8-12 0,-7-7-22 0,8-3-42 15,-2 1-84-15,-5-1-118 0,6 0-60 0</inkml:trace>
  <inkml:trace contextRef="#ctx0" brushRef="#br0" timeOffset="150397.65">9866 1992 207 0,'-6'-4'223'15,"6"4"-58"-15,0 0-55 0,0 0-43 0,6 0-27 0,-6 4-18 16,7-4-9-16,-1 0-5 0,1 0-2 0,-1 5 1 16,1-5 0-16,6 3 2 0,-7-3 0 0,8 3-1 0,-1 1 1 15,-7 0 1-15,7-1 2 0,-6 2 1 0,5-2-3 16,2 1 1-16,-8-1 0 0,7 4 1 0,0-3 0 0,6 0-3 16,-5 0-2-16,-1 3 1 0,6-3-1 0,-6 0 0 0,7 3 0 15,-8-7 0-15,8 7 1 0,-6-4 0 0,5-3 0 16,-5 4 0-16,-2 0 1 0,0-4-2 0,2 4 5 0,-8-4-5 15,1 0-3-15,0 3-1 0,-7-3 1 0,0 0-5 16,7 0-5-16,-7 0-8 0,0 0-15 0,-7 0-14 0,7-3-17 16,0 3-28-16,0-4-36 0,0 0-41 0,-7 0-41 0,-6 4-47 15</inkml:trace>
  <inkml:trace contextRef="#ctx0" brushRef="#br0" timeOffset="150819.47">10088 2070 53 0,'-6'0'215'0,"6"0"-40"0,-7 0-38 0,7 0-36 0,0 0-25 15,0 0-18-15,0 0-12 0,0-5-8 0,0 5-5 0,7-2-5 16,-1 2-1-16,0-4-4 0,1 4-4 0,-1-4-5 16,7 0-1-16,6 1-3 0,1-5-2 0,0 4 0 15,-1-3-3-15,7 0 0 0,-6 4-1 0,7-5 1 0,-1 0 0 16,0 5 2-16,-7-5-1 0,7 1 1 0,0 0 0 0,1 0 0 16,5-1 0-16,1 1-3 0,-1-4 1 0,7 4 1 0,1-4-3 15,5-1 1-15,1 2 1 0,-2-1-1 0,9 0 2 16,-7-1 2-16,6 2-1 0,0-1-1 0,0-1 0 15,6 2-1-15,-5-1 0 0,-1 3 1 0,7-3-1 0,-8 5-2 16,8-6 2-16,0 5 1 0,-7-4-1 0,7 0-1 0,-7 0 1 16,0 0-1-16,0 1 1 0,1-2 0 0,-1 1 2 15,-7 0-1-15,1-1 2 0,-1 2-1 0,1-1 4 0,-1-4-2 16,-6 5-1-16,1-2-1 0,-1 1 0 0,6 1 1 16,-5-1-1-16,-8-1-1 0,7 1-1 0,0 1 0 0,0-2 0 15,-6 1-1-15,6 5-1 0,-6-9 0 0,-1 3-2 0,1 2-1 16,-7-1 0-16,0 0-1 0,0 0-1 0,0-1 2 15,1 2-1-15,-2-5 1 0,-5 3 1 0,5 2 0 0,-4-1 1 16,-8 0-1-16,6 0 0 0,-12-1-1 0,5 6 0 0,-5-2 1 16,6 2 0-16,-13-3 0 0,7 1-1 0,-1 6 1 15,-6-2-1-15,0 1-3 0,0-2-5 0,0 5-4 0,-6-3-7 16,-1 3-7-16,7-4-12 0,-6 4-11 0,6 0-12 16,-7 0-14-16,0-4-14 0,1 4-29 0,0 0-46 0,-1 0-71 15,0 0-83-15</inkml:trace>
  <inkml:trace contextRef="#ctx0" brushRef="#br0" timeOffset="151366.09">11665 1242 110 0,'0'0'255'0,"0"0"-61"0,0 0-60 0,0 0-45 0,0 0-27 16,0 0-21-16,6 0-6 0,-6 0-3 0,7 0-4 15,-7 0-1-15,0 0-5 0,0 0-4 0,6 0-4 0,-6 0-4 16,7 3-5-16,0-3-3 0,-1 4-2 0,0 3 0 0,8-3 0 16,-8 7 0-16,0-3-1 0,1 6-1 0,0-3 2 15,6 3 0-15,-7 1 0 0,0 4-1 0,2-1 0 16,4 4 1-16,-6-4-1 0,8 1 0 0,-8 3-7 0,7-5-7 15,0 2-10-15,0 0-12 0,-7-4-28 0,8-1-48 0,-8 1-81 16,7-5-107-16</inkml:trace>
  <inkml:trace contextRef="#ctx0" brushRef="#br0" timeOffset="151959.76">11124 1627 111 0,'0'0'159'0,"0"0"-37"15,0 0-38-15,0 3-29 0,0-3-22 0,0 4-16 0,0-1-6 16,0 2-3-16,0-3 1 0,0 2-1 0,0 4 3 16,6-1-1-16,-6 1 1 0,0 2-1 0,7 1 0 0,0 4-2 15,-7-3-3-15,13 2-4 0,-7 1-7 0,0-1-6 16,8 1-8-16,-8 0-5 0,8-1-7 0,-3 4-7 0,-3-4-8 16,-2 1-4-16,7 3-1 0,-6-3 3 0,-7 4 4 15,0-1 2-15,0-3 1 0,-7 3-5 0,7-3-7 0,-6 2-18 16</inkml:trace>
  <inkml:trace contextRef="#ctx0" brushRef="#br0" timeOffset="152568.93">11019 1406 161 0,'-19'11'215'0,"-8"3"-56"0,7 6-60 15,-5-3-47-15,6 2-33 0,-1 0-23 0,1 2-23 0,-8 2-29 16,8 2-36-16,-7-2-48 0,0 2-69 0</inkml:trace>
  <inkml:trace contextRef="#ctx0" brushRef="#br0" timeOffset="153334.44">11072 1802 55 0,'0'-4'221'0,"0"0"-42"16,6 4-41-16,-6-2-41 0,6-2-31 0,-6 0-18 15,0 0-13-15,8 1-8 0,-8-1-5 0,0 4-3 16,0-4-3-16,-8 0-4 0,8 1-3 0,0 3-3 0,-6-4-3 15,0 1 0-15,6-1 0 0,-7 4 3 0,1 0 1 0,0-3 2 16,-2 3 1-16,8 0-1 0,-6 0-1 0,6 0 1 0,-6 0-3 16,6 0 0-16,0 0-4 0,0 0 0 0,0 3 1 15,-6-3 0-15,6 4 2 0,0-1 1 0,0 1 1 16,0 3 2-16,6-3 2 0,-6 3 0 0,0 1 0 0,6 2 2 16,-6-2-1-16,6-1 0 0,-6 4 0 0,0 0 2 0,8 0-1 15,-8 4-1-15,6-5-1 0,0 5 0 0,7-3-2 16,1 3-2-16,-3-5 0 0,10 9-3 0,-8-5 1 0,7 1 0 15,-8-1-2-15,2 1 1 0,6 4 1 0,-9-2-2 16,3 2 0-16,-7-4 0 0,6 3-3 0,-7 0 0 0,0 4 0 16,2-3 0-16,-2-2-1 0,7 3 0 0,-6-3 0 0,6-2 1 15,-7 3 1-15,6 1 1 0,2-1-2 0,-1-4-2 16,0 6 2-16,0-6 0 0,0 4 1 0,0-4-1 0,1 5 0 16,-2-4-1-16,1-1 0 0,-6-3 0 0,6 5-2 15,-7-7 0-15,1 3-1 0,-7-1 1 0,7 0 2 0,-7 1 1 16,6-2 0-16,-6 0 0 0,0-1 1 0,6 1 1 0,-6-3 0 15,7 5-1-15,-7-5-1 0,7 3-1 0,-1-2 0 16,0-1 1-16,1 5 0 0,-1-5 0 0,8 0-1 0,-8 4 0 16,0-3-3-16,2-2 0 0,-2 2-1 0,5-4-2 0,-3 3-1 15,-8-3-2-15,7 3 1 0,-1-3 2 0,1 0 1 16,-1 3 0-16,-6-4 2 0,6 1 1 0,2-1 0 16,-2 1 0-16,-6 0 0 0,6 0-1 0,0 3-1 0,-6-3 0 15,0 0 1-15,8-2 0 0,-8 2-2 0,0 0-1 0,0 0 0 16,0-1 2-16,-8-3-2 0,8 4 0 0,-6 0-2 15,0 0-2-15,0 0 1 0,-8-4 2 0,8 3-2 0,-1-3 0 16,1 0 2-16,-1 0 0 0,-6 0 3 0,7-3 2 16,-8 3 1-16,8-4 0 0,-7 0 2 0,0 0 0 0,0 0 1 15,0 1 1-15,-6-5 1 0,5 2 0 0,-5 2 2 0,-1-4 2 16,0 1 0-16,8-1 0 0,-8 1 0 0,7 0 0 16,0 0-8-16,0-1-10 0,7 1-14 0,6 0-25 0,0-5-36 15,0 6-56-15,0-2-81 0,0 1-88 0</inkml:trace>
  <inkml:trace contextRef="#ctx0" brushRef="#br0" timeOffset="155880.65">12121 1644 7 0,'-6'0'168'0,"6"-2"-25"0,0 2-25 16,-8 0-26-16,8-5-25 0,0 2-22 0,8 3-13 0,-8-4-8 15,0 4-6-15,6-3-4 0,-6 3-4 0,6-4-1 0,-6 4 1 16,7-4 0-16,-7 4-2 0,6-4 1 0,1 4-2 16,0-3 2-16,-1 3 3 0,-6-4 0 0,6 0-1 0,-6 4 1 15,7-3 1-15,-7 3 1 0,7-3 0 0,-7 3 1 16,0-4 1-16,0 4-2 0,0 0 0 0,0 0-1 0,0-5-2 15,0 5-2-15,0 0-1 0,0 0-1 0,0 0-1 0,0 0-1 16,0 0-3-16,0 0-2 0,6 0 1 0,-6 0-1 16,0 0 1-16,6 0-1 0,-6 0 0 0,6 0 0 15,2 0 0-15,-2 0-3 0,7 0 3 0,-7 0 1 0,8 0-1 16,-1 0 1-16,6-3 0 0,-6 3 1 0,1 0 3 0,-2 0 2 16,1-3-2-16,0 3-1 0,7 0-1 0,-7 0 0 0,1-4 1 15,-2 4-2-15,-6 0-2 0,8 0 1 0,-8 0-1 16,13 0 1-16,-6 0-1 0,0 0 0 0,1 0 0 15,5 0 1-15,-5 0-1 0,-2 0 1 0,8 0 0 0,-1 0 0 16,0 0 1-16,-5 0 1 0,5 0-2 0,1 0-1 0,0 0 0 16,-7 0-1-16,12 0-1 0,-4 0 0 0,-8 0 0 15,6 0 2-15,0 0 0 0,1 0-1 0,-2 0 2 0,2 0-1 16,1 0 0-16,-2 0 1 0,1 0 0 0,0 0-1 16,-1 0-2-16,0 0 2 0,8 0 0 0,-7 0-1 0,-2 0 0 15,2 0 1-15,-2 0-2 0,9 0 1 0,-7 0 1 0,0 0 2 16,-1-4-1-16,6 4 0 0,-5 0-1 0,0 0 0 15,0 0 1-15,-7 0-1 0,7 0 0 0,-7 0-1 0,0 0 0 16,7 0 1-16,-9 0 0 0,10 0 1 0,-8 0-1 16,0 4 1-16,0-4-1 0,0 0 0 0,0 0 1 0,0 0-2 15,-1 4 1-15,-4-4 0 0,4 0 0 0,2 0 0 0,-1 0 0 16,0 0 0-16,0 0-1 0,-1 0 1 0,2 0-1 16,-1 3 1-16,0-3 2 0,-8 0-2 0,9 0 1 15,0 0 1-15,-2 0 0 0,2 0-1 0,5 0 0 0,-6 3 0 16,0-3-1-16,1 0 0 0,-2 0 0 0,8 0-1 0,-7 0 0 15,7 0 0-15,-8 0-1 0,2 0 1 0,5 0 0 0,1 0 1 16,-1 0 1-16,0 0 0 0,-5 0 0 0,5 0 1 16,-5 0-1-16,4 0 0 0,-4 0-1 0,-1 0-1 0,0 0 1 15,0 0-2-15,7 0 1 0,-8 0-1 0,8 0 0 16,-7 0 1-16,7 5-1 0,-8-5-2 0,2 0 0 0,5 0 1 16,-6 0-2-16,6 0 1 0,1 0-1 0,-6 0 2 15,5 0 0-15,0 0 2 0,8 0 1 0,-8 0 0 0,1 0 0 16,0 0 0-16,-1 0 0 0,0 0 4 0,-6 0-1 0,7-5-3 15,0 5 1-15,-8 0 0 0,8-3 1 0,-7 3-1 0,1 0 0 16,-2 0-3-16,0 0 2 0,9 0 1 0,-1 0-1 16,-2 0 0-16,2 0 0 0,7 0 0 0,-9 0 0 15,9 0 1-15,-7 0-1 0,6 0-1 0,-1-3 1 0,2 3 0 16,-2 0 0-16,2 0 0 0,-1-4 0 0,-1 4 0 0,2 0 1 16,6-4 1-16,-7 4 1 0,-1-4 0 0,1 4 0 0,1-4 1 15,-1 4 0-15,0 0-1 0,-1 0 0 0,2-3 1 16,0 3-1-16,-1 0-2 0,-1 0 1 0,8 0-1 15,-7 0 1-15,6 0 1 0,1 0-2 0,0-4 0 0,0 4-1 16,-1 0 1-16,1-3-1 0,-1 3 1 0,7 0 0 0,-6 0 2 16,-1 0 0-16,1-5 2 0,-1 5 0 0,-6 0 2 15,7 0 1-15,-7-2 0 0,0 2-2 0,0 0 0 0,1-4-1 16,-8 4-2-16,0-4 1 0,1 4 1 0,-7 0 0 16,1 0-3-16,-8-4 2 0,6 4-1 0,-12 0 6 0,7 0-2 15,0 0-2-15,-7 0-2 0,0-3 0 0,-7 3 0 0,7 0-3 16,-7 0-3-16,1-4-9 0,0 4-1 0,-8-4-5 15,2 4-9-15,5-4-8 0,-6 4-14 0,0-2-22 0,-7 2-42 16,8-5-65-16,-8-2-102 0,0 4-63 0</inkml:trace>
  <inkml:trace contextRef="#ctx0" brushRef="#br0" timeOffset="156396.24">14323 1264 233 0,'0'0'212'0,"0"0"-57"0,7 0-48 15,-7 0-32-15,7 0-22 0,-1 0-12 0,0 0-7 0,1 0-4 16,6 0-2-16,0 3-2 0,-7-3-4 0,8 0-2 0,-2 0-4 16,1 4-3-16,-6-4-1 0,5 3-4 0,-4-3-3 15,5 0-2-15,-1 5 2 0,2-3 0 0,6-2 1 16,-8 4 1-16,8 0 0 0,-1-4 0 0,1 4 1 0,0-1 1 15,-1 2-1-15,7-2 0 0,-7 1-1 0,0-2-1 0,8 3 1 16,-7-2 0-16,-1 1 0 0,1 1 0 0,0 1 1 0,-1-2-1 16,-6 3 0-16,6-4-1 0,-5 6-1 0,-2-6-1 15,2 4 0-15,-8 0-2 0,1 1 1 0,-1-1 0 16,-12 0 4-16,-1 0 3 0,1 5 1 0,-14-1 1 0,0 3 1 16,-5 1 3-16,-8-1 0 0,-6 2 1 0,0-2-1 0,-7 4-2 15,1 1-1-15,-2-2-2 0,-4 2-1 0,-1-4-3 0,-1 3 0 16,-5 1-2-16,6 0-1 0,-7-2-2 0,7-3 0 15,-7 1 1-15,14 0 0 0,-7 1-1 0,6-2-4 16,7-3-5-16,6 0-9 0,7-1-13 0,6-2-17 0,8-1-25 16,12-3-43-16,6 0-87 0,8 0-119 0,12-4-63 0</inkml:trace>
  <inkml:trace contextRef="#ctx0" brushRef="#br0" timeOffset="157224.31">15390 1480 92 0,'0'4'125'0,"9"-4"-29"0,-3 0-28 0,-1 0-24 0,3 3-18 16,-1-3-11-16,-1 0-5 0,7 0-4 0,-7 4-3 16,8-4 0-16,-2 0-1 0,-4 0-2 0,4 3 0 0,1-3 0 15,-1 4 1-15,2-4 0 0,0 4 0 0,-2-4-1 0,8 4 0 16,-7-4 2-16,0 0 0 0,6 0 2 0,1 3 2 0,0-3 2 15,-1 0 2-15,1 0 3 0,-1 4 0 0,1-4 0 16,6 3 2-16,-6-3 0 0,5 0-1 0,1 0-2 16,0 5-1-16,1-5 0 0,5 0-1 0,-6 0 2 0,7 0-2 15,-1 0 2-15,1 0 0 0,-1 0 1 0,8-5 1 0,-8 5 3 16,1 0 3-16,6-3 0 0,-6 3 1 0,-1-4-1 16,7 4-3-16,-7-3 0 0,8 3-2 0,-7 0-4 0,5 0-2 15,9 0-2-15,-9-4-1 0,1 4 1 0,7-4-1 16,-1 4 1-16,2-4 2 0,-2 1 2 0,1 3 3 0,4-4 2 15,4 1 0-15,-2-1 0 0,-8 4-1 0,10-3 2 0,-2-1-4 16,0-1 0-16,0 2-4 0,0 3-4 0,1-3 0 16,-2-1-3-16,1 4 2 0,7-4 1 0,-6 4-1 0,-1 0-3 15,-1-3-1-15,8 3 1 0,-7 0-1 0,1 0 1 16,-2-3-3-16,8 3-3 0,-7 0 2 0,1 0 3 0,-8 0-1 16,1-5 1-16,-1 5 0 0,1 0-2 0,-7 0 3 0,0-4 1 15,-7 4-2-15,0 0 0 0,-5 0 0 0,-1 0 0 16,0 0 0-16,1 0 0 0,-8 0 0 0,0 0 0 15,1 0 0-15,-1 0-1 0,-5 0 1 0,-8 0 0 0,1 0 0 16,6 0 1-16,-13 0 0 0,6 0 1 0,-6 0 2 0,7 0-1 16,-7 0 2-16,0 0 2 0,0 0 0 0,0-3 0 0,-7 3 0 15,1 0 1-15,-1 0-2 0,1 0 1 0,-1 0-2 16,1 0-3-16,-8 0 0 0,14 0-1 0,-6 0-1 0,0 0 0 16,-1 0 0-16,1 0-1 0,-2 0 0 0,8 0 0 15,-6 0 2-15,0 0-4 0,-7 0-7 0,0 0-12 0,0 0-15 16,0 0-25-16,0 0-41 0,7-5-72 0,-8 5-123 15,2 0-60-15</inkml:trace>
  <inkml:trace contextRef="#ctx0" brushRef="#br0" timeOffset="158098.87">18468 1047 18 0,'0'0'106'16,"0"0"1"-16,0 0-4 0,0 0-6 0,0 0-11 0,0 0-11 15,0 0-13-15,0 0-9 0,0 0-11 0,0 0-6 0,0 0-5 16,6 0-3-16,-6 0-1 0,6 0-2 0,1-3-1 0,-1 3 0 16,1-4-1-16,-7 4 1 0,6 0-1 0,0 0-3 15,-6 0-2-15,8-3-2 0,-8 3 0 0,6-5 0 0,-6 5 2 16,0 0-1-16,7-2 2 0,-7 2-1 0,6-4 1 0,-6 4 1 16,6 0-1-16,-6 0-2 0,0-4-2 0,8 4-3 0,-8 0 1 15,0 0-2-15,0-4-2 0,0 4 0 0,0 0-2 0,0 0 0 16,0 0-1-16,0 0-2 0,0 0 0 0,0 0 0 0,0 0 0 15,0 0-1-15,0 0 0 0,0 0-1 0,0 0-2 16,0 0 1-16,0 0 0 0,0 0-1 0,0 0 0 0,0 0 1 16,0 0-2-16,0 0 3 0,0 0 0 0,-8 0 1 0,8 0 0 15,0-3-1-15,-6 3 0 0,6 0 0 0,0 0 1 0,0 0-2 16,0 0 0-16,0-5-1 0,0 5-4 0,-6 0 3 0,6 0 1 16,0 0 0-16,0 0-2 0,0 0 0 0,0 0 1 15,0 0 1-15,0 0 4 0,0 0-2 0,0 0-2 0,0 0 0 16,0 0 0-16,0 0-1 0,0 0 1 0,0 0-1 0,0 0 0 15,0 0 0-15,0 0-1 0,0 0 1 0,0 5 1 0,0-5 1 16,0 0-1-16,0 0-1 0,0 0 0 0,0 0 1 0,0 0 0 16,0 0 0-16,0 0-1 0,-7 0 0 0,7 0-2 15,0 0 1-15,0 0-3 0,-6 0-3 0,6 0 0 0,0 0-3 16,0 0-1-16,-8 0-3 0,8 0-2 0,0 0-3 0,0 0-2 16,0 0-5-16,0 0-5 0,0 0-8 0,0 0-11 0,0 0-11 15,0-5-17-15,0 5-21 0,0 0-35 0,0-3-56 0,0 3-83 16</inkml:trace>
  <inkml:trace contextRef="#ctx0" brushRef="#br0" timeOffset="159223.81">18539 1018 185 0,'0'0'195'0,"6"0"-36"16,-6 0-35-16,0 0-31 0,0 0-21 0,0 0-16 0,0 0-11 15,0 0-8-15,0 0-2 0,-6 0-1 0,6 0-4 0,-6 0-3 16,6 0-4-16,0 0-3 0,-7 0-3 0,7 0-3 0,0 0-4 16,0 4-3-16,0-4 0 0,0 0-3 0,0 0-1 15,0 4 2-15,0-4 2 0,0 4 2 0,0-2 4 0,-6 3 0 16,6-2 3-16,-8 4 1 0,8-3 2 0,0 4 1 0,0-1-3 16,-6 0-2-16,6 5-2 0,-6-6-1 0,6 9-2 0,0-4-3 15,0 0-1-15,0 0-3 0,0 3-2 0,0 1 2 0,0-3 1 16,0 2-1-16,0 1 1 0,0-1 0 0,-7 1-1 15,1-4 4-15,-1 4-1 0,1 2-2 0,0-2 0 0,-8-1-1 16,8 3 1-16,-1-3-2 0,-5-3 1 0,5 3-1 16,-6 1-1-16,-1-1 1 0,8-3 2 0,-7 4-3 0,7 0 1 15,-2-3-2-15,-4-2 0 0,12 0 0 0,-6 2 0 0,0-1-1 16,-2-4-1-16,8 4 1 0,-6-4 1 0,6 4 0 16,-6-3 0-16,6-1 0 0,0 3-1 0,-7-2 1 0,7-1 1 15,0 1-1-15,-7 0-2 0,7-2 2 0,-6-1 0 16,6 2 0-16,0 0 2 0,-6-3-2 0,6 3 1 0,-7-3-1 15,7 0 1-15,0-1 0 0,0 1 0 0,0 4 1 0,7-8-2 16,-7 2 1-16,6 2-1 0,-6 0 1 0,6-4-1 16,1 0 1-16,-7 4 0 0,7-4-1 0,-1 0 1 0,0 3-3 15,2-3 1-15,-8 0-3 0,6 0-1 0,0 0 0 16,6 0-1-16,-4 0 1 0,4 0 0 0,1 0 1 0,-5 0 1 16,4 0 0-16,2 0 1 0,-2 0 1 0,1 4-2 0,1-4 0 15,-2 0 2-15,8 0-3 0,0 0 2 0,5 4-1 16,-5-4-1-16,0 0 2 0,-2 0-1 0,9 0 1 15,-7 0-1-15,6 0 2 0,-7 0 1 0,7 0-2 0,-6 0 1 16,13-4 0-16,-7 4-1 0,0 0 0 0,7 0 0 0,-7 0 0 16,6 0-3-16,1 0 2 0,-1 0-1 0,1 4-2 0,0-4 0 15,-7 0 0-15,5 0-1 0,3 4-1 0,-2-4 1 16,-6 0-1-16,1 0 0 0,-1 0-5 0,-7 0-2 16,1 0-1-16,0 0-4 0,-8 0-2 0,1-4-5 0,-1 0-7 15,2 0-12-15,-8 1-10 0,8-5-20 0,-14 2-41 0,6-2-66 16,0-3-107-16,-6 0-61 0</inkml:trace>
  <inkml:trace contextRef="#ctx0" brushRef="#br0" timeOffset="159739.13">18338 1128 280 0,'6'0'217'15,"0"-4"-66"-15,1 4-54 0,6-3-36 0,-7 3-21 0,7-4-11 16,1 4-3-16,-2-3-3 0,2-1 3 0,-2 0 0 0,8 4-1 15,-1-4 0-15,1 1-1 0,0-5 2 0,-1 5 0 16,7 0 0-16,-6-2 0 0,6-2-2 0,7 3 2 0,-8-3 0 16,1 4-2-16,0-1-1 0,1 0-2 0,-1-3-1 0,6 3-2 15,-5 1-3-15,4-2-1 0,-4 3-2 0,6-2 1 0,-7 0 0 16,-1 4 0-16,1-4 0 0,-6 1-2 0,7 3 0 0,-15-5-1 16,8 5-1-16,-7-3-2 0,-1-1 1 0,2 4-1 15,-7 0-1-15,-1 0 0 0,1 0-1 0,-7 0 0 0,6 0 0 16,-6 0-1-16,6 0-3 0,-6 4-1 0,0-1 0 0,8 2 1 15,-8 2-1-15,6 1 1 0,-6 2 2 0,0 5 1 0,0-4 0 16,0 8 1-16,-6-2 0 0,6 2 2 0,-8-1 0 16,2 3-2-16,6-1-2 0,-6 1 0 0,-1 1 0 0,1 0 1 15,-1 0-1-15,1 0-2 0,-2-1 1 0,3-1 0 0,-2 2-2 16,7-4 1-16,-8 4 0 0,3-4-1 0,5 1-1 16,-6-5-1-16,6 1 1 0,0 4 1 0,-7-5 1 0,7 1 0 15,-7-5-1-15,7 1 0 0,0-3-1 0,-6 3-4 16,6-5-12-16,0-1-13 0,0-2-21 0,0 1-37 0,0-4-73 15,0 0-153-15,6-4-85 0,1 1-48 0</inkml:trace>
  <inkml:trace contextRef="#ctx0" brushRef="#br0" timeOffset="171611.56">18539 1421 128 0,'14'0'118'0,"-8"0"-21"16,7 0-19-16,0 0-19 0,-7 0-14 0,6 0-11 0,3-4-6 16,-3 4-5-16,2 0 0 0,-2 0 0 0,8-3-1 15,-7 3-1-15,1 0 0 0,-2-4-1 0,1 4-2 0,0 0-2 16,-1-4-3-16,3 4-4 0,-3-4-2 0,2 4-1 0,-2 0-1 16,1-2-1-16,1 2-2 0,-3 0-1 0,-4 0 0 15,1-5 0-15,-3 5 0 0,2 0 1 0,-7 0-2 0,0 0 0 16,7 0 0-16,-7 0 0 0,7 0 0 0,-7 0 1 15,0 0 2-15,6 0 2 0,-6 0 2 0,0 0 3 0,0 0 2 16,0 0 1-16,7 0 1 0,-7 0 3 0,6 0-1 0,0 0-2 16,1 0 0-16,-7 0-3 0,7 0-1 0,-7 0-3 15,6 0 0-15,-6 0-3 0,6-3-1 0,-6 3 2 0,8 0-3 16,-2 0 0-16,0-4 0 0,-6 4 1 0,13 0-2 16,-7 0 1-16,8-3 0 0,-2 3-1 0,8 0 1 0,-6 0 1 15,5-4 0-15,1 4-1 0,-1 0 1 0,7-4-1 16,0 4 0-16,-6-4-1 0,6 1-1 0,-2 3 1 0,-4 0-1 15,7-4-1-15,0 4 1 0,-7-3 0 0,5 3 0 0,1 0 0 16,0-4 1-16,0 4 0 0,1 0-1 0,-1 0 2 0,0-3-2 16,-1 3 0-16,1 0 0 0,1 0 1 0,-1-4 0 15,0 4-1-15,-7 0 1 0,7 0-2 0,0 0 0 16,1 0 0-16,-1 0 1 0,-6 0 0 0,5 0-2 0,-5-5 0 16,6 5 1-16,0 0 0 0,0 0 1 0,-7 0 0 0,7 0 0 15,-6 0-1-15,-1 0 2 0,7 0-1 0,-6 0-1 16,0 0 1-16,-1 0-1 0,1 0 0 0,-1 0 0 0,1 0 1 15,0 0-2-15,-1 0 1 0,7 0 2 0,-6 0-1 16,6 0-1-16,-7 0 0 0,7 0 1 0,0 0 0 0,1 0 0 16,5 0 0-16,1 0-1 0,-1 0 1 0,6 0 0 0,-4-3 0 15,5 3-1-15,0 0 0 0,-1 0 1 0,3-3 0 16,-9 3 0-16,6 0 0 0,-5 0 1 0,0-4-1 0,-7 4-2 16,-7 0-1-16,-5 0 0 0,-1 0-2 0,0 0-1 15,-7 0-1-15,0 0-1 0,2 0-2 0,-8 0 0 0,0 0-3 16,0 0-2-16,0 0-3 0,-8 0-9 0,8-4-14 0,-6 4-29 15,6 0-61-15,-6-3-128 0,6 0-77 0</inkml:trace>
  <inkml:trace contextRef="#ctx0" brushRef="#br0" timeOffset="172189.33">20572 1110 224 0,'-6'-4'270'0,"6"0"-78"0,0 1-67 0,0-1-41 16,0 0-22-16,0 4-11 0,0-3-5 0,0 3 0 0,0-3 2 15,0 3-7-15,0-5-8 0,0 5-5 0,0 0-6 0,0 0-6 16,0 0-4-16,0 0-3 0,0 0-4 0,0 0-4 0,0 0-2 16,0 5-2-16,0-5-1 0,0 3 0 0,0-3 1 0,0 3-2 15,0 5 3-15,-7-5 0 0,7 5 1 0,-6-1 0 16,-1 4 2-16,1 0 1 0,-1 1 1 0,-6 1-1 0,6-1 0 16,1 6-1-16,0-3 2 0,-1-1 1 0,0 5-2 0,0-1-1 15,7 1 1-15,-5-2-1 0,5 2 1 0,-7-1 1 0,7 1 0 16,0-1-1-16,0 4 0 0,0-4 0 0,0 1-1 15,0 0 0-15,0-2 0 0,0-2-1 0,-8 3 0 16,8 0 0-16,0-3 0 0,0 4 0 0,0-5 0 0,0 1 0 16,0 0 0-16,0-1 0 0,0-3 1 0,0 4 0 0,0-5 1 15,8-2 0-15,-8 3-1 0,7-1-1 0,-2-2 1 16,2-1 0-16,0 1 0 0,0-1 1 0,-1-3 0 0,7 3 0 16,0-2 1-16,-6-3-1 0,6 2 0 0,0 0 1 15,7 0-1-15,-8-1-2 0,8 1 0 0,-1-4 2 0,7 0-1 16,7 0 2-16,-8 0-1 0,15 0 0 0,0 0 0 0,5-4 0 15,1 1-2-15,4-1 0 0,10 0 0 0,5 0 0 16,1 2-2-16,4-7 0 0,-4 6 1 0,7-1 0 0,-8-3 1 16,0-1 0-16,0 5 0 0,0-4 1 0,-13 2-1 15,0 3 1-15,-6-2-1 0,-8 0-2 0,2 0-3 0,-7-3-4 16,-7 7-5-16,-7-8-8 0,-6 6-12 0,6-3-15 0,-13-2-16 16,2 4-26-16,-2-5-45 0,-6 1-87 0,0-4-107 15,-6 4-53-15</inkml:trace>
  <inkml:trace contextRef="#ctx0" brushRef="#br0" timeOffset="172845.42">20819 1114 189 0,'-6'-4'192'0,"0"4"-44"0,0-4-37 0,-2 4-35 0,2-4-24 16,0 4-15-16,6-3-9 0,-7 3-2 0,1-4-1 0,6 0-4 15,0 4-2-15,0 0-4 0,0 0-2 0,0 0-2 0,0-3-4 16,0 3-1-16,6 0-2 0,1-3-1 0,-1-2-1 16,0 5 0-16,2 0-2 0,4-4 0 0,2 4 1 0,-2-3 1 15,0 3 1-15,9-4-1 0,5 4 1 0,-6-3 0 0,4 3 2 16,3-4 2-16,0 4 0 0,5-3 1 0,-6-1 2 0,12 4 2 15,-4-4 1-15,5 0-1 0,-1 1-2 0,2-1-1 0,-7 4 0 16,5-3 1-16,-4-2-3 0,-2 3 0 0,-5 2-1 16,-1-4-3-16,6 0 2 0,-13 0 0 0,7 1 0 0,-6 3-1 15,-1-5-3-15,-5 2 1 0,-3 3 1 0,-3-4 1 0,-1 4 0 16,-1 0 0-16,-6 0-1 0,0 0-3 0,0 0 0 0,0 0 0 16,-6 0 0-16,-1 0-3 0,-1 0 0 0,3 0 0 0,-1 4 1 15,-8-1 0-15,2 2 1 0,-1-2 1 0,-1 5 0 0,2-4 0 16,-2 6-1-16,2-3 2 0,-2 1-1 0,0 3 0 15,3-4 0-15,-3 8 0 0,2-4 5 0,4 4-3 0,-4-1 1 16,-1 1-1-16,6 0 0 0,0 3-1 0,1-5 1 0,0 7 1 16,0-3-4-16,-3 2 2 0,4 3-1 0,-9-4 1 0,14 5-1 15,-6-1 0-15,0 0 0 0,6-4 1 0,0 4 0 16,-7 0-1-16,7 0 1 0,0 0 0 0,0 0 1 16,0-4-2-16,0 5 1 0,0-6-1 0,0 2 1 0,0-1 0 15,0 1 0-15,0-5 1 0,0 1-2 0,0-1-1 0,-6 1-10 16,6-4-15-16,0-1-25 0,0-2-41 0,-6-4-84 0,6-1-129 15,0 1-67-15</inkml:trace>
  <inkml:trace contextRef="#ctx0" brushRef="#br0" timeOffset="173485.89">20480 1406 17 0,'-5'0'213'0,"5"0"-42"0,0 0-34 0,5-4-31 0,-5 4-26 15,14 0-22-15,-7-2-17 0,5 2-11 0,8-5-9 16,-7 2-5-16,7 3-1 0,0-4-1 0,-1 1 2 0,-6-1-1 15,6 4-2-15,-5-4-1 0,-2 4 0 0,2-4-2 16,5 4 0-16,-6-3-3 0,6 3-3 0,1-4 0 0,6 4-3 16,-7-3 1-16,7 3 0 0,1-4-1 0,-1 4 0 0,6 0 0 15,-5 0 0-15,4-3 0 0,3 3 2 0,-2 0-2 16,7 0-1-16,1-4 1 0,5 4-1 0,-5 0 0 0,5-5 0 16,7 5 1-16,-8 0-1 0,10 0 0 0,3-3 0 15,-3 3 0-15,5-3 1 0,-1 3 1 0,7-4-1 0,0 4 0 16,0-4-1-16,0 4 1 0,6 0 0 0,-4-3 1 0,4 3 0 15,0-3 0-15,-6 3 1 0,8-5 0 0,-8 5 2 16,0 0-1-16,-7-4 0 0,1 4-2 0,0 0 0 16,-7-3 0-16,0 3 0 0,-6 0-2 0,-8 0 0 0,1-5 1 15,1 5 1-15,-7 0 0 0,-7 0-1 0,0 0 0 0,-1 0-1 16,1 0 1-16,-6 0 0 0,-7 0-1 0,7 0 0 0,-15 0-1 16,10 0 0-16,-9 0 1 0,0 0 0 0,1 0 0 15,-7 0 0-15,6 0-1 0,1 0-3 0,0 0-4 16,-7 0-7-16,6-2-14 0,-6 2-24 0,0-4-54 0,0 1-99 15,0 3-101-15</inkml:trace>
  <inkml:trace contextRef="#ctx0" brushRef="#br0" timeOffset="174017.02">22611 1047 9 0,'0'-3'251'0,"0"3"-60"0,0 0-50 15,0 0-40-15,0 0-35 0,0 0-20 0,0 0-16 16,0 0-10-16,0 0-7 0,0 0-6 0,0 3-2 0,0-3-5 15,8 4 0-15,-8-4-1 0,0 4 0 0,0 3 0 0,0-3 0 16,0 3 1-16,0 0 2 0,0 4 1 0,0 0 0 0,0 1 5 16,0 2 3-16,0 1 2 0,0 2 2 0,0-1 0 0,-8 2 2 15,8 0-2-15,-6 5-3 0,0-6-1 0,6 2-4 16,-7 3-4-16,0-5 1 0,7 6-1 0,0-4-1 16,-7-1-1-16,7 4 1 0,0-4-1 0,0 1 1 0,0 0 1 15,0-2-3-15,0 2 1 0,0-1-1 0,0-4 0 0,-5 1 0 16,5 0 1-16,0-4-1 0,-7 3 0 0,7-2 0 15,-7-1 0-15,7-1 0 0,-6 1 1 0,6 1 1 0,0-5-1 16,0 3 0-16,0-2-1 0,0-1 3 0,0 1 0 16,6-4-2-16,1 3 0 0,0-4 0 0,-7 1 0 0,12-1 1 15,-5-3 0-15,0 4-1 0,13-4 1 0,-1 0 0 0,7 0 0 16,-6 0 0-16,12-4-1 0,1 4 2 0,-1-3-2 16,6 3 1-16,3-4 1 0,4 1-1 0,-6-2 2 0,7 3-1 15,4-2 0-15,-3-4-1 0,6 5 0 0,-8-1-1 16,7-4-1-16,1 6 1 0,-8-3-2 0,7-2 0 0,-7 4 1 15,1-1 0-15,-7-4-1 0,0 5 1 0,-5-5 0 0,-2 2-2 16,1 2-10-16,-7-4-8 0,-1 1-15 0,1-1-31 16,-6 1-48-16,0-5-90 0,-7 2-112 0</inkml:trace>
  <inkml:trace contextRef="#ctx0" brushRef="#br0" timeOffset="174626.39">22664 1030 57 0,'0'0'139'0,"12"0"-21"16,-4 0-18-16,-3 0-14 0,9-4-13 0,-8 4-14 0,7 0-7 15,7 0-13-15,-7-4-6 0,7 4-8 0,-8-4-4 16,8 4-4-16,-8-3-2 0,9 3 0 0,-1-5-2 0,-1 5 0 16,7-3-1-16,-1-1-3 0,2 4-1 0,6-2 1 0,-7-3-1 15,7 2-1-15,-1 3 1 0,1-8 2 0,-1 4 0 0,1 4 1 16,-7-3 0-16,6-1-1 0,1 0-2 0,-7 4-2 16,0-3-1-16,-7 0-4 0,7 3 1 0,-12-5-2 0,5 5 0 15,1-3 0-15,-8 3 1 0,-4 0 1 0,4 0-1 0,-5 0 0 16,-1 0-1-16,1 0 0 0,-7 3 0 0,6 2-1 0,1-2-1 15,-7 0 1-15,6 1 0 0,-6 3 1 0,7 5 1 0,-7-2 1 16,0 2 0-16,0-1 1 0,0 3 1 0,-7 5-2 0,7-5 2 16,-6 4-2-16,6 5 1 0,0-6 0 0,0 5 2 15,-7-3-3-15,7 3-1 0,-6-4 1 0,6 5 1 0,-7-2 0 16,7-3-1-16,-6 4-1 0,6 0 0 0,-7-3 0 0,7 0 2 16,0 2 0-16,-6-6-3 0,6 3 1 0,-6 1-1 15,-2-5 2-15,2 1-2 0,0 0 0 0,-7-4 1 0,13-1 1 16,-7 2 0-16,1-2-7 0,6-3-9 0,-7 1-16 15,7-4-27-15,0-1-42 0,0-3-76 0,0 0-121 0,0 0-66 16</inkml:trace>
  <inkml:trace contextRef="#ctx0" brushRef="#br0" timeOffset="174923.06">22819 1322 49 0,'0'0'201'0,"0"0"-47"0,15 0-35 0,-3 0-26 0,2 0-18 16,5 0-20-16,7 0-12 0,-1-4-8 0,9 4-7 0,-8 0-4 16,13-3-4-16,-8 3-6 0,9 0-4 0,0 0-1 15,-1-5-2-15,7 5-2 0,-1 0-1 0,1 0 0 0,5-2 0 16,2 2 2-16,-1 0 1 0,13-4 1 0,0 4 1 15,0-3 3-15,0-2 2 0,7 5-1 0,0-3 1 0,-1-1 0 16,1 0-2-16,0 0-3 0,-14 4 2 0,1-2-4 0,-14-3-4 16,-5 5 2-16,-14-3-3 0,0 3-2 0,-7-4 1 15,-5 4 0-15,-8 0-5 0,1 0-8 0,-7-3-5 0,0 3-12 16,0 0-15-16,0 0-26 0,-7-4-50 0,7 4-83 0,0-4-106 16</inkml:trace>
  <inkml:trace contextRef="#ctx0" brushRef="#br0" timeOffset="175329.44">24625 956 195 0,'-7'-4'294'0,"1"4"-97"0,0-3-80 15,-1 3-50-15,7 0-26 0,0 0-15 0,-6 0-11 0,6 3-8 16,-7 1-2-16,7-1-3 0,-7 5-1 0,7-1 0 0,-6 4 1 16,0 0 1-16,6 3 2 0,-7 2-1 0,0 2 1 0,0 0-1 15,2 0-1-15,-2 4 4 0,7 0-2 0,-8 0-1 0,3 4 1 16,5-4 0-16,-7 4-1 0,1-1 1 0,0-3 0 16,-2 4-3-16,-4-4 1 0,12 4 0 0,-6-4-2 0,-1 0 2 15,0-5 1-15,1 2-3 0,-1-1 2 0,1 1 0 16,6-4-2-16,-8-1 0 0,8-3 0 0,8 0-1 0,-8 1 2 15,6-6 0-15,1 2-1 0,6-1 5 0,0 1 2 0,7-6 4 16,4 3 1-16,3-5 3 0,-1 0 0 0,13 3 2 16,0-3-1-16,7-3-2 0,6 3-2 0,7-5-2 0,-6 5-2 15,12-6-2-15,0 2-2 0,0 0-2 0,0-3 1 16,0 3-2-16,1-2-2 0,-1-2 0 0,0 1 0 0,-7-1 0 16,1 1-2-16,-7 0-11 0,-6-4-14 0,-1 3-22 0,-13-6-43 15,8 2-69-15,-14-2-124 0,0-1-83 0</inkml:trace>
  <inkml:trace contextRef="#ctx0" brushRef="#br0" timeOffset="175594.77">25028 978 238 0,'14'-8'281'0,"6"5"-91"0,0-5-77 15,6 1-40-15,-1 0-19 0,0 0-9 0,9 3-6 0,-2-4-1 16,2 5-3-16,-2-4 0 0,7 3-4 0,-6 1 0 16,-1-1-6-16,1 4-3 0,-1 0-4 0,-6 0-1 0,-1 0-3 15,3 4-1-15,-2 3-1 0,-7 0 1 0,1 0 0 0,0 4 0 16,-8 0-1-16,1 4 0 0,0-1-2 0,-13 6-1 0,0-3-1 16,-13 5-1-16,0 4-3 0,-7-1-1 0,-6 5-7 15,-13 0-20-15,-1-1-25 0,-5 3-59 0,-13 1-115 0,-7-4-111 16,0 5-72-16</inkml:trace>
  <inkml:trace contextRef="#ctx0" brushRef="#br0" timeOffset="176750.95">18741 1381 22 0,'0'0'75'0,"0"0"-6"16,0 0 0-16,0 0 0 0,0 0 0 0,0 0 1 15,0 0-1-15,0 0 0 0,0 0-3 0,0 0-4 0,7 0-7 16,-7 0-7-16,0 0-7 0,0 0-8 0,0 0-5 0,0 0-6 16,0 0-6-16,0 0-4 0,0 0-4 0,0 4-3 15,-7-4-2-15,7 0-1 0,-7 0-3 0,1 3-1 0,6-3 0 16,-7 4 1-16,1-4 0 0,6 3 0 0,-6 2 1 16,0-3-1-16,6-2 1 0,-8 4 0 0,8 0 0 0,0 0 0 15,-6-1 2-15,6 1-1 0,0 0-1 0,-6 2 0 0,6-1 3 16,-7 2 0-16,7-2-1 0,0 1 0 0,0 2-1 15,0-2-1-15,0 3 1 0,0-2 1 0,0 3 1 0,0 2-2 16,0-5 1-16,0 3 2 0,0 2-3 0,0-1 1 16,0 3 1-16,0-3-1 0,0 1-1 0,7 3 1 0,-7-5 1 15,6 5-2-15,-6-4 3 0,0 3-1 0,6 1 2 0,-6 0-1 16,0-1 1-16,8 4-1 0,-8-3-2 0,0 0-1 16,0 3 3-16,0 1-1 0,0-2 0 0,0-2-3 0,0 4 2 15,0-1 0-15,6 0-1 0,-6 1 3 0,6-4-3 16,0 2 0-16,1-2-1 0,-7 4 2 0,6-5 0 0,1 5-1 15,-7-1 0-15,7-4 0 0,-7 6 1 0,5-6-1 16,-5 3-1-16,0-2 0 0,0 4 0 0,-5 0 1 0,5-2-1 16,-7 3 0-16,7-3 0 0,-7 2 0 0,1-5 0 0,-1 4 0 15,1-2 0-15,6 1-1 0,-6-2 1 0,0-1 1 16,6 2-1-16,-8-3 1 0,8-1 1 0,0 3 0 0,0-5 1 16,0 2-1-16,0-1 1 0,0-5-1 0,8 3 0 15,-8-2 0-15,0 0 0 0,6 0 0 0,-6-3-1 0,6 0-1 16,-6-1 0-16,0 2 1 0,0-3-1 0,0 3 0 0,0-5-9 15,0 0-11-15,0 2-18 0,0-2-36 0,0 0-59 16,0-2-110-16,0-5-91 0</inkml:trace>
  <inkml:trace contextRef="#ctx0" brushRef="#br0" timeOffset="177203.93">18350 2003 26 0,'-6'0'260'0,"0"-3"-59"0,6 3-51 0,0 0-42 16,-8 0-35-16,8 0-23 0,0 0-15 0,0 0-8 16,0 0-7-16,8 3-7 0,-8-3-3 0,6 0-5 0,0 0-3 15,-6 4 1-15,12-4 0 0,-4 4 1 0,-2-1 0 16,0 2 3-16,7-2 0 0,-5 1 0 0,-2-1 0 0,0 4 1 16,1-3 0-16,0 4 0 0,-7-1-1 0,6 1-2 0,-6 2 0 15,6-3-3-15,-6 5 1 0,0-2-3 0,7-3 2 16,-7 5-1-16,6-1 0 0,-6 0-1 0,0-4 1 0,7 4 2 15,0-3-1-15,-1-1 0 0,0 1 0 0,7-1 1 16,0-4 5-16,7 1 5 0,-1-1 5 0,1-3 0 0,0 0 2 16,6 0 3-16,7-3 3 0,-1-1-1 0,1 1-4 0,-1-4-3 15,7-1-3-15,0 1-2 0,6-5 0 0,-5 2-2 16,6 1-4-16,-7-1-2 0,7 0 0 0,-7-6-4 16,0 6-4-16,-7-2-12 0,-6 2-24 0,0-1-44 0,1 0-86 15,-8-3-140-15,0 2-73 0</inkml:trace>
  <inkml:trace contextRef="#ctx0" brushRef="#br0" timeOffset="178141.05">20787 1480 152 0,'0'-3'158'15,"0"3"-26"-15,0 0-23 0,0 0-22 0,0-4-18 0,0 4-16 16,0 0-9-16,0-5-8 0,0 5-6 0,0 0-3 0,0 0-4 16,6 0-4-16,-6-3-4 0,0 3-3 0,8 0-3 15,-8 3-4-15,6-3 0 0,-6 0-3 0,6 0-2 16,0 5 2-16,2-1-2 0,-8-1 0 0,5-3 1 0,-5 4-1 16,7 3-1-16,-7-4 0 0,0 5 3 0,0-1 0 0,0 0 1 15,-7 4 1-15,2 0-1 0,5 1 5 0,-8 2 3 0,2-3-1 16,6 3 1-16,-6 1-1 0,6 4 1 0,0-5-3 15,0 5 0-15,0-2-2 0,6 2-3 0,-6 3 0 16,6-3-1-16,2-1 0 0,4 4 1 0,-5-1-1 0,6 2 1 16,0-5-1-16,-7 4-1 0,14 0 0 0,-7 0 1 0,-6 0-1 15,6 4-1-15,-2-4 0 0,-2-1 0 0,-3 1 1 0,-1 0 1 16,2 1-1-16,7-2 0 0,-8 1-1 0,1 0 0 16,-1 1 1-16,1-1 0 0,0-5-1 0,-1 6 1 15,0-5-1-15,-6 0 1 0,6 1 0 0,2-5-1 0,-2 1 2 16,0-1-1-16,1 1 2 0,5-3-1 0,-12-2 0 0,14 1 0 15,-9-3 0-15,3-1 0 0,-8-3 0 0,7 2 0 16,-1-1-7-16,-6-5-7 0,6 4-15 0,1-8-33 0,0-1-63 16,-1 2-116-16,-6-4-93 0</inkml:trace>
  <inkml:trace contextRef="#ctx0" brushRef="#br0" timeOffset="178484.73">20350 1978 78 0,'0'-4'305'0,"-6"4"-91"0,6 4-78 0,0-4-60 0,0 4-37 16,6-1-19-16,-6 0-8 0,7 1-6 0,-1 1-3 0,0 1 0 15,2-2-1-15,5 3 0 0,-7 1 0 0,7-1 1 0,0 0-1 16,1 1 0-16,5-1 0 0,-6 1-2 0,6-2 1 16,1 2-1-16,-7-1 1 0,13 1 0 0,-6-4-1 0,5 3 0 15,-6-4 3-15,8-3 5 0,-1 4 5 0,0-4 5 16,1 0 3-16,5 0 5 0,1-4 2 0,-1 1 1 0,1-1 1 16,-1 1 3-16,8-5-4 0,-1 1-2 0,0 0-4 15,7 0-3-15,-7-1 0 0,6-3-1 0,-6 3-4 0,-1 1-6 16,-4 0-5-16,-2-4-15 0,7 0-19 0,1 3-42 0,-1-2-96 15,0-5-128-15,0 4-67 0</inkml:trace>
  <inkml:trace contextRef="#ctx0" brushRef="#br0" timeOffset="179203.39">22834 1414 112 0,'0'0'184'0,"-8"0"-21"0,8 0-21 0,0-4-25 15,0 4-24-15,0 0-24 0,0 0-22 0,0 0-14 16,0 0-9-16,0 0-9 0,0 0-6 0,0 0-2 16,0 4-5-16,0-4-2 0,0 3 0 0,-7 1-1 0,7 0 0 15,0 0 1-15,0 3 1 0,0 0 3 0,0 1 0 0,0 3 1 16,0 0 2-16,7 0 1 0,-7 3-1 0,8-3 0 16,-8 7 1-16,6-3-1 0,0 3 0 0,0 1 1 0,2 0-1 15,-8 6 0-15,6-4 4 0,0 6-2 0,1-2 1 16,-1 4-1-16,1-3-2 0,6 3 0 0,-13 0-3 0,5 0-1 15,3 0-2-15,-1 2 1 0,-7-2-1 0,5 0 0 0,-5-3 0 16,0 3 0-16,0-4-1 0,0 2 3 0,0 2-1 16,-5-3-1-16,5-6-1 0,0 6 0 0,-7-4 1 0,-1 1-1 15,3-2 1-15,5-2-1 0,-6 0 0 0,-1-2 2 16,0 3 0-16,1-6 0 0,6-3 0 0,-7 3 2 0,-5-3-2 16,12 0-1-16,-8-3-8 0,2-2-9 0,6 3-12 0,-6-6-16 15,6-3-30-15,0 0-60 0,0 0-102 0,-6-3-89 16</inkml:trace>
  <inkml:trace contextRef="#ctx0" brushRef="#br0" timeOffset="179453.34">22468 2003 35 0,'0'4'217'0,"0"0"-67"15,0-1-53-15,7 2-33 0,-1 2-17 0,1 1-1 0,6-6 0 16,0 6 1-16,0-1-8 0,6 1-7 0,1-2-3 16,-1-1 0-16,7 2 2 0,1 0-5 0,-1-3-2 15,6 0 0-15,-6-1-4 0,7-3 3 0,6 4 3 0,-7-4 7 16,2-4 2-16,5 4 1 0,-8 0-3 0,3-3-4 0,-2-1 3 16,1 0-4-16,-2 0-8 0,-4 1-15 0,6-4-19 0,-2 0-22 15,3-1-41-15,6 1-77 0,5-5-140 0,1-2-80 16</inkml:trace>
  <inkml:trace contextRef="#ctx0" brushRef="#br0" timeOffset="179968.75">24775 1356 3 0,'-8'0'248'0,"-4"-4"-48"0,0-1-41 0,-2 5-35 16,8-3-33-16,-8 0-27 0,8 3-13 0,0-4-9 15,-1 0-4-15,1 4-4 0,-2 0-2 0,8-3-3 16,-5 3-3-16,5 0-3 0,-7 0-7 0,7 0-5 0,0 0-5 15,0 3-2-15,0 1-4 0,0 0 0 0,7 2 1 0,-7 3-2 16,5-2 4-16,3 7 3 0,-8 1-1 0,6-1 1 16,1 5-1-16,-1 4 2 0,0-3 0 0,-6 3-1 0,8 2-1 15,-8 5-2-15,6-5 2 0,-6 8 0 0,6-3 0 16,-6 3 0-16,0 0-2 0,7-4-1 0,-7 4 1 0,0-1 0 16,7 2-1-16,-7-1-1 0,6 0 2 0,0-4-2 0,1 0-3 15,-2 4 2-15,-5-7-3 0,8 3-9 0,-1-4-14 16,-2-2-14-16,-5 2-20 0,7-6-32 0,-7-1-51 15,7-4-113-15,-7 2-86 0</inkml:trace>
  <inkml:trace contextRef="#ctx0" brushRef="#br0" timeOffset="180218.69">24469 1934 85 0,'-20'0'320'0,"6"0"-105"0,8 8-89 15,0-5-57-15,-1 4-32 0,2-3-16 0,10 3-8 0,2 1-4 16,-1-1-1-16,8 0 2 0,-1 0 3 0,13 1 1 16,-6-1 4-16,12-3 2 0,-6-1 2 0,7 2 1 15,-1-5 3-15,7 3-1 0,-6-3 0 0,6 0 1 0,0 0-1 16,0-3 0-16,0-2-3 0,0 2-2 0,-6-1-2 0,0 0 0 16,-1 1-5-16,1-5-3 0,-7 4-1 0,-1-2-5 0,-5-2-2 15,-6 5-6-15,-2-5-15 0,-5 1-24 0,-1 0-48 16,-6-4-79-16,0 0-141 0,-6-1-69 0</inkml:trace>
  <inkml:trace contextRef="#ctx0" brushRef="#br0" timeOffset="-175810.76">8185 15617 174 0,'-6'0'175'0,"-8"0"-19"0,8 0-22 0,-1 0-24 0,1 0-25 16,0-4-17-16,-8 4-17 0,14-2-10 0,-12 2-3 15,6 0-5-15,-2-6-3 0,2 6-3 0,0 0-3 16,-1 0-4-16,7 0-4 0,-7 0-3 0,1 0-5 0,-1 6-3 15,7-6-3-15,-6 2-2 0,6-2-1 0,-6 4-1 0,6-4 0 16,0 0 0-16,0 3-2 0,0-3 0 0,6 0 0 16,-6 0 4-16,6 0 4 0,-6 0 2 0,7 0 4 0,-7 0 6 15,0 0 5-15,6 0 6 0,-6-3 7 0,7 3 3 16,-7 0 3-16,0 0 3 0,0 0-1 0,0 0-1 0,0 0-2 16,0 0-4-16,7 0-4 0,-7 0-3 0,0 0-2 0,0 0-1 15,0 0 1-15,0 0 2 0,0 0 6 0,0 0 4 16,-7 0 7-16,7 0 6 0,0 0 8 0,0 0 8 0,0 0 6 15,0 0 10-15,-7 0 9 0,7 0 8 0,-6 0 10 0,6 0 7 16,0 0 8-16,-7 0 5 0,7 0 3 0,-6 0-1 16,6 0-2-16,0 0-4 0,0 0-7 0,-6 0-10 0,6 0-9 15,0 0-8-15,0 0-8 0,0 0-11 0,6 0-11 16,-6 3-8-16,0-3-8 0,0 0-9 0,0 0-7 0,0 0-8 16,0 0-6-16,0 0-6 0,-6 0 0 0,6 5-3 15,-8-5-2-15,2 3 0 0,-7 1-2 0,0 4 2 0,-6 2 2 16,-7 1 0-16,0 4 0 0,-1-1-2 0,1 1 0 15,-6 4-1-15,6-2 1 0,-7 5 0 0,7 1 1 0,1 2-1 16,-2-3 1-16,1 4 0 0,0-1 7 0,0-3-3 0,6 4-4 16,1-4-3-16,5 0-1 0,2 0 0 0,6-4-1 15,-2 0 0-15,8 1-7 0,0-4 4 0,8-5 2 0,-2 2 0 16,6-5-1-16,2 0 1 0,-1 1 0 0,7-4 2 16,12-1 3-16,-6-6-3 0,13-1 2 0,7 0 2 0,-1-7 1 15,8 1-2-15,-1-5 0 0,0-1-1 0,0-2 0 0,-7 0 12 16,1 3-1-16,-7-3 1 0,-7 3 2 0,-5 4 3 0,-7 1 2 15,-2 2 1-15,-4 1 2 0,-8-1-12 0,0 5-1 16,-6 3-2-16,8-5-4 0,-16 10-2 0,8-2-3 16,-12 5-1-16,-2 3-2 0,-4 3-2 0,-2 1 0 0,7 4 2 15,-7 2 1-15,8 1-3 0,4 1-1 0,2-6 2 0,6 6-5 16,6-5 1-16,2 0-1 0,4-3-1 0,8-1-4 16,6-3 3-16,-1 3-1 0,9-6-1 0,5 1 1 0,5-6 3 15,-3 0 5-15,10-3 0 0,2-3-1 0,-1 0 0 16,-1-9 2-16,8 4 1 0,-7-6 3 0,1 0 0 0,-1-1-5 15,-7-4 3-15,-6 1 4 0,1 0 4 0,-16-4 2 0,-4 3 2 16,-5 1 2-16,-9-1 4 0,-6 2 2 0,-6-2 3 0,-2 4-1 16,-4-3-2-16,-8 3-2 0,-6 1-3 0,1-1-7 15,-2 0-8-15,0 5-10 0,-4 2-26 0,4-3-13 16,7 4-26-16,2 0-65 0,3-1-93 0,10 5-93 0,10-5-120 16,10 1-195-16,11 0-73 0,-1-1-56 0,15 1-12 0</inkml:trace>
  <inkml:trace contextRef="#ctx0" brushRef="#br0" timeOffset="-175404.76">9612 15998 259 0,'-6'0'553'0,"-8"0"-14"0,8 4-168 0,0-4-136 0,-1 3-85 16,1 1-47-16,-1-1-18 0,0 5-5 0,7 3 3 16,-6-1 5-16,6 2 3 0,-6 3 2 0,6 4-6 0,0-2-11 15,-6 2-11-15,-2 3-5 0,2-5 0 0,0 6-1 0,-1 0 4 16,-6 2 3-16,0-4 7 0,0 1 2 0,0 0 9 15,0 0 4-15,0-3 1 0,0 3 1 0,0-8-1 0,6 5-2 16,-5-9-4-16,4 5-4 0,2-3-7 0,0-5-12 16,6 4-8-16,-8-8-9 0,8 5-9 0,8-5-4 0,-2 4-4 15,0-3-2-15,8 1-4 0,5-3-2 0,7 3 1 0,7-5-5 16,6 0 0-16,13 0-5 0,6 0-8 0,7-5-11 16,14 3-24-16,6-3-54 0,6-2-87 0,7 0-88 0,-1-4-94 15,0 0-128-15,9 0-143 0,-9-4-95 0,-6 5-38 16,1-2 26-16</inkml:trace>
  <inkml:trace contextRef="#ctx0" brushRef="#br0" timeOffset="-174920.5">10524 15940 353 0,'-12'0'294'16,"-2"3"-77"-16,2-3-66 0,5 4-45 0,-6-4-22 0,13 4-15 16,-7-1-6-16,7 0-3 0,0 1-6 0,0-4-3 0,0 0-5 15,7 0-5-15,-2 0-6 0,3 0 0 0,11 0-2 16,1 0 1-16,6 0 2 0,0-4 3 0,13 4 1 15,-6 0-2-15,13 0 0 0,-2-3-4 0,9 3-5 0,-1 0-4 16,14-3-3-16,-16-1-6 0,10 4-2 0,-1-4-2 0,-1 1-3 16,-5-1-2-16,-1 0-1 0,-7 4-1 0,-6-4-4 15,1 4 0-15,-8-3-2 0,1 3-1 0,-7 0-5 0,0 0-9 16,-13-5-16-16,7 5-15 0,-14 0-17 0,0 5-21 0,-6-5-20 16,-6 0-28-16,-14 3-30 0,1 1-42 0,-14 0-64 15,0 3-81-15,-12-3-56 0</inkml:trace>
  <inkml:trace contextRef="#ctx0" brushRef="#br0" timeOffset="-174764.29">10505 16141 282 0,'-14'4'402'0,"2"-1"-106"0,12 1-106 0,7-1-72 0,5 2-42 15,14-3-21-15,1-2-9 0,11 0-3 0,2-2-2 0,12 2-1 16,-1-5-3-16,9 2-5 0,5-1-10 0,0 1-4 16,7-5-7-16,-7 4-4 0,6-3 0 0,2 0 1 0,-8 0 1 15,0 3 0-15,0-3 1 0,-8-1 0 0,-3 2-1 0,-9 1 2 16,-6-2-5-16,-13 4-5 0,0 3-10 0,-6-4-17 0,-7 0-28 15,-7 1-50-15,-6-2-106 0,-6 2-125 0,-7-1-75 16,-1 4-48-16</inkml:trace>
  <inkml:trace contextRef="#ctx0" brushRef="#br0" timeOffset="-163485.68">13385 15603 268 0,'0'0'262'0,"0"2"-67"0,0-2-60 15,0 0-43-15,0 6-23 0,0-6-15 0,0 0-7 0,7 0 0 16,-7 0 0-16,6 0-2 0,-6 0-3 0,7 0-4 0,-1 0-6 16,-6-6-3-16,6 6-3 0,0-2-5 0,2 2 0 15,-2-4 0-15,-6 4-1 0,6-4 1 0,-6 4 2 0,0 0 0 16,0 0 1-16,0 0 1 0,0 0 2 0,0 0 6 16,0 0 2-16,-6 0 4 0,0 0 0 0,-2 4 1 0,-4-4-4 15,6 0-2-15,-7 0-5 0,-7 4-8 0,7-2-5 0,-13 4-4 16,0-4-3-16,-6 5 1 0,-8 1 3 0,1 4 4 15,-6-2 5-15,-1 1 8 0,1 4 9 0,-8 3 13 0,-6 0 11 16,7 4 11-16,-7-3 8 0,1 6 10 0,6-3 8 16,0 4 5-16,-1-1-1 0,8 1-9 0,-1 0-3 0,7 3-6 15,6-4-12-15,1 1-8 0,6 0-10 0,6-1-8 0,8 2-4 16,-2-6-2-16,7 1-5 0,7 0-5 0,0-3 6 16,14-2-5-16,-1-2-2 0,1 4-5 0,4-7-2 15,14-2-1-15,1 5-2 0,0-8-1 0,13 0-6 0,-1 0-2 16,8-3-2-16,5 0-3 0,7 0-3 0,0-4-14 0,8-4-23 15,-2 0-33-15,-1 0-37 0,4 1-46 0,-3-4-38 16,1 0-37-16,0-2-32 0,-7-1-30 0,0 0-28 0,7-7-40 16,-13 3-81-16,-2-1-51 0,2 1-20 0</inkml:trace>
  <inkml:trace contextRef="#ctx0" brushRef="#br0" timeOffset="-163188.83">14440 15727 295 0,'-32'0'463'0,"-1"-3"-114"0,1 3-125 0,-15 3-78 0,3 0-46 16,-3 1-22-16,-4 3-11 0,-1 5-6 0,5-2-3 0,3 2-2 15,5-1-7-15,-1 3-7 0,7 1-8 0,7 0-12 16,1 3-6-16,11-7-6 0,2 7-3 0,12-4-3 0,0 1 0 16,6-1-1-16,7 2 0 0,0 2-1 0,6-6 1 0,1 2-2 15,6 1 1-15,-6-5-1 0,-1 1-1 0,-5 0 0 16,5 0 1-16,-12 0 2 0,-1-4 4 0,-6 5 7 0,0-5 6 15,-6 5 8-15,-1-6 5 0,-12 5 5 0,-1-3 0 16,-13 3 0-16,7-4-3 0,-6 4-7 0,-1-4-5 0,-6 5-8 16,0-6-6-16,0 2-3 0,0-1-6 0,6 0-7 0,1-4-14 15,-1 2-21-15,7-2-20 0,6 1-23 0,8 1-26 16,-2-5-31-16,8 0-39 0,6 0-55 0,6-5-88 0,8 1-97 16,5 1-44-16</inkml:trace>
  <inkml:trace contextRef="#ctx0" brushRef="#br0" timeOffset="-162314.09">15190 15925 308 0,'-26'-5'411'0,"6"3"-110"16,7-2-103-16,-7 1-64 0,2 3-37 0,-2-5-23 0,7 5-12 15,-8-3-10-15,-4 3-7 0,5 3-5 0,-5-3-5 16,-1 5-3-16,-8-2-4 0,3 3-1 0,-3 2 1 0,2 4 0 16,-7-1 2-16,0-1-1 0,0 5-1 0,-1 4 0 0,2-5 0 15,-1 4-2-15,-2 0-3 0,9 1-2 0,0-1-4 16,5-3-5-16,3 4-3 0,4-5-3 0,0 4-1 0,13-4-3 16,-5-2 2-16,12 2-2 0,0-3 1 0,12-2 6 15,-5 1 1-15,13-3 1 0,0 1 1 0,4-4 1 0,9 3 0 16,1-7 1-16,10 3-1 0,-4-3-4 0,6 0-1 0,-2-3-1 15,3-1-3-15,-3 1-2 0,10-1 0 0,-2-1-2 16,-8-1 0-16,9-2 1 0,0 2-2 0,-8-6 0 16,1 4 1-16,-7 1 0 0,0-4 1 0,7 3 0 0,-15-2 0 15,3 3-1-15,-8-1 1 0,0 1 0 0,-2-4 0 0,-4 4 1 16,-5-1 1-16,-2 5 0 0,-1-1 1 0,-5-3 1 0,0 4-1 16,-1-2 1-16,-6 1-1 0,6 1 1 0,-6 0-4 15,0 3 3-15,0-4 3 0,0 4 1 0,0 0 1 16,0-4 0-16,0 4 0 0,0 0-2 0,0 0 6 0,0 0-6 15,0 0-4-15,0 0-2 0,0 0-1 0,0 4 0 0,0-4 0 16,0 0 0-16,0 0-2 0,-6 4 2 0,6-4 0 16,-6 0-1-16,6 0 1 0,0 3 0 0,-7-3 0 0,7 0 0 15,-7 0 0-15,7 3 0 0,0-3 0 0,0 0 1 16,0 4 1-16,0-4-1 0,0 0 0 0,-6 0 0 0,6 0 0 16,-6 0-1-16,6 5 1 0,-7-5 0 0,7 3 0 0,-6-3 1 15,-1 3-1-15,-1 1 0 0,3-4-1 0,-10 4 1 16,10-1-1-16,-7 1 0 0,5-4 1 0,-6 4-3 0,0 3 1 15,-1-7 1-15,2 4 1 0,-1 3-1 0,0-7 2 16,0 7 0-16,-2-3 0 0,4 3 3 0,-9-3-1 0,7 4 0 16,-7-2-2-16,8 2 0 0,-8-1-1 0,6 3 1 0,-5-2 0 15,7 4-2-15,4-1 0 0,-4 0 0 0,6 0 0 16,-2-4-1-16,8 4 1 0,0 0 0 0,0-1-1 0,8-2 1 16,-2-1 0-16,6 1 1 0,2-2 0 0,-1 2-1 15,7-4 2-15,-1 1 0 0,7-3 1 0,6-2 1 0,-7 4-1 16,16-8 1-16,-8 4 0 0,12-7 1 0,-6 3-2 15,7-4 2-15,-7 2-3 0,7-2 0 0,-8 1-1 0,1-3 0 16,-6-2 0-16,-1 1-3 0,-5 4 2 0,-8-4-1 0,8-1 0 16,-15 2 2-16,2 0 1 0,-2-2-1 0,-5 1 1 15,-1 0 3-15,1-1-2 0,-7 2 0 0,7 3-1 0,-7-5 1 16,6 5 0-16,-6 0 2 0,0 0-1 0,0 3 4 16,0-3 5-16,0 3 4 0,0 4 1 0,0-4 2 0,0 4 0 15,0-3-3-15,0 3-2 0,0 0-3 0,0 3-4 0,0-3-4 16,6 0-4-16,-6 4 1 0,8 0-1 0,-2-1 0 15,0 1 1-15,0 0-1 0,8 0 1 0,-8-1 1 0,7 1 0 16,7-1-2-16,-8 1 1 0,8-1 2 0,0 1 0 16,5 0-3-16,2-4 0 0,-1 4-7 0,0-4-18 0,0 3-20 15,1-3-25-15,-9 0-19 0,8 0-29 0,1-3-32 0,-1 3-33 16,0-4-46-16,0 0-66 0,-7 0-109 0,-5 1-60 16,-8-1-26-16</inkml:trace>
  <inkml:trace contextRef="#ctx0" brushRef="#br0" timeOffset="-161845.45">16063 15961 260 0,'0'-4'458'16,"0"-2"-105"-16,0 2-129 0,7 0-82 0,-7-3-47 16,6 7-29-16,0-4-18 0,8 4-10 0,-8 0-7 0,7 0-4 15,1 4-5-15,-2 0-3 0,1-1-2 0,6 5-4 0,-5-2 1 16,5 3-2-16,-5 1 1 0,5-3-2 0,-6 5 1 15,6-2-1-15,-6 1-1 0,0 0-2 0,-6 0 3 16,6 0 2-16,-6 1 3 0,-1-1 0 0,1-1-3 0,-1-2 2 16,-6 3 2-16,0-4 3 0,0-3 1 0,7 3 1 0,-7-3 1 15,6 3 3-15,-6-7 9 0,6 3 7 0,-6 1 9 0,0-4 12 16,8 0 11-16,-8 0 14 0,6 0 11 0,-6 0 10 16,0-4 6-16,6 1-3 0,-6 3-7 0,7-7-12 15,-7 0-12-15,6-1-14 0,1 1-15 0,-1-1-16 0,0-3-14 16,8 4-6-16,-7-4-12 0,5 0-2 0,2-1 1 0,5 2-2 15,-6-5 0-15,6 4 1 0,1 1-1 0,0-2 1 16,-1 1 7-16,-5 5-4 0,5-3-3 0,-6 3-2 0,0-2-2 16,0 5 0-16,-1-1-1 0,-5 0-4 0,7 4 0 15,-8 0 2-15,0 0 1 0,1 4-1 0,6-4 3 0,-6 7 0 16,-1-3-1-16,-6 3 5 0,7 0-2 0,0 4-1 0,-7 0 1 16,0-3-1-16,6 3-3 0,-6-1 1 0,5 5 0 15,-5-4 1-15,0 0 1 0,0 1 1 0,7-1-1 0,-7-1 0 16,0 1-1-16,8 0 1 0,-3-3 1 0,9-1-1 0,-9 4 0 15,10-8-1-15,-3 5 0 0,2-4 0 0,-2-1-4 16,8 1-6-16,-2-1-13 0,-3 2-16 0,5-5-26 0,-1 0-32 16,7 0-33-16,-6-5-33 0,6 2-30 0,-2-1-30 15,10 1-37-15,-1-5-60 0,0 1-92 0,-8 0-69 0,8-4-25 16</inkml:trace>
  <inkml:trace contextRef="#ctx0" brushRef="#br0" timeOffset="-161158.1">16982 15918 97 0,'0'-7'442'16,"0"-1"-86"-16,5 4-114 0,3-4-84 0,-1 5-51 0,-7-4-25 16,5 3-12-16,9 1-8 0,-9-1-7 0,10 0-9 15,-9 0-8-15,7 4-8 0,0-3-9 0,7 3-5 0,-7 3-6 16,7-3-4-16,-1 4-1 0,0-4 0 0,1 4 2 15,-7 3 0-15,7-3 2 0,-9 3 1 0,9 0 4 0,-6 4 5 16,6 1 3-16,-8-5 1 0,2 4-1 0,-8 0-2 0,7 3 1 16,-7-3 0-16,8 4-5 0,-8-4-4 0,-6 0-4 15,5 0-4-15,4 0 0 0,-3-1 0 0,-6 2-1 0,5-4 0 16,-5-5 2-16,8 5 6 0,-8-5 4 0,0 0 12 16,6 1 11-16,-6-4 17 0,7 5 15 0,-7-5 13 0,0 0 3 15,7-5 0-15,-1 1-4 0,0-2-9 0,8-2-11 16,-8 0-16-16,0-3-12 0,8 0-13 0,-1 1-6 0,-1-5-2 15,2 4-2-15,-3-4-1 0,4 4-2 0,-2-4-1 0,0 5-2 16,0-1-3-16,-7 0 1 0,8 0-2 0,-8 3 0 0,0 1-1 16,1 3-2-16,0 0-3 0,-1 1-1 0,-6 3 0 15,0 0-2-15,7 0-1 0,-7 3-2 0,6 1 1 16,-6 4 1-16,6 3 3 0,-6-5 2 0,0 6-3 0,7-1 4 16,-7 0 0-16,7 1 3 0,-1-2-1 0,0 1 1 0,1 0 0 15,0 0 0-15,6 0 0 0,0-4 1 0,0 0 1 16,7-3-1-16,-8 3 2 0,8-7 1 0,6 4 0 0,0-4 1 15,0-4 0-15,6 0 1 0,1 1-1 0,-7-4 0 16,6 0-1-16,1-1 0 0,-1-3 0 0,2 1 0 0,-9-2 0 16,1 1 0-16,-6 0 0 0,0-3 0 0,-1 3 0 0,-5 0-2 15,-8-3 0-15,7 2-2 0,-13-3-1 0,6 5-1 16,-6-5 1-16,-6 4-1 0,6 0 1 0,-7 0-2 16,1 4 2-16,0-1 1 0,-8 1 0 0,2 3 0 0,-2 1 2 15,1 3 3-15,-1 0-1 0,-4 0 1 0,-2 3 1 0,1 5 1 16,-1-5 1-16,0 8-2 0,-6-3 0 0,7 3-3 0,5-1 0 15,2 1-2-15,-2 1 0 0,8-2-1 0,0 1 1 16,-1 0 0-16,7 1-1 0,0-2 2 0,0-2 0 16,7 3 1-16,-1-4 4 0,8 5 3 0,-2-6 0 0,8-2 2 15,-7 3 0-15,13-3 1 0,-6 4 0 0,6-5-4 0,7 1-4 16,-1-4-11-16,1 3-19 0,5-3-27 0,1 0-29 16,1 0-33-16,5 0-31 0,-7 0-28 0,9-3-28 0,-8-1-29 15,6 1-40-15,-5-5-60 0,-8 1-104 0,6-1-43 0,-11 2-13 16</inkml:trace>
  <inkml:trace contextRef="#ctx0" brushRef="#br0" timeOffset="-160798.78">18936 15654 113 0,'-6'-4'497'0,"6"1"-67"0,-6-2-134 0,6 5-111 15,0 0-70-15,-7 0-37 0,7 5-16 0,0-2-2 0,-7 1 6 16,7-1 6-16,0 5 7 0,0 3 7 0,0-4 5 15,-6 4 3-15,0 0 0 0,-1 0 2 0,-6 3 0 0,-1 1-1 16,1 1 3-16,1-2 2 0,-8 1-2 0,7 3-6 16,-7-4-10-16,2 1-15 0,-2 3-11 0,0-3-6 0,7-1-12 15,-7 1-11-15,8-3-6 0,-2 2-4 0,1-7-6 0,7 4-2 16,0-3-4-16,-1-2-6 0,7 3-1 0,0-6-1 16,0 0-2-16,0 1 1 0,7-4 1 0,-7 0 0 0,12 0-7 15,-5-4 6-15,6 1 3 0,0 0 0 0,-7-2 1 0,14-2 0 16,-7 0 0-16,0 3-1 0,-1-3 8 0,-5 3-3 15,7-3-4-15,-8 2 1 0,0 5-1 0,-6-2-1 16,8 2-1-16,-8 0-1 0,6 0 2 0,0 0-3 0,-6 2 2 16,7-2-2-16,-1 5 1 0,1-2-1 0,0 5 3 0,-1-4 1 15,6-1 0-15,1 1 0 0,1 3 1 0,-1-4 0 16,6 1 2-16,1 4-4 0,0-5-12 0,5 1-22 0,1-4-33 16,1 4-38-16,-1-4-41 0,5 0-42 0,3-4-38 15,6 0-37-15,-8 1-51 0,-8-5-68 0,4-2-109 0,-9 2-33 16,-6-3 0-16</inkml:trace>
  <inkml:trace contextRef="#ctx0" brushRef="#br0" timeOffset="-160517.65">19035 15400 214 0,'13'-6'507'0,"-1"-2"-55"0,8 1-151 16,5 3-106-16,9 0-56 0,5 4-20 0,13 0 4 15,0 0 18-15,7 4 39 0,12 4 18 0,8-1 19 16,5 3 12-16,7 2 4 0,8 6-3 0,-2 0-15 0,7 1-23 16,1 6-34-16,-1-2-19 0,-7 2-23 0,-6 1-20 0,-6 3-19 15,-6 1-15-15,-15 2-11 0,-4 1-9 0,-15 1-9 0,-5 3-7 16,-22-1-5-16,-4 0-4 0,-21 5-5 0,-6-4-4 16,-19 3-4-16,-14-4-2 0,-6 4-4 0,-20-3-6 15,-6 0-9-15,-13-1-12 0,-8-3-11 0,-4 0-21 0,-1 1-38 16,-7-5-66-16,7-4-76 0,-7-4-72 0,6 6-67 0,7-8-100 15,-5-2-159-15,5-5-74 0,0 3-8 0,0-9 37 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3-03-20T10:44:05.87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8384 3870,'0'0,"0"-25,25 25,-25-25,25 0,-25 0,24 1,1-1,-25 0,25 0,0 0,-25 0,25-24,-1 24,1-25,0 26,25-26,-26 0,1 1,25-1,-25 1,24-1,-24 0,25 1,-1-26,1 26,-25-1,24-24,1 24,0-24,-1 24,1-24,-1-1,1 26,0-26,-1 26,1-1,-1-24,-24 24,25 25,-25-24,-1-1,1 25,0 0,0-24,0 24,-25 0,24 0,-24 1,0-1,0 0,-24 25,-1 0,0 0,0 0,-24 0,24 25,-25 0,25-1,-24 1,24-25,0 25,0 0,1-25,24 25,24-25,1 24,0-24,0 0,0 0,-1 0,26 0,-25 0,0 0,-1 25,1-25,0 0,0 0,0 25,-1-25,-24 25,0 0,0-1,0 1,0 0,-24 0,-1 0,0-1,0 1,0 0,25 0,-24 0,-1-1,0 1,25 0,-25-25,25 25,0 0</inkml:trace>
  <inkml:trace contextRef="#ctx0" brushRef="#br0" timeOffset="796.06">10071 1612,'-25'0,"25"-25,25 25,-25-24,25-1,-1 0,1 0,-25 0,25 1,0-26,0 25,-25 0,24 1,-24-1,25 0,-25 0,0 0,0 1,-25-1,1 0,-1 25,0 0,0 0,25 25,25 0,0-25,0 24,-1-24,26 25,-25-25,0 0,24 25,-24-25,0 25,0-25,-1 25,1-25,-25 24,0 1,-25 0,25 0,-24-25,-1 25,0-25,0 0,0 24,1-24,-1 0,0 25,0-25,0 0</inkml:trace>
  <inkml:trace contextRef="#ctx0" brushRef="#br0" timeOffset="1052.79">10666 893,'0'0,"-25"-25,25 50,0 0,0 0,25-1,-25 1,0 0,25 0,-25 24,0-24,25 0,-25 25,0-26,24 26,-24-25,0 0,0-1,25 1,-25 0,0 0,25 0,0-1,0 1</inkml:trace>
  <inkml:trace contextRef="#ctx0" brushRef="#br0" timeOffset="1211.94">10567 1315,'-25'0,"0"0,25-25,0 0,25 25,0 0,0-25,-1 25,1 0,25-25,-25 25,24 0</inkml:trace>
  <inkml:trace contextRef="#ctx0" brushRef="#br0" timeOffset="1723.97">11088 1116,'-25'0,"0"25,0-25,0 0,1 25,-1-25,0 25,0-1,0 1,25 0,0 0,25-25,-25 25,25-25,0 0,0-25,-1 25,1-25,0 25,-25-25,25 0,-25 1,-25 24,25 24,0 1,0 0,0 0,25-25,0 0,-1 0,1 0,-25-25,25 25,0 0,-25-25,25 25,-25-25,25 25,-25-24,0-1,0 0,0 0,-25 25,25 25,0 0,0 0,0-1,0 1,25-25,-25 25,24-25,1 25,0-25,0 0,0-25</inkml:trace>
  <inkml:trace contextRef="#ctx0" brushRef="#br0" timeOffset="1839.56">11311 992,'-25'-25,"0"25,25-24,0-1</inkml:trace>
  <inkml:trace contextRef="#ctx0" brushRef="#br0" timeOffset="3245.3">11485 1042,'0'25,"0"-1,0 1,0 0,0 0,0 0,0-1,24-24,-24 25,0-50,0 1,0-1,0 0,0 0,0 0,0 1,25 24,-25-25,25 25,-25-25,25 25,0 0,-1 25,1 0,-25-1,25 1,-25 0,0 0,0 0,0-1,0-48,25 24,0 0,-25-25,24 25,-24-25,25 0,-25 0,25 1,-25-1,25 0,-25 0,0 0,25 1,-25-1,0 0,0 0,0 0,0 1,0-1,0 0,0 0,-25 0,0 1,25-1,-25 25,25 25,0-1,0 1,0 0,25 0,-25 0,0-1,0 1,25 0,-25 0,0 0,0-1,25 1,-25 0,0 0,24 0,-24-1,25 1,0-25,0 0,0 0,-1 0,-24-25,25 25,-25-24,25 24,-25-25,25 25,-25-25,0 0,0 0,0 1,0 48,-25-24,25 25,0 0,0 0,25-25,0-25,-1 25,-24-25,25 25,-25-25,25 25,-25-24,0-1,25 25,-25-25,0 50,0 0,0-1,0 1,25-25,0-25,-1 25,-24-24,25 24,-25-25,25 25,-25-25,0 0,0 0,0 1,0-1,0 0,0 50,0 0,25-25,0 24,-1 1,1-25,0 25,0-25,-25 25,25-25,-25 25,0-1,-25-24,0 0,0 0,0 0,1 0,-1 0</inkml:trace>
  <inkml:trace contextRef="#ctx0" brushRef="#br0" timeOffset="3701.71">12948 943,'0'0,"25"0,-25-25,25 25,-25-25,0 0,24 0,1 1,-25-1,0 0,25 0,-25 0,0 1,0-1,0 0,0 0,-25 0,0 1,25 48,25-24,-25 25,25 0,0-25,-25 25,25 0,-1-25,-24 24,25 1,-25 0,0 0,0 0,-25-1,1-24,24 25,-25-25,0 0,25-25</inkml:trace>
  <inkml:trace contextRef="#ctx0" brushRef="#br0" timeOffset="3886.15">13345 496,'0'25,"0"0,0 0,0-1,0 1,0 0,0 0,25 0,-25-1,0 1,25 0,-25 0,24-25,1 25,-25-1</inkml:trace>
  <inkml:trace contextRef="#ctx0" brushRef="#br0" timeOffset="4573.75">13370 744,'25'0,"-1"0,1 0,0 0,0 0,0 0,-1 0,1 0,0-25,0 25,0 0,-1 0,-24-24,0-1,-24 25,-1 0,25 25,-25-25,0 0,25 24,-25-24,1 25,24 0,24-25,1 0,0 0,0 0,0-25,-1 25,1 0,0-25,0 1,0 24,-25-25,24 25,-24-25,0 0,0 0,-24 25,24 25,-25-25,25 25,0 0,0 0,-25-25,25 24,0 1,25-25,0 0,-1 0,-24-25,25 25,0-24,0-1,-25 0,25 0,-1 25,-24-25,0 1,25-1,-25 0,0 0,0 0,0 0,0 1,-25 24,1 0,24 24,0 1,-25-25,25 25,0 0,25 0,-1-25,1 0,0 0,0 0,0 0,-1 0,1 0,0-25,0 25,0 0,-1-25,1 25</inkml:trace>
  <inkml:trace contextRef="#ctx0" brushRef="#br0" timeOffset="5671.92">9103 5283,'-24'0,"24"-24,0-1,-25 25,25 25,-25-25,25 24,-25-24,25 25,-25 0,0-25,25 25,-24 0,-1-1,0 1,0 0,25 0,-25-25,25 25,0-1,-24 1,24 0,24 0,1-25,-25 25,25-25,0 0,0 0,-1 0,1 24,0-24,0 0,0 0,0 0,-1 0,1 25,0-25,0 0,0 0,-25-25,24 25</inkml:trace>
  <inkml:trace contextRef="#ctx0" brushRef="#br0" timeOffset="6792.21">9029 5507,'-25'0,"25"24,25-24,0 0,-25-24,25 24,-25-25,24 0,1 0,0 0,0 1,0-1,-1 0,-24 0,25 0,0-24,25 24,-26-25,1 26,0-26,25-24,-1 24,-24-24,25-1,-1 1,1-1,-1-24,26 25,-1-26,-24 26,24-25,1 0,-1 24,1-24,24 25,-25-1,1 1,-1-26,0 26,26 24,-26-24,0 0,1-1,-1 1,1 24,-1-24,1-1,-1 1,0 24,1-24,-1 0,1 24,-1-25,-24 26,24-1,-24 1,24-1,-24 25,-1-24,1 24,-1 0,1 0,0 0,-25 1,24-1,-24 0,0 25,24-25,-24 0,0 25,0 0,-25-24,25 24,-1 0,-24-25,25 25,-25 25</inkml:trace>
  <inkml:trace contextRef="#ctx0" brushRef="#br0" timeOffset="7824.2">13345 1538,'0'0,"0"-25,-25 25,25-25,-25 25,1 0,-1 0,25 25,-25-25,0 25,25 0,-25-25,25 24,0 1,-25 0,25 0,0 25,0-26,0 1,0 0,0 0,0 0,0-1,0 1,0 0,0 0,25 0,-25-1,25 1,0-25,0 25,0-25,-1 0,26 0,-25-25,0 25,24-25,1 1,-25 24,24-25,-24 0,25-25,-26 26,1-1,0 0,0 0,-25-24,25 24,-25 0,0-25,0 25,-25 1,0-1,0 0,0 0,1 25,-1-25,0 25,0 0,0-24,1 24,-1 0,0 24,0-24</inkml:trace>
  <inkml:trace contextRef="#ctx0" brushRef="#br0" timeOffset="8108.6">13370 1687,'25'0,"-1"0,1 0,0 0,0 25,0-1,-1-24,-24 25,25 0,0 0,-25 0,25-1,-25 1,25 0,-25 0,24 0,1 24,-25-24,25-25,-25 25,25 0,-25-1,25 1,-25 0,24-25,1 25,0-25,-25-25,25 25</inkml:trace>
  <inkml:trace contextRef="#ctx0" brushRef="#br0" timeOffset="8519.86">14015 1662,'0'-25,"-25"25,25 25,0 0,0 0,0-1,0 1,0 0,0 0,0 0,0-1,25-24,-1 0,1 0,0-24,0-1,-25 0,25 25,-25-25,0 0,0 1,0-1,0 0,0 0,0 0,0 50,0 0,24 0,-24 0,0-1,25-24,-25 25,0 0,25-25,-25 25,25-25,0 25,-1-25</inkml:trace>
  <inkml:trace contextRef="#ctx0" brushRef="#br0" timeOffset="9047.85">14436 1587,'0'0,"-24"0,-1 25,0-25,25 25,0 0,-25-25,25 25,0 0,25-25,0 0,-25-25,25 25,-25-25,0 0,0 50,0 0,24-25,1 0,0 0,-25-25,25 25,0-25,-25 0,24 25,-24-25,25 25,-25-24,0 48,25-24,-25 25,0 0,25 0,-25 0,25 0,-1-1,1-24,0 0,0 0,-25-24,25 24</inkml:trace>
  <inkml:trace contextRef="#ctx0" brushRef="#br0" timeOffset="9280.54">14833 1215,'0'-24,"0"48,0 1,0 0,0 0,0 0,0-1,0 1,0 0,0 0,0 0,25-1,-25 1,25 0,-25 0,25 0,-25-1,24-24,1 25,0-25,0 0,0 0</inkml:trace>
  <inkml:trace contextRef="#ctx0" brushRef="#br0" timeOffset="9449.13">14709 1389,'0'0,"-25"0,25-25,25 25,0 0,0 0,0-25,24 25</inkml:trace>
  <inkml:trace contextRef="#ctx0" brushRef="#br0" timeOffset="9760.85">15131 1290,'0'-25,"25"25,-1 0,1 0,0 0,0 0,0 0,-1 25,-24 0,0-1,0 1,0 0,-24 0,-1 0,25-1,-25 1,0 0,25 0,-25 0,1-1,48-24,1 0,25 0,-25-24,-1 24,26 0,0-25,-1 25,-24 0,25-25,-1 25</inkml:trace>
  <inkml:trace contextRef="#ctx0" brushRef="#br0" timeOffset="11371.69">9252 5407,'0'-24,"0"48,-25 1,1 0,24 0,-25-25,25 25,-25-25,0 24,25 1,-25 0,1-25,-1 25,25 0,-25-1,0 1,0-25,25 25,-25-25,1 25,-1 0,0-25,25 24,0 1,25-25,0 0,-25 25,24-25,1 0,0 0,0 0,25 25,-26-25,26 0,-25 0,24 0,1 0,-25 0,24 0,1 0,0 0,-1 0,-24 0,25 0,-26 0,1 25,0-25,0 0,0 0,-1 0</inkml:trace>
  <inkml:trace contextRef="#ctx0" brushRef="#br0" timeOffset="11979.62">9153 5755,'0'-25,"25"25,0 0,-1-25,1 25,0-25,0 25,0 0,24-25,-24 25,0-24,24 24,-24-25,25 25,-1-25,1 25,0-25,-1 25,1-25,24 1,-24-1,24 25,1-25,-1 0,1 0,-1 1,0-1,1 0,24 0,-25 0,1 25,24-24,-25-1,26 0,-26 0,0 25,26-25,-26 1,1 24,-1-25,0 25,1-25,-26 25,26-25,-26 25,1-25,0 25,-1-24,1 24,-25 0,-1-25,1 25,0 0,0 0,-25-25</inkml:trace>
  <inkml:trace contextRef="#ctx0" brushRef="#br0" timeOffset="13403.54">7640 819,'0'0,"0"-25,-25 25,25-25,-25 0,0 0,25 1,-24 24,-1 24,25 1,-25 0,25 0,0 0,0-1,0 1,0 0,0 0,0 0,0-1,0 1,0 0,0 0,0 0,25-1,-25 26,0-25,0 24,25-24,-25 25,0-1,0-24,24 25,-24-1,0 1,0 0,0-1,0 1,0 0,0-1,0 1,0-1,0-24,0 25,0-1,0-24,0 25,0-25,0 24,0-24,0 25,0-1,0-24,0 25,0-26,0 26,0-25,-24 24,24-24,0 25,0-25,0-1,0 1,0 0,0 0,0 0,0 0,0-50,0 0</inkml:trace>
  <inkml:trace contextRef="#ctx0" brushRef="#br0" timeOffset="13803.82">7317 2431,'-24'-25,"24"0,-25 25,25-25,0 1,0 48,25-24,-25 25,0 0,24-25,-24 25,25 24,-25-24,25 0,-25 0,25 0,-25 24,25-24,-25 0,24 0,-24 0,0-1,25-24,-25 25,25 0,0-25,-25-25,25 25,-25-25,24 1,1-1,0 0,0 0,0-25,24 26,-24-26,25 0,-26 26,26-26,-25 0,24 1,-24 24,0-25,0 26,0-1,0 0,-1 0,1 0,0 25</inkml:trace>
  <inkml:trace contextRef="#ctx0" brushRef="#br0" timeOffset="15135.66">7987 8334,'0'0,"0"-24,0 48,-25-24,25 25,0 0,0 0,-25 0,25-1,0 1,-24 25,24-25,0-1,0 1,-25 0,25 0,0 0,0-50,0 0,25 0,-25 0,0 1,24-1,-24 0,0 0,25 0,-25-24,25 24,-25 0,0 0,25 1,-25-1,0 0,25 25,0 0,-25 25,24-25,-24 25,25-25,0 24,0-24,0 25,-1-25,1 0,0 0,0 0</inkml:trace>
  <inkml:trace contextRef="#ctx0" brushRef="#br0" timeOffset="15583.84">8186 8458,'-25'0,"25"25,0 0,0 0,25 0,-25 24,0-24,24 25,-24-1,0 1,25 24,-25-24,0 24,25 1,-25-1,0 1,25-26,-25 26,0-1,0 0,25 1,-25-26,0 1,0 24,0-24,24 0,-24-1,0-24,0 25,0-1,0 1,0-25,0 24,0 1,0-25,0 0,0 24,0-24,0 0,0 24,0-24,0 0,0 25,-24-26,24 1,0 0,0 0,-25 0,25-1,0 1,0 0,-25 0,25 0,0-1,0 1,0 0</inkml:trace>
  <inkml:trace contextRef="#ctx0" brushRef="#br0" timeOffset="20271.73">3349 3969,'-25'0,"25"-25,-25 25,25 25,25 0,0-25,-1 24,1-24,0 0,0 25,24-25,-24 0,25 0,-1 25,26-25,-25 0,-1 0,26 25,-1-25,-24 0,24 0,0 0,1 0,-1 0,1 0,-1 0,0 0,1 25,-1-25,1 0,-26 0,26 0,-26 0,26 0,-26 0,1 24,0-24,-1 0,-24 0,25 0,-1 0,-24 0,25 0,-26 0,1 0,0 0,0 0,0-24,-1 24,1 0,-25-25,0 0,-25 25,1-25,-1 25,0 0,0-25,0 25,1 0,-26-24,25 24,-24-25,24 25,-25 0,25-25,-24 25,24 0,-25-25,26 25,-1-25,0 25,0 0,0 0,25-24,25 24,0 0,0 0,0 0,24 0,-24 0,0 0,24 24,-24-24,25 0,-1 25,-24-25,0 25,25-25,-26 25,1 0,0-25,0 24,0 1,-1 0,-24 0,25 0,-25-1,0 1,0 0,0 0,0 0,-25-25,25 24,-24-24,-1 25,0-25,-25 25,26-25,-1 0,-25 25,1-25,24 0,-25 25,25-25,-24 0,24 24,-25-24,26 0,-1 0,0 0,0 0,0 25,25-50,0 1</inkml:trace>
  <inkml:trace contextRef="#ctx0" brushRef="#br0" timeOffset="24975.73">7144 521,'-25'0,"25"25,0 0,0-1,0 1,25-25,-25 25,0 0,0 0,0-1,0 1,0 0,0 0,0 0,0-1,0 1,0 0,25 0,-25 0,0-1,0 1,0 0,0 0,0 0,0-1,0 1,0 0,0 0,0 0,0-1,0 1,0 0,24-25,-24 25,0 0,0-1,0 1,25-25,-25 25,0 0,0 0,0-1,0 1,0 0,0 0,0 0,0-1,0 1,0 0,0 0,25-25,-25 25,0 0,0-1,25-24,-25 25,0 0,0 0,0 0,0-1,0 1,0 0,0 0,-25-25,25 25,0-1,0 1,0 0,0 0,-25 0,25-1,0 1,0 0,0 0,0 0,0-1,0 1,0 0,0 0,0 0,-25-1,25 26,0-25,0 0,0-1,0 1,0 0,0 0,0 0,0-1,0 1,0 0,0 0,0 0,0 0,0-1,0 1,0 0,0 0,0 0,0-1,0 1,0 0,25-25,-25 25,0 0</inkml:trace>
  <inkml:trace contextRef="#ctx0" brushRef="#br0" timeOffset="25739.51">7863 595,'-25'-24,"25"48,0 1,0 0,0 0,0 0,0-1,0 1,25 25,-25-25,0-1,0 26,0 0,0-26,0 26,25 0,-25-1,0-24,0 25,0-1,0 1,25-1,-25 26,0-26,0 1,0 24,0-24,24 25,-24-26,0 26,0-26,0 26,0-26,0 26,0-1,0-24,0 24,0 0,0-24,0 24,0-24,25 0,-25-1,0 1,0-25,25 24,-25-24,0 25,0-25,0 24,0-24,0 0,0 24,0-24,0 0,0 0,0 0,0-1</inkml:trace>
  <inkml:trace contextRef="#ctx0" brushRef="#br0" timeOffset="26715.65">8756 5333,'0'0,"-25"0,25-25,25 0,0 25,0 0,-1-24,1 24,0 0,25-25,-1 25,-24-25,25 25,24-25,-24 25,-1-25,26 25,-1-24,1 24,-1-25,-24 25,24-25,0 25,1-25,-1 0,1 25,-1-24,1-1,-1 25,25-25,-24 0,-1 25,0-25,1 1,24 24,-25-25,1 0,-1 25,1-25,-1 25,0-25,1 0,-1 25,-24-24,0 24,-1 0,-24-25,0 25,0 0,-1 0,1 0,-25-25</inkml:trace>
  <inkml:trace contextRef="#ctx0" brushRef="#br0" timeOffset="27152.26">8979 6052,'25'0,"0"-24,0 24,0 0,-1 0,1-25,25 0,24 25,-24-25,24 25,25-25,-24 1,24-1,0 25,25-25,-25 0,26 0,-26 0,25 1,0-1,-25 0,0 0,25 0,-25 25,1-24,-1-1,-25 0,26 0,-26 25,0-25,1 1,-1 24,1-25,-26 25,26-25,-26 25,1-25,-25 25,24 0,-24-25</inkml:trace>
  <inkml:trace contextRef="#ctx0" brushRef="#br0" timeOffset="31015.56">9004 4862,'25'-25,"-25"0,0 50,0 0,-25-25,25 49,-25-24,25 0,-25 25,1-1,24 26,-25-26,0 26,-25-1,26 0,-1 1,0-1,0 1,0-1,-24 0,24-24,0 25,0-26,1 1,-1-1,25-24,-25 25,0-25,25-1,-25 1,25 0</inkml:trace>
  <inkml:trace contextRef="#ctx0" brushRef="#br0" timeOffset="31335.66">9426 4961,'0'-25,"-25"25,25 25,-25 0,25 0,-25-1,1 1,-1 25,0-1,-25 1,26 0,-1-1,-25 26,25-1,-24 0,24 1,-25-1,1 1,24 24,-25-25,25 1,-24-1,24-24,0 24,-24-24,24-1,25 1,-25-25,0 0,25-1,-25 1,25 0,25-25</inkml:trace>
  <inkml:trace contextRef="#ctx0" brushRef="#br0" timeOffset="31571.28">9351 5308,'-24'0,"-1"25,25 0,-25 0,-25-1,26 26,-1 0,-25-1,25 1,-24-1,24 1,-25 24,1-24,24 0,-25 24,1-24,24 24,-25-24,25 24,1-24,-26-1,25-24,25 25,-25-25,1-1,24 1</inkml:trace>
  <inkml:trace contextRef="#ctx0" brushRef="#br0" timeOffset="31799.59">9079 5011,'0'0,"-25"0,0 24,25 1,-25 0,0 25,0-1,1 1,-1-1,0 1,-25 24,26-24,-26 24,25-24,-24 24,24-24,-25 0,25 24,1-49,-1 25,0-26</inkml:trace>
  <inkml:trace contextRef="#ctx0" brushRef="#br0" timeOffset="32004.1">9153 5035,'0'25,"-25"-25,25 25,-25-25,1 25,-1 0,-25 24,25 1,-24-1,24 1,-25 24,1 1,-26-1,26 1,-1-1,0 25,1-24,-1-1,1 1</inkml:trace>
  <inkml:trace contextRef="#ctx0" brushRef="#br0" timeOffset="32247.86">9128 4762,'0'0,"-25"0,25 25,-24-25,-1 25,0 25,-25-25,25 24,-24 26,-1-26,25 1,-24 24,-1-24,25 24,-24-24,-1 24,1-24,24 24,-25 1,25-26,-24 26,24-26</inkml:trace>
  <inkml:trace contextRef="#ctx0" brushRef="#br0" timeOffset="32435.58">9103 4713,'0'0,"0"-50,25 25,-25 50,-25 0,1 25,-26-1,25 26,-25-1,-24 25,24 1,-24 24,24-25,-24 25</inkml:trace>
  <inkml:trace contextRef="#ctx0" brushRef="#br0" timeOffset="50259.21">2356 6474,'0'25,"-24"-25,24 25,-25-1,25 1,0 0,-25-25,25 25,0 0,0-1,-25 1,25 0,-25-25,25 25,0 0,-24-1,24 1,0 0,-25 25,25-25,-25-1,25 1,0 0,-25 25,25-26,0 1,-25 25,25-25,-24 24,24-24,-25 25,25-1,-25-24,25 25,-25-1,25 1,-25-25,1 24,24 1,-25-1,0 1,0 0,0-1,25 1,-24 24,-1-24,0 0,0-1,0 26,1-26,-1 1,25 24,-25-24,0-1,0 26,0-26,1 26,-1-1,0-24,0 24,0-24,25-1,-24 26,-1-25,0-1,0 26,25-26,-25 1,1 24,24-24,-25-1,0 1,25 24,-25-24,0 0,25-26,-24 26,-1 0,25-1,-25-24,25 0,-25 24,25-24,0 0,-25 0,25 0,0 0,0-1,0 1,0 0,0 0,0 0,0-1,0-48</inkml:trace>
  <inkml:trace contextRef="#ctx0" brushRef="#br0" timeOffset="50540.01">943 9798,'0'0,"0"-25,0 50,0 0,0-1,-25 1,25 0,0 0,0 0,-25-1,25 26,0-25,0 0,0 24,-25-24,25 0,0 0,0 0,0-1,0 1,25-25,0 0,-25-25,25 25,-1-24,1-1,25 0,-25 0,24-24,26 24,-26-25,1 0,24 26</inkml:trace>
  <inkml:trace contextRef="#ctx0" brushRef="#br0" timeOffset="53967.3">595 10443,'0'25,"0"-1,25 1,-25 0,0 0,25 0,-25-1,0 26,25-25,-25 0,0-1,0 26,25-25,-25 0,0-1,0 1,0 25,24-25,-24-1,0 1,0 0,0 0,0-50,0 0,0 0,0 1,-24-1,24 0,0 0,-25 0,25-24,-25 24,25 0,0-24,-25 24,25 0,-25-25,25 26,0-1,0 0,0 0,0 0,0 1,0-1,0 0,25 0,-25 0,25 1,0-1,0 0,-1 25,1-25,0 25,0 0,0 0,-25 25,0 0,0 0,0-1,0 1,-25 0,25 0,-25 0,25-1,-25 1,0-25,25 25,-24 0,-1-25,0 25,0-25,50 0,0 0,0 24,-1 1,-24 0,25-25,-25 25,0 0,25-25,-25 24,0 1,25-25,-25 25,25-25,-25 25,24-25,-24 25,25-25,-25 24,25 1,0 0,-25 0,25 0,-1-25,-24 24,25 1,0-25,-25 25,25-25,-25 25,25-25,-1 25,1-25,-25 24,25-24,-25-24</inkml:trace>
  <inkml:trace contextRef="#ctx0" brushRef="#br0" timeOffset="54563.28">1042 10294,'0'25,"25"0,-25-1,0 1,24 0,-24 0,0 24,25-24,-25 0,25 0,-25 24,0-24,25 0,-25 25,25-26,-25 1,24 25,-24-25,0-1,25 1,-25 0,0 0,0 0,0-1,0 1,0-50,-25 25,25-24,0-1,0 0,0 0,25 0,0 25,0-24,0 24,-1 0,1 0,0 0,0 0,-25 24,25-24,-1 25,-24 0,0 0,0 0,0-1,0 1,-24-25,24 25,-25 0,0 0,0-25,0 24,1 1,-1-25,0 25,-25-25,26 0,-1 0,0 0</inkml:trace>
  <inkml:trace contextRef="#ctx0" brushRef="#br0" timeOffset="55723.35">2108 10567,'25'0,"-25"-25,0 0,-25 25,1 25,-1-25,0 25,0 0,0-1,1 1,24 0,0 0,0 0,24-25,1 24,0-24,0 0,0 0,-1 25,1-25,0 0,0 0,0 0,-1 25,1-25,-25 25,0 0,-25-1,1-24,24 25,-25-25,0 25,0-25,0 0,1 25,-1-25,0 0,0 0,0 0</inkml:trace>
  <inkml:trace contextRef="#ctx0" brushRef="#br0" timeOffset="56639.38">2530 10641,'-25'0,"0"0,25 25,0 0,0 0,0-1,0 1,25 0,0-25,-25 25,25 0,0-1,-1-24,1 25,0-25,0 0,0 0,0 0,-1 0,1-25,0 25,0-24,0 24,-25-25,24 25,-24-25,0 0,-24 25,-1-25,0 1,0 24,0 0,1 0,-1-25,0 25,0 0,0 0,25-25,0 0,25 25,-25-25,25 25,0-24,0 24,-1-25,1 25,0-25,0 25,0 0,-25-25,0 50,0 0,0 0,0-1,0 1,24 0,1 0,0 0,0-25,0 0,-1 0,1 0,0 0,0 0,0-25,-1 0,1 25,0-25,0 0,-25 1,25 24,-25-25,0 0,0 0,0 0,0 1,-25 24,25 24,-25-24,25 25,0 0,0 0,0 0,0-1,0 1,0 0,25-25,-25 25,25-25,-25 25,24-25,1 0,-25-25,25 25,-25-25,0 0,25 0,-25 1,0-1,25 0,-25 0,24 0,1 25,0 0,-25 25,25-25,-25 25,0 0,25-25,-25 25,24-1,1-24,0 25</inkml:trace>
  <inkml:trace contextRef="#ctx0" brushRef="#br0" timeOffset="57075.25">3746 10443,'0'-25,"-25"25,0 0,0 25,25 0,-25-25,25 24,0 1,-25 0,25 0,0 0,25-1,0 1,0 0,0-25,0 0,-1 0,1 0,0 0,0 0,0-25,-1 25,1-25,25 1,-25-1,-25 0,24 0,1 0,0 1,-25-1,25 0,0 0,-25 0,0 1,0-1,0 0,-25 0,0 25,0 25,0-25,25 25,-24-25,24 25,-25-1,25 1,-25 0,25 0,0 0,0-1,0 1,0 0,25 0,0 0,-1-25,-24 24,25-24,0 0,0 0,0 0,-1 0,26 0,-25 0,0 0,24-24,-24 24,0 0,24-25,-24 25,0-25,0 25</inkml:trace>
  <inkml:trace contextRef="#ctx0" brushRef="#br0" timeOffset="58431.25">4266 9947,'-24'0,"24"-25,0 0,-25 25,25-25,-25 25,25-25,-25 1,0-1,1 25,24-25,-25 25,0-25,0 25,0-25,1 25,-26-24,25 24,-24-25,-1 25,0-25,1 25,-1 0,-24-25,24 25,-24-25,-1 25,1 0,-1-24,1 24,-25 0,24-25,-24 25,25 0,-25 0,24 0,-24 0,0 0,-1 0,26 0,-25 25,0-25,-1 0,1 24,0 1,0-25,24 25,-24 0,0 0,0 24,-1-24,1 0,25 24,-25-24,24 25,-24-1,25 1,-1 0,26-1,-26 1,25 0,1 24,24-24,0-1,-24 26,49-26,-25 26,0-1,25-24,0 24,0 0,0 1,0-1,0 1,25-1,0 1,-1-1,1 0,0 1,0-26,24 26,-24-1,25-24,0 24,-1-24,1-1,24 1,-24 0,24-26,1 26,-1-25,0 0,1-1,-1 1,1 0,-1-25,25 25,-24-25,-1 0,1-25,24 25,-25-25,1 25,24-25,-25 1,25-1,-24 0,24-25,0 26,0-1,1-25,-1 25,0 1,0-26,1 25,-26-24,25 24,0-25,-24 25,24-24,-25-1,1 25,-1-24,1-1,-1-24,1 24,-26-24,26 24,-26-24,1-1,-1 1,1-25,-25 24,0 1,-1-25,1 24,0 1,-25-25,0 24,0 1,-25-1,25 1,-49-1,24 26,0-26,-25 26,1-1,-1 1,1-1,-1 0</inkml:trace>
  <inkml:trace contextRef="#ctx0" brushRef="#br0" timeOffset="60435.21">3175 6176,'25'0,"0"0,-1 0,1 0,25-24,-25 24,-1 0,1 0,25 0,-25 0,24 0,-24-25,25 25,-1 0,-24 0,25-25,-1 25,1 0,-25 0,24-25,1 25,0 0,-1 0,-24-25,25 25,-1 0,1-24,24 24,-24 0,-1-25,1 25,0 0,-1-25,1 25,-1-25,1 25,0 0,-1-25,-24 25,25 0,-1 0,1-24,-25 24,24 0,-24 0,25-25,-25 25,-1 0,1 0,0 0,0 0,0-25</inkml:trace>
  <inkml:trace contextRef="#ctx0" brushRef="#br0" timeOffset="60935.66">3398 6400,'25'-25,"0"25,0 0,-1 0,1-25,0 25,0 0,0 0,24-25,-24 25,25 0,-1-25,1 25,0-24,-1 24,1-25,-1 0,1 25,24-25,-24 0,24 1,-24 24,24-25,-24 0,0 25,24-25,-24 0,-1 25,1-24,-1 24,1-25,0 25,-25-25,24 25</inkml:trace>
  <inkml:trace contextRef="#ctx0" brushRef="#br0" timeOffset="61379.62">3398 6573,'0'0,"25"0,-25-25,25 25,0 0,-1 0,1-24,0 24,25-25,-26 25,26 0,0-25,-1 25,1-25,0 0,-1 25,26-24,-26-1,26 25,-1-25,-24 25,24-25,-24 0,24 25,-24-24,24 24,-24-25,-1 0,1 25,-1-25</inkml:trace>
  <inkml:trace contextRef="#ctx0" brushRef="#br0" timeOffset="62834.96">2927 6474,'0'0,"25"0,0 0,-1 0,1-25,0 25,25 0,-26-25,1 25,25 0,-25-24,-1 24,26 0,-25 0,0-25,-1 25,1 0,0 0</inkml:trace>
  <inkml:trace contextRef="#ctx0" brushRef="#br0" timeOffset="64379.16">1860 6524,'-24'0,"-1"0,25 24,-25-24,0 0,0 0,1 0,24 25,-25-25,0 0,0 0,25 25,-25-25,0 0,1 25,-1-25,0 0,25 25,-25-25,0 0,1 24,-1-24,25 25,-25-25,0 0,0 25,1-25,-1 25,0-25,25 25,-25-25,0 24,1 1,-1-25,25 25,-25-25,0 25,0-25,25 25,-24-25,-1 25,0-1,0 1,0 0,25 0,-24-25,24 25,-25-25,25 24,-25 1,25 0,-25-25,25 25,-25 0,25-1,-24 1,24 0,-25-25,25 25,0 0,-25-1,25 1,-25 0,25 0,-25 0,25-1,-24 26,24-25,-25 0,25-1,-25 1,25 0,0 0,-25 0,25-1,-25 1,25 0,0 25,-24-26,24 1,0 0,0 0,0 0,0-1,-25 1,25 0,0 0,0 0,0 0,0-1,25-24</inkml:trace>
  <inkml:trace contextRef="#ctx0" brushRef="#br0" timeOffset="65211.15">1935 6921,'-25'0,"0"0,0 0,1 0,24 24,-25-24,0 0,25 25,-25-25,0 0,25 25,-24-25,24 25,-25-25,25 25,-25-25,0 24,25 1,-25 0,0 0,1 0,-1-1,25 1,-25 0,0 0,25 0,-25-1,1-24,24 25,-25 0,25 0,-25 0,25-1,-25-24,25 25,-25 0,25 0,-24 0,-1-1,25 1,0 0,-25 0,25 0,-25-25,25 24,-25 1,25 0,0 0,-24 0,24-1,-25 1,25 0,0 0,-25-25,25 25,0-1,0 1,-25 0,25 0,0 0,0 0,0-1,0 1,-25 0,25 0,0 0,0-1,0 26,0-25,0 0,0 24,0-24,-24 0,24 24,0-24,0 25,0-25,0-1,0 26,0-25,0 0,0-1,0 1,0 0,24 0,-24 0,0-1,25 1,-25 0,25-25</inkml:trace>
  <inkml:trace contextRef="#ctx0" brushRef="#br0" timeOffset="66067.14">571 8855,'-25'0,"0"0,50 0,-25-25,25 25,-1 0,1-24,0 24,0-25,0 25,24 0,-24-25,0 25,24-25,1 0,0 25,-1-24,1-1,-1 0,1 0,24 0,-24 25,0-24,-1-1,1 0,-1 25,1-25,0 25,-26-25,26 25,-25 0,0 0,-25-24,25 24,-1 0,-24 24,-24-24,-1 0</inkml:trace>
  <inkml:trace contextRef="#ctx0" brushRef="#br0" timeOffset="66963.42">620 8905,'0'-25,"-25"25,25-25,0 0,0 50,0 0,0 0,0 0,0-1,0 1,0 0,0 0,0 0,0 0,0-1,0 26,0-25,0 0,0-1,0 1,0 0,0 0,0 0,0-1,0 1,25-25,-25 25,25-25,0 0,0-25,-1 25,1 0,0-25,0 25,24-24,-24 24,25 0,-1-25,1 25,0-25,-1 25,1-25,-1 25,1-25,0 25,-1 0,1-24,-1 24,1 0,0-25,-1 25,-24 0,25 0,-25 0,-1 0,1 0,0 0,0 0,0 0,-1 0,1 0,-25-25,0 0,0 0,0 1,0-1,0 0,0 0,-25 0,25 0,0-24,0 24,-24 0,24-24,0 24,0-25,-25 1,25 24,0 0,0-25,0 26,0-1,-25 0,25 0,-25 25</inkml:trace>
  <inkml:trace contextRef="#ctx0" brushRef="#br0" timeOffset="67311.13">1240 9054,'25'0,"-25"25,25-1,-25 1,0 0,25-25,-25 25,0 0,0-1,24 1,-24 0,25 0,0-25,-25-25,0 0,25 0,-25 1,25-1,-25 0,24 0,-24 0,25-24,-25 24,25-25,0 25,-25-24,25 24</inkml:trace>
  <inkml:trace contextRef="#ctx0" brushRef="#br0" timeOffset="67863.12">695 7863,'-25'25,"25"0,0-1,0 26,-25-25,25 25,0-26,0 26,0 0,0-1,0 1,-25 24,25-24,0-1,0 26,0-26,0 1,0 24,25-24,-25 0,0-26,25 26,-25-25,25 0,-25 24,24-24,1 0,-25 0,0 0,25-25</inkml:trace>
  <inkml:trace contextRef="#ctx0" brushRef="#br0" timeOffset="72280.42">5432 6003,'0'-25</inkml:trace>
  <inkml:trace contextRef="#ctx0" brushRef="#br0" timeOffset="72436.11">5631 5928,'24'0,"-24"-24,25 24</inkml:trace>
  <inkml:trace contextRef="#ctx0" brushRef="#br0" timeOffset="72576.12">6201 5854,'25'0,"0"-25</inkml:trace>
  <inkml:trace contextRef="#ctx0" brushRef="#br0" timeOffset="72702.05">6970 5804,'25'-25</inkml:trace>
  <inkml:trace contextRef="#ctx0" brushRef="#br0" timeOffset="72847.03">7863 5581</inkml:trace>
  <inkml:trace contextRef="#ctx0" brushRef="#br0" timeOffset="82364.92">2108 6524,'0'0,"0"-25,-24 25,-1 0,0 0,0 25,0-25,1 0,-26 24,25-24,0 25,-24-25,-1 25,1-25,-1 25,0 0,1-25,-1 24,0 1,1-25,-1 25,-24 0,24 0,1-25,-1 24,0 1,1-25,-1 25,25-25,1 0,-1 25,0-25,25-25,25 25,0 0,-1-25</inkml:trace>
  <inkml:trace contextRef="#ctx0" brushRef="#br0" timeOffset="82880">2183 6499,'0'0,"-25"25,0-25,0 0,1 24,-26-24,25 0,0 25,-24-25,24 25,-25-25,26 0,-26 25,25-25,-24 25,24-25,0 0,0 0,0 24,0-24,1 0,-1 0,0 0</inkml:trace>
  <inkml:trace contextRef="#ctx0" brushRef="#br0" timeOffset="106050.81">6623 3969,'0'0,"-25"0,0 0,0 0,25 25</inkml:trace>
  <inkml:trace contextRef="#ctx0" brushRef="#br0" timeOffset="147381.96">2853 1017,'0'0,"-25"0,25-25,-25 0,0 1,25-1,-25 0,25 0,0 0,-24 1,24-1,0 0,0 50,0 0,0-1,24 1,-24 25,25-25,-25-1,0 26,25 0,-25-26,0 26,25 0,-25-1,0 1,25-25,-25 24,0 1,0-25,0 24,24 1,-24-25,0 24,0-24,0 0,0 0,0 24,25-24,-25 0,0 0,25 0</inkml:trace>
  <inkml:trace contextRef="#ctx0" brushRef="#br0" timeOffset="147758.06">3324 1042,'0'0,"25"-25,-25 0,24 0,-24 1,0-1,0 50,0-1,0 1,0 0,-24 25,24-26,0 26,0 0,0-26,0 26,0 0,0-1,0-24,0 25,0-1,24-24,1 0,-25 0,25-1,0 1,0 0,-1 0,1-25,0 0,0 0,0 0,-1 0,1 0,25-25,-25 0,0 0,-1 1,1-1,-25-25,25 25,-25 1,0-1,0-25,0 25,0 1,0-1,-25 0,25-25,-25 26,1-1,-26 0,25 0,0 0,-24 1,-1-1,25 0,0 25</inkml:trace>
  <inkml:trace contextRef="#ctx0" brushRef="#br0" timeOffset="148167.07">3646 471,'0'0,"50"-25,-25 25,0 0,-1-24,1 24,0 0,0-25,0 25,-1 0</inkml:trace>
  <inkml:trace contextRef="#ctx0" brushRef="#br0" timeOffset="148622.07">3969 298,'0'-25,"0"0,-25 25,25-25,0 50,0 0,0 0,25-1,-25 1,25-25,-25 25,0 0,24-25,-24 25,0-1,0 1,25-25,-25 25,0 0,0 0,0 0,0-1,25 1,-25 0,0 0,0 0,25-1,-25 1,0 0,0 0,0 0,0-1,25 1</inkml:trace>
  <inkml:trace contextRef="#ctx0" brushRef="#br0" timeOffset="149378.84">4390 248,'-24'0,"24"-25,24 25,-24-25,25 25,0 0,0-24,0 24,-1 0,1 0,0 0,0 0,0 0,-25 24,0 1,0 0,0 0,0 0,-25-1,25 26,-25-25,0 0,0-1,1 1,-1 0,0 0,0 0,0 0,1-1,24 1,0 0,24-25,1-25,0 25,0 0,0-25,24 25,1-24,-1-1,1 25,0-25,-1 0,1 0,24 25,-24-25</inkml:trace>
  <inkml:trace contextRef="#ctx0" brushRef="#br0" timeOffset="150019.09">4465 1538,'0'0,"0"-25,0 0,0 0,0 1,25-1,-1 25,-24 25,25-25,-25 24,25 1,-25 0,0 0,25 0,-25-1,0 1,0 0,0 0,0-50,25 0,-25 0,0 1,24 24,-24-25,0 0,0 0,25 25,-25-25,0 1,25 48,0-24,0-24,-1 24,1 0,0 0,0 0,0 0,-25 24,25-24,-1 0,1 0</inkml:trace>
  <inkml:trace contextRef="#ctx0" brushRef="#br0" timeOffset="150366.15">5011 1166,'0'0,"0"-25,0 0,0 0,0 50,24 0,-24 0,25 0,-25-1,25-24,-25 25,25 0,-25 0,25 0,-25-1,0 1,24 0,-24 0,0 0,25-25,-25-25,25 0,0 0,0 0,-1 1,1-1,0 25,0 0,0 0,-25 25,0-1,0 1,-25-25,25 25,-25 0,0 0,0-1</inkml:trace>
  <inkml:trace contextRef="#ctx0" brushRef="#br0" timeOffset="150766.04">5531 1265,'-24'0,"-1"25,0-25,25 25,0-1,25-24,0 0,-1 0,1 0,-25-24,25 24,0 0,0-25,-1 25,-24-25,0 0,0 0,0 1,25 24,0 0,-25 24,0 1,25-25,-25 25,25-25,-25 25,24-25,1 0,0 0,0 0,0 0,0 0,-1 0,1 0,25-25,-25 25</inkml:trace>
  <inkml:trace contextRef="#ctx0" brushRef="#br0" timeOffset="150989.16">6325 322,'25'-24,"-25"-1,0 0,0 0,0 0,0 1,0-1,0 0,-25 0,0 0,1 1,-1-1,-25 0</inkml:trace>
  <inkml:trace contextRef="#ctx0" brushRef="#br0" timeOffset="151445.75">3621 25,'0'0,"-124"49,0 26,0-26,0 1,25 24,-25 1,25-1,-25 1,25-1,-1 1,26 24,0-25,-1 25,1 1,24-1,1-25,-1 25,25 1,0-1,25 0,0-24,0 24,0-25,0 1,25-1,25 0,-25 1,24-26,1 1,-1 0,26-1,-26 1,26-1,-1-24,25 0,-24 0,-1 0,26-1,-1 1,0 0,0-25,0 0,1 0,-1 0,25-25,0 25,0-25,0 1,25-1,-25-25,25 25,-25-24,24-1,1 1,-25-1,25 0,-25 1,0-1,0-24,0-1,0 1,-25 0,26-1,-26-24,0 24,0-24,0 0,-24 0,24-25,0 0,-49 25,-25 24,-1 1,-24-25,0-1,0 26,0-1,-24 1,-26 0,0-1,-24 1,0 24,-1 1,-24 24</inkml:trace>
  <inkml:trace contextRef="#ctx0" brushRef="#br0" timeOffset="171996.73">13593 11633,'0'25,"-25"0,0-25,25 25,-24-25,24 25,-25-25,0 0,25 24,-25-24,0 25,1-25,-1 25,0-25,0 25,0 0,1-25,24 24,0 1,0 0,24-25,-24 25,25-25,-25 25,25-25,0 24,0 1,-1-25,1 25,0-25,0 0,0 25,-1-25,1 25,0-25,0 24,0-24,-1 0,1 25,0-25,0 0,-25 25,25-25,-1 0</inkml:trace>
  <inkml:trace contextRef="#ctx0" brushRef="#br0" timeOffset="172494.36">13543 11906,'-24'0,"24"-25,24 25,-24 25,25-25,0 0,0 0,0 0,-1 0,26 0,-25 25,24-25,1 0,0 0,-1 25,26-25,-1 0,0 25,1-25,-1 0,26 24,-1-24,0 0,0 25,25-25,0 25,0-25,0 0,0 25,25-25,0 25,-25-25,25 0,0 24,-1-24,1 25,0-25,-25 25,25-25,0 25,0-25,-25 25,24-25,-24 25,25-25,-25 24,25-24,-25 25,-25-25,25 0,0 0,-24 25,-1-25,0 0,-24 0,24 0,-25 0,-24 0,24 0,-24 0,-1 0,-24 0,0-25,0 25,0-25,-25 1,-25-1,0 25,0 0</inkml:trace>
  <inkml:trace contextRef="#ctx0" brushRef="#br0" timeOffset="176309.69">15156 10393,'0'-25,"0"1,0-1,-25 25,25-25,0 0,-25 25,25-25,-25 25,25-24,-25 24,1-25,-1 0,0 0,0 25,25-25,-25 25,1 0,24-24,-25 24,0-25,0 25,0 0,1-25,-1 25,0 0,0-25,0 25,1 0,-1 0,-25 0,25-25,1 25,-1 0,0 0,-25 0,26 0,-1-25,0 25,-25 0,25 0,1 0,-26 0,25 0,-24 0,24-24,-25 24,25 0,-24 0,-1 0,25 0,-24 0,-1 0,25 0,-24 0,-1 0,1 24,24-24,-25 0,1 0,24 0,-25 0,25 0,1 0,-26 0,25 25,0-25,-24 0,24 0,0 25,0-25,0 0,-24 25,24-25,0 25,0-25,1 0,-1 25,0-25,0 24,0-24,1 25,-1-25,0 25,0 0,0 0,1-1,-1 1,0 0,-25 0,26 0,-1-1,0 1,0 0,-24 0,24 0,0-1,0 1,0 0,1 0,-1 0,0-1,0 1,0 0,1-25,-1 25,0 0,0-1,0 26,0-25,1 0,-1 24,0-24,0 25,0-1,1-24,-1 25,0-1,0 1,0 0,1-26,-1 26,0 0,25-26,-25 26,0 0,25-26,-24 26,-1-25,25 24,-25 1,0 0,25-26,-25 26,1 0,24-1,-25 1,25-25,-25 24,0 1,25-1,-25-24,25 25,-24 0,24-1,-25-24,25 25,0-1,-25 1,25-1,0 1,0 0,0-1,0 1,0-1,0-24,0 25,0-1,0-24,0 0,0 25,0-26,0 1,0 0,0 25,0-26,0 1,0 0,0 0,25 25,-25-26,0 1,0 0,0 25,25-26,-25 1,0 0,0 25,24-26,-24 26,0-25,25 24,-25-24,0 25,25-25,-25 24,0-24,25 0,-25 24,0-24,25 25,-25-25,0-1,24 1,-24 25,25-25,-25 24,0-24,25 0,-25 24,0-24,0 25,0-25,25 24,-25-24,0 0,0 25,0-26,0 26,25-25,-25 0,0 24,0-24,0 0,0 24,24-24,-24 25,0-25,25-1,-25 26,0-25,0 0,25-1,-25 1,0 0,0 0,25 0,-25 24,0-24,25 0,-25 0,0-1,0 1,24 0,-24 0,0 0,0 0,25-1,-25 1,0 0,0 0,25 0,-25-1,0 1,0 0,25 0,-25 0,0-1,25 1,-25 0,24 0,-24 0,25-1,0 1,-25 0,25 0,0 0,-25-1,24-24,1 25,-25 0,25-25,0 25,-25 0,25-1,0 1,-1-25,1 25,-25 0,25-25,0 25,0-25,-25 24,24-24,1 25,0-25,0 25,0 0,-1 0,1-25,0 24,-25 1,25-25,0 25,-1 0,1 0,0 0,0-25,-25 24,25 1,-1 0,1 0,0-25,-25 25,25-1,0-24,-1 25,1 0,0-25,-25 25,25-25,0 25,-1-1,1-24,-25 25,25-25,0 0,-25 25,25-25,-1 0,1 25,0-25,0 25,0-25,0 24,-1-24,1 25,0-25,0 0,0 25,-1-25,1 0,0 0,0 25,0-25,-1 0,1 0,0 25,0-25,0 0,-1 0,1 0,0 24,0-24,0 0,-1 0,1 0,0 0,0 0,0 0,-1 0,1 0,0-24,0 24,24 0,-24-25,0 25,0-25,0 25,24-25,-24 25,0-25,0 1,-1 24,1-25,0 0,0 0,0 0,0 1,-1-1,1-25,25 25,-25-24,24 24,-24-25,0 1,24-1,-24 25,25-24,-25-1,24 25,-24-24,25 24,-26 0,26-25,-25 26,0-1,24-25,-24 25,0 1,24-26,-24 25,0-24,25-1,-26 25,1-24,0-1,0 0,0 26,0-26,-1 0,1 26,0-26,0 0,0 25,-1-24,-24-1,25 1,0-1,-25 0,25 1,0-1,-25 1,24-1,-24 0,25-24,0 24,0 1,0-26,-25 1,24 24,1-24,0-1,0 26,0-26,-1 26,1-26,0 26,0-26,0 26,-25-1,24 1,-24-1,25 0,-25 1,25-26,-25 26,0-26,25 1,-25 24,0-24,25-1,-25-24,24 25,1-1,-25-24,25 25,0-1,0-24,-1 25,-24-1,25 26,0-26,-25 1,0 24,25 1,-25-26,0 26,0-1,0 0,0 1,0-26,0 26,-25-1,25 1,-25-26,25 26,-25-1,25 0,-24 1,-1-26,25 26,-25-1,0 0,25-24,-25 24,25 1,-24-1,-1 25,25-24,-25 24,0-25,0 26,1-1,-1 0,0 0,0 0,0 1,1-1,-1 0,-25 0,25 0,1 25,-26-24,25-1,-24 25,24-25,-25 25,25-25,-24 25,-1-25,25 25,-24 0,-1-24,0 24,1-25,-1 25,1-25,-1 25,0 0,1-25,-1 25,-24 0,24 0,1 0,24 0,-25 25,1-25,-1 0,25 25</inkml:trace>
  <inkml:trace contextRef="#ctx0" brushRef="#br0" timeOffset="200493.44">13767 14858,'0'25,"0"0,-25-25,25 24,0 1,0 0,0 0,-25-25,25 25,0-1,0 1,0 0,0 0,0 0,0-1,0 1,0 0,0 0,0 0,0-1,0 1,0 0,0 0,0 0,0 0,0-1,0 1,0 0,-25-25,25 25,0 0,0-1,0 1,0 0,0 0,0 0,0-1,0 1,0 0,0 0,0 0,0-1,0 1,0 0,0 0,0 0,0-1,0 1,0 0,0 0,0 0,0-1,0 1,0 0,0 0,0 0,0-1,0-48,0-1,0 0,0 50,0 0,25-25,-25-25,25 25,0 0,-1-25,1 25,0 0,-25-25</inkml:trace>
  <inkml:trace contextRef="#ctx0" brushRef="#br0" timeOffset="202081.36">13395 16396,'0'0,"-25"0,0 0,25 25,25-25,-25 25,25-25,-1 0,-24 24,25-24,0 0,0 0,0 0,-1 0,1 0,0 0,0 0,-25-24,25 24,-1 0,1 0,0-25,0 25,-25-25,25 25,-25 25,24 0,1-25,0 0,0 0,0-25,-1 25,1 0,0 0,0 0,0-25,-1 25,1 0,0 0,0-25,0 25,-1 0,1 0,0-25,25 25,-26 0,26 0,-25-25,25 25,-26 0,1 0,25 0,-25 0,24 0,-24 0,0 0,0 0,-1 0,1 0,0 0,0 0,0 0,-1 0,1 0,0-24,0 24,0 0,-1 0,1 0,0-25,0 25,0 0,-25-25,24 25,-24-25,-24 25,24-25,-25 25,0 0,0 0,0 0,25-24,-24 24,-1 0,50 0,-1 0,1 0,25 0,-25 24,-1-24,1 0,0 0,25 25,-26-25,1 25,0-25,0 25,0-25,-1 25,1-1,0 1,-25 0,-25 0,0 0,1-25,-1 0,0 0,0 25,-24-25,24 0,0 0,-25 0,26-25,-1 25</inkml:trace>
  <inkml:trace contextRef="#ctx0" brushRef="#br0" timeOffset="203073.34">16024 15974,'0'-25,"0"1,0-1,0 0,0 0,0 50,-25-25,25 25,0 0,0-1,0 1,0 25,0-25,-25 24,25 1,0-25,0 24,0 1,0-1,0 1,0 25,-25-26,25 1,0-1,0 26,0-26,0 1,25 0,-25-26,0 26,0-25,25 24,-25-24,25 0,-25 0,25 0,-1-1,1-24,0 0,-25-24,25-1,-25 0,0 0,0 0,0 1,0-26,0 25,0 0,-25 1,25-26,0 25,-25 0,25 1,-25 24,25-25,-24 0,24 0,24 25,1 0,0 0,0-25,0 25,-1 0,1-24,0 24,0-25,0 0,-1 0,-24 0,25 1,-25-26,0 25,25-25,-25 26,0-26,25 25,-25-24,0 24,0-25,0 25,0-24,0 24,0 0,-25 0,25 1,-25-1,25 50,-25-1,25 1,0 0,0 0,0 0,0-1,0 26,0-25,0 0,0-1,0 26,0-25,0 0,0 24,0-24,0 0,0 25,0-26,0 1,25 0,-25 0,0 0,0-1,25-24,-25 25,25-25,-25 25,25-25,0 0</inkml:trace>
  <inkml:trace contextRef="#ctx0" brushRef="#br0" timeOffset="203340.37">16644 16520,'0'0,"25"-74,-50 74,0 0,0 0,1 24,-1-24,0 25,0 0,25 0,0 0,25-25,0 0,0-25,-1 25,1-25,0 25,-25-25,25 25,-25 25,25-25,-25 25,24-25,-24 25,25-25</inkml:trace>
  <inkml:trace contextRef="#ctx0" brushRef="#br0" timeOffset="203902.37">16892 16396,'0'-25,"0"0,25 25,0 0,-25 25,0 0,24-25,-24 25,0 0,0-1,0 1,0 0,0 0,0 0,0-1,0-48,25-1,-25 0,25 25,-25-25,25 25,-25-25,25 25,-25-24,24 24,-24-25,25 25,0 0,0 0,0 0,-25 25,24-25,-24 24,25 1,-25 0,25-25,-25 25,25 0,0-25</inkml:trace>
  <inkml:trace contextRef="#ctx0" brushRef="#br0" timeOffset="204426.11">17413 16470,'0'-24,"0"48,0-73,0 24,0 0,-25 25,25-25,-25 25,25 25,0 0,25-25,-25 25,25 0,-25-1,0 1,25-25,-25 25,0 0,24 24,-24-24,0 0,0 0,0 0,0-1,0 1,0 0,-24 0,24 0,-25-25,0 0,0 0,0 0,25-25,25 25,-25-25,25 25,-25-25,25 25,0-25,-1 25,1-24,0-1,0 25,0-25,0 0,-1 0,1 1,0-1,0 0,0 0,-25 0,24 1,1-1,0 0,0 0,-25 0,25 0,-25 1,0-1,0 0,0 0,-25 25,0 0,0 25,0 0,1 0,24-1,0 1,0 0,0 0,0 0,24 0,-24-1,25 1,-25 0,25 0,0-25,0 25,24-1,-24-24,25 25,-1-25,-24 25,25 0,-1-25,1 25,-25-25,24 0</inkml:trace>
  <inkml:trace contextRef="#ctx0" brushRef="#br0" timeOffset="-171372.06">10988 17289,'0'0,"25"0,0 0,0 0,0 0,-1 0,26 0,-25 0,25 0,-1 0,1 0,24 0,-24 0,-1 25,26-25,-26 0,26 0,-26 0,26 0,-26-25,1 25,0 0,24 0,-24-25,-26 25,26 0,0-25,-25 25,-1 0,1-25,0 25,-25-24,0-1,-25 0,50 25,0 0,0 25,-1-25,1 0,0 0,0 0,-25 25,25-25,-1 0,1 0,-25-25,-25 25,25-25,-24 25,24-25</inkml:trace>
  <inkml:trace contextRef="#ctx0" brushRef="#br0" timeOffset="-171221.07">13221 16966,'0'-24</inkml:trace>
  <inkml:trace contextRef="#ctx0" brushRef="#br0" timeOffset="-170712.07">13246 16991,'0'25,"-25"-25,25 25,0 0,-25-25,25 24,0 1,0 0,-25 0,25 24,0-24,0 25,0-1,0-24,0 25,-25-1,25 1,0 0,0-1,0 1,0 0,0-1,0 1,0-25,0 24,0 1,0-25,0-1,0 26,0-25,0 0,0-1,0 1,25 0,-25 0,0 0,0-1,25-24,0 0</inkml:trace>
  <inkml:trace contextRef="#ctx0" brushRef="#br0" timeOffset="-170372.72">14139 17289,'0'0,"0"-25,-25 25,25-25,0 0,-25 25,25 25,-25 0,25 0,0 0,0-1,0 26,0 0,0-1,25 1,-25 0,0-1,25 1,-25-1,25 26,-25-26,24 1,-24 24,25-24,0 0,-25-1,25 1,-25-1,25 1,-25-25,24 24,-24-24,0 0,25 0,-25 0,0-1,0 1</inkml:trace>
  <inkml:trace contextRef="#ctx0" brushRef="#br0" timeOffset="-169968.08">13022 16818,'0'24,"25"-24,-25 25,25 0,-25 0,0 0,25 24,-25 1,25-1,-25 26,24-26,-24 26,25-1,0 1,-25-1,25-24,-25 24,25-24,-25-1,25 1,-25 0,0-1,0-24,0 0,0 0,0 24,0-24,0 0,0 0</inkml:trace>
  <inkml:trace contextRef="#ctx0" brushRef="#br0" timeOffset="-169475.58">14114 16991,'-25'-25,"25"50,-25-25,25 25,0 0,0 0,-25-1</inkml:trace>
  <inkml:trace contextRef="#ctx0" brushRef="#br0" timeOffset="-164604.16">12650 14635,'0'-25,"0"0,0 0,0 1,0-1,25 25,-25 25,0-1,0 1,0 0,0 0,0 0,0 24,-25 1,25-1,-24 26,24-26,-25 26,25-1,-25 1,25-1,-25-24,25 24,-25 1,25-26,0 26,0-26,0 1,0 24,-24-49,24 25,0-1,0-24,0 0,-25 0,25-50,0 0,-25 0,25 0,0 1,0-1,0-25,0 25,0-24,0 24,0 0,0-24,0 24,0 0,-25 25,25 25,0 0,0-1,0 1,0 0,25 0,0 0,0-1,-1-24,1 0,0-24,0-1</inkml:trace>
  <inkml:trace contextRef="#ctx0" brushRef="#br0" timeOffset="-164136.19">12824 14536,'-25'0,"0"24,1-24,-1 25,0-25,0 25,0-25,-24 25,24 0,0-1,-24-24,24 25,0 0,25-50,0 0,25 1,0-1,-25 0,24 25,1-25,0 0,0 25,0-24,-1-1,1 25,0-25,0 25,-25-25,25 25,-1 0,1 0,-25 25,25-25,-25 25,25 0,-25-1,0 1,0 0,0 0,0 24,0-24,25 25,-25-1,0-24,24 25,-24-1,25-24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3-03-20T10:48:42.19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15156 7317,'0'-24,"0"-1,0 0,0 0,0 0,0 1,0-1,0 0,24 0,-24 0,0 1,0-1,25 25,-25-25,0 0,0 0,25 25,-25-24,0-1,25 0,-25 0,25 0,-1 0,-24 1,25 24,-25-25,25 0,-25 0,25 25,-25-25,25 1,-25-1,25 25,-25-25,24 25,-24-25,0 0,25 25,0-24,-25-1,25 0,-25 0,25 0,-25 1,24 24,-24-25,25 0,-25 0,25 0,-25 1,25-1,0 0,-25 0,0 0,0 1,24 24,-24-25,0 0,25 25,-25-25,25 25,-25-25,25 25,0-24,-1 24,1-25,0 25,0 0,-25-25,25 25,-1 0,1 0,-25-25,25 25,0 0,0 0,-1 0,1 0,0 0,0 25,0-25,-1 0,1 0,0 25,0-25,0 25,-1-25,1 24,0-24,-25 25,25-25,-25 25,25-25,-25 25,0 0,25-25,-25 24,24 1,-24 0,25 0,-25 0,25-1,-25 1,25 0,-25 0,25 0,-25-1,24 1,-24 0,25 0,-25 0,25-1,-25 26,25-25,-25 0,0-1,0 26,0-25,25 24,-25-24,0 25,0-25,0 24,0 1,0-25,0 24,-25 1,25-25,0 24,0-24,0 0,0 25,0-26,0 1,-25 0,25 0,0 0,0-1,0 1,0 0,0 0,0 0,0-1,0 1,0 0,0 0,-25 0,25-1,0 1,0 25,0-25,0-1,0 1,0 0,0 25,0-26,-25 1,25 0,0 0,0 0,0 0,0-1,0 1,0 0,0 0,25 0,-25-1,0 1,25-25,-25 25,0 0,25 0,-25-1,0 1,25 0,-1 0,-24 0,25-1,-25 1,25 0,0 0,-25 0,25-1,-1 1,1-25,0 25,0-25,0 25,-1-25,1 0,0 0,0 0,0 0,-1 0,26 0,-25 0,0 25,-1-25,26 0,-25 0,0 0,-1 0,26 0,-25 0,0 0,-1 0,1 0,25 0,-25 0,0 0,-1 0,26 0,-25 0,0 0,-1 0,26 0,-25-25,0 25,-1 0,26-25,-25 25,0 0,-1-25,1 25,0-25,0 1,0-1,-1 0,-24 0,0 0,0 1,0-1,-24 25,-1-25,0 25,0 0,0 0,1-25,-1 25,0 0,0 0,25 25,25 0,0-25,-25 25,25-25,-1 24,-24 1,25-25,-25 25,25-25,-25 25,0 0,0-1,-25 1,25 0,-25-25,25 25,-24-25,-1 25,0-25,0 24,0-24,1 25,-1-25,25 25,-25-25,25 25</inkml:trace>
  <inkml:trace contextRef="#ctx0" brushRef="#br0" timeOffset="3184.53">17115 4911,'0'0,"-25"0,25-24,-24 24,24 24,-25-24,25 25,-25-25,0 25,0 0,1 0,-1-1,0 1,-25 0,26 0,-26 0,25-1,0 1,-24 0,24 0,0 0,0-1,1-24,-1 25,0 0,0 0,25 0,0-1,25 1,0 0,0-25,-1 25,1-25,0 0,0 0,0 0,24 25,-24-25,0 0,0 0,24 0,-24 0,0 0,0-25,-1 25</inkml:trace>
  <inkml:trace contextRef="#ctx0" brushRef="#br0" timeOffset="3839.99">16768 5482,'0'-25,"0"0,25 25,0-25,-1 25,1-24,0-1,0 0,24 0,-24 25,25-25,-1 1,1-1,0 0,-1-25,26 26,-26-1,26-25,-1 25,1-24,24-1,-25 1,25-1,1 0,-1 1,0 24,0-25,0 1,1-1,-1 25,0 0,0 1,-24-1,-1 0,1 0,-1 25,-24-25,-1 25,1 0,-25-24,24 24,-24 0,0-25,0 25,-1 0,1 0,0-25,0 25,0 0,-1-25,1 25,0-25,0 25,0 0,0-24,-1 24,1-25,25 25,-25-25,24 25,-24-25,25 25,-26-25,26 25,0-24,-26 24,26-25,-25 0,24 25,1-25,0 0,-1 25,1-24,-25-1,24 0,26 0,-26 0,1 1,-1-1,1 0,0 0,-1-24,1 24,0 0,24 0,-24 0,-1 0,26 25,-26-24,1-1,-1 0,1 25,0-25,-26 0,26 25,-25-24,24-1,-24 25,0-25,0 25,0-25,-1 0,1 25,0-24,0 24,-25-25,25 25,0-25,-25 0,24 25,1-25,0 1,0 24,-25-25,25 25,-25-25,24 25,1-25</inkml:trace>
  <inkml:trace contextRef="#ctx0" brushRef="#br0" timeOffset="4327.76">21580 2232,'-25'-24,"25"-1,0 0,-25 25,25-25,0 0,-24 25,24 25,0 0,0 0,0 0,0 24,0-24,0 25,24-1,-24 1,0-1,0 1,0 0,0-1,25 1,-25 0,0-26,25 26,-25-25,0 24,0-24,25 0,-25 0,0 0,0-1,25 1,-25 0</inkml:trace>
  <inkml:trace contextRef="#ctx0" brushRef="#br0" timeOffset="4831.78">21580 2183,'0'-25,"-25"25,25-25,0 0,0 1,0-1,25 25,-25-25,25 25,-25-25,25 25,-1-25,1 25,0 0,0-24,0 24,0 0,-1 0,1 0,0 0,-25 24,25-24,-25 25,0 0,-25 0,25 0,-25-25,25 24,0 1,0 0,0 0,0 0,25-1,-25 1,25 0,0 0,-1 0,1-1,-25 1,25 0,0 0,-25 0,0-1,0 1,0 0,-25-25,25 25,-25 0,0-25,1 24,-1-24,0 25,0-25,0 25,1-25,-1 25,0-25,0 0,25 25</inkml:trace>
  <inkml:trace contextRef="#ctx0" brushRef="#br0" timeOffset="5908.08">22175 2480,'25'-24,"0"24,0-25,0 25,-25-25,24 25,-24-25,25 25,-25-25,0 1,0-1,-25 25,1 0,-1 0,0 25,0-1,0-24,25 25,-24-25,-1 25,25 0,0 0,0-1,0 1,25 0,-1 0,1-25,0 0,0 0,0 0,-1 25,1-25,0 0,0-25,0 25,24 0,-24-25,0 25,0-25,-1 25,1-25,0 1,0-1,0 0,-1 0,-24-24,25 24,-25 0,25-25,-25 26,0-26,0 25,0 0,0 1,0-26,-25 25,25 0,-25 1,25-1,-24 25,-1 0,25 25,-25-25,25 24,0 1,0 0,0 0,0 0,0-1,0 1,0 25,0-25,0-1,0 26,0-25,25 0,-25-1,0 26,25-25,-25 0,24-25,-24 24,25 1,0 0,0-25,0 0,0 0,-1-25,1 25,0-25,0 1,0-1,-1-25,1 25,-25 1,25-26,-25 25,25-24,-25 24,0-25,0 1,0 24,0-25,0 25,0 1,0-1,0-25,-25 25,25 1,-25 24,25-25,0 0,-25 25,25 25,0 0,-24-1,24 1,0 0,0 0,0 24,0-24,0 0,0 0,0 24,0-24,0 25,0-25,0-1,0 26,0-25,0 0,0 24,0-24,24 0,-24 0,25-1,0 1</inkml:trace>
  <inkml:trace contextRef="#ctx0" brushRef="#br0" timeOffset="6536.87">23316 2282,'0'0,"-24"0,-1 25,0-25,25 25,-25-25,25 24,0 1,0 0,0 0,25-25,0 0,-25 25,25-25,-1 0,1-25,-25 0,0 0,0 0,0 1,0-1,0 0,0 0,0 0,0 1,0-1,25 0,-25 0,25 25,-25-25,25 25,-1-24,1 24,-25 24,0 1,0 0,0 0,0 0,0-1,0 1,0 0,0 0,0 0,0-1,25-48,0 24,0-25,-25 0,24 25,1-25,-25 0,25 25,-25-24,25-1,-25 50,0-1,0 1,0 0,0 0,0 0,0-1,25 1,-25 0,24-25,1 25,0-25,0 0,24 0,-24 0,0 0,25-25,-25 25,-1 0,1-25,0 0,0 25,0-24,-25-1,24 0,-24 0,0 0,0 1,-24-1,-1 0,0 0,0 0,0 1,-24-1,24 25,-25-25</inkml:trace>
  <inkml:trace contextRef="#ctx0" brushRef="#br0" timeOffset="15435.87">15925 5432,'0'0,"0"-25,0 1,0-1,0 0,0 0,0 0,0 1,0-1,0 0,0 0,0 0,0 1,0-1,0 0,0 0,0 0,0 1,0-1,0 0,0 0,0-24,0 24,0-25,0 0,24 1,-24 24,0-25,25 1,-25-26,0 26,25-1,-25 1,0-1,25-24,-25-1,25 26,-1-26,-24 1,25-1,0 1,0 0,0-1,-1 1,1-26,0 26,0 0,0-1,-1 1,26-1,-25 1,0 0,24-1,-24 1,25 24,-25-24,24 24,-24 0,25 1,-26-1,26-24,0 24,-26 1,26 24,0-25,-26 1,26-1,-25 25,0 0,-1-24,1 24,0 0,0 0,0 1,-25-1,0 0,-25 0,0 25,0 0,0 0,1-25,-1 25,-25 0,25 0,1 0,-1 0,0 0,25 25,-25-25,25 25,25 0,0 0,0-25,-1 24,1 1,0 0,0 0,0 0,-1-1,1 1,-25 0,0 0,0 0,0-1,0 1,0 0,-25 0,1 0,24-1,-25-24</inkml:trace>
  <inkml:trace contextRef="#ctx0" brushRef="#br0" timeOffset="17216.03">24408 2778,'25'-25,"-25"1,0-1,0 0,24 25,-24-25,0 0,25 0,-25 1,0-1,25 0,-25 0,25 0,-25-24,0 24,25 0,-25 0,0 1,0-1,0 0,0 0,0 0,0 1,0-1,0 0,0-25,-25 26,25-1,-25 0,25 0,-25 0,0 1,1-1,24 0,-25 0,0 0,0 1,25-1,-25 0,1 0,24 0,-25 1,0-1,25 0,-25 0,0 0,1 25,24-25,-25 1,0-1,0 25,0-25,1 0,-1 25,-25-25,25 25,1-24,-26-1,25 25,-25-25,1 25,24-25,-25 25,1-25,-1 25,1-24,24 24,-25-25,1 25,-1-25,0 25,26-25,-26 25,0-25,1 25,-1-24,1 24,-1 0,25-25,-24 25,-1-25,0 25,1 0,24 0,-25-25,1 25,-1 0,0 0,1-25,-26 25,26 0,-1 0,1 0,-1 0,-24 0,24 0,0 0,1 0,-1 0,-24 0,24 25,1-25,-1 0,0 25,1-25,-1 25,0-25,1 25,-1-25,25 24,-24 1,24-25,-25 25,26 0,-1 0,0-1,0 1,0 0,1 25,-26-26,25 26,0 0,1-26,-1 26,-25 0,25-1,1 1,-1 0,0-1,0 1,0 24,1-24,-1-1,0 1,0 24,25-24,-25 0,25-1,-25 26,25-26,-24 1,24-1,0 1,0 0,0-1,0-24,0 25,24-25,-24 24,25 1,-25-25,25-1,-25 26,25-25,0 24,0-24,-25 0,24 0,1 24,25-24,-25 0,-1 0,26 0,-25-1,24 1,1 0,0 0,-1 0,1-1,-1 1,1 0,0 0,-1 0,26 24,-26-24,1 0,-1 0,26 0,-25-1,-1 1,26 0,-26 0,1 0,24-1,-24 1,24 0,1-25,-26 25,26 0,-26-1,26-24,-1 25,0 0,1-25,-25 25,24-25,0 0,1 25,-1-25,1 0,-1 0,0 0,1-25,-1 25,1-25,-1 25,0-25,1 0,-1 1,1 24,-1-25,1 0,-1 0,0 0,1 1,-26-1,26-25,-26 25,26 1,-26-26,1 25,0-25,-1 1,-24-1,25 1,-26-1,1 0,0 1,0-1,0 1,0-1,-25 0,0 1,0-1,0 1,0-1,0 0,0 1,0-1,-25 1,0-1,0 0,0 25,0-24,1-1,-1 1,0 24,-25-25,26 25,-1 1,-25-26,25 50,-24-25</inkml:trace>
  <inkml:trace contextRef="#ctx0" brushRef="#br0" timeOffset="18699.92">16743 8483,'0'25,"-25"-25,25 25,0 0,-24-25,-1 0,0 0,0-25</inkml:trace>
  <inkml:trace contextRef="#ctx0" brushRef="#br0" timeOffset="19228.88">16520 8409,'-25'0,"0"0,25 25,25-25,0 0,0 0,0 0,-1 0,-24-25,25 25,0 0,-25 25,25-25,0 24,-1-24,1 0,0 25</inkml:trace>
  <inkml:trace contextRef="#ctx0" brushRef="#br0" timeOffset="27101.09">6499 11410,'-25'0,"0"25,0-25</inkml:trace>
  <inkml:trace contextRef="#ctx0" brushRef="#br0" timeOffset="27137.86">6300 11460,'0'0,"0"25,-24-25,-1 0</inkml:trace>
  <inkml:trace contextRef="#ctx0" brushRef="#br0" timeOffset="28220.7">6375 11385,'0'-24,"0"-1,0 0,25 25,-25-25,0 0,24 25,1 0,-25-24,0 48,-25-24,25 25,-24 0,-1 0,0 0,0-1,0-24,25 25,-24-25,-1 25,0 0,0-25,25 25,-25-1,-24 1,24 0,0 0,0 0,-24 24,24-24,-25 0,26 24,-26 1,25-25,-25 24,1 1,-1 0,1-1,-1 26,0-26,1 1,-26 0,26 24,-1-24,-24 24,24-24,1 24,-26 0,26 1,-26-26,26 26,-26-1,1 1,24-1,-24-24,-1 24,26 1,-26-1,1 0,-1-24,1 24,0 1,-1-26,1 26,-25-1,24-24,-24 24,24 1,-24-1,25 0,-25-24,-1 24,1 1,25-1,-25 1,-1-1,1 1,0-26,24 26,-24-26,25 26,-1-26,1 1,0-1,24 1,-24 0,49-26,-25 1,25 0,-24 0,24 0,0-1,0-24,25 25,-24-25</inkml:trace>
  <inkml:trace contextRef="#ctx0" brushRef="#br0" timeOffset="29477.21">4142 11981,'0'-25,"-24"25,48 0,1 0,0 0,0 0,0 0,-1 0,1 0,0 0,0-25,0 25,-1 0,26 0,-25 0,0 0,-1-25,1 25,0 0,0 0,24-25,-24 25,0 0,25-24,-26 24,26 0,-25-25,25 25,-26-25,26 25,0-25,-1 0,1 25,-25-24,24 24,1-25,-1 0,1 25,0-25,-1 25,1-25,-1 25,1-24,0 24,-1-25,1 25,-1-25,1 25,0-25,-1 25,1-25,0 25,-1-24,1 24,-1-25,-24 25,25-25,-1 25,-24 0,25-25,-25 25,-1-25,26 25,-25 0,0-24,-1 24,1-25,0 25,-25-25,0 0,0 50,0 0,25 0,-25-1,0 1,0 0,0 25,0-26,0 26,0 24,0-24,-25 24,25 1,-25-1,25 1,-25-1,1 0,24 1,-25-1,0 1,0-1,25 1,-25-1,1 0,-1 1,0-1,0-24,0 24,25-24,-24-1,-1 1,25-25,-25 24,0-24,25 25,0-25,-25 0,25-1,-24 1,24 0,0 0</inkml:trace>
  <inkml:trace contextRef="#ctx0" brushRef="#br0" timeOffset="30653.67">7169 3696,'0'0,"0"25,0 0,0-1,-25 1,25 0,0 0,0 0,0-1,0 1,0 25,0-25,0 24,0-24,0 25,0-26,0 26,0-25,0 24,0 1,0 0,0-26,0 26,0 0,0-1,0 1,0 24,0-24,25 24,-25-24,0 24,0 1,0-26,0 26,0-1,0 1,0-26,0 26,0-1,0-24,-25 24,25 0,0-24,0 24,0-24,0 0,0-1,-25 26,25-26,0 1,0 24,0-24,0 0,0 24,-25-24,25-1,0 1,0-1,0 1,0 0,-25-26,25 1,0 0,0 0,0 0,0-1,0 1,0-50,0 1,0-1,0 0,25 25,-25-25</inkml:trace>
  <inkml:trace contextRef="#ctx0" brushRef="#br0" timeOffset="31017.64">6871 6400,'-25'-25,"25"0,0 0,25 50,0 0,-25 0,0-1,25 1,-25 0,0 25,24-26,-24 26,0 0,0-1,25 1,-25-1,0 1,25 0,-25-25,0 24,25 1,-25-1,25-24,-25 25,24-25,-24-1,0 1,25 0,-25 0,25-25,0-25,-25 0,25 25,-1-49,1 24,0-25,25 1,-26-1,26 0,0 1,-1-1,1-24,24 24,-24 0,24 1,1-26,-26 51,1-26,-1 0</inkml:trace>
  <inkml:trace contextRef="#ctx0" brushRef="#br0" timeOffset="31926.38">10765 10071,'0'-25,"-25"50,1 0,-1-25,25 24,-25-24,0 25,0 0,1 0,-1 0,0-1,0-24,-24 25,24 0,0 0,0 0,0-1,1-24,-1 25,0 0,0 0,0 0,25-1,-24-24,24 25,0 0,0 0,0 0,24-25,-24 24,25 1,0-25,0 25,24 0,-24-25,0 25,0-25,24 24,-24-24,25 0,-25 25,24-25,-24 0,25 0,-26 0,26 0,-25 0,24 0,-24 0,0 0,0 0,0 0,-1 0</inkml:trace>
  <inkml:trace contextRef="#ctx0" brushRef="#br0" timeOffset="32161.7">10691 10567,'0'0,"-25"0,0 0,0 0,25-25,25 25,0 25,0-25,0 0,-1 0,26 0,24 0,-24 25,24-25,1 0,24 0,0 0,1 0,-1 0,0 0,0 0,0 0,1 0,-1 0,0 0,-25 0,26 0,-26 0,-24 0,24 0,-24 0,-1 0,-24 0,25 0,-25 0</inkml:trace>
  <inkml:trace contextRef="#ctx0" brushRef="#br0" timeOffset="33477.64">8260 16173,'-25'0,"25"24,-25-24,25 25,-24-25,24 25,-25-25,25 25,-25 0,50-25,-25-25,0 0,0 0,25 25,-25-25,0 1,0-1,0 0,0 0,0 0,-25 1,25-1,0 0,0 0,-25 0,25-24,0 24,0-25,-25 26,25-26,0 0,-25 1,25 24,0-25,-24 1,24-1,0-24,-25 24,25 0,0 1,0-1,0-24,0 24,0 1,0-1,0 0,0 26,0-26,0 0,0 26,0-1,0 0,0 0,0 0,0 1,0-1,0 0,0 0,0 0,0 1,-25-1,25 0,0 0,0 0,-25 25,0 0,25 25,-25 0,1 25,24-26,-25 1,0 25,25-25,-25-1,0 1,25 0,0 0,-24 0,48-25,-24-25,25 0,-25 0,25 0,0-24,0 24,-1-25,1 1,0-1,0 1,0-1,0 25,-25-25,24 26,1-1,-25 0,25 25,0 25,-25 0,0 24,25-24,-25 25,24-1,-24 1,25 24,-25-24,25 0,0 24,-25 0,25-24,-1 0,-24-1,25 1,0-1,0 1,0-25</inkml:trace>
  <inkml:trace contextRef="#ctx0" brushRef="#br0" timeOffset="44836.56">6350 8632,'0'-25,"0"0,-25 25,25-24,-25 24,25-25,-24 0,-1 0,0 0,25 1,-25-1,25 0,-25 0,1 0,24 1,-25-26,0 0,25 1,-25-1,0 1,25-1,-24-25,24 1,-25 0,25-1,-25 1,25-1,-25 1,25 0,0 24,0-24,0 24,-25 0,25 1,0-1,0 25,0 1,0-1,0 0,0 0,-24 25,24 25</inkml:trace>
  <inkml:trace contextRef="#ctx0" brushRef="#br0" timeOffset="45331.49">6251 8806,'0'-25,"0"0,0 0,0 0,0 1,0-1,0 0,0 0,-25-24,25 24,0-25,0 1,-25-1,25 0,0-24,-25 24,25-24,0 0,0-26,0 26,0-25,0-1,0 26,0-25,0 0,0 24,0 1,0-1,0 26,0-1,0 25,0-24,0 24,0 0,0 50,25-25,-25 25</inkml:trace>
  <inkml:trace contextRef="#ctx0" brushRef="#br0" timeOffset="45731.48">6325 8979,'0'0,"0"-25,0 1,0-1,-25 0,25-25,0 26,-24-26,24-24,-25 24,25 0,-25-24,25 0,-25 24,25-24,-25-1,1 1,24-1,-25 1,25 24,-25-24,25-1,-25 1,25 24,0 1,-25-1,25 25,0 1,0-1,0 0,0 0,0 50,25-25</inkml:trace>
  <inkml:trace contextRef="#ctx0" brushRef="#br0" timeOffset="45983.49">6077 8855,'0'-25,"-25"25,25-24,0-1,-24-25,24 1,-25 24,25-25,-25-24,25 24,-25 1,25-26,-25 26,25-26,0 1,-24-1,24 1,0-1,0 1,0 0,0-1,0 26,24-1,-24 0</inkml:trace>
  <inkml:trace contextRef="#ctx0" brushRef="#br0" timeOffset="46823.64">6102 7665,'0'0,"0"-25,0 0,0 0,0 0,-25 1,0-1,25 0,-24 0,-1 0,0 1,0-1,-24-25,24 25,-25 1,0-26,1 25,-1 0,-24-24,-1 24,1 0,-25 0,24 1,-24 24,0-25,-25 25,0-25,0 25,0 0,0 0,-25 25,25-25,0 25,0-1,0 1,0-25,0 25,25 0,-1 0,26-25,-25 24,24-24,26 0,-26 25,26-25,-1 0,1 0,24 0,-25 0,25 0,1 0,-1 0,0 0,25-25,-25 25,25-24,0-1,-25 0,25 0,-25 25,25-25,0 1,-24 24,24-25,0 0,0 0,24 25,-24-25,25 25,0-24,0 24,0-25,0 25,24-25,-24 25,25-25,-1 25,1 0,-1-25,1 25,-25 0,24-25,1 25,0 0,-26-24,1 24,25 0,-50-25,25 25,-1 0,-24-25,-24 25,-1 0,0 0,0 25,0 0,25-1,0 1,-24 0,24 25,0-1,0 1,0 0,0 24,0-24,0 24,0-24,0 24,24-24,-24-1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17T03:51:21.6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3669 2619 41 0,'-19'-3'386'0,"6"3"-113"15,-6-4-98-15,5 0-60 0,2 1-29 0,5 3-14 0,-6-4-10 16,7 0-10-16,-1 0-4 0,-6-4-3 0,6 6 0 16,1 2-1-16,0-4 0 0,-2 1-2 0,2 3 0 0,6 0 0 15,-6-5-4-15,-1 5-4 0,7 0-8 0,0 0-6 16,-6 0-6-16,6 0-6 0,-7 0-4 0,7 0-4 0,0 5-1 16,-6-2 0-16,-7 1-3 0,6 3 2 0,-6 0-1 0,-1 4 1 15,2 0 0-15,-1 4 1 0,0-1 0 0,0 5 1 16,7-5-1-16,-2 9 1 0,8-2 0 0,0 2 3 0,-6-2 0 15,0 8 1-15,0 0 3 0,-1 1-2 0,0 7 1 16,1-4 0-16,-2 3 0 0,3 1-1 0,-10 3 1 0,4 1-1 16,5-5-1-16,-2 4 2 0,2 1-1 0,0-5 1 0,-1 5 0 15,1-4 2-15,6 3 1 0,0-4 1 0,0-2 2 16,0-1 2-16,6 0-2 0,-6-4 0 0,7-4-1 16,-7 1-2-16,6-5 0 0,-6-1-3 0,6-3-1 0,-6-2 0 15,8-1-1-15,-8 1 0 0,0-4-2 0,6-3 2 0,-6-1-3 16,0 0 2-16,0-3-6 0,0-1-10 0,0 1-15 0,0-4-18 15,6 0-21-15,-6 0-26 0,0 0-38 0,0-4-78 16,0-3-149-16,0 4-62 0,-12-8-36 0</inkml:trace>
  <inkml:trace contextRef="#ctx0" brushRef="#br0" timeOffset="437.6">3396 2597 127 0,'-7'0'298'0,"1"0"-72"0,0 0-67 0,-2 0-53 15,8 0-40-15,-6 0-26 0,0 0-16 0,6 0-10 16,0 0-6-16,0 4-3 0,0-4-1 0,6 0-1 0,0 4 3 16,8-4 3-16,-1 3 4 0,7-3 5 0,-2 0 4 0,9 0 1 15,6 0 3-15,0 0-1 0,6 0-3 0,6 0-3 16,1-3-1-16,-1-1-4 0,7 4-3 0,1-4 0 0,5 4-3 15,-5-4 1-15,-8 4 0 0,7-3-1 0,-1 3-1 16,8-5-1-16,0 5-2 0,0-2-2 0,0 2-1 0,-7 0-1 16,0 0 0-16,-7-4 1 0,2 4 0 0,-9 0 0 15,1 0 0-15,0-3-1 0,-13 3-1 0,0 0-8 0,-6 3-12 16,-1-3-15-16,-5 4-20 0,-2-2-24 0,-4 3-42 16,-8 2-88-16,-8-3-99 0,-10 3-61 0</inkml:trace>
  <inkml:trace contextRef="#ctx0" brushRef="#br0" timeOffset="750.05">3318 2992 235 0,'-6'0'307'0,"-3"4"-97"0,4 0-78 15,5-4-50-15,5 0-33 0,4 4-15 0,-3-4-10 16,-1 0-3-16,9 0-2 0,0 3-2 0,4-3-1 0,2 5-1 15,0-5-3-15,5 0-1 0,2 3 2 0,-1 1-2 16,14-4 1-16,-8 0 3 0,13 0 2 0,1 2 2 0,6-2 1 16,0 0-1-16,7 0 0 0,0-2-4 0,6 2 0 0,7-4-2 15,-7 4 0-15,0-3-5 0,-7 3 1 0,8-5-2 16,-8 2-2-16,-5-1 2 0,-2 4-2 0,-5 0-1 0,-7-4 1 16,-1 0 1-16,-4 4 0 0,-8-3 3 0,0 3 3 15,-6-4 1-15,-1 4 0 0,1-3 4 0,-15 3 0 0,10 0 3 16,-15 0 0-16,6-5-1 0,-6 5-3 0,0 0-7 0,0 0-12 15,-6 0-18-15,-9 0-27 0,3 0-36 0,-8 0-60 16,2 0-151-16,-9 0-72 0,-5 0-49 0</inkml:trace>
  <inkml:trace contextRef="#ctx0" brushRef="#br0" timeOffset="1484.07">3018 2234 5 0,'-6'0'180'0,"6"0"-38"16,0 0-35-16,0 0-29 0,0 0-22 0,0 0-15 16,0 5-15-16,0-5-10 0,0 0-4 0,0 0-4 0,0 3-1 15,0-3 1-15,0 0 2 0,0 0 3 0,0 3 5 16,6-3 2-16,-6 0 3 0,7 0 4 0,-7 0 2 0,6 0 1 16,1 0 1-16,-7 0-1 0,6 0-2 0,1 0 0 0,-1 0-2 15,8-3-3-15,-8 3-3 0,13 0-4 0,-6 0-3 16,0-3-1-16,1 3-2 0,-2 0-1 0,2 0-2 15,-3 0-1-15,3-5-2 0,-8 5 0 0,8 0 2 0,0 0-1 16,-8 0-1-16,0 0-2 0,0 0-2 0,-6 0 1 0,7 0 1 16,-7 0-1-16,7 0-4 0,-7 0 2 0,0 0-1 0,0 0 1 15,0 0 1-15,0 0-1 0,0 0 0 0,0 0 0 16,0 0 1-16,0 0 0 0,0 0 2 0,-7 0 1 0,7 0-1 16,0 0 3-16,-7 0-1 0,7 0 3 0,0 0 0 15,0 0 1-15,0 0 1 0,0 0 0 0,0 0 4 0,0 0 0 16,0 0 2-16,0 0 0 0,0-4 2 0,0 4 1 15,0 0-1-15,0 0-2 0,0 0-1 0,0 0-2 0,0 0-3 16,0 0-3-16,0 0-3 0,0 0-3 0,7 0-1 0,-7 0-1 16,7 0 0-16,-1 0 0 0,7 0-1 0,-7 4-2 0,2-4-1 15,-2 0-2-15,0 0-2 0,-1 5 0 0,4-5-2 16,-3 0-1-16,-1 0 1 0,-5 3 1 0,8-3 0 16,-8 0 4-16,6 0 0 0,-6 0 2 0,0 3 1 0,0-3 3 15,0 0 0-15,0 0-1 0,0 0 2 0,0 0 1 0,0 0 0 16,7 0-3-16,-7 0-8 0,7 0-12 0,-7 0-18 15,6 0-26-15,0-3-49 0,0 3-115 0,8-3-81 0,-8 3-56 16</inkml:trace>
  <inkml:trace contextRef="#ctx0" brushRef="#br0" timeOffset="2280.67">3142 2176 58 0,'13'0'96'0,"5"0"-18"0,2 0-18 0,0 0-16 16,6 0-12-16,1 0-8 0,-1 0-5 0,0 0 1 0,0 0 0 15,7 0 7-15,6 0 6 0,-7 0 7 0,14 0 3 16,-1-4 0-16,1 4 2 0,12 0-3 0,-5-3-2 16,5 3-6-16,1 0-6 0,0 0-3 0,-1-5-4 0,-5 5-1 15,-2 0-2-15,-5-3-3 0,-7 3-1 0,0-4 1 0,-6 4-1 16,0 0 0-16,-8 0 2 0,-5-2 4 0,0 2 4 0,-7 0 4 16,0-5 4-16,-7 5 5 0,7 0 1 0,-7-3 3 15,-6 3 0-15,8-4-2 0,-8 4-2 0,6-5-4 0,-6 5-5 16,0-3-7-16,0 0-3 0,0 3-5 0,0-4-4 15,0 0-3-15,6-2-4 0,-6 6-1 0,7-5-1 0,-7 1 1 16,7 1-1-16,-1-1-2 0,0 4 2 0,1-3 0 16,-1-1-1-16,-6 1 1 0,7 3 2 0,-7-4 0 0,0 0-1 15,0 0 0-15,0 1-1 0,0-1 3 0,-7 1 1 0,1-4-2 16,-7 3-1-16,0 0 1 0,0-3 0 0,-7-1 3 16,1 4-2-16,-1-3 0 0,-6 0-1 0,0-1 1 0,-1 1 0 15,2 3-2-15,-1-2-1 0,0 1 0 0,-6 1 0 16,5-2 0-16,-5 2 0 0,6 0 1 0,-7 1-3 0,7 3 1 15,-7-4 1-15,7 4 2 0,-6-4 0 0,5 4 0 0,1 0-1 16,7-4 0-16,6 4 3 0,0 0-1 0,7 0-1 16,-1 0-2-16,7 0 0 0,7 0 0 0,5 0-2 0,8 0 0 15,5 4-1-15,15-4 2 0,5 0 0 0,8 0 0 16,-1 0 0-16,7 4 1 0,6-4 1 0,-7 0-1 0,8 4 0 16,-2-4 0-16,-5 3-1 0,0 1 1 0,0 3 1 0,-7-4 0 15,-7 1 0-15,2 4 1 0,-16-1 1 0,-5 0-1 16,0 1-1-16,-6-1 0 0,-13 0 0 0,-1 5 0 15,-12-5-2-15,-7 3 1 0,-1 2 1 0,-19-1 1 0,1 3 0 16,0-3-1-16,-1 4-3 0,0 0-11 0,1-1-15 0,0 1-25 16,12-1-41-16,-7 5-93 0,8-4-114 0,6-1-91 0,-6 1-39 15</inkml:trace>
  <inkml:trace contextRef="#ctx0" brushRef="#br0" timeOffset="2843.07">4015 3681 66 0,'7'-3'316'16,"-7"3"-86"-16,12-4-78 0,-12 4-53 0,8-4-34 16,-2 4-17-16,-6-3-6 0,0 3-1 0,0 0 1 0,0 0 2 15,0 0-1-15,-6 0-3 0,6 0-2 0,-8 0-8 0,2 0-3 16,0 0-5-16,-1 3-4 0,-6-3-3 0,-6 4-3 16,-1 0-2-16,0-1-3 0,1 1 0 0,-7 3-1 0,0 1-4 15,-1-1 3-15,7 0 0 0,-5 4-2 0,5-3 1 16,1-2 1-16,-8 6 0 0,8-1-1 0,6 1 1 0,-6-6 0 15,-1 9-2-15,7-4 2 0,-6 0 2 0,6 0 0 0,-1 4 2 16,2 0-1-16,-2-1-1 0,8-3 0 0,0 3 1 16,6 1-1-16,0-3-1 0,0 2 0 0,6-3 0 0,7 0-1 15,0 0 2-15,7-1 1 0,-7 2-2 0,13-5 1 0,0 3 0 16,6-2-2-16,1-1-1 0,12 1 0 0,1-4-1 16,7 0 0-16,5 2-1 0,1-6-6 0,-2 5-9 0,2-5-17 15,7 3-24-15,-8-3-33 0,0-3-49 0,-5 3-93 16,0-5-102-16,-9-1-66 0</inkml:trace>
  <inkml:trace contextRef="#ctx0" brushRef="#br0" timeOffset="3514.76">4679 3828 129 0,'-13'0'392'0,"1"0"-94"0,-2 0-106 0,2 3-80 0,-2 1-47 16,1 0-27-16,-6 3-13 0,5-3-8 0,9 4-4 15,-10 2-1-15,3-3-3 0,6 5-2 0,-1-2-1 16,7 2-3-16,0-1 0 0,0 0-2 0,0 3 0 0,7-3 2 16,-1 0 0-16,6 1 0 0,-4-6 2 0,4 2 2 0,2-1 0 15,5 1 2-15,-6-6 3 0,1 4-1 0,6-4 3 0,-8-2 4 16,1 4 7-16,0-4 3 0,-6 0 5 0,-2 0 6 16,10 0 1-16,-15-4 1 0,6 2 0 0,-6-4-3 15,-6 4-5-15,6-2-2 0,-8-4-7 0,1 5-4 0,-5-5-3 16,5 4-2-16,-6-3-3 0,7 0-3 0,0-4 3 0,0 4-5 15,-2 0-3-15,8-1-2 0,0-2-3 0,-6 2-2 0,6 1-4 16,6-1-1-16,2 2-7 0,10-2-2 0,2 1 2 16,7-5-5-16,-1 4 1 0,-1 2 1 0,0-2 3 15,2 1-1-15,0-1 3 0,-1 1 2 0,-6 0-2 0,-1 0 6 16,0-1 2-16,-7 5 1 0,3-1 0 0,-9 0 4 0,7 1 1 16,-13-1 1-16,7 4 0 0,-7 0 1 0,0 0 3 15,0 0-1-15,0 0 0 0,0 0-2 0,0 0-1 0,0 0 0 16,0 0 0-16,-7 4-1 0,7-1-1 0,0 1-1 15,0 0-1-15,0 3 0 0,0 0-1 0,0 1 3 0,7-1-1 16,-7 0-2-16,6 4 0 0,1-3 3 0,-1-2-5 0,0 2 3 16,1-1 0-16,0 1 0 0,-1 4 2 0,-1-6 0 15,10-2 1-15,-10 3-1 0,9 1 4 0,-1-4-1 0,-6-1 0 16,5 1-2-16,-4-1 0 0,11-3 1 0,-13 0-1 16,14 4 1-16,-9-4-1 0,4-4 1 0,5 4 1 0,-1-3 0 15,1-1 5-15,-8 1 4 0,2-1 2 0,5-4 2 0,-7-3 3 16,2 5 4-16,0-2 2 0,-8-4 2 0,0 5-4 15,0-1-3-15,2-2 1 0,-8 3 2 0,6-5-2 16,-6 5-2-16,0 0-1 0,0 0-1 0,0-1 1 0,-6 1 2 16,6 3-2-16,-8 1-3 0,8-1 1 0,0 0-3 0,0 4-1 15,0-4-4-15,0 4-2 0,0 0-6 0,0 0-1 16,0 0-2-16,0 0-2 0,0 4 0 0,8 0 1 0,-2 0-1 16,0 3 2-16,1 0 1 0,-1 1 2 0,1-1-1 0,6 0 1 15,-7 0-1-15,8 1-2 0,-8-1-3 0,-1 1-4 16,10-2-5-16,-9 6-4 0,7-4-3 0,1-1-9 0,-8 1-7 15,6-2-5-15,8 2-9 0,-7-1-6 0,7 1-9 16,0-5-15-16,-1 4-16 0,1-3-23 0,-1 0-47 0,0-1-90 16,1-3-91-16,-7 0-53 0</inkml:trace>
  <inkml:trace contextRef="#ctx0" brushRef="#br0" timeOffset="4030.26">5657 3784 168 0,'0'-4'403'0,"0"-2"-107"0,0 2-108 16,7 0-76-16,-7 0-46 0,6 4-27 0,-6-3-17 0,0 3-9 15,0 0-5-15,6 0-2 0,1 3-5 0,-7 1-3 16,13 0-1-16,-7 0 2 0,2 2-1 0,4-2 2 0,-5 3-1 16,6-3 1-16,0 3 0 0,-7-3 2 0,8 0 0 0,-8-1 0 15,0 1 0-15,8-4 1 0,-14 0 4 0,6 0 4 16,0 0 4-16,1 0 2 0,-1 0 5 0,-6 0 6 0,7-4 4 15,-7 4 1-15,0-3 0 0,0 3-3 0,0 0-4 16,0 0-5-16,0 0-5 0,7 0-4 0,-7 0-7 0,6 0-4 16,-6 3-2-16,6 1-1 0,1 0-1 0,0-1 1 0,-1 4 1 15,7-3-3-15,-6 4 2 0,6-1 0 0,-7 1-4 16,7-2 1-16,0-2 0 0,0 3 0 0,7-2 0 16,-7-2 3-16,0-3-2 0,7 0 2 0,-2 0 2 0,2 0 1 15,0-8-1-15,6 5 1 0,-6-5 1 0,0 2 1 0,-2-6 2 16,8 1 2-16,-5 0 2 0,-3 0 5 0,2-3 0 0,0-1 3 15,-1 1 1-15,-6-1 1 0,-6-1 3 0,-1 2 0 16,0-4-1-16,-6 3 1 0,0 1 5 0,0-1-1 16,-6-3 1-16,0 3-1 0,-7 1-3 0,-1-1-2 0,9 3 1 15,-8-2-6-15,-1 3-2 0,2 0-4 0,-2 0-2 0,2 3-2 16,5 5-2-16,-7 0-3 0,2-1-2 0,5 4-2 16,-6 0-1-16,7 4 1 0,-8 2 0 0,2 6 1 0,5-1-1 15,-6 0 0-15,6 3 3 0,1 1 0 0,0 4-1 16,-1-1 1-16,7-3-2 0,7 3 0 0,-1 0 2 0,-6 0 0 15,13 1 1-15,-6-2-1 0,-1 3 0 0,7-3 0 0,1 2-1 16,-2-4 0-16,1-1-4 0,0 1-7 0,7-4-8 16,-1-1-7-16,1 2-9 0,0-1-13 0,12-7-17 0,-7 4-25 15,9-6-35-15,-9-2-71 0,7-2-147 0,-5 2-64 16,-7-8-41-16</inkml:trace>
  <inkml:trace contextRef="#ctx0" brushRef="#br0" timeOffset="4186.7">6100 3645 108 0,'-7'-4'420'0,"7"4"-131"15,7-3-126-15,0 3-84 0,12 0-52 0,7 0-36 0,13-4-44 16,1 4-75-16,4-4-143 0,9 0-65 0</inkml:trace>
  <inkml:trace contextRef="#ctx0" brushRef="#br0" timeOffset="4670.74">6335 3770 169 0,'0'4'358'0,"-7"-4"-100"0,7 0-87 0,7 0-61 16,-7 0-37-16,13 0-25 0,0-4-12 0,7 0-8 0,4-3-6 15,-4 3-5-15,7-4-5 0,-1 4-1 0,-6-2 0 0,5-1 3 16,-5-1 5-16,0 0 1 0,-7 4 6 0,0-3 7 15,-6 4 7-15,-1-5 4 0,0 5 2 0,-6-1-1 0,0 4-1 16,0-4-4-16,0 4-4 0,-6-3-9 0,0 3-7 16,-1-4-5-16,0 4-6 0,-6 0-3 0,0 0-4 0,7 0-4 15,-8 0 0-15,1 4 2 0,6-1-1 0,-5 1-1 0,-1 0 0 16,7-1 0-16,-1 5-1 0,1-1 4 0,-1-4-1 16,0 9 0-16,7-4-1 0,-6 1 1 0,6-1 1 15,0 4 0-15,0-1 0 0,0-1 0 0,0-2 0 0,0 3-1 16,6-4 0-16,1 4 0 0,0-4-1 0,-1-3 0 0,-6 3 1 15,7-3-2-15,-1 0 1 0,7-1 0 0,-6 1 0 0,5-4 1 16,-4 4-1-16,-3-4 1 0,9-4 1 0,5 4 2 16,1-4-1-16,-1 1-2 0,7-5 2 0,-6 4 0 0,7-3 0 15,-2 0-1-15,1 0-1 0,-6-1-1 0,0 1 0 16,-1 3 0-16,-6 1 1 0,0-5 0 0,-1 4 0 0,-4 4 0 16,-2-2 0-16,0 2-1 0,-6-4 1 0,7 4-1 15,0 4-1-15,-7-4 1 0,6 2-1 0,-6 6 0 0,0-1 1 16,7 1 0-16,-7-1 1 0,6 4 0 0,-6 0 0 0,5-4 1 15,4 4-1-15,-3 1 0 0,-1-2-1 0,2 2 1 16,7-5 5-16,-1 3-3 0,0-2-2 0,0-1 0 0,-1 5-1 16,7-5-11-16,9-4-10 0,4 5-21 0,7-5-32 15,12-3-52-15,9 0-111 0,5 0-96 0,6-3-75 0,8-5-39 16</inkml:trace>
  <inkml:trace contextRef="#ctx0" brushRef="#br0" timeOffset="5201.87">8388 3081 64 0,'0'0'251'0,"5"3"-61"0,-5-3-52 16,13 0-39-16,-5 0-26 0,4 4-14 0,8-4-10 0,6 0-8 15,-7-4-6-15,13 4-6 0,1 0-7 0,0-3-1 0,-1 3-3 16,8-4 0-16,-1 4 1 0,0-4 0 0,-7 4 1 0,8-4 1 15,-1 2 2-15,-7-3 0 0,1 5 0 0,-1-3 0 16,1 3-2-16,-8 0-1 0,-4-4 1 0,-2 4-3 16,1 0-1-16,0-3-4 0,-9 3-3 0,4 0-4 0,-2 0-2 15,-1 0 1-15,-5 0-4 0,0 0 0 0,-1 0-2 0,0 0 1 16,-6 0-2-16,8 0-6 0,-2 0-11 0,-6 0-19 16,13 0-28-16,-7 0-60 0,1 0-133 0,-7 0-72 0,0 0-52 15</inkml:trace>
  <inkml:trace contextRef="#ctx0" brushRef="#br0" timeOffset="5451.81">8368 3213 252 0,'0'4'315'0,"5"-2"-104"0,3 3-76 0,4-2-47 0,9-3-27 15,4 4-15-15,1-4-6 0,7 0-4 0,-1 0-4 0,8 0-7 16,-1 0-5-16,0 0-4 0,7-4-5 0,-1 4-3 15,1 0-2-15,-1-3 0 0,-5 3-2 0,5-5 0 0,-6 5-1 16,1-2 0-16,-8 2 0 0,1-4 3 0,-7 4 0 16,0-4 1-16,-7 4 1 0,-6 0 4 0,0-4 3 0,1 4 5 15,-8 0 2-15,0 0 4 0,-6 0 3 0,7 0-1 0,-7 0-2 16,0 0-3-16,-7 0-3 0,7 0-5 0,-6 0-9 16,6 0-13-16,0 0-19 0,0 0-20 0,0 0-29 15,6 0-43-15,-6 0-84 0,-6-3-124 0,6 3-74 0</inkml:trace>
  <inkml:trace contextRef="#ctx0" brushRef="#br0" timeOffset="9544.81">10361 2946 160 0,'-13'-8'236'15,"1"4"-81"-15,-1 1-66 0,6-1-38 0,0 0-23 0,7-3-13 16,-6 3-2-16,6 1 3 0,0-6 5 0,0 7 4 0,0-2 1 15,0 0 0-15,0 1-1 0,0-5 0 0,6 4-2 16,-6-3-2-16,0 3-2 0,7-3-4 0,-7 4-1 0,0-5 1 16,-7 4 3-16,7-3-1 0,-6 3 1 0,0 0-2 15,-1 2-2-15,0-2-1 0,1 0 0 0,0 0-4 0,-8 1-1 16,1-1 2-16,-1 4 1 0,2 0 0 0,0-4 3 0,4 0 0 16,-4 4 1-16,5 0 4 0,-6 0 2 0,6-3 1 15,-5 3-2-15,4 0 1 0,2 0-1 0,0-4 1 0,-1 4-1 16,1 0-3-16,-1 0-2 0,7 0-2 0,-6 0-3 15,6 0-4-15,0 0-2 0,0 0-3 0,0 0-1 0,0 4-2 16,0-4 0-16,0 0-1 0,6 0 2 0,1 3 0 0,-1-3 1 16,7 0-1-16,-7 4 0 0,8-4 1 0,6 4-1 15,-1-4 1-15,7 0 1 0,0 0 2 0,13 0 0 16,7 0 2-16,-1 0 2 0,8-4 0 0,6 0 1 0,-1 4 1 16,7-3 2-16,-6-1-4 0,0 1 0 0,6-1 0 0,-7-3-4 15,-5 3 1-15,-3 0 0 0,4 1-1 0,-8-1-3 0,-7 0 2 16,-1 1 2-16,-5 3 0 0,-13-5 4 0,6 3 2 15,-7-3 4-15,-6 5 6 0,-6-3 2 0,5 3 5 16,-12-3 2-16,8 3 0 0,-2 0-1 0,-6 0-1 0,0-4-6 16,6 4-3-16,-6 0-5 0,0 0-6 0,0 0-10 0,7 0-14 15,-7 0-15-15,7 0-17 0,-7 0-21 0,6 4-29 16,1-4-54-16,5 0-122 0,8 0-77 0,-7 0-59 0</inkml:trace>
  <inkml:trace contextRef="#ctx0" brushRef="#br0" timeOffset="10013.29">11899 2476 303 0,'0'-7'331'0,"-6"2"-111"0,6 3-90 0,0-2-50 15,0-3-20-15,0 3-10 0,-7 0-3 0,7 0-1 0,0 4 0 16,0-4 0-16,0 4 1 0,0-2-6 0,0 2-7 16,-6 0-8-16,6 0-7 0,0 0-6 0,-6 0-6 0,6 0-3 15,0 2-2-15,-8 2 0 0,8 4-2 0,0 0 0 16,-6-1 0-16,6 3 2 0,-6 5 1 0,6-1-1 0,0 5-1 15,6 0 2-15,-6-2 1 0,6 6 2 0,2-1 1 0,-8 4 0 16,6-1 1-16,-6 0 3 0,0 4-1 0,0 2 1 16,0-2 0-16,0 0 1 0,0 3 1 0,0 3 0 15,0-7 0-15,0 5 0 0,0-4-2 0,0 4 2 0,0-6-3 16,0 1 1-16,0 1-3 0,0-2-1 0,0-2 0 0,0-4-2 16,0 6-1-16,0-5 0 0,0-4-1 0,0 4-1 0,6-4 1 15,-6-4-2-15,7 1 2 0,-7-4 0 0,0 1-2 16,0-4 1-16,0-2 0 0,0-2 1 0,0 3 0 15,0-3 0-15,0-4-1 0,0 4 1 0,0-4 0 0,0 4 0 16,0-4-7-16,0-4-12 0,0 4-17 0,0-4-21 0,6-3-24 16,-6-1-34-16,0-3-40 0,7-1-78 0,0-2-133 0,-1-4-62 15</inkml:trace>
  <inkml:trace contextRef="#ctx0" brushRef="#br0" timeOffset="10653.88">11854 2481 49 0,'0'0'244'0,"0"-5"-51"0,0 5-42 0,0-4-39 16,0 4-29-16,0-3-22 0,0 3-13 0,0-5-8 0,0 3-6 15,0-2-3-15,6 4-6 0,-6-3-3 0,0-1-3 16,6 0-6-16,-6 4-3 0,14-4 0 0,-8 0-2 0,1 0 0 15,-1 4 0-15,-6-2 1 0,7 2 3 0,-7-5 1 0,0 5 0 16,7 0 1-16,-7 0 0 0,0 0 1 0,0 0 0 16,0 0-1-16,0 0 0 0,0 0 0 0,0 0 0 0,0 0 0 15,0-2 0-15,0 2-1 0,0 0 0 0,0 0 0 16,0 0 1-16,0 0-1 0,0 0 0 0,0 0 1 0,6 0-1 16,-6 0 0-16,0 0-3 0,6 0 0 0,-6-5-2 0,0 5-1 15,7 0 0-15,-7 0-3 0,7-3-1 0,-1 3 0 16,0-4 0-16,8 4-1 0,-8-4-2 0,7 0-1 15,0 4 1-15,6-3-1 0,1-1 0 0,0 1 0 0,5-1 0 16,-5 1-1-16,6-6 2 0,7 6 0 0,-1 0 1 0,1-1 1 16,0-3-2-16,-1 4 0 0,7-2 0 0,7 1 1 0,-7-3 0 15,6 4 0-15,1-4-1 0,6 3 0 0,1-4 1 16,-1 5 0-16,0-4 2 0,-6 2-3 0,4-1 1 16,4 2-1-16,-8-4 1 0,-1 4 1 0,1-3 1 0,-14 5 0 15,6-3 2-15,-4-2-1 0,-8 7 0 0,-6-8 3 0,-1 8 4 16,-7-3-1-16,2 3 4 0,-8-4 3 0,2 4 1 15,-2 0 2-15,0-4 0 0,-6 4-2 0,0 0-2 0,0 0-3 16,0 0-2-16,0 0-4 0,0 0-4 0,0 0-7 16,0 0-13-16,6 0-13 0,-6 0-16 0,0 0-18 0,0 4-23 15,0 0-38-15,0-4-67 0,-6 3-146 0,0 0-65 0,0-3-31 16</inkml:trace>
  <inkml:trace contextRef="#ctx0" brushRef="#br0" timeOffset="10934.89">12414 2583 88 0,'-7'7'325'0,"1"-4"-106"0,6 1-82 16,-6 0-55-16,6 0-28 0,6-1-14 0,0-3-5 0,1 4-2 15,6 0-1-15,6-4 1 0,1 0-2 0,6 3-1 0,7-3-3 16,6 0-1-16,0-3-3 0,0 3-1 0,6-4-1 15,2 4 0-15,-2-4 2 0,6 4 0 0,-4-3 3 0,-3-1-2 16,3 0 0-16,-8 0-2 0,0-4 0 0,1 6-2 16,-8 2 0-16,1-7-2 0,-14 7-1 0,7-5-2 0,-12 2-1 15,4 3 0-15,-11-4-2 0,0 4-3 0,-1-4-2 0,1 4-9 16,-1 0-11-16,1 0-14 0,-7 0-19 0,0 0-24 16,7 0-39-16,-7 0-82 0,0 0-128 0,0 0-81 0</inkml:trace>
  <inkml:trace contextRef="#ctx0" brushRef="#br0" timeOffset="12434.57">10688 2685 166 0,'-7'-4'187'16,"7"4"-26"-16,0-4-27 0,-7 1-26 0,7-1-24 0,0 1-18 15,0-1-13-15,0 1-9 0,0-1-5 0,7 0-3 16,-7-3-1-16,0 3-2 0,7-3-2 0,-1 3-4 0,0-4-1 16,1 2-2-16,-7 2-3 0,0 0-2 0,0-3-4 0,0 3-1 15,0 0 0-15,0 1-1 0,0-2 2 0,0 3 1 0,-7 2 2 16,7-4-1-16,0 1 0 0,-6 3-2 0,6-5 0 16,-6 5 0-16,6-3-1 0,-7 3-1 0,7 0 2 15,0-4-2-15,0 4 0 0,0 0-1 0,0 0-2 0,0 0-1 16,0 0-2-16,0 0-2 0,0 0-5 0,0 4 0 0,0 4 0 15,-7-1 0-15,7 3-1 0,0 2 0 0,0 2 1 16,0 1-1-16,0 3 1 0,0 0-2 0,7 1 1 0,-7 2 1 16,0 2 0-16,7 2 0 0,-7-3-1 0,0 4 1 15,0-1 0-15,0 1 0 0,0 0 0 0,0 0 0 0,0-1 1 16,6 1 0-16,0-4-2 0,1 0-8 0,-2-1-14 0,10-2-25 16,4-1-51-16,1-3-123 0,-1 0-96 0,0-4-77 15,1-1-48-15</inkml:trace>
  <inkml:trace contextRef="#ctx0" brushRef="#br0" timeOffset="12996.91">12851 3238 195 0,'-21'-4'378'0,"1"1"-104"0,2-1-106 0,-2 4-63 16,8-3-36-16,-2-2-23 0,-5 5-8 0,-1 0-8 0,0 0-5 16,1 0-5-16,0 5-5 0,0-2-3 0,-1 4-2 0,-1-3-3 15,-4 4-1-15,6 2 1 0,-1 1 0 0,0 0 0 16,1 0 1-16,-1 4 1 0,8-4 1 0,-3 4 0 0,3 0-1 15,-1-5 2-15,6 5-2 0,1-1 0 0,6-2 0 0,-6 2-2 16,12-2 0-16,-6 2 0 0,13-7 0 0,0 5-1 16,-1-5 2-16,3-1 1 0,3 2-1 0,2-4 5 0,0 0 0 15,5 0 1-15,2-4 1 0,5 0 6 0,8-4 0 16,-8-4 3-16,0 5 2 0,2-4 2 0,-2 0 4 0,1-5 3 16,-2 1 2-16,-4 0 0 0,-7-1 5 0,-1 2 5 15,-5-5 0-15,-3 4 0 0,-3 1-3 0,-8-5-5 0,-8 4-4 16,8 0-7-16,-11 0-9 0,-3 1-17 0,-5-2-23 15,-7 1-29-15,0 0-30 0,0-1-38 0,-7 2-64 0,1-1-133 16,-2-4-81-16,-4 1-67 0,6-5-31 0</inkml:trace>
  <inkml:trace contextRef="#ctx0" brushRef="#br0" timeOffset="13715.67">11339 2109 127 0,'-6'-3'313'0,"-2"-1"-101"0,2 4-86 0,0-3-51 0,6-1-27 15,-6 1-15-15,6 3-8 0,0-4-4 0,0 4-5 0,0 0-1 16,0 0-2-16,0-4-2 0,6 4-3 0,6 0-1 15,2-4 0-15,6 4 1 0,-1 0 2 0,1 0 0 16,6 0 4-16,5-3 0 0,3 3 5 0,11 0 1 0,-5-4 2 16,11 1 1-16,2 3 2 0,-1-5-1 0,1 3 0 0,5-2 1 15,7 0-1-15,-6 0 0 0,12 1-2 0,-6-5-1 16,14 4 0-16,-1-3 0 0,0 0 0 0,7-4-2 0,6 3-3 16,0 2-1-16,1-6-1 0,-1 1 0 0,6 0-1 15,-5 0-1-15,-7 1 0 0,-2-5 0 0,-10 7 1 0,-8-2-1 16,-13 2 4-16,-13 1 5 0,-6-1 6 0,-15 5 2 0,2-4 4 15,-12-2-1-15,-8 6 1 0,-8-4-2 0,-12 3-5 16,-5 1-6-16,-14-1-6 0,0 0-7 0,-13 0-1 0,6 1-4 16,-14 3 0-16,3 0-2 0,-2 0 0 0,0 0-1 0,1 0 1 15,6 0 1-15,0 3-1 0,6-3 1 0,7 0 0 16,6 0-1-16,6 0 0 0,9 0 2 0,5 0-2 0,0 0 0 16,7 0-1-16,6 0-2 0,0 0 0 0,0 0 1 15,6-3-2-15,7 3 2 0,0 0-2 0,12 0 2 0,2 0 0 16,-1-4 0-16,6 4 2 0,6 0 0 0,3-3 0 15,-2 3 0-15,0 0-1 0,0 0 0 0,0 0 0 0,0 0 1 16,-7 0-2-16,1 0 0 0,-7 0 1 0,-6 0-1 16,0 0-2-16,-7 3-2 0,-7-3 0 0,8 0-1 0,-14 4-2 15,0-4 1-15,0 3 1 0,-8 1 0 0,-4 0 2 0,-1 0 2 16,-2-1 2-16,4 1 0 0,-9 3 1 0,0-4 0 16,1 1 0-16,-2 4 0 0,10-4 0 0,-9 3-4 0,7-3-6 15,-1 3-10-15,8 1-15 0,0-2-21 0,6 2-25 16,0 3-41-16,6-3-91 0,7-1-115 0,0 3-88 0,0-2-37 15</inkml:trace>
  <inkml:trace contextRef="#ctx0" brushRef="#br0" timeOffset="14980.96">14161 3132 14 0,'0'0'202'0,"0"0"-26"16,0 0-26-16,0 0-23 0,0 0-18 0,0 0-16 15,0 0-15-15,0 0-12 0,0 0-7 0,0 0-8 0,0-4-7 16,0 4-4-16,0 0-5 0,0 0-7 0,0 0-6 16,0 0-3-16,0-3-5 0,0 3-2 0,0 0-3 0,-7 0-2 15,7 0-3-15,-6 0 1 0,6 0-1 0,0 0 0 0,0 0-1 16,-7 0 0-16,7 0-2 0,-7 0 0 0,7 0 3 15,0 0-1-15,-6 3 3 0,0-3-2 0,-2 0-1 0,2 0 1 16,0 4 1-16,-1-4 1 0,1 0 0 0,-1 3 1 0,-6-3 0 16,7 0-1-16,6 0 1 0,-8 0 1 0,2 0-1 15,6 0 0-15,-6 0-2 0,6 0 0 0,-6 0 0 16,6 0-1-16,0 0-2 0,0 0 1 0,0 0 0 0,0 0 0 16,0 0 3-16,0 0 0 0,0 0 2 0,0 0 3 0,6 0 0 15,-6 0 3-15,6 0 3 0,-6 0-1 0,0 0 3 0,6 0-3 16,2 0-2-16,4 0 0 0,2-3-2 0,5-1-4 15,7 4-3-15,7-3-1 0,5-1-2 0,2 0-1 16,11 0 1-16,2 1-1 0,0-1-2 0,5-4 1 0,7 6 3 16,-6-2-1-16,6 0-1 0,0-3 1 0,-6 3-2 0,6 0 0 15,-6-2 0-15,-7 1-1 0,7-2-3 0,-7 0 2 16,7 3-1-16,-9-3 1 0,10 3 2 0,-14-4 1 0,-1 4 2 16,1 2 0-16,-13-5 2 0,-1 2-1 0,-6 2 2 15,-7-1 0-15,1 4 2 0,-7-4 2 0,-1 0 3 0,-12 4 3 16,8 0 4-16,-16 0 0 0,3-3-1 0,-8 3-1 0,-14 0-1 15,1 3-2-15,-6-3-5 0,-13 4-5 0,-2 0-3 16,-4-4-2-16,-8 4 0 0,1-1-1 0,-7 2-1 16,0 2-1-16,-8-5 0 0,2 2-1 0,6 1 1 0,-1-2 1 15,8 1-1-15,6-1-2 0,-1 1 1 0,8 0 0 0,5-4 2 16,8 4 0-16,5-4 1 0,8 0-1 0,0 0 1 0,6 0 0 16,6 0-2-16,1 0-2 0,6 0-1 0,6 0-1 15,8 0-1-15,-2 0-2 0,14-4 0 0,7 4-2 0,7-4 0 16,-1 0 1-16,6 1-2 0,7-1 1 0,1 4-1 15,-2-3-1-15,8-2 0 0,-7 1 2 0,7 2 0 0,-7-2 1 16,1 1 1-16,-2-2 1 0,1-2 2 0,-6 3 2 16,0 0 3-16,-9 1 1 0,4-1 1 0,-16 1 1 0,2-2 1 15,-7 3-2-15,-3 2 3 0,-8-4 1 0,2 4 1 16,-11-4 2-16,8 4 3 0,-1-4 3 0,-7 4 2 0,0 0 5 16,-7 0 1-16,7 0 1 0,-8-3-1 0,8 3-1 0,0 0-6 15,-5 0-2-15,-1-4-3 0,6 4-7 0,-9 0-8 16,9 0-11-16,0 0-14 0,0 0-22 0,0 0-28 0,9-4-49 15,-3 4-111-15,-6 0-93 0,0-4-76 0,0 2-40 0</inkml:trace>
  <inkml:trace contextRef="#ctx0" brushRef="#br0" timeOffset="15933.72">17276 2464 71 0,'-9'-2'360'0,"9"2"-91"0,-5-4-82 0,-1 1-64 16,6 3-37-16,-8-4-21 0,2 4-11 0,0-4-6 0,6 4-8 16,-8 0-5-16,3 0-7 0,-1 0-8 0,6 0-4 15,-7 0-5-15,-6 0-3 0,7 4-4 0,-1 0-1 16,-6-1-2-16,-7 3 1 0,6 2 0 0,3 4-1 0,-9-1-1 16,0 4 0-16,-6-1 0 0,7 1 1 0,-15 2 0 0,9 3 2 15,-14-3 2-15,-1 6 1 0,2 2 1 0,-8-3 0 16,-7 4 1-16,2 3 0 0,-9-4 1 0,9 1 0 0,-9 0-2 15,3 0 0-15,5-1 0 0,-7-3 5 0,7 0 0 16,6-3 2-16,0-1 3 0,1 1 3 0,5-5 3 0,-5-3 0 16,13 3 3-16,-7-7-1 0,5 5 2 0,9-4 0 0,-7-5 1 15,5 1-1-15,8-2 4 0,-8-2 3 0,15 0 3 16,-8 0 0-16,0-2 0 0,7-2-2 0,-6 1-2 16,6-9 1-16,7 4-6 0,-8-2-4 0,8-1-4 0,-1 0-3 15,1-3-3-15,6-1-1 0,0 0 0 0,0-3-2 0,0 3-2 16,0-4 0-16,6 1 0 0,-6-1-1 0,0 2 0 0,7-5-1 15,-7 3-3-15,6 0 0 0,1-2 0 0,0 2-2 16,-1 1 0-16,0 3-2 0,1 1 0 0,6 3-1 16,-7 0 0-16,7 0 0 0,7 0-2 0,0 4 0 0,-1 3 0 15,7-3 0-15,-6 3 1 0,6 0-1 0,0 1 1 0,-1 3 1 16,2 0-1-16,5 3 1 0,-6-3-1 0,1 8 0 16,5-4 1-16,-6 3-1 0,1 3-2 0,-1 2 2 0,0-1 0 15,-1 4 0-15,1-5 1 0,1 9-1 0,-1-4 0 16,0-1 0-16,-7 5 2 0,7-1-1 0,0-4-1 0,-6 5 0 15,0-1 1-15,-2-3 1 0,2-1 0 0,-1 1 1 0,2-1-2 16,-1 1 1-16,-8-4 0 0,8-1-1 0,-7 2 0 16,0-1 2-16,-1 0-1 0,3-4 6 0,-3 0-1 0,1 1-3 15,0-1 0-15,0-3-4 0,1 0-6 0,-8 0-15 0,6-2-16 16,8 3-21-16,-8-2-19 0,9 1-26 0,5-4-32 16,0 0-62-16,0 0-142 0,1-4-67 0,-8 4-43 0</inkml:trace>
  <inkml:trace contextRef="#ctx0" brushRef="#br0" timeOffset="16277.58">15390 3309 252 0,'-11'3'418'15,"-2"0"-143"-15,6-3-110 0,1 4-61 0,6-4-32 0,0 0-20 16,0 0-8-16,13 0-7 0,0 0-3 0,-2 0-3 16,17 0-6-16,4-4-7 0,8 1-5 0,-1 3-6 0,13-3-4 15,-7-2 0-15,14 2-1 0,0-6 2 0,6 6 2 0,7 0 1 16,-1-1 3-16,1-3 4 0,13-1 4 0,-7 4 2 16,6-3 1-16,7 0 0 0,-6 0 0 0,-7-1 0 0,1 1-1 15,-1-1 0-15,-14 2-4 0,-4 2-1 0,-1-3-4 16,-13 3 1-16,-8-3-1 0,-5 4 0 0,-8-2-1 0,-6 2 0 15,-4 3-1-15,-3-4 1 0,2 4 0 0,-8 0-2 0,1 0-2 16,-1-5-3-16,-6 5-9 0,0 0-12 0,7 0-14 16,-7 0-13-16,6 0-18 0,-6 5-21 0,7-5-34 0,-1 4-68 15,-1-1-155-15,4 2-65 0,-9-5-34 0</inkml:trace>
  <inkml:trace contextRef="#ctx0" brushRef="#br0" timeOffset="16824.14">16194 3641 193 0,'0'-3'395'0,"0"-1"-117"0,6-4-111 0,7 0-66 15,0 2-33-15,0-1-17 0,7-1-6 0,5 0-3 16,2-1-1-16,5 0-2 0,-5-2-3 0,5 4-2 0,1 0-4 16,-1 0-6-16,1 2-7 0,-1 2-3 0,1 0-2 0,-1-1-3 15,1 0-1-15,-1 4-2 0,1 4-1 0,-7-4-1 0,6 7 0 16,-5-4-3-16,-1 9 0 0,0-5 3 0,-6 8-1 16,-1-1 3-16,-14 1-4 0,3 0 2 0,-8 7 1 0,-8-4 1 15,-3 4 1-15,-9 4-3 0,-6-4 0 0,-8 3-1 16,2 4 4-16,-13-3-2 0,-1 3-1 0,1-2 1 0,-7-2 0 15,-1 4 2-15,2-7 0 0,-2 4 2 0,1-5-1 16,7-2 1-16,-7-3 2 0,13-2-1 0,-8-3 1 0,9 0-1 16,5-4 1-16,-6 0-2 0,0 1 0 0,6-5 0 0,-6-3-2 15,13 0 0-15,-6 0 0 0,-1-3 0 0,7-1 1 16,6-3 1-16,1-1 2 0,-1 0-1 0,8 2 1 0,-2-5-1 16,1-1 0-16,7 2-2 0,-1-2-1 0,7 1-3 15,0-3 0-15,0 3-3 0,13 0 2 0,-6 4-2 0,13-4-2 16,-8 4 0-16,14-1-1 0,7 4 0 0,-1 1-1 0,7-1 0 15,7 4 1-15,7 0 1 0,-2 4 2 0,15-4-1 16,-1 3 3-16,7 5 1 0,-1-1-1 0,7 0 1 0,1 1 0 16,-1 3 1-16,0 0-2 0,7-4 1 0,-7 3-4 15,7 2 2-15,0-1 0 0,-1-5 1 0,1 6-3 0,-2-4 0 16,3 3 0-16,-1-5-8 0,-1 2-14 0,1 0-23 0,-6-1-28 16,-2 0-46-16,-4-3-99 0,-8-4-123 0,-7 0-91 15,1-4-40-15</inkml:trace>
  <inkml:trace contextRef="#ctx0" brushRef="#br0" timeOffset="19198.74">18064 2293 55 0,'-14'-4'282'0,"8"0"-53"16,-8 1-58-16,8-1-48 0,-7 2-37 0,7-3-20 0,-1 2-15 16,1-1-8-16,-7-1-4 0,13 2-1 0,-6 0-2 15,-2-1 0-15,2 0-3 0,6 4-7 0,-6-3-6 0,6 3-5 16,0 0-4-16,0-3-2 0,0 3-3 0,0 0-2 15,0 3-4-15,0-3 0 0,0 0 0 0,0 3 2 0,0 5-2 16,0-5 2-16,0 5-1 0,0 4 1 0,0-3 4 0,0 3 1 16,0 3 1-16,0 3 2 0,6 0 3 0,-6 0-1 15,6 5 1-15,2-2 0 0,-2 4 0 0,0 2 0 0,1-2-2 16,-1 1-1-16,1 3-3 0,-1 0 0 0,1 1 0 16,-1-1-1-16,0 1 0 0,2-1-1 0,-8 0-1 0,12 3 0 15,-5-2 1-15,0 3-1 0,-1-4 1 0,7 0-1 0,-7-2-1 16,-6 2 4-16,8-8-1 0,-2 6-1 0,-6-10 2 15,6 3 2-15,-6-2 1 0,6-4 2 0,-6 1 0 16,6-5-1-16,-6-2 5 0,0-1 1 0,8 1 4 0,-8-4 3 16,0-2 7-16,0 3 9 0,0-2 11 0,0-3 9 0,0 0 7 15,0 0 10-15,0 0 7 0,0 0 1 0,-8-3-2 0,8-2-6 16,0-1-8-16,-6 2-2 0,6-3-3 0,-6-1-7 16,0-3-6-16,0 1-6 0,-2-2-2 0,2-3-1 15,0 2-3-15,-7-7-7 0,6 3-4 0,-6-2-2 0,7-3-2 16,-8 0-3-16,1 0 1 0,7 0-1 0,-1 0-1 0,1-3-1 15,-7-1-4-15,7 0-3 0,-2 0-2 0,2 1-2 16,0-4-5-16,0 3-2 0,-2-3-3 0,2 3 0 0,6 1 2 16,0-2 0-16,0 2 0 0,6 4 0 0,-6-2 0 15,8 0 0-15,-2 6 3 0,0-2-2 0,0 5-1 0,8-1 0 16,-8 1-1-16,7-1-2 0,0 5 1 0,6-2-1 0,-5 5-1 16,6 0-2-16,-7-1-1 0,-1 1-2 0,8 2-2 15,-8 5-3-15,2-2-7 0,6 2-5 0,-7 2-4 0,7 3-8 16,-8-2-10-16,1 5-9 0,1-1-5 0,-2 0 0 15,1 4 0-15,-6 0 1 0,-1 3-1 0,-6-2 4 0,0 2 8 16,0 1 6-16,-6-1 3 0,-1 6 1 0,-6-6 3 0,1 4 3 16,-8-7 3-16,7 4 4 0,-1-1 4 0,-4-2 4 15,-3-2 3-15,9 1 4 0,-2-3 3 0,2 0 1 0,-2-1 4 16,8-5 1-16,0 6 1 0,-1-4 1 0,7-4-3 0,0 4 2 16,0-4-2-16,0 4 1 0,7-4-1 0,-1 3 0 15,0 1 1-15,14 0 0 0,-8-1 3 0,15 0 0 16,-1 2-1-16,0 2 1 0,7 0 0 0,-1-3 1 0,1 3-1 15,7 1 0-15,-2 2 0 0,1-3 0 0,0 1 0 0,-6 3 0 16,6-3 1-16,-6-2-1 0,6 2 0 0,-7-1-1 16,1 1 1-16,-7-1 3 0,6 1-1 0,-5-1-1 0,-1 0-7 15,0 0-4-15,-7 1-4 0,1-1-4 0,0 0-7 16,-8-3-8-16,8 3-8 0,-7-3-9 0,-7 0-4 0,8-1-5 16,-8 1-10-16,0 0-13 0,-6 0-16 0,8-4-27 0,-8 0-70 15,-8-4-131-15,2 0-71 0,-7-3-39 0</inkml:trace>
  <inkml:trace contextRef="#ctx0" brushRef="#br0" timeOffset="19870.3">17073 1938 33 0,'-6'0'306'0,"-1"0"-80"0,0 0-70 0,7 0-53 15,0 0-36-15,0 0-20 0,0 0-12 0,0 0-7 0,0 0-4 16,0 0-4-16,0 0-1 0,7 0-2 0,0 0-1 16,6 0 0-16,6 4 0 0,-6-4 2 0,12 0 0 0,2 0 3 15,6-4 1-15,-2 4 0 0,8 0 0 0,2-4 0 0,4 4-2 16,1 0-1-16,6 0-1 0,0 0-1 0,7-4-2 16,6 1 2-16,0 3-1 0,7-4-1 0,-1 4 2 0,8 0 0 15,-1-4 0-15,7 0 0 0,0 2 1 0,-1-2-3 16,0-4 0-16,1 5 2 0,0-5 0 0,0 4-2 0,-7-3 3 15,0-1-1-15,-6 1 3 0,0 0-1 0,-7-4 0 0,-6 3-1 16,-8 1 2-16,-11 0 3 0,-8 0 6 0,1-1 5 16,-20 5 2-16,0-5 0 0,-13 4 3 0,0-2-2 0,-13-2-5 15,-14 5-8-15,2-1-7 0,-8 0-8 0,-6 0-5 16,0 1-1-16,-7-1-7 0,1 4 0 0,-1-3 0 0,1 3 2 16,-2 0 0-16,9-4 0 0,5 4 0 0,7 0 0 0,6 0 0 15,7 0 2-15,1-3-2 0,-2 3-2 0,7 0 0 16,2 0-1-16,5 0-1 0,5 0-1 0,2 0-2 15,0 0 0-15,6 0 2 0,6 0 1 0,1 0 1 0,0 3 1 16,5-3-1-16,1 0 1 0,0 0 1 0,1 0-1 0,4 4-2 16,-4-1 0-16,0-3 0 0,-1 4-1 0,-6-1 0 0,-1-3-3 15,-7 4-2-15,2 0-1 0,-9 0 1 0,2-1 1 16,-7 1 0-16,-7 0 1 0,2 0 0 0,-9 2 3 16,2-2 4-16,-1 3 1 0,-7-3 0 0,-6 4 1 0,0-5 1 15,-1 4 0-15,-5-3 0 0,-1 3 0 0,7-3 0 0,-6 0 1 16,7-1 1-16,5 1-2 0,-7 0-9 0,15-1-11 0,-2 0-16 15,2 6-12-15,12-6-16 0,0 1-22 0,12-1-37 16,2 1-69-16,-2 0-145 0,15 0-62 0,-7-1-34 16</inkml:trace>
  <inkml:trace contextRef="#ctx0" brushRef="#br0" timeOffset="20635.91">19400 2282 236 0,'0'-4'240'0,"0"2"-54"16,0 2-50-16,0-5-36 0,6 2-23 0,-6-1-12 16,0 4-6-16,6-5-3 0,-6 2-6 0,0 0-2 0,7-1 1 15,-7 0-7-15,0 1-4 0,6 0-4 0,-6-2-3 16,7 1-1-16,0 1-4 0,-7 3-4 0,12-4-2 0,-7 4-2 15,4 0-5-15,2 0-3 0,-3 0-5 0,5 0-1 0,0 4-2 16,-7-4 1-16,8 3-1 0,-2 6-1 0,-5-3-1 16,0 2-1-16,6-2 1 0,-7 6-1 0,8-1-1 0,-2 0 2 15,8 3-1-15,-7 1 2 0,7 4 1 0,-1-5 0 16,7 5 2-16,-6-1 0 0,-1 0 0 0,0 0-3 0,1 5 0 16,0-5-1-16,-7 4 0 0,7 0 1 0,-8 0-2 0,2-3 1 15,-2 3 0-15,-5-1 1 0,6 1 1 0,-6 0-1 16,5-3 0-16,2 2-1 0,-8-6 2 0,7 3-2 0,7-3 0 15,-8-1 1-15,2 1-2 0,6-4 1 0,-1 0 0 16,1-3 0-16,-1-1 0 0,0-4 0 0,1 5 0 0,-7-8 0 16,7 4 2-16,-1-4 3 0,1 0 2 0,0-4 2 0,-2 4 8 15,2-8 2-15,0 1 6 0,-1 0 6 0,-5-8 9 16,5 4 16-16,-6-4 9 0,6-3 7 0,-6-1 6 16,0 2 8-16,1-9 13 0,-1 4 11 0,0-7 8 0,-7 2-7 15,1-2-2-15,-1-3-3 0,-6 3-2 0,0-4-7 0,-6-1-14 16,-1 5-18-16,1 0-15 0,-7 3-11 0,0 1-11 0,-1 3-9 15,1 1-17-15,-6 1-30 0,6 6-44 0,-7-1-57 16,-6 8-57-16,14 0-66 0,-15 3-135 0,1 0-100 16,0 4-93-16,-13 4-31 0</inkml:trace>
  <inkml:trace contextRef="#ctx0" brushRef="#br0" timeOffset="30539.84">9482 6186 105 0,'-6'-2'248'0,"6"-2"-62"16,-7 0-57-16,7 0-43 0,0 4-31 0,0-3-13 0,0 0-4 15,0-2-1-15,0 1-2 0,0 4 1 0,0-3-3 16,0-1-1-16,0 1-1 0,0 3 0 0,0-4-3 0,0 1 0 15,0-1-1-15,0 4 0 0,0-4 2 0,0 0 0 0,0 1 2 16,0 3 2-16,7-4 2 0,-7 1-1 0,0-2-1 16,0 3 0-16,0-2 0 0,0 4 1 0,6-4 0 15,-6 0-2-15,0 1-4 0,0-1 1 0,0 0-1 0,0 4-1 16,0-4-3-16,0 2-2 0,0-3-1 0,0 5 1 0,0-3-1 16,0 3-1-16,0 0-2 0,0-4-1 0,0 4-2 0,0 4-4 15,-6-4-4-15,6 3-2 0,0 4-2 0,0-3 1 16,-7 7-1-16,7 1 2 0,-7 2 3 0,1 4 5 15,6 5 3-15,-6-3 4 0,-1 7 6 0,-6 2 2 0,6 0 4 16,-6 4 1-16,0 1 0 0,1 2-1 0,-2 1-1 0,0-1-4 16,9 1-2-16,-8-1-1 0,6-2-1 0,1-1 2 15,6 0-1-15,-7-4 2 0,7 1 0 0,7-1 0 0,-7-4 0 16,0-4 0-16,6 2-6 0,1-1-3 0,-1-4-3 0,1 1 0 16,-2-5-4-16,3 1-1 0,-2-1-2 0,0-3-2 15,-6 1 1-15,8-2 0 0,-2-2 0 0,-6-4-2 0,6 3 0 16,-6-7 0-16,0 4-1 0,7-1 3 0,-7-3-2 15,6 0 0-15,-6 0-5 0,0-3-18 0,0-1-21 0,7-3-25 16,-1-1-23-16,-6-2-24 0,13-1-24 0,-6-5-19 0,0 2-18 16,-1-1-13-16,7-3-27 0,-6 0-57 0,-1-5-108 15,-6-2-46-15</inkml:trace>
  <inkml:trace contextRef="#ctx0" brushRef="#br0" timeOffset="30852.09">9319 6140 252 0,'-13'-4'355'0,"0"4"-99"0,6-4-94 0,1 4-61 15,6-4-33-15,0 1-20 0,0 3-12 0,6-4-10 0,1 1-7 16,6-2-5-16,0-1-4 0,0 2-2 0,7 0-1 0,-1 1 0 15,1-1 0-15,6 0 0 0,0 0 1 0,0-3 1 16,0 4 1-16,6-1 1 0,1 1-2 0,-1-1 0 0,2 4 1 16,-2-4 0-16,-7 0 1 0,9 4 1 0,-2 0-3 15,7-3 0-15,-6 3 1 0,6 0-2 0,0 0-1 0,0 0 0 16,0 0-2-16,0 0-1 0,7 0-1 0,-14 0-1 16,7 0-2-16,-6 0 0 0,-7 0 0 0,6 0 1 0,-12 0-1 15,0 3-5-15,-7-3-6 0,-7 0-11 0,1 4-9 0,-7-4-12 16,0 4-21-16,-7 0-40 0,-5-1-60 0,-9 1-125 15,-5-1-66-15,-6 2-47 0</inkml:trace>
  <inkml:trace contextRef="#ctx0" brushRef="#br0" timeOffset="31148.9">9221 6287 122 0,'-19'6'289'0,"-1"-2"-84"0,0 3-70 0,8-4-48 0,5 2-30 16,0-1-16-16,1-1-9 0,0-3-6 0,6 5 2 15,0-3 1-15,0-2 0 0,6 4 4 0,0-4-2 0,8 0 0 16,-2 0-2-16,8 0 1 0,6 0-6 0,1 0-3 16,-1 0-1-16,6 0-4 0,1 0-3 0,-2 0-4 0,9 0-1 15,-1 0-1-15,1 0-1 0,-1 0 0 0,6 0 0 0,-5 0 1 16,-2 0 1-16,7 0 3 0,-5 0 0 0,-1 0 0 16,0 0 2-16,7-4-2 0,-14 4-2 0,7-2 0 0,-6-3-2 15,-1 5-2-15,1 0 1 0,-1 0 0 0,-5-3-3 16,5-1 2-16,-6 4-2 0,0 0-2 0,1-5-1 0,-7 5-4 15,-2 0-5-15,2 0-9 0,-7-3-10 0,-6 3-16 16,6 0-21-16,-7-3-52 0,1-1-93 0,-7 0-105 0,0 1-59 16</inkml:trace>
  <inkml:trace contextRef="#ctx0" brushRef="#br0" timeOffset="31742.51">9626 5620 36 0,'-8'0'386'0,"2"0"-96"16,6-4-106-16,-6 4-78 0,6 0-44 0,0 0-26 15,0 0-14-15,6 0-7 0,0 0-4 0,8 0 0 0,-1 0 0 16,7 0 1-16,-2 0 2 0,16 0 0 0,-9 0 1 16,8 0-2-16,7 0 0 0,-2 0 0 0,8 0-1 0,0 0 0 15,-1 0-3-15,1-4 3 0,6 4 0 0,-1 0 0 0,2 0-1 16,-1-4-1-16,1 4 2 0,-2-3 1 0,2-2 1 15,-1 3-1-15,0-2 2 0,6 1 2 0,-12-5 3 0,7 4 0 16,-8 0 2-16,1-2 3 0,-14 1 1 0,7-2 0 16,-13 4 3-16,-6-1 4 0,-7-4 5 0,-7 5 2 0,-6-1 0 15,-6 1-5-15,0-1-1 0,-14 1-4 0,-6-1-4 0,-7-1-10 16,1 2-6-16,-14 0-7 0,-6-1-2 0,5 4 0 16,3-4-1-16,5 4-1 0,-8-3 0 0,15 3 1 0,6 0 0 15,0 0-1-15,13-3-4 0,-7 3-2 0,14 0-5 16,6 0-3-16,6 0-1 0,0 0-3 0,15 0-4 0,5 3-2 15,0-3 1-15,12 3-3 0,-5 1 2 0,13 0-2 16,-7-1 1-16,-6 0-1 0,6 6 4 0,-8-6 2 0,3 4 2 16,-8-3 6-16,0 3 2 0,-6 1 4 0,-1-1 1 0,-13 1 2 15,1-2 2-15,-14 2 1 0,1-5 0 0,-7 5 0 16,1-2 1-16,-15 2 1 0,1-4 0 0,-1 4 1 0,-5-5 2 16,0 5 0-16,-1-5 1 0,0 0-1 0,1 6 1 15,0-6-1-15,-1 0-1 0,14 1-5 0,-1 0-10 0,1-1-15 16,5 1-24-16,8 0-43 0,6 0-90 0,12-1-109 0,-4-3-90 15,11 4-41-15</inkml:trace>
  <inkml:trace contextRef="#ctx0" brushRef="#br0" timeOffset="32461.25">10056 6861 131 0,'6'-3'429'0,"0"-5"-91"0,1 4-113 0,6 1-84 16,-7-1-50-16,-6 1-30 0,7-1-17 0,-7 4-11 0,6 0-15 16,-6 0-3-16,0 0-1 0,0 0-5 0,0 0-3 15,-6 4 0-15,6 3-1 0,-7 0-3 0,-5 4 3 0,-2 1-1 16,2-2 1-16,-2 2 0 0,1 2-1 0,0 1 0 0,6-1-2 16,1 1 1-16,0-1-1 0,-1 1-2 0,0-1-1 0,7-2 0 15,0 3 1-15,7-5 0 0,0 2 1 0,-1-5 1 16,7 0 3-16,0 1 1 0,6-5 4 0,-5 1 4 15,6 0 4-15,-1-4 6 0,7-4 3 0,0 0 0 0,0 1 3 16,7-5 2-16,-7 1 1 0,0-5 3 0,0 5 3 0,0-3 2 16,-6-2 5-16,0 1 2 0,-8 0 1 0,0 1-2 0,-4-5-1 15,-8 4-6-15,-8-4-7 0,-4 4-7 0,0-4-9 16,-8 5-5-16,-7-5-7 0,-5 3-12 0,-1 2-13 16,-5-5-20-16,5 4-20 0,-7 4-19 0,8-4-21 0,6 4-25 15,7-1-34-15,5-3-64 0,8 7-144 0,12-6-59 0,0 3-37 16</inkml:trace>
  <inkml:trace contextRef="#ctx0" brushRef="#br0" timeOffset="32742.27">11241 6609 380 0,'0'0'339'0,"7"3"-127"0,-7-3-87 16,12 0-49-16,2 0-24 0,-1 0-6 0,7-3-6 0,6 3-1 15,0 0-1-15,13-5-2 0,0 3-5 0,0 2-5 16,6-5-6-16,-6 3-3 0,7 2-4 0,-1-5-2 16,2 2 0-16,-2 3-3 0,1-4 1 0,-7 4 0 0,-1-4-2 15,-5 4-3-15,0 0-1 0,-8 0-5 0,2 0-6 0,-7 0-11 16,0 0-13-16,-8 4-15 0,1-4-19 0,0 4-38 15,-6-1-60-15,-7 2-99 0,-7-5-86 0,-6 7-43 0</inkml:trace>
  <inkml:trace contextRef="#ctx0" brushRef="#br0" timeOffset="32992.21">11260 6752 127 0,'-12'2'342'0,"5"3"-104"0,1-2-93 0,-1-3-57 15,7 4-30-15,0 0-13 0,7-4-7 0,6 4-6 16,-1-4-1-16,2 3-3 0,12-3-2 0,-1 0-6 15,2 0-3-15,12 4-5 0,-6-4-4 0,6 0 1 0,0 0-1 16,0-4-1-16,0 4 0 0,0 0 0 0,1 0 1 0,-1 0 2 16,-7-3 2-16,7 3 2 0,-13 0 3 0,7-4 1 15,-7 4 2-15,0-4 2 0,0 4 4 0,-7-4 1 0,7 4 0 16,-6-3 0-16,-1-2-1 0,1 5 1 0,0-2-1 16,-1-2-3-16,1 1-3 0,-1 3-6 0,0-5-1 0,1 2-3 15,-7-1-2-15,7 0-1 0,-7 4-3 0,0-4-4 0,-1 4-8 16,2 0-10-16,-1 0-17 0,1 0-25 0,-2 0-41 15,1 0-86-15,0-3-122 0,0 3-90 0,1 0-36 16</inkml:trace>
  <inkml:trace contextRef="#ctx0" brushRef="#br0" timeOffset="35147.96">12760 6063 56 0,'0'0'49'0,"0"0"-16"0,0 4-12 0,6-4-8 16,-6 3-6-16,0-3-2 0,6 0 2 0,-6 4 5 15,0-4 3-15,0 0 12 0,0 0 10 0,7 0 12 0,-7 0 12 16,7 0 12-16,-7 0 5 0,6 0 1 0,-6 0-1 0,0 0-8 16,0 0-7-16,0 0-10 0,0 0-11 0,0-4-10 15,0 4-5-15,0 0-7 0,0 0-5 0,0 0-1 0,0 0-2 16,0 0-2-16,0 0-3 0,0 0-1 0,0 0-4 0,0 0 1 16,0 0 0-16,0 0 3 0,0 0 0 0,0 0 1 15,0 0 3-15,0 0 4 0,0 0 4 0,0 0 1 0,0 0 3 16,0 0 1-16,0 0 2 0,0-3 1 0,0 3 0 15,0 0 1-15,0 0-1 0,0-4 0 0,0 4-2 0,0-4-1 16,0 4-1-16,0-4-1 0,0 4-1 0,0 0-4 16,0 0-1-16,0 0-2 0,0-3-1 0,0 3 0 0,0 0-4 15,0 0-1-15,0 0 1 0,0 0-1 0,-6 0 0 16,6 0 0-16,0 3-1 0,0-3-3 0,0 0 0 0,0 0-1 16,0 0-2-16,0 4 0 0,0-4-1 0,0 4 0 0,0 3 0 15,0-3 1-15,6 6 1 0,-6-2 1 0,7 3 0 0,-1-1 0 16,7 5 1-16,-6 0 3 0,5-1-1 0,-4 5 2 15,-2 3 0-15,7 0 0 0,-7 0 1 0,1 0 3 16,-1 4-1-16,1 0-2 0,6-1 1 0,-6 1-1 0,-1 3 0 16,-1-3-1-16,3 3-1 0,-1 1-1 0,-7-5 2 0,5 4 0 15,-5-3 0-15,-5 0 0 0,5-1-1 0,-7 1 1 16,-1 0 0-16,3-5 0 0,-8 2-1 0,6-2-1 0,1 2 2 16,-1-5 2-16,-6 0 0 0,7-3-1 0,6-1 0 15,-7 1 0-15,1-4 1 0,6-4 0 0,0 1-2 0,-6-1 1 16,6 1 4-16,0-8 5 0,0 2 10 0,0 2 11 0,0-4 8 15,0 4 9-15,0-4 5 0,0-4 5 0,0 0-2 16,0 2-3-16,0-6-5 0,0 1-8 0,0-1-8 0,0 1-8 16,0-4-5-16,0 0-3 0,0-4-3 0,0 4-4 15,0-3-3-15,0-1-4 0,0 1-2 0,0-1-2 0,0-4-3 16,0 1 3-16,0-3-4 0,6 2 0 0,-6 0-1 0,6-2-1 16,1 3-1-16,-1-5 0 0,1 5 0 0,-1 0-4 15,1 3 3-15,6-3 0 0,-6 3 0 0,-1 1-1 0,-1 3 1 16,10 0-4-16,-10-1-3 0,9 5-6 0,-1 0-8 15,-6-1-5-15,5 5-8 0,-4-1-3 0,4 0-6 0,1 4 0 16,7 0-1-16,-9 0 4 0,9 0 4 0,1 4 7 16,-2 0 6-16,1 2 6 0,0-1 5 0,-9 7 3 0,9-3 4 15,0 3 2-15,-6-2 1 0,5 5 1 0,-6 0 2 16,7 3 1-16,-7 1-1 0,-2-1 1 0,4-4 0 0,-10 6 1 16,9-3 0-16,0 2 0 0,-8-1 1 0,0-3-2 0,8 0 1 15,-8 2 0-15,0-5-1 0,1 2 1 0,0-3 1 16,-1 1-1-16,1-5 0 0,-7 0 0 0,6 0 0 0,-6-3 0 15,0 0 1-15,0-1-1 0,6-3 1 0,-6 4 0 0,6-4 0 16,-6 0-7-16,0 0-15 0,8 0-19 0,-2 0-26 0,0-4-29 16,2 4-49-16,-2-7-95 0,0 3-125 0,1-3-76 15,-7-4-27-15</inkml:trace>
  <inkml:trace contextRef="#ctx0" brushRef="#br0" timeOffset="35976.11">12225 6275 225 0,'0'0'211'0,"0"0"-42"0,0 0-42 0,0 0-35 0,0 0-27 15,0 0-21-15,0 0-14 0,0 0-7 0,0 0-4 16,0 0-3-16,0 0-1 0,0 0-1 0,0 0 1 0,0 0-1 16,0 0 1-16,-7 0 1 0,7 0-1 0,0 0 1 0,0 0-1 15,-6 0-1-15,6 0-1 0,0 0 1 0,0 0 2 16,0 0 0-16,0 0 1 0,0 0 2 0,0 0-1 0,0 0 2 15,0-4 2-15,0 4 1 0,0 0-2 0,0 0 2 16,0 0-1-16,0 0-1 0,0 0 0 0,0 0-3 0,0 0-2 16,6 0-3-16,-6-3-2 0,7 3-3 0,7 0-4 0,-2-4 0 15,8 4-3-15,6-3 0 0,0 3-1 0,-1-4 0 16,8 0 0-16,0 4 0 0,7-4 0 0,-2 1 0 0,7 3 0 16,2-4 0-16,-1 1 1 0,-1-2-1 0,7 3 0 15,-7-2 0-15,8 0 2 0,5 0-1 0,-5 1 2 0,-2-1-2 16,2-4-1-16,5 6 0 0,-13-6 0 0,8 4 0 0,-14-1 0 15,-6 3 0-15,0-2 0 0,-8 0 2 0,-5 0 0 16,0 4 1-16,-8-3 4 0,-5 3 3 0,6-3 1 16,-13 3 2-16,7-5 1 0,-7 5 1 0,0 0-1 0,-7 0 0 15,7-4-3-15,-6 4-3 0,-1 0-1 0,7-3-1 0,-7 3-3 16,7 0-3-16,-6 0 0 0,6-4 0 0,-6 4 1 0,6 0-2 16,0 0-7-16,0 0-12 0,0 0-10 0,0 0-19 15,0 0-28-15,0 0-54 0,0 0-121 0,0 0-85 16,0 0-61-16</inkml:trace>
  <inkml:trace contextRef="#ctx0" brushRef="#br0" timeOffset="38069.15">13769 6147 140 0,'7'0'221'0,"-1"-4"-41"15,-6 4-35-15,7-3-33 0,-7-1-24 0,7 4-22 16,-1-4-14-16,7 0-10 0,-6 1-8 0,5-1-3 0,-12 1 3 16,7-2 0-16,0 3 1 0,-1-2 1 0,-6 0 1 15,7 4-3-15,-7-4-3 0,0 1-4 0,6-1-7 0,-6 0-1 16,0 4-1-16,0-4-1 0,0 2-2 0,0-3 1 0,0 5-5 16,0-3 2-16,0 3 1 0,0-4-3 0,0 4-1 15,0 0-1-15,0 0-3 0,0 0-2 0,0 0 3 0,0 0-3 16,0 4-2-16,0-1-2 0,6 2 2 0,-6 1 0 15,8 2 2-15,-2 3 3 0,0 0 1 0,0 3 3 0,8 1 0 16,-8-1 2-16,1 9 1 0,-1-4 1 0,7 2 1 0,-6 1-1 16,-1 0-1-16,0 3-1 0,2 1 1 0,-2 0-1 15,0-1 0-15,1 1 1 0,-7 0-1 0,0 3 0 0,7-4 2 16,-7 2 1-16,6 2 1 0,-6-7 1 0,0 3 1 16,7 0 0-16,-7 2 0 0,6-5-2 0,-6 0 1 0,0-1-2 15,0-2-2-15,0-1 0 0,0-3-1 0,0 3-1 0,0-7 1 16,-6 3 1-16,6-2 1 0,0-1-1 0,0-4 3 15,-7 0 1-15,7 1 3 0,0-5 7 0,0 1 9 0,0-1 12 16,0-3 15-16,0 4 17 0,0-4 17 0,0 0 13 16,0-4 5-16,0 4 0 0,-6-3-7 0,6-4-11 0,-7 3-13 15,7-7-16-15,-7 4-15 0,1-1-15 0,0-3-9 0,-2-3-7 16,2 3-6-16,0-5-1 0,-1-1-3 0,-6-2-4 16,7 1-2-16,-7 0-5 0,7-4 0 0,-14 0-1 15,6 0 0-15,8-4-1 0,-7 4-1 0,0-3 1 0,6-1 0 16,-5 4 3-16,5-3-3 0,0 2 0 0,1 1 1 0,6 0-1 15,0 4 0-15,0 0-2 0,6-4-1 0,1 3 0 16,6 0-2-16,0 5-2 0,0-1-3 0,6-2-4 0,-5 5-6 16,6-3-4-16,-8 5-3 0,1-1-4 0,0 1-6 15,0 2-5-15,1 4-7 0,-2-3-4 0,2-1-1 0,5 4-1 16,1 1-1-16,-2 0-1 0,9 3 2 0,-7 0 1 0,0 0 3 16,-8 0 2-16,8 3 2 0,-1 0 0 0,1 5 0 15,-8-4 3-15,-4 7 3 0,-2-3 4 0,1 2 6 0,-1 1 2 16,-12 4 3-16,-1-5 5 0,1 5 5 0,-8 3 1 15,-5-3 3-15,6 0 2 0,-6 3 3 0,-7-3 2 0,6 0 0 16,0-1 4-16,1-3-1 0,5 0 0 0,-5 1 1 0,6-2 1 16,7-6-1-16,-1 2 1 0,1-1 0 0,-1 2 0 15,7-2-1-15,0-3 0 0,7 2 1 0,-1-1-2 0,1 2 1 16,5-2 3-16,8 1-2 0,0 4-1 0,6-6 0 0,-1 6-1 16,9-4-3-16,-2 3-1 0,7 1-2 0,0-5-8 15,-1 4-5-15,9 0-4 0,-8 1-4 0,13-1-3 16,-7 1-1-16,1-2-1 0,7 3 2 0,-8-2 6 0,0 0 5 15,1 0 2-15,-7-3 6 0,-6 3 3 0,6-2 1 0,-13 2-2 16,1-5 1-16,-8 3-3 0,0-2-4 0,-7 1 1 0,3 0-3 16,-3 0 0-16,-5 3 0 0,0-4 1 0,-1-3-1 15,-6 4-2-15,0-1-2 0,6-3-1 0,-6 0-6 16,7 4-12-16,-7-4-20 0,0-4-43 0,0 1-87 0,0-1-120 16,-7-3-79-16,1-4-37 0</inkml:trace>
  <inkml:trace contextRef="#ctx0" brushRef="#br0" timeOffset="38709.61">13417 5777 129 0,'-6'0'347'16,"6"0"-86"-16,0 0-87 0,0 0-65 0,0 0-44 0,6 0-23 16,0 0-14-16,14 0-5 0,-6 0-5 0,5 0-3 0,7 0-1 15,7 0-2-15,-1-4 0 0,2 4-1 0,11 0-2 16,-6-3-2-16,7 3 0 0,5-3 1 0,1 3 2 16,-5-4-2-16,4-1 0 0,8 5 3 0,-1-3 1 0,-5 0 1 15,12-5 3-15,-6 5 1 0,6-2-1 0,0-2 4 0,1-1 5 16,-9-2-2-16,1 3 0 0,2-1 2 0,-14 1 1 15,-2-4 3-15,-3 4 3 0,-9-1 1 0,-6 1-5 0,-7 0 1 16,-5 0-1-16,-14-1-1 0,0 1-2 0,-7 0-7 0,-7-1-4 16,-11 4-2-16,-1-4-3 0,-7 6-2 0,1-2-1 15,-7 1-4-15,6 3-1 0,-7-5-1 0,7 5 0 0,9-3-2 16,4 3 1-16,6 0-6 0,2 0 0 0,5 0 0 16,7 0-3-16,0 0-1 0,7 0-1 0,-1 3-4 0,8-3-3 15,4 5 2-15,2-5-3 0,7 3-1 0,-1-3-1 0,0 4 0 16,-1-4 2-16,1 2 1 0,1 3 4 0,-14-5 1 15,6 3 5-15,-5 1 2 0,-2 0 3 0,-12 3 1 0,7-3-1 16,-7 0 3-16,-7 2 1 0,-5 3 0 0,-2-6 0 16,-5 8 2-16,-1-4-2 0,0-3 2 0,-6 3 0 0,1 0-1 15,-1 0 0-15,-7 1 1 0,7-1-1 0,0 1 1 0,0-2-5 16,-1 6-10-16,9-4-15 0,-2-1-19 0,13 0-36 16,14 1-75-16,-1-1-150 0,13 0-76 0,0-3-46 15</inkml:trace>
  <inkml:trace contextRef="#ctx0" brushRef="#br0" timeOffset="39709.55">15190 6128 51 0,'0'0'266'0,"0"-3"-51"0,0 3-47 0,-6 0-42 0,6-4-34 15,-7 1-24-15,-1 3-15 0,3-5-7 0,5 5-1 16,-6-2-3-16,-2 2-4 0,2-4 0 0,6 4-1 0,-6-4-1 16,6 4-2-16,-7 0-1 0,7-4-2 0,0 4-5 0,0 0-1 15,0 0-6-15,0 0-5 0,0 0-4 0,0 0-3 16,0 0-3-16,0 4-2 0,0-4-2 0,0 4 0 0,0 2 0 16,7-1 1-16,-7 2 0 0,6 4 3 0,-6-4 0 15,6 4 0-15,8 4 3 0,-9 0 3 0,10-1 1 0,-3 1 0 16,2 4 2-16,-1-2 0 0,-1 5 0 0,8 0 0 0,0 1-1 15,-1-1-3-15,-5 0 1 0,4 3-1 0,2-2-2 16,0 2-1-16,-7-4-1 0,-2 6 0 0,9-5 1 16,-5-5-1-16,-2 6 0 0,-1-5 0 0,2-4 0 0,-2 1-1 15,-4-1 1-15,-2 2 1 0,0-5 1 0,1-4 0 0,-1 4-2 16,1-4-1-16,-7-3 0 0,5 3 0 0,-5-4 5 16,0-3 6-16,8 5 8 0,-8-5 12 0,6 0 14 0,-6 0 7 15,6-5 8-15,2 2 5 0,-8-4 2 0,12-4 5 16,-5 0-4-16,0 0-1 0,-1-7-3 0,-6-1-2 0,0 1 0 15,0-5-3-15,0-2-3 0,0 0-8 0,-6 0-6 0,-1-9-8 16,0 5-10-16,-5-4-7 0,4-4-5 0,-4 0-4 16,4 4-4-16,-4-4-2 0,-1 1-2 0,1-1-3 0,-2 1-1 15,1-1 1-15,0 8-1 0,0 0 0 0,0-1-1 0,5 5-1 16,-3 3 0-16,2 0 2 0,-2 4 0 0,11 3-1 16,-6 0 1-16,6 4-1 0,6 0-1 0,-6 0 0 0,6 3-1 15,8 2-2-15,-3-2 2 0,10 1-1 0,5 3 1 16,1-3-2-16,-2 3 1 0,7-3-3 0,-5 4 0 0,-1-1 0 15,0 0-3-15,0 0-1 0,-6 1 0 0,-1-1 2 16,-5 0 1-16,-2 1 3 0,1 3 1 0,0-3 1 0,0 3 1 16,-6-4 2-16,0 4-1 0,-1-5-2 0,0 5-1 15,1 0 0-15,0 0-1 0,-1 0-2 0,-6 0-1 0,6 0-1 16,1 0-1-16,6 5 1 0,-6-5 0 0,-1 4-1 0,8-1 2 16,-8 0 1-16,6 5 0 0,-5-1 0 0,6 1 3 15,-6-1 1-15,-1 3 1 0,0 2 0 0,1-1 2 0,0-1 0 16,-1 5 0-16,-6-4 0 0,14 3-1 0,-8-2-1 15,0 3 2-15,-6-4 0 0,7 3-1 0,-1 1-1 0,1-5 0 16,0 2 1-16,-1-1 0 0,-6 0 1 0,6-1-4 0,-6 2-2 16,6-5-1-16,-6 3-1 0,0-5-1 0,8 2-2 15,-8 0-1-15,6-3-5 0,-6 0-4 0,0 0-8 0,0-1-10 16,0 1-16-16,6-1-17 0,-6 2-17 0,7-3-20 16,0-2-19-16,5 4-26 0,1-4-51 0,1 4-111 0,5-4-72 15,-6 0-51-15,-6 0-29 0</inkml:trace>
  <inkml:trace contextRef="#ctx0" brushRef="#br0" timeOffset="40100.11">16435 6481 50 0,'-7'-7'465'0,"-7"3"-51"16,2 0-150-16,-1 0-108 0,-6 1-64 0,-1 3-33 0,0 0-19 15,-6 0-4-15,0 0-8 0,-6 3-3 0,6 1-5 16,0 0-2-16,-1 2-3 0,1 2-3 0,7-1-5 0,-1 5-8 16,0-5 1-16,8 3 0 0,5-2-1 0,0 3 0 15,7-1 0-15,0 2 1 0,7-1-1 0,0 0-1 0,5 1 1 16,2 2 0-16,5-3 1 0,1 3 1 0,-1 1 0 0,7 0 1 15,-6 0 0-15,6-1 0 0,0 1-1 0,-7-1 1 16,1 1-1-16,0 0-1 0,-7-5 0 0,0 5-1 16,0-4 0-16,-1-4 0 0,-4 4 0 0,-8-3 0 0,6-1 2 15,-12-3 2-15,-2 3 4 0,-4-3 2 0,-1-1 2 0,-7 1 2 16,0-1 5-16,-6 1-1 0,1 0-1 0,-8-4 0 0,0 4-2 16,0-4-3-16,1 0-1 0,-1 0-2 0,1 0-5 15,6 0-8-15,7 0-13 0,-1 0-19 0,14 0-27 0,6 0-47 16,6-4-96-16,6-4-126 0,15 1-87 0,-8 0-37 15</inkml:trace>
  <inkml:trace contextRef="#ctx0" brushRef="#br0" timeOffset="40974.71">16617 6638 176 0,'-6'0'161'0,"-1"3"-23"0,7 1-22 0,0 0-19 0,0-4-16 16,0 4-15-16,7-1-14 0,-1 1-12 0,0-4-7 0,1 4-4 15,13-1-1-15,-8 0 1 0,2-3-3 0,5 5-1 0,7-1-2 16,-6-4-2-16,0 0 2 0,4 3-1 0,-3-3 0 16,5 0-1-16,0 0 1 0,0-3 2 0,1 3 1 0,-2 0 2 15,-5-4 1-15,6 4 2 0,-6-5 2 0,-1 2 4 16,1 0 3-16,-8-1 2 0,-5-3 3 0,0 3 3 0,-1-4 3 15,1 1 1-15,-1 0 0 0,-6-4 0 0,-6-1-2 16,-1 3 2-16,1-7 1 0,-8 2-1 0,8-2 3 0,-7 2-1 16,0-4 1-16,-1 0 2 0,2 0 1 0,-1-1-3 0,-1 2-4 15,2-6-3-15,5 4-5 0,1-2-4 0,6-1-4 16,-7 0-6-16,7 0-7 0,7-1-3 0,-7 1-3 0,6 0 0 16,1 1-1-16,5-2-3 0,-4 4 0 0,3 2-3 15,4-2 1-15,4 1 0 0,1 4-1 0,-8-1-3 0,15 0-4 16,-8 4 1-16,-1 4-2 0,2-4-3 0,7 4-1 0,-7 3 0 15,-1-3 0-15,6 2 1 0,-5 5 0 0,-1-2 2 16,2 2-2-16,5 0 3 0,-7 0-2 0,1 2 0 0,-6-2-4 16,5 5-1-16,1-1-3 0,-2 3-3 0,-4 0-2 15,-1 4-2-15,0-4 1 0,-6 8-1 0,-1-4 1 0,0 4 1 16,0 3 3-16,-6 0 3 0,8 0 2 0,-8 5 1 0,6-5 2 16,-6 3 0-16,0 2 2 0,5 2 0 0,4-3 0 15,-3 0 1-15,0 5 0 0,-6-6 1 0,13 1 0 16,-13 0 0-16,7 0 0 0,0 0 0 0,-1-3-1 0,0-1 1 15,0 0 0-15,-6 0-1 0,8 1 1 0,-2-5 0 0,0 1-1 16,8-3 1-16,-8 2 1 0,1-3 0 0,5 0-1 0,2-4 0 16,-8 4-1-16,7-7 1 0,-6 3 1 0,12-3 0 15,-6-1 0-15,6 0-1 0,8-3 3 0,5 5-1 16,8-10 1-16,-1 5-1 0,6-3 0 0,1 0 0 0,6-1-6 16,0-3-13-16,0 3-20 0,7-7-23 0,-7 4-24 0,-1 0-22 15,2-5-27-15,-7 2-35 0,-1-5-55 0,-6 0-94 16,-6-3-83-16,-8 3-46 0,2-4-27 0</inkml:trace>
  <inkml:trace contextRef="#ctx0" brushRef="#br0" timeOffset="41318.39">18168 5700 120 0,'6'-8'450'16,"-6"5"-89"-16,6-1-154 0,8 1-92 0,-1-1-51 0,0 1-30 16,6 3-15-16,1 3-10 0,0 1-4 0,-1-1-3 15,-6 4 0-15,6 5 0 0,-5 3-1 0,-8-5 1 16,6 9-2-16,-4 0 1 0,-2-2 1 0,-6 2 3 0,0 3-1 16,0-5 0-16,-6 6 2 0,6-5 3 0,0 1 2 0,-8-4 4 15,8 2 4-15,-5-2 1 0,5-3 6 0,-7-2 3 0,7 1 2 16,0-3 3-16,0-1 2 0,0-4 5 0,0 1 5 15,0-1 8-15,12-3 7 0,2 4 9 0,5-4 9 16,8-4 5-16,5 1 2 0,14-1-5 0,7 1-6 0,5-4-12 16,7-1-12-16,7-3-13 0,-1 3-14 0,14-2-10 0,-7 3-18 15,0-1-25-15,7 1-30 0,-6 0-31 0,-14 0-37 16,0-1-47-16,-13 1-90 0,-19-1-147 0,-7 5-70 0,-26-2-33 16</inkml:trace>
  <inkml:trace contextRef="#ctx0" brushRef="#br0" timeOffset="42161.97">12166 7352 179 0,'7'0'269'0,"0"0"-43"15,-1 0-49-15,-6 0-52 0,0 0-40 0,6 0-28 0,0 0-17 16,2 0-10-16,-2 0-7 0,7-3-3 0,1 3-1 16,-2 0 1-16,1 0 0 0,0 0 1 0,0-4-3 0,-6 4-3 15,12-5 1-15,-6 5-1 0,0-2 0 0,0 2-2 16,7 0-3-16,-6-4 0 0,-2 4 1 0,8-3-2 0,-2 3 2 16,9 0 0-16,-1 0 0 0,7-4 0 0,-1 4 2 0,14 0 0 15,6-4 0-15,7 4 1 0,6-3-2 0,13-2 0 16,13 5 2-16,7-4 3 0,13-3 2 0,13 5 0 15,6-6 3-15,20 4 3 0,13-4 0 0,12 1 1 0,15-1 0 16,12-2 1-16,6 3-1 0,13-5 0 0,8 5 0 0,12-4 3 16,13 4 3-16,1-4 0 0,11 4 1 0,1-5-2 0,13 6-1 15,1-2-3-15,-1 0-3 0,0 1-3 0,-12-1-6 16,-1 2-2-16,-14-2-5 0,-12 1-1 0,0-3-1 16,-20 2 0-16,-5-3-2 0,-7 3 0 0,-13-2-1 0,-14 2 1 15,-13-3-2-15,-13 4 1 0,-12-5-1 0,-14 5-2 0,-13-3 0 16,-25 2 0-16,-7 1 0 0,-20 3 1 0,-13-4 4 15,-13 6 1-15,-7-3 1 0,-12-2 0 0,-14 4-1 0,-12-1-2 16,0 0-1-16,-15 0-3 0,-4 4-6 0,-8-3-8 16,1 3-14-16,-1 0-18 0,1 0-20 0,-7 0-24 0,6 3-32 15,-6 1-58-15,-7-4-126 0,0 4-81 0,1 0-53 0,-13-1-30 16</inkml:trace>
  <inkml:trace contextRef="#ctx0" brushRef="#br0" timeOffset="44099.12">13443 7766 350 0,'-12'-3'333'0,"4"3"-110"0,2-5-93 0,0 5-54 15,6-3-27-15,-6 3-13 0,-1 0-8 0,7 0-3 0,-6 0-2 16,-1 0-3-16,0 0-1 0,-5 0-3 0,-2 3-7 16,2 5-2-16,-8-4-2 0,-8 4 1 0,11 2 1 0,-10-3 3 15,-5 5 0-15,-2-1 2 0,-5 3 1 0,-6 1 1 0,-2-1 3 16,-9 4-2-16,-3 2-1 0,-7-3-1 0,-5 6 0 16,-1-5-2-16,0 4 0 0,-6-1-3 0,0 1-3 0,6 1-1 15,0-4-2-15,7 2 1 0,6-3-2 0,14-3 1 0,-1-1-2 16,7 2 2-16,7-2 0 0,6-3-1 0,13-5-1 15,-7 2-1-15,20 0-1 0,0-4 0 0,14-1 0 0,-2 1-1 16,21 0 1-16,-1-4-1 0,14 0 2 0,5 0 1 16,2 0-1-16,12-4-1 0,0 0-2 0,8 4-3 0,-8-3-1 15,5-1-1-15,3 0-4 0,5-2 2 0,-8 0 1 0,10 4 0 16,-2-2 3-16,-6-4 1 0,6 5 1 0,-6-5 4 16,-7 5-1-16,6-5 0 0,-12 1-2 0,-7 3-2 15,0 1-2-15,-13-1-6 0,0 1-7 0,-5-1-12 0,-9 0-10 16,1-3-21-16,0 3-37 0,0-4-62 0,-6 2-118 0,-7-2-70 15</inkml:trace>
  <inkml:trace contextRef="#ctx0" brushRef="#br0" timeOffset="44411.42">13125 7807 280 0,'-7'-4'448'0,"0"0"-131"0,1 4-137 0,-1-4-79 16,1 4-44-16,6 0-26 0,-6 0-10 0,6 0-8 16,-8 4-2-16,1 0 1 0,2 3 2 0,-1 4 1 0,-8 0 1 15,1 4 1-15,0-1 0 0,0 4 1 0,1 5 3 0,-2-1-1 16,1 3 0-16,0 1 2 0,-1-1-1 0,2 4 1 16,-1 0-1-16,0 2 0 0,0 2 0 0,0 3-1 15,0-3-2-15,0 4-2 0,-8-4-2 0,9 4-2 0,-7-4 1 16,6 0-1-16,-1-4-5 0,2 0 0 0,-2-3-2 0,8-1-3 15,0 1 1-15,-1-4 0 0,7-3-2 0,0-5-1 0,7 4 0 16,-1-6-3-16,0-2-9 0,8 2-14 0,-2-5-16 16,2 0-23-16,5-4-35 0,1-3-65 0,6 0-109 15,6 0-93-15,-5-8-56 0</inkml:trace>
  <inkml:trace contextRef="#ctx0" brushRef="#br0" timeOffset="44911.38">14402 8008 94 0,'6'-8'488'0,"-6"5"3"0,0-1-182 0,0 1-140 16,-6 3-76-16,-1 0-41 0,0 0-22 0,-6 0-13 0,-6 7-5 15,-7-4-2-15,-8 9-1 0,-4-2 0 0,-7 5-1 16,-1 4-2-16,-7-1-2 0,-6 3-1 0,8 2-1 0,-8-1-2 15,1 0 0-15,5 1 0 0,1 2 0 0,1 0 0 0,5-3 0 16,0 4 0-16,8-3 0 0,-2-2 0 0,7-3 0 16,7 1 1-16,0-1 0 0,1-4 0 0,5 1 0 15,0 0 0-15,7-1 0 0,0-3 0 0,0 1 6 0,7-2-5 16,6 2-1-16,6-5-1 0,0 3 0 0,1 2 0 0,6-5-1 16,0 0 1-16,7 1-7 0,6 3 4 0,0-4 2 0,7 0 1 15,-1 1 0-15,7-5 0 0,0 4-1 0,1 0-1 16,5-3 1-16,-6 0-2 0,7 0-1 0,-1-1-1 15,1 2 0-15,-7-2 0 0,7-3 2 0,-7 4 0 0,-1-4 2 16,2 0 0-16,-7 0 0 0,6 0 0 0,-7 0 1 0,-6 0 0 16,-6 0 0-16,5-4 0 0,-5 4 2 0,0-8 4 15,-8 5 3-15,9-5 5 0,-9 2 7 0,2-2 6 0,-8-3 9 16,7-4 11-16,-7 1 8 0,-6-1 11 0,0-4 14 16,0-2 12-16,-6 3 11 0,-7-5 9 0,0-2 8 0,0 3 3 15,-7-4-2-15,-7 1-7 0,3-5-10 0,-3 4-12 0,-5-3-14 16,-1 4-16-16,1-5-16 0,-2 1-12 0,2 4-12 15,5-1-15-15,9-1-31 0,-2 2-39 0,1 4-41 16,12-1-38-16,-6-1-36 0,13 5-32 0,0 4-30 0,13-1-31 16,0 1-33-16,6-1-93 0,7 0-56 0,7 4-25 0,-1 4-7 15</inkml:trace>
  <inkml:trace contextRef="#ctx0" brushRef="#br0" timeOffset="45239.34">14687 7693 204 0,'21'-15'458'16,"-9"8"-104"-16,8-4-144 0,7 4-85 0,-8-4-46 16,14 4-25-16,-8 3-12 0,1-3-8 0,7 3-8 0,-1 0-6 15,2 1-2-15,-9 3-3 0,0 3-4 0,2 1-4 0,-7 7-5 16,-1-4 0-16,-5 4-2 0,-8 4-1 0,0-1-2 15,-6 5-2-15,0-1 1 0,-6 0 0 0,-6 4 0 0,4-3 0 16,-4-1 0-16,-8 4 3 0,1-8-1 0,-1 5-1 16,7-5 4-16,-7 1-1 0,1 0 1 0,0-4 2 0,4 0 0 15,3-4 2-15,-1 1 4 0,7-1 5 0,-7-3 4 0,13 0 7 16,-6-2 4-16,-2-2 3 0,8 4 3 0,0-4 2 16,8 0-3-16,-2 0-2 0,13-4-8 0,1 2-4 0,6-2-7 15,13 0-12-15,7 0-13 0,-1-3-15 0,14 3-15 16,-1-3-18-16,6 2-22 0,2-1-33 0,-2-1-62 0,10 3-113 15,-17-4-77-15,-3 1-51 0</inkml:trace>
  <inkml:trace contextRef="#ctx0" brushRef="#br0" timeOffset="45489.36">15431 8243 93 0,'0'3'434'16,"0"1"-95"-16,0-1-134 0,7-3-90 0,5 4-49 0,8-4-27 15,0-4-12-15,-1 4-5 0,13 0-2 0,-5-3 0 0,5 3-2 16,8-4-1-16,-1 1-2 0,0 3-3 0,7-4-1 16,-1 0-2-16,1 1-1 0,-1-5 1 0,-5 5-1 0,5-2 1 15,-6 3 0-15,0-2-1 0,0 0-5 0,-6 0-8 16,-1 4-9-16,-5-3-13 0,-8-1-17 0,7 0-24 0,-6 0-47 15,-1 2-69-15,-6-4-117 0,0 0-73 0</inkml:trace>
  <inkml:trace contextRef="#ctx0" brushRef="#br0" timeOffset="45708.15">15776 8058 432 0,'-12'-2'385'0,"5"-2"-117"0,-6 1-107 16,6-1-56-16,7 0-35 0,-6 4-18 0,-1-4-13 15,7 4-8-15,0 0-6 0,0 0-7 0,0 4-5 16,7 0-4-16,-1 0-4 0,-6 5-3 0,7-1 0 0,-7 4-2 16,0-1 2-16,0 3 1 0,0 1 0 0,-7-1 2 0,7 5-1 15,-6 0 1-15,-1-2-1 0,7 6 1 0,-6-1-1 0,6-1-3 16,-7 1 1-16,7 1-1 0,7 2-4 0,-1-3-10 16,1 4-10-16,-1-4-17 0,14 0-19 0,-7-4-33 15,13-3-60-15,0 0-100 0,-7-5-79 0,7 2-54 0</inkml:trace>
  <inkml:trace contextRef="#ctx0" brushRef="#br0" timeOffset="46005.02">16650 7990 182 0,'0'-4'478'0,"0"4"-37"16,0 4-189-16,0-1-117 0,0 1-63 0,5 3-37 16,-5 1-20-16,7 2-6 0,1 1-3 0,-2 1-6 0,0 7 4 15,7-5 2-15,0 3 2 0,-6 2 1 0,6 3 1 0,-6 0 2 16,4-1 3-16,-4 6 2 0,1-5 1 0,-3 3 1 16,2 1-1-16,0 1 2 0,-7-2-2 0,0 0-2 0,5-3-3 15,-5 4-2-15,8-4-2 0,-8 0-2 0,0 0-1 16,0-4-2-16,0 0-1 0,0 1-1 0,0-4 1 0,0-1-3 15,0-3-4-15,7 0-8 0,-7-3-11 0,6-2-13 0,-6-2-13 16,6 0-22-16,1-4-39 0,6-4-66 0,0-4-117 16,7 1-74-16,-9-3-47 0</inkml:trace>
  <inkml:trace contextRef="#ctx0" brushRef="#br0" timeOffset="46379.86">16715 7908 364 0,'-7'-2'475'0,"1"-5"-127"0,6 3-153 0,0 0-90 0,0-4-48 16,6 4-20-16,1-3-11 0,-1 5-2 0,1-7-2 16,6 6 2-16,-1-5 0 0,1 5 1 0,14-5-1 0,-8 5-7 15,7-9-5-15,1 6-3 0,-1-5-2 0,6 3 1 16,1-3 4-16,-2 1 3 0,3-2 5 0,-2-2 5 0,-5 2 4 15,-1 5 6-15,-6-4 1 0,5 0 2 0,-5 3-2 0,0 2-3 16,-1-2-4-16,-6 5-3 0,0-5-5 0,-1 4-5 16,-4 1-5-16,-2 3-4 0,-1-4-1 0,-5 4-4 15,0 0-1-15,9 0-1 0,-9 4-2 0,6-1 1 0,-6 1 1 16,0 4 0-16,6-1 0 0,0 3 0 0,1 2 1 0,0-1 1 16,-1 3 3-16,-6-2 1 0,7 6-2 0,-1-3 0 0,8-1-1 15,-8 5 1-15,5-1-1 0,-2-4 0 0,2 6-2 16,3-3 0-16,-7 2-3 0,6-1-12 0,-1 1-16 15,2-2-19-15,-1-2-24 0,0 3-26 0,6 1-39 0,1-4-73 16,-6 3-156-16,-2-7-65 0,-5 3-36 0</inkml:trace>
  <inkml:trace contextRef="#ctx0" brushRef="#br0" timeOffset="46723.47">17444 8382 357 0,'-32'3'462'0,"-2"5"-140"0,3-5-139 0,-2 5-80 16,7-5-45-16,0 5-23 0,6-1-10 0,1 0-7 0,6 0-3 15,0 1-3-15,7 4-1 0,6-5 0 0,0 3-2 16,6 2-3-16,14-2-2 0,-9 6-2 0,9-6 0 0,-1 5 0 15,2-1-1-15,5-3-1 0,-7 4 0 0,1-1-1 16,-6 5 0-16,5-5-2 0,-6 1 1 0,0-1 2 0,-7 1 0 16,0 0 0-16,-6 0 1 0,-6-5 3 0,0 5 3 0,0-1 4 15,-1-2 4-15,-6-1 4 0,-6 0 6 0,5 1 5 16,-6-6 7-16,1 2 4 0,-7-1 2 0,0 1 1 16,0-5-1-16,0 1-4 0,0-1-6 0,0-3-5 0,0 0-8 15,6 4-18-15,7-8-22 0,0 4-29 0,0-3-35 0,13-1-47 16,7-3-90-16,6-4-144 0,0 0-78 0,7-1-37 0</inkml:trace>
  <inkml:trace contextRef="#ctx0" brushRef="#br0" timeOffset="47129.68">18057 7803 40 0,'7'-11'468'0,"12"4"-4"0,-5-4-175 15,10 3-132-15,10 0-72 0,-9 2-37 0,2-1-17 16,5 2-8-16,0-2-4 0,8 7-3 0,-7-4 1 0,5 8-1 15,-11 0-2-15,-1-1-3 0,-7 9-3 0,1-1-2 0,-14 0-1 16,1 7 0-16,-7-3-1 0,-7 2 1 0,-5 6 2 16,-2 0-1-16,1-6 0 0,1 4 1 0,-8-1-2 0,0-3 0 15,7 2 1-15,-1-4 1 0,2 3 0 0,0-7 3 16,4 1 1-16,2-3 1 0,6-1 5 0,-6 0 5 0,6-4 6 16,6-1 7-16,0 1 10 0,2-4 8 0,11 0 6 0,6 0 4 15,15-7 0-15,-1 3-7 0,6-4-4 0,8 0-9 16,6 1-12-16,6-3-16 0,-7-2-24 0,14 2-29 15,-7-1-29-15,1 0-31 0,-9 0-41 0,2-1-69 0,-14-2-132 16,1 3-75-16,-19-1-51 0,-8-1-26 0</inkml:trace>
  <inkml:trace contextRef="#ctx0" brushRef="#br0" timeOffset="50222.54">9892 10440 141 0,'-6'-3'439'16,"-1"-1"-98"-16,1-3-121 0,-7 3-86 0,6 0-41 0,1 1-20 16,0-1-11-16,-2 1-4 0,8-2-7 0,-6 3-7 0,0 2-5 15,6 0-7-15,-6 0-8 0,6 0-8 0,-7 0-6 16,0 2-7-16,1 6-3 0,-7-1 0 0,-7 8-1 16,0-4 1-16,-5 7 0 0,-9 1-1 0,9-1 1 0,-15 5 2 15,8-6-1-15,-13 5 1 0,-1 4 0 0,-6-4 1 0,6 4-1 16,-12-1 0-16,-1-3 2 0,0 4-2 0,0-4 0 15,1 0 1-15,-7-4 1 0,6 1 2 0,0-5 2 0,1 1 2 16,0-4 3-16,5-4 5 0,1 0 3 0,-7 1 6 16,14-8 2-16,-7 3 0 0,6-6 1 0,1 3 0 0,6-8-1 15,-2 4-1-15,9-2-1 0,0-5-2 0,5 3-2 0,1-3-1 16,1-3 0-16,5 3-1 0,8-3-1 0,-8-6-2 16,14 6 0-16,-2-1 0 0,2-3 1 0,-1 3 1 15,7 1 0-15,7-1-3 0,-1 5 0 0,2-5-3 0,4 7-3 16,2-3-3-16,-2 4-4 0,1 2-4 0,13 2-2 0,-6 3-1 15,6 0 0-15,7 3 0 0,-1 2 0 0,0 2 0 0,1 1 1 16,6 3 1-16,0 0 0 0,1 3 1 0,5-3 2 16,0 4 0-16,-5-1 0 0,6 1-1 0,-2 0 0 15,3-1 0-15,-3 1 1 0,3 3-2 0,-2-3 0 0,2 0 0 16,-9-1 0-16,1-3 0 0,1 3 1 0,-8 1 0 0,1-4-1 16,-1 4 0-16,-5-4-4 0,-1 0-5 0,-1 1-8 15,-5-5-11-15,0 3-14 0,-1-2-18 0,7-1-18 0,-6 1-22 16,6-2-22-16,0-2-28 0,0 0-56 0,0 0-107 15,0-1-82-15,-12-3-49 0</inkml:trace>
  <inkml:trace contextRef="#ctx0" brushRef="#br0" timeOffset="50503.81">7879 11221 156 0,'0'4'441'0,"0"2"-111"0,6-1-135 16,8 2-83-16,5-7-45 0,13 4-19 0,1-4-8 15,0 0 0-15,6-4 1 0,6 4 0 0,7-4 1 0,7-4 0 16,0 6-1-16,6-6-3 0,0 4 0 0,0-3-4 0,7 3-2 16,0-2 0-16,-1 0-2 0,8 0-4 0,-1 3-3 0,6-5-3 15,0 4-3-15,2-4 3 0,-1 6-6 0,0-6-4 16,-1 4-3-16,-6 0-1 0,-6 1-1 0,0-1-3 0,-13 0-7 15,-2 4-16-15,-10-3-9 0,-2 3-12 0,-5 0-14 16,-8 0-16-16,-6 3-19 0,0-3-28 0,-7 0-44 0,1 4-63 16,-13-4-115-16,-7 0-63 0</inkml:trace>
  <inkml:trace contextRef="#ctx0" brushRef="#br0" timeOffset="51081.9">9326 11430 167 0,'0'-4'428'0,"13"-3"-106"0,-7 3-125 16,6-4-85-16,8 6-48 0,0-6-24 0,-7 4-11 0,13-3-2 15,-6 3-1-15,6 1 0 0,-7 3 0 0,7-4 6 0,7 4-6 16,-1 0-5-16,2 4-3 0,-2-4-4 0,-7 7-3 16,9-4-1-16,-9 5-3 0,1 2-5 0,-6 2 3 15,-7-1 2-15,1 3 0 0,-2 1 1 0,-6 4 2 0,-6-1-1 16,0 0 1-16,-6 0 0 0,-6 1-2 0,-2 2 0 0,-5-1-1 15,-7-3-1-15,0 2-2 0,-7-1 0 0,1-3-1 0,-7 3 1 16,-1-4 0-16,-5-2 0 0,5 2 3 0,-5-7 5 16,-1 4 2-16,7-3 2 0,-6-2 4 0,-1-1 4 15,7-5 1-15,0 0 3 0,-1 0 2 0,2-5 0 0,5 2 1 16,1 0 0-16,-1-5-1 0,7 5 0 0,6-9-2 0,1 5-3 16,5-3-5-16,8 2-2 0,6-3-6 0,0 1-4 15,6-2-3-15,1 5-5 0,6-4-3 0,5 4 1 0,2-2-3 16,7 3 1-16,0 3 0 0,5 3 0 0,1 0 1 15,-1 0 1-15,1 3 1 0,-1 1 0 0,8 3 1 0,-8 0 0 16,7 4 0-16,0 0 0 0,0-3 0 0,1 2 0 0,-3 5 0 16,3-4 0-16,0 3-3 0,-1-2 3 0,0 2-2 15,-1-3 2-15,2 1-1 0,5-1 0 0,-5 0 1 0,-1-1-4 16,6 1-2-16,1-3-7 0,-1-1-9 0,8-3-12 16,-1-1-13-16,7 1-17 0,0-4-22 0,-1 3-24 0,14-6-53 15,-7 3-92-15,0-7-108 0,0 3-61 0,-7-3-29 0</inkml:trace>
  <inkml:trace contextRef="#ctx0" brushRef="#br0" timeOffset="51737.81">11939 10810 174 0,'0'0'315'0,"-14"0"-76"0,8 0-72 15,0-3-59-15,-1 3-38 0,0 0-19 0,-6 0-9 0,7 0-4 16,0 0 1-16,-2 0-1 0,2 0-3 0,0 0-2 16,6 0-3-16,-7 0-4 0,1-4-5 0,-1 4-5 0,1 0-3 15,-1 0-4-15,7 0 0 0,-6 0 0 0,-1 4 0 0,0-4 1 16,1 0-1-16,6 3-1 0,0-3 0 0,-6 0 1 16,6 0-2-16,0 0-1 0,0 0 0 0,0 0-1 0,0 4 1 15,6-4 1-15,0 0 0 0,1 0 0 0,6 4 3 16,-6-4-2-16,12 4 1 0,0-4 0 0,-5 0-2 0,12 0 2 15,7 3-2-15,-7-3 0 0,13 0-2 0,0 0-2 0,6 0 2 16,1 0-1-16,0 0-1 0,-1 0-2 0,1-3 0 16,-7 3 0-16,6 0 0 0,-5-4 2 0,-8 4-3 15,7-4 0-15,-6 4 2 0,-1-4 0 0,-6 4 0 0,-6 0-1 16,-1-3 1-16,1 3 1 0,-6 0 1 0,-8-4 2 0,0 4-2 16,1 0 1-16,-1 0 1 0,-6 0 0 0,0 0-7 0,0 0-8 15,0 0-11-15,-6 0-14 0,-1 0-19 0,1 0-19 16,0 0-43-16,-8 0-73 0,-6 0-129 0,1 0-69 15,-13 0-33-15</inkml:trace>
  <inkml:trace contextRef="#ctx0" brushRef="#br0" timeOffset="52003.38">11659 10986 231 0,'0'4'366'15,"0"0"-116"-15,0-1-101 0,6-3-64 0,7 4-33 0,0-4-16 16,6 4-7-16,1-4-2 0,6 0-3 0,7 0 1 0,-1-4-3 15,13 4-1-15,-5-4-1 0,-1 4-6 0,6-3-6 16,1 3 0-16,6-4 0 0,0 0-4 0,0 1 0 0,1-1-2 16,-8 4-1-16,7-4 2 0,-5 1 1 0,-2-1-1 15,1 4 1-15,-14-4 0 0,7 0 2 0,-13 4 1 0,0-3 0 16,-7 3 1-16,1-3 1 0,-7 3 6 0,-6 0 5 0,-1-4 6 16,1 4 5-16,-7 0 3 0,0 0 3 0,0 0 2 15,0 0 0-15,0 0-5 0,-7 0-6 0,7 0-5 0,-6 0-6 16,6 0-8-16,0 0-9 0,-7 0-8 0,7 0-13 15,-6 0-14-15,6 0-21 0,-7 0-31 0,7-4-62 0,-6 4-118 16,6 0-84-16,-6-3-55 0</inkml:trace>
  <inkml:trace contextRef="#ctx0" brushRef="#br0" timeOffset="58908.21">15359 9861 104 0,'7'-3'153'0,"6"-1"-42"0,-2 1-38 15,-2-1-27-15,2 4-18 0,-3-3-11 0,-1-1-1 16,-1 4 1-16,7-4-1 0,-7 0 4 0,1 4 2 0,0-3 2 16,-1 3 4-16,0-4 4 0,2 0 2 0,-2 4 0 0,0 0 3 15,1-3 3-15,-1 0 0 0,-6 3-1 0,0-4-1 16,7 4-3-16,-7-5-3 0,0 5-5 0,0-3-5 0,0 3-5 16,0-3-4-16,0 3-2 0,0-4-2 0,0 4-3 15,0 0-1-15,0 0-3 0,0 0 0 0,0 0-2 0,0-4 1 16,0 4 1-16,5 0 0 0,-5 0 2 0,0 0 0 0,0-3 2 15,8 3 3-15,-8 0 3 0,6-4 1 0,-6 4 0 16,6 0 3-16,-6-4 0 0,0 4 3 0,8-4-1 0,-8 4-1 16,0 0-3-16,6-3 0 0,-6 3 1 0,6 0-2 0,-6 0 1 15,0-5-1-15,0 5-1 0,0 0 1 0,0 0 0 16,0-2-1-16,0 2 0 0,0 0-1 0,0 0 1 0,0 0 2 16,-6 0-2-16,6 0-1 0,-6 0 1 0,6 0 0 15,-8 0-3-15,2 0 2 0,-8 0-3 0,9 0 1 0,-2 0 0 16,1-4 0-16,-1 4-1 0,-5 0-1 0,4 0 0 0,2-3 0 15,0 3-1-15,-8 0-1 0,8 0-2 0,0-4 1 16,-1 4 0-16,1 0-3 0,-9 0 3 0,10 0-2 16,-10 0-1-16,-2 0 1 0,-3 4 0 0,1-4-2 0,-7 3 0 15,-2 1 2-15,3-2-1 0,-1 3 1 0,0-2 1 0,-8 5 0 16,9-4 0-16,6 3 0 0,-1-3 1 0,-6 2 0 0,7 3 0 16,5-3-2-16,2 2-2 0,-3-1 1 0,10 1 3 15,-1-1-2-15,-1 0 1 0,7-4 0 0,0 5-2 16,0-4 1-16,7 4 1 0,-1-5-1 0,8 3-1 0,-3-2 2 15,10 4-1-15,-2 0-1 0,7-5 3 0,0 5-1 0,12 2 2 16,-4-2-2-16,6-1 1 0,-3 0-1 0,3 5 0 16,6-5-1-16,-7 3-2 0,0 2 0 0,1-2 0 0,-8 1 0 15,1 0-2-15,-1 3 2 0,-6-2 1 0,-7 3-1 16,1 0 2-16,-7-1-2 0,0 1 2 0,-6-1 1 0,-7 1 0 16,-7 0 0-16,-6 3-1 0,7-3 0 0,-14 0 2 0,1-1-1 15,-8 1-1-15,1-1 0 0,-6-3 2 0,-1 0 1 16,7 1 2-16,-6-5 0 0,4 0 0 0,-3-4 5 15,-2 5 4-15,7-8 5 0,0 4 0 0,0-4 2 0,7-4 1 16,-7 4 0-16,6-4 0 0,7-3-4 0,0 0-2 0,0-4-5 16,7 3-2-16,-2-7-3 0,8 1-1 0,0-1-2 0,8 1 0 15,-2-4-1-15,-1-5-1 0,10 9-3 0,-3-9 1 16,2 6 0-16,-1-5-2 0,-1 0 0 0,2-4 0 0,-3 4 0 16,4-4 0-16,-10 4 1 0,9-3-2 0,-7 2 1 15,-7-2 0-15,7 4 1 0,-1-2-1 0,-12 1 0 0,6 4-1 16,-7 0 0-16,0-1 1 0,7 5 0 0,-14 3-3 0,9-1 2 15,-2 1-2-15,-1 4-1 0,-3 0-2 0,5 3-5 16,-8 0-5-16,8 4-8 0,-7-3-8 0,6 3-9 0,0 0-14 16,1 3-13-16,0 1-17 0,-1 0-24 0,7 3-39 0,7 0-65 15,-1-3-133-15,7 3-67 0</inkml:trace>
  <inkml:trace contextRef="#ctx0" brushRef="#br0" timeOffset="59704.8">16343 9854 23 0,'0'-3'338'16,"7"3"-80"-16,-7-4-74 0,6 4-58 0,-6 0-40 16,6 0-21-16,-6-3-11 0,0 3-5 0,8 0-5 0,-8 0-2 15,0-4-2-15,0 4-5 0,0 0-4 0,0 0-3 16,0 0-3-16,0 0-4 0,0 0-1 0,0 0-2 0,0 0 0 16,0 0 0-16,0 0 0 0,0 0-2 0,0 0-2 0,-8 0 0 15,8 0-1-15,0 0 0 0,0 0-2 0,0 0-2 16,-6 4-1-16,6-4 1 0,-6 0-1 0,6 0-2 0,-7 3-1 15,7-3 0-15,0 0-1 0,0 0 0 0,-6 4-2 16,6-4 0-16,-7 0 1 0,7 3 1 0,0 1-3 0,-6-4 1 16,-1 3-1-16,7 5 2 0,-6-4 0 0,-1-1 0 15,0 2 0-15,-6 2 3 0,0-5 1 0,1 6 0 0,-8 4 1 16,-6-5 0-16,0 3 0 0,-7-1 0 0,8 1-1 0,-2 1-1 16,-5 4 0-16,5-5-1 0,-5 5-2 0,6-3 0 15,0 2-1-15,-1 1 0 0,1-5 0 0,1 9-2 0,-7-4-2 16,5-1 2-16,-5 5 0 0,-1-2-1 0,0 2 1 15,0-1 0-15,1 1 0 0,-1-1 0 0,1-3 4 0,6 3-3 16,7-6 0-16,-1-2 0 0,7 1 0 0,6-3 0 16,-6-6 1-16,13 3 1 0,-6-2-3 0,6 1 1 0,0-1 1 15,0-3 0-15,6 4-2 0,1-4 1 0,6 0 0 0,6 0-1 16,1 0 2-16,6 0 1 0,0 0-1 0,13 0-1 16,-6-4 3-16,12 4 3 0,-5 0-3 0,5 0-1 0,1-3-2 15,-1 3 0-15,7 0-1 0,-7-4 1 0,8 4 1 0,-1 0-6 16,0-3 3-16,0 3 1 0,7-5 0 0,0 5 1 15,-1-2-1-15,1 2 0 0,0-4 0 0,-1 0 0 16,-5 0-1-16,6 4 1 0,-8-3 1 0,1 3 0 0,1-4-1 16,-8 4 0-16,-5-4 0 0,-2 4 0 0,-5-4 0 0,-1 2 0 15,-5 2-1-15,-8 0 0 0,-6 0 1 0,0 0 1 0,0-5 0 16,-6 5 2-16,-1-3 2 0,-6 3 1 0,0-4 2 16,0 0 3-16,-6 1-1 0,6-5 1 0,-7 1 2 15,-6 0 3-15,0 0 0 0,0-4 5 0,0 3 8 0,-8-3 5 16,2-3 5-16,7 2 4 0,-7-3 5 0,-1 1 6 0,0-1 3 15,1 1-2-15,-2-1-6 0,1-3-5 0,2 2-1 16,-2-1 0-16,1-2-7 0,0 1-5 0,-1 0-3 0,1 3-2 16,-7-2-2-16,6-2-1 0,0 0-2 0,-5 5-4 15,-2-1-3-15,7 0-1 0,-6 5-4 0,7 2-1 0,-1 1-2 16,0-1-3-16,7 2-9 0,8 2-16 0,-10 4-20 0,3-5-16 16,6 10-11-16,-1-5-20 0,0 4-20 0,-5 2-20 15,6 2-14-15,-2-1-16 0,8 1-24 0,-6 2-54 0,6-3-117 16,-6 1-61-16,6-1-38 0</inkml:trace>
  <inkml:trace contextRef="#ctx0" brushRef="#br0" timeOffset="60142.09">14388 10481 10 0,'-19'0'169'0,"6"0"-73"0,0 0-63 16,7 0-53-16,-8-5-52 0,1 5-59 0</inkml:trace>
  <inkml:trace contextRef="#ctx0" brushRef="#br0" timeOffset="60970.02">14193 10524 223 0,'-13'5'253'0,"6"-2"-85"16,1 1-61-16,0-1-44 0,-1 1-28 0,7 0-13 0,-6 0-9 16,6-1-4-16,0 1-1 0,-7-1-1 0,7 1 0 0,0-1 0 15,0-3 0-15,0 4-2 0,0 0 1 0,0-4 0 16,0 4 3-16,0-4 2 0,0 3 3 0,0-3 4 15,0 4 2-15,0-4 0 0,0 4 3 0,0-4 1 0,7 0-3 16,-7 3 0-16,0-3 0 0,6 3-2 0,-6-3-3 0,7 5 5 16,-1-5-3-16,7 4 3 0,0-4 4 0,7 3-2 15,-1-3-1-15,13 3-2 0,0-3 3 0,15 5-2 0,-2-5-3 16,13 0 0-16,9-5-11 0,10 5 1 0,1-3 0 16,7 0 2-16,6-1-2 0,8-1 1 0,4 2 0 0,9 0-1 15,5-5 6-15,-2 5 0 0,24-5 2 0,4 1 2 0,7 0 5 16,13 0 0-16,6-1-1 0,14 1-1 0,12 0 1 15,1-4 0-15,12 3-2 0,7 1-4 0,-8-3-3 16,9 2-2-16,-7-3-1 0,-7-1 1 0,-13 6-2 0,-6-3-1 16,-14-1-1-16,-12 3 1 0,-14-1-2 0,-6 4-1 0,-20-3 0 15,-13 4-3-15,-13-4 1 0,-12 3-1 0,-14 4 0 0,-8-4-2 16,-9 0 0-16,-10 4 0 0,-11-3 0 0,-1 3 0 16,-14 0-3-16,1 0-4 0,-13 0-8 0,-6 0-13 0,-7 0-16 15,-13 0-21-15,-20 3-39 0,-6 1-51 0,-6-4-118 0,-21 4-95 16,-12 2-53-16</inkml:trace>
  <inkml:trace contextRef="#ctx0" brushRef="#br0" timeOffset="61298.27">13978 11081 127 0,'26'-3'118'0,"-7"-2"-50"0,7 3-44 0,7-2-34 16,-13 1-28-16,6-1-19 0,0 4-9 0,0-4-4 0,-7 0 7 16</inkml:trace>
  <inkml:trace contextRef="#ctx0" brushRef="#br0" timeOffset="61704.23">14304 11044 78 0,'19'0'101'0,"-5"-2"17"0,-2 2 8 16,2 0 1-16,-2-5-6 0,1 5-13 0,-6 0-18 0,0 0-21 15,-1-2-17-15,8 2-13 0,-9 0-5 0,-5 0-5 16,7 0 1-16,-7 0 1 0,6 0-1 0,-6 0 2 0,0 0-1 16,0 0-2-16,0 0-2 0,0 0-1 0,0 0 0 15,0 0-1-15,0 0-2 0,0 0-1 0,0 0-2 0,0 0-1 16,0 0-2-16,0 2-2 0,-6-2-3 0,6 0-4 0,-7 5-2 16,2-3-1-16,-3 3 0 0,-4 2-3 0,-2 1-2 15,-5-1 1-15,-1 0 1 0,1 0 0 0,-7 8 0 16,0-5-2-16,0 2 1 0,0 2 3 0,-1-3-2 0,1 5-1 15,1-2 1-15,-1 1 1 0,-7-1-2 0,7-3 1 0,0 3 0 16,0 2-2-16,6-6 0 0,-7 5 2 0,2-1-1 0,5-2 0 16,0-1-1-16,2 1 0 0,-2-3-1 0,0 3 1 15,13-2 1-15,-5 2-1 0,5-5 0 0,0 1 1 16,1-5 0-16,6 1 3 0,6-1 3 0,1 1 0 0,6-4 0 16,0 0 1-16,13 0 1 0,0-4 0 0,13 1 0 0,1-1-1 15,5-3-1-15,1 0-1 0,13 3-1 0,-8-3-2 16,8 0 0-16,0-1 0 0,-1 1 0 0,7-1-2 0,0 4 0 15,-7-4-1-15,9 2 1 0,-9 2-1 0,-6-3 1 0,-6 3-1 16,-1 0 0-16,-6 0 0 0,-5 2 0 0,-9 2 0 16,0-5 0-16,-4 5 0 0,-8 0-1 0,-6-3-3 0,-1 3-1 15,0 0-2-15,1 0-4 0,-1 0-8 0,-6 0-6 16,7 0-8-16,-7 0-15 0,0-4-14 0,0 4-24 0,0 0-37 16,-7-4-54-16,-6 4-93 0,1-3-83 0,-8-1-40 15</inkml:trace>
  <inkml:trace contextRef="#ctx0" brushRef="#br0" timeOffset="61985.6">14440 11169 379 0,'-6'-6'307'0,"-1"1"-87"16,2 2-80-16,-9-1-48 0,14 0-24 0,-6 1-9 0,-1 3-8 16,0-4-2-16,7 0-6 0,-6 4-6 0,6 0-5 0,0 0-6 15,0 0-8-15,0 4-5 0,0-4-5 0,0 4-4 16,0 3-3-16,0 0 1 0,0 4 0 0,0 0 1 0,-7 1 2 15,7 2 0-15,-6 5 1 0,6-1 2 0,-6 0 2 16,6 5 1-16,0 2 0 0,0-4 0 0,0 6 0 0,0-2 0 16,0 4-2-16,6-4-2 0,-6 2 0 0,6-1-1 0,1-1 0 15,-1-3-1-15,1 4 0 0,0-4 1 0,5-5-1 16,-4 3-1-16,-3-2 1 0,8-4 0 0,-7 1-1 0,2-4 0 16,-2-4-2-16,1 4 1 0,-1-7-1 0,0 3-1 15,2-3-6-15,-2-1-9 0,6 1-13 0,2-4-20 0,-1 0-28 16,0 0-41-16,6-4-68 0,1 1-125 0,0-4-76 15,-7-1-40-15</inkml:trace>
  <inkml:trace contextRef="#ctx0" brushRef="#br0" timeOffset="62547.95">15490 11294 83 0,'0'-8'435'0,"0"6"-78"0,0-6-124 15,6 4-95-15,-6 0-51 0,0-3-30 0,7 3-19 16,-7 1-5-16,0-1-5 0,0 4-3 0,0-3-2 0,6 3-3 16,-6 0-3-16,0 0-7 0,0 0-2 0,0 3-4 0,0-3-3 15,0 4 1-15,0 3 0 0,0 0 0 0,-6 1 0 16,-1 2 2-16,1 2 0 0,-8-1 0 0,2 3 1 0,-2 1-1 15,-5-3 1-15,-2 2 2 0,1 4 0 0,-4-3 1 16,-2 3 0-16,0 1 1 0,0-5 1 0,-7 5 0 0,7-6 3 16,-7 7 0-16,6-6 1 0,2 1 0 0,0-1 2 0,-1 1-2 15,6-1 0-15,0-2-2 0,1-2-1 0,4 1-3 16,10-3-2-16,-8 0-2 0,13-1 0 0,-7 0 1 16,7 0-1-16,7-3 1 0,-7 3-2 0,13-3 1 0,-8 0 0 15,15-1 0-15,1 1-2 0,-2-4 1 0,7 4-2 0,0-4 0 16,12 4-1-16,-4-4 0 0,6 0 0 0,-3 3 0 0,3-3 1 15,-7 0-1-15,4 0 0 0,4 0 1 0,-8 0-2 16,6 0 0-16,-1 0 1 0,-4 0 0 0,-2 0 0 16,7 0-1-16,-6-3 2 0,6-1-1 0,-7 4 1 0,1-4-1 15,6-3 1-15,-6 3-1 0,-1-3 0 0,-6 3 0 0,1-7 0 16,-2 4 1-16,-5 0-1 0,0-1 3 0,-8 0 5 0,-5-3 3 16,0 1 3-16,-7-2 3 0,-7 2 5 0,0-1 5 15,-5-4 5-15,-2 0 1 0,-5-3-3 0,-13 4-1 16,5-4-2-16,-5-2 3 0,0-1 1 0,-8-4-2 0,1 2-3 15,0-2-1-15,-1-2-3 0,2 2-1 0,5-1-1 0,0 1-7 16,1 2-6-16,6 2-4 0,0 3-2 0,-1 3 1 16,15 1-1-16,-8 2-3 0,7 1-7 0,7 4-15 0,-9 0-17 15,15 3-18-15,-5 0-19 0,10 1-19 0,3 3-17 16,5 0-25-16,6 0-37 0,1 0-74 0,6 3-111 0,-1-3-63 16,3 0-27-16</inkml:trace>
  <inkml:trace contextRef="#ctx0" brushRef="#br0" timeOffset="62907.3">16180 10877 426 0,'7'-8'451'0,"0"-3"-155"16,-1 4-133-16,14-1-75 0,-1 4-41 0,1-2-20 0,5 2-13 15,8 0-4-15,-7 1-3 0,7-1-3 0,-7 4-1 0,7 0 0 16,-7 4-2-16,-7-1-4 0,6 5 1 0,-10-2-2 16,-3 3-2-16,0 1 0 0,-4 1 1 0,-8 0 1 0,-8 0 3 15,2 4 0-15,0-4 0 0,-6 3-1 0,-3-2 2 16,-3-1-1-16,4-1-2 0,2-2 1 0,-2 3 0 0,2-4 2 16,-9 0 1-16,15-3 4 0,-7 3 2 0,7-3 4 0,-1-1 4 15,1 1 4-15,6-4 5 0,0 4 2 0,-6-4 4 16,6 0 2-16,6 0 2 0,-6-4 1 0,6 4-2 0,7 0-4 15,0-4-3-15,14 1-5 0,-1-1-4 0,13 1-6 16,-1-1-3-16,9 0-6 0,3-3-2 0,10 3-5 0,-2 1-12 16,8-5-18-16,-1 5-25 0,7-5-43 0,6 1-79 0,-6 4-146 15,-1-5-90-15,-6 5-41 0</inkml:trace>
  <inkml:trace contextRef="#ctx0" brushRef="#br0" timeOffset="63438.18">16611 11434 224 0,'-14'0'303'16,"-5"0"-73"-16,6 2-66 0,0-2-51 0,5 0-34 15,-4 0-19-15,12 6-14 0,-7-6-8 0,7 0-5 0,0 0-2 16,7 0-3-16,-1 0-4 0,8 0-2 0,-1 0-2 0,7 0-1 15,6 0-2-15,-2 0-1 0,3-6-2 0,13 6-2 16,-7 0-2-16,5-2-2 0,-5 2-2 0,13-4 0 0,-7 4-2 16,6 0 2-16,1-4-2 0,6 4-1 0,0-4 0 15,7 4 0-15,-7-3-2 0,7-1-3 0,-1 4-8 0,-5 0-9 16,-8 0-13-16,7-4-16 0,-8 4-22 0,-3 0-40 0,-8-4-77 16,-7 2-133-16,-1-3-58 0</inkml:trace>
  <inkml:trace contextRef="#ctx0" brushRef="#br0" timeOffset="63656.89">17026 11294 407 0,'-5'-4'429'0,"-2"4"-145"0,0 4-122 0,7-4-72 0,0 4-41 16,0-1-26-16,7 5-11 0,0-2-5 0,-2 2-1 15,10-1 1-15,-3 5-1 0,2-2 0 0,-1 2 0 16,0 3 0-16,0-1 0 0,-2 4 0 0,4-3 0 0,-2 1-5 15,0 1 1-15,0 2 1 0,0-5-1 0,-6 4 1 0,-1 1-2 16,0-5-4-16,8 5-3 0,-8-5-6 0,-1 2-8 0,3-3-14 16,12-1-21-16,-9-1-29 0,10-4-55 0,-1 4-84 15,-1-7-102-15,1-1-53 0</inkml:trace>
  <inkml:trace contextRef="#ctx0" brushRef="#br0" timeOffset="63906.83">17900 11286 255 0,'0'-2'489'0,"0"2"-49"0,0 2-175 0,7 2-114 0,-7 4-65 16,7 3-40-16,-1 1-18 0,1 2-6 0,-7 1 1 0,6 3-1 16,-6 0 4-16,6 3 3 0,2 2 3 0,-2-2 0 15,0 1 0-15,8 5-2 0,-2-6-4 0,1 1-4 0,0 0-2 16,0 0-4-16,7 0-3 0,-7-3-3 0,7 3-3 0,-8-4-1 15,2 0-2-15,-2 1-1 0,2-2-2 0,5-2-6 16,-5-1-8-16,4-2-10 0,-4-4-12 0,-1-1-15 0,7 0-22 16,-1 1-23-16,-6-4-21 0,-1-1-29 0,2-3-58 15,-1-7-113-15,-13 3-70 0,0-7-41 0</inkml:trace>
  <inkml:trace contextRef="#ctx0" brushRef="#br0" timeOffset="64250.5">17732 11214 153 0,'0'-8'466'0,"0"2"-47"0,6-2-169 0,0 4-110 0,14-4-64 16,-7 1-36-16,0-1-16 0,6 1-7 0,1 0 0 15,-1 0-1-15,1-4 1 0,6 4 2 0,0-4 1 16,7 3 1-16,-1-3 0 0,1 0-1 0,-1-1-4 0,1 3 1 15,-7-3 2-15,6 4 1 0,1-1 1 0,0-3 2 0,-7 1 0 16,-7 4-1-16,8-1 1 0,-14 5-1 0,-1-5-2 0,2 8-1 16,-8-3-5-16,0-1-2 0,2 0-3 0,-2 4-2 15,0 0-1-15,-6 0-5 0,7 0 1 0,-2 4-1 0,3-4-1 16,-8 7 0-16,12-3 1 0,-5 0 2 0,-1 3 1 16,2 4 1-16,4-4 0 0,-5 4 2 0,0 1 0 0,-1-2 0 15,0 5-1-15,1-1-1 0,-1-2 0 0,1 2 2 16,0 1 0-16,5 3-1 0,-5-3 0 0,6-1-1 0,-1 5-3 15,2-5-9-15,5 5-17 0,1-1-18 0,6-3-21 0,1-1-21 16,-1 4-28-16,-1-3-40 0,1-1-66 0,0-2-120 0,-6-1-72 16,7 1-36-16</inkml:trace>
  <inkml:trace contextRef="#ctx0" brushRef="#br0" timeOffset="64547.48">19001 11471 284 0,'-12'0'479'0,"-8"0"-79"0,1 2-159 16,5 3-103-16,-5 2-59 0,6-3-34 0,0 3-20 15,0 0-9-15,6 0-4 0,0 4-2 0,7 0-2 0,0 0 0 16,7 1-1-16,13-2 0 0,-7 5 0 0,13-3-2 16,-6 1-3-16,5 3-1 0,1-7 0 0,1 7 0 0,-1-5-1 15,-6 0 0-15,6 0 0 0,-7 3 0 0,-6-2 0 16,0-2-1-16,-7-3 2 0,-6 5-1 0,0-1 2 0,-12 3 2 15,-1-2 0-15,0-1 2 0,-7-4 2 0,-13 1 2 0,8-2 0 16,-9 2 2-16,2-1 0 0,-7-3-1 0,0 0 1 0,7-1-2 16,-1-3 0-16,7 0-3 0,0 0-11 0,0-3-20 15,12-1-28-15,1-4-37 0,7 1-73 0,6 0-127 16,6-8-85-16,1 4-66 0</inkml:trace>
  <inkml:trace contextRef="#ctx0" brushRef="#br0" timeOffset="64828.64">19113 10968 7 0,'19'-4'450'0,"0"0"-11"0,8 1-173 0,-1 3-124 15,-6 0-65-15,6 3-33 0,-7-3-16 0,1 8-6 0,-8-1-3 16,2 4-1-16,-3 0 1 0,4 0-2 0,-10 4-1 15,3 4-3-15,-2-5-1 0,0 3-4 0,-6 3 2 0,0-6-1 16,8 1 3-16,-2-1 9 0,0 1 10 0,8-3 11 0,-2-6 11 16,-5 2 12-16,6 0 13 0,6-5 14 0,-5 1 13 15,12-4 6-15,-7 0 0 0,13-4-6 0,1 1-6 16,7-5-9-16,5 0-15 0,1 2-16 0,5-6-15 0,2 1-21 16,-1 4-35-16,7-4-46 0,-8-1-44 0,2 2-52 0,5-5-70 15,-5 3-168-15,-14 3-92 0,-1-3-63 0,-5 4-19 16</inkml:trace>
  <inkml:trace contextRef="#ctx0" brushRef="#br0" timeOffset="75638.45">19145 6360 58 0,'0'-5'223'0,"0"5"-34"0,0 0-35 15,0-2-36-15,0 2-32 0,0-4-27 0,0 4-17 0,0-4-14 16,0 4-8-16,0-4-3 0,0 1-1 0,0 3 0 0,0-4-3 15,0 0 0-15,0 4 0 0,0-4 1 0,6 2 3 16,-6-3-1-16,8 5-2 0,-2-3-1 0,7-1-1 0,-7-1 0 16,7 2 1-16,0-4 0 0,7 3-3 0,-7 1 0 15,6-5 2-15,-6 4 1 0,7-3 1 0,0 4 1 0,-1-4-2 16,1 3-1-16,0-4 0 0,-2 5 1 0,9-4-3 0,5 0-1 16,1-1 0-16,7 1-1 0,-2-1-1 0,15 2 0 15,-2-6 1-15,8 1-1 0,6 3 2 0,1-7 0 0,5 5-1 16,8-1 0-16,5 0-1 0,1-3-1 0,6 2-1 15,6-3-1-15,0 1 2 0,9 3-3 0,5-3 0 0,-7-1 0 16,7 0-1-16,-1 0 0 0,1 1 0 0,0-1-1 0,-2 0-1 16,2 1 0-16,-12-1 1 0,-2 1 0 0,-5-1 2 15,-14 0-2-15,1 4 3 0,-8-4 3 0,-12 0 2 0,-7 5 2 16,-7-1 3-16,-6 0 4 0,-13 4 1 0,-6-4 4 16,-14 3-1-16,1 1-3 0,-7 0-3 0,-7-5-2 0,-13 9-2 15,2-8-5-15,-8 8-2 0,-7-5-3 0,-6 1-2 0,0 2 1 16,-7 3-2-16,0-2 1 0,-5 0 0 0,5 0 0 15,7 1 0-15,-1-1 0 0,15 4 0 0,-1-4 0 16,6 0 0-16,7 4-1 0,0-3 2 0,13 3-1 0,0 0 0 16,13-4-1-16,0 4 1 0,7 0 0 0,12-3 0 0,1 3-2 15,6 0 0-15,7 0-1 0,-1 0-1 0,7 3 0 0,1-3-1 16,-8 4-2-16,1 3 0 0,-1-3 2 0,-7 3-2 16,-5 1 3-16,1-2 1 0,-2 6-2 0,-13-4 2 15,1 3 0-15,-8 0 1 0,2-1 0 0,-14 1 0 0,0 4-1 16,-14-4 2-16,2 4 1 0,-14-4-2 0,0 3 0 0,-7 1-1 15,0-4 2-15,1 4-2 0,0 3-10 0,-7-3-19 16,6-1-31-16,7-3-62 0,-6 3-160 0,-1-2-89 0,-1 3-59 16</inkml:trace>
  <inkml:trace contextRef="#ctx0" brushRef="#br0" timeOffset="80090.67">18454 8579 223 0,'14'-3'246'0,"-2"-1"-74"0,1 4-61 0,0 0-42 0,1 0-22 16,-1 0-12-16,-1-3-6 0,-4 3-2 0,-2 0-4 16,0 0-4-16,7 0-2 0,-6 0-2 0,-1 0-3 0,1 3-4 15,6-3-1-15,-6 0 0 0,-2 0-1 0,9 4 2 0,-1-1 2 16,0-3 1-16,0 5 1 0,6-5 2 0,7 0 1 0,6 2 0 16,1-2 2-16,7 0 0 0,5 0 1 0,1 0-3 15,6 0-1-15,0-2 0 0,1 2 0 0,5 0 0 16,1 0-3-16,0-5-1 0,6 5-2 0,0 0 1 0,-6-3-1 15,12 3-2-15,-6-4-2 0,0 4 0 0,7 0-1 0,0-3-1 16,0 3 0-16,-1-8-1 0,8 8 1 0,-2-7-1 16,2 3 1-16,-2-3 0 0,2 4 0 0,-7-6-1 0,6 3 2 15,0 2-1-15,0-3 0 0,-6-1 2 0,-7 1 0 16,6 3 2-16,-5-3 0 0,-7 4 1 0,0-5 1 0,-2 1 1 16,-4 2 0-16,-1-2 1 0,-6 5 3 0,-7-6 0 0,0 4 1 15,-8 0 2-15,-4 0 1 0,0 1 1 0,-7-4 1 16,-1 7 0-16,-1-7 0 0,-4 3 0 0,-7 4 1 0,0-8-1 15,5 5 0-15,-12-1 0 0,7 0-1 0,-7 1-2 16,-7 0-2-16,7-2-3 0,-6 2-1 0,0-1-2 0,-1 0-2 16,-6 1-3-16,0-1-1 0,-7 1 1 0,0-1-3 0,8 0 0 15,-15 0 0-15,9 1 0 0,-10-1 0 0,3 1 0 16,-1-2 0-16,0 3 0 0,-8-2-1 0,9 4 0 0,-1-4 1 16,0 4 0-16,7 0-2 0,-1 0 0 0,6 0 1 15,8-4 1-15,-7 4 0 0,13 0 0 0,-6 0-1 0,6 0-3 16,0 0 3-16,0 0 0 0,6 0 0 0,13 4-1 15,-5-4-1-15,6 0 1 0,6 4 1 0,6-4 2 0,1 4 0 16,6-2-1-16,0 3 0 0,-1-5 1 0,8 3-1 0,1 1 0 16,-2-1-1-16,1 1 1 0,-1 4 0 0,1-5 0 15,-1 4 0-15,-6-3-2 0,-6 3 1 0,-7 1-1 0,6-1-1 16,-18 4-3-16,-2-3 1 0,-4 2 0 0,-16 1-1 16,-4 5-1-16,-8-7 0 0,-13 11 0 0,-12-6 0 0,-7 4 0 15,-13 1-5-15,0-1-3 0,-7 0-6 0,0-4-9 0,-6 1-17 16,5 4-34-16,9-8-69 0,-2 0-165 0,2 4-76 15,-3-8-44-15</inkml:trace>
  <inkml:trace contextRef="#ctx0" brushRef="#br0" timeOffset="83183.55">16011 5598 78 0,'-6'0'194'16,"6"0"-32"-16,-8 0-31 0,8 0-30 0,-6 0-25 0,6 0-20 15,-6 0-15-15,6 0-10 0,0 0-5 0,0 0-3 0,0 0-1 16,0 0-1-16,0 0 0 0,0 0-1 0,0 0-2 16,0 0-3-16,0 0-2 0,0 0 0 0,0 0 0 0,0-4-3 15,0 4 0-15,0 0 0 0,0 0 0 0,0 0 0 16,0 0-1-16,0 0-2 0,0 0 0 0,0 0-2 0,0 0-1 16,0 0 0-16,0 0-3 0,0 0 0 0,0 0-1 0,0 0 0 15,0 0 0-15,0 0 0 0,0 0 1 0,0 0-1 16,0 0 1-16,0 0-1 0,0 0 1 0,0 0 1 15,0 0-1-15,0 0-1 0,0 0 2 0,0 0 0 0,0 0-1 16,0 0 1-16,0 0 3 0,0 0 0 0,0 0 2 0,0 0 2 16,-6 0 0-16,6 0 1 0,0 0 1 0,0 0 1 0,0 0-2 15,0 0-1-15,0 0 0 0,-7-3 0 0,7 3-2 16,0 0 0-16,0 0-1 0,0 0-2 0,0 0-1 16,-7 0 0-16,7 0-1 0,0 0-1 0,0 0 1 0,-6-5-1 15,6 5 0-15,0 0 1 0,0-3 0 0,0 3-1 0,0 0 1 16,0-4 0-16,0 4 1 0,0-4 1 0,0 4 1 15,0-4 0-15,0 4 2 0,0-2 1 0,0-3-2 0,6 5 1 16,-6-3-2-16,7-1 0 0,-7 1-1 0,0 3 0 16,7-4-3-16,-7 0 0 0,6 0 0 0,0 4 0 0,0-3 0 15,2-1-1-15,-2 1 1 0,0-1 0 0,1 1 1 0,6-1-1 16,-7-1-2-16,7 2 1 0,1 0 1 0,-8-5-1 16,7 5 1-16,0 0 1 0,0-2-1 0,1-2 1 0,4 2 0 15,-4-1 1-15,5-1-2 0,1 3 0 0,0-4-1 16,-1 2 0-16,1-6 1 0,-1 5-1 0,7 3 0 0,-6-7 0 15,-1 4 2-15,8 0-1 0,-8-1 0 0,6-3 0 0,8 5 0 16,-7-3 0-16,1-1-1 0,5 3 2 0,1-5-2 16,-7 4 1-16,6-1 0 0,7 1 0 0,-6-4 1 0,0 3-1 15,0 1 1-15,6-4-1 0,-7 5 1 0,1-3-1 16,-7-2 0-16,6 5 0 0,1-4 0 0,-7 3 0 0,-6-2 0 16,-1 3 1-16,1-1 1 0,-1 1 0 0,1 2 0 15,-1-2 1-15,-6 0-1 0,7 0 2 0,-7 3-3 0,-7-3 1 16,7-1-1-16,-6 5 2 0,-7 0-1 0,0-2 1 0,0 2-1 15,-7-5-2-15,1 8 2 0,-1-3-2 0,-7-1-1 16,-6 4 0-16,2-3-1 0,-1 3 0 0,-8 0 1 0,0 0-1 16,3 0 1-16,-2 0 0 0,6 3 1 0,0-3 0 15,-5 0-1-15,5 4 0 0,5-4-5 0,10 0 3 0,-8 0 0 16,7 0 1-16,-1 0 0 0,0 0 0 0,7 0 1 0,0 0 1 16,7 0 4-16,0-4-3 0,-1 4-1 0,7-3 0 15,-8 3 0-15,15 0 0 0,1-4 0 0,-2 4-1 0,7-4 0 16,-1 0 0-16,2 4 0 0,6-3-2 0,0-1 0 15,-1 1 1-15,1 3 0 0,-1-5-1 0,1 5 1 0,-7 0 1 16,0-2-1-16,-6 2 1 0,-1 2-2 0,1-2 1 0,-8 5-1 16,-4-2 1-16,-2 1-1 0,-12 3 1 0,-2 1-1 15,-4-1 0-15,-8 4 0 0,1 0 1 0,-7 0 1 16,6 4 0-16,-6-1-1 0,0 1 0 0,0 3-4 0,5 1-8 16,1-2-18-16,9 2-38 0,4 0-91 0,-6-2-139 0,7 3-87 15,-14-6-46-15</inkml:trace>
  <inkml:trace contextRef="#ctx0" brushRef="#br0" timeOffset="87182.62">900 7228 151 0,'-46'-4'250'0,"7"0"-58"0,-6 1-59 15,-2-1-41-15,3 1-25 0,5-1-17 0,-1 0-11 16,8 1-1-16,-1-1 1 0,7-1 2 0,-1 5-1 0,-5-2 4 15,14-3 4-15,-9 5 4 0,13-2 5 0,-5 2-1 0,6-4-3 16,1 0-2-16,-2 0-2 0,8 0-2 0,-1 4-3 0,7 0-6 16,0-4-6-16,0 4-5 0,0-3-5 0,7 3-3 0,-1-4-4 15,13 4-5-15,-4-2-4 0,9 2-2 0,9 0-2 0,7 0-2 16,5 0 1-16,14 0-1 0,13 0 1 0,0 0 0 16,12 0-1-16,14 0 0 0,-1 0 0 0,15 2 1 0,-2-2-1 15,1 0 0-15,6 0-1 0,1 0 1 0,-1 0 1 0,1-2 0 16,-2 2-1-16,1 0 1 0,-5 0 0 0,-9-6 1 0,2 6-1 15,-2-2 1-15,-4-2 1 0,-15 4-2 0,1-4-1 0,-13 4 0 16,-6-4 0-16,-9 1-1 0,-4 3 1 0,-7-4-1 16,-7 4 0-16,-13-4 2 0,0 4 4 0,-7 0 1 0,-5-4 1 15,-8 4 1-15,-6 0-2 0,0-2 0 0,-13 2 0 16,-7 0-4-16,-7 0-9 0,2 0-11 0,-7 2-13 0,-1 2-20 16,-7 0-24-16,15 0-43 0,-1 3-85 0,6 1-152 15,1-6-74-15,-2 6-34 0</inkml:trace>
  <inkml:trace contextRef="#ctx0" brushRef="#br0" timeOffset="88713.62">1114 9297 117 0,'0'0'373'0,"15"0"-94"0,-3 0-98 15,8 5-68-15,7-5-40 0,5 0-19 0,7 0-8 16,0 0-5-16,13 0-1 0,-7-5 0 0,8 5-3 0,5 0 2 16,1 0 0-16,6-4-1 0,0 4-2 0,0-3-2 0,1 3-2 15,5-4-1-15,0 4-1 0,-5-3-2 0,-1 3-3 0,7-4 0 16,-14 4 1-16,1-3-2 0,-7 3 0 0,-6 0-2 0,-14-4-2 15,-5 4-2-15,-7 0 1 0,-8 0-4 0,-6 0 1 16,-6 4 0-16,-18-4-2 0,-9 0 1 0,-11 3-2 0,-15 1 0 16,-12-1-3-16,-8 1-1 0,-11-1-3 0,-7 1-2 0,-1 4 0 15,-11-5 2-15,5 5 1 0,-7-5 4 0,8 5 4 0,6-4 3 16,6-1 5-16,7 2 2 0,6-3 1 0,14 2 2 0,6 0-1 16,5 0-4-16,15-4-3 0,6 3-2 0,7-3-4 15,4 0-3-15,10 0-2 0,-8 4-2 0,13-4-2 0,0 0 0 16,7 0-1-16,4 4 0 0,9-4 2 0,1 0 2 0,18 4 3 15,0-4 2-15,7 0 0 0,13 2 1 0,-2-2 2 0,9 0-1 16,6 0-1-16,6-2-4 0,-7 2-2 0,14 0-1 0,-7-4 0 16,1 4-2-16,5-4 0 0,0 4-2 0,-5-4 1 15,-1 4 0-15,-6-3 0 0,-1 3-2 0,-12-4 1 0,-1 4 0 16,-5-4-2-16,-15 4 1 0,-5 0-1 0,-13 0-1 16,-7 0 1-16,-6 0-1 0,-14 0-2 0,1 0 0 0,-13 0-1 15,-22 4 0-15,3-4 1 0,-15 4 2 0,-11-1-3 0,-2-3 0 16,-12 4 0-16,1-4 2 0,-2 4 1 0,-6-4 0 15,14 4 3-15,6-4 1 0,6 0 3 0,13 2 4 0,13-2 3 16,8 0 0-16,5 0 0 0,14 0-1 0,6 0-1 0,13 0-2 16,13 5 3-16,13-5-1 0,19 0 0 0,7 0 3 0,14 0 2 15,12 0 0-15,7-5 0 0,-1 5-1 0,8-2-3 16,5-2-3-16,1 0-1 0,7 0-4 0,-7 1-1 0,4-1-4 16,4-4-13-16,-2 6-23 0,-6-3-30 0,-7-2-34 0,-7 4-44 15,-5-5-58-15,-7 0-103 0,-13 2-124 0,-13-3-82 0,-14-1-28 16</inkml:trace>
  <inkml:trace contextRef="#ctx0" brushRef="#br0" timeOffset="90244.4">2706 7253 56 0,'-15'0'251'0,"4"0"-61"0,-3 4-57 15,-5-4-44-15,5 0-30 0,-4 4-16 0,-2-4-9 16,0 4-1-16,1-4-2 0,5 0-2 0,-5 2 0 0,6-2 0 31,0 0-2-31,-1 0-2 0,1 0 1 0,0 0-3 0,1 0-3 16,-1 5 1-16,-7-5-1 0,8 0-3 0,-8 3-1 0,-1 1-1 15,2-4-2-15,0 3-2 0,-1 5 1 0,7-4-1 0,-6 4 1 16,6-6 0-16,-7 9 0 0,0-3 1 0,8 3 4 0,-8 0 0 0,7 1 1 0,0-2-2 0,0 5 1 0,7-1-1 31,-1-3 1-31,0 4 2 0,0-1-2 0,7 5 1 0,-6-4-2 16,6 3 3-16,6-3-4 0,1 3 2 0,0 0-2 0,6 0-2 16,-7 1-3-16,8-1-1 0,-2 4-1 0,2-3-2 0,-1 3 0 15,6-1 0-15,-6 1-3 0,7 0-1 0,-7 1 0 0,6-2-2 0,0 1 0 0,1 0 0 0,-7 0 0 0,6 0 0 16,2-4 0-16,-1 5 0 0,-2-5 0 0,2 4 1 0,-1 0-1 15,-6-4 1-15,8 4 0 0,-9 1-1 0,8-2 0 0,-7 2 2 32,0-2 0-32,0 1-3 0,0 0 2 0,-8 0-1 0,10 0 0 0,-10 4 0 0,-5-4 1 0,7 0-1 0,-7 4 0 15,-7-5 0-15,7 4 0 0,-5-3 1 0,-2 1 1 0,-6-1-1 16,0 0-1-16,0 0 0 0,-6-4 0 0,-8 1 1 16,7-1-1-16,2-4 0 0,-2 2 0 0,-7-2 0 0,9-3-1 15,-2 0 1-15,-1-1 0 0,2-2 0 0,6-1-1 0,-7 0 0 16,8-2 1-16,-8 1 0 0,1-2 1 0,5 0-1 0,1-1 2 15,-7-3-1-15,8 5 1 0,-8-2-1 0,8-3-1 0,5 0 1 16,-6 0 0-16,7 0 0 0,-1 0-1 0,0 0 0 16,0 0 0-16,7 0 1 0,-6 0 1 0,6 0 0 0,0 0-2 15,0 0 0-15,0 0 0 0,0 0-1 0,0 0 1 0,0 4 0 16,0-2-2-16,6-2 1 0,-6 8 1 0,7-4 1 0,-7 0-1 16,0 3 1-16,7 1-1 0,0 3-2 0,-1-4 2 0,0 4-1 15,1 0-1-15,6 0 0 0,0-1 0 0,-6 2 1 16,6-1 1-16,-8 0 0 0,2-1 0 0,6 6 0 0,-6-5 0 15,-1-1 0-15,-6 5 1 0,0-4-1 0,0 0 0 0,0 0 1 16,-6 4 0-16,-1-5 0 0,1 1 0 0,-1 5 2 0,0-6-3 16,-5 1 0-16,6 0 1 0,-1 1-2 0,-6-2 1 0,7-3 0 15,-1 1 0-15,0-1 0 0,1 0 0 0,-7-2 0 0,6-3 0 16,0 6 0-16,1-8 0 0,-7 4 0 0,6-4 0 16,-5 3 1-16,-1-3-1 0,0 4 1 0,0-4-1 0,-1 0-1 15,2 0 2-15,5 0 0 0,-6 0-1 0,6 0-3 0,-5 0-1 16,4 0-3-16,-4 0-1 0,6 0-1 0,-8 0-4 0,2 0-2 15,5 0-2-15,-6 0 0 0,6-4 2 0,1 4 1 0,-8 0 0 16,8 0 1-16,0-3 4 0,-1 3 1 0,0 0 3 16,-5 0 0-16,5 0 2 0,1-4 0 0,6 4 2 0,-7-4-1 15,0 0 2-15,7 4 0 0,-6 0 0 0,6-2 1 0,-6-3 1 16,6 5 1-16,0-3-2 0,0 3 2 0,0 0-1 0,0-4 0 16,0 4-1-16,0 0 0 0,0 0-1 0,0 0 0 15,0 0 1-15,0 0 0 0,6 0-2 0,-6 0 0 0,6 4 1 16,-6-4 0-16,7 3-1 0,0-3 1 0,-1 5 0 0,1-3 0 15,-7-2 2-15,6 4-1 0,0 0 0 0,1 0 0 0,0-4 0 16,-7 7-1-16,0-3 0 0,6 0-1 0,-6-1 0 0,6 1-2 16,-6-1 2-16,0 1-1 0,0 3-1 0,0-3 2 0,0 0 0 15,0 0 1-15,0 3-1 0,-6-3 1 0,6 0-1 16,-6-1 0-16,6 4 0 0,-7-3 0 0,7-1 1 0,-7 1 1 16,1 0 1-16,6 0-1 0,-6-1 0 0,6-3 1 0,0 4 1 15,-7-4-2-15,7 3 0 0,-6-3-1 0,6 0 0 0,0 0-1 16,-7 0 2-16,7 0-2 0,0 0-4 0,0 0-7 0,0 0-13 15,0-3-16-15,0 3-30 0,7-4-42 0,-1 1-89 16,1-5-130-16,-1 4-64 0</inkml:trace>
  <inkml:trace contextRef="#ctx0" brushRef="#br0" timeOffset="90541.23">1636 8836 223 0,'-6'-4'434'0,"0"0"-118"0,-1 1-127 0,1 3-85 0,-1-4-50 16,7 4-27-16,-6 0-14 0,6 4-7 0,0-4-3 0,-7 3-2 15,1 5-1-15,-1-4 0 0,0 3 0 0,1 3 0 0,6-2 0 16,-6 3 0-16,-1 1 0 0,7-2 1 0,-7 1 0 16,7 0 2-16,-6 1 2 0,-1 2 1 0,7-3 1 0,0 0 3 15,-6-1 4-15,6 5 2 0,0-3 0 0,0-2 2 0,0 1-1 16,0 1 4-16,0-1 0 0,0-4 1 0,6 4-1 0,-6-4-1 15,7 1 0-15,-1-1 0 0,1 1 0 0,6-6 2 16,7 2-1-16,6 0 0 0,-1-4-2 0,21 0-2 0,-1 0-4 16,22-4-10-16,4 0-18 0,6-3-27 0,15 0-38 0,6 0-68 15,6-4-153-15,0-3-81 0,1-1-59 0</inkml:trace>
  <inkml:trace contextRef="#ctx0" brushRef="#br0" timeOffset="91416">3272 7935 234 0,'-6'-4'355'0,"-1"-3"-101"16,1 3-101-16,6-3-58 0,-7 2-31 0,7-1-14 16,-7 3-8-16,7-5-1 0,0 4-1 0,-6 0-2 15,6 0 2-15,-6 1-6 0,6-1-5 0,0 4-5 0,0-2-4 16,0 2-6-16,0 0-3 0,0 0-4 0,0 0-5 0,0 0-1 16,0 0-2-16,0 2 0 0,6-2-1 0,-6 4 0 0,6 3 0 15,-6 1 1-15,0-4-2 0,0 3 1 0,0 4 2 16,-6 0 1-16,6 0 0 0,0-1 2 0,0 5-4 0,6-3 1 15,-6 2 1-15,7 0 0 0,0 1 0 0,-7-1 2 16,6 6-1-16,1-5-1 0,-1-1 4 0,0 3-1 0,2-1 0 16,-8-2-2-16,6-3 1 0,0 4-3 0,-1-4 0 15,-5-3 1-15,9 1 0 0,-9-1 0 0,6-4-1 0,-6 4 0 16,0-5 1-16,0 1 4 0,0-4 5 0,5 4 9 0,-5-4 9 16,0 4 9-16,0-4 11 0,-5-4 7 0,5 4 6 15,0-4 4-15,-6 0 0 0,-3-3-3 0,4-1 3 0,5 0 2 16,-6-1-4-16,0-3 0 0,6 2-7 0,-14-6-4 15,8 2-3-15,-1-1 2 0,-6-3-5 0,6-1-7 0,-5 2-5 16,-2-3-3-16,8-1 0 0,0 3 0 0,6-4 1 0,0-3-9 16,0 2-7-16,6-2-3 0,-6 0-1 0,14-2-3 15,-8 2-2-15,0 2-1 0,7 2-2 0,-6-1 0 0,6 3-2 16,-1 1-1-16,2 0-1 0,-3-1 0 0,4 8-1 16,-2-3 0-16,0-1 0 0,0 5 0 0,-7-2 0 0,8 4 1 15,-8-3-2-15,7 4 0 0,0-1 2 0,-6 5-1 0,5-4 0 16,-6 3 0-16,2 1 0 0,-2-1-2 0,0 0 2 15,1 0 1-15,0 4-1 0,-7-3-1 0,0 3 0 16,6-4-1-16,-6 4-3 0,7 0-1 0,-7 0-6 0,6 0-2 16,-6 0-4-16,7 0-3 0,-1 0-2 0,1 0-2 0,-1 4-2 15,0-4 0-15,8 3 2 0,-1 1 1 0,-7 0 2 0,8 0 1 16,-8 3 1-16,7 0 1 0,-6-4 2 0,-1 9 2 16,0-4 1-16,1-2 2 0,0 6 1 0,-7-1 0 15,6-4 4-15,1 4 1 0,-7 0 1 0,6 0 2 0,0-4 0 16,-6 4 2-16,7-3 0 0,-7 3 2 0,7-4 0 0,-1 0-1 15,-6 0 0-15,6-3 1 0,2 3 0 0,-2 2-4 16,0-6-6-16,-6 3-3 0,7 2-5 0,-1-4-8 0,7 0-15 16,-6 3-20-16,5-3-20 0,2 3-20 0,-1-4-24 15,0 5-46-15,6-4-92 0,1 3-119 0,0 0-72 0,-8-4-21 16</inkml:trace>
  <inkml:trace contextRef="#ctx0" brushRef="#br0" timeOffset="91775.29">4002 8041 384 0,'-27'-4'419'0,"8"4"-133"0,-7-4-112 0,-6 4-68 16,-1 0-36-16,1 0-20 0,-1 4-13 0,7-4-8 0,-6 4-5 15,5 0-7-15,1 0-3 0,6 3-1 0,1-5-5 0,6 6-5 16,7 0 1-16,-1-1-2 0,1 1 1 0,12-2 0 16,1 6 1-16,-1-5-4 0,14 4 2 0,0 0 0 0,-1 1 1 15,0-2-1-15,8 2-1 0,-8-3-1 0,7 7 1 16,-6-1 0-16,-2-4-1 0,2 3 0 0,-6 1 0 0,-8-1 0 16,7-3-1-16,-13 4 0 0,6-4 0 0,-6 0 1 15,-6 4 0-15,0-7 0 0,-1 2-2 0,-13-3 0 0,8 1 3 16,-8-1 0-16,0-3 1 0,-12 3-1 0,5-7 3 0,-5 4 0 15,-1-1 2-15,1-3 0 0,-1 0-3 0,7 0-6 16,0 0-11-16,7 0-21 0,-1-3-34 0,20-1-66 0,0-3-159 16,6 0-77-16,14-5-61 0</inkml:trace>
  <inkml:trace contextRef="#ctx0" brushRef="#br0" timeOffset="92806.3">4451 7795 141 0,'0'0'223'0,"0"0"-36"0,0 0-36 0,-6-3-34 0,6 3-30 15,0 0-26-15,0 0-19 0,-7-4-10 0,7 4-6 16,0 0-5-16,-6 0-1 0,-1 0-1 0,1 0 0 0,0-3-1 16,6 3 2-16,-7 0 2 0,7 0 3 0,0 0 1 0,-7-4 3 15,7 4 0-15,0 0 0 0,0 0 1 0,0 0-3 16,0 0 0-16,0 0-3 0,0 0-2 0,-6 0-2 0,6 0 0 16,0 0-5-16,-7 0-3 0,7 0-2 0,0 0-3 15,0 4-1-15,-6-4-2 0,6 3-4 0,-6 1-2 0,6-1 1 16,-7 5 1-16,7-1 0 0,7-3-1 0,-7 3-1 0,6 0 3 15,0 1-1-15,7-1 0 0,1-3 2 0,-2 3-1 16,1 0 1-16,0-3 0 0,1 1 1 0,-8-3-2 16,7 2 1-16,1-1 5 0,-8 1 2 0,7-4 2 0,0 4 3 15,0-4 6-15,0 0 2 0,-1 0 5 0,2 0 1 0,5 0-2 16,-6-4-1-16,7 4 0 0,0-4-4 0,-1 1-5 0,6-1-3 16,2 2-6-16,-7-7 0 0,6 6-3 0,-1-1 0 15,-5 0-3-15,7 1-1 0,-8-1 0 0,8 0 0 0,-8 1 1 16,0 3-1-16,-7-4 0 0,9 4-2 0,-8 0 2 0,0 0 0 15,-6 0-1-15,5 0 0 0,-5 0-3 0,0 0 1 16,-1 4-2-16,-1-4-1 0,-5 0 0 0,0 3-3 16,0 1 2-16,0-4-2 0,0 4-2 0,0-1-4 0,-5 5-5 15,-1-5-12-15,6 6-14 0,0-7-15 0,0 5-20 0,11-3-39 16,-3 0-79-16,4 4-132 0,9-4-81 0,-2-4-28 16</inkml:trace>
  <inkml:trace contextRef="#ctx0" brushRef="#br0" timeOffset="93103.13">5722 7582 77 0,'-6'-6'454'0,"6"2"-92"0,-6 0-128 0,-2 1-87 15,2-1-49-15,6 0-23 0,-6 0-16 0,-1 4-7 0,7-3-9 16,0 3-8-16,-7 0-6 0,7 0-7 0,-6 0-6 0,6 3-4 16,0 5-5-16,-6-4-5 0,6 7-1 0,-7-5-1 15,7 6 0-15,-6-1 0 0,6 4 0 0,0 0 0 0,0-1 0 16,0 1 0-16,0-1 1 0,6 1-1 0,-6 0 0 16,7-1 0-16,-7 1 1 0,6 0-1 0,-6-1 0 0,0-2 0 15,6 2-1-15,-6-3-1 0,7 0-7 0,-7-1-11 0,0 5-16 16,0-4-23-16,0 0-35 0,7 0-75 0,-7-4-148 15,6 5-76-15,-6-8-45 0</inkml:trace>
  <inkml:trace contextRef="#ctx0" brushRef="#br0" timeOffset="93384.28">4986 8074 392 0,'-6'4'360'0,"6"-4"-133"0,6 3-97 16,1-3-59-16,12 4-32 0,-1-4-17 0,10-4-9 15,-2 4-2-15,13-3-3 0,-2 3-1 0,4-4-1 0,12 0-2 16,-8 0 1-16,7 2-1 0,-2-4 0 0,4 4 2 16,5-5 4-16,-7 3 1 0,7 0 3 0,-8-4 0 0,2 4 1 15,-1 2 1-15,0-5 0 0,0 2-3 0,-6 2-2 0,-7-1-1 16,0 0-2-16,0 0-2 0,0 1 0 0,-13-1-3 15,7 1-11-15,-7 3-17 0,-7-4-24 0,1 4-49 0,0-4-98 16,-8 4-105-16,2-3-75 0</inkml:trace>
  <inkml:trace contextRef="#ctx0" brushRef="#br0" timeOffset="93821.68">5214 8239 138 0,'0'0'306'0,"0"0"-71"16,0 0-67-16,0 4-49 0,0-4-32 0,0 0-21 15,0 0-14-15,0 0-5 0,0 0-5 0,6 0-5 0,-6 0-2 16,7 0-3-16,0 0-3 0,5 0-2 0,2-4-2 0,-3 4-2 16,9-4-2-16,0 1 0 0,0 3 1 0,0-4-2 15,-1 0-1-15,7 1 0 0,-1-2-2 0,3 5-2 0,-2-2-3 16,0-2-1-16,0 0-1 0,7 4-2 0,-8-4-2 15,8 1-2-15,0-1 2 0,-1 4-3 0,1-4 2 0,-7 0-3 16,7 2 0-16,-7-4-1 0,6 6 0 0,-6-2 0 0,0-2-1 16,-6 4 0-16,-1-3 1 0,-6 3 0 0,0-5-1 15,0 5-4-15,-6 0-3 0,-1 0-6 0,-6 0-9 16,0 0-12-16,0 0-18 0,0 0-22 0,-6 5-35 0,-7-5-54 16,6 0-101-16,0 0-90 0,1 3-52 0</inkml:trace>
  <inkml:trace contextRef="#ctx0" brushRef="#br0" timeOffset="94180.97">5572 8250 134 0,'0'0'338'0,"0"0"-70"0,0 0-76 16,0 0-60-16,0 0-42 0,0 0-26 0,-6 0-18 15,6 0-8-15,0 0-6 0,0 3-6 0,-6-3-4 0,6 0-4 16,-8 0-4-16,8 4-6 0,-6 0-2 0,0-1-5 0,0 2-1 16,-1-2 0-16,0 4 0 0,-6 4 0 0,0-3 2 15,6 2 0-15,-5-3 0 0,-2 5 4 0,2 3 1 0,-1-5 1 16,-2 5 3-16,4-4 1 0,-9 4 3 0,7-4 2 16,0 0 0-16,-6 3 2 0,5-3 1 0,2 0-1 0,-2 3-1 15,0-2 0-15,2-1-3 0,4 0-2 0,3 1-1 0,5-2-2 16,0-3-2-16,0 1 1 0,0 3 2 0,5-4-1 15,3 0 2-15,-1 1-2 0,-2-1 1 0,9 1 0 16,0-2-1-16,-2-2-3 0,8 0-1 0,-7-1-5 0,13 2-1 16,-6-2 2-16,6-3-2 0,7 4 0 0,-8-4-3 0,8 2-9 15,0-2-11-15,-1 5-14 0,1-5-24 0,-1 0-36 0,7-5-68 16,-6 3-134-16,-1-2-85 0,8 4-53 0</inkml:trace>
  <inkml:trace contextRef="#ctx0" brushRef="#br0" timeOffset="94462.16">6126 8554 232 0,'-13'0'454'0,"7"0"-112"0,-1-4-129 0,-6 4-85 0,7 0-50 16,-1 0-30-16,7 0-17 0,-7 0-11 0,1 4-6 0,6-1-7 15,0 1-3-15,0 0-2 0,0 0-1 0,0 3-1 0,6 1 0 16,1-6 0-16,6 6 0 0,0-1 1 0,0 1 1 15,0 3-1-15,1-4-1 0,4 1 0 0,-4-1 0 0,-2 3-1 16,2-1 0-16,-1 1-1 0,-7-3 0 0,0 1 2 16,-6 3-1-16,0-4 1 0,0 0-1 0,-6 1 2 0,-6 3 3 15,-2-5 2-15,-12 2 1 0,1-4 3 0,-8 4 3 16,0-1 3-16,-7-3 2 0,-4 2 1 0,4-1-3 0,-5-1-2 16,6-4-7-16,-1 3-15 0,1 0-30 0,7 1-49 0,-1-4-103 15,7 0-120-15,6-4-89 0,14 4-49 0</inkml:trace>
  <inkml:trace contextRef="#ctx0" brushRef="#br0" timeOffset="97430.24">3578 6832 8 0,'7'0'20'0,"-7"0"7"15,0 0 7-15,7 0 6 0,-7-4 7 0,0 4 7 0,0 0 4 16,0 0 3-16,-7 0-1 0,7 0-4 0,0 0-6 0,-7 0-8 16,7 0-9-16,-6 0-7 0,0 0-9 0,-1 0-6 15,7 0-4-15,-7 0-1 0,1 0 1 0,6 0 0 0,-7 0 1 16,7 0 2-16,0 0 1 0,0-3 2 0,0 3 1 15,0 0 1-15,0 0 4 0,7 0 1 0,-7-4 2 0,0 4-1 16,0 0 1-16,0 0-1 0,0-4-1 0,0 4-2 16,0 0-1-16,-7 0-1 0,7-3-3 0,-6 3-1 0,6 0-1 15,0 0 0-15,-6-4 0 0,6 4 0 0,-8 0-3 0,8 0-1 16,-6 0 2-16,6 0 2 0,0 0 0 0,-6-4 4 16,6 4 0-16,-7 0 2 0,7 0 2 0,0 0 0 0,0 0 2 15,0 0-1-15,0 0 3 0,0 0-2 0,0 0 2 16,0 0-2-16,0-3 0 0,0 3 0 0,0 0-2 0,7 0 1 15,-7 0-3-15,0-4-3 0,0 4-1 0,0 0 0 0,0-4 0 16,6 4-1-16,-6 0 0 0,0 0-2 0,0 0 1 16,0-4 1-16,0 4 1 0,0 0-1 0,0 0 0 0,0-3-2 15,0 3 1-15,0 0-1 0,0-3 0 0,-6 3-2 16,6 0-1-16,0 0-1 0,0 0-1 0,0 0-1 0,6-4 1 16,-6 4 0-16,0 0 2 0,0-4 0 0,0 4 2 0,0-3 2 15,6 3 4-15,-6-4 2 0,0 4 1 0,8 0 0 16,-8-4 0-16,6 4-2 0,-6-4 0 0,6 4-1 0,1-3-2 15,-7 3 1-15,0-5 1 0,6 5-1 0,-6-2 1 16,7 2 0-16,-7-4 1 0,0 4-2 0,7 0 0 0,-1 0-4 16,0-3-2-16,1 3-1 0,-7 0-2 0,7-5-1 0,-1 2-2 15,0 3 0-15,1 0 0 0,0-4-2 0,6 0 1 16,-7 4-1-16,0 0 0 0,8-4 0 0,-8 4 0 16,8 0 0-16,5 0-1 0,-6-3 1 0,6 3 0 0,1 0 0 15,0 0 0-15,-1 0 0 0,-6 0-1 0,0 3 0 0,-1-3-1 16,-4 0 0-16,4 0-1 0,-12 4 0 0,7-4-2 0,0 4 1 15,-1 0-1-15,-6 4 2 0,0-5-1 0,0 1 1 16,0 3 0-16,-6 0 1 0,-8 1 0 0,8 3 0 0,0-5 2 16,-8 2-2-16,2 3 1 0,-2 0 1 0,-5 0 0 15,6-4 0-15,0 4-2 0,-1-3 0 0,2-1 0 0,5 3 2 16,-6-2 1-16,7-1-2 0,-1-2 1 0,1 2 0 16,0-3 0-16,6-1 0 0,0 0 0 0,-8 1 0 0,8 0-1 15,0-4 1-15,0 4 0 0,0-4 1 0,0 0-1 0,8 0 1 16,-8 0 0-16,0 0 0 0,6 0 2 0,0 0 1 15,7 0 2-15,0 0 0 0,6 0 2 0,8-4 1 0,5 4 1 16,0-8-1-16,15 5 0 0,-1 0-2 0,5-5-2 16,2 5-2-16,-1-2-8 0,-1-2-12 0,2 3-18 0,-7 0-25 15,5 2-27-15,-5 2-43 0,-7-4-80 0,0 0-155 0,-13 4-80 16,0-4-31-16</inkml:trace>
  <inkml:trace contextRef="#ctx0" brushRef="#br0" timeOffset="98086.31">3259 6520 20 0,'-6'0'240'0,"6"-3"-43"0,-7 3-40 16,0-4-39-16,1 4-35 0,6-3-24 0,-6 3-13 15,6-4-8-15,0 4-7 0,-6-3-4 0,6 3-4 0,-8-4-1 16,8 4-3-16,-6 0 1 0,6-4-1 0,0 4-2 15,0 0 1-15,0 0-3 0,0-4-1 0,0 4-4 0,0 0 0 16,-6 0-3-16,6 0-2 0,0 0-2 0,0 0-3 0,0 0 0 16,0 0 0-16,-8 0 0 0,8 0-1 0,0 0 0 15,0 4-2-15,0-4 2 0,0 4 0 0,0-4 0 0,0 4 0 16,0-4 1-16,0 0-1 0,0 0 0 0,0 3 1 16,0-3 0-16,0 4 0 0,0-4 2 0,0 3-2 0,0-3-1 15,0 0 1-15,0 4 0 0,0-4 0 0,0 0 0 0,0 0 1 16,0 0 1-16,0 0 0 0,0 0 3 0,0 0 1 15,0 0 1-15,0 0 2 0,0 0 4 0,0 0 1 0,0 0 4 16,0 0 2-16,0 0 2 0,0 0 2 0,0 0 0 0,0 0 0 16,0 0-1-16,0 0-3 0,0-4 0 0,8 4-5 15,-8 0-3-15,6-3-3 0,-6 3-2 0,0-4-3 0,6 4-4 16,-6-3 0-16,8 3-2 0,-8 0 0 0,6 0-5 16,-6-4-4-16,6 4-8 0,0 0-14 0,1 0-13 0,6 0-28 15,0 0-61-15,1 0-139 0,3 0-75 0,3 0-54 0</inkml:trace>
  <inkml:trace contextRef="#ctx0" brushRef="#br0" timeOffset="99320.39">4054 9165 249 0,'-6'0'279'16,"0"0"-66"-16,6 0-59 0,-8 0-44 0,8 0-30 0,0-3-17 16,-6 3-10-16,6 0-4 0,0 0-4 0,0 0-5 15,0 0-5-15,0-4-5 0,0 4-3 0,0 0-1 0,0 0-1 16,0 0 1-16,0 0-1 0,0 0 1 0,0 0 1 16,0 0-1-16,0 0-2 0,0 0-3 0,0 0-3 0,0 0-5 15,0 0-4-15,0 0-4 0,0 4-2 0,6-4-2 0,-6 3 0 16,0 1-1-16,8 1 0 0,-2 2 1 0,0-4 1 15,0 4-1-15,-6 5 0 0,0-5 0 0,0 3 1 0,0 5 1 16,0-3-1-16,0 2 0 0,0 1 0 0,-6-5 0 16,6 6 2-16,-6-6-1 0,6 5-1 0,0-3 1 0,-6 2-1 15,6-3 0-15,-8 0 3 0,8-1-3 0,0-2 1 16,0 3 0-16,-6-4 0 0,6 0 0 0,0 1 3 0,-6-5-1 16,6 1 1-16,0 0 4 0,0-1 5 0,0-3 5 0,0 3 10 15,0-3 11-15,0 0 10 0,0 0 13 0,0 0 9 16,0 0 7-16,0 0 2 0,6-3-5 0,-6-4-4 0,6 3-8 15,-6-2-12-15,8-3-11 0,-8-1-9 0,6-1-8 16,-6 3-2-16,0-2-1 0,6-5-1 0,-6 4 0 0,0-4 3 16,0 0 1-16,0 4 3 0,0-4-5 0,-6 1-4 0,6-1-4 15,0 0-2-15,-6 5-6 0,6-1-4 0,0 1-2 16,0 2-5-16,0 1 2 0,0-1-1 0,0 4 1 0,-8 1-2 16,8-1-3-16,0 4-5 0,0 0-2 0,0 4-4 15,0-4 1-15,0 7-3 0,0 1 0 0,0-1 0 0,0 3 4 16,0 5 3-16,0 4 2 0,-6-5 3 0,6 4-1 0,-6 1 2 15,-1 0 0-15,1-4 0 0,6 2 0 0,0 2 0 16,-7-1 1-16,7-4-1 0,-7 5 1 0,7-5 1 16,0-2 1-16,-6 2-1 0,6-6 2 0,-6 3 1 0,6-5-2 15,-8 2 2-15,8-4-5 0,0-1-12 0,0 1-15 0,0 0-21 16,0-4-27-16,8 4-32 0,-2-4-35 0,14-4-64 0,-1 0-142 16,7 0-82-16,6-3-51 0,1-1-23 0</inkml:trace>
  <inkml:trace contextRef="#ctx0" brushRef="#br0" timeOffset="109271.42">998 7403 35 0,'7'-7'126'0,"-1"0"-24"0,7 0-36 15,7-4-38-15,-8 3-30 0,7 2-24 0,1-2-16 0,-1-3-7 16,8 4-7-16,-7-1-1 0,-1 0 4 0,6 4 7 16</inkml:trace>
  <inkml:trace contextRef="#ctx0" brushRef="#br0" timeOffset="109771.3">1259 7242 99 0,'-20'-4'195'0,"1"2"-15"0,-1-3-24 15,-6 2-36-15,13-1-30 0,-7-3-26 0,1 3-16 0,0 1-9 16,5-1-8-16,0 0-7 0,9-3 1 0,-9 2-3 0,8-2-1 15,0 5 0-15,0-6 2 0,-2 4-1 0,8-4 0 0,0 1-2 16,0 5 0-16,0-6-1 0,0 0 0 0,0 1-4 0,8 3 0 16,-8-4 3-16,6 6 3 0,-6-6 4 0,0 4 1 15,0 4 0-15,0-3 2 0,-6-1 1 0,6 4-3 0,-8 0-3 16,8-4-6-16,0 4-3 0,-6 4-4 0,6-4-3 0,-6 0-4 16,6 0-1-16,-7 4-1 0,7-4-2 0,-6 0 1 0,6 3 1 15,-14 1 1-15,2-1 1 0,-8 2 2 0,7 1 2 16,-7 2 2-16,-6-1 1 0,6 1 0 0,-6 0 3 0,1 1 1 15,-1 7 4-15,0-5 1 0,-8 3 0 0,9 4 0 0,-8-2-2 16,7-2 1-16,-1 3-2 0,2 2-4 0,-1-1-3 0,13-2-2 16,-6 2 0-16,5-4-1 0,8 1-1 0,-8-4-1 0,8 0 0 15,6 0-1-15,-7 0 1 0,7-4 5 0,0 0-2 16,7-3 3-16,-7-1 4 0,6 1 4 0,2 1 5 0,-2-5 7 16,0 3 6-16,8-3 1 0,-8-3 3 0,13-2 5 0,0 1 4 15,1-3 2-15,-1 0-2 0,8 0-3 0,-7-4-8 0,-1 0-4 16,6 0-2-16,-5-4-6 0,-6 1-6 0,6 3-3 0,-8-4-3 15,2 0-1-15,-2-3-1 0,2 3 0 0,-1 5 1 16,-1-5 0-16,-5 1-2 0,0 2 0 0,-2 1-1 0,2 0 1 16,1-1-3-16,-8 10-1 0,6-5-1 0,-6 3-4 0,6 0-1 15,-6 0-1-15,0 4-2 0,7 0-1 0,0 4 0 0,-7-4 0 16,6 8-1-16,0-6 2 0,7 5 1 0,1 2-1 16,6-2 0-16,-9 0 3 0,10 4-1 0,-2-4 2 0,1 0-2 15,0 5 0-15,-1-5 1 0,1 3 0 0,-9-2-1 0,10 3-2 16,-1 0-2-16,-1-4-2 0,-5 0-3 0,-2 2-12 0,1 2-13 15,-1-4-13-15,2 0-19 0,0 5-19 0,-2-6-17 0,2 2-21 16,5 3-22-16,1-4-16 0,-8 0-26 0,8 0-41 16,-7 1-78-16,-13-4-94 0,7-1-48 0</inkml:trace>
  <inkml:trace contextRef="#ctx0" brushRef="#br0" timeOffset="110771.06">1005 7308 229 0,'-7'-4'296'0,"0"2"-74"0,0 2-73 0,2-5-50 16,5 2-29-16,-6 3-15 0,6-4-10 0,-9 4-3 0,4-4-2 16,5 4-4-16,-6-4-2 0,6 4-2 0,-7 0-5 0,7 0-6 15,0 0-4-15,-7 0-4 0,7 0-6 0,-6 4-1 0,6-4-4 16,-7 4-2-16,7-4 0 0,0 7 1 0,-6-2 1 15,6-3 0-15,-6 5-1 0,6 2 4 0,0-2 4 0,0 0 1 16,0-1 2-16,0 3 0 0,6 2 1 0,-6 0 4 0,6 0 4 16,-6 3-2-16,0-3-1 0,7 4 1 0,-7 4 1 0,6-5 0 15,-6 4-1-15,7 1-4 0,-7-4-1 0,0 2-2 0,0 2-1 16,0-1-2-16,0 3 2 0,0-1 0 0,0 2 1 16,0-4-2-16,7 4-1 0,-1 0 1 0,8 0 2 0,-8-1-3 15,6 2-1-15,2-1-3 0,-8-1 0 0,7 5 1 0,-7-4 1 16,8 5-4-16,-8-2 0 0,0 0 0 0,-6 4 0 0,8-3 0 15,-2-1-1-15,-6 4 1 0,5 0-2 0,-5 2 1 0,14-2-1 16,-8-4 0-16,2 5 2 0,3-1-1 0,4-3-1 16,-3 3-1-16,8-3 0 0,-7-1 0 0,1 2 0 0,3-2 2 15,-2-3-1-15,-2 3-1 0,-1-3 1 0,2 0 0 0,-2 0 0 16,2-3-1-16,-1 3 0 0,-7-5 0 0,8 2 1 0,-8 0-1 16,5-2 0-16,-2 3 0 0,-3-3 0 0,-1 2 1 0,3 0 0 15,-8-5 0-15,7 4 0 0,-1-4-1 0,1 1-1 16,-1-1 0-16,-6 1 1 0,6 1 0 0,1-1 0 0,0-5-2 15,-1 5 2-15,0-4 0 0,2-1 0 0,-2 2 0 0,7-1 0 16,-7-1 0-16,6-2 0 0,-4 3 0 0,4-3-1 0,-4 2 1 16,-2-2-1-16,0-1 0 0,1 0 0 0,0 1 0 0,-1 3-1 15,0-4 2-15,-6 0-1 0,7 4 0 0,-7-4 0 16,6 4 0-16,-6-3 1 0,7 3 0 0,-7 0 0 0,0-4 0 16,0 0 0-16,7 5 0 0,-7-5 0 0,6 1 2 0,-6-1-1 15,0 0-1-15,6 0 0 0,-6 1 0 0,7-1-1 0,-7 1 0 16,0-6-1-16,0 6 0 0,0-1 2 0,0 1 0 0,-7-4 0 15,7 3 0-15,0-4 0 0,0 1 0 0,0 3 0 0,0-3 1 16,0 0-1-16,0-4 0 0,0 3 0 0,0 1 0 16,0-4 0-16,0 0 2 0,0 3 0 0,0-3-1 0,0 0 0 15,0 0 2-15,0 4-1 0,0-4 0 0,0 0 1 0,0 0 0 16,0 0-1-16,0 0 1 0,0 0 0 0,0 0-1 0,0 0 0 16,0 0 0-16,0 0-2 0,0 0-2 0,0 0 0 0,0 5 0 15,0-5 0-15,0 0-1 0,0 0 1 0,0 2 0 16,-6 3 0-16,6-5 1 0,0 3-1 0,0-3 2 0,0 4-2 15,-6-4 1-15,6 3-1 0,-7-3 0 0,7 0 2 0,0 4-1 16,-7-4 1-16,1 4-1 0,-1-4-1 0,-5 0 2 0,5 0 0 16,-6 4 0-16,-7-4 1 0,6 0 0 0,-4 0 1 0,-1 0 0 15,-1 0 2-15,6 0-1 0,-5-4 1 0,-2 4-1 16,10-4 1-16,-9 0-2 0,7 1 1 0,-7-4 0 0,8 2-1 16,-2-2 0-16,-6 0 3 0,8 0 8 0,-1-4 7 0,-2 3 7 15,-2-2 1-15,3 2 7 0,1-3 15 0,0 3 13 0,6 1 4 16,-5 0-3-16,-3-4-5 0,10 4-4 0,-9 0-2 0,8 0-5 15,0-1-14-15,-2 1-11 0,8 3-6 0,0-4-4 0,-5 6-2 16,5-3-1-16,0 1-2 0,0 4-2 0,0-3-3 16,0 3-2-16,5-4-3 0,-5 4-1 0,14 4-2 0,-8-4-1 15,2 3 0-15,3 1 0 0,10 3-1 0,-8-3-1 0,7 4-1 16,-8-1 2-16,8 1-3 0,-7-1 0 0,-1 0 1 0,2 0-1 16,0 1 0-16,-8-1 3 0,6 1 0 0,-4-6 2 15,4 2 1-15,-5 4 0 0,-1-5 3 0,-6-3 0 0,7 4 1 16,0 0 2-16,-7-4 1 0,6 0 0 0,0 4 3 0,-1-4 1 15,10-4 0-15,-2 4-1 0,7-4 0 0,-1 0-4 0,0 1-12 16,14-5-21-16,-1 2-31 0,2-6-35 0,11 1-39 0,7-3-77 16,13-1-152-16,0 0-91 0,-6-3-58 0,0-4-24 15</inkml:trace>
  <inkml:trace contextRef="#ctx0" brushRef="#br0" timeOffset="111661.24">1466 7916 140 0,'0'0'231'0,"0"0"-28"16,0 0-36-16,-5 0-38 0,5-3-30 0,0 3-25 0,-7 0-16 15,7 0-11-15,-6 0-9 0,6-5-5 0,0 5-1 16,-7-2-1-16,7 2-2 0,-6-4-3 0,6 4 2 0,0-3 0 15,-6 3 2-15,6-4 2 0,-8 0-1 0,8 4 1 0,-6-4 2 16,0 0 3-16,-1 4 0 0,0-4 3 0,1 1 2 0,6 3 5 16,0-4 4-16,-6 4 1 0,6-2 0 0,0 2-3 0,-7 0-4 15,7-5-5-15,-6 5-9 0,6 0-7 0,-7 0-9 16,-1 5-5-16,3-5-6 0,-1 2-3 0,-8 2 0 0,2-1-1 16,-2 1-1-16,1 4 1 0,-7 0-1 0,8 1 1 0,-8-1 0 15,1 0 0-15,4 3 0 0,-2-3 2 0,3 2 0 0,1-3-2 16,7 5 0-16,-8-5 0 0,8 0 0 0,0 4 1 0,-1-4 1 15,-1 4 0-15,8-4 0 0,8 0 1 0,-8 1 2 0,7 0 1 16,-1-1-1-16,7-1 0 0,0 2-1 0,0-4-1 16,1 0 2-16,-2 0-2 0,8-1 2 0,-1 1-2 0,1-4 1 15,6 0 0-15,0 0 0 0,-2 0 2 0,4-4-3 0,-2 1 1 16,0-5-1-16,0 4 1 0,-1-4-2 0,3 2 1 0,-9-1-1 16,0-1 4-16,-6 0 7 0,-6 1 5 0,6 5 4 0,-13-6 4 15,6 4 0-15,-6 0 2 0,7 0 2 0,-7 1-4 16,0 3-8-16,0 0-5 0,0 0-4 0,0-4-3 0,0 4-2 15,0 0-3-15,7 0-2 0,-7 0-2 0,6 4 0 0,-6-4-2 16,7 3-2-16,-1 1-2 0,1-4-5 0,-7 4 0 0,6-4-1 16,1 0 0-16,-1 4 0 0,0-4 1 0,-6 0 2 0,14 0 4 15,-8 0 1-15,7 0 4 0,0-4 4 0,0 4 6 16,1-4 4-16,4 0 7 0,-4 1 4 0,-8-4 4 0,7-1 10 16,-6 1 1-16,0 0 1 0,-1-1 1 0,0 1 0 0,2-3 0 15,-8 2 3-15,-8-3-2 0,2 3-2 0,6-2-1 0,-13 3-2 16,6-5-3-16,-6 4-6 0,7 1-6 0,-8-4-6 0,2 4-4 15,-1 0-4-15,0 3-5 0,0-3-3 0,0 3-6 16,6 0-15-16,1 0-26 0,0 1-31 0,-2 3-29 0,8-3-22 16,0 6-19-16,14-3-22 0,-8 3-27 0,14 1-29 0,-1 0-61 15,7 3-123-15,0-3-48 0,7 0-25 0</inkml:trace>
  <inkml:trace contextRef="#ctx0" brushRef="#br0" timeOffset="111958.15">2112 7920 60 0,'0'4'426'0,"-6"0"-111"16,-1-1-134-16,7 1-85 0,0 0-45 0,-7 2-23 0,7-2-10 16,-6 4-7-16,6-1-4 0,-6 4 0 0,0-4-1 0,6 1 1 15,0 2 1-15,-7-2-3 0,7 4 0 0,0-5 0 0,7-1-1 16,-7 2 2-16,0-4 6 0,6 3 3 0,0-3 3 0,0-2 6 15,1 4 3-15,6-4 5 0,-7-2 5 0,1 0 3 16,7 0 0-16,-2-2 1 0,-5-4 1 0,6 4-3 0,0-5 2 16,-6 3 1-16,-1-8-1 0,1 6 0 0,-7-1-2 0,0-5-1 15,0 4-1-15,0 1 0 0,-7 0-4 0,1-4-6 0,-8 4-2 16,2-1-5-16,-8 1-5 0,0 3-6 0,7-2-6 0,-7 2-12 16,2 4-19-16,-9-4-21 0,7 4-24 0,8 0-34 15,-2 4-54-15,1-4-108 0,1 4-120 0,-8-2-64 0,6 2-27 16</inkml:trace>
  <inkml:trace contextRef="#ctx0" brushRef="#br0" timeOffset="112879.71">502 8129 259 0,'-5'3'217'0,"-10"-3"-49"0,3 0-49 16,6 0-37-16,-8 0-29 0,2 0-17 0,6 0-11 0,-2 0-10 15,2 0-1-15,0 0 1 0,-1 0-2 0,7 0 1 16,0 0 1-16,-6 0 1 0,6 0 1 0,-8 0-1 0,2 0 3 16,0 0 1-16,6 0 2 0,0 0 3 0,-7 0-1 0,7 0 0 15,-5 0 1-15,5 0-2 0,0 0 0 0,0 0-4 0,0 0-3 16,0 0-4-16,-8 4-4 0,8-4-1 0,-7 0-3 0,7 4-4 15,0-1 0-15,-5 5 0 0,-9-5 0 0,8 5 0 16,-7 0 2-16,0 1 0 0,0 3 0 0,0-1 0 0,-1 1 1 16,2-2-1-16,-1-2-1 0,6 3 1 0,-5-1 0 0,4-2-2 15,2 3 1-15,0-4 0 0,-1 0 1 0,1-3 0 0,6 0 2 16,-7 0 6-16,7-1 6 0,0 2 9 0,0-5 8 0,0 2 10 16,0-2 6-16,7 0 4 0,-7-2-1 0,6 2-3 15,1-8-4-15,5 0-7 0,2 1-7 0,-8-1-5 0,6-3-2 16,2 0 2-16,-1 1 2 0,-6-1 3 0,6 0 0 0,-7-4 0 15,8 4-1-15,-2-5-2 0,-5 7-3 0,-1-7-3 0,8 5-5 16,-9 0-4-16,2-3-3 0,1 3 0 0,-8-1-2 0,5 6-1 16,-5-2-3-16,7 1-1 0,-7-1-1 0,0 6 0 0,0 2 0 15,0-6-1-15,0 4-1 0,0 2 0 0,0 0-2 16,0 0-2-16,6 0 1 0,-6 0-1 0,6 2 2 0,2 4-1 16,-2-4 1-16,1 2-1 0,5 4 1 0,2-1 0 0,-8 1 1 15,8-1-3-15,-8 0 0 0,7 0-5 0,-8 4-8 0,3-4-7 16,-1 4-8-16,5-3-10 0,-6 3-9 0,2-3-11 0,4 1-16 15,2 3-13-15,-1-4-8 0,-1-1-12 0,2 1-14 16,-2-1-27-16,-5 0-49 0,-1-3-86 0,-6-1-90 0,0 1-37 16</inkml:trace>
  <inkml:trace contextRef="#ctx0" brushRef="#br0" timeOffset="113239.14">320 8206 217 0,'-12'-4'342'0,"5"4"-88"16,-6-3-87-16,7 3-55 0,6-4-35 0,-7 4-21 16,0 0-15-16,7 0-9 0,0 0-10 0,0 4-5 0,0-4-7 15,7 3-5-15,0 1-3 0,-7 0-1 0,6 0 0 0,0 3-1 16,8-4 0-16,-14 5 0 0,12-1 5 0,-12 4 2 0,7 0 1 16,-1 0 1-16,1 0 1 0,0 4 0 0,-2-5 1 0,2 9 1 15,1-4-4-15,-3 3 0 0,8 0 0 0,1 0-1 16,-8 1 0-16,7-1 0 0,7 5-2 0,-8-6 1 0,2 5 0 15,-1 0-3-15,0 1 0 0,-1-2 0 0,1 4-1 0,1-2-1 16,-1 3 1-16,-6 0-2 0,-1-1 0 0,1 0 0 0,-1 5 0 16,0-4-1-16,1 3 1 0,-7 0 0 0,12-3 1 0,-5 3 0 15,0-3-1-15,-1 0 0 0,8-5-1 0,-9 4 1 16,3-2 0-16,-1 0 0 0,5-2-1 0,-6-3 1 0,2 1 0 16,-2-4 1-16,0-1 0 0,-6 1 0 0,7-5-1 0,-7 1 2 15,6-3 1-15,-6-1-1 0,0-4 1 0,7 1-1 0,-7 1 2 16,0-5-1-16,7 0-3 0,-7 0-8 0,0 0-13 15,0 0-16-15,6-5-18 0,-1-2-26 0,10 3-42 0,-10-3-65 16,9 0-103-16,-14-4-79 0</inkml:trace>
  <inkml:trace contextRef="#ctx0" brushRef="#br0" timeOffset="113801.4">223 8946 152 0,'6'0'138'0,"-6"0"-26"0,0 0-24 0,0 0-21 16,0 0-18-16,0 0-15 0,0 0-11 0,0 0-9 0,0 0-5 16,-6 0-2-16,6 0 0 0,0 0 1 0,0 0 4 15,0 3 3-15,0-3 6 0,-6 0 5 0,6 0 4 0,-8 0 3 16,8 0 2-16,-6 0-2 0,6-3 0 0,0 3-2 0,-6 0-1 15,6 0-2-15,-7 0-2 0,7-4-2 0,-6 4-2 0,-1 0 1 16,7 0-2-16,-6-3-3 0,6 3-4 0,-7 0-3 0,7 0-6 16,0 0-6-16,0 0-7 0,7 0-6 0,-7 0-10 15,6 3-9-15,1-3-13 0,-1 0-17 0,1 0-26 0,-1 4-36 16,-6-4-49-16,0 0-70 0,6 0-77 0</inkml:trace>
  <inkml:trace contextRef="#ctx0" brushRef="#br0" timeOffset="114129.67">275 9030 167 0,'-7'0'293'0,"7"0"-67"0,0-4-61 15,0 4-52-15,0 0-35 0,0 0-21 0,0-2-10 0,0 2-8 16,0-5-5-16,0 5-1 0,0-4-5 0,7 4-3 0,-7 0-5 16,7-3-6-16,-1 3-2 0,-6 0-5 0,6 0-1 0,1 0-4 15,-7 0-1-15,7 0-1 0,-7 0 1 0,0 3-1 16,6-3 0-16,0 4-1 0,-6 1 1 0,7-3-1 0,-7 2 1 15,6 4 0-15,-6-1 0 0,7 1 0 0,0-1 0 0,-2 0 1 16,2 4 0-16,1 0 0 0,-3-1 1 0,2 2-1 0,-1 3-1 16,8-5 0-16,-8 1 1 0,7 4 0 0,7-3 0 0,-8-2 0 15,2 1-1-15,-8-3 0 0,6 2 1 0,3-3 1 16,-3 1 3-16,2-1 2 0,-2-3 6 0,2 0 7 0,-1-4 10 16,6 0 8-16,-7 0 8 0,8-4 5 0,-1 0 6 0,2-3 3 15,5-1 4-15,-7-2 2 0,6-1-1 0,2 0-1 0,0-3-3 16,-1 2-2-16,0-3-7 0,-7 1-5 0,6-5-9 0,2 4-11 15,-7 1-8-15,6-1-16 0,-8 1-23 0,2-1-27 16,1 0-28-16,4 4-34 0,-5-3-47 0,5 3-80 0,-5-1-165 16,-1 2-74-16,2 3-32 0</inkml:trace>
  <inkml:trace contextRef="#ctx0" brushRef="#br0" timeOffset="120253.06">464 10136 134 0,'-14'0'344'0,"2"-4"-87"0,-2 4-89 0,8 0-62 0,0 0-39 15,-1-2-22-15,1 2-12 0,6-5-6 0,0 5-3 0,-8-3-1 16,8-1-3-16,0 1-4 0,0 3-2 0,8-4-1 15,-8 0-1-15,0 0 1 0,6 1-1 0,-6-1 0 0,0 4 3 16,7-3 2-16,-7-1 1 0,6 1 1 0,-6-1 3 0,0 0 0 16,6 0 2-16,-6 1 1 0,8-1 2 0,-8 0 3 0,6 1 1 15,-6-1 3-15,0 0 0 0,6 0 4 0,0 1 5 16,-6-2 6-16,8 5 8 0,-8-2 5 0,6 2 7 0,-6 0 3 16,0 0 1-16,0 0-5 0,0 0-7 0,-6 0-10 0,-2 2-13 15,-4-2-10-15,-2 8-9 0,-5 0-8 0,-7 3-6 0,-1 0-3 16,-5-3-1-16,0 2 0 0,-1 5 0 0,7-4 0 0,0 3 1 15,0-3 0-15,7 3-1 0,5-2 0 0,1-4 0 16,7 3 1-16,-1 0 0 0,7-4 1 0,0 0 0 0,7 0 1 16,6-3 0-16,-7 3-1 0,8-3 2 0,5 0-1 0,1-1 1 15,0 2-2-15,4-5 0 0,3 0-1 0,-1-5 1 0,0 5 0 16,6-3-1-16,-5-1 0 0,-1 0 1 0,-7 1-2 0,1-1 0 16,0 4 0-16,-14-4-1 0,6 4 0 0,-4 0-2 15,-1 0-1-15,-7 0-1 0,5 0 0 0,-5 0 0 0,7 4-2 16,-7-4 2-16,6 4-1 0,8 3-1 0,-8-3 2 0,1 4 1 15,6-6 3-15,6 6-2 0,0-4 0 0,8-1 0 0,6 1 1 16,-1 0 1-16,6-4 0 0,3 0-1 0,4 0-1 16,0-4 2-16,8-3 1 0,-1 3 0 0,-6-6 0 0,-1 2-1 15,-6 0 2-15,7-3 3 0,-13 1 3 0,-1-1 5 0,-7 0 10 16,3 0 14-16,-10-1 15 0,2-2 14 0,-13 3 12 0,-1-1 16 16,1 2 11-16,-7-1 7 0,-7 0-2 0,1 0-10 0,-7 0-11 15,-1 4-13-15,2-4-12 0,-2 3-19 0,-6 1-14 16,8 0-14-16,-1 3-10 0,1-4-14 0,4 5-31 0,2-1-43 15,0 4-50-15,-1-4-47 0,7 0-36 0,7 4-26 0,-1 0-26 16,14 0-16-16,6 4-10 0,-1-4-22 0,9 0-65 0,-2 0-49 16,1-4-27-16</inkml:trace>
  <inkml:trace contextRef="#ctx0" brushRef="#br0" timeOffset="120487.53">1644 10004 468 0,'-14'0'436'0,"1"0"-137"0,7 0-119 0,-1 0-74 16,1 5-44-16,-1-5-24 0,1 0-15 0,-1 2-6 15,0 2-5-15,1 0-2 0,-7 3-3 0,6 1-1 0,-6 3-2 16,1 4-2-16,-2-1 0 0,2 1-1 0,-2 3-1 0,0 0 2 16,2 1 1-16,-1 3-1 0,1-4 0 0,4 1 1 0,-4-1-2 15,5 0 1-15,0-4 3 0,7 1 1 0,-6-1 3 16,6 1 4-16,0-3 2 0,6-2 2 0,1 1 5 0,-7-3 2 16,13-1 3-16,-7-3 2 0,14 2-1 0,5-1-2 0,3-5-1 15,10 0-2-15,8 0-4 0,12-5-12 0,1-1-16 0,13-1-23 16,0 0-27-16,13-9-38 0,-1 2-58 0,0-4-128 0,1-1-98 15,-6 2-63-15,-8-6-34 0</inkml:trace>
  <inkml:trace contextRef="#ctx0" brushRef="#br0" timeOffset="125142.45">14128 8986 28 0,'-6'0'252'0,"-8"0"-68"0,8 4-61 0,-1-4-45 16,1 0-29-16,-1 0-10 0,7 0-6 0,0 0 0 0,-7 0 1 16,7 0 1-16,0 0 0 0,0 0-2 0,0 0-2 15,0 0-5-15,0 0-3 0,0 0-2 0,0 0 0 0,0 0 0 16,0 0 0-16,0 0 3 0,0 0 0 0,0 0 0 15,0 0 0-15,0 0-4 0,0 0-1 0,-6 0-3 0,6 0-2 16,-6 0-2-16,6 0-2 0,0 0-1 0,-8 0-1 0,8 0 2 16,-6 0 0-16,6 0 0 0,-6 0-1 0,0 0-2 15,-1 0 1-15,0 0 0 0,1 0-1 0,-7 0-2 0,7 0-3 16,-1 0 0-16,0 0 0 0,-5 0 1 0,4 0-3 16,2 0 1-16,0 0-1 0,-7 0 0 0,6 3 0 0,-6 1 0 15,7-4 0-15,-8 4 0 0,2 0 1 0,-2-1-1 0,2 4 3 16,-8-3-1-16,7 3 1 0,-7 1 2 0,1-1 1 15,-1 5 1-15,1-5 0 0,0 3 2 0,-1-2 0 0,-6 3 1 16,7-3-2-16,-1 2-1 0,0-3 0 0,7 5-1 16,-7-2 0-16,1-2-3 0,-2 3-1 0,3-4 0 0,-1 5-1 15,-1-5 6-15,7 0-2 0,-7 0-1 0,0 4 0 0,0-4-2 16,-5 0 1-16,12 1 0 0,-6-1-2 0,-1-3-3 16,7 4 2-16,6-6 1 0,-7-2 3 0,14 5 2 15,-5-2 3-15,-1-3 0 0,-3 0 3 0,9 0 1 0,0 0 2 16,-5 0 1-16,5 0-2 0,0 0-1 0,0 0-3 0,0 0 2 15,0 0-4-15,0 0-1 0,0 0-1 0,0-3 0 0,0 3-3 16,0-5 1-16,0 5-1 0,5-2 0 0,-5 2-1 16,9-4-1-16,-3 0 0 0,-1-3 0 0,9 3 1 15,0-4-2-15,-2-2 0 0,2 3 0 0,5-5 0 0,7 5-1 16,-6-3 1-16,0-2-1 0,-1-3-1 0,7 4 2 0,-6 1-1 16,-1-2 0-16,-1 1-1 0,3 0 1 0,-8 1-2 15,7-2 3-15,-8 2 0 0,8-5 0 0,-7 4 0 0,1-4 2 16,-2 4-1-16,-5-4 0 0,6 0 2 0,0 5-2 15,-7-5 0-15,1 1 0 0,0 3 0 0,-1 0-1 0,-6 0 0 16,0 3 0-16,0 1 0 0,0 0-2 0,0 3 0 0,0 0 2 16,0 0-3-16,0 4 1 0,0-3 0 0,0 3 1 15,0-4-1-15,0 4-1 0,6 0 2 0,-6 0-3 0,7 0 0 16,0 4-2-16,-1-4 0 0,7 3 2 0,7-3 1 0,-8 4 1 16,14 0-1-16,-6 0 2 0,-1 0 1 0,7-1 0 15,1 0 0-15,-1 6 0 0,-6-3 0 0,-1 2-1 0,1-1 0 16,-1 1-2-16,-6 2 0 0,-1 1 1 0,2 4-2 15,-8-5 0-15,8 5-3 0,-8 0-4 0,7-4-7 0,1 8-13 16,-8-4-16-16,7-1-26 0,0 4-54 0,0 0-125 0,0 1-90 16,0-5-61-16</inkml:trace>
  <inkml:trace contextRef="#ctx0" brushRef="#br0" timeOffset="127970.02">11521 5260 5 0,'-32'0'297'0,"6"0"-88"0,0-3-76 0,-7 3-46 0,1 0-20 16,-7-3-13-16,6 3-8 0,-7-5-6 0,-6 1-5 15,8 1 1-15,-8-1-2 0,0 1-2 0,7-1-6 0,-6 1-3 16,7-1-2-16,-9 0 0 0,9 0 0 0,-2 1-3 0,1-1 1 16,-6 1-2-16,4-4 2 0,3 3-2 0,-1 0-2 0,1-3-2 15,-8 2 0-15,7 2 0 0,-7-1-3 0,7 2-3 16,-8 2-2-16,3-5 1 0,-2 2 0 0,0 3-1 15,0-4-1-15,-5 4 0 0,5 0-1 0,-7-4 0 0,8 4-1 16,-1 0 2-16,-5 0-3 0,5 0 2 0,1 0 1 0,-2 0-2 16,2 0 1-16,-1 0 0 0,1 4-2 0,-7-4 1 0,-1 4-1 15,2-4-1-15,-2 3 0 0,1 2 0 0,-7-3-1 16,8 2 1-16,-2-1 1 0,1 2-1 0,0-2 2 16,7 5-2-16,-2-4 0 0,9 3 0 0,-1-4 0 0,-7 4 0 15,7 1-1-15,0-1 2 0,-1-3-1 0,1 3 0 0,1 0 2 16,-1-2 0-16,-2 1-1 0,-3 2 2 0,4 3-2 15,1-4 1-15,1 4-1 0,-1 0 1 0,-7 1-2 0,7-3 1 16,-8 7 0-16,3-2 0 0,-3 2 1 0,2-2-1 16,-7 1-1-16,-1-1 0 0,2 4-1 0,-1 0 0 0,-7-2 1 15,7 1 0-15,-7 2 0 0,7 0 2 0,0-2 0 0,0 2 0 16,-1-1 1-16,8 3 1 0,-7-1-1 0,7 2-1 16,-3-1-1-16,4 5 1 0,-2-4 0 0,1 3 0 0,-1 2-1 15,1-2 0-15,5 4 2 0,1 0 0 0,1 1 2 16,5 3-1-16,-6 0 1 0,13 0 0 0,-6-1 0 0,-1 6-1 15,7-1-2-15,0-6 2 0,6 6-1 0,1-1 0 0,-1 2-1 16,6-1-2-16,8-1 2 0,0 1 1 0,6-1 0 16,6 2 1-16,0-1-1 0,13-1 1 0,8 0 1 0,0 1 1 15,11-1-1-15,0-2-2 0,9-2 0 0,6 1-1 16,5 0 1-16,7-3 0 0,0 3-1 0,7-4 1 0,6 0 0 16,7 1 0-16,-1-1 0 0,1 0-1 0,0 0 2 15,0 0-2-15,0 1 1 0,-1-4-1 0,1 3 0 0,0 0 0 16,-8 0 0-16,2-3 0 0,-8-1 1 0,7 5 0 0,-6-7-2 15,7 2-1-15,-9 0 0 0,3-3 1 0,4 1-1 16,-4 3 0-16,-1-9 0 0,-1 5 0 0,1-3 1 0,0-2 1 16,-1-2 0-16,1-1-1 0,0-2 1 0,-1-1 1 15,1 0-1-15,-1-7 1 0,2 4 0 0,4-5-2 0,-5-3 0 16,6 0 1-16,1 0 1 0,-2-3-2 0,2 3 1 0,-8-4-2 16,8-4 0-16,-1 5 1 0,0-5-1 0,-1 2 0 15,3 1 0-15,4-2 0 0,-7-1-1 0,3 2 0 0,-2-2 1 16,5 0 0-16,-3 1 1 0,-3 0-2 0,2-4 0 15,0 3 1-15,-3-2 1 0,-2-1 0 0,-3 0 0 0,0 0 0 16,8 0 0-16,-14-4 2 0,6 1 0 0,-5-2 1 0,-1 2 1 16,0-4-2-16,0-1 2 0,-6 4 1 0,-7-3 1 15,-1 0 1-15,-4-3 2 0,-2 1 0 0,-6-1-1 16,7-4 3-16,-14 2 0 0,7-2 0 0,-5 3 0 0,-2-8-2 16,1 4-1-16,-1-6-2 0,-6 2-1 0,7-2-2 0,-7-5-1 15,-8 0-1-15,9-3 0 0,-13-1 2 0,5-3 0 0,-6 1 1 16,-13-6 1-16,0 6 2 0,-7-5 1 0,-12 1 3 15,-1-1-3-15,-12-3 3 0,-7 3 0 0,-8 0 1 16,-5 1 5-16,-13-1 6 0,0 0 2 0,-6 4 2 0,-7-4 0 16,-14 5-2-16,7 3-1 0,-12-4-1 0,-7 7-5 0,7-3-8 15,-15 7-3-15,9 1-2 0,-2-2-3 0,-6 5-1 16,7 0-1-16,0 3-2 0,-1 4 1 0,8 0-3 0,5 3-3 16,1 4-13-16,6 8-14 0,0 0-18 0,1 4-26 15,6 6-28-15,-1 1-44 0,14 4-111 0,-6 2-109 0,6 5-79 16,-7-4-37-16</inkml:trace>
  <inkml:trace contextRef="#ctx0" brushRef="#br0" timeOffset="131156.67">14154 5656 41 0,'7'-4'51'0,"-7"4"8"0,6 0 6 16,-6 0 1-16,6-3 3 0,-6 3 2 0,7-3-3 0,-7 3-4 16,0-4-7-16,-7 4-3 0,7-5-5 0,-6 5-1 15,6-3-8-15,-6 3-9 0,-1-3-4 0,7 3-5 0,-6-4 0 16,6 4 0-16,0-4-2 0,0 4 0 0,0-3-2 15,0 3 2-15,6-4 2 0,1 0-2 0,-1 4-2 0,0-4-3 16,1 1 0-16,6-4-2 0,-7 3 0 0,8 1 1 16,-8-5-3-16,1 4 2 0,-1 0 4 0,1 0 2 0,-1-3 2 15,-6 4 2-15,7-1-2 0,-7-3-2 0,0 3 0 0,0 0 0 16,0-3-5-16,0 4-2 0,0-1-5 0,0 1-2 16,0-1-1-16,0-1 3 0,0 2-3 0,0 0-1 0,0-1 1 15,0 0 0-15,-7 1 2 0,7-5 1 0,-6 4 2 16,6 1 1-16,0-4-1 0,0 3 1 0,0-3 0 0,0-1-1 15,0 0 2-15,0 1 2 0,6 0 0 0,-6 4 5 0,7-5-3 16,-7 1 0-16,0 0-1 0,0 3-2 0,0-3-2 16,0-1-3-16,0 5-3 0,0-5-9 0,0 5 3 0,-7-5 3 15,7 4 1-15,-6-3 1 0,6 0-1 0,-7-4 1 16,7 4 0-16,0-5 3 0,-6 2-1 0,6-5 0 0,-7 1 0 16,7-5 2-16,0 4 0 0,0-3 0 0,0 0 1 0,0 0-1 15,0-1 0-15,7 1-1 0,-7-1 0 0,0 1 0 16,0 0-2-16,0 0 1 0,0 3 2 0,0-6-2 15,0 6-2-15,0-7 0 0,0 7 0 0,0-4-3 0,-7 1 0 16,7 3 0-16,0 0-1 0,-6 1 1 0,6 3 1 0,0 0-1 16,-8 1 0-16,8 2 0 0,0 4 1 0,0 0 0 0,0 1 0 15,0-1-3-15,-6 4 1 0,6 0-3 0,-6 0 0 16,6 4-1-16,-7 3 2 0,1-3-1 0,-1 4 1 16,1 2 2-16,-7-3 0 0,0 8 1 0,0-3 1 0,-1 2 0 15,-5 1-1-15,6-1 0 0,-6-3 0 0,-1 4-3 0,0 0 1 16,1-1 0-16,6 1 0 0,-6-5-1 0,5 5 2 15,1-7-2-15,0 3 1 0,0-4 2 0,7 0 0 0,0-3-1 16,-2 0 1-16,2-1 0 0,0 1 0 0,6-1 0 16,0-3 2-16,0 0 1 0,0 0-1 0,0-3 1 0,0-1-1 15,0 1 0-15,6-1 0 0,8-4 0 0,-2-2-1 0,1 3 0 16,7-5-1-16,0 1 0 0,6 0 0 0,-7 1 0 16,7-2 0-16,0-3-1 0,-6 5 0 0,5-1-1 0,-5 0 0 15,0 0 2-15,-1 4-1 0,-6-1-1 0,-6 1 1 16,5 3 1-16,-4 0-2 0,-2 0 2 0,-6 4 0 0,7-2-1 15,-1 4 1-15,7-2-2 0,0 4-2 0,1 4-1 0,5-1-2 16,6 1-7-16,-4 2-6 0,5 1-5 0,6 0-9 16,0 4-8-16,14-1-11 0,-6 5-13 0,4-5-19 0,-4 5-27 15,-1-1-65-15,-7-3-138 0,2 3-65 0</inkml:trace>
  <inkml:trace contextRef="#ctx0" brushRef="#br0" timeOffset="137342.79">12375 2729 87 0,'14'-8'199'0,"-8"5"-65"0,6-1-46 0,-5-4-26 15,6 6-15-15,-6-2-7 0,5 0-4 0,-4 0 2 16,-3 1-1-16,-5 3 0 0,7-4-5 0,-7 0-4 0,0 0-2 15,0 1 0-15,6 3-4 0,-6-4 0 0,0 1 1 16,8-1-1-16,-8 1 3 0,6-1 1 0,-6 0 0 0,0 0-2 16,0 1 0-16,0-1 0 0,0-3-2 0,-6 7-2 0,6-4-1 15,-8 4-4-15,2-3-4 0,-1 3 0 0,-6-5-2 16,1 5 0-16,5 0-4 0,-6 0-1 0,6 0-3 0,1 0 0 16,-6 0-1-16,12 0-1 0,-8 0 0 0,2 0-1 15,6 0 2-15,-6 0-1 0,-1 0-1 0,7 0 1 0,-7 0 1 16,-6 0 1-16,7 0-1 0,-1 0 1 0,-6 5 0 0,-6-5 0 15,-1 3 0-15,1-3-1 0,0 4 0 0,-2-4 1 16,1 0 0-16,2 0-2 0,4 3-1 0,-5-3 2 0,6 0 1 16,6 4-1-16,-5-4-1 0,-2 0 0 0,8 0-1 15,-1 0 2-15,7 0 0 0,-7 0-1 0,7 0 1 0,0 0 0 16,0 0 1-16,0 0 0 0,7 0 1 0,-7 0 0 0,7 0 0 16,-1 0-2-16,8 0 0 0,-2 0 0 0,1-4-1 15,7 4 1-15,-7-3-1 0,6 3-2 0,1-4 1 16,7 1 1-16,-8-2 1 0,0 5 0 0,1-3 0 0,6 3 0 15,-1-3 0-15,2-1 1 0,-7 4-1 0,6-4 0 0,-8 1 0 16,2 3 0-16,-7-4 0 0,1 4 0 0,-8 0 0 0,-6 0-1 16,-6 0 1-16,-8 0-1 0,1 0 0 0,-7 0 0 15,-5 0 0-15,-8 4 0 0,-6-4 0 0,-6 3 1 16,6-3-1-16,-13 4 1 0,6 0 1 0,1-1-1 0,-8-3 0 16,7 3 0-16,7 2 0 0,1-2 0 0,5 1-1 0,13-4-5 15,8 3-9-15,12 1-12 0,6 0-23 0,20-1-54 16,7-3-140-16,18 0-90 0,8-3-60 0</inkml:trace>
  <inkml:trace contextRef="#ctx0" brushRef="#br0" timeOffset="144231.87">2034 14422 110 0,'0'0'380'0,"-7"-2"-99"0,7-3-103 15,0 2-75-15,-6 3-40 0,6-8-19 0,-6 8-6 0,6-3-2 16,-7-5 1-16,7 5 2 0,0-1 2 0,7 1 1 15,-7-5 1-15,6 5 0 0,0-2-3 0,-6-1-4 0,14 2-2 16,-8-3 2-16,7 2 3 0,1-2-1 0,-8 4-3 0,0-4 0 16,7 3-2-16,-6 0 2 0,-1 0-4 0,-6 4-4 0,6-3-3 15,1 3-5-15,-7 0-4 0,0 0-4 0,7 0-3 0,-7 0-1 16,0 3-1-16,7 1 0 0,-7 4 2 0,6-1 7 16,-6 0 7-16,6 4 6 0,1 3 6 0,-7 2 7 0,7 2 7 15,-1 1 10-15,0-2 5 0,1 5 5 0,-7 1 4 0,7 2 5 16,-1 1 5-16,1-1 3 0,-2 4 1 0,2 0-3 0,-7 0 0 15,7 2-2-15,-1-2-7 0,1 0 1 0,-1 3-4 0,-6-1-6 16,8 1-3-16,-2-3-2 0,-6 0-1 0,6-3-6 16,-6 0-1-16,7 0-10 0,-7-4-6 0,0 3-5 0,0-6-5 15,0 4-7-15,0-6-8 0,0-2-2 0,0-1-2 0,0 1-3 16,0-1-1-16,-7-2-2 0,7-5-1 0,0 3 0 0,-6-2 0 16,6-4-1-16,0 3-1 0,0-3-2 0,0-1 0 0,0 1-4 15,0-4-16-15,0 4-31 0,0-4-43 0,0 0-53 16,0-4-51-16,6-3-45 0,7 1-45 0,0-6-52 0,0-3-72 15,1 0-107-15,5-6-35 0,-13 2 1 0</inkml:trace>
  <inkml:trace contextRef="#ctx0" brushRef="#br0" timeOffset="144622.47">1826 14294 199 0,'-7'-3'381'0,"0"-1"-108"15,7 1-109-15,0 3-72 0,0-4-39 0,7 0-16 16,-7 0-11-16,7 1-4 0,-1-1-1 0,1 1 0 0,-7-1 2 15,12 0-1-15,-5 1 1 0,-7-2-4 0,7 5-2 0,-1-3-2 16,0 3 0-16,-6-3-2 0,14 3 0 0,-8-4 3 0,7 4 1 16,7-4-1-16,0 4 2 0,6-3 0 0,-1 3 1 0,15-4-3 15,-7 0 1-15,5 0-3 0,8 4-2 0,0-3 1 16,0-2 0-16,5 3-3 0,1-2 1 0,7-4-1 0,-1 5 0 16,2-1-2-16,5 0-1 0,-7-2-1 0,7 1-3 15,-6-2 1-15,0 4-3 0,-1-1 0 0,-5 0-1 0,-8 0-1 16,1 1 1-16,-7 3-3 0,0 0-4 0,0 0-10 0,-7 0-12 15,-12 0-13-15,6 3-13 0,-6-3-17 0,-1 8-22 16,-5-4-28-16,-2-1-40 0,2 1-57 0,-14 4-79 0,-9-6-64 16</inkml:trace>
  <inkml:trace contextRef="#ctx0" brushRef="#br0" timeOffset="144856.57">2092 14500 106 0,'-25'7'377'0,"-1"-3"-97"0,6 3-102 15,7-3-71-15,0-1-42 0,0 1-20 0,7 0-12 0,-2-1-2 16,8-3-4-16,0 5-1 0,0-5 1 0,8 0-4 0,4 0-3 16,1 0-1-16,13 0-3 0,1 0-3 0,5-5 1 0,7 5-4 15,7-3 1-15,6-1-1 0,0 0-1 0,7 1 1 16,-7-1 1-16,12 0 1 0,2-3 3 0,6 4 0 0,-7-6 0 16,7 7 0-16,0-6 1 0,-1 5-3 0,1-5 0 0,-7 4-3 15,1 0-6-15,-1-3-1 0,-8 5-2 0,3-4-1 16,-10 6-5-16,-2-2-6 0,-3-2-10 0,-13 0-13 0,1 4-18 15,0 0-25-15,-14-4-40 0,1 1-83 0,-1-5-141 0,-12 4-59 16</inkml:trace>
  <inkml:trace contextRef="#ctx0" brushRef="#br0" timeOffset="145325.37">1676 13789 4 0,'-13'0'448'15,"6"-4"-94"-15,1 4-136 0,6-4-92 0,0 4-47 0,0 0-22 16,0 0-7-16,6-2-1 0,1 2 2 0,12 0 0 0,-6-4 0 15,13 4 0-15,0-4-5 0,13 0-1 0,7 4-3 0,-1-3-3 16,14-5-1-16,0 4 3 0,13-3 2 0,0 4 1 16,5-6 3-16,2 3 5 0,-1-2 1 0,6-3-1 0,-5 4 1 15,6-4-3-15,-15 4-2 0,3-4-3 0,-16 4-6 16,3 0-5-16,-14-1-5 0,-7 1-3 0,-7 3 4 0,-5 0 7 16,-8 0 6-16,-1 2 3 0,-9 2 3 0,-3-5 1 0,-6 5-1 15,-6 0-3-15,-3 0-9 0,-9 0-13 0,-1 0-12 16,-1 0-7-16,-6 0-5 0,-6 0-2 0,12 0-2 15,-6 0-1-15,6 0-3 0,1 5-4 0,5-5-7 0,7 0-8 16,-5 0-7-16,4 2-5 0,8-2 0 0,0 0-2 0,0 4 1 16,0 0 6-16,0-4 7 0,0 4 9 0,0-1 4 0,0 1 7 15,0 0-1-15,0 0 0 0,0 3-1 0,0-4-2 16,0 4-9-16,0-3-15 0,0 4-12 0,0-1-14 16,8 0-16-16,4 0-17 0,9 1-20 0,-2 3-23 0,13-5-24 15,2 6-51-15,-2-5-101 0,7 5-89 0,0-1-46 0</inkml:trace>
  <inkml:trace contextRef="#ctx0" brushRef="#br0" timeOffset="145793.84">3090 14933 6 0,'-8'-5'452'15,"3"5"-87"-15,-1-3-128 0,6 3-97 0,-9-4-55 0,4 4-30 16,5-3-13-16,-13 3-9 0,7 0-2 0,-7 0-2 16,0 3-2-16,-1-3-2 0,2 4-5 0,-8 4-4 0,-6-5-4 15,7 4 0-15,-8 4 0 0,-5-3 2 0,6 2 2 16,-7 5 2-16,1-4 5 0,-1 3 2 0,1-3 4 0,-1 4 0 16,0 1 0-16,0-2 0 0,6 1 1 0,9 2 3 0,-8-2-2 15,6-1 1-15,7 5-3 0,1-1-3 0,-2-3-2 16,7 4-2-16,7-6-2 0,0 3-3 0,0-2-3 0,13 1-2 15,1 0 1-15,5-4 4 0,1 0 1 0,12-1 1 0,0-2 0 16,8-1-1-16,11-2-3 0,3 2-2 0,4-5-3 0,1-2-5 16,6 0-10-16,6 0-19 0,2-2-20 0,-2-3-24 15,8 3-29-15,3-7-34 0,4 2-54 0,-7 0-88 16,-1 0-134-16,-6-4-62 0,-13 3-20 0</inkml:trace>
  <inkml:trace contextRef="#ctx0" brushRef="#br0" timeOffset="146075.19">3819 15122 353 0,'-39'-3'495'0,"1"3"-138"0,-2 0-141 16,7 3-88-16,1-3-44 0,-1 4-23 0,7-1-11 0,0 1-8 15,1 0-3-15,5 0-6 0,0 3-4 0,1-3-6 0,5 2-7 16,8 2-4-16,0 1-4 0,6-3-5 0,0 5 0 16,0-3 0-16,12 3 2 0,2-1 1 0,-1 2 0 0,6-5 1 15,8 3 0-15,5-2 3 0,-6-1 1 0,13 1-3 16,-6-5 0-16,-1 0-1 0,7-3-1 0,-6 0 0 0,6 0 1 15,-6-3 2-15,6 0 4 0,-13-5 9 0,0 5 12 0,0-5 10 16,-13 1 9-16,-1 0 4 0,-12 0 3 0,8-1-1 16,-16-4 0-16,-4 6-6 0,-1-6-11 0,-13 5-11 0,-14-4-8 15,1 0-6-15,-6 3-6 0,-7-2-2 0,-7-1-8 16,1 3-5-16,-1 1-8 0,-6 0-13 0,12 0-13 0,2-1-16 16,5 1-19-16,12 4-22 0,9-4-31 0,13 3-33 0,12 0-41 15,12 0-73-15,8-4-140 0,6 5-68 0,7 3-25 16</inkml:trace>
  <inkml:trace contextRef="#ctx0" brushRef="#br0" timeOffset="146746.76">4197 15188 230 0,'-6'0'256'0,"6"4"-50"0,-7-4-48 0,7 0-36 0,-6 0-30 15,6 0-18-15,0 0-12 0,0 0-9 0,6 0-4 16,-6 0-7-16,7 0-4 0,-1 0-5 0,7 0-4 0,-7 0-3 16,8-4-4-16,5 4-2 0,1-4-5 0,-6 1-1 15,10-1-1-15,-4 4-5 0,7-2 0 0,-7 2-3 0,5-5-3 16,1 5-3-16,0-4-7 0,1 4-8 0,-1-3-12 0,6 3-14 15,-5-5-15-15,5 5-22 0,-6-3-40 0,7 0-59 16,-1 3-101-16,-5-4-83 0,5-3-42 0</inkml:trace>
  <inkml:trace contextRef="#ctx0" brushRef="#br0" timeOffset="146996.7">4855 15063 265 0,'-6'0'391'0,"0"-3"-100"0,6 3-100 16,-7 0-64-16,7-3-36 0,-6 3-22 0,6 0-13 0,0 0-10 16,0 3-7-16,6-3-9 0,1 3-3 0,-7 5-5 15,12-4 1-15,-5 7-1 0,6-4 0 0,1 8 2 0,-2-4-1 16,1 3 0-16,-7 5-1 0,8-5-2 0,-2 4-3 0,2 2-3 16,-1-3-1-16,-6 2-3 0,6 3 2 0,-1-5-3 15,-5 6-1-15,0-5-2 0,4 4-2 0,-3-1-3 0,-1 2 0 16,-7-4-2-16,5 2-2 0,-5-2-8 0,8-1-13 15,-2 1-15-15,-6-9-16 0,7 5-23 0,-1-3-32 0,1-5-44 16,-1-4-75-16,0-3-125 0,2 4-69 0</inkml:trace>
  <inkml:trace contextRef="#ctx0" brushRef="#br0" timeOffset="147231.01">4823 15034 76 0,'0'-14'480'16,"0"-1"-85"-16,7 4-139 0,-7 0-100 0,13 4-58 0,-7 0-31 16,7 3-20-16,6 1-13 0,1-1-7 0,-7 0-5 15,12 4-3-15,-4 4-2 0,-1 0-1 0,5-1-3 0,-11 1-3 16,5 3-2-16,-7 0-2 0,-4 1-2 0,-2 3-1 0,-6 3-2 16,-6 1 0-16,-7 0-1 0,-2-1 0 0,-10 1 0 15,6 3 1-15,-7 1-1 0,-7-5 0 0,1 4 1 0,6-4-1 16,-7 5 0-16,6-4-7 0,2 0-12 0,5-1-15 15,1 1-22-15,5-4-31 0,8-4-51 0,0 1-96 0,0-1-120 16,12-3-67-16</inkml:trace>
  <inkml:trace contextRef="#ctx0" brushRef="#br0" timeOffset="148230.97">5207 15327 119 0,'0'5'393'0,"-6"-5"-86"16,6 0-98-16,0 0-69 0,0 0-41 0,0-5-27 0,6 5-19 16,1-2-11-16,-1-7-10 0,8 6-7 0,6-5-5 15,-3 5-6-15,11-4-4 0,-2-4-1 0,0 3-1 0,0-3-1 16,7 0 4-16,-7 0 3 0,-7 1 2 0,7-2 1 16,-6 2 0-16,-7-1 2 0,0-5 1 0,0 7 0 0,-7-3-4 15,0 1-3-15,-6-4-2 0,0 4-1 0,0 0 1 0,-6 0-2 16,0 0-1-16,0 1 1 0,-8-2 1 0,8 4 2 15,-1-1-1-15,1 1-1 0,-1 4-1 0,0-4-1 0,7 5-1 16,-6-5 0-16,6 5-3 0,0 3-2 0,0-4 0 16,0 0-2-16,0 4 2 0,6 0-1 0,1 0-1 0,-7 0 0 15,7 0-2-15,-1 0 1 0,7 4 1 0,-6 0-2 16,6-1 1-16,-7 1 1 0,0 3-1 0,8 1 0 0,-14-1 1 16,6 1 0-16,1-2-1 0,-1 6 1 0,-6-1 0 0,0-4 1 15,7 4 0-15,-7-3-1 0,7 2 2 0,-1-3-2 0,0 1 2 16,8-1-1-16,-2 1 1 0,2-5-1 0,-1 0 0 15,-1 2 2-15,8-2-1 0,0 1 1 0,-1-4-2 16,7 0 1-16,0 0 1 0,0-4-1 0,1 4 0 0,-1-3 1 16,0-2 0-16,-1-1 1 0,1 2 0 0,-6-3 1 0,0-1 2 15,-7 4 1-15,7-3 4 0,-8 0 1 0,1 4 3 16,0-1 1-16,-6-4 1 0,-1 5 3 0,-6-1-2 0,7 4-3 16,-7-3-2-16,0 3-2 0,0 0-4 0,0 0-3 15,0 0-2-15,0 0-3 0,0 0 0 0,7 3-1 0,-7 1 0 16,6-1-1-16,-6 5 2 0,13-4 0 0,-6 3 0 0,-1 0 0 15,7-4 0-15,7 1-1 0,-1 0 1 0,0 0 0 16,2-4 1-16,5 3 0 0,-7-3 0 0,1-3 0 0,-1 3 0 16,6-4-1-16,-4 0 1 0,-8 0 1 0,0-3-1 15,-7 0 0-15,0 4-1 0,-6-9 1 0,0 5-1 0,-6 0 0 16,-7-4-1-16,0-1 0 0,-6 3-1 0,-1 1 0 0,-7-4 1 16,9 1-1-16,-8 0 1 0,0 1 1 0,5 2 1 15,-5-3-1-15,14 4 1 0,-8-4 1 0,1 4 1 0,5 3 0 16,8-3-2-16,-7 3 0 0,13 0 0 0,-7 1 0 0,1 0 0 15,6-2-1-15,0 5-1 0,0 0 0 0,6 0 1 16,1 0-1-16,-7 5 0 0,13-5 1 0,-7 6-1 16,8-2 1-16,-8 3 0 0,7 1 0 0,7 3-1 0,-14-1 0 15,7 5 1-15,-6-4-1 0,5 7 0 0,2-3 1 0,-1 4 0 16,-1-1 0-16,-4 0 1 0,4 4 1 0,-5 0-1 0,0-1 0 16,-1 2 0-16,6 3 0 0,-5 0-1 0,0-5 0 15,-1 1 0-15,7 4 1 0,-7-8-1 0,2 4 0 16,5-3 0-16,-7-1 1 0,1 1 0 0,6-5 1 0,-7-3 1 15,0 3-1-15,2-6 0 0,-2 2 0 0,0-2 0 0,1-4-1 16,-2-1 1-16,-5 5 5 0,0-8 13 0,8 0 16 16,-8 0 15-16,0 0 11 0,-8 0 9 0,8-8 5 0,0 5 6 15,-5-5 3-15,-8-3 2 0,7 0-1 0,-8-3-1 16,1-1-3-16,7 1-2 0,-7-5 1 0,6 1-2 0,1-1-8 16,-2-3-10-16,2 4-16 0,0-4-11 0,6 0-10 0,6 1-7 15,0-5-6-15,2 3-4 0,5 2-3 0,6-1-7 16,0 3 1-16,8-3-1 0,-2 8-5 0,2-1-4 15,-1 1-9-15,0 3-7 0,6 3-10 0,1 1-9 0,6-1-8 16,-6 5-9-16,7 3-6 0,-8 0-6 0,7 0-1 0,-7 3 5 16,-5 5 0-16,-9-5 6 0,2 5 5 0,-6 4 8 0,-8-3 7 15,1 3 11-15,-14 3 8 0,1-5 8 0,-14 5 6 16,0-1 4-16,-12-2 2 0,-2 2 3 0,-4 1 1 16,-8-4 1-16,1 0 2 0,-1 1-3 0,0-5 1 0,-5 3 2 15,5-2 2-15,0-1-1 0,1-3 0 0,5-1-5 0,7 1-12 16,1-1-17-16,12 1-27 0,8-4-35 0,6-4-36 15,6 1-56-15,6-1-108 0,14 1-125 0,6-4-69 0,6-1-28 16</inkml:trace>
  <inkml:trace contextRef="#ctx0" brushRef="#br0" timeOffset="148933.74">8009 14730 263 0,'-6'0'317'0,"-1"0"-71"0,7 0-71 0,0 0-57 15,0 4-39-15,0-4-20 0,0 3-9 0,0-3-3 0,0 0-1 16,0 0-3-16,0 0-2 0,0-3-2 0,0 3-4 0,7 0-4 16,-1 0-7-16,7 0-5 0,6-4-2 0,8 4 0 15,-1-3-1-15,0-1-2 0,6 1 2 0,1-1-1 0,6 0 1 16,0 0 0-16,1 1-1 0,-2-1 0 0,9 1 0 15,-9-2 2-15,1 3 0 0,0-6-3 0,-6 8-1 0,6-4-2 16,-6 1-1-16,-1-1-3 0,1 0-2 0,-1 4-4 16,-6-4-2-16,6 4 2 0,-11 0-1 0,-1-3-2 0,-1 3-4 15,1 0-5-15,-1 3-9 0,-7-3-13 0,2 0-16 16,-7 4-17-16,-1 0-20 0,-6 0-22 0,0 3-35 0,-6-3-53 16,-15 2-76-16,1-1-98 0,-18 2-41 0</inkml:trace>
  <inkml:trace contextRef="#ctx0" brushRef="#br0" timeOffset="149152.44">7814 14913 255 0,'-20'5'408'16,"7"2"-122"-16,0-4-120 0,13 2-70 0,0-2-37 0,7-3-16 15,6 3-5-15,7-3 1 0,6 0-1 0,6 0-2 0,13-3 2 16,8 0-3-16,-1-2-4 0,13 2-7 0,-6-1-8 16,12-4-5-16,0 2-4 0,-5 1-1 0,6-1-1 0,-7-3-4 15,6 3 1-15,2-5 3 0,-8 7 5 0,0-7 3 16,-7 7 5-16,0-3 0 0,-12 0 1 0,-6 3 1 0,-1-3 1 15,-7 3-6-15,-5 0-2 0,-8 4-5 0,-6-3-2 0,-8 0-4 16,3 3-1-16,-8 0-4 0,-8 0-5 0,3 0-7 16,-15 3-11-16,1-3-13 0,-1 3-13 0,-7 1-18 0,2 0-23 15,-1-1-34-15,7 1-59 0,-7-4-97 0,-1 4-84 16,8-4-50-16</inkml:trace>
  <inkml:trace contextRef="#ctx0" brushRef="#br0" timeOffset="160134.24">7755 16577 174 0,'20'0'251'0,"-1"-4"-67"16,7 4-63-16,0-4-47 0,7 1-33 0,6-1-18 0,1 1-13 16,-2-2-7-16,1 3-4 0,-6-2-5 0,7 0-2 15,-8 0-4-15,1 4-1 0,-7-3 0 0,-1 3-3 0,1-4 4 16,-6 4 4-16,6-4 7 0,-13 4 5 0,7-4 6 0,-8 4 6 16,2-2 4-16,-1 2 7 0,0-5 0 0,-6 5-3 15,5-3-1-15,2-1 0 0,-8 1-5 0,0 3-1 0,1-4-2 16,-1 0 4-16,1 4 3 0,-7-4 5 0,7 4 4 15,-7-3 4-15,6 3 6 0,-6-4-1 0,0 4 4 0,6-3 2 16,-6 3-1-16,0-5 0 0,0 5 1 0,0-2 0 0,0 2 1 16,0-5 7-16,0 5 0 0,0-4 3 0,0 4 2 15,0 0 4-15,-6-3 1 0,6 3-1 0,0 0-2 16,0 0-3-16,-6 3-6 0,6-3-8 0,-7 4-3 0,7-4-8 16,-7 5-6-16,1-3-5 0,-1 3-5 0,-5 2-2 0,-9 0 1 15,1 4-1-15,2 3-2 0,-15 5-1 0,1-1 0 0,-2 1-1 16,2 2 2-16,-7-2 3 0,0 4-1 0,1-2-1 15,-2 1 0-15,-6 0 1 0,7-4 2 0,0 4 1 0,0-4-3 16,0 5 0-16,0-5 3 0,0 0 0 0,6-4 0 0,1 1 2 16,6-1-3-16,6 1-1 0,1-4-1 0,5 5-2 0,2-6-2 15,12 1-3-15,0-3-1 0,0-1-2 0,12 0 1 16,2 0 0-16,5-3 0 0,7 4 0 0,6-5-1 0,8 1 1 16,5 0 1-16,1-1 0 0,13-3-5 0,6 0-1 0,0 0-1 15,6-3-3-15,2-1-1 0,-2 0 0 0,0 1-2 0,2-1-1 16,-2-4 1-16,0 5 0 0,2-4 1 0,-8 3 0 0,0-3-1 15,-7-1 2-15,0 0 1 0,2 1 0 0,-10 5-1 16,-9-6 4-16,-2 0 0 0,-13 4 3 0,-1-3 8 0,-5 0 10 16,-6 4 9-16,-8-9 15 0,0 5 14 0,-6 0 24 0,-6-5 12 15,-7 2 6-15,0-1 4 0,-6 0 0 0,-1-1-5 0,-12-2-8 16,-1 3-11-16,-8-3-22 0,3-1-8 0,-7 0-10 16,-2-3-10-16,-3 3-5 0,-3-4-9 0,7 5-4 0,-5-3-3 15,10-3-8-15,-3 6-13 0,11-1-12 0,0-3-29 0,8 3-46 16,5 1-52-16,7-1-53 0,6 0-50 0,7 1-44 0,14-4-59 15,5 2-90-15,-6 2-115 0,13-4-31 0,-7 3 8 16</inkml:trace>
  <inkml:trace contextRef="#ctx0" brushRef="#br0" timeOffset="160384.2">8479 16222 190 0,'0'-8'490'0,"6"-3"-80"0,0 4-155 0,7-1-109 0,1-3-61 16,-2 4-30-16,14-1-13 0,-6 1-6 0,6 0 2 0,1 0-4 15,-8 3-2-15,7 0-4 0,-6 1-7 0,6 3-7 16,-14 0-7-16,8 3-6 0,-8 1-5 0,-5 4 0 16,1-1 1-16,-8 3 4 0,-8 5 2 0,1-1 3 0,-5 3 2 15,-1 0 0-15,0 2 0 0,-7-1-1 0,8 1-5 0,-8-2-12 16,7 2-12-16,0-1-17 0,-1-4-21 0,14 5-29 15,0-4-46-15,0-1-86 0,7 1-146 0,7-4-61 0,-2-3-37 16</inkml:trace>
  <inkml:trace contextRef="#ctx0" brushRef="#br0" timeOffset="160618.71">9580 16559 340 0,'0'0'481'0,"0"0"-119"0,0-5-132 0,0 5-89 0,6-2-49 15,0-2-27-15,8 4-14 0,6-8-7 0,-8 5-7 16,15-1 0-16,-1-4-6 0,6 6-7 0,1-3-6 16,-1-2-6-16,7 4-8 0,-6-1-8 0,6 0-11 0,0 0-17 15,0 1-17-15,0-1-18 0,1 4-22 0,-2 0-28 0,1 0-39 16,-6 0-53-16,-7 0-64 0,0 0-76 0,-14 4-53 0</inkml:trace>
  <inkml:trace contextRef="#ctx0" brushRef="#br0" timeOffset="160759.22">9768 16683 243 0,'-19'7'464'0,"0"-3"-96"0,6-4-132 0,-1 4-96 0,2 0-54 16,4-1-28-16,2-3-8 0,6 4-1 0,0-4 2 0,0 0 2 15,6 0-1-15,2 0 1 0,4-4-6 0,8 4-9 0,6-3-10 16,7 3-12-16,6-8-10 0,13 4-12 0,7-3-11 15,-1-1-17-15,14-2-17 0,-1 3-18 0,2-1-24 0,-2 2-30 16,0-6-45-16,2 4-69 0,-15 1-117 0,7 3-66 0,-12-2-29 16</inkml:trace>
  <inkml:trace contextRef="#ctx0" brushRef="#br0" timeOffset="161212.29">11033 16518 86 0,'-6'-3'484'0,"6"-1"-67"0,-8 1-137 0,8-1-111 0,0 0-65 15,0 4-39-15,0 0-21 0,0 0-12 0,0 0-8 16,0 0-6-16,0 0-4 0,0 4-3 0,0 3-4 0,0-3-1 16,0 4 4-16,-6 2 2 0,0 1 4 0,-7-1 5 15,-1 5 0-15,-4 4 0 0,-2 0 4 0,-7-2-1 0,-5 5-6 16,-1 1-3-16,1-2-1 0,-7 1-4 0,-1 0-1 0,8 1 0 16,-7-1-3-16,0-1-7 0,7-2 2 0,-2 2 1 15,9-2-1-15,-8-4-1 0,14-1 0 0,-1 1 1 0,7-1 0 16,-1 1 5-16,2-3-1 0,6-2-4 0,6 1 0 0,0 4 0 15,6-8 0-15,0 5 0 0,8-2-2 0,5-3 0 0,1 5-1 16,-1-4 1-16,14-2-3 0,-1 1 0 0,7 1-3 0,0-4 0 16,1 2 0-16,-1-1-1 0,6-5 0 0,1 2-1 15,6-2 0-15,-7 0 0 0,2 0 2 0,4 0-1 0,-5-2 1 16,-2 2 1-16,3-5 0 0,-3 3 0 0,3-2 1 0,-8 0 2 16,0 0 1-16,1-4 0 0,-8 5 1 0,-5-3 1 0,-2 1 1 15,-5-2 3-15,0 3 0 0,-8-3 4 0,2-4 3 0,-8-1 3 16,-6 2 7-16,0-5 10 0,-6 1 9 0,-8-1 11 15,-5 0 9-15,6-3 1 0,-13-1 4 0,-1 1 5 0,-5-4 0 16,-2-3-7-16,-3 2-5 0,-2-6-5 0,-1 4-8 0,-5-5-5 16,-8 1-4-16,7 0-6 0,1-1-5 0,0 1-4 0,-1 3-5 15,13 5-4-15,-5-2-2 0,11 2-3 0,1 6-4 16,6 0-9-16,1 4-22 0,6 0-26 0,0 4-32 0,7 0-33 16,6 2-32-16,0-1-39 0,6 6-55 0,7-4-100 15,7 0-99-15,0 4-47 0,5 0-18 0</inkml:trace>
  <inkml:trace contextRef="#ctx0" brushRef="#br0" timeOffset="161446.43">12062 16610 417 0,'0'3'407'0,"7"-3"-130"16,-1 0-115-16,7 0-72 0,6 0-41 0,1 0-19 0,7-3-10 15,5 0-4-15,0-2-3 0,8 2-2 0,6-1-1 0,5-3-3 16,-5 3-7-16,7 1-11 0,-2-1-12 0,1 0-19 16,-6 0-28-16,0-3-49 0,0 4-80 0,-1-4-131 0,1 3-67 15</inkml:trace>
  <inkml:trace contextRef="#ctx0" brushRef="#br0" timeOffset="161712.18">13013 16331 168 0,'-12'-2'498'0,"6"-3"-65"15,-2 5-147-15,8-4-117 0,0 4-70 0,0 0-42 0,0 0-24 16,8 0-9-16,-2 4 0 0,6 1 3 0,2 1 5 15,-1-2 4-15,7 6 3 0,6 2 3 0,-1-1-1 16,1 4-4-16,-6 0-6 0,5 2-8 0,3 2-6 0,-10 3-4 16,2-1-3-16,0 6-2 0,-7-6-4 0,-2 2-1 0,9 2-1 15,-12-3 0-15,5 0 1 0,-6 1-3 0,5-2 3 0,-5-3-3 16,0 1 0-16,-1-2-5 0,7-2-10 0,-13 0-14 0,7-1-15 16,-1-3-18-16,1-3-26 0,-1 4-23 0,-6-10-32 15,6 2-54-15,0 0-85 0,2-8-101 0,-2 0-51 0</inkml:trace>
  <inkml:trace contextRef="#ctx0" brushRef="#br0" timeOffset="161993.18">13958 16335 24 0,'0'-6'475'0,"0"1"-49"0,0 5-141 0,-6 0-121 0,-1 0-72 15,-6 0-37-15,-6 7-19 0,-7-3-10 0,0 4-2 0,-13-2-2 16,6 3-1-16,-6-2-3 0,0 3 1 0,0 2-5 15,6-2 0-15,1 1-2 0,-1 0-1 0,1 1 1 16,6-2 2-16,6-2-1 0,0 3-1 0,7-4-2 0,1 0 0 16,4 0 2-16,2 1 2 0,0-1 3 0,6 1 1 0,6-1 2 15,0 0 2-15,8 0-1 0,-1 1 0 0,0-1-1 16,6 1-5-16,7-2-2 0,-1 6-6 0,3-5 0 0,4 1-2 16,1-1 0-16,6 0-1 0,0 0-2 0,6 1 1 15,1-1-3-15,0-3-2 0,0 4-5 0,-1-5-8 0,7 1-12 16,-7 4-14-16,1-8-17 0,7 6-21 0,-8-6-22 0,1 4-35 15,6 0-58-15,-6-4-93 0,-8 0-89 0,1 0-49 16</inkml:trace>
  <inkml:trace contextRef="#ctx0" brushRef="#br0" timeOffset="162274.34">14643 16452 215 0,'0'-7'484'16,"-7"0"-97"-16,7 2-140 0,0 3-98 0,7-2-61 0,-7 4-35 15,6-4-18-15,0 8-11 0,1-4-5 0,-1 6-5 16,13-1 1-16,-4 6-2 0,3-4 1 0,2 4-3 0,-7 3-4 16,12-2-2-16,-5 6 0 0,1-4-3 0,4 1 0 0,1-1-1 15,-6 1-1-15,6 0 1 0,1-4 2 0,-1 1 6 16,-1-2 9-16,-5 2 13 0,5-9 15 0,2 4 23 0,-8-2 28 16,7-5 25-16,-6-5 34 0,7 2 32 0,-1-4 24 15,-7-1 14-15,7-3 6 0,-6-4-6 0,6 1-18 0,-7-1-20 16,-5-3-30-16,-2-1-34 0,-6 1-32 0,2-4-26 0,-2 3-26 15,-6-2-31-15,0 3-50 0,-6-5-84 0,6 2-93 16,-14-5-88-16,8 0-126 0,-7 1-182 0,6-2-104 0,-19-2-40 16,-7 3 9-16</inkml:trace>
  <inkml:trace contextRef="#ctx0" brushRef="#br0" timeOffset="165711.04">17574 15698 26 0,'0'-4'461'0,"0"4"-67"0,8 0-124 0,-8 0-100 15,6-4-56-15,-6 4-29 0,0 0-14 0,6 0-5 0,-6 0-5 16,7 0-2-16,0 0-5 0,-1 4-4 0,1-4-3 0,5 4-3 15,8-1-7-15,-7 1-2 0,7 3-4 0,-1 1-6 16,-6-1-3-16,1 4-3 0,-2 0-6 0,1 3-5 0,-6 1-3 16,-7 0-4-16,-7 7-1 0,-6-4 2 0,-7 4-1 0,-5 0 2 15,-8 4-3-15,0-1 0 0,-12 1-4 0,-1-4-7 16,1 4-8-16,-1-4-11 0,7-1-9 0,-6 2-12 0,11-9-14 16,9 5-20-16,5-4-21 0,14-5-37 0,6-3-64 15,0 1-130-15,19-8-79 0,1 0-36 0</inkml:trace>
  <inkml:trace contextRef="#ctx0" brushRef="#br0" timeOffset="166086.04">19419 15071 409 0,'-7'-8'487'0,"7"2"-148"0,-6 3-143 16,6-5-84-16,6 4-46 0,-6 4-31 0,7-4-16 0,6 4-6 15,0 4-1-15,7-4 3 0,-9 7 4 0,10-2 5 16,-2 4 4-16,7 3 5 0,-6 3 4 0,0 3 1 0,5 0-2 15,2 4-1-15,-1 0-1 0,6 3-5 0,-5 1-2 16,5 0-2-16,1 3-2 0,-1-3-3 0,1 4-2 0,-1-5-2 16,2 1-2-16,-9-1-2 0,7 1-2 0,8-1-4 0,-7 0-2 15,-1-2-3-15,7 3-2 0,-7-4-13 0,1 0-17 16,-1-4-18-16,1 0-19 0,-7-3-23 0,7-1-27 0,-7-2-40 16,-7-1-64-16,0-4-108 0,2 0-73 0,-15-3-46 0</inkml:trace>
  <inkml:trace contextRef="#ctx0" brushRef="#br0" timeOffset="166507.74">19797 15338 23 0,'-26'-11'491'16,"12"4"-9"-16,-5-4-151 0,0 4-119 0,12 0-70 0,-6-1-39 15,13 0-24-15,-7-2-10 0,14 3-8 0,-7-5-8 16,13 2-9-16,-6 3-13 0,12-5-9 0,0 4-2 0,8-1-3 16,-1 0-3-16,13-2-1 0,0 2 0 0,0-3-1 0,6 4-1 15,1 1 0-15,-7 0-3 0,7 3-2 0,-7 0 1 16,-6 0-3-16,5 4-1 0,-5 0-3 0,-7 4-5 0,-6 0-1 16,0 3-1-16,-14 1-1 0,1 6 0 0,-7-3 0 15,-7 4-1-15,-6 0-1 0,-6-1 2 0,-7 5 1 0,-1-1 1 16,-5-3 3-16,-1 3 0 0,-6-4 1 0,-7 6 4 15,8-7 3-15,-9 3 2 0,9-7 5 0,-1 3 4 0,6-4 6 16,1 3 5-16,6-5 7 0,6-1 6 0,7-2 1 0,6-3 2 16,1 4-1-16,-1-4-4 0,7 0-4 0,7 0-5 15,6-4-4-15,0 4-5 0,13-3-3 0,6-2-3 0,7 3-3 16,7-6-2-16,7 4-2 0,5-3-2 0,0 3-4 16,7-2-2-16,1 0-3 0,6 0-3 0,-1 3-3 0,1-5-5 15,0 4-8-15,6-4-9 0,-7 1-11 0,1 5-15 0,-6-3-13 16,5 1-14-16,-7-3-12 0,2 3-13 0,-7 1-11 15,0-1-10-15,-7 1-13 0,-7-1-20 0,1 0-34 0,-2 1-63 16,-17-5-107-16,0 1-55 0</inkml:trace>
  <inkml:trace contextRef="#ctx0" brushRef="#br0" timeOffset="167054.49">18768 14741 145 0,'-8'4'415'0,"1"-4"-106"16,7 4-114-16,0-4-75 0,0 3-40 0,7-3-23 15,1 5-11-15,4-5-3 0,8 0 2 0,6 0-1 0,-1 0-2 16,15-5-3-16,5 2-4 0,8-5-4 0,6 1-3 0,6-4-1 15,0 0-4-15,7 0 3 0,-1 1 3 0,0-2 10 16,2-3 5-16,-2 5 7 0,-6-5 5 0,0 0 5 0,-6 5 5 16,0-5 0-16,-13 3-2 0,-1 2-8 0,-13-1-7 15,-6 0-7-15,1 3-9 0,-15 2-10 0,-5-2-11 0,-7 0-6 16,-7 1-6-16,-12 3-7 0,-1 1-3 0,-6-1-2 16,-6 4 0-16,-7 0-1 0,0 0 1 0,7 0 1 0,-2 4-1 15,9-1-1-15,-1 1-2 0,6 0-5 0,7-1-6 0,6 5-5 16,1 0-8-16,6-2-7 0,0 2-3 0,0-5-2 0,6 5 0 15,1-2 6-15,0-1 5 0,5 2 9 0,-5-4 6 16,0 5 10-16,-1-1 3 0,0-2 5 0,1-3-1 16,-7 5-6-16,0-3-7 0,0 0-15 0,0 0-20 0,0 4-27 15,0-5-48-15,0 1-94 0,0-2-120 0,7 3-77 0,-1-1-36 16</inkml:trace>
  <inkml:trace contextRef="#ctx0" brushRef="#br0" timeOffset="167320.09">20983 14862 7 0,'-7'0'487'0,"0"4"-21"0,7-4-163 0,0 0-125 0,0-4-72 15,7 4-40-15,0-4-20 0,6 4-12 0,7-3-4 16,-2-1-1-16,2-3-3 0,13 4-2 0,-1-1-6 0,7 0-4 16,1-3-3-16,5 3-4 0,1 0-2 0,-2 1-6 15,-3 0-10-15,4-1-13 0,1 4-19 0,-1-4-23 0,-6 4-24 16,7 0-40-16,-7-4-62 0,-13 4-93 0,1 0-97 16,-8 0-47-16</inkml:trace>
  <inkml:trace contextRef="#ctx0" brushRef="#br0" timeOffset="167476.26">21087 15034 350 0,'-14'4'379'0,"8"0"-114"0,0 0-94 0,-1-4-54 0,7 0-29 16,0 0-20-16,7 0-10 0,-1 0-6 0,14 0-7 16,0-4-8-16,12 4-11 0,12-4-14 0,3 0-21 0,12 1-19 15,6-5-31-15,14 5-53 0,-8-5-99 0,7-2-129 0,0 2-72 16,7-3-36-16</inkml:trace>
  <inkml:trace contextRef="#ctx0" brushRef="#br0" timeOffset="167726.22">22443 14933 330 0,'-7'0'440'0,"-1"0"-125"0,8 0-119 0,-5 0-74 16,10 0-43-16,-5 0-23 0,15 0-11 0,-3-5-6 0,1 5-3 15,7-3-6-15,6-1-5 0,6 1-6 0,7 3-5 0,7-5-4 16,-1 2-6-16,1 0 0 0,7 3-3 0,-2-5-3 0,2 2-8 16,-2 0-14-16,9-2-18 0,-10 1-31 0,10-2-45 15,-1-2-84-15,-7 1-150 0,-6-4-68 0,-2 4-36 0</inkml:trace>
  <inkml:trace contextRef="#ctx0" brushRef="#br0" timeOffset="168304.19">23281 14430 358 0,'-5'-4'490'16,"-1"0"-141"-16,-1 4-148 0,1 0-87 0,6 4-49 0,6 0-29 15,-6 3-19-15,7 5-9 0,-1-2-1 0,-1 1-2 16,4 7 1-16,-3 1 3 0,-1 3 4 0,10 4 2 16,-9 3 3-16,7 1 0 0,0 1 3 0,-6 7 0 0,5-1 1 15,-5 0-1-15,0-1-3 0,6 4-3 0,-7-3-1 0,1 0 0 16,-2-1-2-16,9 0-2 0,-8-3-3 0,8 1 0 0,-8-1-3 16,7-4 0-16,0-4-1 0,-6 0-1 0,6-2-1 15,-6 0 0-15,-1-6 0 0,0-2 0 0,1 3 1 0,-7-7 0 16,7 0 1-16,-7-3 5 0,0-1 9 0,0-3 13 15,0 3 14-15,0-4 16 0,0-3 15 0,0 4 9 0,0-4 2 16,0-4 5-16,-7 1 2 0,-6-1 6 0,7-3 2 16,-8 0 0-16,1-4-1 0,0 0 6 0,0-4 10 0,-7-3 9 15,8 2-1-15,-8-5-9 0,1-1-12 0,-1 0-13 0,7-4-9 16,-7 1-15-16,8-4-13 0,-3-1-17 0,4-3-10 16,2 0-8-16,4 0-4 0,5 1-7 0,0-5-1 0,0 8-2 15,5-4 0-15,4 7-2 0,2-4-2 0,10 8 0 16,-8 0-1-16,7 5 0 0,6-2 0 0,-7 8-5 0,7-5-3 15,-6 10-6-15,6-1-1 0,-7 3-5 0,1 0-4 0,6 4-6 16,-7 4-7-16,-5 0-7 0,6 0-4 0,-8 3-5 16,-6 0-5-16,1 0-4 0,-7 4-2 0,-7 4-4 0,1-5-2 15,-14 5 2-15,8 0 2 0,-16 3 4 0,3-2 4 16,-7-2 7-16,6 4 5 0,-7-3 10 0,7-4 7 16,-7 3 7-16,14-6 9 0,-1 3 6 0,1-4 1 0,6-4 4 0,7 5 2 15,-3-4-1-15,9-1 2 0,0 1 2 0,0 0 2 16,15-1 0-16,-2 0 1 0,0 1 0 0,13 1 2 15,7-2-2-15,6 5-1 0,0-8-2 0,13 3-6 0,-7 5-6 16,14-8-8-16,-7 3-9 0,7 1-8 0,0-1-11 0,6-3-15 16,0 0-18-16,0 0-16 0,-7 0-18 0,7 0-17 0,-6 0-17 15,-7-3-20-15,1-1-38 0,-1 1-63 0,-13-5-123 16,-6 0-72-16,-1 2-23 0</inkml:trace>
  <inkml:trace contextRef="#ctx0" brushRef="#br0" timeOffset="168710.34">22227 14335 378 0,'0'-5'490'0,"-7"3"-147"16,14-2-140-16,0 0-83 0,5 0-43 0,8 1-21 0,7-5-10 15,-2-3-2-15,15 4 3 0,-8 0 4 0,6-4 3 16,9 0 4-16,5 4 5 0,-6-4 5 0,12 0 4 0,-5-1 3 16,-8 2 8-16,7-2 9 0,-14 1 5 0,3 0 4 0,-9 4-2 15,-14 0-5-15,2-1-11 0,-6 5-11 0,-1-4-17 16,-6 3-14-16,-7-3-12 0,0 2-10 0,-7 2-6 16,-6 0-5-16,6-1-1 0,0 0-2 0,2 1-6 0,-2 3-12 15,-1-3-21-15,8 3-19 0,8 0-18 0,-1 0-14 0,5 0-10 16,8 3-7-16,-1 0 1 0,14 5 6 0,-2-5 16 0,4 5 15 15,-3-4 14-15,7 3 15 0,-6 0 10 0,-7 4 6 16,6-4 5-16,-12 0 3 0,-1 4 2 0,-5-3 2 16,-8 3 3-16,-6 0 2 0,-6 0 2 0,-8 0 3 0,-5 4 2 15,-13-1 4-15,-2 1 3 0,-11-1 1 0,-7-3 0 0,-7 4-1 16,0 0 1-16,1-5-14 0,0 6-22 0,-2-5-30 16,9 0-38-16,5-1-65 0,7 1-143 0,0-3-91 0,6 0-77 15,0-2-46-15</inkml:trace>
  <inkml:trace contextRef="#ctx0" brushRef="#br0" timeOffset="176161.9">9487 14280 35 0,'-18'7'277'15,"5"-3"-88"-15,0-1-70 0,-7 2-39 0,7 1-16 0,-6-2-6 16,5 0-1-16,-6-1 0 0,8-3 1 0,-1 4-2 15,7-4 0-15,-8 4-3 0,8-4-7 0,0 0-8 0,6 4-6 16,0-4-3-16,0 0-2 0,0 0-3 0,6 0-3 0,0 0-1 16,1 0-2-16,6 0 1 0,0 0-3 0,-1 2 1 15,8-2-3-15,7 0 1 0,5 0-1 0,1-2-2 0,6 2 0 16,0 0-2-16,0-4 1 0,1 0-4 0,5 0-2 0,1 4 0 16,-1-3 0-16,1-1 0 0,-7 0 2 0,6 4 0 15,-5-4 1-15,-1 2-1 0,-1-3 2 0,-5 5 2 0,0-3-1 16,-7 3 1-16,0-4-4 0,-6 4-1 0,-1-3-1 15,-6 3 1-15,0 0 0 0,1 0-1 0,-8 0-2 0,0 0 1 16,0 0-1-16,-6 0 1 0,0 0-2 0,6 0 0 0,-6 0-2 16,0 0-1-16,8 0-6 0,-8 0-11 0,6 0-20 15,0 0-31-15,8 0-47 0,5 0-84 0,-5-4-141 0,5 4-71 16,1-4-40-16</inkml:trace>
  <inkml:trace contextRef="#ctx0" brushRef="#br0" timeOffset="176505.64">10505 14064 375 0,'-7'-5'423'0,"0"3"-136"0,2-3-106 0,5 5-62 0,0-2-37 15,0-2-21-15,0 4-13 0,5 0-9 0,-5 0-8 0,0 0-7 16,0 0-7-16,7 4-4 0,0-2-6 0,-7 5-4 15,13 1-1-15,-7 4 0 0,1 2-1 0,6 1 1 0,-6 2 1 16,5 6-1-16,2-1 1 0,-2 0 1 0,1 3 3 0,1 1 0 16,5 3 0-16,-6-2-2 0,7 2 0 0,-7 0 1 15,6 0-1-15,-7 0-3 0,8 1-2 0,-6-5 0 16,-1 5 0-16,-6-5 2 0,6 1-2 0,0-5 1 0,-7 2 0 16,0-2-1-16,2-1 0 0,-2-2-1 0,-6 0 1 0,6-3-2 15,-6-1 1-15,0-3 1 0,-6 0-1 0,6 0 0 0,-6 0-10 16,6-4-10-16,-8-2-17 0,2 2-19 0,0-5-27 15,-1 3-29-15,1-5-41 0,-1 0-66 0,1-5-116 16,-1 3-67-16</inkml:trace>
  <inkml:trace contextRef="#ctx0" brushRef="#br0" timeOffset="176833.61">10447 13979 229 0,'-8'-4'322'0,"2"1"-105"16,0 0-80-16,12-1-51 0,0 0-27 0,2 1-17 0,4-1-9 15,8 0-10-15,-8 0-4 0,15 1-3 0,-7-1-3 16,12 1-1-16,-5-4-2 0,5 3 1 0,1 0-1 0,5 0 3 15,1 1 2-15,1-2 6 0,-1-2 0 0,5 5 4 0,3-2 4 16,-3 0 3-16,3 0 4 0,6-4 3 0,-8 5-4 16,14-1-1-16,-7-3-1 0,7 4-4 0,6-2-3 0,-7-2-3 15,1 4-4-15,6-5-3 0,-6 5-3 0,-8-1-3 0,2 0-3 16,-7 0 0-16,-7 4-4 0,-7-3-1 0,1 3-2 16,-7 3-4-16,-6-3-6 0,-1 4-15 0,-6 0-18 15,0 0-27-15,-7-1-38 0,-6 5-64 0,-6-5-128 0,-7 4-87 16,0 1-46-16</inkml:trace>
  <inkml:trace contextRef="#ctx0" brushRef="#br0" timeOffset="177036.52">10531 14214 344 0,'-7'3'321'0,"7"5"-119"0,0-8-79 0,0 4-43 0,7-4-21 16,0 0-4-16,-1 0 0 0,7 0 3 0,7 0 2 15,5-4 0-15,8 4-1 0,6-4-8 0,7 0-8 16,13 1-11-16,5-2-10 0,15 3-8 0,-1-2-7 0,6 1-1 16,8-2-6-16,-8 2-8 0,0-1-15 0,2 4-21 0,-7-4-35 15,-8 4-46-15,-6 0-92 0,-6 0-118 0,0 0-74 0</inkml:trace>
  <inkml:trace contextRef="#ctx0" brushRef="#br0" timeOffset="177333.33">11633 14422 44 0,'-20'8'425'15,"7"-1"-114"-15,-2 5-125 0,4-2-83 0,-3 1-46 16,2 4-25-16,-2 0-12 0,1-4-3 0,7 3-1 0,0 4 2 16,6-3-1-16,0 4 3 0,6-1-1 0,7-4 1 0,7 5 0 15,0-4-1-15,5-1-5 0,1 1-2 0,0 0 1 16,7-4 1-16,-1-1 3 0,8-2 2 0,-1-1 4 0,0-3 5 15,7-1 6-15,-7-3 3 0,5 0 2 0,-4-3 0 16,-1-1 3-16,0-3 0 0,-7 3 0 0,-5-3 0 0,-1-5 4 16,-6 6 0-16,-8-5 2 0,2-1 3 0,-14 2-3 0,0-1-2 15,-14 0-3-15,-5-1-4 0,-7-1-9 0,-6 1-7 16,-8-3-5-16,-5 1-9 0,-14-1-10 0,7 0-21 0,-7 1-28 16,0-1-33-16,1 1-45 0,6-5-68 0,0-4-131 15,6 6-96-15,7-5-63 0,-6 0-25 0</inkml:trace>
  <inkml:trace contextRef="#ctx0" brushRef="#br0" timeOffset="177989.55">10433 13510 301 0,'-12'0'263'0,"-2"0"-92"0,8 0-72 16,-1 0-40-16,1 0-21 0,-2 4-11 0,8-4-5 0,-6 0-1 15,6 0-1-15,0 0-5 0,6 0 0 0,-6 0-2 16,8 0-5-16,-2 4-2 0,-6-4-1 0,13 0 1 0,-6 0-3 16,6 4 2-16,7-4 2 0,-1 0 2 0,1 0 3 0,6 3 3 15,0-3 0-15,13 0 1 0,0 0 2 0,-1 0-2 16,15 0 1-16,-7 0 0 0,13 0-1 0,-1-3 0 0,0 3 3 15,14-4 2-15,-7 0 1 0,7 0 3 0,0-3 3 16,-1 0 2-16,8 0 6 0,-1-1 0 0,0 1 0 16,0-5-1-16,-6 2 2 0,-1-1 2 0,-12 0 1 0,0 4 2 15,-14-4-2-15,-5 0 6 0,-8 3 3 0,-13 2 2 0,-5-2-3 16,-14 4-5-16,-7-3-7 0,-6-1-4 0,-14 5-7 16,-5-1-8-16,-13 1-9 0,-1 3-6 0,-5-4-2 0,-8 4 0 15,0 0-1-15,13 0 0 0,-5 0-1 0,11 0-1 0,1 4-2 16,13-4-6-16,6 0-3 0,14 0-5 0,-1 3-2 0,14-3-3 15,-1 4-3-15,14-1-4 0,6 1-2 0,13 0 1 16,1 0-3-16,11-1 0 0,-5 4-2 0,13-2-2 16,-8-3 2-16,-5 6 3 0,7-4 4 0,-8 3 5 0,-7 1 6 15,2-1 4-15,-7 0 6 0,-1 0 2 0,-13 1 3 0,1-1 1 16,-6 0 2-16,-14 0 0 0,0 1 1 0,-14-1 0 16,-6 1 0-16,-5-1 1 0,-7 5 0 0,-15-6-1 0,2 2 0 15,-7 3 0-15,-7-5 1 0,1 2-4 0,-7 3-16 16,6-3-26-16,5-1-47 0,3 0-90 0,12-4-130 0,-1 1-79 15,9 4-53-15</inkml:trace>
  <inkml:trace contextRef="#ctx0" brushRef="#br0" timeOffset="183706.83">13301 14276 231 0,'-14'0'356'0,"2"-4"-107"16,-2 4-85-16,1-3-55 0,7 3-30 0,-8-4-15 0,8 4-8 16,0-3-1-16,0-1 1 0,6 4 0 0,-8-4 0 0,8 4-4 15,-6-3-4-15,6 3-5 0,0 0-7 0,0 0-8 16,0-5-6-16,6 5-5 0,-6 0-5 0,8 5-3 0,4-5-2 16,1 0-2-16,7 3 1 0,6-3 0 0,0 4-2 15,7-4-2-15,12 0 3 0,1 0-1 0,6 0 1 0,0-4 1 16,14 4-2-16,-9-3-1 0,16-2 3 0,-2 2-1 0,0 0-2 15,8-1-2-15,-8 0 0 0,8 1 0 0,-1-1 0 16,-6-4 2-16,-1 5-3 0,1-4 2 0,0 3 0 16,-7 1 0-16,-7-5-1 0,-5 8-1 0,-9-4 0 0,-11 0 0 15,0 4 0-15,-13-4 0 0,0 4 3 0,-8-2 1 0,2 2 2 16,-14 0 2-16,6 0 2 0,-6-5 1 0,-6 5-2 0,6 0 0 16,-14 0-6-16,7 0-11 0,2 0-20 0,-2 0-28 15,7 0-46-15,0-3-64 0,0 3-126 0,12-7-96 0,9 3-67 16</inkml:trace>
  <inkml:trace contextRef="#ctx0" brushRef="#br0" timeOffset="184597.24">16408 13503 16 0,'0'0'283'0,"-6"0"-64"0,6 0-58 0,0 0-45 16,0 0-32-16,0 0-18 0,0 0-14 0,0 0-10 16,0 0-4-16,0 0-9 0,6 5-6 0,-6-5-4 0,6 0-4 15,-6 2-4-15,0-2-4 0,7 0-4 0,0 4-1 16,0 0 2-16,-7 0-1 0,0 3 4 0,6-3 4 0,-6 2 6 16,-6 2 4-16,6-1 4 0,-7 5 3 0,0-2 0 0,0 1 4 15,1 0-3-15,0 3-3 0,-7-2-3 0,-6 3-4 16,-8 4-3-16,8-5-1 0,-8 4-2 0,1-4-3 15,-6 1-1-15,6 4-1 0,-7-5-1 0,0 1 2 0,1-1 0 16,-1 1 1-16,7-3 0 0,-6 2-1 0,-1-3 0 0,1 4 0 16,-1-5 1-16,1 1-1 0,-1-3-2 0,1 3-1 0,-1-3 0 15,7 2 0-15,-7-2 0 0,7-5-1 0,0 5 0 16,0-4 1-16,7-1 3 0,-1 1 0 0,0-1 0 0,1-3 2 16,-1 0 2-16,0 0 4 0,0-3 5 0,8-1 4 15,-1 1 0-15,-7-1 3 0,1 0 2 0,6-3 0 0,0-1 0 16,0 2-4-16,0-6-4 0,7 1 0 0,-3 0-3 15,4 3-2-15,-1-2-3 0,6-5-1 0,0 7-1 0,0-2-2 16,6-1 0-16,-1 0-4 0,10-1 0 0,-2 2-2 0,0-2 0 16,6 1-1-16,7 1-3 0,1-5 2 0,5 4-1 15,-6 0-1-15,13 4 0 0,1-4-1 0,-8 3 0 0,7 1 0 16,-6-1 0-16,-1 2-1 0,1 2 0 0,-1 0 0 16,1 4 0-16,-7 0 1 0,0 0-1 0,0 4 0 0,7 0-3 15,-7 2 1-15,0 2 2 0,0-1 0 0,0 1 1 0,0 3-1 16,-6-4 1-16,6 4 0 0,0 0 2 0,-7-1 0 15,7 2-1-15,1 2-1 0,-8-2 0 0,0-2 0 0,1 2 0 16,6 3 0-16,-7-5 0 0,1 1 0 0,0 0 0 16,-8 0 0-16,9-4 1 0,-9 4-1 0,8-3 0 0,-7-1 0 15,0 1 1-15,-1 0 0 0,-5-6-1 0,6 5 0 0,-6-2 0 16,5-2 1-16,2 1 0 0,-1 0 0 0,1-4-2 16,5 4-2-16,0-1-9 0,8-3-10 0,-1 4-18 15,0-4-18-15,7 3-24 0,-7-3-27 0,6 0-36 0,-6 0-49 16,0 0-66-16,-6-3-113 0,-1 3-63 0</inkml:trace>
  <inkml:trace contextRef="#ctx0" brushRef="#br0" timeOffset="185034.79">15640 14209 90 0,'-7'0'179'0,"7"5"-24"16,-7-5-26-16,7 0-26 0,0 3-24 0,0-3-16 15,0 0-14-15,0 0-9 0,0 0-8 0,0 0-5 16,7 0-3-16,-7 0-6 0,7 0-3 0,-1 0-1 0,1 0-1 15,-1 4-1-15,7-4 1 0,-6 4 0 0,5-4 0 0,2 4 0 16,-1-1 1-16,6-3 1 0,1 4-1 0,-1 0 3 16,7-4 0-16,1 3-4 0,5-3 7 0,7 0 3 0,1 0 3 15,5 0 2-15,1-3 1 0,5-1-2 0,8 0-3 16,0 1 2-16,0-1-4 0,-1 0-4 0,7-3-4 0,-6 2-5 16,5-1 0-16,-4 3-1 0,-8-5-2 0,1 4-1 0,-2 0-1 15,-6 0-2-15,1-3 0 0,-6 4 0 0,-8-1-2 16,1 1 1-16,-1-1-1 0,-13 4 0 0,8-4 1 0,-15 0 0 15,2 4-1-15,-1 0 0 0,-6-3 1 0,5 3-2 16,-12 0 2-16,7 0-1 0,-7 0-5 0,0 0-10 0,0 0-18 16,-7 0-28-16,7 3-44 0,0 1-69 0,-12 0-130 15,5 0-82-15</inkml:trace>
  <inkml:trace contextRef="#ctx0" brushRef="#br0" timeOffset="185550.15">15887 14570 343 0,'-6'-4'351'0,"12"0"-127"15,-6 0-94-15,13-3-57 0,0 3-29 0,6-2-16 16,1-2-6-16,13 0-5 0,-1 5-3 0,1-5 4 0,6 1 2 16,1 0 1-16,4 2 2 0,3 3-3 0,4-3-3 0,-5 2-1 15,-1 3-3-15,-5 0-4 0,-1 3-2 0,0 2 0 0,-7 2-2 16,0 4 1-16,-5 0-1 0,-7 3 1 0,-7 1 1 16,-6 4-1-16,-7-2 1 0,-7 10-2 0,-6-5 0 15,-7 3-2-15,-7 5 0 0,-5-1-1 0,-7 0-1 0,-6 0 1 16,-1 1-1-16,-6-1 1 0,0-4-1 0,-6-3 3 0,-1 1 1 15,7-2 5-15,-7-2 6 0,6-1 5 0,-4-4 6 16,4 1 6-16,1-4 5 0,7 0 6 0,-1-4 8 0,7-3 3 16,6 0 0-16,1-1 1 0,6-3-3 0,-1-3-2 15,8-1-4-15,6 0-8 0,7-3-7 0,6-4-7 0,0 0-6 16,0 0-6-16,12-3-4 0,2-1-3 0,5 0-2 0,7 1-1 16,0-1-2-16,0 1-1 0,7 2-1 0,6-2 0 15,-7 6 0-15,7 1 1 0,1 0 0 0,5 3 0 16,-5 4 0-16,-1 0-1 0,-1 0 1 0,1 7 0 0,1-3 0 15,-1 7 0-15,-1-4-1 0,2 4 0 0,6 1 1 0,-8 2 0 16,2-3 0-16,-1 4 1 0,-1-4 0 0,3 0-1 0,4 0 1 16,-7-1-1-16,9 2 1 0,-2-1 0 0,1-5 1 15,-1 2-5-15,7-1-13 0,1-3-23 0,5 0-27 16,1-1-44-16,0-3-60 0,-1-3-110 0,-6-1-113 0,0 0-73 16,-6 1-33-16</inkml:trace>
  <inkml:trace contextRef="#ctx0" brushRef="#br0" timeOffset="186346.83">17184 13485 349 0,'0'-8'326'0,"-7"5"-132"16,7 0-86-16,0-2-45 0,7 1-21 0,-7 1-15 15,0 3-7-15,7 0-2 0,-1 3-3 0,0 1 4 0,1 1 3 16,6 1 4-16,-8 6 3 0,9 2 4 0,0 5 6 0,-8-2 2 16,-1 10 3-16,10-2 1 0,-9 8-2 0,0-3-6 15,1 3-3-15,6-1-4 0,-6 1-3 0,-1 4-5 0,0-4-2 16,8-1-3-16,-8 2-5 0,-1-5 0 0,4 0-4 15,2 0 0-15,3 1-1 0,-7-5 0 0,6-3-1 0,-1 5 0 16,-4-6 1-16,4-2-1 0,-5-4 1 0,0-1 2 0,-7 1 4 16,6-5 7-16,-6-3 11 0,-6 1 15 0,6-1 19 15,0-2 19-15,-7-2 15 0,0-3 12 0,1 0 8 16,-8-3 3-16,2-2 1 0,-1-2-6 0,0-3-12 0,0-2-12 16,7-3-8-16,-8-2-6 0,8-2-9 0,-8-3-8 0,8 0-11 15,-7 1-7-15,7-6-8 0,-1 2-8 0,7-1-9 0,-7 0-8 16,7-3-3-16,0 0-4 0,0-1 0 0,7 1-2 15,0 0 0-15,6 0-6 0,-1 0 1 0,2 3 2 0,6-3 0 16,-1 7 0-16,7 0 0 0,-6 0-1 0,6 7 0 16,-1 0 5-16,0 0-2 0,3 8-2 0,-2 0-1 0,0 3-1 15,0 4-3-15,0 0-2 0,-7 8-4 0,8-5-2 16,-8 8-5-16,-6 0-1 0,-7 4-3 0,2 0-2 0,-8 3-2 16,0 1-1-16,-8-2 2 0,-4 2 0 0,-1 3 4 15,-13-5 2-15,6 6 2 0,-6 0 3 0,-7-6 4 0,7 2 3 0,-6-1 2 16,-1-3 3-16,7 0-1 0,-7-1 1 0,7 1-1 15,7-5 3-15,-2 2-1 0,10-5-1 0,-3 4 1 16,8-4-1-16,0 0 1 0,6 1-1 0,0-1 0 0,6 1 1 16,5-2-3-16,4 3 1 0,4-6 0 0,7 4 2 0,0-3-2 15,13 3 2-15,1-3-3 0,5 0 0 0,1-1-3 16,6 2-9-16,0-3-8 0,7-2-12 0,6 0-16 0,-7 0-20 16,7 0-20-16,0-2-20 0,2 2-15 0,-2-5-11 15,0 2-12-15,-7-1-20 0,-5 4-16 0,-2-4-27 0,-5-3-49 16,-13 3-110-16,-1-3-61 0,-6-1-28 0</inkml:trace>
  <inkml:trace contextRef="#ctx0" brushRef="#br0" timeOffset="187159.28">17327 13030 145 0,'-6'0'159'15,"-7"0"-30"-15,6 0-25 0,-6 0-24 0,1 4-13 0,3-4-8 16,4 0-3-16,-1 0-1 0,-2 0-4 0,8 0-4 15,-6 0-4-15,6 0-2 0,0 0-6 0,0 0-8 16,0 4-5-16,6-4-7 0,-6 0-2 0,8 0-4 0,-8 0-2 16,6 0-3-16,-1 3-2 0,4-3 2 0,-3 0 0 0,13 0 3 15,-6 5 3-15,6-5 2 0,1 0 1 0,13 0 6 0,-7 3 2 16,13-3 6-16,-7 0 2 0,14 0 2 0,-7-3 2 16,1 3 1-16,5-5 1 0,1 5 0 0,-1-3-3 0,1-5-1 15,-1 4-3-15,-6 2-1 0,1-6-2 0,-7 4-2 16,-1 1 0-16,-13-1 1 0,1 0 4 0,-8 0 3 0,2 1-1 15,-8-1 0-15,-12 1-2 0,0-4 0 0,-8 3-4 16,-12 0-6-16,1 0-7 0,-9 1-4 0,-5 3-4 0,1-4-2 16,-8 0-1-16,0 4-2 0,0-3 1 0,14 0 1 0,-1 3-1 15,7-5 0-15,7 5-1 0,6 0-1 0,6 0 0 16,7 0-1-16,7 0 0 0,6 0-2 0,6 5 0 0,7-5 0 16,7 3-1-16,-1 0 1 0,8 1 2 0,-1 0 0 15,0-1-2-15,-7 1 2 0,8 0-2 0,-7 0 0 0,-7-1 0 16,-7 1 0-16,7-1-2 0,-6 1-1 0,-8-1 0 0,-5 1-1 15,-7 0 1-15,-7 3-2 0,-5 0 3 0,-8 0-1 16,-6 1 2-16,-1-1 1 0,-5 5-6 0,-7-5-9 0,7 5-15 16,-7-6-22-16,6 2-38 0,0-1-55 0,8 4-111 15,11-4-99-15,1 0-64 0</inkml:trace>
  <inkml:trace contextRef="#ctx0" brushRef="#br0" timeOffset="188252.63">18944 13485 72 0,'-8'0'141'15,"8"0"-26"-15,-6 0-19 0,0 0-13 0,6 0-8 0,-7 0-4 16,7 0-3-16,0 0-1 0,0 0-1 0,0 0-6 0,0 0-4 16,0 0-7-16,0-4-8 0,0 4-7 0,0 0-5 15,0 0-7-15,0-4-1 0,0 4 1 0,0 0-2 16,0 0-3-16,7-3 2 0,-7 3 2 0,6 0 0 0,-6 0 2 16,6-3 0-16,-6 3-3 0,0 0 2 0,0 0 2 0,0 0-1 15,0 0 0-15,0 0 0 0,8 0-1 0,-8-5 0 0,0 5 0 16,0 0-1-16,0-4-2 0,0 4 0 0,6 0 0 15,-6 0-1-15,6 0-2 0,-6 0-2 0,0 0 0 16,7 0-2-16,-7 0-3 0,6-3-2 0,-6 3-1 0,6 0-3 16,1-4-1-16,0 4-1 0,-7 0-2 0,5 4 0 0,2-4 2 15,1 0-1-15,-8-4 0 0,6 4 1 0,-6 0 0 16,0 0 0-16,0 0 2 0,0 0-3 0,0 0-2 0,6 4 2 16,-6-4 0-16,0 0 0 0,7 0 1 0,-7 3-1 15,7-3-1-15,-7 4 3 0,0 1 1 0,6-2-2 0,-6 0 1 16,7 1 0-16,-7 0 0 0,0 0 1 0,6-2 2 0,-6 3-2 15,6 2 1-15,-6 0 0 0,7-3 0 0,0 4 0 16,-7-1 0-16,6 1 0 0,-6-1-1 0,5 0 2 0,3 4 0 16,-8 0-3-16,7-1 1 0,-2 2 1 0,-5 2-2 0,8 1 1 15,-2 0 0-15,-6 4-1 0,7-2 1 0,-1 2-1 16,-6-1 2-16,7 0-1 0,-1 0 0 0,0 1 0 0,2 3-2 16,-2-3 1-16,0-2-2 0,1 2 0 0,6 0 0 15,-7-5-1-15,1 5 2 0,13-6-1 0,-9-1 0 0,4 3 0 16,-3-1 1-16,8-3 0 0,-1-3 0 0,1 2 0 0,5-2-1 15,-5-1 0-15,6 0 1 0,1-3 1 0,-1 0 1 16,0 0-1-16,7-4 0 0,-1 0 0 0,1 0 3 16,5-4-1-16,2-4 0 0,-1 1 7 0,0 0 7 0,1-5 8 15,-2 2 14-15,-5-1 18 0,-1-4 14 0,-5-3 21 0,-1-1 29 16,0 1 22-16,-7-3 27 0,-6-2 21 0,0 1 7 16,-7-3-1-16,-6-1-6 0,-6 1-13 0,0-5-23 0,-8-3-22 15,2 0-25-15,-1 4-27 0,-7-5-19 0,-6 2-11 16,0 6-12-16,-7-3-6 0,7 4-5 0,0 2-7 0,-7 1-5 15,7 4-8-15,1-1-7 0,-1 5-28 0,6 3-51 0,0 0-76 16,1 4-81-16,5 0-78 0,2-4-94 0,-1 7-144 0,0-4-95 16,6 4-55-16,-6 1-2 0</inkml:trace>
  <inkml:trace contextRef="#ctx0" brushRef="#br0" timeOffset="190548.97">4673 13030 203 0,'-7'-6'191'0,"7"1"-76"0,0-2-45 0,-6 0-26 15,6 3-12-15,0-3-8 0,6 3-7 0,-6-3 0 0,7 4 0 16,6-5 2-16,-6 4 1 0,-2-3-2 0,2 0 0 16,1-1 3-16,4 1 1 0,-6 4 2 0,2-5-1 0,-2 1-1 15,0 3 0-15,1-4 3 0,-7 4 3 0,0-2 2 16,0 3-2-16,0-2 0 0,0 2-2 0,-7 3-3 0,-5-4-2 16,-2 0-1-16,2 4-8 0,-8 0-4 0,-7-4-4 0,9 4 0 15,-16 0-3-15,9 0 5 0,-8 0 1 0,0 0 0 16,0-3 5-16,-6 3 2 0,7 0 3 0,-1 0 3 15,-5-4 0-15,-3 4-2 0,3 0 1 0,-1 0-5 0,-7 0 0 16,1 0-3-16,-8 4-4 0,1-4-4 0,-7 3-1 0,2 1-1 16,-2 0-2-16,-7 3 1 0,1-2 0 0,-6 4-1 0,-1-5 0 15,0 8 1-15,1-5 1 0,-2 1-1 0,2-2 0 16,0 3-1-16,6-3 1 0,-7 2 0 0,7-1 0 16,-1 1-2-16,1-1 0 0,-8 3 2 0,9-2 1 0,-7 3 1 15,6-3-1-15,-7 2-1 0,0 2 0 0,1-3 1 0,-8 3-1 16,2 3 0-16,-2-4-1 0,0 4 0 0,2-1 1 0,-8-3 0 15,6 7 0-15,-5-3 0 0,-7 0 0 0,0 3-1 0,0-4-1 16,-1 9 0-16,-6-5 1 0,-1 4-1 0,3-3-1 16,-2 2 1-16,7 2 0 0,0-2-2 0,-7 6 2 0,7-2-1 15,6-4 0-15,0 5 1 0,0 4 0 0,8-1 0 0,-2 0 2 16,0 0 0-16,8 4 1 0,0 1 1 0,-1 2 0 0,6-3-2 16,2 3 0-16,5 5 0 0,-6-5 0 0,6 5 1 0,7-5-1 15,0 5 0-15,6-5 0 0,14 6 1 0,-1-6 0 16,7 0 1-16,0 5 0 0,13-5 2 0,7 1 2 0,-1-1 0 15,14 1 1-15,6-1-1 0,-1-2 1 0,14 2-1 0,1 0-2 16,11-1-1-16,2 1-2 0,5 0 1 0,1 1 0 0,13 4 0 16,0-3-1-16,6 4 0 0,6 1 1 0,0 2-1 0,2 2 0 15,4 1 0-15,8 0-1 0,0 3 1 0,6 0-1 16,1 4 0-16,5-1 1 0,1 5 2 0,7 0 0 0,-2-1-1 16,8 0 1-16,-7-2-1 0,7 3 1 0,1-8-1 0,5-3-1 15,-1 0 0-15,2-1-1 0,-1-7 0 0,7 1 1 0,-1-8 0 16,8 3 2-16,-1-7-1 0,0 1 3 0,14 0-2 0,-7-5-1 15,6 0 0-15,1 1 0 0,6-4-1 0,0-4 0 16,-8 0-1-16,16-2 0 0,-8-2 0 0,-8-2 0 0,2-2 0 16,-7-3-1-16,0 1 2 0,-7-4-1 0,1-1 0 15,-1-3 1-15,0 0 0 0,-7 0 1 0,8-3-1 0,-7-5 1 16,6 1-1-16,5-1 1 0,-2-7 0 0,3 1-2 0,1-1 0 16,-7-3 0-16,7-4 1 0,-6 0-1 0,-8 4 0 15,1-4 0-15,0-5-1 0,-7 6 1 0,-6-1 0 0,-1-4 0 16,-12 5 0-16,0-1 0 0,0 0 0 0,-13-1-2 15,0 1 1-15,-8 5 0 0,-5-6 1 0,-6 1-1 0,-9 0-1 16,2 5 2-16,-6-6 1 0,-1 5-1 0,0-4 0 0,-7 0 2 16,2-4 1-16,-2 4 0 0,-13-3 1 0,1-2-1 15,-1 2 1-15,0 0 4 0,-5-5 5 0,-1 5 0 16,0-5 1-16,-6 1 2 0,-1 0 4 0,1-4 0 0,-8 4 0 16,2-5-3-16,-7 5-5 0,-1-4-2 0,-6 0-2 0,0 0-2 15,-6 0-2-15,-1 0 1 0,-7-3-1 0,-5 2 0 16,-6-2-1-16,-8 3 2 0,-7-3 2 0,1 3-2 0,-6-1 0 15,-14-3-2-15,1 1-2 0,-7 3 1 0,0-4-1 0,-14 1 0 16,1-1 0-16,-6 1 0 0,-7 3-1 0,-1 0 0 16,-6 0 0-16,0 4-1 0,-6-1 1 0,0 4-4 0,-6 4-9 15,-2 4-12-15,1 4-22 0,1-1-34 0,5 4-54 16,1 4-119-16,7-5-101 0,5 5-72 0</inkml:trace>
  <inkml:trace contextRef="#ctx0" brushRef="#br0" timeOffset="192845.46">5826 2264 35 0,'7'-5'144'0,"6"2"-47"0,7 0-36 16,-1-5-21-16,1 2-14 0,6-3-4 0,-7 2-2 15,7 0 4-15,-6-4 7 0,0 4 6 0,-2 0 4 0,-4 0 1 16,-1-1-1-16,-13 1-2 0,0-5 0 0,0 5-6 15,-7 4-6-15,-6-6-7 0,-6 3-4 0,-1 2 0 0,1-3 1 16,6 4-1-16,-14-6-1 0,15 2-2 0,-8 4 1 0,1-4-1 16,-1-1 0-16,0 1-2 0,1 0-2 0,-1 0-1 15,8 3 1-15,-14-7 3 0,6 3-4 0,-6 2 2 0,-1-6 0 16,-5 4-1-16,-1 1 0 0,-5-3-2 0,-1 1-3 16,-1-1 0-16,-5 3-1 0,-9-5 1 0,10 5 2 0,-8-3 1 15,-2 2 1-15,3-3 0 0,-9 3 0 0,10-2 0 0,-10 3 2 16,9-5-2-16,-9 5-2 0,10-1-3 0,-9 1-2 15,0-4 2-15,-7 4 0 0,9-1-2 0,-16 1 1 0,8 0 0 16,-13 0-1-16,0 3 1 0,-1 0 2 0,1 1-1 16,0-1 1-16,-7 0-1 0,7 4 2 0,0 0-2 0,0 0 1 15,6 0-1-15,1 0 0 0,-1 0-1 0,0 4-2 0,1 0 2 16,-2-1-2-16,7 1 0 0,2 0 2 0,6 0-2 16,-1-4-1-16,8 3 0 0,5 1 0 0,-7-1 0 15,8 1 1-15,-7-4 0 0,-2 3 0 0,4 5 0 0,-10-4 2 16,2-1 0-16,-7 5 0 0,-7-2-1 0,-6 6-1 0,-1-5 0 15,2 5 0-15,-1-1 0 0,-8-1-1 0,9 5 0 0,-8-4 0 16,-6 3 0-16,6-2 0 0,0 2 1 0,-6 1 0 16,-7-1 0-16,7 1 0 0,0 0 0 0,0 0 0 0,-1-1-1 0,7-3 0 15,8 4 1-15,5-5 0 0,-1 5 0 0,3-4 0 16,4 4 0-16,0-4-1 0,8 4 1 0,-7 0 0 0,6-1-1 16,8 4-1-16,-8 1-1 0,7-2 3 0,0 2-1 0,0 4 2 15,6-2-1-15,1-2 1 0,5 3-1 0,-5 0 1 0,12-1 1 16,-6 1-1-16,6 1-1 0,0-2 0 0,1 2-1 15,6-5 1-15,7 4 1 0,-1-1-1 0,7 6 0 0,0-5 0 16,0 0 1-16,6-1 0 0,1 5-1 0,-1 0-1 0,7 3 0 16,0-3 2-16,0 3 0 0,7-3-1 0,-7 6 0 0,6 1 0 15,1-3 0-15,0 3 2 0,5 0-2 0,2 0-1 0,-2 0 1 16,2-3 0-16,5 1 0 0,7 3 0 0,-6-1 0 0,6 0 0 16,-1 0 0-16,9-1 2 0,-2 2-1 0,1 3 0 15,-1-1-1-15,7 1 1 0,0 3-1 0,1-3 1 0,11 3 3 16,1-4-1-16,1 5-1 0,5-4 1 0,2-1-1 0,5 0-1 15,6 1-1-15,1 0 0 0,11-4-1 0,-3 0 1 0,5 0 0 16,0-4-1-16,-2 4 1 0,2-4 1 0,-6 1 2 16,5-1 1-16,-5 1 0 0,-8 2-1 0,1-2 0 0,0-1-1 15,-7 0 0-15,7 1-1 0,-7-5-1 0,6 4 0 0,0 0-1 16,-5 0 0-16,6 2 0 0,6-6 1 0,0 1 1 0,7-1 1 16,0 1 2-16,6-4 1 0,7 0 0 0,-7 0 0 0,6-4-1 15,1 1 0-15,0-1 0 0,5-4-1 0,2 2-3 16,-6-2 2-16,4 1-2 0,8-1 3 0,-7 1-1 15,7-4-1-15,-1 4-1 0,8-5 1 0,-7 5 2 0,7-3 0 16,-7 1 0-16,-1-1 0 0,1-4-1 0,-1 2 3 0,7-6 0 16,-5 3 0-16,5-7 1 0,7-4-1 0,-1 1 2 0,1-4 0 15,14 0 0-15,-8-5 2 0,6-3-1 0,7 1 2 16,-5-1-3-16,-2-4 0 0,-6 5-2 0,1-3-1 16,-8-2 0-16,2 0-2 0,-9 1-1 0,-11-1-1 0,0 2 2 15,-8-6 0-15,-6 5 4 0,-7-4 2 0,-5 0-1 0,0 0 1 16,-8 0 1-16,0-4 0 0,-5 1 0 0,-1-1 0 15,0 0-3-15,-6-3-2 0,0 0 1 0,-7-4 1 0,0 4-3 16,0-4 1-16,-7 3-1 0,7-3 0 0,-5 1-1 16,-2-1 0-16,7-1-1 0,-7 1-1 0,1 1 1 0,-1-1 0 15,2-4-1-15,-2 4 0 0,1-4 1 0,-1 0-1 0,0 0 1 16,-5-2 2-16,-8-1 0 0,7-2 0 0,-13-1 0 16,0 2-2-16,-6-2 0 0,0-1 0 0,-7 0 0 0,0 0-1 15,-13 4-3-15,-8-4 2 0,-3 3-2 0,-9 1 1 0,-7 0 1 16,-6-1 1-16,-5 1-1 0,-1 0 1 0,-14 3-1 15,-5-3-1-15,0 3 1 0,-14-3-1 0,-1 3-1 0,-10 1 0 16,-8-1 1-16,0 1-1 0,-14-1 2 0,-7 1-1 16,2-2 2-16,-7 6 0 0,0-2 1 0,-7 2-1 0,0-1 0 15,0 0-1-15,-6 3 1 0,-1 1-1 0,-6 4-1 0,-6 2-1 16,0 2 0-16,0 3 2 0,-7 3 0 0,6 3 1 16,1 5-2-16,-1 5-3 0,2 2-8 0,-2 6-15 15,8 5-26-15,-2 8-44 0,-5-1-112 0,-1 7-108 0,8 0-75 16</inkml:trace>
  <inkml:trace contextRef="#ctx0" brushRef="#br0" timeOffset="194563.74">5370 4696 80 0,'7'-10'304'0,"-7"-2"-115"0,7 1-74 0,-1 5-40 15,0-6-25-15,8 5-12 0,-3-1-7 0,4-3-4 16,-9 5-3-16,7 2-5 0,-7-4-5 0,2 5-5 0,-2-2-2 16,0 2-3-16,-6 3-4 0,6-4 0 0,-6 4 0 0,0 4 1 15,0-4 0-15,0 3 0 0,-6 5 3 0,0-5 0 16,-8 9 1-16,2-5 2 0,-1 4 0 0,-2 4 0 0,-5-1 1 15,-4 1 2-15,4 7-1 0,-6-4 0 0,0 4-1 16,0 4 0-16,-7 0-1 0,7-1 3 0,-6 4-3 0,4 1-1 16,-3-1-1-16,6 0-1 0,-8 4 2 0,0 0-1 0,0 4-1 15,1 0-4-15,5-1 2 0,-5 1 1 0,-1 3-1 16,-5 1 3-16,4-1-3 0,3 0 2 0,-2 1 0 16,-7-1 2-16,8 0 0 0,-1 1 1 0,-6 2 1 0,6-2-1 15,-12 5 1-15,6 3 2 0,-7-2-2 0,7 5 1 0,-12 6 1 16,-2-3-1-16,-5 4-1 0,-1 3-1 0,6-3 0 0,-12 7-1 15,0-4-2-15,0 3 0 0,7-2-1 0,-7 3-2 16,6-4 1-16,0 1 1 0,1 3 1 0,5-4 0 16,8 1 1-16,-7-2 0 0,-1 5 2 0,8 1 1 0,-1 2 3 15,1 0-1-15,-1 5 0 0,1-1-2 0,-1 0 0 0,0 0-1 16,8 5 0-16,-8-2-2 0,7 5-2 0,0-7 2 16,-1 2 1-16,8 1 1 0,-2-4-2 0,3 4 1 0,-2 0 0 15,7 0 1-15,6 4-1 0,-5 0-2 0,5-5 0 16,0 6-2-16,1-2 2 0,-1 0-1 0,0 1 0 0,8-5-1 15,-8 5-1-15,1-4 2 0,5-3 0 0,2-1-2 0,-2 0 2 16,1-3 0-16,13 3 3 0,-6-8 0 0,6 6-1 0,6-6 0 16,-6 2 2-16,7-2 0 0,-1 1-1 0,1 1 0 0,0-5-4 15,5 3 0-15,-5 2 0 0,6-2-1 0,0 1-1 0,-8-3 1 16,10 2-1-16,-10-2 1 0,10-1-1 0,-3-4 1 16,-6 5-1-16,8-5 3 0,5 1 1 0,-5-4 1 15,-3 0 2-15,4 0 0 0,-3-3 3 0,8-1 1 0,6-4 3 16,-7 1-3-16,8 0-1 0,-1-5-2 0,0 1 0 0,6 0-2 15,1-3 0-15,-1-1-3 0,1 4-2 0,0-4 1 0,-1 4-1 16,-7-4-1-16,2-3 1 0,6 4 1 0,-7-5-2 16,-7 0 0-16,1-2 3 0,0-1-2 0,-1 0 1 15,-6-4 1-15,0-4-1 0,1 0 0 0,-2 2 2 0,2-8 3 16,-8 2 2-16,7-3 4 0,-7-3-1 0,1 0 1 0,0-1 0 16,-1-2-1-16,0-5 1 0,-6 0-4 0,6 1-2 15,-6-4-1-15,0-1-1 0,0 0-1 0,0-3 0 0,0 4 1 16,0-4-2-16,8 0 1 0,-8 0-1 0,0 4 0 15,0-4 0-15,0 0-2 0,0 0-1 0,-8 0-1 0,8 0-2 16,0-4-4-16,-6 4 0 0,0 0-1 0,6-4-2 0,-6 4 2 16,-8-3 0-16,8 3 1 0,-2-7 0 0,-3 7 3 15,-3-8 1-15,2 5 0 0,-2-5 1 0,1 5 1 0,-7-5-1 16,8 1 1-16,-8-4 1 0,6 3 0 0,2 1 1 16,-7-4 2-16,5 4 1 0,2 0-1 0,-2-5 3 0,1 5 0 15,0 0 0-15,7 4 0 0,-7-5-1 0,13 4 1 0,-6 1-6 16,-3-1 0-16,4 4 1 0,5 0-2 0,0 0 0 15,-6 0-2-15,6 4-2 0,-7-1 0 0,1 5 3 16,-1-1-1-16,1 7 1 0,-1 1 2 0,1-1-1 0,-8 1 0 16,8 4 0-16,-7-1 1 0,6 1 0 0,1-1-1 0,-1 0-1 15,0-4 1-15,2 5 1 0,-2-9 1 0,7 5 0 16,0-4-1-16,-8-3 0 0,8 4 1 0,0-9 3 0,0 0 1 16,0 1 4-16,0 0 4 0,0-4 3 0,0 3 4 0,8-6 3 15,-8 3 0-15,7-4 0 0,-2-3-2 0,2-1-5 16,6-2-3-16,1-2-2 0,5-3-3 0,1 1-1 0,-1-1 0 15,-1-3 0-15,2 0 1 0,7 4 1 0,0-5 1 16,-8 4 0-16,-1 0 3 0,2 1-1 0,-6 2 0 0,6 2-1 16,-8 3-2-16,-5-1-1 0,6 1-2 0,0 3-1 0,-7 0-5 15,2 1-6-15,4 0-5 0,2 3-5 0,-3 0-7 16,3 0-9-16,6 0-12 0,0 3-12 0,6-3-17 0,-7 3-18 16,7 5-31-16,7-5-55 0,-7 1-110 0,0-4-90 15,0 4-58-15</inkml:trace>
  <inkml:trace contextRef="#ctx0" brushRef="#br0" timeOffset="203686.72">4575 17631 325 0,'0'0'278'0,"-7"0"-77"0,7 0-67 0,-5 0-47 15,5 0-27-15,-7 5-18 0,7-5-3 0,0 0-1 0,0 0 0 16,0 3 0-16,0-3-2 0,0 0-3 0,0 0-1 0,0 4 1 16,7-4-1-16,-7 0-1 0,5 0 1 0,-5 4 2 0,0-4 4 15,0 0 3-15,0 0 3 0,0 3 0 0,0-3 3 16,0 0 3-16,0 0 4 0,0 4 1 0,0-4 3 0,0 0 0 16,-5 0 2-16,5 0-1 0,0 0-4 0,-7 0-3 0,7 0-7 15,0 0-5-15,0 0-4 0,0 0-3 0,0 0-2 0,0 0-1 16,0 0 0-16,0 0-2 0,0 0-1 0,7 0-2 15,-7 0-3-15,5 0-4 0,-5 0-5 0,0 4-4 0,7-1-4 16,0 5 1-16,0-1 4 0,5 4 10 0,-5 0 10 0,6 4 7 16,-6 3 3-16,5 0 4 0,2 4 4 0,-2 0 1 0,1 4-6 15,1-1-10-15,-2 1-8 0,2 0-7 0,-2-1-1 16,8 2-2-16,-7-2-2 0,7 0 2 0,-8 0 2 16,8-2 2-16,-6 2-1 0,5-2 0 0,-6-2-1 15,6 1-3-15,-5 0-3 0,5 1-2 0,-6-6-3 16,6 3-1-16,-5-3-2 0,-1-2 0 0,0-1-1 0,-6 1-1 15,5-1 2-15,2-2-1 0,-8-5-1 0,-1 4 0 16,10-3 0-16,-10 0 2 0,3-6-1 0,-2 3 2 16,1-3-2-16,-1 3-1 0,-6-2-1 0,0-3 0 15,7 0 1-15,-7 4-3 0,0-4-5 0,0 0-27 16,0 0-43-16,0-4-50 0,0 1-54 0,0-4-67 0,0 0-96 16,0-5-170-16,6 4-81 0,-6-6-22 0</inkml:trace>
  <inkml:trace contextRef="#ctx0" brushRef="#br0" timeOffset="204233.41">3943 17614 74 0,'-6'0'308'0,"-1"-4"-70"15,7 4-67-15,-6 0-55 0,6 0-35 0,0 0-26 0,-6 0-17 16,6 0-10-16,-8 4-6 0,8-4-3 0,0 0-3 0,0 0-1 16,0 0-7-16,0 3-1 0,0-3-2 0,0 0-3 15,0 0 0-15,0 0 3 0,8 0 0 0,-8 0 1 0,6 0 2 16,-6 4 2-16,0-4 4 0,0 0 3 0,0 3 2 0,0-3 0 16,6 0-1-16,-6 0 0 0,0 0 1 0,7 5-1 0,-1-5 1 15,1 0-1-15,6 2 2 0,-1-2 3 0,2 0 1 0,6 0 1 16,5 0-2-16,7-2 0 0,9-3 1 0,4 2-5 15,-6-1-3-15,13 1-3 0,0-5-2 0,7 1-1 0,-7 0 0 16,7 0-3-16,-1-1-2 0,1 1 0 0,7-1-1 0,-9-3 1 16,2 4-3-16,0 0 0 0,-1-1-2 0,-5 1 0 0,-1 0 1 15,-8 0-1-15,-3-1 1 0,-2 5-1 0,0-5 1 0,-13 5-1 16,6-2 2-16,-5 2 0 0,-7-1-1 0,-8 1 0 16,1 3-1-16,-1-5-1 0,-4 5 1 0,-2-2 0 0,0 2 0 15,-6 0-1-15,8 0-1 0,-8 0-5 0,-8 0-9 0,8 2-12 16,-6-2-16-16,0 0-20 0,-2 0-28 0,-4 5-43 0,4-5-75 15,-3 3-114-15,-9 1-72 0</inkml:trace>
  <inkml:trace contextRef="#ctx0" brushRef="#br0" timeOffset="204483.36">4275 17994 309 0,'14'4'321'0,"4"0"-101"16,15-4-77-16,1 0-49 0,5-4-27 0,5 0-16 0,9 1-11 15,5-4-5-15,2 3-4 0,-2-3-5 0,7 3-5 16,0-3-4-16,0-1-2 0,0 2-2 0,1 1-2 16,-7 2-2-16,-1-1-3 0,-7 1-1 0,3-1-2 15,-9 4 0-15,-5-4-2 0,-8 4-1 0,1 0-2 16,-7 0-8-16,-7 0-14 0,1-4-22 0,0 4-35 0,-8 0-69 15,1-4-125-15,-6 1-96 0,-1 0-49 0</inkml:trace>
  <inkml:trace contextRef="#ctx0" brushRef="#br0" timeOffset="205155.15">2777 17391 100 0,'-6'0'319'0,"-8"0"-90"0,8 0-86 0,0 0-65 0,6 0-34 16,0 0-16-16,0 0-4 0,0 0-1 0,6 0 1 0,-6 0 0 15,13 0 2-15,0 0 1 0,7-4-1 0,-1 4-1 0,6-5-5 16,9 5-4-16,-2-3-2 0,8 0 0 0,5 3 0 16,1-4-1-16,6 0 0 0,6 1 0 0,1-5 1 0,6 4-1 15,0-4 1-15,7 6-1 0,0-10 4 0,-1 5-1 0,8-1 3 16,-1-2 0-16,6-1 3 0,1-4 4 0,0 1 4 0,0-5 4 16,-8 4 1-16,8 1-1 0,-12-5 2 0,-2 1-2 0,-12 3-2 15,-7 1-6-15,-7 2-5 0,-12 2-4 0,-8 3 1 16,-4-1 4-16,-9 1 1 0,-5 7-1 0,-7-4 0 0,-7 1 1 15,-12-1-2-15,0 4-2 0,-14 0-7 0,1 0-6 0,-9 4-6 16,-3-1-3-16,5 1-2 0,-8-1-2 0,-5 1 2 0,14 4-1 16,-8-5 3-16,0 1-2 0,8 0 1 0,11-1 2 0,1 0 1 15,6 2-3-15,8-5-5 0,12 4-2 0,0-4-2 16,12-4 0-16,2 4-1 0,12-5-2 0,7 5-2 0,-1-3 4 16,7-4 3-16,7 3 3 0,-1-2 2 0,7 1 1 0,-6-2 0 15,-7 3 2-15,6-3 1 0,-12 4 2 0,0 3 0 0,-7-4 0 16,-6 4-2-16,-1 0-1 0,-12 0-1 0,-1 0 0 15,0 4-1-15,-12-1 0 0,0 1-1 0,-8 3 2 0,-5-4-1 16,-1 9-3-16,1-5-5 0,-14 3-9 0,6-1-11 0,2 1-17 16,-1 1-26-16,0-3-43 0,6 2-66 0,0-3-122 0,1 5-83 15,5-4-38-15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17T04:17:35.1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16480 5894 24 0,'117'-37'51'16,"7"1"-39"-16,13-4-57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3-03-20T10:49:44.16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10046 12353,'-25'0,"0"0,0 0,25-25,0 0,25 25,-25-25,25 25,-25-24,25 24,0-25,0 25,-1-25,1 0,25 0,-25 25,24-25,1-24,24 24,-24 0,24 0,1-24,-1 24,0-25,26 1,-1 24,25-25,-25 1,25 24,0-25,0 1,25 24,-25-25,25 26,24-26,-24 25,0-24,25 24,-25 0,24 0,1 0,-25 1,24-1,1 25,-25-25,24 0,-24 25,0 0,0 0,0 0,0 0,-25 0,24 0,-24 25,0-25,-24 0,24 25,-25-25,0 0,-24 25,24-25,-50 0,1 24,0-24,-1 0,-24 0,-50-24,-24 24,24-25,-25 0,1 25,24-25,-25 25,1-25,24 25,0-25,0 25,25 25,25-25,0 25,0-25,-1 25,26-25,-25 0,24 25,-24-25,25 25,-25-25,-1 24,1-24,0 25,-25 0,0 0,0 0,-25-25,0 24,1-24,-26 0,25 0,0 0,-24 0,24 25,0-25,0 0,1 0,-1 0</inkml:trace>
  <inkml:trace contextRef="#ctx0" brushRef="#br0" timeOffset="428.54">16619 10443,'0'-25,"25"0,0 25,0 0,-1-25,26 25,-25 0,0 0,24 0,1-24,-25 24,24 0,1 0,-1 0,-24-25,25 25,-1 0,-24 0,25 0,-25 0,-1 0,1 0,0 0</inkml:trace>
  <inkml:trace contextRef="#ctx0" brushRef="#br0" timeOffset="640.01">17090 10319,'-24'0,"-1"25,25-1,0 1,0 0,0 0,0 0,0-1,25 26,-25-25,0 0,0 24,0 1,0-25,0 24,0-24,24 25,-24-26,0 26,0-25,0 24,25-24,-25 0,0 0,25 0,-25-1,0 1,0 0</inkml:trace>
  <inkml:trace contextRef="#ctx0" brushRef="#br0" timeOffset="839.42">16644 11162,'0'0,"-25"0,50 0,-25-25,25 25,0 0,-1 0,26 0,-25 0,24 0,1-25,-25 25,24 0,1 0,0 0,-1 0,1 0,-1 0,1 0</inkml:trace>
  <inkml:trace contextRef="#ctx0" brushRef="#br0" timeOffset="1744.47">17611 10939,'0'0,"0"-25,-24 0,-1 25,0-25,0 25,25 25,-25 0,25 0,0 0,0-1,-25-24,25 25,0 0,0 0,0 0,0-1,0 1,25 0,0-25,-25 25,0-50,0 0,25 25,-25-25,0 1,0-1,0 0,25 0,-25 0,25 1,-25-1,24 25,-24-25,25 25,0 0,0 0,0 0,-1 0,-24 25,25-25,-25 25,25-25,-25 24,0 1,25 0,-25 0,25-50,-1 25,-24-25,25 25,-25-25,25 25,0-24,0 24,-1 0,1 0,0 24,-25 1,0 0,0 0,25 0,-25-1,0 1,0 0,0-50,0 0,0 1,25 24,-25-25,0 0,24 0,-24 0,25 25,-25-24,25-1,0 0,0 0,-1 25,1 0,0 0,0 0,-25 25,25 0,-1 0,-24-1,25 1,-25 0,25-25,-25 25,25-25,-25 25,25-25,-1 0</inkml:trace>
  <inkml:trace contextRef="#ctx0" brushRef="#br0" timeOffset="2178.66">19124 10517,'0'25,"0"0,25 0,-25-1,0 1,25 25,-25-25,0 24,25 1,-25-1,0-24,0 25,25-1,-25 1,0 0,0-1,0 1,0 0,24-26,-24 26,0-25,0 0,0-1,0 1,0 0</inkml:trace>
  <inkml:trace contextRef="#ctx0" brushRef="#br0" timeOffset="2459.79">19124 10616,'0'0,"0"-24,0-1,0 0,0 0,25 25,-25-25,25 1,0 24,0 0,-1 0,1 0,0 24,0-24,0 25,-1 0,1 0,0 0,0-1,0 1,-25 0,24 0,-24 0,0 24,0-24,-24 0,-1 0,0-1,0-24,0 25,1 0,-26-25,25 0,0 25,1-25,-1 0,0 0,0 0</inkml:trace>
  <inkml:trace contextRef="#ctx0" brushRef="#br0" timeOffset="3891.68">19695 10716,'0'0,"0"-25,0 0,0 50,0 0,-25-25,25 24,0 1,0 0,0 0,0 0,0-1,0 1,0 0,0 0,0 0,25-1,0 1,0-25,-1 0,1-25,0 1,0 24,-25-25,25 0,-25 0,24 0,-24 1,0-1,25 0,-25 0,0 0,0 1,0-1,0 0,0 0,0 0,0 50,0 0,0 0,-25 0,25-1,0 1,0 0,0 0,0 0,0-1,0 1,0 0,0 0,0 0,25-1,0 1,-25 0,25-25,-25 25,25-25,-1 0,-24 25,25-25,0-25,0 25,0-25,-1 25,-24-25,25 25,-25-25,25 1,0-1,-25 0,25 0,-1 25,1-25,0 1,-25-1,25 25,0-25,-1 25,1 0,0-25,0 25,0 0,-25 25,24-25,-24 25,25-25,-25 25,0-1,25 1,-25 0,0 0,0 0,0-1,0 1,0 0,0 0,0 0,-25-25,25 24,0 1,-25-25,25-25,0 1,0-1,0 0,25 25,-25-25,25 0,-25 1,25 24,0-25,-1 0,-24 0,25 25,-25 25,0 0,0 0,25-50,0 25,-25-25,25 0,0 0,-1 1,1 24,-25-25,25 25,0 0,0 0,-1 0,1 0,-25 25,25-25,-25 24,25 1,-25 0,0 0,25-25,-1 0,-24-25,25 25,-25-25,0 0,25 25,-25-24,0-1,25 0,0 0,-25 0,24 1,1 24,-25-25,25 25,-25 25,25-25,-25 24,25 1,-25 0,24 25,-24-26,0 1,0 0,0 25,0-26,0 26,0-25,0 0,0 24,0-24,0 25,0-25,0-1,0 1,0 0,0 25,0-26,0 1,0 0,0 0,0-50,0 0,0 0,0 1,0-26,0 25,0 0,0-24,0 24,0-25,0 25,0-24,0 24,25-25,-25 26,25-1,0-25,0 25,-1 1,1-1,25 0,-25 0,-1 25,1-25,0 25,0 0,0 0,-1 0,1 0,0 25,-25 0,-25-25,0 25,1-25,-1 0,-25 0,25 0,-24 0</inkml:trace>
  <inkml:trace contextRef="#ctx0" brushRef="#br0" timeOffset="4452.75">16644 9475,'0'-24,"-25"24,0 0,25 24,-24-24,-1 25,0-25,0 25,-24 0,24 0,0 24,0-24,-25 0,26 24,24-24,-25 0,0 25,25-26,0 1,0 0,0 0,25 24,-25-24,25 0,-1 0,1-25,25 25,-25 0</inkml:trace>
  <inkml:trace contextRef="#ctx0" brushRef="#br0" timeOffset="4660.75">16892 9599,'-25'0,"0"0,25 25,-24-25,24 25,-25 0,25 0,0-1,-25 1,25 0,0 0,0 24,0-24,0 0,25 0,-25 0,25-1,-1 26,1-25,0 0,25 0,-1-1,1-24,-1 25</inkml:trace>
  <inkml:trace contextRef="#ctx0" brushRef="#br0" timeOffset="5211.63">21258 9550,'0'0,"0"-25,0 0,0 0,24 25,1 0,0 0,0 0,0 25,24-25,-24 25,0 0,0 0,-1 24,1-24,0 25,-25-1,25-24,-25 25,0-1,0 1,-25-25,25 24,-25 1,0-25,1 24,-1-24,-25 0,25 25,1-26,-26-24,25 25</inkml:trace>
  <inkml:trace contextRef="#ctx0" brushRef="#br0" timeOffset="5412.32">21580 9723,'0'0,"50"25,-26 0,1-25,0 25,0 0,0-1,-25 1,0 0,25 25,-25-26,0 1,-25 25,25 0,-25-26,0 26,-25 0,26-1</inkml:trace>
  <inkml:trace contextRef="#ctx0" brushRef="#br0" timeOffset="37149.21">20786 11931,'0'-25,"0"0,-24 25,24-24,-25 24,0 0,25-25,0 50,25-1,0 1,-1 0,26 25,-25-26,24 1,1 25,24-25,-24 24,24-24,-24 25,24-1,1-24,-1 25,-24-25,24 24,-24-24,24 25,-24-26,0 1,-1 0,1 0,-1-25,1 0,-25 0,0 0,-1 0,1 0,-25-25,25 0,-25 0,0 1,0-1,-25 0,0 0,1 0,-1 1,0-1,0 0,0 0,25 0,-24 25,24-24,-25 24,25 24,25-24,-25 25,24 0,-24 0,25-25,-25 25,25-1,0 26,-25-25,25 0,-25-1,0 1,24 0,-24 0,0 0,0-1,-24 1,-1-25,0 25,0-25,0 0,-24 0,24-25,-25 25,1-25,-1 25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3-03-20T10:51:45.38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6052 12526,'0'0,"-24"0,-1 0,0 0,0 0,0 0,1 0,-1 0,0 25,0-25,25-25,-25 25,0 0,25 25,-24-25,24 25,-25-25,25 25,0 0,25-25,-1 0,1 0,0 0,0 0,0 0,24 0,-24 0,25 0,-1-25,1 25,24-25,-24 25,24-25,1 0,-1 1,1-1,-1 0,0 0,1 25,-26-25,26 1,-25 24,-1-25,1 25,-1 0,-24 0,0 0,0 0,0 0,-1 0,-24 25</inkml:trace>
  <inkml:trace contextRef="#ctx0" brushRef="#br0" timeOffset="292.14">6623 13072,'0'0,"-50"25,25 0,1 24,-26-24,25 0,0 25,1-26,-1 1,0 25,0-25,0-1,1 26,24-25,-25 0,0-1,25 1,-25 0,25 0,0 0,0-1,25-24,-25 25,25-25,0 0,24 25,-24-25,25 0,-26-25,51 25,-26 0,1-25,24 1,1-1,-1 0,1 0,-26 0,26 1,-26 24,26-25,-26 0,1 25,-25 0,24-25,-24 25,0 0,0 0,0 0</inkml:trace>
  <inkml:trace contextRef="#ctx0" brushRef="#br0" timeOffset="876.17">7565 12477,'-24'0,"24"-25,0 0,24 25,1-25,0 25,-25-24,25 24,0-25,-1 25,1-25,0 0,0 25,0-25,-1 25,1-24,-25-1,25 25,0-25,0 25,-1-25,1 0,-25 0,0 1</inkml:trace>
  <inkml:trace contextRef="#ctx0" brushRef="#br0" timeOffset="1836.66">7913 12179,'0'0,"24"0,1 0,0 0,0 0,0 0,0 0,-1 0,1 25,0-25,0 0,24 0,-24 0,0 0,25 0,-26 0,26 0,-25 0,24 0,-24 0,25 25,-25-25,24 0,1 0,-1 0,-24 0,25 25,-1-25,1 0,0 0,-1 0,1 0,0 0,-1 0,-24 0,25 0,-1 0,1 0,-1 0,1 0,0 0,-1 0,1 0,-1 0,1-25,24 25,-24 0,0 0,-1 0,1 0,24 0,-24-25,0 25,-1 0,26 0,-26 0,1 0,-1-25,1 25,0 0,24 0,-24 0,-1 0,1 0,24-25,-24 25,-1 0,26 0,-26 0,26 0,-26-25,26 25,-1 0,-24 0,24 0,1-24,-1 24,-24 0,24 0,1 0,-1 0,0-25,-24 25,24 0,1 0,-26 0,26 0,-1 0,1 0,-26 0,26-25,-1 25,1 0,-1 0,0 0,1 0,-1 0,1-25,-1 25,0 0,1 0,-1 0,1 0,-1-25,1 25,-1 0,0 0,1 0,-26 0,26 0,-26-24,26 24,-26 0,1 0,24 0,-24 0,0 0,24 0,-24 0,-1-25,26 25,-26 0,26 0,-26 0,26-25,-26 25,26 0,-26 0,26 0,-26-25,26 25,-26 0,26 0,-26 0,1 0,0 0,-1 0,1 0,0 0,-1 0,1 0,-1 25,1-25,0 0,-1 25,1-25,-1 0,1 25,0-25,-1 0,-24 24,25-24,-1 0,1 25,-25-25,24 0,1 25,-25-25,0 0,24 0,-24 0,25 0,-26 25,1-25,0 0,0 0,0 0,-1 0,1 0,0 0,0 25,0-25,-1 0,1 0,0 0,-25 24,25-24,-25 25,25-25,-25 25,0 0,24 0,-24 0,0-1,0 26,25-25,-25 24,0 1,25 0,-25 24,0-24,25 24,-25-24,0 24,25-24,-25 24,0-24,0 24</inkml:trace>
  <inkml:trace contextRef="#ctx0" brushRef="#br0" timeOffset="2988.08">8731 13419,'0'0,"-25"0,1 0,-1 0,0 0,25 25,-25-25,0 0,25 25,-24-25,24 25,0 0,24-25,-24 24,25-24,0 0,0 0,0 25,-1-25,26 0,-25 0,0 25,24-25,-24 0,25 0,-1 0,1 0,0 0,24 0,-24-25,24 25,0 0,1 0,-1 0,1-25,24 25,-25 0,25 0,-24 0,24 0,0 0,-24 0,24 25,-25-25,26 0,-26 25,0-25,26 0,-26 25,0-25,26 25,-26-25,25 0,1 24,-26-24,25 0,0 0,1 25,-1-25,0 0,0 0,0 0,1 0,-1 0,25 0,-25 0,0 0,25 0,-24 0,-1 0,25 0,0 0,-25 0,25 0,0 0,0 0,0 25,0-25,0 0,25 25,-25-25,0 25,25-25,-25 0,0 24,25-24,-25 25,0-25,0 0,25 25,-25-25,0 25,0-25,0 0,0 0,0 25,0-25,0 0,0 0,0 0,-25 0,25 0,0 0,-25 0,1 0,-1 0,0 0,0 0,-24 0,-1-25,1 25,-26 0</inkml:trace>
  <inkml:trace contextRef="#ctx0" brushRef="#br0" timeOffset="4237.58">4713 13171,'-25'0,"25"-25,0 1,25-1,0 0,-1 0,1 25,0-25,0 25,0 0,0-24,24 24,-24 0,25-25,-1 25,1 0,-1 0,26 0,-26 0,26 0,-1 0,1 0,-1 0,0 0,26 0,-26 0,25 0,-24 0,24 0,-25 0,26 0,-26 0,25 0,-24 0,-1 0,25-25,-24 25,-1 0,25-25,-24 25,24 0,-25-25,26 1,-1 24,0-25,0 25,0-25,25 25,-24-25,-1 25,0 0,0-25,1 25,-1 0,0 0,0 0,-24 0,-1 0,0 0,1 0,-1 0,-24 0,24 0,-24 0,24 25,-24-25,24 0,-24 0,0 0,24 0,-24 0,-1 0,1 0,-1-25,1 25,0 0,-1-24,-24 24,25-25,-26 25,1-25,0 25,0-25,0 25,0-25,-1 25,-24-24,25 24,0 0,0 0,0 24,-1 1,-24 0,25 0,-25 0,0-1,25 1,-25 0,0 0,0 0,0-1,0 1,0 0,0 0,0 0,0-1,-25 1</inkml:trace>
  <inkml:trace contextRef="#ctx0" brushRef="#br0" timeOffset="11674.54">14263 7689,'-25'0,"50"0,-1 0,1-24,0 24,25 0,-1-25,1 25,0-25,24 25,0-25,1 25,-1-25,1 25,-1-24,-24 24,24-25,0 25,1-25,-1 25,-24 0,0-25,-1 25</inkml:trace>
  <inkml:trace contextRef="#ctx0" brushRef="#br0" timeOffset="11901.97">15156 7441,'0'0,"-50"0,25 0,0 0,1 0,-1 0,25 25,0 0,0 0,0 0,0-1,25 26,-25-25,0 24,0 1,0 24,0-24,0 24,0-24,0 25,0-1,0-24,-25 24,25-24,0 24,0-24,-25 24,25-24,0-1,0 1,0-1,0 1,0 0</inkml:trace>
  <inkml:trace contextRef="#ctx0" brushRef="#br0" timeOffset="12154.58">15404 8384,'25'-25,"-25"0,0 50,-25 0,25 0,0 0,0 24,0-24,-25 25,25-1,0 1,0-1,0 1,0 0,0-1,0 1,25-1,-25 1,25-25,-25 25,0-26,24 1,-24 0,25 0</inkml:trace>
  <inkml:trace contextRef="#ctx0" brushRef="#br0" timeOffset="12437.99">15304 8830,'0'0,"0"-24,0-1,0-25,0 25,25 1,-25-1,25-25,0 25,0 1,0 24,-1-25,1 0,25 25,-25 0,24 0,1 0,-1 0,-24 0,25 25,-1-25,-24 25,25-1,-25 1,-1 0,1 25,-25-26,0 26,0-25,0 0,0 24,-25-24,1 25,-26-26,25 1,-24 0,-1 0,0 0,1 0,-1-1,1-24,-1 25,0-25,1 25,24-25,0 0,-25 0,26 0</inkml:trace>
  <inkml:trace contextRef="#ctx0" brushRef="#br0" timeOffset="12757.98">16594 8186,'0'-25,"25"25,0 0,-25-25,25 25,0 0,24 0,-24 0,0-25,24 25,1 0,-25 0,24 0,-24 0,25 0,-25 0,24 0,-24-25,25 25,-26 0,1 0,0 0,0 0,-25 25,25-25</inkml:trace>
  <inkml:trace contextRef="#ctx0" brushRef="#br0" timeOffset="12982.19">16669 8359,'0'0,"-25"0,25 25,25-25,0 0,-1 0,26 0,-25 0,24 0,-24 0,25-25,-1 25,1 0,0 0,-1 0,1-25,-1 25,1 0,0 0,-1 0,1 0,-1-24,1 24,-25 0,0 0,0 0</inkml:trace>
  <inkml:trace contextRef="#ctx0" brushRef="#br0" timeOffset="13786.45">18281 7764,'-25'0,"0"0,25-25,0 0,0 0,0 1,25-1,0 25,-25-25,25 25,0 0,-1-25,26 25,-25 0,24-25,-24 25,25 0,-25 0,24 0,-24 0,0 25,0-25,-25 25,25-25,-25 25,0 0,0-1,0 1,-25 25,0-25,0 24,0 1,-24-1,-1 1,0 0,1-1,-1-24,1 25,-1-25,0 24,26-24,-1 0,0 0,0-1,0-24,1 25,24 0,24 0,1-25,0 0,0 0,0 0,24 0,1 0,24 0,-24-25,24 25,1 0,-1 0,1 0,-1-25,-24 25</inkml:trace>
  <inkml:trace contextRef="#ctx0" brushRef="#br0" timeOffset="14085.97">19422 7739,'0'0,"0"-25,-25 25,0-25,25 1,-24 24,-1-25,25 50,0-1,25 1,-25 0,24 0,-24 24,25-24,0 25,0-1,-25-24,25 25,-25 0,24-1,-24-24,0 25,0-26,0 1,0 0,0 0,0 0,-24-1,-1 1,0 0,0 0,0-25,1 0,-26 25,25-25,0 0,1 0</inkml:trace>
  <inkml:trace contextRef="#ctx0" brushRef="#br0" timeOffset="14209.93">19100 8037,'0'0,"24"-50,-24 25,25-24,0 24,-25 0,25 0,0 0,-25 1,24-1,1 25,0-25,0 25,0-25,24 25,-24 0,25-25,-1 25</inkml:trace>
  <inkml:trace contextRef="#ctx0" brushRef="#br0" timeOffset="14497.6">20042 7541,'0'0,"-25"0,1 0,-1 0,25 24,-25-24,0 25,0-25,1 25,24 0,-25 0,0 24,25 1,-25-25,25 24,0 1,0-1,0 1,25 0,-25-25,25 24,24-24,-24 25,25-26,-25-24,24 25,1-25,-1 0,1 0,-25 0,24 0,1 0,-25-25,0 1,-1 24,1-25,0 0,-25-25,0 26,0-26,-25 25,25-25,-25 1,1-1,-26 25,25-24,-24 24,24-25,-25 26,25 24,1-25</inkml:trace>
  <inkml:trace contextRef="#ctx0" brushRef="#br0" timeOffset="15126.52">21059 7590,'0'0,"0"-25,0 1,-25 24,1 0,-1 0,25 24,-25 1,25 0,-25 25,0-1,25 1,-24-1,-1 1,0 24,0-24,0 25,1-26,-1 26,0-26,0 1,0-1,25 1,-25-25,25 0,0-1,0 1,0 0,0-50,25 0,0 1,-25-1,25 0,-25 0,25-24,0 24,-25-25,24 25,-24-24,25 24,0-25,-25 26,0-1,25 25,-25-25,0 0,0 50,0 0,0 0,25-1,-25 1,24-25,1 25,0-25,0 0,0 0,-1-25,1 25,0-25,25 1,-26-1,1 0,0 0,0 0,0-24,-1 24,-24-25,25 25,-25-24,0-1,0 25,0 1,25-26,-25 25,0 0,0 50,0 0,-25 25,25-26,-25 26,25 0,0-1,-24 1,24 24,0-24,0 0,0 24,0-24,0-1,0 1,0 24,0-24,0-1,0 1,0 0,0-1,24 1,-24-25,0-1,25 26,-25-25</inkml:trace>
  <inkml:trace contextRef="#ctx0" brushRef="#br0" timeOffset="15394">21927 7739,'25'-25,"-25"0,0 50,0 0,0 0,0 0,-25-1,25 26,-24 0,24-1,-25 1,0 0,0 24,25-24,-25-1,1 1,-1-1,0 1,0 0,25-1,-25 1,0-25,1 24,24-24,-25 0,25 0,-25-25,25 24</inkml:trace>
  <inkml:trace contextRef="#ctx0" brushRef="#br0" timeOffset="15666.51">22225 8086,'0'0,"25"0,-25-24,-25 24,0 0,0 0,25-25,-24 25,-1 0,0 0,-25 25,26-25,-1 0,0 24,0-24,0 25,1-25,24 25,-25 0,0-25,25 25,0-1,-25 1,25 0,0 0,25 0,0-1,-25 1,25 0,24-25,-24 25,25 0,-1-1,1-24,-1 25,26 0,-26-25,26 25,-26-25</inkml:trace>
  <inkml:trace contextRef="#ctx0" brushRef="#br0" timeOffset="17101.9">23515 7937,'0'0,"25"0,-25-24,24-1,1 0,-25 0,0 0,25 1,-25-1,0 0,0 0,0-24,0 24,0 0,0 0,-25 0,25-24,-25 24,1-25,-1 26,0-26,0 0,0 1,-24-1,24 1,-25 24,1-25,-1 1,1-1,-1 0,-24 1,24-1,-24 0,-1 26,1-26,-26 0,26 1,-25-1,0-24,-1 24,-24 1,25-1,-25 0,0-24,0 24,0 1,0 24,0-25,0 1,0 24,0-25,-25 26,25-1,0 0,0 0,0 0,0 0,0 1,0 24,0-25,0 25,-25-25,25 25,0-25,0 25,0 0,0-25,25 25,-25 0,25 0,-26 25,26-25,0 25,0-25,0 25,-1-25,1 25,0-1,0 1,0 0,-1 0,1 0,25 0,-26-1,1 1,0 0,0 0,24 0,-24-1,25 1,-1 0,1 0,0 24,-1-24,25 0,1 25,-1-26,1 26,-1 0,0-26,26 26,-26 0,0-1,26 1,-26-1,25 1,-24-25,24 24,-25 1,1 0,24-1,-25 1,25 0,-24-26,24 26,-25 0,26-26,-26 26,25-25,0 24,0 1,1-25,-1 24,0-24,0 25,0-25,1 24,-1 1,0-1,0-24,0 25,25-1,-24 1,-1 0,0-26,0 26,0 0,1-1,-1-24,0 25,0-25,-24 24,24 1,0-25,0 24,0-24,1 0,-1 24,0-24,0 25,0-25,1-1,-1 26,0-25,0 24,0-24,1 25,-1-25,0 24,0-24,0 0,0 24,1-24,-1 25,0-25,0 24,25-24,-25 25,1-25,-1 24,0-24,25 25,-25-1,25-24,-25 25,25-26,-24 26,24 0,0-26,0 26,0-25,0 24,24-24,-24 25,0-25,25 24,-25-24,25 0,0 24,0-24,-25 25,24-25,1 24,25 1,-25-25,-1 24,1 1,25 0,-25-26,24 26,-24 0,25-26,-1 26,-24-25,25 0,-1-1,1 1,0 0,-1 0,1 0,-1-1,26 1,-26-25,1 25,0 0,24-25,-24 25,24-25,-24 24,24 1,-24-25,24 25,1 0,-26 0,26-25,-1 24,0 1,1-25,-1 25,1-25,-1 25,25-25,-24 0,24 0,0 0,0 25,1-25,-1 0,0 0,0 0,0 24,1-24,-1 0,0 0,0 25,1-25,-1 0,0 0,25 0,-25 0,25 0,-25 0,25 0,1-25,23 25,-24-24,25-1,-25 0,25 0,0-24,0 24,0 0,-1-25,1 26,0-1,0 0,-25-25,0 26,0-1,0 0,-25 0,25 0,0 1,-25-26,25 25,-24 0,24-24,0 24,0-25,0 1,0-1,0 1,25-1,-25 0,24 1,-23-1,-1 0,0 1,0-1,0 1,-25-26,25 26,-25-1,-25-24,26 24,-26 0,-24-24,24 0,-24 24,-25-24,-1-1,1-24,0 24,-25 1,25-25,-25 0,0-1,-25 26,25-25,-25 0,0-1,25 1,-49 0,24 0,-25-1,26 26,-26 0,-25-1,26 1,-26-1,1 26,0-1,-1 1,1-1,24 25,-24 0</inkml:trace>
  <inkml:trace contextRef="#ctx0" brushRef="#br0" timeOffset="17981.88">19000 9773,'0'0,"0"-25,0 0,0 1,0-1,0 0,0 0,0 0,0 1,0-1,25 25,0 0,-25 25,25-1,-25 1,25 0,-25 25,24-1,1 1,-25-1,25 26,0-26,-25 51,25-26,-25 25,24 1,1-26,-25 25,25 0,-25 1,25-1,0 0,-25 0,24-24,-24-1,25 1,-25-26,0 1,0-1,0 1,0-25,0 0,0-1,-25 1,1-25,-1-25,0 25,0-24,25-1,-25 0,1 0,-1 0,0 1,0-26,0 25,1 0,24 1,-25 24,0-25,0 25,0 0,25 25,-24-25,24 24,0 1,0 0,0 25,0-26,0 1,0 25,24-25,1-1,0 1,0 0,0 0,24-25,-24 0,25 0,-26 0,26 0,0-25,-1 0,1 25,-1-49,1 24,0 0,-1 0,1-24,-25 24,0 0,-1-25,-24 1,0 24,0-25,0 1,0 24,-24 0,24-25,-25 26</inkml:trace>
  <inkml:trace contextRef="#ctx0" brushRef="#br0" timeOffset="19006.27">19372 12750,'0'-25,"0"0,0 0,0 0,-24 25,-1 0,0 0,0 25,0-25,1 0,-1 25,0 0,0 0,-24-25,24 49,0-24,0 0,0 0,1-1,-1 26,0-25,25 0,0 24,0-24,0 0,0 0,25 24,-25-24,25 0,-1 0,1 0,0-25,25 24,-26-24,26 25,-25-25,24 0,1 0,0-25,-1 25,26-24,-26-1,1 0,24 0,-24 0,0 0,-1-24,1 24,-1-25,-24 1,0-1,0 1,0-1,-1 0,1-24,-25 24,25 1,-25-26,0 26,0-1,0 25,0-24,-25 24,25 0,-25 0,25 1,-24-1,-1 25,0 0,0 0,0 25,1-1,-1 1,25 0,-25 0,25 24,-25 1,25-25,0 24,0 1,0 0,0 24,0-24,0-1,0 1,0-1,25 1,-25-25,25 24,-25 1,25-25,-25 24,24-24,1 0,0 0,0 25,0-26,-1 1,1-25,0 25,25 0,-26-25,1 25,25-25,-25 24,24-24,-24 0,0 0</inkml:trace>
  <inkml:trace contextRef="#ctx0" brushRef="#br0" timeOffset="19945.86">20662 13196,'0'-25,"0"0,0 1,0-1,-25 25,1-25,-1 25,0 25,0-25,0 0,-24 25,24-25,0 24,0 1,1 0,-1-25,0 25,25 0,0 0,0-1,0 1,0 0,25-25,0 0,-1 0,1 0,0-25,0 25,0-25,-1 1,1-1,-25 0,25 0,0 0,-25 0,0 1,0-1,0 0,-25 25,0 0,0 25,1-25,24 25,-25-25,25 24,0 1,0 0,25 0,-1-25,-24 25,25-25,0 0,0 0,0 0,24-25,-24 25,0 0,0 0,0-25,-1 25,1 0,0 0,0 0,0 0,-1 25,1-25,-25 25,0 0,0-1,0 1,-25-25,25 25,-24 0,24 0,0-1,24-48,1 24,-25-25,25 25,0-25,0 0,-25 0,24 25,1-24,0-1,0 0,0 0,-25 0,24 0,1 1,-25-1,0 0,25 0,-25 0,0 1,25 24,-25 24,0 1,25 0,-25 0,24 0,-24-1,25 26,0-25,0 0,-25 24,25-24,-1 0,-24 0,0 0,0-1,0 1,0 0,-24-25,-1 0,0 0,0 0,0-25,1 25,-1 0,25-25,25 25,-1 0,1 0,25-24,-25 24,-1 0,1-25,25 25,-25-25,-1 25,1-25,0 0,0 25,0-24,-25-1,24 25,-24-25,25 25,-25-25,0 0,-25 25,25 25,-24-25,24 25,0 0,-25-25,25 25,0-1,0 1,0 0,0 0,0 0,0-1,0 1,25-25,-1 25,1-25,0 25,0-25,25 25,-26-25,26 0,-25 0</inkml:trace>
  <inkml:trace contextRef="#ctx0" brushRef="#br0" timeOffset="20073.82">22076 13196,'0'0,"0"-25,0 0,-25 25,25-24,0-1,-24 25,24-25</inkml:trace>
  <inkml:trace contextRef="#ctx0" brushRef="#br0" timeOffset="20725.64">22498 13097,'-25'0,"0"0,25-25,-25 25,1 0,-1 0,0 0,25 25,-25-25,0 0,1 25,-1-1,0 1,25 0,-25 0,0 0,25 0,-24-1,24 1,0 0,0 0,0 24,24-49,-24 25,25 0,0 0,25 0,-26-25,1 0,0 24,25-24,-26 0,26 0,-25-24,0 24,24-25,-24 25,0-25,0 25,-1-25,1 0,-25 1,0-1,0 0,0 0,-25 0,1 25,-1 0,0 0,0 0,0 0,25 25,-24-25,24 25,0 0,0 0,24-25,-24 24,25-24,0 25,0-25,0 25,24-25,-24 0,0 0,25 0,-26 0,1 0,25 0,-25-25,-1 25,1-25,0 1,0-1,0 0,-25 0,24-24,-24 24,25-25,-25 0,25 1,-25 24,25-25,-25 1,0-1,0 1,0-1,0 25,-25 0,25 1,0-1,-25 25,25 25,-25-25,25 24,0 1,-24 0,24 25,0-1,0-24,0 25,0-1,0 1,0-25,24 24,1 1,0-25,0 0,0 24,-1-24,26 0,0 0,-26-1,26 1,0 0,-1-25,1 25,-1 0,-24-25,25 24</inkml:trace>
  <inkml:trace contextRef="#ctx0" brushRef="#br0" timeOffset="21733.87">20265 14213,'0'0,"-24"-25,24 0,0 1,0-1,0 0,0 0,0 0,0 1,0-1,0 0,0 0,0 0,0 1,0 48,0 1,24 0,-24 0,0 24,25 1,-25 0,0-1,25 1,-25 24,0-24,25 24,-25-24,0 0,25-1,-25 1,0-1,0 1,0-25,0 24,0-24,-25-25,25 25,-25-25,25 25,-25-25,0 0,1-25,-1 25,0-25,0 25,0-25,1 25,-1-24,0-1,0 25,0 0,1 0,-1 25,0-1,25 1,0 0,0 0,25 0,0-1,-1 1,1-25,0 25,0-25,0 0,24-25,-24 25,25-25,-26 1,1 24,25-25,-25 0,-1 0,1 0,0 1,0-1,-25 0,0 0,0 0,0 1,0-1,0 0,-25 0</inkml:trace>
  <inkml:trace contextRef="#ctx0" brushRef="#br0" timeOffset="43704.58">11559 13122,'0'0,"-25"0,25-25,-25 25,50 0,-25-25,25 25,0 0,0 0,-1-25,1 25,0 0,25-25,-26 25,26 0,-25-24,24 24,1-25,0 25,-1-25,1 25,-1-25,1 25,0-25,24 25</inkml:trace>
  <inkml:trace contextRef="#ctx0" brushRef="#br0" timeOffset="45007.54">12849 12725,'25'0,"-1"0,-24-25,25 25,-25-25,0 0,-25 25,1-24,-1 24,0 0,0 0,0 0,1 0,-1 0,0 0,0 0,0 0,1 0,-1 24,0-24,0 25,-24-25,24 25,0 0,0 0,0-1,1 26,-1-25,0 24,0-24,0 0,25 25,-24-26,24 1,0 0,0 0,24 0,-24-1,25-24,0 25,0-25,0 0,-1 0,1 0,25 0,-25 0,24-25,1 25,-25-24,24 24,1-25,-25 25,24-25,-24 0,0 0,0 1,-1-1,1 0,0-25,0 26,-25-1,25-25,-25 25,0 1,0-1,0 0,-25-25,25 26,-25-1,0 25,25-25,-25 0,1 0,-1 25,0 0,0-24,-24 24,24 0,0 0,0 24,-24-24,24 25,0-25,0 25,0 0,1 0,-1-1,0 1,0 0,0 0,25 0,0-1,-24 1,24 0,0 0,0 0,24-25,-24 24,25-24,0 25,0-25,0 25,-1-25,1 0,0 0,0 0,0 0,-1 0,1 0,0-25,0 25,0-25,-1 25,-24-24,25 24,-25-25,0 0,25 0,-25 0,0 1,0-1,-25 0,0 0,1 25,-1-25,0 25,0 0,0 0,1 0,-26 25,25-25,0 25,-24-25,24 25,0 0,0-1,25 26,-24-25,-1 0,25-1,0 1,0 0,0 0,0 0,25-1,-1 1,-24 0,25-25,25 25,-25-25,-1 0,1 0,25 0,-25 0,24 0,-24 0,25-25,-26 25,1-25,0 25,0-25,0 1,-1-1,-24 0,25 0,-25 0,25 1,-25-1,0-25,0 25,0 1,-25-26,25 25,-25 0,1 1,24-1,-50 25,25-25,0 25,1-25,-26 25,25 0,-24 25,24-25,-25 25,25-25,-24 25,24-1,0 26,0-25,1 24,-1-24,25 25,-25-1,25-24,-25 25,25-1,0-24,0 0,25 25,-25-26,25 1,0 0,-1-25,1 25,0 0,0-25,0 0,-1 0,26 0,-25 0,0-25,24 25,-24-25,0 0,0 0,-1 1,-24-1,25 0,0 0,-25 0,0 1,0-26,0 25,0-24,0 24,0 0,0-25,-25 26,25-1,-25 25,1-25,-1 25,0 0,0 0,0 25,1-25,-26 25,25-1,0 1,1 0,-1 25,0-26,0 1,25 25,0-25,0-1,0 1,0 0,0 0,25-25,0 25,0-25,-1 0,1 0,0-25,0 25,24-25,-24 25,0-25,0 0,0 1,-1-1,1-25,0 25,-25 1,0-26,0 25,0 0,0-24,-25 24,0 0,1 0,-1 1,0 24,-25 0,1 0,-1 0,1 0,-1 24,0-24,26 25,-26 0,25 0</inkml:trace>
  <inkml:trace contextRef="#ctx0" brushRef="#br0" timeOffset="45155.57">12576 12774,'0'0,"-25"0,0 0,1 25,-1-25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17T04:17:40.0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19119 7532 299 0,'-14'0'232'0,"9"4"-75"16,-2-4-59-16,-1 0-38 0,3 3-21 0,5-3-11 15,-6 4-6-15,6-4-1 0,0 0-1 0,0 0-2 0,0 0 1 16,0 3 0-16,0-3 1 0,0 0 3 0,0 4 1 0,0-4 3 16,0 0 2-16,0 0 4 0,0 0 3 0,0 0 1 15,0 0 3-15,0-4 1 0,6 4-1 0,-6 0-1 16,5-3-2-16,3 3-4 0,4-7-2 0,-4 3-5 0,11-4-4 16,0-2-3-16,8 3 1 0,-1-8-1 0,13 1 1 0,7-3 4 15,6 0 2-15,-1-2 8 0,8-3 6 0,6-3 3 0,8-1 3 16,-2 1 4-16,14-8 2 0,0 0 8 0,12 0 6 15,7-5 3-15,7 0 2 0,7-4 3 0,5 2 1 16,14-5-3-16,0 2-2 0,-1-1-7 0,13 1-8 0,-4-2-9 16,-2 1-7-16,1-3-9 0,6 3-6 0,-7-1-3 0,0 2-5 15,-7 3-4-15,-5-4 0 0,-1 7 3 0,-12 1 7 16,-7 3 5-16,-13-1 8 0,-13 9 4 0,-8 0 8 0,-12-2 6 16,-12 8 11-16,-7 2 9 0,-21 2 0 0,-5 1 1 15,-7 2-7-15,-6 2-4 0,-22 3-6 0,4-5-10 0,-16 5-14 16,-11-1-13-16,-2 1-11 0,-5 0-6 0,-1 2-3 0,-6 3-1 15,6 2-2-15,0-4 0 0,14 4-1 0,-1-4 0 16,7 4-4-16,13 0-8 0,1 0-9 0,-3 4-8 0,15-4-6 16,0 4-2-16,15-4-3 0,-3 2-2 0,8 7 3 15,6-6 5-15,7 4 10 0,6 5 7 0,-1-5 5 0,2 3 3 16,-2 2 1-16,2 3 3 0,0-1 2 0,-9 1 1 0,3-1 2 16,-8 1 0-16,-7 4 0 0,-6-2 0 0,0 2 1 15,-8-4 1-15,-10 4 1 0,-1 1 0 0,-8-1 2 0,-5 4 0 16,-13-2 2-16,-2 1 0 0,-11 0-2 0,-7-3-9 0,-7 2-19 15,-7 6-36-15,2-5-42 0,-7 3-42 0,-2-4-42 16,2 2-49-16,-1 2-86 0,8-3-164 0,-9 0-77 16,8 1-12-16</inkml:trace>
  <inkml:trace contextRef="#ctx0" brushRef="#br0" timeOffset="8904.41">2680 4495 117 0,'0'0'333'0,"0"-3"-67"0,0-1-65 0,0-1-57 0,0 5-38 16,0-3-25-16,-7 0-13 0,7-1-6 0,-7 0-4 15,7 1-4-15,0 3-7 0,-6-3-6 0,-1-2-7 16,7 1-2-16,-6 4-1 0,6-3 0 0,-7-2-1 0,0 2 0 16,7 3 2-16,-6-3-2 0,0-1 2 0,6 4-1 0,0-4 1 15,-6 4-2-15,6-3-1 0,-8 3-2 0,1 0-5 16,7 0 0-16,-5 0-3 0,-2 0 0 0,-1 0-5 0,3 0-3 15,-2 0-3-15,1 0-3 0,-7 0 0 0,6 0-4 0,-5 0 0 16,-2 3-1-16,1-3 1 0,1 4 1 0,-9 0-1 0,-4 2 0 16,5-1 0-16,-5 2 0 0,-2 1 3 0,-6-1-2 15,8 3 0-15,-8 2-1 0,7-1 2 0,-7 0-1 0,7 0 2 16,-6 3-1-16,6 1 3 0,-7 0 0 0,7-1 1 0,0 1 1 16,-1 3 1-16,1 1 1 0,7 0 0 0,-7-2 1 0,12 2-2 15,-4 3-1-15,4-3-1 0,1-2 0 0,13 2-1 16,-6-1 0-16,12 1-4 0,-6-5 1 0,13 4 0 0,1-2 2 15,-2-6-1-15,8 1 1 0,6-1 2 0,0 2 7 0,7-5 5 16,0-3 1-16,5 0 2 0,8-1 1 0,0-3 6 0,0-3 5 16,-1-1 5-16,7 0 0 0,-7-3 2 0,8 0 5 15,-7 0 3-15,-7-5 4 0,-1 5 4 0,1-3 4 0,-6-2 9 16,0 1 7-16,-8 0 3 0,-5-1 1 0,0 2-3 0,-1-1-2 16,-12 0-3-16,6 0-1 0,-13 4-7 0,6-1-6 0,1 0-5 15,-7 5 1-15,7-1-4 0,-7 2-7 0,0 2-8 16,0-4-10-16,-7 4-8 0,7 4-11 0,-7-2-4 15,7 5-6-15,-6 1-2 0,6 0 3 0,0 3 1 0,0-1-2 16,0 2 0-16,0-1 2 0,6-1 9 0,1 1-4 0,0 1-2 16,6-2-2-16,-7-1 1 0,7-3-1 0,-1 5 3 15,3-7 1-15,-3 4-12 0,1-6 3 0,0-2 3 0,0 5 2 16,7-5 1-16,-7 0 2 0,-1-5 2 0,2 3 3 0,6-2 4 16,-1-4 9-16,1 1 9 0,-7-1 5 0,0-3 7 15,-7 1 8-15,8-2 3 0,-14-3 1 0,6 1-4 0,-1 3-4 16,3-3-7-16,-2-1-4 0,-6 0-7 0,0 0-8 15,0 1-6-15,-6-1-4 0,-2 1 0 0,3 3-4 0,5-3-3 16,-6 2-1-16,-3 1-4 0,4 0-11 0,-1 1-12 0,6 1-29 16,0 3-43-16,0 1-60 0,6-2-65 0,-6 3-60 15,5 1-47-15,10 3-39 0,4 0-47 0,1 0-43 0,6 0-97 16,-13 3-19-16,0 1 11 0</inkml:trace>
  <inkml:trace contextRef="#ctx0" brushRef="#br0" timeOffset="9357.34">3122 5000 317 0,'0'-3'401'0,"7"-1"-111"15,0 0-101-15,-7 1-59 0,6-1-31 0,-6 0-16 16,0 1-4-16,0-1-3 0,6 0-6 0,-6 1-5 0,7 3-6 16,-7-4-10-16,0 4-10 0,0 0-9 0,0-3-10 15,0 3-7-15,0 0-4 0,0 3-3 0,0-3-2 0,0 0 1 16,0 4 1-16,0 3 0 0,-7 0 1 0,7 1 0 0,-6-1 2 16,6 4 1-16,-6 0 1 0,-1 3 0 0,0-2-2 15,7 2 0-15,-13 1 0 0,7-5-1 0,-1 5 1 0,-7 4-1 16,9-5-1-16,-10 1 1 0,10 0 2 0,-8-1 0 0,0 1 1 15,0-1-2-15,-7-2 3 0,8 3 2 0,-2-1 0 16,1-2 0-16,1-2 0 0,5 0-1 0,-6 2 2 16,7-1 1-16,-8-4-1 0,1 5 0 0,7-6 1 0,-1 1-1 15,7 1 3-15,-6-4-1 0,-1 4 0 0,7-5 0 0,7 1 2 16,-1-4 1-16,1 3 0 0,-1 1 1 0,7-4 3 16,7 0-1-16,-7 0 1 0,13 0-2 0,0 0-3 0,13 0-2 15,1-4-2-15,-2 1-5 0,15-1-9 0,-8 1-15 16,7-1-24-16,1 0-30 0,-2-3-27 0,-5 2-28 0,-1 3-28 15,1-3-28-15,-7 3-37 0,0-6-43 0,1 4-72 0,-15 0-86 16,1 0-33-16</inkml:trace>
  <inkml:trace contextRef="#ctx0" brushRef="#br0" timeOffset="10778.71">4002 5179 266 0,'0'0'276'0,"0"0"-52"16,0-3-48-16,-7 3-45 0,7-4-34 0,0 4-22 15,0-2-12-15,0 2-7 0,-6-5-6 0,6 5-4 0,-6-3-5 16,-2 3-3-16,2-4-6 0,0 4-5 0,-1-4-3 15,1 4-5-15,-1 0-3 0,-6 0-1 0,7-4-3 16,-8 4-1-16,8 0-2 0,-6 0-1 0,-2 4-2 0,-5-4-2 16,5 0 1-16,-6 4-2 0,-5 0 2 0,5 4 0 0,1-6-1 15,0 5 2-15,-8 1 1 0,8 0 1 0,0-2 0 16,-1 6 0-16,-6-5-1 0,6 4 0 0,1 0 0 0,-1-4-1 16,7 4-1-16,0-3-1 0,0 3-1 0,-1-4-1 0,8 0 1 15,-7 4-2-15,7-3 0 0,-1 0-1 0,7-1 1 0,0-5 0 16,7 6 0-16,-7-4 0 0,6 0-1 0,1-4 1 15,-1 4-1-15,0-4 2 0,2 0 2 0,4 0 3 16,1 0 2-16,1 0 1 0,5-4 2 0,0 0 3 0,-5-3 2 16,11 0 1-16,-5 0 4 0,0-1 0 0,-1 0 0 0,-6 1 1 15,6-4 4-15,-5 4 2 0,-1-4 2 0,0 0 2 16,0 3 2-16,-7-3 0 0,1 1 4 0,0 2 1 0,-7-3 0 16,0 3-2-16,0-2-2 0,0 3-3 0,0-1-2 15,-7 2-2-15,7 1-3 0,0-2-2 0,-7 3-3 0,7 4-2 16,0-4-3-16,0 1-3 0,-6 3-3 0,6 0-3 0,0 0-4 15,-7 0-3-15,1 3-1 0,6 1-2 0,-13 0 0 16,6 3-1-16,1-2 2 0,-8-3-1 0,8 2 1 16,0 4 1-16,-1-1-2 0,7 1 2 0,-6-1 0 0,6 3-1 15,-7-2 1-15,7-1-1 0,0 4 0 0,0-4 0 0,0 1 1 16,7 3-2-16,-7-5 0 0,6 3 2 0,-6-1-2 0,7-6 0 16,5 5 0-16,-4 1 0 0,-2-4 2 0,7 4 0 15,0-6 2-15,0 3-1 0,0-5 0 0,6 2 1 16,-5 3 1-16,5-5-2 0,7 0 1 0,-6 0 0 0,6 0-3 15,0-5 4-15,7 3 0 0,-1-3-1 0,1 3 1 0,-1-2 1 16,7-4 0-16,-6 0 1 0,6 1 3 0,-6 0 1 16,-1 0 2-16,1-4 4 0,-7 3 5 0,7 2 2 0,-7-6 4 15,-1 1 4-15,-5 4 4 0,-1-4 5 0,-6 4 0 16,1-4 0-16,-8 3-4 0,1 0 0 0,-1 1-3 0,-6 0-4 16,0 0-8-16,0 3-6 0,-6-3-4 0,-1-1-3 0,-7 5-2 15,8 0-3-15,-7-5-1 0,0 4-1 0,7 0 0 16,-7 1 1-16,6-1-3 0,1 1-1 0,-1 3-7 0,1 0-8 15,6-4-10-15,-6 4-11 0,6-4-11 0,0 4-10 0,0 0-10 16,6 0-6-16,-6 0-1 0,6 0 5 0,1 0 6 16,-1 4 6-16,1 0 6 0,6-1 9 0,-7 1 7 0,7-1 5 15,0 5 5-15,-7-5 1 0,8 5 1 0,-7-1 5 16,-1 4-1-16,0-3 0 0,2 0 1 0,-8 1 0 0,-8 3 0 16,2-2 2-16,0 2 1 0,-1-1 3 0,-13 0 2 0,7-1 0 15,-6 2 3-15,-1-1 3 0,7 0 3 0,-6-4 0 16,0 0 0-16,-2 4 2 0,9-7 0 0,-1 4 1 15,6-4 2-15,-5-2 0 0,4 3 0 0,8-3 2 0,-6-2 0 16,6 0-1-16,0 5 0 0,0-5 0 0,6 0-1 0,2 0 1 16,4 0 0-16,0 0 0 0,2-5 1 0,5 5 0 0,1-2 0 15,6-3 1-15,-6 3-1 0,-1-2-1 0,7 0 1 16,1 0 0-16,-7 0 0 0,5 0 0 0,0-3 1 16,-5 5 0-16,7-6 3 0,-8 4-1 0,1-4 0 0,0 1 2 15,5 3-1-15,-6-2 1 0,2-3 1 0,-1 2 1 0,-8 0-1 16,8 4 1-16,-7-5 3 0,-1 1-1 0,-4 0 2 15,4 2 1-15,-5-1 2 0,0-2-3 0,-7 0 1 0,6 1 0 16,-6 5-2-16,0-6 0 0,0 0-4 0,0 4-1 0,-6-3-2 16,-1 3 1-16,0 1-3 0,0 0 0 0,2-2-1 15,-3 2 0-15,-4-1 1 0,6 4-1 0,-1-4-2 0,0 4-1 16,1 0 1-16,-1 0 0 0,1 0-1 0,0 0 0 16,-2 0-1-16,8 0 2 0,-6 0-1 0,0 0 0 0,0 4 0 15,-2-4-1-15,1 4 0 0,7-1 2 0,-5-3-1 0,-2 5-1 16,0-2 1-16,1 0 0 0,-1 1 0 0,7 0 0 15,-6 3 1-15,6-3-2 0,-6 3 0 0,6-2 1 0,0 1 0 16,0-3 0-16,0 5 0 0,6 0-1 0,-6-2 0 16,6 2 0-16,1-1-1 0,-1 1-1 0,1-1 1 0,0-3-1 15,-2 3 2-15,2 0 0 0,7-2-2 0,-2 1 2 0,2 2 1 16,-1-5 1-16,0 0 1 0,0 2 0 0,-1-5 1 16,1 4-2-16,1-4 4 0,-1 0-2 0,0 0-1 15,0 0-1-15,6-4 2 0,-5 4 2 0,-1-5 0 0,6 2 3 16,-7 0 2-16,3-1 0 0,4 0 4 0,-6-2 0 0,0 1 0 15,0-2 0-15,0 0 0 0,0 3 0 0,-1-3-2 0,2-1-1 16,-1-2-2-16,-6 3 1 0,5-1-2 0,-4 1-1 16,11-1-2-16,-13 2-2 0,7-2 0 0,-6 0-2 15,4 1 0-15,-2 3 0 0,-3 0 0 0,-1 1-3 0,3 3-1 16,-1-3-1-16,-7 3-2 0,6 0 0 0,0 3 0 0,1-3 0 16,-1 7 1-16,-6-3 1 0,7 3 3 0,0 4 0 15,-7-4 3-15,0 5 0 0,6-1-1 0,-6 0 0 0,6-1 0 16,2 2 0-16,-2-2 0 0,-6 1 0 0,6 0 0 15,-1-3 0-15,3 3 0 0,4-4 0 0,-4 0 2 0,-2 0-1 16,8 1 0-16,-2 0 0 0,8-4 0 0,-7-2 0 0,13 3-1 16,-6-5-10-16,12 0-15 0,1 0-22 0,-1 0-25 15,7 0-32-15,0-5-41 0,1-1-64 0,5-2-121 0,-5 0-84 16,-8 1-52-16</inkml:trace>
  <inkml:trace contextRef="#ctx0" brushRef="#br0" timeOffset="11184.87">5377 4674 195 0,'0'0'311'0,"0"0"-75"0,0 4-73 0,7-4-53 0,-1 0-32 15,5 0-16-15,-2 0-8 0,2 4-3 0,10-4-1 16,-8 0-1-16,13 0-2 0,-6 0-5 0,-1 0-6 0,13-4-2 15,-5 4-5-15,-1 0 0 0,6 0-2 0,1-4-5 0,7 1 0 16,-8 3 0-16,1-4 0 0,-1 4-2 0,1-4-2 16,-7 4-3-16,6-4-2 0,-6 4-2 0,0-2-2 15,-6 2-2-15,0 0-2 0,-8-5-3 0,2 5-2 0,-2 0-6 16,-6 0-5-16,1 0-11 0,0 0-10 0,-1 0-15 0,1 0-19 16,-7 0-24-16,0 0-41 0,0 0-63 0,0 0-104 0,0 5-77 15,-13-5-46-15</inkml:trace>
  <inkml:trace contextRef="#ctx0" brushRef="#br0" timeOffset="11372.41">5195 4836 79 0,'0'3'353'16,"6"-3"-80"-16,0 4-75 0,7-4-59 0,1 3-34 15,6-3-23-15,-8 0-10 0,13 0-8 0,3 0-7 0,4 0-6 16,-6-3-8-16,7 3-6 0,6 0-5 0,-7-4-2 0,7 4-7 15,1-3-5-15,-1 3-3 0,-1-4-6 0,8 4-7 0,-7-4-9 16,0 4-17-16,1 0-21 0,5-4-33 0,-6 4-53 16,7 0-109-16,-7-3-95 0,7-1-69 0</inkml:trace>
  <inkml:trace contextRef="#ctx0" brushRef="#br0" timeOffset="12262.74">7729 4400 256 0,'0'-4'262'0,"0"4"-66"0,0 0-56 16,-6 0-42-16,6 0-29 0,-7 0-21 0,7 0-10 0,0 0-6 16,-7 0-3-16,7 0-2 0,-6 0-2 0,6 0 1 15,0 0-3-15,-6 0 0 0,6 0-1 0,-7 0 0 16,7 0-1-16,-6 0 1 0,-1 0-1 0,7 0 0 0,-7 0-1 16,1 0 0-16,0 0-1 0,-2 0 0 0,8 4 1 0,-6-4 1 15,0 0-1-15,0 0-1 0,-8 3 1 0,8-3-2 0,-1 0 1 16,-5 4-2-16,-2-4-3 0,8 3-1 0,-8-3-3 15,2 4 0-15,-1-1-2 0,-1 1 0 0,-4 0-1 16,4 0 0-16,-6 3 0 0,1 0 1 0,6 1 0 0,-6-1 2 16,-1 1-1-16,7 3 1 0,-7-5-1 0,8 6-1 0,-8-1 1 15,0 0 1-15,7 0-1 0,-7-1 0 0,0 2 1 16,0 3-1-16,2-5 2 0,5 5-1 0,-7-1 2 0,7-2-3 16,-6 2-1-16,6 1 2 0,-2-1-1 0,4 1-2 15,4-1-1-15,0 1-2 0,1-3 1 0,6 3-1 0,0-5 0 16,0-2-2-16,6 3 2 0,1-4-1 0,6 4 1 0,1-4 3 15,5-3-1-15,0 3 0 0,0-3 2 0,15-4 0 16,-3 0 2-16,-3 0 1 0,10 0 4 0,-5-4 5 0,6 1 3 16,0-1 5-16,0-4 5 0,0 1 8 0,0 0 9 15,1 0 9-15,-1-4 8 0,-7-1 4 0,1 1 5 0,-7 1 5 16,0-2 5-16,-7 2 2 0,1-1-2 0,-8 0-7 0,2 3-7 16,-8 2-3-16,8-2-2 0,-14 1-8 0,6-1-6 15,0 4-13-15,-6 4-9 0,0-3-9 0,7 3-8 0,-7 0-4 16,0 0-8-16,0 3-4 0,0 5-3 0,0-1-2 15,0 0 2-15,6 4 3 0,1 4 1 0,-7-5-1 0,13 5 0 16,-7 0 0-16,0-3 4 0,14 1-1 0,-6 3-1 16,5-5 0-16,1-1 0 0,6-2 2 0,-7 3 1 0,13-3-2 15,-5-6-5-15,5 2 3 0,0 0 3 0,1-4 0 0,1-4-1 16,5 0 6-16,-1 2 7 0,-5-6 9 0,6 1 9 0,1-1 14 16,-8-6 14-16,1 3 12 0,-1-5 15 0,1 3 8 15,-7-2 3-15,-6 0 1 0,-1-3-4 0,0-1-11 16,-7 5-14-16,-5-5-12 0,1 2-11 0,-8-3-13 0,-8 6-10 15,1-4-6-15,-5 3-7 0,-1 0-5 0,0 1-3 0,1 3-7 16,4 0-12-16,-4 4-18 0,5-1-46 0,-7 1-74 16,14 3-74-16,-5 1-59 0,5 3-54 0,0 3-52 0,0-3-74 15,0 4-152-15,0 3-30 0,-14-4 18 0</inkml:trace>
  <inkml:trace contextRef="#ctx0" brushRef="#br0" timeOffset="12778.24">8674 4795 225 0,'0'-3'411'0,"0"-1"-94"0,0 0-99 0,0 0-73 16,0 1-41-16,0-1-21 0,0 1-11 0,0-1-8 15,0 1-7-15,0 3-8 0,0 0-7 0,6-4-5 0,-6 4-7 16,0 0-8-16,0 0-7 0,0 0-5 0,0 0-3 15,7 0-3-15,-7 4 0 0,0-1-2 0,7 1 0 0,-1 3 1 16,-6-4 0-16,6 5 2 0,2 3 1 0,-2-3 1 0,-6 2 0 16,0 1 1-16,6 4 0 0,-6-3 1 0,6 1-1 15,-6 3-1-15,0-2-1 0,0 4 0 0,0-4 0 0,0 1-1 16,0 0-2-16,-6 0 1 0,0-1-2 0,0 1 1 0,-2-1-2 16,2 2 2-16,0-6-2 0,-1 1-1 0,7 0 3 15,-7-3 0-15,1 3 2 0,-1-4 1 0,7 0 1 16,-6 1-1-16,6-5 2 0,0 4 2 0,0-7 2 0,0 8 4 15,6-8 5-15,1 3 7 0,6 2 8 0,6-5 5 0,1 0 2 16,6 0 2-16,7 0-4 0,6 0-4 0,0-5-7 0,7 2-9 16,-1-1-14-16,6 0-19 0,3 1-24 0,-2-4-26 15,-1 3-29-15,2-4-34 0,-1 1-48 0,0-1-81 16,0 2-155-16,-13-2-67 0,1 1-30 0</inkml:trace>
  <inkml:trace contextRef="#ctx0" brushRef="#br0" timeOffset="13168.78">9377 4696 134 0,'0'-8'325'0,"-6"8"-63"16,6-2-66-16,-6-2-55 0,-2 4-42 0,8-4-25 0,-5 4-14 15,5-4-7-15,0 4-9 0,0 0-6 0,0-3-6 16,0 3-5-16,0 0-1 0,5 0-11 0,3 0 1 16,-2-4-1-16,0 4 3 0,8 0-1 0,-1 0 3 0,0 0 2 15,6 0 3-15,1-4 4 0,6 4 0 0,0 0-2 0,7 0 0 16,-1-4-2-16,1 4-1 0,-1 0-3 0,7 0-3 0,1-2 0 15,-1 2-1-15,6 0-3 0,-5-5-2 0,5 5 0 16,-6 0-2-16,0 0-1 0,-6 0-1 0,-1-3-4 16,1 3-2-16,-7 0 0 0,-7 0-2 0,7 0-1 0,-12 0-5 15,-2 0-7-15,2 0-7 0,-1 0-6 0,-7 0-13 0,0 0-11 16,2 0-12-16,-8 0-13 0,0 0-18 0,0 0-30 16,6 0-56-16,-6-4-108 0,-6 1-79 0,6-1-51 0</inkml:trace>
  <inkml:trace contextRef="#ctx0" brushRef="#br0" timeOffset="13449.96">9580 4506 358 0,'-7'-4'363'15,"7"-3"-90"-15,-6 7-86 0,6-3-60 0,-7-1-35 0,7 4-22 16,-7 0-12-16,7-5-11 0,7 5-12 0,0 0-7 0,-1 0-9 15,1 5-6-15,5-1-4 0,2-1 0 0,-2 4 1 16,2 0 0-16,5 1 1 0,-5 3 0 0,4-1 3 16,2 2 0-16,-6-1-1 0,-1 3 0 0,6 1-4 0,-6-1 1 15,-7 1 0-15,8 0-2 0,-1 0-2 0,-7-1 0 0,1 1-1 16,0 0-1-16,-1-1 2 0,0 4-2 0,0-3 1 16,2 0 0-16,-2 0-2 0,-6-1 1 0,0 1 1 0,6-5-3 15,-6 5-2-15,7-3-7 0,-1-2-9 0,1 1-16 16,-1 0-18-16,7-3-28 0,1 2-49 0,5-5-83 0,1-2-150 15,-1 1-71-15,0-4-30 0</inkml:trace>
  <inkml:trace contextRef="#ctx0" brushRef="#br0" timeOffset="13824.92">10870 4421 240 0,'0'-4'435'0,"0"1"-116"16,7 3-126-16,-7 0-75 0,6-4-40 0,-6 4-24 15,6 0-10-15,1 4-5 0,0-4-4 0,-1 3-2 0,7 5-4 16,-7-1-2-16,8 1-3 0,-3 3-2 0,4 1-1 15,-10 2-3-15,9 1 1 0,-1-1-3 0,-6 4 0 0,-1 0-2 16,0 1 0-16,2-1 0 0,-2 1-2 0,-6 2-3 16,0 2-1-16,0-6-2 0,0 6 1 0,0-2 0 0,0 1-1 15,-6-4-2-15,6 2-1 0,-8-3 1 0,8 2 0 16,-6-5 1-16,6 1-2 0,0 0 0 0,-6-1-2 0,6-3 2 16,0 1-1-16,0-6 0 0,0 2-1 0,0-1-1 0,0 1-3 15,0-4-8-15,0-1-8 0,0 1-12 0,6 0-16 16,-6-4-22-16,6 0-32 0,2 0-51 0,-2-4-97 0,6-3-113 15,-4-1-61-15</inkml:trace>
  <inkml:trace contextRef="#ctx0" brushRef="#br0" timeOffset="14246.84">11385 4502 245 0,'0'0'404'16,"0"0"-112"-16,0-3-113 0,-7 3-72 0,1 0-41 16,-7 0-25-16,-2 3-11 0,-4-3-6 0,1 0-6 0,-9 4-4 15,1-1 0-15,0 1-1 0,1 0 0 0,-2 3-3 0,1-3 1 16,0-1-2-16,5 2 1 0,2 1 0 0,7-2-3 16,-1 3 2-16,-1-3 0 0,8 0 0 0,0 2 1 0,0-1 2 15,6 2 1-15,0-4 3 0,0 5 1 0,6-5-1 0,0 5 0 16,0-5-1-16,2 2-1 0,4 2-2 0,1-4-2 15,1 5 0-15,4-1 0 0,2 1-2 0,7-1-1 16,-8 1 0-16,8-2 0 0,-2 2 0 0,1-1-1 0,7 3-3 16,-7-2-1-16,13-1 0 0,-6 1-2 0,6-1 0 0,-8 0-1 15,3 2 2-15,5-3-1 0,-7 2 1 0,1-5-1 0,7 5 0 16,-8-4 2-16,-6 3-1 0,-1-4 0 0,2 1-1 16,-7-1 0-16,-8 1 0 0,8 0 1 0,-7-4-1 15,0 0 0-15,-6 4 0 0,6-4 0 0,0 3 1 0,-1-3-1 16,-4 0 0-16,4 0 0 0,1 4 0 0,-6-4 1 0,0 0-3 15,-1 0-5-15,0 4-8 0,1-4-9 0,0 0-8 16,-1 0-14-16,0 4-16 0,-6-4-25 0,0 0-49 0,6-4-97 16,-6 4-110-16,0-4-63 0</inkml:trace>
  <inkml:trace contextRef="#ctx0" brushRef="#br0" timeOffset="14699.67">12010 4463 352 0,'6'-5'426'0,"2"1"-138"16,-2 4-118-16,0-3-68 0,-6 3-36 0,7 0-21 0,6 0-11 15,-7 3-6-15,1 1-5 0,5 1-1 0,2 1-3 16,-2 2-4-16,8 3-3 0,-7 0-4 0,7-1-1 0,0 5-1 15,-2-1-1-15,2 1-2 0,1-1 1 0,-2 5-1 0,-6-1-1 16,6-3 1-16,1 8-1 0,-7-6 0 0,6 2 1 16,-6-1 1-16,1 4-1 0,-2-4 0 0,2 1 1 15,5-1 0-15,-6-3 0 0,6 4-1 0,-6-9 0 0,8 5-1 16,-2-4 5-16,1 1 2 0,-2-6 6 0,2 5 5 0,7-7 12 16,-1 0 10-16,0 0 12 0,0-4 14 0,-1-4 14 0,2 0 13 15,-1 0 13-15,6-7 12 0,-5 5 17 0,4-6 17 16,-4 1 15-16,-1-4 4 0,1-3 1 0,-1 3-1 15,-7-3-1-15,7 0-8 0,-12-5-10 0,4 5-22 0,-4-1-23 16,-1-2-16-16,-2-1-16 0,-2 4-14 0,-3 0-16 0,-6-1-13 16,5 1-11-16,-5-1-7 0,0 4-6 0,0 1-4 15,0 3-1-15,-5 0-2 0,5 4 0 0,0-5-2 0,-6 9-2 16,6-4-7-16,-9 3-10 0,9 4-19 0,0-3-34 16,-5 3-46-16,5 0-56 0,-6 0-56 0,-1 3-51 0,1-3-48 15,-1 4-50-15,7 3-75 0,-13-4-126 0,13 2-26 0,-6 2-1 16</inkml:trace>
  <inkml:trace contextRef="#ctx0" brushRef="#br0" timeOffset="15043.34">13666 4657 364 0,'0'0'491'0,"0"-5"-108"0,0 5-150 0,0-3-92 15,0 3-52-15,0 0-29 0,0 0-19 0,6 0-14 16,-6 0-15-16,0 0-19 0,6 0-21 0,-6 3-25 0,0-3-33 16,7 5-58-16,-7-3-104 0,-7-2-103 0,1 4-68 0,-8-4-35 15</inkml:trace>
  <inkml:trace contextRef="#ctx0" brushRef="#br0" timeOffset="19651.62">8126 5395 136 0,'-6'-3'308'0,"0"0"-60"0,0 3-61 16,-2 0-54-16,2-4-37 0,6 0-24 0,-6 1-13 0,-1 3-7 15,0-3-6-15,7-2-1 0,-6 5-2 0,6-4 0 0,0 4-1 16,-7-3 2-16,7 3 0 0,-6-4 1 0,6 4-1 15,-6 0-3-15,6 0-3 0,0 0-3 0,-8 0-3 0,8 0-6 16,0 0-4-16,-6 0-4 0,0 0-4 0,-1 4-1 16,-6-1-3-16,0 1-3 0,0 1-4 0,-6-2 1 0,5 4-2 15,-5 0-1-15,-1 5 2 0,0-2-2 0,-5 1 2 16,5 0-1-16,1 3 3 0,0-2 0 0,-1 3 1 0,7-1 0 16,-13 1 1-16,6 4 0 0,0-2 0 0,-5 2 0 0,5-1 0 15,-6 1 0-15,6 3 0 0,1-5 2 0,-7 6-1 0,6-5 0 16,1 4 1-16,5-3 0 0,2 3-1 0,-2-5 1 15,8 2-1-15,-7-4-1 0,6 3-1 0,1-3-3 16,-1 2 1-16,7-5-1 0,-6 3 0 0,6-1-2 0,0 1 1 16,0-4-1-16,0 0 1 0,0-4 0 0,0 4-1 0,6-3 0 15,-6-1 1-15,0 1 0 0,7-2-1 0,-7-2 2 16,6 0 1-16,-6-1 1 0,7 1 1 0,-7-4 2 0,0 4 2 16,0 0 3-16,0-4 1 0,0 0 7 0,0 0 4 15,7 0 6-15,-7 0 5 0,0 0 7 0,0 0 5 0,0 0 7 16,0 0 1-16,0 0 1 0,0 0 0 0,0 0-3 0,6 0-4 15,-6 0-7-15,0-4-7 0,0 4-7 0,0 0-6 16,0-4-7-16,6 4-8 0,-6 0-15 0,0-4-23 16,8 4-27-16,-8-3-33 0,6-1-31 0,0 0-31 0,0 0-30 15,1-3-39-15,0 0-51 0,6-4-87 0,-13 4-77 0,6-4-38 16,-12 4-11-16</inkml:trace>
  <inkml:trace contextRef="#ctx0" brushRef="#br0" timeOffset="19995.5">7188 5711 400 0,'0'0'389'0,"0"4"-115"15,0-4-109-15,0 0-70 0,0 4-42 0,0-4-23 0,0 7-10 16,6-4-5-16,-6 4-3 0,0 1 2 0,0 0 1 0,8 3-2 15,-8-1 0-15,6 5 0 0,0-4-2 0,-6 7-2 16,0-3 1-16,7-1-1 0,-7 5-1 0,0-5 3 0,0 5-1 16,0-4-1-16,0 3 1 0,0-3-1 0,0 0 1 15,0-1 0-15,7 1-1 0,-7-5 3 0,0 1 4 0,6 0 3 16,-6-3 3-16,5-2 5 0,-5-1 3 0,0 2 6 0,8-3 10 16,-2-4 6-16,0 3 7 0,2-3 7 0,-2 0 9 15,8 0 3-15,-2-3 3 0,8 3-1 0,5-4-3 16,9-3-5-16,5 2-7 0,6-1-7 0,7-2-9 0,1 1-8 15,-2-1-6-15,8 1-6 0,-1-3-13 0,-5 2-19 0,5-3-34 16,-5 3-38-16,6-2-42 0,-8-1-40 0,8 3-57 0,-7-2-101 16,-13-1-126-16,1 0-80 0,-21 3-24 0</inkml:trace>
  <inkml:trace contextRef="#ctx0" brushRef="#br0" timeOffset="21463.7">6420 6396 101 0,'0'0'161'0,"5"0"-28"15,-5 0-25-15,7 0-21 0,-7 0-16 0,0 0-13 16,7 0-8-16,0 0-5 0,-1 0 0 0,-6 0-1 16,6 0-2-16,-6 0-3 0,7 0-1 0,0 0-2 0,-1 0-2 15,-6 0-2-15,0-4-4 0,7 4-1 0,-7 0-1 0,6-3 1 16,-6 3 1-16,0 0 0 0,0 0 0 0,0 0-1 0,0 0-2 16,0 0-4-16,0 0-2 0,0 0-3 0,0 0-3 15,7 0-3-15,-7 0-1 0,0 0-2 0,0 0 1 16,0 0 2-16,0 0 0 0,6 0 0 0,-6 0 1 0,0 0 0 15,0 0-1-15,0 0 1 0,0 0 0 0,0 0 1 0,0 0-2 16,0 0 0-16,0 0-1 0,0 0 1 0,0 0-1 16,0 0 0-16,0-4-1 0,0 4-2 0,0 0-1 0,0 0-1 15,0 0 1-15,0 0-1 0,0 0 0 0,0 0-1 16,0 0 2-16,0 0 2 0,0 0 0 0,0 0 2 0,0 0 0 16,0 0-1-16,0 0 1 0,0 0 2 0,0 0-2 0,0 0 1 15,0 0 0-15,0 0-1 0,0 0 1 0,0 0-1 16,0 0 0-16,0 0-1 0,-6 0-1 0,6 0 1 0,-7 0-1 15,7 0 0-15,0 4-2 0,-6-4 0 0,6 0 1 16,-7 0-3-16,1 0 2 0,6 0-3 0,-7 0 1 0,0 0 0 16,7 0 3-16,-6 0-1 0,6 0 0 0,0 3 0 0,-6-3 1 15,-1 0-1-15,0 0 0 0,7 0-1 0,-7 0-2 16,2 4 0-16,-2-4-1 0,-1 0 1 0,3 0-1 0,-8 3 2 16,13-3-1-16,-6 0 0 0,-2 0-1 0,2 4 0 15,0-4 2-15,-7 0 0 0,6 0 2 0,1 5 0 0,-1-2 2 16,1 0 2-16,-8-3 2 0,8 0 4 0,-1 0 2 0,7 0-1 15,-6 0 1-15,6-3 1 0,0 3-1 0,-7 0-2 16,7 0-2-16,0 0-3 0,0 0-2 0,0 0-2 0,0 0-1 16,0 0-3-16,0 0 0 0,-7 3-1 0,7-3-1 15,0 0-2-15,-5 0 1 0,5 4 1 0,-7-4-1 0,1 0 1 16,6 4 5-16,-7-1-4 0,0-3 1 0,1 3 1 16,0 2-2-16,-2 2-1 0,2-2 0 0,0-3 0 0,0 5-5 15,-8-2 4-15,7 2 1 0,1 3 3 0,0 2 1 0,-8-1 1 16,8 0 0-16,0-1 1 0,0 5 0 0,-2-4 0 15,2 4-2-15,6-1 0 0,0 1 1 0,0-1 0 0,0 2 0 16,0-5 1-16,6 3 0 0,2 1-1 0,-2-5 0 16,6 2 0-16,2-1-1 0,-2 0-1 0,2-4 2 0,5 4-2 15,-5-4 1-15,5 1 2 0,1 0 3 0,-1-5 2 0,6 3 4 16,2-1 3-16,5-5 3 0,0 0 5 0,2 0 4 16,5 0 3-16,-6-5 7 0,6-1 6 0,0 3 8 15,0-5 5-15,-1 0 8 0,-5 1 8 0,0-4 8 0,-1 4 4 16,-5-4 1-16,-7 0-2 0,6-1 2 0,-14-2 0 0,8 3-4 15,-7 0-5-15,1-3-8 0,-3 3-7 0,-4-1-5 0,0 2-5 16,-7 2-14-16,0 1-9 0,0 0-9 0,-7 3-3 16,7 1-7-16,0-1-5 0,-7 4-7 0,2 0-3 15,-1 0-1-15,-8 4-1 0,8 3 0 0,-7-4-4 0,-1 8-1 16,8 0 1-16,0 1 0 0,-2-2-1 0,2 2-4 0,6-2-2 16,6 5-3-16,2-4 2 0,-2 4-2 0,0-5 0 15,8 1 1-15,-8 1 1 0,7-2 5 0,1-3 2 0,-3 5 1 16,3-4 2-16,6-5 0 0,-7 3 4 0,0-1 4 0,-1-2-1 15,7-3-2-15,9 0 3 0,-9 0 8 0,0-3 8 16,14-4 9-16,-7 0 11 0,-1-1 9 0,2-4 11 0,-8 5 13 16,8-3 8-16,-9-5 4 0,2 4 0 0,8-4-3 15,-10 1-8-15,-4-1-8 0,-1 1-8 0,-1-1-12 0,-4 1-8 16,-2-2-9-16,-6 2-10 0,0-5-4 0,0 5-4 0,-6-1-5 16,-2 1-2-16,8 2-1 0,-6 2-6 0,0-1-15 15,-1 3-13-15,1 0-24 0,-1 1-41 0,7 5-59 0,0-3-68 16,-7 5-62-16,7-3-48 0,0 3-37 0,0 3-52 15,0-3-76-15,0 0-87 0,0 5-19 0,0-3 27 0</inkml:trace>
  <inkml:trace contextRef="#ctx0" brushRef="#br0" timeOffset="22010.45">7553 6740 166 0,'-6'-3'408'0,"-1"3"-83"0,1-4-85 0,6 4-77 16,-7-4-53-16,0 0-30 0,7 4-11 0,-6-3-3 15,6 3 1-15,-6-4 0 0,6 4-3 0,-6 0-6 0,6-3-7 16,0 3-7-16,0 0-11 0,0 0-9 0,0 0-10 0,0 0-7 16,0 0-5-16,0 3-4 0,0-3-1 0,0 4-1 0,0-1 0 15,0 5 2-15,0-1 0 0,0 1 1 0,0-2 1 16,0 2 1-16,0 4 1 0,0-1 1 0,0-5 2 15,-8 6-1-15,8 2 1 0,-6-3 1 0,6 4 0 0,-6-4 0 16,-1 4-2-16,0-5 1 0,1 6 0 0,-1-5 0 0,7 3-1 16,-6-3 2-16,0 0-1 0,-1 0 2 0,7-4 0 15,-7 4 0-15,1-3 0 0,0-1-1 0,6 1 0 0,0-2 0 16,-7-2-1-16,7 0 1 0,0-1-2 0,0 1 1 0,0 0 1 16,0-4 1-16,7 4 1 0,-7-2 2 0,0-2 1 15,6 0 2-15,7 6 1 0,-6-6 0 0,5 0 1 0,8 0 1 16,7 2-1-16,-2-2-2 0,1 0-2 0,6 0-1 15,1-2-3-15,7 2-2 0,-1 0-6 0,-1 0-12 0,8-6-18 16,-7 4-24-16,7-2-25 0,-7 4-29 0,6-8-37 0,-5 5-70 16,-1-1-120-16,0-4-85 0,-13 6-51 0</inkml:trace>
  <inkml:trace contextRef="#ctx0" brushRef="#br0" timeOffset="22338.68">7964 6685 135 0,'0'0'379'0,"0"0"-88"0,0 0-97 15,0 4-74-15,6-4-48 0,7 0-26 0,-6 0-13 16,6 0-5-16,0 0-2 0,6 0 1 0,-5 0 1 0,5 0-4 16,-6 0 1-16,6-4-1 0,1 4-1 0,0 0 0 15,-1 0-1-15,1-3 2 0,0 3 0 0,5-3-1 0,-5 3-1 16,-1-4-3-16,0 4-1 0,2 0-5 0,-2 0-3 0,0-5-2 16,-5 5-2-16,-1 0-6 0,0 0-6 0,-6 0-6 15,5 0-11-15,2 0-9 0,-8 0-14 0,7 0-19 16,0 0-27-16,0 0-38 0,-7 0-48 0,1 0-73 0,-7 0-103 15,0 0-45-15</inkml:trace>
  <inkml:trace contextRef="#ctx0" brushRef="#br0" timeOffset="22510.33">8022 6785 237 0,'-13'3'354'0,"0"0"-91"0,0-3-88 15,0 4-64-15,7-4-36 0,0 0-19 0,6 0-11 0,0 4-3 16,0-4 0-16,6 0-1 0,-6 0-1 0,13 0-1 15,0 0 0-15,0 0-3 0,6 0-2 0,8-4-4 0,5 4-3 16,7 0-7-16,6-4-4 0,1 4-9 0,-1-3-16 0,8 0-19 16,6 3-22-16,-1-4-37 0,1 0-61 0,0-3-127 15,-1 3-91-15,-5-3-62 0</inkml:trace>
  <inkml:trace contextRef="#ctx0" brushRef="#br0" timeOffset="23556.97">9443 6517 301 0,'-7'-4'297'0,"7"4"-61"0,-6 0-56 15,6 0-49-15,-7-3-35 0,7 3-21 0,0 0-15 0,-6-4-7 16,6 4-5-16,0 0 0 0,-7 0-3 0,7-3-4 0,0 3-4 16,0 0-4-16,0 0-3 0,0 0-4 0,0 0 1 0,0 0-2 15,0 0 0-15,0 0 2 0,0 0 1 0,0 0 0 16,-6 0 4-16,6 0 1 0,-7 0 0 0,7 0 3 15,0 0 2-15,0 0 0 0,0 0 3 0,0 0 0 0,0 0 1 16,-6 0 2-16,6 0-1 0,-6 0 0 0,6 0-3 0,-8 0-4 16,8 0-3-16,0 0-6 0,-6 0-4 0,6 0-5 15,-6 0-5-15,6 0-4 0,-8 0-3 0,8 0-3 0,-5 0-1 16,5 0 0-16,0 0-1 0,-7 0-1 0,7 0 0 16,-6 0 1-16,6 0 0 0,0 0 4 0,-7 0 1 0,7 0 2 15,-6 0 1-15,6 0 4 0,0 0 1 0,-7 0 1 0,7 3 3 16,-7-3 1-16,7 0-1 0,-6 0-3 0,6 0 0 15,0 0-1-15,-6 0-2 0,-1 4-3 0,0-4-2 0,1 0-2 16,-1 3-3-16,1-3 1 0,0 0-1 0,-9 4-1 0,10-4-1 16,-1 3 1-16,-3-3 0 0,4 4-1 0,-8-4 0 15,7 4 0-15,-1-4 0 0,1 0 1 0,-1 4 3 0,1-4-1 16,-8 3 1-16,8 1 2 0,-7-4 0 0,6 4 1 16,-5-1 0-16,4 0 0 0,-4 2-1 0,4-1 0 0,-3-1 0 15,4 1-1-15,0-1 0 0,1 1-3 0,-7-1 1 0,6 1 0 16,1 0-2-16,-1 0 0 0,-5-1-1 0,4 2 4 15,-4 2-2-15,6-5 2 0,-8 6-1 0,1-4-2 16,7 4 1-16,-1-5 0 0,0 4 0 0,-5 0-2 0,6 1 1 16,-2-4-1-16,2 3 1 0,0 0 1 0,-1 1 0 0,7-1-1 15,-6 0 1-15,-1 0-1 0,7 5 0 0,0-5 0 0,-7 0 1 16,7 0-1-16,0 1-1 0,7 3 0 0,-7-5 2 16,7 2 1-16,-1 0-2 0,7-1 1 0,-7 1-1 15,8-5 0-15,-2 4 0 0,8-3 1 0,-2 3-2 0,2-3 0 16,1 0 1-16,-2-1 0 0,7 1 2 0,-1-4-1 0,3 4 0 15,4-4 0-15,-6 0 0 0,7 0-1 0,-7 0 2 16,6 0-1-16,1-4-1 0,6 0 0 0,-7 1 1 0,1-5-1 16,7 5 1-16,-8-5 0 0,7 1 1 0,-7-4-1 15,1 4 1-15,-1-1 3 0,-5 0 8 0,-1-1 7 0,-14 1 8 16,8 0 9-16,-6-3 5 0,-8 4 8 0,7 0 7 0,-7 3 7 16,1-3 0-16,-7-1-1 0,0 5-6 0,0 0-5 15,0-1-6-15,-7-1-7 0,7 5-7 0,-6-3-9 0,0 3-9 16,-1-3-7-16,7 3-5 0,-6 0-3 0,-8 0-2 15,8 3-2-15,-8 0-1 0,8 2-1 0,0-1 1 0,-7-1 2 16,6 4-1-16,-6 0 2 0,7 5 0 0,0-5-1 0,6 0-1 16,-8 4-1-16,2 1-2 0,0-5-2 0,6 3 2 15,0-2 0-15,0 3-2 0,6-4 0 0,0 0 1 16,8 4 1-16,-1-3 1 0,7-5-1 0,-2 5-1 0,9-5 0 16,-1 1 1-16,6 0 12 0,1-4-4 0,-1 0 7 0,8 0-3 15,-1-4 2-15,0 0-1 0,7 1 3 0,-7-5 7 16,7 1 0-16,-8-4 17 0,1 3 6 0,8-2 18 0,-15-1 13 15,1 0 11-15,-7-3 10 0,0 2 0 0,-13-3-6 16,7 1-8-16,-8-1-10 0,-6 1-11 0,-6-1-10 0,0 0-10 16,0 1-10-16,-13-5-7 0,0 4-5 0,-6 1-3 0,-1-1-2 15,-6 5-5-15,0-5-2 0,-1 7-1 0,3-3-6 16,-3 4-6-16,-5 3-13 0,12-3-22 0,7 4-42 0,0 3-66 16,0 0-74-16,0 0-64 0,6 3-60 0,7-3-77 0,7 7-136 15,6-3-78-15,0-1-31 0,6 5 21 0</inkml:trace>
  <inkml:trace contextRef="#ctx0" brushRef="#br0" timeOffset="23978.81">10727 6740 108 0,'0'0'467'0,"-7"0"-62"0,-1 0-148 15,3 0-112-15,-2 5-66 0,7-5-36 0,-6 0-18 0,0 3-10 16,-1 1-4-16,0-2-2 0,1 6-2 0,-8 0 0 16,8-1 0-16,-7 1 0 0,-1 2 2 0,9 1 0 0,-2-3 2 15,0 3-1-15,2 0 2 0,-3 3-1 0,2-3 0 16,6 1 1-16,0-2-2 0,0 2-1 0,0-1 0 0,6-1 1 15,2 1 0-15,4-3 2 0,-5-1 4 0,6 0 1 0,0-3 3 16,7 3 3-16,-1-3 5 0,7-1 6 0,6-3 2 16,-5 4 3-16,11-4 6 0,-5-4 6 0,13 4 10 0,-7-3 9 15,1-1 8-15,-2-3 15 0,1 3 19 0,0-3 15 0,-7-4 16 16,2 4 11-16,-9-5 9 0,-5 6 0 0,0-5-6 16,-15-1-13-16,3 2-21 0,-8-2-16 0,-8 1-21 0,3 0-23 15,-15 0-21-15,7 0-12 0,-13 0-9 0,0 0-9 16,0 1-10-16,-7 2-18 0,7 1-36 0,-6-1-47 0,5 0-55 15,0 2-57-15,2 3-51 0,6-5-54 0,13 0-84 16,-8 4-147-16,14-3-53 0,7 4-17 0,0-1 20 0</inkml:trace>
  <inkml:trace contextRef="#ctx0" brushRef="#br0" timeOffset="24322.41">11651 6627 226 0,'-12'0'440'0,"6"-3"-99"0,-2 3-129 0,2 0-85 0,0 0-46 15,6-4-26-15,-7 4-11 0,7 0-6 0,0 0-3 16,0 0-2-16,7 0-3 0,-1 0-5 0,-6 0-5 0,14 0-3 15,-8 4-2-15,6-4 2 0,2 0-1 0,5 0 4 16,1 0 3-16,0 0 4 0,6 0 2 0,-7 0 2 0,7 0-1 16,0 0 2-16,7 0 1 0,-7-4 0 0,0 4 3 0,7 0 3 15,-1 0 3-15,1-4 4 0,-1 4 5 0,1-4 1 16,-7 4 4-16,0-3-1 0,0 3-3 0,0-5-5 0,-1 3-6 16,-5 2-7-16,1 0-7 0,-2-5-8 0,-6 3-7 15,0 2-16-15,0-5-21 0,6 5-28 0,-6 0-32 0,0-3-33 16,0 3-40-16,1-4-64 0,-2 4-121 0,2-4-95 0,-8 0-54 15,0 1-20-15</inkml:trace>
  <inkml:trace contextRef="#ctx0" brushRef="#br0" timeOffset="24775.43">12525 6360 138 0,'0'-5'431'0,"0"3"-86"15,0-2-112-15,0 0-86 0,0 0-50 0,0 4-23 16,0-3-6-16,6-1-3 0,-6 0 1 0,0 4 0 0,0 0-2 15,0-4-6-15,0 4-6 0,0 0-8 0,0 0-10 0,0 0-9 16,0 0-9-16,0 0-5 0,0 4-5 0,0-4-2 16,6 0-4-16,2 4 2 0,-8 0-3 0,12 3 2 15,-5 1 2-15,-1-1 1 0,1 3 2 0,5 5 4 0,-5-4 2 16,0 7 1-16,6-4 4 0,1 5-1 0,-8 4 1 0,0-5-3 16,1 4 2-16,6 0 0 0,-7 0-1 0,1-1-1 0,-2 1 1 15,2-3-2-15,6 3-1 0,-6-4 1 0,0 1-3 16,0-1-1-16,-1 0-3 0,1-4-2 0,-1 1-2 0,0-1 0 15,-6-2 0-15,7-1 0 0,-7 0-1 0,0-4 0 16,0 1 1-16,0-1 0 0,7-3 0 0,-7 3 0 0,0-3 0 16,0-4-2-16,6 3-3 0,-6 1-10 0,6-4-16 15,-6 0-21-15,7 0-27 0,0-4-31 0,6 1-47 0,-7-1-77 16,7-3-132-16,-1-1-72 0,-5-3-47 0</inkml:trace>
  <inkml:trace contextRef="#ctx0" brushRef="#br0" timeOffset="25166.06">13261 6374 170 0,'0'0'464'0,"0"-4"-81"16,0 4-146-16,0-3-103 0,-6 3-59 0,-1 0-33 0,1 3-16 15,-8-3-5-15,-4 4-5 0,-2 0-2 0,0 0 0 16,-7 3 0-16,9 0-5 0,-9-4 0 0,-5 6-3 15,6-3-2-15,6 2 3 0,-5-2 0 0,5-1 0 0,-7 2 3 16,15-2 2-16,-8-3 0 0,7 5 0 0,6-7 0 0,1 5 0 16,-1 2-1-16,1-7 0 0,-1 8 2 0,7-6-2 15,0 3 1-15,0-2 0 0,0 1 1 0,7 3-2 0,-1 1 0 16,1-5-7-16,6 4 0 0,-6 0 1 0,4 5 1 0,4-5-2 16,4 0 0-16,-6 5-2 0,6-2-1 0,-5-3 5 15,5 5-1-15,-6-4-3 0,5 1-2 0,2-1 1 0,1 4 1 16,-2-5 1-16,-5 0 1 0,4 0 1 0,1 1 2 15,1-1 0-15,8 0 1 0,-10-4 1 0,2 2 0 0,0 2 1 16,4-4-1-16,-4 1 0 0,-6 0-2 0,6-1-1 0,0 1-1 16,-1 0 0-16,-6-4-2 0,6 4-2 0,-5-4-4 15,-2 3-4-15,2-3-9 0,-1 0-6 0,-7 4-12 0,7-4-12 16,-6 0-15-16,-7 0-22 0,6 0-36 0,0-4-57 16,2 1-101-16,-2-1-95 0,0-4-57 0</inkml:trace>
  <inkml:trace contextRef="#ctx0" brushRef="#br0" timeOffset="25525.25">13633 6411 117 0,'0'-8'479'0,"0"4"-50"0,0 4-164 0,0-3-120 0,6 3-65 16,-6 0-34-16,7 0-21 0,-1 3-9 0,8 1-3 15,-8 4-2-15,7-1 1 0,6 3 0 0,-6 2-1 0,1 2-2 16,-2 6-1-16,2-6-4 0,-8 4 0 0,7-4-2 0,0 5 1 16,-6-4-2-16,5 3 0 0,2 0 0 0,-8-4 0 15,7 2 2-15,-6-5 0 0,6-1 3 0,-7 5 2 0,0-7 7 16,2 3 7-16,-2-4 10 0,6-4 14 0,-4 1 21 16,-2 3 25-16,7-7 24 0,0 0 23 0,0 0 30 0,7-7 28 15,-1 3 22-15,1-2 15 0,6-6 1 0,0-2-5 0,0-1-13 16,7-3-14-16,-1-5-25 0,0 1-27 0,1-4-27 15,0 1-23-15,-1 0-17 0,-6-4-15 0,7-1-9 0,-7 4-14 16,0-3-10-16,1 4-5 0,-9-5-8 0,9 7-12 16,-15-2-14-16,8 4-17 0,-6 2-18 0,-2 1-28 0,-5 3-56 15,-7 4-91-15,0-1-94 0,0 10-84 0,-7-6-107 0,1 4-168 16,-14 4-64-16,0 4-36 0,-13 4 22 0</inkml:trace>
  <inkml:trace contextRef="#ctx0" brushRef="#br0" timeOffset="33702.04">14564 6931 128 0,'-7'-4'166'0,"7"4"-25"0,0 0-20 0,-5-3-18 0,5 3-17 16,-7 0-16-16,7-4-13 0,0 4-10 0,0-4-5 0,0 4-2 15,0-4-1-15,0 1 0 0,0 0 0 0,0 3-2 16,0-4-4-16,-8 0-3 0,8 4-2 0,0-3-5 16,-5 3-4-16,-2-5-4 0,7 5-2 0,-6-3-5 0,0 3 0 15,-2-4-1-15,-4 4 0 0,6 0-1 0,-2 0 0 0,2 0 1 16,0-4-1-16,6 4 1 0,-13 0 3 0,5-4 2 0,2 4 4 16,6 0 3-16,-13 0 3 0,8-2 2 0,-3 2 0 15,2-4 2-15,0 4 0 0,-1-4-1 0,0 4-3 16,7 0-1-16,-6 0-1 0,6-4 0 0,0 4-1 0,0 0-1 15,0 0-1-15,0 0 0 0,0 0-2 0,0 0 1 0,0 0-2 16,0 0 0-16,0 0 0 0,6-3 2 0,-6 3 0 16,7 0-1-16,-7 0 1 0,7-4-1 0,-1 4-1 0,0 0 0 15,2-4-1-15,-3 4-1 0,8-4 0 0,-7 4-1 0,2 0 1 16,-2 0 0-16,1-3-1 0,-1 3-2 0,0 0 6 16,2 0-5-16,-2 0-3 0,-6 0-2 0,12 0-5 0,-4 0 0 15,-2 3-1-15,0-3 1 0,6 4-7 0,-4 0 2 16,-1 0 2-16,-2-1 2 0,2 5 1 0,-1-2 0 0,2 2 0 15,-2-4 0-15,7 4 1 0,-6-1 0 0,-1 0 0 0,-6 0-1 16,13 1 0-16,-13-1 1 0,6 0-1 0,1 1-1 16,0-1 1-16,-1-3 0 0,0 3-3 0,-6-4 2 0,0 5 1 15,7-4-1-15,-7 3 0 0,6-4 1 0,-6 2 0 16,0-3 0-16,0 2 2 0,0-4-2 0,0 4 0 0,0-4 0 16,0 0 0-16,0 4 1 0,0-4 1 0,7 0 1 0,-7 0 3 15,0 0 6-15,7-4 3 0,-7 4 5 0,0-4 2 16,5 0 6-16,-5 2 8 0,8-3 4 0,-1 2 1 15,-1-4 1-15,0-1 1 0,8 1 4 0,-8 0 9 0,0-1 1 16,7 1-2-16,-6-4-3 0,6 0-2 0,0 3 1 0,-1-2 0 16,9-2-3-16,-15 5-10 0,13-3-6 0,-5-2-4 0,-2 5-2 15,2-1-1-15,5 1-7 0,-6 0-5 0,-1 0-5 16,-5 3-2-16,7 0-3 0,-8 1-2 0,1-1-2 0,0 4-3 16,-1 0 0-16,0 0-2 0,1 0-4 0,-7 0-4 15,6 0-6-15,1 4-4 0,-7-1-3 0,7 5-3 0,-7-5-5 16,6 5-4-16,-6-1 0 0,0 0-1 0,0-3 2 15,0 3 3-15,0 1 3 0,0-2 2 0,-6 2 4 0,6-4 5 16,-7 4 5-16,0-5 4 0,1 1 5 0,-1 0 4 16,14-4 3-16,-7 0 7 0,0 3 5 0,6-3 5 0,-6-3 4 15,7 3 2-15,-7-4-1 0,7-3 4 0,-1-1 3 0,-1 0 2 16,10 2 0-16,-3-6-2 0,2 5-3 0,-1-4-2 16,-1 0 1-16,8 4-2 0,-6-4-2 0,-8 3 0 0,7 1-1 15,-7-1 2-15,8 2 0 0,-8-2 2 0,-1 5-1 16,3-1-2-16,-1 0-6 0,-1 4-5 0,-6 0-6 0,0 0-4 15,6 0-3-15,-6 0-1 0,7 4-2 0,-7 0 0 0,0-1 2 16,7 5-1-16,-7-2 2 0,6-2 0 0,-6 4 1 16,0-1-2-16,7 0 0 0,-7 4-1 0,0-3-4 15,0-1-3-15,0 4-3 0,0-4-3 0,0 1-4 0,0-2-4 0,0 2-2 16,0-1-5-16,0-2-4 0,0 2-4 0,0-3-5 16,6 2-3-16,-6-2-4 0,6 0-9 0,-6 0-12 15,8-1-10-15,-2 1-11 0,-6-4-9 0,6 4-10 0,-1-1-11 16,10 1-16-16,-2-4-25 0,0 0-53 0,0 0-106 15,-1 0-72-15,-4-4-42 0</inkml:trace>
  <inkml:trace contextRef="#ctx0" brushRef="#br0" timeOffset="34219.93">15320 6685 331 0,'0'-6'450'0,"-6"2"-109"0,6-1-133 0,0 5-89 16,0-3-50-16,0 3-30 0,0 0-14 0,6 0-9 16,-6 3-1-16,6 6-2 0,2-3 1 0,-2 2 0 0,7 3-1 15,-7 3 0-15,8 1 1 0,-8 0-5 0,-6 3 1 0,6 1-1 16,-1-1-2-16,10 4 0 0,-10-4 1 0,3 4-1 16,-1-4 1-16,-1 5-1 0,7-2 0 0,-7-2-2 15,1 2-1-15,0-2 0 0,-7 3-1 0,0-5 0 0,6 3-1 16,-6-6 1-16,0 5-1 0,0-5 1 0,0 1 1 0,0-5-4 15,0 5 2-15,0-7-1 0,0 4 0 0,0-6 0 16,0 1-1-16,0-3 1 0,0 0 0 0,0 0 1 0,0-4 1 16,6 0-1-16,-6 0 1 0,0-4 1 0,8 0-2 15,-2-4 1-15,0 1-1 0,-6-3-1 0,7-5 0 0,-1 1 0 16,1-1-1-16,-2 0 0 0,-5-3 3 0,8-1 1 0,-2 2 3 16,0-6 3-16,2 1 4 0,-8 0 4 0,6 0 3 15,0 0 1-15,8-3-2 0,-2-1 1 0,1 0-1 0,1 4-2 16,-2-4-6-16,8 1-2 0,-7 3 2 0,7-1 0 15,0 2 1-15,-1 2 1 0,0 1 0 0,1 4 1 0,-7-1 1 16,7 4-3-16,-1 4-3 0,7-1-4 0,-6 0-4 0,6 6-1 16,-1 2-3-16,1 0-1 0,-6 0-1 0,7 0-3 15,-9 7 0-15,2-4-4 0,0 5-2 0,-14-1-2 16,7 0-2-16,-13 4 1 0,0 0-1 0,-13 0 2 0,1 1 2 16,-2 2 1-16,-12-3 3 0,-6 0 1 0,-1 3 1 0,-6-3-1 15,1 1-3-15,-2-2-6 0,-5 2-4 0,-1-5-9 0,0 3-11 16,0-6-15-16,1 4-23 0,5-1-34 0,2-7-65 15,-1 4-128-15,6-4-76 0,1-4-55 0</inkml:trace>
  <inkml:trace contextRef="#ctx0" brushRef="#br0" timeOffset="34871.75">15034 6036 165 0,'0'5'359'0,"-6"-5"-88"16,6 0-90-16,-9 0-68 0,9 0-40 0,0 0-20 15,0 4-8-15,0-4 0 0,0 0 1 0,0 0 2 0,0 0 1 16,9 0-2-16,-9 0-3 0,6 0-4 0,-1-4-4 0,9-1-3 16,-1 5-5-16,0-2 4 0,1-2 1 0,4 0 1 0,2-3 1 15,-1 3 1-15,0-4 1 0,15 1-2 0,-2 0 6 16,1 0-5-16,7-1-1 0,5-3 0 0,1 0 1 15,5 1 2-15,2-2 1 0,5 2 3 0,7-5 3 0,0 0 3 16,8 0 5-16,4 1 4 0,2-1 3 0,6 1 0 0,-1-5 1 16,7 1 1-16,0 3-1 0,8-2 0 0,-8-2-2 15,0 0-5-15,0 1-1 0,-6 3 0 0,-7-3-1 0,-8 0-3 16,3 4-4-16,-20-1-6 0,-2 0-3 0,-11-1-3 16,-16 2-4-16,-4 3-6 0,-6 0-5 0,-7 1-6 0,-14-2-3 15,-7 5-3-15,-11 0-4 0,-7 4-3 0,-7-6-5 0,-15 9-2 16,3-3 1-16,-9 3-1 0,10 0 1 0,4 0 0 15,1 3 1-15,5-3-2 0,7 0-9 0,6 5-10 16,9-1-9-16,5-4-6 0,0 3-5 0,7 1-4 0,6-1-1 16,6 1-2-16,7-1 7 0,6 5 8 0,1-4 2 0,7 3 1 15,5 1 1-15,1-2-3 0,-2 2-1 0,9 0 3 0,-8-1-1 16,1 0 2-16,-1 4 3 0,-5-4 6 0,-1 4 4 16,0 1 6-16,-6-2 4 0,-1 1 1 0,1 0 5 15,-14 0 1-15,0 0 2 0,-6 0 2 0,-6 4 1 0,-7-5 0 16,-7 2 0-16,1-2 1 0,-14 5-1 0,1-4 1 0,-2 1 1 15,-4-2-1-15,6-3-8 0,-14 5-17 0,12-5-25 16,-4 3-31-16,6 2-38 0,11-5-66 0,-4-3-132 0,6 3-93 16,-1-3-74-16,-6-1-36 0</inkml:trace>
  <inkml:trace contextRef="#ctx0" brushRef="#br0" timeOffset="37062.92">17764 4777 38 0,'-7'0'271'15,"7"0"-42"-15,-6 0-45 0,6 0-38 0,-7 0-34 16,7-4-27-16,0 4-18 0,0 0-15 0,0-3-7 0,0 3-6 15,0 0-3-15,-6 0-3 0,6-4 0 0,6 4-4 16,-6-3-2-16,0 3 0 0,0-4 0 0,0 4-2 0,0-4 1 16,0 4-2-16,0-4-1 0,7 4 2 0,-7-3 2 0,0-2 1 15,0 5 0-15,0-3 1 0,6 3 0 0,-6-4 1 16,7 2 2-16,-7-2-2 0,6 4-1 0,1-5-2 16,-1 2-1-16,1-1 2 0,6 1 0 0,0-1-1 0,-6 0-1 0,5 0-1 15,8 1 2-15,-1-1 1 0,1-4 0 0,6 6 0 16,-7-2 0-16,7 0 1 0,7-3-2 0,-1 3 1 15,2 0-2-15,-1 4 0 0,5-4-2 0,-5 2-4 0,-7 2-4 16,-7 0-3-16,7 0-2 0,-13 0-1 0,0 0-2 0,1 2-6 16,-8 2 0-16,-6 4-2 0,0-1 1 0,0 1 1 0,-20 2-2 15,7 5 1-15,-12-4 0 0,5 3 1 0,-7-2 0 16,2 3 0-16,-1-5 0 0,6 1-1 0,0 0 0 16,1 1 0-16,6-6-1 0,6 5-1 0,1-3 0 0,6-1 0 15,6 0-1-15,1 4 0 0,0-3-2 0,12-1 0 0,-5 1-1 16,4-2 1-16,2 2-2 0,7 3-4 0,-9-3-1 15,9-1 0-15,-7 1-1 0,-1-2 1 0,-6 2-2 0,-1-1-4 16,2-3 2-16,-14 3 2 0,7 0 3 0,-7-3 0 16,-7 3 1-16,1-3 2 0,-8 3 3 0,1-3 4 0,0 3-1 15,-6-3 0-15,-7-1 1 0,6 5 0 0,1-5 0 0,-1 1-1 16,6 0-9-16,2-4-10 0,0 3-15 0,4 2-20 16,2-5-22-16,6 0-22 0,0 3-27 0,0-3-31 0,6-3-51 15,14 3-99-15,-8-8-90 0,8 4-45 0</inkml:trace>
  <inkml:trace contextRef="#ctx0" brushRef="#br0" timeOffset="37364.47">18819 4642 74 0,'7'-12'465'0,"0"9"-64"16,-7-1-146-16,0 0-113 0,0 1-63 0,0 3-34 0,-7 3-22 15,7-3-10-15,-7 8-5 0,1-5-1 0,-1 5-2 0,1 3 0 16,6-3-1-16,0 2 0 0,0 1-2 0,6 4-1 15,1-5 0-15,6 2-1 0,0 3 0 0,-8-5 1 16,15 1 3-16,-6 1 0 0,6-5 3 0,-1 0 2 0,8 0 3 16,-2-3 5-16,0-4 5 0,2 4 5 0,0-4 3 0,-8 0 7 15,7-4 6-15,-6 0 5 0,-1 0 5 0,8 1 3 0,-8-4 5 16,-6 0 3-16,6 3 1 0,-5-4 0 0,-8 0 0 16,-1 1-6-16,-5 1-4 0,0-2-9 0,-11 1-8 0,2-1-10 15,-9 1-10-15,-1 3-11 0,-8-4-15 0,-5 2-14 16,-7 2-15-16,7 0-15 0,-7 1-12 0,5-1-15 0,3 0-14 15,4 0-14-15,1 4-11 0,6-2-11 0,8 2-18 16,4 0-32-16,8 0-61 0,0 0-109 0,8-5-61 0,-3 2-24 16</inkml:trace>
  <inkml:trace contextRef="#ctx0" brushRef="#br0" timeOffset="37665.18">19465 4495 400 0,'-9'-3'426'15,"4"3"-133"-15,-7 3-124 0,5-3-75 0,-6 7-39 0,6-3-22 16,-5 3-11-16,4 1-5 0,2-1 0 0,0 3-3 0,6 2-1 16,0 3-2-16,6-5-1 0,0 5-2 0,8-1-1 15,-1-2-1-15,0 2-1 0,6-2 0 0,6 3 0 16,-4-5 3-16,6-3 2 0,-2 1 2 0,8-2 6 0,0 2 4 16,-8-4 4-16,1-1 7 0,7 1 6 0,-7-4 9 15,6 0 5-15,1-4 6 0,-7 1 3 0,0-1 2 0,0-4 3 16,-6 2 4-16,-1 2 4 0,-5-7-2 0,-2 3-3 0,-5 1-7 15,0-3-7-15,-7-2-6 0,-7 5-8 0,0-3-11 16,-11-2-11-16,-2 1-8 0,-13 0-9 0,-7 4-7 0,2-4-10 16,-15 3-12-16,8 1-14 0,-7-1-12 0,7 1-17 0,-2 0-16 15,9 0-18-15,-1 3-14 0,13 0-11 0,-1 1-13 16,7 3-18-16,8 0-32 0,6-4-57 0,-2 4-112 0,8 0-56 16,8-3-32-16</inkml:trace>
  <inkml:trace contextRef="#ctx0" brushRef="#br0" timeOffset="37951.43">19947 4271 308 0,'6'-11'445'0,"1"4"-110"0,-1 4-130 0,0-5-80 0,1 1-41 0,0 3-23 15,5 0-11-15,-4 1-11 0,-2 3-6 0,0 0-9 16,7 0-4-16,1 3-4 0,-2 1-4 0,2 3-1 0,5 1-2 15,-6 3 1-15,6-1 3 0,-5 2 0 0,-2 2-1 16,2 4-2-16,-1-4 1 0,-1 6-2 0,2 2-2 0,-2-4 0 16,2 4 0-16,-8 0-2 0,0 0 1 0,1 0-1 15,0 0-1-15,-7 0-2 0,7 3 3 0,-7-2-3 0,0-6 1 16,0 5 0-16,-7 1-3 0,7-5 0 0,-7 0 0 16,7 1 0-16,0-1 0 0,-7-3-3 0,7 0-6 0,0-5-9 15,0 1-13-15,0-3-12 0,-6-1-15 0,6 0-17 0,0-3-20 16,0-1-32-16,0-3-52 0,6-3-83 0,1-1-98 0,-7-6-47 15</inkml:trace>
  <inkml:trace contextRef="#ctx0" brushRef="#br0" timeOffset="38183.92">20396 4381 369 0,'-19'-3'370'15,"-1"-1"-111"-15,0 1-108 0,-5 3-65 0,-1 0-33 0,6 3-19 16,-7 1-9-16,8-1-1 0,-6 4 0 0,-2 1-1 15,7 3 1-15,1-4-3 0,6 4 2 0,0-4-1 0,13 4 2 16,-7 0-1-16,14 1 0 0,-7-5 1 0,13 3-2 0,0 2 3 16,6-1-1-16,1-4-1 0,7 1 1 0,5 2-2 15,1-3-2-15,5-3-2 0,1 4-1 0,7-1-3 0,7-3-3 16,-2 0-4-16,2-2-9 0,12-2-12 0,-7 5-16 16,15-5-20-16,-8 0-28 0,0 0-47 0,0-5-86 0,-7 3-142 15,-5-2-74-15,-8 0-30 0</inkml:trace>
  <inkml:trace contextRef="#ctx0" brushRef="#br0" timeOffset="39487.68">21687 3821 401 0,'-7'-4'372'16,"0"4"-130"-16,-6 0-106 0,1 0-64 0,-2 0-35 15,-5 0-18-15,-1 0-7 0,-1 4-5 0,4-1-1 0,-3 1-1 16,0 3 1-16,1 1 2 0,-7-1 3 0,12 7 2 0,-5-3 1 16,-1 5 4-16,0 2 3 0,8 0 1 0,-8 4 2 15,7 0 1-15,7 3 1 0,-9 1-4 0,10 4 1 0,5-1-3 16,0 0-2-16,0 4-2 0,5-1-2 0,4 2-2 16,3-1-2-16,1 0 0 0,7-4-3 0,6 4-1 0,0-3 0 15,7-1-2-15,5 0-1 0,1 0-1 0,14-3 1 0,-1 0-1 16,0-4 2-16,13 0-4 0,0 0-2 0,7-4-5 15,0-4-10-15,6 5-12 0,0-8-20 0,0 4-36 0,1-7-61 16,-8-2-122-16,-7-2-92 0,-4-4-58 0</inkml:trace>
  <inkml:trace contextRef="#ctx0" brushRef="#br0" timeOffset="40257.49">21954 3909 205 0,'0'-4'280'0,"0"4"-55"0,0-4-52 0,0 0-45 15,0 4-35-15,0-2-21 0,0 2-12 0,0-4-9 0,0 0-6 16,0 4-1-16,0-4-3 0,0 4-2 0,0 0-4 0,0 0-3 16,0 0-6-16,0-3-3 0,0 3-6 0,0 0-3 15,6 0-4-15,-6 0-5 0,6 3-1 0,-6-3-2 0,7 4 1 16,0 4 0-16,-7-2 1 0,6-2 1 0,1 3 2 0,-1 5 1 16,0-2 1-16,-6 1 1 0,8 4-1 0,-8-1 3 15,0 5 2-15,0-2-2 0,0 3-1 0,0 2 0 0,6-4-1 16,-6 4-2-16,6 0-1 0,-6 1-2 0,7-2 0 15,-1-4-2-15,7 3 0 0,-6-2-1 0,6 0-2 0,0-3 0 16,7-1-2-16,-8-3-13 0,8 0-14 0,-1 0-16 16,-5-4-24-16,4 4-30 0,2-6-49 0,0-2-91 0,-1-3-114 15,-5 0-60-15</inkml:trace>
  <inkml:trace contextRef="#ctx0" brushRef="#br0" timeOffset="40576.99">22214 3905 376 0,'-13'4'399'0,"7"-4"-136"0,-8 3-117 0,2 5-66 16,6-4-38-16,-2 6-18 0,-4-2-10 0,12 3-3 16,-7 0-1-16,7-1-1 0,0 1 2 0,0 0-2 0,7 1 1 15,-1 2 0-15,8-3-2 0,-8 1-1 0,6-2 1 0,8-2 2 16,-7 3-1-16,7-4 0 0,-8 0 3 0,8-3 4 15,-7-1 5-15,1 2 6 0,-2-5 6 0,1 0 4 0,0 0 8 16,1-5 2-16,-1 2 5 0,-1-1 2 0,2-3 3 16,-8 3 1-16,7-7 2 0,-6 4 0 0,-1 0-5 0,-6 0-1 15,0-1-4-15,-6-4-6 0,-1 3-5 0,-6 1-8 0,0-4-9 16,0 5-5-16,-6-1-6 0,-1 1-1 0,-6 0-6 16,0 0 0-16,7 0-2 0,-1 3-2 0,0 0-6 15,7 1-9-15,-7-1-19 0,14 0-26 0,0 4-25 0,6-3-26 0,12 3-33 16,2 0-52-16,-2 0-101 0,15 0-105 0,-1-4-60 15,0 4-21-15</inkml:trace>
  <inkml:trace contextRef="#ctx0" brushRef="#br0" timeOffset="40877.15">22631 3905 244 0,'-32'7'452'0,"6"1"-128"15,-1 3-146-15,8 0-81 0,0 0-43 0,12-4-20 16,0 4-8-16,7-1-6 0,7 2 0 0,0-1 1 0,12-5-1 16,0 2 0-16,8-1-3 0,5-2-1 0,1 2-1 0,5-3-1 15,2-4 2-15,-1 4 0 0,0-4 5 0,1-4 5 0,5 4 4 16,-14-4 4-16,3-3-1 0,-2-1 2 0,1 2 5 16,-7-2 6-16,-6 0 1 0,-8 1 2 0,2-5 1 15,-8 5 1-15,-6-3 2 0,0-1-2 0,-12 0-5 0,-3 0-8 16,4 0-10-16,-16 0-5 0,-5-1-6 0,-1 2-7 0,1-2-4 15,-14 5-6-15,1-1-11 0,5 2-11 0,-5-2-12 16,5 5-18-16,0-5-15 0,9 8-17 0,4-4-15 0,1 4-16 16,7 0-17-16,6 0-33 0,6 0-60 0,7 0-118 15,-6 4-64-15,6-4-35 0</inkml:trace>
  <inkml:trace contextRef="#ctx0" brushRef="#br0" timeOffset="41195.01">22930 3762 204 0,'-5'0'422'0,"-15"0"-117"0,7 4-125 0,6 0-82 0,-6 0-42 16,7 2-24-16,0 2-12 0,-2-1-4 0,2 4-3 15,12-4-1-15,2 4 0 0,-2 0-1 0,7 0-3 0,0 1-1 16,0-6-1-16,0 5 0 0,6 1 0 0,1-4 1 0,-1-2 4 15,7 2 4-15,-6-5 2 0,-2 1 4 0,2 0 5 16,7-4 3-16,-7 0 6 0,-7 0 6 0,7 0 5 0,-1-4 2 16,1 0 4-16,-8 1 1 0,8-5 4 0,-6 2 1 15,-2-6 0-15,-5 4-6 0,-1-3-6 0,-6 5-4 0,0-6-6 16,-6 1-6-16,-7 0-8 0,-1 4-7 0,2-4-7 0,-8 4-6 16,1-4-8-16,-7 3-10 0,0 4-16 0,6-2-17 15,-7 2-17-15,15-3-20 0,-8 3-21 0,7 4-31 0,7-4-55 16,-1 0-101-16,-6 4-82 0,7-4-52 0</inkml:trace>
  <inkml:trace contextRef="#ctx0" brushRef="#br0" timeOffset="41697.43">23211 3718 5 0,'0'-4'450'0,"-6"4"-63"16,6 0-138-16,0 0-111 0,0 0-63 0,6 4-35 0,-6-4-19 16,6 4-10-16,2-4-5 0,-2 3-2 0,0 5-2 15,7-4 0-15,-6 2 0 0,6-2-1 0,-2 4 1 0,-2-4-2 16,2 3 0-16,-3-3 0 0,5 0 1 0,-7-2 0 0,1-2-1 16,6 4-2-16,-6-4 2 0,-1 4 1 0,0-4 2 15,8 0 1-15,-8-4 2 0,1 4 3 0,-1-4 1 0,1 4 1 16,-7-2 2-16,5-2 2 0,3 0 1 0,-8 4 2 0,6-4 3 15,-6 1 2-15,0 3 1 0,0-4 3 0,0 4-1 0,0-4-1 16,-6 4-1-16,6 0-3 0,0-4-6 0,0 4-3 16,0 0-3-16,0 0-5 0,0 0-1 0,6 0-2 15,-6 0-1-15,0 0 0 0,6 0-6 0,2 0 3 0,-2 0 1 16,7 0 3-16,0-4 2 0,0 4 4 0,0-4 4 0,0 2 5 16,0-2 8-16,0 1 2 0,0-5 2 0,7 4-3 15,-8-4 1-15,2 5-1 0,-2-4-3 0,2-1-1 0,-1 1-2 16,-1 3 1-16,-4-3 0 0,4 3 4 0,-6 1-2 15,2-1 0-15,-2 1-2 0,0-2 0 0,-6 5-5 0,7-3-3 16,-7 3-5-16,0 0-3 0,6 0-2 0,-6 3-3 0,7 2 1 16,-7 2-2-16,0-4 1 0,0 5-1 0,0-1 1 15,0 0 0-15,0 1 1 0,0 2 0 0,0-2 0 0,0-1 0 16,0 5-2-16,7-6-5 0,-7 2-9 0,6 0-10 16,0-1-10-16,-6 1-14 0,14-6-14 0,-8 2-14 0,0 0-12 15,8 0-14-15,-1-1-17 0,6-3-30 0,0-3-45 0,1-1-66 16,0 0-100-16,-7-2-45 0</inkml:trace>
  <inkml:trace contextRef="#ctx0" brushRef="#br0" timeOffset="41980.1">24052 3466 39 0,'-7'-7'430'0,"7"3"-90"0,0 0-109 0,0 0-92 16,0 0-51-16,0 4-29 0,0-4-18 0,7 4-8 15,-7 4-5-15,6-4-4 0,-6 4-2 0,0 0 2 0,6 4-4 16,1-1-1-16,0 0-1 0,-1 4 0 0,1 3-3 16,-7-3-1-16,0 4-2 0,6 3-4 0,-6-3 0 0,0 3-1 15,0 0-2-15,-6 1-2 0,6 3 2 0,-13-1-1 0,6 2-1 16,-6-1-1-16,7 0 1 0,-8 3 0 0,-5-2 0 16,6 2 1-16,-6-3-3 0,-7 4 0 0,6-5-1 0,-6 6 0 15,7-2 0-15,-1-3-1 0,0 0-2 0,-5-1-2 16,11 2-3-16,-6-2-6 0,8-1-6 0,-1-2-10 0,6-4-13 15,0 1-16-15,1-1-25 0,6-6-43 0,6-1-72 0,-6-3-129 16,0 0-66-16</inkml:trace>
  <inkml:trace contextRef="#ctx0" brushRef="#br0" timeOffset="42215.99">24221 3587 65 0,'-13'-5'470'16,"-1"3"-38"-16,8 2-171 0,-7 0-117 0,13 2-63 16,-6 3-34-16,6 1-14 0,6 2-9 0,7 3-4 0,1 1-1 15,5 2-2-15,1 0 0 0,0 1-3 0,12 3-2 0,-6 0-2 16,7 4-3-16,-7-4-1 0,-1 1-3 0,1 3 1 16,-6-4-2-16,0 1 0 0,-7-1 1 0,-7-3-1 0,0-1 0 15,-6 1 0-15,-6-1 0 0,0-2-2 0,6-1 0 16,-6-4-7-16,-1 0-10 0,0 1-13 0,1-5-18 0,-1 1-38 15,-7-4-69-15,8-4-151 0,0 1-74 0,-14-8-54 16</inkml:trace>
  <inkml:trace contextRef="#ctx0" brushRef="#br0" timeOffset="42432.34">23856 3301 166 0,'7'-12'482'0,"6"5"-80"0,13 0-164 15,0 4-103-15,7-2-55 0,12 5-28 0,1 5-12 0,13-2-5 16,5 4-2-16,8 3 0 0,7 2 0 0,-2 3-4 16,14 4-2-16,-6 2 0 0,0 1-3 0,0 0-3 15,-7 5-1-15,-7 2 1 0,1 0-1 0,-14 3 0 0,-12 1-4 16,-6 1-1-16,-15 3-3 0,-11-1-1 0,-14 4-8 0,-14-1-16 16,-11 6-21-16,-21 2-30 0,-14 5-63 0,-16-4-169 0,-29 6-86 15,-13-2-75-15,-31-1-42 0</inkml:trace>
  <inkml:trace contextRef="#ctx0" brushRef="#br0" timeOffset="44712.05">14193 5799 106 0,'-13'0'230'0,"-6"0"-56"0,6 0-48 0,-7-3-39 0,0 3-29 15,7 0-16-15,0 0-4 0,-6-4-2 0,5 4-1 16,2 0-1-16,-8 0 1 0,7-4-2 0,0 4-1 0,-6-4-6 16,11 4-5-16,-4 0-7 0,-8-3-3 0,7 3-1 0,1 0-3 15,-2 0 0-15,8 0 0 0,-8 0-1 0,2 0 0 16,-8 0-1-16,13 0 1 0,-5 0 0 0,-8 0 0 0,7 0 1 16,0 0-1-16,0 3 0 0,0-3 0 0,0 0 0 15,0 0 0-15,0 4 0 0,-6-4 0 0,-1 4-1 0,6-4-2 16,-11 4 1-16,5-4-2 0,-6 3 3 0,6 1-2 0,-5-1-1 15,-1-3 0-15,-1 4 0 0,1-1 0 0,-6 1-1 16,6 0 1-16,-7 0-2 0,7-1 1 0,-8 1 2 0,3 0 1 16,5 2-2-16,-1-2 1 0,-5 0 1 0,-2 0 0 15,9 3-1-15,-1-3 0 0,1 3-2 0,-1-3 1 0,-1 3-1 16,7-4 1-16,-6 5-1 0,7 0-1 0,-1-5 2 0,-7 5-1 16,9-1-1-16,-8 0 1 0,6-3-1 0,-7 3 1 15,2 1 0-15,6-1 1 0,-1 1-1 0,0-2 0 16,-5 5 2-16,11-3-1 0,-6-1 0 0,1 0-2 0,6 0 0 15,0 1 0-15,1-1 0 0,-2 1-1 0,1-2 1 0,-1 6 0 16,9-5 0-16,-9 1 1 0,1-1 0 0,1 5 1 0,-2-6-1 16,2 2 0-16,-2 3-1 0,1-5 1 0,7 6 0 15,-8-5 1-15,1 4 2 0,8-4 0 0,-3 4 1 16,-4 0 1-16,5-3 1 0,7 3 0 0,0-4 0 0,0 4 0 16,0-3-1-16,7 3 4 0,-2-5-3 0,2 6-1 0,1-1 0 15,4 0-1-15,-6-1-3 0,8-1-1 0,-8 1 0 16,7 0-5-16,-6 2 2 0,0-1-1 0,-1 4 0 0,0-5 1 15,0 2 0-15,2 3 1 0,4-5-1 0,-5 6 2 16,-1-6-1-16,1 5 1 0,5-1 0 0,-5 1-1 0,7-1 1 16,-2-2 2-16,2 3 0 0,-8-5-2 0,14 5 0 0,-7-4 1 15,-1 4-1-15,1-4 1 0,8-1-2 0,-8 5 1 16,6-3-1-16,-12-2 0 0,5 2 1 0,8 2 0 0,-7-3 1 16,7 0-1-16,-8-1 1 0,8 2 0 0,0 2-1 15,-7-2 0-15,7-2 0 0,-1-3 0 0,0 5 0 0,8-1 1 16,-7-5-1-16,-2 2 1 0,2 4 1 0,7-5 0 0,-1 0-2 15,-1 0 1-15,1-3-1 0,-1 3 0 0,9-3 0 16,-2 3-1-16,-5-3 1 0,5 0-1 0,1-1-1 0,6 1-1 16,-6-4 0-16,-2 0-2 0,9 4 0 0,-1-4-1 15,1 0-1-15,-1 0 0 0,-1 0 0 0,1 0 1 0,7 0-1 16,0 0 0-16,0-4 1 0,-1 4 0 0,7-4-1 0,0 1 1 16,-6 3 1-16,12-4 0 0,-5-3 2 0,-1 3 2 15,-1-3 1-15,2-1 0 0,5 4 4 0,-5-6 2 0,5 3 2 16,-6-5 2-16,6 2 2 0,-5-5-1 0,0 3 3 15,-1-2 1-15,0 3 1 0,-1-7 0 0,-5 3 0 0,0-3 2 16,-1-4 1-16,-5-1 3 0,-1 2 1 0,-7-4 1 16,-5-5 0-16,5 1 0 0,-12 0 2 0,-1-4 0 0,1-5 2 15,-7 6-1-15,-6-5 1 0,-1 0 0 0,-6 1 3 0,-13-1 2 16,0 3 2-16,-7 2 1 0,-13-1-1 0,-5 0 0 0,-1 4-1 16,-14 0 0-16,-5 3-3 0,-7 4-4 0,0 1-6 15,-14-2-6-15,1 5-2 0,-6 0-5 0,-1-1-3 16,-7 8-8-16,1-4-9 0,0 4-14 0,6 5-22 0,0-2-21 15,1 4-28-15,12 4-50 0,1 0-101 0,12 0-114 0,7 4-74 16,6 0-41-16</inkml:trace>
  <inkml:trace contextRef="#ctx0" brushRef="#br0" timeOffset="55401.11">13508 6125 41 0,'0'-4'171'0,"0"4"-15"15,0 0-18-15,0 0-21 0,0 0-20 0,0 0-21 0,0 4-18 16,0-4-13-16,0 0-10 0,0 0-8 0,0 0-6 16,0 0-2-16,0 0-5 0,0 0 0 0,0 0-1 15,-6 0-1-15,6 0-1 0,0 0 2 0,0 0 0 0,-6 0 2 16,6 0 0-16,0 0 3 0,0 3-1 0,0-3 2 0,0 0 1 15,-7 0 2-15,7 0 0 0,0 0-2 0,-6 0-2 0,6 0-1 16,-7 0-1-16,7 0 0 0,-6-3-2 0,6 3-1 16,-7 0 0-16,7 0 0 0,-6 0 2 0,6 0 1 15,0 0 2-15,-6 0 0 0,-2 0 0 0,8-4 2 0,-6 4 2 16,0 0 2-16,6-3 0 0,-8 3 3 0,2 0-2 0,6 0 0 16,-6 0 0-16,6 0-2 0,0-5-3 0,0 5-2 15,0 0 1-15,0 0-3 0,0 0-1 0,0-2-1 0,0 2-3 16,0-4-2-16,6 0-2 0,-6 0-5 0,6 1 1 15,2-1-2-15,-2-4 1 0,8 1 3 0,-2 0 5 0,1 0 3 16,0-1 2-16,0-2 6 0,7-1-1 0,0-4 0 0,-1 3 0 16,7-5-1-16,0 2-5 0,7 1-4 0,-1-5-1 15,7 1-2-15,1-4-2 0,5-1 0 0,7 1-3 0,1 1 0 16,4-2-2-16,2-2 1 0,0 4-1 0,7-5 0 0,-1 0 0 16,0 3-2-16,0-2 1 0,-6 4 0 0,-1-2 1 15,-5 0-1-15,-9 2 1 0,-4 3 0 0,-1-1 0 0,-13 2 0 16,-1 2 0-16,-10 1 0 0,-3-3 0 0,2 4 0 15,-14 1 0-15,0 1 0 0,-8 1 3 0,2 2 1 0,-6-3-1 16,-3 4 1-16,3 4 1 0,-8-6-2 0,1 6 1 16,-7 0-2-16,0-1-2 0,-1 0-2 0,2 1 0 0,-2 3 0 15,1 0 0-15,7 0 0 0,-1 0-1 0,2 0-2 0,-2 0 0 16,6 0 0-16,8 0-6 0,-1 0-3 0,7 0-2 16,0 3-4-16,0-3-1 0,7 0-1 0,-1 0 2 0,8 0 3 15,6 4 2-15,-2-4 3 0,2 0-1 0,-1 4 5 16,1-4 2-16,6 0 1 0,-6 3 2 0,-1 0-3 0,1-3 3 15,-7 5 0-15,0 2 1 0,0-3 2 0,-7 3-2 16,8-4 1-16,-14 5-2 0,6-1 2 0,-6 0-1 0,-6 0 0 16,-1 5 1-16,0-4-2 0,-5 1-4 0,5 3-7 0,-6-4-9 15,0 3-14-15,-7 0-16 0,8 0-26 0,-8-1-53 16,7 2-83-16,-7-5-125 0,0 1-71 0,-5 2-32 0</inkml:trace>
  <inkml:trace contextRef="#ctx0" brushRef="#br0" timeOffset="58025.57">9096 6161 70 0,'8'0'229'16,"-1"0"-47"-16,-7 0-47 0,5 0-37 0,3 0-28 0,-2 0-22 15,0 0-13-15,1 0-8 0,0 0-5 0,-1 0-3 0,0 0-2 16,2 0-2-16,-8 5-2 0,6-5-1 0,-6 0-2 16,0 0 0-16,6 0 0 0,-6 0-2 0,0 0 4 0,0 0-1 15,0 0 1-15,7 0 1 0,-7 0 2 0,0 0 0 16,6 0 2-16,-6 0-1 0,0 0 2 0,0 0 2 0,0 0 0 15,0 0 0-15,0 0-1 0,7 0 0 0,-7 0 1 0,0 0 0 16,0 0-2-16,0 0-3 0,0 0 0 0,0 0-1 16,0 0 1-16,0 0-3 0,0-5 0 0,0 5-2 0,6 0 0 15,-6 0-1-15,0-4-1 0,7 4-1 0,-7 0 0 16,0 0 0-16,6-3-2 0,-6 3-1 0,14-4 0 0,-8 1-2 16,-1-1 0-16,3 4 1 0,5-3 1 0,-7-1 0 0,1 0 3 15,6 0 0-15,0 1 1 0,0-4 5 0,0 2 0 16,0-1 2-16,7-2 0 0,-8 1 1 0,8-1-1 0,-7 1 0 15,7 0-1-15,0 0-1 0,-1-4-3 0,7 4-1 16,0-4 0-16,0-1-2 0,0 5 0 0,7-4 0 0,-7 0 0 16,7 0 0-16,-1 0 2 0,-6 1 0 0,7-5 0 15,-1 3 2-15,1 2-1 0,-1-1 0 0,-6-4-2 0,7 3 1 16,-7 2-2-16,0-5-1 0,-7 4 0 0,1 1 0 16,0-2-1-16,-7 1 2 0,7 0-1 0,-8 4 1 0,2-4 1 15,-2 4 1-15,-5-4-1 0,-7 4 0 0,6-1 1 0,-6 5-2 16,0-5-2-16,0 5-1 0,-6-5-2 0,-1 4-1 15,-5 4-1-15,-2-3-1 0,2 3-1 0,-8 0-2 0,0 0 1 16,1 0 0-16,-7 0 0 0,12 3 3 0,-5-3 0 0,-1 0-1 16,8 4 0-16,5-4 1 0,-6 0-1 0,13 0-2 15,-7 3 1-15,1-3-3 0,6 0-2 0,0 0 3 0,0 0-1 16,6 5 0-16,1-5 1 0,6 0-1 0,0 0 1 16,0 3 1-16,0-3 0 0,0 0 0 0,7 0-2 0,-8 4 2 15,8-4-1-15,0 0 3 0,5 0-1 0,-5 4-1 0,0-4 1 16,-1 3-1-16,1-3 6 0,0 3-2 0,-1 2-2 15,1-1 0-15,-8-4-1 0,2 3 0 0,-2 0 0 16,-6 1-2-16,2 0-6 0,-8-1 0 0,0 1 3 0,0 4-1 16,-8-5 1-16,2 4 0 0,-6 0 2 0,-2 1-2 0,-5-1-3 15,-1 1-4-15,8-2-9 0,-8 2-10 0,0-1-13 0,7 1-17 16,1-1-30-16,5-3-54 0,-6 3-86 0,7-4-107 16,-2 2-57-16</inkml:trace>
  <inkml:trace contextRef="#ctx0" brushRef="#br0" timeOffset="62664.88">7800 8027 106 0,'8'0'187'0,"-2"0"-29"0,0 0-27 15,8 0-19-15,-8 0-16 0,0-5-16 0,1 5-14 0,6 0-14 16,-13 0-10-16,7 0-10 0,-1 0-3 0,-6 0-8 16,6 0-3-16,-6 0-4 0,0 0-2 0,0 0-1 0,0 0-2 15,6 0 0-15,-6 0 0 0,0 0 1 0,0 0-2 16,0 0 1-16,0 0 3 0,0 0 1 0,0 0-1 0,0 0 2 15,0 0 1-15,0 0 0 0,0 0 1 0,0 0 3 0,0 0-1 16,0 0-1-16,8 0-1 0,-8 0-3 0,6 0 0 16,-6 0 1-16,6 0-3 0,-6 0-3 0,0 0 0 15,7 0 0-15,-7 0-1 0,7-2 3 0,-1 2-2 0,1 0-1 16,5-5 0-16,2 5 1 0,5 0 0 0,-6-3 0 0,7 3 0 16,-1-4 1-16,7 4-1 0,-6 0-1 0,13-4 1 0,-7 0-1 15,-1 1-2-15,1 3 0 0,7-4 0 0,-7 1-2 16,6-1 0-16,-5 4 2 0,5-4-1 0,-5 1 2 0,-2-1 1 15,-4 4-1-15,4-3 1 0,-5 3 0 0,-7-4 0 16,0 4 0-16,6-4-2 0,-12 4-1 0,0 0-2 0,-2-4 1 16,2 4-2-16,-7 0-3 0,7 0-4 0,-7 0-6 15,0 0-8-15,0 0-7 0,0 0-10 0,0 4-13 0,-7-4-15 16,0 4-23-16,-5-4-34 0,-1 4-46 0,-6-4-64 16,-7 3-93-16,-7 1-55 0</inkml:trace>
  <inkml:trace contextRef="#ctx0" brushRef="#br0" timeOffset="62852.48">7658 8158 350 0,'-8'0'301'0,"8"4"-89"15,8-1-74-15,-2-3-47 0,7 0-28 0,7 0-13 16,-1 0-3-16,0 0-4 0,8 0-3 0,5-3-3 0,8-1-4 16,-1 0-3-16,-1 1-4 0,9-5-3 0,4 5-4 15,1-1-4-15,7 0-2 0,0-3-2 0,0 0-4 0,-1 0-3 16,1 3-8-16,-8-3-10 0,2 2-13 0,-8-1-14 0,1 2-28 15,-7-3-45-15,-7 3-73 0,-5-4-131 0,-1 0-73 16</inkml:trace>
  <inkml:trace contextRef="#ctx0" brushRef="#br0" timeOffset="73656.28">3286 7993 259 0,'0'-3'350'0,"0"-1"-98"0,0 0-86 0,0 4-63 0,0-3-35 15,0 3-17-15,0-4-8 0,0 4-5 0,0-3-3 0,0 3-1 16,0-4-3-16,0 4-2 0,0 0-2 0,0 0-3 16,0-4-1-16,0 4 1 0,0 0 0 0,0-4 2 0,0 4 3 15,0 0 2-15,0 0 2 0,0 0 1 0,0 0 3 16,0 0 1-16,0 0 1 0,-8 0-1 0,8 0 1 0,0 0 3 15,0 0 0-15,0 0 3 0,0 0 0 0,-6 0 1 0,6 0 1 16,0 0 3-16,-6 0 1 0,6 0 1 0,0 0-2 16,0 0 3-16,0 0-1 0,0 0 0 0,-7 0-1 0,7 0-3 15,-6 0-2-15,6 0-2 0,-7 0-5 0,0 0-5 16,1 0-3-16,0-3-3 0,0 3-3 0,-2 0-1 0,2 0-2 16,0 0 1-16,-2 0-2 0,2 0-1 0,-8 0-2 0,9 0-2 15,-1 0-4-15,-1 0-3 0,0 0-1 0,1 0-3 16,6 0-1-16,0 0-1 0,-6 0 1 0,6 0 0 0,-7 0 1 15,7 0 2-15,-7 3 0 0,7-3 1 0,0 0 3 0,-6 0 3 16,6 0 0-16,-7 0 0 0,1 0 0 0,-1 4 0 16,-7 0-1-16,9-4-2 0,-10 4 0 0,4-1-4 15,-9 1 1-15,1 3 0 0,-1 0-1 0,7-3 1 0,-7 7-3 16,1-4 1-16,0 5-3 0,-1-6 1 0,0 6 1 0,1 1-3 16,5 3-1-16,2-1 0 0,-8-1 4 0,7 5-3 15,7-5 3-15,-8 4 0 0,8 1-2 0,6-1 3 0,0 1 1 16,0-1 1-16,6-3-1 0,8 3 1 0,-8 0-2 15,7-7 1-15,7 5 0 0,0-2-1 0,5-3 1 0,1 0 1 16,7-4 2-16,6 0 3 0,0-3 3 0,5-4 3 0,3 0 3 16,6-4 4-16,-2 0 5 0,8-3 3 0,0-1 3 15,-7-2 2-15,7-5 4 0,-7 4 3 0,0-4 3 0,-13 4 4 16,7-3 5-16,-14 3 1 0,-6-4 6 0,-6 4 5 16,-1 1 0-16,-5 2-1 0,-2 1-3 0,-5-1-4 0,-7 4-8 15,0 2-7-15,0-4-9 0,0 4-12 0,0 2-8 0,0 0-5 16,0 2-7-16,-7-2-6 0,1 8-1 0,-8 0-1 15,8 3-1-15,0-1 0 0,-1 2-1 0,7 3-1 0,0-5 1 16,7 6 1-16,-1-2-1 0,8 1-1 0,-2-5-1 16,2 2 0-16,5-1 3 0,7 0-1 0,-6-4 3 0,12 0-1 15,-5-3 1-15,5 0 0 0,7-4 1 0,-7 0 1 0,7-4-1 16,1 0 2-16,-1-3 1 0,0 0 2 0,0-4 4 16,0-5 2-16,0 7 4 0,-13-7 3 0,6 1 5 0,-5 1 3 15,-7-1 1-15,-8 1 1 0,1-4 1 0,-6 3 1 16,0-5-4-16,-14 6-2 0,7 0-4 0,-13-5-5 0,0 5-2 15,-7-1-5-15,-6 1-4 0,-1-1-3 0,3 5-7 0,-3-2-7 16,1 5-8-16,6-1-7 0,-6 0-12 0,14 1-19 16,-2 5-45-16,8-3-72 0,-1 2-72 0,1 3-56 15,12 0-44-15,1 3-35 0,-1 2-45 0,8-5-63 0,-2 2-90 16,-5 3-16-16,6-3 22 0</inkml:trace>
  <inkml:trace contextRef="#ctx0" brushRef="#br0" timeOffset="73921.85">4510 8066 462 0,'0'0'525'0,"7"0"-113"0,-7 4-157 0,0-4-98 0,0 0-55 16,0 0-31-16,0 4-15 0,0-4-7 0,0 0-3 0,0 4 2 15,0 3 2-15,0-3-1 0,0 2-5 0,0 6-2 0,0-1-1 16,0 3 0-16,-7 2 1 0,1-2-1 0,0 3-1 16,-2 3 0-16,-4-3 4 0,5 2 1 0,-13-1 1 0,7 1 3 15,0-1 5-15,7 0 3 0,-7 1-1 0,6-1-3 16,1-3-4-16,-1-1 2 0,1-3 2 0,6 0 2 0,0 0 2 15,0-3 3-15,6 3 7 0,1-4 7 0,-1-4 8 16,8 5 5-16,-2-4 3 0,14-1 1 0,1 2-1 0,5-3-4 16,1 3-7-16,13-5-8 0,-1 0-9 0,7-5-12 0,7 3-10 15,5-3-12-15,2 2-14 0,5-5-16 0,2 1-40 16,4 0-81-16,2-4-95 0,6 3-89 0,0-3-133 0,-1-3-157 16,7-1-111-16,-6 0-46 0,6 0 4 0</inkml:trace>
  <inkml:trace contextRef="#ctx0" brushRef="#br0" timeOffset="75202.8">13275 7202 142 0,'0'0'181'0,"0"0"-43"0,0 0-37 16,0-3-23-16,0 3-15 0,0 0-7 0,0-4-2 15,0 4-1-15,0 0-3 0,0 0 0 0,6 0-4 0,-6 0-2 16,0 0-4-16,0-5-3 0,0 5-4 0,0 0-1 0,0 0 2 16,0-2-3-16,0 2-1 0,0-5 0 0,0 5-2 15,0-2 0-15,0 2 0 0,0 0 0 0,0-4-1 0,-6 4 0 16,6-4 3-16,-7 4-1 0,7-4 2 0,-7 0-1 15,7 4 0-15,-6-4 3 0,6 4-1 0,0-3 2 0,-7-1 1 16,7 2 4-16,-6 2 4 0,6-6 7 0,0 6 3 0,0-2 1 16,0 2 3-16,0 0 1 0,0 0 1 0,0-4 1 15,0 4-3-15,0 0-1 0,0 0-1 0,0 0-4 0,0 0-4 16,0 0-8-16,-7 0-7 0,7 0-10 0,0 0-5 0,-7 0-7 16,7 0-6-16,0 0-4 0,0 4-3 0,0-4 0 15,0 2 0-15,7 4 0 0,-7 0-1 0,7 1 2 0,-7 1 0 16,0 2 1-16,6 2-2 0,-6-1 2 0,0 0-1 15,7 3 2-15,-7 1 0 0,0 0 0 0,6-1-1 0,-6 5 0 16,7-5 1-16,-7 5 0 0,7-1-2 0,-1 0 1 16,-6 5 1-16,6-6 0 0,-1 2 0 0,4 3 0 0,-3-5 0 15,-1 6 1-15,-5-4 3 0,0-1-2 0,8 0-1 16,-8 0 0-16,0-3-4 0,0 3 1 0,0-3 1 0,0 0 0 16,0 0 1-16,0-5 0 0,0 2 0 0,-8-2 0 0,8-3 6 15,0 1-1-15,-5-1-2 0,5-3 2 0,-6 0 0 16,6-1 4-16,-9 0 5 0,9-3 5 0,0 0 6 0,-5 5 8 15,-1-5 5-15,6-5 3 0,-13 5 6 0,6-3 2 16,1 0 3-16,-7-1 2 0,-1 0 1 0,2-3-2 0,-8-1 3 16,6-2 1-16,-6 3 0 0,1-5 0 0,1 2-3 0,-2-1-3 15,1-5-4-15,-1 5-3 0,-6 1-7 0,6-1-4 16,7 0-5-16,-7-1-1 0,8 5-6 0,-8 0-6 16,6 4-1-16,2-1-5 0,-1-4-2 0,7 5-1 0,-1-1-5 15,0 4-3-15,1 4-3 0,6-4 1 0,0 3-1 0,0 5-1 16,0-1 2-16,0 0 0 0,6 0 2 0,1 5-3 0,-7-5-3 15,13 3-1-15,-8 2-1 0,3-4 1 0,4 3-1 16,2-4-1-16,-1 4-1 0,0-4 1 0,1 0 3 16,-2 1 1-16,1-4 0 0,0-1 0 0,0 4 1 0,7-7 2 15,-8 4 0-15,2-4 8 0,5 0-2 0,-5 0 1 0,-2-4 0 16,8 4 1-16,-7-7 0 0,7 4 1 0,-8-1-1 16,8-4-6-16,-7 1-4 0,7 0-20 0,-7 4-38 0,0-9-50 15,7 4-49-15,-9-3-49 0,17-4-53 0,-9 1-79 0,7-1-144 16,6 1-70-16,-6-4-30 0,1 4 7 0</inkml:trace>
  <inkml:trace contextRef="#ctx0" brushRef="#br0" timeOffset="76233.84">14252 7067 185 0,'-7'0'247'0,"7"-5"-42"16,-6 5-37-16,6 0-38 0,-7-3-34 0,7 3-26 0,0 0-18 16,-6 0-13-16,6-3-6 0,-7 3-1 0,7 0-3 15,0 0-3-15,0 0-1 0,0-4-4 0,0 4-1 0,0 0-4 16,0 0 1-16,0 0-2 0,0 0-2 0,0 0 0 16,0 0 0-16,0 0 0 0,-6 0 0 0,6 0 1 0,0 0-1 15,-8 0 2-15,8-4 3 0,-6 4 2 0,0 0-1 0,6 0 1 16,-7-3 1-16,1 3 2 0,-7 0 2 0,7 0 1 15,-1 0 1-15,1 0 3 0,-8 0 3 0,14 0 3 16,-6 0 2-16,0 0 0 0,-2 0-1 0,8 0-3 0,-6 0-4 16,6 0-5-16,0 0-4 0,-6 0-3 0,6 0-4 0,0 0-3 15,0 0-3-15,0 0-1 0,0 0-2 0,-7 0-1 0,7 0 1 16,-6 3-3-16,6-3 0 0,0 4 1 0,-7-4 0 16,7 4 0-16,-7-1 1 0,7-3 2 0,-6 8 1 15,6-8 1-15,-6 7 4 0,6-3 3 0,-8 3 4 0,2-4 2 16,6 5 2-16,-6-1 2 0,0 0-1 0,6 0 4 0,-7 1-2 15,7 3-2-15,-7-3-1 0,7 2 1 0,-6 1-1 16,6 1 3-16,0-1-1 0,0 3-2 0,0-3 0 0,0 7-1 16,0-3 1-16,6 0-3 0,-6-1-2 0,7 5-3 15,-7-2 4-15,7-1-3 0,-7 2-4 0,0 0-3 0,0 5-1 16,0-6-1-16,0 2-1 0,0 3-1 0,0-5-9 0,0 6 4 16,0-4 3-16,0-5 0 0,0 5-1 0,0-2 0 15,-7-2 1-15,7-1 0 0,-7-2 1 0,7 2-3 16,0-6 2-16,0 4 2 0,0-5 3 0,0 0 8 0,0-4 10 15,0 1 18-15,0 0 22 0,0-4 27 0,0 0 23 0,-6 4 20 16,6-4 15-16,0-4 10 0,0 4 0 0,0-4-8 0,0 0-17 16,0 1-23-16,-6-1-23 0,6-3-20 0,-7 0-18 15,1-4-15-15,-1 3-11 0,7-3-7 0,-7-1-6 16,1 6-1-16,0-5-2 0,-2-1-3 0,8 2-2 0,-6-1-2 16,0 0-2-16,-1 4-2 0,7 0-1 0,-6-1 0 0,6 4-2 15,-7 1 1-15,7-1 1 0,0 0-3 0,-6 4 1 0,6 0 0 16,-7 4-2-16,7 0 1 0,-6-1 0 0,0 5 1 15,-2-4-1-15,8 3 0 0,-6 3 0 0,6-2-1 0,0 3 2 16,0-4-2-16,6 4 0 0,-6-4 0 0,8 4 1 16,-2-3 2-16,0-1 0 0,1-4 0 0,-1 2-1 0,7-2 3 15,0 0 0-15,1 2 1 0,-2-5 0 0,2 0 2 16,5 0 2-16,1-5 0 0,6 2 0 0,0-5 2 0,-1 1 2 16,2-1 2-16,-1 2-1 0,0-2 0 0,0-3 5 15,-6 4-3-15,-1-4-1 0,1 4-1 0,-7-4-4 0,0 0-5 16,-1 4-14-16,-5-4-23 0,-7 3-66 0,0 2-89 0,-7-2-96 15,-5-1-124-15,-14 3-200 0,0-2-78 0,-13 2-56 16,-20 1-22-16</inkml:trace>
  <inkml:trace contextRef="#ctx0" brushRef="#br0" timeOffset="79608.25">6367 8095 182 0,'-6'0'207'0,"-1"0"-38"0,1 5-36 0,6-5-30 16,-7 0-23-16,7 0-16 0,-6 0-8 0,6 0-5 15,0 0-3-15,0 0-1 0,0-5-5 0,0 5-4 16,0 0-3-16,0 0-3 0,0 0-3 0,0 0-3 0,-7 0-4 16,7 0-1-16,-6 0-3 0,6 0-2 0,-8 0-2 0,2 0-3 15,0 0-3-15,-7 0-1 0,13 0-1 0,-14 0 0 16,14 0 0-16,-5 0 0 0,-2 0-2 0,1 0 3 0,-1 0 4 16,7 0 2-16,-7 0 2 0,7 0 4 0,0 0 3 15,0 0 4-15,0 0 6 0,0 0 3 0,7 0 3 0,-7 0 1 16,0 0 1-16,7 0-4 0,-7 0 0 0,6-2-4 0,6 2-4 15,-5-4-3-15,6 4-5 0,6-4-7 0,-5 4-1 16,6-4-4-16,-7 1-2 0,7 3-3 0,-1-4-1 16,1 0-3-16,-8 4 0 0,8-4 1 0,0 4-1 0,-1-2 1 15,-6 2 1-15,6-6 0 0,-6 6 2 0,1-2 0 0,-1 2-1 16,0-4 0-16,-7 4-1 0,8-3 0 0,-2 3-1 0,-5-4 1 16,0 4-2-16,-1 0 1 0,0 0 0 0,-6-4 0 15,7 4-1-15,-2 0 0 0,3 0-4 0,-8 0-5 16,0-4-8-16,7 4-10 0,-7 0-12 0,5 0-12 0,-5 0-14 15,7 0-11-15,-7 0-10 0,8 0-11 0,-8 4-18 0,-8-4-22 16,8 0-31-16,-7 4-45 0,-5-4-76 0,-1 0-70 16</inkml:trace>
  <inkml:trace contextRef="#ctx0" brushRef="#br0" timeOffset="79857.95">5996 8239 196 0,'-6'4'320'0,"6"-1"-73"0,0-3-71 16,0 4-58-16,6-4-39 0,7 0-25 0,0 0-14 0,6-4-9 16,1 1-4-16,6 3-2 0,7-4-2 0,5 0-4 15,-5 1-2-15,7-1-2 0,4-3 0 0,-5 2-2 0,8 3 0 16,-3-2 0-16,3-4 2 0,-8 5 3 0,6-1 0 16,1-4 1-16,0 6-1 0,-8-6 0 0,2 4 1 0,-8 1-3 15,2-2-3-15,-9 2-3 0,1-1 0 0,-12 4-1 0,-2-4-2 16,2 4-1-16,-8-3-2 0,1 3-1 0,-1 0-3 15,-1 0-7-15,-5 0-8 0,9 0-13 0,-9 0-18 0,0-3-30 16,6-2-59-16,6 5-110 0,-5-7-99 0,6 3-65 16</inkml:trace>
  <inkml:trace contextRef="#ctx0" brushRef="#br0" timeOffset="80795.23">8329 7949 84 0,'-7'0'244'0,"0"0"-29"0,1 0-31 0,6 0-34 15,-6 0-25-15,-1-4-31 0,1 4-23 0,-2 0-17 0,-4 0-8 16,12 0-8-16,-7 0-11 0,0 0-1 0,7 0-11 16,-6 0-1-16,0 4-1 0,-7-4 2 0,0 4-2 0,0 3 1 15,-7-3 5-15,0 4-2 0,1-5 2 0,-1 4 1 16,2 1 0-16,-9-1 2 0,7 0-1 0,0 1-1 0,1 0 2 16,6-1-2-16,0-1-3 0,0 2-3 0,7-4-1 0,-1 0-5 15,7 3-1-15,0-5 0 0,0 4-2 0,0-4-2 16,0 2 3-16,7-4 1 0,-1 4 0 0,7-4 1 0,0 0 3 15,0 0 1-15,6 0 1 0,1 0 3 0,0-4 0 0,-1 4 1 16,7-4 1-16,0-4-1 0,-5 6 0 0,5-5-1 16,-1 3 1-16,-5-4 1 0,-1 0 3 0,-6 6 4 0,-7-3 2 15,8-2 5-15,-14 4 2 0,7-1-1 0,-7 4-1 16,-7 0-3-16,1-4-3 0,-8 8-7 0,-6-4-4 0,2 4-7 16,-15 4-5-16,1-1 0 0,-9-1-2 0,3 6-1 0,5-5 0 15,-6 5 0-15,7-2 0 0,0 1 0 0,5-1 0 16,7 6-1-16,-6-5 1 0,14-1 0 0,-2 1-1 15,1-3 1-15,13 3 0 0,0-3-1 0,0-1 0 0,20 1 1 16,-7-2 0-16,7-2 0 0,-1 0 3 0,7-1-2 0,-6-3 0 16,12 0 2-16,-6-3 0 0,1-1-3 0,-2 0 2 0,1-2 0 15,0-2 0-15,0 1 1 0,1-1 3 0,-1-3 4 16,-7 3 5-16,1-3 3 0,-8 4 3 0,2-4 1 16,-2 0 2-16,-4 3 0 0,-8-2-1 0,0-1-3 0,0 3-4 15,-8 0-3-15,2-1-3 0,-7 5-2 0,0-4-1 0,1 4-2 16,-8 4-1-16,-7-4-2 0,1 4-2 0,1 4-1 15,-7-4-1-15,5 4 1 0,-5 0 0 0,5 0-1 0,8 0 0 16,-1-1-1-16,7 1 1 0,1-2-3 0,4-2-3 16,2 6-7-16,0-4-10 0,6 2-11 0,0-4-13 0,0 4-12 15,6-4-18-15,0 4-13 0,2-4-16 0,4 0-10 0,1 0-12 16,0 0-20-16,0-4-31 0,7 0-48 0,-8 0-73 16,-4-4-84-16,4 6-34 0</inkml:trace>
  <inkml:trace contextRef="#ctx0" brushRef="#br0" timeOffset="81029.72">8146 8008 246 0,'-6'0'325'0,"6"0"-82"0,0-4-78 0,-8 0-65 0,8 4-41 16,-6 0-21-16,6 0-17 0,0-3-7 0,0 3-6 15,0 0-2-15,-6 0-3 0,6 0-1 0,-6 0 0 0,6 0-5 16,-6 0 0-16,-2 0 0 0,2 0 0 0,6 3-1 16,-6-3 1-16,-1 0-2 0,0 4-1 0,1-4-1 0,6 4-3 15,-7-4-4-15,1 0-8 0,6 0-9 0,-6 0-16 0,6 0-23 16,0 0-29-16,0 0-47 0,-8 0-64 0,8-4-91 16</inkml:trace>
  <inkml:trace contextRef="#ctx0" brushRef="#br0" timeOffset="81560.7">8388 7883 65 0,'0'0'269'0,"0"0"-37"0,0 0-42 0,0-4-38 0,-7 4-37 0,7-3-29 15,-8 3-19-15,8-4-11 0,0 4-7 0,-5 0-4 16,5 0-2-16,-7-2-2 0,1 2-2 0,-1 0-5 15,0 0-4-15,7 0-1 0,-6 0-3 0,0 0-4 0,-1 0-1 16,-6 2-1-16,0 2-2 0,-1-1 0 0,2 1 2 0,-2 0-1 16,2 4 1-16,-8-4 2 0,7 3-1 0,1 0 2 15,-8-4 1-15,6 5 1 0,1-1 2 0,1 1 2 0,-2-2 1 16,2 2 3-16,-2-1-1 0,8 5-1 0,-7-2-2 16,0-2 0-16,6 2 0 0,-5 5-2 0,4-1-1 0,2 2 2 15,0-3 5-15,-1 7 2 0,7-3 1 0,-6 2-1 0,6-1 0 16,0 1-2-16,0 0-1 0,6 2-1 0,-6-2-1 15,13-1-4-15,-7 0 5 0,8 0-3 0,5 1-3 0,-5-1-1 16,12-4-1-16,-8 2-8 0,9-2-1 0,-1-3 1 16,7 4-6-16,-7-4 4 0,6 0 1 0,1-4 1 0,6 0-1 15,1 1 5-15,-2-1-3 0,8-3-3 0,0-1-2 0,6-3-2 16,-1 4-3-16,2-4-6 0,5-4-17 0,-5 4-32 16,6-3-32-16,-7-1-35 0,-1-3-37 0,7-1-42 15,-4-3-73-15,3 0-114 0,-11 0-89 0,0-3-40 0,-8-1-8 16</inkml:trace>
  <inkml:trace contextRef="#ctx0" brushRef="#br0" timeOffset="81841.86">9096 7755 101 0,'0'-3'487'0,"15"-4"-27"0,-2 2-164 0,6 2-125 16,8-1-70-16,5 4-36 0,7 0-14 0,0 0-5 16,7 0 0-16,-1 7 4 0,7-2 1 0,7 5-4 0,-6 1 0 15,4 1-2-15,-4 2-4 0,5 4-2 0,-12 4 3 0,0-4-4 16,-8 8 1-16,-5-3 4 0,-13 2-2 0,-7 4 0 16,-13 0-2-16,-7 1-2 0,-6-1-7 0,-13 4-1 0,-12 0-4 15,-9 3-5-15,-4-2-5 0,-8-1-12 0,-13 0-19 16,7 3-26-16,-6-7-29 0,6 0-36 0,-1-2-41 0,8-1-68 15,-1-5-111-15,0 1-96 0,1-4-64 0,5 1-28 0</inkml:trace>
  <inkml:trace contextRef="#ctx0" brushRef="#br0" timeOffset="84888.05">4739 8880 48 0,'-8'0'99'0,"8"0"-27"0,-6 0-21 16,6 0-16-16,-6 4-11 0,6-4-3 0,-6 0 4 15,6 0 9-15,-8 4 12 0,1-4 10 0,2 3 12 0,-2-3 5 16,7 3 3-16,-13-3 1 0,6 0-4 0,1 4-9 16,0-4-9-16,0 0-11 0,-2 0-9 0,2 5-5 0,0-5-4 15,6 0-4-15,0 0 0 0,-7 0-1 0,7 0 2 0,0 0 3 16,0 0 0-16,0 0 1 0,0 0 2 0,0 0 1 16,0 0 0-16,0 0 0 0,0 0 0 0,0 0-2 0,0 0-1 15,0 0-2-15,0 0-2 0,0 0-3 0,0 0-2 16,0 0 1-16,0 0-3 0,0 0-2 0,0 0 0 0,0 0-1 15,-7 0 2-15,7 0 0 0,0 0 2 0,0 0 0 0,0 0 2 16,-6 0-2-16,6 0 1 0,0 3 0 0,-7-3-1 16,7 0-2-16,0 0-2 0,-6 0-3 0,6 3-2 15,-6-3-1-15,-1 0-2 0,7 4-3 0,-7 0-1 0,0-1 0 16,-5 1-1-16,4 0 1 0,-4 0 0 0,6 3 0 0,-1-4-1 16,1 4 3-16,-7 1 1 0,7-1 2 0,-2-3 0 0,2 6 1 15,-7-2 0-15,13-4 0 0,-14 7-1 0,8-4-2 16,6 0 0-16,-13 2-2 0,13 1 1 0,-6-3 0 15,-1 1-1-15,7 3 2 0,0-4 0 0,0 0 1 0,7 4 1 16,-1-4 0-16,-6 0 0 0,13 5-1 0,-7-5 1 0,8 1 0 16,-7-1 1-16,5-4 0 0,-4 5-1 0,11-5 1 15,-13 5-3-15,7-5 1 0,7 1 1 0,-8-4 1 0,2 3 2 16,5-3 2-16,-6 0 2 0,1 4 3 0,-2-4 5 16,2-4 4-16,-2 4 4 0,1-3 4 0,-6 3 6 0,5-4 6 15,3-3 1-15,-3 3 3 0,2-3 3 0,-2 0 3 0,1 0 3 16,1-5 1-16,-3 1 0 0,4 5 0 0,-3-6 1 15,8 1 0-15,-7 0 0 0,0 1-3 0,0-2-5 0,1 5-4 16,-2-3-4-16,-5 1-4 0,-1 2-8 0,0 4-5 16,1-1-5-16,0 4-6 0,-7-4-6 0,5 4-3 0,-5 0-3 15,7-4-3-15,-7 4-4 0,0 4-1 0,0-4-1 0,8 4 0 16,-8 0 1-16,6-1 0 0,-6 1 1 0,0 3 1 16,6-2 1-16,-6 1 1 0,0-2 0 0,0 3-2 0,0-3 2 15,7 4 1-15,-7-5 1 0,0 1 0 0,7-4-1 16,-7 3 1-16,0-3-1 0,6 4 2 0,-6-4 0 0,7 0-1 15,-7 0 0-15,0 0 3 0,6 0 0 0,-6 0 0 16,6-4 2-16,1 1-1 0,0-1-1 0,4 1-1 0,4-1-1 16,-2-4-1-16,0 5-2 0,0-1 0 0,-7 0 0 0,8 0 0 15,-8 2-1-15,0 2 0 0,1-5-1 0,-7 5 0 0,6 0-1 16,-6 0 0-16,7 5 0 0,-1-3-1 0,1-2 0 16,4 8 0-16,-2-4 2 0,-3-1-3 0,-1 1 2 15,10 4 1-15,-9-5 0 0,7 4 1 0,-7-3 1 0,8-1-3 16,-8 1 0-16,0 4 1 0,2-5-4 0,-2 1-3 0,5-1-10 15,-3 2-13-15,-8-3-19 0,7 2-18 0,-2-4-24 16,3 4-23-16,-2-4-17 0,0 0-14 0,2 4-10 0,-2-4-7 16,-6 0 2-16,6-4-1 0,-6 4-8 0,0-4-24 15,-6-2-47-15,0 1-77 0,-8-2-77 0,-5-4-39 0</inkml:trace>
  <inkml:trace contextRef="#ctx0" brushRef="#br0" timeOffset="85075.51">4568 8803 126 0,'-20'-7'468'16,"8"3"-76"-16,-1 0-130 0,7 1-103 0,6 0-60 0,-7-1-30 15,1-1-15-15,0 5-10 0,6-3-6 0,0 3-8 16,0 0-5-16,6 0-8 0,7 0-12 0,-7 0-12 0,7 0-10 16,-1 3-12-16,3-3-12 0,-3 5-14 0,8-1-15 15,-1-1-21-15,-5-3-34 0,6 3-52 0,-2 1-89 0,-5-4-90 16,6 4-49-16</inkml:trace>
  <inkml:trace contextRef="#ctx0" brushRef="#br0" timeOffset="85372.36">5436 8788 203 0,'0'-3'455'0,"0"0"-102"0,0 3-125 16,0 0-95-16,0-4-54 0,0 4-29 0,0 0-17 0,0 0-10 16,0 0-7-16,0 4-4 0,0-1-2 0,0 0-2 0,0 5 0 15,0-1-2-15,0 1 0 0,0 2 0 0,0 1 3 16,0 0 0-16,0 3 2 0,0-2-3 0,0 3 1 0,0-1 3 16,0-3 2-16,0 4-1 0,6 0-1 0,-6-5 0 15,7 2 0-15,-1-2 2 0,-6 1 0 0,6-3 0 0,2 3-1 16,-2-4-3-16,0 0 1 0,-6 2-1 0,6-3-1 0,1-2-2 15,6 0-2-15,-6 3-2 0,-1-7-3 0,8 4-2 16,-2 0-9-16,8-4-12 0,-1 0-14 0,-5 0-17 0,12 0-26 16,-7-4-37-16,1 0-55 0,-1-3-85 0,0-5-116 15,1 5-51-15</inkml:trace>
  <inkml:trace contextRef="#ctx0" brushRef="#br0" timeOffset="85528.66">5507 8803 262 0,'-20'-7'459'0,"2"3"-106"0,-9 0-138 0,14 4-92 16,0-3-54-16,-2 3-28 0,10-3-16 0,-1-1-12 0,6-1-11 16,0 5-9-16,0-3-11 0,11 3-13 0,4-3-15 0,-2-1-21 15,7 0-30-15,0 1-33 0,-2-2-46 0,2 2-57 16,-7-4-82-16,7 2-58 0</inkml:trace>
  <inkml:trace contextRef="#ctx0" brushRef="#br0" timeOffset="85700.33">5599 8661 99 0,'-7'-4'418'0,"0"-1"-76"0,1 2-101 0,-1 3-92 16,1-3-57-16,6 3-32 0,-6 0-17 0,6 0-9 0,0 0-4 16,0 0-5-16,0 0-5 0,0 0-4 0,6 3-4 15,-6 0-5-15,6 6 0 0,1-3-3 0,-1 2 0 0,-6 3-2 16,7-4 2-16,0 4-1 0,-1-4 2 0,0 4-3 0,8 1-1 16,-2-2-4-16,2 2-5 0,-8-1-8 0,7 0-10 15,0-1-13-15,0 1-13 0,1 1-22 0,-8-2-35 16,0 1-48-16,1-3-62 0,-7-1-95 0,0 1-66 0</inkml:trace>
  <inkml:trace contextRef="#ctx0" brushRef="#br0" timeOffset="86059.62">5461 8880 411 0,'0'0'359'0,"0"0"-113"15,8 0-100-15,-8 0-62 0,12 0-38 0,-6 0-18 0,8-4-8 16,5 4-2-16,1-4 3 0,6 1 2 0,0 3-1 0,0-4 0 15,7-4-2-15,6 6 2 0,0-6-2 0,-7 1 0 16,8-1 0-16,-1 1 0 0,-7 0 5 0,-6 0-1 16,7-1 2-16,-14 1-1 0,7 3 1 0,-12-3 2 0,5 4 4 15,-6-6 2-15,-7 6 5 0,7 0 1 0,-13 3 2 0,7-4-1 16,-7 4-3-16,6 0-3 0,-6 0-7 0,0 4-7 0,0-4-7 16,0 3-6-16,0-3-4 0,0 3-4 0,-6 2 0 15,6-1 0-15,-7-1-1 0,7 4 1 0,0 0-1 16,0 1 1-16,0-4 0 0,7 3 0 0,-7 0-3 0,6-4 2 15,-6 1 0-15,7 4 1 0,-7-5 0 0,6 1 1 0,1 0-1 16,0 0 1-16,-1-4 2 0,-6 2 0 0,6-2-1 16,8 0-3-16,-8 0 3 0,1 0 0 0,-1-2 1 0,0 2 2 15,8-4 0-15,-8 4 1 0,0-4-1 0,1 4 4 16,0 0-2-16,-7-4-1 0,0 4-5 0,6 0-11 0,-6 0-18 16,0 0-19-16,6-3-20 0,-6 3-25 0,0 0-29 0,0-4-37 15,0 4-54-15,0-4-67 0,7 0-100 0,-7 4-50 16</inkml:trace>
  <inkml:trace contextRef="#ctx0" brushRef="#br0" timeOffset="86200.38">6373 8799 142 0,'8'0'493'0,"-2"-3"-60"0,0 3-143 0,1 0-116 0,-2 0-75 16,3-4-45-16,-1 4-27 0,-2 0-21 0,2 0-21 15,7 0-22-15,-2 0-36 0,2 0-75 0,-1 0-152 0,0 0-88 16,0 4-55-16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17T04:19:24.9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5266 1315 29 0,'-6'-5'211'0,"6"3"-50"0,-6-2-44 15,-2 1-35-15,2-2-20 0,0 5-14 0,6-3-8 0,-7-1-6 16,0 0-5-16,1 0-2 0,-1-3-5 0,7 7 0 0,-6-7 0 16,6 4 3-16,-6-1 2 0,6 0 1 0,0 0 4 0,0 1 1 15,0-1-1-15,0 4-2 0,0-3-4 0,0-1-3 16,0 4-2-16,0-3 0 0,0 3-2 0,0-4 1 15,0-1 3-15,0 5 2 0,0 0 3 0,0 0 3 0,0-3 3 16,0 3 3-16,0 0 0 0,-7 0 1 0,7 0-1 0,-8-3 0 16,8 3 1-16,0 0-3 0,0-4-1 0,0 4-1 15,0 0 0-15,-5 0 2 0,5 0 2 0,0 0 0 0,-6 0 0 16,6-4 0-16,0 4 1 0,-9 0-2 0,9 0-4 16,0 0-5-16,-5 4-6 0,5-4-2 0,-6 0-5 0,6 4-4 15,-7-4-3-15,1 3-1 0,-1 0 0 0,1 6 0 0,-1-2-1 16,-5 0-1-16,-2 0 0 0,8 1-1 0,-7 2 1 15,0 1 0-15,0 5 1 0,-2-7-2 0,4 8 1 0,-3-3 0 16,2 1-1-16,-1-1 0 0,-1 1 1 0,2 0-1 16,-3 2 1-16,3 2 0 0,-1-4 3 0,0 2 5 0,1 2 4 15,-2 0 4-15,1-4 2 0,0 2 4 0,0-3 7 0,0 5 6 16,-1-7 3-16,1 3 4 0,6-5 4 0,2 1 5 16,5-3 9-16,-6-5 12 0,6 1 15 0,0 4 20 0,0-8 19 15,0 0 16-15,0 0 12 0,6 0 4 0,-1 0 0 16,2-8-10-16,1 4-16 0,4-3-23 0,-5-1-26 0,6-3-21 15,0 1-17-15,0-1-10 0,0-5-11 0,1 6-6 0,-2-9-6 16,1 4-4-16,0-2-1 0,6 2-2 0,-5-3-4 16,-1-1-3-16,-6 1-2 0,6-1 2 0,-7 2-1 0,0-2 1 15,8 1 0-15,-14-1-3 0,6 2 1 0,-1 0-4 0,-5 3 2 16,0 3 0-16,8 0 1 0,-8 1 0 0,7-2 0 16,-7 5 4-16,0 0-1 0,0 4 3 0,0-6-4 0,0 6-1 15,0 3 0-15,0-3-1 0,0-1 0 0,5 4-2 16,-5 0 2-16,0 0 0 0,0 0 0 0,8 0-1 0,-8 0-1 15,6 7 0-15,1-4-1 0,-1 6 1 0,1-2 0 16,-1 0 0-16,8 4 0 0,-8 0 2 0,7-1 1 0,0 5 1 16,0-1 1-16,-2 3 1 0,4-3-2 0,5 1 3 15,-8-1-1-15,8-3 0 0,-1 3 0 0,-5-3-1 0,5 4 0 16,-7-5-1-16,2 2 0 0,6-1 0 0,-8 0-1 0,2-3 0 16,-1 3 0-16,0-4 0 0,-6 0 0 0,-1 1 0 15,5-5-1-15,-2 4-1 0,-9-2-2 0,6-3-3 0,-1 2-7 16,-5 0-14-16,8 0-26 0,-8-4-44 0,7 3-59 15,-7-3-68-15,6 4-60 0,1-4-55 0,-1-4-54 0,-6 4-70 16,0-3-105-16,0-1-55 0,-6 0 0 0</inkml:trace>
  <inkml:trace contextRef="#ctx0" brushRef="#br0" timeOffset="921.65">4993 1406 86 0,'-7'-4'306'0,"7"4"-62"0,-6 0-57 0,6 0-49 0,-7 0-34 15,7 0-21-15,0 0-13 0,0 0-10 0,0 0-8 16,0 0-7-16,0 0-6 0,0 4-7 0,0-4-6 0,0 0-6 15,0 0-7-15,0 0-4 0,0 4-4 0,0-4-2 16,0 0 0-16,0 4-2 0,7-1 2 0,-7 1 4 0,0 0 5 16,0 2 3-16,0-1 5 0,-7 2 1 0,7 4 3 0,0-3 2 15,-7 3 1-15,7 0 0 0,-6-1-3 0,6 5 2 16,0-1 1-16,-6 1 1 0,6-1 0 0,-8 1 1 16,8 4 0-16,0-4 4 0,0 3 0 0,0-3-2 0,0 3-1 15,8 1 0-15,-8-5-2 0,6 4 0 0,-6-2 0 0,0 1-5 16,6-2-2-16,-6-1 4 0,7 5 1 0,-7-5 4 0,0 5 3 15,0-5 7-15,7 1 15 0,-7 3 10 0,6-3 8 16,-6 0 2-16,0 0 0 0,0-1 2 0,0 1-1 16,0-1-1-16,0 1-9 0,0 0-6 0,0 0-3 0,7-1 0 15,-7 4-1-15,0-3-4 0,0 4-3 0,0-5-5 0,0 4-6 16,0 0-6-16,-7 1-6 0,7-1-4 0,0 1-2 16,0-4-1-16,0 2-1 0,0-2-1 0,7 3-1 0,-7 1 3 15,0-4 2-15,6 2 0 0,0-1-1 0,1 2 4 0,0 0 6 16,-7-4 3-16,6 5 2 0,-1 0 2 0,3-5-2 15,-8 4 9-15,7 0-5 0,-7 1-4 0,0-5-8 0,5 5-3 16,3 0-4-16,-8-2-4 0,6 2-1 0,-6-1-12 16,7 1 3-16,-1-1 1 0,-6 0 1 0,7-3-3 0,-1 3 1 15,-6 0-1-15,6 1 1 0,-6-2 0 0,8 2-2 0,-8-4 0 16,0 3-1-16,6 1 1 0,-6-5 0 0,0 5 2 16,0-4-2-16,0 2-1 0,0-2 3 0,0 3 0 0,0 1 0 15,0-1 0-15,0-3 0 0,0 4-1 0,0-5 2 16,0 3-2-16,0-2-1 0,0 5 1 0,0-2-2 0,0-4-1 15,0 1 0-15,6 3 1 0,-6-3-2 0,7-1 0 0,-7 1 0 16,0-1-1-16,6-3 0 0,-6 5 0 0,0-2-2 16,7 1 0-16,-7-1 1 0,6-2 1 0,-6 2 0 0,7-3 0 15,-7 3-1-15,0 2 1 0,6-2 3 0,-6 1-2 16,5-1 0-16,-5 1-1 0,0 0 0 0,0 3 1 0,9 0 0 16,-9-3-1-16,0 2 0 0,0 2 0 0,6 0 0 15,-6-2 0-15,0 3 0 0,5-3-4 0,-5 2 1 0,8-1 1 16,-8 0 1-16,7 2 2 0,-1-3-1 0,0 2 0 0,-6-1 0 15,7-3 4-15,-1 3 0 0,1 0-3 0,0 0-1 16,-7 1 0-16,0-2 2 0,6 3 0 0,-6 1-1 0,0-2-5 16,0 3 3-16,0-4 1 0,0 3 3 0,0 2-1 0,-6-1 0 15,6 0 1-15,0 0 0 0,-7-4 3 0,7 4-2 16,-7-1 1-16,7 2-1 0,0-1-2 0,0 0-2 0,0-4 1 16,0 4 2-16,0-2 0 0,0 1-1 0,0-4-1 15,0 3-1-15,-6-2 2 0,6 0 0 0,-7 1-1 0,7-2-1 16,0 2 1-16,-6-5 1 0,6 5-2 0,-6-5 1 0,6 1 1 15,0-4-1-15,-7 4-1 0,7-4 2 0,-8 0-3 16,8 0 0-16,-5-1 1 0,5-2 0 0,0-1-2 0,-6 1 0 16,6-5-1-16,-9 0-15 0,9 5-33 0,0-8-56 15,0 4-74-15,0-4-70 0,9 0-66 0,-3-4-88 0,-1 4-150 16,10-8-105-16,-9 8-36 0,0-3 17 0</inkml:trace>
  <inkml:trace contextRef="#ctx0" brushRef="#br0" timeOffset="2186.98">5299 4524 42 0,'-8'-3'301'16,"-4"3"-53"-16,-1-4-55 0,7 4-53 0,-8-4-39 0,2 4-26 15,5-4-15-15,-6 4-8 0,6-3-6 0,-5 3-4 16,5-4-5-16,-1 4-2 0,3 0-6 0,-10 0-3 0,10-3-5 16,-1 3-8-16,-7 0-4 0,6-4-3 0,1 4-5 0,-7 0-1 15,7 0 0-15,-2 0 1 0,2 0-1 0,-7 0 1 16,13 0 1-16,-6 0 1 0,-1 0 3 0,7 0 2 0,0 0-1 16,0 0 2-16,0 0 1 0,7 0-1 0,-7 4 2 15,6-4-1-15,-6 0-3 0,13 3 0 0,-7-3 5 0,2 0 1 16,4 4 4-16,1-4 4 0,7 3 2 0,-9 1 3 0,17 0 3 15,-2 0 3-15,0-4-2 0,13 3 0 0,1 1-2 16,5-1 0-16,1-3-2 0,13 5 0 0,-8-5-1 0,14 2 0 16,1-2-2-16,-1 0-2 0,0 4-2 0,6-4-4 15,-6 0-2-15,8 4-2 0,-2 0 3 0,0-1-5 0,2 1-4 16,-3 0-2-16,9 0-1 0,-1-2 2 0,1-2-1 0,-1 5-2 16,6-2-5-16,-5 1 4 0,6-1 0 0,6-3 2 15,-7 4 1-15,1 0-1 0,6-4 0 0,-6 0 1 0,11 3 1 16,-3-3 1-16,4 0 3 0,-6 0 2 0,8 0 2 15,-2-3 2-15,1 3 1 0,-1 0 0 0,-6-4 2 0,1 0-1 16,-1 4-2-16,0 0 0 0,-6-3-6 0,7 3 0 0,-8 0-1 16,1 0 0-16,7 0-2 0,-7 0-1 0,6 0-1 15,-7 0 2-15,7 0 2 0,0 0 1 0,0 0-4 16,8 0 1-16,-2 0 1 0,1 0 1 0,-1 0-2 0,8 0-3 16,-7 0-1-16,6 0-1 0,7 0 3 0,-7 0-1 0,7-4-1 15,0 4-1-15,-2-3 2 0,9 3 3 0,0 0 2 16,-2 0 0-16,3-5 0 0,-8 5 1 0,-1 0 1 0,1-2 0 15,-7 2-2-15,-7-4-4 0,8 4 0 0,-7 0 0 0,-1-4-1 16,-6 4 1-16,0 0 2 0,0 0 0 0,-5 0 1 16,5 0 1-16,-7-4 0 0,2 4 0 0,5 0 0 0,-6 0 0 15,-1-3-5-15,1 3 0 0,6 0 1 0,-1-4-3 16,1 4 0-16,2 0 0 0,-2 0 0 0,6-4 0 0,-5 4 0 16,6 0 0-16,0 0-1 0,-7-4 2 0,6 4-1 0,-5 0-1 15,-1-2 1-15,6 2 0 0,0 0 0 0,2 0 2 16,-7-5 1-16,5 5-2 0,1-3 3 0,-2 3 2 0,-4 0 0 15,7 0 0-15,-2-4 0 0,1 4-1 0,-7 0 1 16,0 0 1-16,7 0-4 0,-7 0 0 0,7 0 1 0,0-3 0 16,0 3 0-16,-1 0-2 0,1-4 0 0,0 4 0 15,6-4 0-15,-6 4-2 0,6 0 0 0,-7-4 0 0,8 4 0 16,-7-3 0-16,0 3 0 0,-1 0 0 0,1 0 1 16,-2 0 0-16,4-4-1 0,4 4 0 0,-7-3 1 0,8-1 0 15,-7 4 0-15,5-3 1 0,2-1-1 0,-1-1 1 0,1 5-1 16,-8-3 1-16,-5 0-1 0,5 3 0 0,-6-4-1 0,0 0 0 15,1 4-1-15,-7-3 0 0,6 3 0 0,-6-3 0 16,0 3-1-16,-1-5 2 0,-7 5 0 0,9-4 1 16,-2 4 2-16,-5 0-2 0,-1-3 1 0,0 3 1 0,1 0-1 15,-8-5-1-15,0 5 1 0,1 0-1 0,-7 0 0 0,0-3 1 16,8 3-2-16,-8-3 1 0,0 3 0 0,6-4 0 16,-6 4 1-16,7-4-2 0,0 1 0 0,-1-1-1 0,1 4 1 15,0-4 1-15,-2 0-1 0,3 1 0 0,4-4 0 16,-4 3 2-16,-1 1 1 0,5-5 2 0,-4 4 0 0,-2 1-1 15,-12-4 0-15,7 3 1 0,-15-3 0 0,0-1 0 0,-4 5 0 16,-8-5-1-16,-6 5 1 0,-1-5 3 0,-12 1 2 16,-1 2-2-16,-5-1-1 0,-8-2 0 0,-6-3-3 0,-6 4-2 15,-14-4-2-15,-6 4-4 0,-13-4-1 0,-7 4 0 16,-6 0 1-16,-6-1 2 0,-1 1 2 0,0-1 3 0,7 5 2 16,7 0 1-16,11-2-1 0,9 5 0 0,5-3 0 0,7 3 1 15,13 3-4-15,0 2-1 0,13-2 0 0,7 0-3 16,5 1 2-16,15 3-2 0,5-3-9 0,1 4-12 0,13-5-12 15,0 4-10-15,6-3-12 0,0 3-8 0,-7 1-6 16,7-1-4-16,-12 0 6 0,-2-4 10 0,-5 5 12 0,-7-1 8 16,-13 1 9-16,1 3 11 0,-8-4 6 0,-6 1 5 15,-13-1 2-15,-6 4 1 0,-14 0 3 0,-6-4 0 0,-7 0 1 16,-12 5-5-16,-7-5-9 0,-7 0-16 0,-12 4-24 0,-2-4-32 16,-4 1-64-16,-15-2-130 0,1-1-106 0,-15-2-63 0,-10 1-33 15</inkml:trace>
  <inkml:trace contextRef="#ctx0" brushRef="#br0" timeOffset="3030.53">10707 4492 92 0,'-19'0'238'0,"-1"3"-41"16,-6-3-46-16,5 0-48 0,2 0-42 0,0 0-25 0,6 4-18 15,-6-4-5-15,-1 0-8 0,7 3-3 0,-7-3-2 0,8 0-1 16,-3 0 1-16,3 0-6 0,0 0-7 0,4-3-9 16,-4 3-19-16,6-4-36 0,-1 4-43 0,-6-3-58 15,0-1-95-15</inkml:trace>
  <inkml:trace contextRef="#ctx0" brushRef="#br0" timeOffset="6545.33">5142 4410 37 0,'0'-3'269'0,"7"-1"-64"0,-7 4-51 0,0-3-46 16,6 3-33-16,-1-4-16 0,4 4-11 0,-3-4-5 15,-1 0-5-15,3 4-5 0,5-3-4 0,0-1-4 16,0 1-2-16,0 3-7 0,7-4-2 0,-1 4-5 0,-7 0-2 16,2-3-2-16,6 3-3 0,-8 3 1 0,2-3-3 0,-1 0 0 15,0 4-1-15,0-1-1 0,7-3 0 0,-9 4 2 16,10-1 1-16,-8 1-1 0,7-4 1 0,-8 4 0 0,8 0 0 15,0-1 0-15,5-3 0 0,-5 4-1 0,7-4-1 16,-1 0 0-16,6 3 1 0,1-3 0 0,-1 0-1 0,7 0-1 16,1 0 1-16,-8 0-1 0,7 0-1 0,0 0-2 0,-7 4-2 15,8-4-1-15,-7 0-2 0,-1 3-4 0,7-3-1 16,0 0-1-16,-7 4 2 0,8-4 1 0,-1 0 1 0,-1 0 2 16,1 4 3-16,8-4 3 0,-3 0 4 0,3 0 1 15,-1 0-1-15,-1 0 1 0,1 0 1 0,6 0 0 0,0 0-2 16,1 0 0-16,-2 0-1 0,-5 0-2 0,7 0 1 0,-8 0 1 15,7 0-1-15,-7 0-1 0,-5 0 3 0,5 4-1 16,-6-4 1-16,1 3 0 0,-3-3 0 0,3 4 0 16,0-4 2-16,-1 4-2 0,0-4 0 0,0 0 2 0,0 3-1 15,6-3 1-15,-6 0 1 0,1 3 1 0,-1-3-1 0,0 0 0 16,0 0-1-16,0 0 1 0,0 0 0 0,-6 5 1 0,6-5-1 16,-6 0-3-16,-1 3 0 0,1-3 2 0,6 4 0 15,-7-4 1-15,1 5-3 0,-1-5 1 0,8 3-1 16,-7-3 1-16,-1 0-1 0,7 3 2 0,-7-3-1 0,7 0-1 15,1 0 0-15,-7 0 1 0,5 0-1 0,1 0 1 0,0 0 0 16,-6 0 1-16,6 0 0 0,-1 0 1 0,3 0 3 0,4 0-1 16,-6 0 0-16,1 4 1 0,-2-4-1 0,-5 0 1 15,6 4-4-15,-7-4 0 0,1 3-1 0,7-3-1 0,-8 3 2 16,1-3-2-16,-1 5 0 0,7-5-2 0,1 0 2 16,-2 4 1-16,0-4 0 0,2 0 0 0,0 0 0 0,-1-4 1 15,0 4-2-15,0 0 2 0,5 0-1 0,-4 0 0 16,6-5-1-16,-1 5 0 0,-5 0-1 0,5 0-2 0,-6 0 0 15,7 5-3-15,-13-5 0 0,6 0-1 0,-7 4-1 0,1-1 0 16,-1-3 0-16,1 4 1 0,0-1 1 0,0 1 1 16,-1-4 1-16,-6 3-1 0,13 1 1 0,-6-4-3 0,5 4-1 15,2-4 0-15,-7 4 0 0,6-4-2 0,-1 0 3 16,9 0 0-16,-2 0 1 0,-6 0 3 0,7 0 2 0,0 0 0 16,-1 0 1-16,7 0 0 0,-7 0 0 0,1 0 0 0,6 0 0 15,-6-4 0-15,13 4 0 0,-7 0 0 0,-1 0 0 16,7-4 0-16,2 4 0 0,-9-4 0 0,9 4 0 0,-1-3 1 15,-1 3-1-15,-6-4-1 0,7 4-1 0,-7-3 0 16,0-1 0-16,1 4 1 0,-8-3-1 0,1-1-2 0,-1 4 2 16,1-5 1-16,-1 5 1 0,1-3-3 0,-1 3 1 0,2-3-1 15,-2 3-1-15,1 0-3 0,-1-4-2 0,1 4-3 16,-1-4-2-16,1 4-1 0,-1-3-4 0,-6 0 1 16,7 3 2-16,-7-5 4 0,7 1 5 0,-7 4 7 0,-1-3 4 15,9-2 7-15,-8 5 3 0,0-3 2 0,0 0 1 0,-6 3 0 16,-1-4-4-16,1 4-3 0,-7 0-2 0,0-4-4 0,0 4-3 15,-7 0 2-15,8 0-2 0,-15-3-1 0,8 3-1 16,0 0 1-16,-1 0-1 0,1 0 1 0,-8 0-1 16,8 0 0-16,-7-4 2 0,1 4 0 0,-2-4 0 0,2 4-1 15,-3-4 1-15,9 4 1 0,-6-3-1 0,0 3-1 0,4-4 0 16,-4 1-1-16,-1 3 1 0,7-4 1 0,-8 1-1 0,8-1 0 16,-7 4 0-16,0-4 0 0,0 0 0 0,0 4 0 15,0-3 0-15,7-1 0 0,-7 1 0 0,5-1 0 16,-4 1-4-16,6-1 2 0,-7 0 2 0,6 0 0 0,0-3 0 15,1 3 3-15,0-2 0 0,6 1 1 0,1-2 3 0,-9 2-2 16,9-1-1-16,-1 3-1 0,-6-2 0 0,-1-2-2 16,1 3-1-16,-1-3 0 0,0 3-1 0,-6 1 1 0,7-1-1 15,-7-3 1-15,0 3 1 0,0-3 0 0,0 3-1 0,0-3 0 16,1 4 1-16,-2-5-1 0,2 4 2 0,-2-3 1 16,1 3-1-16,0-2 4 0,0-2-2 0,1 0 0 0,5 5-1 15,-6-4 1-15,6-1-2 0,-5 1-2 0,-2 2 1 16,2-2-1-16,5 1-1 0,-12-2 1 0,6 0 0 0,7 5-1 15,-8-3 1-15,2-2 2 0,-8 0-2 0,7 1 0 0,0-1 1 16,0 2 0-16,-1-2-1 0,2 1 2 0,-1-1 0 16,0 1 0-16,0-4 1 0,7 4 0 0,-7 0 1 0,6-1 0 15,-6-4 2-15,1 5-2 0,-2-1 1 0,2-2-1 16,-2 3 1-16,1-5 0 0,1 2-1 0,-2 3 1 0,1-4-2 16,0 3 1-16,1-3 3 0,-1 4-2 0,-1-4-1 0,2 4 1 15,6-5-1-15,-8 2-1 0,0 3 0 0,3-5-2 16,-3 4 0-16,8-2 1 0,-7-1-2 0,0 0 0 15,0 4 1-15,7-4 2 0,-8 0 0 0,1 0 1 0,1-1 3 16,-1 6 2-16,0-5 2 0,-1-1 2 0,2 2 1 0,-8-2 2 16,7 5 1-16,1-4 2 0,-8-4-3 0,7 4-1 0,-6 0-1 15,-2 1 0-15,9-1 2 0,-7-4-1 0,-7 5 0 16,6-5 1-16,1-1-1 0,-7 3 0 0,6-3 0 16,-6 5-1-16,6-3-2 0,-6-1 0 0,0 0-3 0,0 4-1 15,0 1-1-15,0-2 0 0,0 2-2 0,7-5 0 0,-7 3 0 16,7 3-1-16,-7-3 2 0,0 4-3 0,6-3 2 15,0 0-3-15,2 0 2 0,-2 1-2 0,-6-2 1 0,6 2 1 16,1-5 2-16,-1 4 2 0,0 1 3 0,1-2 2 16,-7 1 3-16,7 0 4 0,-7-1 0 0,5 2-1 0,-5 3 0 15,0-5-3-15,7-3-3 0,1 9-2 0,-2-5-4 0,0 0-4 16,8 0 0-16,-8 0-1 0,0 4-1 0,1-4 0 16,-1-1 1-16,1 1 0 0,6 0 0 0,1 0-1 0,-3 1 0 15,3-2 1-15,-1 1-1 0,0 0 0 0,-7 1 0 16,8-2 0-16,-2 2 1 0,-4-1 1 0,4-1-2 0,1 5 1 15,-7-4 0-15,8-1-1 0,-9 2-1 0,10-1 0 0,-9 1 0 16,7 2 0-16,-6-3 0 0,6 0 0 0,-1 0 0 16,-4 4 0-16,4-4 0 0,-7-1 0 0,10 1 0 0,-2 4 0 15,-7-4 0-15,1 4 1 0,6-1 1 0,-7 2 3 16,0-2 0-16,2 1 0 0,4 3 2 0,-5-4 4 0,-1 1 3 16,1 4 1-16,0-5 0 0,-1 5 0 0,-6-5 0 15,6 5 1-15,-1-1 0 0,-5 0-2 0,9-4-5 0,-3 6 0 16,-1-6-1-16,-5 5 0 0,8-5-1 0,-1 0-1 0,-1 5-2 15,1-5 1-15,-7 2-1 0,6-2 2 0,0 1-3 16,1-1-3-16,6 1 1 0,1 0 1 0,-2-4 0 0,1 3-1 16,-1 1 0-16,2-4-2 0,0 0 2 0,-2 4 0 15,2-4 0-15,-2 3-1 0,1-2 0 0,-6 3 0 0,6-5-1 16,0 4 1-16,-6-2 1 0,6-1-1 0,-7 0 0 0,1 4 2 16,-1-4 1-16,1 0-3 0,5 3 1 0,-4-7-1 15,4 5 0-15,1-1 2 0,-6-1-1 0,6 1-1 0,0 1 0 16,-6-2 1-16,5 2 1 0,2-1-1 0,-8 0 0 15,7 0-1-15,0-1 1 0,-6 2 1 0,5-1-2 0,2 0 0 16,-8-3 0-16,7 2 0 0,0 4 0 0,0-1-4 0,0-3 2 16,0 1 1-16,-7 3 0 0,8-3 1 0,-8 4-2 15,7-4 2-15,1 4 0 0,-8-1 3 0,6-2-2 0,8 3 0 16,-13-1 0-16,12 1-1 0,-6-1 0 0,1 2 0 16,-2-6 0-16,2 4 0 0,-8 1 0 0,7 0 2 0,1 4 0 15,-8-6 0-15,6 2-1 0,2 0 4 0,-2 4-1 0,2-5 3 16,-1 4 0-16,0-3 0 0,0 4 0 0,0-4 1 15,0 3-1-15,0-4 0 0,0 5-3 0,0-5-2 16,7 4 1-16,-7-3-1 0,6 0-2 0,-6 4 1 0,1-5 0 16,-2 4 0-16,1-3 2 0,0 4 0 0,0-2 1 0,1 1-2 15,-2-2 3-15,2 2-2 0,-2 0 0 0,-5 1-1 0,6-1 2 16,-1 0-1-16,-5 0-1 0,1 1 2 0,4-1-1 16,-6 1 2-16,0 3 0 0,2-4 0 0,5 1-1 0,0 3 0 15,0-4-1-15,0 0-1 0,0 4 0 0,0 0-1 16,-8-4 1-16,10 4-2 0,-15 0 0 0,5-3 0 0,2 3 0 15,1 0 0-15,-8 0 0 0,6 0 0 0,-6 0-1 16,0 0-1-16,6 0 1 0,0 0 2 0,1 3-1 0,0-3 0 16,-1 4 0-16,1-4 0 0,-1 0 0 0,8 4 0 15,-3 0 0-15,-4-4-2 0,6 3 2 0,1 1 0 0,-9-1-2 16,10 1 0-16,-9-1 1 0,0 1 1 0,8 0 0 0,-8 0-2 16,0 3 1-16,8 0 1 0,-8-4 0 0,7 6 1 15,-8-6 0-15,10 4 0 0,-10 0 1 0,10 1 3 0,-3-1-1 16,-5 0 0-16,6 1 0 0,0-1 0 0,-7 1 1 0,8-2 3 15,-8 6 2-15,14-5-1 0,-15 1 1 0,9-1-2 16,6 3 3-16,-8-1-1 0,2-3-2 0,-1 5-2 16,0-3 0-16,0-1-2 0,-2 0 1 0,4 5 2 0,-2-5 4 15,0 1 1-15,0-1 3 0,7 0 0 0,-8 0 2 0,2 4 2 16,5-4 0-16,-7 0 0 0,7 2-3 0,-4-3-2 0,4 5-2 16,-6-3 0-16,0-1-4 0,7 4-1 0,-9-4 0 15,9 5-2-15,-6-1-3 0,0-4 1 0,4 4-1 16,-4 0-1-16,-1-4 1 0,0 5 2 0,0-2-3 0,-1-3 2 15,7 5 1-15,-4-5-1 0,4 3 1 0,-5-2 3 0,4 4 1 16,-4-5 0-16,6 3 2 0,-7-2 1 0,-1 3 1 16,8-4-2-16,-7 0-1 0,0 4 0 0,7-3-2 0,-7 3-2 15,-1-4 0-15,2 0-1 0,-1 4 0 0,6-3 1 16,-6 2 4-16,7-3-1 0,-7 5 1 0,6-4 4 0,-6 1 1 16,1 3 0-16,4-4 1 0,2 3-1 0,0-5-2 0,-7 6-2 15,7-1-1-15,-8-4-2 0,2 4-2 0,-1 0 1 16,6 0-1-16,-6 0 0 0,7-1 0 0,-7 2 0 15,7-1-1-15,0 0 0 0,-2-1 1 0,2 2 2 0,0-5-2 16,-7 4-1-16,13 0-2 0,-13 0 2 0,7 0-3 0,5 1 2 16,-12-6 0-16,14 5-3 0,-8 1 0 0,0-2 0 0,1 1 1 15,0 1 1-15,-1-1 1 0,1 3-2 0,0-3 0 16,-1 0-1-16,1 1 1 0,-1-2 0 0,0 1 1 0,1-1-2 16,-1 5 0-16,1-3 2 0,0-1-2 0,-7-1 2 15,12 2-1-15,-4-1 1 0,-2 0-1 0,1-1 0 0,0 2 0 16,-2-1-1-16,2 0 3 0,-1-1-3 0,7-2-4 15,-6 3 1-15,0-1 1 0,-2 2 4 0,9-4 2 0,0 1 3 16,-1 0 1-16,0 2 1 0,-1 0 5 0,1-4-1 0,1 1 1 16,-1-1-4-16,0 3-4 0,-1-2-4 0,-4-1-1 15,4 4-1-15,2-4 1 0,-8 4-1 0,8-3 0 0,-8 3 0 16,0 1 0-16,1-2 2 0,7 1-2 0,-10 0 0 16,11 0 0-16,-2-4 0 0,-6 4-1 0,5 0 2 0,1 0 2 15,-1 0-1-15,3-1 1 0,4 2 0 0,-6-1 0 0,7-4 0 16,-7 5 0-16,7-1 0 0,-7-4-1 0,6 4 1 15,1-4 0-15,-7 4-1 0,0-4 3 0,-1 4-3 0,2-3 1 16,-1 3-2-16,-6 0 0 0,12-4 0 0,-6 4-1 16,-7 1 1-16,7-3 0 0,1-1 0 0,-7 4 0 0,6-5 0 15,-1 3 0-15,-5-2-2 0,6 3 0 0,0-4 1 0,-7 1-1 16,14 2 0-16,-7-2 1 0,0-1 0 0,0 0 2 16,1 1-1-16,-2-5-1 0,2 4-1 0,-1 1-1 15,-1-1 1-15,7 1 0 0,-5-2 1 0,6 2-2 0,-7 0 1 16,-6-1 1-16,5 1-2 0,-6-2 2 0,8 2 0 0,-7-1 0 15,0 1 0-15,-1-1 2 0,6-3-1 0,-4 3-1 0,5 0 2 16,-7 0-1-16,7 1-1 0,-7-1 0 0,8 1-6 16,-8-4 2-16,7 2 2 0,1 2 2 0,-1 0-1 0,-7-1-1 15,7 1 1-15,6-2-1 0,-5 2 6 0,4-1-4 16,3 1-1-16,-2-1-4 0,2 0 0 0,-2 0 1 0,7-3-2 16,-7 3 1-16,6 1 1 0,-4-1 0 0,-2-4 2 15,2 4 1-15,-2 1 1 0,1-1-1 0,-1 1 1 0,7-2 0 16,0 2 1-16,1-1-1 0,-1 1-1 0,6 0 1 0,1-2 0 15,-1 2 0-15,-5 3 0 0,5-3 0 0,1-1 0 16,-7 0 0-16,0-3 0 0,-7 4-1 0,0-5 0 0,-5 0-2 16,5 5-3-16,-6-5-9 0,0-3-15 0,1 4-29 15,-1-4-35-15,0 0-40 0,6 0-46 0,1-7-90 0,0 3-180 16,-1-3-86-16,-5-4-36 0,-9 4-2 0</inkml:trace>
  <inkml:trace contextRef="#ctx0" brushRef="#br0" timeOffset="7326.4">16670 2080 177 0,'0'0'380'0,"0"0"-99"0,0 0-95 16,0 0-71-16,0 0-43 0,0 0-24 0,0 0-14 0,0 0-6 16,0 0-3-16,0 0-1 0,0 0-3 0,0 0-1 15,6 0 0-15,-6 4-4 0,6 0-6 0,7 0-3 0,-6-1-2 16,6 4-2-16,0-3-2 0,0 8-2 0,-1-6-15 0,1 5-11 16,6 1-19-16,-4-2-32 0,4 2-60 0,-6 3-97 15,-7-1-105-15,1 4-65 0</inkml:trace>
  <inkml:trace contextRef="#ctx0" brushRef="#br0" timeOffset="7420.13">16487 2850 49 0,'6'7'308'16,"6"-2"-167"-16,3-3-177 0,-3 5-173 0</inkml:trace>
  <inkml:trace contextRef="#ctx0" brushRef="#br0" timeOffset="7560.92">16682 3256 280 0,'-6'7'308'16,"6"-3"-160"-16,6 4-156 0,7-5-164 0,-6 1-118 0</inkml:trace>
  <inkml:trace contextRef="#ctx0" brushRef="#br0" timeOffset="7701.46">16766 3692 152 0,'0'8'426'0,"0"-8"-132"0,7 3-167 16,5-3-151-16,-4 0-153 0,5 0-126 0,7 0-74 0</inkml:trace>
  <inkml:trace contextRef="#ctx0" brushRef="#br0" timeOffset="7810.66">16968 4066 131 0,'0'8'302'0,"14"-5"-289"0,6 1-212 0</inkml:trace>
  <inkml:trace contextRef="#ctx0" brushRef="#br0" timeOffset="7951.25">17060 4352 451 0,'-13'4'473'16,"7"-1"-138"-16,6-3-204 0,6 4-190 0,7-4-210 0,0-4-125 15,0 4-61-15</inkml:trace>
  <inkml:trace contextRef="#ctx0" brushRef="#br0" timeOffset="8076.48">17041 4601 56 0,'-34'3'616'0,"3"2"-19"16,4-1-63-16,1-4-244 0,14 3-194 0,-3 0-157 0,15-3-151 15,7 0-194-15,1 0-110 0,4 0-34 0</inkml:trace>
  <inkml:trace contextRef="#ctx0" brushRef="#br0" timeOffset="9138.71">15894 5037 287 0,'-7'0'290'0,"7"0"-63"0,0 0-62 16,-6 0-42-16,6 0-28 0,0 0-18 0,0-3-18 0,0 3-3 15,6-5-9-15,-6 5-2 0,7 0 0 0,-1-3 2 0,0 3 1 16,-6-4 0-16,7 0 1 0,-7 4-5 0,7 0-6 15,-7-3-7-15,6 3-6 0,-6 0-9 0,0 3-8 0,6-3-2 16,2 4-4-16,-2 0 0 0,0 4-1 0,-6-1-1 16,7 1 1-16,-1 2 0 0,1-3 0 0,-7 7 1 0,7-2 1 15,-7 3-1-15,6-1 2 0,-6 4-2 0,0 1 2 0,6-1 0 16,-6 5 1-16,0-2-2 0,0 1 2 0,-6 4-1 16,6-1 0-16,0 2 1 0,-6-2-2 0,6 0 0 0,0 0-1 15,0 1 1-15,0 1-1 0,0-5 0 0,0 4-1 16,6-9 0-16,0 5 0 0,0-3 2 0,2-2-2 0,-2-5 2 15,7 3 1-15,-6-1-2 0,5-3 1 0,8-3 2 0,-1-2 1 16,1-1 1-16,-7-1 2 0,7-1 2 0,-1-3 3 16,14 0 6-16,-7-3 5 0,13-6 8 0,-7 3 13 15,8-2 14-15,-2-7 22 0,-5 5 27 0,7-5 22 0,-8-4 22 16,-6 1 23-16,1 0 19 0,-3-4 5 0,-3 0-3 0,-1-4-13 16,-8 1-19-16,2-4-21 0,-8 0-21 0,0-5-25 0,-6 5-28 15,0 0-18-15,0-5-13 0,0 5-11 0,-6-4-11 16,0 4-6-16,-1 4-5 0,7-1-5 0,-7 4-3 0,1 3-2 15,0 2-4-15,6 2-13 0,0 3-35 0,6 5-63 16,-6-1-77-16,0 5-68 0,13-1-54 0,6 1-62 0,1 3-102 16,13 3-140-16,-1-3-57 0,-5 7 16 0</inkml:trace>
  <inkml:trace contextRef="#ctx0" brushRef="#br0" timeOffset="10106.99">16552 5620 73 0,'-8'0'296'0,"8"0"-44"0,-6 0-48 0,0 0-46 0,6-4-39 16,-7 4-30-16,7 0-20 0,-5-4-13 0,5 4-6 0,0-4-5 16,0 4-2-16,0-3 0 0,0-2-2 0,5 5-1 15,2-2-1-15,-7 2-5 0,6-4-4 0,0 4-2 0,-6 0-2 16,0 0-5-16,0-3-3 0,-6 3-4 0,6 0-2 16,0 0-3-16,0 0-1 0,0 0-2 0,0 3-1 0,6-3 1 15,-6 4-1-15,8-4 0 0,-2 7 1 0,1-4 0 0,-1 1 1 16,1 4 0-16,6-1-1 0,0 3 0 0,-6-1-1 15,5 1-1-15,-5 1 0 0,-2 0-1 0,3 3-1 16,4-2 1-16,-5 3-1 0,1-5-1 0,-2 5 1 0,6-4-2 16,-5 4 1-16,0-4-1 0,-1 4 0 0,1-5-1 0,-1 1 0 15,1 0 0-15,-7-3 1 0,7 2 1 0,-7-2-1 0,0-1 1 16,6-3 1-16,-6 3 0 0,0-3 3 0,0-1 3 16,0-3 7-16,0 4 12 0,0-4 15 0,0 3 14 0,0-3 13 15,0-3 10-15,0 3 14 0,0-4 9 0,0 1 2 16,0-4-3-16,0 3-9 0,0-7-10 0,0 3-5 0,0 2-6 15,0-6-10-15,0 1-9 0,0 0-5 0,5 1-2 16,2-5 2-16,-7 4 7 0,8-1 4 0,-3-2 8 0,2 3 2 16,0-1 6-16,6 2-4 0,-6 3-6 0,-1-1-5 0,0 1-13 15,8 0-12-15,-8 0-12 0,0 3-9 0,8 0-9 16,-8 0-2-16,7 1-5 0,-8 3-1 0,10 0-2 0,-3 3 0 16,2 1 0-16,-1 0-1 0,0 0-2 0,0 3-1 15,-1 3 2-15,-4-2-2 0,-2 3-2 0,-1-1 0 0,3 2-1 16,-1-1 1-16,-7 0 0 0,5 1 3 0,-5-2-1 0,0 1 0 15,-5 0 2-15,5-4 2 0,0 4 3 0,-7-7-1 16,7 3 2-16,-8-3 0 0,8 0 1 0,0 0 2 0,0-2 2 16,0-2 3-16,0 0 1 0,8 0 4 0,-8 0 2 15,7 0-1-15,-7-6 1 0,5 2 0 0,2-3-2 0,0-1-2 16,6 1-3-16,0-4-6 0,0 4 0 0,0-4 0 0,7 0-1 16,-7-1-1-16,7 2-1 0,-1 3 0 0,0-5 2 15,1 2 1-15,-7 2 0 0,7 1 0 0,-1-1 0 16,-7 4-1-16,2 1-1 0,0-1-2 0,-2 4 0 0,1 0 0 15,-6 0 0-15,-1 4-2 0,1 3 2 0,-1-3 0 0,8 7 2 16,-8-3 2-16,0 2 2 0,-1 2 0 0,4-1 1 0,2 4 2 16,-3-5-3-16,-2 1 2 0,1 0-1 0,0 3-1 15,-1-2-1-15,0-1-1 0,0-1 0 0,2 5 0 16,-2-7 1-16,0 2 0 0,1-3-1 0,0 1-2 0,-7 0 0 16,6 3-2-16,1-4-13 0,-7-3-18 0,6 3-22 0,-6 0-28 15,0-3-35-15,0 0-32 0,6-1-32 0,-6 1-32 16,6-4-21-16,8 0-20 0,0 0-40 0,5-4-82 0,1-3-87 15,6-1-41-15,-7 1-11 0</inkml:trace>
  <inkml:trace contextRef="#ctx0" brushRef="#br0" timeOffset="10372.74">17803 5685 47 0,'-6'0'472'0,"-1"0"-45"16,7 0-149-16,0 4-116 0,0-1-67 0,0 1-36 0,0 4-15 16,7-1-4-16,-1 3 0 0,-6 2 4 0,13-1 0 15,-6 3-1-15,5 1-3 0,1 0-4 0,-6 3-6 16,6 1-8-16,-1-2-2 0,2 2 3 0,-1 3 3 0,0-3 3 16,0 3-1-16,7-4 1 0,-14 3 0 0,8-2-1 0,-8-1-2 15,7 1-10-15,-7-2-6 0,1-1-4 0,-1 2-2 16,1-4-3-16,-1 1-2 0,0-3-5 0,2-2-10 0,-8 1-18 15,6-3-17-15,0-1-21 0,1 0-20 0,0-7-26 16,-1 3-39-16,1-6-68 0,-1-1-88 0,0 1-91 0,-6-1-39 16</inkml:trace>
  <inkml:trace contextRef="#ctx0" brushRef="#br0" timeOffset="10622.5">17835 5758 13 0,'-12'-10'479'0,"5"-5"-47"0,0 1-142 0,7 2-112 0,7 1-70 0,0 0-39 16,5 1-22-16,8-2-12 0,-1 5-8 0,14-3-5 16,-7 6-3-16,14-4-4 0,-8 5-2 0,13-1-5 0,-6 0-3 15,1 4-1-15,-1 0-4 0,-7 4 1 0,-5 0 0 16,-2 2 0-16,2 3 0 0,-14-3 1 0,-7 5 0 0,0 1 2 16,-12 2 1-16,0-3 1 0,-7 4-1 0,-7-1 2 0,-6 1 0 15,-7 4 0-15,1-5-2 0,-15 1 0 0,9 3-1 16,-7-3-3-16,-1 0 1 0,7-1-2 0,-7-3 0 0,1 0 0 15,6-1-4-15,6-2-13 0,0 0-18 0,14-5-27 16,5 1-50-16,8-4-101 0,6-4-131 0,6 1-76 0,8-1-42 16</inkml:trace>
  <inkml:trace contextRef="#ctx0" brushRef="#br0" timeOffset="11106.77">18800 5414 115 0,'-6'0'281'0,"-2"0"-48"0,2 0-51 0,6 4-48 0,-6-4-36 15,6 0-26-15,0 0-15 0,-6 0-9 0,6 0-6 0,0 0-4 16,0 0-4-16,0 0-3 0,0 0-5 0,0 0-3 15,0 0 0-15,0 0-1 0,6 0 1 0,-6 0 0 0,6 0 2 16,0 0 0-16,8 0 2 0,-8 0 1 0,1 0 1 0,6 0 1 16,5 0-1-16,-3 0-1 0,4 0-2 0,7 0-2 15,-6 0-4-15,6-4-2 0,-1 4-3 0,9-3-4 16,-8 3-2-16,6-4 0 0,-6 4 0 0,0-3 0 0,0 3 1 16,-6-4-2-16,-1 4 1 0,1 0-1 0,0 0-1 0,-9-5-5 15,4 5-2-15,-3 0-9 0,1 0-13 0,1 0-15 0,-8 0-20 16,0 0-27-16,2 5-45 0,-2-5-80 0,0 0-138 15,-6 0-79-15,0 0-34 0</inkml:trace>
  <inkml:trace contextRef="#ctx0" brushRef="#br0" timeOffset="11278.6">18859 5569 148 0,'-8'2'414'15,"1"2"-116"-15,7 0-111 0,0-4-67 0,0 4-33 16,0-4-11-16,15 0-2 0,-3 3 3 0,8-3 1 0,-1 0-3 15,15 0-6-15,-3 0-10 0,9-3-14 0,5 3-11 0,8 0-13 16,5-4-14-16,1 4-18 0,0-4-20 0,-2 0-23 16,9 2-33-16,-7-3-66 0,0-2-133 0,6 0-100 0,0-1-58 15</inkml:trace>
  <inkml:trace contextRef="#ctx0" brushRef="#br0" timeOffset="11606.73">20266 5327 26 0,'-6'-5'470'0,"-1"3"-52"15,0-2-135-15,7 0-111 0,-7 0-62 0,7 0-32 0,-6 4-17 16,6-4-6-16,0 4-6 0,-6 0-3 0,6 0-6 15,0 0-5-15,0 0-8 0,0 4-8 0,0 0-10 0,6 4-3 16,-6-2 0-16,0 1 0 0,6 5 3 0,-6 3 2 0,0-5 3 16,0 5 3-16,0-1 4 0,0 5 1 0,0-4 0 15,-6 4 0-15,0-1 0 0,-1 3-1 0,7-2-1 16,-7 0-2-16,1-2-4 0,0 5-1 0,0-3-1 0,-2-2-3 16,2 6-2-16,0-4-3 0,6-1-3 0,0-3-1 0,-7-1 0 15,7 4-1-15,0-4-5 0,7 1-12 0,-7-3-16 0,6-2-18 16,0-1-23-16,8-3-26 0,-8 2-41 0,7-8-70 15,0 0-124-15,7 0-84 0,-1-4-43 0</inkml:trace>
  <inkml:trace contextRef="#ctx0" brushRef="#br0" timeOffset="11950.31">20663 5425 374 0,'-12'0'448'0,"-2"8"-145"0,1 0-129 0,-1 1-78 16,9-1-39-16,-9 7-20 0,9-4-10 0,-3 4-4 0,8-1-3 16,0 1-4-16,0 3 0 0,8-3-3 0,-3-1 0 15,9 2-3-15,-1-2-1 0,0-3-2 0,7 0 0 16,-8-1 1-16,8-1 3 0,6 1 2 0,-7-6 5 0,1 3 4 16,0-3 10-16,5 0 12 0,-5-4 13 0,-1 0 21 0,0 0 21 15,2-4 18-15,-1 0 15 0,-1-3 18 0,-6 3 18 0,5-3 15 16,-3-5 6-16,-10 6-3 0,2-5-6 0,-7-1-12 15,0 2-10-15,0-2-16 0,-12 1-24 0,6-3-24 16,-8 3-21-16,-5-4-14 0,-1 5-20 0,-6-5-8 0,5 4-12 16,-3-4-7-16,-2 1 0 0,6 2-5 0,0 2-5 0,7-2-4 15,1 5-5-15,-3-1-21 0,15 5-40 0,-5-4-59 0,5 3-72 16,5 4-59-16,2-3-51 0,7 3-57 0,5 0-86 16,13 0-147-16,2-4-41 0,5 4 5 0</inkml:trace>
  <inkml:trace contextRef="#ctx0" brushRef="#br0" timeOffset="12231.65">21563 5378 68 0,'-14'3'499'0,"-5"-3"2"0,6 8-155 0,-6-5-150 0,5 5-91 16,-5-1-45-16,6 0-23 0,0 4-8 0,0-3-4 0,6 2-2 15,1 1 1-15,6 1 2 0,0 1 0 0,0-1-4 16,6-1-2-16,-6 3-4 0,14-2-2 0,-8-1-1 0,-1 0-2 15,16-4-1-15,-14 0-2 0,12 0 6 0,-6 1 4 16,0-4 7-16,0 4 12 0,0-8 16 0,1 3 24 0,-2-3 30 16,1 0 28-16,0-3 29 0,-6-2 21 0,6 2 15 0,-6-1 5 15,-1 0-5-15,0 0-16 0,-6-3-22 0,0 0-31 16,0-4-28-16,-6 4-28 0,0-4-21 0,-8-1-19 0,8 6-12 16,-7-5-10-16,-7-1-6 0,8 2-2 0,-8-1-3 15,7-1-4-15,6 6-13 0,-6-6-25 0,7 1-44 0,-8 4-64 16,14 0-70-16,7 0-61 0,6-2-54 0,7 3-64 0,5 2-83 15,0-3-112-15,3-1-44 0,-2 4 15 0</inkml:trace>
  <inkml:trace contextRef="#ctx0" brushRef="#br0" timeOffset="12544.16">22096 5320 300 0,'-6'0'440'0,"0"0"-116"0,-1 2-125 0,1 3-82 0,-1-3-46 15,1 3-26-15,-7 2-15 0,6 1-4 0,-6 2 1 16,7 1 2-16,0 0 0 0,-2 0-3 0,2 4-3 0,0-4-3 16,6 4 0-16,0 0-2 0,0-1-6 0,0-3-2 0,0 3 1 15,0-2-2-15,6-1 2 0,0-5 2 0,2 6 1 16,4-5 4-16,-5 0 9 0,-1-3 7 0,7 0 12 16,-6 0 17-16,6-4 16 0,0 0 14 0,-1 0 12 0,2-4 12 15,-1 0 15-15,7 0 13 0,-8-3 7 0,2 4 3 0,-2-4-3 16,-6-5-6-16,8 5-8 0,-14 0-9 0,6-5-18 0,-6 2-21 15,-6-1-22-15,0-1-16 0,-8 1-17 0,2 1-12 16,-2-5-10-16,-5 4-5 0,6-1-6 0,-6-2-2 16,5 3-16-16,-5 0-43 0,6 1-59 0,0 2-64 0,6-4-53 15,7 5-67-15,7 1-90 0,-1-2-157 0,7 0-83 0,0 1-25 16,6 5 25-16</inkml:trace>
  <inkml:trace contextRef="#ctx0" brushRef="#br0" timeOffset="13231.26">22494 5370 123 0,'-6'0'445'0,"6"0"-96"0,-7-4-118 0,7 4-79 16,0 0-45-16,0-3-20 0,0 3-7 0,0-4 1 0,0 4 0 16,7-3 1-16,-7 3-2 0,0-4-1 0,6 4-3 15,1-3-2-15,-7 3-4 0,7-4-7 0,-1 4-6 0,-6-4-4 16,6 4-7-16,1 0-5 0,-7 0-10 0,7 0-8 0,-7 0-8 16,6 0-7-16,0 4-4 0,1 0-3 0,-7-1-3 15,6 1-1-15,1 3 1 0,0 0 1 0,-7 4 0 16,0-3 1-16,0 7 0 0,0-5 0 0,0 1 0 0,0 5 0 15,-7-7 0-15,7 7 0 0,-7-5 2 0,7 3 0 0,-6-3-1 16,6 0 0-16,0 1 0 0,0-2-1 0,0 1 1 0,0-3-1 16,0 2 0-16,0-3 0 0,0-3 0 0,0 4 0 15,0-5 1-15,0 2 0 0,0-2 4 0,0-3 8 16,0 0 17-16,6 0 19 0,-6 0 21 0,7 0 25 0,0-3 23 16,-7-2 19-16,12 2 11 0,-5-5 4 0,6 4-7 0,1-6-7 15,-2 3-12-15,8-1-18 0,-7 1-16 0,-1-4-13 16,1 4-11-16,7-4-10 0,0 0-11 0,0-1-9 0,-8 4-6 15,8-1-8-15,-7 1-6 0,7 4-4 0,-8-4-5 16,2 6-2-16,-8-3 1 0,8 3-3 0,-2-3-3 0,-5 5 6 16,-1 0-4-16,1 0-4 0,0 5-1 0,-1-3-3 0,-6 3-1 15,5-3-2-15,-5 2 3 0,8 0-8 0,-8 4 4 16,7-4 1-16,-7 3 1 0,0 0 5 0,0-4-1 0,0 1 2 16,5 1-2-16,-5-2 0 0,0-3 1 0,0 0 0 0,7 3 0 15,-7-3-1-15,7 0 2 0,0-3 1 0,-1 3 3 16,1-3 0-16,-1-2-1 0,0 5 0 0,8-4 1 0,-8 1-2 15,0-2 1-15,1 3-3 0,6 2 0 0,-6-4 0 16,-1 4 0-16,-1-3 0 0,10 3 1 0,-10 3-1 0,2-3-1 16,7 4 0-16,-1-2 3 0,-7 3-2 0,1-2-1 0,6 6 0 15,-7-6-1-15,1 4-1 0,0 0-1 0,-7 1 1 16,6-4-4-16,-6 3 0 0,5 0 1 0,-5 0-2 0,0-3-5 16,8 3-8-16,-1-3-14 0,-7-4-28 0,5 3-34 15,3-3-43-15,-8 5-44 0,6-3-46 0,0-2-36 0,1 0-35 16,6 0-27-16,7-2-38 0,-1-6-59 0,1 4-95 0,6-3-36 15,-6-1 7-15</inkml:trace>
  <inkml:trace contextRef="#ctx0" brushRef="#br0" timeOffset="13481.28">23706 5220 24 0,'0'-7'480'0,"0"0"-46"15,7 0-127-15,-7 3-115 0,0-4-72 0,0 8-41 16,0-3-24-16,0 3-11 0,0 3-3 0,0 1 1 0,0 4-1 15,0-1-1-15,0 7 0 0,-7-3 2 0,1 7 7 16,-1 1 7-16,1 4 5 0,-14-2 4 0,8 1 5 0,-8 3 14 16,0 1 15-16,7 0 14 0,-7-1 5 0,8 5-3 0,-2-5-5 15,-5 0-4-15,-1 1-2 0,1 1-15 0,-7-2-19 16,6 1-17-16,-6 0-14 0,0-5-6 0,7 4-11 16,-7-2-7-16,-1-2-3 0,8-2-5 0,-9-1-7 0,17 1-12 15,-9-5-27-15,1 1-42 0,5-4-42 0,2-1-41 0,12-2-42 16,0-4-46-16,20-4-70 0,-8 0-123 0,21-8-77 0,-7 4-28 15,6-2-1-15</inkml:trace>
  <inkml:trace contextRef="#ctx0" brushRef="#br0" timeOffset="13731.32">24338 5441 84 0,'-12'-12'527'0,"5"4"-6"0,-7 1-136 0,2 4-140 15,-2-1-84-15,2 1-47 0,-2 3-28 0,2 0-13 0,5 3-6 16,-6 1-7-16,0-1-10 0,7 8-9 0,-2 0-6 0,2 1-8 16,6-2-6-16,0 5-5 0,0 3-7 0,0-3-2 0,6 4-3 15,2-2-1-15,-2-2-1 0,-6 3-1 0,0 1 1 16,0-1-2-16,0 1 0 0,0-1 1 0,-6-4-1 16,-2 1-1-16,-4-1 1 0,-8 1-1 0,1-1 1 0,-1 1 1 15,-12-3 0-15,5-2 1 0,-5 2 1 0,0-5-1 0,-1 0 1 16,-6 1-2-16,7-1-9 0,-1-3-24 0,1-1-35 15,12 1-42-15,0-4-55 0,14-4-102 0,6 1-159 0,6-1-85 16,7-3-35-16</inkml:trace>
  <inkml:trace contextRef="#ctx0" brushRef="#br0" timeOffset="13887.58">24482 5620 147 0,'0'-4'522'0,"-6"0"-5"16,6 4-166-16,-7-4-149 0,7 4-90 0,0 0-50 15,0-3-29-15,0 3-23 0,7 0-28 0,-1 0-37 0,0-5-61 16,8 5-138-16,-2-2-111 0,0-2-75 0,3 4-44 0</inkml:trace>
  <inkml:trace contextRef="#ctx0" brushRef="#br0" timeOffset="15090.45">16650 6660 173 0,'-7'0'310'0,"-1"0"-85"15,8 0-72-15,-5 0-51 0,5 0-28 0,0 0-14 16,0 0-8-16,0 0-1 0,0 0-2 0,5 0-1 0,-5 0-3 16,8 0-5-16,-1-4-7 0,-7 4-3 0,12 0-2 15,-4-3 1-15,-2 3 2 0,6-4 0 0,-5 4 8 0,6 0-3 16,0 0 1-16,1-4-2 0,-3 4-2 0,9-4 0 0,-1 4-2 15,2-3 2-15,5 3-7 0,0-4 1 0,7 4 2 16,-1-3 1-16,7-1 0 0,6 1-1 0,1-1-1 0,7 0-1 16,5 0-1-16,1 1 3 0,0-2 2 0,6 3 0 15,0-5-2-15,-6 2-2 0,-1-2-3 0,-5 3-4 0,-8 0-2 16,-6 1-6-16,-6-1-5 0,-8 4-9 0,-5-3-15 0,0 3-22 16,-1-4-20-16,-5 4-24 0,-8 0-21 0,7 0-24 15,-6 0-36-15,-7 0-46 0,0 0-62 0,-7 0-100 0,-6 4-59 16</inkml:trace>
  <inkml:trace contextRef="#ctx0" brushRef="#br0" timeOffset="15355.79">17151 6602 170 0,'-14'0'386'0,"3"0"-91"0,-3 0-95 0,8 0-68 16,-1 0-43-16,7 0-25 0,-6 0-15 0,6 0-10 0,-7 0-5 15,7 0-7-15,0 0-6 0,0 0-6 0,0 2-5 0,0 3-3 16,7-2 2-16,-7 5 1 0,6-1 1 0,1 4 2 0,-1 0 2 15,-1 4 1-15,10 0 3 0,-10-1 1 0,9 4-1 16,-1 0 0-16,-6 1 0 0,6 3 2 0,0-1 0 16,-7 2 1-16,8-1-1 0,-8 3-1 0,-1 1 0 0,3-4-1 15,-2 4-1-15,0-1-1 0,2 1-4 0,-8-4 0 0,6 3-1 16,-1-2-1-16,4-1-2 0,-9 0-1 0,6-1-1 16,-6-2 0-16,0 2-2 0,6-1-3 0,-6-6 0 0,6 4-2 15,1-3-1-15,-7-1-9 0,7 1-16 0,-1 0-21 16,7-5-26-16,1-2-47 0,-2-1-97 0,13-2-148 0,3-5-75 15,-2 0-38-15</inkml:trace>
  <inkml:trace contextRef="#ctx0" brushRef="#br0" timeOffset="15652.59">18435 6850 154 0,'-6'0'441'0,"-1"-4"-98"0,0 4-128 16,7 0-82-16,0 0-43 0,-6-3-18 0,6 3-8 0,0 0-4 16,0 0-1-16,6 0-3 0,-6 0-3 0,7-4-2 15,0 4-4-15,5 0-4 0,8-3-6 0,-1 3-2 0,1 0 2 16,6 0 2-16,1-4 0 0,-2 4 0 0,8-4-3 15,-7 4-2-15,6 0-1 0,2-3-7 0,-3 3-5 0,3 0-7 16,-2 0-7-16,-6-4-12 0,7 4-18 0,-7 4-22 0,-1-4-22 16,1 0-25-16,-6 3-29 0,-1-3-38 0,-5 4-62 15,-9-4-91-15,2 0-94 0,-14 4-44 0</inkml:trace>
  <inkml:trace contextRef="#ctx0" brushRef="#br0" timeOffset="15793.16">18357 7000 349 0,'-19'4'380'0,"11"-4"-132"0,-4 4-97 0,5-4-54 16,7 0-26-16,0 0-13 0,0 0-5 0,13 0-4 16,1 0-5-16,18-4-4 0,13 4-10 0,8-4-11 0,5 4-22 15,14-4-36-15,-1 2-67 0,1-3-136 0,0-2-100 0,6 0-71 16</inkml:trace>
  <inkml:trace contextRef="#ctx0" brushRef="#br0" timeOffset="16324.31">19627 6846 359 0,'0'0'347'0,"0"-3"-108"15,0 3-87-15,0-4-54 0,-6 1-28 0,6 3-13 0,0-4-7 16,0 4-1-16,0 0-2 0,-6 0-3 0,6-4-2 0,-8 1-3 16,2 3-4-16,0-4-3 0,-7 4-2 0,6 0-1 15,1-4 2-15,-1 4 1 0,-6 0 4 0,6-3 2 0,7 3 3 16,-6 0 3-16,0 0 5 0,0-4 5 0,6 4 8 0,0 0 3 16,-8-4 11-16,8 4 9 0,0-3 9 0,0 3 5 15,8-4 0-15,-8 0-3 0,6 4-7 0,6-4-5 0,-5-2-16 16,13 6-12-16,-7-8-11 0,6 5-10 0,1-1-6 15,-1 0-6-15,7 4-4 0,-6-4-5 0,0 1 0 0,-1 3-3 16,-6 0 2-16,6 0-6 0,-5 3-7 0,-8 1-2 0,7 0-2 16,-6 0 0-16,-7 3 0 0,0 0-2 0,0 0-6 15,-7 4 4-15,1-3 2 0,-1 3 3 0,1 0-1 16,-8-1 2-16,8 2 1 0,0-1 1 0,6-1 0 0,0 1-1 16,0 1 0-16,6-5-4 0,0 4-2 0,8-4-5 0,-1 4-5 15,0-3-5-15,0 3-4 0,-1-1-2 0,2 2-6 0,-1-5-2 16,-6 3 0-16,5 2-3 0,-5-1 2 0,-1 1 1 15,1-3 2-15,-14-1 0 0,1 3 5 0,-1 0 3 16,-5-3 7-16,-2 2 6 0,-6-2 4 0,1-1 2 0,0 5 4 16,-8-10 2-16,1 6 1 0,1-4 1 0,-1-1 0 0,0 1-1 15,-1-4 2-15,1 4-1 0,7-4-1 0,-1 4 0 16,0-4-6-16,2-4-20 0,10 4-29 0,2 0-30 0,0-4-36 16,6 0-42-16,6 1-55 0,8-5-93 0,4 2-139 15,9-2-62-15,-1 1-12 0</inkml:trace>
  <inkml:trace contextRef="#ctx0" brushRef="#br0" timeOffset="16605.47">20220 6846 360 0,'-19'0'452'0,"5"4"-128"0,2-4-135 0,-8 8-83 0,7-5-40 16,-7 5-16-16,7-2-10 0,0 2-3 0,0 4 2 0,7-1-1 15,0-5 1-15,6 6-2 0,0 2-5 0,0-3-7 16,12 0-2-16,-5-4-2 0,12 5-1 0,1-2 0 15,-1-3-2-15,1 1 1 0,7-1 2 0,-2-3 5 0,1 0 8 16,6 0 3-16,2-4 8 0,-2 0 11 0,1 0 16 0,-7-4 17 16,7 0 20-16,-9 0 11 0,3-3 11 0,-7-1 17 0,-7 6 19 15,0-6 5-15,-6 1-6 0,-1-5-14 0,-6 5-22 16,-6-4-17-16,-1 4-18 0,-6-4-22 0,0 0-30 16,-7 0-21-16,-7 0-11 0,9 3-9 0,-8-3-19 0,6 5-32 15,-7-6-45-15,8 5-50 0,0-1-46 0,6 5-41 0,0-4-37 16,6 3-35-16,1 0-30 0,12 1-35 0,1-5-56 15,6 5-82-15,6-1-17 0,1 0 5 0</inkml:trace>
  <inkml:trace contextRef="#ctx0" brushRef="#br0" timeOffset="16839.79">20728 6795 182 0,'-12'8'427'0,"5"-1"-124"16,-6 0-116-16,0 1-71 0,0 3-32 0,0-4-18 15,7 4-10-15,-8 0-3 0,14-3-2 0,0 2-5 0,0 2-5 16,7-1-4-16,0 3-7 0,5-3-4 0,8-4-3 15,-2 4-3-15,9-3-2 0,-1-1 1 0,1 0 1 0,5 1 0 16,6-5 3-16,-5 1 0 0,7-4 3 0,5 0 3 0,-5-4 5 16,-1 4 8-16,0-7 11 0,0 3 10 0,-7-3 10 15,2 0 6-15,-9-1 9 0,1 1 4 0,-6-4 5 0,-7 0-2 16,0 3-11-16,-7-2-12 0,-6-2-14 0,-6 1-11 16,-7-3-11-16,0 3-11 0,-7 0-14 0,-6 0-11 0,1-4-14 15,-9 4-25-15,2 0-32 0,6 4-32 0,-1-4-32 16,-4 4-29-16,11 3-33 0,0-3-51 0,14 0-108 0,-1 3-99 15,7 1-41-15,0-5-14 0</inkml:trace>
  <inkml:trace contextRef="#ctx0" brushRef="#br0" timeOffset="17089.73">21706 6704 303 0,'0'0'474'16,"0"0"-107"-16,0 4-150 0,7-1-94 0,-7 4-48 0,6 0-25 16,-6 1-13-16,6-1-6 0,1 1 1 0,-7 3 1 15,0 4-1-15,7-4-5 0,-7 3-6 0,0 1-3 0,0-1-3 16,0 1-2-16,-7 3-5 0,7-4-2 0,-7 1-3 16,1 4-1-16,-7-4-1 0,6-1-1 0,1 1-3 0,6-1-6 15,-6 1-12-15,-1-1-19 0,7-2-24 0,7-1-35 16,-1 1-62-16,0-6-105 0,1-3-107 0,6-3-55 0</inkml:trace>
  <inkml:trace contextRef="#ctx0" brushRef="#br0" timeOffset="17324.08">22279 6770 88 0,'7'-8'456'0,"-7"0"-87"0,0 2-125 0,0 3-95 15,0-2-57-15,-7 2-35 0,1 3-21 0,-7 0-9 0,-1 3-4 16,2 2-2-16,-8-2 1 0,1 3 0 0,-7 2 1 15,6 0 0-15,0 3 3 0,1-1-4 0,-7-2-2 0,13 3-1 16,-7-4 1-16,7 4 3 0,0-3 2 0,1 2 2 16,4-2 0-16,2 3 2 0,0-3 2 0,6-2 3 0,0 2 1 15,6 0 1-15,0-1-3 0,2 0 1 0,4 0-3 0,1-3-3 16,7 3-3-16,6 1-8 0,6-1-18 0,1-3-25 16,5 3-28-16,9-3-36 0,5-1-53 0,-1 1-97 0,-4-1-161 15,5-3-71-15,-7 4-30 0</inkml:trace>
  <inkml:trace contextRef="#ctx0" brushRef="#br0" timeOffset="18136.36">23856 6858 211 0,'-6'-4'479'15,"-1"4"-86"-15,7-4-139 0,0 4-99 0,-6 0-58 0,0-4-39 16,6 4-32-16,0 0-36 0,0 0-48 0,0 0-110 16,0 0-133-16,0 0-92 0,0 0-58 0</inkml:trace>
  <inkml:trace contextRef="#ctx0" brushRef="#br0" timeOffset="20276.48">3122 8400 35 0,'0'4'315'0,"0"-4"-64"15,0 0-67-15,0 0-53 0,0 0-37 0,0 0-21 0,-6 0-12 16,6 0-8-16,0 0-3 0,0 0-2 0,0-4-1 0,-7 4-2 16,7 0 1-16,0 0 1 0,-6-4-1 0,-1 4 3 0,7 0-3 15,-6 0 0-15,-2 0-3 0,3 0 3 0,-1 0-9 16,-8 0-7-16,8 0-5 0,-7 0-6 0,6 0-5 0,-6 4-4 15,0-4-2-15,0 0-8 0,-7 4 2 0,-5-1-1 16,5 1 0-16,0 0 1 0,1 0 1 0,-1 3-1 0,0 0-1 16,-7 4 2-16,3 1 1 0,-2-3 1 0,-7 11 2 15,6-6-1-15,-4 4 1 0,4 1 2 0,-5-1 0 0,6 4-1 16,-1 0 2-16,8 0-2 0,-7 0-1 0,6 3 1 0,8-6-1 16,-2 2 1-16,7 2 0 0,7-5 1 0,0 1-1 0,7-4 1 15,7 2 2-15,-2-2 3 0,1-4 4 0,13 0 3 16,7 0 6-16,-8-3 5 0,15-2 7 0,6-2 7 0,-1 0 1 15,1-4 6-15,6 0 4 0,0-4 8 0,-1 0 4 0,3-2 6 16,-2-6 7-16,6 5 13 0,-12-4 18 0,5-3 7 16,-5 2 8-16,-7-2 3 0,1-1 5 0,-14 1-1 0,-1-1-11 15,2 0-16-15,-14-4-19 0,0 9-12 0,-7-5-11 16,-6 4-12-16,-6 1-11 0,0 1-10 0,-1 3-14 0,1-2 0 16,-8 5-2-16,8-1-3 0,-8 0-7 0,-4 4-2 0,-2 4-3 15,7 0-1-15,-7 3 10 0,0 0-5 0,1 5-3 16,6 2-2-16,6 1-2 0,-5-1 0 0,6 1-4 15,6 0-2-15,0 2 0 0,6-1 0 0,0-1-1 0,7-1 1 16,0 1 0-16,14-1 0 0,-10-3 1 0,11 0 3 0,4-1 1 16,1-2-1-16,-1-4-1 0,8 3 2 0,-8-3 2 0,7-4 1 15,0 0 1-15,1-4 1 0,-1-3-3 0,0-1 2 16,-1 2 5-16,2-6 0 0,-1-3 4 0,-7 5-1 0,1-5 3 16,-13-3 2-16,0 0 4 0,-8-1 2 0,1 1-1 15,-13-1 1-15,0 1-2 0,-13 0-2 0,1-5 1 0,-8 6-2 16,0-5-5-16,-13 3-2 0,7-3-2 0,0 4-3 0,1 4-1 15,-1-5-3-15,-1 4-8 0,1 4-12 0,6 1-20 16,8-2-40-16,-2 4-69 0,8 6-74 0,0-3-61 0,6 3-51 16,0 2-47-16,6 2-84 0,0 3-153 0,8-3-48 15,-2 6 22-15</inkml:trace>
  <inkml:trace contextRef="#ctx0" brushRef="#br0" timeOffset="21041.96">4307 8836 73 0,'-12'-4'267'15,"6"4"-49"-15,0-4-52 0,-2 4-50 0,2-3-35 0,0 3-21 16,-1-4-8-16,0 4-6 0,1-3-3 0,0 3 1 0,6-4-1 16,-7 4-1-16,1-3 2 0,6 3-2 0,0 0 0 15,-8-4-1-15,8 4 1 0,-6-4-2 0,6 4-2 0,0-4 5 16,-6 1 2-16,6 3 1 0,-7-4 4 0,1 4 49 15,6 0-53-15,0 0 1 0,0-4-8 0,0 4-6 16,0 0-9-16,0 0-6 0,0 0-7 0,0 0-5 0,0 0-2 16,0 4-4-16,0-4-2 0,0 4 0 0,0 3-1 15,0-3 1-15,-7 3 0 0,7 4-2 0,0-4 1 16,0 4 2-16,0 3 2 0,0-2 5 0,-6 3-1 0,6-1-3 16,0 1 0-16,-6 0 1 0,-1 3 0 0,0-3-1 0,1 2-1 15,-7-2-5-15,7 0 2 0,-2 3 2 0,-4-3 0 0,-1 0 2 16,-1-1 0-16,2 1 0 0,-2-3 0 0,2 2 0 15,-2-3 1-15,2 0-1 0,-1-4 1 0,6 0 0 16,0 1-2-16,1-1 2 0,6-4 1 0,0 1 4 0,0 1 4 16,0-3 8-16,6 3 4 0,1-5 8 0,0 0 4 0,6 3 6 15,13-3 0-15,0 0-3 0,7-3-1 0,-1 3-8 16,7 0-4-16,-1-5-8 0,2 3-5 0,-1 2-5 0,6-5-4 16,-5 1-1-16,5 1-2 0,-5-1 1 0,-1 1-2 15,-7-1 0-15,7 0 0 0,-6 1 0 0,-7 3 0 0,0-4-2 16,-7 0 1-16,0 4 0 0,-4-3 1 0,-3 3 2 0,-6-5 3 15,2 5 5-15,-2 0 4 0,-6-2 6 0,0 2 0 16,0 0 0-16,0 0 0 0,0 0-1 0,0 0-5 16,-6 0-3-16,6 0-7 0,-8 0-4 0,2 0-5 0,0 0-17 15,6 0-25-15,-6 0-32 0,6-4-34 0,6 4-44 0,0-4-76 16,0 0-150-16,8 1-93 0,-1-1-47 0,0 0-9 0</inkml:trace>
  <inkml:trace contextRef="#ctx0" brushRef="#br0" timeOffset="22775.9">5064 9118 112 0,'0'0'307'0,"0"-4"-75"0,0 4-68 0,0-3-57 0,0 3-36 15,0-4-21-15,0 4-8 0,7-4-7 0,-7 4-2 0,0-4 0 16,0 4 0-16,6-2 1 0,-6 2 3 0,0-5 3 16,0 5 0-16,0 0-1 0,0 0 1 0,0 0-4 0,0 0-2 15,0 0-5-15,0 0-7 0,0 0-7 0,0 0-4 16,0 5-4-16,-6-3-4 0,6 2 0 0,0 4-2 0,0-1-1 16,0 1 1-16,0-1 1 0,0 4 1 0,0 0 0 0,0-1 2 15,0 1 2-15,0 1 4 0,0 3 1 0,0 0 1 16,0-1 4-16,0-3 1 0,0 3 2 0,0 5-1 0,0-5-3 15,0 1 1-15,0-1-2 0,0 1-2 0,0 0-2 0,0 0-1 16,0-4-2-16,0 3-1 0,0-3-3 0,0 0 0 16,0 1-2-16,6-2-1 0,-6-3-6 0,13 1-13 15,-7-1-19-15,8-7-31 0,5 5-71 0,1-10-148 0,0 2-91 16,6-6-66-16</inkml:trace>
  <inkml:trace contextRef="#ctx0" brushRef="#br0" timeOffset="23244.54">5377 8561 203 0,'0'0'263'0,"-7"0"-61"0,1 0-59 0,-1 0-46 0,1 0-30 15,6 0-18-15,0 0-9 0,-6 0-7 0,6 0-3 0,-8 0-3 16,8 4-1-16,0-4-1 0,0 0 0 0,0 0-1 0,0 0 2 16,8 4-1-16,-8-4 1 0,6 0 2 0,-6 0-1 15,0 0 0-15,6 0 2 0,1 0-1 0,-1 0 0 16,8 0-1-16,-2 0-3 0,2 3-2 0,-3-3-1 0,10 0-3 16,-2 0-4-16,1 0-2 0,6 4-5 0,1-4-1 0,-1 0-3 15,-1 3 0-15,8-3-2 0,0 0 0 0,-1 0-1 16,1 5 1-16,-7-5 0 0,7 0-1 0,-7 0-3 0,-1 2-4 15,8-2-6-15,-14 0-13 0,1 0-16 0,-1 0-21 16,1 0-37-16,-7 0-65 0,0 0-116 0,0-2-85 0,-6 2-52 16</inkml:trace>
  <inkml:trace contextRef="#ctx0" brushRef="#br0" timeOffset="23447.6">5260 8756 90 0,'0'0'371'0,"0"3"-92"0,0 1-102 0,6-4-65 16,7 4-37-16,-1-4-22 0,2 0-11 0,12 3-3 0,-6-3-3 15,6 0 2-15,7 0-1 0,6-3-5 0,-7 3-6 16,7 0-3-16,7 0-7 0,-7-4-5 0,7 4-4 0,-1 0-5 16,1 0-12-16,-1 0-17 0,1 0-35 0,-1-4-80 0,1 1-159 15,-7-2-85-15,7 2-41 0</inkml:trace>
  <inkml:trace contextRef="#ctx0" brushRef="#br0" timeOffset="24338.03">6934 8312 234 0,'-6'0'221'16,"6"-4"-50"-16,0 4-45 0,-7 0-37 0,7-2-23 15,-7 2-13-15,7 0-3 0,0-5-8 0,0 5-1 0,0-3-1 16,0 3-3-16,0-4 0 0,0 0 1 0,0 4-2 16,0 0-3-16,0 0 4 0,0-4-6 0,0 4-4 0,0 0-2 15,0 0-4-15,0-3-5 0,-7 3-3 0,7 0-3 0,-5 0-3 16,-1 0-1-16,-3 0-3 0,4 0-1 0,-1 0 0 15,-7 0 1-15,-1 0-1 0,8 3-1 0,-8-3-1 0,8 0 1 16,-6 0 0-16,5 0 1 0,0 0 0 0,-6 4 0 0,6-4 2 16,2 0-2-16,-3 0 2 0,1 4-1 0,2-4 0 15,-9 4-2-15,2-1 1 0,5 2-2 0,-6 1 3 0,0 2 1 16,1-1 3-16,-3 1 2 0,3 2 4 0,-8-3 2 16,8 5 2-16,-2 2 1 0,-5-2-2 0,12-2-1 0,-12 5-3 15,6-4-1-15,-1 3-1 0,9 2-2 0,-10-7-1 0,10 7-1 16,-2-2 1-16,-6-3 1 0,13 4 0 0,-6 0-1 15,-1-4-1-15,7 3 1 0,0-3 0 0,0 3-1 16,7-2 0-16,-1 3 0 0,-6-5 2 0,13 2 2 0,-6-5 1 16,5 0 4-16,8 1 5 0,-7-4 6 0,13-1 6 0,-6 0 10 15,12-3 9-15,0 0 8 0,8 0 8 0,0-3 4 0,-2 0 4 16,7-6 3-16,-5 3 0 0,-2-2-4 0,-4 1 0 16,-2-4 3-16,1 0 2 0,-7 0 0 0,-6 3-2 15,-1-3 1-15,-6 1 1 0,0-2 3 0,-7 5-4 0,1-3-1 16,-7 1-2-16,0 6-3 0,0-4-2 0,-7 3-8 0,7 1-10 15,-6 3-7-15,0 0-8 0,-1 0-11 0,-6 3-15 16,0 1-4-16,0 3-3 0,6 1-3 0,-5-1-1 0,4 4 0 16,2 4-2-16,0-5 0 0,6 1 5 0,0 5-5 15,6-2-3-15,0-3-2 0,8 4 0 0,-1-4-1 0,6-1 0 16,1 1 0-16,-1 1 1 0,6-5 1 0,3 0 4 0,4-4 0 16,-6 1 2-16,7-4 1 0,-1 0 2 0,1 0 1 15,-1-4 2-15,8 1 1 0,-7-4 6 0,5 0 7 0,-5-1 5 16,-1-3 6-16,1 1 5 0,-1-2 6 0,-12-2 3 15,7 2 5-15,-15-2-2 0,2-1-5 0,-8 0-2 0,0-3-3 16,-6 4-2-16,-6-5-5 0,0 5-4 0,-14-5-5 0,0 1-4 16,1-1-3-16,-7 1-3 0,0 4-3 0,-1-5-2 15,1 5-2-15,0-1-2 0,1 4-1 0,5 4 0 0,7-1-3 16,-8 1-7-16,16-1-16 0,-10 6-27 0,10-2-36 0,-1 4-46 16,0 0-54-16,-2 6-51 0,2-1-46 0,6 2-42 15,6 0-36-15,8 1-63 0,6-5-135 0,5 8-33 16,1-4 6-16</inkml:trace>
  <inkml:trace contextRef="#ctx0" brushRef="#br0" timeOffset="24759.81">8173 8609 403 0,'-8'-3'392'16,"2"-2"-120"-16,-1 5-99 0,7-3-59 0,-6 3-31 15,0 0-17-15,-2 0-12 0,2 0-8 0,0 0-7 0,0 0-8 16,-8 3-9-16,8 2-4 0,-7-2-8 0,0 3-4 0,0 6-4 16,-1-4-1-16,2 3 0 0,-8 4 1 0,7-5-1 15,0 5 1-15,0-1-1 0,1 1 0 0,4 0 1 0,-4-1 1 16,5 5 1-16,1-4 0 0,6-1 3 0,0-3 2 15,0 4 1-15,0-5 3 0,13 2 3 0,-7-1 3 0,0-1 1 16,8-2 2-16,-1-1 2 0,0 1 4 0,0-4 6 0,6-1 7 16,0 4 6-16,8-7 2 0,-1 0 3 0,0 0 6 15,0 0 6-15,7-4 8 0,-7 1 11 0,0-4 13 0,-1 3 16 16,1-4 11-16,1-3 14 0,-7 5 8 0,-1-6 4 16,1 1-2-16,-15-3-12 0,10 3-16 0,-15-4-23 0,0 1-13 15,0 3-17-15,-15-5-13 0,3 1-14 0,-8 1-8 0,1-1-8 16,-7 5-6-16,0-5-2 0,0 4-5 0,-7 1-6 15,7-2-14-15,-7 1-29 0,7 4-49 0,0-1-62 0,7 5-61 16,6-4-62-16,6 3-72 0,7-4-132 0,13 5-113 16,1-1-53-16,12-4-6 0</inkml:trace>
  <inkml:trace contextRef="#ctx0" brushRef="#br0" timeOffset="25165.99">8700 8444 283 0,'-13'0'366'0,"0"0"-112"0,6 0-93 16,-5 0-58-16,12 0-28 0,-7 0-13 0,0 0-2 16,7 0-3-16,0 0-1 0,7 0-6 0,0 0-5 0,5 0-8 15,1 0-8-15,7 0-8 0,0 0-8 0,5-4-4 0,9 4-3 16,-8 0 1-16,6 0-2 0,1 0-1 0,-1 4 1 15,1-4-2-15,-1 0 1 0,-5 0 0 0,5 0-1 0,-6 0 0 16,0 0 0-16,0 0-1 0,-6 0 0 0,6 0 0 16,-6 0 0-16,-1 4-2 0,-6-4 0 0,6 0 0 0,-5 0 0 15,5 0-2-15,0 0-4 0,1 0-9 0,-7 0-15 0,13 0-23 16,-6-4-41-16,5 4-80 0,8-4-161 0,-7-3-82 16,0 3-34-16</inkml:trace>
  <inkml:trace contextRef="#ctx0" brushRef="#br0" timeOffset="25556.49">9886 8143 315 0,'0'-7'444'15,"-7"3"-132"-15,7 4-128 0,-6-3-71 0,6 3-39 16,0-4-25-16,0 4-10 0,0 0-8 0,0 4-6 0,0-4-8 16,0 3-3-16,0 1-9 0,0 3-2 0,6-2 2 15,1 5-3-15,-1-3 1 0,1 5 0 0,0 2 1 0,-1 1 2 16,0 0 5-16,1 3 2 0,0 0 4 0,-7 4 4 0,6 0 2 16,1 4 1-16,-7-1 0 0,6 1-1 0,-6 0-3 15,0-1-2-15,0 4-5 0,0-2-3 0,-6-1-1 0,6-1-2 16,-7 0-1-16,7 0-1 0,-6 2 0 0,6-5-2 15,0 0 0-15,-7-1-2 0,0-2 1 0,7-1 1 0,0-3-2 16,0-1 0-16,0-2-1 0,0 2 2 0,0-6-1 16,0 2 1-16,0-2-2 0,7-5 1 0,0 5 0 0,-7-4-2 15,6-4-5-15,1 3-9 0,-1-3-15 0,7 0-18 0,-6 0-22 16,5-3-32-16,8-1-47 0,0-4-82 0,-7 1-124 16,7-3-74-16,-8-5-30 0</inkml:trace>
  <inkml:trace contextRef="#ctx0" brushRef="#br0" timeOffset="25915.78">10668 8308 251 0,'0'-2'435'0,"0"-3"-124"0,0 5-127 0,0 0-82 16,-6 0-45-16,-2 0-23 0,-4 5-11 0,-1-3-1 0,0 2-8 15,-6-1 1-15,-1 9 0 0,-6-8 0 0,-1 7 0 0,1-4-2 16,-6 4-2-16,5-4-2 0,-5 4-1 0,5 1-1 15,-5-6-1-15,7 2 1 0,5 3 0 0,-6-4 2 0,13-3 2 16,-7 3 1-16,14 0 0 0,-8 1 3 0,8-5 1 16,0 2-1-16,6 2 0 0,-6-5-1 0,6 6 0 0,6-4 2 15,-6 0 0-15,6 0-1 0,0 3 0 0,0-4-1 0,8 4 0 16,-1 2-1-16,7-3-2 0,0 5-3 0,-1-3-2 16,7-1-2-16,0 4-3 0,0-4 0 0,7 4 0 0,-1 1 0 15,0-2 0-15,1-3 0 0,0 5 0 0,-1-2 0 16,0 2-1-16,1-5 2 0,-6 3-1 0,4-1-3 0,-4-3 2 15,0 2-1-15,-1-1 1 0,0 1 0 0,-7-5 0 0,1 1 0 16,-7 3 1-16,0-4 4 0,7 1-4 0,-8 0 0 16,1 0-1-16,1-1 0 0,-3-3-5 0,9 4-12 15,1 0-20-15,4-4-27 0,1 0-52 0,7 0-123 0,7-4-111 16,-8 4-72-16,1-4-42 0</inkml:trace>
  <inkml:trace contextRef="#ctx0" brushRef="#br0" timeOffset="26478.39">11072 8269 350 0,'0'-5'371'0,"0"5"-103"0,0-3-96 0,0-1-57 15,6 0-32-15,-6 4-16 0,6-3-10 0,-6-1-10 0,0 1-8 16,8 3-8-16,-8 0-6 0,6 0-5 0,-6 0-4 0,5 0-5 16,10 3-5-16,-9 1-4 0,0 3 0 0,8 0 0 15,-1 4 1-15,-1 4-2 0,2 1 1 0,6-2 2 0,-1 3 0 16,0 2 0-16,0 3 1 0,-5 0-3 0,6 4 1 16,-1-1 0-16,1 1 1 0,-9-1-1 0,10 1-2 0,-8 0 1 15,7-1-1-15,-8 2 1 0,2-2-1 0,-1-4-1 16,5 2 1-16,-4-1-1 0,6-4 0 0,-7 1 0 0,6-5 2 15,-6 1 1-15,1-5 5 0,-2-1 13 0,-4-3 20 0,4-2 24 16,1 0 26-16,0-4 27 0,6-4 29 0,7 0 30 16,-6-2 24-16,0-3 19 0,5-1 4 0,9-9-3 0,-9 5-10 15,8-9-12-15,0 6-21 0,6-6-21 0,-6-2-26 16,-1-2-27-16,0 2-22 0,-5-4-18 0,-1-1-15 0,0 1-13 16,-7 0-6-16,1-4-9 0,-8 0-2 0,-4 4-3 0,4-4-3 15,-12 3-6-15,7 1-1 0,-1 4-6 0,-6-1-11 16,7 5-23-16,0 2-47 0,-7 1-83 0,6 6-93 0,0 1-89 15,1 5-129-15,6-2-163 0,-1 4-98 0,2 4-31 16,-1 4 16-16</inkml:trace>
  <inkml:trace contextRef="#ctx0" brushRef="#br0" timeOffset="27477.92">11502 9078 173 0,'7'0'373'0,"-7"-4"-92"0,0 4-97 15,6-4-66-15,-6 1-37 0,6-1-20 0,-6 4-6 16,0-3-2-16,7-1 1 0,-7 4-1 0,0-3 0 15,0 3-4-15,0-4-4 0,6 4-5 0,-6-4-6 0,0 4-5 16,7 0-5-16,0 0-5 0,-1 0-5 0,0 0-4 0,2 4-3 16,4 0-3-16,1-1-1 0,-6 4-1 0,-1-3-2 0,7 3 0 15,-7 4 0-15,2-4 0 0,-2 4 1 0,-6 0 0 16,6 1 1-16,0 2 0 0,-6-3 0 0,0 3 0 16,8 2 1-16,-8-6-1 0,6 2 0 0,-6-2 1 0,0 5-1 15,6-4-1-15,-6-1 1 0,0 2 0 0,0-1 0 0,7 0-1 16,-7-4 1-16,0 0-1 0,0 1 0 0,6-1 1 15,-6 0-2-15,0-2 1 0,7-2 3 0,-7 1 5 0,0-4 7 16,0 3 15-16,7-3 17 0,-7 5 24 0,6-5 25 16,-6-5 21-16,0 5 18 0,6-3 16 0,0-1 7 0,2 1-2 15,-2-5-10-15,7 0-14 0,-6-3-15 0,6 0-8 0,-1 1-6 16,-4-2-11-16,4 2-10 0,1-1-6 0,0-4-4 16,-6 0-2-16,6 5-4 0,0-2-6 0,-1 2-8 0,2 3-6 15,5-2-2-15,-12 6-3 0,6-4-5 0,-7 3-6 16,1 0-8-16,0 4-8 0,-1 0-7 0,0 0-5 0,0 0-3 15,2 4-1-15,4 3-3 0,1 0-2 0,-6 2-1 0,0-2 0 16,-1 3 1-16,8-2 0 0,-8 3-3 0,0-1 1 16,-6 2 1-16,7-5 0 0,-1 1 0 0,1 2 0 15,-1-6 3-15,1 3 1 0,-7-3 3 0,0 0-1 0,6-1 0 16,-6 1 1-16,6-4 2 0,1 0 1 0,0 0 1 0,-1 0 2 16,0-7 0-16,8 3-1 0,-8-4-1 0,7-2 2 0,7-1-4 15,-7 3 1-15,6-7 0 0,1 5 0 0,-7-1 1 16,7 0 0-16,-7-1 1 0,6 1 0 0,-6 1 2 15,1 2 0-15,-2 1 0 0,-5 0-2 0,6 2 1 0,-7 3-3 16,0-2 0-16,1 4-1 0,0 0-2 0,-7 0-1 0,7 4-2 16,-7-2 1-16,6 3-3 0,-6 2 0 0,0 4-2 0,6-4 2 15,-6 4 2-15,0 4 0 0,0-4 1 0,0 4-1 16,0-5 3-16,0 5 1 0,0-3 0 0,0 2-1 0,0-3-3 16,0 3-4-16,8-3-1 0,-8 4-5 0,6-3-10 15,0-2-11-15,0 1-18 0,1 0-35 0,0 1-38 0,6-5-43 16,-1 0-42-16,1 0-35 0,8 1-29 0,-2-5-27 0,1 1-31 15,-2-1-44-15,2-3-88 0,7 0-44 0,-8 0-15 16,0-3 4-16</inkml:trace>
  <inkml:trace contextRef="#ctx0" brushRef="#br0" timeOffset="27712.27">12734 9085 458 0,'-7'-7'450'0,"7"3"-128"15,0 4-125-15,0 0-79 0,0 0-48 0,0 0-27 16,0 4-15-16,0 3-6 0,7 0-5 0,-7 4 1 0,6 0-1 16,0 3 1-16,-6 5 1 0,7-4-2 0,-7 4-2 0,0-1-2 15,7 3-2-15,-7-2-3 0,0 3-1 0,6 0-1 16,0-3 0-16,1 6-3 0,0-3 1 0,-1-1-2 0,1 6-1 16,-1-6 0-16,7 1-1 0,-6 0-5 0,5 1-14 0,-4-5-18 15,-2 4-22-15,0-8-30 0,1 1-58 0,6 0-105 16,-7-3-113-16,1-6-63 0,-1 1-34 0</inkml:trace>
  <inkml:trace contextRef="#ctx0" brushRef="#br0" timeOffset="27962.18">12760 9128 403 0,'0'-17'516'0,"0"3"-122"16,6-1-153-16,0 0-94 0,8 4-52 0,-1 0-36 0,6 0-21 15,0 3-18-15,8 6-11 0,-8-3 1 0,8 5-3 16,4 5 0-16,-4-3-5 0,0 6 0 0,-2-4-3 0,-5 7-2 16,-9 0-2-16,-2 3 0 0,-3 1 0 0,-12-1-1 15,-8 5 1-15,1-5 0 0,-13 5 1 0,0 0-1 0,-7-5 2 16,-5 4 0-16,-8-4 0 0,0 1 3 0,0-1 0 0,1-2 0 16,-7-1 0-16,7 0 1 0,-8-4-2 0,13 0-6 15,2 1-14-15,-2-5-19 0,15 5-29 0,-2-5-46 0,15-3-118 16,-2 0-122-16,14 0-72 0,0-3-40 0</inkml:trace>
  <inkml:trace contextRef="#ctx0" brushRef="#br0" timeOffset="30242.92">13235 7763 155 0,'0'-5'305'0,"7"2"-88"0,-7 3-85 16,0-3-57-16,6 0-30 0,1-1-14 0,-1-1-6 0,1 2-4 16,-7-1 0-16,7 0-1 0,-1-3 0 0,0 3-1 0,-1 1-2 15,10-4-5-15,-10 2 0 0,9 2-3 0,0 0 0 16,-8-5-1-16,7 5-1 0,6-5 0 0,-5 1-1 0,5 0 0 15,1 0 1-15,6-1 4 0,0 1 1 0,-1-4-1 0,2 0 2 16,-1 4 2-16,0-4 4 0,6-1 0 0,-5 1-3 0,5 0-2 16,1 0-1-16,-1-3-2 0,7 3 0 0,1 0-2 15,5-3-3-15,1 2-3 0,-1 1-1 0,8-3-1 16,-1 2-1-16,7-2 0 0,-1 2 0 0,1-2 1 0,6 3-2 16,0-7 1-16,0 3 1 0,0 1 3 0,6-1 0 0,-5-3 3 15,6 2 1-15,-7-1 3 0,6-2 1 0,1 1 3 16,0-1 0-16,0 1-2 0,-1-3-1 0,8 3-2 0,-1-2-1 15,0-1-1-15,0 2-1 0,-1 1-3 0,9 0-2 16,-14 0 0-16,6 3 0 0,0-4 0 0,0 5 0 0,0-5 0 16,1 5 0-16,5-5-1 0,1 5 2 0,-7-1 0 0,7-3-1 15,-7 4 0-15,0-2 1 0,-1-1-3 0,3 2 5 16,-2 0 1-16,-6-3 0 0,-1 3 1 0,7 0 0 16,-6-3 1-16,0 3 0 0,-2 1 1 0,3-1-4 0,-1 0-3 15,-1 1-1-15,2-1-1 0,-2 5-1 0,-6-5 1 0,6 0-1 16,-5 0-1-16,6 5 2 0,-14-5-1 0,7 1 1 0,0-2-2 15,-6 5 2-15,-6-3 0 0,-8-1 1 0,7 0-1 16,-7-3-1-16,1 3 1 0,-7 0-1 0,1 5 1 16,-15-5 0-16,1 1 0 0,0 2 0 0,-6 1 1 0,-7 0-1 15,-7 0-1-15,2 1 1 0,-8 2 0 0,0 1-3 0,-8-5 0 16,-4 6 0-16,-9 2 1 0,2-3-1 0,-6 3 0 16,-2 0 0-16,1 0 0 0,-7 2 0 0,1-3 1 0,0 5 0 15,-1 0-3-15,0 0 3 0,8 0 2 0,5 0-2 0,1 0 1 16,5 0-1-16,2 0 1 0,-2 0-2 0,7 0 2 15,1 5 1-15,6-5-2 0,0 2 2 0,6-2 0 0,1 4 0 16,0-4 0-16,6 4 1 0,-1 0 1 0,2-1-1 16,-1 5 0-16,7-4-2 0,-8 3 1 0,1-4 0 0,0 1 0 15,-7 3 0-15,2 1-2 0,-8-5 0 0,-8 4 2 0,2 0-2 16,0 5-3-16,-7-5 1 0,0 0 2 0,-13 5 0 16,-1-4 1-16,2 1 0 0,-15 3 1 0,2-4 1 0,-1-1 2 15,-7 3 1-15,1-2-3 0,5-1 0 0,-5 0-1 16,6 0-2-16,-1 1-1 0,8-4-3 0,-1 3-4 0,14-3-6 15,-7 2-9-15,12-1-14 0,2-1-23 0,12-1-43 0,-7 1-92 16,7-4-128-16,0 0-65 0</inkml:trace>
  <inkml:trace contextRef="#ctx0" brushRef="#br0" timeOffset="31726.92">13255 8782 230 0,'0'0'253'16,"0"0"-64"-16,0 0-59 0,0 0-39 0,0 0-23 0,0 0-13 15,6 0-9-15,1 0-7 0,-7 0-6 0,7 0-3 16,-1 0 0-16,5 0-6 0,-2-4-4 0,2 4-6 0,3-5-1 15,6 5 3-15,0-3 3 0,-1 3 1 0,-6-3 2 16,6 3 2-16,1-4 2 0,0 4 1 0,-1-4 3 0,1 1 1 16,0 3 1-16,-1 0 1 0,-1-5-3 0,3 5-1 0,-8 0 0 15,7 0-3-15,-1-3-1 0,-6 3-5 0,6-4-1 16,-5 4-2-16,-1-3-1 0,0-2-2 0,0 5-1 0,0 0-2 16,-6-2-3-16,5 2-2 0,-5 0-3 0,6 0-4 15,-7 0-3-15,1 0-7 0,6 0-10 0,-6 0-12 0,-1 2-18 16,0 3-19-16,1-2-26 0,-7-3-42 0,0 4-76 0,0-1-120 15,-13 2-72-15</inkml:trace>
  <inkml:trace contextRef="#ctx0" brushRef="#br0" timeOffset="31883.12">13235 8935 227 0,'-7'7'314'0,"-5"-3"-118"0,6-1-76 15,6 1-38-15,-8 0-14 0,8-4-3 0,8 0 4 0,-8 4 1 16,12-4 1-16,-6 0-2 0,14-4-4 0,7 4-9 0,5-4-11 15,7 0-13-15,13 1-9 0,1-1-6 0,4 1-8 16,9-1-7-16,6 1-14 0,-1-1-22 0,1 0-34 0,12 0-90 16,-5 1-148-16,6-5-87 0,6 2-46 0</inkml:trace>
  <inkml:trace contextRef="#ctx0" brushRef="#br0" timeOffset="32867.28">15594 8506 91 0,'0'-4'293'0,"6"1"-74"0,1-1-67 0,0 1-54 0,-1 3-31 15,0-4-16-15,-6 1-8 0,0-1-2 0,7 4-4 0,-7-4-2 16,0 0-2-16,0 4 0 0,-7-3-2 0,7 3-2 0,0 0 2 16,-6-5 1-16,0 5 3 0,-1 0 0 0,-6 0-4 15,6 0-2-15,-5 0-5 0,-2 0-4 0,8 0-4 16,-8 0-3-16,8-2-1 0,-8 2 0 0,9 0 2 0,-2 0 2 15,-6 0 2-15,13 0 3 0,-6 0 4 0,0 0 1 0,-2 0 0 16,2-5 2-16,6 5 1 0,-6 0-1 0,-1 0-1 16,0 0-3-16,7-2-4 0,-6 2-3 0,0 0-1 0,-1 0-4 15,1 0-5-15,-1 0-2 0,-1 0-1 0,3 0 0 16,-10 0-1-16,10 0-1 0,-7 0-1 0,5 0 1 0,0 0-1 16,-6 0 0-16,13 2-1 0,-12-2 1 0,4 0-1 0,2 5 0 15,0-5 0-15,-7 0 0 0,6 2 1 0,-12-2 0 16,4 8 1-16,4-4-1 0,-3 0 1 0,-5 3 2 0,-1-3-1 15,-7 3 0-15,8-4-3 0,0 6 2 0,-1-3 4 16,-6 2 2-16,7 3 5 0,-1-4 3 0,2 0 3 0,-9 4 1 16,7 0 6-16,1 3 0 0,0-2-2 0,4-1-3 0,3 3-4 15,-1 1-1-15,-6-4-1 0,13 4-1 0,-8-1-1 16,8 5 0-16,-1-9-1 0,0 5 1 0,7-1-1 0,0 1-1 16,7 1 0-16,0-5-2 0,5-1 0 0,2 1 1 15,-1 1 1-15,-1-5 1 0,7 3 3 0,8-6 3 0,-1 4-1 16,7-5 3-16,-1 1 1 0,1-4 1 0,7 0 1 15,-1-4 1-15,-1 4 1 0,9-3 5 0,-10-5 3 0,3 4 4 16,-1 1 1-16,-8-4 5 0,4 0 5 0,-16 3 4 0,1-4 0 16,-8 5 1-16,8-1 1 0,-13-3 2 0,-1 4-1 15,1 3-5-15,-2-4-7 0,-5 4-7 0,0-5-6 0,8 5-8 16,-8 0-8-16,6 0-8 0,0 5-5 0,-6-1-1 16,8-1 0-16,4 4 0 0,2-3 0 0,5 7 1 0,1-4 0 15,6 0 1-15,0 0-1 0,7 1 0 0,-1-1-1 0,7 1 0 16,0-4-3-16,1 2 2 0,5-2 1 0,1-4 1 15,-1 0 1-15,1 0 0 0,-1 0 1 0,1-4 4 0,-1 0 6 16,1-2 17-16,0-2 4 0,-8-3 5 0,2 4 18 16,-1-4 21-16,-7 0 11 0,1-4 6 0,-7 5 5 0,-6-5-13 15,-7 0 2-15,-8 1-1 0,2-1-15 0,-7 0-17 0,0 1-11 16,-7-1-9-16,-5 1-7 0,-8-1-5 0,-6-4-8 16,0 5-5-16,0-1-4 0,-7 1-3 0,8 2-2 0,-8 1-1 15,7 0-2-15,7 4-1 0,-8 0-4 0,15-1-7 16,-2 5-10-16,2-1-25 0,5 4-34 0,0 0-46 0,0 0-58 15,7 4-48-15,-6 2-38 0,6 3-36 0,6-2-32 0,1 0-36 16,7 0-86-16,-2 1-75 0,2 2-22 0,-2 1 8 16</inkml:trace>
  <inkml:trace contextRef="#ctx0" brushRef="#br0" timeOffset="33273.46">16936 8756 69 0,'-6'-5'473'0,"-1"2"-49"16,1-1-158-16,0 4-105 0,-2 0-64 0,1 0-35 16,7 0-18-16,-5 0-10 0,5 0-7 0,0 4-7 0,0-1-7 15,5 2-4-15,-5 2-3 0,7 3-2 0,-7 2-1 16,8-1-2-16,-8 4-2 0,0-1 1 0,6 1 2 0,-6 0-2 15,0 2 1-15,0 2 0 0,0-1 3 0,-6 1 1 0,6-1 3 16,-8 4-1-16,1-4 2 0,2 1 2 0,-2 0 2 16,-6-2 1-16,7-2-1 0,-7 3 3 0,-1-3 2 0,2-1 3 15,-2-3 0-15,8 1 1 0,-7 2 0 0,0-7 0 16,6 4 2-16,0-4 3 0,2 2 3 0,5-2 7 0,0-4 8 16,0-3 9-16,0 4 12 0,0-4 12 0,5 3 14 0,2-3 10 15,5 0 6-15,9 0 2 0,5 0-8 0,0-3-9 16,7-1-13-16,12 4-12 0,-5-3-19 0,5-2-14 15,1 3-13-15,-1-3-12 0,1 1-5 0,-1 1-9 0,0 3-19 16,1-4-33-16,1 1-34 0,-10-1-38 0,9 4-36 0,1-4-38 16,-1 1-44-16,-1-1-71 0,1 0-123 0,-7-4-63 0,-7 6-31 15</inkml:trace>
  <inkml:trace contextRef="#ctx0" brushRef="#br0" timeOffset="33492.11">17880 8997 439 0,'-6'-4'439'0,"0"1"-150"0,0 3-118 15,6 0-67-15,-7 0-40 0,0 3-25 0,7 1-11 0,-6 4-2 16,-1-1-1-16,7 5 0 0,-6-2-1 0,6 5 4 0,-6-1 3 16,6 5 1-16,0-2-2 0,0 2-2 0,0-1 2 0,0 1 2 15,0 2 0-15,0-2-3 0,0 4-3 0,6-2-2 16,-6 1-3-16,6 0-7 0,-6-3-6 0,0 3-8 15,0-1-19-15,0 2-32 0,0-6-51 0,0 5-129 0,7-6-114 16,-1-2-84-16,1 1-55 0</inkml:trace>
  <inkml:trace contextRef="#ctx0" brushRef="#br0" timeOffset="37647.44">20520 8465 76 0,'0'0'271'0,"-13"0"-67"16,7 0-71-16,-1 0-47 0,0 0-26 0,0-2-13 15,7 2-5-15,-5 0 0 0,-2 0-2 0,7 0 3 0,-8 0 2 16,8 0-3-16,0 0-3 0,0 0-6 0,0 0-6 16,0 0-6-16,0 0-5 0,0 0-4 0,0 0-4 0,0 0-5 15,0 0-1-15,0 2-2 0,0-2 0 0,0 0 0 0,0 0-1 16,0 0 1-16,8 0 1 0,-8 0 5 0,7 0 4 16,-7 0 4-16,5 0 2 0,-5 0 4 0,14 0 2 15,-7 0 2-15,-1 0 2 0,14-2 0 0,-1 2-3 0,1-5-4 16,5 5-2-16,2-2-4 0,6-3 0 0,5 5-2 0,9-3-4 15,-2-1-3-15,1 4 0 0,5-4-2 0,13 0 1 0,-4 1 0 16,11 3-3-16,2-4 1 0,5 1 1 0,0-1-1 16,7 1 0-16,0-1 1 0,0 0 0 0,-2 0-2 15,2 1 1-15,0-1 0 0,0 4-1 0,0-4 1 0,-7 1-1 16,0 0 0-16,-7 3 0 0,8-5 2 0,-14 2 0 0,0-1 1 16,0 4-1-16,0-4 1 0,-12 1 0 0,-1-1 1 15,-7 1 3-15,1 3 3 0,-13-4 3 0,-1 0 4 0,-5 4 4 16,-1-4 6-16,-7 1 4 0,1 3 7 0,-1-4 5 15,-12 4 5-15,5-3 1 0,-5 3 0 0,0 0-2 0,-7-5-4 16,6 5-6-16,-6 0-6 0,0 0-11 0,-6-2-8 0,6 2-8 16,0 0-18-16,-7 0-21 0,7 0-24 0,0 2-24 15,0-2-33-15,0 0-53 0,0 0-127 0,0 0-91 0,0 0-58 16,0 0-29-16</inkml:trace>
  <inkml:trace contextRef="#ctx0" brushRef="#br0" timeOffset="38803.37">21465 13151 246 0,'-13'0'275'0,"5"-4"-59"15,3 4-62-15,-1 0-51 0,-8 0-37 0,8 0-26 16,-8 0-11-16,2 0-6 0,5 0-1 0,1 0-1 0,-1 0 2 16,0 0 2-16,1 0 4 0,6 0 3 0,-6 0 4 0,6 0 5 15,0 0 2-15,-6 0 3 0,6 0 3 0,0 0 0 16,0 4 2-16,0-4 0 0,0 0-2 0,0 0-3 0,0 0-1 15,0 0-4-15,0 0-2 0,0 0-4 0,0 0-4 16,0 0-6-16,6 0-4 0,-6 0-5 0,0 0-4 0,6 0-3 16,-6 0-2-16,6 0-1 0,8 0 0 0,-1 0 0 0,7 0 1 15,-1 0 1-15,7 0 4 0,6-4 1 0,8 4 0 16,-1-2 0-16,13-3 0 0,-7 5 0 0,14-7-4 16,0 4-1-16,-1-1-3 0,8 0 0 0,-2 0-2 0,8 1 1 15,-6-1-2-15,5-3 0 0,0 4 1 0,1-1-1 0,0 0 2 16,6-3 0-16,0 3 3 0,1 0 1 0,-1 1 2 0,0-5 4 15,1 4 1-15,-9-4 5 0,9 6 2 0,-7-5 5 16,6-1 6-16,0 0 9 0,-6 2 9 0,0 1 3 16,-1-2 3-16,-12 0-1 0,0 3-3 0,-14-3-6 0,1 3-6 15,-7 1-13-15,-7-1-11 0,-6 1-10 0,1-1-14 0,-15 4-21 16,2-4-28-16,-2 0-30 0,2 4-37 0,-1-3-40 16,13-5-61-16,-6 2-126 0,6-3-106 0,-1 3-63 0,-5-2-17 15</inkml:trace>
  <inkml:trace contextRef="#ctx0" brushRef="#br0" timeOffset="40037.47">23922 8419 50 0,'-7'0'278'0,"7"0"-45"0,-13-4-45 16,-1 4-51-16,2-4-45 0,-1 4-35 0,-7-4-24 0,0 4-14 15,1-3-8-15,0 3-7 0,6 0-6 0,-1 0-5 0,2 0-14 16,-2-4-25-16,8 4-48 0,-7 0-85 0,13-4-106 16,-13 4-59-16</inkml:trace>
  <inkml:trace contextRef="#ctx0" brushRef="#br0" timeOffset="40412.37">22930 8433 53 0,'14'0'266'0,"12"-4"-63"16,-6 4-62-16,12 0-50 0,-5-3-32 0,5 3-15 15,7 0-8-15,0 0-5 0,7-4-1 0,-1 1-1 0,6-1-3 16,3 4 0-16,-2-4-4 0,0 0 0 0,6 1-2 15,-5-1-3-15,5 0-2 0,-13 1-2 0,2 0-1 0,-2-2-2 16,-13 2-3-16,2-1-4 0,-9 4 1 0,-5-4-1 0,0 4 1 16,-8 0 0-16,-5-3 1 0,6 3 0 0,-7 0-2 15,1 0 2-15,-7 0-3 0,6-4-7 0,-6 4-16 0,0 0-34 16,7-3-58-16,-7-1-111 0,0 4-71 0,0-4-63 16</inkml:trace>
  <inkml:trace contextRef="#ctx0" brushRef="#br0" timeOffset="41537.11">22475 8419 100 0,'0'3'273'0,"0"-3"-45"16,0 0-53-16,-7 4-55 0,7-4-34 0,0 0-25 0,0 0-12 15,0 0-6-15,0 0 0 0,0 0 2 0,0 0 1 16,0 0 1-16,0 0-2 0,0-4-3 0,0 4-3 0,7-3-5 15,-7-1-3-15,0 4 1 0,0-4-2 0,0 4-1 16,0-4-3-16,0 4 0 0,0 0-3 0,0 0-7 0,0 0-6 16,-7 0-7-16,7 4-3 0,-13 0-1 0,6 0-5 0,2 3 2 15,-10 0-3-15,-3 0 3 0,4 4 4 0,-5 1 0 16,0-2 0-16,-2 2 0 0,9 2-2 0,-8-2 2 0,8 2 0 16,-2-3 1-16,1 0 0 0,1-1 2 0,-2 2 1 15,8-5 0-15,-1 3 4 0,0-2-1 0,1-1 0 0,6-2 0 16,-7-2 0-16,7 3 0 0,0-6 2 0,0 5 5 15,0-2 7-15,7-3 6 0,-7 0 8 0,6 0 7 0,1 0 3 16,6-3 3-16,1-2 0 0,-2 3-4 0,8-2-6 0,-1-4-6 16,1-3-6-16,0 5-5 0,5-6-2 0,-5 5 1 0,0-4 3 15,-2 0 0-15,-3-1 2 0,3 6-2 0,-4-5 2 16,-1-1 1-16,0 5 2 0,-6 0 0 0,-1 0 0 16,0 3 1-16,1 0-1 0,-7 1-1 0,7-2-1 0,-7 3-5 15,0 2-6-15,6 0-6 0,-6 0-6 0,0 0-5 0,0 0-2 16,6 0-2-16,-6 2-1 0,0-2-1 0,7 8-1 15,-1-8-3-15,1 8 0 0,0-4-1 0,5 3-3 0,2 0-6 16,-8 0-7-16,8 1-16 0,-2 3-15 0,1-5-16 16,7 3-15-16,-8 1-14 0,1-3-21 0,1 1-21 0,-1-1-28 15,0 0-53-15,0 0-94 0,-6 1-83 0,-1-4-41 0</inkml:trace>
  <inkml:trace contextRef="#ctx0" brushRef="#br0" timeOffset="43083.66">22475 8598 76 0,'0'0'303'0,"-7"-4"-61"16,7 4-61-16,0 0-53 0,-7 0-40 0,7 4-25 0,-6-4-15 15,6 0-8-15,0 0-9 0,0 0-6 0,0 0-5 0,0 0-5 16,0 0-1-16,0 0 0 0,0 0-2 0,0 0-1 15,0 0 1-15,0 3-2 0,6-3 1 0,-6 0 1 0,7 0-4 16,-7 5-1-16,0-2-2 0,0-3 0 0,0 6-2 16,0-1-1-16,0-2-1 0,0 5 2 0,0-4 0 0,0 3 0 15,0 0 1-15,0 1-3 0,-7-1 4 0,7 0 2 0,0 0 1 16,0 5 1-16,0-5 2 0,7 3-2 0,-7-2 2 16,7 3 1-16,-1-3-1 0,1 2 1 0,-7-3-2 15,6 5 2-15,1-5-1 0,0 5 0 0,-1-2 1 0,-6 1 0 16,6-3 0-16,-6 2 7 0,0 1-4 0,7 0-1 0,-7 3-1 15,7-2-2-15,-1-1 0 0,0 0-2 0,-6 1 3 0,7-2-8 16,-1 1 3-16,8 0 3 0,-9 0 0 0,9 0 1 16,-1 0 0-16,1-1-2 0,-2 2-1 0,1-1-1 15,0-4-2-15,-6 4-3 0,5 0-1 0,-4 0 1 0,-3 1 0 16,-5-2 1-16,7 1 2 0,-7 0 0 0,0 1 0 0,-7-2 0 16,7 5 2-16,-5-4-2 0,5 0-2 0,-8 0 1 0,8-1-1 15,0 1 1-15,-7 1 0 0,7-1 1 0,7 0 1 16,-7-3 2-16,8 2 3 0,-8 1-1 0,5-1-3 15,2-2 0-15,0 3 0 0,6 0-1 0,-7 0 0 0,1 1-6 16,-1-2 1-16,8 2-1 0,-14-2 1 0,6 5 0 0,0-4 0 16,-6 4 2-16,0-5-1 0,0 5 3 0,0-1 0 15,0-2 2-15,0 2 0 0,-6 1-1 0,6-1 2 0,-6 2-1 16,6-5 1-16,0 7 0 0,0-4-2 0,0 2 0 16,0-2 0-16,0 1 0 0,0-1-2 0,0 1-2 0,0 0 0 15,0-1-2-15,6 1 1 0,-6-1-1 0,0 1-1 0,0 0 1 16,0-1 0-16,0 1 0 0,0 3 1 0,-6-3 1 15,6 0 0-15,0 3-2 0,-7-3 0 0,7 0 1 0,-7-1-1 16,7 4 1-16,-6-4-1 0,6 1 0 0,0-1 0 0,0 6 1 16,0-6-1-16,0 1 1 0,0 3 1 0,0-3-1 15,0-1-1-15,0 1 1 0,0 3 0 0,0-3 1 0,0-1-1 16,0 5-1-16,0-4 1 0,0 3 0 0,0-3-1 16,0 2 2-16,0 2-1 0,0-4 0 0,-7 3 0 0,7 1 0 15,-6-5 0-15,6 1-1 0,0 4 3 0,0-5-1 0,-7 1 0 16,7 2 1-16,-6 2-2 0,6-5 1 0,0 5 0 15,-7-4 1-15,7 3-1 0,-7-3 0 0,7 3 0 16,-5-3 0-16,5 2 0 0,0-2 0 0,-8 4 0 0,8-1 0 16,0 1-1-16,-7-1 1 0,7 0 0 0,0 4 0 0,0-4-1 15,0 5 0-15,7-5 1 0,-7 4 0 0,0 0 0 0,8 0 0 16,-8 0 1-16,0-4-1 0,0 5 2 0,0-2-1 16,0 1-2-16,0 0-1 0,0 0 1 0,-8 0 1 15,8 4 0-15,-7-4 2 0,2 0 2 0,5-1 1 0,-7 1 0 16,1 0 2-16,-1 5-1 0,7-6 1 0,0 1-1 0,-6 4-1 15,6-4-1-15,-7 3 1 0,7 1 2 0,0-1 0 16,0 2 4-16,0-6 3 0,0 5 4 0,0-4 2 0,0 3 1 16,7-2 4-16,-7-1 9 0,0-1-2 0,0 1-4 15,0 1-3-15,6-6-3 0,-6 5-3 0,0 1-3 0,0-5-4 16,0 4-10-16,7 0 1 0,-1-4 1 0,1 4 0 0,-7 1-1 16,12-2-1-16,-4 1 1 0,-3 0 0 0,2 4 0 15,0-4 2-15,6 0 0 0,0 4 0 0,0-5 2 0,0 5-1 16,1-4 0-16,-2-1-1 0,1 2 0 0,0 0 0 15,-6 2-3-15,5-7 10 0,-4 4-2 0,-2 0 2 0,0 0 2 16,0-4 2-16,2 1 2 0,-8 2 0 0,6-2 1 0,0-1-9 16,1 1 2-16,-7 2 1 0,0-3-1 0,6 0-2 15,1 2-1-15,-7-5 1 0,7 2 0 0,-1-3-1 0,-1 5 0 16,10-4 0-16,-10-1 2 0,9 1 0 0,-1 0 0 16,0-1-4-16,1 1 2 0,-2-1-1 0,1 2 1 0,0-2-3 15,0 1-1-15,1 3-1 0,-8-3-1 0,-1-1 2 16,10 1-2-16,-15-1 1 0,6 1-1 0,0-3 1 0,-6 2 1 15,7 1 3-15,-7-1 2 0,0-2 2 0,-7-2 2 0,7 1 1 16,-6 1 2-16,6-1 0 0,-6-1 0 0,6-2-1 0,0 3 0 16,0-1-2-16,0 2-1 0,0-1-2 0,0-5-2 15,0 6-1-15,6-1-3 0,-6 0-3 0,6-4-1 16,-6 4 0-16,0-4-1 0,0 1-2 0,0 3 0 0,0-5 1 16,0 2 0-16,-6 0 0 0,6 3-1 0,-6-4 2 0,6 1 2 15,-8-1 1-15,1 0 2 0,2 0 6 0,5-3 0 16,-6 4 0-16,-3-1-3 0,4 0-1 0,-1 0-1 0,-1-3 0 15,-6 3-2-15,6-2-5 0,1-2 1 0,0 3 1 16,-8-2 4-16,8 0-2 0,0 0-3 0,-7 0-1 0,6 0 2 16,-7-1 0-16,2 1-2 0,-1-4 2 0,0 4 1 0,0-1 0 15,0-3 2-15,-1 3 1 0,2 1-1 0,-2-4-1 16,2 0 0-16,-2 0 0 0,8 0 2 0,-7 0 0 16,1 0 0-16,4-4 0 0,-4 1-1 0,-2 0 1 0,1-1 0 15,-6 0 0-15,5 1 3 0,1-5 7 0,-6 0 7 0,6 2 3 16,0-1 5-16,7-1 3 0,-8 0 4 0,2-3 2 0,5 4 0 15,-7-4-5-15,9 0-4 0,-9 1-1 0,8-5 7 16,-1 4 5-16,7-1 4 0,-6 2 1 0,0-1 2 16,-1 3 1-16,0-3 0 0,1 5 0 0,0 1-8 0,-1-2-8 15,7 3-8-15,-7 0-4 0,7 1-8 0,7 3-2 0,-7-4-5 16,0 4-4-16,7 0-3 0,-7 4-2 0,6-1 0 16,-6 5-2-16,0-1 2 0,6 0 1 0,1 0-1 0,0 1 1 15,-1 0 1-15,0-1 1 0,1-1-1 0,6 2 0 16,-6 0 1-16,5-1-5 0,-5 1 1 0,6-2 0 0,1-1 0 15,5-1-1-15,0-1 1 0,0 0 0 0,8-3 0 0,-1 4 2 16,6-8 0-16,1 4 0 0,-8-3 0 0,16 0 2 16,-9-1 2-16,6-1-2 0,2-1 2 0,-1 2-2 0,-8-7 0 15,10 3 1-15,-2 0-1 0,-8 2 1 0,3-1 0 0,-8-1-1 16,0-3 4-16,0 5 0 0,-8-2 1 0,-3 0-1 16,5 1-2-16,-8-4-1 0,-5 4-1 0,6-1-2 0,0 1-9 15,-7-4-12-15,8 0-34 0,5 0-68 0,-7-4-90 16,8 0-93-16,0-3-130 0,13-3-164 0,-7-2-105 0,0-2-49 15,-7-4-4-15</inkml:trace>
  <inkml:trace contextRef="#ctx0" brushRef="#br0" timeOffset="43989.66">23915 10701 63 0,'0'-8'383'16,"0"4"-94"-16,0-3-110 0,0 4-75 0,0-4-42 0,0 3-22 16,0 0-7-16,0-3-5 0,0 3-1 0,0 1 1 0,-7-2-2 15,7 3 1-15,-6-2 1 0,6 0 0 0,0 4 1 16,-6-4 2-16,6 1 2 0,-8-1 3 0,8 0 3 0,0 4 2 16,-6-3-1-16,0-2 3 0,0 2 0 0,-1 3 5 15,0-3 1-15,-6-1-1 0,7 4 0 0,0-5 1 0,-2 5 1 16,2-3-1-16,-7 3 0 0,6-3-4 0,1 3 0 0,0-4 1 15,-7 4 1-15,6-4 1 0,0 4 1 0,1-3 0 16,0 3-2-16,-8 0-4 0,8-4-5 0,-7 4-8 16,0 4-9-16,-6-4-2 0,-1 3-5 0,-6 1-3 0,-1 3 5 15,-5 1 4-15,-2-1 6 0,3 4 14 0,-8 0 16 0,7 1 6 16,-1 2 6-16,0-3 3 0,0 3-5 0,14 1-1 16,-7 0-5-16,11 0-7 0,4-1-10 0,-9 1-7 0,14-1-5 15,-1-3-4-15,7 4 0 0,0-4 0 0,0 0 1 16,7-4-5-16,-1 4 0 0,1-4 1 0,6 1 2 0,-2-5 0 15,4 5-1-15,5-8-1 0,-1 3 1 0,7-3-2 0,0 0 0 16,-1 0-3-16,9-3-4 0,-2 3-1 0,-5-4 1 16,-1-3 4-16,-1 4 0 0,-5-2 4 0,0 1 4 0,-8 1 2 15,-5 3 5-15,0-3-3 0,-1 3-1 0,-6 0-6 16,0 0-5-16,7 0-9 0,-7 3-4 0,0 0-4 0,0 1-6 16,0 4 1-16,6-1 0 0,-6 0 0 0,6 1 0 0,8 4 1 15,-2-3 1-15,2 3 0 0,5-4 0 0,7 2 1 16,0-3 0-16,1 1 1 0,5-1 0 0,1-3 2 0,-1 0-2 15,8-4 1-15,-1 0 1 0,0 0-1 0,-1-4 4 16,2 0 3-16,5 1 4 0,-6-5 8 0,-7 1 7 0,2-4 6 16,-9 4 5-16,1-4 3 0,-6-3 1 0,0 2 3 0,-7 1-4 15,-7 0-5-15,1-4-1 0,-7 4-4 0,-7 0-8 16,1 0-2-16,-7-3-3 0,-7 3-5 0,0 0-2 0,2 0 0 16,-9-1-5-16,7 1-2 0,-6 1 4 0,7 2-3 0,-1 1 0 15,8 3-3-15,5-3-4 0,0 3-8 0,1 4-13 16,0-4-15-16,6 1-26 0,6 3-48 0,0 0-67 15,8 3-69-15,-2 1-69 0,14 0-76 0,1-4-141 0,5 4-103 16,7-1-60-16,0-3 1 0,1 0 37 0</inkml:trace>
  <inkml:trace contextRef="#ctx0" brushRef="#br0" timeOffset="44270.88">24586 10645 385 0,'-40'8'466'0,"2"3"-159"16,-1-3-133-16,13 6-74 0,6-3-36 0,0 4-19 0,8 0-6 16,12-5-4-16,0 5 1 0,12 0 1 0,8-4 4 0,6 0 2 15,7 3 1-15,6-7 1 0,7 1 0 0,-1-1 6 16,7-3 4-16,1 0 5 0,-3-1 6 0,10-3 7 0,-1 0 4 16,-7-3 9-16,7-1 14 0,-14-3 11 0,7-1 18 0,-13 1 14 15,-7-4 15-15,2 0 12 0,-15 0 4 0,1 1 0 16,-14-2-9-16,-1 1-13 0,-5 0-24 0,-11-4-19 15,-15 4-26-15,-13-4-23 0,-7 5-16 0,1-5-15 0,-14 4-13 16,-6 3-6-16,-1 2-7 0,1-2-17 0,-7 5-39 0,7 3-65 16,0 0-81-16,0 3-77 0,7 1-84 0,5 4-167 0,-5-6-104 15,12 10-69-15,-14-5-16 0,3 4 36 0</inkml:trace>
  <inkml:trace contextRef="#ctx0" brushRef="#br0" timeOffset="45629.9">20670 11188 28 0,'-7'0'229'0,"-5"-3"-33"0,5 3-39 0,0-5-37 15,-6 5-34-15,7-3-23 0,-2-1-12 0,3 4-9 0,-2-4-4 16,0 0 0-16,2 2-1 0,5-3 0 0,-8 2 3 16,8-1-1-16,0 0-1 0,8 4-2 0,-8-3 3 0,5-1-7 15,2-3-6-15,0 7-5 0,-2-7-4 0,-5 3-5 16,8 0-1-16,-2 1 1 0,1-2-2 0,-1 5 5 0,-6-3 3 15,7 0 2-15,-7-1 0 0,7 4 1 0,-7-4-3 0,0 1-3 16,0 3-1-16,0-4-2 0,0 0 1 0,6 4-1 16,-6 0 2-16,0-4 0 0,0 4 3 0,0-3 1 15,0-2 0-15,0 5-2 0,0 0-1 0,0-2-1 0,0 2-1 16,0 0-2-16,0 0-3 0,0 0-3 0,0 0 0 0,-6 2-2 16,6-2-1-16,-7 5-2 0,0-2 0 0,1 1 0 0,-7 4 0 15,0-1 0-15,-1 0-1 0,-5 4 1 0,0 0 0 16,-1 0 1-16,0 0 5 0,1 3 2 0,0 1 2 0,-1-3 0 15,1 2 0-15,-1 5 0 0,-6-5 2 0,5 1-1 16,2 3-4-16,0-4 0 0,0 1-3 0,-1-1 1 0,6 1 0 16,2-3 2-16,-1-2 0 0,6 2 2 0,0-5 3 15,1 1 3-15,6-5 6 0,0 1 8 0,0-1 11 0,0 1 13 16,6-4 12-16,1 0 8 0,0 0 9 0,6 0 3 0,7-4-1 16,-1 1-3-16,7-4-9 0,0-1-12 0,-6 1-11 15,6-5-11-15,-1 6-8 0,-5-5-4 0,7-3-5 0,-1 2-3 16,-7 1-1-16,1-3-2 0,-1-2 1 0,0 5-2 15,-6-3-1-15,1 2-1 0,-1-2 2 0,-7 3-4 0,1-3 0 16,-1 2-2-16,-6 1-1 0,7 0 0 0,-7 0-2 0,7 4-1 16,-7 0-2-16,0 3 1 0,0-3-2 0,0 7-1 15,0-7 0-15,0 7 0 0,0-5-1 0,0 5 0 0,0 0-1 16,6 0-2-16,-6 0 1 0,6 0 1 0,-6 5 0 16,7-5 0-16,0 7 0 0,-1-3-1 0,0-1 0 0,1 1 1 15,6 3 1-15,-6 0 0 0,-2 1 0 0,2 0-1 0,7 2-1 16,-8-3 0-16,0 5-5 0,1-4-14 0,0 2-19 15,6-3-25-15,-13 5-26 0,6-5-24 0,0 4-22 16,2-4-21-16,-2 0-19 0,0 0-17 0,0 1-19 0,2-5-32 16,-3 2-62-16,2-5-98 0,-7 0-46 0</inkml:trace>
  <inkml:trace contextRef="#ctx0" brushRef="#br0" timeOffset="46707.91">20553 11229 320 0,'-7'0'289'0,"1"0"-84"15,6-4-72-15,0 4-46 0,0 0-27 0,0 0-13 0,0 0-8 16,0 0-5-16,0 0-4 0,0 4-7 0,0-4-3 16,0 0-5-16,6 2-1 0,-6-2-6 0,7 5 0 0,-7-2 1 15,0 1-1-15,6 0 1 0,-6 3 2 0,7-4 0 0,-7 5 2 16,0-1 3-16,0 0 1 0,0 0-1 0,0 1 2 15,0 3-1-15,0-1-1 0,0-2 1 0,0 4-1 16,0-1 4-16,0 3 1 0,0-3 0 0,0 4 1 0,0-4 0 16,0 3 3-16,0 1-2 0,0 1-2 0,0-7 0 0,0 7-1 15,0-3 1-15,0 3 1 0,0-2 1 0,0 2 3 0,0-6 2 16,0 5 2-16,0-1-1 0,0 1-2 0,0-3-2 16,0 1-2-16,0 3-2 0,0-7-3 0,0 7-3 15,0-5-1-15,0 4 1 0,0-5 2 0,6 5 0 0,-6 0-2 16,6-5 2-16,2 5 1 0,-3-4-3 0,-5 4-1 0,7 0-1 15,0 0-2-15,-2-1 1 0,3-3 0 0,-2 4 1 16,-6-1 1-16,13 1 4 0,-6-1 2 0,0 1 2 0,5-3 1 16,-5 3-1-16,6-5 0 0,0 5-1 0,-8-1 0 15,10-3-7-15,-3 4-1 0,2-5-4 0,-8 5 0 0,0 0 0 16,8 1 0-16,-8-2-2 0,1 1 1 0,-7-1 4 0,6 1 1 16,-6 0 0-16,6 2 1 0,-6-3 2 0,0 3-3 15,0-4 1-15,0 3 1 0,0-7 0 0,0 7 2 0,0-2 1 16,8 1 1-16,-8-4 0 0,6 4 3 0,0-4 2 15,0 0 0-15,2 3-2 0,-8-2-3 0,12-2-1 0,-5 5-4 16,-2-3-2-16,3 2-4 0,5-3-3 0,-7 3-2 0,0 1-2 16,2-1 0-16,-2-3 0 0,7 4 0 0,-6 0 0 15,-1-1 2-15,1 1-1 0,4-3-1 0,-11 2 0 0,9-3-1 16,-3 3 0-16,-1-3 1 0,2 0 1 0,-7 0-3 16,7 4 2-16,0-8 3 0,-1 4 1 0,-6 1 3 0,7-1 0 15,-7-1 1-15,0-2-1 0,0 3 3 0,0-1-1 16,6 2-1-16,-6-1-1 0,7-5-2 0,-7 6-1 0,0-1 1 15,7 0-2-15,-1 1 0 0,0-3-2 0,0-1 2 0,-6 4-2 16,8-3 0-16,-8 3 0 0,0-1-1 0,0 0-1 0,0 1-1 16,0-2 0-16,0 1 0 0,-8 0 0 0,2 0 1 15,6 4 0-15,-6-4-1 0,0-1 0 0,-1 6 3 16,0-5-1-16,1-1-1 0,-1 1 0 0,1 0 0 0,-1 1-1 16,0-2 1-16,7 1 0 0,-7 0-1 0,2-4 0 0,5 0 1 15,-6 5 1-15,6-4 0 0,-9-1 2 0,9 0-1 16,-5-4 1-16,5 6 0 0,0-6 0 0,0 4 1 0,0-3-3 15,0-1 0-15,-6 1 0 0,6 0 0 0,0 0-1 16,-7-1 0-16,7 1-1 0,0-1-2 0,0-3 0 0,0 4 0 16,0-1 1-16,-6 1-1 0,6-4 0 0,-7 4-1 0,7-4 2 15,0 4 0-15,-7-4 0 0,7 3-1 0,-6-3 0 16,0 4-1-16,-8-1 2 0,8 2-1 0,-7-3 1 16,5-2 1-16,3 4-1 0,-2-4 2 0,-5 0 0 0,4 4 1 15,2-4 1-15,0 0 0 0,-8 0 0 0,8 0 1 0,0-4 3 16,-1 4-2-16,1-4 5 0,-8 4 8 0,8-2 7 0,0-3 3 15,0 2 6-15,-9-1 6 0,10 1 5 0,-10-5 7 16,10 4 3-16,-8-3 0 0,0 0 4 0,6 0 12 0,1-1 2 16,0 1-1-16,-1 0-4 0,7-1-5 0,-7 1-5 15,7 0-7-15,0-5-9 0,0 5-13 0,0-1-7 0,0 6-5 16,0-6-3-16,7 4 0 0,-7 1 9 0,0-1-9 16,0 4-4-16,0 0-4 0,0 0-5 0,7 0-1 0,-7 4-1 15,6-1-2-15,0 1-10 0,1-1 2 0,0 2 4 0,5 1 1 16,-5 2 2-16,6 0 0 0,-1-1-1 0,3-5 0 15,-3 6 0-15,8 1 0 0,-1-6-1 0,7 4 1 0,-7-3-2 16,8-4 0-16,-2 3 2 0,2-3-1 0,13 0 4 16,-8-3 0-16,7-1 3 0,0 0 0 0,0-2 3 0,0-3 2 15,0 1-1-15,0-1 2 0,1-3 0 0,-2 2 3 0,0-2 3 16,-11 1 1-16,6 0 2 0,-7-3-2 0,-1 3 0 16,-4 0 0-16,-2-4-9 0,-5 4-26 0,-2 0-54 15,-5-3-74-15,0-1-78 0,-1 0-83 0,-12-3-146 0,-1-1-122 16,-12-2-85-16,-14 2-36 0,-6 1 20 0</inkml:trace>
  <inkml:trace contextRef="#ctx0" brushRef="#br0" timeOffset="47691.92">18683 11851 35 0,'-7'0'308'0,"0"0"-51"0,1-4-60 0,-1 4-52 16,7-4-41-16,-6 4-25 0,0-3-17 0,6-1-10 16,0 4-6-16,-7-3-3 0,0 3-2 0,7-4-4 0,-7 4 0 15,7-3 0-15,-5 3-1 0,5-4 0 0,-7 4-3 0,7 0 0 16,0-4-1-16,0 4-2 0,0 0-4 0,-8 0 0 0,8-4 2 15,-5 4 2-15,5 0 0 0,0 0 1 0,-7 0 0 16,7 0-1-16,-6 0 3 0,6 0-4 0,0 0-1 16,-7 0 0-16,1 0-2 0,-1 4-2 0,7-4-3 0,-6 0-1 15,0 0-4-15,-2 4 0 0,-4-4-2 0,-1 4-3 0,-1-1 1 16,-5 1-1-16,6 3 1 0,-7-4 1 0,7 5 3 16,-6-1 3-16,0 1 1 0,-2-2 4 0,1 6 0 0,-4-5 2 15,4 5 1-15,0-2 0 0,1 1-1 0,-1 0-3 16,0 4-1-16,1-4-3 0,6 4 1 0,-6 0-3 0,5-1-1 15,8 0-1-15,-7 1 1 0,13-4-1 0,0 4 2 0,0-4 0 16,7 0-2-16,-1 0 1 0,6 0 1 0,-4-1 1 16,4 2 0-16,8-5 2 0,-1 1 0 0,1-6 0 0,6 3 3 15,0-2 0-15,1 1 4 0,5-4 1 0,1-4 5 0,-1 4 1 16,7-3 3-16,-1-2 2 0,-5-1 4 0,0-2 5 16,0 5 5-16,-7-9 2 0,-7 10 2 0,1-6 6 0,-7 1 7 15,1 3 2-15,-8-4 1 0,0 5-5 0,0 3-7 16,-6-4-8-16,7 1-6 0,-7 3-10 0,0 0-13 0,-7 0-10 15,7 3-6-15,-6 1-7 0,0-1-1 0,0 5 0 0,-2-1-3 16,8 0 3-16,0 0-1 0,0 1-1 0,14 3 0 16,-8-3 0-16,7-1 2 0,0-4-3 0,6 6 0 15,1-3 0-15,6-2-1 0,-6 3 2 0,5-4 0 0,9-3 2 16,-9 5 0-16,9-5 2 0,-3-5-1 0,-5 5 0 0,8-3 2 16,-9-4 1-16,0 3 2 0,3-2 7 0,-2-3 2 0,0 1 3 15,-7-2 5-15,1-1 4 0,0 1 7 0,6-5 5 16,-14 0 7-16,8 1-5 0,-13-1 1 0,-1 1-2 15,0-2 0-15,-12-2-5 0,0 4-3 0,-1-1-8 0,-6-4-8 16,0 5-2-16,0-1-4 0,-6-4-4 0,-1 5-3 0,0-1 1 16,1 1-6-16,5 3 2 0,-5-1-2 0,6 2 2 0,7 6-2 15,-7-3-4-15,-2-1-11 0,4 5-22 0,4 3-37 16,0-4-58-16,7 4-63 0,0-4-57 0,0 4-44 16,0 4-39-16,7-4-43 0,0 4-64 0,4-1-118 0,4-3-22 15,-2 4 15-15</inkml:trace>
  <inkml:trace contextRef="#ctx0" brushRef="#br0" timeOffset="48035.59">19647 11906 320 0,'-7'0'476'0,"1"3"-103"16,-1 1-153-16,7 1-94 0,0 1-50 0,-6-2-25 15,6 3-11-15,-6 1 0 0,6 3 1 0,-8-1 0 0,2 2 0 16,0 3-3-16,6-1-3 0,-6 0-5 0,-1 1-2 0,0 4-3 16,1-1-4-16,6 0 2 0,-13 0 4 0,6 1 0 0,0 3 1 15,1-4 1-15,-6 1 1 0,4 2-1 0,2-2-2 16,0-1-1-16,-1 1-1 0,1-5-1 0,-1 1 0 16,-1-1-1-16,3 1-1 0,5-4-1 0,-6-3 1 0,6 1 1 15,0-1 5-15,0 0 5 0,6-4 8 0,-1-1 9 0,3 1 9 16,-1 0 10-16,12-4 8 0,-5 4 6 0,11-4-2 15,1 0-5-15,6 0-7 0,1-4-9 0,0 4-12 0,6-4-12 16,0 0-13-16,0 1-10 0,1-1-6 0,5 0-3 16,-5 0-8-16,5 2-10 0,1-4-22 0,-7 4-30 0,-1-2-34 15,-5 1-36-15,6-1-38 0,-7-4-36 0,8 4-44 0,-7-2-69 16,-7-1-110-16,0-2-63 0,-1 2-34 0,-5 0 5 16</inkml:trace>
  <inkml:trace contextRef="#ctx0" brushRef="#br0" timeOffset="48254.28">20442 12112 91 0,'-14'0'490'16,"8"2"-13"-16,0 6-156 0,-1-1-122 0,1 5-74 0,6-2-37 15,0 1-14-15,0 4-7 0,0-1-3 0,0 1-3 0,6 4-4 16,1-1-8-16,-1 1-10 0,0-1-8 0,2 3-10 15,-8 1-8-15,0-3-5 0,6 3-5 0,-6-3-5 0,0 2-13 16,0 1-24-16,0-4-28 0,0 1-44 0,0-1-85 16,0-7-174-16,0 3-84 0,-6 1-54 0</inkml:trace>
  <inkml:trace contextRef="#ctx0" brushRef="#br0" timeOffset="50878.82">16753 3088 139 0,'0'-7'133'0,"8"-1"-57"0,-8-3-45 0,0 4-33 16,5 0-30-16,2-4-19 0,-7-1-13 0,0 6-12 0,0-6-15 15</inkml:trace>
  <inkml:trace contextRef="#ctx0" brushRef="#br0" timeOffset="51503.53">16578 2080 194 0,'-13'0'208'0,"6"0"-64"16,1-3-46-16,-2 3-27 0,2-4-17 0,0 4-11 16,6-3-6-16,0-2 1 0,0 3-1 0,0 2-4 0,0-4-3 15,0 0-7-15,6 4-4 0,0-4-1 0,8 4-2 0,-7-3-6 16,6 3-5-16,0 0-1 0,0 0-3 0,0 3-1 15,0-3-3-15,-8 4 0 0,10 0-4 0,-10 0-3 0,2-2-2 16,1 3-1-16,-2-2-2 0,0 1-3 0,0-1 2 16,-6 5-2-16,7-1 2 0,-7 0 2 0,-7 0 1 0,1 2 1 15,0-3 1-15,0 2 3 0,-2 3 1 0,1-4 1 0,2 4 2 16,-10-3 1-16,10 3 0 0,-2 0 1 0,7-4 2 16,0 0 0-16,-6 4 0 0,6-4 0 0,0 4-1 0,6-3 1 15,-6 3-1-15,7-5-1 0,-7 6 0 0,5-5 1 0,10 4 0 16,-10-3 1-16,2 2 0 0,1-3 0 0,4 5-1 15,1-4 0-15,-6 2 2 0,6-3 0 0,-7 5 0 0,8-1-3 16,-3-5-9-16,4 6-15 0,-3-1-16 0,0-4-38 16,3 4-53-16,-3-4-73 0,-5 0-87 0</inkml:trace>
  <inkml:trace contextRef="#ctx0" brushRef="#br0" timeOffset="51597.25">16785 2652 125 0,'0'8'108'0,"-5"2"-38"0,5-3-33 0,5 5-34 0,-5-5-45 16,8 3-79-16</inkml:trace>
  <inkml:trace contextRef="#ctx0" brushRef="#br0" timeOffset="51737.85">16500 3151 14 0,'-7'11'155'0,"14"-2"-112"0,-2 0-163 0</inkml:trace>
  <inkml:trace contextRef="#ctx0" brushRef="#br0" timeOffset="51894.06">17002 4010 310 0,'-7'23'254'0,"-1"-1"-116"16,8 0-61-16,8-4-43 0,4 4-35 0,7-2-39 15,8-3-63-15,0 2-105 0,5-5-85 0</inkml:trace>
  <inkml:trace contextRef="#ctx0" brushRef="#br0" timeOffset="52019.13">17432 4538 194 0,'-26'15'353'0,"6"-1"-159"16,-8 1-89-16,3 1-47 0,6-1-25 0,-1-1-14 0,8 1-6 16,-3 2-5-16,4-2-3 0,11-1-14 0,0 5-42 0,6-4-107 15,8 3-95-15,-8-3-69 0</inkml:trace>
  <inkml:trace contextRef="#ctx0" brushRef="#br0" timeOffset="57658.36">9026 4463 8 0,'-6'3'13'0,"6"-3"-6"0,0 3-3 0,-8-3-7 15,8 4-5-15,-7-4-8 0</inkml:trace>
  <inkml:trace contextRef="#ctx0" brushRef="#br0" timeOffset="57783.3">8714 4536 15 0,'-8'2'87'0,"2"-2"-4"0,-7 0-7 0,6 0-9 0,-6 0-10 16,1 0-11-16,5 0-11 0,-7 0-10 0,9 0-6 0,-10 0-4 16,10 0-4-16,-2 0-1 0,-6 0-2 0,13-2-10 15,-6 2-21-15,-1 0-30 0,1-5-37 0,-8 5-49 0,2-3-70 16</inkml:trace>
  <inkml:trace contextRef="#ctx0" brushRef="#br0" timeOffset="58955.11">8199 4528 16 0,'0'0'84'15,"0"0"2"-15,0 0-2 0,0 0-6 0,6 0-9 16,-6 0-10-16,6 0-10 0,-6 0-11 0,7 0-10 0,-1 0-6 16,1 0-4-16,6 0-3 0,-7 0 1 0,7-4 0 0,0 4-1 15,-7 0-1-15,8 0 0 0,-1-3 0 0,-7 3 0 16,1 0-2-16,0 0-3 0,5-4 0 0,-5 4-1 16,0 0 0-16,-1 0-1 0,6 0 0 0,-4-4-2 0,-1 4 0 15,-2 0 1-15,8 0 0 0,-5-4 3 0,4 4 0 0,-5 0 1 16,-1-3-1-16,-6 3 2 0,7 0 0 0,-7 0 0 0,7 0-2 15,-7 0-2-15,0 0-2 0,0 0-1 0,0 0 0 16,0 0-3-16,0 0 0 0,6 0-1 0,-6 0 0 16,0 0 0-16,6 0 0 0,1 0-1 0,-7 0 1 0,13 0 0 15,-13 0 0-15,13 0 2 0,-7 0-1 0,1 0 0 0,0 0 0 16,-2 0 0-16,9 0 0 0,-7 0-1 0,-1 0 0 16,0 0 0-16,2 0-1 0,-2 0 1 0,-6 0 0 0,6 0 0 15,-6 0-1-15,0 0-3 0,0 0 2 0,0 0-1 0,0 0 1 16,0 0 1-16,0 3-1 0,0-3 1 0,0 0 0 15,0 0 4-15,0 0-2 0,0 0 1 0,0 0-1 0,7 0-1 16,-7 0 0-16,0 0 0 0,6 0 1 0,-6 0-1 16,0 0 1-16,7 0-1 0,-7 0 1 0,6 0 0 0,-6 0-1 15,7 0 2-15,-7 0 0 0,5 0 0 0,-5 0-2 16,0 0 1-16,7 0-1 0,-7 0 1 0,8 0-1 0,-3 0 0 16,2 0 0-16,0 0 0 0,0 0 1 0,5 0 1 0,1-3 1 15,1 3-1-15,-2 0 3 0,8-4 1 0,-7 4 1 16,0 0 0-16,-1 0 0 0,-5-3 0 0,1 3 0 0,-2 0-1 15,0-4-2-15,0 4-1 0,2 0-1 0,-8 0-1 0,6 0 0 16,-6 0 0-16,0 0-2 0,0 0 1 0,0 0 0 16,0 0 0-16,0 0 0 0,0 0-1 0,0 0 1 0,6 0 0 15,-6 0 1-15,0 0-1 0,7 0 0 0,-7 0 2 16,6 0 0-16,-6 0-1 0,0 0 1 0,7 0 0 0,0-3 1 16,-1 3-3-16,-1 0 3 0,3-4-1 0,-8 4-1 0,0 0 0 15,7 0-1-15,-2 0 0 0,-5 0 0 0,7 0 0 16,0 0 0-16,0 0 1 0,-1 0 0 0,1 0 0 15,-1-5 1-15,8 5 0 0,-2 0 0 0,1 0 0 0,0-3 1 16,0 3-2-16,1 0 2 0,-3-3 0 0,4 3-1 0,-9 0 1 16,7-4-1-16,-7 4-1 0,1 0 1 0,6 0 1 0,0-4-2 15,-6 4 1-15,4 0 1 0,4 0 0 0,-10-3 1 16,3 3-1-16,4-3-1 0,-5 3 1 0,0-5 1 16,-1 5 2-16,0 0-2 0,8-4 0 0,-1 4 1 0,-7-3 2 15,7-2 2-15,0 5-1 0,-8-3 2 0,10 0-2 0,-10-1 2 16,3 0-1-16,-1 4-2 0,-1-3-1 0,7-1 1 15,-7 4-2-15,1-4-3 0,0 0 0 0,-1 4-2 0,0-3 1 16,8 3-1-16,-1-4 0 0,0 1-1 0,6 3 1 16,-5-4 0-16,5 1 0 0,0-1 0 0,1 0 0 0,-7 4 0 15,7-4 2-15,-1 4-1 0,-6-3 0 0,6 3-1 0,-5 0 0 16,-2-4 0-16,-5 4 0 0,6 0 1 0,-6 0 1 16,-1-3-2-16,0 3 0 0,2 0 0 0,-8 0 0 15,0 0 1-15,6 0-1 0,-6 0 0 0,6 0 3 0,-6 0 0 16,0 0-3-16,0 0 1 0,0 0 0 0,0 0 0 0,6-4-1 15,-6 4 0-15,8 0-3 0,-8 0 2 0,0 0 1 0,6-3 0 16,0 3 0-16,7 0-1 0,-6 0 0 0,6-4 1 16,-1 4-2-16,-4 0 1 0,4 0 0 0,2-4 1 0,-8 4 0 15,7 0 0-15,-7-4 1 0,8 4 0 0,-2 0 0 16,-5 0 0-16,6 0-1 0,0-3-1 0,-6 3 0 0,0 0 1 16,-1 0 0-16,0-4-1 0,0 4 1 0,-6 0-1 0,8 0 2 15,-2 0 1-15,0-4-1 0,-6 4-1 0,7 0 1 16,-1 0 1-16,-6 0-2 0,7 0 1 0,-7 0-2 0,0 0 1 15,6 0-1-15,-6 0 1 0,7 0 0 0,-7 0-2 16,0 0 2-16,6 0 1 0,-6 0 0 0,7 0 0 0,-7 0 0 16,0 0 0-16,7 0-1 0,-7 0 1 0,0 0-1 15,6 0-1-15,-6 0 0 0,0 0 0 0,0 0 0 0,0 0-1 16,0 0 1-16,0 4 0 0,0-4 1 0,0 0 2 0,0 0-2 16,0 4 1-16,0-1-12 0,0-3-16 0,0 0-24 15,-6 4-45-15,-1-4-86 0,0 4-118 0,-12-4-63 0</inkml:trace>
  <inkml:trace contextRef="#ctx0" brushRef="#br0" timeOffset="62329.11">9410 4517 160 0,'13'0'177'0,"0"-4"-49"15,7 4-42-15,-7-4-38 0,5 1-21 0,3-1-12 0,6 4-6 16,-9-3-5-16,2-1-1 0,7 4-1 0,-9-3 1 16,2 3-2-16,0-4 0 0,-7 4 3 0,7-5 2 15,-8 5 4-15,2-3 2 0,-8 3 1 0,1 0 4 0,-1 0 3 16,0 0 2-16,-6 0-1 0,7 0 0 0,-7 0-1 0,7 0-2 16,-7 0-2-16,0 0-2 0,0 0-3 0,0 0-2 0,6 0-3 15,-6 0-2-15,0 0-2 0,0 0-2 0,6 0 1 16,-6 0 0-16,0 0 1 0,7 0 1 0,0 0-1 15,-1 0 3-15,1-3 3 0,-1 3 4 0,8 0 0 0,-8 0 1 16,0 0 0-16,0 0 2 0,-6 0 0 0,8 0-2 0,-2-4-2 16,0 4-4-16,7 0 0 0,-6 0-1 0,6-4 0 0,0 4 1 15,0-3 1-15,-7 3 0 0,8-3 3 0,-1-2 0 16,-1 5 2-16,2 0-2 0,5-4 1 0,-6 4-1 16,0-3-3-16,0-2-1 0,6 2-3 0,-11 0-1 0,4 3-2 15,-5-4 0-15,6 4-2 0,0-4 2 0,-7 1 1 0,7 3 0 16,0-4-1-16,7 0 0 0,0 0 1 0,-1 1 2 15,1-1-1-15,6 1-2 0,0-4-1 0,0 3 0 0,7 0 1 16,-8-3 0-16,1 3-1 0,7-3-1 0,-1 4 0 16,-5-1 1-16,-7 0 0 0,-1 0 2 0,0 1 0 0,1-1 5 15,-7 0 1-15,0 1 3 0,0 3 0 0,6-3 1 0,-5-2 0 16,5 1-2-16,0-4 0 0,1 6-2 0,6-2-3 16,-6-4-2-16,-1 1 0 0,8 3-2 0,-1-3 1 0,0 3-1 15,-1-3 2-15,2 4-3 0,-1-5 0 0,0 1-1 16,0 3 2-16,-1-3 1 0,2 4-2 0,-8-1 0 0,1-4-2 15,0 5 4-15,-7-1-1 0,-1 0 0 0,2 1-1 0,-2 0 0 16,2-2 2-16,-8 2 0 0,8-1 0 0,-1 0-1 16,-7 1 0-16,7-1 0 0,-6 1-1 0,4-1 1 0,-2-4 0 15,-3 5 2-15,-1-2 4 0,3 3-1 0,-2-5 0 16,7-1-1-16,-6 4 0 0,5-4 1 0,-4 1-2 0,-2 0-2 16,7 4-2-16,-6-5 0 0,-1 1 1 0,1-1 0 15,-1 5 2-15,0-5 0 0,0 5-1 0,2-4 1 0,3 3-1 16,4-7-2-16,-2 4 1 0,0-1 0 0,0 0 0 0,-1 2-1 15,2-2 1-15,-1 0-2 0,0 1 1 0,0-1 0 16,7 6 0-16,-8-6-1 0,8 1 1 0,-7-1-1 0,7 2 1 16,-8-2 0-16,2 4-1 0,-3-3 1 0,4 0-1 15,-2-1 1-15,-1 1 0 0,2 0 0 0,-8 0 0 0,8 3 0 16,-8-4 0-16,7 1 0 0,-7 3 0 0,1-2 0 0,0-2 0 16,-1 4-1-16,6-4 0 0,-4 1 1 0,-2 3 0 15,0-2 1-15,8 2-1 0,-8-4 0 0,7 5 1 0,1-5-1 16,-8 4 1-16,6-3-1 0,2 4 0 0,-1-5-1 15,6 5 0-15,-6-5 1 0,7 1 0 0,-7 3 1 0,0-3-1 16,6 3 0-16,-5-2 1 0,-2 2-1 0,2 0 1 0,-2-3 1 16,1 3-2-16,1 0 1 0,-2 0 0 0,2-4-2 15,-8 6 0-15,7-2-2 0,-6-4 1 0,6 5-1 16,-1-5 2-16,-5 4-2 0,6 1 1 0,1-4 2 0,-8 3 0 16,7-3 1-16,-7 3 0 0,8-3 0 0,-8-1-2 0,7 5 2 15,0-4-1-15,-7-4 1 0,0 3-1 0,8 1-1 0,-8-1 2 16,1-2-1-16,-1 3 0 0,8-1 0 0,-8-4 1 15,1 5 0-15,6 0 0 0,-7-4 1 0,7 4-2 16,-6 0 1-16,6-1-1 0,-7 0 1 0,1 2-1 0,-1-2 0 16,7 1 0-16,-7-1 1 0,1 1 1 0,0 0 0 0,6 0-1 15,-13-1 0-15,14-2-1 0,-8 3 0 0,0-1 0 16,0 0 0-16,1 1 0 0,6 1 0 0,-13-6 0 0,12 4 2 16,-5 1 0-16,-7 0 1 0,8-1-2 0,-3 1-2 15,2 0 1-15,-1 0 1 0,-6-1 0 0,8 1-1 0,-2-4 0 16,0 4 1-16,1-1 0 0,-1 1 2 0,1 0-3 0,0-1 1 15,-1-4 1-15,0 6 0 0,8-2-2 0,-8-3 0 16,0 4 0-16,1 0 0 0,6 0 1 0,-6-1 0 0,-2 1-1 16,2 0 0-16,0 0 1 0,0 3 1 0,5-4-1 0,-4 1 0 15,-2 3-1-15,7-2-1 0,-7-2 1 0,1 4 0 16,6-1 0-16,-1 3 0 0,1-5 0 0,1 2 0 0,-1-1 0 16,0 1 0-16,0-2 0 0,0 3 0 0,0 1 0 15,0-4 1-15,0 3 0 0,0-4-1 0,-6 5 1 0,5-4 0 16,2 2 0-16,-8-1 0 0,1-2 0 0,-1 5-1 0,7-5-1 15,-6 4 1-15,6-3-1 0,-6 0 1 0,4 0-1 16,4-1 0-16,-3 1 1 0,1-1-1 0,1 2 2 0,-2-1 1 16,2-1 0-16,-2 0 1 0,-5 1 0 0,6 0 1 15,-6 0-1-15,4-5 1 0,4 9-1 0,-10-5 0 0,10 2-1 16,-3 1-1-16,-5-2-1 0,-1 0 2 0,1 3 0 0,0-3-1 16,5 0 0-16,-6-2 0 0,2 3 0 0,-2 2 1 15,-1-3 0-15,3 3-2 0,-1-4 3 0,-2 5-1 16,-5-1-1-16,8-3 0 0,-2 4-1 0,0-1 1 0,2-4-1 15,-2 1 0-15,0 3 0 0,0-2 0 0,-6 2 1 0,7-4 0 16,-7 5-1-16,7-5-2 0,-7 4 2 0,0 1 0 0,6-4-1 16,-6 3 1-16,7 0 0 0,-7 1 0 0,0-5 0 15,6 5 2-15,-6-5-1 0,0 5 0 0,0-4-1 16,0 2 0-16,7 2 0 0,-7 0-1 0,0-5 0 0,0 4 1 16,0 0 0-16,0 1 1 0,0-5-1 0,0 4 1 0,0 2 1 15,0-2 1-15,0 0-1 0,0 0-2 0,0 1-1 16,0 3 1-16,0-4 1 0,0 0-1 0,0 4-2 0,0-4-1 15,0 4 1-15,0-3 2 0,0 3 0 0,0-4 0 16,0 4 0-16,0-3 1 0,0-1 0 0,0 4 0 0,0-3 1 16,0-1-1-16,7 0 0 0,-7 0 0 0,0 1-1 0,0 3 0 15,0-4-1-15,0 0 1 0,0 1 0 0,0-1 0 16,0 4 1-16,0-3 1 0,0-2 0 0,6 2-1 16,-6 0 1-16,0-1 0 0,0 0-2 0,6 1 0 0,-6-1 0 15,5 0 0-15,-5 0-2 0,0 1 2 0,9-4 1 0,-3 3-1 16,-1 1 1-16,3-2 0 0,-2-2 0 0,-6 3-1 0,7-2 0 15,0-2 0-15,-1 4 0 0,7-3 1 0,-6-1 1 16,-7 5-1-16,6-4 0 0,0 3-1 0,1-3 0 16,0 2 2-16,-1 2-1 0,-6-4-1 0,7 3 0 0,-1 1 0 15,-6-5 0-15,6 4 1 0,0 1-1 0,-6-2-1 0,8 3 1 16,-2-2 1-16,0-3 1 0,8 3 0 0,-8 0 0 16,1 0 0-16,6-2 0 0,-7 1-1 0,7 3 1 0,1-3-1 15,-8-2-1-15,7 3 0 0,-6 0 0 0,4 1 0 0,-3-1-1 16,-2 4 1-16,1 0 0 0,-7-3 0 0,7-1 1 15,-7 4 0-15,6 0-1 0,-6 0 1 0,0-3 1 0,6 3 1 16,-6 0-1-16,8-4-1 0,-8-1 0 0,6 5 0 16,0-3-1-16,-6 0 0 0,6-1-1 0,1 4 0 0,0-4 1 15,-1 1 0-15,1 0 0 0,-7 3 0 0,6-5-1 0,0 1 1 16,-6 1 0-16,0 3 0 0,8-4 0 0,-8 4 1 16,6-3-1-16,-6 3 3 0,6-4 1 0,1 4-2 0,-7-3-1 15,13-1 0-15,-7 0 0 0,1 4-1 0,6-4 2 16,-6 1-2-16,5-2 0 0,2 3 0 0,-8-5 1 0,7 7-1 15,0-4 0-15,-6-4 0 0,5 8-1 0,-5-4 1 0,0 0 0 16,5 4-1-16,-12-3 0 0,7 3 1 0,-7 0 0 16,7-4 0-16,-7 4 1 0,6 0-1 0,1 0 0 15,-1-2 0-15,0 2 0 0,-6 0 0 0,8-5 0 0,-2 5-1 16,0-3 0-16,0 3 0 0,2-4 1 0,4 4-1 0,-5 0 2 16,-1-5-1-16,7 5 0 0,-6-3 0 0,5 3 0 0,-4-3 1 15,4 3-1-15,-5 0 0 0,6 0 0 0,-6 0 0 16,5-4 1-16,2 4-1 0,-2 0 0 0,8-4 0 0,-7 4-1 15,7 0 0-15,0 0 1 0,-8-3 0 0,8 3 0 16,-1 0-1-16,1 0 1 0,0-3 1 0,-7 3 2 0,6 0-2 16,-6 0-1-16,7 0 0 0,-7-5 0 0,0 5 0 15,-1 0 0-15,2 0-1 0,-1 0-1 0,-7 0 0 0,8 0 2 16,-8 0-1-16,0 0 0 0,1 0 1 0,6 0 1 0,-6 0 0 16,-1 5 0-16,0-5-1 0,2 0 0 0,-3 0 0 15,2 3 1-15,-1-3-1 0,-6 3-1 0,6-3 1 0,2 4 0 16,-2-4 0-16,1 4 0 0,5-4 0 0,-4 3-1 15,-2-3 0-15,6 3 0 0,-4 2 1 0,4-5 0 0,0 4-1 16,-4-1 0-16,4 2 0 0,1-3 1 0,1 2 0 0,-8-1 2 16,8 1-1-16,-1 0 1 0,-1 4 0 0,2-4 0 15,-8 3 0-15,7-5 1 0,0 6-2 0,-1-4-1 0,-4 4 0 16,5-5 0-16,-7 4 0 0,8 0 0 0,-2-3 0 16,-5 4 0-16,6-5 0 0,0 5 1 0,-8-2 0 0,10 3 0 15,-10-6 0-15,9 4-1 0,-1 0 0 0,0 1 0 0,0-1 1 16,0 0-1-16,1-2 1 0,-2 1 0 0,1 6 0 15,0-5-1-15,-1-1 0 0,3 2 0 0,-3 1 0 16,-5-3 0-16,6 2 0 0,0-2 1 0,-7 3 4 0,1-2 1 16,0 0 1-16,4 0 1 0,-2 1 1 0,-3-1 0 0,-1 1 1 15,2-2-2-15,0 2-2 0,0 0-1 0,-1-1-1 0,7-5 1 16,-7 6-2-16,8-4-1 0,-8 4-1 0,8-5-1 16,-8 5 0-16,7-5 0 0,-7 5 1 0,8-5 0 15,-3 4 0-15,-3 1 1 0,5-1 1 0,0-3-1 0,0 3 1 16,0 0 0-16,-7-3-2 0,8 3 0 0,-3 1 0 0,-3-1 2 15,4-3-1-15,2 2 0 0,-7 2 1 0,6-1-1 16,-7 1 3-16,8-4-3 0,-2 3-2 0,-5-4 0 0,6 4 2 16,-6 1 0-16,-1-4-1 0,0 3 0 0,-1 1 0 15,10-1-1-15,-10-3 1 0,3 3 0 0,-1-4-1 0,-1 5 0 16,-6-4 0-16,7 3 2 0,-7 1 1 0,6-2-2 0,-6 2 3 16,6-5-1-16,-6 5 1 0,0-1 1 0,0 0-1 15,0 0-2-15,0-3 1 0,0 4-1 0,7-1 2 0,-7 1-1 16,0-6-2-16,0 7 0 0,0-6 0 0,7 4 0 15,-7-3-1-15,0 0 1 0,6 3-1 0,-6-3 0 0,6 4 0 16,-6-6 1-16,0 2 0 0,8 4-1 0,-8-5 1 0,6 5-1 16,-6-4 1-16,6 3 0 0,-6 0-1 0,0-4 0 15,7 5 0-15,-7-1 6 0,6 1-3 0,-6-2-1 0,0-2 0 16,7 4 1-16,-7-1-1 0,5 1-2 0,-5-4 1 16,0 3-4-16,0 1 2 0,0-2-1 0,8 2 1 0,-8-5 0 15,0 5 2-15,6-2 0 0,-6-1 0 0,6 2 0 16,-6-4-1-16,0 5 1 0,8-4-1 0,-8 3 0 0,0 0 0 15,0 0 0-15,0 1 0 0,0 0 0 0,0-1 0 0,0 0 0 16,6 0 0-16,-6 1-1 0,0-1 0 0,6 0 0 16,-6 1 2-16,0-2-1 0,7 2 0 0,0-1 1 0,-1 1 0 15,0-1 1-15,1 0-2 0,-7 0 2 0,13-3-2 16,-6 4 1-16,-1-1 1 0,0 0 0 0,8-4-1 0,-8 6 1 16,1-1 0-16,6-2 0 0,-7-2-1 0,7 3 0 0,-7 1 0 15,2-1 1-15,4 0 0 0,-5 0-2 0,-1 1 1 16,1-4 0-16,-1 3 0 0,7 0-1 0,-6 0 1 0,0 1-1 15,-1-5 1-15,0 5-1 0,8-5 0 0,-8 5 1 16,7-4 0-16,0 4-1 0,-6-2 0 0,5-3 0 0,2 5 0 16,-2 0 0-16,2-1-2 0,-1-3 1 0,-1 6-1 0,2-2 2 15,-2-1 2-15,2 0 0 0,5 0-2 0,-5 1 0 16,-2-1 1-16,2 1 0 0,-2-2 0 0,2 2-1 16,-2-4-1-16,1 3 1 0,-6 0 0 0,6 1 2 0,0-1-1 15,0-2-1-15,0 2 1 0,1-1 1 0,4 2-2 0,-4 0 0 16,-2-1 1-16,9 1-1 0,-2-2-1 0,0 2 2 0,8 3 0 15,-2-5-1-15,2 2 0 0,5 3-1 0,1-4 1 16,-7 1 0-16,7 3 1 0,-1-1-1 0,1-2 0 16,-8 4-1-16,8-5 1 0,-6 3 0 0,5 2 1 0,-6-1-1 15,1-1 0-15,-2 1 0 0,1 0-1 0,6 0 1 0,-5 0 0 16,-1 0-1-16,0 0 1 0,7 1-1 0,-7-2-2 16,6 2 3-16,1-5 0 0,-7 3 0 0,-1 2 0 0,9-1 0 15,-2-4 0-15,1 4-1 0,-2 0 2 0,3-4-2 16,-2 1 0-16,1 2 0 0,-7-3 1 0,6 1 0 0,-5-1-1 15,5 1 0-15,1-2 0 0,-7 2-1 0,6 4 1 0,-5-5 1 16,-1-3 0-16,-6 2-1 0,5 2 1 0,-5 0 1 16,6-1 0-16,-6 0 6 0,-1 4-2 0,1-4-3 0,6 1-1 15,-7-1 0-15,7-3-1 0,-6 7 0 0,6-7 0 0,0 4-5 16,-7-2 1-16,7 1 2 0,1 1 1 0,-1 0 1 16,0-1 0-16,7-5-1 0,-7 6 0 0,6 0 1 0,1-1 0 15,-7-3 0-15,7 3 1 0,-1-3-1 0,1 4 0 16,-1-5 2-16,1 4-1 0,-1-3 0 0,1 3 0 0,-1-3 1 15,-6 0-1-15,6 3 0 0,1-4-1 0,0 1 0 0,-7 3 0 16,6 1 1-16,-5-5 0 0,-1 1-2 0,0 3 1 16,0-4 1-16,0 1 1 0,-7 0-1 0,8 3-1 0,-1-2 0 15,-7-2 1-15,1 3 1 0,6-1 0 0,-6-2-1 16,-1 1-1-16,1 1 1 0,-2-2 0 0,2 0 0 0,0 1-1 16,-7 0-1-16,7-1-2 0,0 1 2 0,-8 0-1 0,7 0 2 15,-5-1-1-15,-2 1 1 0,8-1 0 0,-6 1 1 16,5-4 0-16,-6 3-1 0,5 1 0 0,-3 0 0 15,4 0 1-15,-6-1-1 0,6 1-1 0,-5-4 1 0,-1 3 0 16,6 1 1-16,-6-1 0 0,7-3-1 0,-7 4-2 0,0 0 1 16,0-4 1-16,0 4 0 0,0-4 0 0,7 3-1 0,-1-3 0 15,1 4 1-15,-8-4 0 0,8 4 0 0,6-4 2 16,-13 3-2-16,13-3-1 0,-12 3 1 0,5-3 0 16,1 0 0-16,0 0 0 0,-8 5 0 0,1-5 0 0,7 3 1 15,-7-3-1-15,0 0 0 0,-1 0 0 0,2 4 0 0,-1-4 0 16,0 0 0-16,0 5 0 0,0-5 0 0,0 3-1 0,7-3 1 15,-1 0 0-15,-6 0 1 0,6 0-1 0,8 0 0 16,-1 0-1-16,0 0 1 0,6 0 1 0,1 0 0 16,-1 0-1-16,7 0 0 0,1 0 1 0,-1 0-1 0,6 0 1 15,1 0 0-15,-1 0-1 0,1 0 0 0,-1 0 1 0,8 0-1 16,-1 0 0-16,1 0 0 0,-9 0 0 0,9 0-1 16,0 0 0-16,-8 0-6 0,1 3-13 0,-2-3-26 0,-4 0-48 15,-8 0-129-15,-12-3-106 0,-14 3-82 0,-18-3-52 16</inkml:trace>
  <inkml:trace contextRef="#ctx0" brushRef="#br0" timeOffset="63188.28">13972 2366 239 0,'-8'0'195'0,"8"0"-67"15,0 0-49-15,-6 0-31 0,6 0-17 0,0 0-7 0,0 0-2 16,0 0-1-16,0 0 0 0,0 0-2 0,0 0-2 0,6 4-4 16,-6-4-3-16,0 0-4 0,8 4-3 0,-2-4-1 0,0 3-1 15,1 0 2-15,0 6 1 0,-1-6 1 0,7 4-7 16,-7 0-16-16,8 1-25 0,-14 4-37 0,6-5-58 16,-12 3-82-16,-1 2-91 0</inkml:trace>
  <inkml:trace contextRef="#ctx0" brushRef="#br0" timeOffset="63328.96">13873 2817 14 0,'-12'8'72'0,"12"-6"2"0,-7 6 3 0,1-1 1 16,-1 1-4-16,7-1-18 0,0 0-17 0,-7 0-12 0,7 1-9 16,0 3-3-16,0-1-3 0,7 2-6 0,-7-5-23 15,7 5-49-15,-7-2-86 0,6-3-98 0</inkml:trace>
  <inkml:trace contextRef="#ctx0" brushRef="#br0" timeOffset="63454">13731 3231 118 0,'-14'11'92'0,"8"0"-32"0,-1-1-18 0,-5-1-9 16,5 1-7-16,7-3-4 0,-7 1-2 0,1-1-8 16,6 4-3-16,0-3-1 0,0-1 0 0,6 4 1 0,1 0 2 15,0 0-9-15,-1-4-27 0,-6 4-51 0,0 0-86 0</inkml:trace>
  <inkml:trace contextRef="#ctx0" brushRef="#br0" timeOffset="63719.41">13619 3634 77 0,'-6'7'99'0,"6"1"-30"0,0-2-9 0,0 2-5 0,0-1-15 16,0-3-6-16,0 3-5 0,6-3 0 0,-6 0-2 0,0 3 0 16,7-3-8-16,-7 3-5 0,0-4-1 0,7 5-3 15,-1-1 0-15,1 1 1 0,-7-4-1 0,6 6 1 0,-6-2-1 16,0-1-6-16,0 1-5 0,0-2-2 0,-6 6-3 15,-1-5-2-15,1 4-2 0,-1 0 0 0,7-4-1 0,0 0 6 16,-7 5 1-16,7-9 0 0,-6 9 2 0,6-6-1 16,0-2 0-16,6 3 0 0,-6 1-1 0,7 0-1 0,-7-4 2 15,0 2 0-15,7 2 0 0,-7-1 2 0,6-3 0 16,-6 3 0-16,7 0 0 0,-1 1 2 0,0-5 0 0,2 5 1 16,4-1 1-16,-5 0 1 0,6 0 1 0,0 0 0 0,-7 1-5 15,8-1-12-15,-8 1-16 0,0-2-19 0,1 2-15 0,0-1-16 16,5 5-12-16,-5-4-3 0,-1 2 2 0,1 1 9 15</inkml:trace>
  <inkml:trace contextRef="#ctx0" brushRef="#br0" timeOffset="63828.86">13828 4125 16 0,'6'12'58'0,"-6"-3"4"0,7-1 5 0,-7 4-8 16,0-3-11-16,7 3-11 0,-7-1-5 0,0-4-2 0,6 4 0 15,-6-3-2-15,0-1-5 0,7 0-2 0,-7 1-2 0,0-1-3 16,6 0-5-16,0 0-1 0,8 1-5 0,-8-1 2 16,8-3 1-16,-2 3 0 0,1-4 1 0,7 5-11 15,-8-1-34-15,8-2-62 0,-6-2-116 0</inkml:trace>
  <inkml:trace contextRef="#ctx0" brushRef="#br0" timeOffset="63953.88">13984 4492 217 0,'-6'3'147'0,"0"4"-63"0,-2 0-35 0,8-3-19 16,-6 4-11-16,6-5-4 0,0 1-2 0,0-1 1 0,6 4-1 16,-6-3 0-16,8 0-2 0,4 3 1 0,2 1-1 0,-8-2-1 15,7 2-12-15,0-1-38 0,0 1-72 0,-7-5-122 16</inkml:trace>
  <inkml:trace contextRef="#ctx0" brushRef="#br0" timeOffset="64063.08">14082 4755 130 0,'-13'4'178'0,"7"-4"-67"16,6 4-65-16,0-4-77 0,0 0-144 0,0 0-81 16</inkml:trace>
  <inkml:trace contextRef="#ctx0" brushRef="#br0" timeOffset="71139.53">14460 1571 90 0,'53'-4'129'0,"4"1"-35"16,-4-4-22-16,-1 2-21 0,1-1-17 0,5 2-10 0,-12-3-8 15,6 3-6-15,-8-4-2 0,-3 6-3 0,-2-6-2 0,-8 4 0 16,-4 1 0-16,-8-1-1 0,1 0 0 0,-6 0 0 16,-2 1-2-16,1-1 1 0,1 1 0 0,-3-1-1 0,-3 4 0 15,5-3 0-15,0-1 0 0,7 4-1 0,0-5 0 0,-3 5-1 16,3-3 0-16,1 3 0 0,-2 0 1 0,7 0 1 15,-6-3 0-15,-1 3-3 0,6 0-4 0,-4 0-3 0,-2 0-5 16,1 0-5-16,0 0-8 0,-7 0-13 0,5 0-14 16,-4 0-15-16,0 3-17 0,-2-3-19 0</inkml:trace>
  <inkml:trace contextRef="#ctx0" brushRef="#br0" timeOffset="71592.56">15920 1487 110 0,'0'0'163'0,"6"0"-55"0,-6 0-37 0,0 0-28 16,-6-3-17-16,6 3-8 0,-7 0-5 0,0 0 0 0,1 0 1 15,0 0 2-15,-1 0-1 0,-6-4 4 0,6 4 2 0,1 0 4 16,0 0 2-16,-8 0 1 0,8 0 0 0,0 0 0 16,-8 0 0-16,1 0-4 0,1 0-4 0,-2 4-7 0,-5-4-3 15,-1 0-4-15,1 0-3 0,6 3-1 0,-7-3-1 16,1 0 1-16,-1 4-1 0,-6-4 0 0,0 3 0 0,0-3-1 15,-1 0-1-15,-5 4 1 0,-1-4 0 0,1 0 1 16,-2 0-1-16,-10 4 0 0,4-4-1 0,-11 0 0 0,-1 4 1 16,-7-4 0-16,0 0 0 0,-12 0 0 0,-1 3 0 0,0-3-1 15,-6 0 1-15,0 0 1 0,-7 0 2 0,6 0-1 16,-4 0 0-16,4 0 1 0,1 0 1 0,12 0 0 0,1 0 3 16,14 0 4-16,5-3 2 0,13 3 3 0,7 0 1 15,0 0-1-15,7 0 1 0,5 0-2 0,2 0-4 0,12 0-4 16,-8 0-1-16,8 0-5 0,0 0-1 0,8 0-1 0,-8 0 1 15,6 0 0-15,0 0 1 0,1 3-1 0,6-3 0 0,0 0 0 16,-7 0 0-16,1 0 1 0,0 0-1 0,-1 0 0 16,-6 0-1-16,6 0 1 0,-6 4-1 0,0-4 1 15,0 0 0-15,0 0 0 0,0 0 1 0,-6 3-2 0,6-3 3 16,-6 0-2-16,6 5 2 0,0-5-1 0,-7 2 0 0,7-2-1 16,-7 4 0-16,7-4-1 0,0 4-9 0,0 0-11 15,7-4-19-15,0 0-33 0,-7 0-71 0,0 0-130 0,6 0-79 16</inkml:trace>
  <inkml:trace contextRef="#ctx0" brushRef="#br0" timeOffset="71951.85">14505 1256 141 0,'0'-7'240'0,"0"3"-103"0,0 1-51 0,0 3-26 16,0-4-24-16,-6 1-9 0,6 3-6 0,-6-4 1 15,6-1 2-15,0 5 0 0,-6 0-3 0,-2 0-4 0,2 0-1 16,0 0 1-16,-15 0-3 0,2 9-2 0,-6-6-3 0,-8 1-2 16,1 3 0-16,-9 4 0 0,3-4 1 0,-1 5-1 15,-7-2 0-15,-5 2 0 0,4-3 0 0,-5 3 0 0,1 3-1 16,-8 0 0-16,7-4 0 0,-7 3 0 0,7 1 2 15,0-1 4-15,6 1 3 0,7 0 2 0,0-3 1 0,7 2 0 16,-2-3 2-16,9 0-1 0,5-1-2 0,0 2-3 0,14-2-1 16,-8 1-4-16,14 0 0 0,0 1 1 0,14-2 0 15,0 1 1-15,-2 1 0 0,14-1 0 0,7-1-2 0,6-2 1 16,7 3-2-16,13 0 0 0,6-3-2 0,6 2 1 16,14-3-4-16,0 1-2 0,12 3 2 0,1-4-3 0,7 0 1 15,5 4-8-15,-5-4-22 0,-8 2-41 0,1-3-102 0,-20-2-97 16,-6 3-88-16</inkml:trace>
  <inkml:trace contextRef="#ctx0" brushRef="#br0" timeOffset="75076.12">12264 4649 95 0,'26'10'178'0,"0"2"-129"15,13-1-84-15,1 3-60 0,4 1-56 0</inkml:trace>
  <inkml:trace contextRef="#ctx0" brushRef="#br0" timeOffset="75544.78">13502 4590 172 0,'-6'0'277'16,"-1"-4"-94"-16,1 4-76 0,-1 0-48 0,1 0-28 16,6 0-16-16,0 0-8 0,-7 4-4 0,7-4 0 0,0 3 0 15,0 5-4-15,0-5-6 0,0 6-14 0,7-6-32 0,-1 4-46 16,1-3-69-16,-1-1-88 0</inkml:trace>
  <inkml:trace contextRef="#ctx0" brushRef="#br0" timeOffset="75654.11">13292 4743 49 0,'-11'8'163'0,"-2"-4"-40"0,-7 4-42 16,7-1-21-16,6 0-13 0,-5 0-5 0,6-3-7 16,6 3-7-16,0 1-9 0,6-2-19 0,6 2-68 0,2-1-144 15,-1 1-80-15</inkml:trace>
  <inkml:trace contextRef="#ctx0" brushRef="#br0" timeOffset="76794.45">12981 5136 56 0,'0'0'244'0,"0"0"-59"0,0-3-47 0,6 3-45 16,-6 0-28-16,8-5-20 0,-2 5-11 0,-6-3-5 0,6 3-1 15,0-4-1-15,-6 4-5 0,7-4 0 0,0 4-4 16,-1-3-3-16,-6 3 2 0,7-4 3 0,4 4 3 16,-2-3 1-16,-3 3 1 0,-1-4 0 0,10 4 2 0,-3-4-2 15,1 4-6-15,1-4-4 0,4 4-6 0,-4-3-5 0,6 3-1 16,-1-4 0-16,-5 4-2 0,4-3 2 0,-4 3-1 0,-8 0-3 16,1-5 1-16,6 5 1 0,-13 0-1 0,7 0 0 15,-1 0 1-15,-6 0-1 0,0 5 0 0,6-5 1 16,-6 3 2-16,0 1 4 0,-6-1 1 0,6 1 2 0,-6 4 2 15,-1-1 3-15,0 0 1 0,1 5 1 0,-7-6-3 0,6 5-3 16,-6 1-1-16,1-2-3 0,4 5-1 0,2-3-3 0,-8 2-1 16,14 1 0-16,-5-1 0 0,-2-2-1 0,7 2 0 15,-8 1 1-15,8 2-1 0,0-1 0 0,-5-3-1 16,-1 7 1-16,6-6-1 0,0 1 1 0,-8-1-1 0,8 1 0 16,-6 3 1-16,6-7 1 0,0 3 1 0,0 2-2 0,6-3 0 15,-6-1 0-15,8-1 0 0,-8 0 0 0,6 1 1 16,-1-5-1-16,3 0 2 0,4 0 1 0,-4 1 4 0,-2-5 5 15,0 1 4-15,2-4 6 0,4 3 4 0,1-3 4 16,0 0 3-16,0-3 5 0,1 3 0 0,3-4-1 0,3-3-5 16,1 3-4-16,5-7-3 0,-7 4-5 0,8 0-6 0,-9-4-2 15,10-3-2-15,-9 2 1 0,7-2 3 0,-6-2 1 16,-1 3 0-16,-1-7 4 0,-4 3 4 0,0-6 3 0,-2 1 0 16,-4 0 0-16,4 1 2 0,-12-4 4 0,6-2 0 0,-6-2-1 15,0 0-7-15,0 2-1 0,-6-2-1 0,6 0-2 16,-12 0-4-16,4 3-1 0,2 1 1 0,-7-1-2 0,6 4 3 15,-7 0-1-15,9 8-2 0,-1-5 4 0,-8 5-4 16,8 3-5-16,0-1-5 0,-2 5-5 0,2-1-20 0,6 6-22 16,-6-2-22-16,6 0-25 0,0 4-25 0,0 4-30 0,0 0-45 15,0-2-87-15,0 6-120 0,-7-1-56 0,7 1-29 16</inkml:trace>
  <inkml:trace contextRef="#ctx0" brushRef="#br0" timeOffset="77669.28">13366 5591 175 0,'0'-5'224'0,"0"2"-72"0,0-1-55 16,6 0-33-16,0 0-18 0,1 4-10 0,0-7-5 0,-1 7-5 15,7-3-4-15,-7-1-4 0,8 1-4 0,-2-1-5 0,2 4-4 16,-1-4 0-16,6 4-4 0,-12-4 0 0,13 4 0 16,-8 0-1-16,2 0 0 0,-3 0-1 0,3 0 0 0,-7 4 0 15,6-4 1-15,1 4 0 0,-8 0 0 0,0-1 1 16,7 4 2-16,-6 0 0 0,-1 1-2 0,1-1-2 0,-7 5 1 15,6-2 0-15,0 2 0 0,-6-1 2 0,0 4 0 0,8-1 1 16,-8-3-1-16,0 3 4 0,0 1 0 0,6 0-2 16,-6-1 0-16,0-2-1 0,0 2 0 0,6-2-1 15,-6-2 0-15,0 1-1 0,0-3 1 0,0 2-2 0,0-3 0 16,0 1 2-16,0-1-2 0,0-3 2 0,7 0 8 0,-7 0 11 16,0-4 9-16,7 2 13 0,-7-2 7 0,6 0 8 0,0 0 6 15,-6-2 0-15,13-2-4 0,-6-4-10 0,0 1-11 16,5-1-12-16,2-2-6 0,-8-1-7 0,7 0-5 0,0-3-2 15,-6 2 1-15,-1-2 1 0,7 2 1 0,0-2 1 16,-7-1-3-16,1 4 1 0,6 0 2 0,-6 4 3 0,-1-1 1 16,0 1 0-16,2 0-1 0,-8 4-1 0,6-1 1 15,-6-1-1-15,0 5-2 0,0 0-7 0,0 0 0 0,0 0-2 16,0 5-2-16,-6-1 0 0,-2-1-1 0,-4 0 0 0,5 5 0 16,1-1 2-16,-1-3-1 0,0 0-1 0,1-1 0 15,0 1 1-15,6-1 0 0,0 1 0 0,-7-4 0 0,7 3 0 16,0-3 3-16,0 0 3 0,0 0 1 0,7-3-1 15,-7-1 0-15,12 1 1 0,-5-1 2 0,0-3-1 0,6-1 1 16,-1 1 0-16,-4 0 2 0,4 0 1 0,2-1 0 0,-8-3-1 16,0 4 0-16,7-1-1 0,-6 0-3 0,-1 6-2 15,1-5-4-15,-7 2 0 0,0 2-1 0,6 3 0 0,-6 0 0 16,0 0-1-16,0 0 1 0,0 3-1 0,-6 2 0 16,6 2-1-16,-13 0 1 0,6 0 0 0,1 4 1 0,-1 0-1 15,-5 1 0-15,4-2 1 0,2 1 0 0,0 0 0 0,-8 0 0 16,8 0 0-16,0 0 0 0,6-1-1 0,-7 2 1 15,1-4 0-15,-1 3 1 0,7-5 0 0,0 6 0 0,0-5-1 16,0 0 0-16,0 1 1 0,0-1-1 0,0 0-1 16,0-3-1-16,0 3-4 0,7-3-8 0,-7 0-13 0,6-1-15 15,1 1-26-15,-1 0-30 0,0-4-41 0,2-4-80 0,-2 0-134 16,6 1-69-16,-4 3-30 0</inkml:trace>
  <inkml:trace contextRef="#ctx0" brushRef="#br0" timeOffset="77934.82">14114 5575 333 0,'8'0'270'0,"-2"4"-102"0,0-4-75 16,-6 4-45-16,7-1-22 0,-7 5-7 0,7-2-3 0,-7 2 2 15,0 4 0-15,0 2 2 0,0 1 1 0,6-1 0 0,-6 5-1 16,7-5-3-16,-7 9-5 0,6-6-2 0,-6 2 1 15,0-1 0-15,6 1 0 0,-6 2 2 0,0-2 0 16,7 3-3-16,-7-4 1 0,0 1-2 0,6-1-1 0,-6 0-2 16,0 1-3-16,0-2-1 0,0-2-1 0,0 0-1 0,7-4 2 15,-7 4-1-15,0-4 1 0,6 0-1 0,-6 0 0 0,6-4 0 16,-6 4-1-16,0-4 2 0,0 0-2 0,8 1-1 16,-8-4-8-16,0-1-13 0,6 1-22 0,-6-4-37 15,7-4-66-15,-7 1-108 0,6-5-88 0</inkml:trace>
  <inkml:trace contextRef="#ctx0" brushRef="#br0" timeOffset="78419.08">14122 5627 106 0,'0'-4'265'0,"-8"4"-63"0,8-3-59 0,0 3-39 16,0-4-28-16,8 0-17 0,-2 0-13 0,7 1-9 15,-6-2-9-15,12 3-11 0,0-2-8 0,0 1-5 0,2-2-1 16,5 2 2-16,-6-1 0 0,-1 0 2 0,0 0-3 0,8 2 0 16,-8-3 2-16,7 5 1 0,-6-3-1 0,5 3-2 15,-6 0-1-15,8 0-1 0,-1 0 1 0,-6 0 1 0,-2 3-2 16,2 2-1-16,-7 1-1 0,-5 2 2 0,-2 0 1 0,-6-1 0 15,0 0 3-15,0 4 1 0,-14 0 0 0,1 4 0 16,-7-5 2-16,-4 5-1 0,4-4 0 0,-6 0-1 16,-7 4-1-16,7-4-2 0,-7 0 1 0,7-1-2 0,-7 2 1 15,8-5-2-15,-2 5-1 0,2-6 0 0,5 2 1 0,0-1-1 16,7-3-15-16,0 0-32 0,7-1-70 0,0-3-144 0,6 0-78 16,0 0-47-16</inkml:trace>
  <inkml:trace contextRef="#ctx0" brushRef="#br0" timeOffset="78981.48">14604 6022 1 0,'0'0'289'0,"6"0"-72"0,-6 0-57 15,7 0-45-15,-1-3-36 0,7 3-19 0,6-4-11 16,-6 0-7-16,6 0-5 0,8 4-4 0,-7-3-3 0,-1-1-2 16,6 4-1-16,-5-3-4 0,1 3-4 0,4 0-3 0,-5 0-4 15,0 0-2-15,-1 0-1 0,1 3-3 0,-8 1-3 16,2-1 1-16,-8 5 2 0,-6-1 0 0,0 1 3 15,0-2 1-15,-12 6 1 0,-3-1 1 0,3 4 2 0,-7-5-2 16,-8 5 1-16,1-1 0 0,1 1-1 0,-1 0 1 0,0-4 3 16,-7 4 3-16,7 0 3 0,0-4 2 0,-1-1 0 0,1 2 1 15,7-1 0-15,-1 0-2 0,0-4-3 0,7 0-1 16,1-3-4-16,4 0 0 0,-4 3-1 0,12-4 4 16,-6-3 1-16,6 4 4 0,0-1 2 0,6-3 0 0,6 0 1 15,8 0 0-15,7 0-3 0,12-3-4 0,20-1-5 0,-1 4-10 16,21-3-21-16,11-4-38 0,9-1-67 0,12 1-142 15,-1-5-84-15,1 2-72 0,6-1-54 0</inkml:trace>
  <inkml:trace contextRef="#ctx0" brushRef="#br0" timeOffset="80028.08">18565 6007 78 0,'7'0'236'0,"6"0"-48"15,-7-3-44-15,6 3-37 0,-4-4-28 0,4 4-15 0,-5 0-7 16,7-3-4-16,-8 3-4 0,0-4-3 0,1 1-4 0,6 3 1 16,-6 0 0-16,-1-4-4 0,0 0-3 0,2 4 0 15,-2-4-4-15,-6 4 4 0,6 0 4 0,-6 0-2 16,0-3-3-16,0 3-2 0,0 0-2 0,0 0-4 0,0 0 1 15,6 0-6-15,-12 0-6 0,6 0-6 0,0 3-3 0,-6-3-4 16,6 4-1-16,0-4-1 0,-6 8 1 0,-2-5-1 0,8 4-1 16,-6 0 1-16,0 1 0 0,-1-1 0 0,-6 5 0 15,6-5-1-15,-5 7-1 0,-2-2 1 0,7-2 0 16,-5 1 0-16,-1 4 0 0,6-5 1 0,1 2 0 0,-1-1 2 16,1 0-2-16,-1-1 0 0,7 2 0 0,-6-1 0 0,6-5 2 15,-6 3 0-15,6-1-2 0,0-2 2 0,0-2 3 16,0 0 5-16,0-1 6 0,0-3 14 0,0 0 16 0,0 4 21 15,0-4 21-15,0-4 21 0,6 4 11 0,-6-7 6 0,6 3 1 16,7-2-10-16,-6-6-8 0,6 5-12 0,0-5-11 16,-6-3-14-16,5 5-7 0,-5-5-4 0,0 4-4 0,5-3-3 15,-12 3-8-15,7-3-7 0,-1 2-9 0,1 1-7 16,0 0-7-16,-7-1-7 0,6 6-3 0,-6-2-3 0,0 5 0 16,6-1-2-16,-6 0-4 0,0 0 0 0,0 4-2 0,0-3-1 15,0 3 1-15,0 3-1 0,0-3 2 0,0 4 1 16,0 4 1-16,0-5 0 0,-6 5 1 0,0-2 0 0,-1 6 0 15,0-1 1-15,1 0-1 0,-1 1-1 0,-5 2 1 16,12-3-1-16,-7 0 0 0,0 3 1 0,0-3 0 0,2 0 0 16,-2 1 0-16,7-2 1 0,-8 0-1 0,3-1 1 0,5-1-1 15,-7-6 0-15,7 6 1 0,-6-4 0 0,6-4 0 16,0 3 0-16,0-3 2 0,0 0 0 0,6 0 2 16,-6-3 3-16,7-1 2 0,-2-4 2 0,3 1 4 0,4-5 2 15,2 2-2-15,-1 0 1 0,0-6-1 0,0 2-3 0,0 3-4 16,1-7 0-16,-2 3-3 0,-6 0 0 0,1 1 1 0,-1-1 0 15,1 3 2-15,-7-2-1 0,0-1-1 0,0 5-1 16,0 3-2-16,7-5-7 0,-7 5-28 0,0-1-49 16,0 6-58-16,5 2-52 0,2-5-52 0,7 5-65 0,-2 0-123 15,-4 0-109-15,4 0-58 0,-5 5-1 0</inkml:trace>
  <inkml:trace contextRef="#ctx0" brushRef="#br0" timeOffset="81309.03">12929 9503 98 0,'0'0'154'0,"0"0"-17"0,7 0-19 15,-7 0-21-15,0 0-21 0,0 0-18 0,0 0-12 0,0 0-11 16,0 0-7-16,0 0-2 0,0 0-5 0,0 0-1 16,0-4 1-16,0 4 2 0,5 0-1 0,-5 0 0 15,7-3-2-15,-7 3-5 0,0 0 1 0,7 0-2 0,-1-5-2 16,1 5-2-16,0 0-2 0,-1 0 0 0,-6-2 0 0,0 2 1 16,6 0 3-16,-6-4 0 0,0 4 3 0,8-4 2 0,-2 4 4 15,-6-4 2-15,6 4 3 0,-6-3 2 0,0 3 1 16,6 0 0-16,-6-5-3 0,7 5-2 0,-7-3-2 0,0 3-1 15,7-4-1-15,-7 4-2 0,0 0-3 0,0-2-3 16,0 2-1-16,0 0-2 0,0 0-2 0,0 0-3 0,0 2-2 16,0-2-3-16,0 4-1 0,0-1 2 0,0 5 0 15,0 0 0-15,0-2 1 0,-7 6 1 0,7-5-1 0,0 4 1 16,0 0-1-16,0 1 0 0,0 2 0 0,0-3-1 0,0 1 0 16,0-3 0-16,7-1 0 0,-7 4 1 0,6-5-1 15,-6 3 0-15,0-2 1 0,7-4 0 0,-7 3 1 0,6-4-2 16,-1 1 0-16,-5-1-1 0,0 1 2 0,9-4 0 15,-3 0 1-15,-6 0 6 0,5 0 7 0,2 0 7 0,1-4 4 16,4 1 0-16,-5-4 0 0,-1 0 1 0,1-1 0 0,0 1-4 16,-7 0-6-16,0-4-5 0,0-1 0 0,0 1 1 0,0 1 2 15,-7-2 3-15,7 1 2 0,-7 0 3 0,1 0 0 16,-1 1 2-16,7 2 1 0,-6 1 3 0,6 3-1 16,-6-4-3-16,6 8-4 0,-8-2-3 0,8 2-3 0,0 0-3 15,0 0-5-15,-7 2-5 0,2 3-2 0,5 2 0 0,-15 4 0 16,10 0 0-16,-1-1 0 0,-1 2 0 0,-6-1 2 15,6 4 0-15,1-5 0 0,0 5-2 0,-8-1 0 0,8-2-1 16,0-1 0-16,-1 0-2 0,0-1 2 0,1 2-1 16,-1-5 0-16,0 3 2 0,2-1 1 0,5-3-1 0,-7 2-1 15,-1-5-2-15,8 5-13 0,0-4-26 0,0-1-39 0,0-3-68 16,8 0-151-16,-1 0-94 0,5-3-68 0,8-1-40 16</inkml:trace>
  <inkml:trace contextRef="#ctx0" brushRef="#br0" timeOffset="83574.12">2483 11210 186 0,'0'-4'151'0,"8"4"-34"0,-8-4-30 0,0 4-27 16,6-2-23-16,-6 2-12 0,6-6-9 0,-6 6-2 0,0-2 1 16,7 2 4-16,-7-4 0 0,6 4 3 0,-6-3 1 0,0-2-1 15,7 5-1-15,-7 0-1 0,0-3 0 0,0-1-4 0,0 4-3 16,0 0 0-16,0 0-1 0,0-4 0 0,0 4 2 15,0 0 3-15,0 0 1 0,0 0-1 0,0-4-1 0,0 4-1 16,0 0 0-16,0-2-1 0,0 2 0 0,0 0-2 0,0 0-5 16,0-5 0-16,0 5 0 0,0 0-1 0,0-3-2 0,7 3 0 15,-7 0 2-15,0 0 1 0,0-4 0 0,0 4 3 0,0 0 2 16,0 0 5-16,-7-4 2 0,7 4 1 0,0 0 1 16,0 0 2-16,0-3 3 0,0 3 1 0,-7 0 0 0,7 0-2 15,0-4-1-15,0 4-2 0,0 0-2 0,0 0-3 0,0-4-4 16,0 4-2-16,0 0-2 0,0 0-1 0,0-3 1 0,0 3 1 15,0 0-1-15,0 0 5 0,0 0 0 0,-6 0 1 0,6 0 2 16,0 0 0-16,-7 0 1 0,7 0 0 0,0 0 1 16,-6 0-4-16,0 0-1 0,-2 0-1 0,-5 0-3 0,8 0-1 15,-3 0-2-15,1 0-2 0,2 0 0 0,-2 0-1 0,1 0 0 16,6 0 2-16,-7 0-3 0,0 0-1 0,1 0 0 0,0 3 0 16,-8 1 0-16,2 0 0 0,-2 3-1 0,-5-3-1 0,-1 6 0 15,0-2-1-15,1-1 0 0,-7 7 1 0,6-2 2 16,1-1 0-16,0 3 3 0,-1 2-1 0,7-6 0 0,0 5 4 15,0-1 0-15,7 1-1 0,-1-1-2 0,7-2 1 0,0-1-1 16,0 1 1-16,7-2 0 0,-1 1 1 0,7-3 0 0,0-1 0 16,0 0 0-16,7-3 3 0,-1 4 1 0,0-8 2 0,8 2 3 15,-1-2 6-15,0-2 6 0,6 2 6 0,-5-5 6 16,5 2 5-16,-6-5 5 0,1 5 7 0,-1-8 9 0,-1 0 1 16,1-1 2-16,-6 2 1 0,6-5 9 0,-7 3 17 15,-5-2 6-15,-2-1 0 0,2 5-1 0,-14-1 1 0,6 0 2 16,1 0-4-16,-7 4-14 0,0 2-20 0,0 3-15 0,0-6-9 15,-7 8-9-15,7-4-11 0,-6 8-8 0,-1-4-7 16,0 8-4-16,7-1-2 0,0 0-2 0,0 0-2 0,7 4-1 16,0 4 0-16,12-5-3 0,-5 2 2 0,4-1 3 15,2 3-3-15,13-2 2 0,-7-1 1 0,0-5 0 0,7 6 1 16,-1-8 1-16,7 3 0 0,-6 0 0 0,-1-3 1 0,8-1 0 16,-14-3 1-16,7 0 1 0,-8 0 1 0,8-3 0 15,-7-1 0-15,0-3 1 0,-6 0 3 0,6-4 5 16,-7 0 8-16,1 0 9 0,-8-3 7 0,-4-2 8 0,-2 1 7 15,-6 1 8-15,0-5 7 0,-6 5 1 0,-8 0-8 0,-5-5-4 16,-1 3-9-16,-6-1-9 0,6 3-6 0,-12-2-10 0,6 2-10 16,-7-1-5-16,8 1-3 0,-2 3-3 0,1-1 0 15,6 2 0-15,1 3 0 0,6 3-1 0,-1 0-10 0,9 0-20 16,5 1-32-16,0-2-48 0,0 5-51 0,0 0-47 16,0 5-47-16,12-2-41 0,1 1-36 0,7-4-45 0,0 4-73 15,6 0-82-15,-7 3-32 0,-5-5 5 0</inkml:trace>
  <inkml:trace contextRef="#ctx0" brushRef="#br0" timeOffset="83964.81">3519 11236 33 0,'-6'0'440'15,"6"0"-89"-15,-6 0-146 0,6 0-95 0,-7 3-51 0,1-3-28 16,-1 4-13-16,1 3-6 0,-1 0-6 0,1 4-1 0,-8 0-1 16,8 0 2-16,-8 8 1 0,8-5 1 0,-6 5 0 15,-1 3 5-15,6-4 4 0,0 5 1 0,1-2 4 16,-8-3 3-16,14 5-1 0,-6-1-2 0,0-1 0 0,0 1-4 16,-1 1-3-16,0-6-2 0,7 5-1 0,-14-3-1 0,9-2 0 15,-1 6 1-15,-3-8-3 0,4 3 2 0,-7-3 0 0,4-1-2 16,2 1-1-16,0 0-1 0,-7-4-1 0,13 0 0 15,-7-4 3-15,7 1 0 0,0-5 1 0,0 5 4 0,0-4 6 16,7-1 7-16,-7-3 5 0,13 3 5 0,-7-3 3 16,14 0 2-16,0 0 2 0,-1 0-3 0,7 0-3 0,0-3-6 15,7 0-7-15,-1-1-6 0,7 0-5 0,7 0-5 16,-1 1-3-16,1-1-1 0,-1 0-4 0,8 1-1 0,-1-1 0 16,-7 0-1-16,8 0-3 0,-1 1-9 0,-1-2-14 15,-4 2-19-15,5 0-23 0,-1 3-33 0,-4-3-48 0,-3-2-80 16,3 2-149-16,-8 3-67 0,-1-4-30 0</inkml:trace>
  <inkml:trace contextRef="#ctx0" brushRef="#br0" timeOffset="84355.19">4321 11782 178 0,'-14'-8'453'0,"9"5"-111"0,-2-1-135 0,7 0-81 15,0 0-43-15,7 1-23 0,-2-2-14 0,9 2-8 0,-1 0-9 16,1 3-9-16,5 0-6 0,0 0-7 0,1 0 0 16,6 0-3-16,-7 3-2 0,1 0-2 0,-1 5 1 0,-5 0-1 15,-1-1 0-15,-13 4 1 0,6 1 0 0,-12-2 0 16,-1 5 0-16,-5-1 2 0,-2 5-2 0,-5-2 2 0,-8 2 0 15,-5-1-2-15,0 1 3 0,-2 0-1 0,1-2 4 0,1-2 1 16,0 3 1-16,-1-3 1 0,7 0 2 0,7-3 0 16,-1-3-1-16,0 3 1 0,8-4-2 0,-1-1-1 0,6 0 2 15,-6 0-3-15,13 1 2 0,-6-5 0 0,-2 1 1 16,8-1 2-16,8 2 3 0,-2-5 1 0,0 0 2 0,15 2-1 16,-3-2 0-16,15 0-1 0,6-2-2 0,13 2-3 15,1-8-3-15,12 4-4 0,0 1-2 0,1-5-7 0,4 1-13 16,2 0-21-16,-7 0-29 0,8-5-47 0,-8 1-84 0,0 0-160 15,-7-4-86-15,1 1-36 0</inkml:trace>
  <inkml:trace contextRef="#ctx0" brushRef="#br0" timeOffset="84652.19">5351 11521 90 0,'-14'-3'444'0,"2"3"-85"0,6-4-143 0,-2 4-86 16,8-4-46-16,0 4-26 0,0 0-11 0,8-3-6 0,-2-1-5 16,6 4-6-16,2 0-6 0,5-3-7 0,1 3-3 0,6 0-5 15,7 0-4-15,-7 0-1 0,6-4-2 0,1 4-1 16,6 0 1-16,-7-4 0 0,1 4-1 0,6 0-1 0,-6 0 1 15,-1 0-1-15,1 0 0 0,-1 0 0 0,-5 0-2 16,-1 0-5-16,6 0-12 0,-13 4-15 0,1 0-21 0,-14-4-27 16,1 3-36-16,-7-3-53 0,-7 4-77 0,1-1-106 0,-14-3-43 15</inkml:trace>
  <inkml:trace contextRef="#ctx0" brushRef="#br0" timeOffset="84792.58">5377 11624 55 0,'-7'4'262'0,"-6"-2"-76"0,7 3-60 0,0-5-37 15,-2 4-16-15,8-4-7 0,0 3 1 0,0-3 5 16,0 0 1-16,8 0-2 0,-2 0-7 0,0 0-8 0,1-3-9 16,13 3-9-16,-3-4-10 0,18 4-8 0,-2-5-6 0,12 3-4 15,7 2-6-15,7-4-19 0,-1-3-40 0,14 3-91 16,-1-4-136-16,14 1-89 0,-6 1-47 0</inkml:trace>
  <inkml:trace contextRef="#ctx0" brushRef="#br0" timeOffset="85823.59">6876 11192 172 0,'0'0'147'0,"0"0"-22"0,0 0-17 0,0 0-17 15,0 0-15-15,0 0-13 0,0-4-11 0,0 4-5 0,0 0-8 16,0 0-5-16,-7 0-1 0,7 0 1 0,0 0-4 0,-6-3 0 16,6 3 2-16,-7 0 0 0,7-5 0 0,-7 5 2 15,7-3-1-15,0 3 1 0,-6-4 3 0,6 4 1 0,-6-4 1 16,6 4-1-16,0-4 0 0,-8 4-1 0,8-2 1 16,0 2 0-16,-6-5-1 0,6 5 0 0,0 0-2 0,0-3-1 15,-6 3 0-15,6 0 0 0,0-4-3 0,-6 4-1 0,6-4-3 16,0 4-1-16,0 0 0 0,0 0-1 0,-7 0-1 15,7-3 2-15,-7 3 1 0,7 0 1 0,0 0 1 0,-6 0-1 16,-1 0-2-16,0 0-1 0,-6 0-4 0,6 0-2 16,-4 0-4-16,-3 0-4 0,1 0-2 0,0 0 0 0,0 0-1 15,1 0 0-15,4 0 0 0,-4 0 0 0,5 0 0 0,-13 0 1 16,8 3-2-16,-2-3-1 0,2 4-2 0,-2 0 0 16,-5-1 0-16,-8 4 2 0,7 1 1 0,-5-1 0 15,-1 5 0-15,0-4 2 0,0 2 0 0,0-3 1 0,6 5-2 16,1-5-2-16,-1 4-1 0,0-4 1 0,7 4-1 0,0 0 1 15,1-3 1-15,5-2 2 0,1 2 2 0,6-1 2 0,-7 1 0 16,7-6 2-16,7 6 0 0,-7-4-1 0,6 4 5 16,1-5-6-16,-2 1-2 0,2-4 0 0,0 4 1 15,6 0-3-15,7-4 0 0,-7 2 0 0,6-2-7 0,0-2 7 16,1 2-1-16,0 0-1 0,-1-4-1 0,1 0 1 0,-7 0 3 16,0 4 0-16,0-3 3 0,-6-2 2 0,-1 5 2 15,-6-3 0-15,7 3 3 0,-7 0-4 0,5 0-1 0,-5 0-3 16,0 0-3-16,0 0-3 0,-5 3-4 0,5 2-1 0,-7-2-1 15,7 5-1-15,0-2 0 0,0 2 1 0,7 3 1 16,-2-3-1-16,-5 2 2 0,7 1-2 0,1 0 1 0,4-3 0 16,8-1-1-16,-1 1 0 0,1 0-1 0,6-2-4 15,7 1 3-15,-1-3 2 0,1 0 0 0,5 0 0 0,2-4 0 16,-1 0 1-16,0 0-1 0,0-4 7 0,1 0 3 0,-3 0 8 16,3 0 7-16,0-5 13 0,-8 1 15 0,6 0 17 15,-4-3 20-15,-8 1 16 0,0-2 17 0,-7 1 5 0,-5-3 1 16,-2 3-6-16,-4-4-9 0,-8 0-14 0,0 3-13 15,-8-2-12-15,2-1-18 0,-8 1-11 0,-6-1-10 0,9 5-5 16,-9-1-5-16,0-4-3 0,-6 4-9 0,7 3-4 0,-1-2-3 16,0 6 0-16,8-4-2 0,-1 5-4 0,-1-1 1 15,8 0-2-15,0 4-2 0,-1-4-8 0,0 4-13 0,7 0-26 16,0 0-32-16,0 4-42 0,7-4-49 0,-7 4-45 16,13 3-40-16,-7-2-38 0,14 2-31 0,-1-5-31 0,1 4-51 15,0-4-90-15,6 2-33 0,-7 0-5 0</inkml:trace>
  <inkml:trace contextRef="#ctx0" brushRef="#br0" timeOffset="86182.88">7703 11290 280 0,'-6'0'364'0,"6"4"-116"16,-7-4-100-16,7 4-67 0,0-4-34 0,-6 3-18 15,-1 1-6-15,0 4 3 0,-5 0 0 0,4 1 1 0,-10 3 2 16,11-2 2-16,-6 6 3 0,6-2 0 0,-5 4-6 0,4-3-5 16,2 4 0-16,0-2 1 0,6-1-1 0,0 2-1 15,0 0-2-15,12 0-4 0,-4-3 3 0,4 0 1 16,8 3 4-16,-1-7 1 0,1 3 2 0,6 1 2 0,0-3 5 16,1-5 2-16,5 0 5 0,1 0 4 0,-1 1 2 0,1-5 2 15,5 1 3-15,-5-4 7 0,0 0 7 0,-1-4 6 0,0 4 7 16,1-7 10-16,-7 3 11 0,0 1 9 0,0-6 7 15,-13 3 7-15,7-1 2 0,-6-5 3 0,-8 5-6 16,-6-4-10-16,0 0-13 0,-6 0-12 0,-2 1-13 0,-10-2-13 16,-3 1-15-16,-5-3-11 0,0-1-9 0,-6 4-7 0,-14-3-6 15,7 3-4-15,-6-5-3 0,6 7-6 0,-1-3-14 16,1 4-30-16,0-3-52 0,7 5-57 0,12-2-61 0,0 0-74 16,14 1-117-16,6 0-146 0,6-4-97 0,14 4-22 15,6-4 19-15</inkml:trace>
  <inkml:trace contextRef="#ctx0" brushRef="#br0" timeOffset="86635.99">8759 11279 86 0,'-7'0'375'0,"0"0"-91"16,7 0-98-16,0 0-76 0,-6 0-45 0,6 0-22 15,-7 0-10-15,7 0-5 0,0 0 0 0,-6 0-1 16,6 0-2-16,0 0-1 0,0 0-3 0,0 0-3 0,0 0 1 15,0 0 2-15,0 0 0 0,0 0 2 0,6 0 3 0,-6 0 2 16,7 0 0-16,-1 0 4 0,8 0-3 0,6 0-4 16,6-3-3-16,-1 3-4 0,8-4-5 0,0 0-4 0,6 1-2 15,0-1-1-15,7 4-3 0,-7-4 1 0,6 1 3 16,1-1 2-16,6 1 4 0,-8-1 4 0,10 0 3 0,-2 1 3 16,0-2 1-16,0 3 3 0,-13-2-1 0,7 0 0 0,-7 4-1 15,-7-4 1-15,-6 1 0 0,-6 3 2 0,-1-4 4 16,-5 4 1-16,-2 0 0 0,-5-4-1 0,0 4-2 0,-7 0-4 15,0 0-5-15,0-4-6 0,0 4-13 0,0 0-25 16,6 0-29-16,-6 0-44 0,7-2-65 0,5-4-126 0,-5 4-99 16,0-2-74-16,5 1-43 0</inkml:trace>
  <inkml:trace contextRef="#ctx0" brushRef="#br0" timeOffset="87213.89">9795 10968 285 0,'-20'-4'237'0,"1"4"-61"16,-7-4-56-16,13 4-39 0,-7-3-20 0,6 3-9 15,2-3-2-15,6 3-3 0,-1 0 0 0,0-4-2 0,1 4-7 16,-1 0-3-16,7 0-7 0,-6 0-5 0,6 0-5 15,0 0-3-15,0 0-3 0,0 0-1 0,0 0 0 0,0 0-3 16,0 0-1-16,0 4 0 0,0-4-1 0,0 0-1 16,0 3-2-16,0-3-1 0,0 0 0 0,0 3 1 0,0 1 2 15,0 0 4-15,0 3 4 0,0 4 3 0,0-3 8 16,0 3 6-16,0 3 3 0,-6 2 2 0,6-2 1 0,0 4-3 16,0 4-5-16,0-4-4 0,0 4-6 0,0 0-5 0,0 4-2 15,0-3-3-15,6-2 0 0,0 5 1 0,-6-5-1 0,13 1 0 16,-6 1-1-16,6-1-1 0,-7 0 0 0,0-4-2 15,2 0-2-15,4 0 1 0,-5 1-1 0,0-5-1 16,-1 1 0-16,1-1 0 0,-1-2 0 0,0-1 0 0,-6 0 0 16,7 0 0-16,-7-3 1 0,7-2-1 0,-7 2 0 0,0-5 0 15,0 5 0-15,0-8 0 0,0 4 0 0,0-1 0 16,0-3 1-16,0 4 1 0,0-4 0 0,0 0 1 0,0 0-2 16,0 0 1-16,0 0 0 0,0 0 0 0,0-4-3 15,6 4-11-15,-6-7-19 0,6 3-26 0,-6-3-37 0,14-1-64 16,-8-3-126-16,7-3-97 0,-6 3-65 0</inkml:trace>
  <inkml:trace contextRef="#ctx0" brushRef="#br0" timeOffset="87588.82">10230 11089 249 0,'-6'-4'436'0,"-6"0"-134"15,-2 4-132-15,2-3-80 0,-8-2-42 0,1 5-21 16,-14 0-11-16,7 0-3 0,-6 0-2 0,-8 5-1 0,1-2 1 16,0 1-2-16,0 4 0 0,-7-5 0 0,14 5-1 0,-1-2-3 15,1-1 0-15,-1 2-3 0,7 0 6 0,0 0-1 16,6 1-1-16,1-5-1 0,5 5-2 0,2 0 1 0,6-2 1 16,-2-2 0-16,2 3-5 0,6 1 2 0,0-4 1 15,0 4 3-15,6-2 2 0,2 2-1 0,4-1 0 0,2 1 2 16,-2-1-1-16,15 0-1 0,-1 0-1 0,0 0-1 0,6 4-1 15,7-3 0-15,-6 0 1 0,-1-2-3 0,7 5 1 16,1-3 0-16,-1-2-1 0,-7 2-1 0,1-1 0 0,-1 1 0 16,1 0-1-16,-7-2 0 0,0 2 0 0,0-4-2 15,1 3 2-15,-9-3 0 0,2 0 0 0,-7-1 0 0,1 1-1 16,-2-1-1-16,2 1 1 0,-8 0 1 0,0-4 0 0,8 3 0 16,-8 2 0-16,1-5 0 0,-1 2 1 0,8 2-11 15,-2-4-28-15,8 0-54 0,-1 0-129 0,1 0-93 16,6 0-78-16,-8-4-46 0</inkml:trace>
  <inkml:trace contextRef="#ctx0" brushRef="#br0" timeOffset="88541.7">10551 10986 85 0,'0'0'216'0,"0"0"-24"0,-7 0-28 0,7 0-26 0,0 0-25 15,0 0-20-15,0 0-17 0,7 0-13 0,-7-3-12 16,0 3-5-16,0 0-6 0,0-4-5 0,6 4-3 16,-6-4-1-16,6 4-2 0,-6 0-3 0,7-3 1 0,-7 3-1 15,0 0 0-15,7-4 1 0,-7 4 1 0,0 0 0 0,6 0-1 16,-6 0-1-16,0 0 0 0,6-4-3 0,-6 4-7 0,0 0-1 15,0 0-1-15,0 0-2 0,0 0-3 0,0 0-1 16,0 0-1-16,8 0-2 0,-8 0 5 0,0 0-4 16,0 4-3-16,0-4-1 0,5 0 0 0,-5 4 0 0,7-1-1 15,0 1-1-15,-2 0 1 0,-5-1 1 0,8 5 1 0,-2-1-2 16,-6 0 4-16,7 4-1 0,-7-3 2 0,6 2 0 16,0 2 1-16,2-1 0 0,-2 2-2 0,-6-1 0 0,6 3-1 15,1 0-3-15,0-1 1 0,5 4 0 0,-5-2 0 0,-2-2-1 16,10 3 0-16,-3-1 0 0,-5 3 0 0,6-1 0 15,-6-4-1-15,-1 4 0 0,7 4 0 0,-6-2 0 0,-1-3 0 16,8 2 0-16,-2-1 0 0,1 0 1 0,7-4 0 16,-7 5-1-16,0-3 1 0,7-3-1 0,-8 3 0 0,1-7 0 15,1 3 1-15,-3-1 0 0,4 0-1 0,-3-4 0 16,2 1 2-16,-8-5 5 0,7 1 9 0,-7 0 16 0,8-1 20 16,-8 1 29-16,0-4 31 0,8 0 29 0,-1-4 23 0,-1 1 15 15,2-1 8-15,6-3-3 0,-8-4-9 0,8-4-13 16,6 1-20-16,-8-2-16 0,2-6-13 0,1 5-10 0,4-6-12 15,-5-2-5-15,0-1-9 0,-1 1-11 0,-5-5-12 0,-3 4-11 16,4-3-11-16,-9 0-11 0,1 0-8 0,-1 0-6 16,-6 2-6-16,0 1-1 0,0 5-2 0,0-1-4 0,0 7-15 15,0-2-36-15,0 5-73 0,0 1-82 0,0 4-82 16,7-4-92-16,6 3-165 0,-1 1-102 0,2 3-66 0,-1 1-11 16</inkml:trace>
  <inkml:trace contextRef="#ctx0" brushRef="#br0" timeOffset="89525.85">10837 11872 197 0,'6'0'263'15,"-6"-3"-44"-15,7 3-45 0,-7 0-42 0,0-3-32 0,0-1-25 16,0 4-14-16,0-4-8 0,7 4-5 0,-7-3 0 0,0-1-2 15,0 4-1-15,5-4-5 0,-5 0-4 0,8 1-3 16,-8-1 0-16,0 1 0 0,7 3-3 0,-7-4-1 16,6 1 2-16,-6-1 1 0,0 0 1 0,6 4-4 0,-6-4-2 15,7 4-6-15,0-3-5 0,-7 3-3 0,6 0-3 0,-6-4-4 16,6 4-2-16,-6 0-3 0,0 0-1 0,7 0 1 0,-7 4-1 16,6-4 0-16,-6 3 0 0,0 5 2 0,7-4-1 15,-7 3 2-15,7 0-2 0,-1 4 0 0,-1 0 1 16,-5-1 0-16,9 2 0 0,-3 2 1 0,-1-3 0 0,2 4 0 15,0-4 1-15,0 4 0 0,-1-4-1 0,-6 4 1 0,0 0 0 16,7-5-1-16,-7 1-1 0,6 0 0 0,-6-4-1 16,0 4 1-16,6-4 0 0,-6-2-1 0,8 2 1 0,-8-3 3 15,6 0 3-15,-6-1 10 0,0 1 13 0,6-4 16 16,-6 0 17-16,6 0 19 0,-6 0 9 0,0 0 6 0,8-4 7 16,-2-3-7-16,0 3-11 0,1-3-9 0,-7-1-9 0,6-3-11 15,0 0-6-15,2 0-4 0,-8 0-6 0,6-3 0 16,-6 3 0-16,0-4-1 0,5 4-8 0,-5-4-2 0,7 4-4 15,-7 5-5-15,0-6-2 0,0 9-5 0,0-5-1 0,0 4-4 16,0 0-5-16,0 1-2 0,0 3-4 0,0 0-2 16,0 0 0-16,0 3 0 0,0 1 1 0,-7 0-4 0,7 4 4 15,-5-2 1-15,5 3 1 0,-6 1 2 0,-2-3 1 16,8 1-1-16,0-1 1 0,-6 4 1 0,6-4-1 0,0 1-1 16,0-5-1-16,0 5 2 0,0-4-2 0,0-2-2 0,0 2-2 15,6 0 0-15,-6-4 2 0,0 0 0 0,8 0 2 16,-2 0 7-16,-1-4-1 0,2 0-1 0,7 2-2 15,-1-6 0-15,0 1-3 0,6-1 0 0,-5-3-2 0,6 1-9 16,5-2 4-16,-5 1 4 0,0 0 3 0,-1 1 1 0,-6-2 4 16,0 5 1-16,7-5 1 0,-14 9-1 0,7-4 0 0,-6 0-2 15,-1 3-3-15,1 0 1 0,-1 0-3 0,-6 4-3 16,7-3-1-16,-7 6-1 0,0-3 0 0,0 4-2 16,0 0 1-16,-7 3 1 0,7 4 0 0,0-4 1 0,-6 4 3 15,6 0 1-15,-7 0 0 0,7 1 1 0,0 2 2 0,0 1-1 16,0-4-1-16,7 4 1 0,-7-4-1 0,6 3 0 15,-6-3 1-15,7 4-2 0,-1-3-3 0,-6-3 0 0,7 3-3 16,-1-1-3-16,0 0-18 0,2 0-29 0,-2-4-35 16,-6 5-30-16,6-6-31 0,7 2-29 0,-6-1-32 0,6 1-32 15,0-6-36-15,-6 3-54 0,-1-2-117 0,7 1-40 0,-6-4-13 16</inkml:trace>
  <inkml:trace contextRef="#ctx0" brushRef="#br0" timeOffset="89853.93">11645 12027 272 0,'-6'-4'430'16,"6"4"-131"-16,-6 0-129 0,6 0-76 0,-8 0-43 0,8 0-25 15,-6 0-10-15,6 4 1 0,0-1 1 0,0 1 5 0,0 3 3 16,0 0 2-16,6 1 1 0,-6 4 5 0,8-5 1 15,-2 7-1-15,-6-3-1 0,6 3-2 0,-6 1-3 0,6 4 0 16,-6-5-2-16,0 4-1 0,0 0-3 0,0 2-4 16,0-3-5-16,0 2-1 0,0-1-2 0,0 1-3 0,0 0 0 15,0-2-2-15,-6 2-1 0,6-5 0 0,0 1-1 0,0 3 0 16,0-3-1-16,0-4 0 0,0 3 0 0,0-3 0 16,6 0-1-16,-6 1-1 0,0-4-1 0,8-2 0 15,-2 2-3-15,-6-5-10 0,6 1-16 0,1-4-19 0,-1 4-25 16,1-8-28-16,-7 0-43 0,7 1-69 0,-1-5-99 0,-6-3-84 15,6 4-36-15</inkml:trace>
  <inkml:trace contextRef="#ctx0" brushRef="#br0" timeOffset="90119.46">11704 11987 320 0,'0'-8'433'0,"-6"-3"-131"0,6 4-122 0,0 0-74 15,6 0-40-15,-6 3-18 0,0 0-10 0,6 0-5 16,-6 1-4-16,6 3-4 0,2 0-4 0,4 0-5 0,2 3-5 16,-1 1-4-16,-7 4-3 0,8-1-2 0,-2 0-2 0,-6 4 0 15,8 0-1-15,-8-3 1 0,1 2-1 0,-1 5 0 0,-6-4 1 16,0 1 1-16,0-3-1 0,-6 7 2 0,-1-5-1 16,-6-1 0-16,0 2 0 0,-7 3-1 0,1-5 0 15,-1-3 0-15,8 5 3 0,-8-5-1 0,0 0-1 0,7 0 0 16,-7 1-1-16,8-1 0 0,6-4-6 0,-8 2-15 0,14-1-26 15,0-4-29-15,0 0-60 0,14 0-116 0,-2 0-98 16,8-4-69-16</inkml:trace>
  <inkml:trace contextRef="#ctx0" brushRef="#br0" timeOffset="90619.34">11965 12291 40 0,'-8'0'335'0,"2"3"-72"0,6-3-70 0,0 0-56 0,0 4-39 15,0-4-23-15,0 0-13 0,0 0-6 0,0 0-3 16,0-4-3-16,0 4-3 0,6 0-2 0,-6-3-4 16,8 3-4-16,-2 0-5 0,0-4-6 0,1 4-2 0,6 0-5 15,0 0-3-15,1-4-3 0,-2 4-3 0,1 0-3 0,0 4-1 16,0-4-2-16,0 4-1 0,0 3 0 0,1-4 1 15,-2 6 0-15,-5-2 1 0,-1-1 2 0,1 6 0 0,-7-1 1 16,0-1 1-16,-7 5 0 0,1-1 0 0,-7 2-1 16,-1-2 0-16,2 1-1 0,-8-1-1 0,7 2 0 0,-6-6-2 15,6 5-1-15,-7 0 2 0,7-4-2 0,0-1 4 0,0 2 3 16,-1-5 3-16,8 3 1 0,0-1 2 0,0-6 2 16,6 4 3-16,0-3 4 0,0-1 3 0,0 1 4 15,6-4 2-15,0 4 2 0,8-4 0 0,5 0-1 0,13 0 0 16,14-4-7-16,7 4-8 0,12-4-21 0,6-3-30 0,7 3-40 15,7-7-52-15,-7 0-109 0,0 1-138 0,1-5-96 0,-7-3-47 16</inkml:trace>
  <inkml:trace contextRef="#ctx0" brushRef="#br0" timeOffset="91072.36">12173 11350 67 0,'0'0'417'0,"0"0"-92"0,7-4-109 0,-1 4-86 16,-6 0-51-16,12-4-28 0,-4 4-15 0,-2-4-8 15,7 4-5-15,-7 0-2 0,8 0-2 0,5-3-2 0,1 3 0 16,-7-5-1-16,13 2 0 0,-7 3 1 0,14 0 0 0,-7-4 0 16,0 2 1-16,6-4 0 0,1 4 2 0,0-2-2 15,-1 0-4-15,0 0-4 0,1 1-2 0,-6-1-4 0,4 0 0 16,3 4-1-16,-8-4-3 0,6 2 0 0,-5 2-4 0,4-5-12 16,-4 5-18-16,-1 0-25 0,1-3-41 0,-1 3-66 15,-14-4-116-15,8 4-88 0,-13-4-55 0</inkml:trace>
  <inkml:trace contextRef="#ctx0" brushRef="#br0" timeOffset="91244.19">12389 11463 193 0,'-8'4'322'0,"8"0"-88"0,0-2-76 16,0-2-49-16,8 0-29 0,-2 5-18 0,6-5-9 0,8 0-5 15,7 0-5-15,-1-5-4 0,6 5-8 0,13 0-8 0,1-2-4 16,0 2-6-16,12-4-11 0,1 0-17 0,5 4-31 15,9-4-61-15,-8 0-146 0,13-3-101 0,-6 3-58 0</inkml:trace>
  <inkml:trace contextRef="#ctx0" brushRef="#br0" timeOffset="92431.42">14858 11019 28 0,'0'0'317'0,"-7"0"-60"0,7-4-62 0,-7 4-55 0,7-3-43 16,0 3-30-16,-6-4-16 0,6 4-12 0,-6-3-6 16,6 3-5-16,-7 0-4 0,7-4-4 0,0 4-4 15,0 0-2-15,0-4-3 0,-6 4 0 0,6 0-1 0,0 0-3 16,-7 0-2-16,7-3 0 0,-7 3 0 0,7 0 1 0,-7 0 0 16,2-4-2-16,-2 4 1 0,-1 0 2 0,3-4 6 0,-1 4 2 15,-8 0 5-15,8 0 4 0,-1 0 2 0,1-3 5 16,0 3 1-16,-8 0 2 0,8-4-3 0,0 4-3 15,-1 0-2-15,-1-4-1 0,-4 4-1 0,5-3-2 0,1 3-1 16,-1 0-1-16,-5-4-1 0,12 4 0 0,-7-4 1 0,0 4-2 16,1 0 0-16,0-4 1 0,-1 4 0 0,7 0 2 15,-6 0 0-15,-1-3 0 0,7 3 1 0,-7 0-1 0,7 0-1 16,-6 0-1-16,6 0 0 0,0 0-5 0,-6 0-2 16,6 0-3-16,0 0-2 0,0 0-2 0,0 0 1 0,0 0-2 15,0 0-3-15,0 0 1 0,0 0-1 0,0 0 1 0,0 0 1 16,0 0-2-16,0 0 0 0,0 0-1 0,0 0 0 15,0 0 0-15,-8 0 0 0,8 0 1 0,-6 0 0 0,-1 0 3 16,7 0 4-16,-5 0 8 0,10 0 7 0,-5 0 7 0,0 0 10 16,7 0 8-16,-7 0 11 0,0 0 5 0,0 0 7 15,6 0 4-15,-6 0 3 0,0 0 4 0,0 0-1 0,0 0 0 16,0 0-1-16,0 0-1 0,0 0-6 0,0 0-3 16,0 0-6-16,0 0-6 0,0 0-5 0,0 0-3 0,0 0-3 15,0-3-5-15,0 3-2 0,0 0-3 0,0 0-4 0,0 0-3 16,0 0-3-16,0 0-7 0,0 0-4 0,0 0-3 15,0 0-5-15,0 0-3 0,0 0-3 0,0 0-1 16,0 0 1-16,0 0-2 0,0 0 0 0,-6 0-1 0,6 3 0 16,-7-3 0-16,2 0 1 0,-10 3 0 0,3 1 0 0,0-4-1 15,-2 4 1-15,-6 0 0 0,8 3-1 0,-9-3 1 0,9 3-1 16,0 0-1-16,-2-3 0 0,-6 3 0 0,7 4 0 16,-6-3 1-16,6 2 0 0,-7 2 1 0,7-1 0 15,-1 2 1-15,-4-1 0 0,4 3 0 0,2 0-1 0,5-1-5 16,1 1 0-16,-1-4 0 0,7 3-1 0,0-3 1 0,0 1-1 15,7-2 0-15,-1 2 2 0,1-5 1 0,-1 3 1 16,8-2-2-16,-2 0 3 0,8-5 0 0,-1 1 0 0,7-1 1 16,7-3 0-16,-1 4 1 0,0-4 2 0,1-4 1 15,1 4-2-15,5-3 2 0,-7-4-3 0,7 3-1 0,-7-3 4 16,-5 0 1-16,-1-1 1 0,0 1 0 0,-7-1 1 0,-5 2 4 16,-3-2 2-16,-3 1 4 0,-1-1 0 0,-7 4 1 15,5 0-2-15,-5 0 2 0,0 2-2 0,0 2-4 0,0 0-3 16,0 0-6-16,-5 0-1 0,-2 6-2 0,-1-2-2 15,3 3-1-15,-1 5 0 0,-1-2 0 0,7 2 2 0,7 3-2 16,-1-5-1-16,7 5-1 0,-1-4 1 0,2 0-1 0,6-1-2 16,-1 2 2-16,8-1 2 0,-2-5 0 0,7 2 2 15,2-4 2-15,5-1 2 0,-1 2 2 0,1-5-1 0,1 0 2 16,-1-5 2-16,0 2 7 0,1-3 5 0,-3-2 4 16,3-4 6-16,6 1 7 0,-13-3 7 0,-1-1 6 0,1 1 1 15,-7-2-1-15,-7 2-4 0,-7-1 0 0,8-2-6 16,-12 1-8-16,-8-2-6 0,0 0-6 0,-8 0-4 0,-4 3-4 15,-8-4-2-15,7 2-6 0,-13-3 1 0,6 3-1 0,1 2-2 16,-2 0-1-16,1 4-1 0,9-3 0 0,-2 6-2 16,0 1-6-16,6 0-14 0,1 3-26 0,0-3-50 0,-2 7-61 15,8-4-56-15,-6 8-51 0,12 0-51 0,2-1-47 16,-2 1-62-16,7 3-118 0,0-4-48 0,6 1-9 0,-5 4 12 16</inkml:trace>
  <inkml:trace contextRef="#ctx0" brushRef="#br0" timeOffset="92806.57">15666 11107 382 0,'-7'-3'446'0,"1"3"-136"0,6-4-122 0,0 0-72 16,0 4-41-16,0 0-17 0,0-3-15 0,0 3-9 15,0 0-11-15,0 3-5 0,6-3-8 0,-6 4-3 0,7 0-2 16,-1 2-8-16,-6 6 2 0,7-5 1 0,-1 4 0 16,0 4 0-16,-6-1 0 0,8-3 1 0,-2 3 1 0,-6 6 0 15,6-5 1-15,-6 3 0 0,0 0-1 0,-6 1 3 0,6-2 1 16,-6 3-1-16,6-3 0 0,-8 2 0 0,8-5 2 16,-12 4-2-16,5-2 1 0,1-2 0 0,-1 1 0 0,1-1 1 15,-1-3-1-15,7 1 0 0,-6-3 0 0,6 0 2 16,0-2 1-16,-7 0 2 0,7 0 2 0,0-3 4 0,0 0 8 15,0-1 8-15,0 2 9 0,7-5 13 0,-7 3 13 16,0-3 14-16,6 0 10 0,1 0 4 0,6 0-2 0,0 0-5 16,13-3-10-16,0-2-14 0,7 2-13 0,-1-5-16 0,7 5-13 15,-7-4-10-15,7-1-5 0,7 5-4 0,-7-6-2 0,1 7-11 16,-1-5-28-16,0-1-36 0,6 0-39 0,1 4-43 16,6-5-54-16,0 1-106 0,0 0-138 0,-6-3-81 15,-1 3-21-15</inkml:trace>
  <inkml:trace contextRef="#ctx0" brushRef="#br0" timeOffset="93103.14">16441 11327 356 0,'-6'0'470'0,"6"-4"-134"0,0 2-133 0,12-4-84 15,-4 6-45-15,4 0-23 0,8 0-15 0,-2 0-10 16,-3 0-10-16,3 8-3 0,2-4-5 0,-7 4-1 0,1-1-2 15,-2 3-2-15,-5 2 0 0,-7 3-1 0,0-1 0 16,0 0 1-16,-7 5-1 0,1-3-1 0,-7-3 0 0,0 5 1 16,6-2-1-16,1-2 1 0,-2 1 0 0,-4-4-1 0,12 0 1 15,-7 0 2-15,7 0 3 0,0-4 7 0,0-4 10 16,7 5 10-16,-7-4 12 0,12-1 14 0,-4 2 11 0,11-5 3 16,7 2 1-16,7-2-4 0,7 0-7 0,11-2-12 15,8 2-15-15,6-5-15 0,1 2-30 0,10-5-43 0,4 4-41 16,-2-3-64-16,5 0-141 0,-3 0-106 0,-10-4-77 15,-10 3-55-15</inkml:trace>
  <inkml:trace contextRef="#ctx0" brushRef="#br0" timeOffset="96555.45">11600 10456 232 0,'0'0'237'0,"6"-5"-46"0,-6 5-50 0,0-4-45 15,7 1-32-15,-7-1-20 0,6 4-11 0,-6-3-9 0,0-1-6 16,0 4-5-16,6 0-2 0,-6-3-3 0,0 3 0 0,0-4 0 16,0 4-1-16,0 0 0 0,0 0-1 0,0-4-2 15,-6 4-1-15,6 0 0 0,0 0 0 0,0-4 0 0,0 4 2 16,0-3 0-16,0 3 0 0,-6-4-1 0,6 4 1 16,-7 0 0-16,7-3-1 0,0 3-4 0,-6 0 0 0,-1 0-1 15,7-5 0-15,-8 5 0 0,-3 0 1 0,5 0 0 0,-2-2 0 16,-4 2 2-16,-2 0-2 0,1 0 1 0,1-4-1 15,-8 4 0-15,7 0-1 0,-8 0-1 0,9-4 2 16,-7 4-1-16,-1 0 1 0,1 0 0 0,-1-4-1 0,-1 4 2 16,10 0 0-16,-15 0-1 0,6 0 0 0,1 0-1 0,-1 0 1 15,-6 0-2-15,7 4 1 0,-1-4 1 0,0 4 0 0,-6-4-1 16,7 0 1-16,-1 4-1 0,0-4 1 0,1 2 1 16,-1-2-1-16,0 5-1 0,1-2 1 0,-1-3-1 15,-7 4-1-15,9-1 0 0,-2 1 1 0,1-4 0 0,-7 4 0 16,-1 3 0-16,2-7 1 0,-1 7 0 0,0-3 0 0,-1-1 0 15,0 1-1-15,9 4-1 0,-2-5 1 0,0 1-1 16,1 0 1-16,5 0 1 0,-5 3-1 0,6-3 0 0,1-1 1 16,5 2 0-16,-6-3 0 0,7 2 0 0,-1 0-1 15,1-4 1-15,-1 4 0 0,0-1 0 0,7-3 0 0,-6 4 0 16,0-4 1-16,-1 0 0 0,0 0-1 0,0 4 0 0,7-4 0 16,-5 4 0-16,-2-4 0 0,-1 0 0 0,3 0 1 15,-8 0-1-15,7 2 0 0,-2-2 0 0,-4 5 0 0,6-5 0 16,-8 3 0-16,1-3 0 0,-1 4-1 0,2-4 0 15,0 3 0-15,-8-3 1 0,7 4 0 0,-1-4 0 0,-5 4 0 16,6-4 0-16,0 4 0 0,-7-4 0 0,6 3 0 0,2-3 0 16,0 4 0-16,-2-1 0 0,1 1-1 0,-7-1 0 15,8 1-1-15,-2 0 2 0,-5 0 1 0,6-1-1 0,-6 5 0 16,5-5 0-16,2 5 0 0,-2-4 2 0,1 2-2 0,0-1 1 16,0-2-1-16,0 5 0 0,0-5 0 0,7 1 1 15,-8 4 1-15,2-6-2 0,5 3 0 0,-6-2-2 16,6 1 1-16,-5-1 0 0,5 1-1 0,0 0-1 0,1 0 1 15,-7-1 2-15,13-3 0 0,-7 4 0 0,-6-1 1 0,13 1-1 16,-6-4 0-16,0 3 0 0,-2 1-1 0,8 0 0 0,-6 0-1 16,6-1 2-16,-6 1-5 0,0 0 3 0,6-1-1 15,-7 0 3-15,0 2 0 0,7-1-2 0,-6-1 2 16,-1 0-1-16,1 1 2 0,-1 3-1 0,0-2 0 0,1-2 2 16,0 1-2-16,-8 4 1 0,8-5 0 0,0 0 0 0,-1 5-1 15,1-5 1-15,-8 1 0 0,8 0 0 0,0 3-1 16,-2-3 0-16,2-1 0 0,0 4 0 0,6-3-1 0,0 4-1 15,-6-5 1-15,6 5 0 0,-7-2 1 0,7 3 0 16,0-6 0-16,-7 8 0 0,7-4 1 0,-6 1 0 0,-1 0 1 16,1-2-1-16,0 2 0 0,-2-1-1 0,2 1-1 0,-6-1-1 15,4 0 1-15,2 4-1 0,0-4 0 0,-1 1 1 16,-6-2 0-16,6 6 1 0,1-5 0 0,0 0 0 0,6 4 0 16,-6-3 0-16,6-1 0 0,0 0-1 0,0 4 0 15,0-4-1-15,0 0 1 0,6 5 1 0,-6-4 0 0,0 1 0 16,6-1 0-16,-6 4 1 0,6-1-1 0,-6 0 1 0,0 0-1 15,7-1 0-15,-7 1 0 0,7-3 0 0,-7 2 2 16,6 2-3-16,-6-1 0 0,0 1 0 0,0-6 1 0,0 5 0 16,0 1 0-16,0-2-1 0,0 1-1 0,0 0 2 15,7 0-1-15,-7 3 1 0,6-2 0 0,-6-1-1 0,0 3 1 16,6-2 2-16,2-1 0 0,-2 0-1 0,0 3 1 0,8-3 0 16,-8 0-1-16,7 1 1 0,0-2-2 0,-6 1 0 15,5-1 0-15,-6 2 1 0,8-1 0 0,-1 1-1 0,-6-5 1 16,6 4 0-16,-7 0-1 0,0-4 1 0,8 4-1 15,-8-3 0-15,0 2 0 0,1-3 0 0,0 1 0 0,-1 3 1 16,7-4 0-16,-6 0-1 0,0 4 2 0,-1-6 0 16,6 1 0-16,2 5-1 0,-8-3 0 0,7-4 0 0,-6 3 1 15,6 0 0-15,0 0-1 0,-6-3-1 0,5 3 0 0,2 1 0 16,-8-5 2-16,7 5-1 0,0-4-1 0,-6 2 0 16,5-2 0-16,-5 3 0 0,0-3 0 0,-1 0-1 0,7 0 0 15,-6 3 0-15,-1-4 1 0,-6 1 0 0,7-1 0 16,5 5 0-16,-4-4 0 0,-2 4 0 0,0-5 0 0,8 3 2 15,-2-1-1-15,-5 2 0 0,6-3 0 0,0 3 0 0,-1-3 0 16,2 0-1-16,-1-1 2 0,0 5-2 0,0-8 0 16,1 7 0-16,4-4 0 0,-12-3 0 0,8 4 0 0,6 0-1 15,-7-1 1-15,-7-3 0 0,8 4-1 0,-2-4 1 16,2 4 0-16,-1-4 1 0,-1 4-1 0,1-1 0 0,-6-3 0 16,5 4 0-16,2-4-1 0,-1 0 1 0,1 3-1 0,4-3 1 15,2 4 0-15,0-4 1 0,-8 0-1 0,9 0 1 16,-2 3 0-16,1-3 0 0,-1 0 0 0,-6 0-1 15,1 0 0-15,5 4-1 0,-6-4 0 0,0 0-1 0,-1 0 2 16,2 4 0-16,-1-4-1 0,-6 0 1 0,5 0 0 0,-5 0 1 16,6 4-1-16,-1-4 0 0,9 0 0 0,-8 0 0 0,6 0 2 15,0 0-2-15,8 0 0 0,-1 0 0 0,0 0 0 16,6 0 0-16,1 0 0 0,6 0-1 0,-7-4 0 16,2 4 1-16,-3 0 0 0,3 0 0 0,-2 0 0 0,1 0 0 15,-7-4 0-15,0 4 1 0,-1 0 2 0,2 0-1 0,-7-4-2 16,-2 4 0-16,1 0 1 0,2 0-1 0,-1-3 1 15,-1 3-1-15,1 0-1 0,-1 0 2 0,1-4 0 0,-7 1 3 16,13 3 3-16,-7 0 1 0,1-4-1 0,-1 1 1 16,6-1 2-16,-4 4 0 0,-2-4-1 0,1 0 0 0,0 1-2 15,-1 3-2-15,1-4 0 0,0 0 2 0,-1 1 0 0,1 0-2 16,0-1 2-16,5-4-2 0,-5 5-1 0,6-1 0 16,0-3 0-16,0 3-1 0,7-4-1 0,-7 0-1 0,6 2 4 15,-5-2 2-15,-2 1 0 0,1-1 0 0,0-2 0 0,0 3 0 16,1-1-1-16,-8-3-2 0,6 4-4 0,-5 0-1 15,7-4-1-15,-8 3 1 0,1-3 0 0,0 4 1 0,-1-4 1 16,0 0-1-16,1-1 2 0,-7 3-3 0,13-7 1 16,-6 2 0-16,-2-1 0 0,2-3 0 0,1 3 0 0,-2-7 0 15,-6 3 0-15,0 1 2 0,-1-1-2 0,2-2 0 0,-8-1 1 16,7 0 0-16,-6 1 1 0,0-6-2 0,-2 5 3 16,2-3-1-16,-7-1 3 0,7-3 1 0,-7 2 0 0,0 2 0 15,-7-4-1-15,7-1 3 0,-7 5 0 0,7-4 1 16,-5-4-1-16,-2 4 0 0,-6-1 0 0,6-3 0 0,-5 4 0 15,-2 0 0-15,-5-5 1 0,-1 5 3 0,0 0 1 0,2 0 1 16,-9 0 1-16,-5 3-2 0,-1 1-1 0,0 3-1 16,-6 0-3-16,-6 3-3 0,-2 4-3 0,3 4 0 15,-9 0-2-15,-5 0 0 0,-1 8-1 0,-12-4 1 0,-1 7-1 16,0 0-10-16,-6 0-14 0,-7 3-19 0,7 1-27 0,-7-4-49 16,14 7-113-16,-7-4-93 0,6 5-65 0</inkml:trace>
  <inkml:trace contextRef="#ctx0" brushRef="#br0" timeOffset="107615.35">21061 10261 108 0,'-7'0'147'0,"-5"0"-26"15,4 0-18-15,2 4-18 0,0-4-16 0,0 0-10 16,-1 3-7-16,7-3-5 0,0 0-8 0,0 0-5 0,0 4-7 16,0-4-7-16,0 0-6 0,0 0-4 0,0 4-7 15,0-4-3-15,0 0-4 0,0 0 2 0,0 0-1 0,0 0-1 16,0 0 1-16,0 4-1 0,0-4 3 0,0 0 1 0,0 0 3 16,0 0 5-16,0 0 6 0,0 0 6 0,0 0 5 0,0 0 3 15,0 0 2-15,0 0 2 0,-7 0-3 0,7 0-4 16,0 0-4-16,-6 0-4 0,6 0-4 0,0 0-5 15,0 0-1-15,0 0-1 0,-7 0 0 0,7 0-1 0,0 0-1 16,0 0-1-16,0 0 1 0,0-4 1 0,-6 4 3 0,6 0 1 16,0 0 4-16,0 0 3 0,0-4 3 0,0 4 2 15,0 0 2-15,0 0 3 0,0 0-5 0,0 0 0 0,0-4-5 16,0 4-1-16,0 0-4 0,0 0 0 0,0 0-3 16,0 0-3-16,0 0 0 0,0 0 0 0,0 0-2 0,0 0-1 15,0 0 0-15,0 0-2 0,0 0 0 0,0 0 0 0,0 0-1 16,0 0 0-16,0 4 0 0,0-4 0 0,0 0 0 15,-7 4 1-15,7-4 0 0,-7 4-1 0,0-2 1 16,2 3-2-16,-10 2 1 0,10 0 0 0,-8-3 1 0,0 3 0 16,0 0 0-16,-1 0 0 0,2 2 0 0,-1-2 0 0,5 4 0 15,-4-4-1-15,0 0-1 0,4 0 2 0,2 5-1 0,-6-5 0 16,4 1 0-16,8-1 1 0,-6 0 0 0,6 0 1 16,-6 1 1-16,6-1-2 0,-7 0 1 0,1 0-1 15,6 1 0-15,-7-5 0 0,7 5 0 0,-7-4-1 0,7-2 1 16,-6 3 0-16,6-1 0 0,0-1 0 0,0-3 1 0,0 5 1 15,0-5 5-15,0 0 7 0,6 0 5 0,-6 0 7 16,7 0 3-16,-7-5 4 0,7 5 1 0,-1-3 0 0,1-1-3 16,-1-3-7-16,0 3-5 0,8-4-4 0,-2 2-4 0,-4-3-3 15,4-1-2-15,0 3-3 0,9-5 1 0,-15 2-2 16,14 3 0-16,-7-8 0 0,7 3 1 0,-9 2-1 0,9-5 0 16,-6 4 1-16,-1-3-3 0,0-1 1 0,-6 0 0 15,6 3-1-15,-1-2 0 0,-4 3 0 0,-2-3 1 0,0 3-1 16,1 0 0-16,-1 4 0 0,0-1 0 0,-6 0 1 15,8 5-1-15,-8 0 0 0,6-5-1 0,-6 8-1 0,0-3 1 16,5-2 1-16,-5 5-1 0,8 0-2 0,-8-3 2 0,0 3-1 16,7 0 0-16,-7 0 0 0,6 0 0 0,-6 0 1 15,6 0 0-15,-6 3 0 0,7-3-1 0,0 5 1 0,-1-2 1 16,-6 5 0-16,7-5 0 0,-1 0 0 0,0 5 1 0,1 0 0 16,0-1 0-16,4 0-1 0,4 0 0 0,-2 1-1 15,0 0 0-15,0 2 1 0,7-3 0 0,-8 5-1 0,8-5 0 16,5 3 0-16,-6-2 1 0,2 3-11 0,5-1-15 15,1-1-17-15,-1 1-20 0,-1-2-24 0,-5-1-40 0,0 0-74 16,-1 0-128-16,-12-3-70 0,-1 0-33 0</inkml:trace>
  <inkml:trace contextRef="#ctx0" brushRef="#br0" timeOffset="108318.31">21289 10382 42 0,'0'0'162'16,"0"0"-24"-16,-6 0-26 0,-1 0-27 0,0 0-25 0,1-4-19 16,0 4-16-16,-2 0-11 0,2 0-7 0,0 4-3 0,-1-4-3 15,1 0-1-15,-1 0 1 0,7 4-1 0,0-4 1 16,-6 0-1-16,6 0 1 0,0 0 0 0,0 3-1 0,0-3 2 15,0 0 1-15,0 0 2 0,0 0 2 0,0 4 2 16,0-4 1-16,0 0 2 0,0 0 1 0,0 4 1 0,-8-4-1 16,8 0-2-16,0 0 0 0,0 4 0 0,0-4-2 0,-5 2 0 15,5-2 3-15,0 5-1 0,0-2 1 0,0 1 1 16,0-1-5-16,0 1 0 0,0 0 0 0,0 3-2 0,0-3-2 16,-6 3-2-16,6-4 0 0,0 6-2 0,-9-3 2 15,9 2-1-15,0-4 0 0,-5 3-1 0,5 0 0 0,-6 0 0 16,6 1-1-16,0-4 1 0,-7 3 0 0,7 1 1 15,0-1-1-15,0-4 0 0,0 4 0 0,7 1 0 0,-7-1 3 16,6 0-1-16,-1-3-1 0,-5 3-1 0,9-3 0 0,-3 3 0 16,-1-3 0-16,3 3 0 0,-2-4-2 0,-6 6 2 15,7-6-1-15,-1 5 1 0,1-1 1 0,-1 0 1 0,-6 1-1 16,6-2 1-16,-6 2 0 0,8-1 0 0,-8 1 0 16,0 3 0-16,6-1-2 0,-6-2 0 0,6 3 1 0,-6-4 1 15,7 5-1-15,0-2 1 0,-1-3 0 0,0 5 1 0,7-1-1 16,-7-4 2-16,8 4-2 0,0-3-1 0,-8 2-1 15,0 1-2-15,7 0-5 0,-6 0-5 0,-1-4 0 0,1 4-4 16,-7 0 0-16,6 1-3 0,-6-2 3 0,6 2 1 16,-6-1 3-16,0 0 3 0,0-4 2 0,0 4 1 0,0 0 3 15,8-4 2-15,-8 4 0 0,6-4-1 0,0 1-3 0,-6-1-4 16,14 0-5-16,-8 1-7 0,-1-5-6 0,9 4-6 16,0 1-5-16,-8-4-9 0,7 4-18 0,0-6-13 15,-7 5-21-15,1-2-20 0,0 2-26 0</inkml:trace>
  <inkml:trace contextRef="#ctx0" brushRef="#br0" timeOffset="109099.38">20866 10602 210 0,'0'0'234'0,"0"-5"-64"15,0 5-61-15,0-3-39 0,0 3-23 0,0 0-11 0,0-3-8 16,6 3-6-16,-6 0-3 0,0 0-6 0,0 0-5 16,0 0-1-16,0 0-6 0,0 0-2 0,0 0-1 0,0 0-1 15,0 3 1-15,-6-3 2 0,6 3 0 0,-7-3 4 0,7 5 3 16,-8-1 2-16,8-1 2 0,0 0 2 0,-5 2 1 15,5-2 0-15,0 5-1 0,0-1-2 0,0 1-2 0,0-1-2 16,0 0-2-16,0 0-1 0,0 1-1 0,0-1-1 16,0 3 0-16,0-2-1 0,5 3 0 0,-5-1 0 0,0 2 0 15,0-1 0-15,0 0 0 0,0 1 0 0,0-2 1 0,0 1-1 16,0 4 0-16,0-5-1 0,0 2 1 0,0 2 0 16,0 1 0-16,0-4-1 0,0 4-1 0,0-5 2 0,0 5 0 15,0 0 0-15,8-4 0 0,-8 4 0 0,7-1 0 16,-7 1 3-16,6-1-4 0,0-3-9 0,-6 0-11 0,14 0-25 15,-8-3-47-15,7 0-70 0,-6-6-104 0,-1 5-81 0</inkml:trace>
  <inkml:trace contextRef="#ctx0" brushRef="#br0" timeOffset="109364.97">21158 10957 294 0,'-12'-3'353'0,"5"-1"-118"16,7 4-99-16,-6-4-57 0,-1 1-32 0,7-1-14 16,0 4-3-16,-7 0-7 0,7 0-3 0,-6 0-3 0,6 0-5 15,0 0-3-15,0 0-5 0,0 0-3 0,0 4-2 0,0-1-1 16,0-3 0-16,-6 4 0 0,-1 3-1 0,-1-4 1 16,3 5 0-16,-1-4 1 0,-2 3 0 0,-4 0 1 15,5 1 0-15,1-1 0 0,0 0 0 0,-2 0 0 0,2 1 1 16,6-1 0-16,0 0 0 0,0 5-1 0,6-5-4 0,2 1-5 15,-2-1-13-15,0 0-19 0,7 0-30 0,-7-3-54 0,8 3-80 16,-9-3-112-16,3 3-57 0</inkml:trace>
  <inkml:trace contextRef="#ctx0" brushRef="#br0" timeOffset="109505.56">21081 11313 279 0,'-8'2'302'0,"2"4"-105"0,-7 0-79 0,7-3-49 0,0 2-30 15,-2-2-19-15,2 1-8 0,12 0-11 0,2 0-18 16,-2-2-24-16,7 3-48 0,-1-5-80 0,7 3-121 0,-4 1-64 16</inkml:trace>
  <inkml:trace contextRef="#ctx0" brushRef="#br0" timeOffset="109630.54">21126 11555 149 0,'-13'7'360'0,"0"-4"-116"0,0 1-100 0,7-1-62 0,-2 5-37 16,8-4-22-16,8-1-23 0,-2 2-32 0,7 1-52 16,0-6-90-16,0 3-109 0,0 1-66 0</inkml:trace>
  <inkml:trace contextRef="#ctx0" brushRef="#br0" timeOffset="109771.1">21203 11793 168 0,'-5'0'363'0,"-1"4"-130"16,-3-1-110-16,9-3-86 0,9 3-70 0,-3-3-68 0,-1 0-94 15,3 4-101-15</inkml:trace>
  <inkml:trace contextRef="#ctx0" brushRef="#br0" timeOffset="109896.07">21458 12085 166 0,'-6'8'401'16,"-2"-1"-130"-16,3 0-120 0,5 0-77 0,0 1-49 0,5-1-32 15,9 1-31-15,0-2-39 0,-2 2-60 0,8 1-97 0,-7-7-83 16</inkml:trace>
  <inkml:trace contextRef="#ctx0" brushRef="#br0" timeOffset="110052.31">21569 12408 312 0,'-12'7'336'0,"-2"0"-117"0,1 4-93 16,0-3-55-16,0-1-31 0,7 0-18 0,-1 1-11 0,7-1-4 16,0-2-2-16,0 1-1 0,7 2-1 0,-1-1 1 15,7 1-3-15,7-1-9 0,0 0-11 0,-3 0-17 0,4 1-24 16,-8-1-28-16,7 0-32 0,0 0-31 0,-14 4-17 16,0 0-5-16,1-3 6 0,-1 4 22 0</inkml:trace>
  <inkml:trace contextRef="#ctx0" brushRef="#br0" timeOffset="110270.98">21667 12650 2 0,'-7'14'126'0,"1"-3"22"0,0 4 17 16,-8-5 2-16,2 2-18 0,-2-1-30 0,1-4-27 15,0 4-17-15,0-4-16 0,1 0-3 0,-2 5-2 0,1-4-2 16,0-1-2-16,6 0-3 0,1-4-5 0,0 5-5 16,6-1-4-16,0 1-7 0,0-2-7 0,0 3-6 0,6-3-3 15,0-2-3-15,1 3-1 0,6 1 0 0,0-1-4 0,1 0-1 16,-8 0-1-16,5 1 0 0,4-1 0 0,-9 1 0 16,1-2 0-16,-7-2-1 0,6 8 0 0,-6-5 1 0,0-3 0 15,-6 3 0-15,6 0 0 0,0 1 0 0,-7-1 0 16,1 0 0-16,-1-3-5 0,7 4-4 0,-8-1-3 0,3 0-3 15,-1-4-4-15,6 5-5 0,-6-1-3 0,-2-3-2 16,-4 4-5-16,5-6-2 0,-6 6-4 0,6-4-4 0,1-1-8 16,-7 5-8-16,6-4-13 0,1-2-23 0,0-2-32 0,-1 5-46 15,7-5-69-15,-13 0-72 0</inkml:trace>
  <inkml:trace contextRef="#ctx0" brushRef="#br0" timeOffset="110661.51">21139 12903 77 0,'0'-7'364'0,"0"2"-72"16,0-2-79-16,0-1-64 0,7 5-43 0,-1-4-27 16,0 0-13-16,1-1-7 0,0 1-7 0,4 3-4 0,4-3-9 15,-2 0-9-15,0 2-8 0,-7-1-4 0,7 2-8 16,-7 4-3-16,2-4-7 0,4 4 1 0,-5 0-2 0,0 0 1 15,-1 0-1-15,7 4 1 0,-7 0 0 0,0 2 6 16,8-1 4-16,0 5 3 0,-8-2 0 0,0 3 6 0,0 0 5 16,1-1 5-16,0 5 5 0,-1-1-2 0,-6 6 0 0,7-6 3 15,-7 4 3-15,0 1-6 0,6-1-4 0,-6 4-2 16,6-8-4-16,-6 9 0 0,8-9-2 0,-8 5-3 0,6-1-2 16,0-4 1-16,-6 1 1 0,7-1 3 0,0 1 1 15,4-3 0-15,-3-2 5 0,5-1 7 0,-6-3 12 0,5 2 15 16,2-5 24-16,5-3 20 0,-6 0 14 0,6 0 9 0,14-7 5 15,0 0 8-15,6-1 0 0,0-6-7 0,7-1-15 16,5-4-17-16,-5 1-9 0,7-3-9 0,-2-2-8 0,-5-2-16 16,6 2-14-16,0-2-11 0,1-4-21 0,-1-1-39 15,7 1-70-15,-2 0-85 0,2-8-68 0,14 1-123 0,-8-4-170 16,5-1-100-16,-4-3-61 0,-7-4-6 0</inkml:trace>
  <inkml:trace contextRef="#ctx0" brushRef="#br0" timeOffset="112145.63">20350 9675 82 0,'7'4'191'0,"-1"-4"-49"15,-6 0-42-15,6 3-36 0,2-3-31 0,-8 3-15 0,6-3-8 16,-6 5-5-16,7-5-2 0,-7 4-1 0,0-1-2 16,0-3 0-16,0 3 6 0,0-3-4 0,0 4 1 0,0-4 3 15,0 0 6-15,0 0 4 0,0 0 8 0,0 0 4 16,-7 0 3-16,7 0 9 0,0 0-2 0,0 0-4 0,0-4-3 16,-6 4-1-16,6-3-4 0,0 3-2 0,0-3-2 0,0 3-4 15,-8 0 2-15,8 0 1 0,0-4-1 0,0 4-5 16,0 0-2-16,-6-5-4 0,6 5 0 0,0 0-2 0,0 0-8 15,0 0 1-15,0 0 1 0,-6 0 2 0,6 0 2 16,0 0 2-16,0 0 1 0,0 0 2 0,-7 0 4 0,7 0 0 16,0 0 0-16,0 0-3 0,0 0-1 0,0 0 0 0,0 0 0 15,0 0 0-15,0 0-2 0,0 0-1 0,0 0 0 16,0 0 3-16,0 0-1 0,0 0-2 0,0 0 2 16,0 0-3-16,-6 0-1 0,-1 0 0 0,1 0-3 0,0 0 0 15,-1 5-2-15,-6-5 1 0,6 0-4 0,-5 4 2 0,-8-1 1 16,7-3-1-16,-7 3 0 0,0 1 0 0,2 3 1 15,-2-3-1-15,0 0 2 0,7 3 1 0,-7 0-1 0,1 0 2 16,-1 1-1-16,1 0 0 0,0 3 2 0,-1-1 2 0,7 2 1 16,-7-1-2-16,0 0 2 0,8 3 0 0,-8-3 2 15,7 4 2-15,7-5-1 0,-8 5-3 0,8-1 2 0,0 2 0 16,-1-1 1-16,0 0 1 0,7-5-1 0,0 5-1 16,0-4 1-16,7 3 1 0,0-3 1 0,-1 1-1 0,8-2 0 15,-8 2-2-15,6-3 1 0,8 3-2 0,-1-4 0 0,-5 3-1 16,12-4-1-16,-7-3-2 0,7 3 0 0,0-3 3 15,7-1 0-15,-7 1 5 0,7-1 0 0,5-3 1 0,-5 0 1 16,7-3 0-16,5-1 0 0,-7-3-2 0,2 0 0 16,-1-1-4-16,-7 1-1 0,1-4 0 0,0 3 4 0,-7-2 4 15,-7-2 3-15,0 1 7 0,2-3 4 0,-15 3 4 0,1 0 2 16,0 0 0-16,-7 0-2 0,-7 4-4 0,0-1-4 16,7 2-5-16,-13-3-7 0,7 6-3 0,-2 0-4 0,-11 3-1 15,6 0-4-15,1 0 0 0,-1 3 0 0,0 4 0 16,0 1-1-16,-1-1-1 0,8 4 1 0,0-3 0 0,-1-1 0 15,7 3-2-15,0 2 0 0,7-2-2 0,-1 1 2 0,7 0-2 16,0 1-5-16,0-2 5 0,0-2 1 0,6 3 1 16,1-4 0-16,6-3 2 0,-6 4 0 0,6-5 1 15,0-3 6-15,-1 0 0 0,2 0 3 0,6-3 4 0,-7-1 1 16,-1 0 5-16,2-3 10 0,-2-4 9 0,2 3 5 0,-1-4 3 16,-6 3-1-16,-1-3 0 0,-6-3 1 0,0 5-3 0,-6-5-9 15,-7 1-7-15,0-1-1 0,0-4-4 0,-7 5-1 16,1-1-2-16,-7-3-3 0,-1 3 0 0,2-3-3 0,-3 3 0 15,-3 0-7-15,5 0-1 0,-6 1-4 0,5 3-1 16,2 4-3-16,-3-4-4 0,3 4-14 0,5-1-24 0,2 4-25 16,-3 0-28-16,8 1-28 0,0-1-27 0,8 4-25 15,4 0-28-15,0 0-42 0,9 0-89 0,-1 0-75 0,-1 0-42 16</inkml:trace>
  <inkml:trace contextRef="#ctx0" brushRef="#br0" timeOffset="112473.58">21133 9740 64 0,'0'0'455'0,"-7"0"-89"0,7 0-143 0,0 0-98 0,0 4-55 16,7-4-31-16,-7 4-20 0,6-4-9 0,-6 4-6 0,0 4-2 15,7-5-1-15,-1 8 0 0,-6-4-1 0,6 4 0 16,-6 0 2-16,0 1-1 0,0-2 0 0,0 5 0 15,0-4 0-15,0 3 0 0,7 2 1 0,-7-7 0 0,0 7 1 16,0-5 3-16,7-1 2 0,-7 2 2 0,0-1 1 0,0 0 2 16,0 0 0-16,6-1 1 0,-6-2-2 0,5-1-1 15,-5-3 0-15,0 4-1 0,0-6 2 0,0 2 3 0,9 0 3 16,-9 0 7-16,6-4 6 0,-1 0 6 0,-5 0 3 16,14 0 3-16,-7 0-1 0,12 0-4 0,1-4-3 0,6 0-5 15,-1 0-8-15,9 2-7 0,-2-3-5 0,1 2-3 0,6-1-3 16,-7-3-3-16,8 3-14 0,-1-3-19 0,0 3-24 15,-7-3-22-15,7 0-32 0,1 3-45 0,-8-3-70 0,1-4-126 16,-1 3-76-16,-12 1-28 0</inkml:trace>
  <inkml:trace contextRef="#ctx0" brushRef="#br0" timeOffset="112676.66">21875 9865 348 0,'0'0'374'0,"0"4"-109"0,-6-4-102 15,6 0-68-15,0 0-40 0,0 4-23 0,6-4-13 0,-6 8-4 16,7-1 1-16,6-1-1 0,-6 6 2 0,5-1 3 0,-5 3-2 16,6 1 0-16,-1 4 1 0,-4 2-5 0,4-3-3 15,2 9-2-15,-8-6-3 0,1 5-2 0,-1-1 0 0,0 2-1 16,2-2-1-16,4 1-1 0,-5-1-3 0,-1 1-17 0,7-1-33 16,7-2-102-16,-14-2-122 0,7-3-102 0,-7-2-49 15</inkml:trace>
  <inkml:trace contextRef="#ctx0" brushRef="#br0" timeOffset="114301.28">20851 10355 21 0,'8'0'269'0,"5"0"-37"0,-7 0-49 16,0 0-55-16,2-2-47 0,4 2-30 0,-5 0-21 16,6-4-11-16,0 4-7 0,-8-4-3 0,4 4-2 0,-3 0 0 15,6 0-1-15,-12 0-2 0,7 0-1 0,0 0-1 0,-1 0-2 16,1 0 0-16,-7 0 0 0,13 0 1 0,-6 4-1 16,-1-4 1-16,0 0 2 0,8 4 4 0,-2-4 2 15,-5 0 2-15,5 2-1 0,2-2 1 0,-9 5 1 0,10-5 0 16,-9 4-4-16,0-4-2 0,1 3-3 0,0-3 1 0,-1 5 1 15,-6-3-3-15,0-2 2 0,7 0-1 0,-7 4 4 0,6-4 0 16,-6 4 0-16,0 0-1 0,0-1-1 0,0 1 2 16,0 0-1-16,6 0 0 0,-6-2-1 0,7 3-3 15,0-2 1-15,-1 1-2 0,-1-1 0 0,4 1-1 0,2 0 0 16,-3 0-1-16,5-1 1 0,-7 1 0 0,1-1 0 0,5 1 0 16,-4-1 1-16,-2 1-1 0,0 4-1 0,8-5 2 15,-8 1-1-15,0 0 0 0,1 2 0 0,-7 3 0 0,6-6 0 16,0 4 0-16,2-3 2 0,-2 0-1 0,-1 3-1 15,-5-3 1-15,9 4 0 0,-3-6 1 0,0 6-2 0,0-4 2 16,8-1-1-16,-8 1 0 0,1 0 0 0,5 0 0 0,-4-1 0 16,4 1-1-16,2-1 0 0,5 1 0 0,-6-1 2 15,6-3 0-15,-5 4 1 0,5 0-3 0,-6-4 0 0,6 4 1 16,-5-1 0-16,-8 1-1 0,-1 0 0 0,10-1-2 16,-9 0 1-16,-6 2-1 0,0-1 1 0,7-1 1 0,-7 0-4 15,0 2 1-15,6-2 2 0,-6 5 1 0,0-5 0 0,0 1 0 16,0 0-1-16,0 2 1 0,7-1 4 0,-7-2-2 15,0 1-2-15,7-1 0 0,-7 5 0 0,6-4 0 0,-6-1 0 16,6 1 0-16,-6 3 0 0,0-4 1 0,6 5-1 16,-6-4 3-16,8 3-3 0,-8-3-2 0,0-1-3 0,0 5-2 15,0-4-2-15,0-1-3 0,0 4-4 0,-8-3-1 16,2-1-7-16,0 2-6 0,0-2-7 0,-1-3-14 0,-6 4-22 16,6-4-35-16,1 0-56 0,-9-4-85 0,4 4-72 15</inkml:trace>
  <inkml:trace contextRef="#ctx0" brushRef="#br0" timeOffset="114832.4">21081 10524 183 0,'0'0'156'0,"-8"-2"-29"15,8 2-29-15,-6-4-29 0,-7 4-23 0,7 0-12 0,0-4-5 16,-2 4-1-16,2 0-3 0,-6 0-1 0,5 0-1 0,0 0 2 16,1 0 0-16,-1-4 1 0,1 4 1 0,6 0 0 15,0 0 0-15,-7 0-1 0,7 0 0 0,0 0 0 16,0 0-1-16,0 0-2 0,0 0-3 0,7 0-3 0,-7 0-4 15,0 4-4-15,0-4-3 0,0 0-1 0,0 0-4 0,0 4 0 16,0 0-2-16,0-4-1 0,0 2 1 0,0 3-1 16,6-2 1-16,-6 1 1 0,7-1 0 0,-7 1 0 0,0 0 3 15,6 0 0-15,1 3 1 0,0-4 1 0,5 4 0 16,-6 1-1-16,2-1 0 0,4-3 0 0,1 3-2 0,-7 1-1 16,8 2 2-16,-9-2-1 0,3 3 0 0,-1-3-2 0,-7 3 1 15,6-1 1-15,-6 2-1 0,0-5-1 0,0 3-1 16,0-2-1-16,0-1 2 0,0 4 0 0,0-3 0 0,0-4 0 15,0 2 0-15,0-2 1 0,0 3 0 0,6-2 3 0,-6-2-1 16,7 1 0-16,-7 0-1 0,7 0 1 0,-7-1 0 16,6 0 0-16,-6 1 0 0,0 0-2 0,7-1 2 0,-7 5 0 15,6-4-2-15,-6-1 2 0,6 4 0 0,1-3-1 16,0-1 0-16,-7 1-1 0,6 0 0 0,-1 0-1 0,4-1 1 16,-3 1-1-16,-1 0 1 0,-5-1 0 0,8 0 1 0,-2 1-1 15,1 1 1-15,-7-2-1 0,6-3 1 0,-6 3-5 16,7 1-15-16,-1-4-27 0,-6 0-58 0,6-4-115 15,-6 4-93-15,0 0-68 0</inkml:trace>
  <inkml:trace contextRef="#ctx0" brushRef="#br0" timeOffset="120378.01">21158 10309 80 0,'0'0'228'0,"0"0"-19"16,0 3-26-16,0-3-29 0,0 0-29 0,0 0-24 0,0 0-19 15,0 0-16-15,0 0-9 0,0 0-9 0,0 0-5 16,0 0-5-16,0 0-2 0,0 0-5 0,0 0-3 0,0 0-3 16,0 0-5-16,0 0-1 0,0 0-3 0,7 0-4 0,-7 0-3 15,0 0-2-15,0-3-2 0,0 3-2 0,0 0 0 16,0 0-2-16,0 0-1 0,0 0 0 0,0 0 0 16,7 0 0-16,-7 0 0 0,0 0 0 0,0 0 0 0,0 3-2 15,0-3 1-15,0 0 0 0,0 0 0 0,0 0 1 0,0 0 0 16,0 4 1-16,0-4 2 0,6 0 2 0,-6 3 3 0,5 2 3 15,-5-5 2-15,0 2 2 0,9 7 0 0,-3-6 0 16,-1 1 0-16,3-1-1 0,-2 1-4 0,1 2-1 0,-1-1 0 16,7-1-1-16,-7-1 1 0,2 2 1 0,4-3 0 15,2 6-1-15,-8-4 1 0,7-1-1 0,-7 1-2 0,0 0-1 32,2 0-3-32,3-2-1 0,-11 3 0 0,9-2 1 0,-3 4 1 0,0-3 0 0,-6 0 1 0,6 3-1 0,1-3 3 15,0 3 1-15,-1-4 0 0,1 6-1 0,-7-6-1 0,6 4 1 16,0 1 0-16,2-1-1 0,-2-3-2 0,0 4-1 15,8-6 0-15,-8 6-2 0,7-4 1 0,0 3-1 0,-6 1 0 16,5-6 0-16,-5 6 0 0,6-1-1 0,0-3 0 16,-6 4 0-16,6-1 1 0,-1 0-1 0,-4 0-1 0,4 1-1 15,-7 3 0-15,3-5 2 0,-1 3 0 0,-1 2 1 0,1 0 0 16,-7-4 1-16,0 1 0 0,6-1 2 0,-6 0 0 16,0 4 1-16,7-7-1 0,-7 3 0 0,0 0 0 0,0-4-1 15,0 1 2-15,7 0-1 0,-7 3 0 0,0-7-2 16,6 4 3-16,-6 0-1 0,0-1 0 0,0-3 1 0,0 3-1 15,0 2 0-15,6-1 0 0,-6-1 0 0,0 0 0 0,0 1-1 16,0 0-1-16,0-1 0 0,0 2 0 0,0 2 1 31,0-3-1-31,0 3-2 0,0-4 0 0,-6 1-1 0,6 3 1 16,0-3 0-16,0 0-2 0,0 0 0 0,0-1 1 0,0 4 0 0,0-7 1 0,0 7 1 0,0-3-1 0,0 0 0 16,0 0 0-16,-6-4-1 0,6 3-3 0,0 1-7 0,0-4-10 15,0 4-11-15,-7-1-11 0,7-3-12 0,-7 3-14 16,1 1-12-16,-7-4-12 0,-2 5-8 0,4-2-10 15,-3-3-11-15,2 0-13 0,-1 0-21 0,-7-3-21 0,0 3-33 16,1-5-34-16,-2 1-38 0</inkml:trace>
  <inkml:trace contextRef="#ctx0" brushRef="#br0" timeOffset="120721.65">20637 10558 162 0,'7'0'154'0,"-7"0"-21"15,7 0-22-15,-7 0-23 0,0 0-22 0,0 0-16 16,0 0-12-16,0 3-9 0,6-3-4 0,-6 0-4 0,0 0-1 15,6 4-2-15,-6-4-4 0,0 0-1 0,7 3-3 16,0-3-3-16,-1 4-7 0,-6 0 2 0,6-4-1 0,1 4-1 16,-2-1-1-16,3 1-1 0,-1 0 1 0,-2-1-1 0,2 0 5 15,1 2-3-15,-2-1 0 0,0-1-2 0,0 0 2 16,1 2 0-16,0-2 2 0,-7 1 0 0,6 0 2 0,1-1 0 16,-1 1 0-16,0 0 0 0,8-4 0 0,-8 4-1 15,0-2-5-15,2 3-9 0,4-5-22 0,0 0-38 0,-4 0-67 16,5 0-114-16,-7-5-75 0</inkml:trace>
  <inkml:trace contextRef="#ctx0" brushRef="#br0" timeOffset="125861.07">20996 10554 180 0,'0'0'189'16,"0"4"-33"-16,6-4-36 0,1 0-29 0,0 0-26 0,-1 3-20 15,0-3-15-15,8 4-8 0,-8-4-6 0,7 3-6 16,-1-3-3-16,-4 4-1 0,3 0-5 0,4 0-8 0,-9-4-14 15,7 0-21-15,0 0-31 0,0 0-38 0,-7 0-54 0,8 0-70 16</inkml:trace>
  <inkml:trace contextRef="#ctx0" brushRef="#br0" timeOffset="126048.56">21582 10730 179 0,'13'11'221'0,"-6"-3"-76"0,-1-1-67 16,1 1-50-16,0-5-36 0,5 4-26 0,-6-3-20 15,2-1-18-15,-8 1-10 0,6 0-11 0,-6-4-7 16,6 4-8-16</inkml:trace>
  <inkml:trace contextRef="#ctx0" brushRef="#br0" timeOffset="126204.74">21693 11030 188 0,'0'7'230'16,"0"-2"-38"-16,0 2-38 0,-6-4-36 0,6 5-34 0,0-4-29 16,0-1-21-16,0 1-18 0,0-4-21 0,0 0-15 15,0 0-18-15,0 0-31 0,-7 0-50 0,7-4-78 16,-13 1-103-16</inkml:trace>
  <inkml:trace contextRef="#ctx0" brushRef="#br0" timeOffset="126345.36">21380 11122 189 0,'-6'0'217'0,"6"0"-56"0,0 4-56 0,0-4-56 16,0-4-61-16,0 4-63 0,-14-4-73 0,8 1-83 0</inkml:trace>
  <inkml:trace contextRef="#ctx0" brushRef="#br0" timeOffset="126501.57">21119 11085 133 0,'7'4'153'0,"-7"0"-37"16,0-1-35-16,7 1-32 0,-7 0-31 0,6-1-28 0,1 0-23 15,-1 2-22-15,0-2-18 0,-6 1-20 0,0 0-22 16,7-1-21-16</inkml:trace>
  <inkml:trace contextRef="#ctx0" brushRef="#br0" timeOffset="126642.13">21237 11236 8 0,'6'7'210'0,"0"0"-28"16,2 0-28-16,4 1-29 0,-5-1-31 0,0 0-27 0,-1 0-20 15,7 1-15-15,-1-1-11 0,-4 1-8 0,3-2-7 16,4 2-6-16,-9-4-9 0,0-1-14 0,1 2-22 0,0-2-30 16,6 1-38-16,-13 0-44 0,6-4-57 0,-6 4-60 0</inkml:trace>
  <inkml:trace contextRef="#ctx0" brushRef="#br0" timeOffset="126782.74">21491 11419 73 0,'13'7'144'0,"-13"1"-23"0,13 0-21 15,-6-2-20-15,-1 1-20 0,1 1-15 0,5 0-11 16,-12-1-11-16,8 0-7 0,-2-3-8 0,0 3-10 0,-1-3-13 16,-5 3-16-16,0-4-18 0,8 1-19 0,-8 0-22 0,7-1-16 15,-7-3-15-15,0 5-8 0</inkml:trace>
  <inkml:trace contextRef="#ctx0" brushRef="#br0" timeOffset="127282.61">21243 11672 147 0,'0'4'196'0,"0"-1"-45"0,6-3-40 0,-6 3-33 15,8 1-24-15,-8 0-18 0,0-1-13 0,6-3-9 16,-6 4-7-16,0-4-9 0,6 0-7 0,-6 0-9 0,0 0-12 16,0 0-10-16,0 0-19 0,0 0-23 0,0 0-30 0,-6 0-41 15,6-4-51-15</inkml:trace>
  <inkml:trace contextRef="#ctx0" brushRef="#br0" timeOffset="127438.82">21224 11730 177 0,'0'4'227'16,"6"-4"-45"-16,-6 3-42 0,0 2-39 0,0-2-32 0,7-3-26 16,-7 3-16-16,6 0-12 0,-6 2-6 0,6-5-3 0,2 3-4 15,-8 1-6-15,6 0-6 0,-6-4-10 0,6 4-15 16,1-4-19-16,0 3-24 0,-7-3-30 0,0 0-34 0,0 0-39 16,0 0-37-16</inkml:trace>
  <inkml:trace contextRef="#ctx0" brushRef="#br0" timeOffset="127563.79">21308 11829 77 0,'6'4'180'0,"-6"-1"-36"0,8 1-32 16,-2-1-26-16,-1 1-20 0,4 0-17 0,-9 0-8 15,6 3-11-15,-6-3-5 0,6-1-7 0,0 0-5 0,1 5-8 16,0-8-13-16,-7 7-13 0,0-7-19 0,6 4-24 0,-6 0-37 16,7-1-45-16,-7-3-60 0</inkml:trace>
  <inkml:trace contextRef="#ctx0" brushRef="#br0" timeOffset="130766.17">20924 10701 35 0,'-13'0'365'16,"0"0"-87"-16,7 0-93 0,-8 0-75 0,8 0-49 0,0 0-28 15,-1 0-13-15,-1 0-8 0,8 0-5 0,0 0-2 0,0 0-5 16,0 0-5-16,0 0-5 0,0 0-3 0,0 0-2 16,0 0-1-16,0 0-2 0,8 0-1 0,-8 0 2 0,0 0 3 15,0 0 2-15,0 0 2 0,-8 0 3 0,8 0 3 16,0 0 4-16,-5 0 1 0,5 0 5 0,0 0 2 0,0 0 5 15,0 0-1-15,0 0-1 0,0 0 2 0,0 0-3 0,0 0 0 16,0 0-2-16,0 0-1 0,0 0-4 0,0 0-4 16,5 0-4-16,-5 0-5 0,0 0-1 0,8 0-3 0,-8 3-3 15,7-3 0-15,-7 0 0 0,6 0 2 0,-6 4 5 16,0-4 3-16,-6 4 2 0,6-1 0 0,-7-3 3 0,7 3 0 16,-8 2 2-16,8-5 1 0,0 4 0 0,0-4 2 0,0 3 1 15,0-3 3-15,0 3 0 0,0-3 3 0,8 0 2 16,-8 4 0-16,7-4-3 0,-1 0 2 0,0 0-2 0,0 4-2 15,2-4-6-15,4 0-8 0,-5 0-12 0,6 0-12 16,-6 0-17-16,4 0-24 0,4 0-31 0,-10 0-35 0,9 0-47 16,-1 0-47-16</inkml:trace>
  <inkml:trace contextRef="#ctx0" brushRef="#br0" timeOffset="133031.47">21198 10679 16 0,'5'-4'245'15,"-5"1"-51"-15,8-1-50 0,-2 4-48 0,-6-4-41 0,7-3-31 16,6 7-22-16,-7-7-20 0,0 2-15 0,2 3-12 16,-2 2-8-16,-6-4-7 0,0 0-1 0,0 4 2 0,0 0 7 15,0-4 13-15,-6 4 13 0,6 0 11 0,-8 0 15 16,2-3 14-16,0 3 15 0,-7 0 17 0,13 0 12 0,-7 0 10 16,1 0 7-16,-2 0 6 0,8 0-3 0,0 0-4 15,-5 0-9-15,5 0-11 0,0 0-10 0,0 0-4 0,0 0-7 16,0 0-2-16,0 0-2 0,0 0-1 0,-6 0 0 0,6 0 0 15,-9 0-6-15,4 0-2 0,-1 0 0 0,-1 0 2 16,0 0-1-16,-5 0 0 0,-1 0 1 0,6 0 0 0,-6-4 6 16,7 4 2-16,-1 0-3 0,-6-4-1 0,13 4 1 15,-6 0 1-15,-2 0 0 0,8 0-1 0,0-3 0 0,0 3-1 16,0 0-1-16,0-5 1 0,0 5-2 0,0-3 2 0,0 3-1 16,-6 0 1-16,0 0 1 0,6-3 0 0,-7 3-3 15,7 0 0-15,0 0-1 0,-6-4-2 0,6 4 0 0,0 0-3 16,0 0 0-16,0 0 1 0,0 0-1 0,0 0 0 15,6 0-2-15,-6 0-2 0,7-5-2 0,5 5-5 0,-4 0-4 16,3-3-2-16,10 3-3 0,-8-3 0 0,7 3-1 0,-1-4 0 16,-1 4 2-16,2 0 1 0,-6 0 0 0,-1-4 1 15,0 4 3-15,-7 0-2 0,2 0-2 0,-2 0 0 16,0 4 0-16,-6-4 0 0,0 0 0 0,7 0 0 0,-7 4 0 16,7-4 0-16,-7 3 0 0,0-3 4 0,0 3-1 0,0 2-1 15,0-5 2-15,0 4 0 0,0-1 1 0,0 0-1 0,6 2 1 16,-6-5 0-16,0 3 1 0,0 1 2 0,0 0 1 15,0-4-1-15,6 3 2 0,-6 1 0 0,0 0 1 16,0 0 0-16,0-2 1 0,0 3 0 0,0-5-1 0,0 3 0 16,0 1 1-16,0-1 0 0,0 1-2 0,-6-4 1 0,6 4-1 15,0-4 0-15,0 4 1 0,0-4 2 0,-6 3-1 16,6-3 1-16,-7 4 0 0,7-4 1 0,-7 3 1 0,7 1-2 16,0-1 0-16,0-3 0 0,0 4 1 0,-6 0-2 15,0-4 1-15,6 4 2 0,-8-1 1 0,2-3 2 0,6 4 1 16,-13 0 0-16,7-1 2 0,-1 0 1 0,-7 2-1 0,9-1-1 15,-10 2-2-15,4-2-2 0,4 0-3 0,-6-1 0 16,0 5 2-16,7-4-6 0,-1 0-2 0,-6 3-2 0,7-4-3 16,-1 1 0-16,-6 0 1 0,7-1-2 0,-2 1-6 15,2 0 4-15,-7 3 0 0,7-3 1 0,0-1 0 0,-2 4 0 16,2-3-1-16,0 0 1 0,0 0 0 0,-1 3 0 0,0-3 0 16,1-1 1-16,6 0 0 0,-7 6 0 0,1-6 0 15,6 0 0-15,0 1 1 0,-7 0 0 0,7-1-2 0,-7 1 1 16,7 0 2-16,0-4 0 0,-7 4 1 0,7-1-1 0,-5 2 0 15,5-5 0-15,0 2 1 0,0-2-1 0,0 4-1 16,-6-4 0-16,6 3-1 0,0-3-1 0,0 5 1 16,0-5 0-16,-9 3 0 0,9 1-1 0,0 0 2 0,0-4 1 15,0 4 0-15,0-1 3 0,0 1 0 0,0-4 2 0,0 3 1 16,0 1 3-16,-5-1 2 0,5 1 0 0,-6 0 0 0,6-4 0 16,0 4 0-16,0-1-1 0,0 1-1 0,0-4-2 15,0 7-2-15,0-7-1 0,0 3 0 0,0 1 0 16,-7 0-1-16,7 3 1 0,0-3-3 0,0 0 0 0,0-1 0 15,0 1-1-15,-6 0 0 0,6-1-1 0,0 1-1 0,0 0-1 16,0-1 0-16,0 1 1 0,0-4-1 0,0 3 0 16,0-3 0-16,0 4-1 0,0-4 1 0,0 4 0 0,0-4 0 15,0 0-1-15,0 4 1 0,0-4 0 0,0 0 0 16,0 3 0-16,6-3-1 0,-6 5-4 0,0-5-10 0,7 0-11 16,-7 0-14-16,6 0-16 0,-1 2-17 0,4-2-18 0,-3 0-17 15,-1-2-11-15,9 2-4 0,-1 0-2 0,0-5 0 16,7 2 2-16,0-5 3 0,-1 4 1 0,1-3 1 0,-1 0-1 15,7 0-9-15,-6-4-10 0,6 3-14 0,0-3-13 16,-7 4-9-16,1-4 4 0,-8 4 13 0,2-1 24 0,-1 1 40 16,-6 0 53-16,-1 4 61 0,0-1 52 0,1 0 37 0,-1-3 23 15,-6 2 10-15,6 2-2 0,-6-3-10 0,0 1-22 16,0 2-28-16,0-1-21 0,0 0-11 0,0 0-12 0,0 1-2 16,0-1-2-16,0 4-5 0,0-4-3 0,0 1-5 15,-6 3-1-15,6-3 0 0,0 3 2 0,0-5-2 0,0 5-1 16,0 0 2-16,0 0-1 0,0-4 4 0,0 4-2 15,0 0 5-15,0 0 3 0,-6 0 1 0,6 0 3 0,0 0-3 16,-7 4 1-16,1-4-4 0,6 0 0 0,-13 0-2 0,6 5-2 16,1-2-3-16,-8-3-5 0,8 7-1 0,-7-3-2 15,0-4-3-15,7 3 2 0,-2 1-1 0,3 0-5 0,-10 0 1 16,10-1 3-16,-1 2 3 0,-1-3 1 0,0 2 0 16,-5 4 0-16,5-5 2 0,1 5 5 0,-8-4 0 0,8 3-2 15,-7-4-1-15,5 4 1 0,3-3-2 0,-9 0 1 0,8 3-1 16,0-3-2-16,-1 0 1 0,-5 2 0 0,12-2-1 15,-8 0 1-15,2 3 2 0,0-3 0 0,6 3-2 0,-6-3-1 16,-1 0 1-16,7-1-2 0,-7 5-1 0,7-5-1 16,-6 4 0-16,6-3-1 0,-7 4 1 0,7-5-1 0,-6 4 0 15,6 0-1-15,0-2 0 0,-7 2 1 0,7-3-3 0,-7 0 0 16,7 3-2-16,0-5 0 0,0 3 0 0,0 2 2 16,0-3 4-16,0 0 2 0,0-1 5 0,0 5 3 15,0-5 0-15,0 0 1 0,0 5 1 0,0-4-2 0,0 0-1 16,0-1-4-16,-7 1-3 0,7-1 0 0,0 1 0 0,0 0 0 15,0-1 0-15,0 1-1 0,0 0-1 0,0-1 0 0,0 2-2 16,0 1-2-16,0-6-1 0,7 4-3 0,-7 0 0 16,0-1-2-16,0-3 0 0,0 5 1 0,0-2-1 15,0 1 2-15,0-2 0 0,0 4 2 0,0-4 0 0,0 2 3 16,0 0 1-16,0 0 3 0,0-1 1 0,0 5 0 0,0-4 0 16,0 3 0-16,0-4 0 0,0 5-1 0,0-5-3 15,0 4-1-15,7-3-2 0,0 3 1 0,-7 1 0 0,6-5 3 16,1 4-3-16,-7 1 0 0,0-4 0 0,6 3 0 15,1-3 1-15,-7 2 1 0,0 2-2 0,7-1-3 0,-7-2 3 16,0 2 3-16,6-3 2 0,-6 2 1 0,6-1 2 0,-6 2 1 16,0-3 0-16,6 3 2 0,-6 0-1 0,8-3 0 15,-8-1-1-15,0 5-3 0,6-5-1 0,-6 2-2 0,6-3-1 16,-6 2 0-16,0 0-3 0,7 0 2 0,-7-1 2 0,0 1 5 16,0 0 2-16,6 0 0 0,-6-4 3 0,0 2-1 15,6 4 4-15,-6-4-5 0,0 2-4 0,0-1-3 0,8 1-2 16,-8 0 0-16,0 0-3 0,6 0-2 0,-6 0-1 15,0 3 1-15,0-5-1 0,0 3 0 0,0-1-2 0,0 3-1 16,5-3 2-16,-5 3 0 0,0-4 0 0,0 5-2 0,0-5 2 16,0 5 0-16,0-5-1 0,0 5 2 0,0-5-1 15,0 5 0-15,0-4 0 0,0 3 0 0,0-4 1 16,0 4 0-16,0-3-2 0,0 4 0 0,0-5-1 0,0 4 1 16,0-3 1-16,0 3-2 0,0-3-1 0,0 4 1 0,0-4 1 15,8 3 0-15,-8 0 0 0,0-3-1 0,0 3-1 16,7 0 1-16,-7-3 0 0,0 3 0 0,0-3 0 0,0 4 0 15,0-5 0-15,0 4 1 0,0 0 0 0,0-3 0 16,0 4-1-16,0-1 1 0,0-4 1 0,0 4 0 0,-7 1 2 16,7-1 0-16,0 1 2 0,0-2 0 0,0 2 2 0,0 0 0 15,0-1 0-15,0 1-1 0,0-1 0 0,0 1-2 16,0-2-1-16,7 2 1 0,-7-1-2 0,0 1-1 16,0-1 0-16,6 0 0 0,-6 0 0 0,0 1 1 0,6 3 2 15,-6-5-1-15,7 2-1 0,-7 3 3 0,0-4 1 0,7 1 1 16,-7-1 3-16,6 1 1 0,-6-1 0 0,0 0 2 0,7 1 1 15,-1 3-1-15,0-4-1 0,1 0 0 0,0 1-3 16,-1-1-1-16,-1-3-4 0,4 2-1 0,-3 2-2 0,-1 3 1 16,-5-4 0-16,8 1-3 0,-2-1 0 0,1 0 0 15,-7 0 0-15,6 1 1 0,1 0 2 0,-1-1-1 0,0 0-1 16,-6 0 2-16,8-3 1 0,-8 4 2 0,6-5 0 16,0 4 1-16,-6 0 2 0,7 1 0 0,-7-4 3 0,7 3 1 15,-7 1-2-15,6-1 0 0,-6 0-1 0,0 0 1 0,0 1-4 16,0-1 0-16,0 1-3 0,-6-2-1 0,6 1 1 15,-7 5-2-15,7-4 0 0,-7-1-2 0,7 1 1 0,0 2 1 16,0-3-1-16,0 1-1 0,0 3 0 0,0-4 1 16,7 0 0-16,-7 1 4 0,7 2 0 0,-7-1-1 0,0 1-3 15,6-3 4-15,-6 5-1 0,0-5-1 0,0 3-2 0,0-2-1 16,-6 3-2-16,6-3 2 0,-7 2 0 0,0 1-1 16,7 0 2-16,-12 0 1 0,12 4-2 0,-8-4 0 0,2 0 0 15,0-4 0-15,6 4 0 0,-7 0 1 0,7-3-1 16,0-2-3-16,0 6 2 0,0-5 0 0,0 4 1 0,7-4 0 15,-7 4-1-15,6 0-3 0,-6 0-1 0,0-3 3 0,6 4-2 16,-6-3 2-16,8 7-2 0,-8-5 3 0,0-1 1 16,6 5 1-16,-6-4 2 0,6 4-1 0,-6-1 0 15,0-2 0-15,7 2 1 0,-7-3-3 0,7 3-1 0,-7-3-4 16,6 5-3-16,-6-7-6 0,6 3-5 0,1 3-9 0,5-5-12 16,-4 5-17-16,3 0-16 0,-2 0-11 0,-3-5-11 0,0 5-7 15,0-1-5-15,1-2 2 0,0 3 7 0,-7-5 14 16,6 5 12-16,-6-4 12 0,-6 1 11 0,6-2 8 15,0 1 7-15,-7 0 1 0,7-4 1 0,-7 4-4 0,7-3-7 16,-6 0-11-16,6-1-13 0,0 0-11 0,0-4-10 0,0 1-7 16,0-4-5-16,0 0-7 0,6 0-5 0,8 0-4 15,-8-4-10-15,13 1-30 0,1-4-54 0,0 0-101 0,6-5-76 16,-7 4-41-16</inkml:trace>
  <inkml:trace contextRef="#ctx0" brushRef="#br0" timeOffset="134312.46">20801 10514 32 0,'12'0'66'0,"2"-4"-21"15,-2 4-20-15,0 0-14 0,3-3-5 0,-3 3 1 0,2-4 10 16,-8 4 15-16,7-4 15 0,-6 4 8 0,-1-4 9 16,1 4 12-16,4-2 8 0,-2 2 7 0,-3-5-1 15,-1 5-12-15,2-3-10 0,-7 3-2 0,7 0-2 0,-7 0-6 16,7-4-8-16,-7 4-7 0,0 0-8 0,0 0-6 0,0-5-2 16,0 5-5-16,0 0-3 0,0-2-3 0,0 2 2 0,0 0-3 15,0 0 1-15,0 0-2 0,0 0-1 0,0 0-1 16,0 0-2-16,0 0 0 0,-7 2-2 0,7 3 3 15,-7-1 2-15,0 4 4 0,2-2 2 0,-10 5 4 0,4 1 2 16,-9 2 2-16,1 1 1 0,-1 2-4 0,-6 2-2 0,7 0-1 16,-7 3-3-16,-1-5-3 0,1 6-2 0,6-5-2 15,-7 4-1-15,9-3 0 0,-8 3 1 0,0-4-3 0,5-4 5 16,2 5 1-16,-6-5 0 0,12 1 1 0,-7-5 0 16,7 2-2-16,0-5 0 0,7 0-1 0,-1 1 3 0,0-4 4 15,7-4 9-15,0 3 7 0,0-3 8 0,0 0 5 0,7 0 4 16,6-7-2-16,0 3-1 0,7-7-3 0,-1 4-6 15,8-8-7-15,-3 4-6 0,3-4-2 0,-1-2-3 0,7 2-1 16,-8-7-2-16,8 3-2 0,0 0-2 0,-1-2 1 16,0 3 3-16,-5-4 2 0,-1 0 0 0,1 4 0 0,-7-5 1 15,-2 5 0-15,2-4 0 0,0 4-2 0,-1 4-1 0,-5-5 0 16,-2 9 3-16,7-2 2 0,-11 1 2 0,-2 3 1 16,-1 5-4-16,3 0-3 0,-1-2-2 0,-1 5-5 15,-6 0-6-15,6 5-6 0,1 1-4 0,0 2-1 0,-1-2 0 16,1 6 4-16,-1 3-2 0,0-4 1 0,8 7 0 0,-8-3 1 15,-1-1-1-15,4 1 2 0,-3 3-1 0,-1-3 0 16,3 4 0-16,-8-2 2 0,6 2 0 0,-6-1 0 0,0-3-1 16,0 3-8-16,0-3-9 0,0-1-18 0,0 2-28 0,0-2-32 15,7-3-30-15,-7 0-31 0,13-4-37 0,7 0-67 16,-8 1-133-16,14-4-69 0,1-1-42 0,5-3-9 0</inkml:trace>
  <inkml:trace contextRef="#ctx0" brushRef="#br0" timeOffset="136874.13">2516 13455 192 0,'-6'-3'285'0,"6"3"-76"0,6-4-68 16,-6 1-57-16,7 3-39 0,0-4-23 0,-1 0-13 0,7 0-8 15,0 4-6-15,-7-3-6 0,6-1-3 0,3 1-4 0,-10 3 0 16,2 0-2-16,1-5-2 0,-2 3 1 0,-6 2 3 15,6-4 6-15,-6 4 7 0,6-4 8 0,-6 4 8 0,0-4 6 16,-6 4 8-16,6-3 6 0,-6 3 6 0,6-4 4 16,0 0 0-16,-6 0 0 0,-2 4-1 0,1-2 1 0,7-3 0 15,-5 2-2-15,-2 3-2 0,-1-4-2 0,3 4-2 0,-2-3 2 16,1-1-5-16,0 0-4 0,-1 4-4 0,7-4-2 16,0 4-1-16,-7-3-3 0,7 3 0 0,-6-4-3 0,6 4 3 15,0-3 2-15,-6 3 0 0,6 0 2 0,0-4 3 0,0 1 3 16,0 3-1-16,-7-4 3 0,7 4 0 0,-7-5 2 0,7 2 3 15,0 3 1-15,-6-3 2 0,6 3 5 0,0-4 2 0,-7 4 3 16,7 0 2-16,0-4 1 0,0 4-2 0,0 0 1 0,0 0-6 16,-6 0-5-16,6 0-6 0,-6 0-7 0,-2 4-4 15,-5-4-6-15,0 7-2 0,-12 1-3 0,5-1-2 0,-12 4 4 16,-1 0 2-16,1 3 3 0,-1 1 2 0,-7 0 2 0,14 3 0 16,-6 0-1-16,6-4-1 0,0 5-1 0,6 0-2 0,7-5-4 15,0 1-2-15,1 0-2 0,5-1-2 0,7 1-1 0,0-1-1 16,0-3-1-16,7 0-1 0,-1 1 0 0,6-4 2 15,2-2-1-15,5 2-1 0,1-5 0 0,6-3 1 0,7 0 1 16,-8 0 1-16,8-3 0 0,0-1-1 0,-1-4 2 0,-6 1-5 16,1 0 6-16,-1-1 4 0,-7 1 13 0,1 0 15 0,-8 3 17 15,-4-4 15-15,-3 5 10 0,2 3 11 0,-7-4-1 0,0 4-4 16,0 0-13-16,0 0-16 0,-7 4-18 0,2-1-14 16,-3 1-11-16,-4 4-7 0,5-1-13 0,1 3 2 0,-8 2 2 15,14-1 0-15,0-3 1 0,0 3-3 0,7 0 1 0,6-1-3 16,-1-2 7-16,8-1-3 0,7 0-4 0,-1 0 0 0,7-7 5 15,6 4-1-15,-1-4-1 0,9-4 1 0,-9 1 1 16,8-4 3-16,0 0 0 0,0-5 1 0,-8 2-3 0,0-5 7 16,-4 0 12-16,-2-3 17 0,1-1 21 0,-7 1 11 15,-12 0 11-15,-3 0 11 0,3-1 10 0,-7 2 8 0,-7-2-8 16,-7 1-12-16,1-1-15 0,-7 0-9 0,-7 2-10 0,1-2-10 16,6 1-11-16,-14 3-10 0,8 1-4 0,-1 3-6 15,1 0-4-15,0-1-3 0,5 5-3 0,1 0-4 0,0 2-10 16,7 3-22-16,-1-2-40 0,7 0-59 0,0 4-64 15,0 4-59-15,0 0-47 0,7-2-46 0,6 6-35 0,6-1-50 16,1-3-68-16,-7 4-58 0,-1-4-6 0,2 2 14 16</inkml:trace>
  <inkml:trace contextRef="#ctx0" brushRef="#br0" timeOffset="137155.29">3142 13397 169 0,'0'4'474'0,"-6"-4"-102"0,6 0-128 16,0 0-93-16,0 3-56 0,-7-3-36 0,7 0-18 15,0 4-13-15,0-4-6 0,0 4-4 0,7 0-5 0,-7 3-4 16,6 3-2-16,0-2 0 0,1 3-1 0,-7-1 1 16,7 5 0-16,-1-1 0 0,-1 5 0 0,3-4 0 0,-2 4 2 15,-6-1 1-15,6 0 2 0,-6 4 3 0,0-3 1 0,0 3 1 16,0 0 1-16,0 0 1 0,0-1 0 0,0 1-3 16,0 0 1-16,0 1-3 0,0-5 1 0,8 4-2 0,-8-4 1 15,6 0-3-15,-6-3-1 0,0-1 1 0,6 2-2 0,2-6-1 16,-2 1-1-16,0-3 4 0,0-1 1 0,8 0 5 15,-1-3 3-15,-1-1 1 0,8 1 3 0,5-4-1 0,3 0-1 16,4-4-3-16,13 4-4 0,-5-7-12 0,5 4-20 16,8-4-23-16,-8-1-33 0,7 1-38 0,-6-1-61 0,-1-2-113 15,-6 2-111-15,1-3-68 0,-1 0-31 0</inkml:trace>
  <inkml:trace contextRef="#ctx0" brushRef="#br0" timeOffset="137639.54">3865 13635 370 0,'0'0'343'0,"-6"0"-94"0,-1-4-79 15,0 4-55-15,1 0-28 0,0 0-14 0,6-2-3 0,-8 2-2 16,2 0 3-16,6 0 1 0,0 0 4 0,-6-5 1 0,6 10 5 16,-6-5 4-16,6 0 5 0,0 2 5 0,6-4 3 15,-6 2 0-15,6-5-6 0,-6 5-7 0,0 0-11 0,6-3-10 16,2 3-15-16,-2 0-13 0,0 0-11 0,1-4-10 16,6 4-7-16,-6 0-3 0,5 4-1 0,-4-4-3 0,4 3 0 15,-6 2-1-15,2-3 1 0,-2 2-1 0,-6 4 2 16,0 3-1-16,0-5 0 0,-6 6 1 0,-2-1 1 0,-4 3-1 15,6-3 1-15,-2 4 0 0,2-5 1 0,0 2-1 0,-1 2-3 16,14-2 1-16,-1-2-2 0,0 2 0 0,14-1 0 16,0 0-1-16,6-4-2 0,-1 4 1 0,15-4 1 0,-1 4 1 15,0-4 0-15,7 1-1 0,-7-1 0 0,7 0 0 16,-14 1-1-16,-5 0 0 0,-3-2 0 0,-4 1 1 0,-7-2-2 16,1 2 0-16,-8 1 2 0,1-1 0 0,-7 0 1 0,0 0 2 15,-13 1 4-15,7-5-1 0,-8 5 2 0,-5-2 2 16,-1 3-1-16,-6-3-1 0,6-2 0 0,-5 3 0 0,-2-3-4 15,8 0-6-15,-7 3-17 0,-1-2-26 0,9-3-33 16,4-2-36-16,1 4-43 0,13-4-51 0,0 0-81 0,13-4-144 16,1-3-69-16,12 0-36 0,6-1-6 0</inkml:trace>
  <inkml:trace contextRef="#ctx0" brushRef="#br0" timeOffset="137873.9">4830 13675 114 0,'0'-3'500'0,"-7"3"-29"0,0-4-153 0,7 4-124 16,0-3-72-16,7 3-41 0,0-5-20 0,-7 5-12 0,6-2-9 16,1 2-7-16,5-4-8 0,8 4-7 0,6-4-7 0,0 4-4 15,7-4-5-15,0 4 0 0,-1-3-1 0,1 3-4 16,-7 0-7-16,6-4-12 0,-6 4-13 0,-8 0-18 0,10 0-21 15,-9 0-25-15,-6 0-34 0,7 0-52 0,-6 0-82 16,-8 0-110-16,5 0-51 0</inkml:trace>
  <inkml:trace contextRef="#ctx0" brushRef="#br0" timeOffset="138014.5">4778 13789 399 0,'-20'4'402'0,"13"-4"-130"0,1 3-106 0,0 1-63 0,-2-4-34 16,8 0-17-16,0 4-7 0,0-4-6 0,8 0-1 0,4 0-2 15,1 0-5-15,7 0-4 0,12-4-5 0,-5 4-5 0,11-4-1 16,8 1-5-16,0-1-11 0,0 0-18 0,6-2-23 16,0 2-36-16,0-4-63 0,-7-3-150 0,-5 3-86 15,-1-2-62-15</inkml:trace>
  <inkml:trace contextRef="#ctx0" brushRef="#br0" timeOffset="142060.38">7638 4528 103 0,'12'3'200'0,"2"-3"-41"0,-1 5-37 0,0-5-30 0,6 0-25 16,1 0-19-16,0 2-13 0,-1-2-8 0,1 0-6 0,0 0-3 15,6 0-3-15,-14 0-4 0,8 0-1 0,-7 0-1 16,-1 4-4-16,2-4-2 0,-8 0-3 0,1 4 0 0,0-4-1 16,-1 4 2-16,-6-1-1 0,0 1 0 0,0 0 1 15,0 0 1-15,0-2 2 0,0 3 0 0,0-2 0 0,0 1 1 16,0-1 0-16,0 1 1 0,7-4 2 0,-7 4 2 0,0-4 3 15,6 0 2-15,0 3 1 0,2-3 3 0,-2 0 1 16,0-3-2-16,7 3 0 0,0 0-2 0,0 0-1 0,0-4-2 16,0 4-1-16,-7 0-4 0,8-4 0 0,-1 4-1 0,0 0-2 15,0 0 0-15,1 0-2 0,-2-3-1 0,0 3-1 16,2 0 0-16,-1 0-1 0,1 0 0 0,-8 0 1 16,6 0-1-16,-4 0-1 0,-2 0 1 0,0 3 0 0,1-3 0 15,-1 0 0-15,-6 0 1 0,0 0-1 0,7 0 0 0,-7 0 0 16,7 0 0-16,-7 0 0 0,6 0 0 0,-6 0 0 0,0 0-1 15,6 0 1-15,0 0 1 0,-6 0 0 0,14 0 0 16,-8 0 1-16,0-3 0 0,8 3-1 0,-1 0 0 16,7-4-1-16,-8 4 1 0,2-3-1 0,4 3 0 0,-3 0-1 15,-10 0 0-15,16-5-1 0,-9 5 1 0,-5 0 1 0,6-2 0 16,0 2 0-16,-7 0 1 0,1 0 2 0,6-4 0 16,-7 4 1-16,1 0-3 0,-1 0 2 0,8-4-1 0,-9 4 1 15,9-4 2-15,-7 4 1 0,5-3 1 0,2-1 0 16,5 4 1-16,-6-4 2 0,6 0 1 0,1 2 1 0,-6-3-3 15,5 2-2-15,1-4 0 0,0 3 0 0,-2 0-2 0,-5-3-1 16,6 3-1-16,-4 1-2 0,-3-1-1 0,2 1 0 16,-2-1-1-16,1-1 1 0,7 2 0 0,-7 0 0 0,-1-1 0 15,9 0 2-15,-8 1 0 0,7 0 1 0,-8-2-1 16,8 1 0-16,-7 1 1 0,7-2-1 0,-9 2 0 0,4 0 2 16,4-1-2-16,-6 0 2 0,6 1-1 0,-5-1 2 0,5 0-1 15,-7 0 1-15,8 1 1 0,0-1-1 0,0 1 1 16,-1-4 0-16,-6 3-2 0,5 0 1 0,2 0-1 15,1-3 0-15,-2 4-2 0,1-1-2 0,0 1 2 0,-7-5 2 16,5 4 2-16,2 1 1 0,0-5 0 0,0 5 0 0,-1-5 1 16,1 4 2-16,-7-4-1 0,0 6-2 0,6-2-1 0,-5-4-2 15,-2 5 1-15,2-1-2 0,-2-4-1 0,2 5 0 16,-1-1-1-16,-1 1 0 0,2-4 1 0,6 3 0 0,-8 0-2 16,8-3 1-16,-7 3 1 0,7-3 0 0,-1 0 0 15,-6 3 0-15,13-3-1 0,-7-1 0 0,1 2 2 0,0-2-1 16,-1 4 2-16,1-3 3 0,-14 0 1 0,7 3 2 15,0-4 0-15,-6 5 0 0,6-4-2 0,0 0 1 0,-7-1-1 16,8 4-3-16,-1-4 0 0,-7 1-3 0,7 5 1 0,-6-6-1 16,5 4 0-16,2-4-1 0,-8 5 0 0,7-5 0 15,0 5 0-15,-6-5-1 0,5 5 1 0,2-4 0 0,-1 3 2 16,0-3-1-16,0-1-1 0,0 1 1 0,6 3 1 16,1-4-1-16,0 2-2 0,-1-5 2 0,-5 3 0 0,4 2 0 15,-4-2 1-15,5 4 1 0,-5-4-2 0,-2 1 2 0,2-1 6 16,-2 1-1-16,2 4-2 0,-8-4 0 0,7-1 0 15,-7 1-1-15,7 3-1 0,0-3 0 0,1 3-6 0,-1-3 1 16,0 4 1-16,0-5 1 0,7 1-2 0,-8 3 0 16,8-4 0-16,-8 6 0 0,2-6 2 0,-1 4-1 0,-7-4-1 15,8 5 2-15,-1-5 0 0,-7 4 0 0,7-2 1 0,-6-2-1 16,5 5-1-16,1-5 1 0,-6 4 2 0,5-3-1 16,-4 4 4-16,-2-1 0 0,1-3 1 0,-1 3 1 15,0-3-1-15,8-1 1 0,-8 1-1 0,1 3-1 0,0-2-3 16,5-2-1-16,-5 1 0 0,-2-1-1 0,10 0 1 0,-10 2 0 15,2-1-2-15,0-1 5 0,0 0-2 0,6 1 0 0,-7 0 2 16,7-4 0-16,-6 3-1 0,-1 1 3 0,8-4 1 16,-8 3 1-16,0 2-1 0,7-2 0 0,-7 1-1 15,8-1 0-15,-9-2 0 0,3 3 1 0,5-1-2 0,-7 0-3 16,1 2 1-16,0-6 1 0,5 5-2 0,-5-1 0 0,-1 1 3 16,1 0 1-16,0 0 2 0,-1-1 0 0,-1 1 1 15,-5-4-1-15,9 3 1 0,-3 1-1 0,-1 0-2 0,2-4-1 16,0 4-1-16,-7 0-2 0,13-4 0 0,-6-1 0 15,-1 5-1-15,0-4-1 0,-6 4 1 0,8-4-1 0,-2 3 1 16,-6 1-1-16,12-1-1 0,-12 1 3 0,8 0 1 0,-2 0 4 16,0 3 0-16,-6-3-1 0,7 3 2 0,-7-3 1 15,6 0 1-15,0 3-2 0,-6-3-2 0,8 3-1 0,-2-3-4 16,-1 4-1-16,2-5-1 0,1-1 0 0,-2 6 0 0,0-4-2 16,8 3 0-16,-8-2 0 0,7 1 1 0,0 1 0 15,-6-3 0-15,-1 4 0 0,8-1 0 0,-8-3 2 0,7 3 0 16,-7-3-1-16,7 3-1 0,-6-4 0 0,5 6 0 15,-4-6 0-15,-2 4 0 0,0-3 0 0,8 0 0 0,-8-1-1 16,1 5 0-16,-1-6-1 0,0 7 1 0,0-5 1 0,2 2 0 16,3-1 0-16,-11 1-2 0,8-2 1 0,-1 0 1 15,6 0 0-15,-7 3 0 0,1-4 0 0,-1 1-1 16,1-1 0-16,-1-2 1 0,0 6 0 0,2-3 0 0,-2-1 0 16,0 1-1-16,-6 0 0 0,7 4 1 0,-1-5 0 0,1 4 0 15,-2 1 1-15,3-4-1 0,-8 2 0 0,6 1 2 0,1 2-1 16,-7-2 1-16,0 1-1 0,7-2-2 0,-7 2 2 15,6-1-1-15,-6 0 0 0,0 0 1 0,6 1 0 16,-6-1 1-16,7 1 1 0,0-4-1 0,-7 3-1 0,6-4 2 16,0 5-2-16,-6-5-1 0,7 4 0 0,-1-3 0 0,1 0 0 15,0 4 0-15,-1-5 0 0,-6 4 1 0,0 1 1 16,6-4 0-16,-6 3-1 0,8-1 0 0,-2 3-1 0,-6-2 2 16,0 0-1-16,6 1-1 0,-6-1-1 0,5 0 0 15,-5 0 1-15,8 0 0 0,-8 1 0 0,7-1-2 0,-1 2 1 16,1-3 1-16,-1 2 0 0,-6-1 0 0,0 0 0 0,6 0 1 15,-6 1 0-15,8 3-1 0,-8-4-1 0,0 4 0 16,0-4 0-16,0 4 1 0,0 0 0 0,0 0-1 0,0-4 0 16,6 4 1-16,-6 0 1 0,0 0-1 0,0 0 1 15,6 0-1-15,-6 0 0 0,6 0 0 0,-6-2 0 0,0 2-1 16,8 0 0-16,-8 0 1 0,6-4 0 0,-6 4 0 0,0-4 0 16,6 4 0-16,1 0 0 0,-7 0 0 0,6 0 0 15,-6-4 0-15,7 4 0 0,-7-3 0 0,7 3 1 0,-1-4 0 16,-6 4-1-16,6 0 1 0,0-4-1 0,2 0 1 15,-2 1 0-15,0-1-1 0,-6 4 1 0,14-3-1 0,-14-1 0 16,13 4 0-16,-7-4 1 0,0 4 0 0,2-3 0 16,-8 3 0-16,6-4-1 0,0 4 1 0,0 0-1 0,1-4 0 15,-7 4 0-15,7 0-1 0,-1 0 1 0,-6 0-1 0,7 0 1 16,-7 0 0-16,6 0 2 0,-6 0-1 0,7-3 0 16,-1 3-1-16,1 0 1 0,-1 0 0 0,0 0-2 0,2 3-1 15,-2-3 0-15,7 0-1 0,-7 0 1 0,1 0 1 16,6 0 1-16,-7 0 0 0,1 0 0 0,0 0 0 0,5 4 0 15,-6 0 0-15,2-1 1 0,-2-3-1 0,7 4-1 0,-7-4 1 16,1 4 0-16,0-4-1 0,-1 3 1 0,8-3 1 16,-8 4 0-16,0-1-1 0,1-3 0 0,-1 4 0 0,1 0 0 15,-7 0 0-15,6-1 0 0,1 1-2 0,-1-4 0 16,0 8 0-16,-6-6 2 0,7 2 0 0,0 0 0 0,-1 0 1 16,0-1-1-16,2 1 1 0,-8 0 1 0,6 0-1 0,0-1-1 15,-6 2 0-15,0-3 0 0,7 2-1 0,-7-1 0 16,6 1 0-16,-6 0 0 0,0 0 2 0,7 0 1 15,-7 3-1-15,0-3 0 0,0-2 0 0,0 3 2 0,0-1-1 16,0-1 0-16,0 1 0 0,0-1-3 0,0 1 1 0,0 0 0 16,7 0 1-16,-7 3-1 0,0-4 7 0,0 2-2 0,6 1 1 15,-6 2 1-15,6-5-1 0,1 5 0 0,0-4 0 16,-1-2 0-16,-6 3-5 0,6-2 2 0,0 4-1 16,2-3 1-16,-2 0 0 0,-6 3 2 0,6-2-2 0,1 2 0 15,-7-5-1-15,6 7 0 0,2-6 1 0,-2 1-1 0,0-1-2 16,1 5 2-16,-1-4 1 0,1 3 1 0,6-4 1 15,-7 4 1-15,1-3 0 0,0 4 0 0,-1-5 0 0,0 5 0 16,1-2-1-16,-1 2-1 0,-6-4-1 0,7 3 1 16,-1 1-1-16,7-1-1 0,-6 0 2 0,0 0-2 0,-1 1 1 15,8 0 0-15,-8-1 0 0,0 0 0 0,7 0 1 0,-6 4 0 16,6-3 0-16,-1-5 1 0,-4 5 1 0,4-2 0 16,-6 2-1-16,8-4-1 0,-1 3 1 0,-7-3-2 0,8 3 1 15,-8-3-2-15,0 3-1 0,8-4 0 0,-8 6 0 0,0-6 1 16,1 4 2-16,6 0-1 0,-6-4 2 0,-2 6-1 15,-5-1 2-15,7-5 0 0,0 4 1 0,0 0 0 0,-1-3-3 16,0 4 1-16,8-1 0 0,-8-4 1 0,7 4-2 16,-6-3 0-16,6 4 0 0,-1-5 0 0,1 4 1 0,1-3-1 15,-1 3 0-15,0-3 1 0,0 3-2 0,0-3 1 0,0 0 1 16,0-1-1-16,0 5-2 0,0-4 0 0,-1 4 0 16,-5-6-2-16,7 2 1 0,-1 3-1 0,-7-3 0 15,1 0 0-15,-1 0 0 0,1 3 1 0,6-3 1 0,-6 3 0 16,-1-4 0-16,-1 5-1 0,3-4 2 0,-1 3 0 0,-2-4-3 15,2 1 0-15,6 3 0 0,-6-3 1 0,0 0 0 16,5 3 0-16,-4 0 1 0,4-4 0 0,1 5 1 0,0-4 2 16,5 3 0-16,-3-3-1 0,-3 3 1 0,-4-3 1 15,4 3-2-15,1-2-1 0,-6 2 0 0,6-1-2 0,-7 2 0 16,8-4-1-16,-3 3 1 0,-3-1-1 0,4 2 1 0,2 0-1 16,-8-4 2-16,8 3 0 0,-2-3 0 0,-5 2-1 15,6-1 1-15,-6 2 0 0,6-4 1 0,0 5-2 0,-7-5 1 16,8 5-1-16,-3-5 0 0,-3 5 0 0,5-1 0 15,-6-4-1-15,5 5 0 0,2-1 1 0,-2 1 0 0,2-2 1 16,-1 2 1-16,-1 0 0 0,2-1 1 0,6 1 1 0,-8 2 0 16,8-2 2-16,-1-1 4 0,1 4 1 0,0-4 1 15,5 1 2-15,-5 2 3 0,6-2 2 0,7 3 0 0,-7-3-1 16,0-2-5-16,7 5-2 0,-7-3-1 0,6 4-4 16,-6-6-2-16,0 5-2 0,6 1-1 0,-6-5-1 0,1 4 0 15,-1 0 0-15,0-4-1 0,0 4 1 0,-7-1-1 16,7-2 0-16,0 3 0 0,-6-3 0 0,7 2 1 0,-1 2 0 15,-7-5 0-15,7 3 0 0,-6-2 0 0,6 3 0 16,-1 0 0-16,2 0-1 0,5-4 0 0,-6 4 0 0,7-3 1 16,-1 3 0-16,0 1 1 0,9-3-1 0,-9-1 1 0,6 4-1 15,2-5 1-15,-8 3 0 0,7-2-1 0,1 3 0 16,-1 0-1-16,0-3 2 0,0 2-1 0,0 1 0 0,0-3-1 16,1 2 0-16,-8 1 1 0,7 0-1 0,0 0 0 0,-7 0-2 15,2 1 2-15,5-3-2 0,-7 3 2 0,-6-1 2 16,7 0-1-16,-2 4 2 0,3-4 0 0,-2-4 1 0,1 4-3 15,-2 0 3-15,-3 0-2 0,-2-4-2 0,6 4 1 16,1 0 0-16,-1-2 0 0,1-3 1 0,-1 5 0 0,1-3-1 16,-1-1 0-16,8-3 0 0,-1 3 0 0,-7-4 0 0,7 5-1 15,-6-4 0-15,-1-1 1 0,-6-3-1 0,7 4 0 16,-7-4 1-16,0 3-3 0,0-3-15 0,1 0-33 16,5 0-43-16,1-3-47 0,5-1-61 0,-5 1-114 0,7-5-131 15,-8 1-97-15,-6-4-39 0</inkml:trace>
  <inkml:trace contextRef="#ctx0" brushRef="#br0" timeOffset="142497.81">12069 2875 77 0,'0'-4'165'0,"0"4"-29"0,-7 0-26 16,7 0-26-16,-6-3-21 0,6 3-19 0,-13 0-12 0,6 0-12 15,1 0-7-15,-8 0-6 0,2 0-4 0,-2 3-6 0,1-3-10 16,1 0-18-16,-2 0-27 0,2 4-32 0,-8-4-50 16,0 4-86-16</inkml:trace>
  <inkml:trace contextRef="#ctx0" brushRef="#br0" timeOffset="142825.81">10635 3128 62 0,'0'0'113'0,"7"4"-22"0,-1-4-21 15,0 0-10-15,-6 3-5 0,8-3-1 0,-2 0-1 0,0 0-1 16,1 0-2-16,-7 0-3 0,7 0-6 0,-1 0-3 0,0 0-7 16,1-3-5-16,6 3-3 0,-6 0-6 0,5-4-3 15,2 4-2-15,-8-3-3 0,7 3-1 0,0 0-1 0,0 0-3 16,1-4-7-16,-2 4-7 0,1 0-9 0,0 0-16 16,-1-4-23-16,3 4-33 0,-3 0-47 0,2-4-62 0,-14 4-87 15</inkml:trace>
  <inkml:trace contextRef="#ctx0" brushRef="#br0" timeOffset="144200.51">10629 3618 44 0,'13'-6'229'16,"-1"-1"-48"-16,-4 3-50 0,4-4-44 0,2 2-32 16,-2 1-21-16,-5-2-11 0,6 3-2 0,-1-3-5 0,2 3-1 15,-7-3-1-15,6 4 1 0,0-5-2 0,0 5-1 16,-7-5 0-16,8 5-1 0,-2-5 1 0,-5 5 1 0,5-1 1 16,-5-4-4-16,5 5 1 0,-4-4 2 0,5 3 0 0,0-3 2 15,-6-1 0-15,5 0 0 0,1 6 0 0,-6-5 1 16,6-1 0-16,-8 4-2 0,10-4-1 0,-3 5-4 0,-5-3-3 15,6 1-1-15,-6-2 0 0,-1 2 1 0,8 2-1 16,-8 0 0-16,0-5-2 0,0 5 2 0,8-5 0 0,-14 4 0 16,6 1 1-16,1-1-3 0,-1-3 2 0,-6 4 1 15,6-1 2-15,-6 0 2 0,0-3 0 0,8 3 1 0,-2 1 0 16,-6-1 2-16,5 1 0 0,-5-1-5 0,7 0 1 0,1-3-1 16,-8 3 0-16,6 0-2 0,0 1-2 0,1 0 0 0,0-2 0 15,-7-2 2-15,6 2 0 0,7-1-2 0,-7 2 1 16,1-3 2-16,0-1 0 0,4 1 2 0,4 0-3 15,-10 0 0-15,9-1 0 0,6 1 0 0,-14-5-3 0,8 6 0 16,-8-2 0-16,7-3 3 0,-6 5 1 0,-1-2 0 0,1-3 4 16,-1 4 1-16,-6-1 0 0,0 0-1 0,6 4-1 15,-6-3-2-15,6 0-1 0,2 0-1 0,-2-1-2 0,-1 1-2 16,-5-1-2-16,15 6 1 0,-9-6-1 0,7 1 0 16,-6-1 0-16,6 2 0 0,-1-2 0 0,2 1 0 0,-1 3 0 15,0-4 0-15,0 1 0 0,0-1 0 0,0 2 0 0,0-1 0 16,-6 2 2-16,5-2 0 0,-5 3 1 0,6-3-2 15,-6 3 1-15,5-4-1 0,-4 2 1 0,4-2-2 16,1 5 1-16,-6-5-1 0,6 2 1 0,-7-2 0 0,8 1 2 16,-2-1-1-16,2 1-1 0,-8 0 2 0,7-2 0 0,0 3-1 15,0-1 0-15,-1-1-1 0,2 0 0 0,-1 1 0 0,0 0-1 16,0 0 0-16,-7 3-1 0,2-3 1 0,-2 3-1 16,0 0 2-16,0-2 0 0,1 2 1 0,-7 0 1 15,7-3-2-15,-1 3 0 0,-6 0 1 0,7 0 2 0,-1 1-2 16,-6-1 1-16,0 1 0 0,7-1 3 0,-7 4-2 0,6-4 2 15,-6 1-1-15,7-1-3 0,-7 0-1 0,0 4 2 16,6-7-2-16,-6 3-1 0,6 4 3 0,-6-3-1 0,0-2 0 16,8 3-1-16,-8-3 2 0,6 5-1 0,0-3-1 15,1 0 0-15,-1-1 0 0,-6 0-1 0,7 0 0 0,0 0 1 16,-1 1-1-16,0 3 1 0,-6-4 2 0,7 0 0 0,0 0 1 16,-7 2-2-16,6-2 3 0,0 0-2 0,-6 0 1 15,6 1-1-15,2-1-1 0,-2 0-1 0,0 0-1 0,1-3 0 16,-7 7 0-16,6-7 1 0,1 4-1 0,-7-1 0 15,0 0 0-15,7 0 0 0,-7 1 2 0,6-1 0 0,-6 0 0 16,0 1-1-16,6 3-1 0,-6-4 0 0,8 1 0 0,-8-2 1 16,6 2 0-16,-6 3 0 0,0-3-1 0,6-1 2 15,-6 0 0-15,0 4-1 0,7-3 1 0,-7-1-2 0,0 0 1 16,0 4 0-16,6-4 0 0,-6 1 0 0,7-2-1 0,-7 5 1 16,0-2 2-16,0 2 0 0,0 0-2 0,0 0 1 15,0-4-1-15,0 4 1 0,0 0-1 0,0-3-1 0,0 3 0 16,0 0 0-16,0 0-1 0,0 0 1 0,6 0-1 15,-6 0 0-15,0 0 0 0,0 0 1 0,0 0-2 0,0 0 1 16,0 0 1-16,7 0-1 0,-7 0 0 0,0 0 0 0,0 0 1 16,6 0-1-16,-6 0 1 0,0 0 1 0,6 3-2 15,-6-3 1-15,0 0 0 0,7 0 0 0,-7 0 0 16,7 4-1-16,-7-4-1 0,0 0 2 0,0 0 0 0,6 0 0 16,-6 2 0-16,6-2-1 0,-6 0-1 0,0 0 3 0,8 5 0 15,-8-5-1-15,0 0 1 0,0 3-1 0,0-3 1 0,0 4 0 16,6-4-1-16,-6 4 0 0,0-4 0 0,6 0 0 15,-6 4-2-15,0-4 2 0,0 3 0 0,0-3 0 16,7 4 0-16,-7-4 0 0,0 4 0 0,6-4 1 0,-6 3 0 16,0-3-1-16,7 3 0 0,-7-3-1 0,7 5 1 0,-7-2 0 15,0-3-1-15,0 4 0 0,0-4 0 0,0 0 0 16,0 3 1-16,0 1 0 0,6-4-3 0,-6 4-5 0,0-1-6 16,0 1-15-16,0 0-22 0,-6 0-48 0,-1-1-106 15,0 4-105-15,-12-3-88 0,-14-1-42 0</inkml:trace>
  <inkml:trace contextRef="#ctx0" brushRef="#br0" timeOffset="145325.34">11065 3234 84 0,'0'0'190'0,"0"0"-36"0,0 0-32 0,0 0-26 0,0 0-22 15,0 0-17-15,0 0-13 0,0 0-8 0,7 0-3 0,-7 0-4 16,0 0-2-16,0 0-3 0,0 0-1 0,6 0-3 0,-6-3-2 15,6 3 0-15,-6-4-4 0,14 4 0 0,-14-3-3 16,12 3 0-16,-4-5-2 0,-2 5 0 0,0-2 1 16,8 2-2-16,-1-4 2 0,-1 0 0 0,2 0 2 0,-3 1 1 15,4-1 2-15,-2-3 1 0,0 4 1 0,0-5 1 0,-1-1-1 16,2 7 1-16,-8-5 2 0,8-1-1 0,-8 0-2 16,1-3-2-16,-7 4 1 0,6 0-1 0,-6-4-2 0,0 4-2 15,12-4-2-15,2 0 0 0,-9-1-1 0,10 2 0 16,-2-1-2-16,0 0-1 0,0-1 1 0,7 2-1 0,-8-1-1 15,1-1-1-15,-1 2-3 0,9-1 2 0,-8 0 0 0,7-1 0 16,-8 2-1-16,1-1 0 0,7 0 1 0,-6 4 0 16,3-4 0-16,-2 3 0 0,4 1-2 0,-5-1 1 15,4-3-1-15,-4 4 1 0,-1 0 0 0,0-1 0 0,0 5 0 16,-1-5 0-16,2 2 1 0,-1-2-1 0,-6 1 1 0,6 3-1 16,-1-4 2-16,-4 1 0 0,4 0-1 0,-6 3 0 0,1-3 1 15,0 0 0-15,-1-1-1 0,7 0 0 0,-6 6 0 16,-1-6-1-16,1 1 2 0,5-1-1 0,-4 1-1 15,4 3 1-15,1-4 1 0,1 2-2 0,-2 2 0 0,2-3 0 16,4-1-1-16,-4 1 0 0,5 3 0 0,-5-3 0 0,-2 0 1 16,2-1-1-16,-1 5 0 0,0-5 2 0,-7 5-4 15,1-1 2-15,-1-4 0 0,0 5 0 0,-6 0-1 0,14-1 1 16,-8 0-1-16,0 4 0 0,2-3 3 0,-2-1 0 16,0 4-2-16,-6-4-1 0,7 4 0 0,-1-4 0 0,1 4 1 15,-7-3-1-15,7 3-1 0,-1 0 0 0,0-5 1 0,-6 5 1 16,7 0 2-16,0 0-1 0,-1-2-1 0,6 2 1 15,2 0-1-15,-1 0 0 0,1 0-1 0,-2 0 0 0,8 0-1 16,-7 0 0-16,7 0 2 0,-1 0 0 0,0 0 0 0,1 0 0 16,-1 0 2-16,1 0-2 0,-7 0 1 0,0 0 1 15,6 2-1-15,-6-2-1 0,-6 0 0 0,-1 5 0 0,8-2 0 16,-8-3 0-16,-6 4 0 0,7 0 0 0,-1-4 0 16,-6 4 0-16,0-1 1 0,7 1-1 0,-7 0 0 0,0-1 0 15,0 0 0-15,7-3 0 0,-7 5 1 0,0-2-1 0,6 1 0 16,-6-4 1-16,6 3 0 0,-6 1-1 0,0 0 3 15,6-1-2-15,-6-3 1 0,8 4 1 0,-8 0-1 0,0-4-1 16,0 4 2-16,0-4-1 0,6 3-2 0,-6 1 1 16,6-1 1-16,-6-3 2 0,0 4-2 0,0-1 2 0,0-3-2 15,0 4 0-15,0-4 0 0,0 4 0 0,7-4-1 0,-7 4-1 16,6-4 2-16,-6 3-1 0,7 1-1 0,-7 0 2 16,0 0 0-16,7-4-2 0,-7 2 1 0,5 2-1 15,-5 4 0-15,0-5 1 0,0 1 0 0,0 4 0 0,0-4 1 16,0 2 1-16,7 1 2 0,-7 1 1 0,0 0-1 0,7 3 1 15,-7 0 1-15,0-4 0 0,7 4-2 0,-7 0 0 0,6 3-3 16,-6-3 0-16,6 1 0 0,2-2-1 0,-2 5 0 16,-6 0 0-16,6 0 1 0,1-1 0 0,-1 4 1 15,1 1 0-15,-7-4-2 0,6 2 1 0,1 3-1 0,-2-2 1 16,2 0 0-16,6 1 0 0,-6 2-3 0,7-3-10 0,5 4-10 16,-6 1-20-16,6-3-32 0,1 0-56 0,-7-2-126 15,0 0-90-15,6 1-65 0</inkml:trace>
  <inkml:trace contextRef="#ctx0" brushRef="#br0" timeOffset="145856.4">11854 2750 279 0,'0'5'326'0,"0"-2"-130"0,0 1-88 0,0 0-52 16,6-1-30-16,0 5-18 0,2-5-15 0,-2 5-19 15,7-5-32-15,-7 4-56 0,8-3-111 0,-8 0-84 0</inkml:trace>
  <inkml:trace contextRef="#ctx0" brushRef="#br0" timeOffset="146012.59">11756 3021 81 0,'-20'4'339'16,"8"1"-95"-16,-2-2-87 0,8 1-60 0,-7-1-35 0,13-3-23 15,-7 4-13-15,7 0-13 0,0-4-9 0,7 4-16 16,-7-1-18-16,13 1-24 0,-7-4-38 0,8 3-53 0,-2-3-67 16,-5 5-88-16</inkml:trace>
  <inkml:trace contextRef="#ctx0" brushRef="#br0" timeOffset="146387.5">11789 3154 140 0,'-6'8'287'15,"-2"-1"-84"-15,2 0-70 0,-7 0-41 0,7 1-21 16,-1-1-17-16,0 0-11 0,1-3-9 0,0 0-6 15,-2 2-6-15,2-1-4 0,0-2-6 0,6 4-4 0,0-3-2 16,0 0-3-16,6 0-6 0,0 3-6 0,2-4-7 0,4 1-10 16,2-1-8-16,-1-3-10 0,-1 4-8 0,2 1-8 15,-2-2-2-15,2-3 3 0,-1 3 5 0,0 1 8 0,0 0 7 16,-1-1 9-16,2 0 10 0,-8 2 8 0,1-1 9 16,-1-1 6-16,1 2 6 0,-7-2 8 0,0-3 5 0,7 3 5 15,-7 1 6-15,0-4 5 0,0 4 1 0,0-4 0 0,0 3-1 16,-7 1-2-16,7-4-3 0,-7 0-4 0,1 4-4 15,-1-4-5-15,1 4-3 0,0-4-4 0,-2 3-1 0,2-3-4 16,0 0-4-16,-1 4-1 0,1-4-2 0,-1 3-2 16,7-3-1-16,0 4 2 0,0-4-2 0,0 3 1 0,0 1 1 15,0 0-1-15,7-4 0 0,6 4-3 0,-7-1-2 0,0 1-5 16,8-1-3-16,-1-3-4 0,-7 4-4 0,1-1-4 16,0 1-3-16,5 0-2 0,-12 3-1 0,7-3 1 0,0 0 3 15,-7 2 2-15,6-1 4 0,-6 2 5 0,6-2 4 0,-6 1 6 16,0-3 5-16,0 1 4 0,0 0 4 0,0 4 1 15,0-4 1-15,0-1 0 0,0 1-1 0,6-2-9 0,2 3-15 16,-8-5-20-16,12 3-31 0,-5-3-37 0,-1 0-46 16,1-3-60-16</inkml:trace>
  <inkml:trace contextRef="#ctx0" brushRef="#br0" timeOffset="146496.87">11984 3553 279 0,'-7'7'223'0,"-5"1"-63"0,4-1-47 0,2 0-31 16,0-2-20-16,0 1-17 0,-1 2-12 0,0-4-8 0,7 3-7 15,0-1-6-15,0 0-5 0,7 0-9 0,0-2-13 0,-1 0-21 16,0-1-37-16,8 1-54 0,-8 0-90 0,7-1-90 16</inkml:trace>
  <inkml:trace contextRef="#ctx0" brushRef="#br0" timeOffset="146653.06">11801 3821 116 0,'-18'3'334'0,"-2"4"-97"0,0-3-84 0,1 0-57 15,5 0-32-15,8-1-20 0,-7 1-11 0,13 0-10 0,-7-4-8 16,7 4-10-16,7-2-12 0,-7-2-11 0,13 4-18 16,-1-4-25-16,2 0-42 0,-1 0-55 0,7 0-71 0,-8 4-91 15</inkml:trace>
  <inkml:trace contextRef="#ctx0" brushRef="#br0" timeOffset="146778.03">11736 4010 287 0,'-12'12'265'0,"-8"-4"-84"0,0 3-63 15,7-5-37-15,-7 6-19 0,8-5-14 0,6 1-12 0,-8-1-5 16,8 0-6-16,-1 0-5 0,7 1-7 0,0-1-5 16,0-3-11-16,7 3-10 0,-1 1-12 0,8 0-20 0,-2-6-24 15,2 5-36-15,-2-3-47 0,1 0-55 0,1 0-76 16</inkml:trace>
  <inkml:trace contextRef="#ctx0" brushRef="#br0" timeOffset="146918.65">11691 4271 154 0,'-7'8'288'0,"-6"-1"-74"0,7-4-72 0,-8 4-50 0,8-3-30 16,0 4-20-16,6-5-14 0,-6 2-7 0,-2 2-7 16,8-5-5-16,0 3-4 0,8-2-11 0,-2 6-11 0,0-6-14 15,0 0-20-15,8 1-25 0,-1-4-27 0,0 4-26 16,0-1-27-16,-1-3-30 0,-4 4-22 0</inkml:trace>
  <inkml:trace contextRef="#ctx0" brushRef="#br0" timeOffset="147137.31">11750 4425 126 0,'0'4'229'0,"-7"3"-28"0,0 0-43 0,-5-4-41 15,4 5-35-15,-4-4-21 0,-1 4-14 0,6-1-12 0,1-3-10 16,-7 2-8-16,13-1-5 0,-6-1-3 0,6-1-2 16,0 4-6-16,0-3-1 0,0-1-6 0,0 5-2 0,0-4-1 15,0-1-2-15,0 4 0 0,0-2 0 0,0-3 3 16,0 2-1-16,0 4 5 0,0-5 1 0,0 5 3 0,0-4 3 16,0 3 1-16,0-4 2 0,0 4 1 0,-8-3 0 0,8 3 3 15,0 1 2-15,-6-5 1 0,6 6 0 0,-6-6 0 16,6 4 0-16,0-3 3 0,-6 3 1 0,6-3-2 15,-8 3-2-15,8-3-3 0,0 4 0 0,0-6-1 0,0 6-2 16,0-1-6-16,8-3-6 0,-8 4-11 0,6-1-18 0,0 0-30 16,0 0-53-16,2-3-100 0,-2 0-92 0,-6 3-65 0</inkml:trace>
  <inkml:trace contextRef="#ctx0" brushRef="#br0" timeOffset="147996.49">11007 5201 240 0,'0'-6'310'0,"0"2"-68"0,0 0-67 0,0 1-59 15,0-5-37-15,6 4-19 0,0 2-9 0,2-6-8 16,-2 4-3-16,6 0-6 0,2-3-3 0,-8 7-3 0,7-4-3 15,-7 4-5-15,8-4-2 0,6 4-5 0,-8-3-3 16,-5 3-3-16,6-3-2 0,0 3-3 0,-7 3 0 0,8-3-1 16,-8 3-1-16,-1 5 2 0,4-1 3 0,2 1-1 15,-3 2 1-15,-2 2 2 0,1 5 0 0,6-2 1 0,-13 4-1 16,6 0-1-16,0 1-3 0,-6 3 0 0,8 0-2 0,-8-2 1 16,6 1-1-16,-6 4-2 0,6-4 1 0,-6-4 0 0,7 3 0 15,0 2 0-15,-7 0 0 0,6-6 0 0,1 2 0 16,-1-5-1-16,0-3 0 0,8 3 0 0,-8-2 1 15,-1-4 0-15,3 1 0 0,-1-4 1 0,6 2 7 0,-7-3 5 16,1-4 7-16,6 0 3 0,-1 0 8 0,2-4 5 0,5-3 3 16,1 0 6-16,0-8 2 0,-1 3 1 0,0-2 6 15,8-4 6-15,-15 0 7 0,8-4 8 0,-7 0 6 0,-6-1 7 16,-1-2 4-16,-6 0 4 0,-6-1-3 0,-1-3-3 16,-6 2-2-16,-7-2-3 0,1 0-7 0,-1 0-11 0,-12 0-11 15,6 2-8-15,-7-2-8 0,1 4-10 0,-1-1-11 0,1 1-9 16,6 2-5-16,6 6-4 0,1-2-13 0,5 4-28 15,1 4-43-15,0 0-45 0,7 4-46 0,6 0-39 16,6 3-39-16,1 4-64 0,6 0-112 0,-1 4-72 0,-4-1-29 16,4 1 6-16</inkml:trace>
  <inkml:trace contextRef="#ctx0" brushRef="#br0" timeOffset="148918.15">11704 5649 55 0,'-6'0'373'0,"-1"0"-73"0,-6-3-89 0,13 3-77 0,-7 0-48 16,1-4-27-16,6 4-17 0,0-5-7 0,0 5-6 0,0-3-5 15,6 3-5-15,1-3-5 0,-1-1-2 0,1 0 1 16,0 4-1-16,-1-3 1 0,6-1 0 0,-4 0 2 0,-2 4 3 16,0-4 2-16,8 1 0 0,-14-2 0 0,6 5-1 0,1-2 0 15,-1 2 0-15,0-4-3 0,2 4-1 0,-8 0 0 16,0 0-2-16,6-3 0 0,-6 3-4 0,6 0-2 0,-6 0-2 16,0 0-2-16,0 0-2 0,0 0-1 0,6 0 0 15,-6 0-1-15,7 0 0 0,-7 3 0 0,7-3 1 0,-1 4 1 16,1-4-1-16,-1 2 0 0,7 3 1 0,-6-2-1 0,-1 1 2 15,0 4 0-15,2-5-2 0,-2 5 1 0,-6-2 1 16,6 3 0-16,1-3 0 0,-1 5-1 0,-6-3 0 16,0 3 1-16,0-1 0 0,0-2-1 0,0 3 0 0,0-3 0 15,0 2-1-15,0-3 0 0,0 1 0 0,0 0-1 0,0-2 1 16,0-1 0-16,0 2 1 0,0-4 0 0,0-3 2 0,7 4 4 16,-7-4 7-16,0 4 10 0,0-4 10 0,0 0 11 15,0 0 5-15,0-4 5 0,0 0 5 0,0-2 6 16,0-3 0-16,7 6-5 0,-7-8-5 0,6 0-6 0,0-1-1 15,1 2 1-15,0-1 2 0,-7 0 1 0,6 0-3 0,0 0 0 16,-6 0-2-16,6 1-1 0,2-2-5 0,-8 1-4 16,0 8-5-16,6-5-9 0,-6 1-6 0,0 2-7 0,0 3-3 15,0 2-3-15,0-4-2 0,0 4-5 0,0 0-2 16,0 0-1-16,-6 4 0 0,6-2-6 0,0 3 3 0,0 2 2 16,0-3 2-16,0 3 1 0,0 1 2 0,0-2-1 0,6-1-1 15,-6 2 6-15,6-4-3 0,-6 5-5 0,7-5-4 16,-1 5-4-16,1-8 1 0,-7 4-2 0,7-1-2 0,-1 1 4 15,0-4 0-15,2 0 3 0,-2 0 2 0,0 0 2 16,1-4 2-16,-1 4 1 0,1-3 3 0,6-1-3 0,-7 0 3 16,0 0 2-16,1 1 2 0,0-1 1 0,-7 0 1 0,0 1 1 15,6 0-1-15,-6 3-1 0,0-4-2 0,0 4-2 16,0 0-2-16,0 0-2 0,0 0-1 0,0 4-2 0,0-4 0 16,0 6-1-16,0-2 1 0,-6 3 0 0,6 1 3 15,0-1 0-15,0 4 1 0,0 0 0 0,0 0 0 0,0-1 0 16,0 2 1-16,0-1 1 0,0 0-1 0,0 1-2 15,6-2-3-15,-6-3 0 0,0 5-3 0,6-5-4 0,-6 3-5 16,8-2-6-16,-8-1-7 0,0 1-8 0,6-2-8 16,-6-2-10-16,6 4-8 0,-6-5-6 0,7 1-6 0,-1 0-4 15,-6-4-5-15,7 0-5 0,-7 0-7 0,7 0-10 0,-1-4-25 16,7 0-39-16,0-3-78 0,-1-1-125 0,-4-2-55 16,4 3-26-16</inkml:trace>
  <inkml:trace contextRef="#ctx0" brushRef="#br0" timeOffset="149199.34">12173 5535 121 0,'0'0'445'0,"-7"0"-109"16,7 4-129-16,0-1-90 0,0 5-51 0,7-4-28 0,-7 3-13 15,7 3-8-15,5-2-3 0,-6 4-1 0,8 2 2 0,5 1 2 16,-5-1-3-16,5 1-2 0,-6 3 1 0,7 0-3 15,-7 1 1-15,0-2-3 0,0 6-1 0,-7-4 0 0,0 2 0 16,1 1 1-16,0 0 4 0,-7 4 0 0,0-4-2 0,0 0 0 16,0 0 0-16,0-4 0 0,0 0-1 0,0 1-2 15,0-4-5-15,0-1-1 0,0 1 2 0,0-4 0 0,7-5-3 16,-1 6-1-16,-6-5-8 0,6 1-9 0,2-4-11 16,-8-1-15-16,6-3-19 0,0 4-30 0,-6-8-54 0,6 1-76 15,-6-1-106-15,7-4-63 0</inkml:trace>
  <inkml:trace contextRef="#ctx0" brushRef="#br0" timeOffset="149464.9">12062 5542 310 0,'-6'-10'418'0,"6"-1"-133"0,0 3-118 16,6-3-68-16,1 5-37 0,5 1-20 0,2-2-15 15,6 2-8-15,5 3-5 0,-5 2-2 0,6 0-4 0,-6 2-1 16,-1 3-2-16,1-2-3 0,-1 1-1 0,-6 4 1 0,-6 3 0 16,-1 0 0-16,1 0 0 0,-14-1 0 0,1 5-1 15,-7-1 0-15,0 1 0 0,-6-1 2 0,-2 2-1 0,1 2 0 16,-5-3-1-16,6-1 2 0,-8 1-1 0,7-1-2 16,-6 1-6-16,14-3-8 0,-8-2-10 0,1-3-15 0,13 5-24 15,-8-8-39-15,8-1-60 0,6 0-105 0,0-3-76 0,0 5-50 16</inkml:trace>
  <inkml:trace contextRef="#ctx0" brushRef="#br0" timeOffset="150027.29">12427 5924 335 0,'0'0'309'16,"0"-4"-68"-16,0 4-69 0,0-3-51 0,0 3-34 0,0-4-22 15,0 4-11-15,7-4-9 0,-2 0-4 0,2 1-5 16,6 3-4-16,0-8-6 0,7 5-4 0,-7-2-2 0,13 2 1 16,-6-1 0-16,-1 4-2 0,0-3 1 0,8 3 1 15,-7 0 0-15,6 0-2 0,-8 0-3 0,2 0-2 0,-6 3-2 16,-1 1-1-16,0 4-1 0,-7-5-3 0,-6 8-1 0,0-3 2 15,0 3 1-15,-12 3-1 0,5-3 1 0,-6 1 0 16,-1 2-2-16,1-3 1 0,1 0-1 0,-1-1-1 0,0 2-2 16,6-5-2-16,1 1-1 0,6-1-1 0,0 0 1 15,0-3-1-15,0 3 1 0,6-3-2 0,7 0 1 0,0-1 1 16,-1 1-1-16,3-1 2 0,4 4-1 0,-6-3 0 0,6 0 0 16,-5 3 0-16,-2-3 0 0,2 4-1 0,-8-6 0 15,7 6 0-15,-13-1-1 0,5 1 0 0,-5 3 1 0,-5-4 0 16,-1 0 0-16,-7 4 1 0,-1 1 1 0,2-5-1 15,-8 5 2-15,1-6-1 0,-2 5 0 0,-4-3 0 0,-1 3 0 16,-1-4-1-16,-6 0-1 0,8-3-4 0,-8 3-7 16,7 0-12-16,7-3-16 0,-8-1-17 0,14-3-24 0,-6 0-43 15,6 0-79-15,0-3-150 0,1-1-66 0,4-3-36 0</inkml:trace>
  <inkml:trace contextRef="#ctx0" brushRef="#br0" timeOffset="152526.68">9501 4333 9 0,'14'-8'254'0,"-2"6"-50"15,2-2-48-15,-2-4-39 0,2 5-34 0,-1-1-28 16,-1-4-19-16,2 5-13 0,6-4-6 0,-8 0-5 0,8 3-3 15,-1-7-1-15,1 7 0 0,6-6 1 0,-7 2 0 0,7 1 4 16,-6-4 0-16,0 3 2 0,-1 1 1 0,-5 0 1 16,-2 0 1-16,8-1 0 0,-7 1-1 0,-7 0 0 15,8 2-1-15,-8-1-2 0,0 2-1 0,8-4-2 0,-8 4 0 16,1-3 0-16,-1 5-2 0,0-3-1 0,1 2-1 0,-7-1-1 16,7 0 0-16,-7 0-1 0,12 1-1 0,-5-5 0 0,6 5-2 15,0-5-1-15,0 5-1 0,0-4-1 0,7-1 1 16,-7 1 0-16,6-4 1 0,-6 4 2 0,0 0 2 15,6-1 4-15,-5-4 2 0,6 5 0 0,-7-3 2 0,7 2 0 16,-8 1-1-16,0-5-1 0,2 5-2 0,6 0-2 0,-7 0 0 16,-7 3 0-16,8-3-4 0,-2 0 0 0,-5-1-1 0,0 5 0 15,6-4 0-15,-1 3 0 0,-4-4-2 0,4 5 0 16,-6-5 0-16,8 2 1 0,-1-2-1 0,-7 4 1 16,8-7 1-16,-2 3-2 0,-6 2 1 0,8-2 0 0,-1 4 0 15,0-3 0-15,-1-1 2 0,-5 1-3 0,7 0 0 0,-2 0 4 16,-5-1-2-16,6 1 1 0,-6 0 0 0,-1 3 1 15,7-4-2-15,-6 2 2 0,-1-2 0 0,0 5 2 0,2-9 0 16,4 4 1-16,-12 2-1 0,7-2 1 0,-2 1 2 16,3-1-1-16,-2 1 3 0,-6 0 1 0,7 0-1 0,-1-1 3 15,0 1-2-15,-6 0-1 0,8 0 0 0,-2-1-1 0,-6 1-1 16,6 3-3-16,1-3 0 0,0-1-1 0,-1 0-3 16,0 2 3-16,1-1-3 0,6-1 1 0,-6 0-1 0,5 1 0 15,2-4 0-15,-1 4-1 0,0-4 1 0,0 4-1 16,-1-5 1-16,2 6 0 0,-1-2-1 0,-1-3 0 0,2 4-1 15,-1 0 1-15,0 0 1 0,0-5 0 0,0 4 0 0,0 6 1 16,0-5 1-16,0-1 2 0,1 0 1 0,-8 1 1 16,6 1 0-16,2 1 1 0,-1-2 5 0,-7-1-3 0,8 1-1 15,-8 3-1-15,6-3-1 0,-12-1 1 0,8 5 1 16,-2-4 1-16,0 0-4 0,-6 3 2 0,7-4 2 0,-1 5-1 16,0-4-1-16,-6 3-2 0,8-3-3 0,-2 3-1 15,-1-3-2-15,2-1 0 0,1 2-1 0,-2-2 0 0,0-1 0 16,-6 3 0-16,7-5 0 0,0 3 0 0,-1 1 0 0,1 0 0 15,-1-4 0-15,-6 3 0 0,6 1 0 0,1-3 0 16,0 2 2-16,-7-3-1 0,6 4 0 0,-1-1 1 0,4-4-1 16,-3 6-1-16,-1-2 0 0,-5 2 0 0,8-3 0 15,-8 2 0-15,6-3 0 0,-6 2 0 0,7 1 1 0,-7-5 1 16,6 6-1-16,1-2-1 0,-1 1 1 0,0-3-1 0,-6 2 1 16,8 1-1-16,-2-5 1 0,7 5-1 0,-6-1 0 15,-1 2 1-15,1-1 0 0,-1-5-1 0,6 4 0 0,-4 1 1 16,-2-1-1-16,-1 6 0 0,3-6 0 0,-1 1 0 15,-7-1 1-15,6 4 2 0,-6 2 0 0,7-3 1 0,-7 2 1 16,6-1-1-16,-6 1 1 0,0 3 1 0,0-4-1 0,0 0-1 16,7 0-3-16,-7 1 0 0,6-1-1 0,-6 1-1 15,0-1 0-15,7-1 0 0,-7 3 1 0,6-2-1 16,0 0 2-16,-6-3 0 0,8 3 0 0,-2 0 2 0,-6-3-1 16,6 3 2-16,-6-3-1 0,7 4 2 0,-7-5 0 0,6 1-1 15,-6-1 2-15,0 2-1 0,0-2 2 0,0 1-2 0,0 3 1 16,0-7 1-16,0 4-1 0,0 3 2 0,0-3 1 15,-6-1 0-15,6 1-1 0,-7 0 4 0,7 0 2 16,0-1 4-16,0 1 4 0,0 3 0 0,0-4 3 0,0 1-2 16,0-1 0-16,0 2-5 0,0 2-3 0,0-3-5 0,7-1-5 15,-7 4-1-15,6-3-3 0,-6 4 0 0,0-4-1 16,7 3 1-16,-2 0 0 0,3-3 0 0,-8 3-1 0,6 0 1 16,-6 1-1-16,7 3 1 0,-7-4-1 0,0-4 1 15,7 5-1-15,-1 0 0 0,-6-1 0 0,6 0-1 0,-6 1 4 16,7-1-1-16,-7 0-2 0,7 0 1 0,-7-4 0 0,0 8-1 15,6-2 0-15,-6-2 0 0,6 1-1 0,-6-2 1 16,0-2 1-16,7 3-1 0,-7 0 0 0,6 2 1 0,-6-3 0 16,7 2 0-16,0-4 0 0,-1 3 0 0,0-4-1 15,-6 5 1-15,8-1 0 0,-2 1 1 0,0-4-1 0,-1 3 0 16,3-1 1-16,-8 2-2 0,7 0 1 0,-1-5-1 0,-6 8 1 16,7-3-1-16,-7 0 0 0,6-2-1 0,-6 5 1 15,6-4 0-15,2 1 0 0,-2-2-1 0,0 3-1 0,8-2 0 16,-8 1 0-16,7-1 2 0,0 0-1 0,-6 0 1 15,5 0 0-15,2 0-1 0,-8 2 2 0,7-3-1 0,-6 5 1 16,6-2-1-16,-7-3 1 0,0 5-1 0,2-3 0 16,4 3 0-16,-6-4 0 0,1 4-1 0,0-4 1 0,-1 4 0 15,1-4 0-15,-1 4 0 0,1-3 0 0,-1-1 1 0,1 4-1 16,-1 0 2-16,-6-3 0 0,6 3-2 0,-6 0 1 16,0-4 0-16,8 4-4 0,-8 0 2 0,0 0 0 0,0 0 0 15,0 0 0-15,0 0 1 0,0 0-2 0,0 0 0 16,0 0 4-16,6 0-2 0,-6 0-1 0,0 0-2 0,6 0 2 15,-6 0 1-15,0 0 0 0,0 0 0 0,0 0 0 0,0 4 0 16,0-4 0-16,7 0 1 0,-7 0-1 0,0 0 1 16,0 3-1-16,0-3-1 0,6 0 0 0,-6 0 1 0,0 0-1 15,0 4 1-15,7-4 1 0,-7 0-1 0,0 0-1 16,7 3 1-16,-7-3 0 0,6 0-1 0,-6 4 0 0,6-4 0 16,-6 4-2-16,0 0 2 0,7-4 0 0,0 3-1 0,-1 2 1 15,0-3 1-15,-6-2 0 0,6 5 0 0,2-3 1 16,-2 2 1-16,0-4-1 0,1 4 0 0,-7 0-1 15,6 0 6-15,1 0-4 0,0-4 0 0,-1 3-1 0,0 1-1 16,2-2 0-16,-2 3-1 0,7-2 0 0,0 1-4 0,-7 4 1 16,7-5 1-16,-7 1-4 0,1 3 3 0,0-4 1 0,5 2 2 15,-4 2 0-15,-2 0 0 0,0-3 1 0,7 3 1 16,-6 1 4-16,6-1-3 0,-7 1-1 0,1-6-1 0,0 6 0 16,-1-1 1-16,6 1 0 0,-4-4-1 0,-2 3 1 15,0-4-1-15,7 5 0 0,-5-1 1 0,-2 1 1 0,7-5-2 16,-7 5 0-16,7-5 0 0,-6 4 0 0,6-3 2 15,-6 3-1-15,-1-3-4 0,0 0-2 0,1 3-5 0,-1-3-6 16,1-1-11-16,-1 1-11 0,-6 3-15 0,6-3-16 0,1 0-19 16,-7 3-28-16,0-3-50 0,0 0-95 0,-7-2-110 15,-5 2-70-15,-1 0-28 0</inkml:trace>
  <inkml:trace contextRef="#ctx0" brushRef="#br0" timeOffset="153198.4">11398 2971 175 0,'0'4'221'0,"0"-4"-57"16,0 0-43-16,0 0-32 0,6 2-18 0,-6-2-11 16,0 0-9-16,6 0-4 0,-6 0-5 0,8 0-4 15,-8 0-3-15,6-2-1 0,-6 2-5 0,6 0-2 0,1-4 0 16,-1 0-2-16,1 0 0 0,6 4 1 0,-7-3 0 0,1-1-1 16,0 0 0-16,5-2 0 0,2-2 0 0,-8 4 0 15,7-3 0-15,0-4-2 0,0 4-2 0,7-4 0 0,-9 3 0 16,10-3 1-16,-8 3 0 0,7-1 1 0,-8-3 0 15,2 4-3-15,-1-3-2 0,0 5 0 0,0-2-2 0,-1 1 1 16,2-1-1-16,-1 1-3 0,0 0-2 0,0-1 0 0,1 5-1 16,-2-5 0-16,1 1-2 0,7 3-4 0,-1-4-1 15,0 6 1-15,1-3-1 0,0 2 1 0,13 0-1 0,-7 3-1 16,6-4 1-16,-5 4 0 0,-2 0 1 0,1 0-2 16,0 4 0-16,0-4 1 0,1 3-1 0,-1 0-2 0,0-3 0 15,-1 5 0-15,2 2 0 0,-1-4 0 0,-6 1-1 0,-1 3 0 16,0 1 1-16,1-1 0 0,-7 0 0 0,1 0 0 15,-2 1 0-15,-6-1 0 0,1 1 1 0,0 2 0 0,-7-2-1 16,6-1 2-16,-6 1 0 0,0 2 0 0,-6-3 0 0,6 1-1 16,-7 3 0-16,7-3 0 0,0-1-1 0,7 0 2 15,-7 0-1-15,6 1-1 0,-6-1 0 0,7-3 0 16,-2 4 0-16,-5-2 0 0,7-2 1 0,1 3-2 0,-3-3 0 16,-5 4 0-16,7-6 0 0,-1 6 0 0,2-4-1 0,-2 3 2 15,0-3-1-15,1 3 1 0,-1-2 0 0,1 2 0 0,0-1-1 16,5-1 1-16,2 2 0 0,-2-4 0 0,1 5 0 15,1-4 0-15,-9 3 0 0,9-4 0 0,5 4 1 16,-5-3 0-16,-1 4-1 0,0-5 0 0,5 5 0 0,-3-2 1 16,4-1-2-16,-6-2 1 0,0 1 0 0,0 3 0 0,0-3 0 15,0 0 3-15,0 3-2 0,-6-4-1 0,-1 1 0 16,-1 3 0-16,3-2-3 0,-1-2-1 0,-2 0-3 0,2 2-7 16,-7-2-6-16,8 1-9 0,-8-2-11 0,6 3-16 15,-6-1-21-15,0-4-33 0,0 0-64 0,0 0-114 0,0 0-86 16,0 0-52-16</inkml:trace>
  <inkml:trace contextRef="#ctx0" brushRef="#br0" timeOffset="153729.54">12186 2842 294 0,'-13'-7'364'0,"0"-1"-109"0,0 6-97 0,0-6-53 16,6 4-32-16,-5 1-13 0,4-1-10 0,-4 0-6 0,12 4-5 15,-7-4-5-15,0 4-7 0,7 0-6 0,0 0-6 0,0 0-6 16,0 0-3-16,0 0-5 0,0 0-1 0,7 4 0 16,-7-4 0-16,7 4-1 0,-1 0 1 0,0-1 1 15,2 1 3-15,-2 4 2 0,0-2 2 0,-6 2 1 0,7-1 3 16,-1 1 2-16,8 2 0 0,-2 1 2 0,2 1-1 0,4-1 1 15,-4 3 0-15,5 1 0 0,8-4-3 0,-1 3 0 0,0 5-1 16,6-5-2-16,-5 1-3 0,5 4-3 0,-6-5-1 16,6 1-2-16,-5 4 0 0,-1-2 0 0,-7-3 1 15,7 5-2-15,-6-1 1 0,6-2 1 0,-7-2 0 0,1 1-1 16,0 3 2-16,-2-3-3 0,2-1 0 0,1 1 1 0,-8-4-1 16,6 3 1-16,-6 1-2 0,0-5 1 0,0 7-1 15,0-3 1-15,0-3 0 0,-1 0-1 0,3 3 0 0,-3-3-1 16,-5 0 3-16,12 0 0 0,-12-4 2 0,6 4-3 15,5-3 0-15,-3 4 1 0,-3-6 0 0,1 5 0 0,1-3-1 16,-2-1 0-16,8 4-2 0,-7-4 1 0,7 4 1 0,0 0 0 16,-2-4 0-16,9 8 0 0,-7-5 0 0,6 2 2 15,0-1 0-15,-7 3 0 0,7-3-1 0,-6 4 0 16,6 0 0-16,-7-3 0 0,1 2-1 0,-1 0 0 0,7 1 0 16,-6-1 1-16,0 1 0 0,-1-1 0 0,7-2 0 0,0 3-1 15,0-1 1-15,1-3-2 0,-1 3-6 0,-1-2-12 0,9-1-14 16,-9 3-20-16,7-6-32 0,2 2-61 0,5-2-135 15,-7-1-89-15,1 1-59 0</inkml:trace>
  <inkml:trace contextRef="#ctx0" brushRef="#br0" timeOffset="155635.31">6107 13372 11 0,'0'0'321'0,"0"0"-47"0,0 0-54 0,0 0-52 0,-7 0-45 15,7-4-35-15,0 4-23 0,0 0-15 0,0 0-7 16,-7 0-5-16,7 0-2 0,0 0-3 0,-6 0-2 15,6 0-3-15,0 0-1 0,-6 0-1 0,6 0 2 0,-7 0 3 16,7-4 2-16,-7 4 5 0,1 0 2 0,-1 0 5 0,1-4 4 16,-1 4 5-16,-6 0 4 0,7 0 5 0,-7-3 4 15,6 3 7-15,1 0 6 0,-7 0 9 0,6-4 2 0,1 4 5 16,-7 0-3-16,6 0-3 0,-6 0-7 0,7-3-8 16,-8-1-8-16,2 4-9 0,-1-3-2 0,-1 3-2 0,2-4 0 15,5 4 1-15,-6-5 1 0,0 5 1 0,6 0 1 0,-6-3-4 16,1 3-8-16,-8 0-8 0,6-3-8 0,2 3-8 15,-8 0-2-15,7 0-3 0,-7 3-5 0,8-3 0 0,-8 0-1 16,7 3 0-16,-7 2-2 0,1-5 3 0,0 4-1 16,-1-1-3-16,-7 1 1 0,15 3 4 0,-14-4 1 0,6 5 4 15,1-1 2-15,-1 0 1 0,-6 4 3 0,7-3 2 0,-7 3 0 16,-1 3 0-16,7-3-4 0,-6 4-1 0,1 4-1 16,5-5-3-16,0 1-1 0,1 3-1 0,-1 1-6 15,8-5-1-15,-3 4-1 0,10 0 0 0,-1-3-2 0,-3 4-2 16,9-5-2-16,9 1-1 0,-3-5 4 0,7 5-3 0,6-3 1 15,-6-5 0-15,13 3-1 0,-1-6 1 0,9 4 3 16,6-8-1-16,5 3 0 0,1-6 0 0,-1 3-1 0,1-8 0 16,-1 4 1-16,-6-3 0 0,1 0 0 0,-15 0 2 0,1-1 10 15,1 1 3-15,-8-3 5 0,-6 6 7 0,1-4 5 16,-8 5 4-16,0-1 2 0,0 4 1 0,2 0-9 0,-8-4-1 16,0 4-8-16,-8 0-9 0,8 4-7 0,-6-4-4 15,6 4-5-15,-6-1-2 0,0 5-1 0,-2-4-1 0,8 6 1 16,0-3-1-16,0 1-2 0,0-1 0 0,14-3-2 0,-8 3 1 15,14 0-1-15,-1-3 0 0,7 0-1 0,0-1 2 0,7 1 1 16,-1-4 1-16,1 0 1 0,0-4 1 0,6 1-1 16,-6-1 1-16,-1-4 3 0,7 5 1 0,-7-8 1 15,1 4 2-15,-7-4 0 0,-6-1 2 0,6 2 5 0,-13-1 3 16,-1 1 0-16,-4-2 3 0,-2-3 1 0,-6 4 3 0,0 0 0 16,-6 0 1-16,-8 0-1 0,8 0-1 0,-7 1-4 15,-6-2-3-15,6 1-1 0,-7 0-5 0,6 4-1 0,2 0-3 16,-1-1 1-16,-1 4-4 0,2 1-3 0,5 0-4 15,0-2-7-15,1 1-10 0,6 1-23 0,-6 3-40 0,6 0-71 16,0 0-70-16,6 0-63 0,-6 3-53 0,6 1-60 0,1 1-88 16,0-2-142-16,-1 4-35 0,7 1 14 0</inkml:trace>
  <inkml:trace contextRef="#ctx0" brushRef="#br0" timeOffset="156041.47">6666 13697 240 0,'-5'-3'495'0,"-2"3"-87"0,-1-4-137 0,3 4-99 0,-2 0-59 15,1 0-33-15,0 0-17 0,-1 0-11 0,0 4-8 16,-5-1-5-16,5 4-4 0,0 1-4 0,-6 3-5 0,7-4 0 15,-7 5 0-15,6 2 0 0,0-3 0 0,2 3 0 16,-3 1-1-16,1 0-1 0,7-1-1 0,-5 1-2 0,5-1-3 16,5 1-1-16,2 0-1 0,1 1-1 0,-3-7 0 0,9 3 2 15,5-1 1-15,1-4 1 0,-1 4 4 0,7-7 7 16,1 3 10-16,-1-3 9 0,6-4 11 0,1 0 12 16,6-4 13-16,-7 1 15 0,8-5 12 0,-7 1 16 0,-1 0 12 15,1-4 10-15,-15 3 4 0,9-3 0 0,-15 1-7 0,2-2-7 16,-1 1-10-16,-13 1-19 0,0-5-21 0,-7 4-19 0,-5-1-17 15,-8-2-13-15,1 3-9 0,-7 0-10 0,-1 1-6 16,0-2-8-16,-4 1-2 0,-2 3-7 0,1 2-4 16,5-3-8-16,-5 6-14 0,6 0-20 0,-1-1-39 0,9 0-69 15,3 4-83-15,10 0-71 0,-2-3-65 0,14 3-84 0,5 0-135 16,8 0-67-16,6-4-28 0,7 4 29 0</inkml:trace>
  <inkml:trace contextRef="#ctx0" brushRef="#br0" timeOffset="156385.15">7781 13624 222 0,'-13'-3'524'15,"0"3"-51"-15,1-4-131 0,4 4-95 0,-4 0-47 0,5-5-26 16,0 5-15-16,1 0-10 0,6 0-14 0,0 0-14 0,0 0-22 15,6 0-25-15,1 5-25 0,6-5-22 0,1 4-13 16,5-4-7-16,13 3-3 0,1-3-1 0,6 5-2 16,6-5 2-16,-6 2-1 0,14-2-1 0,-7 4 0 0,-1-4 0 15,7 4 1-15,-7-4-1 0,-5 0-1 0,5 0 0 0,-6 0 0 16,1 0 0-16,-2 0 0 0,-5-4 1 0,0 4 2 0,-7-4 10 16,0 4 10-16,-7-2 17 0,-5 2 20 0,-2-5 20 15,2 5 19-15,-8-3 12 0,1 3 5 0,-1-4-1 16,-6 4-5-16,0-5-13 0,0 5-17 0,0-3-18 0,0 0-18 15,0-1-12-15,-6 0-12 0,-1 4-16 0,1-3-26 0,6 3-50 16,-6-4-73-16,-2 4-81 0,8-4-76 0,0 0-114 16,0 1-175-16,8-1-83 0,4 1-37 0,1-1 12 0</inkml:trace>
  <inkml:trace contextRef="#ctx0" brushRef="#br0" timeOffset="157213.07">9371 13254 35 0,'-6'0'165'0,"-7"0"-14"0,13 0-19 0,-7 0-21 0,1 0-24 16,6 0-19-16,-7 0-13 0,7 0-12 0,-6 0-3 15,6 0-3-15,-7 0-2 0,0 0 0 0,1 0 0 0,6 0-1 16,-6 0-2-16,-1 0 0 0,7 0-2 0,-7 0-3 0,1 0 2 15,-1 0-1-15,1 0 0 0,0 0-2 0,-1 0 2 16,-1 0-2-16,3 0 0 0,-1 0 0 0,-8 0 1 0,8 0-1 16,-1 0 0-16,-6 0 0 0,7 0 1 0,-7 0 1 0,-1 0 5 15,2 0 4-15,-2 0 5 0,2 0 6 0,-1-3 5 16,-2 3 7-16,4 0 5 0,-3 0 5 0,8-4 4 0,0 4 3 16,-8 0 7-16,1-4 4 0,7 4 3 0,0 0 6 15,6-4 3-15,-8 4 0 0,8 0-4 0,-7 0-7 16,7 0-12-16,0 0-12 0,0 0-12 0,0 0-12 0,0 4-14 15,-5-4-9-15,5 4-7 0,-6 0-2 0,6-1-3 0,-9 4 0 16,4-2 2-16,5 5 10 0,-6-3 18 0,-1 5 4 16,1-2 5-16,6 5 4 0,-7-1 7 0,0 2 4 0,7 2 1 15,-6-4-8-15,0 5-17 0,6-2 0 0,0 2-2 16,0-1-7-16,0 1-5 0,0 3-5 0,6-4-2 0,-6 1 3 16,6 2-3-16,-6-2-4 0,0 3-2 0,7-5 0 0,-7 2-3 15,7-4-1-15,-7 4 0 0,0-5-4 0,0 1 0 16,0-1 8-16,0 1-4 0,0-5-2 0,6 2 1 0,-6-1-3 15,0-3 2-15,7-1 0 0,-7 1-1 0,0-6-5 0,0 6 5 16,0-4 3-16,0-4 2 0,0 3 4 0,6 1 5 16,-6-4 6-16,0 0 7 0,0 0 3 0,0 0 4 0,0 0 1 15,0 0 1-15,0-4-1 0,0 4-6 0,0-3-5 16,-6-1-9-16,6 0-7 0,0 0-15 0,0-2-19 0,0-2-33 16,0 0-44-16,0 1-50 0,0 0-48 0,0 0-42 0,0-4-35 15,6 3-20-15,-1-3-12 0,10 0 6 0,-3 1 17 16,8-5 22-16,0 3 8 0,-1-2-15 0,1 3-40 0,0-3-61 15,-1 2-37-15</inkml:trace>
  <inkml:trace contextRef="#ctx0" brushRef="#br0" timeOffset="157619.24">9671 13387 356 0,'6'-5'386'0,"0"5"-92"0,-6-3-98 0,8 3-68 16,-8 0-43-16,0-4-25 0,-8 4-13 0,8 4-7 0,-12-4-5 15,6 3-3-15,-8 2-3 0,-5-3-3 0,-7 6-4 0,0-1-1 16,-7 1 0-16,1 3 4 0,-1-4 2 0,-6 4 3 16,6-4 3-16,-6 4 5 0,0 1 6 0,0-6 4 15,13 6 4-15,-6-5 1 0,5 0-1 0,8 0 1 0,0-3-1 16,-1 4-3-16,6-5-4 0,8 1-6 0,0-4-7 0,-2 4-4 16,3 0-6-16,5-4-3 0,0 2-4 0,-7 3-1 15,7-5 0-15,0 3 0 0,7 1 1 0,-7-1 1 0,5 1-2 16,3 0 2-16,-2 0 0 0,0-1 1 0,8 1 0 15,-8 3 0-15,8 0 2 0,5-3-1 0,0 3 2 0,-6 1 0 16,12-2-1-16,-4 6 0 0,5-5-3 0,-7 1-1 0,8 3-2 16,-1-3-4-16,0 2 0 0,0-3-2 0,0 5-2 15,0-5-1-15,-8 0-1 0,3 4 0 0,-2-4-1 0,-5 1 1 16,-2-2-1-16,8 3 0 0,-7-6 0 0,1 4 0 0,-2 0-2 16,-6-2 2-16,2-2-1 0,4 1-1 0,-5 0 0 15,-1 0 0-15,1-2 0 0,-7 2 0 0,7-4-6 0,-1 4-14 16,-6-4-23-16,0 0-29 0,6 4-34 0,-6-4-35 15,6 0-40-15,8-4-70 0,-1 4-125 0,0-8-87 0,6 6-49 16,1-6-17-16</inkml:trace>
  <inkml:trace contextRef="#ctx0" brushRef="#br0" timeOffset="158056.63">10309 13375 389 0,'-6'-3'482'0,"0"-1"-115"15,6 0-139-15,-7 4-85 0,7-4-44 0,0 4-28 0,0 0-16 16,0 0-8-16,0 0-10 0,0 0-8 0,0 4-8 0,0 4-6 15,0-5-3-15,0 9 2 0,0-2 7 0,0 1 8 16,0 4 7-16,7-5 6 0,-7 5 5 0,0 3 5 0,6-3 1 16,-6 4 2-16,0-1-5 0,0 1-7 0,0 2-3 15,6-3-6-15,-6 1-3 0,0-2-4 0,7 0-5 0,0 0-3 16,-1-3-2-16,1 1 2 0,5-3-1 0,1-2 0 16,-6 1 2-16,5-3 6 0,2-1 7 0,6 0 13 0,-7-4 17 15,7 6 16-15,-8-9 23 0,8 0 22 0,-8 0 18 0,2-4 9 16,5-1 1-16,-5-1-5 0,5-5-4 0,1-1-11 15,0-2-15-15,-1-1-19 0,0-2-19 0,-6-6-12 0,7 5-9 16,-7-4-10-16,6-4-10 0,-12 4-11 0,13-3-5 16,-15-1-2-16,9 1-1 0,-7-5-3 0,6 5 0 0,-7-2-3 15,7 2-3-15,-6 0-3 0,-1-2-12 0,0 2-12 16,2 4-19-16,-2 2-29 0,0 1-52 0,7-1-77 0,-7 5-80 16,8 2-72-16,-1 2-81 0,0 2-122 0,7 1-97 0,5 3-56 15,-11 4 0-15</inkml:trace>
  <inkml:trace contextRef="#ctx0" brushRef="#br0" timeOffset="159009.57">10394 14137 323 0,'-6'-3'369'0,"-2"3"-83"0,8-4-85 15,-6-1-68-15,6 2-40 0,0 3-21 0,-6-3-8 16,6-1-2-16,0 4-4 0,0-4-5 0,6 4-7 0,-6-3-5 16,6 0-4-16,2-2-4 0,-2 1-1 0,1 1-3 0,-1-1 1 15,1 1 4-15,6-1 5 0,-1-3 7 0,-4 3 12 16,4 0 12-16,-5 1 10 0,6-2 11 0,-1 3 8 15,-5-3 6-15,7 3 7 0,-2-2 3 0,-5 0-3 0,0 0-10 16,6 0-9-16,-7 0-11 0,0 4-9 0,1-3-12 0,-7 3-14 16,7 0-14-16,-7 0-11 0,6 0-7 0,0 0-7 0,-6 3-4 15,8-3-4-15,-8 4 0 0,5 0 1 0,2 0-5 16,-7 4 7-16,7-6 2 0,-7 5 1 0,5 5 3 16,-5-4 1-16,0-1 1 0,8 3-2 0,-8 2 5 0,6-1-3 15,-6-5 0-15,0 6-2 0,7-1-1 0,-7 0-2 0,0 0-1 16,0 3 2-16,-7-3-1 0,7 1-3 0,0-5 0 15,-6 0-1-15,6 1-2 0,-8-1 3 0,8 0 0 0,0-4 1 16,0 2 5-16,0-2 6 0,0-3 7 0,0 4 13 0,0-4 16 16,0 0 16-16,0 0 11 0,-5 0 13 0,5-4 1 15,0 1 1-15,0-2-5 0,5-1-10 0,-5-2-12 0,8 1-14 16,-2-4-11-16,1 4-13 0,-1-8-6 0,0 3-5 16,8 2-4-16,-8-1-3 0,1-4-4 0,0 5-3 0,5-2 0 15,-5-2-1-15,-2 6-1 0,10 1 0 0,-10 0 0 0,2 0 0 16,0-1-1-16,0 4 0 0,6 1-1 0,-7-2 1 15,7 5-1-15,-13-2 0 0,7 2-4 0,-1 0 2 0,-6 2 2 16,0 3 0-16,6-2 0 0,-6 1 1 0,8 0 0 16,-8 3 0-16,0 0 1 0,6 0 0 0,-6 2-1 0,6 1 2 15,-6-3-1-15,0 1-3 0,7-1 1 0,-1 0 2 0,-6 0-1 16,13-3 1-16,-6 0-1 0,-2 0 0 0,3-1 0 16,5 1 0-16,-7-4 1 0,8 0-1 0,-2 0 2 0,8-4 1 15,-2-3-1-15,9 3 0 0,-7-3 2 0,13 0-1 16,-7 0-1-16,-1-5-1 0,-6 1-2 0,8 5-2 0,0-6 1 15,-8 5 1-15,-1-4-2 0,-3 3 0 0,4 0-1 0,-6 1 1 16,0 5 2-16,-7-2 0 0,2 0-1 0,-2 0 0 16,0 0 1-16,1 4-1 0,0 0 0 0,-7 0 0 0,0 0-3 15,6 0 1-15,-6 4 2 0,0 0-1 0,0 4 3 16,0-1-1-16,-6 0 1 0,6 0 1 0,-7 8 1 0,0-5 2 16,1 2-3-16,6 2 0 0,-6-2-2 0,-2 2 1 0,2 1 0 15,0 0-1-15,-1-1-1 0,1 1 1 0,-1 3 1 16,7-3-1-16,-6-4-1 0,6 3-5 0,-8 1-7 0,8-4-12 15,0-1-26-15,0 2-41 0,0-1-56 0,0-5-60 16,0 2-59-16,8-4-47 0,-2 4-41 0,14-5-41 0,-8-3-48 16,8 0-86-16,0 0-39 0,-1-8-2 0,6 5 26 0</inkml:trace>
  <inkml:trace contextRef="#ctx0" brushRef="#br0" timeOffset="159259.47">11639 14105 102 0,'0'0'483'0,"-6"3"-48"0,-2 0-138 0,2 5-114 15,0-2-66-15,-1 3-33 0,-6 1-9 0,0 1-3 16,7 0-1-16,-8 3-2 0,8 1-3 0,-7-1-3 0,6 6-6 16,1-3-6-16,-1 2-8 0,-5-4-8 0,5 4-3 0,0-2-5 15,1 2-3-15,0-1-3 0,-1-4-3 0,7 5-6 16,-7-4-5-16,7 4-1 0,-6-5-3 0,6 1-3 0,0-5-10 15,0 1-16-15,0 1-19 0,0-1-23 0,0-4-22 16,6 0-20-16,-6-3-21 0,7-1-23 0,-7 1-24 0,7-4-34 16,-1-4-47-16,7 1-79 0,-6-4-57 0,-1-2-26 0</inkml:trace>
  <inkml:trace contextRef="#ctx0" brushRef="#br0" timeOffset="159493.79">11580 14096 251 0,'5'-10'486'0,"3"-5"-83"16,-8 8-143-16,13-5-103 0,-6 2-58 0,5 2-33 16,2 1-15-16,6 3-11 0,-8-3-5 0,8 7-6 15,-1-3-2-15,1 3-7 0,0 0-5 0,-1 0-7 0,7 3-1 16,-6 2-1-16,-1 1 1 0,-6 1 0 0,0 1 2 0,1 0 1 16,-8-1-1-16,-6 3 3 0,0 2 0 0,-6 2-1 0,-8-2 1 15,1 2-3-15,-13 1 0 0,6-1-1 0,-6-3-3 16,1 3-8-16,-1 1-10 0,-7-3-15 0,7-3-19 15,0 7-21-15,6-5-28 0,-6-1-44 0,13-2-69 0,1 3-118 16,-2-7-70-16,8 3-47 0</inkml:trace>
  <inkml:trace contextRef="#ctx0" brushRef="#br0" timeOffset="159884.31">11854 14415 15 0,'-7'-3'489'16,"1"3"-33"-16,-1 0-126 0,7 0-114 0,0 0-69 0,0 0-38 16,0 0-22-16,0 0-11 0,0 0-9 0,7 0-7 0,-1 0-9 15,7 0-11-15,1 0-9 0,-2 0-10 0,1 3-5 16,7-3-3-16,-7 5 0 0,6-5 0 0,-5 2-2 0,-8 2-2 15,7 0-2-15,-7 0-1 0,-6 3 0 0,0-3 1 16,-6 2-3-16,-1 6 1 0,-5-5 0 0,4 5 0 0,-4-1-1 16,-1 0 0-16,0-1-8 0,0 1-3 0,6 0-3 0,7 0-5 15,0 0-4-15,7 1-2 0,0-5-3 0,5 3-1 16,2 2 4-16,4-4 2 0,2-1 4 0,0 3 4 16,-1-6 3-16,1 4 3 0,0-1 3 0,-7-5 2 0,-1 7 0 15,-5-6 0-15,0 4 0 0,-7-3 0 0,0 0 2 0,0 0-1 16,-7 3 0-16,-6 1-1 0,0-6 1 0,-6 6-1 0,0-4-8 15,-8 3-10-15,7-3-14 0,-6 3-16 0,7 0-20 16,-7-3-25-16,0-1-37 0,6-3-58 0,1 0-96 16,-1 0-102-16,7-3-52 0</inkml:trace>
  <inkml:trace contextRef="#ctx0" brushRef="#br0" timeOffset="160165.51">12968 13771 450 0,'7'-4'464'0,"-1"4"-130"0,0-3-131 0,8-2-79 15,5 5-43-15,-6-3-22 0,14-1-10 0,-9 0-7 16,15 4-2-16,-1-3-3 0,7 3-9 0,1-3-8 0,6 3-7 16,-2 0-4-16,10 0-19 0,-9-4-25 0,1 4-26 15,-1 0-36-15,-5 0-51 0,5 0-90 0,-13 0-135 0,-5 0-73 16,-7 4-29-16</inkml:trace>
  <inkml:trace contextRef="#ctx0" brushRef="#br0" timeOffset="160290.47">13020 13946 207 0,'-33'8'465'16,"14"-4"-101"-16,-1-1-134 0,8 1-85 0,-3-4-44 0,4 4-20 16,4-4-13-16,7 0-7 0,0 0-7 0,13 0-10 0,7 0-15 15,12-4-22-15,7 0-27 0,5 1-32 0,16-1-45 16,-1-4-78-16,6 1-162 0,7-3-82 0,-1-2-43 0</inkml:trace>
  <inkml:trace contextRef="#ctx0" brushRef="#br0" timeOffset="161087.17">14714 13533 195 0,'0'0'202'0,"0"0"-44"16,0 0-34-16,0 0-30 0,0-4-20 0,6 4-15 16,-6-4-9-16,8 1-6 0,-2-1-3 0,-6 0-2 0,6 0 1 15,-6 2 2-15,7-3 0 0,-7 2 0 0,6-1 4 0,-6-1 2 16,0 3 3-16,0-2 2 0,0 0 3 0,-6 0 5 16,6 1 8-16,-7 0 4 0,7-2 4 0,-6 1 4 0,0 1 4 15,-2-1 5-15,2 1 3 0,6-1 1 0,-6 4 0 16,0-3 0-16,-1-1 1 0,7 4 0 0,0-4-2 0,-8 0-1 15,8 4-4-15,-5-3-5 0,-2 3-4 0,0 0-7 0,-6 0-9 16,1 0-7-16,-2 3-5 0,-11 1-3 0,-1 0 0 16,-7 3 3-16,-7 0 2 0,2 4 4 0,-2 0 8 0,-5 1 5 15,0-1 0-15,-1-1-2 0,7 5-4 0,0-3-9 16,6 2-6-16,1 1-10 0,-2-5-9 0,9 5-8 0,5 0-5 16,6-4-7-16,2 3-3 0,6-2 0 0,-1-1-4 0,7-5 0 15,0 2-2-15,7-1-2 0,-1 1 0 0,6-1 1 16,2-3-2-16,-1-1-1 0,0 1 0 0,0-4 1 0,1 3 2 15,-2-3 0-15,2 4-1 0,-1 0 1 0,-1-4-3 16,1 4 2-16,-6 3-1 0,5-3 0 0,2 2-3 0,-7 3 1 16,6 1 0-16,0 2 3 0,-1-1-3 0,8-1-6 15,0 1-5-15,6 4-7 0,0-4-5 0,0 0-3 0,0 0-1 16,6-1-1-16,1 2 2 0,-7-5 6 0,7-3 6 0,-8 3 10 16,8-3 4-16,-6-4 3 0,5 0 1 0,1-4 4 15,-1 0 4-15,-6 1 6 0,7-5 7 0,-1 2 4 0,-5-6 7 16,-1 1 10-16,0 0 5 0,-1-3 3 0,1-1 6 15,-6 4 2-15,-6-7-2 0,-2 3-1 0,-5 1-4 0,-1-1-5 16,-6 0-6-16,0-3-3 0,0 3-5 0,0 1-7 0,-6-1-3 16,6 4-3-16,-7-4-5 0,1 3-2 0,0 2-3 0,-1-1-2 15,0 0-5-15,7 4-5 0,-6 0-8 0,0-1-9 16,-2 1-15-16,1 3-27 0,7-4-55 0,-12 8-73 16,5-2-67-16,1 2-58 0,0 2-44 0,6-2-50 0,0 5-65 15,0-2-102-15,0 1-31 0,0-1 13 0,0 5 33 0</inkml:trace>
  <inkml:trace contextRef="#ctx0" brushRef="#br0" timeOffset="161571.44">15255 13690 231 0,'-6'0'280'0,"6"0"-55"0,0 0-48 0,0 0-42 0,0 0-34 16,0 0-23-16,-6 0-17 0,6 0-8 0,0 0-6 15,0 0-3-15,0 0-1 0,-8 0 1 0,8 0 1 0,0 0 1 16,0 0-1-16,0 0-3 0,-6 0-1 0,6 0-1 0,0 0-2 15,0 0-1-15,0 0-4 0,-6 0-1 0,6 4-4 16,-7-4 2-16,7 0-3 0,0 0-2 0,-6 3-2 0,-1 1 2 16,7-4 1-16,-7 3 4 0,1 5 3 0,-7-4 6 15,0 3 5-15,-1 3 5 0,2 2 6 0,-1-1 1 0,-7 0 0 16,0 3-3-16,8 1-4 0,-8 0-7 0,1 3-5 0,-1-3-8 16,7 4-8-16,-7-5-4 0,8 5-5 0,-8-1-3 15,6-3-2-15,2 2-2 0,-2-2-1 0,2-1-1 0,-1 1 0 16,7-4-1-16,-2 4-1 0,-4-4 1 0,12-4 0 15,-7 5 1-15,0-6-2 0,7-1 1 0,0 2 2 0,0-4-1 16,7 1 3-16,-7 0 0 0,7 0 2 0,-1-4 2 0,8 3 1 16,-2-3 1-16,7 0 0 0,0 0-1 0,8 0-2 15,6-3-1-15,7-1-2 0,-8 0-2 0,13 4-5 16,-6-7-11-16,7 2-22 0,-1 3-32 0,-5-5-34 0,11 3-38 16,2-4-34-16,-7 4-52 0,5-7-88 0,-6 4-139 0,2 0-64 15,-1-4-15-15</inkml:trace>
  <inkml:trace contextRef="#ctx0" brushRef="#br0" timeOffset="162133.81">15718 13854 153 0,'-7'-3'433'0,"1"0"-74"0,0 3-91 16,-2-4-76-16,2 0-50 0,0 1-26 0,-1 3-11 0,1-4-4 16,-1 4-4-16,1-4-5 0,-1 4-6 0,7-4-10 15,-6 4-7-15,6 0-10 0,0 0-8 0,0 0-6 0,0-3-4 16,0 3-1-16,0 0-2 0,0 0 3 0,6 0 0 0,-6-4 1 15,7 4 1-15,-1 0 4 0,1-3 4 0,-1 3 4 16,1-4 4-16,5 4 2 0,2-3 2 0,-8-1 3 16,7 4 2-16,0-4-2 0,-6 4-8 0,6-4-9 0,0 1-7 15,-7 3-7-15,8 0-9 0,-8 0-7 0,7 0-7 0,0 3-5 16,-6 1-4-16,5 0 0 0,-12 0-2 0,8 3 3 16,-8 0 1-16,-8 0 2 0,2 4 1 0,-7-3 10 0,-7 2-4 15,-6 1-3-15,7 0-1 0,-1 1-3 0,1-2-3 16,-8 2-1-16,15-5-1 0,-8 4-11 0,1-4 3 0,5 0 4 15,8 1-1-15,-7-1 2 0,13 1 4 0,0-5-3 0,0 0-4 16,7 6 3-16,-1-6-2 0,7 0-1 0,7 1 0 16,-1 0-5-16,0 3-6 0,1-3-6 0,0 0-3 0,6-1-4 15,-7 4-4-15,1 0-9 0,-7-3-5 0,0 4 1 16,0 0 2-16,-7 1 6 0,2-1 4 0,-8 4 7 0,-8-2 5 16,2 1 8-16,-7 0 8 0,-7 0 1 0,1 1 4 0,-7-2 4 15,0 1 3-15,0 0 2 0,-7 1 5 0,1-2 1 16,-1-3 5-16,-6 1 7 0,6-2 2 0,1 2 4 15,-7 0 4-15,6-4 0 0,1-1-4 0,6 1 1 0,-1-4-6 16,1 4-8-16,7-4-24 0,6 0-45 0,0 0-63 0,6 0-65 16,-1-4-66-16,16 0-97 0,-1 1-167 0,-2-5-84 0,9 4-45 15,-7-4 7-15</inkml:trace>
  <inkml:trace contextRef="#ctx0" brushRef="#br0" timeOffset="170147.54">21498 9339 73 0,'0'0'234'0,"-7"-5"-35"0,7 5-34 0,-7-3-37 15,1 3-30-15,0-4-25 0,-1 4-21 0,7-3-9 16,-7 3-5-16,1-5-5 0,-2 5 0 0,3-3 0 0,-1 3-2 16,6-4-2-16,0 4-3 0,-7-4 0 0,7 4-2 0,-7-3 0 15,7 3-1-15,0-3-1 0,0 3-1 0,0-5 0 16,0 5 0-16,0-4 0 0,0 4 1 0,0-3 2 15,0 3 0-15,-6 0-3 0,6 0 1 0,0 0-2 0,0 0-4 16,-6 0-2-16,6 0-2 0,-8 3-1 0,2 1-1 0,-7 4 1 16,0 3-1-16,0-3 0 0,-8 2 1 0,10 5 0 15,-9 0-1-15,1-4-3 0,-1 3 0 0,0 4-4 0,1-2 1 16,6-2-1-16,0 1 0 0,-2-1-2 0,4 1 0 0,4-5 1 16,0 5 0-16,1-3 0 0,0-2-3 0,-1 1 2 15,7-3-1-15,0-1 1 0,7-3 0 0,-1 2 0 0,0-1 0 16,1-5 2-16,0 4 3 0,4-4 1 0,-11 0 1 15,15-4 3-15,-2-1 4 0,0-1 3 0,6-2 3 0,7 2 0 16,0-6 1-16,-7 1 2 0,0 0 1 0,2 0 0 0,-1-3 2 16,-1 3 0-16,1-3 0 0,-7-3 2 0,5 3-1 15,-4-1-1-15,0 1-1 0,-2-1 0 0,-5 0 0 0,6 1-3 16,-7 3 0-16,1-3-3 0,-7 2 0 0,0 1 0 16,7 5-3-16,-7-6-4 0,6 8-3 0,-6-3-4 0,0 4-3 15,7-1-3-15,-7 4-3 0,6 0 0 0,-6 0-2 0,6 0 0 16,2 0 0-16,-2 4 0 0,5 3 1 0,-3-4 0 15,5 1-3-15,0 3-4 0,7 1-6 0,-8 3-8 16,8-3-10-16,0-1-10 0,-7 1-8 0,7 2-10 0,-1-3-7 16,1 5-10-16,-1-2-11 0,-6-3-6 0,7 5-6 0,-7-2-10 15,0 1-22-15,6-3-35 0,-13 3-57 0,2-5-90 0,-2 3-62 16</inkml:trace>
  <inkml:trace contextRef="#ctx0" brushRef="#br0" timeOffset="170553.7">21680 9433 147 0,'0'0'146'0,"7"0"-27"0,-7 0-24 0,0 0-19 16,0 0-15-16,0 0-9 0,6 4-6 0,-6-4-4 15,6 0 0-15,-6 3 0 0,7 0-3 0,-7-3-2 0,0 5-4 16,7-1-5-16,-7-1-4 0,6-3-3 0,-6 7-4 15,0-3-2-15,0-1-3 0,0 2 0 0,0-2-5 0,0 1 0 16,0 0-1-16,0 2-4 0,0-1 1 0,0 2 0 0,0-4-2 16,6 5-1-16,-6-4 2 0,0 3-2 0,7-4-1 15,-7 4-4-15,7-3-9 0,-1 4-10 0,1-5-15 0,-1 5-19 16,0-5-30-16,1 5-41 0,0-4-49 0,-7 4-66 16,0-6-75-16</inkml:trace>
  <inkml:trace contextRef="#ctx0" brushRef="#br0" timeOffset="170678.67">21634 9715 6 0,'0'4'281'0,"0"-4"-50"0,0 0-57 0,0 0-56 16,6 0-55-16,2 0-54 0,4-4-60 0,1 4-68 0,-6 0-95 15,6-4-88-15</inkml:trace>
  <inkml:trace contextRef="#ctx0" brushRef="#br0" timeOffset="170819.29">21582 9858 210 0,'-8'3'301'0,"8"-3"-88"0,-5 4-76 16,5 0-60-16,5-4-36 0,3 4-29 0,5-4-28 15,7 3-36-15,5-3-63 0,2 0-104 0,5 5-82 0</inkml:trace>
  <inkml:trace contextRef="#ctx0" brushRef="#br0" timeOffset="170959.87">21810 10161 218 0,'0'0'258'16,"13"0"-111"-16,-6 0-118 0,6-2-128 0,7 2-141 0</inkml:trace>
  <inkml:trace contextRef="#ctx0" brushRef="#br0" timeOffset="171100.44">21790 10426 2 0,'-12'4'349'16,"5"3"-95"-16,0-4-112 0,7 1-109 0,0-4-108 15,7 0-146-15,0 3-91 0</inkml:trace>
  <inkml:trace contextRef="#ctx0" brushRef="#br0" timeOffset="171241.04">21557 10789 199 0,'-14'4'413'15,"1"3"-134"-15,7-4-139 0,-1-3-89 0,14 4-67 0,-1-1-55 16,7-3-75-16,1 0-123 0,-2 0-78 0</inkml:trace>
  <inkml:trace contextRef="#ctx0" brushRef="#br0" timeOffset="171381.63">21472 11071 104 0,'-14'7'427'0,"0"0"-108"0,9-3-142 16,-1 3-94-16,6-3-59 0,0 0-43 0,0-1-38 0,6 0-43 16,-1 2-63-16,9-2-88 0,-7 1-74 0</inkml:trace>
  <inkml:trace contextRef="#ctx0" brushRef="#br0" timeOffset="171522.22">21549 11290 104 0,'-6'8'338'0,"0"-5"-82"15,-1 1-86-15,1 4-68 0,-1-6-43 0,7 4-24 16,-7-4-14-16,7 2-13 0,7-1-13 0,-7 2-17 16,7-2-22-16,-1-3-27 0,7 4-29 0,-7-4-35 0,8 4-35 15,-3-4-29-15,-3 4-18 0</inkml:trace>
  <inkml:trace contextRef="#ctx0" brushRef="#br0" timeOffset="171631.57">21680 11389 9 0,'13'4'232'0,"-7"0"-4"0,1-1-21 15,-7 2-41-15,0-3-45 0,0 2-41 0,0 0-26 0,0-4-15 16,0 4-9-16,0-1-5 0,0-3-5 0,0 4-1 15,0-4-2-15,0 4-1 0,7-4-3 0,-7 4-6 0,6-4-8 16,0 2-9-16,1-2-13 0,0 6-15 0,6-6-18 0,-1 0-25 16,2 0-32-16,6 0-38 0,-8 0-41 0,1 2-33 15,0-2-13-15</inkml:trace>
  <inkml:trace contextRef="#ctx0" brushRef="#br0" timeOffset="171756.57">21869 11492 171 0,'0'8'235'0,"0"-5"-25"0,-6 1-42 15,6 3-45-15,0-3-41 0,0-1-24 0,0 2-16 0,0-2-8 16,0 0-2-16,0 1-4 0,0 0-3 0,0-1-1 15,0 1-3-15,0 0-1 0,6 0-6 0,0-1-7 0,1 1-9 16,6-4-11-16,-6 3-13 0,12 1-21 0,0-1-27 16,-5-3-40-16,5 0-45 0,1 4-65 0,-8-4-83 0</inkml:trace>
  <inkml:trace contextRef="#ctx0" brushRef="#br0" timeOffset="171928.37">22013 11676 7 0,'-14'6'391'0,"8"-2"-74"0,-7 3-94 16,-1-3-85-16,8 4-50 0,0-5-26 0,-2 1-14 15,2-1-7-15,0 1-5 0,0-1-3 0,-1 1-5 0,7 0-5 16,-7 0-6-16,7-4-6 0,0 8-9 0,7-8-10 16,-7 3-9-16,7 0-11 0,-1 0-8 0,0 5-10 0,-6-4-15 15,14 4-17-15,-14-5-15 0,6 5-18 0,-6-1-16 0,-6 4-18 16,-2 0-22-16,-4 0-29 0,-8 0-23 0</inkml:trace>
  <inkml:trace contextRef="#ctx0" brushRef="#br0" timeOffset="172147.07">21687 12019 169 0,'-14'11'212'0,"1"0"-19"15,1-4-29-15,-2 5-40 0,2-4-43 0,5-1-30 0,0 3-16 16,1-2-11-16,6-4-10 0,0 3-7 0,0 1-6 16,6-6-7-16,1 6-9 0,6-4-11 0,-7 3-15 0,0-3-12 15,2 2-12-15,-2-1-8 0,-6 2-2 0,6 0 4 16,-6 4 7-16,0-4 11 0,0 2 15 0,0 0 13 0,0 3 16 16,0-4 18-16,0 2 19 0,0 1 12 0,0 0 8 0,0 1 7 15,0-2 6-15,0 1 7 0,0-3 1 0,0 2-8 16,0 1-9-16,7-3-4 0,-7 3-2 0,6-3-5 0,-6 1-7 15,7-1-5-15,-7 4-4 0,7-1-4 0,-1 0-3 16,-6 0-7-16,6 0-7 0,-6-4-7 0,7 4-7 0,-7 0-8 16,7 0-7-16,5-3-9 0,-5 2-19 0,6-3-18 0,6 5-22 15,-5-5-23-15,-2 1-18 0,8-1-26 0,0 0-25 16,-1-4-23-16</inkml:trace>
  <inkml:trace contextRef="#ctx0" brushRef="#br0" timeOffset="172443.91">22019 12609 22 0,'6'8'265'0,"1"2"-24"16,-1-3-34-16,1-2-49 0,-7 2-49 0,6 1-36 0,-6-5-27 15,7 4-13-15,-1-3-10 0,1 3-3 0,-1-3-8 16,1 0-4-16,5-1-2 0,-4 1-5 0,-2 0-3 0,0-1-6 16,1 0-7-16,6 2-7 0,-6-5-4 0,-1 4-4 15,0-4-3-15,8 0 0 0,-8 3 0 0,0-3 5 0,0 0 6 16,8 0 8-16,-14 0 7 0,6 3 8 0,-6-3 6 0,7 0 6 16,-7 0 9-16,6 4 5 0,-6-4 3 0,0 4 4 15,0-1-2-15,0-3-1 0,-6 4-1 0,6 0-1 0,-7 0-4 16,7-1-2-16,0 2-5 0,-6-3-5 0,6 2-2 15,-6 3-3-15,-2-3-3 0,8 4 0 0,-6-4-4 0,6 3-1 16,-6 0 0-16,0-4 0 0,6 5 1 0,-6-1 0 0,-2-3 0 16,2 3-1-16,0 1-1 0,6-1-1 0,-7 0 2 15,0 0-1-15,1 5-6 0,6-5-3 0,0 3-1 16,-7-2-7-16,7 4-5 0,-6-3-10 0,6-1-18 0,0 0-21 16,6-1-31-16,-6-3-47 0,0 3-65 0,-6-4-83 0</inkml:trace>
  <inkml:trace contextRef="#ctx0" brushRef="#br0" timeOffset="172818.79">21908 12818 161 0,'0'-7'470'0,"0"0"-85"0,-6 3-125 16,6-4-98-16,0 5-55 0,0-2-30 0,0 3-14 0,0-2-7 16,0 1-5-16,0 3-4 0,0-4-5 0,6 4-5 0,-6 0-6 15,0 0-6-15,6 4-6 0,1-4-7 0,0 3-4 16,-1 3-1-16,0-1 1 0,0 2 1 0,2 4 4 16,4 0 2-16,-5 1 3 0,0 2 3 0,-7 1 1 0,6 2 1 15,1-2-1-15,-7 3 1 0,0 1-1 0,0 4-3 0,0-6-3 16,0 2-3-16,0-1-2 0,-7 1 0 0,7-2-2 15,-6-3-3-15,12 3-2 0,1-7 1 0,-7 1 6 0,6-3 20 16,0-5 32-16,2 1 40 0,-2-4 32 0,0 0 24 16,7-4 21-16,7-7 17 0,6 0 7 0,0-4-9 0,7 1-23 15,5-5-33-15,-5 1-28 0,7-4-20 0,-8-4-20 0,7 4-19 16,0-7-12-16,0 3-18 0,1-3-28 0,-2 0-60 16,-5 0-93-16,6-4-95 0,-7-4-110 0,8 0-195 0,-14-3-89 15,-1-4-71-15,-17 0-34 0,-3-7 24 0</inkml:trace>
  <inkml:trace contextRef="#ctx0" brushRef="#br0" timeOffset="174209.09">21257 9228 227 0,'-14'0'209'0,"-5"0"-40"0,6-4-38 0,-6 4-29 0,5 0-23 16,1-4-16-16,0 4-10 0,0 0-7 0,0-2-5 0,0-3-5 16,0 2-4-16,0 3-5 0,-1-4-4 0,2 1-5 15,-7-1-3-15,-1 0-2 0,0 4-2 0,1-4-2 0,5 1 2 16,-4-1-1-16,-9 4 3 0,14-3 0 0,-14-2-2 16,9 3-1-16,-9 2 3 0,7-5 0 0,-6 1 2 0,-6 1 1 15,-1-1 4-15,1 1 3 0,-13-1 3 0,4 4 0 0,3-4-1 16,-7 1 2-16,5 3 1 0,-5-4-1 0,6 4-4 15,-7-4-4-15,7 4-1 0,-7 0-2 0,1 0-2 16,-1 0-5-16,1 0-2 0,-1 0-2 0,-6 0-3 0,0 4 1 16,-1-4 0-16,-5 4-2 0,5-1 2 0,-4 1 0 0,4-4 3 15,1 4 1-15,7-1 1 0,-1 1-1 0,7-4 1 0,0 3 1 16,4 1-2-16,11 1 0 0,-2-3-1 0,0 3-2 16,6-2-3-16,-6 1 1 0,13-1-1 0,-7 5 0 15,1-4 0-15,-1-1-1 0,8 1-1 0,-3-1 0 0,4 4 1 16,2-7 0-16,4 4-1 0,-1-4 0 0,6 4 0 0,0-4 1 15,-7 0 0-15,7 4 1 0,0-4-1 0,0 0 0 16,0 0 1-16,-6 0 0 0,6 0 0 0,0 0 0 0,0 0 1 16,0 0-2-16,0 0 0 0,0 0 2 0,0 0 0 15,0 0-1-15,0 0 0 0,0 0 0 0,0 0-1 0,0 0 0 16,0 0 0-16,0 0-2 0,6 0-2 0,-6 0-3 0,7 0-5 16,-7 0-8-16,0 0-8 0,6 0-10 0,-1 3-9 15,4-3-10-15,-3 0-15 0,-1 0-12 0,-5 4-19 0,8-8-27 16,-8 4-52-16,-8 0-82 0,8-3-84 0,-5-1-44 0</inkml:trace>
  <inkml:trace contextRef="#ctx0" brushRef="#br0" timeOffset="174459.03">19204 9099 133 0,'0'-2'413'0,"0"2"-99"0,-7-5-110 0,7 5-86 15,-6 0-52-15,-1 0-27 0,1 0-16 0,-7 5-8 16,-1-3-3-16,-11 2-3 0,4 4-3 0,-10 3 0 0,5 0 1 16,-1 0 0-16,-5 0 0 0,-1-1-1 0,13 1 0 15,-12 1 2-15,13-1 3 0,-7 0 2 0,6-3 0 0,0 2 0 16,7-3 1-16,-7 5-1 0,14-5-1 0,0 0-1 0,6 4-1 16,6-4-3-16,0 0 0 0,8 0 0 0,5-3-2 15,6 4-3-15,9-1-4 0,12-3-10 0,5 4-14 0,9-5-21 16,-2-3-38-16,14 4-83 0,-2-4-135 0,-4-4-84 15,-1 4-40-15</inkml:trace>
  <inkml:trace contextRef="#ctx0" brushRef="#br0" timeOffset="175396.31">17888 9851 109 0,'0'0'137'0,"0"0"-3"0,0 0-9 16,6 0-11-16,-6-4-13 0,0 4-16 0,0 0-10 15,0 0-12-15,0-3-11 0,0 3-11 0,0 0-11 0,6 0-6 16,-6 0-6-16,0 0-1 0,0 0-3 0,0 0-3 0,0 0-1 16,7-4 0-16,-7 4 1 0,0 0-1 0,7 0 3 15,-7-4 0-15,6 4 2 0,-6 0 3 0,0-4 4 16,0 4 2-16,7-3 2 0,-7 3 0 0,0-4 1 0,6 0 1 16,-6 4-1-16,0-3-2 0,6 0-3 0,-6-1-1 0,8-1-1 15,-8 2 1-15,6 0 0 0,-6-1 0 0,0 0 1 0,0-3 3 16,0 7-1-16,6-4 1 0,-6 0 1 0,0 1 0 15,0-2 0-15,0 3-2 0,0 2 0 0,0-4 0 16,0 4 4-16,0-3-1 0,0-1-1 0,-6 0 1 0,6 4-1 16,0-4 1-16,0 0-1 0,0 4 0 0,-6-4 0 0,6 4 1 15,-8 0-1-15,2-3-1 0,6 3-2 0,-6 0-2 16,6 0-4-16,-7 0-3 0,1 0-4 0,-1 0-4 0,0 3-1 16,-5 1-3-16,-2 4 3 0,2-4-2 0,-2 7 1 15,1-4 0-15,-6 4 0 0,6 0 1 0,-7-1-1 0,7 2 1 16,-6-1-1-16,6 4-1 0,-1-5 0 0,8 1 0 0,-7 0 2 15,13 1 1-15,-6-2 0 0,6 2-1 0,0-5 1 16,6 0 1-16,1 0 0 0,5 1-1 0,2-1 0 0,-1-3-2 16,6-1 0-16,1 1 1 0,-1-4-2 0,7 4-1 15,1-4 1-15,-9 0-2 0,9 0 0 0,-7 0 1 0,0 0 1 16,-8-4-3-16,2 4 0 0,-8 0 0 0,7 0 1 0,-13 0 0 16,6 0-1-16,1 0-1 0,-7 0-1 0,6 0 0 15,1 0 0-15,-1 4 2 0,8-4-2 0,-2 4-1 0,2-1 2 16,-1 1 0-16,7-1 1 0,-2 1 0 0,2-1 1 15,7 1 0-15,-1 0-1 0,-1-4 2 0,1 4-1 0,6-4 0 16,-5-4-1-16,5 4 0 0,0-4 0 0,1 0 1 16,1 1-1-16,-9-1 0 0,8-3 0 0,-8 4 0 0,8-5 1 15,-13 1 3-15,0-4 4 0,-2 3 7 0,-3 1 6 0,-3-4 7 16,-5 4 7-16,0-1 7 0,-7 0 4 0,0 2 4 16,0-5 2-16,-7 3 3 0,0 1-2 0,-5 0-3 0,5 0-3 15,-6-1-2-15,0 1-5 0,0-1-5 0,0 2-9 16,-1-3-7-16,2 6-3 0,-1-4-4 0,-1 0-5 0,1 3-6 15,0 0-1-15,7-3-1 0,0 2-9 0,-1 3-16 0,0 2-27 16,7-4-28-16,-6 4-29 0,6-3-30 0,6 3-33 16,-6 0-29-16,7-4-28 0,0 4-34 0,-7-4-62 0,6 0-96 15,-6 4-47-15,-6-4-14 0</inkml:trace>
  <inkml:trace contextRef="#ctx0" brushRef="#br0" timeOffset="175818.11">18864 9719 62 0,'7'0'376'15,"-7"-4"-72"-15,0 4-81 0,7-4-70 0,-7 4-50 0,7-3-29 16,-7 3-18-16,6-4-10 0,-6 4-10 0,0 0-8 0,0 0-6 16,0 4-7-16,0-1-2 0,0 1-5 0,0 0 0 15,0 0 2-15,0 6 1 0,-6-3 2 0,6 1 1 0,-7 4-1 16,0-3 1-16,7 3-1 0,-7-1 1 0,2 0-1 16,5 1 0-16,-8 2 0 0,8 1-1 0,-7-1 0 0,2 1-1 15,-1 0 1-15,6-1-3 0,-7 5-1 0,7-4 0 0,-7 2-2 16,1-2 1-16,6-4 0 0,-7 4 0 0,1 0 1 15,0-5-1-15,-2 2-1 0,8-3-1 0,-6 3 1 16,6-4-1-16,0-1-1 0,0 0 0 0,0-3-1 0,0 4 3 16,0-5 1-16,6-3 2 0,-6 4 3 0,14-4 1 0,-8 3 2 15,7-3 0-15,7-3-2 0,0 3-1 0,12-4-3 0,-6 4-3 16,13-3-13-16,-1-1-18 0,9-4-21 0,-8 5-27 16,7-1-39-16,-7-7-71 0,0 3-134 0,0 0-80 15,-7 2-49-15</inkml:trace>
  <inkml:trace contextRef="#ctx0" brushRef="#br0" timeOffset="176364.86">19165 9921 295 0,'-6'0'278'0,"6"0"-58"0,0 0-54 16,0 0-49-16,0 0-41 0,0-4-20 0,0 4-12 15,0-4-8-15,0 4-1 0,0-3-2 0,0 3-6 0,6 0-1 16,-6-4 2-16,0 0-4 0,6 4-4 0,1-4-2 16,-1 4-1-16,1-4 1 0,6 4 7 0,-7-4-3 0,-1 2-1 15,10 2 1-15,-2-4 2 0,0 1 1 0,6 3 1 0,-5-5-2 16,6 2-4-16,5-1 1 0,-5 0 1 0,0 0-2 16,-2 1-2-16,2 3-5 0,0-4-2 0,-7 4-4 0,-2 0-2 15,-2 0-3-15,-3 4 1 0,-1-1 0 0,-5 1 0 16,-5 0 2-16,-1 3 1 0,-8 1 2 0,2-2 2 0,-2 6-2 15,1-4-1-15,-7 3-1 0,8-1-2 0,-2 1 0 0,2-3-2 16,4 3-1-16,3-4-2 0,-2 0 1 0,7 4-1 16,7-3 0-16,-2-1 0 0,3 1 0 0,-2-2 0 0,8 2 0 15,-8 0 0-15,6-5-1 0,2 3 0 0,-1 2 1 0,-7 0 0 16,8 3-3-16,-2-4 2 0,-7 1 1 0,-5 3 1 16,0-1 0-16,0 2 1 0,-5-2 1 0,-1 1 0 15,0 0 0-15,-8 1-1 0,1-2 0 0,-7 2 1 0,8-1-3 16,-8 0 0-16,1-4 2 0,-1 0-1 0,0 4 2 0,1-4-2 15,-13 1-11-15,6 0-13 0,-7-2-20 0,1-2-29 0,-8 3-53 16,6-3-90-16,-3 0-131 0,-2-4-86 0,5 4-29 16</inkml:trace>
  <inkml:trace contextRef="#ctx0" brushRef="#br0" timeOffset="-78920.19">6308 15104 127 0,'0'-7'276'0,"0"0"-55"0,0 0-64 0,0-1-45 16,0 1-25-16,6-1-10 0,-6 2-9 0,0-2-3 15,0 0-3-15,0 4-2 0,0-3 0 0,0 0-2 16,0-1-1-16,0 1 0 0,0 4 2 0,-6-5 4 0,6 1 5 16,0 3 5-16,-6-3 10 0,6 3 2 0,0-3 2 0,-7 0 0 15,7 3 1-15,-6 0-7 0,6 1-10 0,0 3-11 16,-7 0-17-16,0 0-10 0,7 0-8 0,-5 3-11 0,-2 5-9 16,1 3-5-16,-1-1 0 0,0 9-2 0,-5-1 1 15,4 4 2-15,2 3-1 0,0-2 2 0,0 3 1 0,6-1-1 16,0 1 2-16,0-1 1 0,0-2-1 0,0-1-1 0,6-1-1 15,-6-2 0-15,6-1 0 0,-6-4 0 0,0-3-1 16,6 0 1-16,-6-4 8 0,8-3 11 0,-8 0 18 0,0 0 24 16,6-4 28-16,0 0 24 0,-6-4 12 0,0 0 6 0,7-7-2 15,-7 0-6-15,0 0-11 0,0-7-19 0,0 0-22 16,-7-1-20-16,7-2-11 0,-12 3-3 0,4-5 5 0,-4-2-3 16,-1 3-1-16,-1-4-3 0,2 1-5 0,-2-2-2 15,2 2 1-15,-8-1-4 0,14 1-4 0,-7 0-4 0,6 2-5 16,0 5-1-16,1 4 0 0,6-2-2 0,0 6-6 15,0-1-3-15,0 7-1 0,0-4-4 0,6 5-1 0,8 3 0 16,-1-4-2-16,7 8 2 0,5 3 0 0,1 1 2 0,6-1 1 16,2-3 1-16,-2 2 1 0,7 6 0 0,0-1 0 15,-1 0-2-15,-4 4-3 0,5-1-8 0,-1 1-13 0,-4 3-18 16,5 1-29-16,-6 2-42 0,-1-2-43 0,7 2-45 16,-6 2-42-16,5 3-38 0,2-5-37 0,-1 1-55 0,0 0-110 15,0-4-48-15,1 0-28 0,-8 2 0 0</inkml:trace>
  <inkml:trace contextRef="#ctx0" brushRef="#br0" timeOffset="-77576.75">6178 15071 246 0,'-13'0'233'0,"0"0"-69"0,1 0-60 0,-2 0-35 16,8 0-18-16,-1-3-6 0,7-2-1 0,-6 5 0 0,6-3-1 16,-7 3-2-16,7-6-3 0,0 6-4 0,0-5-2 15,0 2-4-15,-7 3-1 0,7-4-2 0,0 4 2 0,0 0 1 16,0-4 2-16,0 4-1 0,0 0-3 0,0 0 0 0,0 0-4 15,-6 0-1-15,6 0-1 0,0 0-4 0,0 0-2 16,0 0-1-16,0 0 1 0,0 0-6 0,0 4-1 0,0-4-1 16,0 4-1-16,0-4 0 0,6 8 2 0,-6-5 2 15,7 3 1-15,0 6 3 0,-7-4 3 0,6 2 4 0,7 5 1 16,-7-1 2-16,8 1 1 0,-2 3 0 0,2 4 2 16,-2-4 2-16,9 5 0 0,-9-1 0 0,2 3 6 0,5 1-1 15,1-1-1-15,-1 5 1 0,0-5-3 0,8 4 0 0,-8-3-2 16,8 3-2-16,-3-2-3 0,3 2 0 0,-1 0 0 15,7 0-2-15,-1 5 0 0,8-5-2 0,-7 4-3 0,5 0-1 16,1 3-2-16,-6 0-3 0,13 2-3 0,-7 2-1 16,-1 0-1-16,2 0-3 0,-2 4 2 0,2 0-2 0,0 1 1 15,-1-2 0-15,-1 1 0 0,8-1-1 0,0 3 1 0,-8-7 2 16,7 5-2-16,3-3-2 0,-10 2 0 0,6-2-1 16,10 0 0-16,-9-2 2 0,7-2-1 0,-5 3 1 0,-2-3 0 15,-7-1 1-15,9-2-1 0,-9 2 2 0,2-2-1 0,-7 2 1 16,-1-3-1-16,-6 0 2 0,-1 1 1 0,2-2 2 15,-7 5 3-15,0-5-1 0,-1 1 2 0,0 0 1 0,-6-4 0 16,0 5-1-16,0-5 0 0,-7 0-3 0,8-3 2 0,-1 0-2 16,-7-1-2-16,8-3 0 0,-8-4-3 0,8 5-1 0,-8-9-3 15,0 5-15-15,0-4-23 0,8-5-28 0,-2 1-38 0,-5-3-45 16,7-5-77-16,-2 1-150 0,2-4-82 0,-2 0-48 16,-5-4-17-16</inkml:trace>
  <inkml:trace contextRef="#ctx0" brushRef="#br0" timeOffset="-76951.9">7944 17679 149 0,'-6'0'311'0,"-7"-7"-199"0,6 4-221 16,-6-8-155-16</inkml:trace>
  <inkml:trace contextRef="#ctx0" brushRef="#br0" timeOffset="-76373.88">7468 17466 363 0,'-32'0'406'0,"6"0"-136"0,0-2-126 16,0 2-80-16,0 0-43 0,6 0-21 0,-5 0-7 0,11 0 0 15,-6 0 6-15,1 0 11 0,6 0 8 0,0 0 3 0,-1 2 2 16,8-2 0-16,6 0-3 0,-6 0-2 0,-1 0-3 0,7 5-2 16,-6-5 1-16,6 0 2 0,0 0 3 0,0 3-1 0,0-3 0 15,0 0 0-15,0 4-1 0,6-4-2 0,-6 0-3 16,0 3-3-16,7-3 0 0,-1 5 3 0,0-2 2 0,14-3 1 15,-6 4 3-15,-3 0-1 0,9-1 1 0,8 0 1 0,4 2-2 16,1-5-4-16,4 4-2 0,10-1-1 0,-1-3 0 0,12 0 4 16,1 4 4-16,12-4 3 0,2 0 4 0,4-4 5 15,14 4 2-15,1-3 1 0,5-1 1 0,8-1-6 0,5 2 0 16,1-4-4-16,13 3 0 0,0-4-1 0,13 5 4 0,-1-9-1 16,13 6 2-16,9-2 1 0,11-3 0 0,8 0-1 0,11 1-1 15,14-5-2-15,6 1-3 0,15-1 1 0,4-4 0 0,8 1 3 16,6-5-1-16,7 2-1 0,-1 3 0 0,0-1 0 0,-6-3-3 15,0 4-4-15,-5-1-4 0,-2 6-5 0,-6-7-3 16,1 6-4-16,-8-1-4 0,0 4-5 0,-6-4-5 0,1 1-7 16,-15 3-5-16,7-1-4 0,-12 3-3 0,6-7-3 0,-7 5-1 15,1 1 2-15,-1-5 1 0,-5 1 7 0,-1-1 3 0,-7 0 4 16,0-3 6-16,1 3 3 0,-15-6 3 0,3 1 2 16,-15 3 1-16,-6-2 1 0,-6 0 0 0,-14 2 2 0,-8-2 0 15,-9-3 2-15,-16 3 0 0,-12 1-1 0,-14 0 2 0,-6 0 1 16,-19-1 6-16,-7-2 3 0,-13 6 3 0,-19-3 3 15,-7-1 2-15,-19 4 2 0,-8 1 5 0,-19-1-1 0,-5 1-2 16,-15 3-2-16,-12 0 0 0,0 3-2 0,-6 2 2 0,-1 1 3 16,6 2-3-16,13 3 1 0,9 0-3 0,12-4-7 15,5 4-7-15,21 0-9 0,5 0-5 0,14 0-9 0,7 4-7 16,11-4-4-16,10 3-1 0,4 2 4 0,13-3 6 16,8 6 5-16,5-4 2 0,6 3 4 0,10 1 3 0,-3-1 2 15,0 3 2-15,-5 2 0 0,-1-2-2 0,-6 1 0 0,-8 4-1 16,-5 0-1-16,-13-1-2 0,-7 5-4 0,-13-1-7 0,-7 1-13 15,-12 2-18-15,-20 1-23 0,-7 0-33 0,-12 5-49 16,-20-6-98-16,-7 4-128 0,-6-2-73 0,-20-5-35 0</inkml:trace>
  <inkml:trace contextRef="#ctx0" brushRef="#br0" timeOffset="-75577.08">8244 17416 93 0,'0'4'84'16,"0"-4"-12"-16,0 3-6 0,6-3-2 0,-6 4 3 0,6-4 0 15,1 0 1-15,0 0-1 0,-7 0-4 0,6 0-8 0,0 0-7 16,-6 0-2-16,8 0-4 0,-8 0 0 0,6 0-2 16,-6 0-3-16,0 0-5 0,0-4-6 0,0 4-3 0,0 0-6 15,0 0-4-15,0-3-5 0,0 3-3 0,0 0-2 0,-6 0-2 16,6-4 1-16,-8 4-2 0,8 0 1 0,0 0-2 0,0-4 1 15,0 4 0-15,0 0 0 0,0 0 0 0,-6 0 1 0,0 0 2 16,6 0-2-16,-7 0 2 0,7 0-3 0,-7 0-2 16,7 4 0-16,0-4-2 0,-6 0-3 0,6 0-3 0,0 4-6 15,0-4-4-15,0 0-3 0,0 3-5 0,0-3-8 0,0 0-10 16,6 0-14-16,1 0-27 0,0 0-41 0,-1 0-73 0,0-3-84 16</inkml:trace>
  <inkml:trace contextRef="#ctx0" brushRef="#br0" timeOffset="-74530.45">7567 16757 32 0,'-8'0'242'16,"8"0"-42"-16,0 0-43 0,8 0-39 0,-8 0-32 15,6 0-24-15,-6-4-16 0,6 4-11 0,0-4-5 0,8 4-1 16,-8-4-1-16,1 4 0 0,-1-3-1 0,-6 3 1 0,7 0-1 16,0-4-1-16,-1 4-2 0,0-4-1 0,0 4-2 0,-6 0-2 15,8-3 1-15,-2 3-4 0,-6-4-1 0,6 4-1 0,1-4-1 16,0 0-1-16,-1 1 0 0,1-1 1 0,5 1 0 16,-5-1 1-16,12-3 2 0,-5-1 1 0,-1 1 0 0,0-1 1 15,0 2 1-15,7-5-1 0,-1-1 1 0,0 2-3 0,8-2 0 16,-1 1-2-16,0 0-1 0,7-3-2 0,5-1 1 15,1 1-3-15,0-1 0 0,7-4 1 0,7 2-2 0,-2-2 0 16,7-3 2-16,1-4 2 0,6 4 2 0,1-3 2 0,12-4 3 16,1-1 2-16,-2-3 4 0,2 4 1 0,6-4 2 15,-1 1-2-15,1-6-1 0,6 1-3 0,-6 1-3 0,6-5-3 16,-6 5-2-16,6-1-4 0,0-3-1 0,7 3-2 16,-7-3-1-16,7 4 0 0,-1-4-1 0,2-1-2 0,4 4 1 15,-5-3 0-15,-7 4 0 0,8-1 1 0,-15 0-1 0,1 4 1 16,-7 0 0-16,-13 0-1 0,0 4-1 0,-12 0-2 15,-2 3 0-15,-11 4-1 0,-8-1 1 0,1 2-1 0,-13 3 2 16,-1 2-1-16,-7 2 1 0,-4 3-1 0,-2 0-1 16,-1 1 2-16,2 2-1 0,-7 1 1 0,8 2-1 0,-8 3 2 15,0-2 0-15,0 1-2 0,0-1 1 0,0 4-3 0,0-5-3 16,-8 5-3-16,8 0-5 0,-7 0-7 0,7 0-4 16,-5 5-4-16,5-5-7 0,-6 4-3 0,-2-1-8 15,-4 1-11-15,-1 3-17 0,-1-4-19 0,2 5-43 0,-8-1-83 16,7-3-124-16,-14 3-70 0,7 0-32 0</inkml:trace>
  <inkml:trace contextRef="#ctx0" brushRef="#br0" timeOffset="-72859.02">7735 16716 112 0,'0'0'249'15,"0"-4"-54"-15,-6 4-51 0,6-3-39 0,0 3-28 0,0-4-21 16,0 4-8-16,0-3-8 0,0-1-5 0,0 0-1 0,0 4 0 16,0-4-1-16,0 1-4 0,0-1-1 0,0 1-1 15,0-4-2-15,0 3 0 0,0 0 0 0,0 0-1 0,0-3 1 16,0 3 0-16,0-2 0 0,0-2-3 0,0 4 1 0,0-4-1 16,6 1-2-16,-6 0-2 0,8-1-3 0,-2-3-1 0,-6 1-1 15,13 2 0-15,-7-3 0 0,1-3 0 0,-1 3 1 16,1-1 3-16,5-2 2 0,-4-1 3 0,-2-2 5 15,0 1 6-15,8-2 3 0,-14 0 3 0,6-5 3 0,0 6 3 16,1-5 1-16,-7 0 1 0,6-1-3 0,-6-2-4 0,7-1-1 16,-7 1-1-16,0-5 0 0,7 1-4 0,-7-4-3 15,6 0-2-15,-6-4-4 0,12 0-2 0,-4-3-4 0,-2 1-2 16,0-7-5-16,1 7-2 0,0-5-1 0,-1 0-1 16,-6 0 0-16,-6 4 1 0,-1-4 0 0,0 4 3 0,1-1 3 15,-8 5 1-15,2-5 1 0,-1 4 1 0,-7 4 2 0,1 1-2 16,0-2 0-16,5 9-5 0,1-5-3 0,-6 5-1 15,6 3-2-15,-1 0-3 0,8 4-2 0,-7 0 2 0,6 2-3 16,1-2 0-16,0 7-1 0,-1 0 0 0,7 0 0 16,0 4 0-16,-6-1 0 0,6 1-2 0,-7 0 0 0,7 4-2 15,0-5 3-15,0 4 0 0,0-3-1 0,0 4 1 0,0-1 0 16,0 1 0-16,0-1 1 0,0 0 0 0,0 0-1 16,0 4 1-16,0-3-1 0,0-2 0 0,0 5 0 0,0 0 0 15,0 0-2-15,0-3 1 0,0 3-4 0,0 0-1 16,0 0-2-16,0 0-2 0,0 0-3 0,0 0 0 0,-7 0-4 15,7 0-1-15,0 0 0 0,0 0 1 0,0 0 0 16,-6 0 1-16,6 0 0 0,0 0 3 0,0 0 2 0,0 0 3 16,0 0 2-16,0 0 3 0,0 0 0 0,0 0-1 0,0 3 3 15,0-3-1-15,0 0 1 0,0 0 1 0,0 0 0 16,0 0 1-16,0 0 0 0,0 0 0 0,0 0 1 0,0 0 1 16,0 0 2-16,0 0 0 0,0-3 0 0,0 3-1 15,0 0 1-15,0-3-3 0,-6 3-1 0,6-3 0 0,-8 3-1 16,8-5-1-16,0 2 0 0,0 3 0 0,0-4 1 0,0 4 0 15,0-4 1-15,0 4-1 0,0 0 1 0,0 0 0 16,0-4 0-16,0 4 0 0,0 0 0 0,0 0 0 16,0 0 1-16,0 0-1 0,0 0 0 0,0 0-1 0,0-3-1 15,0 3 2-15,0 0-1 0,0 0-1 0,0-4-1 0,0 4 1 16,0 0 0-16,0 0 1 0,0 0 0 0,0 0-1 0,0 0 0 16,0 0 1-16,0 0-1 0,0 0-2 0,0 4-1 15,-6-4-1-15,6 0-2 0,0 0-2 0,0 3 0 0,0-3 0 16,0 0 2-16,0 4 1 0,-6-4 0 0,6 4 1 15,0-4 2-15,0 4 0 0,0-4-1 0,0 3-4 0,0 2-8 16,0-5-14-16,0 3-17 0,6 0-23 0,-6 0-28 16,6-3-43-16,-6 5-93 0,0-2-130 0,0 1-83 0,-12 0-32 15</inkml:trace>
  <inkml:trace contextRef="#ctx0" brushRef="#br0" timeOffset="-70625.26">7743 16650 181 0,'-8'4'155'0,"2"-4"-31"0,0 4-27 16,6-4-23-16,-7 3-12 0,7-3-9 0,-7 0-5 16,7 4-2-16,-6-4-1 0,6 0-5 0,0 0-3 15,-6 0-5-15,-1 0-6 0,7 0-5 0,0 0-5 0,-6 0-2 16,6 0-2-16,-7 0-3 0,7 0 0 0,0 0 0 0,-7 0-2 16,7 0 0-16,-6 0 0 0,6 0 0 0,6 0 0 15,-6-4 1-15,0 4 3 0,0-3-1 0,7-1 1 0,-7 0 1 16,0 4 0-16,7-4-1 0,-7 2 1 0,6-3-2 0,-6 2-3 15,0 3 2-15,0-4 0 0,0 4-1 0,0-3 0 16,0 3 2-16,0 0 0 0,0-5 2 0,0 5-1 0,0 0 1 16,0 0-1-16,0 0-3 0,0 0 0 0,0 0-2 0,0 0-2 15,0 0 0-15,7 0-2 0,-7 0 1 0,6 0-1 16,-6 0 0-16,6 0 0 0,1 0-1 0,-7 0 1 0,13 5 2 16,-7-5 0-16,2 3 2 0,4-3 1 0,-5 4 1 15,6 4 0-15,0-8 1 0,-7 6 1 0,8-2-3 0,-2 0 1 16,2-1-1-16,5 1-1 0,-6 0-3 0,6 0 1 0,1-2-1 15,-7-2 0-15,7 5-2 0,6-5 0 0,-7 3 0 16,1-3-1-16,-1 0 1 0,8 0 1 0,-8 0-1 0,1 0 0 16,6 0-1-16,-8 0 1 0,2 0 0 0,7 0 1 0,-7 0-2 15,5-3 0-15,1 3 0 0,-6 0 1 0,6 0 1 0,0-5-2 16,-7 5 0-16,8-2-1 0,-2 2 1 0,-4 0-2 0,4-4 2 16,1 4-1-16,-6 0-1 0,13-4 1 0,-7 4 1 15,0 0-1-15,0-4 1 0,7 4 0 0,-7-3 0 16,6 3 0-16,1-4 0 0,6 4-1 0,-7-4 1 0,1 0 1 15,6 2-1-15,0 2 0 0,-6-5 0 0,6 2 0 0,-1-1 0 16,2 1 0-16,-1-2 0 0,6 2 0 0,-5-1 0 0,5 0 1 16,-5 4-1-16,-1-3 2 0,6 0-1 0,-5-2 1 15,-2 5 0-15,8-3-2 0,-7-1 2 0,0 4 0 16,0 0-1-16,1-4-1 0,-1 4 0 0,-1 0-1 0,1 0 0 16,1 0 2-16,-1 0-1 0,0 0 0 0,0-3 1 0,0 3-1 15,0-4-1-15,0 4 1 0,7-3 1 0,-7 3-2 16,-1-4 1-16,2 0 0 0,-1 0 0 0,0 1 1 0,1 3 1 15,-1-4-1-15,5 1 0 0,-3-2-1 0,4-1 0 16,1 6-2-16,-1-8 1 0,0 5-1 0,-5-1 0 0,6 0 0 16,-7-2 1-16,6 1-1 0,-5 2 1 0,5-4 2 0,1 3-1 15,-7-4 1-15,6 1 0 0,1 4-2 0,-1-4 0 16,1-2 1-16,-1-1 0 0,0 2 0 0,1-3-3 0,-6 3 2 16,4-2 0-16,-3 3 1 0,-2-5 1 0,0 2 0 15,0-1-2-15,-7 3 1 0,2-2 1 0,-2-1-1 0,-7 3-3 16,1-3-1-16,1 0 2 0,-1-1-1 0,0 2 2 0,-6 3-1 15,5-5 1-15,-5 2-1 0,6-1 4 0,-6 0-2 16,-1 0-1-16,1-4-3 0,6 1 0 0,-7 2 1 0,1-2 1 16,0-5-2-16,-1 5 2 0,-6-5 0 0,0 2-1 0,7-2 3 15,-14 0 2-15,7-3-2 0,0 4 0 0,-6 0-1 16,5 0 1-16,-5-1-1 0,0-3 1 0,5 4-1 16,-4 0-1-16,4-1 0 0,-5 1 0 0,-1 4 2 0,8-5 0 15,-2 1 1-15,2 3 0 0,-2-3 0 0,2 0 0 0,-2-1-1 16,9 1 0-16,-9-1-2 0,8 1 1 0,-7 4 1 0,0-5-1 15,0 1 0-15,0-1 1 0,0 2 2 0,-1-3 2 16,2 3 2-16,-7-2-2 0,-1 5 1 0,8-4 2 16,-8 0 1-16,6 3 1 0,-5-5-2 0,6 6-2 0,-1-1 0 15,3-3 0-15,-3 4-2 0,2-1-3 0,-2 1 0 0,1-1-1 16,1-1 1-16,-2 7 0 0,2-7-2 0,5 3-1 16,-6-3 1-16,6 2 2 0,-5 3-2 0,6-4-1 0,-8 4 0 15,8-4-1-15,-7 5 2 0,7-2 2 0,-1 2-1 16,1-1-1-16,-1-1 2 0,7 5 0 0,0-4 0 0,-6 4 0 15,0-1 0-15,-1 1-1 0,7 0 0 0,-6-1 0 0,6 1 0 16,-7 0 1-16,7 0 1 0,0-1-1 0,0 1 0 16,7 0 0-16,-1 0 0 0,-5-1 0 0,-1 1 0 0,5-1 0 15,-3 2 0-15,-3-2 0 0,1 4 0 0,-6-4-1 16,6 5 1-16,0-5 0 0,-7 5 0 0,1-5-1 0,6 4 1 16,-7 1-1-16,1 0 0 0,0-1 1 0,6 0 0 0,-7 1 1 15,1-1-1-15,0 0 0 0,5 4-1 0,-5-4 0 16,6 1 0-16,0-1 0 0,-7 4 1 0,8-3-1 15,-1-1 2-15,-6 1-1 0,-1-1 0 0,7 4 1 0,-6-4 0 16,6 0 1-16,0 1-2 0,-1 3 1 0,-5-4 0 0,6 0 0 16,-6 1 3-16,-1 3 1 0,1-3 1 0,0 3 1 0,-1-5 2 15,1 2 1-15,-2-1 3 0,2 1 1 0,0 3 1 16,7-5 1-16,-8 2-1 0,1 0-1 0,-1-2 1 0,0 2-2 16,1 0 0-16,-7 3-2 0,-6-5-3 0,6 1-1 15,-7 4 0-15,0-3-1 0,-6 3 0 0,8 0-2 0,-2 0 2 16,-6-3-2-16,0 3 0 0,6 0-1 0,-6 0-1 15,0 0 1-15,0 0-3 0,0 0 0 0,0 3-6 0,0-3-5 16,0 0-10-16,0 3-23 0,0-3-41 0,-6 0-101 0,-8 4-116 16,2-4-82-16,-8 5-49 0</inkml:trace>
  <inkml:trace contextRef="#ctx0" brushRef="#br0" timeOffset="-66657.44">13834 14804 264 0,'0'0'372'0,"-6"0"-140"0,0 0-114 15,6 0-63-15,0 0-37 0,-7 0-23 0,7 0-17 16,0 4-13-16,0-4-17 0,7 4-31 0,-7-1-53 0,6 0-88 15,-6 1-84-15</inkml:trace>
  <inkml:trace contextRef="#ctx0" brushRef="#br0" timeOffset="-66485.61">14069 15068 116 0,'0'11'369'15,"0"-4"-107"-15,0 0-108 0,0 0-67 0,6 5-36 16,-6-9-18-16,7 4-11 0,0 0-5 0,-7-3-6 0,13 4-6 15,-7-5-6-15,8 5-11 0,5-5-11 0,-6 5-21 0,6-5-30 16,1 1-48-16,0 1-66 0,-7-3-84 0,0 5-67 16</inkml:trace>
  <inkml:trace contextRef="#ctx0" brushRef="#br0" timeOffset="-66157.56">14349 15334 76 0,'0'12'337'0,"-6"-1"-76"0,0 1-84 15,-1-2-69-15,0 1-39 0,7 4-25 0,0-4-10 16,-7-1-9-16,7 1-4 0,7-3-6 0,-7 2-3 0,14-2-3 15,-2-1-6-15,2 1-4 0,5-2-6 0,-6 2-8 16,0-4-10-16,6 4-8 0,0-5-8 0,2 1-6 0,-9 4-6 16,8-6 0-16,-6 3 0 0,5-2 7 0,-6 5 6 0,-1-1 10 15,1 0 9-15,-5 0 9 0,-2 4 12 0,0-3 12 16,1 3 9-16,0-4 8 0,-7 3 7 0,6 2 6 0,-6-1 2 16,0 1 2-16,0-2-2 0,-6 5-3 0,6-4-3 15,-7 0-6-15,7 3-5 0,0-3-3 0,-7 1-4 0,7-2-3 16,0 5-6-16,0-3-5 0,7-3-2 0,-7 3-3 0,13-1-5 15,-6 4-3-15,-1-8-3 0,7 4-3 0,0-4-3 16,-7 5-2-16,7-6-3 0,1 2 1 0,-9-1 2 0,10 1 1 16,-3-1 3-16,-6-4 4 0,2 4 4 0,4 1 3 15,-5-1 4-15,-1 1 2 0,-6 3 4 0,7 0 4 0,-7 0 2 16,7-1 1-16,-7 5 0 0,6-4 1 0,-6 4 0 0,5-1-2 16,3 1-3-16,-1-1-3 0,-2 1-2 0,9 1-6 15,-1-6-8-15,0 5-12 0,0 0-13 0,6-4-19 0,1 3-37 16,6-3-56-16,-14 1-81 0,9-2-86 0</inkml:trace>
  <inkml:trace contextRef="#ctx0" brushRef="#br0" timeOffset="-66001.34">15079 16607 404 0,'0'17'325'0,"0"-2"-123"16,0 4-87-16,6-4-50 0,-6-1-26 0,0 1-13 15,8-1-5-15,-2 1-6 0,0-1-2 0,0 1-2 0,2-1-2 16,-2 2-3-16,0-2-3 0,1 1-1 0,-1-1-3 0,8 1 1 15,-3 0-1-15,-3-4 0 0,5 3-5 0,-7-3-7 0,1 1-10 16,6-2-18-16,-6 1-35 0,-1 1-69 0,0-5-137 0,8 0-78 16</inkml:trace>
  <inkml:trace contextRef="#ctx0" brushRef="#br0" timeOffset="-64970.11">10766 18064 327 0,'-7'0'295'0,"1"0"-81"16,-1 0-70-16,0 0-41 0,0-3-26 0,2 3-15 16,5-4-4-16,-7 1-2 0,-1-5-2 0,8 0-2 15,-5 2-3-15,5-3-7 0,0 3-3 0,5-2-1 0,-5 1-5 16,8-4-3-16,-1 4-2 0,5 0-4 15,-5-1 1-15,6 4 0 0,-6-3-1 0,6-1-2 0,-7 6-2 16,7-3-1-16,1 2 0 0,-2 3-1 0,7-4-1 16,0 4-1-16,2 4 0 0,-1-1 2 0,5 2 0 15,0 1 1-15,-5 2-2 0,7-1 1 0,-8 1-3 0,1 6-1 16,0-3-3-16,5 0-1 0,-11-1-3 16,6 5 1-16,-1 1-1 0,-6-6 0 0,0 5 0 0,0-4-1 15,-6-3 1-15,4 2 1 0,-2-3 3 0,-3 1 0 16,-1-4 2-16,3-1 2 0,-2 4 7 0,-6-7 10 15,0 4 14-15,7-4 14 0,-7 0 12 0,6 0 5 0,1-4 4 16,-1 1 0-16,0-4-2 0,-6-5-8 16,8 2-10-16,-2-1-13 0,0-4-9 0,-6 5-5 0,7-5 0 15,-7-1 2-15,7 1 3 0,-7 5-1 0,0-1-3 16,0 0-2-16,0 4-5 0,0 0-4 0,0-1-4 16,0 4-8-16,0 1-7 0,6-1-5 0,-6 0-3 0,0 4-2 15,0 0-1-15,0-4-3 0,0 4-1 0,0 0-2 16,7-2-1-16,-7 2 1 0,0 0 2 0,6-5 1 15,0 5 1-15,0-3 1 0,2-1 3 0,-2 1 1 16,-1-1 6-16,3 4-1 0,-1-4-2 0,-7 0 0 16,0 0 0-16,6 4 0 0,1-3 0 0,-7 0-1 0,6-2-6 15,-6 5 2-15,0 0-1 0,7 0 0 0,-1 0 1 16,1 0 1-16,-1 8 1 0,0-5 0 0,8 5 3 16,-8 0 0-16,7 2 1 0,-1 1 2 0,-4 0-1 15,5 4-2-15,0-4 0 0,-7 0 1 0,8 4 8 16,-8-5-3-16,0 1-4 0,1 0-1 0,-1 1 0 15,8-2 1-15,-8 2-4 0,0-5-5 0,2 1-23 16,-2-1-18-16,5-4-24 0,-3 1-30 0,5-1-28 0,0-3-28 16,7 0-26-16,0 0-25 0,-1-3-17 0,7-4-18 15,0 0-26-15,-6-1-43 0,5-3-58 0,-5 1-54 16</inkml:trace>
  <inkml:trace contextRef="#ctx0" brushRef="#br0" timeOffset="-64735.87">11939 17837 421 0,'-14'-8'407'0,"2"8"-89"0,-2-2-90 0,1 2-67 15,-7 0-38-15,1 2-17 0,-7 2-1 0,0 0 1 16,6 0 4-16,1-1-4 0,-1 5-7 0,14-1-12 0,0 4-15 16,6-4-17-16,6 1-16 0,0-1-14 0,8 3-10 15,5-1-8-15,7-3-2 0,0 2-3 0,7 0 0 16,6-1-4-16,-7 1 1 0,8-2-1 0,-1 5 0 16,-7-3 1-16,1 3 0 0,-7-1 1 0,-6 2 0 15,-1 2 2-15,-13 1-1 0,8-1 1 0,-14 1 0 0,0 0-2 16,-7 0 1-16,0-1-1 0,-6 1-6 0,1-1-10 15,4-3-19-15,-4-3-23 0,-2-1-28 0,8-3-34 16,0-1-44-16,6 0-74 0,0-6-135 0,-7 3-93 16,7-3-40-16,0-1-9 0</inkml:trace>
  <inkml:trace contextRef="#ctx0" brushRef="#br0" timeOffset="-64517.24">12589 17987 85 0,'7'0'492'0,"7"0"-15"15,-2 4-165-15,-4-4-127 0,-2 3-72 16,0 5-40-16,1-1-16 0,-7 1-10 0,0 2-3 0,0 5-3 16,-7 0-2-16,-5-1-8 0,4 5-9 0,-11-1-9 15,5 1-10-15,2 2-10 0,-8-2-13 0,8-1-15 16,-8 1-19-16,7-4-23 0,6-1-31 0,-6 1-52 0,13-5-86 15,-6-3-123-15,0 1-59 0,6-1-31 0</inkml:trace>
  <inkml:trace contextRef="#ctx0" brushRef="#br0" timeOffset="-63986.03">13255 17566 292 0,'-7'-4'457'0,"1"4"-117"16,-8 0-128-16,8 0-86 0,-6 0-48 0,-2 4-26 0,-5 0-13 15,-1-1-2-15,0 5 1 0,1 3 2 0,-1-1-1 0,0 2 0 16,2 3-4-16,-2-1-4 0,13 1-3 0,-6-1-6 0,13 1-4 16,0-4-5-16,13-1-3 0,-6 5-3 0,4-3-1 0,9-2-3 15,1 1-1-15,-2-3-3 0,7 3 0 0,-1-5-1 0,9 6 1 16,-8-5-1-16,7 1 0 0,-1-1 0 0,1 1 2 16,-1-2 0-16,-6 2 0 0,1-4 0 0,-1 3 0 15,-6 4 0-15,-8-4-2 0,-5 4 2 0,-1 0 2 0,-6 0 5 16,-6 1 2-16,-7-2 3 0,-1 5 0 0,-6-3 1 15,-5-2 2-15,-1 5-2 0,0-4-3 0,0-1-6 16,-7 2-14-16,7-5-19 0,0 0-22 0,1 0-32 16,-3-2-48-16,8-2-85 0,1 0-150 0,7 1-74 15,6-4-38-15</inkml:trace>
  <inkml:trace contextRef="#ctx0" brushRef="#br0" timeOffset="-63767.49">14128 17870 338 0,'20'0'496'16,"-1"0"-87"-16,-6 3-161 0,0 1-97 0,7 4-50 16,-14 3-23-16,-6-1-9 0,7 5-3 0,-14 4-3 15,1 3-3-15,-2 0-10 0,-11 0-12 0,0 4-17 0,0-1-21 16,-7 1-21-16,-1-1-27 0,1 4-32 0,-6-3-43 15,6 1-78-15,-7-2-160 0,0 0-92 0,1 0-39 16</inkml:trace>
  <inkml:trace contextRef="#ctx0" brushRef="#br0" timeOffset="-62955.18">10563 18354 378 0,'0'0'321'0,"0"-5"-99"0,7 5-84 0,-7-2-49 16,0 2-31-16,7 0-17 0,-7-5-8 0,0 5-6 0,6 0 2 16,0 5 0-16,2-5 2 0,4 2 2 0,0 3 1 15,2 2 2-15,-1 4 5 0,1-4 1 0,-2 4-1 16,8 0 3-16,-7 3-6 0,7 2-5 0,-1-6-6 15,7 5-5-15,0-3-5 0,0-2-4 0,12 2-3 0,3-5-9 16,-2 0 1-16,-1-4 0 0,15 1 0 0,-8-4-2 16,7-4-9-16,7 1-13 0,0-4-17 0,0 0-31 15,-7-5-56-15,-7 2-112 0,1-5-111 0,-13 3-78 16,-7-2-36-16</inkml:trace>
  <inkml:trace contextRef="#ctx0" brushRef="#br0" timeOffset="-62189.74">8837 18069 51 0,'0'-5'431'0,"0"-2"-101"15,7 4-128-15,-7-5-86 0,6 4-46 0,-6 0-27 16,0 1-13-16,5 3-5 0,3-3 0 0,-1 6 3 15,-2-3 0-15,9 7 2 0,-1 0 3 0,0 5-1 0,7-2-1 16,-1 5 0-16,1 4-4 0,0-1-3 0,-9 3-2 16,10 2-2-16,-2 0-4 0,1 2-2 0,-7 0 0 15,0 0 0-15,7 4-3 0,-7-3-2 0,6-4-2 16,-6 1-2-16,7-2 1 0,-7-6-2 0,6 4 3 16,-6-8 3-16,1-4 9 0,-3 0 8 0,4 1 7 0,-3-8 8 15,1-4 4-15,7-4 2 0,-7-2 1 0,0-9-2 16,0 1-5-16,-1-4-7 0,-4-1-7 0,-2-2-5 15,0 0-2-15,2-1 1 0,-2-3 2 0,-6 4 0 16,6-4 3-16,-6 2 1 0,0 1-2 0,-6 4-3 16,6 1-1-16,0 2-1 0,0 5-1 0,0-1-1 0,0 4-4 15,0 3 1-15,0 4-2 0,0 1-1 0,0 0-1 16,0 3-4-16,6 3-3 0,-6 4-3 0,7 1-2 16,-1 3 0-16,7 0 0 0,-6-4 1 0,6 8-1 15,0-4 0-15,0-1-1 0,0-2 1 0,0 3-1 16,0-3 1-16,6 2 0 0,-5-6-1 0,-8 3 0 0,0-2 2 15,8-2 1-15,-8 0 5 0,-6 1 12 0,7-4 13 16,-1 0 11-16,-6 0 9 0,-6 0 7 0,-1-4 10 16,7 1 10-16,-13 0 5 0,6-6-4 0,-11 2-9 15,4 4-6-15,-6-4-5 0,1-1-6 0,-7 4-9 16,0-3-10-16,0-1-8 0,-1 6-5 0,15-6-3 0,-8 4-3 16,7 1-1-16,7 3-2 0,-8-4-4 0,8 4-2 15,0 0-2-15,-1 0-3 0,14 0-2 0,-1 4-2 16,0 3-2-16,8 1 1 0,-1 2 2 0,0 1 1 0,6 0 2 15,1 3-2-15,-1 1 1 0,1-1-2 16,6 3 0-16,0 0 0 0,-7-2 0 0,7-1 1 0,0 5-3 16,1-5 2-16,-1 1-5 0,0 0-15 0,0-1-25 15,-7 1-32-15,7-3-35 0,-6-3-41 0,6-4-39 16,7 2-39-16,0-7-38 0,-1 0-43 0,7 0-68 0,-7-7-97 16,-5 2-41-16,-1-2-3 0</inkml:trace>
  <inkml:trace contextRef="#ctx0" brushRef="#br0" timeOffset="-61971.04">9918 18054 352 0,'-26'-5'481'0,"0"5"-116"0,7 5-135 15,-7-2-78-15,6 4-43 0,7 0-19 0,7 1-10 16,-1 3-7-16,7-1-6 0,7 2-9 0,-1 3-9 16,14-5-12-16,-1 6-10 0,1-6-7 0,6 5-7 0,-7-1-1 15,7 1-2-15,1 0-2 0,-8-1-1 0,7 1 0 16,0-1 1-16,-6 5 0 0,0-9 0 0,-8 6-1 15,8-2-2-15,-7 2-5 0,-7-7-8 0,1 3-14 16,-7-1-21-16,6-4-23 0,-12 4-27 0,6-3-37 16,-7 3-54-16,-6-5-82 0,-6 2-119 0,0 0-71 0,-8-1-26 15</inkml:trace>
  <inkml:trace contextRef="#ctx0" brushRef="#br0" timeOffset="-61268.08">8855 18002 105 0,'0'-4'350'0,"0"0"-88"0,8 4-94 16,-8 0-64-16,7 0-37 0,-2 0-19 0,9 4-11 16,-1 0-3-16,0 0 0 0,7 3 2 0,-8 3-2 15,8 2-3-15,-2 2-1 0,2 6-3 0,1-6-1 16,-2 3-3-16,1 6-2 0,6-2-1 0,-6 2-1 0,-1 0-2 16,1-6-3-16,6 5-2 0,-7 0-1 0,1-4-2 15,6 1-1-15,-13-1-3 0,13 0-2 0,-13-2-3 16,13-2-9-16,-6-3-13 0,-2 0-22 0,10-1-28 0,-3-2-52 15,-5-4-95-15,0 3-111 0,-8-3-69 16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3-03-20T10:54:50.84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7342 1488,'-25'-25,"25"1,0-1,-24 0,-1 0,25 0,-25 25,25-24,0-1,-25 0,25 0,-25 0,25 1,0-1,25 25,-25 25,25-25,0 0,-25 24,25-24,-1 0,1 0,0 25,0-25,0 25,-1-25,1 25,25-25,-25 25,-1-25,26 24,-25 1,0 0,24 0,-24 0,0-1,24 1,-24 25,25-25,-25 24,-1-24,26 25,-25-1,25 1,-1-25,-24 24,25 1,-26 0,26-1,0 1,-1-1,-24 1,25 0,-1-1,1 1,-1-1,-24 26,25-26,-1 1,1 0,0 24,-1-24,1-1,-25 1,24 0,1-1,-25 26,24-26,1 26,-25-26,24 1,1 24,-25 1,24-26,-24 1,25 24,-25 1,24-26,-24 26,25-26,-1 26,-24-1,0 1,24-1,-24-24,25 24,-25 0,24-24,-24 24,25 1,-26-26,26 26,0-1,-25-24,24 24,-24-24,25 24,-1-24,-24 24,25-24,-26 24,1-24,25 24,-25-24,24 24,-24 1,0-26,24 26,-24-1,0-24,25 24,-26 1,1-26,0 26,0-1,0-24,-1 24,1 1,0-1,0-24,0 24,-1 0,1-24,-25 24,25-24,0 24,0-24,-1 0,-24 24,25-24,0 24,0-24,0-1,-25 1,25 24,-1-24,1 0,0-1,0 1,0-1,-1 1,1 0,-25-1,25 26,0-26,0 1,-1-1,1 1,0 0,-25-1,25 1,0 0,-1-1,1 1,-25-25,25 24,0 1,-25-1,25 1,-25 0,24-26,-24 26,25 0,-25-1,25-24,-25 25,0-1,25-24,-25 0,0 24,25-24,-25 0,24 25,-24-25,0-1,25 1,-25 0,25 0,-25 0,25-1,-25 1,25 0,-25 0,24 0,-24-1,25 1,-25 0,25 0,-25 0,25-1,-25 1,0 0,25 0,-25 0,24 24,-24-24,0 0,25 24,-25-24,25 0,-25 0,0 24,25-24,-25 0,0 0,25 0,-25-1,0 1,25 0,-25 0,24 0,-24 0,25-1,-25 1,25 0,-25 0,25-25,-25 25,25-1,-25 1,24-25,-24 25,25-25,-25 25,25 0,0-1,-25 1,25-25,-25 25,24 0,1 0,0-25,-25 24,25-24,0 25,-1-25,-24 25,25-25,0 25,0-25,-25 25,25-25,-1 24,1-24,-25 25,25-25,-25-25,0 1,0-1,0 0</inkml:trace>
  <inkml:trace contextRef="#ctx0" brushRef="#br0" timeOffset="967.95">12973 10220,'0'-25,"0"0,-25 25,0-25,0 25,1 0,-1 0,0 0,0 0,0 0,25 25,-24-25,-1 25,0 0,0-25,0 24,1 1,-1-25,0 25,0 0,0 0,1-1,24 1,-25 25,0-25,0-1,25 1,-25 0,25 25,-24-26,24 1,-25 25,25-25,0-1,-25 26,25 0,0-26,0 26,0-25,0 24,0 1,0-25,0 24,25-24,-25 25,25-25,-25 0,24-1,1 1,-25 0,25 0,0 0,0-25,-1 24,1 1,0-25,0 0,0 25,-1-25,26 0,-25 0,0 0,24-25,-24 25,0-25,24 25,-24-24,0 24,0-25,24 0,-24 25,0-25,0 0,0 25,-1-24,1-1,0 0,0 25,0-25,-25 0,25 0,-25 1,24-1,-24 0,25 0,-25 0,0 1,25-26,-25 25,0-24,0 24,25-25,-25 25,0-24,0 24,0-25,0 26,0-26,0 0,0 26,0-26,0 25,0-24,0 24,0 0,0-25,0 26,-25-1,25 0,0 0,-25 0,25 1,0-1,-25 0,1 0,-1 25,25-25,-25 25,25-25,-25 25,0 0,0 0,1-24,-1 24,0 0,0-25,0 25,1 0,-1 0,0 0,0 0,0 0,1 25,-1-25,0 0,0 24,0 1,1-25,-1 25,0 0,0 0,0 0,1-1,-1 1,25 0,-25 0,0 24,25-24,-25 0,25 0,-24 24,24-24,-25 0,25 25,-25-26,25 26,0-25,0 24,-25-24,25 25,0-1,0 1,0-25,0 24,0 1,0 0,25-26,-25 26,25-25,-25 0,25-1,-1 1,1-25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3-03-20T10:55:28.437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12998 5531,'0'-24,"-25"24,25 24,0 1,0 0,0 0,0 0,0-1,25 1,-25 0,0 0,0 0,24 24,-24-24,0 0,0 25,25-1,-25-24,0 25,0-1,0 1,0-1,0 1,0-25,25 24,-25 1,0 0,0-1,0-24,0 25,0-1,0-24,25 25,-25-1,0-24,0 25,0-1,0 1,0 0,25-26,-25 26,0 0,0-1,0 1,0-25,0 24,24 1,-24-25,0 24,0-24,0 25,0-26,0 1,0 0,0 0,0 0,0-1,0 1,0 0,25 0,-25 0,0-1,0 1,25 0,-25 0,0 0,0-1,0 1,0 0,0 0,0 0,0-1,0 1,0 0,0 0,0 0,0 0,0-1,0 1,0 0,0 0,0 0,0-1,-25 1,25 0,0 0,0 0,0-1,0 1,0 0,0 0,0 0,0-1,0 1,-25-25,25 25,0 0,0 0,0-1,0 1,0 0,0 0,0 0,0-1,0 1</inkml:trace>
  <inkml:trace contextRef="#ctx0" brushRef="#br0" timeOffset="1044.58">15106 5035,'0'25,"25"-25,-25 25,0 0,25 0,-25-1,0 1,24 0,-24 0,25 24,-25-24,0 0,25 25,-25-26,25 26,-25 0,0-26,25 26,-25-25,24 24,-24-24,25 25,-25-1,25-24,-25 25,0-25,25 24,-25 1,0-25,25 24,-25-24,0 25,25-1,-25-24,0 25,0-25,24 24,-24-24,0 0,0 24,25-24,-25 0,0 0,0 24,0-24,25 0,-25 0,0 24,0-24,0 0,0 25,0-26,25 1,-25 25,0-25,0 0,0 24,0-24,0 0,25 0,-25-1,0 1,0 25,0-25,24-1,-24 1,0 0,25 0,-25 0,0-1,25 26,-25-25,0 0,0-1,0 26,25-25,-25 0,0-1,0 26,0-25,0 0,0 24,25-24,-25 0,0 0,0 24,0-24,24 0,-24 0,0 24,0-24,0 0,0 25,25-26,-25 26,0-25,0 0,0 24,0-24,0 0,0 24,0-24,0 0,0 0,0 0,0-1,0 1,0 0,0 0,0 0,0-1,25-24</inkml:trace>
  <inkml:trace contextRef="#ctx0" brushRef="#br0" timeOffset="2448.09">12898 10443,'25'-25,"-25"0,0 50,0 0,0 0,0-1,0 1,0 0,0 0,0 0,0 24,0-24,0 0,0 0,0 24,0 1,0-25,0 24,0 1,0-1,0 1,0 0,0-1,0 1,0 0,0-1,0 1,0-1,0 1,-25 0,25-1,0 26,0-26,0 26,0-1,0 0,0 1,-24-1,24 1,0-1,0 25,-25-24,25 24,0-25,-25 26,25-26,0 25,0-24,-25 24,25-25,0 1,-25 24,25-25,-24 26,24-26,-25 0,25 1,-25-1,25 1,-25-1,0 0,25-24,-24 24,24-24,0 0,-25-1,25-24,0 25,-25-26,25 26,0-25</inkml:trace>
  <inkml:trace contextRef="#ctx0" brushRef="#br0" timeOffset="3620.96">16049 11212,'0'25,"0"-1,0 1,0 0,0 0,0 0,0-1,0 26,0-25,0 24,0 1,-25 0,25-1,0 1,0-1,0 1,0 0,0-1,0 26,0-26,0 1,0 24,0 1,0-26,0 26,0-1,-25 25,25-24,0 24,0-25,0 26,0-1,-25 0,25 0,0 1,0 24,-25-25,25 0,0 0,-24 0,24 1,0-26,-25 25,25-24,0-1,0 0,0 1,0-25,0-1,0 1,-25-1,25 1,0-25,0 0,0 24,-25-24,25 0</inkml:trace>
  <inkml:trace contextRef="#ctx0" brushRef="#br0" timeOffset="5081.99">8632 12179,'-25'0,"25"-25,-25 25,25-25,25 1,-25-1,25 0,0 0,0 0,-25 1,24-26,1 25,0 0,0-24,0 24,24-25,-24 26,0-26,0 25,24-24,-24 24,25 0,-25-25,-1 26,26-1,-25 0,0 0,24-24,-24 24,25 0,-26 0,26 0,-25 1,24-26,-24 25,25 0,-25-24,24 24,-24-25,25 25,-1-24,-24-1,25 25,-1-24,-24 24,25-25,-1 26,1-26,-25 25,24 0,1 1,-25-1,24 0,-24 0,25 0,-25 1,-1-1,26 0,-25 0,24 0,-24 1,25-1,-25 0,24 0,1 0,-25 1,24-1,-24 0,25 0,-1 0,-24 1,25-1,-26 0,1 0,25 25,-25-25,24 0,-24 1,0 24,25-25,-26 0,26 0,-25 0,24 1,1-26,-25 25,24 0,1-24,0 24,-1-25,1 26,-1-26,1 25,0 0,-1-24,1 24,-1 0,1 0,0 1,-1-1,-24 0,25 0,-1 0,1 25,-25-24,24-1,-24 0,25 25,-1-25,-24 0,25 1,-1-1,1 0,-25 0,24 0,1 0,0-24,-26 24,26 0,0 0,-26 1,26-1,-25 0,24 0,-24 0,0 1,0-1,25 0,-26 0,1 25,-25-25,25 25</inkml:trace>
  <inkml:trace contextRef="#ctx0" brushRef="#br0" timeOffset="6281.92">9872 14858,'-25'0,"25"-25,0 0,0 1,0-1,25 0,-25 0,25 25,-25-25,25 1,0-1,-1 0,1 0,0 0,0 1,0-1,0 0,-1-25,26 26,-25-26,0 25,-1-25,1 26,25-26,-25 0,24 1,-24 24,0-25,24 26,-24-26,25 25,-1 0,-24-24,25 24,-25 0,24-24,-24 24,25 0,-26-25,26 26,-25-26,24 25,-24-24,25 24,-1-25,1 1,0-1,-25 0,24 1,1-1,-1 0,1 1,0-1,-1 1,1-1,-1 0,1 1,0-1,-1 1,1 24,-1-25,1 1,0-1,-1 0,1 1,-1-1,1 25,0-24,-1-1,1 1,0-1,-1 25,1-25,-1 1,1-1,0 25,-1-24,1-1,-1 25,1-24,0 24,-1-25,-24 26,25-1,-1-25,1 25,-25 1,24-1,1-25,0 25,-1 1,-24-26,25 25,-1-24,1 24,-1-25,1 1,0 24,-1-25,1 0,-1 1,1 24,0-25,-1 1,1 24,-1-25,-24 26,25-26,-1 25,-24 0,25 1,-1-1,-24-25,25 25,-25 1,24-1,1 0,-25 0,24 0,-24 1,25-1,-25 0,24-25,-24 26,25-1,-26 0,1 0,25 0,-25 25,-1-24,1-1,0 25,0-25</inkml:trace>
  <inkml:trace contextRef="#ctx0" brushRef="#br0" timeOffset="7269.89">9550 13246,'0'-25,"-25"25,25-25,0 0,25 25,-25-25,25 1,-1-1,1 25,0-25,0 0,0 0,-1 1,26-26,-25 25,24-24,26-1,-26 0,1 1,25-26,-1 26,0-26,1-24,-1 25,25-1,1-24,-26 0,25 24,0-24,1 0,-1 25,0-26,0 26,1 0,-1-1,-25 1,25-1,-24 26,-1-26,1 26,-26-1,26 0,-26 1,1 24,-25-25,-1 50,1-24,-50 48,1 1,-26 0,25 0,-24 0,-1-1,0 26,1-25,-1 0,1-1,24 26,-25-50,25 25,1-25,24 25,0-50,24 0,1 25,0-25,25 0,-26 25,26-24,-25-1,24 0,-24 25,25 0,-25 0,24 0,-24 0,-25 25,25 0,-25-1,0 1,0 0,0 25,-25-1,25 1,-25 0,-24-1,24-24,0 25,-25-1,26 1,-1-25,0-1</inkml:trace>
  <inkml:trace contextRef="#ctx0" brushRef="#br0" timeOffset="7965.99">16991 6896,'25'-25,"-25"0,25 25,-25-25,25 25,-25-25,24 1,1-1,-25 0,25 25,0-25,-25 0,25 25,-25-24,24 24,1-25,-25 50,0-1,-25 1,25 0,-24 0,-1 24,0 1,-25 25,1-1,-1 0,1 1,-1-1,0 25,-24-24,24-1,-24 25,0-24,24-26,0 26,-24-1,24-24,1-1,-1 1,0 0,26-25,-1 24,0-24,0 0,0-25,25 25</inkml:trace>
  <inkml:trace contextRef="#ctx0" brushRef="#br0" timeOffset="8213.91">16520 7541,'0'-25,"-25"25,0 0,25 25,-24-25,-1 24,25 1,-25 0,0 0,25 0,-25 24,0-24,25 25,-24-26,24 1,0 25,0-25,0-1,0 26,0-25,0 0,24-25,1 25,0-1,0-24,0 0,0 0,24 0,-24 0,25 0,-1-24,1-1,-1 0,1 0</inkml:trace>
  <inkml:trace contextRef="#ctx0" brushRef="#br0" timeOffset="8778.58">14957 6424,'0'0,"-25"-24,25-1,-24 25,24-25,0 0,0 0,-25 1,25 48,25 1,-25 0,0 25,24-1,-24 1,0-1,0 26,0 24,0-25,0 26,0-1,0 0,0 0,0-24,-24 24,24-25,0 1,0-1,0-24,0 24,0-49,0 25,0-26,0 1,0 0,-25 0,0-25,25-25,0 0,-25 0,25-24,-25 24,25-25,0 26,-24-26,24 25,-25 0,25 1,0-1,0 0,-25 25,25 25,0 0,-25-1,25 26,0-25,0 24,0-24,0 25,0-25,25-1,-25 1,0 0,25 0,0-25,-1 0,1 0,0-25,0 0,0 0,-1 1,1-1</inkml:trace>
  <inkml:trace contextRef="#ctx0" brushRef="#br0" timeOffset="9765.75">20216 10195,'0'0,"25"25,-1-25,-24 24,25-24,-50 0,1 0,-1 0,0 0,0 25,0-25,1 0,-1 0,0 0,0 0,0 25,1-25,-1 0,0 0,0 25,0-25,1 0,-1 0,0 25,0-25,-24 0,24 0,0 0,-25 0,1 0,-1 0,0 0,1 0,-1 0,-24 0,24 0,-24-25,24 25,-24 0,-1 0,26 0,-26 0,1 0,24 0,-24-25,24 25,-24 0,24 0,-24 0,24 0,-24-25,-1 25,26-25,-26 25,1-24,24 24,-24-25,24 25,1-25,-1 25,25-25,-24 25,24 0,0-25,0 25,1-24,-1 24,0-25</inkml:trace>
  <inkml:trace contextRef="#ctx0" brushRef="#br0" timeOffset="10165.84">17735 10021,'0'0,"0"-25,0 0,-24 25,-1-24,0 24,0 0,0 24,1-24,-26 0,25 0,0 25,0-25,1 25,-26-25,25 25,0-25,1 25,-1-25,25 25,-25-1,25 1,-25 0,25 0,0 0,0-1,0 26,25-25,-25 24,25-24,0 25,24-1,-24-24,25 25,-1-25,1-1,0 1,-1 0,26 0,-26 0,26-25,-1 0,-24 0,24 0,0 0,1 0</inkml:trace>
  <inkml:trace contextRef="#ctx0" brushRef="#br0" timeOffset="11958.18">14486 9128,'-25'0,"0"0,1 0,-1 0,0 0,25-25,-25 25,0 0,0 0,1 0,-1 0,0-24,0 24,0 0,1 0,-1 0,0 0,0 0,0 0,25 24,-24-24,-1 0,0 0,0 0,25 25,-25-25,1 0,-1 0,0 25,0-25,0 0,25 25,-24-25,-1 0,25 25,-25-25,0 0,0 24,1-24,24 25,-25-25,0 25,0-25,0 25,1 0,-1-1,0 1,0-25,25 25,-25-25,25 25,-24 0,-1-25,25 24,-25 1,0 0,0 0,1 0,24-1,-25 1,0 0,25 0,-25 0,25-1,-25 1,25 0,-25 0,25 0,-24-1,24 1,0 0,-25 0,25 0,0-1,-25 1,25 25,0-25,0 0,0 24,0-24,25 25,-25-26,25 26,-25-25,24 0,1 24,-25-24,25 0,0 24,25-24,-26 0,1 0,25 0,-25-25,24 24,1 1,-25-25,24 0,1 25,-1-25,1 0,24 0,-24-25,0 25,-1 0,1-25,-1 25,-24-24,25 24,-1-25,-24 0,25 25,-25-25,-1 0,26 1,-25-1,0 0,0-25,24 26,-24-26,0 25,0-24,-25-1,24 0,1 1,-25-1,25-24,-25 24,25-24,-25-1,0 26,0-26,0 1,0-1,0 1,-25 0,25 24,-25 0,0 1,1-1,-1 25,-25 1,1-1,-1 25,0 0,-24 25,-1-1</inkml:trace>
  <inkml:trace contextRef="#ctx0" brushRef="#br1" timeOffset="36470.74">2009 1463,'0'-24,"25"24,0 0,0 0,-1-25,1 25,0 0,0 0,0 0,-1 0,1 0,0 0,0 0,0 0,-1 0,1 0,25 0,-25 0,24 0,-24 0,25 0,-1 0,1 0,0 0,-1 0,1 0,-1 0,26-25,-26 25,26 0,-26 0,26 0,-1 0,-24 0,24 0,1 0,-26 0,26 0,-1 0,-24 0,24 0,1 0,-1 25,0-25,1 0,-1 0,1 0,-1 0,25 0,-24 0,-1 0,25 0,-24 0,24 0,0 0,-24 0,24 0,0 0,0 0,0 0,1 0,24 0,-25 0,0 0,25-25,-25 25,1 0,24 0,0 0,-25 0,25 0,0 0,0-25,0 25,0 0,0 0,0 0,0-25,0 25,25 0,-25-24,0 24,0-25,0 25,0-25,0 25,0 0,0-25,0 25,-25 0,1-25,-1 25,0 0,0-24,-24 24,-1 0,-24 0,-1 0,1-25</inkml:trace>
  <inkml:trace contextRef="#ctx0" brushRef="#br1" timeOffset="37515.5">1538 3870,'0'0,"0"24,-25-24,50 0,0 0,-1-24,1 24,0 0,0 0,0 0,0 0,24 0,1-25,-1 25,1 0,0 0,-1 0,26 0,-1 0,0-25,1 25,-1 0,25 0,1-25,-1 25,0 0,0-25,1 25,-1-24,25 24,-25-25,25 25,-25-25,25 25,0-25,-24 25,24 0,0-25,0 25,0 0,0-25,0 25,0 0,0-24,0 24,0 0,0 0,25-25,-25 25,0 0,0-25,0 25,0 0,25 0,-25 0,0-25,0 25,0 0,0 0,0 0,0 0,-25 0,25 0,0-25,0 25,-25 0,25 0,0 0,0 0,-24 0,24 0,0 0,-25 0,25-24,0 24,-25 0,25 0,0 0,0 0,0 0,-25 0,25 0,0 0,0 0,-24 0,24 0,0 24,-25-24,25 0,-25 0,25 0,-25 25,1-25,-1 0,0 25,0-25,-24 0,24 0,-25 25,-24-25,24 0,-24 0,0 0,-1 0,-24 0,25 0,-26-25,1 25</inkml:trace>
  <inkml:trace contextRef="#ctx0" brushRef="#br1" timeOffset="38305.68">6573 670,'0'0,"25"0,-25 25,25-25,0 0,-1 24,1 1,0-25,25 0,-26 25,26-25,-25 25,25-25,-1 0,1 25,-1-1,1-24,24 25,-24 0,0 0,24 0,-24-1,24 1,-24 0,-1 0,1 24,-1-24,1 0,0 25,-26-26,1 26,25-25,-25 24,-1 1,1-25,0 24,0-24,0 25,-25-1,25 1,-25 0,24-1,-24 1,0 0,0-1,0 1,-24 24,24 1,-25-1,-25 0,25 1,-24-1,-1 25,-24 1,-1-26,1 25,-1 1,-24-1,25 0,-25-25,24 26,-24-26,0 25,0-24,-1-1,1 0,25-24,-26 25,26-26,0 26,-1-26,1 1,24-1,1 1,24 0,0-26,0 1,0 0,25 0</inkml:trace>
  <inkml:trace contextRef="#ctx0" brushRef="#br1" timeOffset="39053.48">9351 1091,'0'0,"-24"0,24 25,0 0,24-25,1 0,25 25,-25-25,24 0,1 0,-1 0,26 0,-1 0,-24 0,24 0,1-25,-1 25,1 0,24 0,-25 0,1 0,-1 0,0 0,1 0,-1 0,1 0,-1 0,-24 0,-1 0,26 0,-51 25,26-25,-25 0</inkml:trace>
  <inkml:trace contextRef="#ctx0" brushRef="#br1" timeOffset="40005.5">10443 0,'0'0,"25"25,-1 0,1 24,25-24,-25 0,24 0,-24-1,25 1,-1 0,1 25,-1-26,1 1,24 25,-24-25,24 24,-24-24,25 25,-1-1,-24 1,24 0,0-1,26 1,-26-1,0 1,1 0,24-1,-25 1,26 24,-1-24,-25-1,26 1,-26 0,25-1,0 1,-24-1,24 1,-25 0,26-1,-26 1,0 0,1-1,-1-24,-24 25,24-26,-24 1,0 25,-1-25,1-1,-1 1,-24 0,0 0,25-25,-26 25,-24-1,25-24,0 25,0 0,0 0,-25 0,24-25,-24 24,-24 1,-1-25,25 25,-25-25,0 25,25 0,-25-1,25 1,-24 0,24 0,0 0,-25 24,25 1,-25-1,25 26,-25-25,25 49,0-25,-25 25,25-24,-24 24,24 0,0 0,-25 1,25-1,0 0,-25 0,25 1,0-26,-25 0,25 1,0-1,-25 1,25-26,0 1,-24-1,24 1,0 0,0-26,0 26,0-25,0 0,-25-1,25 1</inkml:trace>
  <inkml:trace contextRef="#ctx0" brushRef="#br1" timeOffset="40592.48">9996 0,'0'0</inkml:trace>
  <inkml:trace contextRef="#ctx0" brushRef="#br1" timeOffset="40841.78">9971 0,'0'0,"0"25,0 0,0-1,0 1,0 0,0 0,0 24,-24-24,24 0,-25 25,25-26,0 26,-25 0,25-1,-25 26,25-26,-25 26,1 24,24-25,-25 26,0-1,0 0,-24 0,24 25,0-25,-25 25,26-24,-1 24,-25-25,25 0,1 0,-1 1,0-26,0 0,0 1,1-1,24 1,-25-1,25-24,-25-1,25 1,-25 0,25-1,-25 1,25-1,0 1,-24-25</inkml:trace>
  <inkml:trace contextRef="#ctx0" brushRef="#br1" timeOffset="41294.38">9128 3274,'25'0,"0"25,0-25,-1 0,1 25,25 0,-25-25,24 24,1 1,-1 0,1 25,24-26,-24 1,24 25,1-25,-1 24,1-24,-1 25,1-25,-1 24,25 1,-24-25,24 24,0-24,0 25,-24-1,24-24,0 25,0-26,0 1,-24 25,24-25,-24 24,-1-24,0 0,1 0,-26 24,26-24,-26 0,1 0,0-25,-1 24,1 1,-25 0,24-25,-24 25,0-25,0 0</inkml:trace>
  <inkml:trace contextRef="#ctx0" brushRef="#br1" timeOffset="43185.07">11112 1017,'-24'0,"-1"0,0 0,0 0,0 0,25 25,-24-25,-1 25,0-25,25 24,-25-24,25 25,-25-25,1 25,-1-25,25 25,-25-25,0 25,0-1,1 1,24 0,-25-25,25 25,-25-25,25 25,-25-1,25 1,0 0,0 0,-25 0,1-1,24 1,0 0,-25 0,25 0,0-1,-25 1,25 0,-25 0,25 0,0 0,-25-1,25 26,0-25,-24 0,24-1,0 1,-25 0,25 0,0 0,0-1,-25 1,25 0,0 0,0 0,0-1,-25 1,25 25,0-25,0-1,0 1,0 25,0-25,0-1,0 26,0-25,0 0,0 24,0-24,0 0,0 0,0-1,0 1,0 25,0-25,25 0,-25-1,0 1,0 0,25-25,-25 25,0 0,0-1,25 1,-25 0,0 0,24 0,-24-1,0 1,25 0,-25 0,0 0,25-1,-25 1,25 0,-25 0,0 0,25-25,-25 24,0 1,24 0,-24 0,25 0,-25-1,25 1,-25 0,25-25,0 25,-1 0,1-25,0 24,0 1,0-25,-1 25,1-25,0 0,0 25,0-25,-1 0,1 0,0 25,0-25,0 0,-1 0,1 0,0 0,0 0,0 0,0 0,-1 0,1 0,0 0,0 0,0 0,-1 0,1 0,0 0,0 0,0 0,-1 0,1 0,0 0,-25-25,25 25,0 0,-1 0,1-25,0 25,0 0,-25-25,25 25,-1-25,1 25,0-24,0 24,0-25,-1 25,1-25,-25 0,25 25,0-25,0 25,-1-24,-24-1,25 25,0-25,-25 0,25 0,0 1,-1-1,-24 0,0 0,25 0,-25 1,25-1,-25 0,0 0,25 0,-25 1,0-1,25 0,-25 0,0 0,25 1,-25-1,0 0,24 0,-24 0,0 1,0-1,25 0,-25-25,0 25,0 1,0-1,0-25,0 25,0-24,0 24,0 0,0-24,0 24,0-25,0 25,-25 1,25-26,0 25,0 0,-24 1,24-26,0 25,0 0,-25 1,25-26,0 25,-25 0,25-24,0 24,-25 0,25-24,-25 24,25 0,-25 0,25 0,-24-24,-1 24,25 0,-25 0,25 0,-25 1,0-1,1 0,24 0,-25 0,0 1,25-1,-25 25,25-25,-25 0,1 0,24 1,-25 24,0-25,0 0,0 25,1-25,-1 25,0-25,0 25,0 0,1 0,-1 0,0 0,-25 0,26-24,-1 24,0 0,0 0,-24 0,24 0,0 0,-25 0,26 24,-26-24,25 0,-25 0,26 0,-26 25,0-25,26 0,-26 25,25-25,0 0,1 25,-1-25,0 25,0-25,25 24,-25 1</inkml:trace>
  <inkml:trace contextRef="#ctx0" brushRef="#br1" timeOffset="43665.45">11361 1290,'24'0,"-24"-25,0 0,-24 25,-1 0,25 25,-25-25,0 25,0 0,1-1,-1 26,0-25,-25 24,25 1,-24 0,24 24,-25-24,1 24,-1 1,1-1,-1 0,0 1,1-26,-1 26,1-1,-1-24,25-1,-24 1,24 0,0-1,0-24,0 0,25 0,-24 24,-1-24,25 0</inkml:trace>
  <inkml:trace contextRef="#ctx0" brushRef="#br1" timeOffset="44014.77">11584 1712,'-25'0,"0"24,0 1,25 0,-24-25,-1 25,0 24,0-24,0 25,-24-1,24 1,-25 0,1 24,-1 0,0 1,1-1,-1 1,-24-1,24 0,1 1,-1-25,0 24,1-24,-1-1,1 1,24-1,0-24,0 0,0 25,1-26,-1 1,25 0,-25-25</inkml:trace>
  <inkml:trace contextRef="#ctx0" brushRef="#br1" timeOffset="44333.71">11931 2034,'0'-25,"-25"25,25 25,-25 0,1-25,-1 49,-25-24,25 0,-24 25,-1-1,1 26,-1-26,0 26,1-26,-26 26,26-1,-26 1,26-26,-1 26,-24-1,24-24,0 24,1-24,-1 24,25-24,-24-26,24 26,0-25,0 0,25-1,-24 1,24 0,-25-25,25 25</inkml:trace>
  <inkml:trace contextRef="#ctx0" brushRef="#br1" timeOffset="44597.44">12030 2604,'0'0,"-25"0,1 25,-1 0,0-25,0 25,0 25,-24-26,-1 1,1 25,-1-1,0-24,1 25,-1 24,-24-24,24-1,1 1,-26 24,26-24,-1 0,0-1,1 1,24-1,0-24,0 25,0-25,1-25</inkml:trace>
  <inkml:trace contextRef="#ctx0" brushRef="#br1" timeOffset="44813.4">12080 2927,'0'0,"0"25,0 0,-25-25,0 24,0 1,-24 0,24 25,-25-26,1 26,-1-25,1 24,-1 1,-24 0,24-26,-24 26,24 0,-24-1,24 1,0-1,-24 1,24-25</inkml:trace>
  <inkml:trace contextRef="#ctx0" brushRef="#br1" timeOffset="48713.31">8954 298,'0'-25,"0"0,0 0,0 0,0 50,0 0,0 0,25 0,-25-1,0 1,0 0,0 0,25 0,-25-1,0 1,0 0,25 0,-25 25,0-26,0 26,0-25,25 24,-25 1,0 24,0-24,25 0,-25-1,0 26,0-26,0 1,0 24,0 1,0-1,0 0,0 1,0-1,0 26,0-26,0 25,0-24,0 24,0-25,0 1,-25-1,25 0,0 1,0-26,0 26,0-26,0 1,-25 0,25-1,0-24,0 25,0-25,0 24,0-24,0 25,0-26,0 1,0 25,0-25,0-1,0 1</inkml:trace>
  <inkml:trace contextRef="#ctx0" brushRef="#br1" timeOffset="49289.38">9252 2753,'-25'0,"25"-24,-24 24,48 24,1 1,0 0,0 0,0-25,-1 25,26-1,-25 26,24-25,-24 0,25 24,-1 1,-24-1,25 1,-1 0,1-1,0 1,-1-1,1 1,24 0,-24-1,0 1,24-1,-24 1,24 25,-24-26,24 1,-24-1,24 1,0 0,1-1,-26 1,26-25,-1-1,-24 26,24-25,-24-25,24 25,-24-1,24-24,-24 0,0 0,24 0,-24 0,-1 0,1 0,-1 0,1 0,0 0,-26 0,26-24,-25 24,0 0,-25-25,0 0,-25 25,0 0,0 0,0 0,1 0,-1 0,0 0,0 0,0 0,1 0,-1 25,0-25,25 25,-25-25,25 24</inkml:trace>
  <inkml:trace contextRef="#ctx0" brushRef="#br1" timeOffset="50017.88">8210 496,'0'0,"25"0,0 0,0 0,0 0,24 0,-24 0,0-25,24 25,-24 0,25-25,-25 25,-1 0,1 0,0 0,0-24,0 24,-1 0,1 0</inkml:trace>
  <inkml:trace contextRef="#ctx0" brushRef="#br1" timeOffset="50181.6">8582 521,'0'0,"-24"0,-1 0,25 25,0 0,0-1,0 1,0 0,0 0,0 24,0-24,0 25,0-25,0 24,0-24,0 0,0 24,0-24,25 0</inkml:trace>
  <inkml:trace contextRef="#ctx0" brushRef="#br1" timeOffset="50337.6">8483 1042,'25'0,"0"0,0 0,-1 0,1 0,25 0,-25 0,24-25,1 25,-1 0</inkml:trace>
  <inkml:trace contextRef="#ctx0" brushRef="#br1" timeOffset="50865.36">9426 3919,'0'-25,"25"1,-1-1,1 25,0-25,0 25,0-25,-1 25,1 0,25 0,-25 25,-1-25,1 25,-25 0,0-1,0 1,0 0,0 0,0 0,0-1,-25 1,25 0,-24 0,24 0,-25-25,25 24</inkml:trace>
  <inkml:trace contextRef="#ctx0" brushRef="#br1" timeOffset="51077.32">9773 3919,'0'0,"-25"25,25 0,-25 0,25-1,0 1,0 0,0 0,0 0,0-1,0 1,0 0,0 0,25-25,0 25,0-25,0 24,-1-24,1 0,0 0,25 0,-1-24,-24 24,25-25,24 0</inkml:trace>
  <inkml:trace contextRef="#ctx0" brushRef="#br1" timeOffset="52657.33">16570 471,'0'0,"0"-25,0 1,0-1,0 0,0 50,0 0,0-1,0 1,24 0,-24 25,0-25,25 24,-25 1,0-1,25 26,-25-1,0-24,0 24,25 1,-25 24,0-25,0 1,0-1,25 0,-25 26,0-26,0 1,0-1,24-24,-24 24,0 0,0-24,25 0,-25-1,0 1,0-1,0 1,0-25,0 0,25 24,-25-24,0 0,25 0,-25-1,25-24,-25 25,24-25,-24 25,25-25,0 25,0-25,0 0,-1 25,26-25,-25 0,24 0,1 0,24 0,1 24,-1-24,1 0,-1 0,25 0,1 0,24 0,-25 0,50 0,-25 0,0 0,24 0,1 0,0 0,25 0,-1 0,-24 0,25-24,0 24,24 0,-24-25,-1 0,1 25,-25-25,24 0,-24 1,0-1,-25 0,0 0,0 0,-25 1,0-1,-24 25,-26-25,1 0,0 25,-25-25,-1 25,-24-24,0-1,0 0,-24 25,-1 0,0 0,0 25,0-25,0 25,-24-1,24 1,0-25,-24 25</inkml:trace>
  <inkml:trace contextRef="#ctx0" brushRef="#br1" timeOffset="54457.28">17264 2381,'-25'0,"25"25,-25-25,1 25,24 0,24-25,1 0,0 0,0 0,0 0,-1-25,1 25,0 0,0 0,0-25,-1 25,1 0,0-25,0 25,0 0,0-25,-1 25,1 0,-25-24,25 24,0 0,0-25,-1 25,1-25,0 0,0 25,0-25,-1 1,1-1,0 25,-25-25,25 0,0 0,-1 1,1-1,0 0,0 0,0 0,-25 1,24 24,-24-25,25 0,0 0,-25 0,25 1,0-1,-1 0,-24 0,25 0,0 1,0-1,-25 0,25 0,-1 0,-24 0,25 1,0-1,-25 0,25 0,-25 0,25 25,-25-24,24-1,-24 0,25 0,-25 0,0 1,25-1,-25 0,25 25,-25-25,25 0,-25 1,25-1,-25 0,24 0,-24 0,25 1,-25-1,25 25,-25-25,25 0,-25 0,25 25,-25-24,0-1,24 25,-24-25,25 25,-25-25,0 0,25 25,-25-24,25 24,-25-25,25 25,-25-25,24 25,-24-25,25 25,-25-25,25 25,0-24,0 24,-25-25,24 25,1 0,-25-25,25 25,0 0,-25-25,25 25,-1 0,1 0,0-25,0 25,0 0,-1 0,1 0,0 0,0 25,0-25,-1 0,-24 25,25-25,0 0,-25 25,25-25,0 25,-1-25,1 24,0-24,-25 25,25-25,-25 25,25-25,-25 25,25 0,-1-1,-24 1,25-25,-25 25,25 0,0 0,-25-1,25 1,-25 0,24 0,-24 0,25-1,-25 1,25-25,-25 25,25 0,-25 0,25-25,-25 24,24-24,-24 25,25 0,-25 0,25-25,-25 25,25-1,-25 1,25-25,-25 25,24 0,-24 0,25-25,-25 24,25 1,-25 0,25-25,-25 25,25-25,-25 25,0-1,24 1,-24 0,25-25,-25 25,25 0,-25 0,25-25,-25 24,25-24,-25 25,24-25,-24 25,25-25,0 0,-25 25,25-25,-25 25,25-25,-1 0,-24 24,25-24,-25 25,25-25,0 0,-25 25,25-25,-1 25,1-25,0 0,-25 25,25-25,0 0,-25 24,24-24,1 0,0 0,0 25,0-25,0 0,-1 0,1 0,0 0,0 0,0 25,-1-25,1 0,0 0,0 0,0 0,-1 0,1 0,25 0,-25 0,24 0,-24 0,25 0,-1-25,-24 25,25 0,-1 0,1-25,-25 25,24 0,-24-24,0 24,24-25,-24 25,-25-25,25 25,0-25,-25 0</inkml:trace>
  <inkml:trace contextRef="#ctx0" brushRef="#br1" timeOffset="58605.25">18182 2009,'0'-25,"25"25,-25-24,24 24,-24-25,0 0,0 0,25 25,-25-25,25 25,-25-24,25 24,-25-25,0 0,25 25,-25-25,0 0,24 25,-24-24,0-1,25 25,-25-25,0 0,25 25,-25-25,0 0,0 1,0-1,25 25,-25-25,0 0,0 0,0 1,25 24,-25-25,0 0,0 0,24 25,-24-25,25 25,-25-24,25-1,-25 0,25 25,0 0,0 0,-1 0,-24 25,0 0,25-25,-25 24,0 1,25-25,-25 25,0 0,0 0,25-1,-25 1,0 0,0 0,0 0,0-1,25 1,-25 0,0 0,0 0,0 0,0-1,24-24,-24 25,0 0,25-25,0 0,-25-25,25 0,-25 1,0-1,0 0,0 0,0 0,0 0,0 1,0-1,0 0,0 0,0 0,0 1,0-1,0 0,0 0,0 0,0 1,0-1,0 0,0 0,0 0,0 1,0-1,25 0,-25 0,0 0,0 1,0-1,0 0,0 0,24 0,-24 1,0-1,0 0,0 0,0 0,0 1,25-1,-25 0,0 0,0 0,25 1,-25-1,0 0,0 0,25 25,-25-25,0 1,25-1,-25 0,0 0,24 25,-24-25,25 25,-25 25,25-25,-25 25,25-25,-25 25,0 0,0-1,25-24,-25 25,24-25,1 0,0 0,0 0,-25 25,25-25,-1 0,1 0,-25 25,25-25,-25 25,25-25,-25 24,25 1,-25 0,0 0,24 0,-24-1,0 1,25 0,-25 0,0 0,25-1,-25 1,25-25,-25 25,0 0,25-25,-25 25,24-1,1-24,0 0,0-24,0 24,-25-25,25 25,-25-25,24 25,-24-25,25 25,-25-25,25 25,-25-24,25-1,-25 0,25 0,-25 0,0 1,24-1,-24 0,25 25,0 0,0 0,0 0,-1 0,1 0,-25 25,25 0,-25-1,0 1,0 0,25-25,-25 25,0 0,0-1,0 1,0 0,0 0,0 0,0-1,25 1,-25 0,0 0,0 0,0-1,0 1,24 0,-24 0,0 0,0-1,0 1,0 0,25 0,-25 0,0-1,0 1,0 0,0 0,0 0,0-1,25 1,-25 0,0 0,0 0,0 0,25-1,0 1,-1-25,1 0,-25 25,25-25,0 0,-25 25,25-25,-1 25,1-25,-25 24,25-24,-25 25,25-25,0 0,-25 25,24-25,1 0,0 0,0 0,0 0,-1 0,1 0,0-25,0 25,0 0,-25-25,24 25,1 0,0 0,0 0,0 0,0 0,-1 0,-24 25,25-25,0 0,0 0,0 25,-1-25,1 0,0 0,0 0,0 0,-1 0,1 0,0 0,0 0,0 0,-1 0,-24-25,25 25,0 0,-25 25,25-25,0 0,-25 25,24-25,1 25,0-25,0 24,0-24,-1 25,1-25,0 0,0 0,0 25,-1-25,1 0,0 25,0-25,0 0,-1 0,-24 25,25-25,0 0,-25-25</inkml:trace>
  <inkml:trace contextRef="#ctx0" brushRef="#br1" timeOffset="68602.86">1017 11187,'0'-25,"0"50,0 0,0 0,0-1,0 1,0 0,0 0,0 0,0 24,25-24,-25 25,0-26,0 26,0 24,0-24,0 24,0-24,0 24,0 1,0-1,0 25,0-24,0-1,0 1,0-1,0 1,0 24,0-25,25 1,-25-1,0 0,0-24,0 24,0 1,0-26,0 1,0 25,0-26,0-24,0 25,-25-26,25 1,0 0,0 0,-25 0</inkml:trace>
  <inkml:trace contextRef="#ctx0" brushRef="#br1" timeOffset="68980.35">1091 11832,'0'0,"0"-25,-24 25,24-25,-25 25,25 25,0 0,-25 0,25-1,-25 26,25-25,-25 24,25 1,-24 0,-1 24,0-24,0-1,0 26,1-1,-1-24,0 24,0 1,0-1,-24 0,24-24,0 0,0-1,1 1,24-1,-25-24,0 0,25 0,0 0</inkml:trace>
  <inkml:trace contextRef="#ctx0" brushRef="#br1" timeOffset="69231.12">1017 12402,'-25'0,"0"25,1 0,24 0,-25 0,25 24,-25-24,0 25,0-1,1 1,-1-1,25 26,-50-26,25 1,1 24,-1-24,0 24,0-24,0 0,1-1,-1 1,0 0,25-1,-25-24,25 0,-25 24,25-24</inkml:trace>
  <inkml:trace contextRef="#ctx0" brushRef="#br1" timeOffset="69435.09">992 13022,'0'25,"-25"0,1 0,24 0,-25-1,0 1,0 25,0-25,1 24,-26 1,25 0,0-26,1 26,-26 0,25-1,0 1,1-1,-26 1,25 0,0-26,0 26,25 0,-24-26,24 1</inkml:trace>
  <inkml:trace contextRef="#ctx0" brushRef="#br1" timeOffset="69606.92">868 13469,'0'0,"50"-25,-25 0,-1 1,1-1,-25 0,25 25,-25 25,0 0,-25-1,25 1,-25 25,1-1,-1-24,0 25,0-1,0 1,-24 24,24-24,0 0,0-1,1 1</inkml:trace>
  <inkml:trace contextRef="#ctx0" brushRef="#br1" timeOffset="70434.06">3845 11088,'0'0,"25"24,-25 1,24 0,-24 0,0 0,25 24,-25-24,0 25,25-1,-25 1,0 24,0 1,0-1,0 25,0 1,0-1,0 0,-25 25,25-25,-25 1,25 24,-24-25,24-25,-25 25,25-24,-25-1,25 1,0-26,0 1,0-1,-25 1,25-25,0 25,0-26,0 1,0 0,0 0</inkml:trace>
  <inkml:trace contextRef="#ctx0" brushRef="#br1" timeOffset="70719.32">4564 11460,'0'0,"0"-25,-25 25,25-25,-25 25,25 25,-24-25,-1 25,0 0,0-1,0 26,1 0,-26-1,25 1,-24 24,24 1,-25-1,1 0,24 1,-25-1,25-24,-24 24,24-24,0 0,25-1,-25 1,25-25</inkml:trace>
  <inkml:trace contextRef="#ctx0" brushRef="#br1" timeOffset="70963.81">4812 11683,'0'25,"-25"-25,25 25,-25-25,1 24,-1 1,0 0,-25 0,26 24,-26 1,0 0,1-1,-1 1,1 24,-1-24,-24 24,24-24,0 24,1-24,-1 24,25-24,1 0,-1-26,25 1,0 0,0 0</inkml:trace>
  <inkml:trace contextRef="#ctx0" brushRef="#br1" timeOffset="71127.32">4738 12179,'0'0,"24"-25,1 25,0 0,-25 25,-25 0,0 0,1 0,-1-1,0 26,-25 0,1-1,-26 26,26-1,-26 0,1 1,0 24,-1-25,1 26</inkml:trace>
  <inkml:trace contextRef="#ctx0" brushRef="#br1" timeOffset="72098.75">1339 11683,'25'0,"0"-25,0 25,0 0,-1 0,1 0,25 0,-25 0,24-25,1 25,0 0,-1 0,1 0,-1-24,26 24,-26 0,26 0,-26 0,26 0,-1-25,1 25,-1 0,0 0,1 0,24 0,-24 0,-1-25,0 25,26 0,-26 0,0 0,26-25,-26 25,0 0,1 0,-1-25,1 25,-1 0,-24 0,24-24,-24 24,-25 0,24 0,-24 0,25 0,-26-25,1 25,0 0,0 0,0 0,-1-25,1 25,0 0,0 0,0 0</inkml:trace>
  <inkml:trace contextRef="#ctx0" brushRef="#br1" timeOffset="72707.08">1364 13246,'25'0,"0"0,0 0,-1 0,26 0,-25 0,24 0,1-25,0 25,-1 0,26 0,-1 0,1 0,24 0,-25-25,25 25,1 0,24-25,-25 25,0 0,25-25,-25 25,1 0,-1-24,0 24,0-25,0 25,-24 0,-1-25,-24 25,24 0,-24-25,0 25,-26 0,26 0,-25-25,0 25,-1 0,1 0,0 0,0 0,0 0</inkml:trace>
  <inkml:trace contextRef="#ctx0" brushRef="#br1" timeOffset="73547.53">2059 12005,'0'0,"-25"0,0 0,0 0,25 25,-24-25,-1 25,0 0,0 0,0-1,25 1,-24 0,-1 0,25 0,0 0,-25-1,25 1,0 0,25-25,0 0,-1 0,1 0,-25-25,25 25,0 0,-25-25,25 1,-1-1,-24 0,0 0,0 0,0 0,0 1,0 48,0 1,25 0,-25 0,25 0,-25 0,0-1,25 1,-25 0,25 25,-25-26,0 1,24 25,-24-25,0 24,0-24,0 25,0-26,0 26,-24-25,24 0,-25-1,25 1,-25-25,25 25,-25-25,25 25,-25-25,1 0,-1-25,0 25,25-25,-25 0,25 1,0-1,0 0,0 0,25 0,-25 1,25 24,-25-25,25 0,-1 0,1 0,0 1,0 24</inkml:trace>
  <inkml:trace contextRef="#ctx0" brushRef="#br1" timeOffset="73987.87">2332 12179,'0'-25,"-25"25,0 25,25 0,-25-25,25 25,-25 0,1-1,24 1,0 0,0 0,0 0,24-25,1 0,-25-25,25 25,-25-25,25 25,-25-25,0 0,0 1,0-1,0 50,0-1,0 1,0 0,25 0,-25 0,24-25,-24 24,25 1,0-25</inkml:trace>
  <inkml:trace contextRef="#ctx0" brushRef="#br1" timeOffset="74464.7">2555 12204,'0'-25,"0"0,-25 25,25 25,0 0,-25 0,25 0,0-1,0 1,0 0,0 0,0 0,0-1,25-24,0 0,0-24,-1-1,1 0,-25 0,25 25,-25-25,25 25,0 0,0 0,-25 25,24-25,1 0,0 0,-25 25,25-25,0 0,-25-25</inkml:trace>
  <inkml:trace contextRef="#ctx0" brushRef="#br1" timeOffset="74615">2679 12080,'-25'0,"0"-25,0 25</inkml:trace>
  <inkml:trace contextRef="#ctx0" brushRef="#br1" timeOffset="75303.13">2431 12824,'0'-25,"25"25,-25-25,24 25,-24 25,0 0,0 0,0 0,0-1,25-48,-25-1,25 25,-25-25,0 0,25 0,0 25,-1 0,-24 25,25-25,-25 25,25-25,-25 25,25-25,0 0,0 0,-25-25,24 25,-24-25,0 0,0 1,0-1,-24 25,24 25,-25-25,25 24,0 1,0 0,0 0,0 0,25-25,-25 24</inkml:trace>
  <inkml:trace contextRef="#ctx0" brushRef="#br1" timeOffset="75727.07">2927 12477,'0'-25,"-25"25,0 25,25 0,0-1,-24-24,24 25,0 0,0 0,0 0,-25-1,25 1,0 0,0 0,25 0,-1-50,-24 50,0-1,0 1,25-25,-25 25,25-25,0 0,-25-25,25 25,-25-25,24 25,-24-24,25-1,-25 0,0 0</inkml:trace>
  <inkml:trace contextRef="#ctx0" brushRef="#br1" timeOffset="76451.15">2257 13469,'0'-25,"0"0,0 50,-25-25,25 25,-24 0,-1 0,25-1,-25 1,0 0,25 0,0-50,25 0,-25 0,25 1,-25-1,25 0,-25 0,24 0,1 1,-25-26,25 25,-25 0,25 1,0-1,-1 25,-24-25,25 25,0-25,0 25,0 0,-1 0,1 0,-25 25,25-25,0 0,0 25,-1 0,1-1,0-24,0 25,0 0,-25 0,25 0</inkml:trace>
  <inkml:trace contextRef="#ctx0" brushRef="#br1" timeOffset="76819.18">2406 13345,'0'0,"0"-25,0 50,25 0,0 24,-25-24,24 0,1 25,-25-1,25 26,0-26,0 26,24-1,-24 0,0 1,25-1,-26 1,1 24,25-25,-25 1,-1-1,1 25,0-49,-25 24,25 1,-25-1</inkml:trace>
  <inkml:trace contextRef="#ctx0" brushRef="#br1" timeOffset="79006.95">2059 12725,'0'0,"-25"-50,25 25,-25 1,25-1,0-25,0 25,0-24,0 24,0-25,0 1,0 24,0-25,0 1,25-1,-25 0,25 1,-25-1,0 25,25-24,-1 24,-24 0,25 0,0 1,0-1,0 0,-1 0,26 0,-25 1,24 24,-24-25,25 0,-1 25,1-25,0 25,-1 0,26 0,-26 0,-24 0,25 25,-1-25,1 25,-25 0,24-1,-24 26,0 0,0-26,0 51,-25-26,24 1,-24 24,0 1,0-1,0 1,0-1,0 1,0-1,-24 0,24 1,-25-1,25-24,-25 24,0-24,0-1,1 1,-26-25,25 24,-24-24,24 25,-25-25,1 0,24 24,-25-24,0-25,26 25,-26 0,25-25,0 0</inkml:trace>
  <inkml:trace contextRef="#ctx0" brushRef="#br1" timeOffset="89614.63">3026 12105,'25'0,"-25"-25,0 0,25 25,-25-25,25 25,-1 0,-24-25,25 25,0 0,0 0,0 0,-1 0,1 0,0 0,0 0,0 0,-1 0,1 0,0 25,0-25,0 0,-1 0,-24 25,25-25,0 0,0 25,0-25,-25 25,24-25,1 24,0-24,0 0,-25 25,25-25,0 0,-1 0,1 0,0 0,0 0,0 0,-1 0,1 0,0 0,0 0,-25-25,25 25,-1 0,-24-24,25 24,0 0,-25-25,25 25,-25-25,25 25,-25-25,0 0,0 1,-25 24,0 0,0 0,25 24,-25-24,25 25,-24-25,24 25,-25-25</inkml:trace>
  <inkml:trace contextRef="#ctx0" brushRef="#br1" timeOffset="94723.23">918 12303,'25'0,"-25"25,24-25,1 0,0 0,0 0,0 0,24 0,-24 0,0-25,24 25,-24 0,25 0,-1 0,1 0,-25 0,24-25,1 25,0 0,24 0,-24 0,-1 0,1 0,0 0,24-24,-24 24,-1 0,26 0,-26 0,26 0,-26 0,26 0,-26-25,26 25,-1 0,-24 0,24 0,1 0,-26-25,26 25,-1 0,-24 0,-1 0,26 0,-26-25,1 25,-1 0,1 0,0 0,-1 0,-24 0,25 0,-26 0,26 0,-25 0,24 0,-24 0,0 0,25 0,-25 0,24 0,-24 0,25 0,-26 0,1 0,0 0,0-25,0 25,-1 0,1 0</inkml:trace>
  <inkml:trace contextRef="#ctx0" brushRef="#br1" timeOffset="95366.46">1414 11931,'25'0,"-25"25,-25-25,0 25,0-25,0 24,1 1,-1 0,-25 0,1 0,24-25,-25 24,25 1,-24 0,24 0,0 0,0-25,1 25,-1-1,0 1,25 0,0 0,25-25,-25 25,25-1,-1-24,-24 25,25-25,0 25,25-25,-26 25,1 0,25-1,-25-24,24 25,1 0,-1-25,1 25,0-25,24 25,-24-25,24 0,-24 0,24 24,1-24,-26 0</inkml:trace>
  <inkml:trace contextRef="#ctx0" brushRef="#br1" timeOffset="95794.74">3026 12105,'-25'0,"25"-25,25 25,0 0,0 0,0 0,-1 0,1 0,25 0,-25 0,-1 0,26 25,-25-25,24 0,-24 0,25 0,-25 0,24 0,-24 24,25-24,-26 0,26 0,-25 25,0-25,0 0,-1 25,-24 0,0 0,0 0,-24-1,-1 1,0 0,0 0,-25 0,26-1,-26 1,0 0,1 25,-1-26,1 1,-1 25,0-25,1-1</inkml:trace>
  <inkml:trace contextRef="#ctx0" brushRef="#br1" timeOffset="102672.69">645 8136,'0'-25,"-25"0,25 1,0-1,0 0,0 0,0 0,0 0,0 1,0-26,0 25,0 0,0-24,0-1,0 25,0-24,0-1,25 25,-25-24,25-1,-25 25,25-24,-25-1,24 1,1 24,0-25,0 25,0 1,-25-26,24 25,1 0,0 1,0 24,0-25,-1 0,1 25,0 0,0 0,0 0,-1 0,1 0,-25 25,25-25,0 25,-25-1,25-24,-25 25,0 0,-25 0,25 0,-25-1,0 1,0 0,1-25,-1 25,0 0,0-25,-24 24,24 1,0-25,0 0,0 0,25 25,-24-25,-1 0</inkml:trace>
  <inkml:trace contextRef="#ctx0" brushRef="#br1" timeOffset="103048.29">1240 7615,'0'0,"-25"0,1 0,24 25,24-25,1 0,0 0,0 0,0 0,-1 0,1 0,0-25,0 25,0 0,-1 0,1-25,25 25,-25 0,-1-25,1 25,0 0,0 0,0 0</inkml:trace>
  <inkml:trace contextRef="#ctx0" brushRef="#br1" timeOffset="103233.3">1290 7813,'0'25,"25"-25,-1 0,1-25,0 25,25 0,-26-24,1 24,25-25,-25 25,24-25</inkml:trace>
  <inkml:trace contextRef="#ctx0" brushRef="#br1" timeOffset="104472.66">1984 8136,'-24'0,"24"-25,-25 0,25 1,0-1,0 0,0 0,0 0,-25 0,25 1,0-1,0-25,0 25,0-24,0 24,0-25,25 26,-25-26,25 0,-25 1,0-1,24 1,1-1,-25 0,25 26,0-26,0 25,-1-24,1 24,0 0,0 25,0-25,-1 0,1 25,0 0,0 0,0 0,-1 0,1 0,0 0,0 25,0-25,-1 25,1 0,-25 0,25-1,-25 1,0 0,0 0,0 0,-25-1,0 1,1 0,-1 0,0 0,0-1,0 1,-24-25,24 25,0 0,-24-25,24 0,0 25,-25-25,26 0,-1 0,0 0,0 0</inkml:trace>
  <inkml:trace contextRef="#ctx0" brushRef="#br1" timeOffset="104988.66">2456 7987,'0'-25,"0"50,-25-25,25 25,-25-25,25 25,-25-25,25 25,0-1,-25-24,25 25,0 0,0 0,0 0,0-1,0 1,25 0,0-25,0 0,0 0,-1 0,-24-25,25 25,0 0,0-25,-25 1,25 24,-25-25,0 0,0 0,0 0,0 1,0-1,-25 0,0 0,25 0,-25 0,0 25,1-24,-1 24,0 0,0-25</inkml:trace>
  <inkml:trace contextRef="#ctx0" brushRef="#br1" timeOffset="106296.61">3225 7367,'0'25,"24"-25,1 25,0-25,0-25,0 25,-1 0,1-25,0 0,0 25,-25-25,25 25,-25-24,0-1,24 25,-24-25,0 0,0 0,0 1,-24 24,24-25,-25 25,0-25,0 25,0 0,1 25,-1-25,0 25,0-25,0 24,1 1,-1 0,25 0,-25 0,0-1,25 1,-25 25,25-25,0-1,0 26,0-25,0 0,0 24,0-24,0 0,25 24,-25-24,25 0,0 0,0 0,-25-1,24 1,26 0,-25 0,0-25,-1 25,26-25,-25 0,24 0,-24 0,25 0,-25 0,24 0,-24-25,25 25,-25 0,24-25</inkml:trace>
  <inkml:trace contextRef="#ctx0" brushRef="#br1" timeOffset="106968.63">3051 6176,'0'-24,"0"-1,25 25,0 0,-1-25,1 25,0 0,0 0,0-25,-1 25,1 0,0 0,0 0,0 0,-1 25,1-25,-25 25,0 0,0-1,0 26,0-25,0 0,-25 24,1-24,-1 25,0-26,-25 26,26-25,-1 24,-25-24,25 0,1 0,-1 0,0-1,0 1,0-25,25 25,-24-25,24 25,0 0,0-1,24-24,1 0,0 0,0 0,0 0,24 0,-24-24,25 24,-1 0,1-25,-1 25,1-25</inkml:trace>
  <inkml:trace contextRef="#ctx0" brushRef="#br1" timeOffset="107736.97">3994 6028,'0'0,"-25"0,0 0,25-25,-25 25,0 0,1 0,-1 0,0 0,25 25,-25-25,0 0,25 24,-24-24,24 25,-25-25,25 25,-25-25,25 25,-25 0,25-1,0 1,-25 0,25 0,0 0,0-1,-25 1,25 25,0-25,0-1,0 1,0 25,0-25,0-1,0 1,0 0,0 0,25 0,-25-1,25 1,0-25,-25 25,25-25,0 25,-1-25,1 0,0 0,0-25,0 25,-25-25,24 25,-24-25,25 1,-25-1,25 0,-25 0,0 0,25 1,-25-1,25 25,-25-25,24 25,1 0,0 0,-25 25,25-25,-25 25,25-25,-25 24,24 1,-24 0,0 0,25-25,-25 25,0-1,0 1,25-25,-25 25,0 0,0 0,0-1,0 1,0 0</inkml:trace>
  <inkml:trace contextRef="#ctx0" brushRef="#br1" timeOffset="108472.61">4440 5854,'-25'-25,"25"0,0 0,0 1,-25 24,25-25,-24 0,24 0,-25 25,0-25,0 25,0 0,1 0,-1 0,0 0,0 0,0 0,1 0,-1 0,0 25,-25-25,26 0,-1 25,0 0,-25-25,26 25,-26-1,25 1,-24 0,24 0,0 0,0 0,-25 24,26-24,-1 25,0-26,0 26,0 0,1-26,-1 26,25 0,-25-1,0 1,25-1,-25 1,25 0,-24 24,24-24,-25-1,25-24,0 25,0-1,0 1,0 0,0-1,0 1,0-25,0 24,0-24,0 25,25-26,-1 1,-24 0,25 0,0 0,0-1,0 1,-1-25,26 25,-25-25,24 25,-24-25,25 0,0 0,-1 0,1 0,-1 0,1 0,0 0,-1-25,1 25,-1-25,1 0,-25 25,24-24,1-1,0-25,-26 25,26-24,-25-1,24 1,-24-1,25-24,-25 24,-1-25,1 26,-25-26,25 1,0 0,-25-1,0 1,0-1,0 1,-25 24,25-24,-25 24,0-24,1 24,-26 26,0-26,1 25,-1 0,1 0,-26 1,26-1,-26 25,26 0</inkml:trace>
  <inkml:trace contextRef="#ctx0" brushRef="#br1" timeOffset="109100.57">4887 6201,'0'-25,"0"1,0-1,0 50,0-1,0 1,0 0,0 25,0-26,0 26,0-25,0 24,0 1,0 0,0-1,0 1,0-25,-25 24,25 1,0-25,0-1,0 26,0-25,0 0,0 0,25-25,-1 0,1-25,0 0,0 25,24-25,-24 0,25 0,-1 25,-24-24</inkml:trace>
  <inkml:trace contextRef="#ctx0" brushRef="#br1" timeOffset="112538.56">1910 10542,'25'0,"-25"25,0 0,0-1,0 1,0 0,-25 0,25 0,-25-1,25 26,-25-25,25 0,0-1,-24 1,24 0,0 0,0 0,0-1,0 1,0 0,24-25,1 0,0 0,0 0,0 0,-1 0,1 0,25 0,-25-25,-1 25,26 0,-25-25,0 25</inkml:trace>
  <inkml:trace contextRef="#ctx0" brushRef="#br1" timeOffset="113029.55">496 10815,'-25'0,"50"0,0 25,0-25,0 0,-1 0,1 0,0 24,25-24,-26 0,26 0,-25-24,24 24,1 0,0 0,-1 0,-24-25,25 25,-1 0,1 0,-25-25,-1 25,1 0,0 0,0 0,-25-25,-25 25,25 25</inkml:trace>
  <inkml:trace contextRef="#ctx0" brushRef="#br1" timeOffset="113463.06">2505 10790,'25'0,"0"0,0 0,-1 25,26-25,-25 0,25 0,24 0,-24 0,24 0,0-25,1 25,24 0,-25-25,1 25,24-25,-25 1,1 24,-26-25,26 0,-25 25,-1-25,1 25,-25-25,-1 1,-24-1,-24 0,-1 25,0 0,0 0,-24 0,-1 0,0 0,1 25,24-25,-25 25,1-1,24 1,0 0</inkml:trace>
  <inkml:trace contextRef="#ctx0" brushRef="#br1" timeOffset="113826.55">422 10616,'-25'0,"25"25,-25-25,0 0,0 25,1-25,-1 25,25 0,-25-1,0 1,25 0,0 0,0 0,0-1,25 1,0-25,0 25,-1-25,26 25,0-25,-1 0</inkml:trace>
  <inkml:trace contextRef="#ctx0" brushRef="#br1" timeOffset="168719.8">4291 13742,'0'0,"-25"25,1-25,24-25,-25 50,25-1,0 1,0 0,0 25,-25-26,25 26,0 0,0 24,0-24,0-1,0 26,-25-26,25 26,0-26,0 1,0 0,-25-1,25-24,0 25,0-26,-24 1,24 0,0 0,-25-25,25 25,-25-1,25-48,-25 24,25-25,0 0,-25 25,25-25,-24 0,24 1,0-1,-25 0,25 0,0 50,0 0,0 0,25-1,-25 1,0 0,24-25,-24 25,0 0,25-25,0 24,0-24,0-24,-1 24,1 0,0-25,-25 0,25 25,0-25,-1 0,-24 1,25-1,-25 0,25 25,-25-25,0 0,0 1,0-1,25 0</inkml:trace>
  <inkml:trace contextRef="#ctx0" brushRef="#br1" timeOffset="169895.89">4440 15528,'0'-25,"-25"25,25-25,-25 25,1 0,-1 0,0 0,0 25,0-25,1 0,-1 25,0-25,0 25,25-1,-25-24,1 25,24 0,0 0,0 0,0-1,24 1,1-25,0 0,0 0,0 0,-1 0,1-25,0 25,0 0,0-24,-1-1,1 25,-25-25,25 25,-25-25,0 50,0 0,0 0,-25-1,25 1,0 25,0-25,0-1,-25 26,25-25,0 24,0-24,-24 25,24-1,0-24,0 0,0 25,-25-26,25 1,0 0,0 0,0 0,0-1</inkml:trace>
  <inkml:trace contextRef="#ctx0" brushRef="#br1" timeOffset="170280.81">4762 15825,'25'-24,"0"48,0 1,-25 0,0 0,25 0,-25-1,0 1,25 0,-25 0,0 24,0-24,0 0,0 25,0-26,0 1,0 25,0-25,-25-1,25 1,-25-25,25 25,-25 0,0-25,0-25,25 0,0 0,25 25,-25-24,25-1,-25 0,25-25,0 26,0-1,-1 0,-24-25,25 26,0-26,0 25,0 0,-25-24,24 24,-24 0,0-24,0 24,0 0,0 0,-24 25,-1-25,0 25,0 0,0 25,1-25,24 25</inkml:trace>
  <inkml:trace contextRef="#ctx0" brushRef="#br1" timeOffset="170483.81">5432 15801,'0'0,"50"0,-25 0,-1-25,1 25,-25-25,0 50,0 0,-25-1,1 1,24 0,-25 0,0 24,0-24,0 25,1-25,-26 24,25 1,0-25,1 24,-1 1,0-25</inkml:trace>
  <inkml:trace contextRef="#ctx0" brushRef="#br1" timeOffset="170631.73">5159 15974,'0'0,"-24"-25,24 1,0-1,0 0,24 25</inkml:trace>
  <inkml:trace contextRef="#ctx0" brushRef="#br1" timeOffset="170763.45">5730 16272,'0'0,"0"25,0-50</inkml:trace>
  <inkml:trace contextRef="#ctx0" brushRef="#br1" timeOffset="172503.76">4291 12328,'25'0,"-25"-25,0 0,25 25,-25-24,0-1,25 25,-25-25,0 0,24 25,1 0,0 0,0 0,0 0,-1 0,1 0,0 0,25 0,-1 0,1 0,-1 0,26 0,-1 0,1 0,-1 0,1 25,-1-25,25 0,-24 0,24 0,-25 25,1-25,24 0,-25 0,1 0,-26 25,26-25,-26 0,26 0,-26 0,-24 24,25-24,-25 0,-1 0</inkml:trace>
  <inkml:trace contextRef="#ctx0" brushRef="#br1" timeOffset="172851.65">4192 12650,'0'0,"-25"0,0 0,25 25,25-25,0 0,0 0,0 0,24 0,-24 0,49 0,-24 0,0 0,24 0,0 0,1 0,-1 0,26 0,-26 0,25 0,0 0,-24 0,24 25,0-25,0 0,1 0,-26 0,25 0,-24 0,-1 0,1 0,-1 0,-24 0,-1 0,1-25,-25 25,24 0,-24 0,-25-25,25 25,-25-24,0-1,0 0,0 0</inkml:trace>
  <inkml:trace contextRef="#ctx0" brushRef="#br1" timeOffset="173107.75">5606 11956,'0'0,"-25"-25,0 25,0-25,25 0,25 25,0 0,0 0,24 25,1-25,0 25,-1-25,1 25,24-25,-24 25,24-25,-24 24,24 1,1 0,-26 0,1-25,0 25,-1-1,1 26,-25-25,-1 0,1 0,-25 24,0-24,0 25,-25-26,1 26,-26-25,0 24,-24 1,0 0,-26-1,26 1</inkml:trace>
  <inkml:trace contextRef="#ctx0" brushRef="#br1" timeOffset="185115.59">1166 12650,'25'0,"-1"-24,1 24,0 0,0 0,24 0,-24-25,25 25,-1 0,1-25,0 25,24 0,1-25,-1 25,0 0,1 0,-1-25,25 25,1 0,-1-24,0 24,0 0,0 0,26 0,-26 0,0 0,25 0,-25-25,25 25,-25 0,1 0,24 0,-25 0,-25 0,26 0,-26 0,0 0,1 0,-1 0,-24 0,-1 0,1 0,0 0,-1 25,-24-25,0 0,0 0,-25-25,-25 25,0 0,0 0,0-25,1 25,-26 0,25 0,-24 0,-1-25,0 25,1 0,24 0,-25 0,26 0,-26 0,25 0,0 0,1 0,-1 0,0 0,0 0,0 0,1 0,-1 0,0 0,0 0,-25 0,26 0,-26 0,0 25,1-25,-1 0,1 0,-26 0,26 0,-26 0</inkml:trace>
  <inkml:trace contextRef="#ctx0" brushRef="#br1" timeOffset="185600.61">893 12526,'25'0,"0"0,-1 0,1 0,0 0,0 0,0 0,-1 0,1 0,0 0,0 0,0 0,24-24,-24 24,25 0,-1 0,1-25,-25 25,49 0,-24-25,-1 25,26 0,-1-25,1 25,-1-25,0 25,26-24,-26 24,25 0,0-25,-24 25,24 0,0-25,-24 25,24 0,-25 0,1 0,-1 0,1 0,-1 0,0 0,1 0,-26 0,26 0,-26 0,1 0,24 0,-24 0,0 0,-25 0,24 0,-24 0,25 0,-26 0,1 0,0 0,0 0,-50 0,0 0,0 0,1 0,-1 0,0 0,-25 0,26 0,-26 0,0 0</inkml:trace>
  <inkml:trace contextRef="#ctx0" brushRef="#br1" timeOffset="185904.45">1687 12353,'0'0,"99"0,25-25,-25 25,25 0,0 0,0 0,0 0,0 0,0 0,25 0,-25 25,0-25,0 0,-25 0,25 0,-24 25,-1-25,0 0,-24 0,24 24,-50-24</inkml:trace>
  <inkml:trace contextRef="#ctx0" brushRef="#br1" timeOffset="188148.03">1290 12030,'0'0,"25"0,-1 0,1 0,0-25,25 25,-26 0,26 0,-25 0,24 0,1-24,0 24,-1 0,26 0,-26-25,1 25,24 0,-24 0,24-25,-24 25,24 0,-24-25,0 25,-1 0,26 0,-26 0,-24-25,25 25,-1 0,1 0,-25 0,0 0,-1 0,1 0,0 0,0-24,0 24,-1 0,1 0,0 0,0 0,0 0,-1 0,1 0,0 0,0 0</inkml:trace>
  <inkml:trace contextRef="#ctx0" brushRef="#br1" timeOffset="193133.52">19149 3249,'0'-24,"0"-1,0 0,25 25,0-25,0 25,-1 0,1 0,0 0,0 25,0 0,-1 0,1-1,-25 1,25 0,0 0,0 0,-25-1,0 1,24 0,-24 0,0 0,0-1,0 1,-24 0,24 0,-25-25,0 25,0-25,25 24,-25-24,1 0,-1 0,0 25,0-25,0 0,25-25,-24 25</inkml:trace>
  <inkml:trace contextRef="#ctx0" brushRef="#br1" timeOffset="193400.51">19645 3423,'0'0,"25"-25,0 0,-25 1,0-1,-25 25,0 0,25 25,-24-25,-1 24,25 1,0 0,0 0,0 0,0-1,25 1,-25 0,24 0,1 0,0 24,0-24,24 0,-24 0,25 0,-25-25,24 24,-24 1,25 0,-26 0,26-25,-25 25,0-25,-1 0,1 0</inkml:trace>
  <inkml:trace contextRef="#ctx0" brushRef="#br1" timeOffset="195152.81">5308 11361,'0'-25,"0"0,-25 0,1 0,24 1,-25-1,25 0,-25 0,25 0,-25 25,25-25,0 1,-25-1,25 0,0 0,-24 0,24 1,0-1,0 50,0-1,0 1,0 25,0-25,0 24,0 1,0 0,0 24,0-24,0 24,0 25,0-24,0 24,0 0,0 0,0 0,0 25,24-24,-24-1,0 25,25-50,-25 26,0-1,25-25,-25 25,25-24,-25-1,0-24,25 24,-25-24,0 0,0-1,24 1,-24-1,0-24,0 0,0 0,0 0,0-1,0 1</inkml:trace>
  <inkml:trace contextRef="#ctx0" brushRef="#br1" timeOffset="195649.49">5358 11286,'0'0,"0"-25,0 1,0-1,0 0,-25 25,0 0,25 25,-25-25,1 0,-1 25,0-1,0-24,-24 25,49 0,-25-25,0 25,0-25,25 25,0-50,0 0,25 0,0 25,-25-25,25 1,-1-1,1 0,0 0,0 0,-25 0,25 25,-25-24,24 24,1-25,-25 50,0-1,0 1,0 0,25-25,-25 50,0-25,0-1,25 1,-25 0,25 25,-25-26,24 26,1 0,0-26</inkml:trace>
  <inkml:trace contextRef="#ctx0" brushRef="#br1" timeOffset="195996.6">5507 13767,'0'-25,"0"0,0 0,0 0,24 25,1 0,0 0,-25 25,25-25,0 25,-1 0,-24 0,0-1,0 1,0 0,0 0,0 0,0-1,-24 1,-1 0,25 0,-25 0,0-1,25 1,-25-25</inkml:trace>
  <inkml:trace contextRef="#ctx0" brushRef="#br1" timeOffset="196209.45">5904 13593,'0'0,"-25"0,0 0,25 25,-25-25,0 25,0-1,25 1,-24 0,-1 0,25 0,-25-1,25 1,0 0,0 0,0 0,0-1,25-24,-25 25,25 0,-1 0,1-25,0 0,25 25,-25-25,24 0,-24 0</inkml:trace>
  <inkml:trace contextRef="#ctx0" brushRef="#br1" timeOffset="199984.5">18604 1290,'0'0,"0"-25,24 25,-24 25,0 0,-24-25,24 24,0 1,0 0,0 0,0 0,0-1,0 1,0 0,0 0,0 0,0-1,0 1,24 0,-24 0,0 0,0 0,0-1,0 1,25 0,-25 0,0 0,0-1,-25 1,25 0,0 0,0 0,25-25,-25-25,25 25,-25-25,25 0,0 25,-25-25,24 25,-24-24,25-1,-25 0,0 0,25 25,-25-25,0 1,25 24,-25-25,25 0,-25 0,0 0,24 0,-24 1,0-1,0 0,25 25,-25-25,0 0,0 1,25 24,-25-25,0 0,25 25,-25-25,25 0,-25 1,0-1,24 25,-24-25,0 0,0 0,25 25,-25-24,0-1,0 0,0 0,0 0,25 1,-25-1,0 0,0 0,0 0,0 1,25-1,-25 0,0 0,0 0,25 25,-25-24,0-1,0 0,24 25,-24-25,25 25,0 0,-25 25,0 0,25 0,-25-1,0 1,0 0,0 0,0 0,0-1,0 1,0 0,25-25,-25 25,0 0,0-1,0 1,0 0,0 0,0 0,24-1,-24 1,0 0,25-25,-25 25,0 0,25-25,-25 24,0 1,25-25,-25 25,25-25,-25-25,24 25,-24-25,25 25,-25-24,25-1,0 0,0 0,-25 0,24 1,1-1,0 0,0 0,0 25,0 0,-1 0,1 0,-25 25,25-25,-25 25,25-25,-25 25,25-1,-25 1,24-25,-24 25,0 0,25-25,-25 25,0-1,25-24,0 0,-25 25,25-25,-1 0,-24-25,25 25,-25-24,25 24,-25 24,0 1,0 0,0 0,0 0,0-1,25-24,0 25</inkml:trace>
  <inkml:trace contextRef="#ctx0" brushRef="#br1" timeOffset="212453.24">14238 9451,'0'0,"0"-25,-25 0,25 0,0 0,-25 1,25-1,-25 0,25 0,-24 25,24-25,-25 25,25-24,-25 24,25-25,-25 25,0-25,1 25,24-25,-25 25,0 0,0-25,0 25,1-24,-1 24,0 0,0 0,0 0,1 0,-1 0,0 0,0 0,0 0,1 0,-1 24,0-24,0 0,25 25,-25-25,1 0,24 25,-25 0,0-25,25 25,-25-1,0 1,25 0,-24 0,-1 0,25-1,-25 1,25 0,0 0,-25 0,25-1,0 1,0 0,0 0,0 0,25-1,-25 1,0 0,25 0,-25 0,25-1,-25 1,24 0,-24 0,25 0,0-1,-25 1,25 0,0 0,-1-25,1 25,0-1,0 1,0-25,-1 25,1 0,25-25,-25 25,-1-25,26 0,-25 25,0-25,-1 0,1 0,0 0,25 0,-26 0,1-25,0 25,0-25,24 25,-24-25,0 0,25 0,-26 1,1-1,0 0,25 0,-25 0,-25-24,24 24,1-25,-25 1,25-1,-25 25,0-24,0-1,0 1,-25-1,25 25,-25-24,1-1,-26 25,25-24,0 24,-24 0,-1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3-03-20T11:19:42.777"/>
    </inkml:context>
    <inkml:brush xml:id="br0">
      <inkml:brushProperty name="width" value="0.05292" units="cm"/>
      <inkml:brushProperty name="height" value="0.05292" units="cm"/>
      <inkml:brushProperty name="color" value="#202010"/>
    </inkml:brush>
  </inkml:definitions>
  <inkml:trace contextRef="#ctx0" brushRef="#br0">8558 14337,'0'0,"-25"0,25 25,0 0,-25 0,25-1,-25 26,25-25,-25 24,1 1,24 0,-25-26,0 26,25-25,-25 24,25-24,0 0,0-50,0 0,25 1,-25-1,0-25,25 25,-25-24,25 24,-25-25,0 26,24-26,-24 0,0 26,25-26,-25 25,0-25,0 26,25-1,-25 0,0 50,0 0,0-1,0 1,25 0,-25 0,0 0,0 0,25-1,-25 1,24 0,-24 0,25 0</inkml:trace>
  <inkml:trace contextRef="#ctx0" brushRef="#br0" timeOffset="304.75">8483 14461,'0'0,"0"25,25-25,-25 25,0 0,25-1,-25 1,0 0,25 0,-25 0,0-1,24 26,1 49,-25-49,0-1,25 26,-25-26,0 26,25-1,-25 1,0-26,0 26,0-26,25 26,-25-26,0 1,0 0,24-1,-24 1,0-1,0-24,0 25,0-25,25-1,-25 1,0 0,25 0</inkml:trace>
  <inkml:trace contextRef="#ctx0" brushRef="#br0" timeOffset="860.45">8880 16024,'-25'0,"25"-25,25 25,0 0,0 0,-1 0,1 0,0-25,0 25,25 0,-1-25,1 25,24-24,-24 24,24-25,1 25,-1-25,0 0,1 25,24 0,-25-25,26 25,-1-24,0 24,0 0,1 0,-1 0,0-25,0 25,25 0,-25 0,1 0,24 0,-25-25,25 25,0 0,0-25,0 25,0-25,0 1,0 24,25-25,-25 0,25 25,-25-25,0 0,25 25,-25-24,0-1,25 25,-25-25,0 0,0 25,0-25,0 1,0 24,-25-25,25 0,0 25,-25-25,25 0,-25 0,1 25,-1-24,0-1,0 25,-24-25,-1 25,0-25,-24 25,0-25,-1 25,-24 0,0 0,0 0,-25 25,-25-25,0 25,0-25,-24 25,24-25,0 25,0-1,0-24,1 25,-1-25,0 25,0-25,0 25,1-25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3-03-20T11:19:55.610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5085 446,'0'25,"-25"0,25 0,-25-25,25 25,-24 0,24-1,-25-24,25 25,0-50,0 1,25-1,-25 0,0 0,24 0,-24 0,0 1,25-1,-25 0,25 25,-25-25,25 25,0 0,-25 25,24 0,-24 0,25-1,0 1</inkml:trace>
  <inkml:trace contextRef="#ctx0" brushRef="#br0" timeOffset="584.42">5085 521,'0'-25,"0"50,0 0,0 0,0-1,0 1,0 0,0 0,0 0,0-1,0 1,0 0,0 0,25 0,-25-1,0 1,0 0,0 0,0 0,0-1,0 1,25 0,-25 0,0 0,0-1,0 1,0 0,0 0,0 0,24-1,-24 1,0 0,0 25,0-26,0 1,0 0,0 25,25-26,-25 26,0-25,0 24,0 1,0-25,0 25,0-1,0-24,0 25,0-1,25-24,-25 25,0-1,0 1,0-1,0-24,0 25,25-1,-25 1,0-25,0 24,0 1,0-25,0 24,0-24,0 25,0-25,0-1,0 1,0 0,25 0,-25 0,0 0,0-1,0 1,0 0,0 0,0 0,0-1,0 1,0 0,0 0,0 0</inkml:trace>
  <inkml:trace contextRef="#ctx0" brushRef="#br0" timeOffset="1368.66">5333 3001,'25'0,"0"0,-1 0,26-24,-25 24,0 0,24-25,-24 25,25-25,-1 25,1 0,-25-25,24 25,1-25,24 25,-24 0,0-24,-1 24,1 0,24-25,-24 25,-1 0,26-25,-1 25,-24 0,24 0,1-25,-26 25,26 0,-1-25,1 25,-1-24,0 24,26 0,-26-25,0 25,1 0,24-25,-25 25,26 0,-26-25,25 25,0 0,-24-25,24 25,0-25,1 25,-1 0,-25-24,25 24,1-25,-1 25,25-25,-25 25,0 0,1-25,24 25,-25-25,0 25,25 0,-25-24,0 24,25-25,-24 25,24 0,-25-25,0 25,0 0,25-25,-24 25,-1-25,25 25,-25 0,25 0,-25-24,25 24,-24 0,-1 0,25-25,-25 25,25 0,-25 0,0-25,26 25,-26 0,0-25,0 25,0 0,25-25,-24 25,-1 0,0-24,0 24,1 0,-1-25,-25 25,25 0,1 0,-1-25,-25 25,25 0,-24 0,-1-25,25 25,-24 0,-1 0,1-25,-26 25,26 0,-1 0,-24-24,-1 24,1 0,-25-25,24 25,-24 0,0-25,-50 25,0 0,1 0,-1 0,0 25,0-25,0 25,1-25,-1 0,25 24,-25-24,0 25,25 0,-25-25</inkml:trace>
  <inkml:trace contextRef="#ctx0" brushRef="#br0" timeOffset="2314.4">5308 1984,'-25'25,"1"-25,48-25,1 25,-25-24,25 24,-25 24,-25-24,25-24,25-1</inkml:trace>
  <inkml:trace contextRef="#ctx0" brushRef="#br0" timeOffset="3132.31">4192 2084,'0'0,"0"-25,0 0,-25 25,0 0,25 25,-24 0,-1-1,25 1,0 0,-25-25,25 25,0 0,0-1,0 1,0 0,0 0,25-25,0-25,-1 25,-24-25,25 25,-25-25,25 25,0-24,0 24,-25 24,24 1,1-25,-25 25,25-25,0 0,0 0,-1-25,1 25,-25-25,25 1,0 24,-25-25,25 0,-25 0,0 0,24 1,-24-1,0 0,0 0,0 0,-24 1,-1-1,0 0,0 25,25-25,-25 25</inkml:trace>
  <inkml:trace contextRef="#ctx0" brushRef="#br0" timeOffset="3425.56">4638 2009,'0'25,"0"0,25-25,-25 25,0-1,0 1,0 0,0 0,0 0,0-1,0 1,0 0,0 0,0 0,25-25,-25 24,25-24,0 0,-1 0,1 0,0-24,0 24,0-25,0 0,-1 25</inkml:trace>
  <inkml:trace contextRef="#ctx0" brushRef="#br0" timeOffset="9998.64">5209 2009,'0'25,"25"-25,0-25,-1 25,1 0,-25-25,25 25,0 0,-25-24,25 24,-25-25,24 25,1-25,0 25,-25-25,25 25,0 0,-1-25,1 25,0-24,0-1,0 25,-1-25,1 0,0 0,0 1,24 24,-24-25,0 0,25 0,-25 0,-1 0,1 1,25-1,-25 0,-1 0,26 0,-25 25,0-24,-1-1,26 0,-25 25,0-25,-1 0,26 25,-25-24,0-1,24 25,-24-25,0 0,24 0,-24 1,0 24,25-25,-26 0,1 0,25 0,-25 1,24 24,-24-25,25 0,-25 0,-1 25,1-25,0 1,25 24,-26-25,1 25,0-25,0 25,0-25,-25 0,24 25,1-24,0 24,0-25,24 0,-24 25,0-25,0 0,0 25,-1-24,26-1,-25 25,0-25,-1 0,26 25,-25-25,0 25,-1-24,1 24,0-25,0 25,0-25,-1 25,1-25,0 25,0-25,0 25,-1-25,1 25,0-24,0 24,0-25,24 25,-24-25,0 25,0-25,0 25,-1-25,1 25,0-24,0 24,0 0,-1-25,1 25,0 0,-25-25,25 25,0 0,-1-25,-48 25,-1 0,25 25,-25-25,25 25,-25-25,0 25,25-1,-24-24,24 25,-25-25,25 25,25-25,-1 0,1-25,0 0,0 1,-25-1,25 25,-50 0,0 25,0-1,25 1,0-50,25 25,0 0,-25-24</inkml:trace>
  <inkml:trace contextRef="#ctx0" brushRef="#br0" timeOffset="10582.53">8781 99,'-25'0,"25"-25,-25 25,0 0,25 25,-24-25,24 25,-25-25,25 25,0 0,-25-25,25 24,-25-24,25 25,0 0,0 0,25-25,0 0,0 0,-1 0,1 0,0 25,0-1,-25 1,25-25,-25 25,24 0,1-25,-25 25,25-25,0 0,-25-25,25 25,-1-25,1 0,0 0,-25 1,0-1,25 0,-25 0,0 0,0 1,-25-1,0 25,25-25,-25 25</inkml:trace>
  <inkml:trace contextRef="#ctx0" brushRef="#br0" timeOffset="10907.38">9203 124,'0'25,"0"0,0-1,0 1,0 0,0 0,0 0,24-25,1 0,0 0,0 0,0-25,-1 25,1 0,0-25,25 25</inkml:trace>
  <inkml:trace contextRef="#ctx0" brushRef="#br0" timeOffset="11446.56">9674 124,'-25'0,"25"25,0 0,0-1,0 1,0 0,0 0,0 0,-25-1,25 1,0 0,0 0,25-25,0-25,0 25,-1-25,1 0,0 25,-25-24,25 24,-25-25,25 25,-25-25</inkml:trace>
  <inkml:trace contextRef="#ctx0" brushRef="#br0" timeOffset="12294.99">8582 422,'0'24,"0"1,25-25,-25 25,0 0,25 0,-25 0,0-1,25 1,-25 0,25 0,-25 24,0-24,24 25,-24-25,0 24,25-24,-25 25,0-26,25 26,-25 0,0-26,25 1,-25 25,0-25,0-1,25 26,-25-25,0 0,0-1,0 1,24 25,-24-25,0-1,0 1,25 25,-25-25,0-1,0 1,25 0,-25 25,0-25,0-1,0 1,0 25,0-25,25-1,-25 1,0 0,0 25,0-26,0 1,0 0,25 0,-25 0,0-1,24 1,-24 0,0 0,0 0,0-1,25 1,-25 0,0 0,0 0,0-1,25-24,-25 25,0 0,0 0,0 0,0-1,25 1,-25 0,0 0,0 0,0-1,25 1,-25 0,25-25,-25 25</inkml:trace>
  <inkml:trace contextRef="#ctx0" brushRef="#br0" timeOffset="13578.52">4192 794,'-25'-25,"0"25,1 0,24 25,0 0,0-1,-25-24,25 25,0 0,0 0,25 0,-25-50,24 25,-24-25,25 25,-25 25,25-25,0 25,0-25,-1 0,1 0,0 0,0-25,0 25,-1-25,1 25,0-25,0 0,0 1,-1-1,1 25,-25-25,25 0,-25 0,0 1,0-1,-25 25,0 0,1 0,-1 0,0 0,25 25,-25-25,0 0,25 24</inkml:trace>
  <inkml:trace contextRef="#ctx0" brushRef="#br0" timeOffset="14273.21">12378 2133,'0'0,"0"-25,0 1,-25 24,25-25,0 0,-25 25,25 25,-25-25,25 25,0-1,0 1,-25 0,25 0,0 24,0-24,0 25,0-1,0 1,0-25,0 24,0 1,0-25,0 24,25-24,-25 0,25 0,-25 0,25 0,-25-1,25-24,-1 0,-24 25,25-25,0 0,0 0,0 0,-25-25</inkml:trace>
  <inkml:trace contextRef="#ctx0" brushRef="#br0" timeOffset="14444.19">12204 2530,'0'0,"-25"0,25-25,25 25,0 0,-25-25,25 25,-1 0,1-24,0 24,0-25,0 25,24-25,-24 25,25-25,-26 25</inkml:trace>
  <inkml:trace contextRef="#ctx0" brushRef="#br0" timeOffset="15313.61">7020 3299,'0'-25,"0"0,-25 25,0 0,0 0,1 0,-1 25,0-25,0 25,0 0,25 0,0-1,0 1,0 0,0 0,25-25,-25 25,25-25,0 24,0-24,-1 25,1-25,-25 25,25-25,0 0,-25 25,25-25,-25 25,0-1,0 1,0 0,-25-25,25 25,-25-25,25 25,-25-25,0 0</inkml:trace>
  <inkml:trace contextRef="#ctx0" brushRef="#br0" timeOffset="15456.5">6871 3398,'0'0,"0"-25,0 1,25 24,-25-25,25 25,-1-25,1 0,0 25,25-25,-26 1</inkml:trace>
  <inkml:trace contextRef="#ctx0" brushRef="#br0" timeOffset="15708.05">7293 3150,'0'0,"-25"0,25 25,0 0,-25 0,25-1,0 1,0 0,0 0,0 0,0-1,25 1,0 0,-1 0,1-25,0 0,0 0,0 0,-25-25,24 25,1-25,-25 0,0 1,0-1,-25 25,25-25,-24 25,-1 0,0 0,0-25,0 25,1 0,-1 0,0 0</inkml:trace>
  <inkml:trace contextRef="#ctx0" brushRef="#br0" timeOffset="15956.57">7441 3175,'0'25,"0"0,0-1,0 1,0 0,0 0,25 0,-25-1,25-24,-25 25,0 0,25-25,-25 25,25-25,-1 0,1 0,0 0,0-25,0 0,-1 0,-24 1,0-1,0 0,0 0,-24 25,-1-25,25 1,-25 24,0 0,0-25,1 25,-1 0,0 0</inkml:trace>
  <inkml:trace contextRef="#ctx0" brushRef="#br0" timeOffset="16573.72">7764 3200,'0'25,"0"-1,25-24,-25 25,0 0,0 0,0 0,24-25,-24 24,0 1,25-25,0 0,-25-25,25 1,-25-1,0 0,0 0,25 25,-25 25,24-25,1 0,0 0,0 0,-25-25,25 25,-25-25,25 25,-25-24,0-1,0 0,0 0,0 50,0 0,24-25,1 25,0-1,0-24,0 25,-1-25,1 25,0-25,-25 25,25-25,-25 25,0-1,-25-24,0 25,0-25,1 25,-1-25</inkml:trace>
  <inkml:trace contextRef="#ctx0" brushRef="#br0" timeOffset="16728.39">8483 3150</inkml:trace>
  <inkml:trace contextRef="#ctx0" brushRef="#br1" timeOffset="47621.78">10666 2530,'-25'0,"25"-25,-25 25,1 0,24-25,-25 25,0 0,0 0,0 0,25-24,-24 24,-1 0,0 0,0 0,0 0,1 0,-1 0,0 0,0 24,0-24,1 0,-1 0,0 25,-25-25,26 0,-1 0,0 0,0 25,0-25,0 0,1 0,-1 0,0 0,0 25,0-25,1 0,-1 0,0 25,0-25,0 0,25 24,-24-24,-1 0,0 25,0-25,0 0,1 25,-1-25,0 25,0-25,0 25,1-25,-1 25,0-25,0 24,25 1,-25-25,1 25,-1 0,0 0,25-1,-25-24,25 25,0 0,-25 0,25 0,0-1,0 1,-24-25,24 25,0 0,0 0,0-1,0 1,0 0,0 0,0 0,0-1,0 1,0 0,0 0,0 0,0-1,24-24,-24 25,0 0,25-25,-25 25,0 0,25-1,-25 1,25-25,-25 25,0 0,25 0,-1-25,-24 24,25 1,-25 0,25 0,0 0,0 0,-25-1,24 1,1 0,0 25,0-26,-25 1,25 0,-1 25,1-26,0 1,0 0,0 0,-1 0,26-1,-25-24,0 25,-1 0,26-25,-25 25,0 0,24-25,-24 24,0-24,25 25,-26-25,26 25,-25-25,24 0,-24 25,25-25,-1 0,-24 0,25 0,-1 0,1 0,0-25,-1 25,1 0,-1-25,1 25,0-25,-1 25,1-24,-1 24,1-25,0 0,-1 0,-24 0,25 1,-25-26,24 25,-24-24,25-1,-26 0,26 1,-25-1,0 1,-1-26,1 25,0-24,-25 24,25-24,-25 24,0-24,0 0,0-1,0 26,0-26,-25 1,0 24,-24-24,24 24,-25 1,1-1,-1 0,0 1,1 24,-26 0,26-25,-1 50,-24-24</inkml:trace>
  <inkml:trace contextRef="#ctx0" brushRef="#br1" timeOffset="48107.16">11460 2356,'0'0,"-50"0,25 0,1 0,-1 0,0 25,-25-25,26 0,-1 25,-25-25,25 0,0 25,-24-25,24 25,-25-25,26 0,-26 24,25-24,0 25,-24-25,24 0,-25 25,26-25,-1 0,-25 25,25-25,1 25,-26-25,25 0,0 24,1-24,-1 25,0-25,0 25,0 0,1-25,-1 25,25 0,-25-25,0 24,0 1,1 0,24 0,-25 0,25-1,-25 1,0 0,25 0,0 0,-25-1,25 1,0 0</inkml:trace>
  <inkml:trace contextRef="#ctx0" brushRef="#br1" timeOffset="57113.96">11038 3721,'25'0,"0"0,-1 0,1 0,0-25,0 25,25 0,-26-25,26 25,0 0,-1-25,1 25,-1 0,26-25,-26 25,26 0,-1 0,1-24,-1 24,25 0,-24-25,24 25,-25 0,26-25,-26 25,25 0,-24-25,24 25,-25 0,25-25,-24 25,-1-24,1 24,-1-25,-24 25,24-25,-24 25,-1-25,-24 25,0-25,0 25,-25-24,-25 24,-25 0,26 0,-26 0,25 0,-24 0,24 0,-25 0,25 0,0 0,50 24,25-24,-25 0,0 0,24 0,-24 0,25 25,-26-25,1 0,0 25,0-25,0 25,-25 0,0-1,-25 1,0 0,0 0,-24-25,24 25</inkml:trace>
  <inkml:trace contextRef="#ctx0" brushRef="#br1" timeOffset="61157.2">15553 2629,'-25'0,"25"25,0 0,0 0,0 0,0-1,0 1,25 25,-25-25,0-1,0 1,0 25,0-25,0 24,0-24,0 25,0-26,0 26,24-25,-24 0,0-1,0 26,0-25,0 0,25-1,-25 1,0 0,0 0,0 0</inkml:trace>
  <inkml:trace contextRef="#ctx0" brushRef="#br1" timeOffset="61994.62">15850 3150,'0'-25,"0"1,0-1,0 0,25 0,-25 0,25 25,-25-24,25 24,-1-25,1 25,0 0,0 25,0-1,-25 1,0 0,24 0,-24 0,0-1,25 1,-25 0,0 0,0 0,0-1,0 1,25-25,-25-25,0 1,0-1,0 0,0 0,0 0,25 25,-25-24,0-1,25 25,-1 0,-24-25,25 25,-25-25,25 25,-25-25,25 25,-25-24,25 24,-1 0,1 0,-25 24,25 1,-25 0,25 0,-25 0,0-1,0 1,25 0,-25 0,0 0,25-25,-1 0</inkml:trace>
  <inkml:trace contextRef="#ctx0" brushRef="#br1" timeOffset="62206.93">16520 2853,'0'0,"0"-25,25 0,-25 50,25-25,-25 25,0-1,24 1,-24 25,25-25,-25-1,0 1,25 25,-25-25,0-1,0 26,25-25,-25 0,0-1,25 1</inkml:trace>
  <inkml:trace contextRef="#ctx0" brushRef="#br1" timeOffset="62469.9">16892 2853,'0'0,"0"-25,-25 25,0 25,1-25,-1 24,0 1,0 0,25 0,0 0,0-1,0 1,0 0,0 0,25-25,-25 25,25-1,0-24,-1 25,1-25,0 0,0 0,24 0,-24 25,25-25,-1 0</inkml:trace>
  <inkml:trace contextRef="#ctx0" brushRef="#br1" timeOffset="62617.02">17462 3076,'-24'-25</inkml:trace>
  <inkml:trace contextRef="#ctx0" brushRef="#br1" timeOffset="65388.52">4142 14287,'0'0,"-24"-24,24-1,0 0,0 0,0 0,0 1,0 48,0 1,0 0,-25 0,25 0,-25-1,25 26,-25 0,25-25,-25 24,25-24,-24 0,24 0,0-1,0 1,0-50,0 1,0-1,24 0,1-25,-25 1,25 24,0-25,0 1,-25-1,24 0,1 1,0-1,-25 25,25 1,-25-26,25 25,-25 0,0 50,0 0,24 0,-24 24,0-24,0 25,0-25,0 24,25 1,-25-1,0-24</inkml:trace>
  <inkml:trace contextRef="#ctx0" brushRef="#br1" timeOffset="65787.82">4192 14387,'0'-25,"-25"25,25-25,0 50,0 0,0 0,0-1,0 1,25 0,-25 0,0 0,25 24,-25-24,0 25,0-1,25 26,-25-26,0 26,0-1,24 0,-24 26,0-26,0 0,25 26,-25-1,0-25,25 26,-25-1,0 0,25 0,-25 0,25 1,-25-1,24 0,-24-24,0 24,25 0,-25 0,25-24,-25 24,0-25,0 25,0-24,25-1,-25-24,0 24,0-24,0-1,0 1,0-25,0 25,0-26</inkml:trace>
  <inkml:trace contextRef="#ctx0" brushRef="#br1" timeOffset="66500.84">4440 17462,'0'0,"25"0,0 0,-1 0,1 0,0 0,25 0,-26 0,1 0,25 0,-1-24,1 24,0 0,-1 0,1 0,0 0,24 0,-24-25,24 25,0 0,1 0,-1 0,25 0,-24 0,24 0,-25 0,26 0,-1 0,0 0,0 0,1 0,-1 0,0 0,0 0,0 0,25 25,-24-25,-1 0,25 0,-25 0,25 0,0 24,-25-24,25 0,0 0,0 25,1-25,-1 0,0 25,24-25,-24 0,0 0,25 25,-25-25,25 0,-25 0,25 0,-25 0,25 25,-25-25,25 0,0 0,-25 0,24 0,1 25,-25-25,25 0,0 0,0 24,-25-24,25 0,-1 25,-24-25,25 0,0 0,-25 25,25-25,0 0,-25 0,25 0,-25 0,24-25,-24 25,25-25,-25 25,0-24,0-1,0 25,-24-25,-1 0,0 0,-25 0,1 1,-26-1,1 0,0 0,-26 0,1 1,0-26,-25 25,0 0,-25 1,0-1,1 0,-1 25,25-25,-25 25,50 0,0 0,-25 25,24-25,-24 25,25-25,-25 25,-25-25,1 24</inkml:trace>
  <inkml:trace contextRef="#ctx0" brushRef="#br1" timeOffset="69597.8">6772 1091,'0'0,"0"-24,24 24</inkml:trace>
  <inkml:trace contextRef="#ctx0" brushRef="#br1" timeOffset="69697.39">6846 1042,'25'-25,"-50"50,75-50,-25 25,-1 0,-24-25</inkml:trace>
  <inkml:trace contextRef="#ctx0" brushRef="#br1" timeOffset="69741.86">6970 992,'25'-25,"-50"50,75-50</inkml:trace>
  <inkml:trace contextRef="#ctx0" brushRef="#br1" timeOffset="70061.88">7119 893,'0'0,"25"0,-25-25,25 25,-1-25,1 25,0 0,-25-24,25 24,0 0,-25-25,24 25,1 0,-25-25,25 25,0 0,0 0,-25-25,24 25,1-25,0 25</inkml:trace>
  <inkml:trace contextRef="#ctx0" brushRef="#br1" timeOffset="73116.8">4490 16148</inkml:trace>
  <inkml:trace contextRef="#ctx0" brushRef="#br1" timeOffset="74809.78">4539 16197,'-25'-24,"25"-1,-24 25,24 25,24-25,1 0,0 0,-25-25,25 25,0 0,-1-25,1 25,0 0,0 0,0-25,-1 25,1 0,0-25,0 25,0 0,0 0,-1 0,1 0,-25-24,25 24,0 0,0 0,-1-25,1 25,0 0,0 0,-25-25,25 25,-1 0,1 0,0-25,0 25,0 0,-1 0,1 0,0 0,0 0,0 0,-1 0,1-25,0 25,0 0,0-24,-1 24,1 0,0 0,0-25,0 25,-1 0,1 0,0-25,0 25,0 0,-1-25,1 25,0 0,-25-25,25 25,0 0,0-24,-1 24,1-25,0 25,0-25,0 25,-1-25,1 25,-25-25,25 25,0 0,0-24,-1 24,1-25,0 25,0-25,0 25,-1 0,1-25,0 25,0 0,-25-25,25 25,-1 0,-24-24,25 24,0 0,0-25,0 25,-1 0,-24-25,25 25,0 0,0-25,0 25,-1 0,-24-25,25 25,0 0,0-24,0 24,-1 0,-24-25,25 25,0 0,0-25,0 25,0 0,-25-25,24 25,1 0,-25-25,25 25,0 0,0-25,-1 25,1-24,0 24,0 0,-25-25,25 25,-1 0,1-25,0 25,0 0,-25-25,25 25,-1 0,-24-25,25 25,0 0,0-24,0 24,-1-25,1 25,0 0,-25-25,25 25,0 0,-1 0,-24-25,25 25,0 0,0-25,0 25,-1-24,1 24,0 0,-25-25,25 25,0 0,-1-25,1 25,0-25,0 25,0-25,-1 25,1 0,-25-24,25 24,0 0,-25-25,25 25,0 0,-25-25,24 25,1 0,-25-25,25 25,-25-25,25 25</inkml:trace>
  <inkml:trace contextRef="#ctx0" brushRef="#br1" timeOffset="75561.73">8434 14461,'0'0,"0"-25,0 1,0-1,0 0,0 0,-25 25,25-25,-25 25,0 0,25-25,-25 25,25 25,-24-25,24 25,-25 0,25 0,0 0,-25-25,25 24,0 1,0 0,0 0,-25 0,25-1,0 1,0 0,0 0,0 0,25-25,0 0,0 0,-1 0,1-25,0 25,0-25,0 0,-1 0,-24 1,0-1,0 50,0-1,25 1,-25 0,25-25,-25 25,25-25,0 0,-25 25,24-25,1 0,0 0,0-25,0 25,-1-25,-24 0,25 25,-25-25,25 1,-25-1,25 0,-25 0,0 0,0 1,0-1,0 0,0 0,0 0,0 0,0 1,-25 24,25-25,0 0</inkml:trace>
  <inkml:trace contextRef="#ctx0" brushRef="#br1" timeOffset="75901.69">8855 14238,'0'25,"0"-1,0 1,0 0,0 0,0 0,0 0,0-1,0 1,0 0,0 0,0 0,0-1,0 1,0 0,0 25,0-26,0 1,0 0,0 0,0 0,0-1,25-24,0 0,0 0,-25-24,24 24,1 0,0-25,0 25,0 0,0-25,-1 25,1 0,0-25,0 25</inkml:trace>
  <inkml:trace contextRef="#ctx0" brushRef="#br1" timeOffset="76326.7">9426 14536,'0'-25,"0"0,0 50,0 0,0-1,0 1,25-25,-25 25,0 0,24-25,-24 25,25-25,-25 24,25-24,-25 25,0 0,0 0,0 0,-25-25,0 24,25 1,-24-25,-1 25,0 0,0 0,0-1,25 1,25-25,0 0,0 0,-25-25,25 25,-1-24,1 24,-25-25,25 25,0 0,0 0,-1 0,1 0,0 0,0 0,0 0,-1-25,1 25,25 0,-25 0</inkml:trace>
  <inkml:trace contextRef="#ctx0" brushRef="#br1" timeOffset="77350.27">3621 15825,'0'-24,"-24"24,24-25,-25 25,25-25,-25 25,0 0,0 0,25 25,-24-25,24 25,-25-1,25 1,-25 0,25 0,-25 0,25-1,0 1,0 0,0 0,0 0,25-1,0-24,0-24,-1 24,1-25,0 0,0 25,0 0,-25 25,24 0,-24-1,25 1,0 0,0-25,0-25,0 25,-1-25,1 1,0-1,0 0,-25 0,25 0,-25 1,0-1,0 0,0 0,0 0,0 1,0-1,0 0,-25 25,25-25,-25 25</inkml:trace>
  <inkml:trace contextRef="#ctx0" brushRef="#br1" timeOffset="77585.7">3969 15652,'0'25,"0"-1,0 1,0 0,0 0,0 0,-25-1,25 1,0 0,0 0,0 0,0-1,-25 1,25 0,0 0,0 0,0-1,0 1,0 0,25-25,-25 25,25-25,-25 25,25-25,-1 0,1 0,0 0,0-25,24 25,1-25</inkml:trace>
  <inkml:trace contextRef="#ctx0" brushRef="#br1" timeOffset="78453.57">8384 14833,'0'25,"0"0,0 0,0-1,0 1,0 0,0 0,0 0,0-1,0 1,0 0,0 0,0 0,0 24,25-24,-25 25,0-26,25 1,-25 25,0 0,24-26,-24 26,0 0,25-1,-25 1,0-1,25 1,-25 0,0 24,25-24,-25 24,0-24,25 24,-25 0,0-24,0 24,24 1,-24-1,0 1,25-1,-25 1,25-1,-25 0,25 1,0-26,-25 1,24 24,-24-24,25 0,0-26,-25 26,25 0,-25-26,0 26,25-25,-25 0,0-1,0 1,0 0,0 0,0 0,0 0</inkml:trace>
  <inkml:trace contextRef="#ctx0" brushRef="#br1" timeOffset="79178.03">6648 17785,'0'-25,"-25"0,25 1,0 48,0 1,0 0,0 0,25 0,-25-1,0 1,0 0,0 0,24 0,-24 24,0-24,0 0,25 0,-25 24,0-24,0 0,25 0,-25-1,0 1,25-25,-25 25,0 0,25 0,-25-1,24-24,-24 25,25-25</inkml:trace>
  <inkml:trace contextRef="#ctx0" brushRef="#br1" timeOffset="79457.7">7169 18058,'-25'0,"0"25,0-1,0-24,25 25,0 0,-24-25,24 25,0 0,0-1,24-24,-24 25,25 0,0-25,-25 25,25-25,0 25,-1-25,1 24,0-24,0 0,-25 25,25-25,-25 25,-25-25,0 0,0 0,0 25,1-25,-1 0,0 0,0 0,0 0,1 0</inkml:trace>
  <inkml:trace contextRef="#ctx0" brushRef="#br1" timeOffset="103323.36">16197 13965,'0'-25,"0"0,0 1,0-1,0 0,0 50,-24-25,24 25,-25-1,25 1,-25-25,25 25,-25 0,25 0,0-1,-25 1,25 0,0-50,0 0,25 1,0-1,-25 0,25-25,-25 26,25-1,-1 0,-24 0,25 0,-25 1,25 24,-25-25,0 0,25 25,-25 25,0 0,25-1,-25 1,0 0,24 0,-24 0,0-1</inkml:trace>
  <inkml:trace contextRef="#ctx0" brushRef="#br1" timeOffset="103742.43">16297 13915,'-25'0,"25"-24,0 48,-25-24,25 25,0 0,0 0,0 0,0-1,0 1,0 0,0 25,0-1,0-24,0 25,0-1,0 1,0 0,0-1,0 26,0-26,0 1,0 24,0 1,0-26,25 26,-25-1,0 0,0 1,25-26,-25 26,0-1,24 26,-24-26,0 0,0 26,25-26,-25 25,0-24,0 24,25 0,-25 0,0-24,0 24,25-25,-25 26,0-26,0 25,25-24,-25-1,0 0,0-24,25 0,-25 24,0-49,0 24,0 1,24-25,-24 0,0-1,0 1</inkml:trace>
  <inkml:trace contextRef="#ctx0" brushRef="#br1" timeOffset="104491.09">16470 17363,'0'25,"25"-25,0 0,0 25,0-25,-1 0,1 0,0 0,0 25,0-25,24 0,-24 0,25 0,-26 0,26 0,0 0,-1 0,26 0,-26 0,26 0,-26 0,26 0,-1 0,0-25,1 25,-1 0,-24 0,24 0,1 0,-1 25,1-25,-1 0,0 0,1 0,24 0,-25 0,1 0,-1 0,1 0,-1 0,1 0,24-25,-25 25,1 0,24 0,-25 0,25-25,-24 25,24 0,0-25,-24 25,24 0,-25 0,26-25,-1 25,-25 0,1 0,24-24,-25 24,1 0,-1 0,0 0,1 0,-1-25,1 25,24 0,-25 0,1 0,-1 0,1 0,-1-25,0 25,26 0,-26-25,25 25,-24 0,24 0,0-25,-24 25,24 0,0-24,-25 24,26 0,-26-25,25 25,-24-25,24 25,-25-25,1 25,24-25,-25 25,1-24,-26 24,26-25,-1 25,-24-25,-1 25,1 0,-25-25,0 25,-1 0,1 0,-50 0,1 0,24 25,-25-25,0 0,0 0,0 0</inkml:trace>
  <inkml:trace contextRef="#ctx0" brushRef="#br1" timeOffset="105931.33">16371 15875,'-25'0,"25"-25,0 0,25 25,0 0,0-24,0 24,-1-25,1 25,0 0,25-25,-26 0,26 25,-25-25,24 1,1 24,24-25,-24 0,24 0,1 0,-1 1,1-1,-1 0,0 0,26 0,-26 1,25-1,1 0,-1 0,0 0,0-24,0 24,25 0,-24 0,-1 0,0-24,0 24,1 0,-1 0,0 1,0-1,-24 0,24 0,0 0,-25 1,26-1,-1 0,-25 0,26 0,-26 1,25 24,-24-25,24 0,-25 0,1 0,-1 1,-24 24,24-25,-24 0,24 25,-24-25,-1 0,1 25,-25-24,24 24,-24-25,0 25,0-25,0 25,-1-25,1 25,0-25,0 25,0-24,-1 24,1 0,0-25,-50 50</inkml:trace>
  <inkml:trace contextRef="#ctx0" brushRef="#br1" timeOffset="106571.24">21357 14114,'0'-25,"0"0,-25 25,0 0,0 0,1 25,-1 0,0-25,0 25,25-1,-25 1,1-25,24 25,-25 0,25 0,-25-1,25 1,0 0,0 0,25-25,0 25,-1 0,1-25,0 0,0 0,0 0,-1 0,1 0,0 0,0-25,0 25,-1-25,-24 50,25-25,0 0,0 0,0-25,-1 25,1-25,0 25,0-25,0 0,-1 1,-24-1,0 0,25 25,-25-25,0 0,0 1,0-1</inkml:trace>
  <inkml:trace contextRef="#ctx0" brushRef="#br1" timeOffset="106864.46">21828 13990,'0'25,"0"-1,-25-24,25 25,0 0,0 0,0 0,0-1,0 1,0 0,0 0,0 0,0-1,0 1,0 0,-24-25,24 25,-25 0,25 0,-25-25,25 24,-25-24,0 25,25 0,-25-25,25 25,25-25,0 0,0 0,0 0,0 0,-1 0,26-25,-25 25,0 0,-1 0</inkml:trace>
  <inkml:trace contextRef="#ctx0" brushRef="#br1" timeOffset="107519.31">20861 14412,'25'0,"-25"24,0 1,24 0,-24 0,25 0,-25 24,0-24,25 25,-25-26,0 26,25 0,-25 24,0-24,25 24,-25-24,0 24,0 0,24 1,-24-1,0 26,0-26,25 0,-25 1,0 24,25-25,-25 1,0 24,0-25,25 1,-25-1,0 1,0-1,25 1,-25-1,0 0,0-24,24 24,-24-24,0 0,0-26,25 26,-25-25,0 24,0-24,25 0,-25 0,0 0,25-1,-25 1,0-50</inkml:trace>
  <inkml:trace contextRef="#ctx0" brushRef="#br1" timeOffset="108079.31">19521 17785,'0'0,"-25"0,25-25,-24 25,24-25,-25 25,25-24,0 48,0 1,0 0,0 0,0 0,0-1,0 1,0 0,0 0,0 24,0-24,0 0,0 0,0 0,0-1,0 1,0 0,0 0,0 0,25-25,-25 24,0 1,24-25</inkml:trace>
  <inkml:trace contextRef="#ctx0" brushRef="#br1" timeOffset="108259.35">19844 18132,'0'0,"0"-25,25 25,-25-24,0-1,24 25</inkml:trace>
  <inkml:trace contextRef="#ctx0" brushRef="#br1" timeOffset="108500.05">20265 17934,'0'-25,"-24"25,24-25,-25 25,0 0,25 25,25-25,-25 25,0 0,25-1,-25 1,24-25,-24 25,25 0,-25 0,25-1,0 1,-25 0,25 0,-25 0,0-1,-25-24</inkml:trace>
  <inkml:trace contextRef="#ctx0" brushRef="#br1" timeOffset="108659.26">20191 17884,'0'-25,"0"1,25-1,0 25,-1-25,1 25,25 0,-25-25,24 25,1 0,-1 0</inkml:trace>
  <inkml:trace contextRef="#ctx0" brushRef="#br1" timeOffset="108891.27">20910 17760,'0'0,"-24"0,-1 0,0 0,0 0,0 0,1 0,-1 25,0-25,0 0,25 25,0 0,0-1,25 1,-25 0,25 0,0 0,-1-1,1 1,0 0,0 0,0 0,-25-1,24 1,-24 0,0 0,0 0,-24-25,-1 0,0 0,-25 0,26 0,-1 0,-25 0,25 0,0 0,1-25</inkml:trace>
  <inkml:trace contextRef="#ctx0" brushRef="#br1" timeOffset="109563.29">20414 18207,'0'24,"-25"1,1-25,24 25,-25-25,0 0,0 25,0-25,1 0,-1 25,0-25,-25 0,26 0,-1 0,0 24</inkml:trace>
  <inkml:trace contextRef="#ctx0" brushRef="#br1" timeOffset="110483.27">15131 15106,'0'0,"-25"0,0 0,0 0,25 25,-24-25,-1 25,25-1,0 1,25-25,-25-25,-25 25,0 25,0-25,25 25,-25 0,25 0,-24-25,24 24,0 1,0 0,0 0,0 0,24-25,-24 25,25-25,0 0,0 0,0 0,-1 0,1 0,0-25,0 25,0 0,-25 25,0-1,0 1,0 0,0 0,0 0,0-1,24 1,-24 0,25-25,0 0,0 0,0 0,-1-25,1 25,-25-25,25 1,0-1,-25 0,25 0,-25 0,0 1,0-1,0 0,0 0,-25 25,25-25</inkml:trace>
  <inkml:trace contextRef="#ctx0" brushRef="#br1" timeOffset="110716.1">15528 15329,'0'0,"0"25,0 0,0 0,0 0,0-1,0 1,0 0,0 25,-25-26,25 26,0-25,0 24,0 1,0-25,0 24,0-24,0 0,0 25,25-26,-25 1,25-25,-25 25,24-25,1 25,0-25,0 0,24 0,1-25,-25 25,49-25,-24 0</inkml:trace>
  <inkml:trace contextRef="#ctx0" brushRef="#br1" timeOffset="127787.02">21977 15429,'0'0,"0"-25,25 25,0 0,-1-25,1 0,-25 0,-25 25,1 25,-1-25,0 25,0 0,0-25,25 25,-24-1,-1 1,0 0,25 0,-25 0,25-1,0 1,25 0,0 0,0 0,-1-25,26 24,-25-24,24 0,-24 0,25 0,-1 0,1-24,-25 24,24-25,1 0,-25 0,0 0,-1 25,1-24,0-26,-25 25,0 0,0 1,0-1,0 0,0 0,-25 0,25 0,-25 1,1 24,-1-25,0 25,0-25,0 25,1 0,24 25</inkml:trace>
  <inkml:trace contextRef="#ctx0" brushRef="#br1" timeOffset="128059.05">22771 15329,'-25'-25,"25"1,-25 24,25-25,-25 25,0 0,25-25,-24 25,-1 0,25 25,-25-25,25 25,-25-25,25 24,-25-24,25 25,0 0,0 0,0 0,0 0,0-1,0 1,25 0,0 0,0 0,0-25,-1 0,-24 24,25-24,0 0,0 0,0 0</inkml:trace>
  <inkml:trace contextRef="#ctx0" brushRef="#br1" timeOffset="128423.68">22870 15429,'0'0,"0"-25,0 0,-25 25,25 25,0 0,0-1,0 1,0 0,25 25,-25-26,0 1,25 25,-25-25,25 24,-25-24,24 0,-24 24,0-24,25 0,-25 0,0 0,25-1,-25 1,0-50,0 1,-25-1,25 0,0 0,0-24,0 24,0-25,0 25,0-24,0-1,0 25,0-24,0 24,0 0,25 0,-25 1,0-1,25 25,-25-25,0 50,0 0,-25-25,25 24</inkml:trace>
  <inkml:trace contextRef="#ctx0" brushRef="#br1" timeOffset="128668.17">23118 15478,'0'0,"25"-25,-25 1,25-1,-1 50,1-25,0 0,0 24,0-24,-1 0,1 0,0 0,-25 25,25-25,-25 25,25-25</inkml:trace>
  <inkml:trace contextRef="#ctx0" brushRef="#br1" timeOffset="129167.25">23763 15180,'0'0,"-25"-24,25-1,-25 25,0-25,1 0,-1 0,0 25,0-24,0-1,1 25,-1-25,0 0,0 25,0-25,-24 1,24 24,0-25,0 25,-24 0,24-25,-25 25,1 0,24-25,-25 25,1 0,-26 0,26 0,-1 0,-24 0,-1 0,1 0,-1 0,1 25,-25-25,24 25,1-25,-25 25,24-1,1 26,-25-25,24 0,1 24,-1 1,1-1,0 1,24-25,0 24,-24 1,49 0,-24 24,24-24,0-1,0 1,0 0,25-1,0 1,0-1,0 26,25-26,0 1,25 0,-26-1,51 1,-26-1,26 1,-1 0,25-26,-24 26,24-25,25-25,-25 25,25-25,-24 0,24 0,-25 0,25 0,-25-25,0 0,1 0,-1 0,-25-24,25 24,-24-25,-1 1,1-26,-26 26,26-1,-26-24,1-1,-25 26,-1-26,1 26,0-26,-25 26,-25-1,0 1,1-1</inkml:trace>
  <inkml:trace contextRef="#ctx0" brushRef="#br1" timeOffset="139548.9">18504 422,'0'-25,"0"0,0 50,-25-25,25 25,-24-25,24 24,-25 1,25 0,-25 0,0 0,0 0,25-1,-24-24,24 25,0 0,-25-25,25-25,25 25,-25-25,24 1,1-1,0 0,0 0,0 0,-1 0,-24 1,25-1,0 25,0-25,0 0,0 25,-1 25,-24 0,25-25,-25 25,25-25,-25 24,25 1,-25 0,25 0,-1 0</inkml:trace>
  <inkml:trace contextRef="#ctx0" brushRef="#br1" timeOffset="140040.87">18529 521,'0'0,"0"25,0 0,0-1,0 1,0 0,0 0,0 0,0-1,0 1,0 0,0 25,0-26,0 26,0-25,0 24,0-24,0 25,0-1,0 1,0-25,0 24,25 1,-25 0,0-26,0 26,0 0,0-1,0 1,0-1,25 26,-25-25,0-1,0 1,0-1,0 1,0 0,25-1,-25 26,0-26,0 1,0 24,0-24,0 24,24-24,-24 24,0-24,0 24,0-24,0 24,0-24,0 24,0-24,0 24,0 1,0-26,0 26,0-1,0-24,0-1,0 26,0-26,0 1,0 0,0-1,0-24,0 25,0-25,0-1,0 1,0 0,0 0,0 0,0-1,0 1,0 0</inkml:trace>
  <inkml:trace contextRef="#ctx0" brushRef="#br1" timeOffset="140764.97">18653 4018,'0'-24,"25"24,0 0,0 0,-25 24,24-24,1 0,0 0,0 0,0 0,24 0,-24 0,25 0,-26 0,26 0,0 0,-1-24,1 24,-1 0,26 0,-26 0,26 0,-26 0,26 0,-1 0,1 0,-1 0,1 0,-1 0,0 0,1 0,-1 0,25 0,-24 0,-1 0,25 0,1 0,-26 0,25 0,1 0,-1 0,0 0,0 0,0 0,1 0,-1 0,25 0,-25 0,0 0,1 0,-1 0,0 0,0 0,25 0,-25 0,1 0,-1 0,0 0,0 0,25 0,-24-25,-1 25,0 0,0 0,25 0,-25 0,1 0,-1 0,0 0,0 0,1 0,-1 0,-25 0,25 0,-24 0,24 0,-25 0,1 0,-26 0,26-25,-26 25,1 0,0-25,-25 25,-1-25,1 25,0-24,0-1,-25 0,0 0,0 0,0 1,-25 24,0-25,0 25,25-25,-24 25,24 25,24-25,-24 25,25-25,0 24,-25 1,25 0,0-25,-25 25,24 0,-24-1,25 1,-25 0,0 0,-25 0,1-1,-1 1,0 0,-25-25,26 25</inkml:trace>
  <inkml:trace contextRef="#ctx0" brushRef="#br1" timeOffset="141985.87">17115 1265,'25'0,"0"0,0 0,-1 0,1 0,0 0,0 0,0 0,-1 0,1-25,25 25,-25 0,-1 0,1-25,25 25,-25 0,0 0,-1 0,1-24,0 24</inkml:trace>
  <inkml:trace contextRef="#ctx0" brushRef="#br1" timeOffset="142201.29">17338 1240,'-24'25,"24"0,0 0,0-1,24 1,-24 25,0-25,0-1,25 1,-25 25,0-1,0-24,25 25,-25 0,0-26,0 26,25-25,-25 0,0 24,0-24,0 0,25 0,-25-1</inkml:trace>
  <inkml:trace contextRef="#ctx0" brushRef="#br1" timeOffset="145033.79">6201 4167,'0'-25,"0"1,-25 24,25 24,-24-24,-1 25,0 0,25 0,-25 0,-24-1,24 1,0 0,0 0,0 0,1-1,-1 1,25 0,0 0,-25-25,25 25,0-1,25 1,-25 0,25-25,-1 0,1 25,0-25,0 0,0 0,24 0,-24-25,25 25,-26-25,26 25</inkml:trace>
  <inkml:trace contextRef="#ctx0" brushRef="#br1" timeOffset="145572.81">6251 4366,'-25'0,"50"0,0 0,-1 0,1 0,0-25,0 25,24 0,1 0,-25-25,24 25,1 0,24-25,-24 25,0-25,24 25,-24-24,24 24,-24-25,24 25,1-25,-26 25,26-25,-1 25,0-25,1 1,-26 24,26 0,-1-25,1 25,-1-25,0 25,-24-25,25 25,-1-25,-24 25,24-24,-24 24,24-25,-24 25,-1-25,26 25,-26-25,1 25,-1-25,1 1,-25-1,24 25,1-25,-25 0,0 25,-1-25,1 25,0-24,-50-1,0 25,1 0,-1 0,-25 25,25-25,-24 0,-1 24,1-24,-1 25,0-25,26 25,-1-25,0 25,0-25,50 0,0 0,0 0,-1 0,1 0,25 0,-25 0,-1 0,1 0,0 25,0-25,0 0,-1 24,-24 1,0 0,0 0,0 0,0-1,-24-24,-1 25,25 0,-25 0,-25-25</inkml:trace>
  <inkml:trace contextRef="#ctx0" brushRef="#br1" timeOffset="149965.87">5606 3125,'-25'0,"25"25,0 0,0 0,0 0,-25-1,25 1,0 0,0 0,0 0,0-1,0 1,0 0,0 0,0 0,0-1,0 1,0 0,25 0,-25 0,0-1,25 1,0 0,-1-25,1 0,0 0,0 0,-25-25,25 25</inkml:trace>
  <inkml:trace contextRef="#ctx0" brushRef="#br1" timeOffset="150225.27">5358 3572,'25'-25,"-1"25,1-25,0 25,0 0,0-25,-1 25,1 0,-25-24,25 24,0 0,0-25</inkml:trace>
  <inkml:trace contextRef="#ctx0" brushRef="#br1" timeOffset="150565.84">5953 3473,'0'0,"-25"0,1 0,24 24,-25-24,0 0,25 25,-25-25,25 25,0 0,0 0,25-25,0 24,0-24,-1 25,1-25,-25 25,0 0,25-25,-25 25,0 0,-25-1,25 1,-25-25,25 25,-24-25,24 25,-25-25</inkml:trace>
  <inkml:trace contextRef="#ctx0" brushRef="#br1" timeOffset="151284.75">6152 3671,'0'0,"0"25,0-50,0 0,24 25,-24-25,25 25,-25-24,25 24,-25-25,25 25,-25-25,-25 25,25 25,-25-25,0 25,1-1,-1 1,25 0,0 0,-25-25,25 25,0 0,25-25,0 0,-1 0,1-25,0 25,0-25,0 0,-1 25,1-25,-25 0,25 25,-25-24,25 24,-25-25,0 0,0 50,-25-25,25 25,-25-25,25 24,-25-24,25 25,0 0,-24-25,48 0,1-25,0 25,-25-25,25 1,0 24,-25-25,24 25,-24 25,0-1,0 1,0 0,-24 0,24 0,0 0,-25-1,25 26,0-25,0 0,0-1,0 1,-25 0,25 0,0 0,25-25,0 0,-1-25,1 0,0 25,0-25,24 0,-24 1,0 24,25-25,-26 0</inkml:trace>
  <inkml:trace contextRef="#ctx0" brushRef="#br1" timeOffset="152724.59">24408 4192,'0'0,"0"-25,-25 25,0 25,25 0,-25 0,25-1,-24 1,24 0,0 0,-25 24,25-24,0 0,-25 25,25-26,0 26,0-25,0 24,0-24,0 25,0-25,0-1,0 1,0 25,0-25,0 0,25-1,-25 1,25-25,-1 25,1-25,0 0,0 0,0 0,-1 0</inkml:trace>
  <inkml:trace contextRef="#ctx0" brushRef="#br1" timeOffset="152940.69">24011 4663,'0'0,"-25"0,0 0,50 0,0-25,0 25,0 0,-1 0,26 0,-25-24,0 24,24 0,1 0</inkml:trace>
  <inkml:trace contextRef="#ctx0" brushRef="#br1" timeOffset="153717.18">24581 5060,'0'-25,"0"1,0-1,0 0,25 0,-25 0,0 1,0-1,0 0,25 0,-25 0,0 0,0 50,25-25,0 25,-1 0,1 0,0 0,-25-1,0 1,0 0,0 0,0 0,0-50,25 25,-25-25,25 25,-1-25,1 0,0 25,-25-24,25 24,0-25,-25 0,25 25,-25-25,-25 25,0 25,0-25,25 25,-25-25,25 25,0-1,25-24,0 0,0 0,0 0,-1 0,1-24,0 24,0 0,0-25,-1 25,1-25,0 25,-25-25,-25 50,0-25,25 25,-24-25,24 25,0-1,0 1,24 0,1-25,0 0,0 0</inkml:trace>
  <inkml:trace contextRef="#ctx0" brushRef="#br1" timeOffset="154972.63">19670 2803,'0'-25,"-25"25,25-25,0 50,-24-25,24 25,-25-25,25 25,0 0,25-25,-25-25,24 25,-24-25,25 25,-25-25,0 50,-25-25,25 25,0 0,0-50,0 0</inkml:trace>
  <inkml:trace contextRef="#ctx0" brushRef="#br1" timeOffset="155708.74">20265 1488,'0'0,"25"0,0 0,0 0,-25-25,0 50,0 0,25-50,-1 0,-24 1,-24 24,-1 0</inkml:trace>
  <inkml:trace contextRef="#ctx0" brushRef="#br1" timeOffset="156244.69">21282 571,'0'0,"0"24,-24-24,24 25,-25-25,25 25,0 0,0 0,25-25,-1 0,1 0,-25-25,25 25,0 0,-25-25,25 25,-25-25,0 0,-25 25,0 0</inkml:trace>
  <inkml:trace contextRef="#ctx0" brushRef="#br1" timeOffset="156797">22622 397,'-25'0,"25"25,-25-25,0 24,1 1,24 0,24-25,1 0,-25-25,25 25,-25-25,0 1,-25 24</inkml:trace>
  <inkml:trace contextRef="#ctx0" brushRef="#br1" timeOffset="157064.67">23540 695,'24'0,"1"0,0 0</inkml:trace>
  <inkml:trace contextRef="#ctx0" brushRef="#br1" timeOffset="157820.75">19769 3051,'0'25,"0"0,25-25</inkml:trace>
  <inkml:trace contextRef="#ctx0" brushRef="#br1" timeOffset="158100.62">19819 3621,'0'0,"0"25,0 0,0 0,0 0,0 0,0-1,0 1,0 0</inkml:trace>
  <inkml:trace contextRef="#ctx0" brushRef="#br1" timeOffset="158617.74">19869 4118,'0'-25,"0"0,-25 25,0 25,25 0,0-1,0 1,0 0,0 0,0 0,0-1,25-24,-25 25,25 0,-1 0,-24 0,25-25,-25 24,25 1,-25 0,0 0,0 0,-25-25,25 24</inkml:trace>
  <inkml:trace contextRef="#ctx0" brushRef="#br1" timeOffset="158792.74">19794 4167,'0'0,"25"0,-25-25,25 25,-25-24,25 24,-1-25,1 0,0 25,0-25,0 25,-1 0</inkml:trace>
  <inkml:trace contextRef="#ctx0" brushRef="#br1" timeOffset="159088.31">20191 4118,'0'24,"0"1,-25-25,25 25,0 0,0 0,0-1,25-24,-25 25,25-25,-25 25,25-25,-1 25,1-25,0 0,0 0,0 0,-1 0,1 0,0 0,0 0,-25-25,25 25,-25-25,24 25,-24-25,0 1,-24-1,-1 0,0 25,25-25,-25 25,0-25,1 25,-1 0,0-24,0 24,0 0</inkml:trace>
  <inkml:trace contextRef="#ctx0" brushRef="#br1" timeOffset="159409.68">20588 4266,'0'0,"0"25,-25 0,25 0,0 0,0-1,0 1,0 0,25-25,0 25,-1-25,1 0,0-25,0 25,0-25,0 0,-25 1,0-1,0 0,0 0,0 0,-25 1,0-1,0 0,0 25</inkml:trace>
  <inkml:trace contextRef="#ctx0" brushRef="#br1" timeOffset="159768.66">20786 4242,'0'24,"0"1,25-25,0 0,0 0,0 25,-1-25,1 0,0 25,0-25,-25 25,0-1,0 1,0 0,0 0,0 0,0-50,0 0,25 25,-1-25,1 0</inkml:trace>
  <inkml:trace contextRef="#ctx0" brushRef="#br1" timeOffset="160812.63">19645 2580,'0'0,"-24"24,-1-24,25 25,-25 0,0-25,25 25,-25 0,0 0,25-1,-24-24,24 25,-25 0,25 0,0 0,0-1,0 1,0 0,25 0,-1 0,1-25,0 24,0-24,0 0,0 0,-1-24,26 24,-25 0,0-25,24 0,-24 0,25 0,-26 1,1 24,0-50,0 25,0 0,-25 1,24-1,-24 0,0 0,0 0,-24 0,-1 1,25-1,-25 25,-25-25,26 25,-26 0,25 0</inkml:trace>
  <inkml:trace contextRef="#ctx0" brushRef="#br1" timeOffset="164425.62">19149 1339,'-25'25,"1"-25,48 0</inkml:trace>
  <inkml:trace contextRef="#ctx0" brushRef="#br1" timeOffset="164571.66">19372 1389,'0'25,"25"-25</inkml:trace>
  <inkml:trace contextRef="#ctx0" brushRef="#br1" timeOffset="164710.41">19596 1414,'25'0</inkml:trace>
  <inkml:trace contextRef="#ctx0" brushRef="#br1" timeOffset="164857.93">20017 1364</inkml:trace>
  <inkml:trace contextRef="#ctx0" brushRef="#br1" timeOffset="165034.64">20191 1339,'0'25</inkml:trace>
  <inkml:trace contextRef="#ctx0" brushRef="#br1" timeOffset="171252.49">22597 372,'0'0,"-25"0,0 0,25 25,-24-25,24 25</inkml:trace>
  <inkml:trace contextRef="#ctx0" brushRef="#br1" timeOffset="173104.47">21729 422,'0'0,"-25"0,25 24,-25-24,0 25,-24 0,-1 0,25 0,-24 0,-26-1,26 1,-1 0,1 0,-1 0,25-1,0-24,1 25,-1-25,25 25,25-25,-1-25,26 25,0 0,24-25,-24 25,49-24,-25-1,25 0,1 0,-1 0,0 1,0-1,1 0,-1 0,-25 0,25 0,-24 1,-26-1,26 0,-50 25,24-25,-24 25,-50 0,-24 0,24 0,-25 0,-24 25,24-25,-24 25,-1-25,1 25,0-25,24 0,0 24,-24-24,49 0,0 0,1 0,24 25,24-25,1 0,0 0,25 0,-1 0,26 0,-26 0,26 0,-1-25,0 25,-24 0,24 0,1-24,-26 24,26 0,-25-25,-1 25,-24 0,0 0,0 0,-50 0,0 0,-25 0,1 25,-1-25,-24 0,-26 24,26 1,-25-25,24 25,-24-25,25 25,-1-25,1 0,24 25,26-25,48 0,1 0,25 0,24 0,1 0,-1 0,0-25,26 25,-1 0,0 0,-25 0,26-25,-1 25,-25 0,1-25,-1 25,-24 0,-1 0,1 0,-25 0,-75 25,1-25,-1 25,-24-25,-1 25,1-25,-25 25,-1-1,1-24,25 25,-26-25,26 25,0-25,24 0,25 0,0 25,75-25,-25 0,24 0,26 0,-1 0,1 0,-1-25,25 25,-24 0,24 0,-25 0,26-25,-26 25,25 0,-24 0,-1 0,0 0,1-25,-26 25,1 0,-25 0,0 0,-75 0,25 0,-24 0,-26 0,1 0,-1 25</inkml:trace>
  <inkml:trace contextRef="#ctx0" brushRef="#br1" timeOffset="175100.18">21679 2604,'0'-24,"-25"24,25-25,0 0,0 50,0 0,0-1,25-24,-25-24,-25 48,1-24,24 25,-25-25,25 25,25-25,-1 0,1-25,0 25,0 0,0-25,0 1,-25-1,-25 25,0 0,25-25,-25 25,0 0,0 0,25 25</inkml:trace>
  <inkml:trace contextRef="#ctx0" brushRef="#br1" timeOffset="176552.78">22423 3101,'0'-25,"0"50,0-1,25-24,0 0,-25-24,25 24,-50 0,0 24,0-24,25 25,-24-25,24 25,24-25,1 0,0 0,0-25,0 25,-25-25,0 1,-25 24,0 0,25-25,-25 25</inkml:trace>
  <inkml:trace contextRef="#ctx0" brushRef="#br1" timeOffset="177264.5">23143 3349,'-25'0,"0"0,25 24,25-24,0 0,0 0,-1 0,1 0,-25-24,25 24,-25-25,-25 25,0 0</inkml:trace>
  <inkml:trace contextRef="#ctx0" brushRef="#br1" timeOffset="177748.49">23614 3225,'-25'0,"25"24,25-24,0 0,0 0,-1 0,-24 25,25-25,0 0,0 0,-25-25,25 25,-25-24,0-1</inkml:trace>
  <inkml:trace contextRef="#ctx0" brushRef="#br1" timeOffset="178292.37">24358 2580,'25'0,"-25"-25,25 25,-25-25,0 50,-25 0,25-1</inkml:trace>
  <inkml:trace contextRef="#ctx0" brushRef="#br1" timeOffset="178521.01">24705 2232,'0'-24,"25"24,0 0,-25-25</inkml:trace>
  <inkml:trace contextRef="#ctx0" brushRef="#br1" timeOffset="178692.45">25003 1786,'0'-25</inkml:trace>
  <inkml:trace contextRef="#ctx0" brushRef="#br1" timeOffset="178844.22">25202 1538,'0'-25,"0"0</inkml:trace>
  <inkml:trace contextRef="#ctx0" brushRef="#br1" timeOffset="180204.37">23391 3349,'0'-25,"-25"25,25-25,-25 25,25-25,0 50,0 0,0 0,0-1,0 1,0 0,0 0,0 0,0-1,0 26,0-25,25 0,-25 24,0-24,0 25,0-1,0-24,0 25,25-25,-25 24,0-24,0 0,25 24,-25-24,0 0,0 0,0 0,0-50,-25 0,25 0,-25 0,25 1,-25 24,25-25,0 0,0 0,-25 0,25 1,0 48,0 1,0 0,0 0,0 0,25-1,-25 1,25-25,-25 25,25-25,0 0,-1-25,1 25,0-25,-25 1,25 24,0-25,-25 0,24 0,1 0,-25 1,25-1,-25 0,25 0,-25 0</inkml:trace>
  <inkml:trace contextRef="#ctx0" brushRef="#br1" timeOffset="180756.36">23267 4291,'0'0,"-25"0,25-25,0 1,0-1,25 25,-25-25,0 50,0 0,0-1,0 1,25 0,-25 0,0 24,24-24,-24 25,25-1,0 1,0 0,0 24,-1-24,1 24,0-24,0 24,-25-24,25 24,-1-24,1-25,-25 24,0 1,0-25,0-1,0 1,0 0,0 0,0 0,-25-25,25-25</inkml:trace>
  <inkml:trace contextRef="#ctx0" brushRef="#br1" timeOffset="182528.18">23068 5407,'-24'0,"24"-24,0-1,-25 25,25-25,0 50,0 0,0-1,0 1,0 0,0 0,0 0,0-1,0 26,-25-25,25 0,0 24,0-24,0 25,0-26,0 26,0-25,0 0,0 0,0 24,0-24,25 0,-25 0,0-1,0 1,0 0,0 0,25-25</inkml:trace>
  <inkml:trace contextRef="#ctx0" brushRef="#br1" timeOffset="182720.34">23192 5879,'0'-25,"0"0,0 50</inkml:trace>
  <inkml:trace contextRef="#ctx0" brushRef="#br1" timeOffset="183020.27">23465 5755,'-25'0,"25"-25,0 50,0-1,0 1,0 0,25 0,-25 0,0 0,0-1,0 1,0 0,25 0,-25 0,0-1,0 1,0 0,0 0,0 0,-25-25,25 24,0-48</inkml:trace>
  <inkml:trace contextRef="#ctx0" brushRef="#br1" timeOffset="183152.61">23440 5804,'0'-49,"0"98,0-123,0 49,0 0,25 25,-25-25,25 25,0 0</inkml:trace>
  <inkml:trace contextRef="#ctx0" brushRef="#br1" timeOffset="184400.31">23614 5705,'0'-25,"-25"25,0 25,1-25,-1 0,0 25,0 0,0-1,1 1,24 0,0 0,0 0,0 0,24-25,-24 24,25 1,0 0,0 0,-25 0,25-25,-25 24,24 1,1 0,0 0,-25 0,25-1,-25 1,0 0,0 0,0 0,-25-1,0-24,0 0,1 0,-1 0,0 0,25-24,-25-1,25 0,0 0,25 0,-25 1,25-1,-25 0,25 0,-1 0,-24 1,25-1,0 0,0 0,0-24,-25 24,24 0,-24 0,25 0,-25 0,0 1,0-1,0 0,0 0,-25 0,1 25,-1 0,0-24,0 24,0 0,1-25,-1 25,0 0,0 0,0 0,1 25</inkml:trace>
  <inkml:trace contextRef="#ctx0" brushRef="#br1" timeOffset="184720.44">23961 5879,'0'0,"-24"0,-1 0,0 0,25 25,0-1,0 1,0 0,0 0,0 0,25-1,-25 1,25 0,-1 0,-24 0,25-1,-25 1,0 0,25 0,-25 0,0-1,-25-24,0 0,1 0,-1 0,0 0,0 0,0-24,0 24,1 0,24-25</inkml:trace>
  <inkml:trace contextRef="#ctx0" brushRef="#br1" timeOffset="185249.04">24061 5482,'0'0,"0"-25,0 0,-25 25,25-25,-25 1,25-1,-25 25,0-25,1 0,-1 25,0-25,0 25,0-24,-24 24,24-25,-25 25,25-25,-24 25,-1-25,1 25,-1 0,0 0,1-25,-1 25,25 0,-24 25,-1-25,25 0,-24 25,-1 0,25 0,-24-1,24 26,-25 0,26-1,-1 1,-25-1,25 1,1 24,-26-24,25 24,0-24,25 25,-25-1,25-24,-24 24,24-24,0 24,0 0,24 1,1-26,0 26,0-1,25-24,-26-1,26 1,0 0,-1-1,26-24,-26 0,26 0,-26-25,26 25,-26-25,26 0,-26 0,1 0,-1 0,1-25,0 0,-1 25,1-25,-25 0,24 0,-24-24,0 24,0-25,0 26,-1-26,1 0,-25 1,25-1,-25 1,0-1,0-24,0 24</inkml:trace>
  <inkml:trace contextRef="#ctx0" brushRef="#br1" timeOffset="186716.26">23391 3150,'25'0,"-25"25,0 0,-25-25,25 25,-25-1,25 1,-25-25,25 25,0 0,25-25,0 0,0 0,-25-25,24 25,1 0,0-25,-25 0,0 1,-25 24,0 0,1 0,-1 0,0 24,0-24,0 25,1-25,24 25,24-25,1 0,0 0,0 0,0-25,24 25,-24 0,0-25,0 25,-1-24,1 24,0-25,-50 25,0 0,1 0,-1 0,0 0,0 25,0-25,1 0,24 24,-25-24,25 25,-25-25,25 25,25-25,0 0,-1 0,1 0,0 0,25-25,-26 25,1 0,-25-25,25 25,0 0,-25-24,0-1,0 0,0 0,-25 25,0 0,0 0,1 0,-1 0,0 0,0 25,0-25,1 25,-1 0,0-25,0 24,25 1,0 0,0 0,25 0,0-25,0 0,-1 0,1 0,0-25,0 25,0 0,-25-25,24 25,1 0,-25-25,0 0,0 1,-25 24,1 0,-1 0,0 0,0 0,-24 24,24-24,0 25,0-25,0 25,1 0,24 0,-25-1,25 1,0 0,25 0,-1-25,-24 25,25-25,0 0,25 24,-26-24,1 0,25 0,-25-24,-1 24,1 0,0-25,0 25,0 0,-25-25,0 0,0 0,-25 25,0 0,25-24,-50 24,26 0,-1 0,-25 0,25 0,-24 0,24 0,0 0,0 0,1 24,-1-24,25 25,25-25,-1 0,1 0,0 0,0 0,0 0,24 0,-24-25,0 25,0-24,-1 24,1-25,0 0,-25 0,-25 25,0 0,25-25,-49 25,24 0,0 0,-24 0</inkml:trace>
  <inkml:trace contextRef="#ctx0" brushRef="#br1" timeOffset="189081.39">24929 2803,'-25'0,"25"-25</inkml:trace>
  <inkml:trace contextRef="#ctx0" brushRef="#br1" timeOffset="189272.27">24631 2431,'0'0,"0"-25</inkml:trace>
  <inkml:trace contextRef="#ctx0" brushRef="#br1" timeOffset="189404.65">24730 2307,'0'-25,"0"0,0 0,25 25</inkml:trace>
  <inkml:trace contextRef="#ctx0" brushRef="#br1" timeOffset="189548.93">25127 1712,'0'0,"0"-25,0 0,0 0,0 0,0 0,25 1,-25-1,25 0</inkml:trace>
  <inkml:trace contextRef="#ctx0" brushRef="#br1" timeOffset="-113220.22">10319 7466,'0'-25,"0"50,0 0,25-25,-25 25,24 0,-24-1,25 1,0-25,-25 25,25 0,-25 0,25-1,-1 1,-24 25,25-25,-25-1,25 1,0 25,0-25,-25-1,24 26,1-25,0 25,-25-26,25 26,0-25,-1 24,1 1,0-25,0 24,0-24,-1 25,1-25,0 24,0-24,24 25,-24-26,0 26,0-25,0 0,24-1,-24 1,25 0,-25 0,24 0,-24-1,25 1,-26 0,1-25,25 25,-25-25,-1 0,1 25,0-25,0 0,-25-25,25 25,-25-25,0 0,0 0,-25 1,25-1,-25 25,25-25,-25 0,25 0,-25 25,25 25,25-25,-25 25,25-25,-25 25,25 0,0-1,-1 1,-24 0,0 0,0 0,0-1,-24-24,-1 25,0-25,0 0,0 0,1 0,-1 0</inkml:trace>
  <inkml:trace contextRef="#ctx0" brushRef="#br1" timeOffset="-112624.08">12204 9103,'-25'0,"0"25,0-25,25 25,-24-25,-1 25,0 0,25-1,0 1,0 0,25 0,0 0,-1-25,1 24,0-24,0 0,0 25,0-25,-1 0,1 0,0 0,0 0,-25-25,25 25,-25-24,24 24,-24-25,0 0,0 0,-24 25,24-25,-25 1,0-1,25 0,-25 25</inkml:trace>
  <inkml:trace contextRef="#ctx0" brushRef="#br1" timeOffset="-112305.13">12452 9203,'0'-25,"0"50,-25-50,0 0,1 25,24-25,-25 25,0 0,0 0,0 0,1 0,-1 0,0 0,0 25,0 0,25 0,-25-1,25 1,0 0,0 0,25 0,-25-1,25-24,0 25,0 0,0-25,-1 0,1 25,0-25,0 0,0 0,-1 0,1 0,-25-25,25 25,0 0,-25-25,25 25,-25-25,0 1,0-1,0 0,-25 0,0 0,0 1,0 24,1-25,-1 25,25 25</inkml:trace>
  <inkml:trace contextRef="#ctx0" brushRef="#br1" timeOffset="-111856.03">12898 9327,'0'0,"25"0,0 0,0 0,0 0,-1-25,-48 0,-1 25,0-25</inkml:trace>
  <inkml:trace contextRef="#ctx0" brushRef="#br1" timeOffset="-109228.02">12551 9128,'0'-25,"25"25,0 0,0 0,-1 0,-24-24,25 24,0 0,0 0,0-25,-1 25,1 0,0 0,0 0,-25-25,25 25,-1 0,1 0,0 0,0 0,24 0,-24 0,25 0,-1 0,1 0,0 0,-1-25,1 25,24 0,1 0,-1 0,1 0,-26 0,26-25,-1 25,0 0,1 0,-26-25,26 25,-26 0,1-24,0 24,-1-25,1 25,0-25,-1 25,-24-25,25 0,-26 1,1-1,-25 0,25 0,-25 0,25 1,-25-1,0-25,0 25,0 1,-25-26,0 25,25 0,-25 1,1-1,-1 0,0 0,0 0,0 25,25 25,25 0,0-25,-25 25,25 24,0-24,24 0,-24 25,0-1,0-24,-1 25,-24-1,25-24,-25 25,0-1,0-24,0 25,0-26,-25 1,1 25,-26-25,25 0,-24-1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3-03-20T11:33:22.45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868 3349,'0'0,"-25"49,1-24,-1-25,0 25,0 0,25-50,0 0,0 0,0-24,25 24,0-25,-25 1,25 24,-1-25,1 1,0-1,0 25,0-24,-1 24,1-25,0 25,0 1,0-1,-1 0,1 25,-25-25,25 25,0 0,-25 25,0 0,0 0,0-1,0 1,0 0,0 0,0 0,25-1,-25 1</inkml:trace>
  <inkml:trace contextRef="#ctx0" brushRef="#br0" timeOffset="724.91">1141 3076,'0'0,"-25"0,25 25,0-1,0 1,0 25,0-25,0-1,0 26,25 0,-25-1,0 1,0 24,0 1,0-26,25 26,-25 24,0-25,0 1,25 24,-25-25,0 26,0-26,24 25,-24 0,25-24,-25 24,0-25,25 26,-25-26,0 1,25-1,-25 25,0-49,0 24,0 1,0-1,0 0,0-24,0 0,0 24,0-24,0-1,-25-24,25 25,0-1,-25-24,25 0,0 0,-25 0,25-1,0 1,-24-25,48 0,1 0,0 0,0 0,0 0,24 0,-24 0,25 0,-1 0,1-25,-1 25,26 0,-25-24,24 24,0-25,1 25,-1-25,25 25,-24 0,24-25,0 25,-24-25,24 25,0-24,0 24,1 0,-1-25,0 25,0 0,25-25,-25 25,25 0,-24-25,24 25,-25-25,0 25,25-25,-25 25,1-24,-1-1,0 0,0 25,-24-25,-1 0,0 25,1-24,-25-1,-1 25,1 0,-25-25,-1 25,1 0,0 0,-25 25,-25-25,25 25,0-1,0 1,0 0,0 0,0 0,0-1,0 1,-25 0</inkml:trace>
  <inkml:trace contextRef="#ctx0" brushRef="#br0" timeOffset="1567.88">2059 5259,'-25'0,"25"-25,-25 25,25 25,-25-1,25 1,0 0,0 0,25-25,-25-25,25 25,-25-25,0 50,-25-25,25 25,-25 0,25-1,-24 1,24 0,24-25,-24-25,25 25,-25-25,25 25,-25-24,25-1,-25 0,0 0,0 0,-25 25,0 0,0 25</inkml:trace>
  <inkml:trace contextRef="#ctx0" brushRef="#br0" timeOffset="2008.06">2381 4738,'-25'24,"25"-48,25 24,-25-25,25 25,0-25,-25 0</inkml:trace>
  <inkml:trace contextRef="#ctx0" brushRef="#br0" timeOffset="2152.71">2555 4291,'0'-25,"-25"1,25-1,0 0,0 0,25 25,-25-25</inkml:trace>
  <inkml:trace contextRef="#ctx0" brushRef="#br0" timeOffset="2295.29">2704 3696,'0'0,"-25"0,25-25,0 0,0 0,25 1</inkml:trace>
  <inkml:trace contextRef="#ctx0" brushRef="#br0" timeOffset="2435.85">2902 3225,'0'-25</inkml:trace>
  <inkml:trace contextRef="#ctx0" brushRef="#br0" timeOffset="2555.04">3076 3125,'0'25</inkml:trace>
  <inkml:trace contextRef="#ctx0" brushRef="#br0" timeOffset="2696.43">3200 3671,'0'0,"0"25,0 0,0 0,0-1,0 1,0 0</inkml:trace>
  <inkml:trace contextRef="#ctx0" brushRef="#br0" timeOffset="2825.04">3324 4366,'0'0,"0"24,0 1,-25-25,25 25,0 0,0 0,0-1</inkml:trace>
  <inkml:trace contextRef="#ctx0" brushRef="#br0" timeOffset="2955.62">3473 4887,'0'0,"0"24,0 1,0 0,0 0</inkml:trace>
  <inkml:trace contextRef="#ctx0" brushRef="#br0" timeOffset="3083.61">3721 5135,'0'24,"0"1</inkml:trace>
  <inkml:trace contextRef="#ctx0" brushRef="#br0" timeOffset="4143.71">3101 3299,'-25'0</inkml:trace>
  <inkml:trace contextRef="#ctx0" brushRef="#br0" timeOffset="4260.91">3125 3150,'0'0,"-24"-25</inkml:trace>
  <inkml:trace contextRef="#ctx0" brushRef="#br0" timeOffset="4538.92">3150 2877,'0'-24</inkml:trace>
  <inkml:trace contextRef="#ctx0" brushRef="#br0" timeOffset="4691.01">3299 2704,'-25'0,"25"-25</inkml:trace>
  <inkml:trace contextRef="#ctx0" brushRef="#br0" timeOffset="5759.85">3423 3969,'0'0,"0"-25,0-25,25 26,-25-1,0 0,0 0,-25 25,25 25,-25-25,0 25,25 0,-24-1,-1 1,25 0,-25 0,25 0,0-1,0 1,0 0,0 0,0 0,0-1,25-24,0 0,-1 25,1-25,0 0,0-25,24 25,-24-24,25 24,-25-25,-1 0,1 25,0-25,0 0,0 25,-25-24,-25 24,25-25,-25 25,0 25,-24-25,24 0,-25 24,1 1,24-25,-25 25,1 0,24 0,-25-25,25 24,25 1,-24-25,24 25,24-25,-24 25,25-25,25 0,-25 0,24 0,1 0,-1 0,1-25,0 25,-1 0,-24 0,0 0,0 0,0 0,-1 0,-24 25,-24 0,-1-1,0 1,0 0,0 0,0 0,-24-1,24 1,0 0,-24 25,24-26,0 1,0 0,0 0,1-25,24 25,0-1,24 1,1-25,0 0,0 25,0-25,-1 0,26 0,-25 25,0-25,-1 0,1 0,0 25,0-1,-25 1,0 0,0 0,0 0,-25 0,25-1,-25 1,0-25,25 25,-24 0,-1 0,25-1,25-24,-1 0,1 0,0 0,0-24,0 24,0 0,-1 0,1 0,0 0,-25 24,-25-24,25 25,-25-25,1 25,-1-25,25 25,-25 0,0-25,0 0,25 24</inkml:trace>
  <inkml:trace contextRef="#ctx0" brushRef="#br0" timeOffset="7095.77">1960 5457,'0'-25</inkml:trace>
  <inkml:trace contextRef="#ctx0" brushRef="#br0" timeOffset="7227.5">1860 5383,'-24'0</inkml:trace>
  <inkml:trace contextRef="#ctx0" brushRef="#br0" timeOffset="7371.61">1687 5383,'0'0,"-25"0</inkml:trace>
  <inkml:trace contextRef="#ctx0" brushRef="#br0" timeOffset="21907.38">22895 1786,'0'0,"25"-25,-25 0,0 1,0-1,0 0,24-25,-24 25,0 1,0-1,0 0,25 0,-25 0,0 1,0-1,0 0,25 0,-25 0,-25 25,25 25,-25-25,1 25,-1 0,-25 0,25 24,-49-24,-1 25,1-1,0 26,-26-1,-24-24,25 24,-25 25,25-24,-25-1,0 1,0 24,0-25,0 1,25-26,-1 26,1-26,25 1,24-25,1 24,-1-24,0 0,26 0,-1 0,25-1,-25-24,25 25</inkml:trace>
  <inkml:trace contextRef="#ctx0" brushRef="#br0" timeOffset="22212.71">21059 1091,'0'-24,"25"24,0 24,0-24,24 25,1 0,-1 25,1-1,0 1,24 24,0 1,-24-1,24 0,1 26,-1-1,1 25,-1-25,-24 25,24-25,1 1,-26 24,1-25,-1-25,26 26,-26-26,-24 0,25 1,-1-1,-24-24,25 24,-25-24,24-25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17T03:55:08.9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16923 16749 172 0,'-6'-4'202'0,"0"1"-36"0,-2 3-35 0,1-4-26 0,2 0-20 15,5 1-14-15,-7-1-11 0,-1 0-9 0,3 0-8 0,5 1-5 16,-6-1-8-16,-1 1-6 0,1-1-4 0,6 1-2 0,0-1-1 15,-7 0 0-15,7 4-2 0,-7-4 1 0,7 1 0 0,0-1-2 16,-6 4 1-16,6-3 2 0,-6-2 3 0,6 3 4 0,0 2 5 16,-7-4 4-16,7 0 5 0,-7 0 4 0,7 4 2 15,-6-3 1-15,6-1 1 0,0 4 0 0,-6-4 1 16,6 4-3-16,-7 0-3 0,7 0-5 0,0 0-3 0,0 0-7 16,0 0-7-16,-8 4-8 0,8 3-4 0,-5 1-1 0,5 3-2 15,-7-1 0-15,0 5-3 0,2-1 2 0,-3 5 1 0,8 0 1 16,-7 3-3-16,2-1 1 0,-1 5 0 0,6-4 1 0,-7 4 1 15,0-1-1-15,1 0-2 0,-1 2 2 0,7-2 0 16,-13 1 0-16,6 3-1 0,1-3 0 0,0-1-1 0,0 4 0 16,-2-3 2-16,-4 0-3 0,5-1 1 0,-1 2 0 0,3-6-1 15,-2 4-1-15,1-6 1 0,0 3-1 0,-1-4-1 0,7 5 0 16,-7-9-2-16,1 5-1 0,6-4-1 0,-6-1-1 0,6-3-7 0,-7 0-7 0,7-1-12 0,0-2-15 0,0-4-22 16,0-1-25-16,0-3-33 0,7 0-55 0,-1 0-87 0,-6-3-107 31,0-5-55-31</inkml:trace>
  <inkml:trace contextRef="#ctx0" brushRef="#br0" timeOffset="359.11">16180 16738 357 0,'-13'4'342'0,"0"-4"-114"0,6 3-86 0,1 1-56 0,6-4-35 31,0 4-22-31,0-4-11 0,6 0-4 0,8 4-1 0,5-4 0 0,7 0 0 0,0-4 0 0,7 4-1 0,-1 0 1 0,8-4-1 31,-1 0-4-31,6 1-3 0,1 3-2 0,-1-4-1 0,8 0-2 0,-1 1 1 0,1-1 1 0,-2-4-2 0,1 5 2 0,1-1 0 16,-8 1 0-16,1-1 0 0,-1 1 0 0,-5-1-1 16,-8 4-1-16,1-4 0 0,-7 4 0 0,-2 0 0 0,4 0 0 15,-9 0 0-15,1 4-1 0,-1-4-1 0,-5 4-5 0,5-4-8 16,-7 3-10-16,7-3-15 0,-4 4-27 0,4-4-41 0,1 3-70 31,0-3-113-31,-8 0-76 0</inkml:trace>
  <inkml:trace contextRef="#ctx0" brushRef="#br0" timeOffset="609.04">16421 17111 279 0,'-7'4'354'0,"7"-4"-104"0,0 5-94 0,0-5-65 15,0 0-38-15,7 0-24 0,0-5-10 0,6 5-6 0,1-4-3 16,-2 4-2-16,8 0 5 0,-2-3-2 0,2 3-3 0,-1 0 0 16,8 0-2-16,-1 0-3 0,0 0-1 0,1 3-2 0,-1-3-5 0,0 0 3 0,0 4 0 0,-1-4 0 0,2 5 2 15,-1-5-5-15,6 3-4 0,-5-3-8 0,-1 0-8 0,6 0-13 16,-6 0-15-16,7 0-21 0,-1 0-41 0,1-3-51 0,0-2-92 16,-7 1-76-16</inkml:trace>
  <inkml:trace contextRef="#ctx0" brushRef="#br0" timeOffset="952.73">15822 16650 86 0,'-13'-4'460'0,"0"2"-82"15,0-6-147-15,6 8-99 0,7-4-54 0,0 1-31 32,0 3-14-32,7-5-5 0,6 5-1 0,0-3 0 0,7 3 4 0,12-4 1 0,7 0 0 0,1 1-2 0,17 0-2 15,2-2-2-15,7 2-3 0,6-1-2 0,5-3-1 0,2 0-2 16,6-1 0-16,-8-3 0 0,2 3-1 0,-8 2-3 16,2-2 0-16,-15 1-4 0,-6-1-1 0,-13 6-2 0,-6-3-1 15,-14 5-2-15,1-3-1 0,-8 3-2 0,2 0 0 16,-14 0 0-16,0 0 2 0,0 0 1 0,-14 3-3 0,2 2 1 15,-8-3 0-15,1 6 0 0,-2-4 0 0,-4 3-1 0,6 1-1 16,-7-1 0-16,6 0-4 0,-1-4-12 0,9 5-16 16,0-1-20-16,4 0-28 0,16 1-38 0,-3 0-59 15,22-5-104-15,-1 0-98 0,13 1-59 0</inkml:trace>
  <inkml:trace contextRef="#ctx0" brushRef="#br0" timeOffset="1405.95">17002 17328 125 0,'-20'0'323'0,"6"0"-82"0,2 3-77 0,12-3-57 16,-7 0-36-16,7 0-23 0,0 5-14 0,0-5-7 16,0 0-5-16,7 0-2 0,5-5-2 0,2 5 0 0,-1 0-3 15,6-3-1-15,1 3 0 0,6-4 0 0,0 0-1 0,0 4-1 16,7-4-3-16,6 2-1 0,-6-3 2 0,6 2 0 0,-7-1 3 16,7 1-3-16,1-1 1 0,5 0-2 0,-6 0 0 15,-1 1 1-15,2-1-2 0,-1 1-3 0,1-1-3 0,-8 1-1 16,1 3-1-16,-1-4-8 0,-5 4-18 0,-8 0-21 0,0 0-27 15,-6-5-37-15,1 5-49 0,-2 0-67 0,-5 0-103 0,-7 0-51 16</inkml:trace>
  <inkml:trace contextRef="#ctx0" brushRef="#br0" timeOffset="1609.03">17458 17320 405 0,'-14'0'348'0,"8"4"-112"0,-8-4-91 15,2 4-58-15,6 4-32 0,-1-1-15 0,0 0-3 0,1 0-3 16,-7 4 5-16,7-3 2 0,-3 7 0 0,4-5-1 0,-1 1-4 15,0 4-7-15,-2-1-4 0,2-3-2 0,0 3-7 0,-1 1-3 16,1 1-2-16,-1 2-4 0,0-4 0 0,-5 1-1 0,6-1-3 16,-3 1-1-16,4-1-1 0,-1 1 0 0,-8 0-1 15,8-1-1-15,-2 2-11 0,8-5-14 0,-5 0-23 0,5-4-30 16,0 0-47-16,5-3-70 0,3 0-132 0,-8-4-81 0,12-4-37 16</inkml:trace>
  <inkml:trace contextRef="#ctx0" brushRef="#br0" timeOffset="1827.6">18188 17181 29 0,'0'-3'422'0,"-8"3"-104"16,8-4-125-16,0 4-84 0,8 0-49 0,-8 0-23 0,6-4-9 15,0 4-3-15,1 0 0 0,6 0-1 0,6-4 0 16,-6 1 0-16,14-1-1 0,-2 4-4 0,9-3-6 0,-2-4-4 16,7 3-4-16,-7-1-7 0,7 2-15 0,-7 0-24 0,1-1-33 15,0 0-52-15,-8 1-73 0,2 0-123 0,-7 3-66 0</inkml:trace>
  <inkml:trace contextRef="#ctx0" brushRef="#br0" timeOffset="1983.91">18121 17306 113 0,'-6'3'433'0,"0"2"-115"0,6-5-125 0,0 2-82 16,6 2-52-16,0-4-24 0,8 0-9 0,6 0-4 0,5 0-1 15,2-4 3-15,12 2 0 0,7-3-2 0,0-2-2 0,11 0-4 16,16-1-8-16,-2-2-11 0,1 3-18 0,6-5-24 0,1-2-39 16,-3 2-62-16,-3 2-120 0,-1-5-92 0,-1 3-52 15</inkml:trace>
  <inkml:trace contextRef="#ctx0" brushRef="#br0" timeOffset="2233.85">19204 16947 6 0,'-7'-3'458'15,"1"-1"-78"-15,6 0-133 0,0 4-96 0,0 0-59 0,0 0-34 16,0 0-18-16,0 4-6 0,0 3-1 0,-7 0 2 0,7 8 2 15,0 0 1-15,0 0 0 0,0 2-3 0,7 5-3 0,-7 1-9 16,0-2-4-16,6 5-7 0,1 0-2 0,-1-1-3 0,-1 4-1 16,4-2 0-16,2 2-4 0,4-7 2 0,-3 3-1 15,8-2-2-15,-7-1 1 0,7-5-2 0,-1 6 0 0,1-5-1 16,0 0-1-16,-2-3-3 0,2-1-9 0,-7 1-12 0,7-7-18 16,0 2-20-16,-9-6-29 0,4 4-37 0,-2-5-52 0,-7-3-79 15,0 0-111-15,2-3-45 0</inkml:trace>
  <inkml:trace contextRef="#ctx0" brushRef="#br0" timeOffset="2514.89">19035 16866 138 0,'-7'-3'424'0,"0"-1"-123"0,1 0-123 15,0 1-78-15,6-1-43 0,6 0-20 0,0 0-10 0,8 1-2 16,-1-1 2-16,-1 1 2 0,8-4 0 0,5 3-1 16,2-4-2-16,12 5-2 0,0-5-3 0,7 2-3 0,-1 2-7 15,8-7-3-15,5 3-1 0,1 0-3 0,0-2-1 0,0-1-2 16,6 3 1-16,-7-3-1 0,-5 4-1 0,-2 0 0 0,1 0 0 16,-5 3 0-16,-2 0 0 0,-13 0 0 0,1 1-7 0,-1-1-11 15,-6 4-19-15,-6 0-27 0,-7 0-34 0,0 0-57 16,-6 4-84-16,-1-1-108 0,-6-3-56 0</inkml:trace>
  <inkml:trace contextRef="#ctx0" brushRef="#br0" timeOffset="2686.69">19067 17108 14 0,'7'0'392'0,"12"0"-103"0,-7-4-102 16,15 1-75-16,0-4-45 0,5 3-27 0,12-4-14 0,3-2-8 15,5 3-4-15,6-5 0 0,1 1-1 0,14 0-3 0,-2-4-3 16,0 1-2-16,8 2-5 0,-14 2-17 0,6-1-31 0,-12 3-55 16,-7 1-90-16,1 0-104 0,-15 4-70 0</inkml:trace>
  <inkml:trace contextRef="#ctx0" brushRef="#br0" timeOffset="3108.61">19731 17391 69 0,'-12'0'266'0,"-1"0"-64"16,-1 0-60-16,2 0-45 0,-2 0-28 0,2 0-14 0,-2 0-5 16,1 0-2-16,1 0-1 0,-8 0-1 0,7 0-1 15,0 0-3-15,-7 3-3 0,7 1-6 0,-7-4-7 0,1 3-3 16,-2 1-3-16,1-1-2 0,9 1-1 0,-9 0 0 0,1 0 0 16,-1 3-1-16,8-4 1 0,-8 4-1 0,7 1 3 0,-7-1 2 15,8 5 2-15,-8-5-2 0,6 3-1 0,1 2 3 0,1-2 3 16,-3 2 3-16,4-1 0 0,-3 4-2 0,8 0 2 15,-1-5 1-15,1 5-1 0,-1-1-3 0,7-3-2 0,0 4-3 16,0-5 0-16,0 2-1 0,7-1-4 0,-1 0 0 0,7-4 1 16,1 4 0-16,5-3-1 0,0-5-3 0,8 5-1 0,5-4-3 15,7-4-1-15,1 2-2 0,11-2-2 0,-5-2-2 0,13-2 0 16,0 4-2-16,-1-4-9 0,0-3-16 0,1 3-25 0,0-7-37 16,-7 4-57-16,-6-4-91 0,-1 0-142 0,1 0-76 15,-13-1-34-15</inkml:trace>
  <inkml:trace contextRef="#ctx0" brushRef="#br0" timeOffset="3420.9">20142 17486 98 0,'-26'3'461'0,"6"5"-68"0,-5-5-158 0,5 0-106 16,0 2-61-16,7 2-30 0,1-3-12 0,4-1-5 0,2 4-1 15,6-3 1-15,0 4 0 0,0-1 0 0,14-4 0 0,-8 4-2 16,7 1-3-16,13-4-6 0,0-1-1 0,0 1-4 15,13 0 0-15,-6 0-3 0,5-4 0 0,-5 0 2 0,7 0-2 16,-1-4 1-16,-7 0-1 0,1 4 0 0,-7-4 5 0,-6 4 6 16,-1 0 7-16,-14 0 3 0,3-3 2 0,-8-1-1 0,-8 4 2 15,-4-4-2-15,-8 0-4 0,-5 2-5 0,-1-3-6 0,-14 2-4 16,1-1 1-16,1 4-1 0,-9-7 0 0,2 7 4 16,-7-4 4-16,7 0 1 0,5 1 2 0,1 3 3 0,7 0-3 15,5-4 4-15,9 1-5 0,-2 3-2 0,13 0-6 0,0 0-3 16,14-4-2-16,0 4-2 0,5-3-4 0,8 3-5 0,13-4-10 15,5-4-15-15,9 1-19 0,-2 0-26 0,13-1-35 0,-5-4-49 16,6 6-68-16,-7-2-122 0,-1-3-80 0,-5 5-31 0</inkml:trace>
  <inkml:trace contextRef="#ctx0" brushRef="#br0" timeOffset="3874.09">20683 17365 253 0,'-13'3'399'0,"6"-3"-121"0,1 4-114 15,0 3-68-15,6-4-37 0,0 9-15 0,-7-1-7 0,7 0 4 16,0 3 5-16,0 1 8 0,0 4 6 0,0-2 4 16,0 2 1-16,7 0-3 0,-7-1-5 0,6 3-6 0,0-2-7 15,1-1-5-15,6 1-2 0,-7-2-2 0,6 2-4 0,-4-4 0 16,4-1-2-16,3 1 0 0,-9-1 1 0,6-2-4 0,-5-1-3 15,0 0-3-15,6-4-4 0,-7 0-2 0,0 1-1 0,-6-5-3 16,8 1 3-16,-2-4 12 0,-6 4 21 0,6-8 28 16,-6 4 32-16,0-4 33 0,0-3 22 0,-6 3 20 0,0-3 5 15,-2 3-5-15,8-3-17 0,-6-4-27 0,0 0-32 0,-1 1-31 16,1-5-22-16,6 0-19 0,-7 0-14 0,0 1-10 0,1-4-2 16,6 3-6-16,-6-4 0 0,6 1-1 0,0 3-2 0,6-3 1 15,-6 0 1-15,13 0 0 0,-6-1-2 0,6 4 0 16,-1 1 0-16,8-1-1 0,-6 5-2 0,5-2-1 0,-6 1 2 15,6 4-2-15,-5 3 2 0,-2 1-2 0,2-1 2 0,-8 1-1 16,1 3 0-16,-1 0 1 0,-1 0-2 0,-5 7 1 0,0-4 0 16,0 4 1-16,-11 1-2 0,4-1 2 0,-6 5 0 0,0-2-1 15,-7 1 1-15,8-1-3 0,-8 2-6 0,1-1-11 0,5 0-13 16,-6 1-22-16,8-2-35 0,-1 1-46 0,-1 0-46 16,8 1-38-16,6-6-36 0,6-2-36 0,8 0-54 0,-1-8-91 15,13 0-77-15,-1 0-25 0,9-3 2 0</inkml:trace>
  <inkml:trace contextRef="#ctx0" brushRef="#br0" timeOffset="4155.13">21472 17149 449 0,'-14'0'391'0,"0"0"-129"0,3 0-105 16,4 0-67-16,7 0-39 0,0 0-20 0,0 0-8 0,7 0-3 15,-1 0 3-15,7 0 2 0,0-4 3 0,0 4 2 0,13-5 0 16,-6 5-1-16,5-3-2 0,8 0-5 0,0-1-4 0,6 4-4 16,0-4-4-16,0 1 0 0,7-5-2 0,-7 4-3 15,7 1-2-15,-7-4-2 0,-1 3 1 0,2 1-1 0,-7-1-1 16,5 0-3-16,-12 0-17 0,7 1-26 0,0-2-42 0,-7 3-70 15,0-5-131-15,-14 3-91 0,1-4-63 0</inkml:trace>
  <inkml:trace contextRef="#ctx0" brushRef="#br0" timeOffset="4358.32">21725 16936 323 0,'-6'0'453'0,"0"0"-143"0,6 0-125 0,0 4-78 0,6 0-39 15,-6-1-16-15,6 4-7 0,-6 0 1 0,0 5 6 0,7 2 4 16,-7-2 3-16,7 5 1 0,-1-2-5 0,7 3-6 0,0 5-6 16,-6-5-6-16,5 3-7 0,8 2-4 0,-7-1-6 0,0 0-5 15,6-1-4-15,-5 4-4 0,6-5-3 0,-1 2-4 0,1-1-3 16,-2-2-4-16,2-1-12 0,-6 1-18 0,5-5-19 16,7-3-25-16,-6 0-32 0,6-3-46 0,-1-4-69 0,2-1-126 15,-7-3-79-15,6 0-33 0</inkml:trace>
  <inkml:trace contextRef="#ctx0" brushRef="#br0" timeOffset="4670.72">22527 16617 211 0,'-26'12'472'16,"6"-2"-87"-16,0 9-162 0,2-4-102 0,3 6-56 0,10-3-30 16,-2 1-11-16,7 3-4 0,0-1-1 0,0 1 2 0,0 5 2 15,7-6 1-15,-2 4 1 0,10 1-2 0,-10 0-3 0,8 4-4 16,1-5-4-16,-1 1-4 0,0 3-4 0,0 1-2 0,0-5-2 16,0 0 0-16,-7 1 0 0,1 0 0 0,6-1-1 15,-6-2-1-15,-7-2 1 0,5 2 0 0,2-8 0 0,-7 2-1 16,7-2-5-16,-7-3-7 0,0-6-12 0,0 2-12 0,0-5-19 15,0-3-33-15,7 0-47 0,-7-3-73 0,0-5-116 0,0 2-75 16,-14-6-33-16</inkml:trace>
  <inkml:trace contextRef="#ctx0" brushRef="#br0" timeOffset="4920.58">22273 16479 420 0,'-19'-5'488'0,"5"1"-154"0,1 1-147 0,13-1-86 15,0 1-46-15,7-1-28 0,5 0-13 0,2 1-6 16,5-1-1-16,7 0 1 0,0 1 2 0,13-2 0 16,1 3 1-16,11-2 0 0,8-4-1 0,6 5 1 0,7-5-1 15,0 2-1-15,13-2-2 0,-7 1-2 0,0-1-1 0,1 1-2 16,-8 0-1-16,0 0 1 0,-12 3-1 0,0-4-2 0,-7 5-2 15,-6-1-8-15,-7 4-14 0,0 0-22 0,-13 0-33 16,0 0-56-16,-7 0-89 0,-5 0-125 0,-8 0-72 16</inkml:trace>
  <inkml:trace contextRef="#ctx0" brushRef="#br0" timeOffset="5108">22331 16757 226 0,'6'0'432'0,"8"0"-116"0,5 0-115 0,7-4-83 16,6 0-53-16,8 0-29 0,12-3-17 0,6 3-9 0,8-3-4 15,6-1-3-15,6 1-2 0,0 4-6 0,1-4-16 16,5-1-35-16,1 1-66 0,0 0-130 0,-9 2-95 0,-2-1-58 16</inkml:trace>
  <inkml:trace contextRef="#ctx0" brushRef="#br0" timeOffset="6076.71">22834 17159 35 0,'-8'0'361'0,"1"0"-91"0,2 0-92 0,5 0-69 0,0 0-42 16,0 0-21-16,0 0-10 0,0 0-4 0,0 4-2 0,0-4 0 16,0 0-1-16,0 3-3 0,0-3-4 0,0 0-4 0,0 0-1 15,5 4-2-15,-5 0-3 0,0 0 2 0,0 4 1 0,-5-1 2 16,5 3 1-16,-7 2 3 0,0-3 0 0,1 8 2 0,-7-3 2 16,7 1 0-16,-8-1 2 0,2 1-3 0,5 2 0 15,-6-2-1-15,6-1-2 0,1 3-4 0,-1-3-3 0,7 1-3 16,0-1-3-16,0 1-1 0,0-5-1 0,7 1-2 0,-1 0-2 15,1-3-1-15,6 3 1 0,0-4 0 0,1-4 0 0,4 2-1 16,2-2-1-16,7 1 1 0,-1 0 5 0,6-4 1 0,-6-4 0 16,7 0 1-16,0 4 0 0,-1-8 1 0,-8 5 1 0,3-4-3 15,-7 2-1-15,0-1-2 0,-13-2-1 0,-1 1-2 16,-6-1 1-16,0-2-1 0,-6 3 1 0,-8-1-2 0,1-3 0 16,-14 4 0-16,7-5 0 0,-4 6 1 0,-8-2-2 0,-1-3 1 15,0 4 0-15,0 0-1 0,-6 0 0 0,7-1 1 0,5 4 0 16,1-4-1-16,7 6 1 0,-1-6 0 0,7 4 1 0,7 1 0 15,-1-1 1-15,7 0-1 0,7 0-1 0,-1-3 1 16,7 4 1-16,0-1-2 0,7 1-1 0,0-1-1 0,5-4 1 16,1 5-1-16,0-1 1 0,7-3 0 0,0 4 0 0,-7-6 1 15,6 6 1-15,1-4 0 0,-2 3 0 0,4-3 1 0,-10 3-2 16,1-4 0-16,-6 4 1 0,0 2-1 0,-7-3 2 0,-7 5-1 16,0-2 6-16,1-3-3 0,0 5-1 0,-1-3 0 15,0-1-1-15,-6 0 0 0,8 4 2 0,-8-4 2 0,0 1-2 16,0-1 4-16,0 4 2 0,0 0 0 0,0 0 0 0,0 0-2 15,0 0-1-15,0 0 0 0,-8 0-5 0,8 4-2 0,-6-1 0 16,0 5 0-16,6-1 0 0,-7 0 0 0,0 0 0 0,1 5 1 16,0-4-1-16,6 1 0 0,-8 3 1 0,3-4-1 15,5 3 0-15,0-5 1 0,0 3 0 0,0-2-1 0,0 0 1 16,5 0-1-16,3-3 1 0,-8 3 0 0,6-3 0 0,0-1 0 16,8 2 0-16,-8-3 0 0,8-2 0 0,-2 0-1 0,1 0 1 15,7 0 1-15,6-2 0 0,-6-3 0 0,5 2 0 0,1-1-1 16,1-3 1-16,-1-1 0 0,0 1-1 0,0-3 0 0,0 1 0 15,-7-1 1-15,1 0-1 0,-7-2 0 0,0 1-1 16,-6 0 1-16,-1 3 1 0,0-3 0 0,-6 4 0 0,0-4 0 16,0 4 1-16,-6 0 1 0,6 0 2 0,-6 3 1 0,6-1 0 15,-7 2-1-15,7 0 1 0,-7 3-1 0,7-4-2 0,-6 4 0 16,-2 4-2-16,3-1 0 0,-1 0 0 0,-8 6 0 0,8-2 1 16,0 0 0-16,-1 4 3 0,0-4-2 0,7 0 0 15,-6 4-1-15,6-3 1 0,0 3 0 0,6 0-1 0,-6-4 2 16,7 4-1-16,-7-3-3 0,7 3 2 0,-1-4-2 0,0 0 1 15,8 0-1-15,-3 1 0 0,10-1-2 0,-2-3-1 0,7 4 1 16,1-6-11-16,-1 2-14 0,6-4-20 0,-5 4-21 0,5-4-27 16,-6-4-32-16,7 4-45 0,-7 0-64 0,0 0-94 15,-7-4-76-15,-5 4-34 0</inkml:trace>
  <inkml:trace contextRef="#ctx0" brushRef="#br0" timeOffset="6810.73">23850 17159 21 0,'-7'-7'448'0,"1"0"-77"0,0-1-123 0,6 5-93 16,-8-1-55-16,8 0-38 0,8 1-23 0,-8 0-11 0,6 3-6 16,0-5-6-16,-6 5-6 0,13 0-3 0,-6 0-2 15,6 5-4-15,-1-2 0 0,2 0-1 0,-1 1 1 0,6 3 0 16,-6 1-1-16,1-4 1 0,-8 6 1 0,7-6-1 0,0 3-1 15,-6 1 0-15,-1-5 0 0,1 4 0 0,6-2 0 0,-7-3-2 16,0 2-2-16,1 0 3 0,-7 0 5 0,0-4 6 0,7 0 8 16,-7 4 6-16,6-4 3 0,-6 0 5 0,0-4 2 0,0 4 1 15,0-4-2-15,0 0-2 0,0 4-5 0,0-4-3 16,0 4-3-16,0-2-1 0,0 2-3 0,0 0 1 0,0 0-3 16,0 0-5-16,0 0-2 0,0 0-4 0,0 2-2 0,6-2-2 15,-6 0-1-15,0 4 0 0,0 0-2 0,7 0 2 0,-7-4-3 16,7 4 2-16,-7 0 0 0,0-1 0 0,6-3 1 15,1 4-1-15,-1-4 3 0,8 0 1 0,-2 0 0 0,2 0 2 16,-2-4-2-16,8 1 1 0,-1-1 2 0,1-4-1 0,6 0-1 16,-7 1-1-16,7-3 0 0,0-2-1 0,-5 2 0 0,5-6 0 15,0 2 1-15,-7-1-1 0,7 1 0 0,-6-1 0 0,-1 0 1 16,-5-3 0-16,-2 5 0 0,2-7-1 0,-8 6 1 0,0-4 0 16,-6 3 0-16,7 0 0 0,-14 1 3 0,7-2 2 15,-6 3 0-15,6 1 2 0,-6 1 1 0,-2 1-1 0,-4 1 2 16,6 3-2-16,-1-2-1 0,0 5-4 0,-6-1-1 0,7 0 0 15,-2 4-1-15,-4 4 0 0,0 0 0 0,-2-1 3 0,1 8-1 16,0-3 4-16,0 2-2 0,0 1 0 0,0 5 0 0,0-3 0 16,6 3-1-16,0 2-1 0,1-3-1 0,0 2 1 15,6 2-1-15,-8-4-1 0,8 3 1 0,0 1 0 0,8-1 0 16,-8-3 0-16,6-1 0 0,0 1-1 0,8-1-1 0,-1 1 0 16,0-4-1-16,6 0-1 0,1-4 1 0,-1 0 1 0,7 0 0 15,-6-3 0-15,13 0 0 0,-1 0 0 0,0-8 1 0,8 0 0 16,-1 0 1-16,0 2-2 0,0-5-2 0,1-5 1 15,-8 4 0-15,1-2 0 0,-1-1-1 0,-13 3-1 0,8-3 1 16,-15 0 0-16,2 0 2 0,-9 1 1 0,3 2 4 0,-1 1-2 16,-7 0-2-16,0 0-1 0,-7-1 0 0,7 4-1 0,-8 0 1 15,8 0-1-15,-5 4-6 0,-2-3 3 0,7 6 4 0,-7-3 0 16,7 4 1-16,-6 0-1 0,6 4-1 0,-6-2 1 16,6-1 1-16,6 5 0 0,0-2-1 0,1 3 0 0,0-4-1 15,6 5 2-15,0-6 1 0,0 2-1 0,0-2-1 0,6 3-2 16,1-2 2-16,0-4 0 0,6 1 1 0,-1-1 0 0,1-3-2 15,1 4 0-15,-1-4 0 0,6-4-6 0,1 8-16 0,-2-8-18 16,3 4-28-16,-8-7-39 0,0 0-66 0,1-5-110 0,-1 6-110 16,-7-5-66-16,1-1-23 0</inkml:trace>
  <inkml:trace contextRef="#ctx0" brushRef="#br0" timeOffset="6998.18">23628 17024 379 0,'13'-4'375'0,"1"0"-131"0,12 1-106 16,-1-1-64-16,15 0-37 0,-1 1-17 0,13 0-9 16,-1-2-9-16,8-2-12 0,7 4-20 0,-1-1-36 0,0-3-80 15,0-1-142-15,-6 4-72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3-03-20T11:03:15.88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9624 2729,'-25'0,"1"0,24-25,-25 25,0 0,0-25,0 25,1 0,-1 0,0 0,0 0,0 0,1 0,-1 0,0 0,0 25,0-25,1 0,-1 0,0 0,0 0,0 25,1-25,-1 0,0 0,0 24,-25-24,26 0,-1 25,0-25,0 25,0-25,-24 0,24 25,0-25,0 25,1-25,-1 24,0 1,0-25,0 25,1 0,-1 0,0-1,0 1,0 0,1 0,-1 0,25-1,-25 1,0 0,0 0,1 0,-1-1,0 1,25 0,-25 0,0 0,1-1,-1 1,0 25,0-25,0-1,1 1,24 25,-25-25,0-1,0 1,25 25,-25-25,0 24,1-24,24 25,-25-25,0 24,25-24,-25 25,25-1,-25-24,25 25,-24-26,24 26,-25-25,25 24,0 1,-25-25,25 24,0-24,0 25,0-25,0 24,0 1,0-25,0 24,0 1,25-25,-25 24,25 1,-25-25,0 24,24-24,-24 25,25-1,0-24,-25 25,25-25,0 24,-25-24,24 25,1-26,0 26,0 0,0-26,0 26,-1-25,1 24,0 1,25-25,-26 24,1-24,25 0,-25 25,24-26,-24 1,25 0,-1 25,-24-25,25-1,-1 1,-24 0,25 0,-1 0,1-1,-1 1,1 0,0 0,-1 0,1-1,0 1,-1 0,26-25,-26 25,1 0,-1-25,26 24,-26-24,1 25,24-25,-24 25,0-25,24 25,-24-25,24 0,-24 0,24 0,-24 0,24 0,1 0,-26 0,26 0,-1 0,0-25,-24 25,24 0,1-25,-26 25,26-25,-26 25,26-24,-26 24,26-25,-26 0,1 25,0-25,-1 0,1 25,0-24,-1-1,-24 0,25 0,-1 0,1 1,-25-1,24-25,1 25,-25 1,24-1,-24-25,25 25,-26-24,26 24,-25-25,0 25,-1-24,1-1,0 25,0-24,0-1,-1 25,-24-24,25-1,0 1,-25-1,25 0,-25 1,25-1,-25 1,25-1,-25 0,0 1,24-26,-24 26,0-1,25 0,-25 1,0-1,0 1,0-1,0 25,0-24,0-1,0 25,0-24,0 24,0-25,-25 25,25-24,-24-1,24 25,-25-24,25-1,-25 25,25-24,-25-1,25 25,-25-24,25-1,-25 25,1 0,24-24,-25 24,0 0,0-24,25 24,-25 0,1 0,-1 0,0 1,0-1,0 0,1 0,-1 25,0-25,0 1,0-1,1 0,-26 0,25 25,0-25,1 1,-1-1,0 0,0 25,0-25,1 0,-26 25,25-24,0 24,1-25,-1 25,0-25,0 25,0-25,1 25,-1-25,0 25,0 0,0-24,0 24,1 0,-1-25,0 25,0-25,0 25,1 0,-1 0,0-25,0 25,0 0,1 0,-1 0,0 0,0-25,0 25,1 0,-1 0,0 0,0 0,0 0,1 0,-1 0,0 0,0 0,0 0,1 0,-1 0,0 0,0 0,0 0,1 0,-1 0,0 0,0 0,-24 0,24 25,0-25,-25 0,26 0,-26 25,25-25,-25 25,26-25,-26 25,0-25,26 24,-26-24,0 25,1 0,24 0,-25-25,1 25,-1-1,1 1</inkml:trace>
  <inkml:trace contextRef="#ctx0" brushRef="#br0" timeOffset="1163.98">9203 3547,'24'0,"1"0,0 0,0 0,0 0,-1 0,1 0,25 0,-25-25,24 25,1 0,-1 0,26-25,-26 25,26 0,-26-24,26 24,-26 0,26-25,-1 25,-24-25,24 25,1 0,-26-25,26 25,-26 0,26-25,-26 25,26-24,-26 24,26 0,-26 0,1-25,0 25,-1 0,1 0,-25-25,-1 25,1 0,0 0,0 0,0 0,-25 25</inkml:trace>
  <inkml:trace contextRef="#ctx0" brushRef="#br0" timeOffset="1868.02">9674 5829,'-25'0,"25"-25,25 25,0 0,-1-25,1 25,0 0,0-24,24 24,1 0,0-25,-1 25,26-25,-1 25,1-25,24 0,-25 25,25-24,-24-1,24 25,-25-25,26 0,-26 25,25-25,-24 25,-1-24,-24 24,24 0,-24-25,-1 25,-24 0,25 0,-25 0,-1-25</inkml:trace>
  <inkml:trace contextRef="#ctx0" brushRef="#br0" timeOffset="2775.99">10096 3646,'-25'-25,"25"1,0-1,0 0,0 0,0 0,0 50,0 0,-25 0,25 0,-25-1,25 1,-25 0,25 0,0 0,0 0,0-50,25 0,-25 0,25 0,-25 0,25 1,-25-1,0 0,25 0,-25 0,0 1,0-1,24 25,-24 25,25-25,-25 24,25 1,0 0,-25 0,25-25,-25 25,24-25</inkml:trace>
  <inkml:trace contextRef="#ctx0" brushRef="#br0" timeOffset="3956.07">10120 3597,'0'-25,"0"50,25-25,-25 24,0 1,25 0,-25 0,0 0,25 0,-25-1,0 1,0 0,25 0,-25 0,0 24,0-24,24 0,-24 24,0-24,0 25,0-25,0 24,0-24,25 25,-25-26,0 1,0 25,0-25,0 24,25-24,-25 0,0 24,0-24,0 0,0 25,0-26,0 1,25 0,-25 25,0-26,0 1,0 0,0 0,0 0,25 0,-25-1,0 1,0 0,24 0,-24 0,0-1,0 1,25 0,-25 0,0 0,0-1,25-24,-25 25,0 0,0 0,0 0,0-1,0 1,0 0,0 0,25-25,-25 25,0-1,25-24,-25 25,0 0,0 0,24-25,-24 25,0-1,0 1,0 0,0 0,0-50,-24 25,24-25,-25 25,25-25,-25 25,25-24,-25 24,25-25,0 50,25-25,0 0,0 0,-1 0,1 0,0 0</inkml:trace>
  <inkml:trace contextRef="#ctx0" brushRef="#br0" timeOffset="4747.83">10914 4043,'0'-25,"0"1,-25 24,25 24,-25-24,1 0,24 25,-25 0,0 0,25 0,-25-25,0 24,25 1,-24 0,24 0,0 0,-25-25,25 24,0 1,0 0,0 0,0 0,0-1,25-24,-1-24,1 24,0-25,0 25,0-25,-1 0,1 25,-25-25,0 1,0 48,0 1,0 0,0 0,0 0,25-1,-25 1,25-25,-25 25,25-25,-25 25,24-25,1 0,0 0,0 0,0-25,-1 25,1 0,-25-25,25 0,0 1,-25-1,0 0,0 0,0 0,0 1,0-1,-25 0,0 0,25 0,-25 1,25-1,-24 25,24-25</inkml:trace>
  <inkml:trace contextRef="#ctx0" brushRef="#br0" timeOffset="5067.63">11435 4043,'0'0,"-25"0,0 25,1-25,24 25,-25 0,25-1,-25 1,25 0,0 0,0 0,0-1,25 1,0 0,-1-25,1 0,0 0,0 0,0-25,-25 0,0 1,0-1,0 0,0 0,-25 25,0-25,25 1,-25 24,0-25,1 25,-1 0,0-25,0 25,0 0,1 0</inkml:trace>
  <inkml:trace contextRef="#ctx0" brushRef="#br0" timeOffset="6248.2">10120 6970,'25'0,"-25"25,0 0,25-25,-25 25,0-1,25 1,-25 0,0 0,0 0,25-1,-25 1,0 0,24 0,-24 0,0-1,25 1,-25 0,0 0,25-25,-25 25,0-1,25-24,-25 25,25 0,-1-25,-24 25,25-25,0 0,0 0,0 0,-25-25,24 25,-24-25,25 25,-25-25,25 1,-25-1,0 0,25 0,-25 0,0 1,0-26,0 25,0 0,0-24,-25-1,25 25,0-24,-25 24,25-25,0 26,0-1,-25 0,25 0,0 0,0 0,0 1,0-1</inkml:trace>
  <inkml:trace contextRef="#ctx0" brushRef="#br0" timeOffset="7635.69">11137 7367,'-25'0,"50"0,-25-25,25 25,0 0,0 0,0 0,-1 0,1 0,0 0,0 0,0 0,-1 0,26 0,-25 0,0 0,-1-25,1 25,0 0,25 0,-26 0,26 0,-25 0,24 0,1 0,0 0,-26-24,26 24,0 0,-1 0,1 0,-1 0,1-25,0 25,-1 0,1 0,0 0,-1-25,1 25,-1 0,1 0,0 0,-1-25,1 25,-25 0,24 0,1-25,-25 25,24 0,-24 0,0-24,0 24,24 0,-24-25,0 25,0-25,-1 25,-24-25,0 0,0 1,-24-1,-1 0,0 0,0 25,0 0,1-25,-1 25,0-24,0 24,0 0,1-25,-1 25,-25 0,25 0,1 0,-1 0,0 0,0 0,0 0,1 0,-1 0,0 0,25 25,25-25,0 0,-1 0,1 0,0 24,0-24,0 0,-1 0,1 0,0 0,25 0,-26 0,1 0,25 0,-25 0,24 0,-24 0,0 25,24-25,-24 0,0 0,25 0,-25 25,-1-25,1 0,-25 25,25-25,0 0,-25 25,0-1,0 1,0 0,-25 0,25 0,-25-25,0 24,1 1,-1-25,-25 25,25-25,0 25,-24-25,24 0,0 25,-24-25,24 0,0 0,0 0,0 24,1-24</inkml:trace>
  <inkml:trace contextRef="#ctx0" brushRef="#br0" timeOffset="10022.26">19224 3497,'0'-24,"0"-1,-25 0,25 0,-25 0,0 25,0-24,1 24,-1-25,0 25,0 0,25-25,-25 25,1-25,-1 25,0 0,0-25,0 25,1 0,-1 0,0-24,0 24,0 0,1 0,-1 0,0 0,0 0,0 0,1 0,-1 0,0 0,0 0,0 0,0 0,1 0,-1 0,0 0,25 24,-25-24,0 25,1 0,-1 0,0 0,0-1,0 1,25 0,-24-25,24 25,-25 0,0-1,0 1,0-25,25 25,-24-25,24 25,-25-25,25 25,-25-25,0 0,25 24,-25-24,1 0,-1 0,0 0,0 0,25 25,-25-25,1 0,-1 0,0 0,0 0,0 0,1 0,-1 0,0 0,0 0,0 0,1 0,-1 0,0 0,0 0,0 0,0 0,-24 0,24-25,0 25,0 0,1 0,-1 0,0 0,0 0,0 0,1-24,-1 24,0 0,0 0,0 0,1 0,-1 24,0-24,0 0,0 0,1 0,-1 25,0-25,0 25,0-25,1 0,-1 25,0-25,0 25,0-25,1 25,-1-25,0 24,0-24,0 25,1 0,-1-25,-25 25,25-25,1 25,-1-1,0-24,0 0,0 25,0-25,1 0,-1 25,0-25,0 0,0 0,1 0,-1 0,0 0,0 0,0 0,1-25,-1 25,0 0,0-25,0 25,1-24,-1 24,0-25,0 25,0-25,1 0,-1 25,0-25,0 1,0-1,25 0,-24 0,-1 0,25 0,-25 1,25-1,-25 25,25-25,-25 25,1 0,-1 0,0 0,0 0,0 0,1 25,-1-25,0 25,0-25,0 0,0 24,-24-24,24 0,0 25,-24-25,24 0,0 25,0-25,0 0,1 0,-1 0,0 0,0 25,0-25</inkml:trace>
  <inkml:trace contextRef="#ctx0" brushRef="#br0" timeOffset="10557.75">15453 3274,'0'0,"25"-25,-25 1,25-1,-25 0,25 25,-50 0,0 25,0-25,25 25,-24-25,-1 24,0-24,0 25,0 0,0 0,-24-25,24 25,0-1,-24 1,24 0,0 0,-25 0,26-1,-1 1,-25-25,25 25,1 0,-1 0,0-25,25 24,-25 1,0 0,1 0,24 0,0 0,0-1,0 1,0 0,24 0,-24 0,25-25,-25 24,25 1,0-25,0 25,24 0,-24-25,0 25,24-1,1-24,0 25,-1 0,-24-25,25 25,-1-25,1 25,0-25,-1 24,-24-24,0 0,0 25,-1-25,1 0,0 25</inkml:trace>
  <inkml:trace contextRef="#ctx0" brushRef="#br0" timeOffset="12763.83">18554 4217,'-25'0,"25"-25,-25 25,0 0,25-25,-24 25,-1 0,0 0,0 0,0 25,1-25,-1 0,25 25,-25-25,25 25,-25-25,25 24,-25 1,25 0,-24 0,24 0,0-1,0 1,0 0,0 0,24-25,-24 25,25-25,0 24,0-24,0 0,-1 0,1 0,0 0,0 0,0 0,-1 0,1 0,0-24,0 24,0-25,0 25,-1 0,1-25,-25 0,25 25,-25-25,25 25,-25-24,0-1,0 0,0 0,0 50,0 0,0 0,0-1,0 1,25-25,-25 25,24-25,-24 25,25-25,-25 25,25-25,0 0,0 24,-1-24,1 0,0 0,0-24,0 24,-1 0,1-25,0 25,-25-25,25 25,0-25,-25 0,24 1,-24-1,0 0,0 0,0 0,0 1,-24-1,24 0,-25 0,0 0,25 1,-25 24,25-25,-25 25,25-25,-24 25</inkml:trace>
  <inkml:trace contextRef="#ctx0" brushRef="#br0" timeOffset="13168.14">19397 4366,'0'24,"0"1,0 0,0 0,0 0,0-1,0 1,0 0,0 0,0 0,0-1,0 1,0 0,0 0,25-25,0 0,0 0,-1 0,1 0,25 0,-25 0,49 0,-24 0,-1 0,26 0</inkml:trace>
  <inkml:trace contextRef="#ctx0" brushRef="#br0" timeOffset="28257.66">8806 9252,'0'-25,"0"1,-25 24,0 0,0 0,25 24,-25-24,25 25,-24-25,24 25,-25-25,25 25,-25 0,0-1,25 1,-25 0,25 0,-24 0,24 24,0-24,-25 0,25 0,0-1,0 1,0 0,0 0,25 0,-25-1,24-24,1 25,0-25,0 0,0-25,-1 25,1-24,0 24,0-25,0 0,-1 0,1 0,0 25,-25-24,25-1,-25 0,25 0,-25 0,0 1,0-1,0 50,0-1,0 1,24 0,-24 0,25 0,-25-1,0 1,25 0,0 0,-25 0,25-1,0-24,-1 25,-24 0,25-25,0 0,0 0,0 0,24 0,-24 0,0-25,0 0,-1 25,1-24,0-26,-25 25,25 0,0-24,-25 24,24-25,-24 26,0-26,0 25,0-24,0 24,0 0,-24-25,-1 26,0-1,0 0,0 0,1 25,-1 0,0 0</inkml:trace>
  <inkml:trace contextRef="#ctx0" brushRef="#br0" timeOffset="29050.65">9748 9872,'0'-25,"0"1,0 48,0 1,0 0,0 0,0 0,-25-1,25 1,0 0,0 0,-24 0,24 0,0-1,0 1,0 0,0 0,24-25,1 0,0 0,0-25,0 25,-1 0,1 0,0 0,0-25,0 25,-1 0</inkml:trace>
  <inkml:trace contextRef="#ctx0" brushRef="#br0" timeOffset="30066.64">10244 9996,'-24'0,"-1"0,0 0,25 25,-25-25,0 0,25 25,-24 0,24 0,0-1,0 1,24 0,1-25,0 0,0 0,0-25,-1 0,-24 1,0-1,0 0,0 0,0 50,0 0,0 0,0-1,25-24,-25 25,25-25,-25 25,25-25,0 0,-25 25,24-25,1-25,0 25,-25-25,25 25,-25-25,25 25,-25-24,0-1,0 0,0 0,0 0,0 0,0 1,0-1,0 50,0-1,-25-24,25 25,0 0,0 0,0 0,0 0,0-1,25 1,-25 0,24 0,-24 0,25-25,-25 24,25-24,0 0,0 0,-25-24</inkml:trace>
  <inkml:trace contextRef="#ctx0" brushRef="#br0" timeOffset="30984.59">10418 10071,'-25'0,"50"-25,0 25,0 0,-1 0,1 0,0 0,0 0,0 0,-1 0,1-25,0 25,0 0,0 0,-1 0,1 0,-25-25,-25 25,1 0,-1 0,0 0,0 0,25 25,0 0,-25 0,25 0,0-1,0 1,0 0,25-25,-25 25,25-25,-25-25,25 25,-25-25,25 25,-25-25,0 1,24 24,-24-25,25 25,-25-25,25 25,0 25,-25 0,25-25,-25 24,0 1,24 0,-24 0,0 0,0-50,0 0,0 0,0 0,25 1,0-1,0 25,-25 25,25-1,-25 1,0 0,0 0,0-50,0 0,24 25,-24-25,0 1,0-1,25 25,-25-25,25 25,-25 25,25-25,-25 25,25-1,-25 1,24-25,-24 25,25-25</inkml:trace>
  <inkml:trace contextRef="#ctx0" brushRef="#br0" timeOffset="31592.6">11609 9227,'24'0,"-24"25,25-25,0 0,0 0,0 0,-1 0,1 0,25 0,-25 0,-1 0,26 0,-25-25,24 25,-24 0,25 0,-1 0,-24 0,0 0,0 0,25 0,-26 0</inkml:trace>
  <inkml:trace contextRef="#ctx0" brushRef="#br0" timeOffset="31824.6">11757 9401,'0'0,"0"25,25-25,0 0,0 0,0 0,-1 0,1 0,0 0,25 0,-26 0,26 0,-25 0,0 0,24 0,-24-25,0 25,25 0,-26 0,1 0,0 0,0 0,0-25,-1 25</inkml:trace>
  <inkml:trace contextRef="#ctx0" brushRef="#br0" timeOffset="35103.58">14039 8930,'-24'0,"24"-25,-25 25,25-25,-25 25,0 0,0 0,1 0,-1 0,0 0,25 25,-25-25,0 0,25 25,-24-25,24 24,-25-24,25 25,-25 0,25 0,-25-25,25 25,0 0,-25-1,25 1,0 0,0 0,0 0,0-1,0 1,0 0,0 0,0 0,0-1,0 1,25 0,-25 0,25 0,0-1,0-24,-25 25,24-25,1 0,0 0,0 0,0-25,-1 25,1-24,0 24,0-25,24 0,-24 25,0-25,0 0,0 1,-1-1,-24 0,25 0,0 25,-25-25,0 1,0-1,25 25,-25-25,0 0,0 50,-25 0,25 0,0-1,0 1,0 0,0 0,0 0,0-1,0 1,25 25,-25-25,25-1,-25 1,24 0,1 0,0 0,0-1,0 1,0-25,-1 25,1-25,0 0,0 0,24 0,-24-25,0 25,0-25,0 1,-1-1,1 0,0 0,0 0,-25 1,25-26,-25 25,0 0,0 1,0-26,0 25,0 0,0 1,-25-1,25 0,-25 0,0 0,0 25,25-24</inkml:trace>
  <inkml:trace contextRef="#ctx0" brushRef="#br0" timeOffset="35516.64">15056 9475,'0'0,"-24"0,24 25,0 0,0 0,0 0,0-1,0 1,-25 0,25 0,0 0,0-1,0 1,-25 0,25 0,0 0,-25-1,25 1,25-25,0 0,0 0,-1 0,1 0,0 0,25-25,-26 25,26 0,0 0,-1 0,1 0,0-24,-26 24,26 0</inkml:trace>
  <inkml:trace contextRef="#ctx0" brushRef="#br0" timeOffset="35867.56">15751 9302,'25'0,"0"0,-1 0,1 0,0 0,0 0,24-25,-24 25,25 0,-25 0,24 0,1-25,-25 25,24 0,1 0,-25 0,24-25,-24 25,25 0,-25 0,-1 0,1 0,0-24</inkml:trace>
  <inkml:trace contextRef="#ctx0" brushRef="#br0" timeOffset="36135.57">16073 9004,'0'0,"0"25,0 0,0 0,25-25,-25 24,0 1,0 0,25 0,-25 24,0-24,0 0,0 25,0-26,0 26,0-25,0 24,0-24,0 0,0 25,25-26,-25 1,0 0,0 0,25 0</inkml:trace>
  <inkml:trace contextRef="#ctx0" brushRef="#br0" timeOffset="36675.3">17462 8781,'-24'-25,"24"0,0 50,0 0,0 0,0-1,0 1,0 0,0 0,0 0,0 24,0-24,0 0,0 25,0-26,0 26,0-25,0 0,0 24,-25-24,25 25,0-26,0 1,-25 25,25-25,0-1,0 1,0 0,0 0,0 0</inkml:trace>
  <inkml:trace contextRef="#ctx0" brushRef="#br0" timeOffset="37046.51">17686 8954,'-25'0,"0"25,0-25,1 25,-1-25,0 25,0-25,0 25,0-25,25 25,0-1,0 1,25 0,0-25,-25 25,25 0,0-25,0 24,-1 1,1 0,0 0,0-25,0 25,-1-1,1 1,0 0,0-25,0 25,-1 0,1-1,0-24,0 0,-25 25,25-25</inkml:trace>
  <inkml:trace contextRef="#ctx0" brushRef="#br0" timeOffset="37407.51">18058 9054,'25'0,"-25"-25,24 50,-24 0,25-25,-25 24,0 1,25 0,-25 0,25 24,-25-24,0 0,25 0,-25 24,0-24,0 0,24 0,1 0,-25-1,25-24,0-24,0-1,-25 0,24 25,1-50,-25 26,0-1,25 0,-25-25,0 26,0-1,0-25,0 25,0 1,0-1,0-25,0 25,0 0,0 1</inkml:trace>
  <inkml:trace contextRef="#ctx0" brushRef="#br0" timeOffset="40405.51">1067 2555,'0'0,"0"-25,-25 25,25-25,0 0,0 1,-25 24,25 24,-25-24,25 25,0 0,-25 0,25 0,-24-1,24 26,-25-25,0 25,25-26,-25 1,25 0,-25 0,25 0,0-1,0-48,25-1,0 0,-25 0,25 0,-25 1,25-26,-25 25,24 0,-24 0,0 1,25-1,-25 0,25 0,-25 0,25 1,-25-1,25 25,-25 25,24-25,-24 24,25-24,-25 25,25-25,-25 25,25-25,0 25,-1 0,1-25,0 24,0 1,0 0</inkml:trace>
  <inkml:trace contextRef="#ctx0" brushRef="#br0" timeOffset="40879.05">1091 2654,'0'0,"-24"0,24-25,0 50,0 0,0 0,0 0,0-1,0 1,0 0,0 25,0-26,0 1,0 0,0 25,0-26,24 26,-24 0,0-1,0 1,0-1,0 1,0 0,25-1,-25 1,0-1,0 26,0-26,0 1,0 25,0-1,0-24,0 24,0 0,0 1,25-1,-25-24,0 24,0 1,0-1,25 0,-25 26,0-26,0 0,25 1,-25-1,0 1,24 24,-24-25,0 1,0-1,25 1,-25-1,0 0,0 1,0-1,25-24,-25 24,0-24,0 0,0-1,25 1,-25-25,0 24,25-24,-25 25,0-26,0 1,24-25</inkml:trace>
  <inkml:trace contextRef="#ctx0" brushRef="#br0" timeOffset="41562.46">1315 6102,'-25'0,"0"0,50 0,0 0,-1 0,1 0,0 0,0 0,0-25,-1 25,1 0,25 0,-25-25,24 25,1 0,-25 0,24-24,1 24,0 0,-1 0,1-25,-1 25,1 0,24-25,-24 25,0 0,24 0,0-25,1 25,-1-25,1 25,-1-24,1 24,24-25,-25 25,25-25,1 0,-26 25,25-25,0 25,1-25,-26 1,25 24,1-25,-26 25,25-25,0 0,1 25,-26-25,25 1,0 24,1-25,-26 0,25 25,-24-25,24 0,-25 25,26-24,-26-1,0 25,1-25,-1 0,-24 0,24 25,-24-24,-1-1,1 25,0-25,-26 25,1 0,0-25,0 25,0 0,-25-25,-25 25,0 0,0 0,0 0,1 0,-1 0,50 0,-1 25,1-25,0 0,0 25,0-25,-25 25,24-25,-24 25,0-1,0 1,0 0,0 0,-24 0,-1-1,0 1,0-25,0 25</inkml:trace>
  <inkml:trace contextRef="#ctx0" brushRef="#br0" timeOffset="43502.43">1339 6028,'25'0,"0"0,0 0,-25-25,25 25,-1 0,1-25,0 25,0-25,24 25,-24-25,0 25,0-24,0-1,24 25,-24-25,0 0,0 25,24-25,-24 0,0 25,0-24,0-1,24 0,-24 25,0-25,24 0,-24 1,0-1,25 0,-26 25,1-25,25 0,-25 1,-1-1,1 0,0 0,0 0,0 25,-1-24,1-1,-25 0,25 25,0-25,-25 0,25 25,-25-24,24-1,-24 0,25 25,-25-25,25 0,-25 1,0-1,25 0,-25 0,0 0,25 1,-25-1,0 0,25-25,-25 26,0-1,24 0,-24-25,0 25,25 1,-25-26,0 25,25 0,-25 1,25-1,-25-25,0 25,0 1,25-1,-25 0,0 0,0 0,0 1,24-1,-24 0,0 0,25-24,-25 24,0 0,25 0,-25 0,25 1,-25-26,0 25,25 0,-25 1,24-1,-24 0,0-25,25 26,-25-1,25 0,-25 0,25 0,-25 1,25-1,-1 25,-24-25,25 0,-25 0,25 0,-25 1,25 24,-25-25,25 0,-25 0,24 0,-24 1,25 24,-25-25,25 0,-25 0,25 0,0 1,-1-1,-24 0,25 0,0 25,-25-25,25 1,0-1,-1 25,-24-25,25 25,0-25,0 25,0 0,-1 0,1 0,0 0,0 25,0-25,-25 25,25-25,-25 25,24-25,-24 24,25-24,-25 25,25-25,-25 25,25-25,-25 25,25 0,-1-1,1 1,0 0,-25 0,25-25,-25 25,0-1,25-24,-25 25,0 0,24 0,1 0,-25-1,25 1,-25 0,25 0,0 0,-25 0,24-1,1-24,-25 25,25 0,-25 0,25 0,-25-1,25 1,-25 0,24 0,-24 0,25-1,0 1,-25 0,25-25,-25 25,25 0,-25-1,24-24,-24 25,25 0,0 0,-25 0,25-1,0 1,-25 0,24-25,-24 25,25 0,0-1,-25 1,25-25,0 25,-1 0,1-25,-25 25,25-1,0-24,-25 25,25-25,-1 25,1 0,-25 0,25-25,-25 24,25 1,0 0,-25 0,25-25,-1 25,-24-1,25 1,0-25,-25 25,25 0,0-25,-25 25,24 0,1-25,-25 24,25 1,0-25,-25 25,25-25,-1 25,1 0,0-25,0 0,0 24,-1-24,1 0,25 0,-25 0,-1 0,26 0,-25 0,24-24,-24 24,25-25,-25 25,24 0,-24-25,25 0,-26 25,26-25,-25 1,0-1</inkml:trace>
  <inkml:trace contextRef="#ctx0" brushRef="#br0" timeOffset="44113.65">3572 3249,'0'25,"0"0,0 0</inkml:trace>
  <inkml:trace contextRef="#ctx0" brushRef="#br0" timeOffset="44246.46">3671 3721,'0'0,"0"25,-25-1,25 1,0 0,0 0,0 0,0-1,0 1,0 0</inkml:trace>
  <inkml:trace contextRef="#ctx0" brushRef="#br0" timeOffset="44373.09">3746 4316,'0'25,"0"0,0-1,0 1,0 0,0 0</inkml:trace>
  <inkml:trace contextRef="#ctx0" brushRef="#br0" timeOffset="44497.15">3870 4762,'0'0,"0"25,-25-25,25 25,0 0,0 0</inkml:trace>
  <inkml:trace contextRef="#ctx0" brushRef="#br0" timeOffset="44622.32">3944 5135,'0'0,"0"24,0 1,0 0,0 0,0 0</inkml:trace>
  <inkml:trace contextRef="#ctx0" brushRef="#br0" timeOffset="44765.54">4142 5531,'0'0,"0"25,0 0,0 0,0 0,0-1</inkml:trace>
  <inkml:trace contextRef="#ctx0" brushRef="#br0" timeOffset="45577.66">4118 6176,'-25'0,"25"-24,0 48,0 1,25-25,-25 25,0 0,24 0,-24-1,25 1,-25 0,0 0,25 0,-25-1,25 1,-25 0,25 0,-1 0,-24-1,25 1,-25 0,25-25,0 25,0-25,-25 25,24-25,-24-25,25 25,-25-25,25 0,-25 0,25-24,-25 24,25 0,-25-24,0-1,24 25,-24-24,0-1,0 0,0 1,0 24,0-25,0 26,0-26,0 25,0 0,0 1</inkml:trace>
  <inkml:trace contextRef="#ctx0" brushRef="#br0" timeOffset="50272.04">397 3820,'-25'0,"25"-25,0 0,0 1,0-1,0 50,25-25,-25 24,25 1,-25 0,24 0,-24 0,25-1,-25 1,0 0,25 0,-25 0,0-1,25 1,-25 0,0 0,0 0,0-50,0 0,0 0,0 0,0 1,0-1,0 0,0 0,0 0,25 1,-25-1,0 0,25 0,-25 0,0 1,24-1,1 0,0 25,-25-25,25 25,0 0,-1 0,1 25,0-25,-25 25,25 0,-25-1,25 1,-25 0,0 0,24 0,-24-1,0 1,0 0,25-25,-25 25,0 0,25-25,0 0,0 0,-1 0,1-25</inkml:trace>
  <inkml:trace contextRef="#ctx0" brushRef="#br0" timeOffset="51639.36">3200 7317,'0'0,"0"-24,-25 24,25-25,0 0,25 25,0 0,-1 0,1 0,0 0,0 0,0 0,24 0,1-25,-1 25,1 0,24-25,-24 25,25-24,-1 24,0-25,1 25,24-25,-25 0,26 0,-26 25,25-24,0-1,-24 0,24 0,-25 0,26 1,-26-1,25 0,-24 0,-1 0,-24 0,24 1,-24-1,-25 25,24-25,-24 25,0-25,-25 0,0 1,-25 24,0 0,-24-25,24 25,-25 0,1 0,24 0,-25 25,1-25,-1 0,25 0,-24 0,24 0,0 0,50 24,0-24,-1 0,26 0,-25 0,24 0,-24 0,25 0,-1 25,1-25,0 0,-26 0,26 0,-25 25,0-25,-1 0,1 25,-25 0,-25-1,25 1,-24-25,-1 25,0-25,0 25,-24 0,24-25,-25 25,25-25,-24 0,24 24,-25-24,26 0,-1 25,0-25,50 0</inkml:trace>
  <inkml:trace contextRef="#ctx0" brushRef="#br0" timeOffset="51830.97">6052 6623,'0'-25,"-24"25</inkml:trace>
  <inkml:trace contextRef="#ctx0" brushRef="#br0" timeOffset="58068.73">1463 11956,'0'-25,"-24"25,24 25,-25 0,25-1,0 1,0 0,0 0,0 0,0-1,0 1,0 25,0-25,0 24,0 1,0-25,25 24,-25 1,0 24,24-24,-24 24,0-24,0 24,25 1,-25-1,0 1,0-1,0 0,0 1,0-1,0 1,0-1,0-24,0 24,0 1,0-26,0 1,0-1,0 1,0 0,0-26,0 26,0-25,0 0,25-1,-25 1,0 0,0 0,25-25</inkml:trace>
  <inkml:trace contextRef="#ctx0" brushRef="#br0" timeOffset="59084.34">1587 12055,'0'0,"25"0,0 0,0 25,25-25,-1 0,-24 0,25 0,-1 0,1 0,24 0,-24 0,24-25,-24 25,24 0,1 0,-26 0,26 0,-1 0,0 0,1 0,-1 0,1 0,-26 25,26-25,-1 0,1 0,-26 0,26 0,-1 0,-24-25,24 25,0 0,-24 0,0 0,24-25,-24 25,-1 0,26 0,-26 0,-24 0,25 0,-1 0,-24 0,0 0,0-25,0 25,-1 0,1 0,0 0,0 0,0 0,-25-24,24 48,-24 1,0 0,25 0,-25 0,25-1,0 26,-25 0,25-1,-25 1,24 0,1 24,0 0,-25-24,25 24,0 1,-25-1,24 1,1-1,-25 0,25 1,0-1,0-24,-25 24,24-24,1 24,-25-24,25 0,-25-1,0 1,0-25,0 24,0-24,0 25</inkml:trace>
  <inkml:trace contextRef="#ctx0" brushRef="#br0" timeOffset="59671.25">1587 14263,'0'0,"-24"-25,-1 25,0 0,25-25,-25 25,50 0,-25-25,25 25,0 0,-1 0,26-25,-25 25,25 0,-26 0,51 0,-26-24,26 24,-26 0,51-25,-26 25,25-25,-24 0,24 25,25-25,-25 1,0 24,25-25,-24 0,24 25,-25-25,25 25,-25-25,0 25,25-24,-24 24,-1 0,0-25,0 25,-24-25,24 25,-25 0,1-25,-1 25,-24-25,24 25,-24 0,-26 0,26-24,-25 24,0 0</inkml:trace>
  <inkml:trace contextRef="#ctx0" brushRef="#br0" timeOffset="60358.95">3225 11311,'0'0,"0"25,-25 24,0-24,25 25,-25 24,0-24,1 49,-1-25,0 26,0-1,-24 25,24 25,-25-25,25 25,-24-1,-1 1,25 0,-24 25,-1-25,0-1,1 1,-1 0,25 0,-24-25,-1 0,1 0,24 0,-25-25,25-24,1 24,-26-25,25 1,0-1,1-24,24-1,-25 1,25-1,-25 1,25-25,0 0</inkml:trace>
  <inkml:trace contextRef="#ctx0" brushRef="#br0" timeOffset="60855.21">2654 11534,'-25'0,"25"-25,25 1,0 24,-25-25,25 25,0-25,-1 25,1-25,0 25,0-25,0 25,24-24,-24-1,0 25,24-25,-24 0,25 0,-25 25,-1-24,1-1,25 25,-25-25,-1 0,1 25,0 0,-25 25,0 0,0 0,0-1,0 1,0 25,0-1,0 1,0 0,0 24,0 0,0 1,-25-1,25 1,0 24</inkml:trace>
  <inkml:trace contextRef="#ctx0" brushRef="#br0" timeOffset="61615.28">3249 13047,'0'25,"25"-25,-25 25,25-25,-25 25,25-1,0-24,-1 25,1 0,0-25,0 25,0 0,-1 0,1-25,0 24,0-24,0 25,-1 0,1-25,-25 25,25-25</inkml:trace>
  <inkml:trace contextRef="#ctx0" brushRef="#br0" timeOffset="61896.25">3572 12923,'0'-25,"25"50,-1 0,1 0,0-25,-25 25,25-25,0 24,0 1,-1 0,1-25,0 25,0 0,-25-1,25-24,-1 25,-24 0,25-25,0 25,-25 0,25-25,-25 25,25-1</inkml:trace>
  <inkml:trace contextRef="#ctx0" brushRef="#br0" timeOffset="62395.98">3919 13097,'0'0,"-25"0,25 25,-24-25,-1 0,25 24,-25-24,0 25,0 0,1 0,-1 0,25 0,-25-1,25 1,0 0,0 0,0 0,-25-1,25 1,0 0,0 0,0 0,0-1,25 1,-25 0,0 25,25-26,-25 1,25-25,-1 25,-24 0,25 0,0-25,0 24,0-24,-1 0,1 0,0 0,0-24,0 24,-1-25,1 25,0-25,0 0,0 0,-1 1,-24-1,0 0,25 0,-25 0,0 1,0-1,0-25,-25 25,25 1,-24-1,-1 0,0 0,0 0,0 1,-24 24</inkml:trace>
  <inkml:trace contextRef="#ctx0" brushRef="#br0" timeOffset="63898.87">4142 12923,'0'-25,"25"25,0-24,0 24,0 0,-1 0,26 0,-25-25,24 25,1 0,0 0,-1-25,1 25,24 0,-24-25,-1 25,26 0,-25 0,-1-25,26 25,-26 0,1-24,24 24,-24 0,-1-25,1 25,-25 0,24 0,1 0,-25-25,0 25,-1 0,1 0,0 0,-50 0,25-25,-25 25</inkml:trace>
  <inkml:trace contextRef="#ctx0" brushRef="#br0" timeOffset="64316.21">4887 12551,'24'0,"1"0,0 0,0 0,0 0,24 0,-24 0,25 25,-1-25,1 0,-1 0,-24 25,25-25,-1 25,-24-1,25-24,-25 25,-1 0,1 0,-25 24,0-24,0 25,0-25,-25 24,25 1,-49-1,24-24,0 25,-24-25,24-1,-25 1,25 0,-24 0,24 0,0 0,0-25,-24 24,24 1</inkml:trace>
  <inkml:trace contextRef="#ctx0" brushRef="#br0" timeOffset="65867.18">7293 12526,'0'-24,"-25"24,0 0,0 0,25 24,-25-24,1 25,-1 0,25 0,-25 0,25-1,-25 1,25 0,-25 0,25 0,-24-1,24 26,0-25,0 0,0-1,0 1,0 0,0 0,0 0,24-1,1-24,0 25,0-25,0 0,-1-25,1 25,0 0,0-24,0-1,-1 0,1 0,-25 0,0 1,0-1,0 0,0 50,0 0,0-1,0 1,25-25,-25 25,0 0,25-25,-25 25,25-1,-1 1,1-25,0 0,0 0,0 0,-1 0,1 0,0 0,-25-25,25 25,-25-24,25-1,-25 0,24 25,-24-25,0 0,0 1,0-1,0-25,0 25,-24 1,24-1,-25 0,25 0,-25 0,0 1,25-1,-25 0,25 0,0 50</inkml:trace>
  <inkml:trace contextRef="#ctx0" brushRef="#br0" timeOffset="66304.37">8012 12898,'0'25,"0"0,0 0,0 0,0-1,0 1,0 25,0-25,0-1,0 1,0 0,0 0,-25 0,25 0,0-1,0 1,0 0,0 0,0 0,0-1,0 1,0 0,25-25,0 0,0 0,-1 0,1 0,25 0,-25-25,24 25,1 0,-1-25,1 25,-25-24,24 24,1-25,-25 25,24-25,-24 25,0 0,0 0,0-25,-50 25,0 0</inkml:trace>
  <inkml:trace contextRef="#ctx0" brushRef="#br0" timeOffset="69071.18">9004 12874,'-25'0,"0"0,50 0,0 0,0 0,0 0,0 0,-1 0,1 0,0 0,0 0,0 0,-1-25,1 25,0 0,0 0,0 0,-1 0</inkml:trace>
  <inkml:trace contextRef="#ctx0" brushRef="#br0" timeOffset="69268.14">9029 13047,'25'0,"0"0,-1 0,1 0,0 0,0 0,0 0,24 0,-24-25,0 25,24 0,-24 0,0 0,0 0,0 0,-1 0</inkml:trace>
  <inkml:trace contextRef="#ctx0" brushRef="#br0" timeOffset="79278">10517 12675,'0'-25,"0"1,-25 24,25-25,0 0,-24 25,24-25,-25 25,0 0,0 25,25 0,-25-25,25 25,-24-1,24 1,-25 0,25 0,-25 0,25 24,-25-24,25 0,0 0,-25-1,25 1,0 0,0 0,25 0,0-25,0 0,0 0,-25-25,24 25,1-25,0 25,0-25,0 0,-1 1,1 24,-25-25,0 50,0-1,0 1,0 0,0 0,25 24,-25-24,0 0,25 0,0 0,-1-1,1-24,0 0,0 0,0 0,-1 0,1 0,25-24,-25-1,-1 0,1 0,-25 0,25 1,0-26,-25 25,25 0,-25 1,0-26,0 25,0 0,0-24,0 24,-25 0,25 0,-25 1,25-1,-25 0,0 0,25 50</inkml:trace>
  <inkml:trace contextRef="#ctx0" brushRef="#br0" timeOffset="79669.97">11237 13072,'0'-25,"0"0,-25 25,25 25,-25-25,25 25,-25 0,25 0,-25-1,25 1,0 0,0 25,0-25,0-1,0 1,0 0,0 0,0 0,25-1,-25 1,25 0,0 0,0-25,-1 0,-24-25,25 25,0 0,-25-25,25 0,-25 1,25-1,-25 0,0 0,0 0,0 1,0-1,0 0,0 0,-25 0,25 0,-25 1,25-1,-25 25,0-25,1 0</inkml:trace>
  <inkml:trace contextRef="#ctx0" brushRef="#br0" timeOffset="80048.8">11757 12973,'0'0,"-24"0,24-25,-25 25,50 0,-25 25,24-25,1 0,0 0,0 0,0-25,24 25,-24 0,25 0,-1-25,1 25,-1-25,1 25,0 0,-1-24,1 24,0 0,-26 0,26 0,-25-25,24 25,-24 0,0 0,0 0</inkml:trace>
  <inkml:trace contextRef="#ctx0" brushRef="#br0" timeOffset="80496.8">12799 12576,'0'0,"0"-25,0 50,0 0,0 0,0-1,0 1,0 0,0 0,0 0,0 24,0-24,0 0,0 24,0-24,0 0,0 25,0-26,0 1,0 0,0 0,0 0,0-1,0 1,0 0,25-25</inkml:trace>
  <inkml:trace contextRef="#ctx0" brushRef="#br0" timeOffset="80822.53">13072 12774,'0'-24,"-25"24,0 0,1 0,-1 24,0-24,0 0,25 25,-25-25,1 0,24 25,-25-25,25 25,-25-25,25 25,0-1,25 1,0 0,-1 0,1-25,0 25,0-25,0 24,-1-24,1 25,0-25,0 0,0 25,-1-25,1 25,0-25,0 0,0 25,0-25,-1 0,1 0,0 24,0-24</inkml:trace>
  <inkml:trace contextRef="#ctx0" brushRef="#br0" timeOffset="81173.98">13345 12799,'0'-25,"-25"25,25-24,0-1,25 25,-25 25,25-1,-25 1,0 0,25 0,-25 0,0-1,24 26,-24-25,0 0,25-1,-25 1,25 0,-25 0,25 0,0-1,-25 1,24-25,1 25,0-50,0 25,0-25,-25 1,24-1,1 0,-25-25,25 26,-25-26,25 25,-25-24,0-1,0 25,0-24,0-1,0 0,0 1,0-1,0 25,-25 1</inkml:trace>
  <inkml:trace contextRef="#ctx0" brushRef="#br0" timeOffset="83277.73">13072 12005,'0'0,"-25"-24,0 24,1 0,-1 0,25-25,-25 25,0 0,0-25,1 25,24-25,-25 25,0 0,0 0,25-25,-25 25,1 0,-1 0,0 0,0 0,0 0,-24 0,24-24,-25 24,26 0,-26 0,0 0,1-25,-1 25,-24 0,24 0,-24-25,24 25,-24 0,-1-25,1 25,-1 0,1-25,0 25,-1 0,1 0,-25-24,24 24,-24 0,24 0,1 0,-25 0,24 0,1 0,0 0,-1-25,1 25,-1 0,1 0,0 0,-1 25,1-25,-1 0,1 0,-1 24,1-24,24 0,-24 25,0-25,24 0,0 0,1 25,-1-25,1 0,-1 0,0 25,1-25,-1 0,25 0,-24 25,-1-25,25 0,-24 0,24 24,-25-24,1 25,24-25,-25 0,25 25,-24-25,24 0,-25 25,26-25,-1 25,0-25,-25 0,26 24,-1-24,0 25,0-25,-24 25,24-25,0 25,0-25,-24 0,24 25,0-25,-25 24,26-24,-1 0,0 25,-25-25,26 25,-1-25,0 0,0 0,-25 25,26-25,-1 0,0 0,0 25,0-25,-24 0,24 0,0 25,0-25,1 0,-1 24,-25-24,25 0,1 25,-1-25,-25 0,25 25,1-25,-26 0,25 25,0-25,1 0,-26 0,25 25,0-25,1 0,-1 0,0 0,0 24,0-24,1 0,-1 25,0-25,0 25,0 0,1-25,-1 25,0-1,0-24,0 25,0 0,1 0,-1-25,25 25,-25-1,0 1,0 0,25 0,-24 0,-1-1,25 1,-25 0,0 0,25 24,-25-24,25 0,-24 0,24 24,0-24,-25 25,25-25,0 24,-25 1,25 0,0-1,0 1,0-1,0 1,0 0,0-1,0 1,25-1,-25 1,25 0,-25-1,24-24,1 25,0-1,0 1,0-25,24 24,-24 1,25-1,-1-24,1 25,0-1,-1 1,1 0,24-25,-24 24,24 1,-24-25,24 24,-24 1,24-25,1 24,-1-24,0 0,1 24,-1-24,1 0,-1 0,1-25,-1 25,25-25,-24 0,24 0,0 0,0 0,0 0,1 0,-1-25,0 25,0 0,1 0,-1-25,0 25,-25 0,26 0,-26-25,25 25,0 0,-24-25,24 25,0-24,1 24,-26-25,50 0,-25 0,0 0,1 1,24-1,-25 0,0 25,25-25,-25 0,1 1,-1-1,0 0,-25 25,26-25,-26 0,0 1,1-1,-1 25,1-25,-1 0,1 0,-1 0,0 1,-24-1,24 0,1-25,-1 26,1-26,-26 25,26-24,-1-1,-24 0,-1 1,1-26,-1 26,1-26,-25 1,0 0,0-1,-1-24,-24 25,0-1,0 1,-24-1,24 1,-50-1,25 1,0 0,-24 24,-1 0,25 1,-24-1,-1 1,25-1</inkml:trace>
  <inkml:trace contextRef="#ctx0" brushRef="#br0" timeOffset="84197.33">12229 11757,'-25'0,"25"-24,25 24,-25-25,25 0,-25 0,24 25,1-25,-25 1,25 24,0-25,0 0,24 0,-24 0,0 1,24-1,1 0,0-25,-1 26,1-1,-1-25,26 1,-26 24,26-25,-26 0,26 26,-26-26,26 0,-25 26,24-1,-24-25,-1 25,26 1,-26-1,1 0,-1-25,1 26,-25-1,24 0,1 0,-25 0,24 1,-24-1,25 25,-25-25,-1 0,1 0,0 25,0-24,-25-1,25 25,-1 0,-24-25,25 25,-25-25,0 0,0 1,-25 24,1-25,-1 25,0 0,0-25,0 25,1 0,-1 0,-25 0,25-25,-24 25,24 0,0 0,0 0,1 0,24-25,-25 25,50 0,-1 0,1 0,0 0,0 0,0 0,24-24,-24 24,25 0,-1 0,-24 0,25 0,-26 0,26 0,-25 0,24 0,-24 0,0 0,0 0,0 24,0-24,-1 25,-24 0,0 0,0 0,-24-1,-1 26,0-25,0 24,0 1,-24 24,24-24,-25 0,1 24,-1-24,25-1,-24 1,24-1,0 1</inkml:trace>
  <inkml:trace contextRef="#ctx0" brushRef="#br0" timeOffset="93411.82">10988 6846,'0'-25,"0"0,0 1,0-1,0 0,-24 25,24-25,-25 0,0 1,0 24,25-25,-25 25,1-25,-1 25,0-25,0 25,0-25,1 1,-1 24,0-25,0 0,0 25,1-25,-1 0,0 25,0-24,0 24,1 0,-1 0,0 0,0 0,0 0,-24 0,24 24,0-24,-24 0,24 25,-25-25,1 25,24-25,-25 0,25 25,0-25,-24 25,24-1,-25-24,26 25,-1-25,-25 25,25 0,1-25,-26 25,25-1,-24 1,24 0,-25-25,25 25,1 0,-26-1,25 1,0 0,-24 0,24 0,0 0,0-1,1 26,-1-25,0 0,0-1,0 26,25-25,-24 0,-1 24,25-24,-25 25,25-26,0 26,-25-25,25 0,0 24,0-24,0 25,0-1,0-24,25 25,-25-26,25 26,-25-25,25 24,-1 1,1-25,0 24,0-24,0 25,-1-25,26 0,-25 24,24-24,-24 0,25 0,-1-1,1 1,0 0,-1 0,1 0,-1-25,1 24,-25 1,24-25,26 0,-26 0,1 25,0-25,-1 0,26-25,-26 25,26 0,-26-25,26 25,-26-24,26-1,-26 25,26-25,-26 0,1 0,0 1,24-1,-24 25,-26-25,26 0,0-24,-26 24,26 0,-25-25,0 25,24-24,-24-1,0 1,0-1,0 0,24 1,-24-26,0 26,0-26,-1 26,-24-26,25 26,-25-26,25 1,-25 0,0 24,0-24,-25-1,0 25,25-24,-49 24,24 1,0-1,-24 1,-1-1,0 25,1 0,-26 1</inkml:trace>
  <inkml:trace contextRef="#ctx0" brushRef="#br0" timeOffset="98140.95">3696 3274,'0'-25</inkml:trace>
  <inkml:trace contextRef="#ctx0" brushRef="#br0" timeOffset="102960.03">1389 5978,'0'0,"25"0,-25-25,25 25,-25-25,24 25,-24-24,25 24,-25-25,25 25,0-25,0 0,-1 25,-24-25,25 25,0-25,-25 1,25 24,0-25,0 0,-25 0,24 25,1-25,-25 1,25 24,0-25,-25 0,25 25,-25-25,24 0,1 1,-25-1,25 0,-25 0,25 0,-25 1,0-1,25 0,-25 0,0 0,24 1,-24-1,25 0,-25 0,0 0,25 25,-25-24,0-1,25 25,-25-25,25 0,-25 0,0 1,24 24,-24-25,0 0,0 0,25 25,-25-25,0 1,0-1,25 25,-25-25,0 0,0 0,0 0,25 1,-25-1,0 0,0 0,0 0,0 1,25 24,-25-25,0 0,0 0,24 25,-24-25,0 1,25-1,-25 0,0 0,0 0,0 1,25 24,-25-25,0 0,0 0,0 0,0 1,0-1,25 0,-25 0,0 0,0 1,0-1,0 0,0 0,0 0,0 1,0-1,0 0,0 0,0 0,0 1,25-1,-25 0,0 0,0 0,24 1,-24-1,0 0,0 0,0 0,0 0,25 25,-25-24,0-1,25 0,-25 0,0 0,25 25,-25-24,0-1,0 0,0 0,25 0,-25 1,0-1,0 0,24 25,-24-25,0 0,0 1,25-1,0 25,-25-25,25 25,0 0,-1 0,1 0,0 0,0 0,-25 25,25-25,0 0,-1 0,-24 25,25-25,0 0,0 24,0-24,-25 25,24-25,-24 25,25-25,-25 25,25-25,-25 25,25-25,-25 24,25 1,-25 0,24-25,-24 25,25-25,-25 25,25-25,0 24,-25 1,25-25,-1 25,1-25,-25 25,25-25,-25 25,25-1,0 1,-25 0,24-25,-24 25,25-25,-25 25,25-25,-25 25,25-1,-25 1,25-25,-25 25,24 0,-24 0,0-1,25-24,-25 25,0 0,25 0,-25 0,25-25,-25 24,0 1,25-25,-25 25,0 0,24 0,-24-1,0 1,25 0,-25 0,25-25,-25 25,0-1,25-24,-25 25,25 0,-25 0,24-25,-24 25,0-1,25 1,-25 0,25-25,-25 25,25-25,-25 25,0-1,25-24,-25 25,0 0,25-25,-25 25,24 0,-24-1,25-24,-25 25,25 0,0 0,-25 0,25-25,-25 24,24 1,-24 0,25-25,-25 25,25-25,-25 25,25 0,0-1,-1 1,1 0,0-25,-25 25,25-25,-25 25,25-25,-25 24,24-24,1 25,0-25,0 25,0 0,-1-25,-24 25,25-25,0 24,0-24,0 25,-1-25,1 25,0-25,0 25,0-25,-1 25,1-25,0 24,0-24,0 0,-25 25,24-25,1 0,0 0,0 25,0-25,-1 0,1 0,-25 25,25-25,0 0,0 0,0 0,-1 0,1 0,0 0,0 0,0 0,-1 0,1 0,0 0,0 0,0-25,-1 25,1 0,0 0,0 0,0-25,24 25,-24 0,0 0,24-25,-24 25,0 0,25-24,-1-1,-24 25,25-25,-26 25,26-25,-25 0,24 1,-24 24</inkml:trace>
  <inkml:trace contextRef="#ctx0" brushRef="#br0" timeOffset="103927.05">2654 3249,'25'0,"-25"25,25-25,0 25,-1 0,1 0,0-1,0 1,-25 0,25 0,-1 0,-24-1,25-24,-25 25,0 0,0 0,0 0,0-1,25 1,-25 0,0 0,25-25,-25 25,25-25,-25 25,24-25</inkml:trace>
  <inkml:trace contextRef="#ctx0" brushRef="#br0" timeOffset="104289.84">3373 4936,'0'25,"0"0,0 0</inkml:trace>
  <inkml:trace contextRef="#ctx0" brushRef="#br0" timeOffset="104422.82">3423 5358,'0'0,"0"25,-25-25,25 24,0 1</inkml:trace>
  <inkml:trace contextRef="#ctx0" brushRef="#br0" timeOffset="104558.45">3448 5606,'0'0,"-25"25,25-1,-25-24</inkml:trace>
  <inkml:trace contextRef="#ctx0" brushRef="#br0" timeOffset="104709.71">3497 5978,'0'0,"0"25,0 0,-24-25,24 24,0 1,0 0</inkml:trace>
  <inkml:trace contextRef="#ctx0" brushRef="#br0" timeOffset="105222.36">2580 3349,'0'-25</inkml:trace>
  <inkml:trace contextRef="#ctx0" brushRef="#br0" timeOffset="105379.77">2555 3299,'0'25,"-25"-25,25 25,0-1,0 1,25-25,-25 25,25-25</inkml:trace>
  <inkml:trace contextRef="#ctx0" brushRef="#br0" timeOffset="105870.66">3150 4911,'0'0,"0"25,0 0</inkml:trace>
  <inkml:trace contextRef="#ctx0" brushRef="#br0" timeOffset="106013.78">3324 5234,'0'0,"0"25,-25-25,25 24,0 1,-25-25,25 25,0 0</inkml:trace>
  <inkml:trace contextRef="#ctx0" brushRef="#br0" timeOffset="106162.33">3398 5631,'0'0,"-25"24,25 1,-24 0,24 0,0 0,0-1,0 1</inkml:trace>
  <inkml:trace contextRef="#ctx0" brushRef="#br0" timeOffset="106282.75">3448 5928,'0'25,"0"0,-25-25</inkml:trace>
  <inkml:trace contextRef="#ctx0" brushRef="#br0" timeOffset="106422.75">3398 5978,'0'0,"-25"25</inkml:trace>
  <inkml:trace contextRef="#ctx0" brushRef="#br0" timeOffset="111982.53">3076 6499,'-25'0,"25"-25,-25 25,25 25,25 0,0-1,0 1,-1 0,-24 0,25 0,0-25,-25 24,25 1,0 0,-1 0,-24 0,25-25,0 24,-25 1,25 0,0 0,-25 0,24-25,-24 25,25-25,-25-25,0 0,-25 0,25 0,0 0,0 1,0-1,0 0,0 0,0 0,0 1,0-26,0 25,0 0,0 1,0-1,25 0,-25 0,0 0,0 1,0-1</inkml:trace>
  <inkml:trace contextRef="#ctx0" brushRef="#br0" timeOffset="112287.58">3572 6152,'0'-25,"25"25,-25-25,24 25,1 0,-25-25,25 25,0 0,0 0,-25 25,25 0,-25 0,0-1,0 1,0 0,-25 0,0 24,25-24,-25 25</inkml:trace>
  <inkml:trace contextRef="#ctx0" brushRef="#br0" timeOffset="121664.57">17760 12675,'0'0,"0"-25,0 1,0-1,0 50,25-1,-25 1,25 0,-25 0,0 0,25-1,-25 26,24-25,-24 24,0-24,25 25,-25-1,25-24,-25 25,25-1,-25-24,25 0,-25 25,24-25,-24-1,25 1,-25 0,25 0,0-25,-25 25,25-25,-1 0,-24-25,25 25,-25-25,25 0,-25-24,25 24,0-25,-25 0,24 1,-24-1,25 1,-25-1,0-24,25 24,-25 0,0-24,0 24,0 1,0-1,0 1,0-1,0 25,0 0,0 1,0-1,-25 25,25-25</inkml:trace>
  <inkml:trace contextRef="#ctx0" brushRef="#br0" timeOffset="121996.42">18529 11981,'0'0,"0"-25,0 0,0 0,0 0,25 25,-25-24,25 24,0 0,-1 0,26 0,-25 0,0 0,-1 24,1-24,0 25,0 0,-25 0,0 0,0-1,0 26,0-25,-25 24,0-24,0 0,1 25,-1-25,0 24,-25-24,26 0,-1 0,0-1</inkml:trace>
  <inkml:trace contextRef="#ctx0" brushRef="#br0" timeOffset="123436.9">20042 12402,'-25'25,"1"-25,24 25,-25-25,25 25,-25-25,0 25,0-1,1 1,-1-25,0 25,0 0,-24 0,24-1,0 1,-25 0,26 0,-26 0,25-1,-25 1,26 0,-1 0,-25-25,25 25,1-1,-1-24,0 25,0 0,0-25,25 25,-24-25,24 25,24-25,1 0,0 24,0-24,0 0,-1 0,26 25,-25-25,24 0,1 25,25-25,-26 25,26-25,-26 25,26-25,-26 0,26 24,-1-24,-24 25,-1-25,26 25,-26 0,1-25,-25 25,24-25,-24 0,0 25,0-25,-25 24,24-24,-48 0</inkml:trace>
  <inkml:trace contextRef="#ctx0" brushRef="#br0" timeOffset="125499.4">20886 12427,'0'-25,"0"1,0 48,0 1,24-25,-24 25,25-25,-25 25,0 0,25-1,-25 1,0 0,0 0,25 0,-25-1,0 1,0 0,0 0,0 0,25-1,-25 1,0 0,0 0,0 0,0-1,0 1,0 0,0 0,24 0,-24-1,0 1,0 0,0 0,0 0,25-1,-25 1,0 0,25-25,-25 25,25 0,0-25,-25-25,24 25,-24-25,25 0,-25 0,25 1,-25-1,0-25,0 25,25-24,-25 24,0-25,0 1,0-1,0 1,0-1,0 0,0 1,0-1,0 1,0-1,0 25,0-24,-25 24,25 0,0 0,0 0,0 1,0-1,-25 0,25 0,0 50</inkml:trace>
  <inkml:trace contextRef="#ctx0" brushRef="#br0" timeOffset="125712.3">21704 12700,'0'-25,"0"0,0 1,-25 24,25-25,0 0</inkml:trace>
  <inkml:trace contextRef="#ctx0" brushRef="#br0" timeOffset="147195.12">4167 13097,'0'-25,"-25"25,1 0,-1 0,0 0,0 0,0 0,1 0,24-25,-25 25,0 0,0 0,0 0,1 25,-1-25,0 25,0 0,0-25,1 24,24 1,-25-25,0 25,0 0,0 0,0 0,1-1,-1 1,0 0,0 0,0 0,1-1,-1 1,0 0,25 0,-25 0,0-1,25 1,-24 0,24 0,0 24,-25-24,25 0,0 0,0 24,0-24,0 0,0 0,0 0,0-1,25 1,-25 0,24 0,1 0,-25-1,25 1,0 0,-25 0,25 0,-1-1,1 1,0 0,0 0,0 0,-1-1,1-24,0 25,0 0,0-25,0 25,-1 0,1-25,0 0,0 25,0-25,-1 0,1 0,0 0,0 0,-25-25,25 25,-25-25</inkml:trace>
  <inkml:trace contextRef="#ctx0" brushRef="#br0" timeOffset="147476.13">3994 14089,'0'0,"0"-25,24 0,1 1,0 24,0 0,0 0,-1 24,-24 1,0 0,0 0,0 0,0-1,0 1,0 0,-24 25,24-26,-25 1,0 0,25 25,-25-25,0-1,25 1,-24 0,24 0</inkml:trace>
  <inkml:trace contextRef="#ctx0" brushRef="#br0" timeOffset="152523.79">7441 15974,'-24'0</inkml:trace>
  <inkml:trace contextRef="#ctx0" brushRef="#br0" timeOffset="153340.01">8657 16024,'0'-25,"-25"25,0-25,0 0,1 25,-1 0,25-24,-25 24,0 24,0-24,1 25,24 0,-25-25,0 25,0 0,25 24,-25-24,1 0,-1 0,25 24,-25-24,25 0,0 0,0-1,0 1,0 0,0 0,0 0,25 0,0-25,-1 0,1 0,0 0,0-25,0 0,-1 0,1 0,0 0,0 1,0-1,-25 0,24 0,1 0,-25 1,0-1,0 50,0-1,0 1,0 0,0 0,0 0,25 24,-25-24,25 0,-25 0,25 0,-1-25,1 24,25-24,-25 0,-1 0,26-24,-25 24,0-25,-1 0,1 0,0-25,0 26,0-26,0 25,-25-24,0-1,24 25,-24-24,0-1,0 0,-24 26,24-26,-25 0,0 26,0-1,25 0,-25 0,0 0</inkml:trace>
  <inkml:trace contextRef="#ctx0" brushRef="#br0" timeOffset="153660.26">9302 16421,'0'0,"0"25,0-1,0 1,0 0,0 0,0 0,0-1,-25 1,25 0,0 0,-25 0,25-1,0 1,0 0,-25 0,25 0,0-1,0 1,25-25,0 0,0 0,0 0,-1 0,1 0,25-25,-25 25,24 0,-24-24,25 24,-1 0</inkml:trace>
  <inkml:trace contextRef="#ctx0" brushRef="#br0" timeOffset="154403.74">10071 16495,'-25'0,"0"0,0 0,0 0,25 25,-24-25,-1 0,25 25,-25-25,0 25,0-1,25 1,-24 0,-1 0,0-25,25 25,-25-1,25 1,0 0,-25 0,25 0,0-1,25-24,0 0,0 0,0 0,-1-24,1-1,0 0,0 25,-25-25,0 0,25 1,-25-1,0 0,0 0,0 50,-25 0,25 0,0-1,0 1,25 0,-1 0,1 0,0-25,0 0,0 0,0 0,-1 0,1-25,0 25,-25-25,25 25,0-25,-1 0,-24 1,0-1,25 0,-25 0,0 0,0 1,0-1,-25 0,25 0,0 0,-24 25,24-24,0-1,-25 25,25 25,0-1,0 1,0 0,0 0,0 0,0-1,0 1,0 0,0 0,25 0,-25-1,24 1,-24 0,25 0,0 0,0-1,0-24,-1 0,1 0,0 0</inkml:trace>
  <inkml:trace contextRef="#ctx0" brushRef="#br0" timeOffset="154600.16">10294 16619,'-25'0,"0"25,50-25,0 0,0 0,0 0,-1 0,1 0,25 0,-25 0</inkml:trace>
  <inkml:trace contextRef="#ctx0" brushRef="#br0" timeOffset="155131.01">10691 16545,'0'0,"-25"0,0 0,0 0,1 0,-1 25,0-1,25 1,-25-25,25 25,0 0,0 0,0-1,0 1,0 0,25-25,-25 25,25 0,0-25,-1 0,1 0,-25-25,25 25,-25-25,25 0,0 0,-25 1,0-1,0 50,0-1,24-24,1 0,0 0,0 0,0 0,-1 0,-24 25,0 0,0 0,25-25,-25-25,25 25,-25 25,0 0,25-25,-25 24,25-24,-25 25,24-25</inkml:trace>
  <inkml:trace contextRef="#ctx0" brushRef="#br0" timeOffset="155400.26">11460 16222,'-25'0,"50"0,0 25,-1-25,1 0,0 0,0 0,0 0,-1 0,26 0,-25 0,0-25,24 25,-24 0,0 0,0 0,-1 0,1 0,0 0</inkml:trace>
  <inkml:trace contextRef="#ctx0" brushRef="#br0" timeOffset="155631.97">11584 16321,'0'0,"-25"25,0-25,0 25,50-25,0 0,0 0,0 0,-1 0,1 0,0 0,25 0,-26 0,1 0,0 0,0 0,24-25,-24 25,0 0,0 0,0 0,-1 0,1 0,0 0,0 0</inkml:trace>
  <inkml:trace contextRef="#ctx0" brushRef="#br0" timeOffset="159863.97">13246 15949,'0'-24,"0"-1,-25 0,0 25,0 0,0 25,1 0,24-1,-25 1,25 0,-25 0,25 0,0-1,-25 1,25 0,-25 0,25 0,0-1,0 1,0 0,0 0,0 0,0-1,25 1,0-25,0 0,0 0,-1 0,1 0,0-25,0 1,0 24,0-25,-1 0,1 0,0 0,0 1,0 24,-25-25,0 0,0 0,0 0,-25 25,0 25,25 0,0 0,0 0,0-1,0 1,0 0,25-25,-25 25,25-25,-1 25,1-25,0 0,0 0,0 0,-1 0,1 0,0-25,0 25,24-25,-24 0,0 0,0 1,0-1,-25 0,0 0,0 0,0 1,0-1,0 0,-25 0,25 0,-25 1,0-1,25 0,-25 0,1 25,24-25,-25 25,25-24,-25 24,50 0</inkml:trace>
  <inkml:trace contextRef="#ctx0" brushRef="#br0" timeOffset="160563.87">14039 16197,'0'-24,"0"-1,0 50,0-1,-24-24,24 25,0 0,0 0,0 0,0-1,0 1,0 0,0 0,0 0,0 0,0-1,0 1,0 0,0 0,0 0,0-1,-25-24,25 25,0 0,25-25,-1 0,1 0,0 0,0 0,0-25,-1 25,1 0,25 0,-25-25,-1 25,1 0,25-24,-25 24,0 0,-1-25,1 25,0 0</inkml:trace>
  <inkml:trace contextRef="#ctx0" brushRef="#br0" timeOffset="161459.49">14808 16049,'0'24,"25"-24,0 0,0 0,0 0,-1-24,1 24,0 0,0 0,0 0,-1 0,1 0,0-25,0 25,0 0,-1 0,1 0,0 0,0-25</inkml:trace>
  <inkml:trace contextRef="#ctx0" brushRef="#br0" timeOffset="161700.23">15081 15825,'-25'0,"25"25,0 0,0 0,0 0,25-1,-25 1,0 0,0 0,25 0,-25-1,25 1,-25 0,0 0,25 0,-25 24,0-24,24 0,-24 0,0-1,25 1,-25 0,25-25,-25 25,0 0</inkml:trace>
  <inkml:trace contextRef="#ctx0" brushRef="#br0" timeOffset="162059.49">15751 15776,'-25'0,"25"25,0-1,0 1,0 0,0 25,0-26,25 1,-25 0,25 0,-25 24,0-24,25 0,-25 0,0 0,0 24,24-24,-24 0,0 0,0-1,0 1,0 0,0 0,0 0</inkml:trace>
  <inkml:trace contextRef="#ctx0" brushRef="#br0" timeOffset="162368.91">15925 16073,'0'-24,"0"-1,0 0,-25 25,0 25,0-25,0 25,1-25,-1 0,0 24,0-24,0 25,50 0,0-25,0 25,0-25,-1 25,1-25,0 24,0-24,0 25,-1-25,1 25,0-25,0 25,0 0,-1-25,1 24,0-24,-25 25,25-25,0 25,-25 0,24-25,-24 25</inkml:trace>
  <inkml:trace contextRef="#ctx0" brushRef="#br0" timeOffset="162700.93">16346 16049,'0'0,"-25"0,25 24,0 1,0 0,0 0,25 0,-25-1,0 1,25 0,-25 0,25 0,-25-1,25 1,0 0,-1-25,1 0,0 0,-25-25,25 25,-25-25,0 1,25-1,-25 0,0-25,0 26,0-1,0-25,0 25,0-24,0-1,0 25,0-24,0 24,0 0,-25-24,25 24,0 0</inkml:trace>
  <inkml:trace contextRef="#ctx0" brushRef="#br0" timeOffset="162955.93">16570 15304,'0'0,"0"-24,0-1,0 0,24 25,-24-25,25 0,0 25,0-24,0 24,-1 0,1 24,0-24,-25 25,25-25,0 25,-25 0,24 0,-24 24,25-24,-25 0,0 25,0-1,-25-24,25 25,-24-1,-1 1,0-25</inkml:trace>
  <inkml:trace contextRef="#ctx0" brushRef="#br0" timeOffset="165577">13097 16892,'0'-25,"25"25,-25-25,0 50,-25-25,25 25,0 0,-25 0,25-1,-25 1,0 25,1-25,24 24,-25-24,0 25,0-1,0-24,1 25,-1-1,0-24,0 25,0-26,1 1,-1 0,25 0,-25 0,25 0,-25-25,25 24,0 1,-25-25,25 25</inkml:trace>
  <inkml:trace contextRef="#ctx0" brushRef="#br0" timeOffset="165818.37">12750 17413,'0'0,"0"-25,0 0,-25 25,25 25,0 0,-25-25,25 25,-25-1,25 1,-25 0,25 0,-24 0,24 0,0-1,0 1,0 0,24-25,-24 25,25-25,0 0,0 0,0 0,-1 0,26-25,-25 25,24-25,1 25,-25-25</inkml:trace>
  <inkml:trace contextRef="#ctx0" brushRef="#br0" timeOffset="167166.26">10195 17909,'0'25,"-25"-25,0 0,0 25,1-25,24 24,-25-24,0 25,0 0,0 0,25 0,-25-1,1 1,24 25,0-25,-25-1,25 1,0 0,-25-25,25 25,0 0,0-1,0 1,25-25,-25 25,25 0,-1-25,1 0,0 0,0 0,0 0,0-25,-1 25,1-25,-25 0,25 25,0-24,0-1,-1 25,-24-25,25 0,-25 0,0 50,-25 0,25 0,0 0,0-1,25 1,-25 0,25-25,-25 25,25-25,0 25,-1-25,1 0,0-25,0 25,0-25,-1 25,1-25,-25 0,25 25,0-24,-25-1,25 0,-25 0,0 0,0 1,0-1,0 0,-25 0,25 0,-25 1,25-1,-25 0,0 25,25-25,-24 25,-1-25,0 25,0 0,50 0</inkml:trace>
  <inkml:trace contextRef="#ctx0" brushRef="#br0" timeOffset="167537.87">10790 18306,'25'0,"-25"-25,0 50,0 0,0-1,25-24,-25 25,0 0,0 0,0 0,0-1,0 1,0 0,0 0,0 0,0 0,0-1,24-24,1 0,0 0,0 0,0 0,24-24,1 24,-1-25,1 25,0-25,24 0,1 0</inkml:trace>
  <inkml:trace contextRef="#ctx0" brushRef="#br0" timeOffset="168550.64">14486 16694,'0'-25,"0"50,0-1,0 1,0 0,0 0,0 0,0-1,0 1,0 0,0 0,0 0,0-1,25 26,-25-25</inkml:trace>
  <inkml:trace contextRef="#ctx0" brushRef="#br0" timeOffset="169496.84">11584 18504,'0'0,"0"25,25-25,-25 25,0 0,0 0,24-1,-24 1,0 0,25 0,-25 0,0-1,25 1</inkml:trace>
  <inkml:trace contextRef="#ctx0" brushRef="#br0" timeOffset="169882.67">12353 18256,'0'0,"25"0,-1-25,1 25,0 0,0 0,0 0,-1-24,1 24,0 0,0 0,0 0,-1 0,1 0</inkml:trace>
  <inkml:trace contextRef="#ctx0" brushRef="#br0" timeOffset="170126.92">12328 18380,'0'0,"-25"0,25 25,25-25,0 0,0 0,-1 0,1 0,0 0,0 0,0 0,-1-25,26 25,-25 0,0 0,-1 0,1 0,25-25,-25 25,-1 0,1 0,-50 0,1 25</inkml:trace>
  <inkml:trace contextRef="#ctx0" brushRef="#br0" timeOffset="176530.74">14188 18008,'0'-25,"-25"25,1 0,24-24,-25 24,0 0,25-25,-25 25,0 25,1-25,24 24,-25-24,25 25,-25 0,0-25,25 25,-25 0,1-1,-1 26,25-25,-25 0,25-1,0 1,0 0,25 0,0-25,-1 0,1 0,25 0,-25 0,-1 0,1-25,0 25,0-25,0 25,-1 0,-24-25,0 50,0 0,0 0,0 0,25-25,-25 24,25-24,0 0,0 0,-1 0,1 0,25-24,-25 24,0-25,24 0,-24 25,0-25,0 0,-1 1,-24-1,25 25,-25-25,0 0,-25 25,25-25,-24 1,-1 24,25-25,-25 25,0 0</inkml:trace>
  <inkml:trace contextRef="#ctx0" brushRef="#br0" timeOffset="176831.75">14883 18033,'0'25,"-25"-25,0 25,25-1,0 1,0 0,-25-25,25 25,0 0,25-1,-25 1,0 0,25 0,-25 0,25-1,0-24,-25 25,24-25,1 0,0 25,0-25,0 0,-1-25,1 25,0 0,-25-25,25 25,0 0,-25-24,24-1,-48 0,24 0,-25 0,0 25,0 0,0-24,1 24,-1 0,0-25,0 25,0 0</inkml:trace>
  <inkml:trace contextRef="#ctx0" brushRef="#br0" timeOffset="177112.37">15577 18008,'0'0,"25"0,-25 25,25-25,0 0,0 0,-1 0,1 0,0 0,0 0,0 0,-1 0,1 0,25 0,-25 0,-1 0,1 0,0 0,0 0,0 0,-1 0,1 0</inkml:trace>
  <inkml:trace contextRef="#ctx0" brushRef="#br0" timeOffset="177547.62">16396 17785,'-25'0,"25"-25,25 50,-25 0,25 0,-25-1,0 1,25 0,-25 0,0 0,0 24,0-24,24 0,-24 24,0-24,0 0,0 0,0 0,0-1,0 1,0 0,0 0,0 0</inkml:trace>
  <inkml:trace contextRef="#ctx0" brushRef="#br0" timeOffset="177887.75">16793 17934,'0'0,"-25"-25,0 25,0 0,25 25,-24-25,-1 0,0 0,0 25,0-25,1 24,-1-24,25 25,0 0,25-25,-25 25,24 0,-24-1,25 1,0-25,-25 25,25-25,0 25,-1-25,1 0,0 25,0-25,0 0,-1 24,1-24,0 0,0 0,0 0,-1 0,1 0,0 0,0 0</inkml:trace>
  <inkml:trace contextRef="#ctx0" brushRef="#br0" timeOffset="178311.73">17115 17959,'0'-25,"0"0,0 50,25-25,-25 25,25-25,-25 24,25 1,-25 0,24-25,-24 25,25 0,-25-1,25 1,-25 0,25 0,-25 0,25-25,-25 24,24-24,-24 25,25-25,0 0,0 0,0-25,-1 1,-24-1,0 0,0 0,0 0,0 1,0-1,0 0,0-25,0 26,-24-1,-1 0,25 0,-25 0,0 1,25-1,-25 0,1 0</inkml:trace>
  <inkml:trace contextRef="#ctx0" brushRef="#br0" timeOffset="178691.84">17587 17338,'0'0,"0"25,-25 0,0 0,25 24,-25-24,0 0,0 0,1 0,-1 0,0-1</inkml:trace>
  <inkml:trace contextRef="#ctx0" brushRef="#br0" timeOffset="180298.99">17711 17190,'0'0,"0"24,0 1,-25 0,0 0,0 0,25-1,-25 1,1 0,-1 25,25-26,-25 1</inkml:trace>
  <inkml:trace contextRef="#ctx0" brushRef="#br0" timeOffset="187442.61">19521 16520,'0'-25,"-25"25,1 0,24-25,-25 25,0 0,0 0,0 0,25-24,-24 24,-1 0,0 0,0 0,25-25,0 50,-25-25,25 24,-24 1,24 0,-25 0,25 0,-25-1,25 1,0 0,-25 0,25 0,0-1,0 1,0 0,0 0,25-25,-25 25,25-1,0 1,-1 0,1-25,0 0,0 0,0 0,-1 0,1 0,0 0,0-25,0 25,-1-25,1 1,-25-1,25 25,-25-25,0 0,-25 50,25 0,0 0,0-1,0 1,25 0,-25 0,25 0,0-25,0 0,-1 0,1 0,0 0,0 0,0 0,-1-25,1 0,0 25,0-25,0 0,-1 1,1-1,-25 0,25 0,-25 0,0-24,0 24,0 0,0 0,0-24,-25 24,0 0,25 0,-24 1,-1-1,0 0,25 50</inkml:trace>
  <inkml:trace contextRef="#ctx0" brushRef="#br0" timeOffset="187757.61">20265 16768,'0'25,"0"0,0-1,0 1,0 0,0 0,0 0,0 24,0-24,0 0,0 24,0-24,-24 0,24 25,0-26,0 1,0 0,0 0,-25-25,25 25,0-1,25-24,-1 0,-24-24,25 24,0-25,0 25,24 0,-24-25,0 25,25-25</inkml:trace>
  <inkml:trace contextRef="#ctx0" brushRef="#br0" timeOffset="188078.28">20910 17016,'0'-25,"-24"25,24 25,0 0,0 0,0-1,24 1,-24 25,0-25,25 24,-25-24,0 25,25-26,-25 26,0-25,25 0,-25 24,0-24,0 0,25 0</inkml:trace>
  <inkml:trace contextRef="#ctx0" brushRef="#br0" timeOffset="198864.42">17810 17686,'0'-25,"-25"0,25 0,0 1,0-1,-25 25,25-25,0 0,0 0,0 0,-25 1,25-1,0 0,-24 0,24 0,-25 1,0-1,0 0,25 0,-25 0,1 25,-1-24,-25-1,25 25,0-25,-24 0,24 25,0-25,-24 25,24 0,-25-24,1 24,24 0,-25 0,1 0,24 0,-25 0,1 0,-1 0,0 24,26-24,-26 25,0 0,26 0,-26-25,0 25,26 24,-1-24,-25 0,25 0,1 24,-1 1,0-1,0-24,25 50,-25-26,25 1,-25 24,25-24,0 24,0 1,-24-1,24-24,0 24,0 1,0-26,24 26,-24-26,25 1,-25-1,25 1,0-25,0 25,0-26,-1 26,26-25,-25 0,24-1,1 1,0 0,-1-25,1 25,-1-25,26 0,-26 0,26 0,-26-25,26 0,-26 25,26-25,-26 1,26-1,-26-25,1 25,0-24,24-1,-24 0,-1 1,1-26,0 1,-1 0,1-1,-25-24,-1 25,1-1,0 1,-25-1,0 1,0 0,-25-1,0 1</inkml:trace>
  <inkml:trace contextRef="#ctx0" brushRef="#br0" timeOffset="202829.37">21853 16421,'-25'0,"25"25,-25-25,1 24,-1 1,0 0,-25 0,25-25,1 25,-26-1,25 1,-24 0,24-25,-25 25,25 0,-24-1,24-24,0 25,0-25,25 25,-24-25,24 25,24-25,-24 25,25-25,-25 24,25-24,0 25,0-25,-1 25,1 0,0-25,0 25,0-1,24-24,-24 25,25 0,-26-25,26 25,-25-25,25 25,-26-25,26 0,-25 24,24-24,-24 0,0 0,0 25,0-25,-1 0,1 0,0 0</inkml:trace>
  <inkml:trace contextRef="#ctx0" brushRef="#br0" timeOffset="203405.46">22622 16396</inkml:trace>
  <inkml:trace contextRef="#ctx0" brushRef="#br0" timeOffset="203469.41">22622 16396</inkml:trace>
  <inkml:trace contextRef="#ctx0" brushRef="#br0" timeOffset="209502.34">21406 16396,'0'-25,"0"0,0 0,0 1,-24 24,-1 0,25 24,-25 1,0 0,25 0,-25 0,-24 24,24 1,0-25,0 24,1 1,24-25,-25 24,25-24,0 25,0-25,0-1,0 1,25-25,-1 25,1-25,0 25,25-25,-26 0,26 0,-25 0,24-25,1 25,-25-25,24 0,-24 1,25-1,-25 0,-1 0,1 0,-25 1,25-1,-25 0,25 0,-25 0,0 1,-25-1,0 25,0 0,1 0,-26 25,25-1,-24 1,-1 0,25 0,-24 24,-1-24,25 0,0 25,25-26,-24 1,24 0,24 0,1-25,0 0,25 0,-1 0,1-25,-1 0,1 25,0-25,-1-24,1 24,-25 0,24 0,-24-24,0 24,0 0,0 0,-25-24,0 24,0 0,-25 25,-25 0,25 25,1-25,-26 25,25 0,-25-1,1 26,-1-25,25 24,1-24,-26 25,50-25,-25-1,25 26,0-25,25-25,-25 25,50-25,-26 24,26-24,-25-24,24 24,1-25,0 25,-1-25,-24 0,25 25,-25-25,-1 1,1-1,0 25,-25-25,0 0,-25 25,0-25,1 25,-1 0,0 25,-25-25,26 0,-26 25,0 0,1-25,-1 25,25-1,-24 1,24 0,0-25,0 25,25 0,0-1,25-24,25 0,-26 0,1 0,25-24,-1 24,-24-25,25 25,-25-25,0 25,-1 0,1-25,0 25,-50 25,0 0,1-25,-1 25,0-1,-25 1,25 0,1 0,-1 0,0-1,25 26,-25-25,25 0,25-25,-25 24,25 1,0 0,-1-25,26 0,-25 25,25-25,-1 0,-24 0,25-25,-26 25,26 0,-25 0,0 0,-50 0,0 25,0-25,0 25,1-1,-1-24,0 25,0-25,0 0,25 25,0-50,25 25,0-25,0 1,0-1,-1 0,1 0,0 0,0 1,-25-26,25 25,-25 0,24 1,-24-26,0 25,0 0,-24-24,24 24,-25 0</inkml:trace>
  <inkml:trace contextRef="#ctx0" brushRef="#br0" timeOffset="209985.3">22324 16520,'0'0,"-25"0,1 0,-1 0,0-25,0 25,50 0,-25 25,25-25,0 25,-1-25,1 0,25 25,-25-25,-1 0,1 0,25 0,-25 0,24 0,1 0,-25 24,-1-24,26 0,-25 0,0 0,0 0,-25 25,24-25,1 0,-25 25,0 0,-25-25,25 25,-24-1,-1 1,0 0,0 25,0-26,0 26,1-25,-1 24,-25-24,25 25,1-25,-26 24,25-24,0 0,1 24,-1-24,0 0,25 0,-25 0,25-1,-25 1,25 0,25-25</inkml:trace>
  <inkml:trace contextRef="#ctx0" brushRef="#br0" timeOffset="210637.31">23490 16371,'0'-25,"0"0,-25 25,25-24,-25 24,1 0,-1 0,0 24,0-24,0 25,1-25,-1 25,0 0,-25 0,26 0,-1-1,-25 1,25 25,1-25,-1-1,25 1,-25 25,25-25,0-1,0 1,25 0,0 0,-1-25,1 0,0 0,0 0,0 0,-1 0,1 0,0 0,0-25,0 25,-1 0,-48 25,24 0,0-1,0 1,0 0,0 0,24 0,1-1,0-24,0 25,0-25,24 0,-24 0,0 0,24-25,-24 25,0-24,0-1,0 0,-1 0,1 0,-25 1,25-26,-25 25,0-24,0 24,0-25,0 25,0-24,-25 24,25 0,-25 0,25 1,-24-1,-1 0</inkml:trace>
  <inkml:trace contextRef="#ctx0" brushRef="#br0" timeOffset="210905.81">23912 16867,'0'25,"0"0,0 0,0-1,-25 1,25 0,0 0,-25 0,25-1,0 1,0 0,-25 25,25-26,0 1,0 0,0 0,0 0,25-1,0-24,0 0,0 25,-1-25,26 0,0 0,-26-25,26 25,24 0,-24 0,0-24,-1 24</inkml:trace>
  <inkml:trace contextRef="#ctx0" brushRef="#br0" timeOffset="214571.07">20588 670,'-25'0,"25"25,25-25,0 0,-1 0,1-25,0 25,25 0,-1 0,1 0,0-25,-1 25,1 0,24-25,1 25,-1 0,0-25,1 25,-1 0,1 0,-1-24,25 24,-24 0,-1 0,1 0,-1 0,0 0,1-25,-26 25,1 0,0 0,-1 0,1 0,-25 0,-1 0,1 0</inkml:trace>
  <inkml:trace contextRef="#ctx0" brushRef="#br0" timeOffset="-214169.47">20836 3572,'25'25,"0"-25,-1 0,1 0,0 0,0 0,0 0,24 0,-24 0,25 0,24-25,-24 25,-1 0,26-25,-1 25,0 0,1 0,24-25,-24 25,24 0,-25-25,25 25,1-24,-26 24,25 0,-24-25,-1 25,25 0,-49-25,24 25,-24 0,0 0,-1 0,-24 0,0 0,0 0,-1 0,-24-25</inkml:trace>
  <inkml:trace contextRef="#ctx0" brushRef="#br0" timeOffset="-213117.49">21704 670,'0'-25,"-25"25,25 25,-25-25,25 25,-24-25,24 24,-25 1,25 0,-25-25,0 25,25 0,-25-1,25 1,-24-25,24 25,-25 0,25 0,-25-25,25-25,25 25,0-25,-25 0,24 0,-24 1,25 24,-25-25,25 0,0 0,-25 0,25 25,-25-24,24 24,-24 24,0 1,25-25,-25 25,0 0,25 0,-25-1,25 1,-25 0,25 0</inkml:trace>
  <inkml:trace contextRef="#ctx0" brushRef="#br0" timeOffset="-212341.5">21679 819,'0'24,"0"1,0 0,0 0,0 0,0-1,0 1,0 0,0 0,0 0,0-1,0 1,25 0,-25 0,0 0,0-1,0 1,0 0,0 0,0 0,0-1,0 1,0 0,0 0,0 0,0-1,0 1,0 0,0 0,0 24,0-24,0 0,0 0,0 0,0 0,0 24,0-24,0 0,0 0,0-1,0 1,0 0,0 0,0 0,0-1,0 1,0 0,25 25,-25-26,0 1,0 0,0 0,0 0,0-1,25 1,-25 25,0-25,0-1,0 1,0 0,0 0,0 0,0-1,0 1,0 0,0 0,0 0,0-1,0 1,0 0,0 0,0 0,0 0,0-1,0 1,0 0,0 0,0 0,0-1,0 1,0 0,0 0,0 0,0-1,0 1,0 0,0 0,0 0,0-1,0 1,25 0,-25 0,0 0,0-1,24 1,-24 0,0 0,0 0,25-1,-25 1,0 0,25-25</inkml:trace>
  <inkml:trace contextRef="#ctx0" brushRef="#br0" timeOffset="-211442.41">22498 1687,'0'0,"-25"0,25-25,-25 25,25-25,-25 25,1 0,24 25,-25-25,25 25,-25-25,25 25,-25-1,25 1,-25 0,25 0,0 0,-24-25,24 24,0 1,0 0,0 0,0 0,0-1,24-24,1 0,0 0,0 0,0-24,-1 24,-24-25,25 25,-25-25,0 50,0 0,0-1,25-24,-25 25,25 0,0-25,-1 25,1-25,0 0,0 0,0-25,-1 25,1 0,0-25,0 25,0-25,0 25,-1-24,1-1,-25 0,0 0,0 0,0 1,0-1,-25 0,25 0,-24 25,24-25,-25 25,25-24,-25 24</inkml:trace>
  <inkml:trace contextRef="#ctx0" brushRef="#br0" timeOffset="-211200.34">23143 1811,'0'0,"-25"0,25 25,-25-25,25 24,-25-24,25 25,-24-25,24 25,0 0,0 0,24-25,1 0,0 0,0 0,0 0,-1 0,-24-25,25 25,0-25,-25 0,0 0,-25 1,0 24,25-25,-24 25,-1-25</inkml:trace>
  <inkml:trace contextRef="#ctx0" brushRef="#br0" timeOffset="-210277.56">20935 1612,'0'-25,"0"1,-25 24,1 0,24 24,-25 1,25 0,-25-25,25 25,-25 0,25 0,-25-25,25 24,0 1,0 0,0-50,0 0,25 25,-25-24,25-1,-25 0,25 0,-25 0,0 0,25 25,-25-24,0-1,0 0,24 25,-24-25,0 50,0 0,25-25,-25 25,0-1,25-24,-25 25,25 0,-25 0,25-25,-1 25</inkml:trace>
  <inkml:trace contextRef="#ctx0" brushRef="#br0" timeOffset="-209377.45">20935 1662,'0'25,"0"0,0-1,0 1,0 0,0 0,0 0,0-1,0 1,0 0,25 0,-25 0,0-1,0 1,25 0,-25 0,0 0,0-1,25 1,-25 0,0 0,24 0,-24-1,0 1,0 0,0 0,25 0,-25 24,0-24,0 0,0 0,0-1,0 1,0 0,0 0,0 0,0-1,0 1,25 0,-25 0,0 0,0 0,0-1,0 1,0 0,0 0,25-25,-25 25,0-1,0 1,25-25,-25 25,0 0,0 0,0-1,0 1,0 0,0 0,0 0,0-1,0 1,24-25,-24 25,0 0,0 0,25-25,-25 24,0 1,0 0,0 0,0 0,0-1,25 1,-25 0,0 0,0 0,0-1,0 1,0 0,0 0,0 0,25-25,-25 24</inkml:trace>
  <inkml:trace contextRef="#ctx0" brushRef="#br0" timeOffset="-207817.25">20166 2208,'-25'0,"1"0,24 24,-25-24,25 25,-25-25,25 25,-25-25,25 25,0 0,-25-1,25 1,0 0,0 0,0 0,0-1,0 1,25-25,0 0,-25-25,25 25,0 0,-25-24,24 24,-24-25,25 0,0 25,-25-25,25 0,-25 1,0 48,0 1,0 0,0 0,0 0,0-1,25-24,-25 25,24-25,1 0,0 25,0-25,0-25,-1 25,1-25,0 25,-25-24,25 24,-25-25,25 25,-25-25,0 0,0 0,0 1,-25-1,25 0,-25 25,0-25,0 25,25-25,-24 25</inkml:trace>
  <inkml:trace contextRef="#ctx0" brushRef="#br0" timeOffset="-207373.69">20662 2406,'0'25,"0"0,0-1,0 1,0 0,-25-25,25 25,0 0,0-1,-24-24,24 25,0 0,0 0,24-25,1 0,-25-25,25 25,0 0,0 0,0 0,-1-25,1 25,0 0</inkml:trace>
  <inkml:trace contextRef="#ctx0" brushRef="#br0" timeOffset="-199407.97">21605 3497,'0'-24,"0"-1,0 0,0 0,0 0,0 1,25-1,-25 0,0 0,0 0,0 1,0-1,0 0,0 0,-25 25,25-25,0 1,0-1,0 0,0 0,-25 0,25 1,0-1,0 0,0 0,-25 25,25-25,0 1,0-1,0 0,0 0,-25 25,25-25,0 1,0-1,0 0,0 0,0 0,0 0,-24 25,24-24,0-1,-25 25,25-25,-25 0,25 0,0 1,0-1,0 0,0 0,0 0,0 1,-25-1,25 0,0 0,0 0,0 1,0-1,-25 0,25 0,0 0,0 1,0-1,0 0,0 0,0 0,0 1,0-1,0 0,-24 0,24 0,0 1,0-1,0 0,0 0,0 0,0 1,0-1,0 0,0 0,0 0,0 0,0 1,-25 24,25-25,0 0,0 0,0 0,0 1,0-1,0 0,0 0,-25 25,25-25,0 1,0-1,0 0,-25 25,25-25,0 0,0 1,-25 24,1 0,-1 0,0 0,0 0,25 24,-25-24,1 0,24 25,-25-25,25 25,-25-25,25 25,0 0,0-1,25-24,-25-24,25 24,-25-25,24 25,1-25,-25 0,25 25,0-25,-25 1,25 24,-25-25,24 25,-24-25,0 50,25-25,-25 25,25-25,-25 24,25-24,-25 25,25-25,-25 25,24-25,-24 25,25-25,0 25,0-1</inkml:trace>
  <inkml:trace contextRef="#ctx0" brushRef="#br0" timeOffset="-198431.59">20191 1141,'0'-25,"-25"25,0 0,1 0,-1 0,0 0,25 25,-25-25,25 25,-25-25,25 25,-24-25,24 24,0 1,0 0,0 0,0 0,24-25,1 0,0-25,0 25,0-25,-1 25,-24 25,0 0,25-1,0-24,0 0,0 0,-1 0,1 0,-25-24,25 24,0 0,0-25,-1 0,1 0,-25 0,0 1,0-1,0 0,0 0,-25 0,1 25</inkml:trace>
  <inkml:trace contextRef="#ctx0" brushRef="#br0" timeOffset="-198103.72">20563 1166,'0'25,"0"-1,0 1,0 0,0 0,-25-25,25 25,0-1,0 1,0 0,0 0,0 0,25-25,0-25,0 25,-1 0,-24-25,25 25,0 0,0-25,0 25,0 0,-1 0</inkml:trace>
  <inkml:trace contextRef="#ctx0" brushRef="#br0" timeOffset="-197895.01">20861 1215,'-25'0,"25"-24,0 48,0 1,0 0,0 0,0 0,0-1,0 1</inkml:trace>
  <inkml:trace contextRef="#ctx0" brushRef="#br0" timeOffset="-180729.78">10716 8136,'0'-25,"0"0,24 25,1 0,-25-24,25 24,0 0,-25-25,25 25,-1 0,-24 25,25-1,-25 1,0 0,0 0,0 0,0-1,25 1,-25 0,0 25,0-26,0 1,0 0,0 0,25 0,-25-1,0 1,25 25,-25-25,0-1,24 1,1 0,-25 0,25 0,-25-1,25-24,-25 25,25-25,-1 0,-24 25,25-25,0 0,0 0,-25-25,25 25,0 0,-25-25,24 25,-24-24,25-1,0 0,0 0,-25 0,25-24,-25 24,0 0,0 0,0 1,0-1,0-25,0 25,0 1,0-1,0 0,0-25,0 26,0-1,0 0,-25 0,25 0,0 1</inkml:trace>
  <inkml:trace contextRef="#ctx0" brushRef="#br0" timeOffset="-180330.08">11534 7913,'-25'-25,"25"0,25 25,0 0,0 0,-25 25,25-25,-1 25,1-1,-25 1,0 0,25-25,-25 25,0 0,0 0,0-1,0 1,0 0,0 0,0 0,-25-1,25 1,-25 0,1 0,24 0,-25-25</inkml:trace>
  <inkml:trace contextRef="#ctx0" brushRef="#br0" timeOffset="-180109.92">11782 7764,'0'0,"25"0,-25-25,25 25,0 0,-1 0,1 25,-25 0,25-1,-25 1,0 0,0 0,0 0,0 24,-25 1,25-25,-25 24,1 1</inkml:trace>
  <inkml:trace contextRef="#ctx0" brushRef="#br0" timeOffset="-175461.01">1463 5854,'0'-25,"0"0,25 25,-25-25,0 1,0-1,25 0,-25 0,0 0,0 1,0-1,25 25,-25-25,0 0,0 0,0 1,0-1,0 0,0 0,0 0,0 1,0-1,25 25,-25-25,0 0,0 0,0 1,0-1,0 0,0 0,0 0,0 1,0-1,0 0,0 0,0 0,0 1,0-1,0 0,0 0,0 0,0 1,0-1,-25 25,25-25,0 0,0 0,0 0,0 1,0-1,0 0,0 0,0 0,0 1,0-1,0 0,-25 0,25 0,0 1,0-1,0 0,0 0,0 0,0 1,0-1,25 25,-25-25,0 0,0 0,0 1,0-1,0 0,0 0,0 0,0 1,0-1,0 0,0 0,0 0,0 1,0-1,0 0,0 0,0 0,0 1,0-1,0 0,0 0,0 0,0 1,0-1,0 0,0 0,25 25,-25-25,0 0,0 1,0-1,0 0,0 0,0 0,24 1,-24-1,25 25,-25-25,25 25,-25-25,25 25,-25-25,25 25,0 0,-25-24,24 24,1 0,0 0,0 0,0 0,-1 0,-24 24,25-24,-25 25,25-25,-25 25,25 0,-25 0,25-25,-25 24,24-24,-24 25,25-25,-25 25,0 0,25-25,-25 25,25-1,-25 1,0 0,25-25,-25 25,0 0,0 0,24-25,-24 24,0 1,0 0,0 0,0 0,25-25,-25 24,0 1,0 0,0 0,25 0,-25-1,0 1,25-25,-25 25,0 0,0 0,25-1,-25 1,0 0,24 0,-24 0,0-1,25 1,-25 0,0 0,25 0,-25-1,25 1,-25 0,25-25,-25 25,0 0,24-1,-24 1,0 0,0 0,25-25,-25 25,0-1,25-24,-25 25,25 0,-25 0,25 0,-1-1,-24 1,25-25,-25 25,25 0,-25 0,25-25,-25 25,25-1,-1-24,-24 25,25 0,0 0,0 0,-25-1,25-24,0 25,-25 0,24-25,-24 25,25-25,-25 25,25-25,-25 24,25-24,0 25,-1 0,1 0,0-25,-25 25,25-25,-25 24,25-24,-25 25,24-25,-24 25,25-25,-25 25,25-25,0 25,-25-1,25-24,-25 25,24-25,-24 25,25-25,0 25,0 0,0-1,-1-24,1 0,-25 25,25-25,0 0,0 25,-1-25,1 0,0 0,0 0,0-25,-1 25,1 0,0-25,0 25,0 0</inkml:trace>
  <inkml:trace contextRef="#ctx0" brushRef="#br0" timeOffset="-173898">2108 5110,'0'0,"0"25,25-25,-25 24,25-24,-25 25</inkml:trace>
  <inkml:trace contextRef="#ctx0" brushRef="#br0" timeOffset="-173638.34">2257 5606,'0'0,"0"25,0-1,25-24,0 0,-25 25,25-25,-25 25,24 0,-24 0,0-1,25-24,-25 25,0 0,0 0,0 0,0 0,25-25,-25 24,0 1,0 0,25-25,-25 25</inkml:trace>
  <inkml:trace contextRef="#ctx0" brushRef="#br0" timeOffset="-173111.01">2183 6623,'0'0,"-25"0,50 0,-25 25,0-1,25-24,-25 25,24 0,1 0,-25 0,25-1,-25 1,25 0,0 0,-25 0,24-25,1 0,-25-25,0 0,25 0,-25 0,0 1,25-1,-25 0,0 0,0 0,0 1,0-1,0 0,0 0,0 0</inkml:trace>
  <inkml:trace contextRef="#ctx0" brushRef="#br0" timeOffset="-172884.9">2431 6276,'0'-25,"25"0,-25 0,0 0,0 1,24 24,1 0,-25 24,25 1,-25 0,0 0,25 0,-25-1,0 26,0-25,0 0,0-1,0 1</inkml:trace>
  <inkml:trace contextRef="#ctx0" brushRef="#br0" timeOffset="-172685.28">2580 6201,'0'0,"0"-25,0 1,24-1,1 0,0 25,-25 25,25 0,-25-1,0 1,0 25,0-25,0 24,-25 1</inkml:trace>
  <inkml:trace contextRef="#ctx0" brushRef="#br0" timeOffset="-148458.32">18207 8458,'0'0,"24"-24,-24-1,25 0,0 0,0 0,0-24,-1 24,26-25,0 1,-1-1,1 1,0-1,-1 0,1 1,-1-1,-24 0,25 1,-1-1,-24 25,0 1,-25-1,25 0,-25 0,-25 25,0 0,0 0,1 25,24 0,0 0,24-1,-24 1,25-25</inkml:trace>
  <inkml:trace contextRef="#ctx0" brushRef="#br0" timeOffset="-148181.33">19496 7045,'0'-25,"0"50,-24-1,-1 1,25 0,-25 0,25 0,0-1,0 1,0 0,0 0,25-25,0 25,-1-25,26 0,-25-25,25 25,-26-25,26 0,-25 25,24-25,-24 1,0-1,0-25,0 25,-1 1,-24-1,0 0,0 0,0 0,-24 1,-1-1,-25 25,25-25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3-03-20T11:08:54.493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11286 2332,'0'0,"-25"0,1-25,-1 25,0 0,0 0,0 0,0 0,1 0,-1 0,0 0,0 0,-24 25,24-25,0 24,-25-24,26 25,-26-25,0 25,26 0,-26-25,0 25,26-1,-26 1,0 0,26 0,-26 24,0-24,1 0,24 0,-25 25,26-26,-26 26,25-25,-24 24,24 1,0-25,0 24,-25 26,26-26,-1 1,0 0,0 24,0-24,1 24,-1-24,25 24,-25-24,0 24,25-24,-25 24,25-24,0 24,0 1,0-26,0 26,0-26,0 1,25 24,-25-24,25 24,-25-24,25-1,0 1,-1 24,1-24,0 0,0-1,0 1,24 24,-24-49,25 25,-25-1,24-24,1 25,-1-25,1-1,0 1,-1 0,26 0,-26 0,1-25,24 24,-24-24,24 0,-24 25,24-25,-24 0,24-25,1 25,-26-24,26 24,-1-25,-24 0,24 0,1 0,-1 1,-24-1,24 0,-24 0,24-24,-24 24,24 0,-24-25,-1 26,1-1,-1-25,-24 25,25-24,-25-1,0 0,24 1,-24-1,0 1,0-1,-1-24,1 24,0-24,0-1,0 1,-1-1,-24 26,25-26,0 1,-25 0,0-1,0 1,0 24,0-24,0-1,0 1,-25 24,25-24,-25-1,1 1,-1 24,0-24,0 24,0 1,1-26,-1 26,0-1,0 0,0 1,1-1,-1 1,0-1,0 0,0 1,0 24,-24 0,24-24,-25 24,26 0,-26 0,0 25,1-25,-1 25,-24-24,24 24,-24 0,-1 0,1 0,-25 0,24 24,1 1,-1 0,-24 0,25 0,-1-1,26 1,-26 25</inkml:trace>
  <inkml:trace contextRef="#ctx0" brushRef="#br0" timeOffset="1370.08">10939 5680,'25'0,"-25"-25,24 25,-24-24,25 24,-25 24,25-24,0 25,0 0,-25 0,24 0,-24-1,0 1,25 25,-25-25,0 24,25-24,-25 25,0-1,25-24,-25 25,0-1,25-24,-25 25,25-25,-25-1,0 1,24 0,-24 0,25 0,0-1,-25 1,25-25,0 25,-1-25,1-25,0 0,0 25,-25-24,25-1,-25-25,24 25,-24-24,0 24,25-25,-25 1,0 24,0-25,0 1,0 24,0-25,-25 1,25 24,-24 0,24-25,-25 26,25-1,0 0,-25 25,25-25,-25 0,25 1</inkml:trace>
  <inkml:trace contextRef="#ctx0" brushRef="#br0" timeOffset="3119.95">11832 4018,'-25'0,"25"-24,-25 24,50 0,0 0,0 0,-1 0,26 0,-25 0,24 0,1 0,0 0,-1 0,1-25,24 25,-24 0,24 0,-24-25,24 25,1 0,-1-25,1 25,-1 0,0-25,1 25,-1-24,1 24,-1-25,1 25,-26-25,26 25,-1-25,0 25,-24 0,24-25,-24 25,24-24,-24 24,0 0,-26-25,26 25,0 0,-26-25,1 25,0 0,0 0,-25-25,25 25,-1 0,-24-25,0 0,0 1,-24-1,-1 25,25-25,-25 25,0-25,0 25,1 0,-1 0,0 0,0 0,25-25,-25 25,1 0,24 25,24-25,1 0,0 0,-25 25,25-25,0 0,-1 25,1-25,0 25,0-1,-25 1,25-25,-25 25,0 0,0 0,0 0,0-1,0 26,-25-25,25 0,-25 24,0-24,0 25,1-26,-1 1,0 0,-25 0,26 0,-1-1,0 1,0-25,0 25,1-25,24 25</inkml:trace>
  <inkml:trace contextRef="#ctx0" brushRef="#br0" timeOffset="4899.92">12278 7094,'0'-25,"-24"25,-1-24,0 24,25-25,-25 25,0 0,0 0,1 0,-1 0,0 0,0 0,0 0,1 25,-1-25,0 24,0-24,25 25,-25-25,1 25,-1-25,0 25,0 0,0-25,1 24,-1 1,0 0,0 0,0 0,1-1,-1 1,0 0,0 0,0 0,1-1,-1 26,-25-25,25 0,1-1,-1 26,0-25,-25 24,26 1,-1 0,0-26,-25 26,25 0,1 24,-1-24,0-1,0 1,0 0,1-1,-1 1,0-1,25-24,-25 25,25-25,0 24,0 1,0-1,25-24,-25 25,25-1,-25 1,25 0,-1-26,1 26,-25 0,25-26,25 26,-26-25,1 0,0 24,25-24,-1 0,-24 25,25-26,-1 1,1 25,24-25,-24-1,0 26,24-25,-24 0,24-1,0 1,-24 0,24-25,-24 25,24 0,1-25,-1 0,-24 24,24-24,1 0,-1-24,1 24,-1-25,0 25,1-25,-26 0,26 0,-1 1,1-1,-26 0,26-25,-26 26,1-26,0 25,-1-24,1 24,-25-25,24 25,-24-24,0-1,0 25,-1-24,-24-1,25 0,-25 1,25-26,-25 26,25-1,-25-24,0 24,0-24,0 24,0-24,0 24,0-24,0 24,0 1,0-26,-25 25,25-24,0 24,-25 1,25-1,-25 1,1-1,24 0,-25 1,0 24,0-25,0 26,1-1,-26-25,25 25,-24 1,-1-1,0 0,1 0,-1 0,-24 1,24-1,-24 25,24-25,-24 0,-1 25,26 0,-26-25,1 25,-1 0,1 0,0 25,-26-25,26 25,-25 0,24 0,-24-1,25 1,-1 25,1-25</inkml:trace>
  <inkml:trace contextRef="#ctx0" brushRef="#br0" timeOffset="6152.91">12626 9897,'0'-25,"0"50,24-25,-24 25,25-25,-25 25,0-1,25 1,-25 0,0 0,0 0,0 0,0 24,0-24,25 0,-25 24,0-24,0 0,25 0,-25 0,0-1,0 1,24 0,-24 0,25-25,0 0,0-25,0 0,-25 0,24 1,-24-1,25 0,-25 0,0 0,0 1,0-1,0 0,0 0,0 0,0 1,0-1,0 0,25 0</inkml:trace>
  <inkml:trace contextRef="#ctx0" brushRef="#br0" timeOffset="6380.82">13097 9748,'0'0,"0"-25,25 25,-1 0,1 25,0 0,0-25,-25 25,25 0,-25-1,0 1,25 0,-25 0,0 24,0-24,0 0,0 0,-25 0,25 0,-25-1,25 1</inkml:trace>
  <inkml:trace contextRef="#ctx0" brushRef="#br0" timeOffset="7555.9">13543 8334,'-24'0,"-1"0,50 0,-1 0,1 0,0 0,25 0,-26 0,26 0,0 0,-1 0,1 0,24 0,-24 0,24 0,-24-24,24 24,-24 0,24 0,1-25,-26 25,26-25,-26 25,1-25,24 25,-49-25,25 25,-1-24,-24 24,0-25,0 25,0-25,-1 25,-24-25,25 25,-25-25,-25 1,1-1,-1 25,0-25,0 25,0 0,1 0,24 25,24 0,1-25,0 24,0-24,24 25,-24-25,0 25,0-25,0 25,-1 0,1-25,0 24,-25 1,0 0,0 0,0 0,-25-1,0 1,1 0,-1 0,0 0,-25-25,26 24</inkml:trace>
  <inkml:trace contextRef="#ctx0" brushRef="#br0" timeOffset="8795.86">12601 11013,'-25'0,"0"0,0 0,1 0,24-25,-25 25,0 0,0 0,0 0,1 0,-1 25,0-25,0 0,0 0,1 25,-26-25,25 0,0 25,0-25,-24 25,24-1,0 1,-24 0,24-25,-25 50,25-25,-24-1,24 1,-25 0,26 25,-26-26,25 1,-24 0,24 25,0-26,0 1,0 0,1 25,-1-26,0 26,25-25,-25 24,0 1,25-25,-24 24,24 1,0 0,-25-1,25 1,0-1,0 26,0-25,25-1,-25 1,24-1,1 1,0 0,0-1,0 1,-1-25,1 24,25 1,-25-25,24 24,1-24,-1 25,-24-26,25 1,-1-25,26 25,-26-25,1 25,24-25,-24 0,0-25,24 25,-24 0,24-25,-24 0,-1 25,26-24,-26-1,1 0,24 0,-24 0,0 1,-1-1,1 0,-1-25,-24 26,25-1,-25 0,24-25,-24 26,0-26,0 0,0 1,-1-1,1 1,0-1,-25 0,0 1,25-1,-25-24,0 24,0 0,0-24,-25 24,25 1,-25-26,0 26,1-1,-1 1,-25-1,25 0,-24 26,-1-26,0 0,1 26,-1-1,1 0,-26 0,26 0,-26 0,26 25,-1 0,-24 0,24 0,25 0,-24 0,24 0,-25 0</inkml:trace>
  <inkml:trace contextRef="#ctx0" brushRef="#br0" timeOffset="9523.9">12675 13494,'0'-25,"0"0,25 25,0 0,-25-25,25 25,-1 25,1-25,-25 25,25 0,-25 0,0-1,0 1,25 0,-25 0,0 0,0-1,0 1,0 25,0-25,0-1,0 1,0 0,0 0,0 0,0-1,0 1,25-25,-1 0,1 0,0-25,0 1,0-1,-25 0,24 25,-24-25,25 0,-25 1,0-1,0 0,0 0,0 0,0 1,0-1,25 0,-25 0,0 0</inkml:trace>
  <inkml:trace contextRef="#ctx0" brushRef="#br0" timeOffset="9759.94">13196 13122,'0'0,"0"-25,0 0,25 25,-25-25,25 25,0 0,-1 0,1 0,0 0,0 25,-25 0,0 0,0-1,0 1,0 0,-25 0,25 0,-25 0,25-1,-25 1,1 0,24 0</inkml:trace>
  <inkml:trace contextRef="#ctx0" brushRef="#br0" timeOffset="10523">13543 12998,'0'-25,"-24"25,24-25,24 25,-24 25,25-25,-25 25,25-25,-25 24,25-24,-25 25,0 0,0 0,0 0,0-1,0 26,0-25,0 0,-25 0,25-1,-25 1,0 0,25 0,-24 0,24-1,-25-24</inkml:trace>
  <inkml:trace contextRef="#ctx0" brushRef="#br0" timeOffset="11128.63">14436 12229,'0'-25,"25"25,0 0,0 0,0 0,24 0,-24 0,25 0,-1 0,1 0,-1 0,1 0,0 0,-1-25,26 25,-26 0,26-25,-26 25,1 0,24-25,-24 25,0-24,24 24,-24-25,-1 25,1-25,-25 25,24-25,-24 25,0-25,0 25,-1 0,1-24,-25-1,0 0,-25 25,25-25,0 50,0 0,25-25,-25 25,25-25,-25 24,0 1,25-25,-25 25,0 0,0 0,-25-1,25 1,-25 0,0 0,1-25,-1 25,0 0,0-25</inkml:trace>
  <inkml:trace contextRef="#ctx0" brushRef="#br0" timeOffset="11719.71">12353 14684,'0'-24,"-25"-1</inkml:trace>
  <inkml:trace contextRef="#ctx0" brushRef="#br0" timeOffset="11864.77">12477 15106,'0'0,"0"25,0 0,0-1,0 1,0 0,-25 0,25 0,0-1,0 1,0 0,0 0,0 0,0 0</inkml:trace>
  <inkml:trace contextRef="#ctx0" brushRef="#br0" timeOffset="11967.99">12502 15701,'0'0,"0"25,0 0,-25 0,25 0,0-1,0 1</inkml:trace>
  <inkml:trace contextRef="#ctx0" brushRef="#br0" timeOffset="12087.87">12526 16247,'0'0,"0"25,-24 0,24-1</inkml:trace>
  <inkml:trace contextRef="#ctx0" brushRef="#br0" timeOffset="12235.69">12700 16644,'0'0,"-25"0,25 25,-25-25</inkml:trace>
  <inkml:trace contextRef="#ctx0" brushRef="#br0" timeOffset="15778.52">13395 16594,'-25'0,"25"-24,-25 24,0-25,0 25,1 0,-1 0,0 0,0 0,0 0,0 0,1 0,-1 25,0-25,0 0,0 24,1-24,-1 25,-25-25,25 25,1 0,-26 0,25-1,-24 1,24 0,-25 0,25 0,-24 24,-1-24,25 0,-24 0,24-1,-25 26,26-25,-26 24,25-24,0 25,-24-25,24 24,0 1,0-25,0 24,25 1,-24-1,24-24,-25 25,25 0,0-1,0-24,25 25,-25-1,24 1,-24-1,25-24,0 25,0-1,0 1,0 0,24-26,-24 26,25 0,-26-26,26 1,0 25,-1-25,1-1,-1-24,1 25,24-25,-24 25,0-25,24 0,-24-25,24 25,-24 0,24-25,-24 25,24-24,-24-1,24 0,-24 0,24 0,-24 1,-1-1,1 0,0-25,-1 26,-24-1,25-25,-26 1,1 24,0-25,0 1,0-1,-25 0,24 1,-24-1,0 1,25-26,-25 25,0-24,0 0,0 24,-25-24,25-1,-24 26,24-26,-25 26,0-1,0 0,0 1,1 24,-26-25,0 26,26-1,-26 0,0 25,-24-25,24 25,1 0,-1 0,1 25,24-25</inkml:trace>
  <inkml:trace contextRef="#ctx0" brushRef="#br0" timeOffset="16653.46">14263 17835,'0'0,"0"-25,0 0,24 25,-24 25,0 0,25-25,-25 24,0 1,0 0,0 0,0 0,0-1,0 1,25 25,-25-25,0-1,0 26,25-25,-25 0,0-1,25 1,0 0,-25 0,24-25,1 25,0-25,0-25,0 25,-1-25,1 25,-25-25,25 0,-25 1,25-1,-25 0,25 0,-25 0,0-24,0 24,0-25,0 26,-25-26,25 25,0 0,-25 1,25-1,0 0,0 0,-25 25,25-25</inkml:trace>
  <inkml:trace contextRef="#ctx0" brushRef="#br0" timeOffset="17249.77">14932 17735,'-24'0,"24"25,0 0,0 0,0 0,0-1,0 1,0 0,0 0,0 0,0-1,0 1,0 0,24 0,-24 0,0-1,0 1,0 0,-24 0,-1-25,25 25,-25-25,0 24,0-24,1 25,-1 0,0-25,0 25,-24 0,24-1,25 1,-25-25,0 25,25 0,-25 0,25-1,25-24,0 0,0 0,0 0,-1 0,1-24,0 24,0-25,0 25,-1-25,1 0,0 0,-25 1,0-1,0 50,25-25,-25 24,25-24,-1 0,1 25,0-25,25 0,-26 0,1 0,25 0,-25 0,24 0,-24-25,25 25,-26 0,1 0</inkml:trace>
  <inkml:trace contextRef="#ctx0" brushRef="#br0" timeOffset="26442.68">670 3547,'0'0</inkml:trace>
  <inkml:trace contextRef="#ctx0" brushRef="#br0" timeOffset="27079.64">744 3448,'0'-25,"-25"0,25 0,-24 25,-1 25,0 0,25 0,-25 24,0-24,25 25,-24-1,-1-24,0 25,25 0,-25-26,25 26,0-25,0 0,0-1,0 1,25-50,0 1,-25-1,25-25,-1 25,-24-24,25 24,-25-25,25 25,0 1,-25-26,0 25,25-24,-25 24,0 0,0 0,24 0,-24 1,0-1,0 0,25 25,-25 25,25 0,-25-1,25 1,-25 0,25 25,-25-26,24 1,-24 0,25 0,-25 0,25-1,-25 1,25 0,-25 0</inkml:trace>
  <inkml:trace contextRef="#ctx0" brushRef="#br0" timeOffset="27526.79">719 3597,'-24'0,"24"-25,-25 25,50 25,-25-1,24 1,-24 0,0 0,0 0,0 24,0-24,25 0,-25 0,0 24,0-24,25 25,-25-25,0 24,0 1,0-1,25-24,-25 25,0-1,0 1,0 0,25-1,-25 1,0-1,0 1,0 24,24-24,-24 24,0 1,0-1,0 1,25-1,-25 1,0 24,0-25,0 1,25 24,-25-25,0 1,0 24,0-25,25 1,-25-1,0 1,0-1,25 0,-25 1,0-26,0 26,0-1,0-24,0 24,0-24,0-1,0 1,0 0,0-26,0 26,0-25,0 25,0-26,0 1,24 0,-24 0,0 0</inkml:trace>
  <inkml:trace contextRef="#ctx0" brushRef="#br0" timeOffset="28404.94">1042 6970,'25'0,"-25"-25,24 25,1 0,0 0,0 0,0 0,-1 0,1 0,0-24,0 24,24 0,-24 0,25 0,-25-25,24 25,-24 0,25 0,-1 0,1-25,0 25,-1 0,1 0,24 0,-24 0,24 0,-24-25,24 25,1 0,-26 0,26-25,-1 25,0 0,26-25,-26 25,1 0,-1-24,25 24,-24 0,-1-25,25 25,-24-25,24 25,0 0,-25-25,26 25,-26 0,25-25,-24 25,24 0,0 0,-24-24,24 24,0 0,-25-25,26 25,-1 0,0-25,0 25,1 0,-1-25,-25 25,25 0,1-25,-1 25,0 0,-25 0,26-24,-1 24,-25 0,26 0,-1 0,-25-25,1 25,24 0,-25 0,1 0,24 0,-25 25,1-25,-1 0,0 0,1 0,-1 0,1 0,-1 0,1 0,-1 0,0 0,1 0,-1-25,1 25,-1 0,0 0,1 0,-26 0,26-25,-1 25,1 0,-26 0,26 0,-26 0,1 0,24 0,-24-25,0 25,-1 0,-24 0,25-25,-26 25,1 0,25-24,-25 24,-1-25,-24 0,0 0,0 0,-24 25,-1 0,25-24,-25 24,0-25,0 25,1 0,-1-25,0 25,0 0,0 0,50 0,0 0,0 0,0 25,-1-25,1 0,0 0,0 25,0-25,-1 24,1 1,-25 0,0 0,0 0,-25-1,1-24,-1 25,0-25,0 25,-24-25,-1 0,25 0</inkml:trace>
  <inkml:trace contextRef="#ctx0" brushRef="#br0" timeOffset="30423.6">1463 7020,'25'0,"-25"-25,25 25,0 0,0 0,-1 0,1-25,0 25,0 0,25 0,-26-25,26 25,-25 0,24-24,1 24,-25 0,24 0,1-25,0 25,-1 0,-24-25,25 25,-1 0,1-25,-1 25,1-25,0 25,-1-25,1 1,-1 24,1-25,0 0,24 25,-24-25,-1 0,1 1,24-1,-24 0,0 0,-1 25,1-25,-1 1,1-1,0 25,-26-25,26 25,-25-25,0 0,24 25,-24-24,0 24,0-25,24 25,-24-25,0 0,0 25,0-25,24 1,-24-1,0 25,24-25,-24 0,0 0,0 25,24-24,-24-1,0 0,0 25,0-25,-1 0,1 25,-25-24,25-1,0 25,0-25,-25 0,24 0,1 25,0-24,-25-1,25 0,0 0,-1 0,1 0,0 1,0-1,0 0,-1 0,1 0,0 1,0-26,0 25,-1 0,-24 1,25-26,0 25,-25 0,25-24,0 24,-25 0,0 0,24 1,-24-26,25 25,-25 0,0 1,25-1,-25 0,0-25,25 26,-25-1,25-25,-25 25,25 1,-25-26,0 25,24-25,-24 26,25-26,-25 25,25-24,-25 24,0-25,25 25,-25-24,0 24,25 0,-25 0,0 1,0-26,0 25,24 0,-24 1,0-1,0 0,25-25,-25 26,0-1,25-25,-25 25,0-24,25-1,-25 25,0-24,25 24,-25 0,24-24,-24 24,25-25,-25 25,0 0,25 1,-25-1,25 0,-25 0,0 0,25 1,-25-1,24 0,-24 0,25 0,-25 1,25 24,-25-25,25 25,-25-25,25 0,-1 25,-24-25,25 25,0-24,0-1,0 25,-1-25,1 0,0 25,0 0,0 0,-1 0,1 0,0 0,0 0,-25 25,25-25,-1 25,1 0,-25-1,25 1,0-25,-25 25,25 0,-25 0,25-1,-1 1,-24 0,25 0,0 0,-25-1,25 1,0 0,-25 0,24 0,1-1,-25 26,25-25,0 0,-25 0,25 24,-25-24,24 25,1-26,-25 26,25-25,0 24,-25-24,25 0,-1 25,-24-26,25 26,0-25,0 0,-25-1,25 26,-1-25,-24 0,25-1,0 26,-25-25,25 0,0 24,-25-24,24 25,1-26,-25 26,25-25,0 24,-25-24,25 25,-1-25,-24 0,25 24,0-24,0 0,-25 24,25-24,-1 0,1 25,-25-26,25 1,0 25,0-25,0-1,-25 26,24-25,1 24,0-24,-25 25,25-1,0-24,-25 25,24-25,1 24,-25-24,25 0,-25 0,25-1,0 1,-25 0,24 0,1 0,0 0,-25-1,25 1,0-25,-1 25,-24 0,25-25,0 25,0-1,0-24,-1 25,1-25,0 25,0-25,0 0,-1 0,1 0,25 0,-25 0,24 0,-24 0,0 0,24-25,-24 25,0-25,25 25,-26-24,1 24,25-25,-25 0</inkml:trace>
  <inkml:trace contextRef="#ctx0" brushRef="#br0" timeOffset="30968.22">5507 3349,'0'-25,"0"50,0-1,0 1,24 0,-24 0,25-25</inkml:trace>
  <inkml:trace contextRef="#ctx0" brushRef="#br0" timeOffset="31091.62">5631 4093,'0'0,"-25"25,25-1,0 1,-25 0,25 0,0 0,0-1,0 1,0 0,0 0,0 0,0-1</inkml:trace>
  <inkml:trace contextRef="#ctx0" brushRef="#br0" timeOffset="31219.33">5655 4837,'0'0,"-24"25,24 0,-25-1,25 1,0 0,0 0</inkml:trace>
  <inkml:trace contextRef="#ctx0" brushRef="#br0" timeOffset="31343.62">5779 5358,'0'0,"0"25,0-1,0 1,-24 0,24 0,0 0,0-1,0 1,0 0,0 0,0 0,24-25</inkml:trace>
  <inkml:trace contextRef="#ctx0" brushRef="#br0" timeOffset="31500.45">5978 6176,'0'0,"0"25,0 0,0 0,-25 0,25-1,25-24,0 25,0-25,-1 25,1-25,0 0</inkml:trace>
  <inkml:trace contextRef="#ctx0" brushRef="#br0" timeOffset="32315.65">5904 6995,'0'0,"0"-25,0 50,24-25,-24 25,25 0,-25-1,25-24,-25 25,0 0,25-25,-25 25,0 0,25-1,-25 1,0 0,24 0,-24 0,0-1,0 1,0 0,0 0,25 0,-25-1,0 1,0 0,0 0,0 0,25-1,-25 1,0 0,25-25,-25 25,0 0,25-25,-1 0,-24-25,25 0,0 0,0 0,-25 1,25-1,-1-25,-24 25,25-24,-25 24,0-25,25 26,-25-26,0 25,0-24,0 24,25-25,-25 25,0 1,0-1,0 0,0 0,0 0</inkml:trace>
  <inkml:trace contextRef="#ctx0" brushRef="#br0" timeOffset="32687.39">2629 7094</inkml:trace>
  <inkml:trace contextRef="#ctx0" brushRef="#br0" timeOffset="34692.58">1910 6796,'25'0,"0"0,-1 0,1-24,0 24,0 0,0-25,-1 25,1-25,0 25,0 0,-25-25,25 25,-1-25,1 25,0-24,0-1,0 25,-1-25,1 0,0 0,0 1,0-1,-1 25,1-25,-25 0,25 0,0 1,0-1,-1 0,-24 0,25 25,-25-25,25 1,-25-1,25 25,-25-25,25 0,-25 0,25 1,-25-1,24 0,-24 0,25 0,-25 1,25-1,-25 0,25 0,-25 0,25 1,-25-1,24 0,-24 0,25 0,-25 0,25 1,-25-1,0 0,0 0,25 0,-25 1,0-1,25 0,-25 0,0 0,24 1,-24-1,0 0,0 0,25 0,-25 1,25-1,-25 0,25 0,-25 0,0 1,25-1,-25 0,24 0,-24 0,25 1,-25-1,0 0,25 25,-25-25,0 0,0 1,25-1,-25 0,0 0,25 0,-25-24,0 24,0 0,24 0,-24 0,0 1,0-26,0 25,0 0,0 1,0-1,0 0,0 0,25 0,-25 1,0-1,0 0,0 0,0 0,0 1,0-1,25 25,-25-25,0 0,0 0,0 1,0-1,0 0,0 0,0 0,0 1,0-1,0 0,0 0,25 0,-25 1,0-1,0 0,0 0,0 0,0 1,0-1,0 0,0 0,0 0,0 1,0-1,0 0,0 0,25 25,-25-25,0 0,24 25,-24-24,25-1,0 0,0 25,-25-25,25 25,-25-25,24 25,-24-24,25 24,0-25,0 25,-25-25,25 25,-1 0,-24-25,25 25,0 0,0 0,0 0,0 0,-1 0,1 0,-25 25,25-25,0 0,0 0,-25 25,24-25,1 0,-25 25,25-25,-25 24,25-24,-25 25,25-25,-25 25,24-25,-24 25,25-25,-25 25,0-1,25-24,-25 25,25-25,-25 25,0 0,25 0,-25 0,24-1,1 1,-25 0,25 0,0 0,-25-1,25 1,-25 0,0 0,24 0,-24-1,25 1,-25 0,0 0,25 0,0-1,-25 1,25 0,-25 0,0 0,24-25,-24 24,25 1,-25 0,0 0,25 0,-25-1,0 1,25 0,-25 0,0 0,0-1,25 1,-25 0,0 0,0 24,24-24,-24 0,0 0,25 0,-25-1,25 1,-25 0,25 0,-25 0,0 0,25-1,-25 1,24 0,-24 0,0 0,25-25,-25 24,0 1,25 0,-25 0,0 0,25-1,-25 1,0 0,25-25,-25 25,24 0,-24-1,0 1,25 0,-25 0,25 0,-25-1,0 1,25 0,-25 0,25 0,0-1,-25 1,24 0,1 0,-25 0,25-1,0 1,-25 0,25-25,-25 25,24 0,1-1,-25 1,25 0,0 0,-25 0,25 0,-25-1,24 1,-24 0,25 0,-25 0,25-1,-25 1,25 25,-25-25,25-1,-1 1,-24 0,25 0,0-25,0 25,0-1,-25 1,24-25,1 25,0 0,0-25,0 25,24-25,-24 24,0-24,24 0,-24 25,25-25,-1 0,1 0,0 0,-25 0,24-25,26 25,-26 0,1-24,-1 24,-24-25,25 25,-1 0,-24-25,25 25,-25 0,-1-25,1 25,0 0,0 0,0-25,-1 25,1 0</inkml:trace>
  <inkml:trace contextRef="#ctx0" brushRef="#br0" timeOffset="35223.58">3696 3547,'0'25</inkml:trace>
  <inkml:trace contextRef="#ctx0" brushRef="#br0" timeOffset="35359.57">3746 4192,'0'0,"24"25,-24 0,0-1,0 1,0 0,0 0,25-25,-25 25,0-1,25 1</inkml:trace>
  <inkml:trace contextRef="#ctx0" brushRef="#br0" timeOffset="35488.1">3870 5060,'0'0,"-25"25,25 25,0-26,0 1,0 0,-25-25,25 25,0 0,25-25</inkml:trace>
  <inkml:trace contextRef="#ctx0" brushRef="#br0" timeOffset="35607.56">3894 5680,'0'0,"-24"25,24 0,0 0,0-1,-25-24,25 25,0 0,0 0,25 0</inkml:trace>
  <inkml:trace contextRef="#ctx0" brushRef="#br0" timeOffset="35850.64">4018 6276,'0'0,"0"24,0 1,-24 0,24 0,0 0,-25-1,25 1,0 0,0 0,0 0,25-1,-25 1,24 0,1 0,-25 0,25 24,0-24,-25 0,25 0,-25-1,24 1,-24 0,25 0,-25 0,0 0,0-1,0 1,0 0,-25-25,25 25,-24 0,-1-1,25 1</inkml:trace>
  <inkml:trace contextRef="#ctx0" brushRef="#br0" timeOffset="36723.41">3820 7665,'25'0,"-25"-25,25 25,-1 0,1 0,0 0,-25 25,25-25,-25 24,25 1,-25 0,0 0,0 0,0-1,24 1,-24 0,0 0,0 0,25-1,-25 26,0-25,0 0,25 0,-25-1,0 1,25 0,-25 0,25 0,-1-25,-24 24,25-24,0 0,0-24,0 24,-25-25,0 0,24 25,-24-25,0 0,0 1,25-26,-25 25,0 0,0 0,0 1,0-1,0-25,0 25,-25 25,25-24,0-1,-24 0,24 0,-25 0</inkml:trace>
  <inkml:trace contextRef="#ctx0" brushRef="#br0" timeOffset="36991.55">4440 7541,'25'0,"0"0,-1 24,1 1,0 0,-25 0,25 0,-25-1,0 1,0 0,0 0,0 0,-25-1,25 1,0 0</inkml:trace>
  <inkml:trace contextRef="#ctx0" brushRef="#br0" timeOffset="38784.35">1513 7045,'0'0,"25"0,-25-25,25 25,-25-25,24 0,1 0,0 1,0-1,0 0,-25 0,25 0,-25 0,24 25,1-24,0-26,-25 25,25 0,0 1,-1-1,-24 0,25 0,-25 0,25 1,-25-1,25 0,-25 0,25 0,-25 1,0-1,24 0,-24-25,25 26,-25-1,0-25,25 25,-25-24,0 24,25-25,-25 26,0-1,25 0,-25-25,0 26,0-1,0 0,0-25,0 25,0 1,0-1,0 0,0-25,0 26,0-1,0 0,0 0,0-24,0 24,0 0,0-25,0 26,0-26,0 0,0 26,0-26,0 0,0 26,0-26,0 0,0 26,0-26,0 0,0 26,0-26,0 25,0-25,0 26,0-1,0-25,0 25,0 1,0-1,0 0,0 0,0 0,0 1,0-1,0 0,0 0,24 0,-24 1,0-1,0 0,25 25,-25-25,0 0,0 1,25-1,-25 0,0 0,0 0,0 1,0-1,0 0,0 0,25 0,-25 1,0-1,0 0,25 0,-25 0,0 1,0-1,24 0,-24 0,0 0,25 25,-25-24,25-1,-25 0,25 25,0-25,-25 0,24 25,1 0,-25-25,25 25,0 0,-25 25,25-25,-25 25,24 0,-24 0,25 0,-25-1,25 1,-25 0,0 0,25-25,-25 25,25-1,-25 1,24-25,-24 25,25 0,-25 0,25 24,-25-24,25 0,-25 0,25 24,-25-24,25 0,-25 24,24-24,1 25,-25-25,25-1,0 1,-25 25,25-25,-1-1,-24 26,25-25,0 24,-25-24,25 25,-25-25,25 24,-1-24,-24 25,25-25,-25 24,25-24,0 0,-25 24,25-24,-1 0,-24 25,25-26,0 1,0 0,-25 25,25-26,-1 26,-24-25,25 24,-25-24,25 25,0-1,-25 1,25 0,-25-26,24 26,-24 0,25-1,0 1,-25 0,25-26,0 26,-1-25,-24 24,25 1,0-25,0 24,0 1,-1-25,1 24,25 1,-25-25,0 24,-1 1,1-25,0 24,25-24,-26 0,1 0,0 0,25-1,-26 1,1-25,0 0,0 25,24-25,-24 0,0-25,0 25</inkml:trace>
  <inkml:trace contextRef="#ctx0" brushRef="#br0" timeOffset="39276.51">2480 3919,'-24'0,"-1"0,25 25,-25-25,25 25,0 0,25-25,-25 24</inkml:trace>
  <inkml:trace contextRef="#ctx0" brushRef="#br0" timeOffset="39403.51">2629 4614,'0'0,"0"24,0 1,0 25,0-25,0 24,0-24,0 0,0 0,0 0,0-1,0 1,25-25</inkml:trace>
  <inkml:trace contextRef="#ctx0" brushRef="#br0" timeOffset="39523.08">2753 5457,'0'0,"0"50,-24-26,24 1,0 0,0 0,0 0,0-1,0 1,0 0</inkml:trace>
  <inkml:trace contextRef="#ctx0" brushRef="#br0" timeOffset="39743.64">2927 6276,'0'0,"-25"24,25 1,0 0,-25 0,25 0,0-1,0 1,25 0,-25 0,25 0,-25-1,25 26,-25-25,25 0,-25-1,24 1,-24 25,0-25,25-1,-25 1,0 0,0 0,25 0,-25 0,0-1,0 1,0 0,0 0,0 0</inkml:trace>
  <inkml:trace contextRef="#ctx0" brushRef="#br0" timeOffset="40280.5">2927 8210,'0'-24,"25"24,0 0,-25 24,24-24,-24 25,0 0,25 0,-25 0,25-1,-25 1,0 0,25 25,-25-26,25 1,-25 0,0 0,24 0,-24-1,25 1,-25 0,25-25,-25-25,25 25,-25-25,25 1,-1-1,-24 0,0 0,25 0,-25 1,0-1,0 0,0 0,0 0,0 1,0-1,0 0,0 0,0 0,0 1</inkml:trace>
  <inkml:trace contextRef="#ctx0" brushRef="#br0" timeOffset="40456.34">3225 7863,'0'0,"0"-25,0 0,24 25,-24-24,25 24,0 0,-25 24,0 1,0 0,25 0</inkml:trace>
  <inkml:trace contextRef="#ctx0" brushRef="#br0" timeOffset="40636.5">3423 7640,'25'-25,"0"0,-1 25,1 0,0 0,-25 25,25-25,-25 25,25 0,-25-1,0 1,0 0,-25 0,25 0,-25 24</inkml:trace>
  <inkml:trace contextRef="#ctx0" brushRef="#br0" timeOffset="42800.3">1042 7045,'0'-25,"25"25,-25-25,0 0,24 25,-24-25,0 1,25 24,-25-25,0 0,25 25,-25-25,0 0,25 25,-25-25,0 1,25-1,-25 0,0 0,24 25,-24-25,0 1,0-1,25 25,-25-25,0 0,0 0,25 1,-25-1,0 0,0 0,0 0,0 1,0-1,25 25,-25-25,0 0,0 0,0 1,0-1,0 0,25 0,-25 0,0 1,0-1,0 0,0 0,0 0,0 1,0-1,0 0,0 0,0 0,0 1,0-1,0 0,0 0,0 0,0 0,0 1,0-1,0 0,0 0,0 0,0 1,0-1,0 0,0 0,0 0,0 1,0-1,0 0,0 0,0 0,0 1,0-1,0 0,-25 25,25-25,0 0,0 1,0-1,0 0,0 0,0 0,0 1,0-1,0 0,0 0,-25 0,25 1,0-1,0 0,0 0,0 0,0 1,0-1,0 0,0 0,0 0,-25 0,25 1,0-1,0 0,0 0,0 0,0 1,0-1,0 0,0 0,0 0,0 1,0-1,0 0,0 0,0 0,0 1,0-1,0 0,0 0,0 0,0 1,0-1,0 0,0 0,0 0,0 1,0-1,0 0,0 0,0 0,0 1,25-1,-25 0,0 0,0 0,25 25,-25-24,0-1,25 0,-25 0,24 0,-24 1,25 24,-25-25,25 0,-25 0,25 25,0 0,-25 25,24 0,-24 0,25-25,-25 24,25 1,-25 0,0 0,25 0,-25-1,0 1,25 0,-25 0,0 0,24-1,-24 1,25 0,-25 0,0 0,25-1,-25 1,25 0,-25 0,25 24,-25-24,25 0,-25 0,24 0,1 24,-25-24,25 0,-25 0,25 24,0-24,-25 25,24-26,1 1,-25 25,25-25,-25 24,25-24,-25 25,25-25,-1-1,-24 26,25-25,-25 0,25-1,0 26,-25-25,25 0,-1-1,-24 1,25 0,0 25,-25-26,25 1,0 0,-1 25,-24-26,25 1,0 25,-25-25,25 24,0-24,-25 0,24 24,1-24,-25 25,25-25,0 24,0-24,-25 0,24 25,1-26,0 1,0 25,0-25,-1-1,1 26,0 0,0-26,0 26,0 0,-1-1,1 1,0-1,0 1,0 0,24 24,-24-24,0-1,0 1,-1-1,1 1,25-25,-25 0,-1 24,1-24,25-25,-25 25,-1 0,1-25,0 0,25 0,-26-25,1 25</inkml:trace>
  <inkml:trace contextRef="#ctx0" brushRef="#br0" timeOffset="43396.58">1414 3795,'-25'0,"25"-25,0 1,0 48,25-24</inkml:trace>
  <inkml:trace contextRef="#ctx0" brushRef="#br0" timeOffset="43515.51">1488 4192,'0'0,"0"25,0 0,25-1,-25 1,0 0,25 0</inkml:trace>
  <inkml:trace contextRef="#ctx0" brushRef="#br0" timeOffset="43668.47">1612 4787,'0'0,"0"25,-25 0,25 0,0 0,0-1,25 1,-25 0,25-25,-25 25</inkml:trace>
  <inkml:trace contextRef="#ctx0" brushRef="#br0" timeOffset="43758.86">1662 5283,'0'0,"0"25,0 0,0 0,0 0,0-1</inkml:trace>
  <inkml:trace contextRef="#ctx0" brushRef="#br0" timeOffset="43872.34">1736 5854,'0'0,"0"25,0 0,0-1,0 1</inkml:trace>
  <inkml:trace contextRef="#ctx0" brushRef="#br0" timeOffset="44068.52">1860 6300,'0'0,"0"25,0 0,0 0,0 0,0-1,-24 1,24 0,0 0,0 0,0-1,0 1,0 0,0 0,24 0,-24-1,0 1,0 0,50 124</inkml:trace>
  <inkml:trace contextRef="#ctx0" brushRef="#br0" timeOffset="46102.57">1439 7565,'24'0,"1"0,0 0,-25 25,25-25,0 25,-25 0,24 0,-24-1,25 1,-25 0,25 25,-25-26,25 1,-25 25,0-25,25 24,-25-24,0 25,0-25,0-1,25 1,-25 0,0 0,0 0,24-25,1 0,-25-25,0 0,25 0,-25 0,0 1,25-1,-25 0,0 0,0 0,0-24,25 24,-25 0,0 0,0 0,0 1,0-1,0 0,0 0,0 0,0 1,0-1</inkml:trace>
  <inkml:trace contextRef="#ctx0" brushRef="#br0" timeOffset="46613.66">2034 7640,'0'25,"0"-1,0 1,0 0,0 0,0 0,0-1,0 1,0 25,0-25,25-1,-25 1,0 25,0-25,0 0,0-1,0 1,25 0,-25 0,0 0,0-1,0 1,-25 0,0 0,0 0,25-1,-25 1,25 0,-24 0,24 0,0-1,0 1,24-25,1 0,-25-25,25 25,-25-24,25-1,0 0,-25 0,24 25,-24-25,25 1,-25-1,0 0,0 0,0 50,0 0,25-25,-25 25,25-25,0 24,-1-24,1 0</inkml:trace>
  <inkml:trace contextRef="#ctx0" brushRef="#br0" timeOffset="46749.46">2356 8235</inkml:trace>
  <inkml:trace contextRef="#ctx0" brushRef="#br0" timeOffset="50175.42">1836 10740,'-25'0,"0"0,0 0,0 0,25 25,-24-25,-1 25,0-25,25 25,-25-25,25 25,0-1,-25-24,25 25,-25 0,25 0,0 0,0-1,0 1,0 0,0 0,0 0,0-1,0 1,0 0,0 0,25-25,-25 25,0 0,0-1,25-24,-25 25,0 0,25-25,0 25,0-25,-1 0,1 0,0-25,0 0,0 25,-25-25,24 25,-24-24,0-1,25 0,-25 0,0 0,0 0,0 1,0-1,0 50,25-25,-25 24,25 1,0 0,-1 0,1-25,0 25,0-25,0 0,-1 0,1 0,-25-25,25 25,0-25,0 0,-25 0,24 25,-24-24,25-1,-25 0,0 0,0 0,0 1,0-1,0 0,0 0,0 0,-25 25,25-24,-24-1,-1 25,25-25,-25 25,0 0,25-25,-25 25,1 0,-1 0</inkml:trace>
  <inkml:trace contextRef="#ctx0" brushRef="#br0" timeOffset="50783.37">2580 11137,'0'25,"0"0,0 0,0 0,0-1,0 1,0 0,0 0,0 0,0-1,0 1,0 0,0 0,0 0,0-1,-25-24,25 25,0 0,25-25,-1 0,1 0,0 0,0 0,0 0,0 0,-1 0,1 0,0-25,0 25,0 0,-1 0,1 0,0 0,0 0,0-25,-1 25,1 0,0 0</inkml:trace>
  <inkml:trace contextRef="#ctx0" brushRef="#br0" timeOffset="51431.4">3200 10964,'0'0,"25"0,-1 0,1 0,0 0,0 0,0 0,-1 0,1-25,0 25,0 0,0 0,-1-25,1 25,0 0,0-25,0 25</inkml:trace>
  <inkml:trace contextRef="#ctx0" brushRef="#br0" timeOffset="51635.36">3249 11112,'25'0,"0"0,0 0,0 0,-1 0,1-24,0 24,0 0,0 0,-1-25,1 25,0 0,0-25</inkml:trace>
  <inkml:trace contextRef="#ctx0" brushRef="#br0" timeOffset="55601.31">4539 10592,'-25'0,"1"0,-1 0,25 24,-25-24,0 0,25 25,-25-25,25 25,-24-25,24 25,-25-25,25 25,0-1,0 1,0 0,0 0,0 0,0-1,0 1,0 0,0 0,0 0,0-1,25-24,-25 25,24 0,1-25,0 0,0 0,0-25,-1 25,-24-25,25 1,-25-1,0 0,0 0,0 0,0 1,0-1,0 0,0 50,0 0,0-1,25 1,-25 0,25-25,-25 25,25-25,-25 25,24-1,1-24,-25 25,25-25,0 0,-25-25,25 25,-1-24,1-1,-25 0,25 0,-25 0,25 1,-25-1,0 0,0 0,0 0,0 1,-25-1,25 0,-25 25,0-25,1 25</inkml:trace>
  <inkml:trace contextRef="#ctx0" brushRef="#br0" timeOffset="55917.3">5011 10864,'0'25,"0"0,0 0,-25 0,25-1,0 1,0 0,0 0,0 0,0-1,0 1,25-25,-25 25,24 0,1-25,0 0,0 0,0 0,-25-25,24 0,-24 0,0 1,0-1,-24 25,24-25,-25 25,25-25,-25 25,0-25,0 25,25-24,-24 24,-1 0,0 0</inkml:trace>
  <inkml:trace contextRef="#ctx0" brushRef="#br0" timeOffset="56185.27">5407 10790,'0'0,"25"-25,0 25,0 0,0 0,-1 0,1 0,0 0,0 0,0 0,24 0,-24 0,0 0,0 0,24 0,-24 0,0 0,0 0,0 0,-1 0,1 0,0 0,0 0,0 0</inkml:trace>
  <inkml:trace contextRef="#ctx0" brushRef="#br0" timeOffset="56489.1">6201 10492,'0'-24,"0"48,0 1,0 0,0 0,0 0,0-1,0 1,0 0,0 0,0 0,0-1,0 1,0 25,0-25,0-1,0 1,0 0,0 0,0 0,-25-1,25 1,0 0,0 0</inkml:trace>
  <inkml:trace contextRef="#ctx0" brushRef="#br0" timeOffset="56810.08">6424 10641,'0'0,"0"-25,-24 25,-1 0,25 25,-25-25,0 0,25 25,-25-25,1 25,24 0,0-1,0 1,0 0,24-25,-24 25,25-25,-25 25,25-25,0 24,0 1,-1-25,1 0,0 0,0 0,0 25,-1-25,1 0,0 0,0 0,0 0</inkml:trace>
  <inkml:trace contextRef="#ctx0" brushRef="#br0" timeOffset="57637.28">6796 10691,'0'-25,"0"50,-24-25,-1 0,25-25,25 25,-25 25,24-25,-24 25,25-25,-25 24,25 1,-25 0,25 0,-25 0,0-1,25-24,-25 25,0 0,25 0,-25 0,0-1,24-24,-24 25,25-25,-25-25,25 25,-25-24,25-1,-25 0,0 0,25 0,-25 1,0-1,0 0,0 0,0 0,0 1,0-1,0 0,-25 0,25 0,-25 1,25-1,-25 0,25 0,-25 25</inkml:trace>
  <inkml:trace contextRef="#ctx0" brushRef="#br0" timeOffset="69690.42">2530 12254,'0'0,"-25"0,25 24,-25-24,1 0,-1 0,25-24,-25 24,25 24</inkml:trace>
  <inkml:trace contextRef="#ctx0" brushRef="#br0" timeOffset="69819.12">2530 12774,'0'0,"0"25,0 0,-25 0,25 0</inkml:trace>
  <inkml:trace contextRef="#ctx0" brushRef="#br0" timeOffset="69946.11">2604 13395,'0'0,"0"24</inkml:trace>
  <inkml:trace contextRef="#ctx0" brushRef="#br0" timeOffset="70707.92">2183 13047,'0'-25,"-25"25,25-24,-25 24,0 0,1 0,24 24,-25 1,25 0,-25 0,25 0,-25-1,25 1,-25 25,25-25,-24 0,24 24,0-24,-25 0,25 0,0-1,0 1,0 0,0 0,25 0,-1-1,1-24,0-24,0 24,-25-25,25 25,-1-25,1 0,-25 0,25 25,-25 25,25-25,-25 25,25 0,-25 0,24-25,-24 24,25 1,0-25,0 25,0-25,-1 0,1 0,0 0,0 0,0-25,-1 25,1-25,0 1,-25-1,25 0,-25 0,25 0,-25 1,0-1,0 0,0 0,0 0,0 1,0-1,0 0,-25 25,25-25,-25 25,0-25,0 25,25-25</inkml:trace>
  <inkml:trace contextRef="#ctx0" brushRef="#br0" timeOffset="71003.52">2654 13122,'25'0,"-25"24,0 1,25 0,-25 0,0 0,0 0,0 24,0-24,0 0,0 0,0 24,0-24,0 25,0-26,-25 26,25-25,0 0,0 24,0-24,0 0,0 0,0-1,0 1,25 0,0-25,-1-25,1 25,0-25,0 25,0-24,-1 24,26-25,-25 25,0-25</inkml:trace>
  <inkml:trace contextRef="#ctx0" brushRef="#br0" timeOffset="71238.77">3225 13519,'0'-25,"-25"25,25 25,0-1,0 1,0 0,0 0,0 0,0-1,0 26,0-25,0 0,0 24,0-24,0 25,0-26,25 1,-25 25,0-25,24-1</inkml:trace>
  <inkml:trace contextRef="#ctx0" brushRef="#br0" timeOffset="71810.36">3621 13221,'0'25,"0"-50,25 0,0 25,0 0,0-25,0 25,-1 0,1-25,0 25,0 0</inkml:trace>
  <inkml:trace contextRef="#ctx0" brushRef="#br0" timeOffset="71995.06">3696 13345,'0'0,"-25"25,0-25,25 25,25-25,0 0,0-25,0 25,-1 0,1-25,0 25,0-25,0 25,-1-25,1 25,0-24,25-1</inkml:trace>
  <inkml:trace contextRef="#ctx0" brushRef="#br0" timeOffset="73694.89">4936 12923,'0'-25,"-25"25,1 0,24 25,0 0,-25 0,25 0,-25-1,25 1,0 0,0 0,0 0,0-1,0 1,0 0,0 0,25 0,-25 0,25-25,-25 24,24 1,1-50,0 25,-25-24,25 24,-25-25,25 25,-25-25,24 0,-24 0,0 0,25 1,-25-1,0 0,0 50,0 0,0-1,0 1,0 0,0 0,25-25,-25 25,25 0,0-1,-1 1,1-25,0 0,0 0,-25-25,25 25,-1-24,1-1,-25 0,25 0,-25 0,25 25,-25-25,0 1,0-1,0 0,0 0,-25 0,25 1,-25 24,25-25,-25 25,25-25,-24 25,24-25,-25 25,25-25,0 50</inkml:trace>
  <inkml:trace contextRef="#ctx0" brushRef="#br0" timeOffset="74079.07">5556 13097,'-25'0,"25"25,0-1,0 1,-24 0,24 0,0 0,0 0,0-1,0 1,0 0,0 0,0 0,24-1,-24 1,25 0,0-25,0 25,0-25,-25-25,24 25,1 0,-25-25,25 25,-25-25,25 25,-25-24,25-1,-25 0,0 0,0 0,-25 1,25-1,-25 25,25-25,-25 25,0-25,1 25,-1-25,0 25,0 0,25-25,-25 25</inkml:trace>
  <inkml:trace contextRef="#ctx0" brushRef="#br0" timeOffset="74615.15">6201 12998,'-25'0,"50"0,0 0,0-25,0 25,-1 0,1 0,0 0,0 0,0 0,-1 0,1 0,0 0,0-25,0 25,-1 0,1 0,0 0,0 0,0 0,-50 0,25-25,-25 25</inkml:trace>
  <inkml:trace contextRef="#ctx0" brushRef="#br0" timeOffset="75014.27">6821 12675,'-25'-25,"25"50,0 0,25 0,-25 0,0-1,0 1,25 0,-25 25,0-26,0 1,0 0,0 0,0 0,0-1,0 1,0 0,0 0,0 0,0-1</inkml:trace>
  <inkml:trace contextRef="#ctx0" brushRef="#br0" timeOffset="75370.13">6970 12725,'0'-25,"-25"50,1-25,-1 25,0-1,0 1,0-25,25 25,0 0,0 0,25-25,-25 24,25-24,-25 25,25-25,0 25,-1 0,1-25,-25 25,25-25,-25 24,25-24,0 0,-25 25,24-25,1 0,-25 25,25-25,0 0,0 0,-1 0</inkml:trace>
  <inkml:trace contextRef="#ctx0" brushRef="#br0" timeOffset="76034">7218 12725,'0'-25,"0"0,25 25,0 25,-25 0,25-25,-25 25,0-1,24 1,-24 0,0 0,0 0,0-1,0 1,25 0,-25 0,0 0,25-25,-25 24,0 1,0 0,25-25,-25 25,25-25,-1-25,-24 0,0 0,0 1,0-1,0 0,0 0,0 0,0 1,0-1,-24 25,24-25,0 0,-25 25,25-25,0 1,-25 24,25-25,-25 0</inkml:trace>
  <inkml:trace contextRef="#ctx0" brushRef="#br0" timeOffset="76588.03">7417 12278,'0'-24,"0"-1,24 25,1 0,-25-25,25 25,0 0,0 25,-1-25,-24 25,25-25,-25 24,0 1,0 0,0 0,0 0,0-1,-25 1,25 0,-24 0,-1 0,0-1</inkml:trace>
  <inkml:trace contextRef="#ctx0" brushRef="#br0" timeOffset="78270.97">2183 14610,'0'-25,"-25"25,25 25,-25-25,25 25,0 0,0-1,-25 1,25 0,0 0,0 0,0-1,0 1,0 0,0 0,0 0,0-1,0 1,0 0,0 0,0 0,0-1,0 1,0 0,25-25,0 0,0-25,0 0,-25 1,24-1,1 0,-25 0,0 0,0 1,0-1,0 0,0 0,0 50,0 0,0 0,0-1,0 1,25 0,-25 0,25 0,-25-1,25 1,-25 0,24-25,-24 25,25 0,0-25,-25 24,25-24,0 0,-1 0,1-24,0-1,-25 0,25 0,-25 0,0 1,0-1,0 0,0 0,0 0,0 1,0-1,-25 0,25 0,-25 25,25-25,-25 25,25-24,-24 24</inkml:trace>
  <inkml:trace contextRef="#ctx0" brushRef="#br0" timeOffset="78571.95">2729 14883,'0'25,"0"-1,0 1,0 0,-25-25,25 25,0 0,0-1,-25 1,25 0,0 0,0 0,0-1,-25 1,25 0,0 0,0 0,0-1,0 1,0 0,0 0,25 0,0-25,0 0,-1-25,1 25,0 0,0-25,0 25,-1 0,1-25,0 0,25 25</inkml:trace>
  <inkml:trace contextRef="#ctx0" brushRef="#br0" timeOffset="78879.58">3026 15280,'-25'0,"25"-25,0 0,25 25,0 0,0 0,0 0,-1 25,-24 0,0-1,0 1,0 0,0 0,0 0,0 0,0-1,-24 1,24 0,0 0,-25 0,25-1,0 1,0 0,25-25,-25 25,24-25,1 0,0 0,0-25,0 25,-1-25,1 0</inkml:trace>
  <inkml:trace contextRef="#ctx0" brushRef="#br0" timeOffset="79068">3696 15131,'0'0,"0"-25,25 0,0 0,-1 25,1 0,0-24,0 24</inkml:trace>
  <inkml:trace contextRef="#ctx0" brushRef="#br0" timeOffset="79220.03">3870 15180,'0'0,"-25"0,0 25,25-50,25 25,0-24,-1 24,1-25,0 25</inkml:trace>
  <inkml:trace contextRef="#ctx0" brushRef="#br0" timeOffset="80005.95">5358 14560,'0'0,"0"-24,0-1,0 0,-25 25,0 0,0 0,1 25,-1 0,0-1,25 1,-25-25,25 25,-25 0,25 0,-24-1,24 1,0 0,0 0,24-25,1 0,0 0,-25-25,25 25,0 0,-25-25,24 25,-24 25,0 0,25 0,-25-1,25 1,0 0,-25 0,25-25,-1 25,1-25,-25 24,25-24,0 0,0 0,-1-24,1 24,-25-25,25 25,0-25,-25 0,25 25,-25-25,24 1,-24-1,25 0,-25 0,0 0,0 1,-25-1,25 0,-24 25,24-25,-25 25,25-25,-25 25,25-24</inkml:trace>
  <inkml:trace contextRef="#ctx0" brushRef="#br0" timeOffset="80283">5854 14635,'0'0,"0"25,0-1,0 1,0 0,0 0,0 0,25-25,-25 24,0 1,25 0,-1 0,1 0,0-1,0-24,0 0,-1-24,1-1,-25 0,0 0,0 0,-25 1,1-1,-1 25,0-25,0 25,0 0,1 0,-1-25</inkml:trace>
  <inkml:trace contextRef="#ctx0" brushRef="#br0" timeOffset="80520.08">6400 14610,'0'25,"24"-50,1 25,0 0,0 0,-25-25,25 25,-1 0,1 0,0 0,0 0,0-25,-1 25,1 0,25 0,-25 0,24 0,-24 0,0 0,25-24</inkml:trace>
  <inkml:trace contextRef="#ctx0" brushRef="#br0" timeOffset="80763.98">7144 14362,'0'-25,"25"25,-25 25,0 0,0 0,24-1,-24 1,0 0,0 0,0 0,0-1,0 1,0 0,0 0,25-25,-25 25,0-1,0 1,0 0</inkml:trace>
  <inkml:trace contextRef="#ctx0" brushRef="#br0" timeOffset="81024.03">7417 14436,'0'0,"0"-24,-25 24,25 24,-25-24,0 0,0 25,1 0,24 0,0 0,24-25,-24 24,25-24,0 0,0 25,0-25,-1 0,1 0,0 25,0-25,0 0,-1 0</inkml:trace>
  <inkml:trace contextRef="#ctx0" brushRef="#br0" timeOffset="81347.64">7764 14461,'25'0,"-1"0,-24 25,25-25,-25 25,0 0,25-1,0 1,-25 0,25 0,-1 0,1-1,0 1,0-25,0 0,0 0,-1-25,1 1,0-1,-25 0,0 0,0 0,0 1,0-1,0 0,-25 0,25 0,-25 25,25-24,-24-1,24 0,0 0,-25 25</inkml:trace>
  <inkml:trace contextRef="#ctx0" brushRef="#br0" timeOffset="81603.61">8111 13915,'0'0,"25"0,-25-24,25 24,0 0,-1 0,1 0,0 0,0 24,0-24,-1 25,-24 0,0 0,0 0,0-1,0 1,0 0,0 0,-24 24,-1-24,25 0</inkml:trace>
  <inkml:trace contextRef="#ctx0" brushRef="#br0" timeOffset="82159.88">8434 13742,'24'0,"1"0,0 0,0 0,-25 25,25-25,-1 0,-24 24,25-24,-25 25,25 0,-25 0,0 0,0-1,0 1,-25 25,25-25,-25 24,1-24</inkml:trace>
  <inkml:trace contextRef="#ctx0" brushRef="#br0" timeOffset="82842.83">2704 16247,'0'-25,"-25"25,25-25</inkml:trace>
  <inkml:trace contextRef="#ctx0" brushRef="#br0" timeOffset="82971.5">2803 16545,'0'0,"0"25,-25-25,25 24,-25-24</inkml:trace>
  <inkml:trace contextRef="#ctx0" brushRef="#br0" timeOffset="83099.95">2853 16966,'-25'25,"25"0,-25 0</inkml:trace>
  <inkml:trace contextRef="#ctx0" brushRef="#br0" timeOffset="83229.92">2853 17264,'0'25,"0"0,-25-25</inkml:trace>
  <inkml:trace contextRef="#ctx0" brushRef="#br0" timeOffset="84067.69">2431 17810,'0'-25,"-25"25,25-25,-25 25,0 0,1 0,24 25,-25-25,25 25,-25-25,25 25,-25-25,25 24,0 1,-25-25,25 25,0 0,0 0,-24-25,24 24,0 1,24-25,-24 25,0 0,25-25,0 25,0-25,0-25,-1 25,-24-25,25 25,0-25,0 0,0 25,-25-24,24 24,-24 24,0 1,0 0,0 0,25 0,-25-1,25-24,0 25,0-25,-1 0,1 0,0-25,0 25,0-24,0-1,-1 0,1 0,0 0,0 1,0-1,-25 0,24 0,-24 0,0 1,0-1,0 0,-24 0,24 0,-25 1,0-1,0 0,0 25,25-25,-24 25,24-25,-25 25,0 0,50 0</inkml:trace>
  <inkml:trace contextRef="#ctx0" brushRef="#br0" timeOffset="84691.35">3150 18008,'-25'0,"25"25,0 0,0 0,0-1,0 1,0 0,0 0,0 0,0-1,0 1,0 0,0 0,0 0,0-1,0 1,0 0,0 0,0 0,0-1,0 1,25-25,0 0,0 0,0 0,-1 0,1 0,0-25,0 25,0 0,-1 0,51-24</inkml:trace>
  <inkml:trace contextRef="#ctx0" brushRef="#br0" timeOffset="85278.9">3646 18157,'0'-25,"0"50,0 0,25 0,-25-1,25 1,-25 0,25-25,-25 25,25-25,-25 25,24-25,-24 24,-24-24,-1 0,0 0,25 25,-25-25,0 25,0 0,25 0,0-1,25-24,0 0,0 0,0 0,0-24,-1 24,1-25,0 0,0 25,-25-25,25 25,-25-25,24 25,-24-24,0-1,0 0,-24 25,24 25,0 0,24-25,1 0,0 0,0 0,0 0,-1-25,1 25</inkml:trace>
  <inkml:trace contextRef="#ctx0" brushRef="#br0" timeOffset="85568.03">4266 17735,'0'0,"0"25,25-25,0 0,0 0,0 0,-1-25,1 25,0 0,0 0,0-24,-1 24,1 0,0 0,0 0,0-25,-1 25,1 0,0 0,0 0</inkml:trace>
  <inkml:trace contextRef="#ctx0" brushRef="#br0" timeOffset="85746.92">4465 17859,'0'0,"0"25,25-25,-1 0,1-25,0 25,0 0,0 0,-1-24,1 24,25 0,-25-25,-1 25,26-25</inkml:trace>
  <inkml:trace contextRef="#ctx0" brushRef="#br0" timeOffset="86590.69">6350 17413,'-25'0,"25"-25,0 0,-25 25,25-25,-24 25,-1 25,0-25,0 25,0 0,25 0,-24-1,-1 1,0 0,25 0,-25 0,25 24,-25-24,25 0,0 0,0 0,0-1,0 1,25-25,0 0,0 0,0 0,-1-25,1 25,0-24,0-1,0 25,-25-25,24 25,-24 25,0 0,0-1,25 1,-25 0,25-25,0 0,0 0,-1 0,1 0,0 0,0 0,0 0,-1-25,-24 0,25 25,0-24,0-1,0 0,-25 0,24 0,-24 1,0-1,0 0,0 0,0 0,-24 25,24-25,-25 1,0 24,25-25,-25 25,0 0,25-25,-24 25</inkml:trace>
  <inkml:trace contextRef="#ctx0" brushRef="#br0" timeOffset="86863.81">6896 17512,'0'0,"0"25,0 0,0 0,0-1,-25 1,25 0,0 0,0 0,25-1,-25 1,25 0,-1 0,1 0,0-25,-25 24,25-24,0 0,-1 0,1 0,-25-24,0-1,0 0,0 0,-25 25,1-25,-1 1,0 24,0-25,0 25,1-25,-1 25,25-25</inkml:trace>
  <inkml:trace contextRef="#ctx0" brushRef="#br0" timeOffset="87078.9">7342 17388,'0'25,"25"-50,0 25,0 0,-1 0,-24-25,25 25,0 0,0 0,24 0,-24-25,0 25,25 0,-26-24,26 24,0 0</inkml:trace>
  <inkml:trace contextRef="#ctx0" brushRef="#br0" timeOffset="87318.9">8037 17090,'25'0,"-25"25,24 0,1 0,-25 0,0-1,25 1,0 0,-25 25,25-26,-25 1,0 0,24 25,-24-26,25 1,-25 0,0 0,0 0,25 0,-25-1</inkml:trace>
  <inkml:trace contextRef="#ctx0" brushRef="#br0" timeOffset="87591.37">8384 17190,'0'-25,"-25"25,0 25,1-25,-1 24,0 1,0 0,25 0,0 0,0-1,0 1,0 0,25 0,-25 0,25-25,0 24,-1 1,1-25,0 0,0 25,0-25,-1 0,26 0</inkml:trace>
  <inkml:trace contextRef="#ctx0" brushRef="#br0" timeOffset="87886.96">8682 17289,'0'25,"0"-1,0 1,0 0,24-25,-24 25,0 0,25-1,-25 1,0 0,25 0,0 0,0 0,-1-1,1-24,0 0,0 0,0-24,-25-1,24 0,-24 0,0 0,0 0,25 1,-25-1,0-25,0 25,-25 1,25-26,0 25,0-24,-24 24,24 0,0 0,0 0,0 1</inkml:trace>
  <inkml:trace contextRef="#ctx0" brushRef="#br0" timeOffset="88318.56">9178 17363,'0'0,"0"25,0 0,25-25,-25 25,24-1,-24 1,25-25,-25 25,0 0,0 0,25-25,-25 25,0-1,0 1,0 0,0 0,-25-25,25 25,-25-1,25 1,-24 0,-1 0,25 0,-25-1,25 1,0 0,0 0,0 0,0-1,25-24,-25 25,25-25,-1 0,1-25,0 25,0-24,0-1,-1 25,1-25,0 0,0 0,-25 1,0-1,25 25,-25-25,0 0,-25 0,25 50,0 0,25-25,-25 25,24-25,1 25,0-25</inkml:trace>
  <inkml:trace contextRef="#ctx0" brushRef="#br0" timeOffset="95198.66">17512 1439,'-25'0,"25"24,25-24,0 0,-25-24,25 24,0 0,-1 0,1 0,0 0,25-25,-1 25,1 0,-1-25,26 25,-26 0,26-25,-1 25,1-25,24 25,-25-24,25 24,1 0,-1-25,0 25,0 0,1-25,24 25,-25 0,25 0,0-25,-25 25,25 0,0 0,0 0,0-25,0 25,0 0,0 0,0 0,0 0,0-24,0 24,0 0,0 0,-24 0,-1 0,0 0,0 24,-24-24,24 0,-49 0,24 0,-24 25,-1-25,1 0,-25 0,-1 25</inkml:trace>
  <inkml:trace contextRef="#ctx0" brushRef="#br0" timeOffset="96298.78">18033 8880,'-25'0,"25"-25,25 25,0-25,0 25,-1 0,1 0,0 0,0 0,0 0,-1 0,26 0,-25 0,24 0,-24 0,25 0,-1 0,1 0,25 0,-26-24,26 24,-1 0,0 0,1 0,-1 0,25 0,-24-25,24 25,0 0,0 0,1 0,24 0,-25 0,25 0,-25 0,25 0,0 0,-25 0,25 0,0 0,1-25,-1 25,24 0,-24 0,0 0,0 0,0-25,0 25,1 0,-1 0,-25-25,25 25,-25 0,25 0,-25-24,0 24,1 0,-26 0,1-25,-1 25,-24 0,-1 0,1-25,-25 25</inkml:trace>
  <inkml:trace contextRef="#ctx0" brushRef="#br0" timeOffset="97530.73">20439 1265,'0'25,"-25"0,25-1,-25 26,1-25,24 0,-25-1,0 1,0 0,0 0,25 0,-24-1,-1 1,0 0,0 0,25-50,0 0,25 25,-25-25,0 1,25-1,-25 0,25 0,-25 0,24 1,1-1,-25 0,25 0,0 0,-25 1,25 24,-25-25,24 25,1 0,-25 25,25-1,-25 1,0 0,25 0,-25 0,25-25,-25 24,24 1,-24 0,25 0,0 0,0-1,-25 1,25-25,-1 25</inkml:trace>
  <inkml:trace contextRef="#ctx0" brushRef="#br0" timeOffset="98591.16">20513 1612,'0'0,"-24"0,24 25,0 0,0 0,0 0,0-1,0 1,0 0,0 0,0 0,0-1,0 1,0 0,0 0,0 0,0-1,0 1,0 0,0 0,0 0,0-1,0 26,0-25,0 0,0-1,24 1,-24 25,0-25,0-1,0 26,0-25,0 0,0-1,0 1,0 25,0-25,0-1,0 1,0 0,0 0,0 0,0 0,0-1,0 1,0 0,0 0,0 0,25-1,-25 1,0 0,0 0,0 0,0 24,0-24,0 0,0 24,0-24,0 25,0-25,0 24,0 1,0-25,0 24,0-24,0 25,25-26,-25 26,0 0,0-26,0 26,0-25,25 25,-25-26,0 26,0 0,0-1,0-24,0 25,0-1,0-24,-25 25,25-1,0-24,0 25,-25-26,25 26,0-25,0 24,0 1,0-25,0 24,0 1,0-25,0 24,0 1,0 0,0-1,-25 1,25 0,0-1,0 1,0-1,0 1,0 0,0-1,0 1,0-1,0 1,0 24,0-24,0 0,0-1,0 1,0-1,0 1,0 0,0-1,0-24,0 25,0-1,0 1,0 0,0-1,0 1,0-1,0 1,0 0,0-1,0 1,0-1,0 26,0-26,0 1,0 0,0 24,0-24,0-1,0 26,0-26,0 1,0 0,0-1,0 1,0-1,0 1,0-25,0 24,0-24,0 25,0-25,0-1,0 1,0 0,0 0,0 0,0-1,0 1,0 0,0 0,25 0,-25-1,0 1,0 0,0 0,0 0,0-1,0 1,0 0,0 0,0 0,0-1,0 1,25 0,-25 0,0 0,0 0,0-1,0 1,25 0,-25 0,0 0,0-1,0 1,25 0,-25 0,0 0,0-1,0 1,0 0,0 0,0 0,0-1</inkml:trace>
  <inkml:trace contextRef="#ctx0" brushRef="#br0" timeOffset="99478.67">21729 4316,'0'0,"0"-25,0 0,0 1,-25 24,25-25,0 0,-25 25,0 0,1 0,24 25,-25 0,0-1,0 1,0 0,25 0,-24 0,-1 24,0-24,0 25,25-26,-25 26,25-25,0 0,0 24,0-24,0 0,0 0,25-1,0-24,0 0,0 0,-1 0,26 0,-25-24,0 24,-1-25,1 25,0-25,0 0,0 25,0-25,-25 1,0 48,24-24,-24 25,0 0,25-25,0 25,0-25,0 0,-1 0,1 0,0 0,0 0,0 0,-1 0,1-25,0 25,-25-25,25 0,0 25,-1-24,-24-1,0 0,25 0,-25 0,0 1,0-1,-25 0,25 0,-24 0,-1 1,25-1,-25 25,25-25,0 0,0 0</inkml:trace>
  <inkml:trace contextRef="#ctx0" brushRef="#br0" timeOffset="99747.54">22523 4217,'0'0,"0"25,0-1,-25-24,25 25,-25-25,25 25,-25 0,25 0,-25-1,25 1,-24 0,24 0,0 0,0-1,24 1,1 0,0-25,0 0,0 0,-1 0,1 0,0-25,0 25,0 0,-25-25,24 1,-24-1,0 0,0 0,-24 25,-1-25,0 25,0-24,0 24,1-25,-1 25,0 0,-25-25,26 25,-1 0</inkml:trace>
  <inkml:trace contextRef="#ctx0" brushRef="#br0" timeOffset="101690.75">18058 5655,'0'-24,"0"48,-25 1,25 0,-25 0,25 0,-25-1,25 1,-24 0,-1 0,25 0,-25 0,25-1,0 1,-25-25,25 25,0 0,0-50,0 0,25 25,-25-25,0 1,25-1,-25 0,25 0,-25 0,0 0,24 1,-24-1,0-25,25 25,-25 1,0-1,0 0,25 0,-25 0,25 1,-25-1,25 25,-1 0,1 0,0 0,0 25,0-1,-25 1,24-25,-24 25,0 0,25 0,-25-1,25 1,-25 0,25 0,0 0</inkml:trace>
  <inkml:trace contextRef="#ctx0" brushRef="#br0" timeOffset="102798.84">18132 5531,'0'0,"0"-24,0 48,0 1,0 0,0 0,0 0,25-25,-25 24,0 1,0 0,0 0,25 0,-25-1,0 1,0 0,25 0,-25 0,0 0,0-1,0 1,0 0,0 0,0 0,0-1,0 1,0 0,24 0,-24 0,0-1,0 1,0 0,0 0,0 0,0-1,0 1,25 0,-25 0,0 0,0-1,0 1,0 0,0 0,25 0,-25-1,0 1,0 0,25 25,-25-26,0 1,0 0,0 0,0 0,25-1,-25 1,0 0,0 25,0-25,0-1,0 1,0 0,0 25,24-26,-24 1,0 0,0 25,0-26,0 1,0 0,0 0,0 24,0-24,0 0,25 0,-25 0,0-1,0 1,25 25,-25-25,0-1,0 1,0 0,0 0,25 0,-25-1,0 26,0-25,0 0,0-1,0 1,0 0,25 0,-25 0,0-1,0 1,0 0,0 0,24 0,-24 0,0-1,0 1,0 0,0 0,25-25,-25 25,0-1,0 1,0 0,0 0,0 0,0-1,0 1,0 0,0 0,0 0,0-1,0 1,0 0,25-25,-25 25,0 0,0-1,0 1,0 0,0 0,0 0,0-1,25-24,-25 25,0 0,0 0,25-25</inkml:trace>
  <inkml:trace contextRef="#ctx0" brushRef="#br0" timeOffset="109016.62">4762 446,'0'0,"-24"-24,24-1,-25 25,25-25,-25 25,0 0,0 0,1 25,-1 0,0-25,25 24,-25-24,0 25,25 0,-24 0,24 0,-25 0,0-1,25 26,-25-25,25 0,0 24,0-24,0 0,0 0,0-1,0 1,0 0,25-25,-25 25,25-25,0 0,-1-25,1 0,0 0,0 1,0-26,-1 25,1 0,0 1,-25-1,25 0,-25 0,25 25,-25 25,0 0,0 0,0-1,0 1,24 0,-24 0,25 0,-25-1,25 1,0-25,-25 25,25-25,0 0,24-25,-24 25,0-25,0 1,24-1,-24 0,0 0,0 0,24-24,-24 24,0-25,0 26,-1-1,-24 0,25-25,-25 25,25 25,-25-24,0-1,0 0,-25 25,25-25,-25 25,25-25,-24 25,-1 0,0 0,25 25</inkml:trace>
  <inkml:trace contextRef="#ctx0" brushRef="#br0" timeOffset="109625.05">5507 1091,'0'-24,"-25"24,25-25,-25 25,25-25,-25 25,0 0,25-25,-24 25,24 25,-25-25,0 25,0 0,0-1,1 1,-1 0,0 0,25 0,-25-1,25 1,-25 0,25 0,0 0,25-25,-25-25,25 25,0-25,0 0,-1 25,-24-25,25 1,-25-1,25 25,-25-25,0 0,0 50,0 0,0 0,25-1,-25 1,25 0,-1-25,-24 25,25-25,0 0,0 0,0 0,-25-25,24 25</inkml:trace>
  <inkml:trace contextRef="#ctx0" brushRef="#br0" timeOffset="110088.9">5631 1017,'-25'0,"25"-25,-25 25,25 25,0 0,0 0,0-1,0 1,0 0,25 0,-25 0,25-1,-25 1,24-25,-24 25,25-50,-25 0,0 1,0-1,0 0,-25 25,25-25,25 50,0-25,0 0,0 0,-1 0,-24-25,25 25,0 0,-25-25,25 25,-25-24,0 48,0 1,0 0,25-25</inkml:trace>
  <inkml:trace contextRef="#ctx0" brushRef="#br0" timeOffset="110504.68">6300 645,'25'0,"0"0,-25-25,25 25,0 0,-1 0,1 0,0 0,0 0,-25-25,25 25,-1 0,1 0</inkml:trace>
  <inkml:trace contextRef="#ctx0" brushRef="#br0" timeOffset="110748.62">6375 769,'25'0,"-1"0,1 0,0 0,0 0,0 0,-1-25,1 25,0 0,0 0,0 0,-1-25,1 25</inkml:trace>
  <inkml:trace contextRef="#ctx0" brushRef="#br0" timeOffset="111384.28">7045 372,'0'-25,"0"0,-25 25,25 25,0 0,-25 0,25 0,0-1,0 1,-25 0,25 0,0 0,0 0,0-1,0 1,0 0,0 0,25-25,-25 25,25-25,-25-25,25 25,-1-25,-24 0,25 0,-25 1,25 24,-25-25,0 50,25-25,-25 24,25-24,-1 25,1 0,0-25,0 25,0-25,-1 0,-24-25,25 25,-25-25,25 25,-25-25,0 1,0-1,0 0,0 0,0 0,0 0,-25 1,25-1,-25 25,1-25</inkml:trace>
  <inkml:trace contextRef="#ctx0" brushRef="#br0" timeOffset="111660.55">7516 322,'0'25,"25"-25,-25 25,0 0,0 0,0-1,0 1,0 0,0 0,0 0,0 24,0-24,0 0,0 0,0 24,0-24,0 0,0 0,0 0,24-1,-24 1,0 0,25-25,-25 25,25-25,0 0,0 0,-1 0,1 0,0 0,0 0,24-25,-24 25,0-25</inkml:trace>
  <inkml:trace contextRef="#ctx0" brushRef="#br0" timeOffset="111880.9">8062 620,'0'0,"24"0,1 0,0 0,0-25,0 25,-1 0,1 0,0-24,25 24,-26 0,26 0,-25-25,0 25,24 0</inkml:trace>
  <inkml:trace contextRef="#ctx0" brushRef="#br0" timeOffset="112092.5">8334 347,'0'0,"0"25,0 0,0 0,25-1,-25 1,25 25,-25-25,25 0,-25-1,25 1,-25 25,0-25,24 24,-24-24,25 25,-25-26,0 26,25-25,-25 24</inkml:trace>
  <inkml:trace contextRef="#ctx0" brushRef="#br0" timeOffset="112328.47">8706 496,'0'-25,"25"0,-25 50,25-25,-25 25,0 0,0 0,25 0,-25-1,0 1,0 0,0 25,0-26,-25 26,25 0,0-26,-25 26,25-25,0 0,0 24,0-24,0 0</inkml:trace>
  <inkml:trace contextRef="#ctx0" brushRef="#br0" timeOffset="112580.57">8880 595,'0'-24,"-25"24,0 24,25 1,-24 0,24 0,0 0,0-1,0 1,0 0,0 0,0 0,0-1,0 1,0 0,24 0,-24 0,25-1,0 1,0 0,0-25,-1 25,1-25,0 25,0-25,0 0,0 0,-1 0,1 0,0 0</inkml:trace>
  <inkml:trace contextRef="#ctx0" brushRef="#br0" timeOffset="112968.54">9203 670,'0'0,"0"-25,0 0,0 50,0 0,0 0,0-1,0 1,0 0,0 0,0 0,24-1,-24 1,0 0,25-25,-25 25,25-25,-25 25,25-25,0 0,-1-25,-24 0,0 0,25 25,-25-25,0 1,0-1,0 0,0-25,0 26,0-1,0 0,0 0,0 0,0 1,0-1,0 0,0 0</inkml:trace>
  <inkml:trace contextRef="#ctx0" brushRef="#br0" timeOffset="113176.34">9426 322,'0'0,"0"-24,0-1,25 25,-1 0,1 0,0 0,0 0,-25 25,25-25,-25 24,0 1,0 0,0 0,-25 0,25-1,-25 1</inkml:trace>
  <inkml:trace contextRef="#ctx0" brushRef="#br0" timeOffset="128812.15">16346 5978,'0'-25,"0"0,-25 25,1 0,-1 0,25 25,-25 0,0 0,0 0,1-1,24 1,-25 0,0 0,25 0,0-1,0 1,0 0,0 0,25-25,0 0,-1 0,1 0,0-25,0 25,0 0,-1 0,1 0,0 0,0 0,-25 25,25-25,0 25,-1-1,-24 1,25-25,0 25,0-25,0-25,-1 25,1-25,-25 1,25 24,-25-25,25 0,-25 0,25 0,-25 1,0-1,0 0,0 0,0 0,-25 1,25-1,-25 25,25-25,0 0</inkml:trace>
  <inkml:trace contextRef="#ctx0" brushRef="#br0" timeOffset="129057.4">16842 5928,'0'0,"0"25,0 0,0 0,25-25,-25 25,0-1,0 1,0 0,0 0,0 0,0-1,0 1,0 0,0 0,0 0,25-25,-25 24,25-24,0 0,-1-24,1 24,25 0,-25-25,24 25</inkml:trace>
  <inkml:trace contextRef="#ctx0" brushRef="#br0" timeOffset="130680.34">19323 8632,'0'0,"0"25,-25-25,25 25,0-50,0 0,0 0,0 0,0 1,0-1,0 0,0 0,0 0,0 1,0-1,-25 25,25-25,0 0,0 0,0 1,-25-1,25-25,0 25,0 1,0-1,-24 0,24-25,0 26,0-1,-25-25,25 25,0 0,0-24,0 24,0-25,-25 26,25-1,0-25,0 25,-25 1,25-26,0 25,0 0,0 1,-25-1,25-25,0 25,0 1,-24-1,24-25,0 25,0 1,0-26,0 25,-25-24,25 24,0-25,0 25,0-24,0-1,0 25,0-24,0 24,-25-25,25 25,0 1,-25-26,25 25,0-24,0 24,-25 0,25-25,0 26,-24-26,24 25,0-24,-25-1,25 25,0-24,-25-1,25 25,0-24,-25-1,25 0,-25 26,25-26,0 0,0 26,-24-26,24 0,0 1,-25 24,25-25,-25 1,25-1,-25 0,25 1,-25-1,1 1,24-1,-25 0,0 1,25-1,-25 1,25 24,-25-25,1 1,24-1,-25 25,0-24,25-1,-25 0,25 25,-25-24,25 24,-25-25,25 26,0-26,-24 25,24 0,-25 1,25-1,0 0,-25 0,25 0,0 1,0-1,0 0,0 0,-25 0,25 1,0-1,0 0,0 0,0 0,0 1,0-1,0 0,0 0,-25 25,1 25,24 0,-25-25,25 25,-25-1,25 1,0 0,-25 0,25 0,0-1,0 1,0 0,0-50,0 0,25 25,-25-24,25-1,-25 0,25 25,-1-25,-24 0,25 1,0-1,-25 0,25 0,-25 50,0 0,25-25,-25 25,24-1,-24 1,25 25,-25-25,25-1,-25 1,25 0,0 0,0 0,-1-1,1 1</inkml:trace>
  <inkml:trace contextRef="#ctx0" brushRef="#br0" timeOffset="131452.01">16718 3646,'-24'25,"-1"-25,25 25,-25-25,25 25,-25 0,25-1,-25-24,25 25,-24 0,24 0,0 0,24-25,1 0,0 0,0-25,0 25,-1-25,1 25,0 0,-25 25,0 0,25-1,0 1,-25 0,24 0,1-25,0 25,0-25,0 0,-1 24,1-24,25 0,-25-24,-1 24,26-25,-25 25,0-25,-1 25,1-25,0 0,0 25,-25-24,25-1,-25 0,0 0,0 0,-25 1,0-1,0 0,0 25,1-25,-1 25,0 0,0 0,0 0</inkml:trace>
  <inkml:trace contextRef="#ctx0" brushRef="#br0" timeOffset="131837.29">17462 3969,'-24'0,"24"25,0-1,-25 1,25 0,0 0,0 0,-25-1,25 1,0 0,-25 0,25 0,0-1,0 1,0 0,-25-25,25 25,25 0,0-50,0 25,0-25,-1 25,1 0,0-25,0 25,0-25</inkml:trace>
  <inkml:trace contextRef="#ctx0" brushRef="#br0" timeOffset="132941.34">17810 4316,'0'-25,"-25"25,25-25,-25 25,25 25,0 0,0 0,0 0,0-1,0 1,0 0,0 25,0-26,25 1,-25 25</inkml:trace>
  <inkml:trace contextRef="#ctx0" brushRef="#br0" timeOffset="134530.29">20141 8632,'0'0,"0"25,0-50,-24 0,24 0,0 1,-25 24,25-25,0 0,0 0,0 0,0 1,-25-1,25 0,0 0,0 0,0-24,0 24,-25 0,25-24,0 24,0-25,0 1,0 24,0-25,0 0,0 26,-25-26,25 0,0 1,0-1,0 25,0-24,0-1,0 1,0-1,0 25,0-24,0-1,0 0,0 1,0-26,0 26,0-1,0 1,25-1,-25 0,0 1,0-1,0 25,0-24,-25-1,25 0,0 1,-24-1,24 1,0-1,-25 0,25 1,-25-1,25 1,-25-1,25 0,-25-24,25 24,-24 1,24-1,-25 1,25-26,-25 25,25 1,-25-26,25 26,-25-26,25 26,-24-26,24 26,-25-26,25 26,-25-1,0 1,25-1,-25 0,1 1,24 24,-25-25,0 1,0-1,0 25,25-24,-25 24,1-25,24 25,-25 1,25-26,-25 25,25 0,-25 1,25-1,-25 0,25 0,0 0,-24 1,24-1,0-25,0 25,0 1,0-1,0 0,0-25,0 26,0-1,0-25,24 25,-24-24,0 24,0-25,0 26,0-26,25 25,-25-24,0 24,0 0,0 0,0-25,0 26,0-1,0 0,0 0,25 0,-25 1,0-1,0 0,0 0,0 0,0 1,0-1,0 0,0 50,-25-25,25 25,-25-25,1 24,24 1,-25 0,0 0,0 0,0-1,1 1,24 0,-25 0,0 0,25-1,-25 1,25 0,0-50,0 0,0 1,25 24,-25-25,0 0,25 25,-25-25,0 0,25 25,-25 25,24-25,-24 25,25 0,-25 0,25-1,0 26,-25-25,25 0,-1 0,1-1,0 1,25-25,-26 25</inkml:trace>
  <inkml:trace contextRef="#ctx0" brushRef="#br0" timeOffset="135266.51">17264 2853,'0'0,"0"-25,-25 25,0 0,1 25,-1-25,0 24,0 1,0 0,1 0,-1 0,25-1,25-24,-1 0,1 0,0 0,0 0,-25 25,0 0,0 0,25 0,-25-1,24 1,-24 0,25-25,0 0,0 25,0-25,-1 0,1 0,0 0,0-25,0 25,24-25,-24 25,-25-25,25 25,0-24,0-1,-1 0,-24 0,0 0,0 1,0-1,0 0,0 0,-24 25,24-25,-25 25,0 0</inkml:trace>
  <inkml:trace contextRef="#ctx0" brushRef="#br0" timeOffset="135555.34">17810 2877,'0'25,"0"0,0 0,-25 0,25-1,0 1,0 0,-25 0,25 0,0-1,0 1,0 0,0 0,0 0,25-25,0 0,0 0,-25-25,24 25,1 0,0-25,0 25,0 0,-1-25,1 25</inkml:trace>
  <inkml:trace contextRef="#ctx0" brushRef="#br0" timeOffset="136003.26">18083 2977,'-25'0,"25"24,0 1,0 0,0 0,0 0,0-1,0 1,0 0,0 0,0 0,0-1,0 1,0 0,0 0,0 0,25-25,-1 0,-24-25,25 25,-25-25,25 25,-25-25,25 25,0-25,-25 1,24-1,-24 0,25 25,0 25,-25 0,0-1,0 1,25-25,0 0,-1 0,1 0,0 0</inkml:trace>
  <inkml:trace contextRef="#ctx0" brushRef="#br0" timeOffset="136398.18">19174 3249,'0'-24</inkml:trace>
  <inkml:trace contextRef="#ctx0" brushRef="#br0" timeOffset="136553.97">19199 3101,'-25'-25,"0"25,25-25,-25 0</inkml:trace>
  <inkml:trace contextRef="#ctx0" brushRef="#br0" timeOffset="136681.25">19224 2927,'0'-25,"-25"25,25-25,-25 25,25-24</inkml:trace>
  <inkml:trace contextRef="#ctx0" brushRef="#br0" timeOffset="136798.04">19199 2704,'0'0,"-25"0,25-25</inkml:trace>
  <inkml:trace contextRef="#ctx0" brushRef="#br0" timeOffset="136925.25">19323 2480,'-25'0,"0"-24</inkml:trace>
  <inkml:trace contextRef="#ctx0" brushRef="#br0" timeOffset="137097.25">19447 2332,'-25'-25,"0"0,0 25,25-25,-24 25</inkml:trace>
  <inkml:trace contextRef="#ctx0" brushRef="#br0" timeOffset="138141.21">19496 1786,'0'-25,"0"0,0 1,0-1,0 50,0-1,-24-24,-1 25,25 0,-25-25,25 25,-25 0,0-1,1 1,-1-25,25 25,0-50,0 0,0 1,25 24,-25-25,0 0,24 0,-24 0,25 1,-25-1,0 0,25 0,-25 0,25 0,-25 1,25-1,-1 25,1 0,-25 25,0-1,25-24,-25 25,25 0,0 0,-25 0,25 0,-1-1,1 1,-25 0,25-25,-25 25</inkml:trace>
  <inkml:trace contextRef="#ctx0" brushRef="#br0" timeOffset="139644.81">19546 1736,'25'0,"-25"25,25 0,-25 0,25-25,-25 25,0-1,24 1,-24 0,0 0,0 0,0-1,0 1,0 0,25 0,-25 0,0-1,0 1,0 0,25-25,-25 25,0 0,0-1,0 1,0 0,0 0,0 0,25-1,-25 1,0 0,0 0,0 0,0-1,0 1,0 0,0 0,0 0,25-1,-25 1,0 0,0 0,0 0,0 0,0-1,24-24,-24 25,0 0,0 0,0 0,0-1,25-24,-25 25,0 0,0 0,0 0,25-25,-25 24,0 1,0 0,0 0,25 0,-25-1,0 1,0 0,0 0,0 0,0-1,0 1,0 0,0 0,0 0,0-1,0 1,0 0,0 0,0 0,0-1,0 1,0 0,0 0,0 0,0-1,0 1,0 0,0 0,0 0,0 0,25-1,-25 1,0 0,0 0,0 0,0-1,0 1,0 0,0 0,0 0,0-1,0 1,0 0,0 0,0 0,0-1,0 1,0 0,0 0,0 0,0-1,0 1,0 0,0 0,0 0,0-1,0 1,0 0,0 0,0 0,0-1,0 1,0 0,0 0,0 0,0-1,0 1,0 0,0 0,0 0,0-1,0 1,0 0,0 0,0 0,0 0,0-1,0 1,0 0,0 0,0 0,0-1,24-24,-24 25,0 0,0 0,0 0,0-1,0 1,0 0,0 0,0 0,0-1,0 1,0 0,0 0,0 0,0-1,0 1,0 0,0 0,0 0,0-1,0 1,0 0,25 0,-25 0,0-1,0 1,0 0,0 0,0 0,0-1,0 1,0 0,0 0,0 25,0-26,0 1,0 0,0 25,0-26,25 1,-25 25,0-25,0 24,0-24,0 25,0-26,0 26,0 0,0-1,0-24,0 25,0-1,0 1,0-1,0 1,0 0,0-1,0 1,0 0,0-1,0 26,0-26,0 26,0-26,0 26,0-1,0 0,0-24,-25 24,25 1,0 24,-25-25,25 1,0-1,0 26,0-26,0 0,0 1,0 24,0-25,0 1,0-1,0 1,25-1,-25 0,0-24,0 24,0 1,0-25,25-1,-25 26,0-26,0 1,25-1,-25 1,0 0,25-1,-25 1,0-25,0 24</inkml:trace>
  <inkml:trace contextRef="#ctx0" brushRef="#br0" timeOffset="141092.21">19372 1612,'0'25,"-24"-25,-1 0,25 25,0 0,25 0,-1-25,1 0,0 24,0-24,0 0,-1 0,-24-24,-24 24,-1 0,25 24,-25-24,0 0,0 0,50 0,0 0,0 0,0 0,-1-24,1 24,0 0,0 0,-50 0,0 0,0 0,1 0,24 24,-25-24,0 0,0 0,50 0,-25-24,25 24,0 0,-1 0,1 0,-25-25,25 25,0 0,0 0,0 0,-1 0,1 0,-25-25,25 25,0 0,-25 25,-25-25,0 0,0 0,1 25,-1-25</inkml:trace>
  <inkml:trace contextRef="#ctx0" brushRef="#br0" timeOffset="155355.99">18132 1687,'0'-25,"0"0,-25 25,25-25,0 0,-24 25,-1 0,25 25,-25-25,25 25,-25 0,0 0,1 0,24-1,-25 1,0 0,25 0,0 0,25-25,0 0,-25-25,24 25,1 0,-25 25,25-25,-25 24,0 1,25-25,-25 25,25 0,-1-25,1 0,0 0,0 0,0 0,-1 0,1-25,0 25,0 0,0-25,-1 0,1 25,0-24,0-1,0 0,-25 0,24 0,-24 1,0-1,0 0,0 0,0 0,0 0,0 1,0-1,-24 25,24-25,-25 25,25 25</inkml:trace>
  <inkml:trace contextRef="#ctx0" brushRef="#br0" timeOffset="155777.01">18579 1910,'0'-25,"0"50,0 0,0 0,0-1,0 1,-25 0,25 0,0 0,0-1,0 1,0 0,25 0,0-25,-1-25,1 25,0 0,0-25,0 25,-1 0,1 0</inkml:trace>
  <inkml:trace contextRef="#ctx0" brushRef="#br0" timeOffset="156287.97">18926 1910,'0'25,"0"0,0-1,0 1,0 0,0 0,0 0,0-1,0 1,25-25,-25 25,-25-25,0 0,25 25,-25-25,1 25,-1-1,25 1,-25 0,25 0,0 0,0-1,25-24,0-24,-1 24,1-25,0 25,-25-25,25 25,-25-25,25 0,-1 1,-24-1,0 0,0 50,0 0,0-1,25-24,0 0,0 0,0 0,-1 0</inkml:trace>
  <inkml:trace contextRef="#ctx0" brushRef="#br0" timeOffset="156419">19348 2034,'0'-25</inkml:trace>
  <inkml:trace contextRef="#ctx0" brushRef="#br0" timeOffset="158749.65">18132 5308,'0'0,"0"25,-25-25,25 25,-24 0,24-1,0 1,0 0</inkml:trace>
  <inkml:trace contextRef="#ctx0" brushRef="#br0" timeOffset="159455.06">17859 5804,'0'-25,"25"25,-25-24,0-1,25 25,-25-25,0 0,25 0,-25 1,0-1,0 0,0 0,25 25,-25-25,0 1,0-1</inkml:trace>
  <inkml:trace contextRef="#ctx0" brushRef="#br0" timeOffset="159878.91">18579 3696,'0'0,"0"-50,25 25,-25 1</inkml:trace>
  <inkml:trace contextRef="#ctx0" brushRef="#br0" timeOffset="160022.07">18678 3423,'174'-446,"-348"892,372-917,-173 421,0 25,0 1,-25-26,25 25,-1 0,-24 1,25-1,0-25,-25 25,25 0,-25-24,25 24,-25-25</inkml:trace>
  <inkml:trace contextRef="#ctx0" brushRef="#br0" timeOffset="160136.94">19273 2059,'223'-496,"-446"992,471-1042,-223 521,0 0,-25 1,25-1,-25 0,25 25</inkml:trace>
  <inkml:trace contextRef="#ctx0" brushRef="#br0" timeOffset="-165737.1">16644 10716,'0'0,"-25"24,0 1,1 0,24 0,-25 0,0 24,0-24,0 25,1-26,-1 26,25-25,-25 0,0-1,25 1,-25-25,25 25,0-50,0 0,0 1,25-1,0-25,-25 25,25-24,-25 24,25-25,-1 26,-24-26,25 25,0-24,0 24,-25 0,25 0,-25 0,24 1,-24-1,25 25,0 0,-25 25,0-1,25 1,-25 0,0 0,0 0,25-1,-25 1,0 0,0 0,24 0</inkml:trace>
  <inkml:trace contextRef="#ctx0" brushRef="#br0" timeOffset="-164914.12">16644 10716,'0'-25,"0"50,0-1,25-24,-25 25,0 0,25-25,-25 25,0 0,0-1,0 1,24 0,-24 0,0 0,0-1,0 1,0 0,0 0,25 0,-25-1,0 1,0 0,0 0,0 0,25 0,-25-1,0 1,0 0,25 0,-25 0,0-1,0 26,0-25,0 0,25-1,-25 1,0 0,0 0,0 0,0-1,24 1,-24 0,0 25,0-26,0 1,0 0,0 25,0-26,0 26,0-25,0 24,0-24,0 25,0-25,0 24,0-24,0 25,0-25,0 24,0-24,0 0,0 24,0-24,0 25,0-1,0-24,0 25,0-25,0 24,0 1,0-1,0-24,0 25,-24-1,24 1,0-25,0 24,0 1,0-25,0 24,0 1,0 0,0-1,0 1,-25-25,25 24,0 1,0 0,0-1,0 1,0-1,0-24,0 25,0-1,0-24,0 25,0-25,0 24,0-24,0 0,0 0,0 24,0-24,0 0,0 0,0-1,0 1,0 0,0 0</inkml:trace>
  <inkml:trace contextRef="#ctx0" brushRef="#br0" timeOffset="-163821.12">16942 14139,'-25'0,"0"0,50 24,0-24,-1 0,1 0,0-24,0 24,24 0,-24 0,0 0,25 0,-26-25,26 25,0 0,-26 0,26 0,0 0,-1 0,1 0,0 0,-1 0,1-25,24 25,-24 0,-1 0,26 0,-26 0,26 0,-1 0,-24-25,24 25,1 0,-26 0,26 0,-1-25,1 25,-26 0,26 0,-1 0,-24 0,24 0,0 0,-24 0,24 0,-24 0,0 0,24 0,-24 0,-1 0,1 0,24 0,-24 0,0 0,-1 0,1 0,-1 0,1 0,0 0,-1 0,1 25,-1-25,26 0,-26 0,1 0,0 0,-1 0,1 0,-1 0,1 0,0 0,-1 25,1-25,-1 0,-24 0,25 0,0 0,-1 0,-24 0,25 0,-1 0,1 0,-25 0,24 0,1 0,-1 0,1 0,0 0,-1 0,1 0,-1 0,1 0,0 0,-1 0,1 0,24 0,-24 0,0 0,-1 0,1 0,24 0,-24 0,-1 0,1 0,0 0,-1 0,1 0,-1 0,1 0,24 0,-24 0,0 0,24 0,-24 0,-1 0,26 0,-26 0,26 0,-26 0,26 0,-26 0,26 0,-26 0,1 0,24 0,-24 0,0 0,-1 0,1 0,-1 0,1 0,0 0,-1 0,1 0,-1-25,1 25,-25 0,25-25,-26 25,26 0,-25-24,0 24,-1 0,1-25,0 25,0 0,-25-25,25 25,-25-25,0 0,-25 25,25-24,-25 24,25 24,25-24,0 25,-1 0,1-25,0 25,0-25,-25 25,25-25,-1 24,1-24,-25 25,25-25,-25 25,0 0,-25-25,0 25,1-25,-26 0,25 0,-24 0,-1 0</inkml:trace>
  <inkml:trace contextRef="#ctx0" brushRef="#br0" timeOffset="-161802.31">16173 11981,'-25'0,"0"0,25-25,-25 25,0 0,1 0,24 25,-25-25,25 24,0 1,-25-25,25 25,0 0,0 0,0-1,0 1,0 0,0 0,0 0,0 0,25-25,-25 24,25-24,-1 0,1-24,0-1,0 25,-25-25,25 25,-25-25,24 0,-24 0,0 1,0-1,0 0,0 50,0 0,0-1,0 1,0 0,0 0,25-25,0 25,0 0,0-25,-1 0,1 0,0-25,0 25,-25-25,25 25,-25-25,25 25,-25-25,0 0,0 1,24-1,-24 0,0 0,0 0,-24 1,24-1,-25 0,25 0,-25 25,0-25,0 1,0 24,1 0</inkml:trace>
  <inkml:trace contextRef="#ctx0" brushRef="#br0" timeOffset="-160778.18">21853 14784,'0'-25,"-25"25,25 25,0-1,0 1,0 0,0 0,0 0,0-1,0 1,0 25,0-25,0-1,0 1,0 0,0 0,0 0,0-1,0 1,0 0,25-25,-25 25,25 0,0-25,-1 24,1-24,0 0,0-24,0 24,-1 0,1-25,0 25,-25-25</inkml:trace>
  <inkml:trace contextRef="#ctx0" brushRef="#br0" timeOffset="-160534.18">21704 15056,'0'0,"-25"0,25-24,25 24,0 0,-25-25,25 25,0 0,-1 0,1 0,0 0,0 0,0 0,24 0,-24 0,0-25,0 25,24 0,-24-25,0 25,0 0,-1-25</inkml:trace>
  <inkml:trace contextRef="#ctx0" brushRef="#br0" timeOffset="-158854.16">16818 13196,'24'-25,"1"25,-25-25,25 25,-25-24,25 24,0 0,-25-25,24 25,1-25,0 25,0-25,0 25,-1-25,1 25,0-24,0 24,0-25,-1 25,26-25,-25 0,0 0,-1 25,26-24,-25-1,24 0,-24 0,0 0,25 1,-1-1,-24 0,25 0,-1 0,-24-24,25 49,-25-25,24 0,-24 0,0 25,0-24,-1-1,1 25</inkml:trace>
  <inkml:trace contextRef="#ctx0" brushRef="#br0" timeOffset="-157866.22">15553 13146,'0'0,"0"-24,0-1,0 0,-25 25,0 0,25-25,-25 25,0 0,25 25,-24-25,24 25,-25 0,25-1,0 1,0 0,-25-25,25 25,0 0,0 0,0-1,0 1,0 0,25-25,0 0,-1 0,1 0,-25-25,25 25,0-25,0 25,-25-24,24 24,-24 24,0 1,0 0,0 0,0 0,25-25,-25 24,25-24,-25 25,25-25,-25-25,25 25,-1-24,1-1,-25 0,25 0,-25 0,25 1,-25-1,0 0,0 0,25 0,-25 0,0 1,-25-1,25 0,-25 25,0 0</inkml:trace>
  <inkml:trace contextRef="#ctx0" brushRef="#br0" timeOffset="-157561.66">15949 13097,'0'25,"0"-1,0 1,0 0,0 0,0 0,0 0,0-1,0 1,0 0,0 0,0 0,0-1,-24 1,24 0,0 0,0 0,0-1,0 1,24-25,1-25,0 25,0-24,0 24,24-25,-24 0,0 25,24-25</inkml:trace>
  <inkml:trace contextRef="#ctx0" brushRef="#br0" timeOffset="-153782.18">17066 13122,'0'0,"24"-25,1 25,-25-25,25 25,0-25,0 25,-1-25,1 25,-25-24,25 24,0-25,0 0,-1 25,1-25,0 0,0 25,-25-24,25 24,-25-25,24 25,1 0,-25-25,25 25,-25-25,25 25,0 0,-25-25,25 25,-1-24,1 24,0-25,0 25,0 0,-25-25,24 25,1-25,0 25,-25-25,25 25,0 0,-25-24,24 24,-24-25,25 25,0-25,0 25,-25-25,25 25,-25-25,24 25,1-24,0 24,-25-25,25 25,0-25,-1 25,1-25,0 25,-25-25,25 25,0 0,-25-24,24 24,-24-25,25 25,0 0,0-25,0 25,-1-25,1 25,0 0,-25-25,25 25,0-24,-1 24,-24-25,25 25,0 0,-25-25,25 25,0 0,-25-25,25 25,-1-25,1 25,0-25,0 25,0-24,-1 24,-24-25,25 25,-25-25,25 25,0-25,0 25,-1-25,1 25,-25-24,25 24,0 0,-25-25,25 25,-25-25,24 25,1-25,0 25,-25-25,25 25,-25-24,25 24,-1 0,-24-25,25 25,0-25,0 25,-25-25,25 25,-25-25,24 25,1-24,0-1,0 25,-25-25,25 25,-1 0,-24-25,25 25,-25-25,25 25,0-24,0 24,-25-25,24 25,1 0,-25-25,25 25,0 0,0 0,-25-25,25 25,-1 0,-24-25,25 25,0 0,0 0,-25-24,25 24,-1 0,-24-25,25 25,0-25,0 25,-25-25,25 25,-1 0,-24-25,25 25,0 0,-25-24,25 24,0 0,-1-25,1 25,-25-25,25 25,0 0,0-25,-1 25,1 0,-25-25,25 25,0 0,0 0,-25-24,24 24,1 0,0-25,0 25,0-25,-1 25,-24-25,25 25,0 0,0-25,0 25,-25-25,24 25,1 0,-25-24,25 24,-25-25,25 25,0 0,-25-25,24 25,1 0,-25-25,25 25,0-25,0 25,-25-24,25 24,-1-25,1 25,-25-25,25 25,0-25,0 25,-25-25,24 25,1 0,-25-24,25 24,0-25,0 25,-1-25,1 25,0-25,0 25,-25-25,25 25,-1 0,-24-24,25 24,0-25,0 25,-25-25,25 25,-1 0,-24-25,25 25,0 0,-25-25,25 25,0-24,-1 24,-24-25,25 25,-25-25,25 25,0 0,-25-25,25 25,-1-25,1 25,-25-24,25 24,-25-25,25 25,0 0,-25-25,24 25,-24-25,25 25,0 0,-25-25,25 25,-25-24,25 24,0 0,-25-25,24 25,-24-25,25 25,-25-25,25 25,-50 0,25 25,-25-25,25-25,25 25,-25-25,-25 50,25 0,0 0,25-25,0-25,-25 0,-25 25,25 25,25-25,-50 0,0 25,25 0,0-50</inkml:trace>
  <inkml:trace contextRef="#ctx0" brushRef="#br0" timeOffset="-149590.25">22051 10393,'-24'0,"24"-25</inkml:trace>
  <inkml:trace contextRef="#ctx0" brushRef="#br0" timeOffset="-149446.26">22027 10567,'0'0,"0"25,-25-25,25 24,0 1</inkml:trace>
  <inkml:trace contextRef="#ctx0" brushRef="#br0" timeOffset="-149333.26">22051 11013,'0'0,"-24"25,24 0,0 0,0-1,-25-24,25 25,0 0</inkml:trace>
  <inkml:trace contextRef="#ctx0" brushRef="#br0" timeOffset="-149218.31">22051 11534,'0'0,"0"25,0 0,0 0,25-25</inkml:trace>
  <inkml:trace contextRef="#ctx0" brushRef="#br0" timeOffset="-149094.99">22126 12055,'0'25,"0"-50,0 75,0-26,0 1,0 0,0 0,0 0,25 0</inkml:trace>
  <inkml:trace contextRef="#ctx0" brushRef="#br0" timeOffset="-148977.32">22250 12750,'0'124,"0"-248,0 272,0-123,0 0,0 0,0 0,0-1,0 1</inkml:trace>
  <inkml:trace contextRef="#ctx0" brushRef="#br0" timeOffset="-148822.32">22324 13717,'0'0,"0"25,25 0,-25-1,0 1,0 0,0 0,0 0,0-1,0 1,0 0,0 0</inkml:trace>
  <inkml:trace contextRef="#ctx0" brushRef="#br0" timeOffset="-148701.75">22374 14263,'0'49,"0"-98,-25 98,25-24</inkml:trace>
  <inkml:trace contextRef="#ctx0" brushRef="#br0" timeOffset="-147251.32">16743 10641,'0'-25,"-25"25,25-24,0-1,-24 0,24 0,0 0,0 1,0-1,0 0,0 0,0 0,0 1,0-1,0-25,0 25,0-24,0 24,24-25,-24 1,0 24,0-25,25 1,-25 24,0-25,0 1,0-1,0 0,0 26,0-26,-25 0,25 1,0-1,-24 25,-1-24,25-1,-25 25,0-24,25 24,-25-25,25 26,-24-1,24 0,-25 0,25 0,0 1,0-1,0 0,0 0,0 0,0 0,0 1,0-1,0 0,0 50,0 0,-25-25,25 24,-25 1,25 0,-25-25,25 25,-24-25,24 25,-25 0,25-1,0-48,25 24,-25-25,24 25,1-25,0 0,0 0,0 25,-1-25,1 1,0-1,0 25,0 0,-1 0,1 25,-25-1,0 1,25-25,-25 25,25 0,-25 0,25 24,-25-24,24 0</inkml:trace>
  <inkml:trace contextRef="#ctx0" brushRef="#br0" timeOffset="-146838.82">16842 10443,'0'-25,"-24"25,-1-25,25 0,25 25</inkml:trace>
  <inkml:trace contextRef="#ctx0" brushRef="#br0" timeOffset="-146707.72">17115 10418,'0'0,"25"0,0 0,0 0</inkml:trace>
  <inkml:trace contextRef="#ctx0" brushRef="#br0" timeOffset="-146575.69">17686 10393,'0'25,"0"-50,25 50,-1-25,1 0,0 0,0 0,0 0</inkml:trace>
  <inkml:trace contextRef="#ctx0" brushRef="#br0" timeOffset="-146457.36">18355 10418,'0'0,"25"0,0 0,0 0,0 0</inkml:trace>
  <inkml:trace contextRef="#ctx0" brushRef="#br0" timeOffset="-146324.36">19100 10393,'0'0,"24"0,1 0,-25-25,25 25</inkml:trace>
  <inkml:trace contextRef="#ctx0" brushRef="#br0" timeOffset="-146191.6">19621 10368,'24'0,"1"0,0 0,0-24,0 24,-1 0,26 0</inkml:trace>
  <inkml:trace contextRef="#ctx0" brushRef="#br0" timeOffset="-146064.35">20265 10294,'0'0,"25"0,-25-25,25 25,0 0,-25-25,25 25,24 0</inkml:trace>
  <inkml:trace contextRef="#ctx0" brushRef="#br0" timeOffset="-145940.63">20886 10220,'24'0,"1"0</inkml:trace>
  <inkml:trace contextRef="#ctx0" brushRef="#br0" timeOffset="-145796.25">21481 10195,'25'0,"-1"0,1 0</inkml:trace>
  <inkml:trace contextRef="#ctx0" brushRef="#br0" timeOffset="-144517.38">15255 10071,'0'-25,"-25"25,25-25,-25 25,0 0,1 25,-1-25,0 25,0 0,0-1,1 1,24 0,-25 0,0 0,25-1,0 1,-25-25,25 25,0 0,0 0,25-25,0 0,0 0,-1 0,1 0,0-25,0 25,0-25,-1 0,1 0,0 25,-25-24,25 24,-25-25,0 50,0-1,0 1,0 0,25 0,-25 0,0-1,24-24,-24 25,25-25,-25 25,25-25,0 0,0 0,0-25,-1 25,-24-25,25 1,-25-1,25 0,-25 0,25 0,-25 1,0-1,0 0,0 0,0 0,0 1,0-1,0 0,-25 25,25-25,-25 25</inkml:trace>
  <inkml:trace contextRef="#ctx0" brushRef="#br0" timeOffset="-144226.32">15701 10071,'0'25,"0"-1,0 1,0 0,0 0,0 0,0-1,0 1,0 0,-24 0,24 0,0-1,0 1,0 0,-25-25,25 25,0 0,0-1,0 1,0 0,25-25,-1 0,1-25,0 25,0 0,0 0,-1-25,1 25</inkml:trace>
  <inkml:trace contextRef="#ctx0" brushRef="#br0" timeOffset="-143669.34">16098 10170,'0'25,"0"0,25-1,-25 1,25 0,-25 0,0 0,25-25,-25 24,24 1,-24 0,-24-25,24 25,-25-25,0 25,0-1,0 1,1 0,-1 0,25 0,0-1,25-24,-1 0,1 0,-25-24,25 24,0-25,0 0,-1 0,1 0,-25 1,25 24,-25-25,0 50,0-1,0 1,25 0,0-25,-1 0,1 0,0 0,0 0,0 0,24-25,-24 25,0-25,0 25</inkml:trace>
  <inkml:trace contextRef="#ctx0" brushRef="#br0" timeOffset="-140634.46">16917 14536,'0'-25,"-25"25,25 25,-25-25,0 0,1 24,-1-24,25 25,-25-25,25 25,-25-25,0 25,1 0,24-1,0 1,0 0,24 0,1 0,0-1,0-24,-25 25,25-25,-1 0,1 25,0 0,0-25,0 0,-1 25</inkml:trace>
  <inkml:trace contextRef="#ctx0" brushRef="#br0" timeOffset="-140310.43">16917 14734,'0'0,"-25"-25,0 25,0 0,25-25,25 25,0 0,0 0,0 0,-1 0,1 0,25 0,-1 0,1 0,0 0,24 0,0-24,1 24,-1 0,1-25,-1 25,25 0,-24 0,-1-25,-24 25,24 0,-24 0,-1 25,-24-25,0 0,0 0,0 25,-1-25,-24 24</inkml:trace>
  <inkml:trace contextRef="#ctx0" brushRef="#br0" timeOffset="-139662.39">19149 14610,'-25'0</inkml:trace>
  <inkml:trace contextRef="#ctx0" brushRef="#br0" timeOffset="-137898.47">19199 14560,'25'0,"-1"0,-24-24,25 24,-50 0,25 24,-24-24,-1 0,0 0,0 0,0 0,25 25,-24-25,-1 0,0 0,0 0,0 0,25 25,0 0,0 0,0-1,0 1,0 0,0 0,0 0,25-25,-25-25,25 25,0 0,0-25,-1 25,1 0,0 0,0 0,0 0,-1 25,1-25,-25 25,0-1,0 1,0 0,-25-25,1 25,-1 0,0-25,0 24,0-24,1 25,-1-25,0 0,0 0,0 0,1 0,-1 0</inkml:trace>
  <inkml:trace contextRef="#ctx0" brushRef="#br0" timeOffset="-137526.51">19596 14660,'-25'0,"0"0,0 0,0 0,1 24,-1-24,25 25,0 0,0 0,-25-25,25 25,0-1,0 1,25 0,-25 0,25-25,-25 25,24-25,-24 24,25-24,0 0,0 0,0 0,0 0,-1 0,-24-24,25 24,0-25,0 0,0 0,-1 0,-24 1,25-1,-25 0,0 0,0 0,-25 1,25-1,-24 0,-1 25,0-25,0 0,0 25,1-24,-1 24</inkml:trace>
  <inkml:trace contextRef="#ctx0" brushRef="#br0" timeOffset="-137221.9">19943 14610,'0'0,"-25"0,25 25,-25 0,25-1,0 1,0 0,0 0,0 0,0-1,0 1,0 0,25 0,0 0,-25-1,25 1,0-25,-25 25,24-25,1 0,-25-25,25 25,0-25,-25 1,0-1,0 0,0 0,0 0,0 1,0-1,-25 0,25 0,-25 25,0-25,25 1,-24 24,24-25,-25 25</inkml:trace>
  <inkml:trace contextRef="#ctx0" brushRef="#br0" timeOffset="-136572.46">20216 14808,'0'0,"0"-24,0-1,0 50,0-1,25-24,-25 25,0 0,0 0,0 0,0-1,0 1,24-50,-24 1,0-1,25 0,-25 0,0 0,25 25,-25-24,25 24,-25 24,25-24,-25 25,24 0,1-25,0 0,-25-25,25 0,-25 1,0-1,0 0,-25 25,50 25,0 0,-1-1,1 1,0 0,-25 0,0 0,0-1,-25-24,0 0</inkml:trace>
  <inkml:trace contextRef="#ctx0" brushRef="#br0" timeOffset="-136126.52">20886 14709,'0'0,"-25"-25,0 25,0 0,25-24,25 24,0 24,0-24,-1 0,1 0,0 0,25 0,-26 0,26-24,0 24,24 0,-24 0,-1 0,26 0,-1 0,0-25,1 25,-1 0,1 0,-1-25,1 25,-1 0,0-25,1 25,-26-25,1 25,0-24,-1 24,-24-25,0 25,0 0,-1-25,-24 0,-24 25,-1 25,25 0,-25-25,25 25,-25-25,25 24</inkml:trace>
  <inkml:trace contextRef="#ctx0" brushRef="#br0" timeOffset="-135466.62">19571 15329,'0'-25,"0"1,0-1,0 50,0-1,0 1,0 0,0 0,0 0,0 0,0-1,0 1,0 0,0 0,0 0,0-1,0 1,0 0,-25-25,0 0,0-25,1 25,24 25,0 0,24 0,-24-1,25-24,0 0,0 0,0 0,0 0,-1-24,1-1,0 25,-25-25,25 25,0-25,-25 0,0 1,0-1,0 0,0 0</inkml:trace>
  <inkml:trace contextRef="#ctx0" brushRef="#br0" timeOffset="-135118.28">19149 15999,'0'-25,"0"0,-25 25,25-24,0 48,0 1,0 0,0 0,0 0,0-1,0 1,0 25,0-25,0-1,0 1,0 0,0 25,0-26,0 1,0 0,0 0,0 0,0 0,25-1,-25 1,0 0,25 0</inkml:trace>
  <inkml:trace contextRef="#ctx0" brushRef="#br0" timeOffset="-134814.54">19769 16222,'0'0,"0"-25,0 1,-24 24,24-25,-25 25,0 0,0 25,0-1,25 1,0 0,0 0,25 0,-25-1,25-24,-25 25,25 0,0 0,-1 0,-24 0,25-1,0-24,-25 25,0 0,0 0,-25-25,0 0,1 0,-1 0,0 0,0 0,0-25,1 25,-1 0,0-25,0 25,0 0,25-25</inkml:trace>
  <inkml:trace contextRef="#ctx0" brushRef="#br0" timeOffset="-133766.55">20935 14858,'0'-25,"-25"0,25 1,-24 24,24-25,-25 0,25 0,-25 0,25 1,0-1,-25 25,25-25,0 0,-25 0,25 1,-24-1,24 0,-25 0,0 25,0-25,25 1,-25 24,0-25,-24 0,24 25,0-25,0 0,1 25,-26-25,25 1,0 24,-24-25,24 25,-25-25,1 25,-1-25,1 25,-1 0,0-25,1 25,-1 0,-24-24,24 24,-24 0,-1 0,26 24,-26-24,1 0,24 0,-24 25,-1-25,1 25,24-25,-24 25,0 0,-1-1,1 1,-1 0,1 25,0-1,24-24,-25 25,1 24,24-24,-24-1,24 26,1-1,-1 1,25-1,-24 0,24 1,0-1,0 1,1-1,-1 1,0-1,25-24,0 24,0 0,0 1,0-1,0 1,0-1,0 0,0 1,25-1,0 1,-25-1,24 25,1-24,25-1,-25 1,24-1,-24 0,25 1,-1-1,1-24,-1 24,1 1,24-26,-24 1,0-1,24 1,-24-25,24 0,1-1,-26 1,26-25,-1 0,0 0,26 0,-26 0,0-25,26 1,-1-1,-25 0,26 0,-1 0,0 1,0-26,-24 0,24 26,0-51,-25 26,26-1,-26-24,25-1,-24 1,24-1,-25 1,1-25,-1 0,-24-1,24 26,-24-50,-1 25,-24-1,25 1,-25 0,-25-25,24 25,-24 0,-24-1,-1 1,0 0,0 24,-24-24,-1 25,0-25,-24 49,0-24,-1-1,1 26,-25-1,-1 25</inkml:trace>
  <inkml:trace contextRef="#ctx0" brushRef="#br0" timeOffset="17602.26">20414 14684,'0'0,"25"0,-25-24,25 24,-25-25,25 25,-25-25,24 25,-24-25,0 0,0 1,0-1,0 0,0 0,-24 0,24 1,0-1,-25 0,25 0,-25 0,25 0,-25 1,0-1,1 0,-1 0,0 0,-25 1,26 24,-26-25,0 0,1 0,-1 25,1-25,-26 25,26-24,-1 24,0 0,1 0,-1 0,1 0,-1 24,0-24,1 25,-1 0,0 25,-24-26,24 26,-24-25,24 24,-24 1,0 25,24-26,-24 1,24 24,-24-24,24 24,0 1,1-1,-1-24,0 24,1 0,24 1,-25-1,26 1,-1-1,0-24,25 24,-25 1,25-1,0 0,0 1,0-1,0 1,0-1,25-24,0 24,0 0,-1 1,1-26,25 26,-1-25,1 24,0-24,-1-1,1 1,0-1,24-24,0 25,-24-25,24-1,-24-24,24 25,1-25,-26 0,26 0,-26 0,26 0,-26-25,26 25,-25-24,24-26,0 0,1 26,-26-51,26 26,-1-26,1 26,-1-26,0 1,1-26,-26 26,26-25,-26 0,1-1,0 1,-1-25,-24 25,0-25,0 25,-25-1,0 1,-25 0,0 0,-25 0,-24-1,24 26,-24 0,-25-1,0 1,-1-1,1 26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3-03-19T06:46:03.82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9401 5953,'-24'0,"-1"-25,-124 1,124 24,0 0,0 0,1 24,-1-24,0 0,0 0,0 0,1 0,-1 25,0-25,0 0,0 0,1 0,-1 0,0 25,0-25,0 0,1 0,-1 25,0-25,0 0,0 25,1-25,-1 0,0 24,0-24,0 25,1-25,-1 0,0 25,0-25,0 25,1 0,-26-25,25 24,0 1,1 0,-26-25,25 25,0 0,0-1,-24 1,24 0,0 0,0-25,1 25,-1-1,0-24,0 25,0 0,1-25,-1 25,0 0,0-1,0 1,1-25,24 25,-25 0,0-25,25 25,-25-1,0 1,25 0,-24-25,-1 25,25 0,-25-1,0 1,25 0,-25 0,1 0,24 24,-25-24,0 0,25 0,-25 0,25-1,0 1,0 0,0 0,0 0,0-1,-25 1,25 0,0 0,0 0,0-1,0 1,0 0,0 0,0 0,0-1,0 1,0 0,0 0,0 0,0-1,0 1,0 0,0 0,0 0,0-1,0 1,0 0,0 0,25 0,-25-1,0 1,0 0,25-25,-25 25,25 0,-25-1,25 1,-25 0,24 0,-24 0,25-25,-25 25,25-1,0 1,-25 0,25 0,-1 0,1-1,-25 1,25 0,-25 0,25 0,-25-1,25-24,-1 25,-24 0,25 0,-25 0,25-1,0-24,-25 25,25 0,-1 0,1-25,-25 25,25-1,0-24,0 25,-1 0,1-25,-25 25,25 0,0-25,0 24,-1-24,1 25,0 0,0 0,0 0,0-1,-1-24,1 25,0 0,0-25,0 25,-1 0,1-25,0 24,25 1,-26-25,1 25,0-25,0 25,0-25,-1 25,26-25,-25 25,0-25,-1 0,26 24,-25-24,0 25,-1-25,1 0,25 0,-25 25,-1-25,1 0,25 25,-25-25,-1 0,1 0,25 25,-25-25,-1 0,26 24,-25-24,25 0,-26 0,26 0,-25 0,24 0,-24 0,25 0,-1 0,-24 0,25 0,-25 0,-1 0,26 0,-25 0,24 0,-24-24,0 24,25 0,-26 0,26-25,-25 25,24 0,1-25,-25 25,24 0,-24-25,25 25,-25-25,24 1,-24 24,0-25,25 25,-26-25,26 0,-25 0,0 25,24-25,-24 1,0-1,0 0,-1 0,1 0,25 1,-25-1,-1 0,1 0,0 0,0 1,0-1,-1-25,1 25,0 1,0-1,0 0,-1-25,1 26,0-1,-25 0,25 0,0 0,-25 1,24-26,-24 25,25 0,-25 1,25-1,-25 0,0 0,0 0,25 1,-25-1,0-25,0 25,25 0,-25 1,0-1,25 0,-25-25,0 26,24-1,-24-25,0 25,0 1,0-1,0-25,0 25,0 1,0-1,0-25,0 25,-24 1,24-1,-25 0,25-25,0 26,-25-1,25 0,-25-25,25 26,-25-1,25 0,-25-25,25 26,-24-1,-1 0,25 0,-25 0,25 1,-25-1,0 0,25 0,-24 0,-1 0,25 1,-25 24,25-25,-25 0,0 25,25-25,-24 0,-1 25,25-24,-25-1,0 0,0 0,1 0,-1 1,0-1,0 25,25-25,-25 25,1-25,24 0,-25 25,0-24,0 24,25-25,-25 0,1 25,-1-25,0 0,0 25,0-24,1-1,-1 25,0-25,25 0,-25 25,0-25,1 25,-1-24,0-1,0 25,0-25,0 0,1 25,-1 0,0-25,0 25,0-24,1 24,-1-25,0 25,0 0,0-25,1 25,-1-25,0 25,0 0,0-25,1 25,-1 0,0-24,0 24,0 0,1 0,-1 0,25-25,-25 25,0 0,0 0,1 0,-1 0,0 0,25-25,-25 25,0 0,1 0,-1 0,0 0,0 0,0 0,1 0,-1 0,0 0,-25 0,25 0,1 0,-26 0,0 25,1-25,-1 0,1 25,-1-25,0 0,1 24</inkml:trace>
  <inkml:trace contextRef="#ctx0" brushRef="#br0" timeOffset="808.25">8409 6871,'25'0,"0"0,-25-25,25 25,-1 0,1 0,0 0,0 0,0 0,-1 0,26 0,-25 0,0 0,24 0,-24 0,25 0,-1 0,-24-25,25 25,-1 0,1 0,-25 0,24 0,1 0,-1 0,1 0,0 0,-1 0,1 0,0 0,-1 0,1 0,-1 0,1 0,-25 0,24 0,1-25,-25 25,24 0,-24 0,0 0,25 0,-26 0,26 0,-25 0,0 0,24 0,-24 0,0 0,0 0,-1 0,-24-24,25 24,0 0,0 0</inkml:trace>
  <inkml:trace contextRef="#ctx0" brushRef="#br0" timeOffset="1843.97">8905 8582,'0'25,"25"-25,0 0,0 0,-1 25,1-25,0 0,0 0,0 0,-1 0,1 0,0 0,0 0,0 0,24 0,-24 0,0 25,25-25,-26 0,1 0,25 0,-25 0,24 0,1 25,-1-25,-24 0,25 0,-1 0,1 0,0 0,-1 0,1 0,-1 0,1 0,-25 0,24 0,1 0,-25 0,24 0,-24 0,0 0,25 0,-25 0,-1 0,26 0,-25 0,0 0,24 0,-24 0,25 24,-26-24,1 0,0 0,25 0,-26 0,1 0,0-24,0 24,0 0,-1 0,1 0,0 0</inkml:trace>
  <inkml:trace contextRef="#ctx0" brushRef="#br0" timeOffset="3549.92">9525 7193,'-24'0</inkml:trace>
  <inkml:trace contextRef="#ctx0" brushRef="#br0" timeOffset="4405.26">9550 6871,'-25'0,"1"0,24 25,-25 0,25-1,-25 1,0 0,25 0,-25 0,25-1,-24 1,24 0,-25 0,25 0,0-50,25 0,-25 0,24 25,-24-25,0 1,25 24,-25-25,0 0,25 25,0-25,-25 0,25 25,-25-24,24 24,1 0,0 0,-25 24,25 1,0 0,-25 0,24-25,-24 25,25-1,-25 1</inkml:trace>
  <inkml:trace contextRef="#ctx0" brushRef="#br0" timeOffset="6149.27">9501 6970,'0'25,"0"0,0 0,0-1,0 1,0 0,0 0,0 0,0-1,0 1,0 0,0 0,0 0,0-1,0 1,0 0,0 0,0 0,0-1,0 1,0 0,0 0,0 0,0-1,0 1,0 0,0 0,0 0,0-1,24-24,-24 25,0 0,0 0,0 0,0-1,0 1,0 0,0 0,0 0,0-1,0 1,0 0,0 0,0 0,0 0,0-1,0 1,0 0,0 0,0 0,0-1,0 1,0 0,0 0,0 0,0-1,0 1,0 0,0 0,0 0,0-1,0 1,0 0,0 0,0 0,0-1,0 1,0 0,0 0,0 0,0-50,-24 25,-1 0,25-25,-25 25,25-25,-25 25,25-25,-25 25,1-24,-1-1,0 0,0 0,25 0,-25 25,25-24,0 48,25-24,-25 25,25-25,-25 25,25-25,-25 25,25-25,-25 25,24-25,-24 24,25-24,-25 25,25-25,-25 25,25-25,0 25,-1-25,1 25,0-25,0 0,-25-25,0 0,0 0,25 0,-25 1,24-1,-24 0,25 0,0 0</inkml:trace>
  <inkml:trace contextRef="#ctx0" brushRef="#br0" timeOffset="7276.26">10145 7665,'-24'0,"-1"24,0-24,0 0,25 25,-25-25,25 25,-24-25,24 25,-25-25,25 25,0-1,-25 1,25 0,0 0,0 0,0-1,0 1,25-25,0 0,-1 0,1 0,0 0,0 0,0-25,-1 25,-24-24,25 24,-25-25,25 25,-25-25,0 50,0 0,25-25,-25 24,25 1,-1-25,1 25,0-25,0 0,0 0,-25-25,25 25,-1 0,-24-25,25 1,-25-1,0 0,0 0,0 0,-25 1,1-1,24 0,-25 0,25 0</inkml:trace>
  <inkml:trace contextRef="#ctx0" brushRef="#br0" timeOffset="7680.25">10542 7838,'-24'0,"24"25,-25-25,25 25,0 0,0-1,0 1,0 0,25-25,-25 25,24-25,1 0,0 0,0 0,0 0,-25-25,24 25,-24-25,0 0,0 1,0-1,0 0,0 0,-24 25,24-25,-25 25,25-24,-25 24,0-25,0 25</inkml:trace>
  <inkml:trace contextRef="#ctx0" brushRef="#br0" timeOffset="9712.14">9972 9649,'-25'0,"0"0,50 0,0 0,0 0,-1 0,1 0,0 0,0 0,0 0,24 25,-24-25,0 0,24 0,1 0,0 0,-1 0,1 0,0 0,-1 0,26 0,-26 0,26 0,-26 0,26 0,-1 0,-24 0,24 0,0-25,-24 25,24 0,1 0,-25 0,24-25,-24 25,-1 0,1 0,-1-25,1 25,-25 0,24 0,-24 0,25-24,-25 24,-1 0,1 0,0 0,0-25,0 25,-1 0,-24-25,0 0,-24 25,-1 0,25-25,-25 25,0 0,0 0,1 0,-1-24,0 24,0 0,0 0,50 0,0 0,0 0,0 0,-1 0,1 24,0-24,0 0,0 0,-1 0,1 0,0 0,0 0,0 25,-1-25,1 25,-25 0,0 0,0-1,0 1,-25-25,25 25,-24-25,-1 0,0 25,0-25,0 0,1 25,-1-25,0 0,0 0,0 24,1-24,-1 0</inkml:trace>
  <inkml:trace contextRef="#ctx0" brushRef="#br0" timeOffset="10532.18">10642 10269,'0'0,"0"-25,0 50,24-25,-24 25,25 0,-25 0,25-1,-25 1,0 0,25 0,-25 0,25-1,-25 1,24 25,-24-25,0-1,25 1,-25 0,25 0,-25 0,25-1,-25 1,25-25,-25 25,24-25,-24 25,0 0,25-25,-25-25,0 0,0 0,0 0,0 1,0-1,0 0,25 0,-25 0,0 1,0-1,25 0,-25-25,25 26,-25-1,24-25,1 25,-25 1,25-1,-25 0,25 0,0 0,-25 1,24-1,1 0,-25 0,25 25</inkml:trace>
  <inkml:trace contextRef="#ctx0" brushRef="#br0" timeOffset="12492.18">18802 7665,'0'-25,"-25"25,25-25,-24 25,24-25,-25 0,0 25,25-24,-25 24,25-25,-25 25,25-25,-24 25,-1 0,25-25,-25 25,0-25,0 25,1-24,24-1,-25 25,0-25,0 25,0-25,1 25,-1 0,0-25,0 25,-24 0,24-24,0 24,0 0,0 0,-24-25,24 25,0 0,0 0,1 0,-1 0,0 0,0 0,0 0,1 0,-1 0,0 0,0 0,0 0,1 25,-1-25,0 0,0 24,0-24,0 25,1-25,-1 25,0-25,0 25,-24-25,24 25,0-1,0-24,0 25,1 0,-1-25,0 25,-25-25,26 25,-1-25,-25 24,25 1,1-25,-26 0,25 25,-24-25,-1 25,25-25,-24 0,-1 0,0 25,1-25,-1 0,0 0,1 0,-1 0,1 0,-1 0,0 0,1 0,-1 0,1-25,-1 25,0 0,1 0,24-25,-25 25,1 0,24-25,0 25,0-25,1 25,-1-24,0 24,0-25,0 25,1-25,-1 25,25-25,-25 25,25-25,-25 25,25-24,-25 24,25-25,0 0,-25 25,25-25,-24 25,-1 0,0 0,0 0,0 0,1 0,-1 25,-25-25,25 0,-24 0,24 25,-25-25,1 0,24 0,-25 25,1-25,24 0,-25 0,26 0,-26 0,25 0,-24 0,24 0,0 0,0 0,0 0,1 0,-1 0,0-25,0 25,0 0,1-25,-1 25,25-25,-25 25,25-25,-25 25,25-24,0-1,0 0,0 0,0 0,0 1,0-1,0 0,25 25,-25-25,25 0,-25 1,25 24,-25-25,-25 25,0 0,0 0,0 25,0-25,1 24,-1-24,0 0,0 25,0-25,1 0,24 25,-25-25,0 0,25 25,-25-25,25 25,-25-25,25 24,0 1,0 0,25 0,0-25,0 25,0-1,-1-24,-24 25,25-25,0 25,0-25,-25 25,25-25,-1 25,1-25,-25 24,25-24,-25 25,25-25,0 0,-25 25</inkml:trace>
  <inkml:trace contextRef="#ctx0" brushRef="#br0" timeOffset="13456.42">15900 8086,'0'-24,"0"-1,0 50,0-1,0 1,0 0,0 0,0 0,0-1,0 1,0 0,0 0,0 0,0-1,0 1,0 25,0-25,0-1,0 1,0 0,0 0,0 0,0-1,0 1,0 0,0 0,0 0,-25-50,25 0,0 0,0 0,0 1,0-1,0 0,25 0,0 25,-25-25,25 25,0 0,-1 0,1 0,0 0,0 25,0 0,-1-25,-24 25,0 0,25-25,-25 24,25-24,-25 25,25-25,-25 25,25-25,-1-25</inkml:trace>
  <inkml:trace contextRef="#ctx0" brushRef="#br0" timeOffset="14320.11">15677 8235,'-25'0,"25"-25,-25 25,50 0,0 0,0 0,0 0,-1 0,1 0,0 0,0 0,0 0,-1 0,1 0,0 0,25 0,-26 0,1 0,0 0,0 0,0 0,-1 0</inkml:trace>
  <inkml:trace contextRef="#ctx0" brushRef="#br0" timeOffset="14712.34">16322 8210,'-25'-24,"25"48,0 1,0 0,0 0,0 0,0-1,0 1,0 0,0 0,0 0,0-1,0 1,0 0,0 0,0 0</inkml:trace>
  <inkml:trace contextRef="#ctx0" brushRef="#br0" timeOffset="15157.15">16446 8334,'0'-24,"25"24,-50 0,25 24,-25-24,0 0,25 25,-25-25,1 0,-1 0,25 25,-25-25,0 0,25 25,25-25,0 0,0 25,-1-25,-24 24,25-24,0 0,-25 25,25-25,0 25,-1-25,-24 25,25-25,0 25,0-25,0 0,-25 24,24-24,1 0</inkml:trace>
  <inkml:trace contextRef="#ctx0" brushRef="#br0" timeOffset="15348.12">16818 8558,'0'-25,"25"25</inkml:trace>
  <inkml:trace contextRef="#ctx0" brushRef="#br0" timeOffset="18480.08">16173 10269,'-25'0,"0"0,1 25,-1-25,0 0,25 25,-25-25,0 0,25 25,-24-25,24 24,-25-24,25 25,-25-25,25 25,0 0,-25 0,25-1,0 1,0 0,0 0,0 0,0-1,25 1,0 0,0-25,-1 0,1 0,0 0,0 0,0 0,-1 0,1-25,0 0,0 25,0 0,-1-24,1-1,0 25,-25-25,0 0,0 50,0 0,0 0,25-1,-25 1,25-25,-25 25,24-25,1 25,0-25,0 0,0 0,-1 0,1 0,0-25,0 25,-25-25,25 25,-25-25,24 1,-24-1,0 0,0 0,0 0,-24 25,24-24,-25 24,0-25,0 25</inkml:trace>
  <inkml:trace contextRef="#ctx0" brushRef="#br0" timeOffset="21684.07">16818 10616,'0'25,"0"0,0 0,25-25,-25 25,0-1,0 1,0 0,0 0,25-25,-25 25,0-1,0 1,0 0,24-25,-24-25,25 25,0 0,0 0,0 0,-1 0,1 0,0 0,0 0,0 0,-1 0,1 0</inkml:trace>
  <inkml:trace contextRef="#ctx0" brushRef="#br0" timeOffset="22561.05">16297 11162,'-25'0,"0"0,25 25,-24-25,-1 0,0 0,0 25,0-25,1 25,-1-1,25 1,-25-25,25 25,0 0,0 0,-25-25,25 24,0 1,0 0,0 0,0 0,0-1,25 1,0-25,0 0,-1 25,1-25,0 0,0 0,0 0,-1 0,1 0</inkml:trace>
  <inkml:trace contextRef="#ctx0" brushRef="#br0" timeOffset="23439.99">16669 11336,'-25'-25,"0"25,1 0,24 25,-25-25,0 0,0 25,0-1,1-24,24 25,-25 0,25 0,0 0,25-25,-25 24,24-24,1-24,0 24,0 0,-25-25,25 25,-1-25,1 25,-25-25,25 25,-25-25,0 1,0-1,0 0,0 50,0 0,0-1,0 1,0 0,25-25,-25 25,25-25,0 0,-25-25,24 25,1 0,-25-25,25 25,-25-25,25 25,-25-24,25 24,-25-25,0 0,0 0,0 0,0 1,0 48,-25-24,25 25,0 0,0 0,0 0,0-1,0 1,0 0,0 0,25-25,-25 25,24-25,1 24,0-24,0 0</inkml:trace>
  <inkml:trace contextRef="#ctx0" brushRef="#br0" timeOffset="23641.03">16793 11385,'25'0,"0"0,0 25,-1-25</inkml:trace>
  <inkml:trace contextRef="#ctx0" brushRef="#br0" timeOffset="24567.99">17066 11410,'-25'0,"25"25,0 0,0 0,25-25,-25 24,25-24,0 0,-1 0,1 0,0 0,0 0,0-24,-1 24,-24-25,0 0,-24 0,-1 25,0 0,0 0,0-25,1 25,48 0,1 0,0 0,0 0,0 0,-1 0,1 0,0 0,0 0,0 0,-1 25,-24 0,0 0,0-50,25 25,-25-25,25 25,-25-25,25 25,0 0,-1 0,1 0,-25 25,0 0,0 0,0-50,0 0,25 0,0 25,-25 25,25-25,-25 25,24-25,1 0,-25 25,25-25</inkml:trace>
  <inkml:trace contextRef="#ctx0" brushRef="#br0" timeOffset="24908.99">17661 11212,'0'-25,"25"25,0 0,0 0,0 0,-1 0,1 0,0 25,0-25,0 0,-1 25,26-1,-25-24,0 25,-1 0,1 0,0 0,0-1,0 1,-1 0,1 0,-25 0,25-1,-25 1,0 0,0 0,0 0,-25-1,0 1,1 0,-1 0,0-25,0 25,0-1,-24-24,24 25,0-25,0 0,1 25,-1-25</inkml:trace>
  <inkml:trace contextRef="#ctx0" brushRef="#br0" timeOffset="25455.74">18455 10641,'25'0,"0"0,-1 0,1 0,0 0,0 0,0 0,-1 0,1 0,0 0,0 0,0 0,-1 0</inkml:trace>
  <inkml:trace contextRef="#ctx0" brushRef="#br0" timeOffset="25732.34">18430 10790,'25'0,"-25"25,25-25,0 0,-1 0,1 0,0 0,0 0,0 0,-1 0,1 0,0 0,0 0,0 0,-1 0,1 0</inkml:trace>
  <inkml:trace contextRef="#ctx0" brushRef="#br0" timeOffset="31359.94">19919 10170,'-25'0,"0"0,0 0,25 25,-25-25,25 25,-25-25,25 24,-24-24,24 25,-25-25,25 25,-25-25,25 25,0 0,-25-25,25 24,0 1,0 0,-25-25,25 25,0 0,0-1,0 1,0 0,25-25,-25 25,25-25,-25 25,25-25,0 0,-1 24,1-24,0 0,0-24,0 24,0 0,-1 0,-24-25,25 25,0-25,0 25,0-25,-25 0,24 25,-24-24,0-1,0 0,0 50,0 0,0-1,0 1,0 0,25-25,-25 25,25-25,-25 25,25-25,0 0,-1 0,1 0,0 0,0 0,0 0,-25-25,24 25,1-25,0 0,-25 0,25 1,-25-1,0 0,0 0,0 0,0 1,0-1,0 0,0 0,-25 25,25-25,-25 25,25-24</inkml:trace>
  <inkml:trace contextRef="#ctx0" brushRef="#br0" timeOffset="34147.91">20539 10542,'0'25,"0"0,0-1,0 1,0 0,0 0,0 0,0-1,0-48,0 48,0 1,0 0,24-25,1 0,0 0,0 0,0 0,-1 0,1 0,0 0,0 0,0 0,-1 0,1 0,0 0,0 0,0 0,0 0</inkml:trace>
  <inkml:trace contextRef="#ctx0" brushRef="#br0" timeOffset="36112.83">21159 10517,'0'0,"49"0,-24 0,0 0,0 0,0 0,-1 0,26 0,-25 0,0 0,-1 0,1 0,0 0,25 0,-26 0,1 0,0 0,0 0,0 0,-1 0,1 0,0 0,-25-25,25 25,-50 0</inkml:trace>
  <inkml:trace contextRef="#ctx0" brushRef="#br0" timeOffset="36407.88">21506 10393,'0'25,"0"0,0 0,0-1,0 1,0 0,0 0,0 0,0-1,25 1,-25 0,0 0,0 0,0-1,0 1,0 0</inkml:trace>
  <inkml:trace contextRef="#ctx0" brushRef="#br0" timeOffset="36996.93">22225 10294,'0'25,"0"0,0-1,0 1,0 0,0 0,0 0,0-1,0 1,0 0,0 0,0 0,0-1,0 1,0 0,0 0,0 0,0-1,0 1,0 0</inkml:trace>
  <inkml:trace contextRef="#ctx0" brushRef="#br0" timeOffset="37463.83">22523 10393,'-25'0,"0"0,25 25,-24-25,-1 0,0 0,25 25,-25-25,25 25,0-1,0 1,25 0,0 0,0 0,-1-1,1 1,0-25,-25 25,25-25,0 0,-1 25,1 0,0-25,0 0,-25 24,25-24,-1 0,1 0,-25 25,25-25,0 0,0 0,-1 0</inkml:trace>
  <inkml:trace contextRef="#ctx0" brushRef="#br0" timeOffset="37883.85">22821 10418,'0'-25,"24"25,-24 25,0 0,25 0,-25-1,25 1,-25 0,25 0,-25 0,0-1,25 1,-25 0,24 0,-24 0,25-25,-25 24,25-24,0 0,-25-24,25 24,-25-25,0 0,0 0,25 25,-25-25,0 1,0-1,0 0,0 0,0 0,0 1,24 24,-24-25</inkml:trace>
  <inkml:trace contextRef="#ctx0" brushRef="#br0" timeOffset="38056.86">23490 10517,'25'0,"-25"-25,25 25,-25-24,25 24</inkml:trace>
  <inkml:trace contextRef="#ctx0" brushRef="#br0" timeOffset="48073.41">1712 13519,'0'-25,"25"25,-25-25,24 25,-24-25,25 25,0 0,-25 25,25-25,-25 25,0 0,0-1,25 1,-25 0,0 0,0 0,0-1,0 1,0 0,0 0,0 0,0-1,25-24,-25 25,0 0,24-25,1 0,0 0,0-25,0 25,-25-25,24 25,-24-24,25-1,-25 0,25 0,-25 0,0 1,0-1,0 50,0-1,0 1,0 0,25-25,-25 25,0 0,0-1,25-24,-25 25,24-25,-24 25,25-25,0 0,-25-25,25 0,0 25,-25-24,24-1,-24 0,0 0,0 0,0 1,0 48,0 1,0 0,25-25,-25 25,25-25,0 25,0-25,-1 0,1 0,0-25,0 25,0-25,-1 25,-24-25,25 25,-25-25,25 25,-25-24,0-1,0 0,0 0,-25 25,0 0,1 25,24 0,-25-25,25 25,0-1,0 1,0 0,25-25,-25 25,24-25,-24 25,25-25,0 0,0 0,0 0,-1 0,1 0,-25-25,25 25,0 0,0 0,-25-25,24 25</inkml:trace>
  <inkml:trace contextRef="#ctx0" brushRef="#br0" timeOffset="50277.7">3895 13841,'0'-25,"24"25,-24-25,25 1,-25-1,25 0,-25 0,0 0,25 25,-25-24,0-1,0 0,0 0,25 0,-25 1,0-1,-25 25,0 0,25 25,0-1,25 1,0-25,0 25,-1-25,1 0,0 0,0 25,0-25,-1 0,1 25,0-25,0 0,0 24,-1-24,-24 25,0 0,-24 0,-1-25,0 25,0-25,0 0,1 24,-26-24,25 0,0 0,1 25,-1-25,0 0</inkml:trace>
  <inkml:trace contextRef="#ctx0" brushRef="#br0" timeOffset="50593.64">4540 13494,'0'0,"0"-25,0 0,0 0,-25 25,25-24,0 48,0 1,0 0,0 0,0 0,0-1,0 1,0 0,0 0,0 0,0-1,0 1,25 25,-25-25,24-1,-24 1,0 0,25-25,-25 25,25-25,-25 25,25-25,0 0,-1 0,1-25,0 25,-25-25</inkml:trace>
  <inkml:trace contextRef="#ctx0" brushRef="#br0" timeOffset="50770">4440 13692,'0'0,"25"0,0 0,0 0,0-25,24 25,-24 0</inkml:trace>
  <inkml:trace contextRef="#ctx0" brushRef="#br0" timeOffset="51217.71">4862 13717,'25'0,"0"0,-1 0,1-25,0 25,0-25,-25 1,-25 24,0 0,0 0,25 24,0 1,0 0,-24-25,24 25,0 0</inkml:trace>
  <inkml:trace contextRef="#ctx0" brushRef="#br0" timeOffset="51917.59">3771 13791,'24'0,"1"0,0 0,25 0,-26-24,1 24,0 0,0-25,25 25,-26-25,1 25,25-25,-25 0,-1 25,1-24,0-1,0 25,0-25,-1 25,-24-25,-24 25,-1 25,0-25,0 0,0 25,1 0,-1-25,0 24,0 1,25 0,-25 0,25 0,0-1,25-24,0 0,0 25,0-25,24 0,-24 0,25 0,-1-25,-24 25,25-24,-1 24,-24-25,25 25,-26-25,26 0,-25 0,0 1,-1 24,1-25,0 0,0 25,-25-25,0 0,0 1,-25 24,0 0,0 0,1 0,-1 24,0-24,25 25,-25-25,25 25,-25-25,25 25</inkml:trace>
  <inkml:trace contextRef="#ctx0" brushRef="#br0" timeOffset="52518.59">5755 13717,'0'-25,"25"25,-25-25,25 25,-25-24,24-1,1 25,-25-25,25 0,0 0,-25 1,25-1,-25 0,24 0,-24 0,0 1,-24-1,-1 25,25 25,0-1,0 1,25-25,-1 25,1-25,0 25,25-25,-26 0,26 25,-25-25,0 24,24-24,-24 0,0 25,0-25,0 0,-1 25,-24 0,-24-25,-1 25,0-25,0 0,0 0,-24 0,24 24,0-24,0 0,0 0,1 0,-1 0,0 0</inkml:trace>
  <inkml:trace contextRef="#ctx0" brushRef="#br0" timeOffset="53134.55">6549 13519,'25'0,"-1"-25,1 25,-25-25,25 25,0-25,-25 0,-25 25,0 0,0 0,1 0,-1 25,0 0,0-25,25 25,0 0,-25-1,25 1,0 0,25-25,-25 25,25-25,0 0,0 0,-1 25,1-25,0 0,0 0,0-25,-1 25,1 0,0 0,0-25,0 25,-25-25,24 0,1 25,0-24,-25-1,25 0,0 0,-25 0,0 1,0-1,0 0,0 0,0 0,0 1,0-1,0 0,0 0,0 50,-25-25,25 25,0 0,0-1,0 1,0 0,0 0,0 0,0-1,0 1,25 0,-25 0,24 0,1-1,-25 1,25 0,0 0,0-25,-1 0,-24 25,25-25,0 0,-25-25</inkml:trace>
  <inkml:trace contextRef="#ctx0" brushRef="#br0" timeOffset="53314.63">6822 13419,'0'0,"24"0,-24-24,25 24,0 0,0-25,0 25,24 0,-24-25,25 25,-26 0,26 0</inkml:trace>
  <inkml:trace contextRef="#ctx0" brushRef="#br0" timeOffset="54075.16">8111 13320,'0'25,"-24"-25,24 25,-25-25,25 25,-25-25,25 24,-25 1,25 0,0 0,0 0,0-1,0 1,0 0,25-25,0 0,0 0,-1 0,1-25,0 25,0-25,0 25,-25-24,25 24,-25-25,24 25,-24-25,0 0,25 25,-25-25,0 50,-25-25,25 25,0 0,0 0,0-1,25 1,0 0,0-25,0 0,-1 0,1 25,0-25,0 0,0 0,-1-25,1 25,0 0,0-25,0 0,-1 25,1-24,-25-1,25 0,-25 0,0 0,0 1,0-1,0 0,-25 0,0 0,1 25,24-24,-25 24,0 0</inkml:trace>
  <inkml:trace contextRef="#ctx0" brushRef="#br0" timeOffset="54402.99">8831 13419,'0'25,"0"0,0 0,0 0,0-1,0 1,0 0,0 0,0 0,0-1,0 1,0 0,0 0,0 0,25-25,-1 0,1 0,0 0,0 0,0 0,-1 0,1-25,0 25,0 0,0 0</inkml:trace>
  <inkml:trace contextRef="#ctx0" brushRef="#br0" timeOffset="54710.57">9377 13395,'24'0,"1"0,0 0,0 0,0 0,-1 0,1 0,0 0,0 0,0 0,-1 0,1 0,0 0,0 0,0 0,-1 0,1 0,-25-25</inkml:trace>
  <inkml:trace contextRef="#ctx0" brushRef="#br0" timeOffset="54957.57">9426 13519,'0'0,"25"0,0 0,0 0,-1 0,1 0,0-25,0 25,0 0,-1 0,1 0,0 0,0 0,0-25,-1 25,1 0</inkml:trace>
  <inkml:trace contextRef="#ctx0" brushRef="#br0" timeOffset="56213.59">10840 13295,'-25'0,"25"25,-25-25,1 0,-1 25,0-25,25 25,-25-25,0 0,25 25,-24-1,-1 1,0 0,0 0,25 0,-25-25,25 24,0 1,0 0,0 0,0 0,25-25,-25 24,25-24,0 0,0 0,-1 0,1 0,0-24,0 24,0 0,-1-25,1 25,0-25,0 25,-25-25,25 25,-25-25,24 25,-24-24,0-1,0 0,0 50,0 0,0-1,0 1,0 0,0 0,0 0,25-25,-25 24,25-24,0 0,0 0,-1 0,1 0,0 0,0 0,0-24,-1 24,1 0,-25-25,25 25,0-25,0 0,-25 0,0 1,0-1,0 0,0 0,0 0,-25 25,25-24,-25-1,25 0,-25 25</inkml:trace>
  <inkml:trace contextRef="#ctx0" brushRef="#br0" timeOffset="56898">11584 13568,'0'-25,"0"50,-25-25,1 0,24 25,-25-25,0 25,25 0,0-1,0 1,0 0,0 0,25 0,0-25,-1 0,1 0,0 0,0 0,0 0,-25-25,24 25,1 0,0-25,0 25,-25-25,25 25,-25-25,0 1,0-1,0 0,0 0,-25 25,0-25,0 25,25-24,-25 24,1 0,-1 0,0 0</inkml:trace>
  <inkml:trace contextRef="#ctx0" brushRef="#br0" timeOffset="59449.54">12179 13469,'0'25,"0"-50,25 25,0 0,0 0,0 0,-1 0,1 0,0 0,0 0,0 0,-1-25,1 25,0 0,25 0,-25 0,-1 0,1 0,0 0,0 0,0 0,-1 0,1 0,0 0,0-25,0 25,-1 0</inkml:trace>
  <inkml:trace contextRef="#ctx0" brushRef="#br0" timeOffset="59853.57">13147 13196,'0'25,"0"0,0 0,0-1,25-24,-25 25,0 0,0 0,0 0,0-1,0 1,24 0,-24 0,0 0,0-1,0 1,0 0,0 0,0 0,0-1</inkml:trace>
  <inkml:trace contextRef="#ctx0" brushRef="#br0" timeOffset="60269.32">13444 13320,'-24'0,"-1"0,0 25,0-25,0 0,25 25,-24-25,-1 0,0 25,0-25,0 0,1 24,24 1,0 0,24-25,1 25,0-25,0 25,0-1,-1 1,1-25,0 25,0-25,0 0,-25 25,24-25,1 0,0 25,0-25,0 0,0 0,-25 24,24-24</inkml:trace>
  <inkml:trace contextRef="#ctx0" brushRef="#br0" timeOffset="60669.57">13668 13345,'0'0,"0"-25,0 50,0 0,0 0,25-25,-25 24,0 1,0 0,24-25,-24 25,0 0,0-1,25-24,-25 25,0 0,25-25,-25 25,25-25,-25-25,25 25,-25-25,24 25,-24-25,0 1,0-1,0 0,25 25,-25-50,25 1,-25 24,0 0,0 0,0 1,0-1,25 0,-25 0,0 0,0 0</inkml:trace>
  <inkml:trace contextRef="#ctx0" brushRef="#br0" timeOffset="62654.49">1141 14858,'0'-25,"-24"25,-1 0,0 0,0 0,25 25,-25-25,1 0,24 25,-25-25,0 25,0-25,25 24,-25-24,25 25,-24 0,24 0,0 0,0-1,0 1,0 0,24 0,1-25,0 0,0 0,0 0,-1 0,-24-25,25 25,0 0,-25-25,25 25,0-25,-25 1,24 24,-24-25,25 25,-25-25,0 0,0 0,0 1,0 48,0 1,0 0,0 0,0 0,25-25,-25 24,25-24,-25 25,25-25,-1 0,1 0,0 0,0 0,0 0,-1 0,1-25,0 25,0 0,24-24,-24 24</inkml:trace>
  <inkml:trace contextRef="#ctx0" brushRef="#br0" timeOffset="63501.5">1687 14585,'0'-25,"0"1,0 48,0 1,0 0,0 0,0 0,0-1,0 1,0 0,0 0,0 0,0 24,0-24,0 0,0 24,0-24,0 25,0-1,0-24,0 25,25-1,-25 1,0-25,0 24,0 1,0 0,0-25,0 24,0-24,0 25,25-26,-25 1,0 0,0 0,24 0,-24-1,25-24,-25-24,0-1,0 0,25 0,-25 0,0 1,0-1,0 0,0 0,0 0,0 1,0-1,0 0,-25 0,25 0,0 0,-25 25,25-24,-24-1,-1 0,0 0,0 25,25-25,0 50,25-25,0 0,0 0,-25-25,24 25,1 0,0-24,0-1,0 0,-25 0,25 0,-1 1,-24-1,0 0,0 0,0 0,0 1,0-1,0 0,0 0,-24 0,24 1,-25-1,25 0,-25 25,25 25,0 0,0-1,0 1,25 0,-25 0,25 0,-25-1,0 1,24 0,-24 0,25 0,-25-1,25 1,-25 0,25 0,-25 0,25-25,-25 24,24-24,-24 25,25-25,0 0,0 0</inkml:trace>
  <inkml:trace contextRef="#ctx0" brushRef="#br0" timeOffset="63693.52">1960 14957,'25'-25,"0"25,-1 0</inkml:trace>
  <inkml:trace contextRef="#ctx0" brushRef="#br0" timeOffset="64342.36">2307 15007,'0'0,"25"0,0 0,0-25,-1 25,-24-25,0 0,-24 1,-1 24,0 24,0-24,25 25,0 0,0 0,0 0,0-1,0 1,25-25,0 0,0 0,-1 0,-24-25,25 25,0-24,0 24,-25-25,25 25,-25-25,0 0,0 0,0 1,0 48,24 1,1 0,0-25,-25 25,25 0,0-1,-1 1,1 0,-25 0,25-25,0 0,0 0,-1 0,-24-25</inkml:trace>
  <inkml:trace contextRef="#ctx0" brushRef="#br0" timeOffset="65855">3771 14883,'-25'0,"0"0,25 25,-25-25,0 0,1 24,-1-24,0 25,0-25,25 25,-25-25,1 25,24 0,-25-25,25 24,0 1,0 0,0 0,0 0,0-1,25-24,-1 0,1 0,0 0,0 0,0 0,-1-24,1 24,0 0,-25-25,25 25,-25-25,25 25,-25-25,0 0,0 1,0-1,0 0,0 0,0 0,0 1,24 24,1 0,0 0,0 0,0 24,-1-24,-24 25,25-25,0 25,-25 0,0 0,0-1,0 1,-25-25,25-25,0 1,0-1,0 0,0 0,25 0,-25 1,25 24,-25-25,25 25,0-25,-1 25,1 0,-25 25,25-25,-25 25,25-25,-25 24,25-24,-25 25,24-25,-24 25,25 0,0 0,-25-1,25-24,0 0,-25 25,24-25,1 0,0 0,-25-25,25 25,0 0,-1-24,1 24,-25-25,25 0,0 25,-25-25,0 0,25 1,-25-1,0 0,0 0,-25 25,0 0,0 0,0 0,25 25,0 0,-24-25,24 25,0-1,0 1,0 0,0 0,24-25,-24 25,25-25,0 0,0 0,0 0,-1 0,1 0,0 0,0 0,-25-25,25 25</inkml:trace>
  <inkml:trace contextRef="#ctx0" brushRef="#br0" timeOffset="66818.45">5457 15081,'25'0,"-25"-25,25 25,-25-24,25-1,-25 0,25 25,-25-25,24 0,-24 1,25-1,-25 0,0 0,-25 25,25-25,0 50,25-25,-25 25,25-25,-25 25,25-25,-25 25,25-25,-25 24,24 1,1 0,0 0,0-25,-25 25,25-25,-1 0,1 0,-25-25,25 25,0-25,0 25,-25-25,0 0,24 25,-24-24,0-1,0 0,-24 25,24-25,-25 25,0 0,25 25,-25 0,25 0,0-1,0 1,0 0,25-25,-25 25,25-25,0 0,-1 0,1 0,0 0,0 0,0 0</inkml:trace>
  <inkml:trace contextRef="#ctx0" brushRef="#br0" timeOffset="67129.97">6400 14808,'-25'0,"25"-24,-25 24,1 0,-1 0,0 0,0 24,0-24,25 25,0 0,-24-25,24 25,0 0,0-1,0 1,0 0,0 0,24-25,1 0,-25 25,25-25,0 0,0 0,-1 0,1 0,0-25,25 25,-26 0</inkml:trace>
  <inkml:trace contextRef="#ctx0" brushRef="#br0" timeOffset="68033.07">6673 14808,'0'0,"-25"0,0 0,0 25,1-25,24 25,-25 0,25 0,0-1,0 1,0 0,0 0,25-25,-25 25,24-25,1 24,0-24,0 0,0 0,-1 0,-24-24,25 24,0 0,-25-25,0 0,0 0,-25 0,0 25,1-24,-1 24,50 0,-1-25,1 25,0 0,0-25,0 25,-1 0,1-25,0 25,0 0,-25 25,0 0,0 0,25-1,-25 1,24 0,1 0,-25 0,25-25,0 0,0 0,-1 0,1 0,0 0,0-25,0 0,0 25,-25-25,24 0,1 1,-25-1,25 0,-25 0,25 0,-25 1,0-1,0 0,0 0,0 0,0 1,0-1,0 0,-25 0,25 0,-25 1,25-1,-25 25,25-25,0 50,0 0,0-1,0 1,0 0,0 0,0 0,0-1,0 1,0 0,0 0,25 0,-25-1,0 1,25-25,-25 25,25-25,-25 25,25-25,-1 25,1-25,0 0,0 0,0 0,-25-25,24 25,1 0,0-25,0 25,-25-25,25 25,-25-25</inkml:trace>
  <inkml:trace contextRef="#ctx0" brushRef="#br0" timeOffset="68257.28">6673 14486,'-25'0,"0"0</inkml:trace>
  <inkml:trace contextRef="#ctx0" brushRef="#br0" timeOffset="74917.11">8508 14635,'0'0,"0"25,0-1,0 1,0 0,0 25,-24-26,24 1,-25 25,25-25,0-1,-25 26,25-25,0 0,-25-1,25 1,0 0,-25-25,25 25,0-50,0 0,25 25,-25-25,25 25,0 0,0 0,-1 0,1 0,0 25,0-25,0 0,-1 0,1 25,0-25,0 0,0 0,-1 0,1-25,0 25,0 0,0 0,-1-25,1 25,0 0,0-24,0-1,-1 25,-24-25,0 0,0 0,-24 1,-1 24,0 0,0 0,0 0,1 0,-1 24,25 1,0 0,0 0,25-25,-1 25,1-25,0 0,0 24,0-24,-1 0,1-24,0 24,0 0,0-25,-1 25,-24-25,25 25,0-25,-25 0,25 25,0-24,-25-1,24 0,-24 0,0 0,25 25,-25-24,0-1,0 0,0 0,0 0,0 1,0-1,0 0,0 0,0 0,-25 25,25-24,-24 24,24 24,0 1,0 0,0 0,0 0,0-1,0 1,0 0,0 0,24 0,-24-1,0 1,25 0,-25 0,25 0,-25-1,0 1,25-25,-25 25,0 0,25-25,0 0,-25 25,24-25,1 0,0 0,0 0,0 0,-1-25,1 25,0 0,-25-25,25 25,-25-25,25 25,-25-25,24 25,-24-24,0-1,0 0,0 0,0 0,0 1,0-1,-24 25,24 25</inkml:trace>
  <inkml:trace contextRef="#ctx0" brushRef="#br0" timeOffset="75242.2">8930 14808,'25'0,"-25"-24,25 24,-1 0,1 0,0 0,0-25,0 25,24 0,-24 0,0-25,24 25,-24 0,0-25,0 25,25 0,-26 0,1-25,0 25</inkml:trace>
  <inkml:trace contextRef="#ctx0" brushRef="#br0" timeOffset="76409.05">10493 14784,'0'0,"-25"0,25-25,0 0,25 25,0 0,-25 25,0 0,0-1,0 1,0 0,0 0,0 0,0-1,0 1,0 0,0 0,0 0,0-1,0 1,24-25,1 0,0-25,0 25,0-24,-1 24,-24-25,25 25,-25-25,25 25,-25-25,25 0,-25 1,0-1,0 0,0 0,0 0,0 1,0-1,0 50,0-1,0 1,0 0,0 0,0 0,0-1,25 1,-1-25,1 0,0 0,0 0,0-25,-1 1,1 24,0-25,0 0,0 0,-1 25,-24-25,25 25,-25-24,25-1,-25 0,0 0,0 0,0 50,0 0,0 0,0 0,25-1,0 1,-1 0,1 0,-25 0,0-1,0 1,-25-25,1 0,-1 0,0 0,0 0</inkml:trace>
  <inkml:trace contextRef="#ctx0" brushRef="#br0" timeOffset="77060.65">11807 14932,'25'0,"0"0,-25-24,25 24,0-25,-1 25,-24-25,25 0,0 25,-25-25,25 1,0-1,-25 0,24 25,-24-25,0 0,0 1,0-1,-24 25,-1 0,0 0,0 0,0 0,25 25,0-1,25 1,0-25,0 0,0 25,-1-25,1 25,0-25,0 0,0 25,-1-25,1 24,-25 1,-25-25,1 0,24 25,-25-25,0 0,0 0,0 0,1 25,-1-25,0 0,0 0</inkml:trace>
  <inkml:trace contextRef="#ctx0" brushRef="#br0" timeOffset="78210.07">12452 14709,'0'-25,"-25"25,1 0,-1 0,0 25,0-25,25 25,-25-25,25 25,-24-25,24 25,-25-25,25 24,0 1,0 0,25-25,-1 0,1 0,0 0,-25-25,25 25,0 0,-1-25,1 25,-25-24,0-1,25 25,-25-25,25 25,-25-25,0 0,-25 50,25 0,0 0,0 0,0-1,25-24,-25 25,25-25,0 0,-1 0,-24-25,25 25,0 0,0-24,0 24,-25-25,24 25,-24-25,25 25,-25-25,0 0,0 1,0 48,-25 1,25 0,0 0,25-25,0 0,0 0,0 0,-1 0,1-25,0 25,0-25,0 0,-1 1,1-1,-25 0,0 0,0 0,0 50,0 0,0 0,25 0,-25-1,25 1,-25 0,0 0,0 0,25-1,-25 1,24 0,-24 0,0 0,0-1,25 1,-25 0,0 0,0 0,-25-25,1 0,-1-25,0 0,25 0,-25 0,25 1,0-1,0 0,0 0,25 0</inkml:trace>
  <inkml:trace contextRef="#ctx0" brushRef="#br0" timeOffset="78897.25">13742 14610,'0'-25,"0"50,0 0,0 0,0-1,0 1,0 0,0 0,25-25,0 25,0-25,-1 0,1 0,0 0,0-25,0 25,-25-25,24 25,1-25,-25 0,25 1,0-1,-25 0,0 0,25 0,-25 1,0-1,0 0,0 0,0 0,0 1,0-1,-25 0,25 0,0 0,-25 0,25 1,0-1,-25 25,25 25,0-1,0 1,0 0,0 0,0 0,0 0,0-1,0 26,0-25,0 0,0-1,25 1,-25 0,25-25,-25 25,25 0,-1-1,1 1,0 0,0-25,0 0,-1 0,1 0,0 0,0 0</inkml:trace>
  <inkml:trace contextRef="#ctx0" brushRef="#br0" timeOffset="79122.32">13866 14536,'25'0,"0"0,0-25,-1 25,1 0,0 0,0 0,0 0,-1 0,1 0,0 0,0 0</inkml:trace>
  <inkml:trace contextRef="#ctx0" brushRef="#br0" timeOffset="79297.28">13569 14436,'0'0,"-25"0,25-24,25 24,-1 0</inkml:trace>
  <inkml:trace contextRef="#ctx0" brushRef="#br0" timeOffset="80238.27">15106 14759,'-24'0,"24"25,0-50,24 0,1 0,-25 0,25 25,-25-24,0-1,25 0,-25 0,0 0,0 1,-25 24,25-25,-25 25,25-25,0 50,25-25,0 25,0-25,-25 24,24-24,1 25,-25 0,25-25,0 25,0 0,-1-1,1 1,0-25,0 25,0-25,-1 0,1 0,0-25,0 0,0 1,-1 24,-24-25,25 25,-25-25,25 25,-25-25,0 0,25 25,-25-24,0-1,-25 25,0 25,0-1,25 1,0 0,0 0,25 0,0-25,0 0,0 0,0 0,-1 0,1 0,0 0,25 0,-26-25,1 25</inkml:trace>
  <inkml:trace contextRef="#ctx0" brushRef="#br0" timeOffset="82558.28">16049 14163,'0'-24,"-25"24,25 24,0 1,0 0,0 0,0 0,25-1,-25 1,0 0,25-25,-25 25,0 0,0 0,0-1,0 1,-25-25,25 25,-25-25,25 25,-25-25,25 25,-24-1,24 1,0 0,0 0,0 0,24-25,1 0,0 0,0 0,-25-25,25 25,-1-25,1 25,-25-25,25 25,-25-25,0 1,0-1,0 50,-25-25,25 24,0 1,0 0,25-25,0 0,-25 25,25-25,-25-25,24 25,1 0,-25-25,25 25,-25-25,25 1,-25-1,0 0,0 0,0 50,0 0,0 0,0-1,0 1,25-25,-25 25,24-25,1 0,0 0,0 0,-25-25,25 25,-1-25,-24 1,0-1,0 0,0 0,0 0,0 1,0 48,0 1,0 0,0 0,0 0,25-25,0 24,0-24,0 25,-1-25,1 0,0 0,0 0,-25-25,25 25,0 0,-1-24,1 24,0-25,0 25,-25-25,0 0,0 0,0 1,-25 24,25-25,25 25,0-25,-1 25,1 0,-25-25,25 25,0 0,-25-25,25 25,-1 0,1 0,-50 0,1 0,24 25,-25-25,0 0,0 0,0 0,25 25,-24-25,-1 0,0 25,0-25,0 25,1-1,24 1,-25 0,25 0,0 0,25-1,-1-24,1 25,0-25,0 0,0 0,-1 0,1 0,0 0,0 0,0 0,-1-25,1 25,0 0,0-24,0 24,-1 0,1-25,0 0,0 25,-25-25,0 0,0 1,-25-1,0 50,0-25,25 24,-24-24,24 25,0 0,0 0,24 0,1-25,0 0,0 0,0 0,-1-25,1 25,0 0,0-25,0 25,-1-25,1 25,0-25,0 1,0 24,-25-25,0 0,0 0,-25 50,25 0,0 0,0-1,0 1,0 0,0 0,25-25,-25 25,24-25,-24 24,25-24,-25 25,-25-25,1 0,-1 0,0 0,0 0</inkml:trace>
  <inkml:trace contextRef="#ctx0" brushRef="#br0" timeOffset="83357.72">18133 14139,'24'-25,"1"0,-25 0,25 25,-25 25,-25 0,25 0,0-1,0 1,-25 0,25 0,0 0,0-1,-24 1,24 0,0 25,0-25,0-1,0 1,0 0,0 0,0 0,0-1,24 1,1 0,0-25,0 0,-25 25,25-25,-1 0,-24-25,25 25,0-25,0 25,-25-25,25 25,-25-24,0-1,24 25,-24-25,0 0,0 0,0 50,0 0,0 0,0 0,0-1,0 1,25 0,0-25,0 0,0 0,-1 0,1 0,-25-25,0 0,0 1,0-1,0 0,-25 25,1-25,-1 25,0-25</inkml:trace>
  <inkml:trace contextRef="#ctx0" brushRef="#br0" timeOffset="84005.34">17885 14312,'24'0,"1"0,0 0,0 0,0 0,-1 0,1 0,0-25,25 25,-26 0,1 0,0 0,25-24,-26 24,1 0,0 0,0 0,0 0,-25-25,24 25</inkml:trace>
  <inkml:trace contextRef="#ctx0" brushRef="#br0" timeOffset="85465.08">19323 14263,'0'-25,"0"50,0-1,0 1,0 0,25-25,-25 25,0 0,25 0,-25-1,25 1,-25 0,24-25,-24 25,25 0,0-1,-25 1,25-25,-25 25,25-25,-1 0,-24-25,0 0,25 25,-25-24,25-1,-25 0,0 0,25 0,-25 1,0-1,25 0,-25 0,0 0,0 0,0 1,0-1,0 0,24 0,-24 0,0 1,0-1</inkml:trace>
  <inkml:trace contextRef="#ctx0" brushRef="#br0" timeOffset="85762.39">19770 13965,'24'-25,"1"0,0 25,0 0,0 0,0 0,-1 0,-24 25,25-25,-25 25,0 0,-25 0,25-1,-24 1,-1-25,0 25,0 0,0 0,0-1</inkml:trace>
  <inkml:trace contextRef="#ctx0" brushRef="#br0" timeOffset="94741.46">17016 15726,'-24'0,"-1"0,0 0,25 25,-25-25,25 25,-25-25,25 25,-24-1,24 1,-25-25,25 25,-25 0,25 0,0-1,0 1,0 0,0 0,25 0,0-25,-1 0,1 0,0 0,0 0,0-25,-1 25,1 0,-25-25,25 25,0-25,0 0,-1 25,1-24,-25-1,25 25,0-25,0 0,-1 0,-24 1,25 24,-25-25,0 50,0-1,0 1,0 0,0 0,0 0,0-1,25-24,-25 25,25 0,0-25,-1 25,1-25,0 0,0 0,0 0,-1 0,1 0,-25-25,25 25,0 0,-25-25,25 0,-1 1,1-1,-25 0,0 0,25 25,-25-25,0 1,0-1,0 0,0 0,0 0,-25 1,0-1,25 0,-24 25,24-25,-25 25,25 25</inkml:trace>
  <inkml:trace contextRef="#ctx0" brushRef="#br0" timeOffset="95097.12">17909 15701,'0'0,"0"25,0 0,0 0,0 0,0-1,0 1,0 0,0 0,0 0,0-1,-24-24,24 25,0 0,0 0,0 0,0-1,-25-24,25 25,0 0,25-25,-1-25,1 25,0 0,0 0,0 0,24 0,-24 0,0-25,24 25,-24 0,0 0</inkml:trace>
  <inkml:trace contextRef="#ctx0" brushRef="#br0" timeOffset="95969.8">17289 16321,'0'0,"-25"0,1 25,-1-25,0 25,0-25,0 0,25 25,-24-25,24 25,-25-25,0 25,25-1,-25 1,25 0,0 0,0 0,0-1,25 1,0-25,0 25,-1-25,1 25,0-25,0 0,0 0,-1 0,1 0,0 0</inkml:trace>
  <inkml:trace contextRef="#ctx0" brushRef="#br0" timeOffset="96720.1">17711 16446,'0'-25,"-25"25,0 0,0 0,25 25,-24-25,-1 24,0 1,25 0,-25-25,25 25,0 0,0-1,25-24,-25-24,25 24,-25-25,25 25,-1-25,-24 0,25 25,-25-25,0 1,0-1,0 50,0-1,0 1,0 0,0 0,0 0,25-25,-25 24,25-24,0 0,0 0,-1 0,1-24,0-1,0 0,0 0,-1 0,-24 1,25 24,-25-25,0 0,25 25,-25-25,0 0,0 0,0 1,0-1,0 50,0-1,0 1,0 0,0 0,0 0,0 0,0-1,0 1,25-25,-25 25,25-25,-1 0,-24 25,25-25,0 0,0 0</inkml:trace>
  <inkml:trace contextRef="#ctx0" brushRef="#br0" timeOffset="96926.52">17885 16396,'0'0,"-25"0,0 0,25-25,25 25,0 0,-1 0,1 0,0 0,0 0,0 0</inkml:trace>
  <inkml:trace contextRef="#ctx0" brushRef="#br0" timeOffset="97765.09">18281 16371,'-24'0,"-1"0,25 25,0 0,0 0,0-1,0 1,0 0,25-25,-25 25,24-25,1 0,0 0,0 0,0 0,-25-25,24 25,-24-25,25 25,-25-25,25 25,-25-24,0-1,-25 25,0-25,1 25,-1 0,0 0,50 0,0 0,-1 0,-24-25,25 25,0 0,0 0,0 0,-1 0,1 0,-25 25,0 0,25-25,-25 25,0-1,0 1,0 0,0-50,0 0,25 1,0 24,-25-25,24 25,-24 25,0-1,25-24,-25-24,25 24,-25-25,25 25,0 0,-25 25,24-25,-24 24,0 1,0 0</inkml:trace>
  <inkml:trace contextRef="#ctx0" brushRef="#br0" timeOffset="98073.78">18678 16222,'0'0,"25"0,0 0,0 0,-1 0,1 0,0 0,0 0,0 25,0-25,-1 0,26 25,-25-25,0 25,-1-25,1 24,0 1,0-25,-25 25,25 0,-25 0,0 0,0-1,-25 1,25 0,-25 0,0 0,0-1,1 1,-1 0,-25 0,25 0,1-1,-1-24,0 25,0-25</inkml:trace>
  <inkml:trace contextRef="#ctx0" brushRef="#br0" timeOffset="98536.86">19472 15900,'-25'0,"50"0,0 0,0 0,-1 0,1 0,0 0,0 0,0 0,-1 0,1 0,0 0,0 0,0 0,-1 0,1 0,0 0,0 0,0 0,0 0,-1 0,1 0</inkml:trace>
  <inkml:trace contextRef="#ctx0" brushRef="#br0" timeOffset="98725.08">19522 16049,'24'0,"1"0,0 0,0 0,0 0,24 0,-24 0,0 0,24 0,1 0,-25-25</inkml:trace>
  <inkml:trace contextRef="#ctx0" brushRef="#br0" timeOffset="99688.97">21060 15602,'-25'0,"0"0,0 0,0 25,1-25,-1 25,0-25,0 25,25-1,-25-24,0 25,25 0,-24 0,-1 0,25-1,-25 1,25 0,0 0,0 0,0-1,0 1,25-25,0 0,-1 0,1 0,0-25,0 25,0 0,0-24,-1-1,1 25,0-25,0 0,0 25,-25-25,24 25,-24-24,0-1,0 0,0 50,-24 0,24-1,-25 1,25 0,0 0,0 0,0-1,25-24,-25 25,24-25,1 25,0-25,0 0,0 0,-1 0,1 0,0 0,0 0,0-25,-1 25,-24-25,25 25,0-24,-25-1,0 0,25 25,-25-25,0 0,0 1,0-1,0 0,-25 25,25-25,0 0,-25 25,25-24,-25 24,25-25,-24 25</inkml:trace>
  <inkml:trace contextRef="#ctx0" brushRef="#br0" timeOffset="100321.29">21655 15949,'0'25,"0"0,0 0,-25 0,25-1,0 1,-25-25,25 25,0 0,-25 0,50-25,0 0,0-25,0 25,-1 0,1 0,25 0,-25-25,-1 25,1 0,25 0</inkml:trace>
  <inkml:trace contextRef="#ctx0" brushRef="#br0" timeOffset="100653.03">22325 15776,'0'-25,"24"25,1 0,0 0,0 0,0 0,-1 0,26 0,-25-25,0 25,-1 0,26 0,-25 0,0 0,24 0,-24 0,0 0,0 0,24 0,-24 0,0 0,0 0</inkml:trace>
  <inkml:trace contextRef="#ctx0" brushRef="#br0" timeOffset="100874.04">22647 15577,'0'0,"0"25,0 0,0 0,0 0,0-1,0 1,0 0,0 0,25 0,-25-1,0 1,0 0,0 0</inkml:trace>
  <inkml:trace contextRef="#ctx0" brushRef="#br0" timeOffset="101309.04">23466 15503,'0'-25,"0"0,0 50,0 0,0 0,0 0,0-1,0 1,0 0,-25 0,25 0,0-1,0 26,0-25,-25 0,25-1,0 1,-25 0,25 0,0 0,0-1,-25 1</inkml:trace>
  <inkml:trace contextRef="#ctx0" brushRef="#br0" timeOffset="101692.98">23664 15577,'0'0,"-25"25,0-25,1 0,-1 25,0-25,0 0,0 0,25 25,-24-25,24 25,24-25,-24 24,25-24,-25 25,25 0,0-25,-25 25,25 0,-1-25,-24 24,25-24,0 25,0 0,0-25,-25 25,24-25,1 0,-25 25,25-25,0 24,0-24</inkml:trace>
  <inkml:trace contextRef="#ctx0" brushRef="#br0" timeOffset="102108.99">23937 15652,'0'-25,"25"25,-1 0,-24-25,0 50,0 0,0 0,0-1,0 1,0 0,0 0,0 0,0-1,25-24,-25 25,25 0,0 0,0-25,0 0,-1 0,-24-25,25 25,-25-25,25 25,-25-25,25 25,-25-24,25-1,-25 0,24 0,-24 0,25 1,-25-1,0 0,25 0,-25 0,0 1,0-1,0 0,0 0</inkml:trace>
  <inkml:trace contextRef="#ctx0" brushRef="#br0" timeOffset="102373.87">24383 15056,'0'0,"25"-24,0 24,0 0,0 0,-1 24,1-24,0 0,0 25,0-25,-1 25,1-25,-25 25,25 0,-25-1,0 1,0 0,-25 0,0 0,25-1,-24 1,-26 0,25 0,0 0,1 0,-26-25</inkml:trace>
  <inkml:trace contextRef="#ctx0" brushRef="#br0" timeOffset="104488.96">20638 17041,'0'-25,"25"25,-1 0,-24-25,25 25,0 0,-25 25,25-25,-25 25,0 0,0-1,0 1,0 0,0 0,0 0,25-25,-25 24,0 1,0 0,0 0,24-25,1 0,0 0,-25-25,25 25,0-25,0 0,-1 1,-24-1,25 25,-25-25,25 0,0 0,-25 1,25-1,-25 0,0 0,0 0,0 1,0-1,0 0,0 0,-25 25,25 25,-25-25</inkml:trace>
  <inkml:trace contextRef="#ctx0" brushRef="#br0" timeOffset="105256.98">20563 16942,'25'0,"-25"-25,0 50,25-1,-25 1,0 0,0 0,25-25,-25 25,25-1,-1 1,1-25,-25 25,25-25,0 25,-25 0,25-25,-25 24</inkml:trace>
  <inkml:trace contextRef="#ctx0" brushRef="#br0" timeOffset="105836.82">21258 16594,'25'-24,"0"24,-1 0,1 0,0 0,0 0,0 0,-1 0,1 0,-25 24,0 1,0 0,0 0,0 0,0-1,-25 1,1 0,-1 0,0 0,0-1,0-24,1 25,-1-25,25 25,-25-25,0 0,25 25,-25-25</inkml:trace>
  <inkml:trace contextRef="#ctx0" brushRef="#br0" timeOffset="106401.12">22300 16842,'0'0,"25"0,-25-24,0 48,-25-24,25 25,-25-25,0 25,0-25,1 25,-1-25,0 25,0-25,0 24,1-24,-26 25,25-25,0 25,0-25,1 25,-1-25,0 0,25 25,0-1,25 1,0-25,-1 0,1 0,0 25,0-25,0 0,0 0,24 0,-24 25,0-25,24 0,-24 0,25 0,-25 25,-1-25,1 0,0 0,0 0,0 0,-1 0,1 24,-25-48</inkml:trace>
  <inkml:trace contextRef="#ctx0" brushRef="#br0" timeOffset="106829.97">22622 16867,'0'0,"0"-25,0 1,0 48,0 1,0 0,0 0,0 0,0-1,25 1,-25 0,0 0,0 0,0-1,25 1,-25 0,25 0,-25 0,24-25,1 0,-25-25,0 0,25 25,-25-25,25 0,-25 1,25-1,-25 0,0 0,0 0,24 1,-24-1,25 0,-25 0,0 0,25 1,-25-1,25 25</inkml:trace>
  <inkml:trace contextRef="#ctx0" brushRef="#br0" timeOffset="106992.76">23218 16892,'24'0</inkml:trace>
  <inkml:trace contextRef="#ctx0" brushRef="#br0" timeOffset="108754.89">1414 17611,'0'0,"-25"-24,1 24,24-25,-25 25,0 0,25 25</inkml:trace>
  <inkml:trace contextRef="#ctx0" brushRef="#br0" timeOffset="108902.71">1042 18033,'-25'0,"25"25,-24-25</inkml:trace>
  <inkml:trace contextRef="#ctx0" brushRef="#br0" timeOffset="109058.89">1439 18033,'25'-25,"-25"0,25 25</inkml:trace>
  <inkml:trace contextRef="#ctx0" brushRef="#br0" timeOffset="110233.92">2555 17661,'25'-25,"-25"0,0 1,25-1,0 0,-1 0,1 0,0 25,-25-25,25 25,0-24,-1 24,-24 24,25-24,-25 25,25 0,-25 0,0 0,0 24,25-24,-25 0,0 0,0 0,0 24,0-24,25 0,-25 0,0-1,0 1,0 0,0 0,24-25,-24 25,0-1,0 1,25-25,-25 25,0-50,25 25,-25-25,0 1,0-1,25 25,-25-25,0 0,0 0,0 1,0-1,0 0,0 0,0 0,0 50,0 0,0 0,25 0,-25-1,0 1,25-25,-25 25,24-25,-24 25,25-25,0 0,0 0,-25-25,25 25,-25-25,24 25,-24-25,25 25,-25-24,25 24,-25-25,25 0,-25 0,0 50,0 0,25-25,-25 25,0-1,24-24,1 25,0-25,0 0,0 0,-1 0,1 0,0-25,0 25,-25-24,25 24,-25-25,24 0,-24 0,0 0,0 1,0-1,0 0,-24 25,-1-25,0 25,25 25,-25-25,25 25,0 0,-25-1,25 1,25 0,-25 0,25 0,0-25,-25 24,25-24,-1 0,1 0,0 0,0 0,0 0,-1 0,1 0</inkml:trace>
  <inkml:trace contextRef="#ctx0" brushRef="#br0" timeOffset="110877.72">4366 17934,'25'0,"-25"-25,25 25,-25-25,24 25,-24-25,25 1,-25-1,25 25,0-25,-25 0,25 0,-1 1,-24-1,25 0,-25 0,0 0,0 1,-25 24,25 24,25-24,-25 25,25-25,0 0,0 25,-1-25,1 0,0 25,0-25,0 0,-25 25,24-25,1 0,-25 24,0 1,0 0,-25-25,25 25,-24-25,-1 0,0 25,0-25,0 0,1 24,-1-24,0 0,0 0</inkml:trace>
  <inkml:trace contextRef="#ctx0" brushRef="#br0" timeOffset="111460.82">4961 17760,'25'0,"0"0,-25-25,25 25,0-24,-25-1,24 25,-48-25,-1 25,0 0,25 25,-25-25,25 25,-25-25,25 24,0 1,0 0,25-25,-25 25,25 0,0-25,0 24,-1-24,1 0,0 0,0 0,0 0,-1-24,1 24,0 0,-25-25,25 25,0-25,-1 25,-24-25,25 0,0 1,-25-1,0 0,25 0,-25 0,0 1,0-1,0 0,-25 0,25 0,0 0,0 1,-25 24,25-25,0 50,0-1,0 1,0 0,25 0,-25 0,0 0,0-1,25-24,-25 25,0 0,25 0,-25 0,24-1,1 1,0-25,-25 25,25-25,0 25,-1-25,1 0,0 0,0 0</inkml:trace>
  <inkml:trace contextRef="#ctx0" brushRef="#br0" timeOffset="111661.9">5209 17636,'0'0,"-24"0,-1 0,0 0,0 0,50-25,0 25,0 0,-1-24,26 24,-25 0,0 0,24-25,-24 25</inkml:trace>
  <inkml:trace contextRef="#ctx0" brushRef="#br0" timeOffset="112590.54">6747 17438,'-25'0,"25"-25,-24 25,-1 0,25 25,-25-25,0 0,0 24,1-24,24 25,-25-25,0 25,0 0,0 0,25 0,-24-25,24 24,0 1,-25-25,25 25,0 0,0 0,0-1,25 1,-1-25,1 0,0-25,0 25,0-24,-1 24,-24-25,25 25,0-25,0 0,0 0,-25 1,24 24,-48 0,24 24,0 1,0 0,24 0,-24 0,25-1,-25 1,25 0,0 0,0-25,-1 0,1 0,0 0,0 0,-25-25,25 25,-25-25,24 0,1 1,-25-1,25 0,-25 0,0 0,0 1,25-1,-25 0,0 0,-25 0,25 0,0 1,-25 24,25-25,0 0,0 0,0 50</inkml:trace>
  <inkml:trace contextRef="#ctx0" brushRef="#br0" timeOffset="112929.22">7169 17587,'0'0,"0"24,25-24,-25 25,0 0,0 0,25-25,-25 25,0-1,0 1,24 0,-24 0,0 0,0-1,0 1,25 0,-25 0,0 0,0-1,0 1,0 0,0 0,0 0,0-1,-25-24,25 25,25-25,-25-25,25 25,0 0,0-24,-1 24,1 0,0 0,0-25</inkml:trace>
  <inkml:trace contextRef="#ctx0" brushRef="#br0" timeOffset="113185.88">7739 17636,'0'-25,"25"25,0 0,-25-24,25 24,0 0,-1-25,1 25,0 0,25-25,-26 25,1 0,0 0,0 0,0 0,-25-25,24 25,1 0,0 0</inkml:trace>
  <inkml:trace contextRef="#ctx0" brushRef="#br0" timeOffset="113373.69">7814 17661,'0'0,"0"25,-25-25,50 0,0 0,-1 0,1 0,25-25,-25 25,-1 0,1 0,0-25,25 25,-26 0,1 0,0-25</inkml:trace>
  <inkml:trace contextRef="#ctx0" brushRef="#br0" timeOffset="114388.79">9401 17239,'-24'0,"-1"0,0 0,0 0,0 25,0-25,1 25,-1 0,0-25,25 24,-25 1,0-25,25 25,-24 0,24 0,-25-1,25 1,0 0,0 0,0 0,0 0,0-1,25 1,-1-25,1 0,0 0,0-25,0 25,-1-24,1 24,0-25,0 0,0 25,-25-25,25 25,-25 25,0 0,0 0,24-1,1 1,0 0,0-25,0 0,-1 0,1 0,0 0,0 0,0-25,-1 25,1-25,0 1,0-1,-25 0,25 25,-1-25,-24 0,0 0,25 1,-25-1,0 0,0 0,0 0,0 1,-25-1,1 0,24 0,-25 25,25-25,0 50</inkml:trace>
  <inkml:trace contextRef="#ctx0" brushRef="#br0" timeOffset="114777.87">9972 17512,'0'25,"0"0,-25-25,25 25,0-1,0 1,0 0,0 0,0 0,0-1,0 1,25 0,-25 0,25-25,-1 0,-24 25,25-25,0-25,0 25,-25-25,25 25,-25-25,24 25,-24-25,25 1,-25-1,0 0,0 0,0 0,-25 1,25-1,-24 0,-1 25,25-25,-25 25,25-25,-25 25,25-25,-25 25</inkml:trace>
  <inkml:trace contextRef="#ctx0" brushRef="#br0" timeOffset="115161.11">10369 17512,'0'0,"25"0,-1 0,1 0,0 0,0 0,0 0,-1 0,1 0,0-25,0 25,0 0,-1 0,1 0,0-25,0 25,0 0,-1 0,1 0,0-24,0 24</inkml:trace>
  <inkml:trace contextRef="#ctx0" brushRef="#br0" timeOffset="115944.85">11187 17314,'0'-25,"0"50,0-1,0 1,0 0,25 0,-25 0,0-1,0 1,25 0,-25 0,0 0,0 0,25-1,-25 1,24 0,-24 0,0 0,0-1</inkml:trace>
  <inkml:trace contextRef="#ctx0" brushRef="#br0" timeOffset="116328.86">11311 17438,'0'0,"25"0,-25-25,25 25,0-25,0 25,-25-25,24 25,-48 0,24 25,-25-25,0 0,25 25,-25-25,0 25,0-25,25 24,0 1,0 0,25-25,0 25,0-25,0 25,0-25,-1 25,1-25,0 24,0-24,0 0,-25 25,24-25,1 0,-25 25,25-25</inkml:trace>
  <inkml:trace contextRef="#ctx0" brushRef="#br0" timeOffset="116713.76">11783 17438,'0'0,"0"-25,24 25,-24 25,25-25,-25 24,0 1,25 0,-25 0,25-25,-25 25,0 0,25-25,-25 24,24 1,1-25,-25 25,25-25,0 0,-25 25,25-25,-1 0,1-25,-25 0,25 25,-25-25,0 1,0-1,0 0,0 0,0 0,0 0,0 1,0-1,0 0,0 0,-25 0,25 1,0-1,0 0,0 0,0 0</inkml:trace>
  <inkml:trace contextRef="#ctx0" brushRef="#br0" timeOffset="117105.8">12204 16966,'0'0,"0"-24,25 24,-25-25,25 25,0 0,-1 0,1 0,0 0,0 0,0 25,-25-1,0 1,0 0,-25 0,0 0,25-1,-25 1,0 0,1-25,-1 25</inkml:trace>
  <inkml:trace contextRef="#ctx0" brushRef="#br0" timeOffset="122752.7">7367 18157,'-24'0,"48"0,-24-25,25 25</inkml:trace>
  <inkml:trace contextRef="#ctx0" brushRef="#br0" timeOffset="123468.73">7392 18107,'0'-24,"25"24,0 0,-25-25,25 25,-1 0,-24-25,25 25,0 0,-25-25,25 25,0 0,-50 0,25 25,-25-25,0 0,25 25,-25-25,1 25,-1-25,0 24,0-24,0 0,25 25,-24-25,-1 0,0 0,25 25,0-50,25 25,0 0,-1-25,1 25,0 0,0-24,0 24,-50 0,25 24,-25-24,0 0</inkml:trace>
  <inkml:trace contextRef="#ctx0" brushRef="#br0" timeOffset="124493.21">7764 18182,'0'25,"0"-1,0 1,0 0,25 0,-25 0,0-1,0 1,0 0,25-25,-25 25,0 0</inkml:trace>
  <inkml:trace contextRef="#ctx0" brushRef="#br0" timeOffset="134247.6">12924 18231,'24'-24,"-24"-1</inkml:trace>
  <inkml:trace contextRef="#ctx0" brushRef="#br0" timeOffset="134404.61">12651 18529,'-25'0</inkml:trace>
  <inkml:trace contextRef="#ctx0" brushRef="#br0" timeOffset="134581.57">13097 18504,'0'0,"25"0,0 0,-25-25,25 25</inkml:trace>
  <inkml:trace contextRef="#ctx0" brushRef="#br0" timeOffset="135525.57">13841 18157,'0'0,"-24"0,-1 0,25-25,-25 25,25 25,-25-25,0 0,25 25,-24-25,24 25,-25-25,25 24,0 1,-25-25,25 25,0 0,0 0,0-1,0 1,0 0,25 0,0-25,-25 25,24-25,1 0,0 0,0 0,0 0,-1-25,1 25,0 0,0-25,0 0,-1 25,1-25,0 1,0 24,-25-25,25 25,-25-25,0 50,0 0,24-1,1-24,-25 25,25-25,0 0,0 0,-1 0,-24-25,25 25,0 0,0-24,0 24,-25-25,24 0,1 25,0-25,0 0,0 1,-25-1,24 25,-24-25,25 0,-25 0,0 1,0-1,0 0,-25 25,1 0,24 25</inkml:trace>
  <inkml:trace contextRef="#ctx0" brushRef="#br0" timeOffset="135952.93">14536 18306,'0'-25,"0"50,0 0,0-1,0 1,0 0,0 0,0 0,0-1,0 1,0 0,0 0,0-50,25 25,0 0,-1 0,1 0,0-25,0 25,0 0,-1 0</inkml:trace>
  <inkml:trace contextRef="#ctx0" brushRef="#br0" timeOffset="136248.72">14908 18455,'0'-25,"0"50,25-25,-25 24,0 1,0 0,25 0,-25 0,0 0,0-1,24-24</inkml:trace>
  <inkml:trace contextRef="#ctx0" brushRef="#br0" timeOffset="139122.51">15305 18058,'25'0,"-25"25,24-25,1 0,-25 24,25-24,0 0,0 0,-1 0,1 0,-25 25,25-25,0 0,0 0,-1 25,1-25,0 0,0 0,-25 25,25-25,0 0,-1 0,1 0,0 0,-50 25,0-1,1 1,-1 0,0-25,0 25,25 0,-25-25,0 24,1 1,-1-25,0 25,0 0,0-25,1 25,-1-25,25 24,-25-24,0 25,0-25,1 0,-1 0,50 0</inkml:trace>
  <inkml:trace contextRef="#ctx0" brushRef="#br0" timeOffset="140154.34">16371 18083,'0'-25,"-24"25,-1 0,0 0,0 0,0 0,1 0,-1 25,0-25,25 24,-25-24,25 25,-25-25,25 25,-24 0,-1 0,25-1,-25 1,25 0,0 0,0 0,0-1,0 1,0 0,25-25,0 0,-1-25,1 25,0 0,0-25,0 25,-1 0,1-24,0 24,0-25,0 0,-1 25,1-25,0 25,-25-25,-25 25,25 25,0 0,-25-25,25 25,0 0,0-1,25-24,-25 25,25-25,0 0,0 0,-1 0,1 0,0 0,0 0,0 0,-1-25,1 25,0 0,-25-24,25 24,0-25,0 25,-25-25,24 25,-24-25,0 0,25 25,-25-24,0-1,0 0,-25 0,1 0,24 1,-25 24,25-25</inkml:trace>
  <inkml:trace contextRef="#ctx0" brushRef="#br0" timeOffset="140487.51">16892 18132,'0'0,"25"0,-25 25,-25 0,25 0,0-1,0 1,0 0,0 0,0 0,0-1,0 1,0 0,0 0,25-25,0 0,0 0,0 0,-1-25,1 25,0 0,0 0,0-25,-1 25</inkml:trace>
  <inkml:trace contextRef="#ctx0" brushRef="#br0" timeOffset="143062.68">18703 18207,'-25'-25,"0"25,1 25,-1-25,0 24,0-24,0 25,1 0,-1-25,25 25,-25-25,0 25,25-1,-25 1,25 0,0 0,25-25,0 25,0-25,0 0,-25-25,24 25,1 0,0 0,0-25,0 25,-25-25,24 25,-24-25,25 25,-25-24,0-1,-25 50,25-1,0 1,0 0,25 0,0-25,-25 25,25-25,0 0,-1 0,-24-25,25 25,0-25,0 0,-25 0,25 25,0 0,-25-24,24 24,-24 24,25-24,-25 25,0 0,0 0,0-50,25 25,-25-25,25 25,-25-25,25 25,-1-24,1 24,0 0,0 0,-25 24,25-24,-25 25,0 0,24-25,1 0</inkml:trace>
  <inkml:trace contextRef="#ctx0" brushRef="#br0" timeOffset="143543.6">19398 18157,'0'-25,"0"0,24 25,-24 25,0 0,0 0,0 0,-24-25,24 24,-25 1,0 0,0 0,0 0,25-1,-24-24,24 25,-25 0,25 0,25-25,-25-25,24 25,1-25,0 0,0 1,-25 48,25-24,-1 0,1 0,-25 25,25-25,0 0,0 0,-1 0</inkml:trace>
  <inkml:trace contextRef="#ctx0" brushRef="#br0" timeOffset="144200.44">20291 18405,'0'0,"0"-25,24 25,-24-25,25 25,0-24,0-1,0 25,-25-25,24 25,1-25,0 0,0 1,-25-1,0 0,-25 25,0 0,0 0,1 0,24 25,0 0,24-25,-24 24,25-24,0 25,0-25,-25 25,25-25,-1 0,-24 25,25-25,0 0,-25 25,-25-1,0-24,1 0,-1 0,0 25</inkml:trace>
  <inkml:trace contextRef="#ctx0" brushRef="#br0" timeOffset="144552.51">20762 18256,'0'25,"0"0,-25-25,25 25,0-1,25 1,0 0,-1-25,-24 25,25-25,0 0,0-25,0 25,0-25,-1 25,-24-25,25 25,-25-24,0-1,0 0,0 0,-25 25,25-25,-24 25,-1-24,0 24,0 0</inkml:trace>
  <inkml:trace contextRef="#ctx0" brushRef="#br0" timeOffset="145508">21729 18231,'0'-24,"-25"24,1 0,-1 0,0 0,25 24,-25-24,25 25,-25 0,1 0,24 0,0-1,0 1,24-25,-24 25,25-25,0 0,0 0,0 0,-1 0,1-25,0 0,-25 1,0-1,0 0,0 0,25 25,-25-25,25 25,-1 0,1 0,0 0,0 25,-25 0,0 0,0 0,0-50,25 0,-25 0,24 25,1-25,0 25,0 0,0 0,0 0,-1 0,1 0,0 25,0-25,-25 25,0 0,25-25,-25 25,0-1,24-24</inkml:trace>
  <inkml:trace contextRef="#ctx0" brushRef="#br0" timeOffset="145737.87">22647 18380,'0'0,"-25"0,50 0</inkml:trace>
  <inkml:trace contextRef="#ctx0" brushRef="#br0" timeOffset="145892.4">22945 18380,'0'-25</inkml:trace>
  <inkml:trace contextRef="#ctx0" brushRef="#br0" timeOffset="146036.17">23317 18331,'0'0</inkml:trace>
  <inkml:trace contextRef="#ctx0" brushRef="#br0" timeOffset="146172.28">23689 18306,'0'-25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3-03-19T08:16:16.051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5160 1240,'-25'0,"25"-25,-25 25,0 0,25-24,0 48,0 1,-24-25,24 25,-25 0,25 0,-25 24,25-24,-25 25,0-26,0 26,1 0,-1 24,0-24,0-1,0 1,1 0,-1-1,-25 1,25-1,1 1,-1 0,0-26,0 1,25 0,-25 0,1 0,24-50,0 0,0 0,24 0,-24 1,25-1,-25 0,25 25,-25-25,25 25,0-25,-1 25,1 0,-25 25,25-25,0 25,0 0,-1-25,-24 25,25-1,0-24,0 25,0 0,-1-25,1 25,0-25,0 0,0 25,0-25,-1 0,1 0,0 0,0 0,0 0,-1 0,1-25,0 25,0 0,0-25,-1 25,1-25,0 0,0 25,-25-24,0-1,25 25,-25-25,0 0,-25 25,0 0,0 25,0-25,1 25,24 0,-25-1,25 1,0 0,0 0,0 0,0-1,0 1,25 0,-25 0,24-25,-24 25,25-25,0 0,-25 24,25-24,0 0,-1 0,1 0,0-24,0 24,0-25,-1 25,1-25,0 25,0-25,-25 0,25 1,-1-1,-24 0,25 25,-25-25,25 0,-25 1,0-26,0 25,0 0,0 1,0-1,0 0,0-25,0 26,0-1,0 0,0 0,-25 25,0 0,25 25,0 0,-24 0,24-1,0 1,0 0,0 25,0-26,0 1,0 0,24 0,-24 0,25-1,0 1,-25 0,25 0,0 0,-25-1,24 1,1-25,-25 25,25-25,0 0,-25 25,25-25,-1 0,1 0,0-25,0 25,0-25,-25 0</inkml:trace>
  <inkml:trace contextRef="#ctx0" brushRef="#br0" timeOffset="183.99">5631 2009,'0'0,"-25"0,0 0,1 0,48 0,1 0,0 0,0-25,0 25,-1 0,1 0,0-24,25 24,-26 0,1-25,0 25,25 0</inkml:trace>
  <inkml:trace contextRef="#ctx0" brushRef="#br0" timeOffset="1320.66">7045 1935,'-25'0,"25"-25,-25 25,0 0,1 0,-1 0,0 0,0 25,0 0,1-1,-1-24,25 25,-25 0,25 0,-25 0,0-1,25 1,0 0,0 0,0 0,25-25,0 0,0-25,0 25,-1-25,1 25,0-25,-25 0,25 25,0-24,-1-1,-24 0,0 0,0 0,0 50,0 0,25-25,-25 25,0 0,25-25,-25 24,25 1,0 0,-1 0,1-25,-25 25,25-25,0 0,0 0,0 0,-1-25,1 25,0-25,0 0,0 25,-25-25,24 1,1-1,-25 0,0 0,0 0,0 1,0-1,0 0,0 0,0-24,0 24,0 0,0 0,0 0,-25 1,25-1,0 0,-24 0,-1 25,25 25,0 0,0 0,0-1,0 1,0 25,0-25,0-1,0 1,0 0,0 0,25 0,-25-1,0 1,24 0,-24 0,25 0,-25-1,0 1,25 0,0 0,0 0,-1-25,1 0,0 0,0 0,-25-25,25 25,-25-25</inkml:trace>
  <inkml:trace contextRef="#ctx0" brushRef="#br0" timeOffset="1508.97">7219 1935,'-25'0,"50"0,-1 0,1 0,0 0,0 0,0 0,24-25,-24 25,0 0</inkml:trace>
  <inkml:trace contextRef="#ctx0" brushRef="#br0" timeOffset="2608.03">7789 1860,'0'0,"0"25,-25-25,25 25,0 0,0 0,0-1,0 1,0 0,0 0,0 0,0-1,0 1,0 0,25-25,0 25,0-25,-1 0,1 0,-25-25,25 25,-25-25,25 25,-25-25,0 1,0-1,0 0,0 0,-25 0,0 25,25-24,-25 24,1 0,-1 0,0 0,0 0,0 0,1 0,-1 0,25 24,-25-24,25 25,0 0,25 0,0-25,-1 0,1 0,0 0,-25-25,25 25,0 0,-1 0,1-25,0 25,0 0,0 0,-1-25,1 25,0 0,-25-24,25 24,0 0,-1 0,-24 24,25-24,-25 25,25-25,-25 25,25 0,-25 0,25-25,-25 24,0 1,0-50,0 1,0-1,0 0,25 25,-25-25,24 25,1 0,-25-25,25 25,0 0,0 25,-25 0,24-25,-24 25,0 0,0-1,0 1,0 0,0-50,0 0,0 1,25 24,-25-25,25 25,-25-25,25 0,0 25,-25-25,24 25,1-24,0 24,0 0,0 0,-25 24,24-24,-24 25,0 0,0 0,25-25,-25 25,0-1,25 1,-25 0,25-25,-25 25,25-25,-1 0,-24-25,25 25</inkml:trace>
  <inkml:trace contextRef="#ctx0" brushRef="#br0" timeOffset="4159.84">9228 1984,'0'-24,"0"48,0 1,0 0,24-25,-24 25,0 0,25-1,0-24,-25 25,25-25,0 0,0 0,-1-25,1 25,0 0,0 0,0-24,-1 24,26-25,-25 25,0-25,-1 0,1 25,0-25,0 1,0-1,-1 0,1 25,0-25,-25 0,25 1,-25-1,0 0,0 0,-25 0,0 25,0 0,1 0,-1 0,25 25,-25-25,25 25,25-25,0 25,24-25,-24 25,0-25,0 24,24-24,-24 0,0 25,0-25,-1 25,1-25,0 25,0-25,-25 25,0-1,0 1,-25-25,0 0,25 25,-25-25,1 0,-1 0,-25 0,25 0,1 0,-1 0,0 0,0 0,0 0,25-25</inkml:trace>
  <inkml:trace contextRef="#ctx0" brushRef="#br0" timeOffset="4631.62">10319 1786,'0'0,"0"25,0 0,0-1,0 1,0 0,0 0,0 24,25-24,-25 0,0 25,25-26,-25 26,0 0,0-26,0 26,25 0,-25-26,0 1,0 0,24 0,-24 0,0-1,0 1,0-50,0 1,-24 24,24-25,0 0,-25 0,25 0,-25 1,25-26,-25 25,25 0,-25 1,25-26,-25 25,25 0,0 1,0-26,0 25,0 0,0 1,25-1,0 0,-25 0,25 0,0 1,0 24,-25-25,24 25,1 0,0 0,0 0,0 0,-25 25,0-1,0 1,0 0,0 0,-25 0,25-1,-25 1,0-25,0 25,1 0,-1-25,0 25</inkml:trace>
  <inkml:trace contextRef="#ctx0" brushRef="#br0" timeOffset="5247.96">10741 2009,'25'0,"-1"-25,1 25,0-24,0 24,-25-25,0 0,-25 25,0 0,0 0,1 0,24 25,-25-25,25 25,-25-1,25 1,0 0,0 0,25-25,-25 25,25-25,-1 0,-24 24,25-24,0 0,0 0,0 0,-1 0,1-24,0 24,0 0,0-25,-1 25,-24-25,25 25,0-25,0 25,-25-25,25 25,-25-24,24 24,-24-25,0 0,0 0,0 0,0 1,-24 24,-1 0,25 24,-25-24,25 25,-25-25,25 25,0 0,-25 0,25-1,0 1,0 0,0 0,25-25,-25 25,25-25,0 0,0 24,-1-24,1 0,0 0,0 0,0 0,-1-24,1 24,0 0,0 0,0-25</inkml:trace>
  <inkml:trace contextRef="#ctx0" brushRef="#br0" timeOffset="5660.42">11683 1538,'-24'0,"24"25,-25-25,25 24,0 1,0 0,0 0,0 0,0 0,0-1,-25-24,25 25,0 0,0 0,0 0,0-1,-25 1,0 0,25 0,-24-25,24 25,0-1,-25 1,25 0,-25-25,25 25,25-25,-25-25,25 25,-1 0,-24-25,25 25,0-25,0 25,-25-24,25 24,-25-25,24 25,1 0,-25 25,25-25,0 24,0-24,-1 0,1 25,0-25,0 0</inkml:trace>
  <inkml:trace contextRef="#ctx0" brushRef="#br0" timeOffset="6623.91">12725 1761,'0'-25,"-25"25,1 0,-1 25,0-25,0 25,0-25,1 0,24 25,-25 0,0-25,0 24,0 1,25 0,-25 0,25 0,-24-1,24 1,0 0,24-25,1 0,0 0,0 0,0 0,0 0,-1-25,26 25,-25-25,0 25,24-24,-24-1,0 25,0-25,-1 25,-24-25,25 0,0 1,-25-1,0 0,0 0,-25 25,25 25,-25 0,25 0,0-1,0 1,0 0,0 0,25 0,0-25,0 24,0-24,-1 0,1 0,0 25,25-25,-26 0,26 0</inkml:trace>
  <inkml:trace contextRef="#ctx0" brushRef="#br0" timeOffset="7363.9">13444 1786,'-24'-25,"-1"25,0 0,0 0,0 0,1 0,-1 25,0-25,0 0,25 25,-25-25,1 25,24-1,-25-24,25 25,0 0,25-25,-1 0,1 0,0 0,0-25,0 25,-1-25,1 1,0 24,-25-25,0 0,25 25,-25-25,25 0,-1 50,-24 0,25 0,-25 0,25 24,-25-24,25 25,-25-26,25 26,-25 0,25-26,-25 26,24 0,-24-1,25-24,-25 25,0-26,0 1,0 0,0 0,0 0,0-1,-25-24,25 25,-24-25,-1 0,0 0,0-25,0 25,0-24,1 24,-1-25,0 0,0 0,0 0,25 1,-24-1,-1 0,25 0,0 0,0 1,0-1,0-25,0 25,25 1,-1-1,1 0,0 25,25-25,-26 0,26 25</inkml:trace>
  <inkml:trace contextRef="#ctx0" brushRef="#br0" timeOffset="7812.01">13965 1836,'-24'0,"24"-25,-25 25,25 25,-25-25,0 24,0 1,1-25,24 25,-25 0,0 0,25-1,0 1,0 0,0 0,25-25,0 0,-1 0,1-25,0 25,-25-25,25 25,0-25,-1 1,1-1,-25 0,0 0,0 0,0 1,0-1,0 0,0 50,0 0,0-1,0 1,25-25,-25 25,25 0,0 0,-1-1,1-24,0 0,0 25,0-25,-1 0,1 0</inkml:trace>
  <inkml:trace contextRef="#ctx0" brushRef="#br0" timeOffset="8351.6">14412 1836,'0'-25,"0"0,-25 25,25 25,0 0,0-1,0 1,0 0,0 0,0 0,0-1,0 1,25 0,0-25,-1 0,1-25,0 25,-25-25,25 25,-25-24,25 24,0-25,-1 0,1 25,-25 25,25-25,-25 25,0-1,0 1,0 0,0 0,0-50,25 25,-25-25,25 25,-25-25,24 25,-24-24,25 24,0-25,0 25,0-25,-1 25,1 0,0 25,0-25,0 25,-1-25,-24 24,25-24,-25 25,25-25,-25 25,25-25,0 0,-1 25,1-25,0 0</inkml:trace>
  <inkml:trace contextRef="#ctx0" brushRef="#br0" timeOffset="8500.67">14834 1488,'-25'-25,"0"1,0 24,25-25,25 25</inkml:trace>
  <inkml:trace contextRef="#ctx0" brushRef="#br0" timeOffset="9406.45">15776 2084,'25'-25,"-25"0,0 0,25 25,-25-25,0 1,0-1,25 25,-25-25,0 0,0 0,0 1,0-1,0 0,24 25,1 0,0 0,0 25,0-25,-1 25,1-25,0 24,0-24,-25 25,25 0,-1-25,1 25,-25 0,25-25,0 24,0 1,-1 0,1-25,0 0,0 0,0 0,-1 0,1 0,0-25,0 25,-25-25,25 25,-1-24,-24-1,25 25,-25-25,25 25,-25-25,0 0,0 1,0-1,0 0,-25 25,25-25,-25 25,1 0,24 25,-25-25,25 25,0 0,0-1,0 1,0 0,0 0,25 0,-1-1,1-24,0 25,0-25,0 25,-1-25,26 0,0 0,-25 0,24 0,-24 0</inkml:trace>
  <inkml:trace contextRef="#ctx0" brushRef="#br0" timeOffset="10233.9">17190 1389,'0'25,"0"0,0-1,0 1,25 0,-25 0,0 0,0-1,25 1,-25 0,0 0,0 0,0 0,0-1,-25 1,0 0,25 0,-25 0,0-1,1 1,24 0,-25 0,0-25,0 25,25-1,-25-24,25 25,0 0,25-25,0 0,0 0,-25-25,25 25,-25-25,24 25,-24-24,25 24,-25-25,25 0,-25 0,0 0,0 1,0-1,0 50,0-1,0 1,0 0,0 0,0 0,25-25,-25 24,25-24,-25 25,24-25,1 0,0 0,0 0,0 0,-1-25,1 25,0-24,0 24,0-25,-1 0,-24 0,0 0,0 1,0-1,0 50,-24-25,24 24,0 1,0 0,-25-25,25 25,0 0,0-1,25-24,-1 25,1-25,0 0,0 0,-25-25,25 25,-1 0,1-24,0 24,0-25,0 25,-25-25,25 0,-25 0,0 1,0-1,0 0,0 50,0 0,0-1,0 1,24 0,1 0,0-25,0 25,0-25,-1 0,26 24</inkml:trace>
  <inkml:trace contextRef="#ctx0" brushRef="#br0" timeOffset="10693.89">18381 1736,'-25'-24,"0"24,0-25,0 25,25 25,-24-25,-1 24,0 1,0 0,0 0,25 0,0-1,0 1,0 0,0 0,25 0,0-25,0 24,0-24,-1 0,1 0,0 0,0 0,0 0,-1 0,1 0,0-24,0 24,0 0,-25-25,24 25,1-25,0 0,0 0,-25 1,0-1,0 0,25 0,-25 0,0 1,0-1,-25 0,0 25,0 0,25 25,-25-25,25 25,-24-1,24 1,0 0,0 0,0 0,0-1,0 1,24-25,-24 25,25-25,0 25,0-25,0 0,-1 25,1-25,0 0,0 0,0 0,-1 0,1 0,0 0,0 0</inkml:trace>
  <inkml:trace contextRef="#ctx0" brushRef="#br0" timeOffset="11042">19125 1439,'0'-25,"-25"25,25 25,-25-1,25 1,-25 0,1 0,24 0,-25-1,25 1,-25 0,25 0,-25 25,25-26,-25 1,25 0,-24 0,24 0,0-1,-25-24,25 25,25-25,-1 0,1 0,0 0,-25-25,25 25,0 0,-1 0,1 0,-25-24,25 24,0 0,0 0,-1 0,1 0,25 0,-25 0</inkml:trace>
  <inkml:trace contextRef="#ctx0" brushRef="#br0" timeOffset="11446.82">20117 1265,'0'-25,"0"50,0 0,-25 0,25-1,0 1,0 0,-25 0,25 24,-24-24,24 0,-25 25,25-1,-25-24,25 25,0-25,-25 24,25-24,0 0,0 24,0-24,0 0,25 0,-25 0,25-25,0 24,-1-24,1 0,0 0,0 0,0 0,-1 0,1-24,0 24,0 0,0-25,-1 25,1-25,0 0</inkml:trace>
  <inkml:trace contextRef="#ctx0" brushRef="#br0" timeOffset="11634.2">19844 1488,'25'0,"0"-25,0 25,-1 0,26 0,-25 0,0 25,24-25</inkml:trace>
  <inkml:trace contextRef="#ctx0" brushRef="#br0" timeOffset="11902">20489 1513,'0'0,"-25"0,0 0,1 0,-1 25,0 0,0-25,25 24,-25-24,25 25,0 0,0 0,0 0,25 0,-25-1,25-24,0 25,0-25,-1 25,1-25,0 0,0 0,0 0,-1 0,-24-25,25 25,-25-25,0 1,0-1,-25 0,1 0,24 0,-25 25,0-25,0 1,0 24,1-25,-1 25</inkml:trace>
  <inkml:trace contextRef="#ctx0" brushRef="#br0" timeOffset="12674.42">21580 1836,'0'0,"0"24,0 1</inkml:trace>
  <inkml:trace contextRef="#ctx0" brushRef="#br0" timeOffset="12900.97">21556 2034,'0'25,"0"0,24-25,-24 24,25-24,0 25,0-25,0 0,-1 0,1 0,0 0,0 0,0 0,-1-25,1 25,-25-24,25 24,0-25,0 0,-25 0,24 25,1-25,-25 1,25-1,-25 0,25-25,-25 26,25-1,-25 0,25-25,-25 26,0-1,0 0,0-25,0 25,0 1,0-1,0 0,0 0</inkml:trace>
  <inkml:trace contextRef="#ctx0" brushRef="#br0" timeOffset="13557.59">21332 1463,'25'0,"-25"25,25-25,-25 25,25-25,-25 25,25-25,-25 25,24-1,-24 1,25 0,-25 0,25 0,-25 0,25-25,-25 24,0 1,0 0,0 0,25 0,-25-1,0 1,0 0,0 0,0 0,-25-1,25 1,0 0,0 0,0 0,0-1,0 1,0 0</inkml:trace>
  <inkml:trace contextRef="#ctx0" brushRef="#br0" timeOffset="14366.46">22151 1191,'25'0,"0"0,-1 0,1 0,0 24,0-24,0 25,-25 0,24-25,-24 25,25 0,-25-1,25 1,-25 0,0 0,0 0,0-1,0 1,0 0,-25 0,25 0,-25-25</inkml:trace>
  <inkml:trace contextRef="#ctx0" brushRef="#br0" timeOffset="14786.06">22622 1141,'0'-25,"25"25,0 0,-25 25,25-25,-1 0,1 25,-25 0,25-25,0 24,-25 1,25-25,-25 25,0 0,0 0,0-1,0 1,0 0,0 0,0 0,0-1,0 1,-25 0,0 0,25 0</inkml:trace>
  <inkml:trace contextRef="#ctx0" brushRef="#br0" timeOffset="16468.89">6474 3621,'0'0,"-24"0,-1 0,0-24,25-1</inkml:trace>
  <inkml:trace contextRef="#ctx0" brushRef="#br0" timeOffset="16612.8">6003 3894,'0'0,"-25"0,0 25,1-25,-1 0</inkml:trace>
  <inkml:trace contextRef="#ctx0" brushRef="#br0" timeOffset="16773.25">6549 4068,'0'25,"0"-50</inkml:trace>
  <inkml:trace contextRef="#ctx0" brushRef="#br0" timeOffset="17641.76">8657 3696,'0'-25,"0"0,-25 25,1 0,24-25,-25 25,0 0,0 0,0 0,1 25,-1-25,0 0,25 25,-25-25,0 25,1 0,24 0,-25-1,0 1,0 0,0 0,1 24,24-24,-25 25,25-25,0-1,0 1,0 0,0 0,0 0,0-1,25 1,-1-25,1 0,0 0,0 0,0-25,-1 25,1-24,0 24,0-25,0 25,-1-25,-24 0,25 0,0 25,-25-24,25-1,0 0,-25 0,24 25,-24 25,25-25,-25 25,0 0,25-1,-25 1,25 0,-25 0,25 24,-25-24,24 0,1-25,0 25,0 0,0-25,-1 0,26 0,-25 0,0 0,24 0,-24-25,0 25,0-25,24 0,-24 0,0 1,0-1,-1 0,1 0,0-24,0 24,-25 0,25-25,-25 26,0-26,0 25,0 0,0-24,0 24,0 0,0 0,0 0,-25 1,25-1,-25 0</inkml:trace>
  <inkml:trace contextRef="#ctx0" brushRef="#br0" timeOffset="17909">9575 4490</inkml:trace>
  <inkml:trace contextRef="#ctx0" brushRef="#br0" timeOffset="18317.74">9575 4465,'0'0,"0"-25,0 0,-25 25,0 0,1 0,-1 0,0 25,0 0,0-25,1 0,24 25,-25-25,0 24,25 1,-25-25,25 25,0 0,0 0,0-1,25-24,0 0,0 0,-1-24,1 24,0-25,0 0,0 25,-25-25,24 25,-24-25,25 1,-25-1,0 0,0 0,0 50,0 0,0 0,0-1,0 1,0 0,0 0,25 0,0-25,-25 24,25-24,-1 0,1 25,0-25,0 0,0 0,-1 0,1 0,0-25,0 25</inkml:trace>
  <inkml:trace contextRef="#ctx0" brushRef="#br0" timeOffset="18577.87">9997 4291,'0'0,"0"-25,0 50,-25-25,25 25,0 0,-25 0,25-1,0 1,0 0,0 0,0 0,0-1,0 1,0 0,0 0,0 0,25-1,0 1,-1-25,1 0,-25 25</inkml:trace>
  <inkml:trace contextRef="#ctx0" brushRef="#br0" timeOffset="18801.72">9724 4440,'0'0,"-25"0,0 0,50 0,0 0,0 0,-1 0,1 0,25 0,-25 0,-1 0,1 0,0 0,0 0,0 0,24 0</inkml:trace>
  <inkml:trace contextRef="#ctx0" brushRef="#br0" timeOffset="19785.79">10170 4415,'-25'25,"25"0,-24-25,24 25,0-1,0 1,0 0,0 0,24 0,1-25,-25 24,25-24,0 0,0 0,-1 0,-24-24,25 24,0-25,0 0,0 0,-25 0,0 1,0-1,0 0,0 0,-25 0,0 25,0 0,0 0,1 25,-1-25,25 25,-25-25,0 25,25 0,0-1,0 1,0 0,25-25,-25 25,25-25,0 0,-1 0,-24-25,25 25,0 0,0 0,-25-25,25 25,0 0,-25-25,24 25,1-24,0 24,0-25,0 25,-25 25,0-1,0 1,0 0,0 0,0 0,0-1,24-24,-24-24,25 24,-25-25,25 25,-25-25,25 25,0-25,-1 25,1 0,-25 25,0 0,0 0,0-1,0 1,0-50,25 1,0 24,-25-25,25 25,-1 0,-24-25,25 25,0 0,0 0,-25 25,0 0,0-1,0 1,0 0,0 0,0 0</inkml:trace>
  <inkml:trace contextRef="#ctx0" brushRef="#br0" timeOffset="20089.62">11386 4043,'0'0,"25"0,-1 0,1 0,0 0,0 0,0 0,-1 0,1 0,0 0,0 0,24 0,-24 0,0 0,0 0,0 0,-1 0,1 0,0 0</inkml:trace>
  <inkml:trace contextRef="#ctx0" brushRef="#br0" timeOffset="20269.77">11435 4167,'-24'25,"48"-25,1 0,0 0,0 0,0 0,-1 0,26 0,-25 0,24 0,-24 0,25 0,-25 0,-1 0</inkml:trace>
  <inkml:trace contextRef="#ctx0" brushRef="#br0" timeOffset="21389.5">13097 3646,'-25'0,"25"-25,-24 25,-1 0,25 25,-25-25,0 0,0 25,1-25,-1 25,0 0,0 0,0-1,1 1,24 0,-25 0,0 24,25-24,-25 0,25 0,0 24,0-24,0 0,0 0,25 0,0-1,0-24,-1 25,1-25,0 0,25 0,-26 0,26 0,-25-25,24 25,-24 0,25-24,-25 24,-1-25,26 0,-25 25,-25-25,25 0,-1 25,-24-24,0-1,0 0,0 0,0 0,0 50,0 0,0 0,0 0,0-1,0 1,0 0,0 0,0 0,0-1,0 1,25 0,0-25,0 25,0-25,-1 25,1-25,0 0,0 0,0 0,0 0,-1-25,1 25,-25-25,25 25,0-25,0 0,-25 1,24-1,-24 0,25 0,-25 0,0 1,0-1,0-25,0 25,0 1,0-26,0 25,0 0,0 1,0-1,0 0,0 0,0 0,0 0</inkml:trace>
  <inkml:trace contextRef="#ctx0" brushRef="#br0" timeOffset="21721.3">14089 3994,'0'24,"0"1,0 0,-24 0,24 0,-25-1,25 1,0 0,-25 0,25 0,-25-1,25 1,0 0,0 0,0 0,-25-1,25 1,0 0,-24 0,24 0,0-1,24-24,1 0,0 0,0 0,0 0,-1 0,26 0,0-24,-26 24,26 0,0 0</inkml:trace>
  <inkml:trace contextRef="#ctx0" brushRef="#br0" timeOffset="22124.74">15007 4043,'0'0,"25"0,0 0,0 0,-1 0,1 0,0 0,0 0,0 0,-1 0,26 0,-25 0,24 0,1 0,-25 0,24 0,-24-25,25 25,-1 0,-24 0,0 0,25 0,-25 0,-1 0,1 0,0 0,0-24</inkml:trace>
  <inkml:trace contextRef="#ctx0" brushRef="#br0" timeOffset="22433.56">15404 3795,'0'0,"0"25,0 0,0 0,0-1,0 1,0 0,0 0,0 0,0 24,0-24,0 0,0 0,0 24,-25-24,25 0,0 24,0-24,0 0,0 0,0 0</inkml:trace>
  <inkml:trace contextRef="#ctx0" brushRef="#br0" timeOffset="23041.6">16247 3671,'0'-25,"0"0,0 1,0 48,0 1,0 0,0 0,0 0,0 0,0-1,0 26,0-25,0 24,0-24,0 25,0-25,0-1,0 26,0-25,0 0,0-1,0 1,0 0,0 0,0 0,0-1,0 1,0 0</inkml:trace>
  <inkml:trace contextRef="#ctx0" brushRef="#br0" timeOffset="23437.52">16868 3721,'0'25,"-25"-25,0 24,0-24,0 0,-24 25,24-25,0 25,-25 0,26-25,-1 0,0 25,0-25,0 0,1 0,-1 24,0-24,25 25,25-25,-25 25,25-25,-1 25,1-25,0 25,0-25,0 24,-1 1,1-25,0 25,25 0,-25-25,-1 25,1-1,0-24,0 25,0-25,-1 25,1 0,0-25,0 25,0-25,-1 24,1-24,0 25,0-25,-25 25</inkml:trace>
  <inkml:trace contextRef="#ctx0" brushRef="#br0" timeOffset="24020.68">17364 3820,'0'-25,"24"25,1 0,0 0,-25 25,25-25,-25 25,25-25,-25 25,24-1,-24 1,0 0,25 0,-25 24,0-24,0 0,0 25,0-26,0 26,0-25,0 0,25-1,-25 1,25 0,-25 0,0 0,25-1,-1 1,1-25,0 0,0 0,0 0,0 0,-1-25,1 25,0-24,0 24,-25-25,25 0,-1 0,1 0,-25 1,25-1,0 0,0-25,-25 26,24-26,-24 25,25-24,-25-1,0 25,0-24,25-1,-25 25,0-24,0 24,0-25,0 25,0 0,0 1,0-1,-25 25,25-25</inkml:trace>
  <inkml:trace contextRef="#ctx0" brushRef="#br0" timeOffset="24397.83">18232 3299,'0'-25,"25"25,-1 0,1-25,0 25,0 0,0 0,24 25,-24-25,0 0,0 25,-1-25,1 25,0 0,-25-1,25 1,-25 0,0 0,0 0,0-1,0 1,0 0,-25 0,0-25,0 25,1-1,-1-24</inkml:trace>
  <inkml:trace contextRef="#ctx0" brushRef="#br0" timeOffset="24642.33">19075 3299,'0'0,"0"25,0 0,0-1,0 1,0 0,-25 0,25 24,-24-24,-26 0,25 0,0 0,-24 24,-1-24,0 0,1 0</inkml:trace>
  <inkml:trace contextRef="#ctx0" brushRef="#br0" timeOffset="28052.62">5705 6201,'-24'0,"24"-25,0 1,0-1,0 0,24 25,1 0,-25-25,25 25,0-25,0 25,-1 0,1-24,0 24,0 24,0 1,-25 0,0 0,0 0,0-1,0 1,0 25,0-25,0-1,0 26,0-25,0 0,0-1,0 1,0 0,0 0,0 0,0-1,0 1,0 0,0 0,24-50,1 0,0 0,0 1,-25-1,25 25,-1-25,-24 0,25 0,0 1,-25-1,0 0,0 50,0 0,0-1,0 1,0 0,0 0,0 0,0-1,0 1,25-25,-25 25,0 0,0 0,25-25,-25 24,25-24,-25 25,24-25,1 0,0-25,0 1,0 24,-1-25,1 0,0 0,-25 0,25 1,0 24,-25-25,0 0,0 0,0 0,0 1,0-1,0 0,0 50,0 0,0-1,0 1,0 0,0 0,0 0,24-1,1 1,0-25,0 0,-25-25,25 25,-1-24,1-1,-25 0,25 25,-25-25,25 0,-25 1,25 24,-25-25,0 0,0 0,0 0,0 1,0-1,0 50,0-1,0 1,0 0,0 0,0 0,0-1,24 1,-24 0,25 0,0 0,-25-1,25-24,0 0,-25 25,24-25,1 0,0 0,0 0,-25-25,25 25,-1-24,1-1,-25 0,25 25,-25-25,0 0,25 1,-25-1,0 0,0 0,0 0,0 1,0-1,0-25,0 25,0 1,0-1,-25 0,25 0,-25 0,25 1,-25 24,25 24,0 1,0 0,0 0,0 0,0-1,0 1,0 25,0-25,25-1,-25 1,25 0,-25 0,0 0,25-1,0-24,-25 25,24 0,1 0,0-25,-25 25,25-25,0 0,0 0,-1 0,1 0,0-25,0 0,0 25,-25-25,24 0,1 1,-25-1,0 0,0-25,25 26,-25-1,0 0,0-25,25 26,-25-1,0 0,0-25,0 26,0-1,0 0,0 0,-25 25,25-25,-25 25,0 0,25 25,-24 0,24 0,-25 0,25-1,0 26,0-25,0 0,0 24,0-24,0 0,0 24,25-24,-1 0,-24 0,25 0,0-1,0 1,-25 0,25-25,-1 25,1-25,0 0,25 25,-26-25,1 0,0 0,0 0,0 0,-1-25,1 25,0-25,-25 0</inkml:trace>
  <inkml:trace contextRef="#ctx0" brushRef="#br0" timeOffset="28225.98">6524 5928,'0'0,"-25"25,0-25,1 0,-1 0,25-25,25 25</inkml:trace>
  <inkml:trace contextRef="#ctx0" brushRef="#br0" timeOffset="28956.65">8558 6623,'0'-25,"0"0,25 0,0 1,-25-1,24 0,-24 0,25 0,0 1,-25-1,25-25,-25 25,25 1,-25-1,0 0,0 0,0 0,0 1,-25-1,0 0,0 25,0 0,1 25,-1-25,0 0,25 25,-25-25,25 24,0 1,0 0,25-25,0 25,0-25,-1 0,1 25,0-25,0 24,24-24,-24 25,0-25,0 25,0-25,-1 25,1 0,0-1,-25 1,0 0,0 0,-25 0,0-25,25 24,-24-24,-1 0,25 25,-25-25,0 0</inkml:trace>
  <inkml:trace contextRef="#ctx0" brushRef="#br0" timeOffset="29545.73">9104 6424,'0'0,"24"0,1 0,-25-24,25 24,0 0,0-25,-1 0,1 25,-25-25,25 25,-25-25,0 1,0-1,-25 25,0 0,25-25,-24 25,24 25,-25-25,25 25,0-1,-25-24,25 25,0 0,0 0,0 0,0-1,0 1,25 0,0 0,-25 0,24-25,1 0,0 24,25-24,-25 0,-1 0,1 0,25 0,-25 0,-1-24,26 24,-25-25,0 25,-1-25,1 0,0 0,0 1,0-1,-25 0,24 0,-24 0,0 1,0-1,0 0,0 0,0-24,0 24,0 0,0 0,-24 0,24 1,-25-1,25 0,0 50,-25 0,25-1,0 1,0 0,0 0,0 0,0-1,0 26,25-25,-25 0,25-1,-25 1,24 0,1-25,0 25,0 0,0-1,-1-24,1 25,0-25,0 0,0 0</inkml:trace>
  <inkml:trace contextRef="#ctx0" brushRef="#br0" timeOffset="29726.19">9550 6201,'0'0,"25"0,0 0,0-25,-1 25,1 0,25 0,-1 0</inkml:trace>
  <inkml:trace contextRef="#ctx0" brushRef="#br0" timeOffset="30449.76">11138 6176,'0'-24,"-25"24,0 0,0 0,0 0,1 24,-1-24,0 25,0 0,0 0,1 0,24-1,-25 1,25 0,0 0,-25 0,25-1,0 1,0 0,25 0,0-25,-25 25,24-25,1-25,0 25,0-25,0 25,-25-25,24 0,-24 1,0-1,25 25,-25-25,0 0,0 0,0 50,0 0,0 0,0 0,0-1,25 1,-25 0,25 0,0 0,-1-1,1 1,0 0,0-25,0 25,-1-25,1 0,25 0,-25 0,0 0,-1-25,26 0,-25 25,0-25,-1 1,1-1,0 0,0 0,0 0,-25 1,24-1,-24 0,0 0,0 0,0 1,0-1,-24-25,24 25,-25 1,0 24,25-25,-25 0,25 0,-25 25,1 0,24-25,-25 25,0 0,0 25</inkml:trace>
  <inkml:trace contextRef="#ctx0" brushRef="#br0" timeOffset="31385.54">11857 6548,'0'25,"0"0,-25 0,25 0,-25-1,25 1,-24-25,24 25,0 0,-25 0,25-1,0 1,-25-25,25 25,0 0,-25-25,25 25,0 0,0-1,25-48,0 24,0 0,-1 0,1 0,0 0,0 0,0 0,-1 0,26 0,-25 0,24 0,-24 0,0 0,25-25,-26 25,26 0,-25 0,0 0,-1 0,1 0,0 0,0-25,-50 25</inkml:trace>
  <inkml:trace contextRef="#ctx0" brushRef="#br0" timeOffset="31917.77">12527 6375,'-25'0,"50"0,0 0,-1 0,1 0,0 0,0 0,0 0,-1 0,1 0,0 0,0 0,0 0,-1-25,1 25,0 0,0 0,0 0,-1 0,1 0</inkml:trace>
  <inkml:trace contextRef="#ctx0" brushRef="#br0" timeOffset="32209.7">12626 6474,'25'0,"0"0,-1 0,1 0,0 0,0 0,0 0,-1 0,26 0,-25 0,0 0,-1 0,1 0,0 0,0 0,0 0,-1 0,1-25</inkml:trace>
  <inkml:trace contextRef="#ctx0" brushRef="#br0" timeOffset="34201.58">13990 6176,'0'-24,"0"48,-25 1,1 0,24 0,-25 0,0-1,25 1,-25 0,25 0,0 24,0-24,-25-25,25 25,0 0,0 0,0-1,25-24,0 0,0 0,0 0,-1-24,1 24,0-25,25 25,-26-25,26 0,-25 0,24 1,-24-1,0 25,25-25,-26 0,1 0,-25 1,25 24,-25-25,25 25,-25-25,0 50,-25 0,25-1,0 1,0 0,0 0,0 0,25-1,0 1,-1 0,1-25,0 0,0 25,0-25,0 0,-1 0,1-25,0 25,0 0,0-25,-1 0,1 1,0 24,-25-25,25 0,-25 0,0 0,0 1,0-1,0 0,0 0,0 0,-25 25,25-24,0-1,-25 25,25-25</inkml:trace>
  <inkml:trace contextRef="#ctx0" brushRef="#br0" timeOffset="34581.28">15206 6400,'-25'0,"0"0,0 0,25 24,0 1,0 0,0 0,-25 0,25-1,0 1,0 0,0 0,25-25,-25 25,25-25,-25 24,25-24,0 0,-1 25,1-25,0 0,-25-25,25 25,0 0,-25-24,24 24,1-25,-25 0,25 25,-25-25,0 0,0 1,0-1,-25 0,0 0,1 0,-1 1,0 24,0-25,0 25,1 0</inkml:trace>
  <inkml:trace contextRef="#ctx0" brushRef="#br0" timeOffset="35000.67">15826 6300,'-25'0,"0"0,0 0,50 0,0 0,0 0,0 0,-1 0,1 0,25 0,-25 0,24 0,-24 0,25-24,-1 24,1 0,-1 0,1 0,-25 0,24 0,-24 0,25 0,-25-25,-1 25,1 0,-50 0,1 0</inkml:trace>
  <inkml:trace contextRef="#ctx0" brushRef="#br0" timeOffset="35781.56">17140 6077,'0'-25,"0"50,0 0,0 0,0 0,25-1,-25 26,0-25,0 0,0-1,0 26,0-25,25 0,-25-1,0 1,0 25,0-25,0-1,0 1,25 0,-25 0,0 0,0-1</inkml:trace>
  <inkml:trace contextRef="#ctx0" brushRef="#br0" timeOffset="36181.65">17537 6176,'0'-24,"0"48,-25-24,1 0,-1 25,0-25,0 25,0-25,1 25,-1-25,0 25,0-25,0 0,25 24,-24-24,24 25,24-25,1 25,0 0,0-25,0 25,-1-1,1 1,0 0,0 0,0 0,-1-1,1 1,0-25,-25 25,25-25,-25 25,25-25,-1 25,1-25</inkml:trace>
  <inkml:trace contextRef="#ctx0" brushRef="#br0" timeOffset="36685.55">17885 6251,'0'-25,"0"0,24 25,1 0,-25 25,25-25,-25 25,25 0,-25-1,0 1,0 0,0 0,0 24,0-24,0 0,-25 25,25-26,0 1,-25 0,25 25,0-26,0 1,0 0,25 0,0 0,0-25,-1 0,1 0,0 0,0 0,-25-25,25 25,-1-25,1 25,-25-25,25 25,0-25,-25 1,25-1,-25 0,0 0,0 0,24 1,-24-1,0 0,0 0,0-24,0 24,0 0,0-25,0 26,-24-1,24 0,0 0,-25 0,25 1</inkml:trace>
  <inkml:trace contextRef="#ctx0" brushRef="#br0" timeOffset="36989.6">18381 5804,'24'-25,"1"25,0 0,0 0,0 0,-1 0,1 25,-25 0,0 0,0 0,0 0,0-1,0 1,0 0,-25-25,25 25,-24-25,24 25,0-1,-25-24</inkml:trace>
  <inkml:trace contextRef="#ctx0" brushRef="#br0" timeOffset="37230.42">18554 5655,'25'0,"0"-24,0 24,-1 0,1 0,0 0,0 0,0 24,-1-24,1 0,0 25,0-25,0 25,-25 0,25-25,-25 25,0-1,0 1,0 0,0 0,0 0,-25 0,0-1,0 1,0-25,0 25,1-25</inkml:trace>
  <inkml:trace contextRef="#ctx0" brushRef="#br0" timeOffset="40869.58">12328 7144,'0'-25,"25"25,-25-25,25 25,0 0,-25-25,24 25,1 0,0-24,0 24,-25 24,0 1,0 0,0 0,0 0,-25-25,25 24,-25-24,25 25,-25 0,1 0,-1-25,0 25,0-25,25 24,-25-24,25 25,0-50,25 25,0 0,0 0,0 0,-1-24,1 24,0 0,0 0,0-25,0 25,-1 0</inkml:trace>
  <inkml:trace contextRef="#ctx0" brushRef="#br0" timeOffset="51484.32">3746 10542,'-25'0,"25"25,-25-25,25-25,0 0,0 0,25 1,0 24,0-25,-1-25,1 25,0 1,25-1,-26-25,26 25,-25-24,0 24,24-25,-24 26,0-1,-25 0,25 0,-25 0,0 0,0 1,0-1,-25 0,0 25,0 0,1 0,-1 0,25 25,0 0,25-25,-1 24,1 1,0-25,25 25,-26 0,26-25,0 25,-26 0,26-25,-25 24,0 1,-1 0,1-25,-25 25,0 0,0-1,0 1,-25 0,1 0,-1 0,0-25,0 24,0-24,1 0,-1 25,0-25,0 0</inkml:trace>
  <inkml:trace contextRef="#ctx0" brushRef="#br0" timeOffset="51769.45">4540 10170,'24'0,"-24"25,0 0,0-1,0 1,0 0,0 0,0 0,0-1,0 1,25 0,0-25,0 25,0-25,-1 0,1 0,0 0,0 0,0 0,-1-25,1 25,0-25,0 0,0 25,-25-24,0-1,0 0,0 0,0 0,0 1,-25-1,25 0,-25 0,0 25,0-25,1 1,-26 24,25-25,0 25,1-25,-1 25,0 0</inkml:trace>
  <inkml:trace contextRef="#ctx0" brushRef="#br0" timeOffset="52109.23">5730 10344,'0'-25,"-25"25,25-25</inkml:trace>
  <inkml:trace contextRef="#ctx0" brushRef="#br0" timeOffset="53322">6350 10096,'0'0,"-24"0,-1 0,0 0,0 24,0-24,25 25,-24 0,24 0,0 0,0-1,0 1,0 0,0 0,0 0,24-25,1 24,0-24,0 25,0-25,-1 0,1 0,0 0,0-25,0 25,-1 0,1 0,0-24,0 24,0-25,-1 25,-24-25,25 25,-25-25,0 0,-25 25,1-24,24-1,-25 25,0-25,0 25,25-25,-25 25,1 0,-1 0,0 0,0 0,0 0,25-25,25 25,-25-24,25 24,0-25,0 25,-1 0,1 0,0 0,0 0,0 0,-1 0,1 25,0-25,-25 24,25-24,-25 25,0 0,0 0,25-25,-25 25,0-1,0 1,0-50,0 1,0-1,0 0,24 25,-24-25,25 0,0 1,0-1,0 0,-1 25,1-25,0 25,-25 25,25-25,-25 25,0 0,25-1,-1 1,-24 0,25 0,-25 0,25-1,-25 1,25-25,-25 25,25-25,-1 25,-24 0,25-25,0 0,-25 24</inkml:trace>
  <inkml:trace contextRef="#ctx0" brushRef="#br0" timeOffset="53509.23">7268 10269,'0'-25</inkml:trace>
  <inkml:trace contextRef="#ctx0" brushRef="#br1" timeOffset="82932.95">17661 7119,'0'25,"0"0,0-1,0 1,0 0,0 0,0 0,0-1,0 1,0 0,0 0,0 0,0-1,0 1,0 0,0 0,0 0,0-1,0 1,0 0,0 0,0 0,25-25,-25 24,0-48,-25 24,0 0,1-25,-1 0,0 25,25-25,-25 25,0-25,1 1,-1 24,25-25,-25 25,25-25,0 50,0 0,0-1,25-24,-25 25,25-25,-25 25,24 0,-24 0,25-25,-25 24,25-24,-25 25,25-25,-25 25,25-25,-25 25,24-25,1 0,0 0,0 0,-25-25,25 25,-25-25,25 25,-25-25,24 25,-24-24,0-1,25 0,-25 0,0 0,0 1</inkml:trace>
  <inkml:trace contextRef="#ctx0" brushRef="#br1" timeOffset="83985.31">18902 7541,'0'-25,"-25"25,25-25,0 50,0 0,0-1,0 1,0 0,0 0,0 0,0-1,0 1,0 0,25 0,-25 0,0-1,0 1,24-25,-24 25,0 0,0 0</inkml:trace>
  <inkml:trace contextRef="#ctx0" brushRef="#br1" timeOffset="84473.02">19323 7541,'0'-25,"25"25,-25 25,-25-25,0 0,1 24,-1 1,0-25,0 0,0 25,1-25,-1 25,0-25,0 0,25 25,-25-25,50 0,-25 24,25-24,0 0,0 25,-1-25,1 25,0-25,0 25,0 0,-1-25,-24 24,25-24,-25 25,25-25,-25 25,0 0,25-25,-25 25,25-25,-25 24,0 1,24-25,1 0</inkml:trace>
  <inkml:trace contextRef="#ctx0" brushRef="#br1" timeOffset="84905.01">19596 7714,'25'0,"-25"-25,0 50,0 0,0 0,0 0,0-1,0 1,0 0,0 0,0 0,0-1,0 1,0 0,25 0,-25 0,24-25,-24 25,25-25,0 0,0 0,0 0,-1 0,-24-25,25 25,-25-25,25 25,-25-25,25 25,-25-25,0 0,25 25,-25-24,0-1,0 0,0 0,0 0,0 1,0-1,0 0,0 0,-25 0,0 1</inkml:trace>
  <inkml:trace contextRef="#ctx0" brushRef="#br1" timeOffset="85200.7">20043 7392,'24'0,"1"0,-25 25,25-1,-25 1,0 0,0 0,0 0,0-1,0 1,0 0,-25-25,25 25</inkml:trace>
  <inkml:trace contextRef="#ctx0" brushRef="#br1" timeOffset="85452.93">20142 7342,'0'0,"25"0,-1 0,1 0,0 25,0-25,0 0,-1 25,1-25,-25 25,25-25,-25 24,0 1,0 0,0 0,0 0,-25-25,25 24,-25-24,25 25,-24-25</inkml:trace>
  <inkml:trace contextRef="#ctx0" brushRef="#br1" timeOffset="87476.99">20911 7813,'0'25,"0"0,0 0,-25-25,25 25,0-1,25-24,0 0,-1 0,1 0,0 0,0-24,0 24,-1 0,1-25,0 25,-25-25,25 25,-25-25,0 0,0 1,0-1,-25 25,25 25,25-25,-25 24,25-24,-1 0,1 25,0 0,0-25,-25 25,0 0,-25-25,0 0,0 0,1 0,-1 0,0 0,0 0,25-25,-25 25</inkml:trace>
  <inkml:trace contextRef="#ctx0" brushRef="#br1" timeOffset="87659.93">21035 7565,'0'-24</inkml:trace>
  <inkml:trace contextRef="#ctx0" brushRef="#br1" timeOffset="88656.8">21853 7937,'0'-24,"25"-1,0 25,-25-25,25 25,-25-25,24 25,-24-25,25 1,0-1,-25 0,0 0,0 0,0 1,0-1,-25 25,0-25,25 0,-24 25,24 25,24-25,-24 25,25-25,0 0,-25 25,25-25,0 24,0-24,-25 25,24-25,-24 25,25-25,-25 25,0 0,0-1,-25-24,25 25,-24-25,-1 0,0 0,0 0</inkml:trace>
  <inkml:trace contextRef="#ctx0" brushRef="#br1" timeOffset="89343.87">22250 7689,'0'25,"0"0,0 0,0 0,0-1,0 1,0 0,0 0,0 0,0-50,0 0,25 25,-25-25,25 0,0 1,-25-1,24 25,1 0,0 0,-25 25,0-1,0 1,0 0,0 0,0-50,25 25,-25-25,25 25,-25-25,0 1,24 24,1-25,0 25,-25-25,25 25,0-25,-1 25,1 0,-25 25,25-25,-25 25,0 0,25-25,-25 24,25 1,-25 0,24-25</inkml:trace>
  <inkml:trace contextRef="#ctx0" brushRef="#br1" timeOffset="90669.25">23019 7714,'0'-25,"-25"25,0 0,1 0,-1 25,0-25,25 25,-25-25,25 25,-25 0,25-1,0 1,0 0,25 0,0-25,0 0,0 0,-25-25,24 25,-24-25,25 25,-25-25,25 1,-25-1,0 0,0 0,0 0,25 25,-25 25,0 0,0 0,0 0,0-1,25 1,0 0,-1-25,1 25,0-25,-25-25,25 25,0-25,-1 0,1 1,-25-1,25 0,-25 0,0 0,0 1,25 24,-25-25,0 0,0 0,0 0,0 1,0-1,0 0,0 0,0 0,0 50,0 0,0 0,0 0,-25-1,25 1,0 0,0 0,0 0,0-1,0 1,0 0,25 0,-25 0,0-1,25-24,-25 25,24-25,-24 25,25-25,0 0,0 0,-25-25,25 25,-1-25,1 1,-25-1,25 25,-25-25,0 0,0 0,25 1,-25-1,0 0,0 0,0 0,0 1,0-1,0 0,0 0,0 0,0 50,-25-25,25 25,0 0,-25 0,25-1,0 1,0 0,0 0,0 0,-25-25,25 24,0 1,0 0,0 0,0 0,0-1,0 1,25 0,0 0,0-25,0 0,-1 0,1 0,0 0,0 0,0-25,-1 25,1-25,-25 0,25 1,-25-1,0 0,0 0,0 0,0 1,0-1,0 0,-25 25,0 0,25 25,-24-25,24 25,0-1,0 1,0 0,0 0,24-25,-24 25,25-25,0 0,0 0,0 0,-1-25,1 25,-25-25,25 25,-25-25,25 25,-25-25,25 25,-25-24,24 48,-24 1,25 0,0 0,0 0,0-25,0 24,-1-24,1 0,0 25,0-25,0 0,-1 0,26 0,-25 25</inkml:trace>
  <inkml:trace contextRef="#ctx0" brushRef="#br1" timeOffset="91640.69">19943 8607,'0'-25,"0"1,0-1,0 0,0 0,0 50,0 0,0 0,0-1,0 1,0 0,0 0,0 0,0 24,0-24,25 0,-25 0,0-1,25-24,-25 25,25 0,-25 0,25 0,-1-1,-24 1,25-25,-25 25,25-25,0 0,0 0</inkml:trace>
  <inkml:trace contextRef="#ctx0" brushRef="#br1" timeOffset="91825.27">19844 8731,'-25'0,"0"0,25-25,25 25,0 0,0 0,0 0,0 0,-1 0,1 0,0-24,25 24,-26 0,1 0,25 0</inkml:trace>
  <inkml:trace contextRef="#ctx0" brushRef="#br1" timeOffset="92375.83">20315 8458,'-24'0,"24"-24,-25 24,25 24,0 1,-25-25,25 25,0 0,0 0,0-1,0 1,0 0,0 0,0 0,0-1,0 1,0 0,0 0,0 0,-25-1,25-48,25 24,0 0,-25-25,25 25,-1 0,1 0,0 0,0 0,-25 25,25-25,-25 24,24-24,1 25,0-25,0 0,0 0,-1 0,1 0,-25-25,25 25,-25-24,0-1,-25 25,25-25,-25 25,1 0,24 25,-25-25,25 25,0-1,25-24,-1 0,-24 25,25-25,0 0,0 0,0 0,-1 0</inkml:trace>
  <inkml:trace contextRef="#ctx0" brushRef="#br1" timeOffset="92745.69">20737 8731,'0'25,"0"0,0 0,0-1,0 1,0 0,0 0,0 0,0-50,25 25,-25-25,25 25,-25-25,24 0,1 1,0 24,-25-25,25 25,-25 25,0-1,0 1,25-25,-25 25,0 0,25-25,-1 25,1-25</inkml:trace>
  <inkml:trace contextRef="#ctx0" brushRef="#br1" timeOffset="93060.1">21407 8533,'0'25,"0"-1,0 1,0 0,0 0,0 0,0-1,0 1,0 0,0 0,0 0,0-1,0 1,0 0,0 0,0 0,25-1,-25 1,0 0,0 0,0 0</inkml:trace>
  <inkml:trace contextRef="#ctx0" brushRef="#br1" timeOffset="93344.83">21680 8682,'-25'0,"0"0,0 0,25 24,-25-24,1 0,24 25,-25-25,25 25,-25-25,25 25,0 0,0-1,25 1,0-25,-25 25,24-25,1 25,0-25,0 25,0-25,-1 0,1 24,0-24,0 0,0 25,-1-25,1 0</inkml:trace>
  <inkml:trace contextRef="#ctx0" brushRef="#br1" timeOffset="93744.82">21928 8781,'0'0,"0"-25,24 25,-24 25,25-25,-25 25,0-1,0 1,0 0,0 0,0 0,0-1,0 1,25-25,-25 25,0 0,25-25,-25 25,25-25,-25 25,25-25,-1 0,1 0,0 0,0 0,0-25,-25 0,24 25,-24-25,0 0,0 0,0 1,0-1,0 0,-24 0,24 0</inkml:trace>
  <inkml:trace contextRef="#ctx0" brushRef="#br1" timeOffset="93980.82">22349 8409,'25'25,"0"-25,-25 24,25 1,-25 0,0 0,0 0,0-1,0 1,0 0,0 0,0 0,0-1,-25 1,0 0,0 0,25 0</inkml:trace>
  <inkml:trace contextRef="#ctx0" brushRef="#br1" timeOffset="95067.88">11460 9798,'0'-25</inkml:trace>
  <inkml:trace contextRef="#ctx0" brushRef="#br1" timeOffset="95228.61">11212 10046,'0'0,"-25"0,0 0,25 25</inkml:trace>
  <inkml:trace contextRef="#ctx0" brushRef="#br1" timeOffset="95412.88">11807 10170,'0'-25</inkml:trace>
  <inkml:trace contextRef="#ctx0" brushRef="#br1" timeOffset="96456.82">13023 9996,'0'-25,"0"1,0-1,-25 25,0 0,0 0,1 0,-1 0,0 0,0 0,25 25,-25-25,25 24,0 1,0 0,-24 0,24 0,0 0,0-1,0 1,0 0,0 0,0 0,0-1,0 1,24 0,1-25,-25 25,25-25,0 25,0-25,-1 0,1 0,0 0,25 0,-26 0,1-25,0 25,0-25,0 25,-1 0,1-25,0 25,0-25,0 1,-25-1,0 0,0 50,0 0,0-1,24-24,1 0,0 25,0-25,0 0,-1 0,1-25,0 25,0 0,-25-24,25 24,0-25,-25 0,24 25,-24-25,25 0,-25 1,0-1,0 0,25 0,-25 0,0 0,0-24,0 24,0 0,-25 0,25 1,0-1,-25 0,1 0,24 0,-25 50</inkml:trace>
  <inkml:trace contextRef="#ctx0" brushRef="#br1" timeOffset="96845.72">13990 10096,'-25'-25,"25"50,0-1,0 1,0 0,0 0,0 0,0-1,0 1,0 0,0 0,0 0,0-1,-24-24,24 25,24-25,1 0,0 0,0 0,0 0,-1 0,1-25,0 25,0 0</inkml:trace>
  <inkml:trace contextRef="#ctx0" brushRef="#br1" timeOffset="97293.69">14337 10368,'0'-24,"25"24,-25-25,25 25,-25 25,0-1,0 1,0 0,-25 0,0 0,1-1,-1-24,25 25,-25-25,0 25,50-25,0 0,0 0,-1 0,1 0,0 0,0 0,0 0,-1 0</inkml:trace>
  <inkml:trace contextRef="#ctx0" brushRef="#br1" timeOffset="106297.43">14610 9823,'0'-25,"25"50,0-25,0 0,0 24,-1-24,1 0,0 0,0 0,0 0,-1 0,1 0,0 25,0-25,0 0,-1 0,1 25,-25 0,0 0,0-1,-25 1,1-25,24 25,-25 0,0 0,0-25,0 25,1-1,-1 1,0 0,0 0,0-25,1 25,-1-1,0-24,0 25,0 0,25 0,25-25,0 0,0 0</inkml:trace>
  <inkml:trace contextRef="#ctx0" brushRef="#br1" timeOffset="107196.64">16024 9922,'0'-25,"0"0,-25 25,1 0,-1 0,25-25,-25 25,0 0,0 0,1 0,24 25,-25-25,0 0,0 25,0-25,25 25,-24 0,-1-25,0 24,25 1,-25 0,25 0,-25 0,25 0,0-1,0 1,25-25,0 25,0-25,0 0,-1 0,-24-25,25 25,0 0,-25-25,25 25,-25-24,25 24,-25 24,24-24,1 0,-25 25,25-25,0 25,0-25,-1 25,1-25,25 25,-25-25,-1 0,26 0,-25 0,24-25,-24 25,0-25,25 25,-26-25,1 25,0-25,0 1,0-1,-1 0,-24 0,0 0,0 0,0 1,0-1,0 0,-24 0,24 0,-25 25,25-24,-25 24,25-25,-25 25</inkml:trace>
  <inkml:trace contextRef="#ctx0" brushRef="#br1" timeOffset="107557.28">16644 9922,'0'25,"0"-1,0 1,0 0,0 0,0 0,0 0,0-1,0 1,0 0,0 0,0 0,0-1,0 1,0 0,0 0,0 0,0-1,0 1,0 0,25-25,0 0,0 0,0 0,-1 0,1 0,0 0,0 0,0 0,24 0,-24 0,0-25,0 25,-1 0</inkml:trace>
  <inkml:trace contextRef="#ctx0" brushRef="#br1" timeOffset="107796.43">17140 10294,'-24'0,"24"-25,0 50,0 0,0 0,0-1,0 1,-25 0,25 0,0 0,0-1,0 1,0 0,0 0,0 0</inkml:trace>
  <inkml:trace contextRef="#ctx0" brushRef="#br1" timeOffset="108316.63">17463 9947,'-25'0,"25"-25,-25 25,0-25,50 25,-25 25,25-25,0 0,0 0,-1 0,1 25,0-25,0 0,24 0,-24 24,0-24,25 0,-25 0,24 25,-24-25,25 0,-26 0,1 25,0-25,0 0,0 0,-1 25,1-25,-25 25,0 0,0-1,0 1,-25 0,1 0,24 0,-25-25,0 24,0 1,0 0,1 0,-1 0,0-25,-25 24,26 1,-1-25,0 25,0-25,0 25</inkml:trace>
  <inkml:trace contextRef="#ctx0" brushRef="#br1" timeOffset="109255.93">18529 9947,'0'-25,"0"0,-24 25,24 25,-25-25,25 25,-25-25,25 24,-25-24,25 25,0 0,-25-25,25 25,0 0,0 0,0-1,0 1,0 0,25-25,0 0,0 0,0 0,-1 0,1 0,-25-25,25 25,-25-25,25 25,-25-24,0 48,25-24,-25 25,24-25,-24 25,25-25,-25 25,25-25,0 25,0-25,-1 24,1-24,0 0,25 0,-25 0,-1-24,1 24,0-25,0 25,0-25,-1 0,1 25,0-25,0 1,0-1,-1 0,-24 0,25 0,-25 0,0 1,0-1,0 0,0 0,0 0,0 1,-25 24,25-25,-24 25</inkml:trace>
  <inkml:trace contextRef="#ctx0" brushRef="#br1" timeOffset="109561.48">19323 10046,'25'0,"-25"25,0 0,0-1,0 1,0 0,0 0,0 0,-25-1,25 1,0 0,0 0,-25 0,25-1,0 1,0 0,0 0,0 0,0-1,25-24,0 0,0 0,0 0,-1 0,1 0,0 0,0 0,24 0,-24-24,0 24,25 0</inkml:trace>
  <inkml:trace contextRef="#ctx0" brushRef="#br1" timeOffset="109717.02">20018 10269,'0'-25,"0"1,25 24,-1 0,1 0</inkml:trace>
  <inkml:trace contextRef="#ctx0" brushRef="#br1" timeOffset="112787.25">2605 12229,'0'-25,"-25"25,25-25,0 0,-25 25,0 0,25-25,-24 25,-1 0,0 0,0 0,25 25,-25-25,1 0,24 25,-25-25,0 25,0 0,25 0,-25-1,25 1,0 0,-24-25,24 25,0 0,0-1,0 1,24 0,1-25,0-25,0 25,0-25,-1 25,1-24,0-1,0 0,0 0,-25 0,24 25,-24-24,0-1,0 0,0 50,0 0,0-1,25 1,0 0,0 0,0-25,-1 0,1 0,0 0,0 0,0 0,-25-25,24 25,-24-25,25 25,-25-25,25 25,-25-24,25-1,-25 0,25 0,-25 0,24 0,-24 1,0-1,25 0,-25-25,0 26,0-1,0 0,0 0,25-24,-25 24,0 0,0 0,0 0,0 1,0-1,0 0,0 0,0 0,0 1,0 48,0 1,0 0,0 0,0 24,0-24,0 0,0 25,0-1,0-24,0 25,0-1,0 26,0-26,-25 1,25 24,0-24,-25 24,25 1,0-1,0 1,-24-1,24-24,0 24,0 0,0 1,0-26,0 1,0 0,0-1,0-24,0 25,0-25,24-1,1 1,0 0,0-25,0 0,0 0,-1 0,1 0,-25-25,25 25,-25-25,25 1,-25-1,0 0,0 0,0 0,0 0,0 1,0-1,-25 0,0 0,25-24,-25 24,1 0,24 0,-25 0,0 1,25-1,-25 0,25 0,-25 0,25 1,-25-1,25 0,-24 25,24-25,24 25,1 0,0 0,0 0,0 0,0 0,-25-25,24 25,1 0,0-24,0 24,0-25,-1 25,-24-25</inkml:trace>
  <inkml:trace contextRef="#ctx0" brushRef="#br1" timeOffset="113098.29">3423 11906,'0'0,"0"-25,0 1,-24 24,24 24,0 1,0 0,0 0,0 0,0 24,0-24,0 25,0-26,0 26,0-25,0 25,0-1,0-24,0 25,0-26,0 26,0-25,0 24,0-24,24 0,-24 0,25 0,-25-1,25-24,-25 25,25-25,0 0</inkml:trace>
  <inkml:trace contextRef="#ctx0" brushRef="#br1" timeOffset="113258.6">3275 12402,'-25'0,"25"-24,25 24,24 0,-24 0,0-25,24 25</inkml:trace>
  <inkml:trace contextRef="#ctx0" brushRef="#br1" timeOffset="113835.14">3696 12353,'-25'0,"1"25,48-25,1 0,0 0,0 0,0 0,-25-25,24 25,1 0,-25-25,25 25,-25-25,0 0,-25 25,25-24,-25 24,1 0,-1 0,0 24,0 1,25 0,0 0,0 0,0-1,0 1,0 0,0 0,25-25,-25 25,25-25,0 0,-1 0,1 0,0 0,0 0,-25-25,25 25,-1-25,1 0,0 0,-25 1,25 24,-25-25,25 0,-25 0,25 25,-25-25,0 1,24 48,-24 1,25 0,-25 0,25 0,0-1,-25 1,25-25,-25 25,24-25,1 25,0-25,0 25,0-25,-1 0,1 0,0 0</inkml:trace>
  <inkml:trace contextRef="#ctx0" brushRef="#br1" timeOffset="114462.59">4936 12378,'0'24,"25"-24,-25-24,25 24,-25-25,25 25,0-25,0 0,-1 0,-24 1,0-1,0 0,0 0,-24 0,-1 25,0 0,25-25,-25 25,25 25,25-25,-25 25,25-25,0 25,24-25,-24 0,0 25,24-25,-24 25,25-25,-25 24,-1-24,1 0,0 25,0-25,-25 25,0 0,-25-25,0 25,0-25,1 24,-1-24,0 0,0 25,-24-25,24 0,0 0,0 0,25 25,-25-25,25-25</inkml:trace>
  <inkml:trace contextRef="#ctx0" brushRef="#br1" timeOffset="115583.51">5656 12179,'-25'0,"0"0,0 0,25 25,-24-25,-1 25,25 0,0-1,0 1,0 0,0 0,0 0,25-1,-25 1,24-25,1 25,0-25,0 25,0-25,-1 0,1 0,0 0,0-25,0 25,-1-25,1 25,-25-25,25 1,0-1,-25 0,0 0,0 0,0 1,0-1,-25 25,0-25,0 25,1-25,-1 25,0 0,0 0,0 25,1-25,-1 0,0 25,0-25,25 25,0-1,0 1,25-25,0 0,0 0,-1 0,1 0,0 0,0-25,0 25,-1 0,1-24,0 24,0 0,0-25,-1 25,1 0,0-25,0 25,0 0,-1 0,1 0,0 0,-25 25,0 0,0-1,25 1,-25 0,0 0,25-25,-25 25,0-1,0 1,0 0,0-50,0 0,0 1,25 24,-25-25,24 0,-24 0,25 25,-25-25,25 25,-25-24,25 24,0-25,-1 25,1 25,-25-1,0 1,0 0,0 0,0 0,0-50,25 25,-25-25,25 25,-25-25,25 25,-1 0,-24-25,25 25,0 0,0 0,-25 25,25-25,-1 25,1-25,-25 25,25-25,0 0,0 0,-1 0,1 0,0 0,-25-25,25 25,0 0,-25-25,24 25,-24-25,25 25,-25-24,0-1,25 25,-25-25,0 0,0 0,0 0,-25 25,0-24,1 24,-1 24,25 1,-25-25,25 25,0 0,0 0,0 0,0-1,0 1,25-25,-25 25,25-25,-1 0,1 0,0 0,25 0,-26 0</inkml:trace>
  <inkml:trace contextRef="#ctx0" brushRef="#br1" timeOffset="115990.45">7690 11807,'0'0,"-25"-25,0 0,25 1,0 48,0 1,0 0,0 0,0 0,0-1,0 26,25-25,-25 24,25-24,-25 25,25-1,-25-24,0 0,24 25,1-25,-25-1,25 1,0 0,-25 0,25 0,-1-1,-24 1,25-25</inkml:trace>
  <inkml:trace contextRef="#ctx0" brushRef="#br1" timeOffset="116326.53">7541 12229,'0'0,"-50"0,26 0,-1 0,50 0,-1 0,1 0,25 0,-25 0,24 0,1-25,-25 25,24 0,1-25,-25 25,24 0,-24-25,0 25,0-25,-1 25,1 0,0-24,0 24,-25 24,0 1,0 0,0 0,0 0,25-25,-1 25,1-1,0-24,0 0,0 0,0 25,-1-25,1 0</inkml:trace>
  <inkml:trace contextRef="#ctx0" brushRef="#br1" timeOffset="116457.52">8285 12080,'-49'-25,"98"50,-123-75,49 50,25-25,-25 25</inkml:trace>
  <inkml:trace contextRef="#ctx0" brushRef="#br1" timeOffset="117103.21">8360 12030,'0'0,"-25"0,50 25,-25 0,24-25,-24 25,25-1,0-24,-25 25,25 0,-25 0,0 0,25-25,-25 25,0-1,24-24,-24 25,0 0,0-50,0 0,0 1,0-1,25 25,-25-25,25 0,0 25,-25-25,25 25,-25-25,24 25,-24-24,25 24,0-25,0 25,0 0,-1 0,1 25,-25-1,25-24,-25 25,25-25,-25 25,25-25,-1 0,1 25,0-25,0 0,0 0,-1-25,1 25,0-25,0 0,0 1,-25-1,0 0,0 0,0 0,0 1,-25-1,0 25,0 0,25 25,-25-1,25 1,0 0,0 0,25-25,-25 25,25-25,0 0,0 0,-1 0,26 0</inkml:trace>
  <inkml:trace contextRef="#ctx0" brushRef="#br1" timeOffset="117942.51">9674 12502,'0'0,"0"-25,0 0,0 0,-25 25,1 25,-1 0,0-25,25 25,-25-1,0 1,1 0,-1 0,0 0,0-1,0 1,1 0,24 0,0 0,0-1,0 1,24-25,1 0,0 0,0 0,-25-25,25 25,-1-24,1 24,0-25,0 0,-25 0,0 50,0 0,0 0,25-1,-25 1,24 0,1-25,0 25,0 0,0-25,-1 24,1-24,0 0,25 0,-26 0,1 0,25 0,-25-24,-1 24,1-25,0 0,0 0,0 0,-1 1,1-1,0 0,-25 0,25 0,-25-24,0 24,0 0,0-24,0 24,0 0,0 0,0 0,-25 1,0-1,0 0,25 0,-24 25,-1-25,0 25,0 0,25 25</inkml:trace>
  <inkml:trace contextRef="#ctx0" brushRef="#br1" timeOffset="118318.43">10542 12452,'-24'0,"-1"0,25 25,-25 0,25-1,0 1,0 0,0 0,0 24,0-24,0 25,0-25,0 24,0 1,0-25,0 24,0-24,-25 25,25-26,-25 1,25 0,0 0,0 0,-24-1,24 1,-25 0,25 0,25-25,-1 0,1 0,0 0,0-25,0 25,-1 0,1 0,25-25,-25 25,-1-25,26 25,-25 0,0-24,24 24,-24 0,0-25,24 25</inkml:trace>
  <inkml:trace contextRef="#ctx0" brushRef="#br1" timeOffset="118710.43">11014 13097,'0'-25,"0"0,24 25,1 0,0 0,0 25,-25 0,0 0,0-1,0 1,-25-25,0 25,0 0,25 0,-24 0,-1-1,0 1,0-25,0 25,1 0,24 0,24-25,1 0,0-25,0 25,0 0,24 0,-24-25,25 25,-26 0,26-25,-25 25,0 0,24-25,-24 25,0 0,25 0</inkml:trace>
  <inkml:trace contextRef="#ctx0" brushRef="#br1" timeOffset="120097.47">12254 12477,'-25'0,"0"0,25 25,-25-25,25 24,0 1,0 0,0 0,0 0,25-25,-25 24,25-24,0 0,0 0,-1 0,1 0,-25-24,25 24,0 0,0-25,-1 0,1 25,-25-25,25 25,0-25,0 1,0-1,-1 0,1 25,-25-25,25 25,0-25,0 25,-1 0,-24-24,25 24,0 0,0 24,0-24,-25 25,24-25,-24 25,25-25,0 25,-25 0,25-25,-25 24,25 1</inkml:trace>
  <inkml:trace contextRef="#ctx0" brushRef="#br1" timeOffset="120478.03">12502 12849,'0'25,"0"-50,25 25,-25-25,25 25,-25-25,24 25,-24-25,25 25,0 0,0-24,0 24,-1-25,1 25,0 0,0 0,0 0,-1 0,1 0,0 0,0 25,0-25,-25 24,24-24,-24 25,25-25,-25 25,25-25,-25 25,0 0,25-1,-25 1</inkml:trace>
  <inkml:trace contextRef="#ctx0" brushRef="#br1" timeOffset="121418.21">14015 12303,'0'-25,"0"1,-25 24,0 24,1-24,-1 0,0 0,25 25,-25-25,25 25,-25 0,1-25,24 25,-25-1,25 1,-25 0,0 0,25 0,-25-1,25 26,0-25,0 0,0-1,0 1,0 0,0 0,25 0,0-25,0 0,0 0,-1 0,1-25,0 25,0 0,-25-25,25 25,-1-25,1 0,-25 1,25 24,-25-25,0 0,0 50,0 0,0-1,0 1,25 0,-25 0,25 0,-25-1,24 1,1 0,0-25,0 25,0 0,-1-25,1 0,0 24,0-24,0 0,-1-24,1 24,0-25,0 25,0-25,-1 0,1 0,0 1,-25-1,25 0,0 0,-25 0,0 1,25-1,-25 0,0 0,0 0,0 1,0-1,0 0,0 0,-25 0,25 1,-25-1,0 0</inkml:trace>
  <inkml:trace contextRef="#ctx0" brushRef="#br1" timeOffset="121778.42">14933 12675,'0'0,"-25"0,0 25,0-25,25 25,-24 0,-1-25,25 24,-25 1,25 0,0 0,-25 0,25-1,0 1,0 0,0 0,0 0,0-1,25-24,-25 25,25-25,0 25,-1 0,1-25,0 0,0 0,0-25,-1 25,1-25,0 25,0-25,0 25,-25-24,24-1,-24 0,25 25,-25-25,0 0,0 1,0-1,0 0,0 0,-25 0,1 1,-1-1,0 0,0 0,0 0,1 25,-26-24,25 24,-24 0,24 0,0 0,-25 0</inkml:trace>
  <inkml:trace contextRef="#ctx0" brushRef="#br1" timeOffset="127926.4">16520 12204,'-25'0,"25"-25,0 0,-24 25,24 25,24 0,-24 0,0 0,25-1,-25 1,0 0,25 0,-25 0,25 24,-25-24,25 0,-25 0,24 24,-24-24,25 0,-25 0,25-25,-25 24,0 1,25 0,-25 0,0-50,0 0,-25 0,25 1,0-1,0 0,0 0,0 0,0 1,25-1,0 0,0 25,-25-25,24 25,1 0,0 0,0 0,0 0,-1 25,1-25,-25 25,0 0,0-1,0 1,0 0,0 0,-25 0,1-25,24 24,-25-24,0 25,0-25,0 0,-24 25,24-25,0 0,0 25,0-25,1 0,-1 0,0 0</inkml:trace>
  <inkml:trace contextRef="#ctx0" brushRef="#br1" timeOffset="128634.37">17140 12452,'0'-25,"0"50,0 0,0 0,0-1,0 1,0 0,0 0,0 0,0-1,0 1,25-25,0 0,0 0,0 0,-1 0,-24-25,25 25,0-24,0-1,0 0,-1 0,-24 0,0 1,0-1,0 0,0 0,0 0,0 1,0 48,0 1,0 0,0 0,0 0,0-1,0 1,25 0,0 0,0 0,0-25,-1 0,1 0,0 0,0 0,-25-25,25 25,-25-25,24 0,1 0,-25 1,0-1,25 25,-25-25,0 0,0 0,0 1,0-1,0 0,0 0,0 0,0 1,-25-1,0 25,25-25,0 0,0 0,-24 25,24-25,-25 50,25 0,0 0,0 0,0 0,0-1,0 26,0-25,0 0,0-1,25 1,-25 0,24 0,1 0,-25-1,25 1,-25 0,25 0,0 0,0-1,-1-24,1 0,-25 25,25-25,0 0</inkml:trace>
  <inkml:trace contextRef="#ctx0" brushRef="#br1" timeOffset="128810.37">17488 12353,'0'0,"-25"0,0 0,50 0,0 0,-1 0,1 0,0 0,0 0,24 0,-24-25,25 25,0 0</inkml:trace>
  <inkml:trace contextRef="#ctx0" brushRef="#br1" timeOffset="129554.83">18529 12204,'0'-25,"0"0,25 25,-25-25,25 25,0 0,0-24,-1 24,1 0,0 0,0 0,0 0,-1 0,1 0,-25 24,0 1,0 0,25 0,-25 0,0 0,0 24,0-24,0 25,0-26,0 26,0-25,0 24,0-24,0 25,0-25,25-1,-25 1,25 0,-25 0,25 0,-1-1,1-24,0 25,0-25,0 0,-1-25,1 25,0-24,0 24,0-25,-1 0,1 0,0 0,-25 1,25-1,0-25,-25 25,24 1,-24-26,25 0,-25 26,0-26,0 25,0-24,0 24,0-25,-25 25,25-24,-24 24,-1 0,25 0,-25 0,0 1,25-1</inkml:trace>
  <inkml:trace contextRef="#ctx0" brushRef="#br1" timeOffset="131954.01">20266 11981,'0'0,"0"-25,-25 0,25 0,0 50,0 0,25 0,-25-1,0 1,25 25,-25-25,0-1,0 26,0 0,24-25,-24 24,0 1,0-25,0 24,0-24,0 25,0-26,0 1,0 0,0 25,0-26,0 1,0 0,0 0,0-50,0 0,0 0,0 1,0-1,25 0,0 0,-25 0,0 1,25 24,0-25,-25 0,24 25,-24-25,25 25,0 0,-25-25,25 25,0 0,-25 25,24-25,-24 25,0 0,25-25,-25 25,25-25,-25 24,0 1,25-25,-25 25,0 0,25-25,-25 25,24-25</inkml:trace>
  <inkml:trace contextRef="#ctx0" brushRef="#br1" timeOffset="132664.04">20985 12303,'-25'0,"1"0,-1 0,25 25,-25-25,0 0,25 25,-25-25,0 25,25-1,-24 1,24 0,0 0,-25 0,25-1,0 1,0 0,0 0,25-25,-1 0,1 0,-25-25,25 25,-25-25,25 25,-25-25,25 1,-25-1,25 25,-25-25,0 0,0 0,0 1,0-1,0 0,0 50,-25-25,0 25,25-1,0 1,0 0,0 0,0 0,25-1,0-24,-1 0,1 0,0 0,0 0,0 0,-1 0,1 0,0-24,0 24,0-25,-1 25,1-25,0 25,0-25,0 25,-1-25,-24 1,25 24,-25-25,0 0,0 0,0 0,0 1,0-1,-25 25,1-25,-1 25,25 25,0 0,25-1,-1-24,-24 25,25 0,0-25,-25 25,25-25,-25 25,25-25,-25 24,24-24,-24 25,0 0,0 0,0 0,-24-1,-1-24,0 0,0 25,0-25,1 0</inkml:trace>
  <inkml:trace contextRef="#ctx0" brushRef="#br1" timeOffset="133234.31">22647 12254,'-25'0,"0"0,1 0,-1 24,0-24,0 25,0-25,1 25,-1-25,25 25,-25-25,0 25,25-1,-25 1,25 0,25 0,0-25,0 0,0-25,-1 25,1 0,0-25,0 25,0-25,-1 1,1 24,-25-25,25 25,-25-25,0 0,25 25,-25-25,0 50,0 0,-25-25,25 25,0 0,0-1,0 1,25-25,-25 25,25-25,-1 0,26 0,-25 0,0 0,24 0,-24 0,25 0,-1 0,-24-25,25 25,-1 0,-24-25,25 25,-25-24,24 24,-24 0,0-25,0 25,-1 0</inkml:trace>
  <inkml:trace contextRef="#ctx0" brushRef="#br1" timeOffset="134143.03">1389 15677,'0'0,"25"0,-25-25,25 0,-25 0,25 25,-25-25,25 25,-25-24</inkml:trace>
  <inkml:trace contextRef="#ctx0" brushRef="#br1" timeOffset="135310.14">1513 15528,'-24'0,"24"-25,24 25,1-25,-25 0,25 1,0-1,-25 0,25 0,-25 0,24 0,-24 1,25-1,0-25,-25 25,25-24,0 24,-1-25,-24 26,25-26,-25 25,25-24,-25 24,0-25,0 25,0 1,0-1,-25 0,0 25,25-25,-24 25,-1 0,0 0,0 25,0-25,1 25,-1 0,0-25,0 24,25 1,-25-25,25 25,0 0,0 0,25-25,0 0,0 0,0 0,24 0,-24-25,0 25,24 0,-24 0,0 0,25 0,-25 0,-1 0,1 25,0-25,0 24,0 1,-25 0,0 0,24 0,-24-1,0 1,0 0,25-25,-25 25,0 0,25-1,0 1,0 0,-1 0,1-25,0 0,0 0,0 0,-1 0,-24-25,25 25,0-25,0 25,-25-25,25 25,-1-24,-24-1,25 0,0 0,-25 0,0 1,0-1,0 0,0 0,0 0,0 1,-25 24,25-25,-25 25,1 0,-1 0,0 0,0 25,25-1,-25 1,25 0,-24 0,24 0,0-1,0 1,0 0,0 0,0 0,24-1,1 1,0 0,0-25,0 0,-1 0,1 0,0 0,0 0,0-25,-1 25,1-25,0 1,0-1,0 0,-1 0,1 0,-25 1,25 24,0-25,-25 0,0 0,0 0,0 1,0-1,0 0,-25 25,0 0,25-25,-25 25,25 25,0 0,0 0,25-1,0 1,0-25,0 25,-1 0,1-25,0 25,25-1,-26-24,1 25,0-25,0 25,0-25,-25 25,25-25,-25 25,0-1,-25 1,0-25,0 25,0-25,0 0,1 25,-1-25,0 0,0 0,0 0</inkml:trace>
  <inkml:trace contextRef="#ctx0" brushRef="#br1" timeOffset="135586.87">3101 14585,'-25'0,"0"0,25 25,0 0,0 0,0-1,0 1,0 0,0 0,0 0,0 24,0-24,0 25,25-1,-25-24,0 25,0-1,25-24,0 0,-25 24,25-24,-25 0,0 0,24 0,1-1,-25 1,25-25,-25 25,25-25</inkml:trace>
  <inkml:trace contextRef="#ctx0" brushRef="#br1" timeOffset="135778.28">2878 15081,'0'0,"-25"0,0 0,25-25,25 25,0-24,-1 24,1-25,25 25,-25-25,24 25,-24-25,25 25,-1 0,1-25</inkml:trace>
  <inkml:trace contextRef="#ctx0" brushRef="#br1" timeOffset="136383.12">3349 15230,'0'-25,"25"25,-25-25,25 25,-1-24,-24-1,25 25,-25-25,25 0,0 0,-25 1,25-1,-25 0,0 0,0 0,0 1,0-1,0 0,-25 25,25-25,-25 25,25 25,0 0,0 0,25-25,-25 24,25-24,-25 25,24 0,1-25,-25 25,25 0,0-25,-25 24,25 1,-1 0,1-25,-25 25,25-25,-25 25,25-25,0 0,-1 0,-24-25,25 25,-25-25,25 0,-25 0,0 1,0-1,0 0,0 50,0 0,0-1,0 1,25-25,-25 25,25-25,-1 25,1-25,0 25,0-25,0-25,0 25,-1 0</inkml:trace>
  <inkml:trace contextRef="#ctx0" brushRef="#br1" timeOffset="136509.26">4019 14734,'0'0,"-25"0,25-25,-25 25,25-25</inkml:trace>
  <inkml:trace contextRef="#ctx0" brushRef="#br1" timeOffset="136874.37">4564 14784,'-24'0,"-1"0,0 0,0 0,0 24,1-24,24 25,-25-25,0 25,0 0,25 0,0-1,-25-24,25 25,0 0,0 0,0 0,0-1,25-24,-25 25,25-25,0 25,0-25,-1 0,1 0,0 0,25 0,-26 0,1 0,25 0,-25-25</inkml:trace>
  <inkml:trace contextRef="#ctx0" brushRef="#br1" timeOffset="137145.37">4688 14536,'0'0,"-24"0,24-25,0 50,0-1,0 1,24 0,-24 0,25 0,-25-1,25 1,-25 25,25-25,-25-1,25 26,-25-25,24 24,-24-24,25 0,-25 25,25-26,-25 1,0 0,25 0,-25 0,25-25,-25 24,24-24,-24 25</inkml:trace>
  <inkml:trace contextRef="#ctx0" brushRef="#br1" timeOffset="137338.37">4664 14982,'0'0,"0"-25,-25 25,0 0,25-25,0 1,25 24,0-25,-1 25,1 0,25 0,-25-25,24 25,-24 0,25 0,-1 0,-24 0</inkml:trace>
  <inkml:trace contextRef="#ctx0" brushRef="#br1" timeOffset="137554.47">5135 14808,'-50'25,"100"-50,-100 75,50-25,0 0,0-1,0 1,25 0,0 0,-25 0,25-1,0 1,-1-25,-24 25,25-25,0 0,0 0,0 0,-1-25,1 25</inkml:trace>
  <inkml:trace contextRef="#ctx0" brushRef="#br1" timeOffset="137681.97">5333 14734,'0'0,"-24"-25,-1 25,25-25</inkml:trace>
  <inkml:trace contextRef="#ctx0" brushRef="#br1" timeOffset="138210.12">5383 14759,'0'0,"-25"0,0 25,25-1,-24 1,24 0,0 0,0 0,0-1,0 1,0 0,0 0,0 0,0-1,0 1,24-25,1 0,-25-25,25 1,0-1,0 0,-25 0,24 0,-24 1,25 24,-25-25,25 25,-25 25,0-1,0 1,0 0,-25 0,25 0,25-50,0 0,0 0,-1 0,1 1,0-1,0 25,0 0,-25 25,0-1,24 1,-24 0,25-25,0 25,0-25,0 0,-25 25,24-25,1 0,25 0,-25 0</inkml:trace>
  <inkml:trace contextRef="#ctx0" brushRef="#br1" timeOffset="139038.41">6722 14486,'0'0,"0"-25,-24 25,24-25,0 1,0-1,0 0,24 0,1 0,0 25,-25-25,25 25,0-24,-1 24,1 0,-25 24,25-24,-25 25,25 0,-25 0,25 0,-25 0,0-1,0 26,24-25,-24 24,0 1,0-25,0 24,25 1,-25 0,25-1,-25 1,25-25,-25 24,25-24,-25 25,24-26,-24 1,25-25,-25 25,25 0,0-25,0 0,0 0,-1 0,1-25,0 0,0 25,0-25,-25 1,24-1,1 0,0 0,0 0,-25 1,25-1,-1-25,-24 25,25 1,-25-1,0-25,0 25,0 1,0-26,0 25,0 0,0-24,0 24,-25 0,25-24,-24 24,-1 0,25 0,-25 0,0 25,25-25,-25 25,25-24,-24 48</inkml:trace>
  <inkml:trace contextRef="#ctx0" brushRef="#br1" timeOffset="141074.29">8186 14684</inkml:trace>
  <inkml:trace contextRef="#ctx0" brushRef="#br1" timeOffset="143666.26">8186 14684,'-25'-24,"50"24,0 0,0 0,-1 0,1 0,0-25,0 25,0 0,-1 0,1 0,0-25,0 25,0 0,-1 0,1 0,0-25,0 25,0 0,-1 0,1 0,0-25,0 25,0 0,-1 0</inkml:trace>
  <inkml:trace contextRef="#ctx0" brushRef="#br1" timeOffset="144178.16">8186 14883,'25'0,"0"0,24 0,-24 0,25 0,-26-25,26 25,0 0,-1-25,1 25,-1 0,1-25,0 25,-1 0,1-24,-25 24,24 0,-24-25,0 25,0 0,-1 0,1 0,0 0,-25-25</inkml:trace>
  <inkml:trace contextRef="#ctx0" brushRef="#br1" timeOffset="145090.16">9501 14312,'0'0,"24"0,-24-25,25 25,-25-24,25 24,0 0,-25-25,25 25,-1 0,1 0,0 0,-25 25,25-1,-25 1,0 25,25-25,-25 0,0 24,0-24,0 25,0-1,0-24,0 25,0-1,-25 1,25-25,0 24,0 1,0-25,0 24,0-24,0 0,0 0,25-1,-25 1,24 0,1-25,-25 25,25-25,0 0,0 0,-1 0,1 0,-25-25,25 25,25-25,-26 0,1 25,0-24,0-1,0 0,24 0,-24-24,0 24,0-25,-1 25,1-24,0-1,0 1,-25 24,25-25,-25 1,0-1,0 0,0 1,0 24,0-25,-25 1,25 24,-25-25,25 25,-25 1,25-1,-25 0,1 25</inkml:trace>
  <inkml:trace contextRef="#ctx0" brushRef="#br1" timeOffset="145842.15">10815 14858,'0'0,"-74"-50,74 26,0 48,0 1,0 0,0 0,0 0,0-1,0 1,0 0,25 0,-25 0,0-1,0 1,0 0,24-25,-24 25,0 0,-24-25,-1 0,0 0,25 24,-25-24,0 0,1 25,-1-25,0 25,0-25,0 25,1 0,-1-1,0 1,0 0,25 0,0 0,25-25,0 0,0 0,-1 0,1 0,0-25,0 25,0-25,-1 25,-24-25,25 25,0-25,-25 1,25 24,0-25,-25 0,0 0,24 0,-24 1,0 48,0 1,0 0,0 0,0 0,0-1,25-24,0 0,-25 25,25-25,0 0,-1 0</inkml:trace>
  <inkml:trace contextRef="#ctx0" brushRef="#br1" timeOffset="146606.71">11162 15106,'0'0,"-24"-25,-1 25,0 25,0-25,0 25,25 0,-24-25,24 24,0 1,0 0,0 0,24 0,1-25,-25 24,25-24,0 0,0 25,-1-25,1 0,0 0,0 0,-25-25,0 1,0-1,-25 0,0 25,25-25,-25 25,1-25,24 1,0-1,0 0,24 0,1 0,0 25,0-24,0 24,-1 0,-24-25,25 25,-25 25,25-25,-25 24,0 1,0 0,25 0,-25 0,0-1,25 1,-25 0,0 0,25 0,-25-1,0 1,0 0,24 0,-24 0,25 0,-25-1,0 1,0 0,0 0,0 0,25-25,-25 24,0 1,0-50,-25 25,25-24,0-1,-25 0,25 0,0 0,-24 1,24-26,0 25,0 0,0 0,0 1,0-26,0 25,0 0,0 1,24-26,-24 25,25 0,0 1,0 24,-25-25,25 25,-1 0,1 0,0 25,-25-1,0 1,0 0,-25 0,0 0,1-25,24 24,-25 1,0 0,0 0,0 0</inkml:trace>
  <inkml:trace contextRef="#ctx0" brushRef="#br1" timeOffset="146890.29">11683 15007,'0'0,"-24"0,24 25,0-1,0 1,0 0,0 0,0 0,0-1,0 1,0 0,24 0,-24 0,0-1,0 1,0 0,25 0,-25 0,0 0,25-1,-25 1,0 0,25 0,-25 0,25-1,-25 1</inkml:trace>
  <inkml:trace contextRef="#ctx0" brushRef="#br1" timeOffset="147167.13">11609 15205,'0'0,"0"-25,-25 1,25-26,0 25,0 0,0 1,0-1,25 25,0-25,0 0,-1 25,1 0,0 0,0 0,0 0,-1 0,1 25,0-25,0 25,-25 0,0-1,0 1,0 0,0 0,0 0,-25-1,0 1,0 0,1-25,-1 25,0 0,25-1,-25-24,0 25,25 0,-24-25</inkml:trace>
  <inkml:trace contextRef="#ctx0" brushRef="#br1" timeOffset="148006.15">12006 15230,'25'0,"-1"0,-24-25,25 25,-25-25,25 25,-25-24,0-1,0 0,0 0,0 0,0 1,0-1,-25 25,25-25,0 0,-25 0,25 1,0-1,0 0,-24 25,24-25,0 0,-25 25,25 25,0 0,0 0,0 0,0-1,0 1,0 0,0 0,0 0,0-1,0 1,0 0,0 0,0 0,0-1,0 1,0 0,0 0,25-25,-25 25,24-25,1 24,0-24,0 0,0 0,-25-24,24 24,-24-25,25 25,-25-25,0 0,0 0,0 1,0-1,0 0,-25 25,1 25,24 0,0-1,0 1,0 0,0 0,0 0,0-1,24-24,1 0,0 0,0 0,0-24,-1-1,1 0,0 25,-25-25,25 0,0 1,-1-1,-24 0,25 0,-25 0,0 50,0 0,0 0,0 0,0-1,0 1,0 0,0 0,25-25,0 0,0 0,0 0,-1 0,1 0,0 0,25 0</inkml:trace>
  <inkml:trace contextRef="#ctx0" brushRef="#br1" timeOffset="148842.11">12775 15180,'0'25,"-25"-25,25 25,25-50,0 25,-1 0,-24-25,25 25,0-24,0 24,-25-25,25 25,-1-25,-24 0,25 0,0 1,0-1,-25 0,25 0,-25-24,0 24,0 0,0 0,0 0,0 1,0-1,0 0,0 0,0 0,-25 1,25-1,0 0,-25 25,25 25,-25-25,25 25,-25-25,25 24,0 1,0 0,-24 0,24 0,0-1,0 1,0 25,0-25,0-1,0 26,0-25,24 0,1-1,-25 26,25-25,0 0,0-1,-1 1,1-25,0 25,25 0,-26-25,1 0,0 0,0 0,0 0,-1 0,1-25,0 25,0-25,0 0,-1 1,1-1,-25 0,0 0,0 0,0 1,0-1,0 0,0 0,0 0,0 50,0 0,0 0,0 0,0-1,0 1,25-25,-25 25,25-25,-25 25,25-25,0 25,-1-25,1 24,0-24,0 0,0 0,-1 0,1 0,0 0,0 0</inkml:trace>
  <inkml:trace contextRef="#ctx0" brushRef="#br1" timeOffset="148982.15">13693 14982,'-149'-174,"298"348,-323-348,174 150,25 24,-25 24</inkml:trace>
  <inkml:trace contextRef="#ctx0" brushRef="#br1" timeOffset="150037.07">13767 14957,'-25'0,"25"-25,25 25,-25 25,25-25,-25 25,0 0,25-25,-25 25,0-1,0 1,24-25,-24 25,0 0,0 0,0-1,0 1,0 0,0 0,0 0,0-50,-24 0,24 0,0 0,0 1,0-1,0 0,24 25,-24-25,25 0,0 1,0-1,0 25,-1 0,-24 25,25-25,-25 24,0 1,0 0,25-25,-25 25,0 0,25-25,-25-25,25 25,-1-25,-24 0,25 25,-25-25,25 25,0 0,-25 25,25 0,-25 0,24-25,-24 25,25-25,0 0,0 0,0 0,-1 0,1 0,-25-25,25 25,-25-25,25 25,-25-25,25 0,-25 1,0-1,0 0,0 0,0 0,0 1,-25 24,25 24,0 1,0 0,0 0,0 0,0-1,0 1,25 0,-25 0,24-25,-24 25,25-25,0 0,0 24,0-24,0 0,-1-24,1 24,0 0,0 0,-25-25,25 25,-1-25,1 0,0 0,-25 1,25 24,-25-25,0 0,0 0,0 0,0 1,0-1,0 0,0 0,0 0,0 1,0-1,0 0,0 0,0 0,0 1,0-1,0 0,-25 25,25 25,-25 0,25-1,0 1,0 0,0 0,0 0,0-1,0 26,0-25,0 0,0-1,0 1,0 0,25 0,0 0,0-1,-1-24,-24 25,25-25,0 0,0 0</inkml:trace>
  <inkml:trace contextRef="#ctx0" brushRef="#br1" timeOffset="150226.31">14635 14759,'0'0,"0"-25,25 25,-25-25,25 25,0 0,-1 0,1 0,0 0,0 0,0 0,-1 0,1 0,0 0</inkml:trace>
  <inkml:trace contextRef="#ctx0" brushRef="#br1" timeOffset="150370.54">14213 14684,'0'0,"-24"0,-26 0,25 0,-24 0,24 0,0-24</inkml:trace>
  <inkml:trace contextRef="#ctx0" brushRef="#br1" timeOffset="150509.31">14982 14734</inkml:trace>
  <inkml:trace contextRef="#ctx0" brushRef="#br1" timeOffset="151482.11">6102 16991,'0'0,"-25"0,25-25,25 1</inkml:trace>
  <inkml:trace contextRef="#ctx0" brushRef="#br1" timeOffset="151622.56">5929 17214,'-50'25,"100"-50,-125 50,50-25,25 25,25-25</inkml:trace>
  <inkml:trace contextRef="#ctx0" brushRef="#br1" timeOffset="151785.81">6375 17239,'25'0,"-50"0,75 0,-25 0</inkml:trace>
  <inkml:trace contextRef="#ctx0" brushRef="#br1" timeOffset="153205.87">8186 16793,'25'0,"-25"-25,0 0,-25 25,0 0,0 0,0 0,1 0,24 25,-25-25,0 0,25 25,-25-25,0 25,1-1,-1-24,25 25,-25 0,25 0,-25-25,25 25,-25-1,25 1,-24 0,24 0,-25 24,25-24,0 0,0 0,-25 24,25-24,0 0,0 0,25 0,-25-1,25-24,-25 25,24-25,1 25,0-25,0 0,0 0,-1 0,1-25,0 25,0 0,0-25,-1 1,1 24,0-25,0 0,0 0,0 25,-1-25,-24 1,25-1,0 0,-25 0,0 0,25 25,-25-24,0 48,0 1,0 0,0 0,0 0,0-1,25 26,-25-25,24 0,1-1,0 1,0 0,0 0,24-25,-24 25,25-25,-26 0,26 0,-25 0,24 0,-24-25,25 25,-25-25,-1 0,1 0,25 1,-25-1,-1 0,-24 0,25 0,0-24,-25 24,0 0,25 0,-25 1,0-1,0 0,0-25,0 26,-25-1,25 0,-25 0,25 0,-25 1,25-1,-24 25,-1-25,25 0,-25 0,0 1,0 24,25-25,-24 25,24 25,-25-1</inkml:trace>
  <inkml:trace contextRef="#ctx0" brushRef="#br1" timeOffset="153778.11">9079 17239,'0'-25,"0"50,25 0,-25 0,24 0,-24-1,0 1,25 0,-25 0,0 0,25-1,-25 1,0 0,0 25,0-25,0-1,25 1,-25 0,0 0,0 0,0-1,0 1,0 0,0 0,0 0,25-25,-1 0,1 0,0 0,0 0,0 0,0 0,-1 24,26-24,-25 0,0 0,24 0,-24 0,0 0,24-24,-24 24,0 0,0 0,0 0,-1 0,1 0,0-25,0 25,0 0,-50 0</inkml:trace>
  <inkml:trace contextRef="#ctx0" brushRef="#br1" timeOffset="155046.06">9922 17859,'0'25,"0"0,25 0,-25 0,0-1,0 1,0 0,0 0,25 0,-25-1,0 1,25 0,-25 0,0 0,24-25,-24 24,0 1,-24-25,-1 0,0 0,0 0,0 0,25 25,-24-25,-1 0,0 25,0-25,0 25,1-25,24 24,-25 1,0-25,25 25,0 0,0 0,0-1,25-24,0 0,-1-24,1 24,0-25,0 25,0-25,-1 0,1 25,-25-25,25 25,-25-24,25-1,-25 0,0 50,25-25,-25 25,24-25,1 24,0-24,0 0,0 0</inkml:trace>
  <inkml:trace contextRef="#ctx0" brushRef="#br1" timeOffset="155730.11">10269 18182,'0'-25,"0"50,0-25,0 25,0-1,25-24,-25 25,25-25,-25 25,25-25,-25 25,25-25,-25-25,-25 25,25-25,-25 0,25 1,25-1,-25 0,25 0,-25 0,25 25,-25-24,24 24,-24 24,0 1,25-25,-25 25,0 0,25 0,-25-1,25 1,-25 0,0 0,25-25,-25 25,0-1,24-24,-24 25,25-25,-25 25,0-50,-25 0,25 1,0-1,0 0,0 0,0 0,25 1,-25-1,25 0,-25 0,25 0,0 25,-25-24,24 24,-24 24,-24-24,24 25,-25 0,0 0,0 0,0-25,25 24,-24-24</inkml:trace>
  <inkml:trace contextRef="#ctx0" brushRef="#br1" timeOffset="156206.14">10766 18033,'24'0,"-24"25,25-25,-25 25,0-1,0 1,0 0,0 0,25 0,-25-1,0 1,0 0,0 0,25-25,-25 25,0-1,0-48,0-1,0 0,0 0,0 0,0 1,0-1,0 0,0 0,25 0,-1 1,1-1,0 25,0 0,0 0,-25 25,0-1,-25 1,0 0,0 0,0-25,1 25,-1-1,0-24,0 0,25 25,-25-25</inkml:trace>
  <inkml:trace contextRef="#ctx0" brushRef="#br1" timeOffset="156738">11708 17487,'25'0,"0"-25,0 25,-1 0,1 0,25-24,-25 24,-1 0,26-25,0 25,-26 0,26-25,-25 25,24 0,-24 0,25-25,-25 25,-1 0,1 0,0 0,0-25,0 25,-1 0,-24 25</inkml:trace>
  <inkml:trace contextRef="#ctx0" brushRef="#br1" timeOffset="156918.13">11832 17587,'-25'24,"50"-48,-25 48,25-24,0 0,24 0,-24 0,25-24,-25 24,24 0,1 0,-1-25,-24 25,25 0,-1-25,-24 25,25 0,-25 0</inkml:trace>
  <inkml:trace contextRef="#ctx0" brushRef="#br1" timeOffset="157953.99">13569 17090,'0'-24,"-25"24,25 24,-25-24,0 0,25 25,-25-25,0 25,1 0,-1-25,25 25,-25-1,0-24,25 25,-25 0,1 0,24 0,-25-1,25 1,-25 0,25 0,0 0,0-1,25-24,0 0,-1 0,1 0,0-24,0 24,0-25,24 25,-24-25,0 0,0 25,0-25,-1 1,1-1,-25 0,25 25,-50 25,25 0,0-1,0 1,0 0,0 0,0 0,25-1,0 1,0 0,-1-25,1 0,25 25,-25-25,-1 0,26 0,-25-25,24 25,-24-25,25 25,-25-25,-1 1,26-1,-25 0,0 0,-1 0,1 1,0-1,-25 0,25 0,-25 0,0 1,0-1,0 0,0 0,0 0,0 1,-25-1,0 0,25 0,-25 25,25-25,-24 25,-1-24,25 48,0 1</inkml:trace>
  <inkml:trace contextRef="#ctx0" brushRef="#br1" timeOffset="158353.77">14412 17264,'0'-25,"0"50,0 0,0 0,-25-1,25 1,0 0,0 0,0 0,0-1,0 1,0 0,25-25,-25 25,25 0,-1-25,-24 25,25-25,0 0,0 0,0 0,0 0,-1-25,1 25,0-25,0 0,-25 0,0 0,0 1,-25 24,25-25,0 0,-25 25,0-25,1 0,-1 1,0 24,25-25,-25 25,25-25,-25 25,0 0</inkml:trace>
  <inkml:trace contextRef="#ctx0" brushRef="#br1" timeOffset="158881.87">15181 17214,'0'0,"-25"0,50 0,0 0,-1 0,1 0,0 0,0 0,0 0,24 0,-24 0,0 0,24 0,1 0,0 0,-26 0,26 0,0 0,-1 0,1 0,0-24,-26 24,26 0,-25 0,24 0,-24 0,0 0,0 0,0 0,-25-25,-25 25,0 0</inkml:trace>
  <inkml:trace contextRef="#ctx0" brushRef="#br1" timeOffset="159902.25">16793 16768,'-25'0,"25"-25,0 50,0 0,0 0,0-1,25 1,-25 0,0 0,25 0,-25-1,0 1,25 25,-25-25,0-1,25 1,-25 0,0 0,0 0,24-1,-24 1,0 0,25 0,-25 0,0-1,0 1,0 0</inkml:trace>
  <inkml:trace contextRef="#ctx0" brushRef="#br1" timeOffset="160333.81">17240 16892,'0'0,"24"0,-24-25,25 25,-25-25,0 50,-25-25,1 0,-1 25,0-25,0 25,0-25,-24 25,24-25,0 24,0-24,1 25,-1-25,0 0,0 0,25 25,-25-25,1 0,24 25,24-25,1 25,0-25,0 24,0 1,-1-25,1 25,0-25,0 25,0 0,-1-25,1 24,0 1,0 0,0 0,-1 0,-24-1,25-24,-25 25,25-25,0 25,0 0</inkml:trace>
  <inkml:trace contextRef="#ctx0" brushRef="#br1" timeOffset="160778.43">17686 16867,'0'0,"0"-25,0 50,0 0,25 0,-25 0,0-1,0 1,0 0,25 0,-25 24,0-24,25 25,-25-25,24 24,-24-24,25 0,-25 24,25-24,0 0,0 0,-1-25,1 25,0-25,0 0,0 0,-1 0,1-25,0 25,-25-25,25 25,0-25,-1 0,-24 1,25-1,0 0,-25 0,0 0,0 1,0-26,0 25,0 0,0 1,-25-1,25 0,0 0,-25 0,25 1,-24-1,24 0</inkml:trace>
  <inkml:trace contextRef="#ctx0" brushRef="#br1" timeOffset="161069.94">18133 16272,'0'-25,"0"0,24 25,1 0,-25 25,25-25,0 25,0 0,-25-1,0 1,0 0,0 25,-25-25,25-1,-25 1,25 0,-25 0,25 0,-25-1,25 1,-24-25</inkml:trace>
  <inkml:trace contextRef="#ctx0" brushRef="#br1" timeOffset="161290.94">18207 16247,'0'-25,"0"50,25-50,0 0,-1 25,1 0,0-24,0 24,0 0,-1 0,1 0,-25 24,25-24,0 25,0 0,-25 0,0 0,0-1,0 1,-25 0,25 0,-25 0,25 0,-25 24</inkml:trace>
  <inkml:trace contextRef="#ctx0" brushRef="#br1" timeOffset="163324.11">18232 17909,'-25'0,"25"-25,-25 0,0 1,25 48,0 1,0 0,0 0,25-25,-25 25,0-1,25-24,-25 25,-25-25,0 25,1-25,-1 25,0-25,0 25,0-1,1 1,-1 0,0 0,0 0,25-1,0 1,25-25,0 0,0 0,-1 0,1-25,0 25,0-24,0 24,-1-25,1 0,0 25,25-25,-50 0,24 25,1-24,0 24,-25-25,25 25,-25-25,25 25,-50 0,25 25,-25-25,0 25,25-1,0 1,25-25,0 0,0 0,-1 0,1-25,0 25,0-24,0 24,-1-25,1 25,0-25,0 25,-25-25,0 50,0 0,0 0,25-25,-25 24,24-24,-24 25,25-25,-25-25,-25 25,25-24,-24 24,24-25,-25 25,25-25,0 0,0 0,25 1,-1 24,-24-25,25 25,0-25,0 25,-25-25,25 25,-1-25,1 25,0 0,-25 25,25 0,-25 0,0 0,0-1,0 1,25 0,-25 0,0 0,0-1,25 1,-25 0,0 0,24 0,-24-1,0 1,25-25,-25 25,0 0,25-25,-25 25,0-1,-25-48,25-1,-25 25,25-25,0 0,0 0,0 1,0-1,0 0,0 0,25 0,-25-24,25 24,-25 0,25 0,0 1,-1 24,1-25,-25 0,25 25,0-25,0 25,-1 0,-24 25,-24 0,-1 0,0-1,0 1,0-25,25 25,-24-25,24 25,-25-25,25 25</inkml:trace>
  <inkml:trace contextRef="#ctx0" brushRef="#br1" timeOffset="163762.63">19224 17884,'0'-25,"25"25,-25 25,0 0,25-25,-25 25,0 0,0-1,0 1,24 0,-24 0,0 0,0-1,0 1,0 0,0 0,0 0,0-1,0 1,0-50,0 1,0-1,0 0,0 0,0 0,0 1,0-1,0 0,25 0,-25 0,25 1,-25-1,25 0,-25 0,25 0,-1 1,-24 48,-24 1,-1 0,25 0,-25-25,0 25,25-1,-25 1</inkml:trace>
  <inkml:trace contextRef="#ctx0" brushRef="#br1" timeOffset="164574.91">19546 18058,'25'0,"0"-25,0 0,0 25,-25-25,24 25,1-24,0-1,0 25,-25-25,25 0,-25 0,24 1,1-1,-25 0,0 0,0 0,0 1,0-1,0 0,0-25,0 26,0-1,0 0,0 0,-25 0,25 0,-24 25,-1 0,25 25,-25-25,25 25,-25-25,25 25,0 0,0 0,-25-25,25 24,0 1,0 0,-24 0,24 0,0-1,0 1,0 0,0 0,0 0,0-1,0 1,24 0,-24 0,0 0,25-25,-25 24,25 1,0-25,0 0,-1 0,-24-25,25 25,0-24,0-1,-25 0,25 25,-25-25,25 0,-25 1,0-1,0 0,0 0,-25 25,25 25,-25 0,25 0,0-1,0 1,25 0,0 0,-1-25,1 0,0 0,0-25,0 25,-1-25,1 0,0 25,-25-24,25 24,0 0,-25-25,24 25,1-25,0 25,0 0,-25 25,0 0,0-1,0 1,0 0,0 0,0 0,25-25,-25 24,24-24,1 0,0 0,0 0,0 0,-1 0,1 0</inkml:trace>
  <inkml:trace contextRef="#ctx0" brushRef="#br1" timeOffset="165365.84">19968 16768,'25'0,"0"0,0 0,-1 0,26 0,-25 0,24 0,1 0,0 0,-1 0,1-25,-1 25,1 0,0-25,-1 25,26 0,-26-24,1 24,-1-25,1 25,-25-25,25 25,-26 0,1-25,0 0,-25 1,-25 24,0-25,1 25,-1 0,0-25,0 25,0 0,0 0,1-25,-1 25,0 0,0 0,50 0,0 0,24 0,-24 0,0 0,25 0,-25 25,24-25,-24 0,25 25,-26-25,1 25,25-1,-25 1,-1-25,-24 25,25 0,-25 0,0-1,0 1,0 0,-25-25,25 25,-24 0,-1-25,0 24,0 1,0-25,-24 0,24 25,0-25,0 0</inkml:trace>
  <inkml:trace contextRef="#ctx0" brushRef="#br1" timeOffset="166066.84">22126 15974,'0'0,"0"-25,-25 25,25 25,0 0,0 0,0 0,0-1,0 1,0 0,0 25,0-1,-24-24,24 25,-25-1,0 1,0 24,0-24,0 0,1-1,-1 1,-25-1,25-24,1 25,24-25,-25-1,0-24,25 25,-25-25,25-25,25 1,0 24,0 0,-1-25,1 25,0 0,0 0,0 0,-1 0,1 0,0 25,0-25,0 0,0 0,-1 0,26 0,-25 0,0 0,-1 0,26-25,-25 25,0-25,-1 0,26 25,-25-25,0 1,-1-1,1 0,0 0,-25 0,25 25,-25-24,25-1,-25 0,0 0,0 0,0 1,0-1,-25 25,25 25,-25-1,25 1,-25 0,25 0,0 0,0-1,0 1,0 0,0 0,25-25,-25 25,25-1,0-24,-1 25,1-25,0 25,0-25,24 0,-24 0,0 25,25-25,-26 0,1 0,0 0,0 0,0 0,-1 0,1 0,0 0</inkml:trace>
  <inkml:trace contextRef="#ctx0" brushRef="#br1" timeOffset="166214.31">22920 16247,'-149'-99,"298"198,-298-223,149 149,25-25</inkml:trace>
  <inkml:trace contextRef="#ctx0" brushRef="#br1" timeOffset="167421.84">22920 16470,'0'-24,"25"24,-1 0,1 0,0 24,0 1,-25 0,0 0,0 0,25-1,-25 1,0 0,0 25,0-26,0 1,0 0,0 0,0 0,0-1,0 1,0 0,0-50,0 0,0 1,0-1,25 0,-25 0,0 0,0 1,24-1,-24 0,0 0,25 0,-25 1,25-1,-25 0,25 0,0 25,-1-25,-24 1,25 24,0-25,0 25,-25-25,0 50,0 0,0-1,0 1,0 0,0 0,0 0,0-1,0 1,0 0,0 0,0 0,0-1,25-48,-1-1,1 25,0-25,-25 0,25 25,-25-25,25 25,-25-24,24 24,-24-25,25 0,0 0,-25 50,0 0,0 0,0-1,0 1,0 0,0 0,25 0,0-25,-1 24,1-24,0 0,0 0,0 0,-25-24,24 24,1 0,0-25,0 25,-25-25,25 0,-1 0,-24 1,0-1,0 0,25 0,-25 0,0 1,0-1,0 50,-25-1,25 1,0 0,0 0,0 0,0-1,25 1,-25 0,25-25,-25 25,25 0,0-25,-1 24,1 1,0-25,0 0,0 0,0 0,-1 0,1 0,0-25,0 1,0-1,-25 0,0 0,24 0,-24 1,0-1,0-25,0 25,0-24,0 24,0-25,0 25,-24-24,24 24,-25-25,25 26,0-26,0 25,-25-24,25 24,0-25,0 25,0 1,0-1,0 0,0 0,-25 25,25 25,0 0,0 0,0-1,0 1,0 25,0-25,0-1,0 26,25-25,-25 24,25-24,-25 0,25 25,-1-26,-24 1,25 0,0 25,-25-25,25-1,0 1,-1 0,1-25,0 25,0 0,0-25,-1 24,1-24,0 25,0-25,0 0,-1 0,1 0,0 0</inkml:trace>
  <inkml:trace contextRef="#ctx0" brushRef="#br1" timeOffset="167657.69">23986 16197,'-24'-24,"48"48,-73-48,74 24,-1 0,1 0,0 0,0 0,0 0,0 0,24 0,-24 0,25 0,-26 0,1 0,25-25,-25 25,-1 0,1 0,0 0</inkml:trace>
  <inkml:trace contextRef="#ctx0" brushRef="#br1" timeOffset="167805.53">23639 16049,'-25'-25,"50"50,-74-75,73 50,1 0</inkml:trace>
  <inkml:trace contextRef="#ctx0" brushRef="#br1" timeOffset="167989.86">24557 16222,'0'0,"25"0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3-03-19T08:33:25.62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6549 3150,'-25'0,"0"0,50 0,0 0,-25 25,25-25,-1 0,26 0,-25 0,0 0,24-25,1 25,-25 0,24 0,1 0,24 0,-24 0,24 0,-24 0,24 0,26-25,-26 25,0 0,26 0,-1 0,-25 0,25-24,1 24,-1 0,0 0,0 0,-24 0,24-25,0 25,0 0,-24 0,24 0,-25 0,26 0,-26 0,0 0,1 0,-1 0,-24-25,24 25,-24 0,0 0,-26 0,26 0,-25-25,0 25,-1 0,1 0,0 0,-25-25</inkml:trace>
  <inkml:trace contextRef="#ctx0" brushRef="#br0" timeOffset="1036.22">6871 9475,'-25'0,"1"0,24 25,24-25,1 0,0 0,0 25,0-25,-1 0,1 0,0 0,0 0,24 0,1 0,0 0,-1-25,26 25,-1 0,1 0,-1 0,0 0,1 0,-1 0,25-25,1 25,-26 0,25 0,1 0,-1 0,0 25,0-25,0 0,1 0,-1 0,0 0,0 0,0 0,-24 0,24 0,-24 0,-1-25,0 25,-24 0,0 0,-1 0,1 0,-1 0,-24 0,0 0,0 0,-25-24,-25 24,0 0</inkml:trace>
  <inkml:trace contextRef="#ctx0" brushRef="#br0" timeOffset="4161.45">9128 3175,'0'0,"-24"0,24-25,-25 25,25 25,0 0,-25 0,0-25,25 24,-25 1,25 0,-24-25,24 25,-25 0,25-1,-25-24,25 25,0-50,0 1,0-1,25 0,-25 0,25 0,-1 1,-24-1,25 0,0 0,0 0,0 25,-1 0,-24 25,25-25,-25 25,25 0,-25 0,25-25,-25 24,25 1</inkml:trace>
  <inkml:trace contextRef="#ctx0" brushRef="#br0" timeOffset="5788.36">9104 3249,'0'25,"0"0,0 0,0 0,0-1,0 1,0 0,0 0,0 0,0-1,0 1,0 0,0 0,0 0,0-1,0 1,0 0,0 0,0 0,0 0,24-25,-24 24,0 1,0 0,0 0,0 0,0-1,0 1,0 0,0 0,0 0,0-1,0 1,0 0,0 0,0 0,25-1,-25 1,0 0,0 0,0 0,0-1,0 1,25 0,-25 0,0 0,25-25,-25 24,0 1,0 0,25 0,-25 0,0-1,0 1,0 0,24 0,-24 0,0-1,0 1,25 0,-25 0,0 0,0-1,0 1,0 0,0 0,0 0,0 0,0-1,0 1,25 0,-25 0,0 0,0-1,0 1,0 0,0 0,0 0,0-1,0 1,0 0,0 0,0 0,0-1,25 1,-25 0,0 0,0 0,0-1,0 1,0 0,0 0,0 24,25-24,-25 0,0 0,0 0,0 24,0-24,0 0,0 24,0-24,0 0,0 25,0-25,0 24,0-24,0 25,0-1,25-24,-25 25,0-1,0-24,0 25,0-1,0 1,0-1,24 1,-24-25,0 24,0 1,0 0,25-1,-25-24,0 25,0-1,0 1,0-25,0 24,25 1,-25 0,0-1,0-24,0 25,0-1,25 1,-25-25,0 24,0 1,0-1,0-24,25 25,-25-25,0 24,0 1,0-25,0 24,0-24,0 25,24-1,-24-24,0 25,0-26,0 26,0-25,0 0,0 0,0-1,0 1,0 25,0-25,0-1,0 1,0 0,0 0,0 0,0-1,0 1,0 0,0 0,0 0,0-1,0 1,0 0,0 0,0 0,0-1,0 1,0 0,0 0,0 0,0-1,0 1,0 0,0 0,0 0,0-1,0 1,0 0,0 0,0 0,0-1,0 1,0 0,0 0,0 0,0 0,0-1,0 1,0 0,0 0,0 0,0-1,0 1,0 0,0 0,0 0,0-1,0 1,0 0,0 0,0 0,0-1,0 1,0 0,0 0,0 0,0-1,0 1,0 0,0 0,0-50</inkml:trace>
  <inkml:trace contextRef="#ctx0" brushRef="#br0" timeOffset="6883.35">10468 6474,'0'0,"-25"0,0 0,1 0,-1 0,25 25,-25-25,0 0,25 25,-25-1,0 1,25 0,-24 0,24 0,-25-1,25 1,-25 0,25 0,0 0,0-1,0 1,0 0,25 0,0-25,-1 0,1 25,0-25,0-25,0 25,0 0,-1-25,1 25,-25-25,25 0,0 25,-25-24,25 24,-25-25,0 0,0 50,24 0,1-25,0 24,0-24,0 0,-1 0,1 0,0-24,0 24,0-25,-1 0,1 0,-25 0,0 1,0-1,0 0,0 0,0 0,-25 1,25-1,0 0,-24 25,24-25,0 0,24 25</inkml:trace>
  <inkml:trace contextRef="#ctx0" brushRef="#br0" timeOffset="7127.35">11162 6449,'0'0,"0"25,0 0,0 0,0-1,0 1,0 0,25-25,0 0,0 0,0 0,24-25,-24 25,0 0,25-25,-26 25,1-24,0 24,0-25,0 25,-1-25,-24 0,-24 0,-1 25,0 0,-25 0,26 25,-26-25,0 0,1 25,-1-25</inkml:trace>
  <inkml:trace contextRef="#ctx0" brushRef="#br0" timeOffset="8877.02">7219 9550,'0'-25,"0"0,0 0,0 1,0-1,0 0,0 0,0 0,0 1,0-1,0 0,0 0,0 0,0 1,-25-1,25 0,0 0,0 0,0 1,0-1,0 0,-25 0,25 0,0 0,0 1,0-26,0 25,-25 0,25 1,0-1,0 0,0-25,0 26,0-1,0 0,0 0,-25 0,25 1,0-1,0 0,0 0,0 0,0 1,0-1,0 0,0 0,0 0,0 1,0-1,0 0,0 0,0 0,0 1,0-1,0 0,0 0,0 0,-25 25,25-24,-24 48,-1-24,25 25,-25-25,25 25,-25 0,0 0,25-1,-24-24,24 25,-25 0,25 0,-25 0,50-50,0 0,-1 0,1 0,-25 1,25-1,-25 0,25 0,0 25,-25-25,0 1,24-1,-24 0,0 0,25 0,-25 0,0 50,25 0,-25 0,25 0,0 0,-25-1,25-24,-25 25,24 0,1 0,0-25,-25 25,25-25,-25 24,25-24,-25 25,24-25</inkml:trace>
  <inkml:trace contextRef="#ctx0" brushRef="#br0" timeOffset="9820.42">5358 8037,'-25'0,"25"-25,-24 25,-1 0,25 25,-25-25,0 0,25 25,-25-25,1 24,24 1,-25 0,25 0,-25 0,25-1,0 1,0 0,0 0,0 0,0-1,0 1,0 0,25-25,0 0,-1 0,1-25,0 0,0 25,-25-24,25 24,-1-25,1 0,-25 0,0 50,0 0,25-25,-25 25,25-1,0-24,-25 25,24-25,1 0,0 0,0 0,0 0,-1-25,1 25,0-24,0-1,-25 0,25 0,-25 0,0 1,0-1,0 0,0 0,-25 0,0 1,0 24,25-25,0 0</inkml:trace>
  <inkml:trace contextRef="#ctx0" brushRef="#br0" timeOffset="10161.29">5904 8062,'0'24,"0"1,0 0,-25-25,25 25,0 0,0-1,0 1,0 0,0 0,-25 0,25-1,0 1,0 0,0 0,0 0,0-1,-25-24,25 25,0 0,25-25,0 0,0-25,0 25,-1 0,26-25,-25 25,0-24,24 24,-24-25</inkml:trace>
  <inkml:trace contextRef="#ctx0" brushRef="#br0" timeOffset="12264.1">7789 9475,'0'-24,"0"-1,25 0,-25 0,0 0,0 1,0-1,0 0,0 0,0 0,0 1,0-1,0 0,0 0,0 0,0 1,0-1,0 0,0 0,0 0,0 0,0 1,0-1,0 0,0 0,0 0,0 1,0-1,0 0,0 0,0 0,0 1,0-1,0 0,0 0,0 0,0 1,0-1,0 0,0 0,0 0,0 1,0-1,0 0,0 0,0 0,0 1,0-1,0 0,0 0,0 0,0 1,0-1,0 0,0 0,0 0,0 1,0-1,0 0,0 0,0 0,0 0,0 1,0-1,0 0,0 0,0 0,0 1,0-1,0 0,0 0,0 0,0 1,0-1,0 0,0 0,0 0,-25 25,25-24,0-1,0 0,0 0,0 0,0 1,0-1,0 0,0 0,0 0,0 1,0-1,0 0,0 0,0 0,0 1,-25-1,25 0,0 0,-25 0,25 1,0-1,0 0,0 0,0 0,-24 25,24-24,0-1,-25 0,25 0,0 0,-25 25,25-25,0 1,-25 24,25-25,0 0,0 0,0 0,-25 25,1 0,24 25,-25 0,0-25,0 25,25 0,-25-25,25 24,-24-24,-1 25,25 0,-25-25,25 25,-25 0,25 0,-25-25,25 24,0 1,0-50,25 1,0-1,-25 0,25 25,0-25,-25 0,24 25,1-25,0 1,0-1,-25 0,25 25,-1-25,1 0,-25 1,25 24,-25-25,25 0,-25 0,25 25,-1 0,-24 25,25-25,0 25,0 0,0-25,-25 24,24-24,1 25,0 0,0 0,0-25,-25 25,24-25,1 0,-25 24,25-24,-25 25,25-25,0 25</inkml:trace>
  <inkml:trace contextRef="#ctx0" brushRef="#br0" timeOffset="13315.34">6251 6325,'-25'0,"1"0,24 25,-25-25,0 25,0 0,0-1,25 1,-25-25,25 25,-24 0,24 0,-25-1,25 1,0 0,-25 0,25 0,0-1,25-24,0 25,-1-25,-24-25,25 25,0 0,-25-24,25 24,0-25,0 25,-1-25,-24 0,0 50,0 0,0 0,25-25,-25 24,25-24,0 25,0-25,-1 0,1 0,0 0,-25-25,25 25,0 0,-1-24,1-1,-25 0,25 0,-25 0,0 1,0-1,0 0,0 0,0 0,0 1,0-1</inkml:trace>
  <inkml:trace contextRef="#ctx0" brushRef="#br0" timeOffset="13781.66">6747 6350,'0'25,"-25"-25,25 25,0-1,0 1,0 0,0 0,0 0,0-1,0 1,0 0,0 0,0 0,0-1,0 1,0 0,0 0,0 0,0-1,25-24,0 0,0 0,0-24,-1 24</inkml:trace>
  <inkml:trace contextRef="#ctx0" brushRef="#br0" timeOffset="14033.3">7045 6598,'0'25,"0"0,0-1,0 1,0 0,0 0,0 0,0-1,25 1,-25 0,0 0</inkml:trace>
  <inkml:trace contextRef="#ctx0" brushRef="#br0" timeOffset="15805.24">8459 9500,'0'0,"25"-25,-25 1,0-1,0 0,0 0,0 0,0 1,0-1,0 0,24 0,-24 0,0 1,0-1,0 0,0 0,0 0,0 1,0-1,0 0,0 0,0 0,0 0,0-24,0 24,0 0,0 0,0-24,0 24,0 0,0 0,0 1,0-1,0-25,0 25,-24 1,24-1,0 0,0 0,0 0,0 1,0-26,0 25,0 0,0 1,0-1,0 0,-25-25,25 26,0-1,0-25,0 25,0 1,0-26,-25 25,25-25,0 26,0-26,0 25,0-24,0 24,0-25,0 25,0 1,0-26,0 25,0 0,0 1,0-26,0 25,0 0,-25 1,25-1,0 0,0-25,0 26,0-1,0 0,0 0,0 0,0-24,0 24,0 0,0 0,0 1,0-1,0 0,0 0,0 0,0 1,0-1,-25 0,25 0,0 0,0 0,-24 1,24-1,0 0,0 0,-25 0,25 1,0-1,-25 0,25 0,0 0,-25 1,25-1,0-25,0 25,-25 1,25-1,0 0,0 0,-24-24,24 24,0 0,0 0,-25 0,25 1,0-1,-25 0,25 0,0 0,-25 1,25-1,0 0,-25 0,25 0,0 1,0-1,0 0,-25 0,25 0,-24 0,24 1,0-1,0 50,-25-1,25 1,0 0,-25-25,25 25,-25 0,25 0,-25-25,25 24,-24 1,24 0,-25-25,25 25,0 0,-25-25,25-25,0 0,25 0,-25 0,25 1,-25-1,0 0,24 0,-24 0,25 25,-25-25,25 25,0 0,0 0,-25 25,24-25,1 0,-25 25,25-25,0 25,0-25,0 25,-1-25,-24 25,25-25,0 24,0-24,0 25,-1-25,1 0,-25 25,25-25</inkml:trace>
  <inkml:trace contextRef="#ctx0" brushRef="#br0" timeOffset="16720.16">6152 5482,'0'-25,"-25"25,0 25,0-25,1 25,24-1,-25-24,25 25,-25-25,25 25,0 0,0 0,0-1,25-24,0 0,-1 0,1 0,0-24,0 24,0-25,0 25,-25-25,0 50,0 0,24-1,-24 1,0 0,25-25,-25 25,25 0,0-25,-25 24,25-24,-1 0,1 0,0 0,0 0,0 0,-1 0,1-24,0-1,0 0,0 0,-1 0,-24 1,0-1,0 0,0 0,0 0,0 1,0-1,0 0,-24 0,-1 0</inkml:trace>
  <inkml:trace contextRef="#ctx0" brushRef="#br0" timeOffset="17037.28">6797 5482,'0'25,"-25"-1,25 1,-25 0,0-25,25 25,0 0,-24-1,24 1,0 0,0 0,0 0,0-1,0 1,0 0,0 0,0 0,24-25,1 0,0 0,0 0,-25-25,25 25,-1 0,1 0,0-25,0 25</inkml:trace>
  <inkml:trace contextRef="#ctx0" brushRef="#br0" timeOffset="17332.98">7020 5705,'-25'0,"50"0,-25 25,25-25,-25 25,0-1,0 1,0 0,0 0,0 0,25-25,-1-25,1 25,0 0,0 0,0-25</inkml:trace>
  <inkml:trace contextRef="#ctx0" brushRef="#br0" timeOffset="17856.32">7863 5531,'-24'0</inkml:trace>
  <inkml:trace contextRef="#ctx0" brushRef="#br0" timeOffset="18004.2">8062 5283,'-25'0,"25"-24,-25-1</inkml:trace>
  <inkml:trace contextRef="#ctx0" brushRef="#br0" timeOffset="18147.26">8211 4986,'0'-25,"0"0</inkml:trace>
  <inkml:trace contextRef="#ctx0" brushRef="#br0" timeOffset="18288">8409 4713,'-25'0</inkml:trace>
  <inkml:trace contextRef="#ctx0" brushRef="#br0" timeOffset="18444.27">8508 4539,'-24'0,"-1"-25,0 25,25-24</inkml:trace>
  <inkml:trace contextRef="#ctx0" brushRef="#br0" timeOffset="18688.54">8484 4316,'0'-25</inkml:trace>
  <inkml:trace contextRef="#ctx0" brushRef="#br0" timeOffset="20157.79">8533 3795,'0'25,"-25"-25,25 25,-24-25,-1 25,0-1,0 1,0 0,1 0,-1 0,25-1,-25-24,25 25,-25-25,50-25,0 1,-25-1,25 25,-25-25,24 25,-24-25,25 0,0 1,0-1,0 0,-1 0,1 25,-25-25,0 1,25 24,-25 24,25 1,-25 0,25-25,-25 25,24-25,-24 25,25-25,-25 24,25 1</inkml:trace>
  <inkml:trace contextRef="#ctx0" brushRef="#br0" timeOffset="21824.57">8558 3919,'0'25,"0"0,0 0,0-1,0 1,0 0,0 0,0 0,0-1,0 1,0 0,0 0,0 0,0-1,0 1,0 0,0 0,0 0,0-1,0 1,0 0,0 0,0 0,0-1,0 1,0 0,0 0,0 0,0-1,0 1,0 0,0 0,0 0,0-1,0 1,0 0,0 0,0 0,0 0,25-25,-25 24,0 1,0 0,0 0,0 0,0-1,0 1,0 0,0 0,0 0,25-25,-25 24,0 1,0 0,0 0,0 0,0-1,0 1,0 0,24 0,-24 0,0-1,0 1,0 0,0 0,0 0,0-1,0 1,25 0,-25 0,0 0,0-1,0 1,0 0,0 0,0 0,0-1,0 1,0 0,0 0,0 0,25-25,-25 25,0-1,0 1,0 0,0 0,25 0,-25-1,0 1,0 0,25-25,-25 25,0 0,0-1,0 1,0 0,24-25,-24 25,0 0,0-1,0 1,0 0,25-25,-25 25,0 0,0-1,0 1,0 0,0 0,25 0,-25-1,0 1,0 0,0 0,25 0,-25-1,0 1,0 0,0 0,0 0,25-25,-25 24,0 1,0 0,0 0,24 0,-24 0,0-1,0 1,0 0,0 0,25 0,-25-1,0 1,0 0,25 0,-25 0,0-1,0 1,25 0,-25 0,0 0,0-1,25 1,-25 0,0 0,0 0,24-1,-24 1,0 0,0 0,0 0,0-1,25 1,-25 0,0 0,0 0,25-1,-25 1,0 0,0 0,0 0,0 24,0-24,0 0,0 0,0 24,0-24,0 0,0 25,0-26,0 1,0 25,0-25,0-1,0 1,0 0,0 25,0-26,0 1,0 0,0 0,0 24,0-24,0 0,0 25,0-26,0 1,0 25,0-25,0-1,0 26,0-25,0 0,0-1,-25 26,25-25,0 0,0-1,0 1,0 0,0 0,0 0,0 0,0-1,0 1,-25 0,25 0,0 0,0-1,0 1,0 0,0 0,0 0,0-1,0 1,-24 0</inkml:trace>
  <inkml:trace contextRef="#ctx0" brushRef="#br0" timeOffset="23133.22">8310 3770</inkml:trace>
  <inkml:trace contextRef="#ctx0" brushRef="#br0" timeOffset="23257.76">8434 3746</inkml:trace>
  <inkml:trace contextRef="#ctx0" brushRef="#br0" timeOffset="23547.12">8310 3746,'0'0,"-25"0,0 0,1 24,-1-24</inkml:trace>
  <inkml:trace contextRef="#ctx0" brushRef="#br0" timeOffset="23689.71">7541 3820,'0'0,"-25"0,0 0,-24 0,24 0,0 0,0 0</inkml:trace>
  <inkml:trace contextRef="#ctx0" brushRef="#br0" timeOffset="23818.14">6846 3894,'0'0,"-24"0,-1 0,25 25</inkml:trace>
  <inkml:trace contextRef="#ctx0" brushRef="#br0" timeOffset="23954.12">6400 3994,'0'0,"-25"24,0-24,1 0</inkml:trace>
  <inkml:trace contextRef="#ctx0" brushRef="#br0" timeOffset="24089.12">6003 4093,'0'0,"-25"0,0 0,1 0</inkml:trace>
  <inkml:trace contextRef="#ctx0" brushRef="#br0" timeOffset="24229.23">5705 4118,'0'0,"-24"0,-1 0,0-25</inkml:trace>
  <inkml:trace contextRef="#ctx0" brushRef="#br0" timeOffset="25287.1">4019 3597,'-25'-25,"0"25,0 0,0 0,1 0,24 25,-25-25,0 0,0 24,0-24,1 25,24 0,-25-25,25 25,0 0,-25 0,25-1,0 1,0 0,0 0,0 0,0-1,25-24,-25 25,25 0,-1-25,1 0,0 0,25 0,-26 0,1-25,0 25,0-25,0 25,0-24,-1-1,1 25,-25-25,25 0,-25 0,0 1,-25 24,25 24,-25-24,25 25,0 0,0 0,0 0,25-25,0 24,0-24,0 0,24 0,-24 0,0 0,0 0,-1-24,1 24,0-25,25 0,-26 0,1 0,0 1,-25-1,0 0,0 0,0 0,0 0,0 1,-25-1,0 25,1 0,24-25,-25 25,25 25</inkml:trace>
  <inkml:trace contextRef="#ctx0" brushRef="#br0" timeOffset="25618.98">4540 3770,'0'0,"0"25,0 0,0 0,0 0,0-1,0 1,0 0,-25 0,25 0,0-1,0 1,-25 0,25 0,0 0,0-1,0 1,0 0,25-25,0 0,-1 0,1 0,0 0,0 0,0 0,-1-25,1 25</inkml:trace>
  <inkml:trace contextRef="#ctx0" brushRef="#br0" timeOffset="25843.68">4912 3969,'-25'0</inkml:trace>
  <inkml:trace contextRef="#ctx0" brushRef="#br0" timeOffset="26291.1">4887 3994,'0'24,"0"-48,0 73,0-24,0 0,0 0,0-1,25 1,-25 0,24-25,-24 25,-24-25,-1 25,0-25,0 0,0 0,25 24,-24-24,-1 0,0 25,0-25,0 25,1-25,24 25,-25-25,25 25,-25-1,25 1,0 0,25-25,0 0,-1 0,1 0,0 0,0-25,0 25,-1-25,1 25,0-24,0-1,-25 0,0 0,25 25,-25-25,0 50,0 0,24-25,1 0,0 0,0 0,0 0,0-25</inkml:trace>
  <inkml:trace contextRef="#ctx0" brushRef="#br0" timeOffset="26454.19">5333 4018,'0'-24,"0"-1,0 0,0 0</inkml:trace>
  <inkml:trace contextRef="#ctx0" brushRef="#br0" timeOffset="29877.09">6077 14833,'25'-25,"0"25,-25-24,0 48,0-48,-25 24,25 24</inkml:trace>
  <inkml:trace contextRef="#ctx0" brushRef="#br0" timeOffset="31526.03">6127 14833,'25'0,"0"0,0 0,-25-25,24 25,1 0,-25-24,25 24,0 0,-25-25,25 25,-1 0,1-25,0 25,0 0,-25-25,25 25,-1 0,1-25,0 25,0 0,0-24,-1 24,1 0,0-25,0 25,0 0,-1-25,1 25,0 0,0-25,0 25,-1-25,1 25,0-24,0 24,0-25,-1 25,1-25,0 25,0 0,0-25,-1 0,1 25,0-24,0 24,0 0,0-25,-1 25,-24-25,25 25,0-25,0 25,0-25,-1 25,1-25,0 25,0-24,0 24,-1-25,1 25,0-25,0 25,0 0,-1-25,1 25,0-25,0 1,0 24,-1-25,1 25,0-25,0 25,0-25,-1 25,1-25,0 25,0-24,0 24,-1 0,1-25,0 25,0-25,0 25,-1-25,1 25,0 0,0-25,0 25,24-24,-24 24,0-25,25 25,-26-25,1 25,25-25,-25 25,-1-25,1 25,0-24,25 24,-26-25,1 25,0-25,0 25,0-25,24 25,-24-25,0 25,0-24,24 24,-24-25,25 25,-26-25,26 0,-25 25,24-25,-24 1,25 24,-25-25,-1 0,26 25,-25-25,25 25,-26-25,1 1,0 24,25-25,-26 0,1 25,25-25,-25 0,-1 25,26-24,-25-1,0 25,-1-25,26 0,-25 25,0-25,24 0,-24 25,0-24,24-1,-24 25,0-25,25 25,-26-25,1 25,25-25,-25 25,-1-24,1 24,25-25,-25 25,0-25,-1 0,1 25,25-25,-25 25,-1-24,26-1,-25 25,24-25,-24 0,25 0,-25 1,24 24,-24-25,25 0,-26 0,26 25,0-25,-26 1,26-1,0 0,-26 25,26-25,0 0,-1 1,-24-1,25 25,-1-25,1 0,-25 0,24 1,1-1,0 25,-26-25,26 0,0 0,-26 25,26-24,-25-1,24 0,-24 0,25 25,-25-25,24 0,-24 25,25-24,-26-1,26 0,-25 25,24-25,-24 25,25-25,-25 1,24 24,-24-25,0 25,25-25,-26 0,1 25,25-25,-25 25,-1-24,26 24,-25-25,0 25,-1-25,26 25,-25-25,0 25,-1-25,1 25,25-24,-25 24,-1-25,1 25,25 0,-25-25,-1 25,1-25,0 25,0 0,0-25,-1 25,1 0,0-24,0 24,0-25,-1 25,1 0,0-25,0 25,0 0,-25-25,25 25,-1-25,1 25,0 0,0-24,0 24,-1-25,1 25,0-25,0 25,0 0,-1 0,-24-25,25 25,0 0,-25-25,25 25</inkml:trace>
  <inkml:trace contextRef="#ctx0" brushRef="#br0" timeOffset="33005.68">4639 11460,'0'-25,"0"50,-25 0,25-1,-25 1,25 0,0 0,-25 0,25-1,0 1,-24 0,24 0,0 0,0-1,-25 1,25 0,0 0,0-50,0 0,0 0,25 1,-25-1,24 0,-24 0,25 0,-25 1,25-1,-25 0,25 0,0 0,-25 1,24-1,1-25,-25 25,25 1,0-1,0 0,-25 0,24 0,-24 1,0-1,0 0,25 25,-25 25,0 0,25-1,0 1,-25 0,0 0,25-25,-25 25,24-1,-24 1,0 0,25 0,-25 0,25-25,-25 24,0 1,25 0,-25 0,0 0,25-1,-25 1,25 0</inkml:trace>
  <inkml:trace contextRef="#ctx0" brushRef="#br0" timeOffset="33854.01">4639 11509,'0'25,"0"0,0 0,0 0,25-1,-25 1,0 0,24 0,-24 0,0-1,25 1,-25 25,0-25,0-1,0 1,0 0,25 25,-25-26,0 1,25 25,-25-25,0-1,0 26,0-25,25 25,-25-26,0 26,0-25,24 24,-24 1,0-25,25 24,-25 1,0-25,0 24,0 1,0 0,0-1,0-24,0 25,0-1,25 1,-25-25,0 24,25-24,-25 25,0-1,0-24,25 25,-25-1,0 1,0 0,0-26,0 26,0 0,24-1,-24 1,0-1,0 1,0 0,0-1,0 1,0-25,0 24,0-24,0 25,25-1,-25-24,0 25,0-26,0 26,0-25,25 24,-25 1,0-25,0 25,0-26,25 26,-25 0,0-26,0 26,25 0,-25-1,0 1,0-1,25 1,-25 0,0-1,0 1,0-1,0 1,0 0,0-1,24 1,-24-25,0 24,0-24,0 25,0-25,0-1,0 1,0 0,0 0,0 0,0 24,0-24,0 0,0 0,0-1,0 1,0 0,25 25,-25-1,0-24,0 0,25 0,-25-1,0 1,0 0,0-50,25 0</inkml:trace>
  <inkml:trace contextRef="#ctx0" brushRef="#br0" timeOffset="35463.01">5185 15751,'24'0,"1"0,0 0,0 0,0 0,-1 0,1 0,0-25,0 25,0 0,-1 0,1 0,0 0,0-25,0 25,-1 0,1 0,0 0,0 0,0 0,-1 0,1 0,0 0,0 0,0 0,-1 0,1 0,0 0,0 0,24 0,-24 0,0 0,0 0,0 0,24-24,-24 24,25 0,-25 0,24 0,-24 0,25 0,-26 0,26 0,-25 0,24 0,1 0,-25 0,24 0,1 0,0 24,-1-24,-24 0,25 0,-1 0,1 0,-1 0,1 0,0 0,-1-24,26 24,-26 0,1 0,24 0,-24 0,0 0,24 0,0 0,-24 0,24 0,-24 0,24 0,1 0,-1 0,1 0,-1 0,1 0,-1 0,0 0,26-25,-26 25,0 0,26 0,-1 0,-25 0,25 0,1-25,-1 25,-25 0,26 0,-1 0,0 0,25 0,-25 0,0 0,1 0,24 0,-25 0,25 0,-25 0,25 0,-25 0,25 0,0 0,0 0,-24 0,24 0,0 0,0 0,0 0,0 0,0 0,0 0,0 0,0 0,0 0,0 0,0 0,25 0,-25 0,0 0,0 25,0-25,0 0,0 0,0 25,0-25,0 0,0 0,-25 24,25-24,0 25,0-25,-24 0,24 25,-25-25,0 0,25 25,-25-25,0 0,1 25,-1-25,25 0,-25 24,0-24,1 0,-1 25,0-25,-25 0,26 25,-1-25,0 0,-25 25,26-25,-26 0,1 0,24 25,-25-25,1 0,24 0,-25 24,1-24,-1 0,0 0,26 0,-26 25,0-25,1 0,-1 0,1 0,-1 25,1-25,-1 0,0 0,-24 0,24 0,1 0,-1 25,-24-25,24 0,-24 0,-1 0,26 0,-26 0,1 0,0 0,-1 0,-24 0,25 0,-25 0,24-25,-24 25,0 0,0 0,-1 0,-24-25,25 25,-25-25,0 1,-25-1,1 0,-1 0,0 25,0 0,25-25,-25 25,1 0,-1-24,0 24,0 0,0 0,1 0,48 0,1 0,0 0,0 0,0 0,-1 0,1 0,0 0,0 0,0 0,-1 0,1 24,0-24,0 0,-25 25,0 0,-25-25,0 25,0-25,1 0,-1 25,0-25,-25 0,26 24,-26-24,25 0,0 0,-24 0</inkml:trace>
  <inkml:trace contextRef="#ctx0" brushRef="#br0" timeOffset="36894.95">18976 15801,'0'0,"-25"0,50 0,-25 24,25-24,0 0,-1 0,1 25,0-25,0 0,0 25,-1-25,26 25,-25-25,0 0,-1 25,1-25,0 0,0 24,0-24,-1 25,1 0,-25 0,0 0,-25-1,1-24,-1 25,0-25,0 25,-24 0</inkml:trace>
  <inkml:trace contextRef="#ctx0" brushRef="#br0" timeOffset="37746.9">11187 16396,'-25'0,"1"0,24-25,-25 25,25 25,0 0,-25-25,25 25,0-1,-25 26,25-25,0 0,0 24,-25 1,25-25,0 24,0 1,0-25,0 24,0-24,0 0,0 0,0-1,0 1,0 0,25 0,0 0,0-1,0-24,-1 25,1-25,0 0,0 0,0-25,24 25,-24 0,0 0,0-24,0 24</inkml:trace>
  <inkml:trace contextRef="#ctx0" brushRef="#br0" timeOffset="38058.71">10666 16793,'0'0,"-24"0,-1 0,0 0,0 0,0 0,25-25,25 0,0 25,0 0,0 0,-1-25,26 25,-25 0,24 0,-24 0,25 0,-1 0,1-24,0 24,-1 0,26 0,-26 0,26-25,-26 25,26 0,-26 0</inkml:trace>
  <inkml:trace contextRef="#ctx0" brushRef="#br0" timeOffset="38747.01">12601 16644,'0'0,"0"25,25-25,0 0,0 0,-1 0,1 0,25 25,-25-25,24 0,1 0,-1 0,1 0,0 24,-1-24,1 0,-1 0,26 0,-26 0,1 0,24 0,-24 0,25 0,-1 0,-24 0,24 0,0 0,-24 25,24-25,-24 0,24 0,-24 0,0-25,-1 25,1 0,-1 0,1 0,-25-24,24 24,-24 0,0 0,0-25,0 25,0 0,-25-25,0 0,-25 25,0 0,0 0,0-25,0 25,1 0,-26 0,25 0,-24 0,24-24,0 24,-25 0,26 0,48 0,1 0,0 24,25-24,-26 0,1 0,25 0,-25 0,24 0,-24 0,0 0,25 0,-26 25,1-25,0 0,0 25,0 0,-25 0,0-1,0 1,0 0,-25 0,0 0,0-25,0 24,1 1,-1 0,-25 0,25-25,-24 25,24-1,0-24</inkml:trace>
  <inkml:trace contextRef="#ctx0" brushRef="#br0" timeOffset="40125.92">3200 13122,'0'-25,"-25"25,25 25,-24-25,24 24,-25 1,25 0,0 0,-25 0,25 0,0-1,0 1,0 0,0 0,0 24,0-24,0 0,0 0,0 0,25-1,0 1,-1-25,1-25,0 1,0 24,0-25,-25 0,24 0,1 0,0 1,-25-1,25 0,-25 0,25 0,-25 1,0-1,0 0,0 50,0 0,0-1,0 1,0 0,0 0,24-25,-24 25,25-1,0-24,0 25,0-25,-1 0,1 0,0 0,0 0,0 0,-1 0,1-25,0 25,0-24,-25-1,25 0,-1 0,-24 0,25 1,-25-1,0 0,0 0,0 0,0 0,0 1,-25 24,25-25,0 0,-24 25,-1-25,0 0,0 25,0-24,1 24</inkml:trace>
  <inkml:trace contextRef="#ctx0" brushRef="#br0" timeOffset="41333.96">4812 15106,'0'0,"-24"0</inkml:trace>
  <inkml:trace contextRef="#ctx0" brushRef="#br0" timeOffset="41493.99">5209 14982,'25'0</inkml:trace>
  <inkml:trace contextRef="#ctx0" brushRef="#br0" timeOffset="41634.6">5681 14908,'24'0,"1"0</inkml:trace>
  <inkml:trace contextRef="#ctx0" brushRef="#br0" timeOffset="41757.94">6102 14808,'25'0,"0"-24</inkml:trace>
  <inkml:trace contextRef="#ctx0" brushRef="#br0" timeOffset="41881">6425 14734</inkml:trace>
  <inkml:trace contextRef="#ctx0" brushRef="#br0" timeOffset="43369.84">3523 14858,'-25'0,"0"0,0 0,0 0,25 25,-24-25,24 25,-25-25,25 24,-25 1,25 0,0 0,0 0,0-1,0 1,0 0,0 0,0 0,25-1,-25 1,25-25,-25 25,24-25,1 0,0 0,0-25,0 25,-1-25,1 1,0-1,0 0,-25 0,25 0,-25 1,0-1,-25 25,25 25,0-1,0 1,0 0,0 0,25-25,-25 25,24-1,1-24,0 25,0-25,0 0,-1 0,1 0,0-25,0 1,0-1,-25 0,24 0,-24 0,0 1,0-1,0 0,0 0,0 0,0 1,-24 24,24-25,-25 0,0 0,0 0,0 25,25-24</inkml:trace>
  <inkml:trace contextRef="#ctx0" brushRef="#br0" timeOffset="43758.37">4217 14982,'-25'0,"1"0,24 25,0 0,0-1,0 1,0 0,0 0,0 0,0-1,0 1,0 0,0 0,0 0,0-1,0 1,24-25,1 0,0 0,0-25,24 25,-24-24,0 24,0 0,0-25,-1 25,1-25,0 25,0 0,0-25</inkml:trace>
  <inkml:trace contextRef="#ctx0" brushRef="#br0" timeOffset="44889.95">4887 11336</inkml:trace>
  <inkml:trace contextRef="#ctx0" brushRef="#br0" timeOffset="45045.15">5160 11286</inkml:trace>
  <inkml:trace contextRef="#ctx0" brushRef="#br0" timeOffset="45189.6">5953 11212,'0'0,"25"-25</inkml:trace>
  <inkml:trace contextRef="#ctx0" brushRef="#br0" timeOffset="45329.44">6673 11187,'0'0,"0"-25,25 25</inkml:trace>
  <inkml:trace contextRef="#ctx0" brushRef="#br0" timeOffset="45473.71">7442 11137,'0'0,"25"0,-1 0,1 0,0 0,-25-25,25 25,0 0</inkml:trace>
  <inkml:trace contextRef="#ctx0" brushRef="#br0" timeOffset="45617.73">8360 11112,'0'0,"24"0,1 0,0 0,0 0,0-24,-1 24,1 0,0 0</inkml:trace>
  <inkml:trace contextRef="#ctx0" brushRef="#br0" timeOffset="45757.85">9525 11088,'0'0,"25"0,0 0,0 0,0 0,-1 0,1 0,0 0,0 0</inkml:trace>
  <inkml:trace contextRef="#ctx0" brushRef="#br0" timeOffset="45885.85">10567 11212,'0'0,"50"0,-25 0,-1 0,1 0,25 25,-25-25</inkml:trace>
  <inkml:trace contextRef="#ctx0" brushRef="#br0" timeOffset="46021.78">11857 11286,'0'0,"25"0,0 0,-1 0,1 0,0 0,25 0,-26 0</inkml:trace>
  <inkml:trace contextRef="#ctx0" brushRef="#br0" timeOffset="46149.42">12527 11261,'0'0,"25"0,-1 0</inkml:trace>
  <inkml:trace contextRef="#ctx0" brushRef="#br0" timeOffset="46269.98">13023 11237,'0'0,"25"0,-1 0,1 0,0 0</inkml:trace>
  <inkml:trace contextRef="#ctx0" brushRef="#br0" timeOffset="46382.54">13519 11237,'25'0,"0"0,-1 0,1 0,0 0,0 0,0 0,-1 0</inkml:trace>
  <inkml:trace contextRef="#ctx0" brushRef="#br0" timeOffset="46577.81">14164 11261,'0'0,"25"0,-25-24,24 24,1 0,0 0,0 0,0 0,-1 0,1 24,0-24,0 0,0 0,-1 0,1 0</inkml:trace>
  <inkml:trace contextRef="#ctx0" brushRef="#br0" timeOffset="47819.38">3051 11038,'0'-25,"-24"0,-1 25,25-24,-25 24,25 24,-25-24,25 25,-25-25,25 25,-25 0,1 0,24-1,0 1,-25 0,25 0,0 0,0 0,0-1,0 1,0 0,25-25,-1 0,-24 25,25-25,0 0,0 0,0-25,0 25,-1-25,1 25,0-25,0 25,0-24,-25-1,24 25,1-25,-25 0,0 0,0 50,0 0,0 0,25-25,0 0,0 25,-1-25,1 0,0 0,0 0,0-25,-1 25,1 0,0-25,0 25,0-25,-1 0,-24 0,25 1,0-1,-25 0,0 0,0 0,0 1,0-1,0 0,0 0,0 0,-25 1,0-1,25 0,-24 25,24-25,-25 25</inkml:trace>
  <inkml:trace contextRef="#ctx0" brushRef="#br0" timeOffset="48271.82">3721 11088,'0'-25,"25"25,-25-25,0 50,0 0,0-1,0 1,25 0,-25 0,0 0,0 0,0-1,0 1,0 0,0 0,0 0,0-1,0 1,24-25,-24-25,25 25,0 0,0 0,0 0,-1-24,1 24,0 0</inkml:trace>
  <inkml:trace contextRef="#ctx0" brushRef="#br0" timeOffset="49144.34">4118 11088,'0'-25,"0"50,0-1,25 1,-25 0,0 0,0 0,0 0,0-1,25 1,-25 0,0 0,24-25,-24 25,-24-25,-1 0,0 0,25 24,-25-24,0 0,25 25,-24-25,24 25,0 0,24-25,1 0,0 0,-25-25,25 25,-25-25,25 0,-25 1,0-1,24 50,1-25,0 0,0 0,0 0,-1 0,1-25,0 25,0 0,-25-25,25 25,-1 0,1 0,-25-25,25 25</inkml:trace>
  <inkml:trace contextRef="#ctx0" brushRef="#br0" timeOffset="51873.42">13817 11435,'24'0,"1"0,-25-25,25 25,0-25,0 25,-25-24,24 24,1-25,-25 0,-25 50,1-25,-1 25,0-25,0 24,0-24,50 0,0 0,0 0,-25-24,25 24,-1 0,-24-25,25 25,-50 0,25 25,-24-25,-1 0,50 0,-1-25,1 25,-25-25,0 0,25 25,0 0,-25-25,25 25,-25-24,24 24,-24-25,0 0,0 50</inkml:trace>
  <inkml:trace contextRef="#ctx0" brushRef="#br0" timeOffset="52181.87">14089 11187,'0'25,"0"-50</inkml:trace>
  <inkml:trace contextRef="#ctx0" brushRef="#br0" timeOffset="57320.7">14933 9203,'0'-25,"25"0,-1 0,-24 0,25 1,-25-1,25 0,-25 0,25 0,-25 0,25 1,-25-1,0-25,24 25,-24 1,0-26,0 25,0 0,25-24,-25 24,0-25,0 26,0-1,0-25,0 25,0 1,0-1,0 0,0 0,0 0,0 1,0 48,0 1,-25 0,25 0,0 0,0-1,0 1,0 0,0 25,0-26,0 26,0 0,0-1,0-24,0 25,0-1,0 26,0-26,0 1,0 24,0-24,0 24,-24 1,24-1,-25 1,25-1,0 0,0-24,-25 24,25 1,0-26,0 1,0 0,0-1,0-24,0 25,25-25,-25-1,0 26,0-25,25 0,-25-1,24-24,-24 25,25-25,-25-25,25 25,-25-24,25-1,-25 0,0 0,0 0,0 1,0-1,0 0,0 0,0 0,0 0,0 1,0-1,0 0,0-25,0 26,0-1,0 0,0 0,0 0,-25 1,25-1,-25 0,25 0,0 0,-25 25,25-24,-24-1,24 0,-25 0,0 0,25 1,0-1,0 50,0-1,25-24,0-24,-1 24,1 0,-25-25,25 25,0-25,0 0,-1 25,-24-25,25 25,-25-24,25-1,-25 0,0 0,0 0,0 1,25 24,0 0,-25 24,24-24,-24 25,25-25,-25 25,25 0,-25 0,25-25,-25 24,25 1,-25 0,24-25,1 0,-25 25,25-25,0 0,0 0,-25-25,24 25,1 0,0-25,0 0,0 25,-25-24,25 24,-25-25,0 0,0 0,0 0,0 1,-25-1,0 25,25 25,-25-25,25 24,0 1,0 0,0 0,0 0,25-25,-25 24,25-24,0 0,-25 25,24-25,1 0,25 0</inkml:trace>
  <inkml:trace contextRef="#ctx0" brushRef="#br0" timeOffset="58717.21">16247 9178,'0'0,"-24"0,-1 0,0 0,0 0,0 0,1 0,-1 25,0-25,0 24,25 1,0 0,0 0,0 0,25-25,0 0,0 0,-1-25,1 25,0 0,-25-25,25 25,-25-25,25 0,-25 1,0-1,0 50,0-1,0 1,0 0,0 0,0 0,0-1,0 1,0 0,0 0,0 0,0-1,24 1,-24 0,0 0,25 0,-25-1,25-24,0 0,0 0,-1-24,1-1,-25 0,25 0,0 0,-25 1,0-1,0 0,25 0,-25 0,0 1,0-1,0 0,0 0,0 0,0 1,0-1,0 50,0-1,0 1,0 0,0 0,0 0,24-25,-24 24,0 1,25-25,0 0,0 0,0-25,-1 25,-24-24,25-1,-25 0,25 25,-25-25,0 0,25 25,-25-24,0-1,0 0,0 50,0 0,0-1,0 1,0 0,25-25,-25 25,25-25,-1 25,1-25,0 24,0-24,0 0,-1 0,1-24,0 24,0-25,0 25,-1-25,1 25,-25-25,25 25,-25-25,0 1,0-1,0 0,-25 0,0 25,25-25,-24 25,-1 0,25 25,-25-25,25 25,0 0,0 0,0-1,0 1,0 0,0 0,25-25,-25 25,25-25,-1 0,1 0,0 0,0 0,-25-25,25 25,-1 0,-24-25,25 25,-25-25,25 25,0 0,-25-25,25 25,-25 25,0 0,0 0,0 0,0-1,24-24,-24 25,0-50,25 25,-25-24,0-1,25 25,-25-25,25 25,0 0,-1-25,1 25,0 0,-25 25,25-25,-25 25,25 0,-1-1,-24 1,25-25,0 25</inkml:trace>
  <inkml:trace contextRef="#ctx0" brushRef="#br0" timeOffset="59468.74">17736 9178,'-25'-25,"0"25,0 0,25 25,-25-25,1 0,24 25,-25-25,25 24,0 1,0 0,0 0,0 0,0-1,0 1,25-25,-1 0,1 0,0-25,0 25,-25-24,0-1,25 25,-25-25,0 0,25 25,-25-25,0 50,0 0,0 0,0 0,0-1,24-24,1 0,-25 25,25-25,0 0,0-25,-1 25,1-24,0-1,0 0,-25 0,25 25,-25-25,0 1,0-1,0 0,0 0,0 50,0 0,0 0,0-1,24 1,-24 0,0 25,25-26,-25 1,25 25,-25-25,0-1,0 26,0-25,0 0,0-1,0 1,0 0,0 0,0 0,-25-1,0-24,1 0,-1 0,0-24,0 24,25-25,-25 25,1-25,-1 0,25 0,0 1,0-1,0 0,25 25,-1-25,1 25,0-25</inkml:trace>
  <inkml:trace contextRef="#ctx0" brushRef="#br0" timeOffset="60344.63">18529 9252,'0'0,"0"-25,0 50,-24-25,24 25,-25-25,0 25,0 0,25-1,0 1,-25 0,25 0,0 0,0-1,0 1,0 0,25 0,0-25,0 0,0 0,-1-25,1 25,-25-25,25 0,-25 1,0-1,0 0,0 0,-25 25,25-25,-25 25,25-24,-24 24,-1 0,0 0,50 0,0 0,-1 0,1-25,0 25,0-25,0 25,-1-25,-24 0,25 25,-25-24,25-1,-25 0,25 0,-25 0,0 1,0-1,0 0,0 0,0 0,0 0,0 1,0 48,0 1,0 0,0 25,0-25,0-1,0 1,0 25,0-25,0 24,0 1,25-1,-25 1,0 0,0-1,0 1,0-1,0 1,0 0,0 24,0-49,24 24,-24 1,0 0,25-26,-25 1,25 0,-25 0,25 0,0-25,-25 25,25-25,-1 0,-24-25,0 0,0 0,0 0,0 0,-24 1,24-1,-25 25,25-25,-25 0,0 0,25 1,-25 24,25-25,0 0,0 0,0 0,0 1,25 24,0-25,0 25</inkml:trace>
  <inkml:trace contextRef="#ctx0" brushRef="#br0" timeOffset="60943.78">19398 9054,'-25'0,"0"-25,50 25,0 0,-1 0,1 0,25-25,-25 25,-1 0,26 0,0 0,-26-25,26 25,0 0,-1 0,1 0,0 0,-26-25,26 25,-25 0</inkml:trace>
  <inkml:trace contextRef="#ctx0" brushRef="#br0" timeOffset="61199.66">19720 8979,'0'0,"-25"0,25 25,0 0,25 0,-25 0,0-1,0 1,0 25,0-25,0 24,0-24,0 25,0-1,0-24,0 25,0-1,0-24,0 25,0-26,0 26,0-25,0 0,25-1,-25 1,25-25,-25 25</inkml:trace>
  <inkml:trace contextRef="#ctx0" brushRef="#br0" timeOffset="61632.36">20142 9475,'-25'0,"0"25,25 0,-25 0,25 0,0-1,0 1,0 0,25 0,0-25,0 0,0 0,-1 0,1-25,0 25,0-25,0 0,-1 25,-24-24,0-1,25 25,-25-25,0 0,0 0,0 1,0-1,0 0,0 0,0 0,0 50,0 0,0 0,0 0,0-1,0 1,0 0,0 0,0 0,0-1,25-24,-25 25,25 0,0 0,-1-25,1 0,-25 25,25-25,0 0,0 0,-1 24</inkml:trace>
  <inkml:trace contextRef="#ctx0" brushRef="#br0" timeOffset="62020">20712 9475,'0'25,"0"0,0 0,0 0,0-1,0 1,0 0,0 0,0 0,0-50,0 0,0 0,0 0,25 25,-25-24,0-1,25 0,0 0,-1 25,1 0,-25 25,25 0,-25 0,0-1,0 1,25-25,-25 25,0 0,25 0,0-25</inkml:trace>
  <inkml:trace contextRef="#ctx0" brushRef="#br0" timeOffset="62340.44">21233 9525,'0'0,"-25"0,1 0,-1 0,0 0,0 0,0 0,1 25,-1-25,0 25,0-1,0-24,25 25,0 0,0 0,25-25,-25 25,25-25,0 0,0 0,-1 0,1 0,0 0,-25-25,25 25,0 0,-1 0,1 0,0 0</inkml:trace>
  <inkml:trace contextRef="#ctx0" brushRef="#br0" timeOffset="62648.5">21332 9227,'-24'-24,"24"-1,0 50,0-1,0 1,0 0,24 0,-24 0,0-1,0 1,0 0,25 0,-25 24,0-24,0 0,0 0,0 0,0-1,0 1,0 0,0 0,0 0,25-25,0 0,0 0,-1 0,1 0,0 0,0 0,0 0</inkml:trace>
  <inkml:trace contextRef="#ctx0" brushRef="#br0" timeOffset="63216.52">21407 9823,'25'0,"-1"0,1 0,-25-25,25 25,0 0,24-25,-24 25,0-25,0 25,24-25,-24 25,0-24,0-1,0 0,-1 0,1 0,0 1,0-1,0-25,-25 25,24 1,-24-26,0 25,0 0,0-24,0 24,0 0,0 0,0 1,-24-1,24 0,-25 25,0 25,25 0,-25-1,25 1,0 25,0-25,0-1,0 26,0-25,0 0,0 24,0-24,0 25,0-26,0 1,0 25,0-25,25-1,0 1,0-25,-25 25,24-25,1 25,0-25,0 0,0 0,0 0,-1 0,1-25,0 25,0 0,0-25,-1 0,1 1,-25-1,25 0,-25 0,0 0,0 1,0-1,0 0,0 0,-25 0,25 1,-25 24,1 0,-1 0,0 24,0 1,25 0,0 0,0 24,0-24,0 0,0 0,0 0,0-1,25 1,-25 0,25-25,0 25,-1-25,26 25,-25-25,0 0,24 24,1-24,-25 0,24 0,1 0</inkml:trace>
  <inkml:trace contextRef="#ctx0" brushRef="#br0" timeOffset="64015.78">19621 10641,'0'-25,"0"1,25 24,-25-25,0 0,24 25,-24-25,0 50,0 0,0 0,0-1,0 1,-24 0,24 0,0 24,-25-24,25 0,-25 25,25-26,-25 26,25-25,-25 0,25 24,-24-24,24 0,0 0,0-1,-25-24,25 25,0-50,25 1,-1-1,1 25,0-25,0 25,0 0,-1 0,1 0,0 25,0-25,0 0,-1 0,26 25,-25-25,0 24,24-24</inkml:trace>
  <inkml:trace contextRef="#ctx0" brushRef="#br0" timeOffset="64651.61">20439 10914,'0'0,"-24"0,-1 0,0 25,0-25,-24 0,24 25,0-1,-25-24,26 25,-1 0,0 0,25 0,-25-25,25 24,0 1,0 0,0 0,0 0,25-25,0 0,0 0,-1 0,1 0,0 0,-25-25,25 25,0 0,-1-25,-24 0,25 25,-25-25,25 1,-25-1,0 0,0 0,0 0,0 1,0-1,-25 25,0 25,25-1,0 1,0 0,-24-25,24 25,0 0,0-1,0 1,24 0,1 0,0-25,0 25,0-25,-1 0,1 0,0-25,0 25,0-25,-1 25,1-25,0 0,0 1,-25-1,25 0,-25 0,0 0,0 1,0-1,0 0,0 0,0 0,24 50,1 0,-25 0,25-25,0 25,-25-1,25 1,-25 0,24 0,1 0,-25-1,0 1,0 0,0 0,0 0,-25-25,25 25,-24-25,-1 0,0 0,0 0</inkml:trace>
  <inkml:trace contextRef="#ctx0" brushRef="#br0" timeOffset="65259.13">21060 11137,'24'0,"1"0,-25-25,25 25,0-24,0 24,-1-25,1 25,-25-25,25 0,-25 0,0 1,-25 24,0 0,1 0,-1 0,0 0,25 24,-25-24,25 25,-25-25,1 25,24 0,-25 0,25-1,0 1,0 0,0 0,0 0,25-25,-1 0,1 0,0 0,0 0,0 0,-1 0,1-25,0 25,0 0,-25-25,25 25,-1-25,1 25,0-25,-25 1,25 24,-25-25,0 0,0 0,0 0,0 1,0-1,0 0,0 0,0 50,0 0,0 0,25-25,-25 24,24 1,1 0,-25 0,25 0,-25-1,25 1,0 0,-1 0,1 0,-25 0,25-25,0 0,0 0,-1 0,1 0</inkml:trace>
  <inkml:trace contextRef="#ctx0" brushRef="#br0" timeOffset="65431.32">21878 11162,'0'0,"-25"0,25-25</inkml:trace>
  <inkml:trace contextRef="#ctx0" brushRef="#br0" timeOffset="65568.28">22349 11162,'0'-25</inkml:trace>
  <inkml:trace contextRef="#ctx0" brushRef="#br0" timeOffset="65690.58">22821 11112</inkml:trace>
  <inkml:trace contextRef="#ctx0" brushRef="#br0" timeOffset="65822.69">23044 11112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3-03-19T12:26:03.31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4143 11286,'0'-25,"-25"25,0 0,0 0,1 0,-1 0,0 0,25 25,-25-25,0 0,0 0,25 25,-24-25,24 25,-25-25,25 25,0-1,-25-24,25 25,0 0,25-25,-25 25,25-25,-1 0,1 0,0 0,0 0,-25-25,25 25,0 0,-1-25,1 25,0 0,-25-25,25 25,0-24,-25-1,24 25,-24-25,0 0,0 0,0 1,0-1,0 0,0 50,0 0,0-1,0 1,0 0,0 0,25-25,-25 25,25-25,-25 24,25-24,-25 25,25-25,-25 25,24-25,1 0</inkml:trace>
  <inkml:trace contextRef="#ctx0" brushRef="#br0" timeOffset="2585.04">918 10716,'0'-25,"-25"25,1 0,24 25,-25-25,0 0,0 24,0-24,0 25,1-25,-1 25,0-25,0 25,0-25,25 25,-24-25,24 24,-25-24,25 25,-25 0,0 0,25 0,-25-25,25 24,0 1,0 0,-24-25,24 25,0 0,0-1,0 1,0 0,0 0,0 0,24 0,-24-1,25 1,-25 0,25-25,-25 25,25-25,-25 25,25-25,-25 24,24-24,1 0,-25 25,25-25,0 0,0 0,-1 0,1 0,0 0,0 0,0 0,0 0,-1 0</inkml:trace>
  <inkml:trace contextRef="#ctx0" brushRef="#br0" timeOffset="3559.98">1216 10815,'-25'0,"0"0,0 0,1 0,-1 25,0-25,0 24,0 1,1 0,-1 0,0 0,0-1,25 1,0 0,-25 0,25 0,0-1,0 1,0 0,25-25,-25 25,25-25,0 0,0 0,-1 0,1 0,0-25,0 25,0 0,-25-25,24 25,1-25,0 1,-25-1,0 0,25 25,-25-25,0 50,0 0,0 0,0-1,0 1,0 0,0 0,0 0,0 0,25-1,-1 1,1-25,0 0,0 0,-25-25,25 25,-1-24,1 24,-25-25,25 0,0 0,-25 0,25 0,-25 1,24-1,-24 0,0 0,25 0,-25 1,0-1,0 0,0 0,0 0,0 1,0-1,0 0</inkml:trace>
  <inkml:trace contextRef="#ctx0" brushRef="#br0" timeOffset="4500.99">1662 11311,'0'25,"0"0,0-1,-25-24,25 25,0 0,-24-25,24 25,0 0,-25-25,25 24,0 1,-25-25,25 25,-25-25,0 25,50-25,0 25,0-25,0 0,-1 0,1 0,0 0,0 0,0 0,-1 0,1 0,0 0</inkml:trace>
  <inkml:trace contextRef="#ctx0" brushRef="#br0" timeOffset="6628.31">1935 11534,'0'25,"0"0,0 0,0-1,0 1,0 0,0 0,-25-25,1 0,-1 0,25 25,-25-25,25 24,-25-24,25 25,-25-25,25 25,0 0,0 0,25-25,0 0,0 0,0-25,-1 25,-24-25,25 25,0-25,-25 0,0 1,25 24,-25-25,0 50,0-1,0 1,0 0,0 0,25-25,-25 25,24-25</inkml:trace>
  <inkml:trace contextRef="#ctx0" brushRef="#br0" timeOffset="7895.94">2134 11807,'0'25,"0"0,24-25,1 0,-25-25,0 0,0 0,-25 25,25-25,-24 25,24-24,24 24,-24-25,25 25,0 0,0 0,0 0,-1 0,-24-25,0 50,0 0,25-25,-25-25,0 50,0-1,0 1,0 0,0 0,0 0,0-1,0 1,0 0,0 0,0 0,0-1,0 1,0-50,0 1,0-1,0 0,0 0,0 0,0 1,0-1,0 0,0 0,25 0,-25 1,0-1,25 0,0 25,-1 0,1 0,0 0,-25 25,0 0,0-1,0 1,0 0,-25-25,0 25,1-25,24 25,-25-25,0 0</inkml:trace>
  <inkml:trace contextRef="#ctx0" brushRef="#br0" timeOffset="8196.53">2555 11708,'0'25,"0"-1,0 1,0 0,0 0,0 0,0-1,0 1,0 0,0 0,0 0,0-1,0 1,0 0,0 0,0 0,0-1</inkml:trace>
  <inkml:trace contextRef="#ctx0" brushRef="#br0" timeOffset="8469.66">2580 11733,'0'0,"25"0,-25-25,25 25,-1 0,1 0,-25 25,0-1,0 1,0 0,0 0,-25-25,25 25,-24-1,-1 1</inkml:trace>
  <inkml:trace contextRef="#ctx0" brushRef="#br0" timeOffset="9231.85">2803 11931,'0'-25,"25"25,-25-25,25 1,-25-1,0 0,0 0,0 0,0 1,0-1,0 0,0 0,0 0,0 1,0 48,-25-24,25 25,0 0,0 0,0 0,-25-1,25 1,0 0,0 0,0 0,0-1,0 1,0 0,25-25,-25 25,25-25,0 0,-1 0,1 0,0 0,-25-25,25 25,0-25,-25 0,0 1,-25 24,25 24,0 1,25-25,0 0,-1 0,1-25,0 25,0 0,-25 25,0 0,25-25,-25 25,24-25,-24 25,25-25</inkml:trace>
  <inkml:trace contextRef="#ctx0" brushRef="#br0" timeOffset="9891.73">2654 11088,'0'0,"0"-25,0 50,25-25,-25 24,25-24,-25 25,25-25,-25 25,25 0,-1-25,1 25,0 0,-25 24,25-24,0 0,-1 24,-24-24,25 25,-25-1,25 1,-25 0,25-1,-25 1,0 24,0-24,25-1,-25 1,0 0,0-1,0 1,0-25,0 24,0-24,0 0,-25 0,25 0,-25-1,0 1,0-25,1 25,-1-25,0 25,0-25,0 0,1 25,-1-25,-25 0,25 0</inkml:trace>
  <inkml:trace contextRef="#ctx0" brushRef="#br0" timeOffset="18116.16">14561 3696,'0'25,"0"0,0-1,0 1,0 0,0 0,0 0,-25-1,25 26,-25-25,25 24,-25 1,0 0,1-1,24 1,-25-1,0 1,0 0,0-1,1 1,24-1,-25 1,0 0,0-26,25 26,-25 0,1-1,24-24,0 25,0-25,-25-1,25 1,0 0,0 0,-25 0,25-1,0 1,0 0</inkml:trace>
  <inkml:trace contextRef="#ctx0" brushRef="#br0" timeOffset="19376.18">14313 3671,'0'25,"0"0,0 0,0-1,0 1,0 0,0 0,0 0,0-1,0 1,0 0,-25 25,25-26,-25 1,25 25,0-25,-25 24,25-24,0 25,0-26,-25 1,25 25,-24-25,24 24,0-24,0 25,-25-1,25-24,-25 25,25-26,-25 26,25 0,-25-26,25 26,-24-25,-1 0,25 24,-25-24,25 0,-25 0,25 0,-25-1,25 1,0 0,0 0,0 0</inkml:trace>
  <inkml:trace contextRef="#ctx0" brushRef="#br0" timeOffset="20447.8">14412 3746,'0'24,"25"-24,-1 25,1-25,0 0,0 25,0-25,0 25,-1-25,26 25,-25-25,24 24,-24 1,25-25,-1 25,1-25,-25 25,24 0,26-25,-26 24,1 1,0-25,-1 25,1-25,-1 25,1-25,0 25,-1-25,1 24,-1-24,1 25,0-25,-1 25,-24-25,25 25,-1-25,-24 25,25-25,-25 0,-1 24,26-24,-25 0,0 0,-25 25,24-25,1 0,-25 25,0 0,0 0,0-1,0 1,0 0,0 0,0 0,0-1,0 26,-25-25,25 24,0 1,0 0,0-1,0 1,-24-25,24 24,0 1,0 0,0-26,0 26,0-25,0 24,24-24,-24 0,25 0,-25 0,0-1,25-24,-25 25</inkml:trace>
  <inkml:trace contextRef="#ctx0" brushRef="#br0" timeOffset="21211.67">13965 4961,'0'25,"25"-25,0 25,0-25,-25 24,25-24,-1 0,1 25,0-25,0 25,0-25,-1 0,26 25,-25-25,24 25,-24-25,25 24,-1-24,1 25,-25-25,25 25,-1-25,1 0,-1 25,1-25,0 25,-1-25,1 0,24 24,-24-24,-1 0,1 25,0-25,-1 25,26-25,-26 0,1 25,-1-25,1 25,0-25,-1 0,1 24,0-24,-1 0,1 25,-1-25,1 0,-25 0,24 0,-24 25,25-25,-25 0,24 0,-24 0,0 0,0 0,-1 0,1 0,0 0,0 0,-25-25</inkml:trace>
  <inkml:trace contextRef="#ctx0" brushRef="#br0" timeOffset="22223.79">15851 3795,'0'0,"-25"25,0 0,0 0,-24-1,-1 26,0 0,1-1,-26 1,26-1,-26 1,-24 0,25 24,-26 0,26-24,-25 24,0 1,-1-1,1 1,25-1,-26-24,1 24,25-24,-1-1,-24 26,25-50,-1 24,26 1,-26-25,1 24,24-24,1 0,-1 0,1 24,-1-49,25 25,-25 0,26 0,-1-1,0-24,0 0,0 25,1-25</inkml:trace>
  <inkml:trace contextRef="#ctx0" brushRef="#br0" timeOffset="23231.74">15255 3497,'25'0,"-25"25,25-25,0 0,-1 0,1 0,25 25,-25-25,24 0,-24 0,25 0,-1 0,1 25,0-25,-1 0,1 0,-1 0,1 0,0 0,-26 25,26-25,0 0,-26 0,1 0,0 0,0 0,0 0,-50 24,0-24,25 25,-25 0,0 0,1 25,-1-26,0 1,0 25,-24-25,24 24,-25 1,1-1,24-24,-25 25,1-1,-1-24,0 25,25-25,-24 24,24-24,-25 0,26 0,-1-1,0 1,0 0,25 0</inkml:trace>
  <inkml:trace contextRef="#ctx0" brushRef="#br0" timeOffset="24691.8">17959 5184,'0'0,"25"0,0 0,-1 0,1 0,0 0,0 0,0 25,-1-25,1 0,0 0,0 0</inkml:trace>
  <inkml:trace contextRef="#ctx0" brushRef="#br0" timeOffset="26447.73">16123 4862,'0'0,"0"-25,25 25,0 0,0 0,0 0,-1 0,1 0,0 0,0 0,0 0,-1 0,1 0,0 0,0 0,0 0,-1 0,1 0,0 0,0 0,0 0,-1 0,1 0,0 0,0 0,0 0,0 0,-1 0,1 25,0-25,0 0,0 0,-1 0,1 0,0 0,0 0,0 0,-1 0,-24 25,25-25,0 0,0 0,0 0,-1 0,1 0,0 0,0 0,-25 24,25-24,-1 0,1 0,0 0,0 0,0 0,-25 25,24-25,1 0,0 0,0 0,0 0,-1 0,1 0,0 25,0-25,0 0,-1 0,1 0,0 0,0 0,0 0,0 0,-1 0,1 0,0 0,0 0,0 0,-1 0,1 0,0 0,0 0,0 0,-1 0,1 0,0 0,0 0,0 0,-1 0,1 0,0 0,0 0,0 25,-1-25,1 0,25 0,-25 0,-1 0,1 0,0 0,0 0,0 0,-1 0,1 25,0-25,0 0,0 0,-1 0,1 0,0 0,25 0,-26 0,1 0,0 0,0 0,25 0,-26 0,1-25,0 25,25 0,-26 0,1 0,0 0,25 0,-26 0,1 0,0 0,0 0,0 0,-1 0,26 0,-25 0,0 0,-1 0,1 0,25 0,-25 0,-1 25,26-25,-25 0,0 0,24 24,-24-24,25 0,-26 0,26 25,0-25,-25 0,24 0,-24 25,25-25,-26 0,1 0,25 25,-25-25,-1 0,26 0,-25 25,24-25,-24 0,0 24,25-24,-26 0,1 25,25-25,-25 0,-1 0,26 25,-25-25,24 0,-24 0,25 0,-1 0,-24 0,25 25,0-25,-1 0,1 0,-25 0,24 0,1 0,-1 0,1 0,0 0,-1 0,1 25,-1-25,1 0,24 0,-24 0,0 0,-1 0,26 0,-26 0,1 0,24 0,-24 24,0-24,-1 0,1 0,-1 0,1 0,0 0,-1 25,-24-25,25 0,-1 0,-24 25,25-25,-26 0,26 0,-25 0,0 25,-1-25,1 0</inkml:trace>
  <inkml:trace contextRef="#ctx0" brushRef="#br0" timeOffset="27375.72">19298 4564,'0'0,"0"25,25 0,0-1,0-24,0 25,-1-25,1 25,0 0,25-25,-26 25,1-25,25 24,-25 1,-1-25,1 25,25 0,-25-25,-1 25,1-25,0 25,0-25,0 0,-25 24,25-24,-1 0,-24 25,0 0,0 0,-24 0,-1-25,0 24,25 1,-50 0,25-25,1 25,-26 0,0-1,26 26,-51-25,26 0,-1 24,0-24,-24 0,24 24,1-24,-1 0,1 0,-1 0,0-1,26 1,-26 0,25-25,-24 25,24-25,0 25,0-25,0 24</inkml:trace>
  <inkml:trace contextRef="#ctx0" brushRef="#br0" timeOffset="28643.62">19274 3051,'0'-25,"-25"25,0 0,0 0,0 25,1-25,-1 0,0 25,0-25,0 25,1-25,-1 24,0-24,0 25,0 0,1-25,-1 25,0 0,25-1,-25 1,0-25,25 25,-25 0,25 0,0-1,0 1,0 0,0 0,0 0,0-1,25 1,0 0,0-25,0 0,0 25,-1-25,1 0,0 0,25 0,-26 0,26 0,-25 0,24 0,-24-25,25 25,-25-25,-1 25,1 0,0-25,0 1,0 24,-1-25,1 0,0 0,-25 0,0 1,0-1,0 50,-25-1,25 1,0 0,-25-25,25 25,0 0,0-1,0 1,0 0,0 0,0 0,25-25,0 24,-25 1,25 0,0 0,-1-25,1 25,0-25,0 0,0 25,-1-25,1 0,0-25,0 25,0 0,-1-25,1 25,0-25,0 25,0-25,0 0,-1 1,1-1,0 0,0 0,-25 0,0-24,0 24,0 0,0 0,0 1,0-1,0 0,0 0,0 0,-25 25,25-24,-25 24,25-25,-25 25,1 0</inkml:trace>
  <inkml:trace contextRef="#ctx0" brushRef="#br0" timeOffset="29375.7">20191 3671,'0'-25,"0"0,0 1,0 48,0 1,0 0,0 0,-24 0,24 0,0-1,0 1,-25 0,25 0,0 0,-25-1,25 1,0 0,0 25,0-26,0 1,0 0,-25 0,25 0,0-1,0 1,-25-25,25 25,0 0,-24-25,24 25,24-25,1-25,0 25,0 0,0 0,-1 0,1 0,0 0,0 0,24 0,-24 0,0 0,0 0,0 0,-1 0,1 0,0 0,0 0,0 0,-1 25,1-25,0 0,0 0</inkml:trace>
  <inkml:trace contextRef="#ctx0" brushRef="#br0" timeOffset="30855.42">20861 4018,'0'-24,"0"-1,0 50,0-1,-25-24,25 25,0 0,0 0,0 0,0-1,0 1,0 0,0 0,0 0,0-1,0 1,0 0,0-50,-25 25,25-25,-24 25,-1 0,25-24,-25 24,0 0,25 24,-25-24,1 0,24 25,-25-25,25 25,-25-25,25 25,0 0,0-1,25-24,-25 25,25-25,-1 0,1 0,0 0,0 0,0-25,-1 25,-24-24,25 24,-25-25,25 25,-25-25,25 25,-25-25,0 50,0 0,0 0,0-1,25 1,0-25,-1 0,-24 25,25-25,0 0</inkml:trace>
  <inkml:trace contextRef="#ctx0" brushRef="#br0" timeOffset="32015.66">21159 4242,'-25'0,"0"24,0-24,25 25,-24-25,-1 25,25 0,0 0,0-1,25 1,-1-25,1 0,-25-25,25 25,0 0,-25-24,25 24,-25-25,0 0,0 0,0 0,0 1,-25 24,25-25,25 25,-25 25,24-25,1 0,0 0,0 0,0 0,-1 0,1 0,-25-25,25 25,-25-25,0 0,0 50,-25-25,25 25,0 0,0-1,0 1,0 0,0 0,0 0,-25-1,25 1,0 0,0 0,0 0,0-1,0-48,0-1,25 25,-25-25,0 0,25 0,-25 1,0-1,25 0,-25 0,0 0,25 1,-25-1,0 0,24 25,-24-25,25 25,-25-25,25 50,0-25,0 25,-1 0,-24 0,0-1,0 1,-24-25,-1 25,0-25,0 0,0 0,1 0,-1 0,0-25,0 25,0 0</inkml:trace>
  <inkml:trace contextRef="#ctx0" brushRef="#br0" timeOffset="32647.48">21655 4167,'0'25,"0"0,0 0,0-1,0 1,0 0,0 0,0 0,0-1,0 1,0 0,0 0,0 0,0-1,0 1,0 0,0 0</inkml:trace>
  <inkml:trace contextRef="#ctx0" brushRef="#br0" timeOffset="33411.61">21853 4390,'25'0,"0"0,-25-24,25 24,-25-25,24 25,1-25,-25 0,25 25,-25-25,25 1,-25-1,0 0,0 0,0 0,25 1,-25-1</inkml:trace>
  <inkml:trace contextRef="#ctx0" brushRef="#br0" timeOffset="34007.47">21655 4192,'0'-25,"0"0,25 25,-25 25,24-25,-24 25,25-25,-25 25,0 0,25-25,-25 24,0 1,-25-25,0 0,1 0,-1 0,0 0,0 0,0 0,1 0</inkml:trace>
  <inkml:trace contextRef="#ctx0" brushRef="#br0" timeOffset="35520.61">21878 4316,'0'-25,"0"0,25 1,-25-1,0 0,25 0,-25 0,0 1,24-1,-24 0,0 0,0 0,0 1,0-1,0 0,0 0,0 50,-24-25,24 25,-25-25,25 25,-25-1,25 1,0 0,0 0,0 0,0-1,-25-24,25 25,0 0,0 0,0 0,0-1,0 1,0 0,0 0,25-25,-25 25,25-25,0 24,-1-24,1 0,-25-24,25 24,0 0,0 0,0-25,-1 25,-24-25,25 25,0-25,-25 0,25 25,-25-24,-25 24,0 0,0 24,25 1,-24-25,24 25,0 0,0 0,24-25,1 0,0 0,0 0,-25-25,25 25,-1 0,-24-25,25 25,-25-25,25 25,-25-25,25 25,-25 25,0 0,0 0,0 0,25-1,-25 1,24-25,-24 25,25-25,0 0,0 25,0-25,-1 0</inkml:trace>
  <inkml:trace contextRef="#ctx0" brushRef="#br0" timeOffset="35693.44">22672 4390,'0'25,"25"-25,-1 0,1 0</inkml:trace>
  <inkml:trace contextRef="#ctx0" brushRef="#br0" timeOffset="45262.25">13668 1984,'-25'0,"0"0,0 25,1-25,-1 0,0 0,25 25,-25-25,0 25,0 0,1-25,24 24,-25-24,0 25,25 0,-25-25,0 25,25 0,-24-1,24 1,-25 0,25 0,0 0,-25-25,25 24,0 1,0 0,25-25,0 0,-1 0,1 0,0 0,0-25,0 25,-1-25,26 25,-25-24,0 24,0-25,-1 0,1 25,0-25,0 25,0-25,-25 1,24 24,-24-25,0 0,0 0,0 50,-24 0,-1 0,25-1,0 1,-25 0,25 0,0 0,0-1,0 1,0 0,0 0,0 0,0-1,25-24,0 25,-1 0,1-25,0 0,0 0,0 0,-1 0,1 0,0 0,0 0,0-25,-1 25,1-25,0 25,0-24,0-1,-1 25,-24-25,25 0,-25 0,25 1,-25-1,0 0,0 0,0 0,0 1,0-1,0 0,0 0,0 0,0 1</inkml:trace>
  <inkml:trace contextRef="#ctx0" brushRef="#br0" timeOffset="45721.48">14213 2480,'25'0,"-25"-24,0 48,0 1,-25-25,25 25,-24 0,24 0,-25-1,25 1,-25 0,25 0,-25-25,0 25,1 0,-1-1,25 1,-25 0,0 0,0-25,1 25,-1-1,0 1,25 0,25-25,0 0,-1 0,1 0,0 0,0 25,0-25,-1 0,1 0,25 25,-25-25,-1 0,26 24,-25-24,0 25</inkml:trace>
  <inkml:trace contextRef="#ctx0" brushRef="#br0" timeOffset="46982.47">17091 2232,'0'-24,"-25"24,25 24,0 1,-25-25,25 25,-25 0,25 0,0-1,-24-24,-1 50,25-25,-25 0,25-1,-25 1,0 0,25 0,-24 0,24-1,0 1,-25 0,25 0,0 0,0 0,0-1,0 1,0 0,25 0,-25 0,24-25,-24 24,25-24,0 0,0 25,0-25,-1 0,1 0,0 0,0 0,0 0,-1 0,1 0,0 0,0-25,0 25,-1 0,-24-24,25 24,-25-25,25 25,-25-25,25 0,-25 0,0 1,-25 24,0 0,25 24,-25-24,25 25,-24-25,-1 25,25 0,0 0,0-1,0 1,0 0,0 0,0 0,25-1,-25 1,24-25,1 25,0-25,0 25,0-25,-1 0,1 0,0 0,0 0,-25-25,25 25,-25-25,24 25,-24-25,0 1,0-1,0 0,0 0,-24 0,-1 1,25-1,-25 25,0-25,0 0,1 25,-1 0,0 0</inkml:trace>
  <inkml:trace contextRef="#ctx0" brushRef="#br0" timeOffset="47290.56">16520 2282,'25'0,"0"0,0 25,-1-25,1 0,0 25,25-25,-1 24,1 1,0-25,-1 25,1 0,-1-25,1 25,0-1,-1-24,26 25,-26-25,1 25,-1-25,1 25,0-25,-1 0,-24 25,25-25,-26 0,1 0,0 0,0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17T03:55:19.5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4517 4509 284 0,'-13'0'339'0,"-7"4"-124"0,7-4-94 15,-7 4-56-15,7 3-29 0,0-3-16 0,1 4-7 16,5 2 0-16,0 1 3 0,1 4 2 0,-1 3 3 0,7 5 3 16,7-2 2-16,-1 8 2 0,1 4 4 0,0 1-1 0,5 2 1 15,8 5 0-15,-8-2-1 0,9 6-2 0,-1-6 1 0,-1 6-4 16,0 2-2-16,8-3-2 0,-1 4-3 0,-7-4-3 15,1 4-2-15,6-5-1 0,-14 1 0 0,8-3-2 16,-8 3-1-16,3-8 0 0,-3 0 0 0,-6 1-2 0,2 1 0 16,-2-9-1-16,-6 0-2 0,0 0-3 0,0-4 1 0,0-2-1 15,0-1-2-15,0-4 1 0,-6-3-1 0,-2-1-6 16,8-7-5-16,0 5-9 0,0-8-15 0,0-1-19 0,0-3-31 16,-6-3-43-16,0-5-74 0,0-3-107 0,-9-3-78 15,-4-5-41-15</inkml:trace>
  <inkml:trace contextRef="#ctx0" brushRef="#br0" timeOffset="296.61">4139 4546 275 0,'0'-4'283'15,"0"0"-106"-15,0 2-73 0,0 2-37 0,6-5-21 16,1 5-13-16,-7 0-7 0,13 0-1 0,0 0-1 0,6 0-1 16,8 0 2-16,12 0-1 0,5-3 0 0,9 3 1 0,12 0 1 15,-6-4 0-15,13 4-1 0,0-3 0 0,-2-1 1 16,10 0-2-16,-3 0-1 0,2 1-2 0,-1 3-5 0,0-4-2 16,-8 1-1-16,4 3-4 0,-9-4-1 0,-7 4-3 15,1 4-1-15,-6-4-3 0,-8 3 1 0,1-3-1 0,-1 4 1 16,-6-4-1-16,7 3-1 0,-7 1 0 0,-1 0-5 0,-4 0-10 15,-2-1-18-15,-6 1-26 0,0 4-36 0,0-6-63 16,-13 2-114-16,0 0-90 0,-13 3-49 0</inkml:trace>
  <inkml:trace contextRef="#ctx0" brushRef="#br0" timeOffset="499.69">4457 4997 226 0,'-6'7'250'0,"6"-4"-96"15,0 5-62-15,0-5-27 0,14 1-9 0,-1 0 0 16,7-1 2-16,-1-3 3 0,12 5 1 0,10-5-2 0,10 0-5 16,2 0-9-16,12 0-10 0,7 0-10 0,6 0-6 0,0-5-7 15,7 5-5-15,4-3-2 0,-3 3-3 0,5-4 0 16,1 0-1-16,-1 1 0 0,-6 0-2 0,0 3-4 0,0-5-12 16,-8 2-13-16,-5-1-23 0,-6 4-33 0,-8-3-49 15,-6-5-80-15,-6 5-111 0,-14-5-66 0</inkml:trace>
  <inkml:trace contextRef="#ctx0" brushRef="#br0" timeOffset="921.47">3950 4213 426 0,'-20'-4'314'0,"14"0"-125"0,6 4-77 0,0-3-47 15,13 3-23-15,6-4-15 0,8 4-6 0,18-3-2 16,7-1-1-16,13-4 2 0,14 5-5 0,4-4 3 0,9 0-2 16,7-1 2-16,4 0-1 0,1 1 0 0,7-4 0 15,0 0-2-15,7 0 2 0,-8 1 0 0,-5-2 3 0,-8-2-3 16,-5-1-1-16,-14 3 0 0,-6 2-1 0,-20-2 1 0,-7 3 0 15,-12-3 0-15,-20 4-3 0,0-3-2 0,-20 5 5 16,-12-6-4-16,-8 9-4 0,-11-5-3 0,-15 5-5 0,-6-1 0 16,-6 4 0-16,-6-4-4 0,6 8-4 0,0-4 2 15,13 0 0-15,-2 4 1 0,16-1-1 0,12-3-1 0,0 4 0 16,13 0-2-16,0-1-2 0,13 1-1 0,0-1 1 16,13 2 0-16,-6-3 3 0,13 6 0 0,-1-1 1 0,0 1 3 15,8-4 1-15,-1 4 3 0,-7-6 0 0,1 5 0 0,0-2 0 16,-3 2-2-16,-2 1-4 0,4-1-10 0,-5 0-10 15,4 4-17-15,-4-4-25 0,5 4-37 0,1 1-77 0,0-2-143 16,6 1-68-16</inkml:trace>
  <inkml:trace contextRef="#ctx0" brushRef="#br0" timeOffset="1327.62">5840 5300 76 0,'-7'4'384'0,"0"-4"-116"0,7 0-109 16,0 0-72-16,0 4-41 0,0-4-23 0,14 0-9 15,-8 0-2-15,14 0-3 0,6-4 0 0,6 4 3 0,1 0 1 16,12-4 2-16,14 4-1 0,-7-3 0 0,13-1-3 16,7 4 0-16,0-2 2 0,6-3 0 0,0 2 1 0,7-1 1 15,-2-1 2-15,3 2 1 0,-1 0 2 0,-6-5-3 0,4 5 2 16,-4 0 2-16,-9-2-3 0,4 1-3 0,-3 1-1 15,-19-1-2-15,7 1 0 0,-14 3-1 0,-6-4-4 0,-5 1-3 16,-2 3-1-16,-13 0-2 0,1-4-5 0,-8 4-7 0,-4 0-14 16,-2 4-13-16,-6-4-20 0,-6 0-22 0,-8 3-31 15,-6 1-57-15,-12-1-90 0,-13 1-96 0</inkml:trace>
  <inkml:trace contextRef="#ctx0" brushRef="#br0" timeOffset="1593.17">5742 5506 29 0,'-20'7'307'0,"8"1"-108"0,-2-4-80 16,14 3-44-16,0-4-22 0,14 1-11 0,5-1-3 0,7 1 1 16,12-4-4-16,9 0 0 0,5 0-3 0,13 0-3 15,6-4-4-15,8 1-6 0,5-1-7 0,7 4-4 0,0-3-1 16,-6-4-2-16,13 3-1 0,-8-1 0 0,2 2 2 0,7-4 4 16,-8 3 3-16,-1-2 5 0,2 1 7 0,-8-2 6 15,1 0 4-15,-6 0 5 0,-1-1 1 0,-12 0 3 16,-1 4 1-16,-14-3-1 0,-5 5-6 0,-13-3-4 0,-1 2-1 15,-12-1-4-15,-7 0-1 0,0 4-4 0,-7 0-3 0,1 0-3 16,-7 0-3-16,0 0-2 0,-7 0-2 0,-6 0-4 16,0 4-5-16,-7-4-2 0,1 7-5 0,-7-7-9 0,0 7-14 15,0-2-19-15,0-3-29 0,-1 6-44 0,1-4-73 16,7 0-151-16,-1-4-81 0,2 4-38 0</inkml:trace>
  <inkml:trace contextRef="#ctx0" brushRef="#br0" timeOffset="4592.46">8752 5007 40 0,'-13'0'40'0,"6"5"-21"0,1-5-15 0,6 0-7 0,6 0-2 16,7 0-1-16,6-5 0 0,2 5 0 0,11 0-8 16,1-3-23-16</inkml:trace>
  <inkml:trace contextRef="#ctx0" brushRef="#br0" timeOffset="4998.85">9226 4934 133 0,'-5'0'220'0,"5"0"-45"0,-6-4-38 16,-1 4-26-16,7 0-19 0,-6 0-15 0,-1 0-14 16,1 0-10-16,-7 0-11 0,7 0-7 0,-8 0-6 0,8 4-7 15,-8-4-5-15,8 4-3 0,0 0-1 0,-2-4 0 0,3 3 1 16,5 1-1-16,-7-4 2 0,7 4 4 0,7 0 5 16,-7-1 3-16,13 1 6 0,-7 3 0 0,14-3-1 0,0-1 0 15,12 1-1-15,12 3-2 0,3-3-4 0,12 0-4 16,-1-1-2-16,14 4-3 0,-1-2 0 0,8-2-3 0,-1 4-4 15,0-3-2-15,0-1-1 0,1 2-1 0,-8-2-3 0,1 1 0 16,-1-4 1-16,-6 3-3 0,-12 2 0 0,6-5-2 16,-21 2 1-16,9-2 0 0,-15 0 0 0,1 0 2 15,-14 0 4-15,0 0 6 0,-5 0 7 0,-1 0 5 0,-7 0 5 16,0 0 4-16,-6 0 1 0,0 0-1 0,0 0-1 0,0 0-6 16,0 0-7-16,0 0-15 0,0 0-20 0,7-2-26 0,-7 2-30 15,13 0-40-15,1 0-71 0,10 0-157 0,3-5-97 16,6-2-43-16</inkml:trace>
  <inkml:trace contextRef="#ctx0" brushRef="#br0" timeOffset="5545.46">11860 4770 141 0,'-6'-11'479'0,"6"3"-95"0,0 0-155 0,0 1-88 0,0 5-53 16,0-2-32-16,0-1-18 0,0 5-13 0,0-3-11 0,0 6-1 15,0-3-6-15,0 9-3 0,0-3-1 0,0 5-1 16,0 4 0-16,-7 3 1 0,-6 1-1 0,0 2-4 0,0 1 3 16,-12 4 1-16,-2 0 2 0,-5 0-1 0,-8 3 0 0,-5 0 0 15,-1 1-1-15,-6-1 1 0,-6 0-1 0,-7 0 1 16,-9 0 1-16,4-3-1 0,-10 4 0 0,4-5 1 15,-3 1 2-15,-7-1 1 0,16-6 0 0,-9 2 2 0,14-5 4 16,-6-3 5-16,12-1 4 0,7-1 8 0,7-4 7 0,4-3 7 16,9-1 9-16,0 1 5 0,5-4 6 0,3 0 2 0,4-4 1 15,0-3-6-15,7 0-7 0,0-4-7 0,6-1-7 16,1-1-11-16,6-3-10 0,6 2-8 0,1-4-3 16,0-1-4-16,5 1 1 0,2 0-3 0,-1 0 2 0,-1-5-1 15,8 5 2-15,0 3-2 0,-1 1 0 0,1-1 0 0,6 4-2 16,0 0 0-16,0 1-1 0,7 6-2 0,6-4 1 15,-7 8-2-15,13-3 0 0,1 6 2 0,0 1-2 0,12 0 1 16,0 2 1-16,8 6-1 0,0-1 1 0,5 0 0 16,-6 3 0-16,8 1 0 0,-2 0 1 0,-1-1-1 0,10 5 1 15,-15-4 1-15,6 3 0 0,-6 0 1 0,1 0 1 0,-7 1-2 16,57 18 2-16,-63-19-1 0,-7 0-1 16,-1-4-1-16,1 1 1 0,-7-1-1 0,-7-2 2 0,1-1 0 15,-7 0 0-15,-6-4-2 0,-8 0 0 0,1 0-2 0,1-3-1 16,-8 0-2-16,1 0-2 0,-7 0-3 0,6-4-4 15,-6 0-12-15,0 4-20 0,0-4-25 0,0 0-32 0,0 0-34 16,7-4-47-16,-1 4-76 0,7-4-155 0,13 0-73 16,0-4-22-16</inkml:trace>
  <inkml:trace contextRef="#ctx0" brushRef="#br0" timeOffset="7107.64">14055 4759 13 0,'0'0'155'0,"8"0"-29"0,-8-4-21 16,0 4-18-16,6-4-13 0,0 4-11 0,-6-3-6 0,7 3-4 16,-7-5-3-16,0 5-2 0,7 0-3 0,-7-3-4 0,0 3-6 15,0 0-4-15,0 0-5 0,0-4-4 0,0 4-4 16,0 0-4-16,0 0-1 0,0 0-1 0,0 0 3 16,0 0 2-16,0 0 4 0,0 0 2 0,0 0 3 0,0 0 2 15,0 0 2-15,0-2 0 0,0 2 0 0,0 0-2 0,0-4 1 16,0 4-1-16,0 0-1 0,0 0-1 0,0 0-1 15,0 0-1-15,0 0-4 0,0 0-1 0,0 0-3 0,0 0-4 16,0 0 0-16,0 0-4 0,6 0-2 0,-6 0-1 16,0 0 0-16,0 0-1 0,0 0-1 0,0 0-1 0,7-5 0 15,-7 5-1-15,0 0-1 0,0 0 2 0,0 0 0 0,0 0 1 16,0 0 1-16,0 0 1 0,0 0 2 0,0 0 1 16,0 0 3-16,0 0-1 0,0 0 3 0,0 0 4 0,0 0 2 15,0 0 2-15,0 0 3 0,-7 0 1 0,7 0 0 16,0 0 1-16,0 0-3 0,0 0-2 0,0 0-5 0,0 0-3 15,0 0-3-15,0 0-4 0,0 0-2 0,0 0-2 0,0 0-1 16,0 0-1-16,0 0 0 0,0 0-1 0,0 0-1 16,0 0 1-16,0 5-1 0,0-5 1 0,0 0 0 0,0 0 1 15,0 0 1-15,0 4-1 0,0-4 1 0,0 0-1 0,0 2 1 16,0-2-1-16,7 0 0 0,-7 0 0 0,0 4 0 16,6-4 0-16,-6 0 1 0,6 0 0 0,-6 3-1 15,8-3 1-15,-8 0-1 0,6 5 0 0,0-5 0 0,-6 3 0 16,7-3 0-16,-7 0 1 0,7 4-1 0,-7-4 1 0,6 4 0 15,1 0 0-15,-1-1 0 0,0 1-1 0,1-1 0 0,6 1-1 16,-1-1 0-16,-4 5 0 0,5-4 0 0,0-1 1 16,6 5 1-16,-5-2-1 0,5-2 0 0,-6 4 1 15,6-1 0-15,-5 1-1 0,5 2 1 0,-6-1 0 0,6-3-1 16,-5 5 1-16,-2 1 2 0,1 2-2 0,0-3 0 0,-7 4 0 16,8-1 0-16,-1 1 1 0,-7 3 0 0,8-3-2 15,-8 3 2-15,0 0 0 0,8 1 2 0,-8-1-3 0,6 1 1 16,-4-2 0-16,-1 2 1 0,-2 0-1 0,8-2 0 15,1 3-2-15,-8-3 0 0,1 2 1 0,0-1 1 0,-1 0-1 16,-6 0 1-16,7 1-1 0,-7-1 0 0,0-3 1 0,0 2-1 16,0-1 2-16,-7-5-1 0,7 3-1 0,0-3 1 15,0-3 1-15,0 3 1 0,0-7 2 0,0 3 2 0,0-4 6 16,0 1 9-16,0-1 12 0,0 1 15 0,0-4 19 16,0 0 18-16,0 0 18 0,0 0 14 0,0 0 7 0,0 0 0 15,0-4-9-15,0 1-12 0,0-1-18 0,0 1-18 0,-6-1-20 16,6 1-15-16,-7-6-13 0,7 3-7 0,-7-2-4 15,1-3-3-15,-8 4-2 0,8-4 0 0,-6-4 0 16,-3 0 0-16,3 1-2 0,0-1-1 0,-2-4-1 0,2 2 3 16,4-2-2-16,-4 1-1 0,5-1-1 0,1-3 1 0,-2 1 0 15,8-1 1-15,0 0 0 0,0 0-3 0,0 0 0 16,0 1 1-16,0-2 1 0,0 1-1 0,8 0 0 0,-2 0 0 16,1 4 0-16,-1 0 0 0,8 3 0 0,-8 0-1 15,14 1-1-15,-8 2 0 0,0 1 1 0,8 0-1 0,1 1-1 16,5-2-1-16,-7 5-1 0,13-1-1 0,-5 6-1 0,5-6 0 15,1 4-2-15,6 1-4 0,-6-1-2 0,-1 4-4 16,1-4-4-16,6 4-2 0,-7 0 0 0,1 4 0 0,7-4-2 16,-8 4 4-16,1-1 1 0,-7 1 0 0,-1 4-4 15,0-6-8-15,2 6-6 0,-7-1-6 0,-7 1-5 0,-7-1-2 16,2 4-1-16,-8 0 3 0,0 0 5 0,-8 1 11 0,-4-2 9 16,-1 1 6-16,-7 0 5 0,-1 1 3 0,-4-2 1 15,0 1 3-15,-1 0 1 0,-1 0 1 0,-5-4 1 0,6 1 1 16,-7-1 0-16,7-3 1 0,-7 3 0 0,7-4 2 0,0 2 0 15,0-2 0-15,0-3 1 0,7 3 0 0,-1 1 0 16,0-4 0-16,7 4 0 0,1-4-2 0,4 0-1 16,2 0 0-16,6 3 0 0,0-3 0 0,0 5 1 0,6-2 1 15,2 1 0-15,4 4 1 0,8-6 2 0,6 6-1 0,0 3 1 16,6-3-1-16,-6 2 0 0,13 1-1 0,-5 0 0 0,11 0 1 16,1 1-1-16,-7-2 0 0,7 5 0 0,-7-3 0 15,-1 2 0-15,1-3 0 0,1 3 0 0,-7-3-2 16,-1 0 0-16,1 3 2 0,-7-2 0 0,0-1 0 0,-13-5 0 15,6 6 0-15,-6-5 0 0,1 0 1 0,-2 1 0 0,-5-4-1 16,-1 0 0-16,-6 0 2 0,7-2 0 0,-7 3 4 16,0-5 1-16,0 0 1 0,0 0 2 0,0 0 0 0,-7-5-2 15,7 5-3-15,-6-2-13 0,-1-6-24 0,1 4-30 16,0-4-33-16,-2-1-36 0,8-3-46 0,0 1-64 0,0-3-110 16,-6-2-88-16,0-2-53 0</inkml:trace>
  <inkml:trace contextRef="#ctx0" brushRef="#br0" timeOffset="7966.69">13802 4333 105 0,'-6'0'173'16,"-8"-3"-52"-16,8-2-35 0,-7 5-18 0,7-2-5 15,-8-2-2-15,14 4 4 0,-6-3 2 0,0 3 0 0,6-5-1 16,0 5-5-16,0 0-7 0,6 0-9 0,-6-3-9 0,6 3-7 15,1 0-6-15,6-4-3 0,0 4-3 0,7 0-3 16,-1 0-2-16,7 0 0 0,14 0-2 0,-2 0 2 0,7 0-1 16,8 0 0-16,-1 0-2 0,13 4 1 0,0-4 0 15,0 0 2-15,14 3 1 0,-8-3-1 0,2 0 1 0,4-3 1 16,-5 3 0-16,6-4 2 0,1 4 1 0,-2-4 0 0,-4 0 1 16,-2-3 2-16,0 4 1 0,-12-1 1 0,0-3 3 15,-7-1 2-15,-6 1 4 0,-7 0 5 0,-13 4 3 0,-7-5 1 16,-14 1-2-16,-5-1-4 0,0 2-3 0,-11-2-4 15,-9 0-8-15,-13 1-6 0,-5 0-6 0,-15-1-6 0,2 0-3 16,-8 1 1-16,-6 1 0 0,6-2 0 0,1 0 0 0,-1 5-1 16,7-1 0-16,13 2 1 0,-1-6 0 0,15 8-1 15,5-4 0-15,7 4 0 0,5-4 1 0,3 4-2 16,10 0 0-16,3 0 2 0,11 0-1 0,7 4 0 0,7 0 0 16,13-4 1-16,-1 3-3 0,7 2 0 0,1 1-3 0,-3-3-1 15,4 1-1-15,4 4 0 0,-12 0-1 0,6-1 0 0,-13-5 2 16,1 6 0-16,-2 0 2 0,-5-1 3 0,-2 0-1 15,-10 1 2-15,-8 0-1 0,0-5 1 0,-6 4 0 16,-1-3 0-16,-12 3 0 0,-1-3 1 0,-6 3-1 0,-13-3 0 16,-2 3-1-16,-9-4 2 0,4 5-2 0,-7-4-6 0,9 3-11 15,-2-4-20-15,7 4-24 0,5 1-30 0,16-1-39 16,5-2-76-16,0 2-143 0,13-5-72 0</inkml:trace>
  <inkml:trace contextRef="#ctx0" brushRef="#br0" timeOffset="8529.28">16024 4678 153 0,'0'-4'370'0,"-7"-3"-98"0,7 3-92 16,0-2-56-16,-6 1-27 0,6-2-12 0,-6 4-8 0,6-5-7 15,0 4-6-15,0 1-6 0,0-1-6 0,0 4-8 0,0-4-8 16,6 4-9-16,0 0-7 0,1 0-6 0,0 4-7 16,12 0-3-16,1-1-3 0,-1 5 0 0,7 3 0 0,6-1 0 15,8 5 1-15,-7 4 1 0,6-1-1 0,-1 5 1 16,2 2 0-16,-1 0-2 0,-1 4 1 0,-5 1-1 0,0-1 2 16,-8 4-1-16,2 0-1 0,6 0 0 0,-13 0-1 0,6 0 0 15,-7-4 0-15,1 4-1 0,0-4 0 0,-2 1 1 16,2-4 0-16,-7-1 1 0,1 1 0 0,4-7-1 0,-10-2 2 15,-3 3 6-15,9-11 17 0,-14-1 27 0,5 0 51 16,3-4 52-16,-1-2 49 0,-1-4 35 0,-6-2 26 0,13-8 12 16,-6-6-2-16,-1 0-17 0,0-8-42 0,8 0-49 0,-8-3-45 15,7 0-31-15,-8-4-25 0,10 0-18 0,5-4-11 16,-8 0-12-16,1 1-6 0,7-4-6 0,-8 3-2 0,2 0-2 16,6 1-3-16,-1-1-1 0,1 5-5 0,-1-1-6 15,1-1-10-15,-1 5-31 0,-1 4-70 0,2 2-84 0,1 2-85 16,-8 5-87-16,0 1-119 0,0 1-141 0,-13 7-95 0,-6-1-26 15,-14 1 37-15</inkml:trace>
  <inkml:trace contextRef="#ctx0" brushRef="#br0" timeOffset="9950.59">11344 4059 119 0,'-25'4'113'0,"6"-1"-30"0,-7-3-21 0,0 4-14 16,6 0-7-16,-5-1-5 0,-2 1-5 0,-5 0-1 15,6-1 7-15,-8 4-1 0,9 1 1 0,-7-1 3 16,-1 0-1-16,1 1 0 0,5 4-4 0,-5-6-3 0,6 5-8 16,-8 1-4-16,9-3-3 0,-1 7-5 0,0-2-5 0,6-3-1 15,-6 8-2-15,6-4 0 0,1-1 0 0,-8 1-1 0,8 2-3 16,-7-2 2-16,6 4-1 0,-6-4 1 0,1 3-1 16,5 0-3-16,-7 1 2 0,2 2 1 0,6-2 1 15,-7-1 3-15,6 4 1 0,-7-3-1 0,9 3 0 0,-2-1 4 16,0-2-2-16,-6 2 0 0,0 1 0 0,6 4-4 0,-6-4 2 15,0 4 0-15,0-1 1 0,-1 2-2 0,2-2-1 0,-1 4 0 16,0 0 1-16,0-3 0 0,6 3-1 0,7-3-1 16,7 4 1-16,-1-5 1 0,0 1 2 0,7-1 1 15,7 4 0-15,0-3 0 0,-1-1 0 0,0 2 0 0,1-1 0 16,0 3-1-16,-1-4 1 0,7 4 0 0,-7-3 1 0,8 6 3 16,-1-2 2-16,0 3 1 0,0 0-1 0,0 1 0 15,6-2-1-15,7 5 2 0,1-4-3 0,5 0-2 0,7-1-2 16,7 2 0-16,12-2 1 0,2 2 3 0,5-5-1 15,6 4 1-15,7-8-1 0,7 5 2 0,-1-1-3 0,8-4 0 16,-1-2-2-16,6-2-2 0,-5-2 0 0,6 0-3 0,6-5-2 16,1 1-2-16,-3-5-5 0,11-2-14 0,-3-1-20 15,7 1-42-15,-6-4-107 0,7-4-110 0,-1 0-73 16</inkml:trace>
  <inkml:trace contextRef="#ctx0" brushRef="#br0" timeOffset="10747.32">16070 3821 183 0,'6'-4'136'0,"0"4"-40"0,14 0-23 16,-7-4-14-16,7 4-5 0,-1 0-5 0,0-3-8 16,8 3-4-16,-1 0-1 0,7 0 0 0,-1 3-2 0,7 1-2 15,7 0-4-15,6-1-4 0,7 4 0 0,-2 5 0 0,16-1-3 16,5-1-2-16,7 6 0 0,6 1-2 0,6 2-2 15,8 7 0-15,6-4-1 0,-1 7-1 0,8 3-1 0,-7 6-3 16,-1-1-2-16,1 2-2 0,-20 5-1 0,1 0 0 16,-21 4-2-16,-5 2 1 0,-15 3 1 0,-18-2 3 0,-13 3 3 15,-14 5 3-15,-12 0 2 0,-27 3 2 0,-13-3 1 16,-19 3 1-16,-26 0 0 0,-13 5-3 0,-20-5-2 0,-19 0-3 16,-13 0-4-16,-14 1-3 0,1-5-6 0,-7-4-11 15,0-1-20-15,5-2-38 0,9-8-81 0,6-2-121 0,6-4-82 16,0-4-51-16</inkml:trace>
  <inkml:trace contextRef="#ctx0" brushRef="#br0" timeOffset="12996.97">8426 4743 15 0,'-26'0'243'0,"7"0"-45"15,-1 0-38-15,0 0-34 0,8-3-21 0,-2 3-10 0,2 0-13 16,5-4-7-16,-7 4-7 0,14 0-7 0,-6-2-8 0,6 2-5 15,0 0-8-15,0 0-12 0,0 0-3 0,6 0-5 16,-6 0-3-16,14 0-4 0,-7 0 0 0,12 2-1 0,0-2-1 16,13 0 0-16,9 4-3 0,-2-4-1 0,12 3 0 15,1-3-1-15,1 5 1 0,5-5-2 0,1 0-1 0,0 3 1 16,6-3-2-16,-13 0 3 0,7 0 0 0,0 0 0 0,-1 0-2 16,-6 0 2-16,-6 0 0 0,-1 0 1 0,-5 0-1 15,-8-3 1-15,-6 3-1 0,-6 0 3 0,-7 0 3 0,0 0 1 16,-7 0 1-16,-12 0 2 0,-7 0 2 0,0 0-2 15,-20 0 1-15,0 0-3 0,-5 0-2 0,-15 0-2 0,-5 0-4 16,-1 0-1-16,-12 0 1 0,6 0 0 0,-9 0-2 0,4 0 1 16,-1 0 2-16,5 0 1 0,7 3 2 0,14-3 1 15,-1 0 0-15,13 0-1 0,7 0 3 0,1 0 1 0,11 0 0 16,2 0 0-16,5 0-1 0,-1 0-3 0,8 0 1 0,8-3-1 16,4 3-2-16,15 0-2 0,-1 0-1 0,13-5-1 15,-1 5-2-15,3-3 0 0,4 3-2 0,1-4 0 16,5 4 0-16,-5 0 0 0,7-2-1 0,-8 2 0 0,1 0 1 15,-1-4 0-15,-1 4 0 0,-3 0 0 0,-2-5 0 0,-13 5 0 16,7 0-1-16,-21 0 0 0,2-3-2 0,-2 3 1 0,-12 0-1 16,0 0 0-16,-12-4 1 0,-2 4-2 0,-11 0 2 15,-15 0-1-15,-5 0 2 0,-1 0 0 0,-13 0 0 16,1 0 0-16,-8 4 0 0,1-4 1 0,0 0 0 0,0 0-1 16,7 3 0-16,-1-3 0 0,13 0 1 0,0 0-1 0,14 0 1 15,0 0-1-15,12 0 0 0,1 0 1 0,5 0 0 16,1 0 0-16,6 0 0 0,7 0 0 0,0 0 0 0,14 0 0 15,-8 0-2-15,8 0-2 0,5 0 1 0,13 0-4 0,0 0-4 16,9 0-4-16,4 0-4 0,-6 5-2 0,0-5-2 16,0 0 1-16,-1 0-2 0,3 0 4 0,-9 0 2 0,7 0 5 15,-6 0 3-15,-7-5 3 0,0 5 2 0,-7 0 2 16,1 0 1-16,0 0 0 0,-15 0 2 0,2 0-1 0,-7 0 0 16,-7 0-1-16,2 5 1 0,-15-5 1 0,-6 0 0 15,-7 0-1-15,-6 4 0 0,-7-2 1 0,-5-2 0 0,-2 4 0 16,-5-1-1-16,-1 2 0 0,0-2 0 0,6-3 1 0,2 4 2 15,5 0-1-15,14-4 0 0,-1 0 3 0,7 4 0 16,6-4 1-16,7 0 2 0,7 0 0 0,6 0-3 0,6 0 1 16,7 0 0-16,13-4-1 0,1 4-2 0,11 0 0 15,2-4-1-15,-1 4-1 0,7 0-2 0,-1 0-1 0,1-4-2 16,5 4-3-16,-4 0-1 0,-3 0-1 0,9-3 0 16,-6 3 0-16,3 0 0 0,-3 0 1 0,-3 0 2 0,-3 0 1 15,-2 0 0-15,0 0 1 0,-8-5 1 0,-4 5 0 0,0 0 2 16,-8 0 2-16,-6 0 0 0,-13 0 0 0,0 0 0 0,-6 0 0 15,-8 0 0-15,-12 0 0 0,-14 0 0 0,2 5-1 16,-8-5 1-16,-5 3 0 0,-8 1 1 0,0 0 1 16,1-4-1-16,-2 4 1 0,-4-1-1 0,12 1 0 0,-1-4 0 15,8 3 1-15,6 1-1 0,6-4 1 0,7 0 1 0,7 0-2 16,6 3 1-16,5-3 1 0,8 0-2 0,8 4 0 16,-2-4 1-16,13 0 2 0,7 0-2 0,6 0 0 0,1 0 0 15,0 0 0-15,13 0-2 0,-8 0 3 0,3 0-2 16,-3 0-5-16,8-4 3 0,-7 4-2 0,0 0 1 0,-1-3 1 15,3 3-1-15,-2 0-3 0,-8-4 3 0,3 4 0 0,-2-3-1 16,1 3 2-16,-7-4 0 0,-6 4 0 0,-1 0 1 16,-6 0 0-16,0-3-2 0,-13 3 1 0,0 0 1 0,0 0 0 15,-13 3-1-15,-7-3 1 0,-7 4-2 0,-4-4 2 16,-8 7 0-16,0-7 0 0,-7 7 1 0,1-3 0 0,-1-4-1 16,-7 4 0-16,8-1-1 0,-2 1 1 0,9-4-1 0,-1 4 1 15,6-4 0-15,8 0 0 0,-1 0 0 0,6 4 2 16,7-4 1-16,7 0-1 0,6 0 0 0,0 0-1 15,6 0 0-15,13 0 1 0,1 0 0 0,6 0-2 0,12 2 0 16,3-2 0-16,-3 0-1 0,8 4-1 0,0-4-1 0,-1 0-1 16,1 4-1-16,-1-4 1 0,0 0-1 0,-5 0-1 0,6 0 2 15,-2 0 0-15,-4 0 1 0,-7 0-3 0,5 0 3 16,-4-4 1-16,-8 4 2 0,0 0 0 0,-7-4 1 16,-5 4 1-16,-8 0-1 0,-6 0 6 0,-6-2-2 0,-8 2-3 15,-5 0 2-15,-13 0-1 0,-8 0-1 0,-5 2-1 0,-8-2 1 16,1 0-1-16,-13 4 0 0,13-4 0 0,-14 0-1 15,8 4-1-15,-1-4 2 0,0 0 2 0,8 0 1 0,4 0 2 16,9 0 3-16,12 0 4 0,0-4 6 0,7 4 1 0,5 0 0 16,7 0 0-16,2-4-2 0,10 2-1 0,2 2-4 15,7-4-6-15,-2 0-2 0,8 0-3 0,6-3-2 0,0 7 0 16,-1-4 0-16,8-3-1 0,0 7 0 0,7-7 1 16,-8 3-2-16,7 4-1 0,-7-3 1 0,7-1 2 0,7 4-2 15,-8-4-2-15,9 4-1 0,-8-4 0 0,5 4 0 0,-3 0-1 16,-8-3-2-16,-1 3-5 0,-12 0-2 0,-1 0-4 15,-6 0 0-15,-6 0 0 0,-1 0-1 0,-12 0 1 0,-1 3 3 16,-6 1 4-16,-6-4 5 0,-14 4 3 0,0 0 0 16,0-1 4-16,-5 1 0 0,-7-1 3 0,5 1 0 0,-5-4-3 15,-2 3 2-15,2 1 0 0,-1-4 0 0,7 4-1 0,1-4-1 16,-2 0 0-16,15 0 0 0,-2 4 0 0,8-4 1 16,5 0 0-16,8 3 0 0,6-3 0 0,6 0 0 15,8 0 1-15,12 0 0 0,0 0-1 0,13 0 0 0,0 0-1 16,7 0 0-16,-1 0 0 0,1 0 0 0,-7 0-3 0,0 0 0 15,0 0 0-15,0 0 1 0,0 0 2 0,-14-3 0 0,2 3 0 16,0 0 0-16,-8-4 1 0,-1 4 1 0,-3 0 2 16,-10-4-1-16,-5 4-3 0,-5-4 2 0,-10 4 0 15,-3 0 0-15,-15 0 0 0,0 0 1 0,-5 0-3 0,-1 4 0 16,-7-4 4-16,-6 4-3 0,6-4-2 0,0 4 0 0,1-1-3 16,6 1-13-16,12 0-22 0,22 2-43 0,5-2-116 15,19 0-111-15,13 3-82 0,14-7-59 0</inkml:trace>
  <inkml:trace contextRef="#ctx0" brushRef="#br0" timeOffset="89635.01">22611 5608 159 0,'98'-17'294'0,"0"-3"-131"0,0-1-88 0,-7 3-49 16,-6-1-23-16,0 5-12 0,-1-1-2 0,-12 1 2 0,6-2 5 16,-6 3 8-16,-2 1 6 0,3-3 8 0,5 5 5 15,1-5-2-15,5 4-1 0,1-1-8 0,0 2-14 0,0 3-26 16,-2-1-56-16,-4 1-139 0,-7 2-86 0</inkml:trace>
  <inkml:trace contextRef="#ctx0" brushRef="#br0" timeOffset="91197.22">2386 9440 12 0,'-20'-7'442'0,"1"3"-106"16,-1 1-133-16,0 0-87 0,1-6-45 0,6 6-22 0,-6-1-9 15,-1 1 0-15,0-4 4 0,1 3 9 0,-7 0 4 0,6-3 6 16,1 3 2-16,-1 1 4 0,-6-4 2 0,14 3 1 0,-8 0 0 16,0 0-4-16,7 1 0 0,0-1-1 0,0 4-4 0,6-4-7 15,-5 4-8-15,4-4-7 0,-4 4-7 0,12 0-7 16,-6-2-7-16,6 2-7 0,0 0-5 0,0 0-3 0,0 0-2 15,0 0-3-15,6 0-2 0,-6 0 2 0,12 2 2 0,2-2 7 16,5 4 10-16,14 0 14 0,7 3 12 0,4-3 7 0,9 0 5 16,12 2 3-16,0-1 4 0,14 2-3 0,6 0-6 15,12 1-9-15,1-1-7 0,13 0-4 0,12 0-1 0,1 4-1 16,6-3-4-16,8 3-3 0,4 1-4 0,8-3-2 16,0-1-5-16,0 4-1 0,6-5-1 0,-6 0-1 0,-7 0 2 15,1 1 2-15,-14-1 0 0,0 0 2 0,-18 0-1 0,-1-2 1 16,-20-2-1-16,-7 0 0 0,-6 1 0 0,-19 0 2 15,0-4 1-15,-20 3 4 0,-7-3 4 0,-7 0 6 16,3 3-1-16,-16-3 0 0,2 0-1 0,-8 0-4 0,0 0-7 16,-6 0-15-16,-6 0-31 0,6-3-41 0,-12 3-51 0,-2 3-60 15,-5-3-59-15,-7 0-65 0,-7 5-102 0,-7-5-141 0,-6 4-67 16,-11-1-7-16</inkml:trace>
  <inkml:trace contextRef="#ctx0" brushRef="#br0" timeOffset="91540.81">1480 9811 293 0,'-65'4'383'0,"5"-4"-135"0,9 6-108 16,6-6-64-16,6 8-33 0,7-8-13 0,5 3-6 0,7 1-3 16,8-4 0-16,5 4 2 0,-1-4 4 0,8 4 2 0,8-1 2 15,5 1 0-15,0-1 1 0,13 1 1 0,13-1 1 0,7 5 1 16,6-4-3-16,7 4-2 0,6-1-3 0,13-1-4 0,7 2-2 15,-1 3-4-15,14-3-2 0,13 2-2 0,6 1-1 16,7 4 1-16,6-4 2 0,14 0 5 0,6 4 0 0,0-5 0 16,12 5 3-16,8 0-1 0,-1-1 3 0,13 1-2 0,1-4-1 15,-7 4-2-15,6-1 1 0,-12-2-1 0,-1 3-2 16,-19-5-1-16,-13 1-4 0,-7-3-2 0,-20 2-1 0,-11-3-3 16,-14-2-2-16,-7 2-1 0,-20-3-2 0,-5-1 0 0,-15 0 1 15,-11 2 2-15,-1-5 3 0,-15 0 6 0,4 0 1 16,-10 0 0-16,3-5-5 0,-16 5-13 0,3-6-17 0,-10 2-24 15,-2-3-29-15,-17-5-39 0,9 2-60 0,-15-5-106 16,8 1-103-16,-14-5-67 0,7-3-30 0</inkml:trace>
  <inkml:trace contextRef="#ctx0" brushRef="#br0" timeOffset="92025.22">3852 8993 10 0,'-33'-3'494'0,"7"3"3"0,7-4-187 15,-1 4-129-15,14-4-75 0,-8 4-42 0,14-4-24 16,-6 4-8-16,6 0-2 0,0 0-2 0,6 4 4 0,8-4 2 15,-1 4 4-15,19 0 1 0,8-4 2 0,11 7 0 0,8 1 0 16,13-1-1-16,6 0-3 0,7 0-3 0,6 5-2 16,7-5-2-16,0 4 0 0,0 0 3 0,5 0 2 15,15 0 4-15,-1 3 4 0,1-3 6 0,12 3 5 0,0 2 1 16,1 2 1-16,-1-4-4 0,0 1-3 0,1 4-4 0,-15-1-7 16,1-3-6-16,-5 3-8 0,-15 0-3 0,1-4-6 15,-7 5-4-15,-12-4-4 0,-8 3-2 0,-7 1-2 0,-4-5 0 16,-9 5-2-16,-11 2 0 0,0-2 0 0,-14 4 2 0,-7-2-1 15,-5 1 0-15,-14 0 1 0,-9 3 1 0,-2 1-1 16,-16 4 1-16,-11-5-1 0,-16 4 1 0,-4 1 2 0,-7-1 0 16,-19 4 2-16,-8 0 1 0,-12 0 6 0,-19 0 1 15,-8 4 1-15,-12-1 2 0,-21 1-3 0,-4 3 2 0,-8-1 0 16,-13-1-2-16,0-1-4 0,-1 3-3 0,7-3-2 0,2-5-4 16,18 1-5-16,0 0 1 0,20-4-2 0,13 1-1 15,5-1 1-15,15-4-4 0,12 5-3 0,13-4-17 0,1 0-24 16,19-1-38-16,0-3-42 0,18 0-48 0,15 0-69 15,12-4-133-15,20 0-101 0,6 1-61 0,22-7-28 0</inkml:trace>
  <inkml:trace contextRef="#ctx0" brushRef="#br0" timeOffset="92962.35">20142 9913 60 0,'-26'0'192'0,"6"-3"-57"15,1 3-60-15,6-4-58 0,-6 0-69 0,5-4-81 0,1 4-108 16</inkml:trace>
  <inkml:trace contextRef="#ctx0" brushRef="#br0" timeOffset="93399.75">16441 9414 189 0,'-20'-3'353'15,"7"-1"-113"-15,7 1-108 0,-7-1-62 0,6 1-32 0,1-1-15 16,6 0-2-16,0 0 0 0,-6 1 0 0,6 3 5 16,0-4 6-16,0 1 1 0,6 3 0 0,-6 0-4 0,0-5-2 15,6 5-7-15,1 0-2 0,6 0-4 0,-7-2-3 0,14 2-1 16,-1-4 2-16,1 4 1 0,6-4 0 0,1 0 0 16,11 4 1-16,8 0 2 0,0-3 2 0,12 3-1 0,0-4 1 15,14 4 2-15,7 0 2 0,6 0 2 0,12-4 4 16,1 4 0-16,19 0 3 0,1 0 3 0,12 0 0 0,0 0 0 15,13 0-1-15,1 4 0 0,12-4-1 0,-6 0-2 0,6 0-1 16,1 4-2-16,5-4 0 0,-12 3 0 0,0-3-3 16,0 4-4-16,-6 0-1 0,-14 0-4 0,-7-4-2 0,-5 2 1 15,-13 3-5-15,-8-2-1 0,-12-3-2 0,-14 4-1 16,-12-4-1-16,-6 3-1 0,-9-3-2 0,-11 0 0 0,-7 0 0 16,-6 4-1-16,-7-4 0 0,0 0-1 0,-7 0 0 0,-6 0 0 15,-6 4-3-15,-7-4-6 0,0 0-10 0,-7 4-13 16,-12-4-20-16,-1 7-28 0,-13-4-40 0,-5 1-70 15,-8-1-140-15,-6 6-64 0,-7-6-51 0</inkml:trace>
  <inkml:trace contextRef="#ctx0" brushRef="#br0" timeOffset="93712.18">16089 9921 124 0,'-19'3'440'0,"5"0"-95"16,1 1-154-16,13 1-94 0,0-2-48 0,0 0-27 16,13 1-9-16,7-4-2 0,6 4 1 0,1-4-2 0,17 0 4 15,3 0 4-15,11 0 1 0,7 0 1 0,13 0-3 16,6 0 1-16,8 3 2 0,13-3 3 0,12 0 0 0,7 4 3 16,13-4 1-16,11 4 2 0,10-4 2 0,12 4 1 0,6-1 0 15,-1 1 1-15,15-1 3 0,-2-3 2 0,1 4 2 16,6-1 4-16,0 1 0 0,1-4 0 0,-6 4 0 15,-1 0-4-15,-1-4-2 0,-12 3-2 0,-7-3-3 0,-12 4-4 16,-14-4-4-16,-12 3-5 0,-21-3-3 0,-13 0-4 0,-11 0-3 16,-14 0-3-16,-13-3-8 0,-14 3-15 0,-19 0-22 0,0-4-26 15,-19-3-37-15,-7 3-64 0,-13-7-122 0,-7 4-106 16,-19-4-73-16,-7-4-36 0</inkml:trace>
  <inkml:trace contextRef="#ctx0" brushRef="#br0" timeOffset="94274.54">16655 8803 107 0,'21'-7'446'0,"5"3"-130"0,0-3-134 0,-1 4-79 15,7-1-40-15,9-4-20 0,-9 5-8 0,1-1 0 0,-1 0-1 16,1 1-1-16,-7-2 2 0,-1 5-2 0,-6-3-4 16,2 3-4-16,-8 0-8 0,0-4-6 0,-6 4-3 0,-1 0-1 15,-6 4-1-15,-6-1 2 0,-7 2 5 0,-13 2 0 16,-8 3 2-16,-11 2 2 0,-21 2 0 0,-4 5-1 0,-21-1 0 16,-14 7-3-16,-13 2-2 0,-5-2-3 0,-14 4-2 0,0 0-1 15,-13 1-2-15,7 3 1 0,-7 0-2 0,7-1-2 16,-7 2 0-16,6-2 0 0,8 2 0 0,6-1-1 0,5 3-1 15,15-2 0-15,12-2 1 0,7 4 1 0,13-2 0 16,13 2 1-16,12 1 0 0,8-4 0 0,19 4 2 0,6-1-2 16,20-2 0-16,14 2 2 0,10 1 0 0,17-1 2 0,10 1-1 15,15 0 1-15,5-1-2 0,14 1 2 0,7-4 1 16,4 3-3-16,3 1-1 0,5-5-1 0,0 2-1 16,7-1 2-16,7-4 0 0,-2 0-2 0,2 1 2 0,-1-4 0 15,7-4 2-15,-7 3-1 0,0-3 2 0,-6-1-3 0,0-2-3 16,-6 4-12-16,-8-5-22 0,-6 0-48 0,-6-4-110 0,-13 1-122 15,-14-1-88-15,-12-6-54 0</inkml:trace>
  <inkml:trace contextRef="#ctx0" brushRef="#br0" timeOffset="95321.42">9638 8953 305 0,'-6'0'236'16,"0"0"-64"-16,6 0-47 0,-14 0-30 0,8 0-16 0,0 0-10 15,-8 0-5-15,1 0-4 0,0 0-5 0,0 0-7 16,1 0-6-16,-8 0-7 0,0 4-6 0,7 0-5 16,-13-1-5-16,6 1-4 0,-6-1-2 0,-7 4-2 0,8 5-2 15,-8-5 2-15,0 4-1 0,1 0 0 0,-1 4 0 0,1 0 0 16,-7-1-2-16,5 5 2 0,-4-2 0 0,-1 2 2 0,5-1 2 15,-10 4-1-15,12 1 2 0,-8-1 0 0,6 3 3 16,-4 1 0-16,6 3 0 0,6-4 0 0,-1 6 0 16,9-2 0-16,-2 3-1 0,6-3 0 0,1 4-1 0,1-4 0 15,12 5-2-15,-7-1 0 0,14-4-2 0,-1 1-1 0,7 2-1 16,0-2-1-16,14 2-2 0,-2-3 0 0,0 0 2 16,16 2-2-16,-2-6 0 0,-1 1 0 0,15-1-1 0,-8 1 0 15,7-4 1-15,7 0-1 0,0-3 1 0,-1-5 1 16,1 1 0-16,0-5 2 0,6 1 2 0,-6-3 0 0,-1 0 2 15,1-5 6-15,0-3 3 0,6 0 4 0,-7 0 4 0,8-8 5 16,-2 1 6-16,2-3 9 0,-2-2 6 0,2-3 8 16,6 1 9-16,-13-8 9 0,6 3 9 0,-7-2 8 0,-7-4 4 15,8-2 1-15,-12 2-2 0,-2-4-7 0,-6-4-10 16,0 3-9-16,-6-7-11 0,-7 5-8 0,0-9-12 0,-13 4-6 16,0-3-9-16,-6 0-4 0,-7-1-3 0,0 1-3 0,-15 4 0 15,-3-1-4-15,-8 0-2 0,0 4 1 0,-14 1 2 16,1 2-4-16,-12 1-2 0,-2-1-2 0,-5 5-3 0,-7 3-3 15,-7 1 0-15,-6-2-4 0,-7 5-3 0,-7 3-1 0,-5 4 0 16,-7 0-2-16,-1 4-7 0,-12 7-23 0,0 0-43 16,5 3-57-16,9 1-61 0,11 7-59 0,8 0-79 15,11 4-175-15,9-1-88 0,12 5-50 0,7-1 2 0</inkml:trace>
  <inkml:trace contextRef="#ctx0" brushRef="#br0" timeOffset="96445.9">9078 11180 153 0,'-7'0'277'0,"1"0"-65"0,-7 0-63 16,0 0-50-16,6 0-33 0,1 0-21 0,0 0-12 15,-2 0-5-15,1 0-4 0,2 0-3 0,-1 0-1 0,6 0-5 16,0 0 1-16,-9 0-3 0,9 0 0 0,0 0 0 0,0 0 1 16,-5 0 0-16,5 0 2 0,0 0 1 0,0 0 0 0,0 0 1 15,0 0 0-15,5 5 1 0,-5-5 1 0,9 0-1 16,-9 3 1-16,0-3 2 0,6 0 2 0,-1 4 1 16,2-4-1-16,7 2-3 0,-1-2 0 0,7 6 0 0,-1-6-4 15,-1 2 0-15,10-2-2 0,-2 4 3 0,0 0 0 0,6-4 2 16,6 4-1-16,-4-4-1 0,12 3 1 0,-7-3 0 15,6 4-3-15,7-4-1 0,1 4-2 0,5 0 1 0,1-4-2 16,0 2-2-16,6-2 0 0,0 5 0 0,0-5-1 16,6 0-1-16,1 3-1 0,0-3 0 0,6 0 0 0,0 4-1 15,1-4-1-15,6 0-2 0,-1 0-1 0,0 0 0 0,1 0 1 16,7 0-1-16,-8 0 0 0,-6 0 0 0,7 0 2 16,-6 0 0-16,-2 0 2 0,2-4 1 0,-8 4 2 15,1-3 1-15,-8-2 4 0,2 5 5 0,-13-2 1 0,-2-2 4 16,-5 0 2-16,-7 0 0 0,-6 1 0 0,-7-1 5 0,0 0 0 15,-13 0 0-15,0 2 0 0,-6-4-4 0,-1 0 0 0,-6-2-3 16,-6 5 0-16,-1-5-4 0,-6 2-3 0,-6 1-2 16,-7-2-3-16,-1 0-1 0,-5-4-2 0,-7 4-1 15,-1-1 1-15,0 0 0 0,3 2-2 0,-9-2 2 0,-1 1 0 16,-4-1 0-16,6 0 0 0,-7 6 2 0,-1-5-3 0,8 3-2 16,-1 0-1-16,1 0-2 0,-1 1-3 0,13-2 1 15,7 5-1-15,0-2 0 0,7-3-1 0,4 5 1 0,4 0-1 16,4 0 0-16,0 0 1 0,7 0-2 0,0 0 1 15,0 0-1-15,7 0 2 0,0 5-1 0,4-3 0 0,4-2 2 16,4 5 1-16,1-2 4 0,6 1 0 0,6 0 1 0,1 0-2 16,-1-1 2-16,7 1-2 0,1-2 0 0,5 3 1 15,1-2-4-15,-2 1 1 0,3 4-1 0,-8-5 0 0,14 5 1 16,-8-2 0-16,1-1-3 0,5 2 1 0,-5 4 1 16,-1-4-2-16,-5 4 0 0,-1-4 0 0,0 4 0 0,-7 0 0 15,-5 3 0-15,-7-2-1 0,-8-1 0 0,2 3 1 0,-14 2 2 16,0-2 0-16,-14 1 0 0,-5-5 2 0,-1 5 0 15,-12-1 3-15,-7 1 2 0,-7-3-1 0,-13 3 0 0,0-4-1 16,-7 3 0-16,-4-3-1 0,-8 1-1 0,-7-2-7 16,1 1-20-16,-1-1-29 0,-6 2-39 0,-1-1-47 0,14-3-71 15,-7 3-114-15,14-4-122 0,5 0-73 0,1 1-30 16</inkml:trace>
  <inkml:trace contextRef="#ctx0" brushRef="#br0" timeOffset="104163">9515 9602 121 0,'-7'0'133'0,"7"0"-20"0,0 0-21 0,-7-4-20 0,7 4-16 15,-6 0-17-15,6 0-9 0,0-4-8 0,-8 4-8 16,8 0 1-16,-5 0 2 0,5 0 0 0,0 0-1 0,-6 0 0 16,6-4 0-16,0 4 0 0,-7 0 3 0,7 0 1 15,0 0 3-15,-7 0 2 0,7-3 2 0,-6 3 3 0,6-4 1 16,0 4-1-16,-6-2 0 0,6 2-2 0,-7-5-2 0,7 5-2 16,0-3-2-16,-7 3-5 0,1-4-3 0,-1 4-2 15,7-5-2-15,-6 5-4 0,-1 0-1 0,1-3-5 0,-1 3 0 16,1 0-1-16,0 0 1 0,-2-3 0 0,2 3-1 15,-8 0 1-15,9 0-2 0,-2-4 2 0,1 4 0 0,-7 0 0 16,6 0 1-16,-6 0 0 0,7 0 2 0,-8 0 2 0,8 0 1 16,-7-4 0-16,7 4 0 0,-1 0 1 0,-1 0-1 15,3 0 0-15,-1 0-1 0,-8 0-1 0,8 0 0 16,-1 0-1-16,1 0 0 0,-1 0-1 0,1 0 0 0,-7 0-1 16,7 0-1-16,-2 0 1 0,-4 0-1 0,5 0 0 0,-6 0 0 15,7 0-1-15,-7 0 0 0,-2 0 2 0,4 0 1 0,-3 4-1 16,2-4 3-16,-2 0 1 0,1 0 0 0,1 0 1 15,-3 0-1-15,4 0 2 0,-3 0-1 0,1 0 1 0,0 0-2 16,0 0-1-16,1 0-1 0,-2 0 0 0,-5 0 0 16,5 0-3-16,2 0 0 0,-3 0 0 0,4 0-2 0,-9 4 0 15,7-4 2-15,-7 0-1 0,8 0-1 0,-3 3 2 16,-4-3 0-16,0 3-2 0,-1-3 3 0,8 5 0 0,-8-5 0 16,7 0-1-16,-7 4 1 0,13-4-1 0,-13 0 0 15,8 3 0-15,-1-3 0 0,0 0-1 0,1 0 0 0,-2 5 1 16,1-5 0-16,-1 0 0 0,2 2 0 0,-1-2 1 0,0 4-2 15,0-4 1-15,0 3 0 0,0-3 0 0,0 0 0 16,6 0 0-16,-5 4 0 0,-9-4 0 0,16 0 0 0,-10 0 0 16,10 0 0-16,-2 0 5 0,1 0 1 0,-1 0 1 15,0 0 3-15,7 0 2 0,-6 0 4 0,0 0 0 0,6 0 1 16,-7-4-4-16,7 4-3 0,-7 0-1 0,1 0-2 0,0 0-2 16,-1 0-3-16,7 0-2 0,-14 0 0 0,8 0 0 15,0 0 2-15,-1 0 0 0,0 0-1 0,7 0 1 0,-6 0 0 16,0 0-1-16,0 0-1 0,-1 0 0 0,0 0 0 0,1 0 0 15,-1 0 0-15,1 0-1 0,0 0 0 0,-2 0 1 16,-4-3 1-16,12 3-1 0,-6 0 0 0,-2 0 1 16,8 0-1-16,-6 0-1 0,6 0 1 0,-7 0 0 0,7 0 0 15,0 0 0-15,0 0 0 0,0 0-2 0,0 0 1 0,0 0 2 16,0-4 0-16,0 4 2 0,0 0-2 0,0 0 1 0,0 0-1 16,0 0 2-16,0 0-2 0,0 0 1 0,0 0-1 15,0 0-3-15,0 0 1 0,0 0 0 0,0 0-3 16,0 0-2-16,0 0-5 0,0 0-12 0,0 0-16 0,7 0-17 15,-7 0-22-15,6 4-34 0,-6-4-51 0,0 0-85 0,0 0-87 16,-6-4-48-16</inkml:trace>
  <inkml:trace contextRef="#ctx0" brushRef="#br0" timeOffset="104662.73">8368 9443 112 0,'-7'-3'320'0,"7"0"-93"0,0-1-85 15,0 0-62-15,0 4-34 0,7-3-16 0,-7 0-7 0,5-2-2 16,-5 5 0-16,0-4 3 0,8 1 1 0,-8-1-1 0,7 4 0 16,-7-3-3-16,0 3-3 0,5-4-2 0,-5 4-2 15,0-3-1-15,0 3 0 0,0 0-1 0,0 0 1 16,0 0-3-16,0 0 1 0,0-4-1 0,0 4-2 0,0 0-1 15,0 0-2-15,0 0 0 0,0 0-2 0,0 0 0 0,0 0-2 16,0 4 1-16,-5-4 3 0,5 0-2 0,-7 0 1 0,-1 3 0 16,-4-3 2-16,-1 4 1 0,0-1 0 0,-7 1 1 15,1-1-4-15,-7 1 2 0,0 1-1 0,6-2-1 16,1 0-1-16,-1 5-1 0,0-5 0 0,-5 0-1 0,5 6 1 16,0-6-1-16,1 4 0 0,-7-3-1 0,0 4 0 0,6-1 1 15,-6-3-1-15,-7 2 0 0,8 2 0 0,-1-1 0 16,6 1 0-16,-6-1 0 0,7-3 3 0,-1 3-2 0,6-4 1 15,2 1-2-15,-1 1 0 0,6-2 1 0,1 0-1 16,-1 1 0-16,7 0-1 0,0-1 1 0,0 0 0 0,0 2 2 16,7-1-1-16,-7-1-2 0,13 2 1 0,-7-3 0 0,7 5-1 15,1-3 0-15,5 0-2 0,0 4 0 0,8-4 2 16,-1 3 1-16,0-5-1 0,7 6-1 0,-1-4 1 0,0 4-1 16,7-5 1-16,0 4 0 0,1-3-1 0,5-1 2 15,-6 1 0-15,7 0 1 0,-7 0 0 0,7-1-1 0,-8-3 0 16,2 4 1-16,-1-4-1 0,-7 4 0 0,1-4-4 0,-6 3 0 15,-2-3-3-15,-5 3-4 0,0-3-4 0,-8 5-11 16,8-5-16-16,-1 4-22 0,1-4-32 0,0 0-74 0,-8 0-132 16,8 0-72-16</inkml:trace>
  <inkml:trace contextRef="#ctx0" brushRef="#br0" timeOffset="136483.54">8518 11932 233 0,'5'0'187'16,"2"0"-43"-16,0 0-34 0,0 0-20 0,-1 0-9 0,0-4-4 15,2 4-2-15,-2 0-2 0,-6 0-3 0,6 0-5 16,7-4-4-16,-6 4-4 0,-1 0-2 0,1-3-3 0,5 3-2 16,-4 0-3-16,-3 0-2 0,2 0-3 0,0-3-3 15,0 3-2-15,-1 0-5 0,-6 0-4 0,6 0-3 0,-6 0-1 16,0 0-3-16,7 0-1 0,-7 0-3 0,0 3 0 0,0-3 0 15,0 0 1-15,0 3 2 0,6 1 10 0,-6 0 6 16,7-1 5-16,0 5 11 0,-1 3 9 0,0-1 4 0,8 5 3 16,-8-3 1-16,0 5-11 0,7-2-4 0,-6 3-4 15,0 5-8-15,5-5-7 0,-4 4-3 0,4 3-5 0,2-3-4 16,-8 4-2-16,7 0-3 0,-7-1-6 0,14 1-4 0,-7-4 2 16,-1 3-5-16,2-3-2 0,-1 1-1 0,0-1-2 15,7 0 1-15,-8-4 0 0,8-4-1 0,-7 2-2 0,7-6 1 16,-8 2 5-16,8-2 13 0,-7-5 20 0,1 1 31 15,5-2 33-15,-6-4 30 0,7 0 24 0,-7-4 16 0,6-2 5 16,0-2-5-16,-5-4-13 0,5 1-27 0,7-3-32 0,-6-4-28 16,-7 3-24-16,6-3-14 0,1-5-13 0,6 2-6 15,-6-2-7-15,12-2-14 0,-6 0-26 0,7-4-61 16,6-6-86-16,7 3-85 0,12-8-96 0,7-4-141 0,7 1-119 16,6-9-83-16,-13 0-33 0,7-3 27 0</inkml:trace>
  <inkml:trace contextRef="#ctx0" brushRef="#br0" timeOffset="150042.7">12948 11767 49 0,'0'-4'390'16,"-7"4"-95"-16,7-4-105 0,0 1-77 0,7-2-41 16,-7 2-19-16,7 0-8 0,-1 0 1 0,1-2 3 0,0 2 3 15,-1-1 2-15,-6 0 1 0,6 0 0 0,-6 4-2 16,8-3-1-16,-8 3-5 0,0 0-1 0,0-4-2 0,0 4-2 15,0 0-2-15,0 0 0 0,0 0-1 0,0 0-2 16,0 0-2-16,0 0-4 0,0 0-3 0,0 0-1 0,0 0-5 16,6 0-2-16,-6 0 0 0,6 0 0 0,7 0 6 15,0 0 7-15,5 0 7 0,-3 0 6 0,11-3 7 0,0 3 7 16,7 0-2-16,-2 0 4 0,-3 0 2 0,10 0-3 0,-5 0-2 16,12 3-6-16,-5-3-6 0,-1 4-7 0,-1-1 2 15,8 1-11-15,-7 4-7 0,0-5-9 0,-5 5-2 0,-2-2-5 16,1 2-2-16,-7 0 0 0,-7-1-2 0,1 4 0 15,-8-3 2-15,-12 2 3 0,0 1 2 0,0 4 4 0,-12-4 1 16,-8 4 4-16,-6-1 2 0,-7-3 2 0,-6 4 3 0,0-4-1 16,-7 4 1-16,-6-4-1 0,-1 0 1 0,2 0-1 15,-1-1-2-15,0 2-3 0,0-5-4 0,-2 1-3 0,10-2-3 16,-8-2-1-16,6 3-4 0,7-3-3 0,-1 0-1 16,2-1-1-16,12 1-6 0,0-4-15 0,12 4-26 0,-5-4-34 15,11 0-31-15,3 0-28 0,5 0-26 0,13-4-24 16,-1 0-16-16,9 1-6 0,5 3 9 0,0-8 12 0,7 5 5 15,-1-5 0-15,7 2-19 0,-6-6-26 0,-2 5-36 0,3-4-40 16,-2 0-42-16</inkml:trace>
  <inkml:trace contextRef="#ctx0" brushRef="#br0" timeOffset="150277.01">13581 11785 178 0,'38'-14'340'0,"1"-1"-53"0,-5 1-68 0,5-2-66 16,-7 5-47-16,1 1-27 0,-1-2-16 0,-6 1-6 0,1 5-1 15,-9-2-1-15,2 4-2 0,-7 1-3 0,-6-1-7 0,6 0-4 16,-7 1-9-16,0 3-5 0,-6 0-7 0,8 0-4 15,-8 3-1-15,0 1 3 0,0 0 5 0,-8 3 3 0,-4 1 8 16,-1 2 6-16,-7 5 6 0,0-1 3 0,-6 1 2 16,1 3-2-16,5 1 1 0,0-1-2 0,1 4-1 0,6-3 0 15,6-2-1-15,1 6 2 0,6-5 1 0,6 1 5 0,7-1 3 16,7 0 7-16,6-3 5 0,0-1 6 0,7 1 3 16,12-5 3-16,-5 5 0 0,11-4-2 0,8-3-5 15,7 4-10-15,5-10-12 0,6 5-12 0,2-2-23 0,0-2-37 16,4-3-53-16,3 4-59 0,-1-4-56 0,-7-4-65 0,-6 4-109 15,-14-3-146-15,-5-5-79 0,-21 4-25 0,-5 2 2 16</inkml:trace>
  <inkml:trace contextRef="#ctx0" brushRef="#br0" timeOffset="151355.03">3878 13268 137 0,'6'0'243'16,"-6"4"-46"-16,8-4-46 0,-8 0-33 0,0 0-26 0,6 0-14 15,0 0-10-15,-6-4-5 0,14 4-1 0,-8 0 0 16,0-2 4-16,1 2 1 0,6-5 2 0,-7 5 0 15,1-3 1-15,-1 3-2 0,0-4-3 0,8 4-4 0,-8 0-6 16,-6-3-8-16,7 3-5 0,0 0-6 0,-1 0-4 0,1 0-2 16,5 0-3-16,-4 0 3 0,4 3 1 0,0 1 8 0,2 4 5 15,-1-2 12-15,1 5 14 0,4 1 16 0,-4 2 17 16,5 5 9-16,-5-1 13 0,-2 8 8 0,1-1 8 16,0 4 2-16,1 0-7 0,-8 7-9 0,1-2-10 0,-1 7-11 15,0-5-13-15,1 1-14 0,-7 3-13 0,13 0-13 0,-7-3-7 16,2 0-7-16,4-1-8 0,-5 1-4 0,6-3-10 0,-1-2 0 15,9-3-1-15,-9-3-2 0,8 0-5 0,-7-5-2 16,0 2-1-16,0-9-2 0,-7 4 4 0,7-7-2 16,-6 0-3-16,-1 0-2 0,-6-3-3 0,14-4-5 0,-8 3-9 15,-6-7-21-15,0 3-34 0,0-6-42 0,0-1-52 0,-6 1-54 16,6-9-42-16,0 1-35 0,0-4-32 0,0-2-25 16,0-5-34-16,0-1-51 0,-14-2-70 0,8-5-10 0</inkml:trace>
  <inkml:trace contextRef="#ctx0" brushRef="#br0" timeOffset="151682.97">4197 13203 99 0,'-25'-4'454'0,"-2"1"-104"0,1 0-126 0,0-2-86 16,7 5-50-16,-7-4-21 0,12 1-4 0,-5 3 2 0,6 0 6 15,6 0 6-15,-5-5 4 0,4 5-9 0,8 0-1 16,8 0-8-16,-2 0-9 0,0 0-9 0,8 0-6 16,5 0-3-16,1 0 2 0,12-2 6 0,7 2 4 0,7-4 6 15,5 4 8-15,8-4 5 0,6 4 4 0,1-4-1 0,12 1 0 16,-6 3 0-16,6-4-1 0,1 0 1 0,4 0-6 16,-4-3 0-16,0 7-3 0,-3-7-3 0,-2 4-3 0,-3-1-5 15,-6 0-7-15,0 0-17 0,-6 4 0 0,-13-3-6 16,-1-1-4-16,-6 4-5 0,-6-3-5 0,-8 3-8 0,-5 0-13 15,0 0-12-15,-7 0-31 0,-7 0-31 0,-6 3-30 0,0 1-31 16,-12-1-27-16,-2 5-24 0,-11-1-26 0,-8 5-22 16,0-6-48-16,-6 5-86 0,-6 1-70 0,-8 2-38 0</inkml:trace>
  <inkml:trace contextRef="#ctx0" brushRef="#br0" timeOffset="151886.01">3963 13621 425 0,'-13'8'463'16,"0"-6"-128"-16,6 2-127 0,7-4-77 0,0 4-42 16,0-4-22-16,7 4-4 0,6-4 5 0,0 0 11 0,7 0 7 15,12 0 6-15,1-4 0 0,12 4-1 0,1-4-2 0,12 0-6 16,1 2-9-16,6-3-12 0,0 2-9 0,6-1-14 16,2-1-15-16,-2-1-28 0,1 2-39 0,6 0-39 0,-6-3-40 15,0 3-45-15,-1-3-64 0,1 3-100 0,-6-3-118 16,-1 4-54-16,0-1-14 0</inkml:trace>
  <inkml:trace contextRef="#ctx0" brushRef="#br0" timeOffset="152276.54">5351 14064 367 0,'-26'3'442'0,"0"-3"-122"15,6 4-115-15,7-4-76 0,1 0-39 0,-2 0-19 0,8 0-7 16,-1 0 0-16,7 0-2 0,0 0 0 0,0 0-4 16,7 0-6-16,-1 0-9 0,8 0-7 0,-2 0-4 0,8 0-6 15,-1 0-2-15,1 0-1 0,6 0 0 0,0 4 3 16,-2-4 0-16,11 4-3 0,-2-1-1 0,-1 1-1 0,1 3 0 15,-1-4-2-15,1 6-3 0,-7-3-2 0,0 2 0 0,-1 3-1 16,-11 0 3-16,-2-1 5 0,-12 5 2 0,0-1 4 16,-12 1 5-16,-2-1 9 0,-11 6 7 0,-1-6 7 0,-7 5 4 15,-7-5 1-15,2 4 0 0,-7-3 4 0,-3 0 1 16,-3-4-4-16,0-1-7 0,-2 6-4 0,1-10-6 0,-2 6-5 16,4-5-6-16,4 0-7 0,-6 1-8 0,13-5-5 0,0 5-5 15,6-5-15-15,7 2-24 0,13-5-34 0,0 0-40 16,13 0-39-16,6 0-37 0,14-5-38 0,6 2-40 0,7-5-50 15,6 1-65-15,7-4-103 0,6 0-37 0,0 0-5 16</inkml:trace>
  <inkml:trace contextRef="#ctx0" brushRef="#br0" timeOffset="152542.12">6257 14096 87 0,'6'-3'478'0,"-6"-1"-80"15,0 1-117-15,-6 3-101 0,-1 0-61 0,0 0-32 0,-13 3-14 16,2 1-5-16,-9 3-1 0,1 1 1 0,0 3 0 16,0-5 1-16,0 10-3 0,0-6 0 0,0 5-6 0,0-1-1 15,6 1-4-15,1 4 0 0,-1-4-2 0,0 2 5 16,1-1 9-16,6 2 1 0,0-4 4 0,0 5-1 0,6-4 2 16,1-5 0-16,0 5 0 0,6-1-7 0,0-2-14 15,6-1-7-15,0 0-8 0,1-4-7 0,12 5-7 0,1-6-7 16,6 2-7-16,7-1-7 0,6 1-16 0,6-6-32 0,7 4-36 15,1-6-39-15,12 2-38 0,-1-2-35 0,9 0-37 0,-1 0-48 16,-1-2-79-16,7 2-118 0,-6-6-44 0,0 4-10 16</inkml:trace>
  <inkml:trace contextRef="#ctx0" brushRef="#br0" timeOffset="152885.81">7482 14159 116 0,'0'0'420'0,"0"0"-76"0,0 0-91 0,6 0-77 0,-6 0-50 15,0-4-33-15,6 4-17 0,-6 0-10 0,8-4-7 16,-2 4-3-16,6 0-5 0,2 0-1 0,5-3-3 0,7 3 0 15,0 0 1-15,7 0 4 0,-1-4 8 0,7 4 3 0,7-3 6 16,-1 3 5-16,8-4 6 0,5 4 5 0,1-3 1 16,0 3 1-16,6 0-2 0,-7-4-5 0,1 4-9 0,0 0-9 15,0 0-9-15,-7-5-12 0,-7 5-11 0,8 0-9 16,-9 0-8-16,-3 0-4 0,-3-3-5 0,1 3-6 0,0 0-13 16,1 0-26-16,-15 0-30 0,9 0-38 0,-8 0-35 0,-7 0-35 15,7 0-34-15,-6 0-41 0,-1 0-62 0,-6 0-84 16,-6-3-71-16,-14 3-30 0</inkml:trace>
  <inkml:trace contextRef="#ctx0" brushRef="#br0" timeOffset="153073.24">7866 14265 40 0,'-13'4'449'16,"6"-1"-89"-16,7 1-120 0,0 0-90 0,7-4-57 15,6 4-27-15,6-4-14 0,7 0-6 0,1 0-6 0,12 0-4 16,0 0-9-16,13-4-3 0,-6 4-5 0,13 0-6 0,-1-4-3 15,1 0-3-15,6 4-1 0,0-3-1 0,0-1 0 0,-6-3-1 16,6 3-1-16,0 1 0 0,-7-2-3 0,1 2-6 16,0 0-13-16,-7-1-23 0,-7 0-37 0,8 1-69 15,-14-1-129-15,-7-4-94 0,-7 0-63 0</inkml:trace>
  <inkml:trace contextRef="#ctx0" brushRef="#br0" timeOffset="154572.97">10029 13877 118 0,'-13'0'335'0,"0"0"-67"0,-7 0-72 0,8 0-64 15,5 0-40-15,-6 3-21 0,7-3-11 0,-1 0-3 0,1 0 0 16,-1 0-3-16,7 0 0 0,0 0-2 0,0 0-7 0,0 0-5 16,7 0-5-16,6 0 0 0,-1 0-8 0,8 4 3 0,6-4 4 15,7 0 3-15,6 0 3 0,0 0 2 0,13 4 1 16,6-4-2-16,-5 0 2 0,12 0-3 0,0-4-4 16,7 4-5-16,0 0-2 0,-2-4-3 0,9 4 1 0,0 0 3 15,-1-3 1-15,-7 3-1 0,-5 0 1 0,-1 0 0 0,-6-4-2 16,-8 4-2-16,-6 0-2 0,1 0-8 0,-12 0-3 15,-9 0-3-15,-5 0-4 0,0 0-2 0,-7 0 0 0,-7 0-3 16,7 0-1-16,-13 0-1 0,7 0-7 0,-7 0-14 16,0 0-17-16,0 0-23 0,0 0-25 0,6 0-26 0,-6 0-31 15,0 0-40-15,6 0-63 0,8-4-106 0,-8 1-84 0,7 0-36 16</inkml:trace>
  <inkml:trace contextRef="#ctx0" brushRef="#br0" timeOffset="155104.01">12753 13591 290 0,'0'-8'489'15,"7"5"-103"-15,-7 3-149 0,0-4-106 0,6 1-58 0,-6 3-31 16,6 0-16-16,-6 0-6 0,0 3 5 0,0 1 0 15,0-1 2-15,0 5 0 0,0-1 0 0,0 1 3 0,0 7 2 16,0-1 3-16,-6 1-5 0,0 3 4 0,-1 1 3 16,-12-2 5-16,6 6 1 0,-8-2 2 0,-4 2-1 0,-1-1-3 15,-1 0-4-15,-6 3-1 0,-5-2-3 0,-1-2-3 0,-7 1 0 16,1 1-1-16,-1-2 1 0,0-2 6 0,1-1 6 16,6 0 7-16,-8 0 7 0,3-7 12 0,5 5 11 0,-7-7 8 15,7 3 7-15,6-1 5 0,-7-4 6 0,8-3 7 16,6-1 2-16,1 1-2 0,5 1-9 0,-6-5-7 0,6 0-5 15,7-5-8-15,1 1-7 0,4 1-5 0,2-1-9 0,0-3-8 16,-1 0-4-16,7-4-4 0,-6-1-8 0,6 2-5 16,6-5-6-16,-6 1-10 0,7-1-4 0,-1 1 8 0,8-5-8 15,-2 4-2-15,1-3-4 0,0 3-2 0,0-2 0 16,7 1 0-16,-8 1-1 0,8 0-13 0,0 5 3 0,6-1 2 16,-7 0 0-16,14 4-1 0,-7 0 2 0,0 3-3 0,7 0 2 15,5 0 2-15,2 4 0 0,-1 4 2 0,6 0 0 16,1 3 0-16,0 0-1 0,0 4 1 0,-8 0-2 15,9 3-1-15,-9 1 2 0,1 4-2 0,-6-1 1 0,-1 1 1 16,-6 2 1-16,1-2-1 0,-1 3 0 0,-1 0 1 0,-4-1-3 16,4 1 2-16,-5-3-1 0,0 3-1 0,-1-4-3 0,-6 1-2 15,6-1-3-15,1-3-7 0,0 2-9 0,-7-5-15 16,7 3-24-16,-9-5-42 0,9-2-50 0,0-1-55 16,0 1-50-16,0-2-45 0,-1-1-58 0,12-5-88 0,-4 0-131 15,13-5-26-15,-7-1 7 0</inkml:trace>
  <inkml:trace contextRef="#ctx0" brushRef="#br0" timeOffset="155807.1">13437 13658 468 0,'-6'-8'434'0,"-2"4"-118"0,2 1-116 0,0-1-79 16,6 4-49-16,0 0-24 0,0 0-9 0,0 0-1 0,6 4 9 15,-6-1 6-15,6 5 9 0,2-2 14 0,4 6 11 0,-4-1 11 16,4 3 11-16,1 5 4 0,0-2 4 0,6 2 9 16,-5 8 7-16,6-6-1 0,-9 4-1 0,10 1-5 15,-8 0-8-15,7-1-9 0,-1 2-15 0,1-2-17 0,0 0-16 16,-1 1-11-16,0 3-10 0,1-4-11 0,-1 2-10 0,1-5-3 15,-7 4-3-15,7-9-3 0,-8 5-3 0,2-3-2 16,-8-2-3-16,0 3 1 0,1-6 0 0,-7-3-1 0,7 4-1 16,-7-8 2-16,0 1 4 0,0-1 7 0,0-4 8 15,-7 2 12-15,7-3 8 0,0-2 11 0,-7 0 9 0,7 0-1 16,-6-2 0-16,0-3-4 0,-1-2-8 0,-6 0-7 0,7-1-9 16,-8 1-10-16,8-7-8 0,-7 3 1 0,0-4-4 15,6-1-3-15,-5 2 1 0,-2-3-3 0,8-2-1 0,-1 1 0 16,1-4 0-16,-7-1 0 0,6-2-1 0,1 4 0 15,6-6 0-15,0 5 0 0,0-4 1 0,0 1-2 0,6-4-1 16,1 4-1-16,6-5 1 0,-7 4 2 0,7 1-2 0,7-1 1 16,-7 4 2-16,6 0-1 0,1 0-3 0,-1 3 2 15,7 2-3-15,-6 2-1 0,-1 1-1 0,7 2 0 16,1 5-4-16,-1-1 2 0,-6 6 0 0,6-3 0 0,-7 5 1 0,1 0 1 16,6 0-1-16,-7 5 1 0,-6 1 1 0,0 2-3 15,1-1 0-15,-8 3-2 0,0 2 1 0,-6-1-1 0,0 0 0 16,0-1 1-16,-12 5-1 0,-8-1-2 0,7 1 4 15,-13 1-1-15,0-5-11 0,-7 3 4 0,1-3 4 0,-1 4 2 16,1-5 1-16,6-2-1 0,-1 3 0 0,7-4 3 16,1 5 10-16,6-6-4 0,-7 2-4 0,7-1 0 0,1 1 0 15,5 0 0-15,0-2 1 0,7-3-1 0,0 5 0 0,0 0 0 16,7-1-1-16,0 0 2 0,5 0-1 0,1 5 0 16,7-5 0-16,-7 3-2 0,6-1 0 0,1-3 0 0,7 5 1 15,-1-3-1-15,-1-1-2 0,1 0 0 0,0 0 0 0,7 1 1 16,-7 0-2-16,6-2-6 0,1-1-3 0,0 2-3 15,-1-4-5-15,0 1-18 0,2 4-27 0,5-5-38 0,-7 1-49 16,1-1-43-16,6 1-43 0,-7-1-39 0,0 1-31 16,1 1-32-16,7-2-37 0,-7 0-62 0,-1-3-71 0,-6 4-26 15,0 0 6-15</inkml:trace>
  <inkml:trace contextRef="#ctx0" brushRef="#br0" timeOffset="156135.1">14590 14221 392 0,'-12'-4'531'0,"4"1"-99"0,2-2-139 16,-1 3-98-16,7-2-53 0,7 1-27 0,-1-2-10 16,2 2-6-16,4-1-2 0,2 0-4 0,5 0-10 0,7 4-10 15,0 0-12-15,7-2-12 0,-1 4-10 0,1-2-6 0,6 4-5 16,-7 0-1-16,2 3 3 0,4 1 2 0,-11-2 8 15,-1 6 0-15,-7 3 4 0,1-5 1 0,-14 6-1 0,-1-2-2 16,-5 4-4-16,-5-3-3 0,-1 0-7 0,-14 3 5 16,1-3 0-16,-7 0 0 0,-1 3 0 0,-5-4 1 0,-1-3-1 15,1 4 2-15,-1-4-4 0,-6-3-5 0,6 0-6 0,1-2-4 16,5 1-6-16,-5-3-8 0,13 0-20 0,-1 0-38 16,6-4-46-16,1 3-49 0,13-6-44 0,0 3-40 15,0-4-36-15,13 0-32 0,7-4-32 0,7 1-35 0,-1-1-44 16,-1-2-48-16,9-1-12 0</inkml:trace>
  <inkml:trace contextRef="#ctx0" brushRef="#br0" timeOffset="156400.79">15301 14170 101 0,'0'-4'498'0,"0"1"-73"0,0 3-121 0,0-4-108 0,0 4-71 15,0 0-38-15,0 0-20 0,0 0-6 0,-7 4 3 16,7-1 2-16,-6 4 3 0,-2 0 3 0,3 1-1 0,-2-1-4 15,-1 1-4-15,3 3-4 0,-1 0-6 0,6 0-1 16,-6-1-1-16,-2 2-1 0,8-1-3 0,-6 0 2 0,6 0 0 16,0-1-2-16,0 2-2 0,0-1-4 0,0 0-3 0,6-4-4 15,-6 4-2-15,14-3-4 0,-8-2-5 0,7 2-5 16,-1 0-4-16,9-1-3 0,-2 0-1 0,7-3-3 0,7-1-5 16,-2 5-11-16,-3-5-22 0,10-3-28 0,2 0-32 15,-1 0-34-15,0-3-33 0,7 3-35 0,-1-4-43 0,1 0-65 16,-1 1-98-16,-6-8-73 0,1 4-33 0,-8-1-5 0</inkml:trace>
  <inkml:trace contextRef="#ctx0" brushRef="#br0" timeOffset="157150.41">15829 13609 367 0,'-7'-7'389'0,"-6"3"-108"16,6 1-101-16,1-1-72 0,0 0-38 0,6 0-20 0,-7 1-9 15,7 3-6-15,0-4-2 0,0 4-7 0,0 0-4 0,0 0-2 16,0 0-5-16,0 0-7 0,7 0-2 0,-7 0-2 16,0 0-1-16,0 0 2 0,0 0 3 0,0 0 0 0,0 0 5 15,-7 0 6-15,7 0 2 0,-7 0 4 0,7 0 4 16,0 0 4-16,-6 0-1 0,6 0 1 0,0 0 0 0,0 4-2 16,0-4-2-16,0 0-3 0,0 0-4 0,0 0-3 0,0 3-1 15,0-3-2-15,0 0-2 0,0 0-1 0,0 4 1 16,0-4 2-16,0 0 2 0,0 0 3 0,0 0 3 0,0 0 1 15,0 0 3-15,0 4 1 0,0-4 1 0,0 0 1 16,0 0 0-16,0 4-3 0,0-4-2 0,0 0-2 16,6 3-3-16,-6-3 0 0,0 4 0 0,7 0 0 0,-7-4 5 0,7 3 1 15,-7 0 3-15,6 2 1 0,-6-1 2 0,0-4 3 16,6 3 1-16,-6 2 1 0,7-3 0 0,-1-2 2 16,1 4-1-16,-7 0-1 0,7 0-3 0,-1-1-3 0,0-3-1 15,2 4-7-15,-2 0-5 0,0 0-6 0,0-2-3 0,8 3 0 16,-8-2-2-16,1 1 1 0,5 3-1 0,-5 1 1 0,6-1 2 15,1 0 1-15,-2 0 1 0,1 1 2 0,1 3 1 16,-2 0 1-16,8-1-1 0,-7 6 3 0,13-5-4 16,-6 3-2-16,6 5-1 0,0-5-4 0,-1 1-3 0,1 2-5 15,7-2 0-15,-7 0-1 0,7 1 1 0,-7-2 1 0,7 1 0 16,-7-1-1-16,0-3 0 0,-7 0 3 0,0-1-3 16,8 2-1-16,-7-5 0 0,-1 0 0 0,-6 1-1 0,6-4 2 15,-6 4 0-15,-6-6 0 0,5-2 4 0,2 4 1 16,-7-1 4-16,-1-3 7 0,8 0 13 0,-8-3 14 0,7-1 15 15,0 2 17-15,-7-6 15 0,1 0 14 0,6-3 8 0,-6 1 0 16,-7-5-4-16,5 0-7 0,2-7-9 0,1-1-14 16,-2 2-9-16,-6-9-13 0,6 1-9 0,0-4-5 0,1 1-5 15,-7-9-8-15,7 1-3 0,-1-4-6 0,7 0-3 16,-6 0-4-16,0 3-3 0,-1-7-2 0,6 9-1 0,-4-2-1 16,4 2-2-16,0 1-1 0,3 9-1 0,-3 0-1 0,2 7-6 15,-2 0-9-15,8 3-11 0,-2 5-14 0,17-1-17 16,3 7-37-16,0 1-66 0,9 0-72 0,-1 7-66 15,0 4-57-15,-1-1-63 0,-6 2-100 0,-1 1-119 0,-4 2-53 16,-8 3 17-16</inkml:trace>
  <inkml:trace contextRef="#ctx0" brushRef="#br0" timeOffset="157619.04">16936 14052 421 0,'-6'-2'412'0,"-1"2"-102"0,7-4-100 16,7 0-72-16,-1 4-39 0,1-8-24 0,6 8-11 0,-1-4-7 16,15-3-2-16,-8 7-4 0,14-2-4 0,0-3-5 15,-1 5-8-15,7 0-8 0,-6 0-8 0,6 5-1 16,0-3-4-16,0 2-1 0,-7 3 0 0,2 1 0 0,-2 0 1 15,1 1 2-15,-14 3 2 0,1 3-2 0,-8-1 2 0,-12 1 1 16,0 0 4-16,-6-1 3 0,-13 5 3 0,-1-4 3 0,-6 2 2 16,-13-3 0-16,-1 6 1 0,1-6-2 0,-7 1-2 15,-5-1-3-15,-1-2-4 0,0-2-3 0,0 1-1 16,6-3-4-16,7-1-2 0,-6 1-4 0,10-6-2 0,11 3-10 16,-2-2-18-16,6-3-27 0,14 4-30 0,-1-4-33 0,7-4-40 15,13 4-54-15,13-8-87 0,7 2-125 0,-2-2-73 16,9-3-19-16</inkml:trace>
  <inkml:trace contextRef="#ctx0" brushRef="#br0" timeOffset="157869.06">17874 13961 251 0,'-12'-3'497'15,"5"-1"-89"-15,-6 0-141 0,6 4-108 0,-5 0-63 16,-8 4-29-16,7 0-14 0,0-1-3 0,-7 5 1 0,7 2 6 15,1 1 3-15,-2 4-1 0,8 1 1 0,6-3-4 0,0 3 3 16,0-2 2-16,6 4 5 0,8-4 5 0,11 1 2 16,1-1 6-16,7 2 6 0,-1 2 0 0,14-7-6 0,-1 3-8 15,8-3-10-15,5 1-13 0,7-5-10 0,0 0-18 0,14 1-26 16,6-5-41-16,0 1-51 0,6-4-50 0,0 0-57 16,1 0-102-16,-9-4-175 0,2-3-87 0,-6-1-29 0,-8 0 4 15</inkml:trace>
  <inkml:trace contextRef="#ctx0" brushRef="#br0" timeOffset="158618.84">3077 12514 218 0,'-6'-3'502'15,"-8"3"-64"-15,8-5-158 0,-7 5-124 0,6-2-71 0,1 2-42 16,-1 0-19-16,1 0-11 0,-8 2-3 0,2-2-3 16,-2 8 0-16,-11-1 4 0,5 1 5 0,-13 6 2 15,1 2 6-15,-9 5 4 0,3 1 5 0,0 3 11 0,-1 5 8 16,-7 7 13-16,1-1 7 0,-2 9 5 0,2 1 6 0,-1 6 9 15,1 3 2-15,-7 7 0 0,6 1-6 0,0 6-8 0,0 2-5 16,1 2 1-16,6 4 0 0,13-2 0 0,0 7 3 0,12-2-1 16,8 0 3-16,12-2 1 0,8-1-1 0,19 0-4 0,5-4-9 15,21 0-10-15,6-3-9 0,20-5-6 0,20-2-5 16,11-5-7-16,22-2-7 0,11-5-6 0,34-3-16 0,12-9-25 16,33 2-43-16,20-8-55 0,26-4-56 0,19-4-54 15,20-5-51-15,25-6-65 0,15-3-110 0,11-4-100 0,14-3-36 16,0 0-2-16</inkml:trace>
  <inkml:trace contextRef="#ctx0" brushRef="#br0" timeOffset="159368.63">17965 12500 21 0,'-32'-8'462'0,"6"8"-77"0,7-3-126 0,5-1-106 0,2 0-61 16,12 4-37-16,0-4-19 0,0 2-10 0,12 2-6 0,8 0-1 15,6 0 1-15,7 0 3 0,-1 0 1 0,13 2 2 0,8 2 2 16,-1 0 2-16,7 3 3 0,12 5 2 0,-6-2 3 15,8 5 4-15,4 6 7 0,8 2 3 0,6 2 6 0,13 4 7 16,-5 8 1-16,11 8 7 0,-5 1 3 0,-1 6-3 0,-7 7-2 16,-6 7-5-16,-6-1-8 0,-12 10-10 0,-15 0-8 15,-19 0-12-15,-13 5-9 0,-19 0-7 0,-14 4-7 16,-25 1-6-16,-14-5-11 0,-26 5-12 0,-13-5-15 0,-18 1-20 16,-15-4-22-16,-13-1-25 0,-12 2-27 0,-14-6-39 0,-18-1-77 15,-15-6-152-15,2-6-71 0,-14-4-34 0</inkml:trace>
  <inkml:trace contextRef="#ctx0" brushRef="#br0" timeOffset="162977.16">6485 13445 135 0,'0'0'348'0,"-7"3"-89"16,7-3-87-16,7 4-60 0,-7-4-35 0,6 0-21 0,7 0-11 16,-1-4-6-16,3 1-1 0,4-1-1 0,-6 0 0 15,6 0-4-15,7 1 1 0,-6-4-5 0,6 2-4 0,1-1-2 16,-2-2 3-16,-5 1 0 0,6-1 2 0,-1 1 4 0,-5 0 0 15,0 0 7-15,-8-1 8 0,2 1 5 0,-1 4 7 16,-6-4 3-16,-1 3 3 0,-6-1 1 0,-6-1-5 0,-1 2-6 16,-6 0-6-16,-1 0-10 0,-4 0-9 0,-9 4-9 15,-5 0-7-15,-1 0-6 0,-5 4-1 0,-9 0-3 0,9 4-1 16,-8-2-2-16,0 6-1 0,0-1 0 0,8 4 1 0,-1 0 0 16,6-1 0-16,-1 3 0 0,9 2 1 0,-7 3 1 15,12 0 1-15,0-3-3 0,8 3 0 0,5 0 0 0,0 0-1 16,7-1 0-16,0 4 0 0,14-6 1 0,-2 4-1 15,2-2 0-15,5-2 0 0,6-1 0 0,-5-3-1 0,13 3-1 16,0-4 0-16,-1-2-3 0,7-2 3 0,7 2-1 0,-1-5 0 16,1 1-4-16,0-1-7 0,5-4-9 0,2-3-15 15,-8 0-14-15,8 0-19 0,-1-3-18 0,-7-1-23 16,2 1-28-16,-2-9-42 0,1 1-72 0,-14 1-115 0,7-9-67 16,-14 5-24-16</inkml:trace>
  <inkml:trace contextRef="#ctx0" brushRef="#br0" timeOffset="163258.34">6589 13030 450 0,'-20'-11'508'0,"1"1"-132"0,5-2-141 16,9 5-85-16,-3-3-48 0,8-2-22 0,8 1-14 15,4 0-4-15,1 1-8 0,0-1-7 0,7-5-5 16,-1 6-7-16,7-1-3 0,-6-1-7 0,7 5-2 0,-9-3-3 15,2 2 0-15,-1 1 3 0,-5-1 0 0,-2 2 0 0,1 2 1 16,-6-1-1-16,6 2-1 0,-13 3-2 0,7 0-6 0,0-3-5 16,-7 3-3-16,0 3-3 0,6-3-2 0,-6 3-1 15,6 2-1-15,-6 2-1 0,6 0 0 0,2 4 2 16,4 0 0-16,8 0 0 0,-7 4-1 0,12 0-12 0,2-1-16 16,0 5-24-16,10-1-26 0,10 4-29 0,-1-4-37 0,6 0-59 15,-1 4-126-15,14-1-90 0,-12-1-53 0,-1 6-27 16</inkml:trace>
  <inkml:trace contextRef="#ctx0" brushRef="#br0" timeOffset="163523.94">7247 13716 366 0,'-8'-12'474'0,"8"5"-134"16,0 0-136-16,8 0-90 0,-2-1-48 0,8 5-24 0,6-1-12 16,-8 1-7-16,8-2-1 0,-1 5-4 0,1 0-4 15,0 5-2-15,5-2-1 0,-5 4-4 0,0 1 0 16,5-1 0-16,-5 4-2 0,-6 0-2 0,-2 0 1 0,-6 4-2 16,1-1 0-16,-7-2-1 0,0 3 0 0,0-1-1 0,-7 1-1 15,1-1-5-15,-6-3-5 0,4 4-8 0,-4-5-11 0,5-2-13 16,-6 3-19-16,6-4-28 0,1-3-51 0,0 4-84 15,-1-8-124-15,7 0-57 0</inkml:trace>
  <inkml:trace contextRef="#ctx0" brushRef="#br0" timeOffset="163758.43">8009 13569 470 0,'0'0'441'0,"0"-3"-136"0,0-1-123 0,-6 4-78 15,-1 0-43-15,-6 4-22 0,-6-4-8 0,-1 3-5 0,-6 4 2 16,7 4 0-16,-7-3 1 0,-1 3-1 0,8 4-2 0,0-1-3 16,-1-3-3-16,7 3-1 0,0 1-3 0,6 0 0 15,1-1-1-15,6 1 0 0,6-4-1 0,1 4-1 16,12-4 0-16,-6 0-2 0,13 1-3 0,0-2 0 0,13 1-3 16,1 0-9-16,12-4-14 0,6 0-18 0,1-3-24 0,12 0-31 15,8 0-58-15,-1-1-115 0,0-3-101 0,7-3-65 16,0 3-38-16</inkml:trace>
  <inkml:trace contextRef="#ctx0" brushRef="#br0" timeOffset="165023.65">18871 13569 215 0,'-12'-3'314'0,"4"3"-62"0,-4 0-67 16,-1 0-59-16,0 0-41 0,0 3-21 0,-1-3-11 0,2 4-6 16,-2-1-7-16,7-3-3 0,-5 4-5 0,12-1-2 0,-7 1-1 15,7-4-3-15,7 4-2 0,0 0-3 0,5-4 2 16,2 3 0-16,-2-3 1 0,15 4 0 0,-7-4 1 15,11 0 0-15,3 0 1 0,-2-4-2 0,1 1 2 0,5-1 4 16,-4 0 4-16,-2-3 4 0,1 3 1 0,-7-3 5 0,-1 4 7 16,2-5 6-16,-8 1 8 0,-6 0 3 0,1 0-1 15,-8 3-1-15,-1-4-3 0,-5 1-1 0,0-1-5 0,-5 1-6 16,-1 0-10-16,-8 0-8 0,-5 3-8 0,-7 0-5 16,0 0-2-16,-8 1-6 0,-4 3-5 0,-8 3-4 0,0 1-1 15,-5 0-1-15,-9 2-1 0,9 3 0 0,-9 1 0 0,-4 2 0 16,5 3 1-16,1-1-1 0,-2 1 1 0,9 2-1 15,5 2 0-15,1 0 0 0,13-1-2 0,-2 1 1 0,9-2-1 16,-2 5 1-16,14-3-1 0,1-2 0 0,5 6 0 16,7-4 1-16,0-1 1 0,7 4 0 0,12-4-2 0,0 3 0 15,8-2 2-15,11 0-2 0,2-2 2 0,12-1-1 0,0 2-1 16,13-3 1-16,-1-1 2 0,16 1-1 0,-3-4 0 16,7-4 1-16,8 1 1 0,7 0-1 0,-8-6-2 0,7-2-12 15,-1 4-13-15,-6-8-19 0,1 4-23 0,-7-2-25 0,-1-3-24 16,0-2-24-16,-11-1-25 0,-2 1-33 0,0-3-54 15,-12-5-111-15,0-4-56 0,-13 1-37 0</inkml:trace>
  <inkml:trace contextRef="#ctx0" brushRef="#br0" timeOffset="165382.84">18637 13104 21 0,'-26'-3'477'0,"13"-5"-23"16,-7 4-153-16,7-3-130 0,7 3-75 0,0-2-35 16,-2-3-18-16,8 1-7 0,0-1 4 0,8-3-3 0,-2-3 2 15,0 5-1-15,1-5-1 0,6 1-4 0,0-1-2 16,0 1-4-16,6-5-7 0,-5 4 0 0,5 1-1 0,-6-1 4 15,0 0 5-15,1 1 1 0,-2 2 0 0,1 5-2 0,-7-3 4 16,1 1 5-16,-7 3 2 0,7 2-4 0,-7 0-3 16,0 1-3-16,0 3-2 0,0-4-1 0,0 4-6 0,0 4-7 15,0-1-5-15,-7 1-3 0,7 3-4 0,0 1-1 0,-7 2 0 16,7 1 1-16,7 1 0 0,0 2-4 0,5 1-9 16,2 2-13-16,6-1-16 0,5 2-22 0,7 0-22 0,8 5-29 15,5-6-33-15,8 5-49 0,6-3-85 0,-2 3-113 16,9 0-53-16,-2 0-27 0</inkml:trace>
  <inkml:trace contextRef="#ctx0" brushRef="#br0" timeOffset="165695.51">20696 13979 205 0,'0'-4'481'0,"0"-2"-82"0,5 2-157 0,10-3-108 15,5 3-61-15,-2 0-31 0,9 0-15 0,5 1-8 0,6 3-4 16,-5-4 0-16,7 8-1 0,5-4 1 0,-5 7 0 16,5-3 0-16,-7 7-1 0,-4-1 1 0,-2 2 1 0,-7 2 0 15,-5 1 3-15,-6 3-1 0,-7 0 0 0,-7 5 1 16,-7-2-2-16,1 2 2 0,-13-5 0 0,-1 4 0 0,-6-1-1 15,-1 2 0-15,-5-1-1 0,-1-4-2 0,1 4-1 16,-7-3-4-16,-2-4-4 0,10-1-7 0,-2 1-11 0,1-5-16 16,5-3-17-16,1 1-18 0,7 0-18 0,6-2-24 0,0-6-31 15,13 0-61-15,6 0-86 0,8-6-89 0,-1-2-43 16</inkml:trace>
  <inkml:trace contextRef="#ctx0" brushRef="#br0" timeOffset="165914.12">21472 14016 393 0,'6'-7'420'16,"0"-1"-115"-16,1 5-114 0,0 3-75 0,-1-4-43 16,-6 4-24-16,-6 0-11 0,-1 4-5 0,-6-1 1 0,0 5 1 15,-8 4 0-15,3-3 3 0,-1 3 1 0,-1 3 1 0,7-1-4 16,-1 4-2-16,2-2-2 0,6 1-1 0,6-2 1 16,0-1 1-16,6 5-2 0,6-5-1 0,8 2 0 0,-1 1-2 15,15-5-1-15,-2 2-3 0,1-3-5 0,12 0-5 16,7-4-8-16,1 5-13 0,5-9-18 0,7 4-21 15,0-2-27-15,-6-5-29 0,6 0-45 0,0 0-85 0,-6-5-153 16,-7 2-77-16,-7-4-27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17T03:58:18.8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2686 6132 337 0,'-26'-4'332'0,"-1"1"-107"0,-6 3-92 15,8 0-59-15,-1-4-27 0,7 1-15 0,-8 3-6 0,7-5 0 16,2 5 5-16,-2-2 6 0,0-2 1 0,7 4 2 0,7-4-3 15,-8 4 2-15,8 0-3 0,0 0-3 0,-1 0-7 16,7 0-4-16,0 0-4 0,0-4-4 0,0 4-1 0,0 0-6 16,0 0-1-16,0 0-3 0,0 0 1 0,0 0-2 0,7 0 0 15,-7 0 0-15,6 0-2 0,-6 0 3 0,0 0-3 0,6 0 2 16,2 0-1-16,-2 0 0 0,6 0 2 0,8 4-2 0,-1-4 2 16,7 0 0-16,1 0 0 0,12 0 1 0,0 0 0 15,6-4-1-15,2 4 1 0,11 0 1 0,7 0 1 16,0-3 0-16,7 3 0 0,0 0-1 0,6-4 0 0,0 4 0 15,7 0 0-15,-1 4-2 0,1-4 0 0,6 0 0 0,7 3-1 16,0-3 0-16,6 4 0 0,1-4-1 0,5 4 0 16,7 0-1-16,7-2 0 0,0-2-1 0,0 5 1 0,7-2 0 15,5 1 0-15,-6-4 0 0,6 3 0 0,9 5 2 16,-9-8-1-16,2 7 1 0,-2-3-1 0,1-1 1 0,-1 1 0 16,2-1 0-16,-8 6 0 0,6-6-1 0,2 0 0 0,5 1 0 15,0-4-1-15,7 4 0 0,6 0-1 0,1-2 0 16,6 3 1-16,-1-5 1 0,8 4 0 0,0-1 0 0,5-3 2 15,-5 5-3-15,6-5 2 0,6 0-1 0,1 2 2 16,-1-2-1-16,1 0 2 0,-1 0-1 0,-6 4 1 0,7-4 0 16,-8 0 0-16,1 0-1 0,6 4-2 0,-5-4-1 0,-1 4 0 15,6-4-2-15,-6 3 0 0,7-3-1 0,-1 4 0 16,1-4 0-16,-8 4 0 0,15 0 1 0,-16-2-1 0,9-2 1 16,0 5 1-16,-1-5 1 0,-7 3 1 0,9-3 1 15,-2 4-1-15,0-4 0 0,1 3 0 0,7-3-1 0,-9 4 0 16,9-4-2-16,-8 4 0 0,7-4 0 0,-7 0 0 0,7 4-2 15,-6-4 2-15,-1 0-2 0,-1 0 3 0,9 0 2 16,0 0-1-16,5 0 1 0,1 0 1 0,5 0 0 0,8 0 2 16,5 0-1-16,2 0-2 0,6 0-2 0,-1 0 1 0,1 0-1 15,-1 0-2-15,1 0 0 0,-7 0-2 0,6 0 0 16,-6 0 2-16,-1 0 1 0,2-4-2 0,-1 4 0 16,1 0 0-16,5-4 1 0,-6 4 0 0,6-4 1 0,8 4-3 15,-1-3 2-15,-1 3-1 0,2-4 2 0,-1 4 0 0,-7-3 1 16,8 3-2-16,-8 0 2 0,0 0 2 0,8 0 1 0,-8 0 1 15,0 3-2-15,2-3 1 0,-2 0 0 0,-6 0-1 16,0 0 0-16,-7 0-3 0,-5 0-2 0,-8 0-1 16,-13-3 0-16,-12 3-2 0,-14-5-4 0,-19 5-6 0,-14-2-9 15,-18-2-18-15,-13 0-31 0,-21-3-71 0,-19 3-130 0,-19-6-83 16,-21 2-59-16</inkml:trace>
  <inkml:trace contextRef="#ctx0" brushRef="#br0" timeOffset="921.66">2262 7979 199 0,'-6'3'294'0,"-8"-3"-70"0,14 4-73 15,-6 0-60-15,-1-1-39 0,7 1-26 0,0-4-13 0,0 3-6 16,7 1-1-16,-7 0-1 0,0-4 0 0,0 4 0 0,6-1-1 16,-6 4 3-16,14-2 2 0,-8-3 0 0,7 6 0 15,0-4 1-15,6 4-1 0,8-1 6 0,-2-5 3 0,16 6 1 16,4 0 2-16,7-1-1 0,13-3 0 0,0 4 2 0,-1-6 1 16,16 6-3-16,5-4-2 0,6 0-2 0,13 3-1 0,0-3 2 15,7-1 1-15,12 1-1 0,7-1-3 0,14-3 1 16,12 4 2-16,8-4 0 0,5 4 0 0,6-1-2 0,8-3-2 15,0 5-1-15,13-2 0 0,-8-3 1 0,14 3-2 16,0-3-1-16,0 4-1 0,7-4-1 0,6 4 3 0,0-4 2 16,13 0 1-16,6 3-2 0,14-3 1 0,7 0 1 0,5 5 0 15,1-5-1-15,-1 3 1 0,7-3 4 0,7 0 2 16,6 4 5-16,1-4 1 0,11 0 4 0,2 0 1 16,12 0 1-16,0 0-3 0,0 0-5 0,0 2-5 0,1-2-6 15,-14 0-1-15,7 0-4 0,-7 6-1 0,0-6-2 0,1 0-2 16,6 2 3-16,-1 2 1 0,0 0 0 0,7 0 1 0,-6 3 0 15,-7-3 2-15,8 2 3 0,-15 2 5 0,1 0 2 16,0-1 2-16,-8 0 2 0,-5 0 1 0,13 4 1 16,-7-3 0-16,8 3-1 0,-2-4-1 0,1 4-4 0,-7-4-2 15,-7-3-3-15,-5 4-2 0,-14-5 0 0,-7 1-6 0,-18 0-10 16,-8 0-14-16,-19-4-14 0,-19 2-14 0,-21-2-12 16,-18 0-18-16,-20 0-16 0,-20-2-16 0,-34 2-17 0,-10-4-34 15,-27 0-73-15,-27-3-140 0,-25-1-68 0,-27-3-27 0</inkml:trace>
  <inkml:trace contextRef="#ctx0" brushRef="#br0" timeOffset="1733.99">4093 7217 244 0,'-7'-4'440'0,"1"1"-139"0,0-1-138 0,6 0-77 0,6 4-43 0,-6-3-22 16,13-1-13-16,1-1-5 0,-2 3-2 0,8-3-1 15,-1 5-1-15,1-2 1 0,12 2 1 0,1 0 0 16,7-4 1-16,4 4-1 0,9 0 1 0,-1 4 0 0,14-4 4 16,-1 0 1-16,6 2 5 0,8 3 1 0,4-5 3 0,16 2 0 15,-1 3 3-15,13 2 0 0,5-3-4 0,9 0-1 16,-1 3-3-16,12-4-1 0,-6 1-2 0,13 3 2 0,1-2-1 15,-1-3 0-15,0 2 1 0,1 0 1 0,0 0 3 16,-2-4 1-16,2 0 2 0,0 0-1 0,-14 0-1 0,-7 0 0 16,-5-4-2-16,-13 0 0 0,-8 4-4 0,-12-4-1 0,-14 2 1 15,-12 2 4-15,-7-5 4 0,-19 2 3 0,-7-1 1 16,-13 0 2-16,-7 1-2 0,-12-1 0 0,-14-3-2 0,-13 0-6 16,-12-2-4-16,-14 2-6 0,-6 1 0 0,-7-6-1 15,-13 5-1-15,1-5 2 0,-7 6 2 0,6-2 2 0,0 1 4 16,-1-3 4-16,16 2 6 0,5 1 5 0,6-5 4 0,12 5 3 15,9 4 0-15,6-5 0 0,6 0 0 0,7 5-4 16,4 0-7-16,10-1-4 0,5 0-5 0,0 1-5 16,12-2-4-16,8 2-1 0,7 3-5 0,11-4-1 0,9 4 1 15,11-2-2-15,0 2 1 0,8 2-2 0,-1-2-4 0,6 4-3 16,2-1-1-16,-8 2-2 0,0 2-1 0,0 0-1 16,-7 1-1-16,-5-1 2 0,-2 0 2 0,-5 0 2 0,-13 5 1 15,-1-2 1-15,-12 5 1 0,-7-4 2 0,-13 5 0 16,-7-3 1-16,-19 3 2 0,-13 2 3 0,-7 0-2 0,-12 1 3 15,-7-2 1-15,-14 5-1 0,-5-3 0 0,-7 2 0 0,-8-2-1 16,8-1 0-16,0 1-1 0,-7-1-5 0,13 0-6 16,2-3-12-16,3 4-19 0,16-5-22 0,5 1-45 0,7-1-98 15,19-3-140-15,7 1-87 0,19-5-36 0</inkml:trace>
  <inkml:trace contextRef="#ctx0" brushRef="#br0" timeOffset="2452.69">17164 7078 176 0,'0'0'478'0,"0"-4"-92"0,-6 4-151 0,6 0-104 0,-7 0-64 16,1 4-35-16,-7-4-18 0,-2 7-11 0,-3-4-4 16,-14 1 0-16,6 4 1 0,-13-1 0 0,-1 1 2 0,1 2 1 15,-8 1-1-15,-3-1 2 0,4 2 0 0,-6 3 1 16,0-5 0-16,6 6 1 0,1-2 0 0,4-3-1 0,2 1 0 15,7 2-2-15,6-3 1 0,-7 0-1 0,14-1 1 0,0 2-1 16,5-2 2-16,-5 1-2 0,13 1 1 0,-1-1 1 16,7 0 1-16,0 0 1 0,7-4 2 0,-1 4-1 15,13 0 3-15,8 0 1 0,-2 0 0 0,8-4 1 0,13 4-1 16,-1 1-1-16,8-6 0 0,6 5-2 0,6-3 1 0,5-1-2 16,3 4-1-16,5-7-1 0,0 3-1 0,7 1 0 0,0-4-3 15,-7-1-1-15,1 4-2 0,-8-3-3 0,-6-1-4 16,0 1-5-16,1 0-5 0,-15-4-9 0,2 4-11 15,-8-4-15-15,-5 0-18 0,-2 0-27 0,-11-4-51 0,-1 0-90 16,-14 0-114-16,2-3-56 0</inkml:trace>
  <inkml:trace contextRef="#ctx0" brushRef="#br0" timeOffset="2718.34">16591 7315 120 0,'0'0'455'0,"6"-4"-98"0,14 4-142 0,6 0-95 0,13 0-50 16,14 0-25-16,5 0-12 0,7 0-6 0,7 0-1 15,12 0 0-15,8 4 2 0,19-4 3 0,5 0-2 0,22 5-2 16,5-2-1-16,13-3 2 0,7 4 0 0,7 0 0 0,6-1 0 16,-1 1 2-16,1-4 0 0,7 2 4 0,-7-2-1 0,-6 0 0 15,-3 0 0-15,4 0 1 0,-14 0 1 0,-1 0-4 16,0-2-1-16,-6 2-4 0,-13-4-4 0,-7 1-5 15,-12-1-3-15,-9 0-4 0,-10 1-6 0,-21-2-4 0,-14 1-11 16,-4 4-19-16,-29-3-26 0,-4-3-35 0,-27 1-57 0,-12-6-132 16,-21 0-95-16,-19-3-72 0,-33-1-46 0</inkml:trace>
  <inkml:trace contextRef="#ctx0" brushRef="#br0" timeOffset="5342.7">9756 1370 119 0,'6'0'166'0,"0"7"-19"0,1-3-38 0,0 0-34 15,-1-1-22-15,-6 1-14 0,13-1-8 0,-6 2-3 0,0 1-4 16,-1-2-1-16,0 3-1 0,0 1-2 0,2-2-1 15,-2 2-4-15,0 1 2 0,-6-3 0 0,7 2-1 0,-1-2-1 16,1 6-2-16,-7-5-1 0,0 4-2 0,0-3 0 0,0 2-1 16,0 1 1-16,0 0 1 0,0 1 0 0,0-2-1 0,0 1 2 15,0 1-1-15,0-1 0 0,6-1-4 0,-6 1 0 16,7 4-4-16,-7-3 2 0,6-2 1 0,1 5-1 16,-7-1-1-16,7 1-1 0,-1-1-1 0,0 1 2 0,-6 0-1 15,7 3 0-15,-7-3-2 0,7 0-1 0,-7-1 0 0,0 1 3 16,6-1-1-16,-6 1 1 0,0 0 1 0,0 0 0 15,0-1 0-15,0 1 0 0,0-1 0 0,0 1-1 0,0 0 2 16,0-1-2-16,0 1 0 0,0-1-1 0,-6 5 1 16,6-4 2-16,0 3-1 0,-7-3 0 0,7 3 0 0,-7-3-2 15,7 2 0-15,-6-2 3 0,0 4 1 0,-1-5 1 0,7 5 2 16,0-1 1-16,-7 1 0 0,7-2 0 0,-6 2-2 16,6 0-1-16,-7-2 1 0,7 5-1 0,-6 1 0 15,6-5 0-15,0 4 2 0,0 0-2 0,-7 0 5 0,7-1-3 16,0 2-1-16,0-5-2 0,0 4-1 0,0 0-2 0,7 0 0 15,-7-4 0-15,6 5 1 0,1-5-2 0,-7 3-1 0,6-2 1 16,1 0-1-16,0 2 0 0,-1-2 0 0,0-1-1 16,1 4 1-16,0-4-1 0,-7 4 1 0,6-4-1 15,-6 5 2-15,7-5 0 0,-7 5-2 0,0-2 1 0,-7-4 0 16,7 6 0-16,-6 0-1 0,-1-2 0 0,0-3 1 0,7 4-1 16,-6 1 1-16,6-5 1 0,-6 3 0 0,6 2 1 0,-7-2 0 15,7 1 0-15,0 0 0 0,-7 1-1 0,1-1 0 16,6 3 0-16,-13-3 0 0,6 4 0 0,1 0-2 15,-1-4 1-15,1 3-3 0,-8 1 2 0,2-1 1 0,6 1 0 16,-8 4 2-16,1-5 0 0,0 4 2 0,6 1-1 0,-5-5 7 16,-2 0-3-16,8 4 0 0,-7 2 2 0,7-6-1 15,-1 4-2-15,0 1-1 0,7-4-1 0,-6 6 1 0,0-2-1 16,-2-1-1-16,8 4-1 0,0 0 0 0,-6 0 1 0,6-1 0 16,-6 5 1-16,6 0 0 0,-6 0 0 0,-1 0 1 15,0 0-1-15,1-1 0 0,-1 4 2 0,-5-3 1 0,4 0 1 16,2-1 0-16,-6 4-1 0,4 0 1 0,2 1 2 15,-7-1-1-15,7 4-2 0,-1 0 1 0,0 0 1 0,1-1-2 16,0 3-1-16,0 0-1 0,-2-2-2 0,2 4-1 0,0-4-1 16,-8 4-1-16,8-5-2 0,-7 5 1 0,-7 0 2 15,8-4 0-15,-8 4-1 0,0-1 2 0,1 2-2 0,-1-6 2 16,-6 1 1-16,7 3-1 0,-1-6 0 0,0 3 1 16,1 0 1-16,-2-4-1 0,10 0 3 0,-3 1-1 0,1-1 0 15,7 0-1-15,-1 1 0 0,1-5 1 0,-1 4-2 0,1 1 0 16,6-5 0-16,0 5 2 0,6-5-1 0,1 5-1 15,-7-5 0-15,6 4-2 0,-6 1 2 0,0-1-1 16,0 4-2-16,-6-5 0 0,6 7 0 0,-7-3 1 0,7 6-1 16,-6-6 1-16,6 1 2 0,0 3 2 0,-6 1 1 0,6 0 1 15,-8-1-1-15,2 1 1 0,0 3 0 0,-1 3 0 0,0 2 2 16,-5-1-1-16,-1-1-1 0,-2 6-1 0,4 1 3 16,-9-2 2-16,0 3 1 0,1 1 1 0,-2-1 0 15,1 4 6-15,2 0 3 0,-2 0 4 0,-6 0 3 0,7 0 2 16,6 0 3-16,-6 3 4 0,-1 2 2 0,0 1 2 0,1-2 2 15,-1 3 0-15,0 1 2 0,1 2 0 0,-1 1-3 16,2 1-3-16,-2 2-6 0,0 4-8 0,-6 0-7 0,7 1-5 16,-8 3-7-16,-5 4-7 0,6-1-8 0,-7 0-7 15,-6 0-7-15,-7 1-4 0,8 4-5 0,-15-5-6 0,-6 5-2 16,1-1-1-16,-8 1 2 0,8-5 0 0,-14 0 3 0,14-2 4 16,-7-6 5-16,0-1 5 0,6-7 7 0,-7 0 5 15,7-6 6-15,2-3 7 0,-2-5 5 0,0 2 2 0,1-8 1 16,5 0 0-16,8-3-2 0,-1-5-3 0,12 1-4 15,9-5-7-15,-1-2-14 0,13-5-18 0,7-2-16 0,-1-1-21 16,14-4-21-16,-1-4-34 0,13-3-58 0,1-2-96 0,5-3-109 16,9-3-54-16,-2-6-30 0</inkml:trace>
  <inkml:trace contextRef="#ctx0" brushRef="#br0" timeOffset="6654.94">8961 6015 112 0,'24'0'182'0,"-4"-4"-39"0,1 4-40 0,-2-4-41 15,-12 4-27-15,6 0-16 0,-7 0-9 0,1-3-4 0,-7 3-2 16,7-4-2-16,-1 1-4 0,-1-1-8 0,3 1-7 16,4-5-16-16,-4 4-29 0,4-3-42 0,8-3-54 0,-6 2-85 15</inkml:trace>
  <inkml:trace contextRef="#ctx0" brushRef="#br0" timeOffset="7607.59">8902 6403 164 0,'-6'-4'221'0,"-1"1"-52"0,7-1-48 0,-7 1-35 0,0-1-24 15,7 1-17-15,-5-1-11 0,5 0-3 0,-7-3 5 16,7 7 3-16,0-4 0 0,-8 1-2 0,8 3-2 0,-5-5-1 16,5 5-4-16,0 0-4 0,-6 0-9 0,6-2-4 0,-7 2-6 15,0 0-3-15,7 0-1 0,0 0-1 0,-6 2 1 16,-1-2-1-16,1 0-2 0,0 5 2 0,6-5-1 0,-14 3 1 15,8 1-2-15,0-1-1 0,-2 1-1 0,8 4 0 0,-7-5 2 16,7 4 0-16,-5-3 0 0,5 3 0 0,0 4 0 16,0 0 0-16,5 1 0 0,-5 2 1 0,0 1-1 15,7 0 0-15,7 3 0 0,-8 3 0 0,0-2 0 0,2 7 0 16,4-4 0-16,-5 3 0 0,-1 1-1 0,1 0 1 0,6 3 0 16,-8 0 0-16,3 3 0 0,-8-1 0 0,0 1-1 0,0 5 0 15,0 4 1-15,0-1 0 0,0 4 0 0,-8 2 2 16,3 3-1-16,-1 2-1 0,-8 1 1 0,8-1-2 15,-1 3-2-15,7 2-2 0,0-1-2 0,0 4-1 0,0-4-2 16,0 3 1-16,7 1 1 0,-1-5 0 0,8 5 2 0,-8-4 2 16,7 0 6-16,-1 0-2 0,2 3 1 0,-1-3-1 15,0 0 0-15,7 0 0 0,-8-1 1 0,2 2 2 0,-1-1-6 16,-2 0 3-16,4 0 1 0,-10 1-1 0,10-1 2 16,-9-1 0-16,0 4 0 0,-6 1-2 0,7 3 3 0,-1 5 0 15,-6-6-1-15,7 9 2 0,0-4-3 0,-1 4 0 0,-6 3 1 16,6 0 0-16,1 5-2 0,6-2-2 0,-8 1-2 15,3 7-4-15,-1-4-5 0,6 9-6 0,-7-5-8 16,0 5-6-16,1-5-7 0,0-1-2 0,-1-1 0 0,0-2 8 16,-6-3 8-16,8-4 11 0,-2 4 10 0,-6-4 13 0,0 4 15 15,0 0 7-15,0 3 6 0,-6 1 0 0,-2 4 0 0,2 2-1 16,-7 5-4-16,6-1-2 0,-5 5-5 0,-8-4-3 16,7 3-3-16,-7-3 2 0,8-1-1 0,-8-3-2 0,1-4 0 15,4 4-2-15,-5-7-2 0,2 3-2 0,-2-4-1 16,-6 2-4-16,7-3-1 0,-1-6-1 0,1-3-1 0,6-4 0 15,-7-3-2-15,7-5 1 0,1-6-1 0,-2 0-1 0,8-9-2 16,-8 1-5-16,7-8-9 0,7 0-10 0,-5-5-15 16,-2-2-23-16,7-4-42 0,0-3-69 0,0-8-124 15,7 1-68-15</inkml:trace>
  <inkml:trace contextRef="#ctx0" brushRef="#br0" timeOffset="8701.08">11841 2648 164 0,'6'-7'309'0,"1"0"-108"0,-1 0-84 0,0-1-47 16,8 1-27-16,-8 3-16 0,7 1-10 0,1-1-3 0,-2 0 0 15,-5 0 0-15,6 1 3 0,-7 3 2 0,0-5 1 16,2 5 0-16,-2 0 2 0,0-2-2 0,1 2-1 0,-1 0-1 15,1 2-4-15,-7-2-4 0,13 0-3 0,-7 5 1 16,8-2-2-16,-8 1 1 0,7 4 0 0,0-1-1 0,0 0 1 16,0 4 0-16,6 0-1 0,-5 4-2 0,5-1 1 0,-5 1-4 15,-2 4 2-15,8-2 0 0,0 2-2 0,-1 3 2 16,1 0-1-16,6 0-1 0,0-1 0 0,0 2 2 16,-1 2 0-16,8-2-1 0,0 2 1 0,-1 4 0 0,-6-4 1 15,14 5 0-15,-7 0 1 0,-1 2 0 0,1 2-1 0,-1 2 3 16,1-4-1-16,-1 6-1 0,1 2 0 0,-7 0 0 0,0 1 0 15,0-1 0-15,7 3-2 0,-7-1 1 0,0 1 0 16,0-2 2-16,-7 0 0 0,8 3 0 0,-1-5-2 16,-7-2 0-16,7 2 0 0,-6-2-1 0,0 4-2 0,5-4-1 15,-5 0 1-15,0-1-1 0,-1 4 1 0,7-3 0 0,-6 0-1 16,-1 3 0-16,7-4 0 0,-6 1 0 0,6 0 0 16,0-1 1-16,-7 1-1 0,1-5-2 0,0 5 2 0,-7 1 0 15,-1-2-1-15,-6-3 1 0,2 4 0 0,-8-1 0 16,0 1 1-16,0-1 0 0,-8 1 1 0,2-1-1 0,0 5 3 15,0-5-1-15,-1 1-1 0,-6-3-1 0,6 2 0 0,1-3 1 16,0 4-1-16,6-5 1 0,0 1-2 0,-7 1-1 16,7-2 0-16,0 2 0 0,0-2 1 0,0 1-1 15,0 0-1-15,0-3 0 0,0 6 1 0,0-7 1 0,0 4 0 16,0 0 1-16,-7-4-1 0,7 0 0 0,-6 1 0 0,6-1-1 16,-6 1 1-16,6-1 0 0,0-3 0 0,-7-1 0 0,7 2 0 15,-7-2 0-15,7 1-1 0,0-1 0 0,-6 0-1 16,-2 2-1-16,3-2-2 0,-10 4-1 0,10-3-1 15,-1 0 0-15,-7-1-1 0,0-3-1 0,6 4-6 0,-6-7-8 16,6-2-12-16,-5-2-17 0,6-3-34 0,-8-10-78 0,0 2-128 16,-6-8-70-16</inkml:trace>
  <inkml:trace contextRef="#ctx0" brushRef="#br0" timeOffset="9841.43">12154 2571 90 0,'6'22'274'0,"-6"1"-73"16,6 2-61-16,-6-3-38 0,14 7-22 0,-2-3-14 16,2 4-12-16,-2 2-10 0,9-2-10 0,-2 6-5 0,0 1-6 15,1-1-4-15,-1 1-1 0,1-1-4 0,-1 2-2 0,1 1-1 16,0-2-1-16,-1 3-1 0,1 2 1 0,0-3 2 0,-2 6-4 16,2-2 1-16,0 1 1 0,-7 4-2 0,7 0 1 15,-8-1 1-15,1 1-3 0,1 3-1 0,-2-3 0 16,-5 3-1-16,6-4-3 0,1 5 3 0,-8-5-3 0,7 4 1 15,-7 1 0-15,7-5 1 0,-6 2-1 0,5-2 3 0,1-2-1 16,-6-2-1-16,0 1 0 0,6-1-3 0,-6-2-1 16,5 3 2-16,-5-4-1 0,0 4 0 0,-1-3-1 0,0 3 0 15,1-4 2-15,0 3 0 0,-1 5 2 0,1-4-2 16,-1 0 0-16,-6 0 0 0,5 4 0 0,3-4 0 0,-1 0-1 16,-2 0 0-16,2-1 1 0,-7-1 0 0,8 1 0 0,-2 1-1 15,-6-1 0-15,6-2-1 0,-6 3-1 0,0-4 0 16,0 1 0-16,0-1 0 0,0 0-1 0,0-3 2 0,-6 0-1 15,6-1 0-15,-6 0 0 0,-2 1 0 0,-4-3 0 16,-3 2 0-16,10 1 0 0,-8-4 0 0,-7 3 1 0,8 1 2 16,5-1 1-16,-12 1 0 0,6 0 0 0,6-1 1 0,-7-3-2 15,9 3-1-15,-3 2 1 0,8-1-4 0,0-1 1 16,0 1 0-16,-7-1 0 0,2 5 0 0,5-5-2 0,0 1 2 16,-7 3 1-16,1 0 2 0,6 0 0 0,-7 1-2 15,-6-1 1-15,7 4-2 0,0-3 3 0,-2-1-1 0,2 4-1 16,0-3 0-16,-1 2-1 0,0 1 0 0,7-1 1 15,0 2 3-15,0-1 2 0,7 0 0 0,0 4 1 0,5-1 0 16,2-4-1-16,5 6 0 0,-6 2-2 0,6-3 0 0,-6 3-3 16,1 0 0-16,-1 5-2 0,0 2 3 0,0-3-1 15,0 8 2-15,0-5 0 0,0 5-1 0,-6-2 1 0,4 5 0 16,-3-3 1-16,11 2 0 0,-5 5 0 0,-1-4 1 16,6 4-1-16,1-1 0 0,-2 1 0 0,2 0-2 0,0 3 1 15,0-4 1-15,6 5-1 0,0-2-2 0,-8 3-1 0,9-2 1 16,0 0-1-16,-1 0-1 0,0-4 0 0,-1 1 0 0,-5 3 1 0,6 0 1 0,-6 1 1 0,0 3 0 0,-7 0 0 15,7-1 1-15,-9 2-1 0,3 2 2 0,0 1-3 32,5 0 0-32,-6-1 0 0,0 1 0 0,7-5 1 0,-2 5 0 15,2-4-1-15,0 0 0 0,0-3-1 0,-1 2-2 0,1-2-2 16,-7-1-2-16,0-3-5 0,0-1-1 0,0-2 0 0,-6-2-2 0,5-7 1 0,-4 1 3 0,-2-4 3 16,-6-8 5-16,0 1 7 0,-6-8 4 0,-2 1 2 0,2-4 4 31,-7-4-1-31,6-4-1 0,-7-4 0 0,3 1-5 0,4-3-7 15,-6-5-11-15,7-4-13 0,-8 1-23 0,8-4-30 0,-1-8-49 16,7 1-101-16,0-4-106 0,0-4-58 0</inkml:trace>
  <inkml:trace contextRef="#ctx0" brushRef="#br0" timeOffset="10856.82">10922 3012 147 0,'-7'-8'370'0,"1"4"-113"0,0-4-103 0,6 1-64 0,0 4-35 16,0-4-20-16,0-1-9 0,6 4-3 0,-6 1-1 0,6-5-1 15,-6 4 0-15,0 2 2 0,7 2-1 0,-7-5 0 0,0 5-1 16,0-3-3-16,0 3-7 0,0 0-5 0,6 0-3 16,-6 0-1-16,7 3 1 0,0 2 3 0,-1 1 2 0,8 2 1 15,-8 3 4-15,6 0 3 0,-5 3 1 0,0 5 1 16,-1 3 0-16,-6 0 1 0,7 3 0 0,-1 4 1 0,0 0-1 15,-6 5 1-15,8 3-1 0,-8-1 1 0,6 4-1 16,-6 1-1-16,0 3-3 0,6 4 0 0,-6-2-2 0,6 3 0 16,-6 2-2-16,0-1 0 0,0 6-2 0,0 0 3 0,0 2-1 15,0 0-1-15,0 5-1 0,0-1 1 0,0 0-1 16,0 5-2-16,-6-5-1 0,0 3-1 0,0 1 0 0,-8 0 1 16,8 0 0-16,-1 4 1 0,1-8 2 0,-1 4 1 15,0-3-1-15,0-6 1 0,2-1-2 0,5-5-1 0,-6-3 1 16,-3-4-1-16,4-4-2 0,-1-7 0 0,6-7 0 0,0-1 2 15,-7-6 6-15,7-5 12 0,-7-3 20 0,7 0 23 16,-6-4 15-16,-1-2 7 0,-5-5 2 0,-2-8 1 0,2 0-5 16,-8-2-12-16,0-9-20 0,1 1-22 0,-7-8-15 15,0 0-7-15,-1-3-2 0,0 0-4 0,-4-1-3 0,4-2 3 16,-6-1-1-16,1 0 1 0,0 0-2 0,-1 0 0 0,0 3 0 16,-5 1 1-16,6 4 0 0,-1 2-2 0,-7 2-3 15,8 6-1-15,-1 1 1 0,0 3-1 0,7-1-1 16,8 5-1-16,-2 3 0 0,7 4-1 0,-1 0-1 0,2 4 1 15,4 3-3-15,2 5 0 0,6 3-2 0,0 2-1 0,0 2-3 16,0-1-1-16,14 3-2 0,-8 2-3 0,7 2 0 0,7-6 0 16,0 3 0-16,4 0 0 0,3-4 3 0,-7 1 1 15,6-5 2-15,0 1 1 0,-7-4 3 0,7-1 0 16,1-5 1-16,-7 2 3 0,6-7 1 0,-2-4 3 0,10 1 2 16,-1-8 1-16,-1-1 1 0,7-6 4 0,0-4 1 0,1 1 4 15,4-6 1-15,3 2 1 0,-2-5-1 0,-7 5 1 16,3-4 0-16,-2 0-4 0,-8 0-15 0,9 2-20 0,-8-2-22 15,-5 0-26-15,4 3-26 0,3-3-26 0,-2 2-30 16,2 6-33-16,4-4-47 0,-5 6-103 0,0 5-79 0,-7-1-43 16</inkml:trace>
  <inkml:trace contextRef="#ctx0" brushRef="#br0" timeOffset="11872.31">10694 9169 244 0,'0'0'258'0,"0"-4"-39"0,0 4-43 0,0-3-41 0,0 3-33 16,0 0-15-16,0 0-17 0,0-4-9 0,0 4-6 0,0 0-6 15,0-3-5-15,0 3-4 0,0 0-3 0,6 0-5 16,-6 0-6-16,7 3-3 0,-2 1-1 0,3 8 4 0,4-2 3 16,2 9 5-16,-1 6 8 0,0 1 5 0,0 10 6 0,0 5 4 15,7 3 2-15,-7 7 0 0,6 4-3 0,1 3-3 16,-7 5-1-16,7 3-3 0,-1 3-2 0,1-3-6 0,0 4-5 15,-9-4-5-15,10-1-9 0,-8 2 1 0,7-6-5 16,-8-1-3-16,2-6-2 0,-2-3 0 0,-5 1-2 0,-1-4-2 16,0-5 3-16,-6 2-3 0,0-6-3 0,0-2 0 0,0-1-4 15,8-5-9-15,-8-2-19 0,0-4-20 0,6-3-24 16,-6-3-20-16,0-5-18 0,0-2-20 0,0-5-16 16,-6 1-11-16,-2-8-2 0,-4 0 4 0,-1-4 2 0,-13-4 7 15,6-3 7-15,-13-3 19 0,1-1 24 0,-7 0 24 0,-8-3 31 16,3-4 30-16,-8 4 32 0,-2-4 31 0,10 2 28 15,-8-1 17-15,6 3 13 0,0-1 10 0,8 9 3 0,5-5-1 16,1 4-5-16,5 3-15 0,1 1-17 0,14 4-19 16,-2-1-17-16,8 4-17 0,6 0-14 0,0 4-9 0,6 4-7 15,0-2-1-15,7 9-1 0,0 0-1 0,7-1 3 0,0 1 0 16,5 3 2-16,-5 0 1 0,7 0-1 0,-1 1-1 16,6 0 2-16,-6-1 3 0,6 0 4 0,-5-3 2 0,6-1 4 15,-1-2 4-15,-6-2 1 0,7 2 4 0,-1-5 2 0,1 1-1 16,-1-5 0-16,7-3 1 0,0 0-2 0,1-3-3 15,5-5-2-15,-5 4-3 0,5-7-4 0,1 0-10 0,-7-4-19 16,6 4-27-16,1-7-27 0,-1-4-33 0,1 1-41 16,-1-2-66-16,-5-3-131 0,-1-3-97 0,-7 0-59 0,1 0-19 15</inkml:trace>
  <inkml:trace contextRef="#ctx0" brushRef="#br0" timeOffset="13871.97">9683 7158 183 0,'-6'-6'283'0,"0"-2"-76"16,0 4-79-16,6-4-57 0,-7 1-34 0,7-1-18 15,0 1-11-15,7 0-4 0,-7 0-2 0,6-1-1 0,-6 1 0 16,6 4 0-16,0-5 0 0,-6 0 0 0,8 5 1 0,-2-4-1 16,0 3-1-16,1 1 0 0,0-2-1 0,-7 2 1 15,6-1 0-15,1 4-1 0,-1-2-1 0,0 2 1 0,-6-6 1 16,7 6 0-16,-7 0 5 0,7-2 1 0,-7 2 4 16,0 0 4-16,0-4 1 0,0 4 2 0,0 0 4 0,0 0 1 15,0 0 0-15,0 0 0 0,0 0-1 0,0 0 0 0,0 0 2 16,6 0-3-16,-6 0-1 0,0 0-3 0,0 0-2 15,6 0-1-15,-6 0-1 0,0 0-3 0,0 0 3 0,0 0 2 16,-6 0-1-16,6 4 3 0,-6-2 4 0,-1 6 1 16,0 4 2-16,-12-1 2 0,13 3-1 0,-14 4 1 0,0 1 1 15,1 6-2-15,-1 1-2 0,0-1-2 0,2 5-2 0,4-1-1 16,8 1-3-16,-1 0 0 0,1-1-3 0,12 0 0 16,1 0-2-16,5 0 1 0,2 0-1 0,6-3-1 0,12 0 0 15,-7-1-1-15,15 1-1 0,5-4 0 0,2 0-1 16,-2 0-1-16,13-3 1 0,-5-5-2 0,12 4 2 0,0-7-1 15,-7 0 1-15,13-3 0 0,2-2-1 0,-2-1-1 0,2-5 1 16,4-5-1-16,-4 2 0 0,4-8 2 0,2 0 2 16,-1-3 3-16,-6-1 7 0,5-6 9 0,-4-2 10 15,-8-3 12-15,0 0 13 0,-7 1 13 0,-5-4 10 0,-3 0 15 16,-9 0 17-16,-2-1 11 0,-13 1 6 0,-7-4 2 0,1 4 2 16,-14-5-2-16,-6 5-2 0,-6 0-10 0,-7-4-18 0,0 3-15 15,-20 1-14-15,7 3-13 0,-19 1-13 0,-1-1-12 16,-7 0-12-16,2 4-9 0,-8 0-4 0,-7 4-5 15,9 0-5-15,-2 0-3 0,-6 3-1 0,5 4-2 0,2 0-6 16,5 3-8-16,2 5-17 0,-9-1-29 0,9 4-36 0,-1 0-37 16,0 7-42-16,-7-2-34 0,13 6-33 0,1-1-32 15,6 1-43-15,0 0-83 0,13 4-86 0,0-4-38 0,-1 0-8 16</inkml:trace>
  <inkml:trace contextRef="#ctx0" brushRef="#br0" timeOffset="14199.79">10290 6971 360 0,'7'-4'424'0,"-1"4"-140"15,0 4-121-15,1 0-77 0,0 0-42 0,-1-1-22 0,1 4-10 16,-7 4-2-16,0 0-1 0,0 3 4 0,-13 1 2 0,6 7 4 16,-6 4 3-16,-7 1 0 0,1 2 0 0,-1 4-1 0,0-4 2 15,-12 3-2-15,6 2-1 0,-1-4-1 0,2 2-2 16,-1-3 0-16,0 1-2 0,6-5-1 0,-6 4-4 16,13-3-2-16,-7 0-1 0,1-4-2 0,6 3-2 0,0-3-2 15,0-3-4-15,6-1-8 0,1 1-9 0,0-5-12 0,6 1-16 16,0-8-17-16,0 4-16 0,6-4-23 0,0-7-42 15,-6 0-56-15,7-4-105 0,0-3-73 0</inkml:trace>
  <inkml:trace contextRef="#ctx0" brushRef="#br0" timeOffset="14434.26">9808 7146 15 0,'0'-6'451'0,"7"2"-96"15,-7-3-119-15,0 3-94 0,6 0-54 0,0 4-36 0,8 0-19 16,-2 0-9-16,1 4-4 0,7 3 0 0,12 1 1 0,1-2 2 16,13 2-2-16,5 3 1 0,2 1-2 0,12-1-2 15,7-4-6-15,-1 4-3 0,8 0-2 0,-1 0-1 16,0-1-1-16,-1 2-2 0,-4-1-3 0,-1 0-1 0,-1-1-7 16,-5 2-6-16,-7-2-11 0,-2 1-13 0,-4-3-17 0,-7 3-26 15,-1-5-45-15,-5 3-82 0,-2-6-120 0,-11 2-64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0-17T03:58:56.1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2497 8037 204 0,'-27'0'247'0,"14"4"-81"0,-6 0-61 0,-1-4-36 0,8 0-20 16,-2 0-7-16,2 4 0 0,-2-4 4 0,7 0 2 0,1 0 4 15,0 0 0-15,-1 0-3 0,7 0-5 0,-6 0-8 16,6 0-9-16,0 0-5 0,0 0-6 0,0 0-6 0,0 0-2 16,0 0-2-16,0 0-3 0,0 0-1 0,0 0 1 0,6 0-1 15,-6 0-2-15,0 0 1 0,0 0 1 0,7 0-2 0,-7 0 0 16,6 0 0-16,0 3-1 0,-6-3 1 0,14 0 0 0,-7 0 0 15,5 0 0-15,8 0 1 0,0 0 0 0,5 0 3 16,1 0 1-16,7 0-1 0,13-3 3 0,-8 3 0 0,22 0-1 16,-2 0 1-16,1-4-1 0,12 4-1 0,2 0-2 15,-2 0 1-15,8-4-2 0,5 4-2 0,-6-4 7 0,7 4-5 16,0 0-1-16,-7-4 1 0,7 4-2 0,-8 0 1 0,8 0-1 16,0-4 1-16,0 4-5 0,-8-2 3 0,8 2 1 15,-6-5 0-15,-8 5 1 0,2-2-1 0,-2-3 1 0,-6 2-1 16,-6-1-1-16,-7 4 0 0,-7 0 0 0,1-4 1 15,-7 4 0-15,-6-4 1 0,-1 4-1 0,-12 0 1 0,-1 0 0 16,1-3 4-16,-8 3 7 0,-4 0 6 0,4 0 8 0,-12 0 8 16,7 0 8-16,-7 0 5 0,0-4 1 0,0 4 0 15,0 0-5-15,-7-3-6 0,7 3-7 0,-7-4-5 0,2 4-7 16,-3-4-5-16,1 4 2 0,2-3-4 0,-1 3-3 16,-1 0-5-16,0-4-11 0,1 4-16 0,6 0-22 0,-7 0-26 15,1-3-41-15,0 3-62 0,-2-4-129 0,8 4-92 0,-6-4-61 16</inkml:trace>
  <inkml:trace contextRef="#ctx0" brushRef="#br0" timeOffset="1031.08">4751 7968 94 0,'0'0'162'0,"0"0"-26"0,0 0-30 16,0 0-25-16,-6 0-23 0,6 0-19 0,0 0-15 0,-6 0-11 15,-2 4-5-15,2-4-4 0,0 0 0 0,0 0 2 16,-2 3 1-16,1-3 4 0,7 0 2 0,-5 4 2 0,-2-4 5 16,0 0 2-16,7 0 2 0,-6 3 4 0,6-3 3 15,0 0 1-15,0 0-1 0,0 0 1 0,0 0-3 0,0 0-1 16,0 0-3-16,6-3-5 0,-6 3-4 0,7 0-4 0,-7-4-2 15,0 4 0-15,7-3-2 0,-7 3 1 0,0-4-1 16,0 4 3-16,0-4-1 0,0 0 4 0,0 4 0 0,0-3 3 16,0-1 1-16,0 0 2 0,0 4 0 0,0-6 0 15,0 2 4-15,0 0-2 0,0 0 2 0,0 1 0 0,0-5 0 16,5 4-1-16,-5-4 0 0,0 2 2 0,7-1 0 0,-7-1 4 16,8-3 2-16,-8 5-3 0,0-6-1 0,6 1-1 15,-6-4-3-15,6 4-2 0,0-3-4 0,2 2-8 0,-2-2-2 16,-6-1-1-16,6 4 0 0,1-4-1 0,-1 1-2 0,1-1 0 15,0-3-2-15,-7 3 0 0,6 1-1 0,-1-5 0 16,2 5 0-16,-7-4 0 0,0 2 0 0,8 1 1 16,-8 1 2-16,5-1-1 0,-5-2 0 0,0 2-2 0,0 1 0 15,0-5 1-15,0 4 1 0,-5-3-2 0,5-1 0 0,-8 5 1 16,8-5 0-16,0-2 0 0,-7-1 0 0,7 0 1 16,-5-1-2-16,5-2 1 0,0 0 2 0,0 2-1 0,0-2 0 15,0 3 1-15,0-4-2 0,0 3 0 0,5 2 1 16,-5-4 1-16,7 3-2 0,-7-4 2 0,8 5-2 0,4-6-1 15,-5 2 0-15,0 3 0 0,-1-4-1 0,1 4 0 0,-7-4 0 16,0 4 0-16,6 4-1 0,0-4 0 0,1 0 1 16,-7 0 0-16,0 4 1 0,-7-1-1 0,7 1-1 0,-6 0 1 15,6-1-2-15,-6 4 2 0,6 1-1 0,-7-1-1 16,1 5 1-16,-1-5 0 0,0 8 0 0,7-5 2 0,-7 5 0 16,2-4-1-16,-3 4-1 0,8 3 2 0,0 1 0 0,-7-1-4 15,7 1-5-15,-5-1-12 0,5 4-16 0,0 0-24 16,-6 0-33-16,6 0-56 0,0 0-129 0,0 7-98 0,-7-3-68 15</inkml:trace>
  <inkml:trace contextRef="#ctx0" brushRef="#br0" timeOffset="1890.33">4778 6528 139 0,'-7'0'152'0,"0"0"-15"0,7 4-26 15,-6-4-27-15,6 0-25 0,0 0-19 0,0 3-13 0,0-3-12 16,0 0-6-16,0 4-5 0,0-4-1 0,0 4-2 16,0-4 1-16,0 3-2 0,6-3 0 0,-6 3 1 0,7 2-1 15,0-5 2-15,-7 4 1 0,6-1 2 0,6-3-1 0,1 4 3 16,1-4 0-16,-1 0 5 0,6 0 1 0,1 0 1 16,6 0 0-16,0 0-1 0,7 0 0 0,0 0 0 0,4-4 0 15,4 4-4-15,-2-3-2 0,11-1-1 0,4-1 0 16,-2 2-1-16,13 0 1 0,0-5-1 0,8 5-1 0,-2-5-2 15,14 4 3-15,-8 1-3 0,8-1 2 0,0-3-2 16,0 4-1-16,-1-5-1 0,7 4 0 0,-6-3 0 0,6 4 0 16,1-2 0-16,-1-1-1 0,0 2 1 0,8 0 0 0,-3-4 1 15,9 5 0-15,-8-1 1 0,15-3-1 0,-9 4 0 0,15-1 0 16,-1-4 1-16,1 1 0 0,-1 3-2 0,7-2 2 16,-1 1-1-16,1-2 3 0,6 0 1 0,1 0-1 15,-1-1 2-15,0 1 1 0,8 0 1 0,-2-4 2 0,1 3 1 16,7 1-1-16,-9-1 1 0,10-2-1 0,-9 1 0 0,2 3-6 15,-2-2 2-15,-5 2 0 0,-1-3-2 0,0 2-2 16,1 0-1-16,-7 0 0 0,-1 3 0 0,1-3 4 0,0 3-4 16,0-4-1-16,-7 6-1 0,0-6 0 0,7 4 0 15,-6-3 0-15,-2 3 0 0,9 0 1 0,-9-3 0 0,2 4 0 16,-1-6 0-16,0 7 1 0,1-6 1 0,-1 4-1 0,1-2 1 16,-2-3-1-16,2 6 0 0,-2-4 0 0,2 0 0 15,-6 3 0-15,5-4-1 0,-7 5 0 0,8-4 1 0,-7 2-1 16,6-1 0-16,-7 2 1 0,1 0-1 0,-1 1 0 15,-5-1 0-15,-1 0 0 0,1 4 1 0,-14-4 0 0,7 2-1 16,-8-3-2-16,-4 2 0 0,-1 3 2 0,-8-4-2 0,2 1-1 16,-8-1 1-16,8 0 1 0,-8 0-1 0,8 1 2 15,-8-1 0-15,8 1-1 0,-3-1 1 0,4-1 2 0,-2-1 0 16,7 2-1-16,-7-3 1 0,6 3 0 0,-5-4 0 16,-1 5 1-16,0-1-1 0,-6-3 0 0,-7 4 0 0,-6-1-1 15,-8 0-1-15,-11 0 0 0,-1 4 0 0,-13 0-5 0,-7-3-14 16,1 3-16-16,-6 0-30 0,-8 0-68 0,-6 0-140 15,-14 0-78-15</inkml:trace>
  <inkml:trace contextRef="#ctx0" brushRef="#br0" timeOffset="3014.86">2771 9598 135 0,'-7'0'259'0,"7"-4"-66"0,-7 4-62 0,7 0-49 0,0 0-35 16,0 0-20-16,0 0-11 0,0 0-5 0,0 0-2 15,7 0-2-15,-7-4 0 0,7 4 0 0,-1 0 0 0,7 0 0 16,0-3-2-16,-6-1 0 0,4 4-1 0,4-2 1 0,-3 2-1 16,2-5 1-16,5 5 3 0,-6-3 1 0,14 3 1 15,-8-4 1-15,13 4 0 0,1-5 2 0,6 2-2 0,-1 0 0 16,9 3 0-16,5-4-1 0,6 0-3 0,1 1 1 16,6-5 1-16,0 4-1 0,14-3 2 0,-1 0 3 0,14 0 1 15,5-1 2-15,1 1 3 0,5-1 0 0,8-2-2 0,0-2 0 16,-1 3-3-16,2 1-1 0,-8-4-1 0,1 5-5 15,-8 0-1-15,-6-1-1 0,1 1-1 0,-14 3 0 0,0-3-2 16,-13 4-2-16,1-1 0 0,-15 0 0 0,2 4 0 16,-7-4 0-16,-7 1-2 0,-7 3 1 0,-6-4 2 0,1 4-2 15,-15 0 0-15,1-3 2 0,0 3 0 0,-6 0 0 0,-1 0 0 16,-6 0-1-16,0 0 0 0,0 0 2 0,-6 0-1 16,-1 0-1-16,1 0-2 0,-1 3-5 0,-6-3-7 0,7 4-15 15,0-4-24-15,-8 0-39 0,8 3-66 0,-1-3-126 16,1 0-83-16</inkml:trace>
  <inkml:trace contextRef="#ctx0" brushRef="#br0" timeOffset="3764.82">5090 9532 102 0,'0'-4'185'0,"6"4"-45"16,-6-3-42-16,8-1-34 0,-8 1-23 0,0-1-13 15,6 0-7-15,-6 4 0 0,6-4-1 0,1 1 2 0,-1-1-2 16,-6 1 0-16,7 3-4 0,6-5 1 0,-7 3-3 0,-1-2 0 16,10 4 1-16,-2-4 0 0,-6 0 0 0,5 4 0 15,-5-3 2-15,-1 3-2 0,8-5-1 0,-8 5-4 0,0-3-3 16,2 3-1-16,-2 0-1 0,5-4-1 0,-3 4-1 15,-8 0-2-15,7 4-1 0,-2-4 0 0,3 3-1 0,-2 2 1 16,0-2-2-16,8 5 1 0,-8-2 0 0,8 2 2 0,-2 3 1 16,1 0 1-16,1 0 0 0,3 4 3 0,3-1 5 15,1 1 1-15,6-1 0 0,-2 6 1 0,1-3 0 16,6 5 0-16,8-3 0 0,-7 3-3 0,6-1-3 0,-7 5-2 16,7-3-2-16,1 6-3 0,-8 0 2 0,7 0 0 0,-13 5 1 15,7 2-1-15,-1 0 0 0,1 1 0 0,-1 4 0 0,0-1 3 16,-5 4 0-16,5-4-2 0,1 0-1 0,-7 0 0 15,6 1-1-15,-5-1 0 0,-1-1-1 0,0 3 0 16,0-2 0-16,7-1 0 0,-7 3 1 0,-7-2 0 0,1 4 0 16,-2 4 0-16,2-5 1 0,1 1-1 0,-9 0-1 0,2 0 0 15,-1 0 0-15,0 1 0 0,0-9 0 0,-1 4 0 16,8-3 0-16,-7 0 1 0,7-5 0 0,-7-2 1 0,6 2 0 16,1-2-1-16,-2-4 1 0,2-4-1 0,7 3 0 0,-7-7 0 15,5 4-1-15,-6-2 0 0,8-3-8 0,0-3-24 16,-1-2-46-16,6-1-92 0,-14-4-110 0,9 0-74 0</inkml:trace>
  <inkml:trace contextRef="#ctx0" brushRef="#br0" timeOffset="4483.22">7234 11250 61 0,'71'-3'70'0,"8"-1"10"0,5 0 13 0,7-4 8 0,8 2-1 16,-2-2-3-16,7 5-9 0,7-5-10 0,0 2-13 16,7-2-13-16,-8 1-13 0,7 2-10 0,1-2-9 0,5 3-6 15,-5-2-4-15,6 1-3 0,-1 2-3 0,7-1-1 0,-6 0 1 16,7 1-1-16,-1-1 1 0,0 0 1 0,1 1 1 0,6-4 1 16,0 3 2-16,5 0 4 0,2-4 3 0,12 5 5 15,-6-4 5-15,7 0 4 0,-1-1 3 0,-6 1 2 16,7 0 3-16,-8-4-1 0,1 3-2 0,0 0-3 0,0-1-5 15,-7-3-4-15,7 4-3 0,-7-2-5 0,0 2-4 0,1-3-4 16,-7 4-2-16,6-4-3 0,-6 3 0 0,0-2-2 16,5-1 0-16,-3 3 0 0,3 1 0 0,-4 0 0 0,4-4-1 15,2 4-1-15,0-1 0 0,-1 2 0 0,-7-2 2 16,2 0-1-16,-8 1 1 0,0-1 0 0,1 2 1 0,-7-3 0 16,-1 3 2-16,1-5-1 0,0 3-1 0,6 1-1 0,-6 0 1 15,-1 0 0-15,8-1 1 0,-7 1-1 0,0-1 0 16,-1 2 0-16,7-2 0 0,-12 1 1 0,6-1 1 15,-1 0-2-15,1-2-1 0,0 2 1 0,-7 1-1 0,1 0 2 16,-7-1-3-16,-1 1 0 0,-12 0 0 0,0 3 1 0,-13-3-3 16,-1 3 2-16,-18-3 0 0,-1 3 0 0,-14 1 1 0,-5-2 0 15,-7 3-1-15,-6-2 1 0,-13 4 0 0,-1-4-2 16,-6 4 2-16,-1-4-5 0,-4 4-5 0,-2-3-11 0,-6-1-18 16,0 0-30-16,-6 1-57 0,-2-5-105 0,-4 1-103 15,-8-1-65-15</inkml:trace>
  <inkml:trace contextRef="#ctx0" brushRef="#br0" timeOffset="6373.41">16147 6128 63 0,'0'-3'126'0,"7"3"-5"16,-7-4-14-16,7 4-17 0,-1-3-24 0,0-2-22 15,8 5-12-15,-7-2-11 0,5-2-8 0,8 4-4 0,-7-4-3 16,7 4-3-16,-8-4 0 0,8 4 0 0,6-3-3 0,-6-1 1 16,5 0 1-16,2 4-1 0,5-4 1 0,2 2 1 0,4-3 1 15,-6 2 1-15,8-1 3 0,-1 1 1 0,7-1 3 16,-14 0 1-16,7 0-1 0,-7 1-1 0,-5-1 0 15,-1 1 0-15,0-1-4 0,-6 4-2 0,-1-5-1 0,1 5-2 16,0 0 0-16,-8 0 0 0,8 0-2 0,-7 0 1 0,-1 0 2 16,2 0-1-16,-9 0-1 0,10 0 0 0,-10 0 0 15,2 0-1-15,0 0 2 0,6-2-1 0,-6 2-1 0,-1 0-1 16,0-4 1-16,8 4-2 0,-8 0 1 0,1 0-1 16,-1 0 2-16,-6-4-2 0,7 4 2 0,-1 0-1 0,-6 0 0 15,7 0 1-15,-1 0-1 0,8 4 1 0,-8-4 0 0,7 0 1 16,0 0-2-16,0 4 1 0,0-4 1 0,0 0-1 15,7 0 1-15,-1 0-1 0,1 0 1 0,-9 0-1 0,4 0 0 16,4 0 0-16,-6 0 0 0,0 0 1 0,7 0-1 16,-14 0 0-16,-1 0 0 0,4 0 1 0,-3 0-1 0,-1 0 0 15,3 0 0-15,-8 0-1 0,0 0 1 0,6 0-1 0,-6 0 1 16,0 2 0-16,0-2-1 0,0 0 2 0,0 0 0 16,0 0-1-16,0 5 0 0,0-5-1 0,0 0 1 0,0 0 0 15,7 0 0-15,-7 4 0 0,0-1 0 0,0-3 0 16,0 4 1-16,0 3 2 0,0-3 1 0,0 0 0 0,7 3 0 15,-7 1 3-15,6-2 0 0,-6 5 1 0,6 1 0 0,8-2 0 16,-8 1-1-16,7 0 0 0,-6 3 0 0,12-2-1 16,-13 3-1-16,14-1-1 0,-6 1 0 0,-2 4 0 0,1-2 0 15,1 2-1-15,-2 3-1 0,-6 0 1 0,8 0 0 0,-8-1 0 16,1 6-1-16,0-6 0 0,-1 4-1 0,1 1-1 16,-1 1 0-16,0-2 1 0,-6 1 1 0,7-4 0 15,0 3 0-15,-1 0 2 0,0 2 1 0,-6-5 0 0,0 4 1 16,7-5 1-16,-7 1 0 0,0 4 0 0,0-4-1 0,-7 3 2 15,7 1 0-15,-12-1 3 0,5 2-2 0,0 2-1 16,-5 0 1-16,5 4-2 0,1-3 3 0,6 1-1 0,-7 0-2 16,7 1 0-16,7 1 0 0,-7-2 0 0,6 0 0 15,1 3 0-15,5-5-3 0,-5 4-2 0,6-4 0 0,0 1 0 16,0-1-1-16,0 0-1 0,0-3 0 0,0 4 0 0,-7-4 1 16,2-1 1-16,-8 4-2 0,0-4 0 0,0 0 2 15,0 1-1-15,-8-3 1 0,2 3-1 0,-7-1 0 0,0 1-1 16,7-5 0-16,-7 5 0 0,-1-3 0 0,2-2 0 15,-2 1 0-15,-5 0 0 0,13 0 0 0,-14 0 1 0,6 4 0 16,2-8-2-16,6 4 1 0,-8 0 0 0,8 0 0 0,-1 1 1 16,1-6 0-16,0 4-1 0,6-1 0 0,-9 2 1 15,9-4-1-15,0 4-1 0,0 0 0 0,9-5-1 0,-9 6 2 16,0-4 0-16,6 3 0 0,0-1 1 0,-6-2 1 16,13 4-1-16,-6-6 1 0,0 5-1 0,5-3 0 0,-6-1 0 15,8 4-1-15,-1-4 0 0,-6 0 1 0,6 0 2 0,-1 1-2 16,2-1 1-16,-2 1 0 0,8-2 0 0,-7 2-1 15,0 0 1-15,0-2-2 0,1 3 0 0,-2-3 0 0,1 2 2 16,0 3 1-16,-6 0-1 0,-1-1 1 0,1 2 0 16,6-2 2-16,-7 6-1 0,8-6 1 0,-8 5 0 0,7 0-2 15,-7-5 2-15,8 5-1 0,-2 0-1 0,-6-1 0 0,8 2 1 16,-1-2-3-16,0 0 1 0,0 5-5 0,1-4 3 16,-2-1 0-16,2 1 0 0,-2-4 1 0,1 4-1 0,-6-4 0 15,6 3 0-15,-7-4 6 0,8 6-4 0,-8-6-1 16,0 1 0-16,-6 0 0 0,7 1 2 0,0 2 4 0,6-3 1 15,-7 4 2-15,8-3 0 0,-2 2 2 0,-6 0 0 16,0 0 1-16,2 1-1 0,-2 3-3 0,-6-2-2 0,0-2-3 16,0 4 1-16,0-3-3 0,0 3 0 0,0 1 0 0,-6-5-1 15,-2 0 0-15,8 5 0 0,-6-5 0 0,0 2-1 0,6-2 0 16,-6 4 3-16,6-3 0 0,-6-4 2 0,6 3 3 16,-8 0 0-16,8 2 2 0,0-1 2 0,0-4 0 15,0 3-1-15,0 1 0 0,0 0-2 0,8-4-2 0,-8-1-2 16,0 5-2-16,0-5-1 0,6 2-1 0,-6-2 0 0,0 6-1 15,0-6 0-15,0-2 0 0,0 3 0 0,0-4 1 16,0 0 2-16,0 1 4 0,6-1 3 0,-6-3 1 0,6 0 1 16,-6-1 3-16,6-3 2 0,-6 0 0 0,8-4 1 15,-2 0-3-15,-6 5-3 0,6-9 1 0,1 5-3 0,0-5-4 16,0 0-4-16,-1 2-1 0,-6-1-1 0,12-1-2 0,-4-3-10 16,-2 3-23-16,7-3-40 0,-7-3-86 0,-6 0-154 15,0-1-84-15,-6-4-51 0</inkml:trace>
  <inkml:trace contextRef="#ctx0" brushRef="#br0" timeOffset="8138.7">3448 8337 34 0,'-6'5'178'0,"6"-5"-58"15,-8 0-46-15,2 0-25 0,6 0-15 0,0 0-5 0,0 0-5 16,0 0-2-16,0 0-1 0,6 0-2 0,2-5-2 0,-2 5-7 16,7-2-3-16,0-2-7 0,0 0-8 0,0 0-16 15,6 1-22-15,-5-2-33 0,-1 2-42 0,0-1-53 0</inkml:trace>
  <inkml:trace contextRef="#ctx0" brushRef="#br0" timeOffset="9997.56">3468 8162 49 0,'-7'0'126'0,"0"0"-17"0,-5 0-16 16,12-4-20-16,-8 4-16 0,2 0-10 0,0 0-4 16,6-4-1-16,-6 4-2 0,6 0 1 0,0 0-2 15,-7-3 0-15,7 3-1 0,0 0-5 0,0 0-5 0,0 0-4 16,0 0-4-16,0-3-4 0,-6 3-3 0,6 0-6 0,0 0-2 16,-7 3-2-16,0-3-2 0,1 3 0 0,-8 1 0 0,2 0 4 15,6 4 0-15,-8-5 3 0,0 3 1 0,9 6 0 16,-10-4 2-16,10-1-2 0,-1 1-2 0,0-1-1 15,6 4-2-15,-8-4-1 0,2 0-3 0,6 4 1 0,0 1 0 16,0-2-1-16,-6 1 0 0,6 5 1 0,-7-7 1 0,7 7 0 16,-6-2-1-16,6 1 2 0,0-1-1 0,0 2 0 15,6-2 1-15,-6-3-2 0,7 3 1 0,-7 1-2 0,6-3 1 16,-6 2 0-16,0-3 0 0,6 0 0 0,2-1 0 0,-8 2 1 16,6-1-2-16,0 0 1 0,-1-4 0 0,-5 4 0 15,9-4 0-15,-3 1 1 0,-6 2-2 0,5-3 1 0,-5 1-1 16,8-1 2-16,-8 1 0 0,6-2-2 0,-6 2 2 15,0 0-2-15,7-1 1 0,-7-3-1 0,7 3 0 0,-7 1 0 16,6-4-1-16,-6 2 2 0,0-2-1 0,0 3 0 16,0-3 0-16,6 4 0 0,-6 2 1 0,6-3-1 0,-6 5 2 15,0-1-2-15,8 0 1 0,-8-1 0 0,6 2 0 0,-6-2-1 16,6 2 0-16,1 2 1 0,0 1-1 0,-1-4 0 16,1 4 0-16,-7-4 0 0,12 3 0 0,-6 1 1 0,2-4-1 15,4 4-1-15,2-1 1 0,-8 1 0 0,7-1 0 0,0 1 0 16,0-1 0-16,7 1 0 0,-7 0 2 0,0 3-1 15,0-3-1-15,0 0 2 0,6 3-1 0,-5-3-1 0,-8 3-1 16,7 1-1-16,-7-5-1 0,8 8 3 0,-8-3 0 16,0-1 0-16,2 1 0 0,-2-2 1 0,0 2 2 0,-6-1 0 15,7 0 2-15,-1 0-3 0,1 1-1 0,-1-1 1 16,7 1 0-16,1-5-2 0,-8 5-1 0,7-2 1 0,0-2 0 16,0-1-1-16,0 3 1 0,6-3 0 0,-5 1 0 15,-2-1 1-15,2-3 0 0,-1 0-1 0,-1 3 1 0,2-6 1 16,-2-1 0-16,2 0 0 0,-8 1-1 0,7-1-1 0,-6-2 0 15,-1-3 1-15,7 2-1 0,-7-4 0 0,8 0 1 0,-1 0 2 16,0 0 0-16,0-4 1 0,1 2-1 0,-2-3 1 16,0 2 0-16,2-6 3 0,-8 6 0 0,8-4-1 15,-7 0 1-15,5-1 1 0,-6 1 3 0,2-4 0 0,-2 4 4 16,7-8 1-16,-13 5 2 0,6-5 2 0,1 1 6 0,-7-3-2 16,7 0 2-16,-7 2 0 0,0-3-3 0,0 0-2 15,0-1 0-15,0-3-3 0,0 4-4 0,0-5-1 0,0 2-3 16,0-2-2-16,-7-2-1 0,7 4-2 0,-7-6-2 15,1 6-1-15,-1-6 0 0,-5 2-1 0,4 0-1 0,-10 0-1 16,4-2 1-16,1 2 2 0,-7-5 1 0,8 5 4 0,-8-1 0 16,1-3-1-16,-7 3 1 0,6 4 0 0,0-3-1 15,1-1 0-15,-1 1-4 0,0 2-1 0,1-2-1 16,-7 3 1-16,6-4-1 0,1 4 1 0,-7-4 0 0,0 4-1 16,-7-3-1-16,7-1 0 0,-6 1-1 0,-7-1 0 0,6 0 1 15,0 1-1-15,-6-1 1 0,7 0 3 0,-1 4 0 0,1-3 0 16,-1 3 0-16,7 1-1 0,-8 1 1 0,9 3-1 15,-1-2-1-15,7 1-1 0,-1 2 1 0,0 2-1 0,0-1-1 16,8 1 2-16,-7 3-1 0,5 0 1 0,-5 0 0 16,6 3 0-16,-7 1 0 0,6 0 0 0,-6 3-1 0,2 1-1 15,-1 3 1-15,-14-4-5 0,7 4 0 0,-8 4 1 16,-4-1 0-16,0 1-1 0,-2 3-1 0,1-3-3 0,-7 3-4 16,13 0-4-16,1 1-11 0,-1-1-17 0,7 5-22 0,7-5-40 15,-1 1-74-15,1-2-133 0,6 2-77 0</inkml:trace>
  <inkml:trace contextRef="#ctx0" brushRef="#br0" timeOffset="10559.94">3096 8785 157 0,'0'0'208'0,"0"-3"-53"0,0 3-49 0,0 0-39 15,0-4-27-15,7 4-16 0,-1 0-11 0,7-5-6 0,1 5-4 16,-2-3-3-16,2 0 1 0,5 3 0 0,-7-4 0 16,16 0-1-16,-3 1 0 0,7-5-1 0,8 4 5 0,-7 1 3 15,12-4 2-15,1-1 0 0,6 1 1 0,0-1 3 0,6 1 1 16,7 0 4-16,0-4-3 0,1 0 0 0,6 3-1 16,-1-2 0-16,-5 2-2 0,5 1 0 0,-12 0-1 0,-1-1-4 15,1 4-1-15,-8-4-4 0,-4 6 0 0,-8-2 1 16,-7 1-2-16,-6 3-1 0,-6-5-1 0,-7 5 0 0,1 5-2 15,-8-5 1-15,-6 3-1 0,-6 1-4 0,-2-2-4 16,2 3-7-16,-7-2-12 0,-7 1-16 0,7 0-28 0,-6 0-45 16,-1-4-72-16,7 3-103 0</inkml:trace>
  <inkml:trace contextRef="#ctx0" brushRef="#br0" timeOffset="10919.29">2901 8971 33 0,'0'5'161'0,"0"-5"-45"0,6 2-30 15,8-2-20-15,-3 0-10 0,4 0-3 0,4 0-2 0,7 0-2 16,7 0-1-16,-1-2-4 0,7-3-8 0,7 2-7 15,-1-4-7-15,1 3-5 0,-1-4-2 0,8 5-2 0,-1-4-5 16,-1 0 1-16,2-1 0 0,6 4 1 0,-7-3 0 16,7 0 3-16,-1-1 0 0,7 1 2 0,0 0 4 0,8-1-1 15,-2-3 1-15,0 3 1 0,2-2 0 0,-2 3-3 0,-6-1-3 16,0-3-3-16,0 4-4 0,-13 4 0 0,-5-5-2 16,-2 4-3-16,-6 1-1 0,-13-1 0 0,0 4-1 15,-6-4 1-15,-1 4 0 0,1 0-2 0,-8 0 0 0,-4 0-1 16,4 0 0-16,-6 0 0 0,-6 0-2 0,0 0-7 0,0 4-8 15,-6-4-11-15,-6 0-16 0,-3 4-23 0,3-4-40 0,-14 3-58 16,0 1-80-16,-7 0-76 0</inkml:trace>
  <inkml:trace contextRef="#ctx0" brushRef="#br0" timeOffset="11262.89">3103 9195 36 0,'26'0'100'0,"0"0"2"0,6 0-1 0,2-4-4 16,4 1-14-16,1-1-17 0,14 1-15 0,-1-4-13 0,-1 2-10 15,2-2-7-15,6 3-3 0,-1-3-2 0,7 3 3 0,-6-3-1 16,6 3-3-16,0-4 1 0,0 2 2 0,1-2 3 16,5 1 3-16,-6-1 1 0,6 1 0 0,-4 0 5 0,4-4 3 15,-6 4-2-15,0-4-1 0,-13 4-4 0,7-4-1 16,-14 3-5-16,-6 4-4 0,-5-3-5 0,-2 3-4 0,-13 1-2 16,-5-1-4-16,-3 1 0 0,4-1-1 0,-10 4-1 15,2 0-1-15,-7-4-5 0,0 4-13 0,-7 0-23 0,2-4-36 16,-10 4-68-16,4-3-99 0,-9 3-89 0</inkml:trace>
  <inkml:trace contextRef="#ctx0" brushRef="#br0" timeOffset="12434.49">2751 8971 82 0,'-13'0'110'0,"0"5"-26"0,-1-5-23 15,-6 2-17-15,9-2-12 0,-9 4-4 0,0-4 3 0,7 4 5 16,-7-4 4-16,8 0 5 0,-8 0 3 0,7 4 4 0,0-4 2 15,-6 0-3-15,5 0-5 0,1 0-7 0,1 0-4 16,-2 0-6-16,7 0-3 0,-6 0-8 0,1 0-6 0,5 0-2 16,-6 0-4-16,0 0-2 0,-7 3-2 0,8 1 1 0,-9-4-3 15,2 4-1-15,0 3 0 0,-1-3-1 0,-6-1 1 0,7 6 0 16,-8-7 1-16,7 6 0 0,-5-4 0 0,-1 3 0 0,7 1 2 16,-8-1 3-16,1 0 1 0,7 0 1 0,-7 4 0 15,0 1 1-15,6-2-1 0,-7 1 1 0,1-1-1 0,8 6-2 16,-2-5-1-16,-7 8-2 0,15-5 0 0,-8 1-2 0,1 2 2 15,5 6-2-15,-4-2 0 0,4 5 0 0,-6 0 0 0,7 3-1 16,1 8 1-16,-2-1 1 0,2 1 0 0,-2 7 2 0,8-4-2 16,-1 8-1-16,1-4 3 0,-1 7 0 0,1 0-2 15,6 1-1-15,0 7-2 0,0-1 0 0,6 5 2 0,1 3-6 16,-1-1 2-16,7 5 0 0,1-1 1 0,-2 1 1 0,8 3 2 16,-7 0 0-16,13 0-1 0,0 0 7 0,0 2-1 0,0-3 0 15,1 2-2-15,5-5 1 0,-7 4-1 0,1-6-1 0,1 2 0 16,5-7-1-16,-5 1-1 0,-1-5 0 0,0-2 0 15,0-2-1-15,0-7-1 0,0-3 1 0,6-3-9 0,-6-4-17 16,14-8-29-16,-1 1-46 0,-1-12-78 0,9 0-114 0,-8-7-71 16</inkml:trace>
  <inkml:trace contextRef="#ctx0" brushRef="#br0" timeOffset="13652.95">1800 7568 144 0,'-6'-3'237'0,"-2"-1"-40"0,2 0-47 0,6 0-42 0,-6 1-29 15,6-1-21-15,-7 1-14 0,7 3-11 0,0-4-14 16,0 1-6-16,0-1-3 0,0 4-3 0,7-4-1 0,-7 4-1 16,0 0-2-16,6-4-2 0,-6 4-1 0,0 0 0 0,0 0 2 15,0 0-2-15,0 0 0 0,0 0 2 0,-6 0 2 0,6 0 1 16,-7 0 2-16,0 0 0 0,-6 4 0 0,-7 0 0 0,-5 3 0 16,-8 0-1-16,-6 0-2 0,-6 5 0 0,-8-1-3 15,7 0 1-15,-5 4 1 0,-1-1 0 0,-1 1 2 0,2-4-1 16,-3 4 0-16,9-5 2 0,0 1 2 0,-1 0 0 0,7 0-1 15,0 0-2-15,12-4 0 0,2 4-1 0,-1-3 0 0,7-5-3 16,5 6 3-16,2-3-1 0,-3-3 0 0,10 5 0 16,-2 0 0-16,0-1 2 0,7 0-2 0,7 0 0 0,-7 1-2 15,7 3-1-15,-2-1 3 0,10 5 1 0,-3-4-1 0,2 4 1 16,5 3-2-16,1-2 2 0,0 5 1 0,-9 2-1 0,10-2-1 16,-2 5 0-16,-5 4 1 0,4-1-2 0,1 3-1 0,-5 5 2 15,6-1-1-15,6 1 3 0,0 4-1 0,1-1 1 0,5 0 0 16,-7 4 2-16,15 4 3 0,-7-4-1 0,-1 3 2 15,1 5-4-15,-1-1 1 0,-6 0-2 0,7 7-1 0,-7-2-1 16,0 2-3-16,0 1 0 0,0 3-1 0,0-3 0 0,-6 3 0 16,6 1 1-16,0-5 0 0,-7 1 1 0,7-5-1 0,0 5 2 15,-6-8 0-15,7 2-1 0,-9-3 2 0,9-2-1 0,-8-4-1 16,0 0-2-16,1-5 1 0,-7 2 1 0,1-4-1 16,-2 3-1-16,2-3 0 0,-8-4 0 0,6 4 0 0,-12-1 1 15,8-3 0-15,-8-1 0 0,0-3 1 0,0 5 0 0,0-5-2 16,-8-2 0-16,8-2 2 0,0-4 0 0,0 6-2 0,0-9 0 15,8 0 0-15,-2-4-1 0,0 1 0 0,1-1 1 0,-1-2 0 16,8-1-1-16,-2 0 1 0,8-3 0 0,0 3 0 16,-1-4 0-16,1 0 1 0,6-1 0 0,0-1-1 0,0 2 1 15,6-2-2-15,8-3 1 0,-1 2-1 0,6 0 0 0,1-4 0 16,6 4 1-16,1-4 0 0,5 0 2 0,0 0 3 16,8-4-3-16,-1 4 1 0,0-4-1 0,0 0 0 0,7 4 1 15,-7-7-1-15,1 4-2 0,-1-1-2 0,0-1 0 0,0 3 0 16,-8-2 1-16,3 0 1 0,-1-3 0 0,-1 4 1 15,-6-6 0-15,0 7 0 0,-6-6 1 0,0 1-1 0,-8-1 0 16,-4 1 0-16,-2 0-1 0,1 0-1 0,-7-5 0 16,-7 5 1-16,7-8 0 0,-6 1 0 0,-7-1 1 0,6-4 0 15,0 2 4-15,-5-5 0 0,-1-5 2 0,-6 6 1 0,6-8 3 16,-13-1 0-16,0-3-1 0,0 0 1 0,-13-3-3 16,-7-4-3-16,-6-1-2 0,-7-7-1 0,-5-4-4 0,-9-2 5 15,2-5 3-15,-13-3 3 0,-1-4 7 0,-6 0 6 16,-1-11 5-16,-5 0 1 0,-7-3 2 0,-2-8-4 0,3 1-4 15,-1-5-3-15,-8 3-8 0,2-1-7 0,-1 5 0 0,-7 1 0 16,9 2-1-16,-2 9 0 0,0 8-1 0,0-1 2 0,8 8-1 16,-2 3 1-16,2 3-4 0,-2 4-2 0,7 0 1 15,0 9 0-15,1-2-1 0,6 4 1 0,0 1-1 0,6 2-1 16,1 2 1-16,5 3 1 0,8 3-2 0,-1 0 1 0,7 0 0 16,-1 4-1-16,8 4 1 0,7 4 6 0,-2-1-3 0,8 4-1 15,-1 4-1-15,7-1-7 0,-2 1-9 0,10 4-9 0,5-1-7 16,0 4-16-16,0 0-12 0,5 4-21 0,10-1-25 15,-2 1-50-15,0-1-86 0,-6 1-98 0,-1 0-62 0</inkml:trace>
  <inkml:trace contextRef="#ctx0" brushRef="#br0" timeOffset="14137.21">2856 8129 4 0,'-8'3'164'0,"8"1"-60"0,0 3-39 0,-7 1-16 16,7-5-5-16,0 5-1 0,-5 0 3 0,5-1 2 15,-7 1 3-15,7-2 2 0,7 5-5 0,-7 1-4 0,5 2-4 16,-5 4-4-16,0 0-4 0,7 4-3 0,-7 4-2 16,0-1-2-16,0 5-1 0,-7-1-2 0,7 4-1 0,-5 3-1 15,-10 1-2-15,4 8 1 0,-2-2-3 0,-13 5-2 0,-7 4 0 16,1-1-1-16,-8 4-4 0,1 0-1 0,-8 0-1 0,3 0-1 15,-1-1 1-15,-1-2 0 0,1-1-1 0,4-4 1 16,-3-2 6-16,4-1 1 0,1-5 2 0,7 2 0 0,-1-5 2 16,1 1-2-16,-1-4 1 0,7-4-2 0,0 1-3 0,6-1-3 15,1-7-3-15,5 1-1 0,1-2-3 0,1-3-1 0,4 1 1 16,-4-4-2-16,12-5 0 0,-6 2 0 0,-2-1 1 0,8-5-1 16,0 3 0-16,0-6-2 0,0 0-3 0,0 1-8 15,0 0-17-15,8-4-28 0,-2-4-53 0,-6 0-90 0,0 1-112 16,0-9-68-16</inkml:trace>
  <inkml:trace contextRef="#ctx0" brushRef="#br0" timeOffset="14387.21">1350 8807 424 0,'-15'-8'424'0,"15"5"-163"0,0 3-122 15,0 0-67-15,15 0-36 0,-2 7-20 0,13 1-11 0,0-1-3 16,7 3-2-16,5 2 0 0,8 3 0 0,20 2 0 16,-1 2 0-16,7-1 0 0,12 5 2 0,7-2-1 0,7 4-1 15,6-2 2-15,7 2 0 0,0 2 1 0,0-6 0 0,6 4-1 16,7-2 2-16,-7-1-1 0,1-1 1 0,-1 2-3 0,0-1 0 16,-13-4-1-16,6 1 1 0,-11-2-1 0,-8 2 0 15,-7 0-2-15,-5-2 1 0,-8 3-2 0,-12-6-11 0,-7 3-25 16,-6-2-49-16,-7 0-88 0,-13-1-132 0,-13-2-70 15</inkml:trace>
  <inkml:trace contextRef="#ctx0" brushRef="#br0" timeOffset="17542.88">10212 7282 189 0,'-26'-3'260'0,"6"-1"-72"0,1-4-64 0,-1 6-43 0,0-6-29 16,1 1-14-16,-1 3 1 0,8-4-6 0,-8 1-3 0,7 0-1 16,-1 3-3-16,2-3-3 0,-2 0-1 0,2 0-3 15,5-2-10-15,-6 2 2 0,7 1-2 0,-7-2-4 0,6 0-1 16,0 1-1-16,-5-1 0 0,5 2-3 0,7-2-3 15,0 1-8-15,0-3-8 0,0 2-11 0,0 1-20 0,0-1-28 16,0-3-45-16,0 4-78 0,0-8-103 0,0 4-60 16</inkml:trace>
  <inkml:trace contextRef="#ctx0" brushRef="#br0" timeOffset="18870.71">3377 9825 315 0,'-14'0'293'0,"8"-4"-82"0,-7 4-78 0,0 0-56 0,0 0-29 15,-2 0-18-15,10 0-5 0,-7 0-2 0,-2 0 0 16,1 0-2-16,0-3-2 0,0 3-1 0,-7 3-2 16,8-3-3-16,-2 4-4 0,-5 0-3 0,6 3-6 0,0 4 1 15,-7 0-1-15,7 4 0 0,-6 0 1 0,6 7 0 0,-7 4-1 16,1 6 1-16,-1 1 2 0,0 6 1 0,-6 3 2 0,1 6 3 16,5-2 2-16,-6 6 3 0,6 7 1 0,-5-1 1 15,-2 8 3-15,8-1 2 0,-1 10 4 0,1-6-1 0,-1 8-3 16,14 0-1-16,-8 3-2 0,8 1-1 0,6 3-4 15,0 4-4-15,0-3-4 0,0-1-3 0,6 0 1 0,1 0-1 16,0 4 5-16,-1-3-2 0,7-1-1 0,0 0 1 0,0 0-3 16,0-3 2-16,0-4-1 0,7 0-1 0,-8-4-4 15,8-3 0-15,6-7 0 0,-7-2 1 0,8-6 1 16,-8 0-1-16,8-7-1 0,-1-8 0 0,-7 0 0 0,7-7-4 16,-6 0-8-16,-1-8-12 0,1-2-19 0,0-8-22 0,-1-1-33 15,-1-3-51-15,2-7-74 0,-6-4-117 0,0 0-59 16</inkml:trace>
  <inkml:trace contextRef="#ctx0" brushRef="#br0" timeOffset="19136.04">2366 12310 199 0,'-26'-16'478'0,"7"5"-111"16,-1 0-142-16,7 3-101 0,7 6-60 0,-1-2-32 0,7 0-17 15,0 0-9-15,0 8-5 0,7 0-1 0,-1 2-1 0,1 2 3 16,-1 7 0-16,8-1 3 0,-2 8-1 0,-5 1 2 15,6 6 2-15,-1 0-1 0,2 5 0 0,-7-2-1 0,-1 4-1 16,8-2 1-16,-2 2 5 0,1-7 2 0,0 5 2 0,6-9 4 16,1 5 5-16,6-9 4 0,7 2 3 0,-1-6 5 0,0 3 0 15,15-6-2-15,-3-3 0 0,3-4 1 0,12 1 1 16,0-8-3-16,12 0 0 0,0-8-6 0,8-3-3 16,6-1-3-16,6-5-4 0,0-2-12 0,7-6-18 0,6-1-18 15,-7 0-23-15,2-3-33 0,-2 0-58 0,-12 0-93 0,-14-1-147 16,-6 5-74-16,-6 0-31 0</inkml:trace>
  <inkml:trace contextRef="#ctx0" brushRef="#br0" timeOffset="28852.76">9853 6964 42 0,'-6'7'287'0,"-8"1"-102"16,2-1-78-16,6 3-49 0,-8-2-26 0,8-1-12 0,-1 1-4 15,1-2 2-15,-8 0 4 0,8 0 5 0,0-3 6 16,-1 2 7-16,7-2 3 0,-7 1 3 0,7-4 1 0,0 4 0 16,-6-4-4-16,0 3-3 0,-1-3-2 0,1 3-3 15,6-3 0-15,-7 0-2 0,7 5-3 0,-7-5-2 0,7 0-1 16,0 0-5-16,-6 0-2 0,6 0 1 0,0 0-2 0,0 0 2 16,0 0 1-16,0-5 1 0,-6 5 3 0,6-3 0 15,-8 0 0-15,8-1 0 0,0-3-3 0,0-5-2 16,0 4 0-16,0-6-1 0,0-1 0 0,8 1 2 0,-2-4 1 15,0 0 2-15,1-4 3 0,0 0 4 0,-1-5 0 0,13 2-3 16,-5 0-2-16,5-5-2 0,7-3-2 0,6-4-4 0,1-3-5 16,13-4-5-16,-1-2-2 0,7-6-3 0,14-7-1 15,-2-3-3-15,15-7 0 0,6-2 1 0,13-8 2 0,13-6 0 16,6 1-4-16,13-4 3 0,7-4 3 0,0 1 3 16,13-1 5-16,-8 0-3 0,9 4 2 0,-8 4 2 0,7-1 0 15,-13 5 0-15,13 3 1 0,-14 7-2 0,1-3 1 16,-7 8-2-16,-5 2-1 0,-9 5 0 0,-6-1-2 0,-10 7-1 15,-15 5 0-15,-9-1-2 0,-10 11-1 0,-21 1-2 16,-5 3 2-16,-14 4 3 0,-6 7 2 0,-13 0 0 0,-7 3 1 16,-7 4-2-16,-13 5 1 0,0-1-2 0,-12 7-3 0,-2-3-3 15,-3 7-2-15,-10 0-1 0,2 3-2 0,-7 1 1 16,7 0-1-16,5 3 1 0,1-3-1 0,12 3-2 0,2-4-2 16,12 1-2-16,0 0-1 0,13 0 1 0,7-1-1 0,6 1 0 15,6 0 0-15,8-4 2 0,5 3 3 0,1 0 0 16,12 2 1-16,1-5 0 0,-1 3-1 0,1-3 3 0,-1 4 0 15,-5 1 0-15,-1-2 0 0,0 0 1 0,-13 1-4 16,0 0-2-16,-7-1-3 0,-12 5-3 0,0 3-1 0,-14-4-1 16,-6 8-2-16,-15-5 0 0,4 5-1 0,-2 0-2 0,-14 3-3 15,0-4-6-15,9 2-8 0,-2-2-13 0,6-3-12 16,7 4-13-16,2-5-15 0,5 2-17 0,13-5-30 16,0 1-51-16,13-6-88 0,5-2-88 0,9 0-56 0</inkml:trace>
  <inkml:trace contextRef="#ctx0" brushRef="#br0" timeOffset="29368.01">15223 2524 274 0,'-7'-14'230'0,"1"-1"-94"16,6 1-48-16,0 2-22 0,0-2-10 0,0-2-3 0,6 5 1 16,-6 1-2-16,0-2-1 0,7 2-3 0,-1-1-4 0,0 3-6 15,2 1-4-15,-8 0-8 0,6-1-4 0,0 4-3 16,-1 1-4-16,-5-1-3 0,8 4-2 0,-1-3-2 0,6 3-3 16,0 0 0-16,6 0-2 0,-5 3-1 0,5 4 1 15,7 2 1-15,-6 1 1 0,6 0 1 0,-1 6 2 0,9 2 1 16,-2 1 5-16,1 3 0 0,-1 4 0 0,-6-1-1 0,7 4-2 15,-1 0 0-15,-5 0 0 0,5 0-1 0,1 1-4 16,-1 3 0-16,1-4-1 0,-7 5 0 0,6-5 0 16,-6 0-2-16,7 0 0 0,-7 0-1 0,-1 1-2 0,2-1 0 15,-1-4 2-15,0 2 0 0,0-2 0 0,1-4-1 0,-9 2 1 16,8 0 1-16,-5-6-1 0,-2-3 2 0,7 5-2 16,0-4-1-16,-7-5-1 0,8 2-7 0,-1-4-15 0,7-1-21 15,-1-5-27-15,1-2-52 0,-1 0-90 0,1-6-120 0,-8-2-70 16</inkml:trace>
  <inkml:trace contextRef="#ctx0" brushRef="#br0" timeOffset="29758.73">16884 2253 299 0,'0'-11'285'0,"-8"3"-114"0,8 1-65 0,0 0-34 15,0 3-20-15,0 1-15 0,0 3-11 0,0 0-7 0,-5 3-5 16,5 4-3-16,0 4-2 0,-6 0 2 0,6 8 1 0,-7-1 5 16,7 5 3-16,7-2 2 0,-1 4 0 0,-1 1 2 0,3 3 1 15,11-2-1-15,1 2-1 0,6-4-3 0,1 5-2 16,4-1-2-16,3-4-2 0,11 5-3 0,-5-4-2 16,5-1 1-16,1-3-1 0,4 0 3 0,4 0-2 0,3-7 2 15,-3 0 3-15,3-5 5 0,-4-2 1 0,13-1 5 0,-15-7 2 16,8 0 3-16,0-4 7 0,-1-3 10 0,1-5 9 15,-6 2 11-15,-8-9 9 0,1 4 6 0,-7-2 9 0,-7-2 7 16,0-3 4-16,-11 1-4 0,-9-1-4 0,-6-4-10 16,-18 3-10-16,-1-2-9 0,-13 0-12 0,-14 0-11 0,-11-1-13 15,-8 4-8-15,-6-5-8 0,-14 6-7 0,-5-4-5 0,-8 6-7 16,1-3-9-16,-6 4-17 0,-1-1-18 0,7 5-20 16,6-1-19-16,0 1-14 0,14-2-19 0,-2 2-21 15,22-1-18-15,5 1-17 0,20 3-23 0,7-8-52 0,12 1-126 16,7-1-73-16,7 1-31 0</inkml:trace>
  <inkml:trace contextRef="#ctx0" brushRef="#br0" timeOffset="30070.97">15940 1762 275 0,'-8'-4'193'15,"-4"1"-60"-15,5-1-35 0,0 4-20 0,1-3-10 0,6 3-9 16,0-4-5-16,0 4-8 0,6-4-6 0,1 0-5 16,6 1-4-16,7-1-5 0,-1 0-6 0,7 0-3 0,7 2-3 15,6-3 1-15,0-2 1 0,13 0-1 0,-6-1-1 16,13 1-1-16,-1 0 1 0,1 0-1 0,6-1-1 0,-1-3-2 15,2 3 0-15,-2-2-1 0,9 3 2 0,-15-5 1 0,8 5-3 16,-7-3 3-16,-1 1-1 0,0 3-1 0,-5-6-1 16,-7 5 0-16,6 0-2 0,-7 0-3 0,-6-1-3 0,1 1-9 15,5-1-14-15,-14 2-27 0,10-2-37 0,-2 1-108 16,-6-1-128-16,-7 1-73 0</inkml:trace>
  <inkml:trace contextRef="#ctx0" brushRef="#br0" timeOffset="30399.21">17523 1168 344 0,'-6'0'267'0,"6"-4"-112"16,0 4-68-16,0 0-41 0,0 0-21 0,6 0-12 0,0 0-7 15,-6 0-4-15,13 4-1 0,-6 0 2 0,6 0 3 0,7 3 5 16,-1 4 2-16,7-4 1 0,-6 4 4 0,6 3 3 0,6 2 2 16,1-2 0-16,-1 4 2 0,1-3-1 0,-1 4-1 15,-5 0-1-15,5-2-1 0,1 5-3 0,-1-3-2 16,1-2-1-16,-1 6-4 0,-6 0-3 0,7-6-2 0,-1 2 0 16,-6 3-1-16,7-5-1 0,0 2 1 0,-7-1-4 0,0 1 2 15,0 0-1-15,0-2-1 0,-7-2-1 0,8 3-3 0,-2-3-7 16,-4 0-15-16,5-1-19 0,-7-3-30 0,1-4-47 15,-1 2-76-15,0-7-116 0,1-2-68 0</inkml:trace>
  <inkml:trace contextRef="#ctx0" brushRef="#br0" timeOffset="30789.55">18395 1201 61 0,'0'-14'362'0,"0"3"-127"0,8-1-91 0,4-1-43 0,2 1-28 16,-2-3-15-16,8 1-14 0,-1 3-8 0,13-3-2 0,-5 2-3 16,6 1-3-16,-2 0-6 0,3 0-3 0,5 3-2 0,-6 2-7 15,6-2-2-15,-1 5-2 0,-5-2 0 0,7 2-1 0,-8-1-1 16,1 8 0-16,-1-4-2 0,-6 3 1 0,-7 5-1 15,8 0-1-15,-14 3 0 0,0-1 1 0,0 5 0 0,-6-1 0 16,-7 1-2-16,0 4 2 0,-7-1 2 0,-6 5-1 0,0-2 1 16,-7 1-3-16,0 0 0 0,-6 0 4 0,1-4 0 15,-8 5 1-15,7-6-1 0,-1 2 0 0,2-4-2 0,-1-1 4 16,13 1 0-16,-1-4-3 0,2-4 0 0,6 1 0 0,-2-1 0 16,8-4 2-16,-7 2 0 0,7-3 3 0,7-2 4 15,-7 4 5-15,8-4 2 0,4 0 2 0,8 0-1 0,6 0 2 16,7-4 2-16,12 2-3 0,7-6-5 0,7 1-2 15,11-1-4-15,10-3-2 0,5 4-3 0,-1-5-9 0,7 2-17 16,8 0-23-16,-2-7-47 0,-6 8-91 0,0-7-152 16,-6 2-89-16,-13-1-45 0</inkml:trace>
  <inkml:trace contextRef="#ctx0" brushRef="#br0" timeOffset="31789.32">19191 2535 156 0,'0'-8'246'0,"0"5"-64"0,6-1-50 16,-6 1-33-16,7-1-21 0,-7 1-9 0,6-1-5 0,-1-1-4 15,4 2-5-15,-9 0-5 0,6-1-9 0,-1 0-10 0,3 1-6 16,-1 0-9-16,5-2-4 0,1 1-3 0,1 1-1 16,6-2-4-16,-8 3-1 0,8 2 1 0,-1-4-3 15,1 4 0-15,0 4 1 0,-1-4-1 0,7 2-1 0,-6 3 1 16,6-2-1-16,-1 6 0 0,1-3 0 0,1 2 0 0,-1 3-2 16,6-4 1-16,-5 4 2 0,-8 4-1 0,7-5 1 0,-6 5 0 15,6-3 0-15,-14 2-1 0,8-3 1 0,-7 4 0 16,0-4-1-16,-6-1 1 0,5 1 0 0,-4-3 1 15,-2 3-1-15,0-4 3 0,-6 0 1 0,7 1 1 0,-7-5 1 16,7 1 6-16,-7 0 7 0,0-4 9 0,0 4 10 0,0-4 11 16,0 0 7-16,-7-4 7 0,7 4 10 0,-7-4 5 15,7-3 0-15,0-1-4 0,-6 1-4 0,6-4-5 0,0 0-4 16,0-4-1-16,0 0-9 0,0 1-5 0,6-4-3 16,-6-1-2-16,7 2-3 0,0-2-3 0,-1-3-1 0,0 4 1 15,1-1 1-15,-1 5 1 0,1-1-3 0,0 1-2 0,-1 2-2 16,0 1-5-16,2 4-4 0,-2 0-9 0,0 3-7 15,-6 1-4-15,6-1-2 0,1 4-2 0,0 0-3 0,6 4 1 16,-1-1 0-16,2 4 0 0,6 0 2 0,-8 5-1 0,1-2 1 16,7-3 0-16,0 9 2 0,-8-9 0 0,8 4-1 15,-7 1-1-15,0-6-2 0,0 5 0 0,0-8 0 0,-6 6 1 16,6-6-1-16,-7 1 2 0,0-1 0 0,2-3 2 16,-2 0 1-16,0 0 2 0,7-3-1 0,0-4 0 0,0-2-1 15,7 3 0-15,0-8 0 0,-1 2 0 0,1 1-1 16,-1-4 0-16,0 0 4 0,1 5-1 0,-7-2 4 0,7 2-1 15,-8-1 0-15,2 0 0 0,-8 3 0 0,6 5-2 16,-12-5-4-16,8 4 0 0,-1 4-3 0,-2 0-1 0,2 0 0 16,0 0 1-16,6 9-1 0,0-3 1 0,-6 2 0 0,6-2 2 15,0 6 1-15,0-1 0 0,7 0 0 0,-8 3-1 16,8-3 1-16,-7 5 0 0,7-2 0 0,-1-2 0 0,0 2-2 16,1-3-1-16,-8 0-1 0,9-1-3 0,5-2-7 15,-7 3-12-15,1-3-14 0,0-6-19 0,4 6-14 0,-3-4-19 16,5-4-19-16,0 3-21 0,7-3-22 0,-1 0-25 0,1-3-34 15,-1-1-62-15,1-4-130 0,-7 1-62 0,0 0-23 16</inkml:trace>
  <inkml:trace contextRef="#ctx0" brushRef="#br0" timeOffset="32148.78">20807 1997 43 0,'-14'-12'450'0,"2"1"-138"0,5 0-121 0,1 4-72 0,6 0-41 15,0 3-23-15,0 1-19 0,13-1-11 0,-7 4-8 16,14 0-3-16,0 4-4 0,4 3-3 0,9 0-2 0,7 4-1 16,-7 4 1-16,6 0-2 0,7 2 2 0,-7 5-3 0,-1 1 0 15,1 2 0-15,1 4 0 0,-8 1-1 0,1 3 0 16,-7 4 1-16,7-5 0 0,-7 5 2 0,0-5-1 16,-1 5 1-16,-5-8-1 0,0 1 2 0,-7-1-1 0,0-6 0 15,0-1-1-15,-7-5 5 0,1 2 5 0,0-8 6 0,-7 0 6 16,6-4 9-16,-6 0 13 0,0-3 14 0,0 0 7 0,0 0 1 15,0-4 1-15,0-4-2 0,0 0-4 0,0 0-8 16,6-3-12-16,-6 0-12 0,7 0-10 0,0-4-6 16,-1 4-4-16,7-4-4 0,-7 3-1 0,8-3-2 0,-8 5-1 15,-1 1-2-15,3-2 0 0,-1 2 0 0,-1 3 0 0,-6-2-2 16,0 4-2-16,-6-3-1 0,-9 6 0 0,10-3-1 16,-7 4 0-16,-8 3 0 0,-7 0-1 0,1 1 1 0,0 3 0 15,-6 0-1-15,5 0-6 0,2-4-9 0,5 4-12 0,14-4-14 16,-9-3-15-16,15 4-19 0,15-2-29 0,4-2-41 15,13-4-83-15,8 0-142 0,5-4-70 0,1-2-33 0</inkml:trace>
  <inkml:trace contextRef="#ctx0" brushRef="#br0" timeOffset="32664.19">22175 2230 83 0,'-12'-7'470'0,"-8"0"-115"16,6 4-132-16,-5-1-84 0,-1 0-47 0,1 4-22 15,-1 0-14-15,-6 0-10 0,6 4-6 0,-5 0-7 0,5 3-5 16,0 0-4-16,1 0-3 0,6 4-8 0,0-3-4 16,13 3-2-16,0 3 0 0,0-3-1 0,7 1-1 0,-1-1-1 15,7-4 1-15,6 0 2 0,-5 1-1 0,-2-1 2 16,8-4-1-16,-1 1 0 0,-5-4 0 0,5 0 1 0,1-4 2 16,-1 1 1-16,0-4 2 0,-5 3 2 0,5-4 8 0,-5-2 6 15,-2 3 9-15,-4-1 7 0,-2-4 1 0,-6 5 6 16,6 0 4-16,-6 0 2 0,0 2-5 0,-6 2-6 0,6 0-9 15,-6-1-6-15,-2 0-8 0,2 4-6 0,0 0-9 16,-8 0-4-16,1 4-5 0,1 0 0 0,-2 2-1 0,1 6-1 16,7-5 1-16,-7 4 1 0,6 1 1 0,7-1-1 0,0-1 0 15,7-2-2-15,6 3 1 0,-7-4 0 0,1 0-1 16,5 1 0-16,2-5 0 0,-1 1 1 0,0 0 1 0,0-4 2 16,7 0 1-16,-8-4 1 0,8-3 1 0,-7-1 7 15,7-3 3-15,-8 1 7 0,8-2 7 0,-7-5 3 0,7 1 1 16,-8 3 8-16,-5-7 10 0,6 6-1 0,1-5-1 0,-1 1-5 15,-1 4-6-15,2-5-4 0,5 4-1 0,-6 1-7 16,-1-1-10-16,3 0-6 0,-3 4-3 0,1 4-2 16,0-4-1-16,-6 7-1 0,6-3-1 0,0 4-5 0,-7-2 2 15,8 5-1-15,-2 0-1 0,1 5 2 0,6-2-1 0,-5 4-3 16,5-3 4-16,-5 4 1 0,5 2-1 0,1-3 1 0,0 5 1 16,-1-1-1-16,0 0 0 0,8-4 1 0,-7 4-1 15,5-3 0-15,-5-1 0 0,6 1 2 0,0-1 0 16,7 0 0-16,-2-4 0 0,15 1 1 0,0 0-1 0,-1-4-20 15,8 0-32-15,6 0-39 0,6-4-36 0,0 4-40 0,13-7-49 16,0 3-72-16,-1-4-119 0,9-2-80 0,-14 3-43 16,0-5 0-16</inkml:trace>
  <inkml:trace contextRef="#ctx0" brushRef="#br0" timeOffset="32804.87">23928 2000 441 0,'-32'-8'497'0,"6"1"-196"0,-1 0-133 0,1 3-70 15,6-3-33-15,8 3-15 0,-1 0-11 0,6 1-6 16,0-1-13-16,7 4-20 0,7-3-23 0,0 3-34 0,12 0-52 16,-6 0-93-16,0 0-139 0,-7 3-90 0,-6-3-44 0</inkml:trace>
  <inkml:trace contextRef="#ctx0" brushRef="#br0" timeOffset="40693.48">5807 8367 199 0,'-26'-7'400'0,"6"3"-144"0,7 0-114 0,0 4-67 0,0-3-36 16,7-1-24-16,6 1-19 0,6-2-12 0,7-1-15 0,0 2-17 16,6 0-22-16,7-4-34 0,1 5-55 0,-1-3-76 15,6 1-81-15</inkml:trace>
  <inkml:trace contextRef="#ctx0" brushRef="#br0" timeOffset="40803.08">6172 8261 89 0,'0'-4'290'15,"0"4"-77"-15,6-4-75 0,0 4-66 0,8-3-60 0,5-4-56 16,7 3-80-16,1-3-116 0,-2 3-79 0</inkml:trace>
  <inkml:trace contextRef="#ctx0" brushRef="#br0" timeOffset="40943.42">7188 8158 30 0,'-6'0'430'0,"6"-4"-119"16,0 4-141-16,6-3-92 0,8 3-65 0,12-8-52 0,-1 5-62 16,9-5-87-16,11 1-110 0,7 0-66 0</inkml:trace>
  <inkml:trace contextRef="#ctx0" brushRef="#br0" timeOffset="41099.61">8720 8056 224 0,'-14'0'453'0,"2"0"-149"16,5 0-134-16,-6-4-85 0,13 4-51 0,0 0-31 15,0 0-23-15,6 0-21 0,8 0-29 0,6-3-42 0,5-1-66 16,7 4-110-16,2-4-73 0</inkml:trace>
  <inkml:trace contextRef="#ctx0" brushRef="#br0" timeOffset="41224.6">9345 8170 367 0,'-6'3'448'0,"-1"-3"-160"0,1 4-134 0,6-2-84 15,0 4-50-15,13 0-35 0,-7-2-28 0,14 0-28 0,0-1-33 16,5 1-58-16,-5 0-101 0,6 0-82 0</inkml:trace>
  <inkml:trace contextRef="#ctx0" brushRef="#br0" timeOffset="41349.57">8537 8770 345 0,'-52'18'425'0,"6"-3"-183"15,0 3-123-15,21-3-79 0,5 0-60 0,13-1-67 16,7-7-96-16,14 5-118 0,4-8-70 0</inkml:trace>
  <inkml:trace contextRef="#ctx0" brushRef="#br0" timeOffset="41505.83">9071 8891 406 0,'-19'0'473'0,"6"0"-184"16,6 0-147-16,7 0-85 0,13 0-54 0,7 0-43 0,11 0-40 16,16-7-50-16,5 3-62 0,14-4-109 0,-1 5-74 15</inkml:trace>
  <inkml:trace contextRef="#ctx0" brushRef="#br0" timeOffset="41630.75">10968 8759 367 0,'19'-3'457'16,"1"-2"-168"-16,6-2-130 0,0 4-73 0,7-2-44 0,5-1-27 16,15-2-21-16,5 1-22 0,8-4-31 0,5 4-45 15,1-4-68-15,12 0-129 0,1 0-78 0</inkml:trace>
  <inkml:trace contextRef="#ctx0" brushRef="#br0" timeOffset="41755.94">12772 8419 251 0,'-19'-4'472'0,"-7"-4"-122"0,6 5-177 16,8-1-111-16,4 0-75 0,1-2-63 0,2 1-63 0,10-2-84 15,2-4-118-15,6 0-56 0</inkml:trace>
  <inkml:trace contextRef="#ctx0" brushRef="#br0" timeOffset="42333.85">8902 8151 133 0,'-13'0'322'0,"-1"0"-96"0,-6 0-81 16,2 0-51-16,5 3-24 0,-6 1-17 0,5 0-9 0,-6 4-5 15,8-1-5-15,-2 3-4 0,1 2-2 0,1 3-6 16,-2-1-2-16,8 4-5 0,0 0-1 0,6 4-1 0,0 0-4 15,0 1-1-15,0 2-1 0,6-3-1 0,0 0 0 0,8-3-1 16,-2 2-3-16,1-5 1 0,6 1 0 0,2-2 2 16,5-1-2-16,7-2 1 0,-2-1-1 0,9-5-1 0,-1 3 1 15,12-6-1-15,3 1 2 0,-2-4-2 0,7-4 2 16,6 1-1-16,-7-6 0 0,6-1 5 0,2 0 5 0,-13-6 8 16,-2 2 8-16,-5-2 13 0,-13 2 17 0,-7-1 11 0,-7-2 7 15,-12-2 3-15,0 1 3 0,-14 0-4 0,-6-4-2 16,-6 0-8-16,-15 3-9 0,-5-3-7 0,-13 4-6 0,1-4-7 15,-8 4-5-15,-6-1-7 0,0 2-6 0,-7-3-10 16,7 6-19-16,-7-1-16 0,5 4-18 0,3 0-18 0,13 0-18 16,5 3-22-16,7 2-28 0,18 2-30 0,9-3-33 0,12 3-59 15,12 0-127-15,15-2-66 0,12 0-31 0</inkml:trace>
  <inkml:trace contextRef="#ctx0" brushRef="#br0" timeOffset="42724.25">10935 7943 185 0,'-13'-4'320'0,"0"4"-101"0,0 0-94 0,0-4-55 15,0 8-30-15,0-4-19 0,-7 4-7 0,-5 2-7 16,5 2 0-16,-6-1-1 0,6 8 0 0,-6-4-1 0,6 7 1 16,-6-4-1-16,14 5-1 0,-2 4 0 0,1-6-1 0,7 5-2 15,6 0-2-15,0-4 1 0,0 4-2 0,6-2 0 0,7-3 2 16,1-3-1-16,5 2-1 0,-6-2 1 0,0-3 0 16,7-4 1-16,-1 1 1 0,1-1 2 0,-1-7 5 15,-6 4 5-15,7-8 9 0,-1 4 6 0,1-7 7 0,-7 4 8 16,0-9 8-16,0 5 5 0,-6-4 3 0,-1-4 4 0,0 1-3 15,-12 3 0-15,0-9-3 0,-1 6-8 0,-6 0-4 16,-8-1-7-16,-4 1-7 0,0-1-10 0,-8 1-6 0,-7-1-6 16,1 3-7-16,1 2-4 0,-3-1-11 0,3-1-14 15,12 6-22-15,0-1-32 0,13-1-53 0,0 0-90 0,6 4-126 16,14 1-74-16,0-4-36 0</inkml:trace>
  <inkml:trace contextRef="#ctx0" brushRef="#br0" timeOffset="43052.3">12610 7928 137 0,'-21'-8'467'0,"-4"4"-105"0,-2 1-147 0,2 3-96 16,5 0-54-16,-13 3-31 0,8 5-16 0,-2-4-9 0,1 7-6 15,7-5-2-15,-7 6 0 0,13 3 0 0,0-5-1 16,7 8 0-16,6 2-3 0,6-3 2 0,0 2 0 0,7-1 0 16,6 3-2-16,2-2 1 0,5-1 2 0,6-2-2 15,0-2 2-15,8-3-2 0,-2 1 1 0,9-6 0 0,-1-2-4 16,-1 0 3-16,1-8 2 0,5 4 1 0,-5-8 1 0,6 0 2 16,-6-1 4-16,6-3 5 0,-13-3 7 0,5 1 1 15,-3-1 7-15,-2-4 7 0,-8 5 8 0,-3-3 6 0,-8 2 2 16,-2-1-2-16,-11-2-1 0,-7 3-5 0,-7 1-7 15,-5 0-10-15,-8 2-11 0,-6 1-16 0,-7 1-24 0,-12 2-28 16,-1 5-32-16,-5 3-50 0,-3-4-87 0,3 8-129 0,-2-1-74 16,2 1-43-16</inkml:trace>
  <inkml:trace contextRef="#ctx0" brushRef="#br0" timeOffset="43411.59">12525 8836 229 0,'-20'7'421'0,"7"1"-148"16,-7-2-127-16,7 6-71 0,0-1-36 0,6 0-20 15,2 1-11-15,5 2-6 0,0-3-2 0,5 3-2 0,2 1-1 16,13-1 0-16,0 5-1 0,6-8 1 0,7 3 3 15,11-3 0-15,-3 1-1 0,4-5 1 0,7-3-2 0,0-4 0 16,-1 0 3-16,-4 0-1 0,-3-8 0 0,3 5 1 0,-8-9 5 16,-6 1 5-16,-2 1 6 0,3-2 8 0,-14-3 5 15,-2 1 10-15,-10-1 9 0,-2 1 4 0,-6-1-1 16,-14 1-3-16,-4-1-4 0,-9 0-6 0,-11 4-8 0,-15 1-10 16,1-5-6-16,-13 3-5 0,0-2-4 0,0 3-5 0,0 4-3 15,0-4-6-15,5 4-12 0,2 2-17 0,12-1-29 0,7 2-41 16,13-3-73-16,6 2-141 0,8 2-86 0,12 3-42 15</inkml:trace>
  <inkml:trace contextRef="#ctx0" brushRef="#br0" timeOffset="43645.98">13919 8606 151 0,'-26'7'444'0,"6"0"-136"0,1 0-134 0,6 1-82 0,6 3-43 16,7-5-25-16,0 3-11 0,7-3-6 0,13 2-1 0,0-1 1 16,12-3 0-16,0 0 3 0,14-4 4 0,0 0 6 15,6 0 6-15,0-8 8 0,6 4 3 0,1-7 6 16,-7 5 9-16,1-9 5 0,-2 4 1 0,-11-1-2 0,-1-2-4 16,-7 3-7-16,-5-1-5 0,-15 5-11 0,-6-3-21 0,-6 2-28 15,-18-3-39-15,-15 4-58 0,-13 0-98 0,-19-1-132 0,-20 5-93 16,-19 3-45-16</inkml:trace>
  <inkml:trace contextRef="#ctx0" brushRef="#br0" timeOffset="43942.89">9957 9257 1 0,'-6'4'471'16,"6"-1"-30"-16,0 1-178 0,0 4-123 0,0-1-68 0,6 3-36 16,1-1-18-16,-7 1-11 0,7-3-3 0,-1 5-1 15,7-4-2-15,0 2-1 0,7-3 1 0,5 5 0 0,-5-5-1 16,6 0 0-16,7 0 1 0,-7-3 0 0,7 0-1 16,-1-4 1-16,-6 3-1 0,7-3-1 0,-7-3 1 0,-6-1 2 15,-1 0 1-15,-5 0 3 0,-2 1 6 0,-6-4 7 0,-6 2 1 16,-6-1 4-16,-6-2 0 0,-8 1 0 0,-7-1-1 15,-5 6-3-15,-15-6-8 0,9 4-6 0,-15 1-2 16,2-2-4-16,-1 2-4 0,-1-1-8 0,8 0-16 0,6 4-25 16,13-3-36-16,6-5-74 0,20 4-147 0,0-3-86 0,20-3-44 15</inkml:trace>
  <inkml:trace contextRef="#ctx0" brushRef="#br0" timeOffset="44380.18">13131 7338 63 0,'-26'-11'368'0,"-1"4"-134"0,9 2-106 15,-2-2-58-15,0 7-30 0,7-4-14 0,-7 8-6 0,1-4 0 16,-1 7 4-16,-7 1-2 0,-4 3 4 0,5 4-1 16,-8-4 1-16,9 7-3 0,-1-3-3 0,7 3-4 0,5-4-5 15,2 5 0-15,12-5-4 0,0 1-1 0,0 0-2 16,12-4 2-16,2 0 0 0,-2-4 3 0,8 0 3 0,6-3 6 15,-7 0 8-15,8-4 12 0,-1-4 14 0,5 0 8 0,-4-3 9 16,0 0 9-16,-7 0 6 0,5-4-1 0,-12-3 2 16,5-3-6-16,-3 8-5 0,-10-7 1 0,-5 2-3 0,0-1-6 15,0 4-8-15,-5-3-6 0,-1 3-6 0,-3 0-12 16,-2 0-21-16,-2 2-27 0,6 7-34 0,0-5-35 0,1 3-29 16,6 4-26-16,0 4-32 0,6-1-44 0,8 1-75 0,10 3-111 15,3 0-48-15,6 4-14 0</inkml:trace>
  <inkml:trace contextRef="#ctx0" brushRef="#br0" timeOffset="44630.3">14819 7671 445 0,'-52'7'453'16,"13"4"-186"-16,-2 0-123 0,9 0-68 0,0-4-36 0,13 4-19 15,-1 0-11-15,6-2-3 0,8-3-2 0,6-3-2 0,0 5 3 16,6-8 5-16,8 4 6 0,6 0 4 0,-1-4 5 16,7-4 7-16,0 0 8 0,1 1 8 0,5-5 6 15,1 2 1-15,-2-3-1 0,-4 2-3 0,-1-4-2 0,-7 4-8 16,1-5-9-16,-1 6-7 0,-12 2-20 0,0-3-28 0,-7 3-43 16,-14 0-53-16,-11 4-81 0,-15 0-138 0,-18 4-94 0,-14 7-55 15</inkml:trace>
  <inkml:trace contextRef="#ctx0" brushRef="#br0" timeOffset="44926.86">13698 9370 114 0,'0'0'457'0,"0"5"-96"0,0-5-131 16,0 3-101-16,6-3-60 0,-6 4-34 0,7-1-16 0,-1 1-12 15,-6 0-3-15,7 0-1 0,0-4-2 0,5 3 2 0,-5 1-2 16,0-4-1-16,5 3-2 0,-5-3 0 0,-1 0-4 15,1 4-12-15,-7-4-24 0,-7-4-45 0,1 4-68 16,-7-7-134-16,-7 0-85 0,-6 3-46 0</inkml:trace>
  <inkml:trace contextRef="#ctx0" brushRef="#br0" timeOffset="45411.12">10062 7481 292 0,'0'-8'335'0,"-6"5"-128"0,6-1-92 0,-8-1-52 0,8 5-28 16,0-3-16-16,0 3-8 0,-6 3-5 0,6-3-4 15,-6 9 1-15,6-1 1 0,0 2-2 0,0 5 1 0,6-1-1 16,0 1 0-16,8 6 1 0,6-2-1 0,5 3 0 15,1 0-1-15,14 0-2 0,-1-3 0 0,6 2 2 0,7-2-1 16,7-5-1-16,0 1 1 0,5-8 1 0,2 0-1 0,6 2 1 16,-1-9 1-16,-5 0 2 0,5-9 7 0,-5 2 4 15,-1 0 7-15,0-8 16 0,0 1 4 0,-13-5 8 0,-8 5 5 16,-3-5 4-16,-8 5-3 0,-7-4 0 0,-13-1-6 16,-13 4-10-16,0-3-4 0,-7 0-7 0,-19 3-5 0,0 1-7 15,-19-1-8-15,-8 4-9 0,-13 1-13 0,-5 5-15 0,0-2-17 16,-1 7-18-16,0 0-28 0,6 4-38 0,15-1-74 15,-1 2-130-15,12-2-67 0</inkml:trace>
  <inkml:trace contextRef="#ctx0" brushRef="#br0" timeOffset="45739.17">11639 7357 254 0,'-39'-8'459'0,"7"-1"-160"0,5 7-136 15,7 2-78-15,-6 0-40 0,7 0-23 0,6 2-11 0,-7 7-7 16,7 2-2-16,7 0-2 0,0 0 0 0,-2 0-1 16,16 3 0-16,4-3 0 0,1 3-2 0,13 1 1 0,0-1-2 15,7-2 2-15,-1-1-2 0,8 0 2 0,-1-3 0 0,-7-4 0 16,7-1 1-16,-6-3 2 0,-1 0 5 0,1-3 5 15,-7-1 8-15,-6 0 4 0,6 0 9 0,-13-3 9 0,0 0 8 16,-6-4 3-16,-1 2-2 0,-6 3-1 0,0-2-5 16,-13-3-4-16,6 4-5 0,-12 0-11 0,-1 0-7 0,1-1-7 15,-7 4-8-15,6-3-14 0,-6 4-16 0,0 3-22 0,-1 0-28 16,2 3-35-16,5 1-58 0,0 3-111 0,8-3-95 16,-8 7-57-16</inkml:trace>
  <inkml:trace contextRef="#ctx0" brushRef="#br0" timeOffset="46036">11951 8818 41 0,'-6'0'65'0</inkml:trace>
  <inkml:trace contextRef="#ctx0" brushRef="#br0" timeOffset="46317.18">11698 8736 144 0,'-14'20'207'0,"8"-3"-89"0,-1 2-56 15,14-4-27-15,-1 3-17 0,8 0-7 0,4-4-8 0,2 1 0 16,13-3-2-16,-1-2-1 0,1-1 0 0,7-3-7 0,-1-2-2 15,5 0-3-15,-4-4-1 0,6 0-2 0,-8-4-4 16,2 4 1-16,-1-7 2 0,-7 4 3 0,1-6 2 16,-7 6-2-16,-6-4-15 0,-1-1-30 0,-12 1-49 0,-7-1-74 15</inkml:trace>
  <inkml:trace contextRef="#ctx0" brushRef="#br0" timeOffset="47176.33">8003 7386 226 0,'-13'-8'250'0,"0"4"-105"0,0-3-63 0,-1 3-35 16,8 1-13-16,-7 3-6 0,0-3-4 0,6-2 1 15,1 5 2-15,-8 0-1 0,2 0 3 0,-1 5 1 0,-7 1-2 16,1 2-2-16,0 3-3 0,-8 7-2 0,1 0-5 0,6 5-1 15,-6 2-2-15,7 1-1 0,13 3 0 0,-1 0-3 16,7 0-2-16,13-3 0 0,6 0-1 0,7 0-1 0,7-1-2 16,7-7 0-16,5 0-1 0,7-3 0 0,-7-3 1 15,14-2-1-15,-7-7 3 0,7-3 7 0,0-3 8 0,0 0 6 16,-1-9 9-16,1 1 5 0,0-3 6 0,-14-4 7 0,7-1 2 16,-13 1-2-16,0-4-4 0,-7 0-4 0,-12 3-6 15,0-2-4-15,-7 2-7 0,-13-2-7 0,0 2-6 16,-19-3-6-16,-2 5-10 0,-4 0-15 0,-14 0-24 0,-8 2-25 15,-4 4-34-15,-7 4-49 0,-1-1-83 0,-14 1-133 0,9 7-63 16</inkml:trace>
  <inkml:trace contextRef="#ctx0" brushRef="#br0" timeOffset="51987.78">12903 8433 283 0,'-20'-4'397'0,"1"1"-129"0,6-4-106 0,-8 3-68 16,9-4-44-16,-1 5-23 0,7-5-13 0,-1-3-6 0,7 4-3 15,0-7-2-15,0 2 2 0,13 2 1 0,-8-5 1 0,15 0 0 16,1 4-1-16,-2-4-1 0,7-2-1 0,7 1-1 15,-1 2-1-15,8-1 0 0,5-3 1 0,7-1-1 0,12 2 0 16,9-2 2-16,12-3 1 0,12 0 2 0,21-4 2 16,13 1 1-16,11-4 2 0,22-1-1 0,18-3 1 0,7-3 0 15,13-5-1-15,13 1 1 0,6-8 2 0,14 4 0 0,6-8 0 16,7 6 3-16,6-6 0 0,7 0-2 0,6 6 0 16,-1-6-2-16,2 0-2 0,5 1-4 0,-5 1-4 0,-1 1 0 15,-13 2-1-15,-7 2-1 0,-12 1 0 0,0 1 0 0,-14 2 2 16,-7 2 0-16,-10-2 0 0,-9 4-1 0,-7 0 3 15,-18 1 2-15,-7 3 4 0,-13 0 2 0,-13 1 6 16,-20 2 7-16,-13 0 9 0,-19 5 9 0,-6 3 12 0,-28 0 14 16,-5 8 7-16,-19-5 3 0,-9 4-2 0,-18 5-7 0,-12-5-9 15,-8 7-7-15,-13-3-17 0,-5 4-16 0,-9 3-12 16,-4-3-6-16,-8 7-4 0,1-3-2 0,12 3 0 0,0 0 0 16,7-4-1-16,13 4-3 0,0 0-7 0,6 0-7 15,14 0-6-15,0 0-2 0,6 0-4 0,12 0 0 0,8 4-2 16,6-4 2-16,13 0 6 0,0 3 2 0,7-3 1 0,-1 4 1 15,8-1-2-15,-1 1-3 0,-1-1 2 0,2 5-2 16,-7-1 5-16,-7 1 2 0,0-2 5 0,-7 6 2 0,-12-1 5 16,-7 0 3-16,-13 3 1 0,-7 1-1 0,-13 4 0 15,-5-1 3-15,-15 0-2 0,-5 4 1 0,-7-3 0 0,-1 2-2 16,2-2-8-16,-1-1-11 0,-1-3-13 0,8-1-22 0,5 1-35 16,8 0-61-16,6-4-119 0,13-1-93 0,7-2-66 15</inkml:trace>
  <inkml:trace contextRef="#ctx0" brushRef="#br0" timeOffset="52628.25">19888 5579 11 0,'-7'-4'290'0,"1"0"-75"0,-1 2-69 0,1-3-43 16,0 2-22-16,6-1-15 0,-7 1-8 0,7-1-2 0,0-4 0 16,7 5-2-16,-7-4 0 0,6 3-5 0,0-3-4 15,1-1 1-15,6 1 3 0,0 0-3 0,1-1-7 0,4 1-2 16,9 0-5-16,-1 0-3 0,0-5-2 0,7 4-3 0,-1 1-5 15,7 0-4-15,0-4-2 0,-7 4-1 0,8 0-3 0,-1 3-2 16,-13 1-2-16,0-1-2 0,0 4 0 0,-7 0-1 16,1 0-2-16,-7 4 0 0,-6-1 0 0,6 4 1 15,-7-3-1-15,0 7 0 0,2-4 0 0,-2 5 0 0,0-2 1 16,1-2-1-16,-2 3-1 0,15-1 1 0,-6 2 0 0,12-1 0 16,7-5 0-16,5 6 0 0,2-5 1 0,12 4 0 15,1 0 0-15,-2-4 0 0,1 4-1 0,1 0 0 0,-8 3-2 16,-6-2-1-16,-6-1 0 0,0 3-1 0,-8 1 1 15,-11 0-3-15,-3 0 1 0,-11-1 0 0,0 1 3 0,-11 0-1 16,-3 3 0-16,-5-4 2 0,-1 1 1 0,-6 0 0 0,-7-4 0 16,6 3 1-16,-4-2-1 0,4-1 0 0,2-5 1 15,-2 6 1-15,2-5-1 0,5-3 0 0,7 3 0 16,0-3-3-16,6-4-9 0,1 3-10 0,6 1-18 0,13-4-25 16,0-4-39-16,6 1-63 0,15-1-98 0,5-7-95 0,-1 4-60 15</inkml:trace>
  <inkml:trace contextRef="#ctx0" brushRef="#br0" timeOffset="52940.64">21439 5466 365 0,'-26'-8'342'0,"0"0"-132"0,-1 6-86 16,0 2-47-16,2 0-26 0,6 0-11 0,-7 2-10 16,6 2-6-16,1 0-4 0,-2 4-4 0,10-1-2 0,2-1-3 15,-2 6 0-15,11-1-3 0,0 0 0 0,11 1 0 16,-2-2-1-16,10 1 0 0,0-3 1 0,8 2 2 0,5 1-1 15,1-3 2-15,5 0 1 0,9-5-1 0,4 1 0 0,1-4 2 16,7 0 4-16,-6-4 5 0,5 1 5 0,-6-2 7 16,0-2 8-16,-6-1 9 0,-1-2 8 0,1-1 6 0,-7 0 6 15,-6-3 11-15,-1 2 20 0,-6-2 22 0,-6-1 20 16,-1 1 10-16,-13 2 0 0,-6-3-3 0,0 1-10 0,-19-1-11 16,6 1-25-16,-13-1-31 0,-13 0-29 0,0 1-20 0,-13-1-11 15,-1 3-7-15,2 5-3 0,-8 1-4 0,7-2-6 16,7 4-13-16,5 0-28 0,6 1-38 0,9-1-36 0,13 4-30 15,5 0-27-15,14 4-24 0,13-1-22 0,-3 1-18 16,17 0-7-16,6 0 1 0,5-4-17 0,1 0-46 0,-1 0-83 16,7-4-38-16</inkml:trace>
  <inkml:trace contextRef="#ctx0" brushRef="#br0" timeOffset="53221.87">22286 5187 425 0,'-20'-8'335'0,"-6"5"-115"0,13-3-77 16,-7 1-45-16,0 2-26 0,2 3-20 0,4 0-13 0,2 0-10 15,-2 0-8-15,8 3-5 0,-7 2-3 0,7 1-5 16,-2 2-2-16,8-1 1 0,0 3 0 0,8 5-3 0,-2-3 1 16,7 2 0-16,7 1-2 0,0-1 1 0,4 6 3 0,9-11-3 15,1 7-1-15,11-5 2 0,-7-1-2 0,9 2 3 16,-3-5 3-16,3-4 1 0,-2 1 2 0,8-1 4 0,-7-3 8 16,-8-3 10-16,1-1 14 0,0 1 10 0,1-4 9 15,-8-1 11-15,-5 1 8 0,-1-5 16 0,-1 2 12 0,-5-2 17 16,-7-2 0-16,-6 2-3 0,-7-2-6 0,0-1-9 0,-20 1-12 15,0 3-17-15,-5-3-23 0,-16-1-26 0,-3 0-15 16,-2 4-13-16,-7 0-10 0,-4 0-17 0,-3 4-22 16,2-1-26-16,0 1-25 0,11 0-25 0,2 3-25 0,12 1-24 15,8-1-22-15,11 4-17 0,8-4-18 0,12 4-38 0,8 0-85 16,4-4-70-16,2 4-47 0</inkml:trace>
  <inkml:trace contextRef="#ctx0" brushRef="#br0" timeOffset="53471.89">23040 4865 19 0,'-18'-4'443'16,"-2"0"-101"-16,8 4-141 0,-2-2-84 0,14 2-47 16,-6 0-25-16,6 2-15 0,6-2-10 0,-6 8-4 0,8-1-1 15,4 1 1-15,1 3 1 0,0-1-1 0,5 5 0 0,2 3-1 16,7 1-1-16,-7-1-3 0,6 4 1 0,-8-3-4 0,2 6 0 15,0-3-2-15,6-1 1 0,-6 6-1 0,0-6-2 16,-1 5 1-16,1-1-1 0,0-3-1 0,-1 5 0 16,1-1-2-16,-8-6-2 0,2 3 1 0,5 0-1 0,-12-6-2 15,12 2-6-15,-13 0-12 0,8-5-20 0,-1-3-24 0,0 0-33 16,6-8-59-16,-5 1-92 0,-2-4-99 0,2-4-53 16</inkml:trace>
  <inkml:trace contextRef="#ctx0" brushRef="#br0" timeOffset="53721.7">23850 4924 264 0,'-7'-8'319'0,"1"1"-109"15,-8-1-79-15,8 1-44 0,-14 4-22 0,1 3-14 0,-1 0-10 16,-6 0-8-16,-6 3-4 0,-1 4-5 0,-6 1-3 16,1 3-1-16,-2-3-2 0,1 2-2 0,6 1-3 0,1 4-2 15,6-4 0-15,0 0-2 0,6 0 1 0,7-1 1 0,7 1 1 16,-1 0 0-16,7-3 0 0,0 4 2 0,13-2 0 15,0-3 2-15,13 5 0 0,0-2-1 0,7 1 2 16,6 0 1-16,13 0-1 0,0 1 0 0,7-6-2 0,0 5-1 16,6-3-2-16,13-1-2 0,-7 0-2 0,8 0-1 0,11 1-2 15,-5 0-1-15,0-4-2 0,6-2-2 0,-6 3-9 0,-8 2-16 16,3-4-38-16,-10 5-71 0,-3-4-174 0,-9 3-93 16,-6-4-51-16</inkml:trace>
  <inkml:trace contextRef="#ctx0" brushRef="#br0" timeOffset="64063.16">9932 1256 80 0,'-14'-7'217'0,"2"3"-69"0,-2 1-45 0,1-1-30 16,7 1-21-16,-7-6-9 0,6 6-10 0,1 3-3 15,-8-7-3-15,14 7-3 0,-6-4-8 0,0 4-5 0,0-3-1 16,6 3-2-16,0 0-1 0,0-3 0 0,0 3 0 15,-7 0-3-15,7 0-1 0,0 0 0 0,-7 0-2 0,7 3 0 16,0-3 0-16,0 0 2 0,0 3 2 0,0-3 0 0,0 4 0 16,0 0 1-16,0-1 2 0,0 0 2 0,0 6-1 15,0-2 0-15,0-4 1 0,7 4 1 0,0 1 0 0,-7 3-1 16,6-3 0-16,0 2-2 0,0-3-1 0,2 5 0 16,-2-2 0-16,-6 2 1 0,6-1 3 0,-6 4 0 0,7-1 2 15,-7 1 3-15,6 0 1 0,-6-1-2 0,7 3-1 0,-7 0-1 16,6 0 0-16,1-2 0 0,6 3 0 0,0 0-2 15,0-3-3-15,7 4 2 0,-8-5 0 0,8 5-2 16,-7-4-1-16,6 2-1 0,1-2-2 0,-7 3-1 0,7-3-1 16,-7 3 1-16,6 1-1 0,-6-5-2 0,0 5 2 0,6-4 1 15,-5 2-1-15,-1-2 0 0,0-1 1 0,0 1 0 0,1 0 1 16,-8-1 0-16,6 1 0 0,-6-4-3 0,8 4 1 16,-8-4 0-16,8 4 1 0,-1-5 0 0,-7 2-1 15,8-1 0-15,-2 0-2 0,-5-1 3 0,6 2-1 0,-6-1 1 16,-1-1 0-16,0 1 0 0,7 5-1 0,-6-6 2 0,-1 5-1 15,-6 0 2-15,6-4-1 0,-6 3-1 0,0 1 2 16,0 4 0-16,0-5-1 0,-6 1 1 0,6-1-2 0,0 1-1 16,0 0 0-16,0-1 1 0,6-3 0 0,2 3 0 15,-2 1 0-15,1-4 1 0,-1 4-2 0,8-1 2 0,-8 2-1 16,0-3-1-16,0 3 1 0,8-2 0 0,-8 5 2 0,1-5 1 16,-7 1-2-16,5-1 1 0,-5 6 0 0,0-7 2 15,-5 3-1-15,5 1-3 0,0-2 2 0,-7 4-2 0,7-5 1 16,-6 5 1-16,6-4-1 0,0 2 0 0,-6-3-1 15,6 6 0-15,0-3-1 0,0 2 0 0,0 0-1 0,0-2 0 16,6-2 0-16,-6 3 0 0,0 1-1 0,6 0 1 0,-6-1-1 16,7 0 0-16,-7 0 0 0,0 1 0 0,5-1 1 15,-5 5-1-15,8-6 1 0,-8 2-1 0,0 2 0 0,0-2 0 16,0 3 2-16,0-5-1 0,-8 6 0 0,3-2 0 16,5-2-1-16,-13 3 3 0,7-3-2 0,-2-2-1 0,-4 6 0 15,-1-5 0-15,0 5 0 0,0-5 1 0,-1 0 1 16,1 1-2-16,8-2 0 0,-9 5 1 0,8-3 1 0,-1-2-1 15,1 3 2-15,-1-2-3 0,0 4 1 0,7-4-3 0,0 4 1 16,0-4 1-16,0 4 0 0,0 1 0 0,0-2 0 16,7 1 2-16,-7 0 0 0,0 0 5 0,-7 0-1 0,7 1 0 15,-6 2 0-15,0-3 1 0,-1-1-2 0,7 2-1 16,-13-1 2-16,7 0 1 0,-1-1-3 0,0 2 0 0,0-1 0 16,1 0-1-16,6-4 2 0,0 4-1 0,-6 0 0 0,6 1-1 15,0-2 1-15,6 1 0 0,-6 0-1 0,0-3 1 16,0 2 0-16,0 1 1 0,0 1-3 0,0-2-1 0,0 1 2 15,0 0-2-15,0 0 0 0,0 4 1 0,0-4-1 16,-6 0 0-16,6 0 0 0,0 4 1 0,0-5 1 0,0 1 1 16,6 1-1-16,-6 3 1 0,0-5 1 0,6 1-2 0,1 0 2 15,0 0 0-15,0 3 1 0,-1-2-1 0,-6-1 2 16,6 3 4-16,-6-3-2 0,7 4 3 0,-7 3 0 0,0 0 0 16,0-2 1-16,-7 4 1 0,1-1 1 0,6 0-3 15,-6-1 0-15,-1 3 1 0,-7 2-1 0,8-1-1 0,0-4-2 16,-2 4-1-16,2 0 0 0,0 0-1 0,-6 0 0 0,4 0 0 15,2 0-1-15,0 0 0 0,-1 1-1 0,-6-3-1 16,6 3 1-16,1-1 0 0,0-4-1 0,6 3-1 0,-8-2 2 16,2 3 2-16,0-4 1 0,6 0 2 0,-7 5 0 15,7-8 1-15,0 3 0 0,0 1 2 0,0-1-2 0,0 4 0 16,-6-4 0-16,6 0-1 0,-7 1-2 0,1-1 0 0,-1 4-1 16,7-1 0-16,-6 1 1 0,0 0-1 0,-1 1-1 15,0-1 1-15,1-1 0 0,-8 1-1 0,2 4-1 16,-1-3-1-16,-1-3-2 0,2 6 2 0,-2-3-2 0,2 2 2 15,5 1-2-15,-6-1 1 0,0 1 3 0,7 0-1 0,-8-1-2 16,2 1 1-16,5-1-1 0,-6 5 0 0,6-4-2 16,1 4 2-16,-1-5-3 0,1 3 1 0,-1 2 0 0,1-4-1 15,6 6 0-15,-6-2 1 0,-2 2 0 0,2 2-1 0,-6-1 1 16,5 3 2-16,-6 1 1 0,0 0 0 0,-1 3 1 16,-5 4 0-16,6-3 1 0,-6 3 1 0,5 3-1 0,2 0-4 15,-2 1 3-15,2 3-1 0,5 1-1 0,-6 3-2 16,0-3 0-16,-1 2-1 0,2 0 0 0,-2 5 0 0,8 3 1 15,-7-2 1-15,0 1 1 0,6 6 0 0,-5-1 1 0,-2 3 2 16,2 1 0-16,-8 3 4 0,7 0-2 0,0 1-1 16,-6 2 0-16,-1 1 0 0,0 0-2 0,1 0 1 0,-1 3 2 15,1 5-3-15,6 0 1 0,-7 2 0 0,1 0 1 16,-1 6 1-16,7 2 1 0,-8-4-2 0,10 1-3 0,-3 4 0 16,8-1-2-16,-1-4 3 0,1 5 1 0,-1 2-1 0,1-2 5 15,-1 3-1-15,1-1-2 0,0 1-1 0,-2 0 0 16,-4 3-5-16,-2-6-1 0,-6 3 0 0,8 0-3 15,-7-8 3-15,-1 5 1 0,7-9 0 0,-7-3 2 0,8 0 1 16,-3-6-2-16,4-1 2 0,-3-8-3 0,1 5-1 0,7-8 0 16,-8-4 0-16,2 1 0 0,6-6-1 0,-2 5 1 0,2-6-1 15,6 2 2-15,0-2 1 0,0-2 3 0,0 5-1 16,6-4 0-16,-6 4-1 0,-6 3 2 0,6 4 0 16,-6 0-1-16,-1 3-1 0,1 5-2 0,-1-8 2 0,-7 3 1 15,9 1-5-15,-2-5 5 0,-1 2 3 0,3-2 2 0,-8 1 1 16,6-4 4-16,7-3 0 0,-6 0-1 0,12-4 7 15,-6-5-7-15,14 2-3 0,5 0-3 0,7-8-1 0,6 0-8 16,21-5-24-16,5-5-36 0,14-1-44 0,19-8-66 16,7-2-138-16,13-9-122 0,0-7-84 0,-8-3-50 0</inkml:trace>
  <inkml:trace contextRef="#ctx0" brushRef="#br0" timeOffset="66749.86">11945 1341 147 0,'-6'3'165'15,"-1"0"-64"-15,0 2-42 0,7-1-23 0,-6 3-12 0,0-4-2 16,6 4 1-16,-7 1 1 0,7-1 0 0,0 5 2 0,-7-2 1 16,1 1 0-16,6-1 4 0,-7 2-4 0,1-1-6 0,6 0-1 15,0 1 2-15,-6-2 2 0,6 5-2 0,-8-4-3 16,8 3-3-16,0-3 1 0,8 3 2 0,-8-2-3 15,6 3-4-15,0 0-4 0,1-1 0 0,-1 1 1 0,-6 4-1 16,7-5 1-16,-7 3 0 0,7-2 2 0,-7 7 1 0,-7-3 1 16,7 0 0-16,-7 2 2 0,1-2 0 0,-7 2 0 15,7 1-2-15,-8 0 0 0,8-4-1 0,-14 5-1 0,14-4-1 16,-7 2-2-16,6-3 0 0,-6 1 0 0,7 2 0 16,0-2-1-16,6-1-1 0,-8 1-1 0,8-2 0 0,0 2-1 15,8-1 1-15,-8 1-2 0,6-2-1 0,0 2 1 0,0 0 0 16,1-1 4-16,-7 1-1 0,7-2-2 0,-1 2-4 15,-6 0 2-15,0-2-1 0,0 3 0 0,-6-3 2 16,6 2-6-16,-7 0 2 0,0-2 2 0,1 2 2 0,6-1 0 16,-6 1 1-16,0-5-2 0,-2 3 1 0,2 0-1 0,6 0 1 15,0 2-1-15,-6-5-1 0,6 1 0 0,0 3 0 0,0-3 1 16,0-1 0-16,0 1-1 0,0-1 0 0,6 1-4 16,-6 0 2-16,0 0-1 0,6-5 2 0,-6 5 0 15,0-3-1-15,0 2 0 0,0-3-1 0,0 0 3 0,0-1 1 16,0 6-2-16,0-5 1 0,0 0-3 0,0 3 1 0,0-3 1 15,8 1 1-15,-8 2 0 0,6-3-1 0,0 1 0 16,0 1 1-16,1-1 3 0,0 1-2 0,-1-1-2 0,7 3 1 16,-6-4-1-16,-1 3 0 0,1-3 0 0,-1 1 0 0,0-2 1 15,-6 1 0-15,8-3-1 0,-8 3 0 0,6-5 2 16,-6 3-1-16,0-2-1 0,6-4 0 0,-6 5 0 0,0-8-1 16,7 4 1-16,-7 3 1 0,0-4-1 0,6 2 0 15,-6-3 0-15,0 2 0 0,7 0-1 0,-7 0 1 0,0-1 0 16,7 1 0-16,-7 0 0 0,6 0-1 0,-6-2 0 0,6 3 1 15,-6-2 0-15,0 4 0 0,7-3 0 0,-7 0 0 16,7 0 0-16,-7 3 0 0,0-4 0 0,0 4 0 0,0-3 0 16,0 4 0-16,0 0 0 0,6 1 0 0,-6 0-1 15,6 2 1-15,-6 0 1 0,0-4 1 0,6 3-1 0,2 5-1 16,-2-3 0-16,0-2 1 0,1 1 0 0,-1 4 0 0,1-5-3 16,0 2 1-16,-1-1 0 0,0 0 1 0,2 1 1 15,-2-2-1-15,0-3 0 0,-6 5-1 0,0-2 2 16,7 1 0-16,-7 0 0 0,6 0 0 0,-6 1-1 0,7 2 1 15,-7-3-1-15,0 1 2 0,0-3 0 0,0 3-2 0,0-1 2 16,0 0-1-16,-7 0 3 0,7 4 1 0,-6-1 3 0,-1 1 1 16,7-1 4-16,-6 2 1 0,6 2 3 0,0-5 2 15,-6 3 0-15,6-1-1 0,6 3 0 0,-6-4 2 16,0 1-1-16,6-1 1 0,-6 1 4 0,7-1 0 0,-1 2 2 16,-6-1 2-16,0-1 0 0,0 1 0 0,0 3 0 0,7-4-3 15,-7 5-3-15,6-5-1 0,-6 5-1 0,7-1 0 16,-7 1 1-16,6-5-2 0,0 5-1 0,-6-1 1 0,7 0 0 15,0 1 1-15,-7 3-3 0,6-5-1 0,0 2 0 16,-6 0-2-16,0-1 0 0,0 0 0 0,0 0-3 0,0 1-1 16,8-2-2-16,-8 3 0 0,0-2-1 0,0-4 1 0,0 5 2 15,-8-1-1-15,8 0 0 0,-6 0 0 0,0 1 1 16,-1-1 2-16,0 4-1 0,-5-3 1 0,5-1 1 0,-6 0-1 16,0 0 3-16,7 1 1 0,-8-1 1 0,2 5 1 15,-2-6 0-15,1 5-2 0,1 0 1 0,-2-3-2 0,2 2-2 16,-2 2 2-16,2 3 1 0,5-5 0 0,0 4 3 0,1-2 1 15,-7 2 1-15,13-2 1 0,-6 2-1 0,-2 0-1 16,2 2-1-16,6-6-2 0,-6 6-4 0,6-2 0 0,-7 4-3 16,1-3 2-16,-1 3-1 0,1 0 0 0,-1 0-1 15,1 0 4-15,-1 1 1 0,-6-1 2 0,7 4 2 0,0 1 0 16,-2 2 1-16,2-4 1 0,0 2 0 0,-1-1-1 0,1 4-2 16,6-1-2-16,-7 0-4 0,0 1-2 0,1 1-1 15,0 1-2-15,-2-3-1 0,-4 6-1 0,6 1-2 0,-8 1 1 16,8 0 2-16,-7 0-1 0,7 4 2 0,-2 0 0 15,8 0-1-15,-6-2 1 0,0 2 0 0,0 0 1 0,-2-1-1 16,2 6-1-16,6-3-1 0,-6 1 1 0,-1 5-1 16,1-2 1-16,-1-2 1 0,-1 2-3 0,-3 1 1 0,11 1-2 15,-6-2 1-15,-2 1-2 0,2 0 0 0,6 4-2 0,-6 3 0 16,-1-3 3-16,0 3 0 0,1 1 1 0,-1 2-1 16,1-2 1-16,-7 3 0 0,0 3 1 0,0 0-1 0,0 2-1 15,0 2-2-15,-7 0 1 0,0-4 1 0,1 8 0 16,0-2 0-16,-9 4-2 0,3-1 4 0,0 2 0 0,-1 4 2 15,-1-3 0-15,0 7-1 0,-4-4 0 0,-2 3 1 0,1 2 0 16,-2-2 0-16,3 2 0 0,-3-1 0 0,9-1 3 16,-7 2 0-16,5-2 5 0,-5 5 2 0,6 0 4 15,-1 0 4-15,1-1 2 0,0 1 3 0,0-1 0 0,0 4 3 16,0 1-4-16,6-2 1 0,-6-2-4 0,6 3-5 0,1 4-5 16,-7-3 0-16,6 2-1 0,1 5-1 0,0 0 0 0,-8-1-2 15,8 1-1-15,0-1 0 0,-8 4 0 0,1 1-4 16,0-5-5-16,-7 5-5 0,7-1 5 0,1 0 1 0,5 0-1 15,-6 5 3-15,6-5 0 0,-7 3-1 0,9-2 2 16,-2-1 1-16,1-4-5 0,-7-3-2 0,12 0-3 0,-5 1 0 16,-1-6 3-16,1 2 3 0,-8-1 4 0,8-4 0 15,-7 1 0-15,0-4 2 0,0-1 4 0,0 3-1 0,0-6-2 16,6-1-1-16,-6-2-1 0,6 0 1 0,2 3 0 16,4-4-1-16,1 1 3 0,0 0 3 0,6 2-2 0,1 1 0 15,0-2 1-15,-1 2-3 0,0-2 0 0,7-3 1 0,0 1 2 16,-6 2-6-16,6-5-3 0,-6-4-2 0,6 0-2 15,-7-3 0-15,7-1-1 0,0-3 1 0,-6-4-4 0,6 4 5 16,-7-7 7-16,0-1 0 0,1 1 1 0,0-7 2 0,-2 3 3 16,-4-8 7-16,6 1-4 0,-1-1 1 0,0-2-3 15,-6-2 2-15,1-2 0 0,4-1 0 0,2-4-2 0,-6-2-7 16,12-1-2-16,-8-1-3 0,2-6-3 0,6-1-21 16,-6 2-46-16,6-10-66 0,0 2-69 0,0-4-62 0,6-8-82 15,8 0-175-15,4-3-98 0,-4-8-61 0,-8-3-3 0</inkml:trace>
  <inkml:trace contextRef="#ctx0" brushRef="#br0" timeOffset="67328.07">8817 14451 175 0,'0'0'259'0,"0"-2"-61"0,0 2-62 0,7-4-49 16,-1 0-33-16,1 0-22 0,6-3-13 0,0 3-6 0,-1 0-5 15,2-3-2-15,-1 4-2 0,6-5-2 0,-5 5-1 16,5-5 2-16,1 1 0 0,-9 4-2 0,9-5 0 0,-5 0-1 15,4 2 0-15,1-2 1 0,-8 0 1 0,8 1-1 16,0-1 0-16,-1 2 0 0,1-5-1 0,6-1-2 0,6 2-16 16,1-1-25-16,-1-4-40 0,1-4-75 0,6 5-116 15,-7-1-64-15</inkml:trace>
  <inkml:trace contextRef="#ctx0" brushRef="#br0" timeOffset="69561.7">9873 13943 139 0,'-26'0'175'0,"-6"0"-39"15,12 0-37-15,-7-4-26 0,8 4-14 0,0-3-9 0,-1 3-5 16,7 0-3-16,-1-4-4 0,2 4-3 0,-1 0-2 15,-7 0-6-15,14 0-6 0,-8 0-6 0,2 0-4 0,-2 4-6 16,2-4-2-16,-1 0-1 0,-1 0-2 0,2 3 2 16,-8-3-2-16,7 0-1 0,0 4 0 0,0-4 1 0,0 0 0 15,0 0 0-15,0-4 0 0,0 4 0 0,0 0 0 16,6-3 0-16,-6-1 1 0,1 1 0 0,-2 3-1 0,0-4 0 16,2 0 2-16,-1 0 0 0,0-4 0 0,0 5 0 0,7-1-2 15,-8 2 0-15,8-6 1 0,-7 4-1 0,0-4 0 16,5 5 0-16,-3-1 1 0,-3-3 1 0,1 4 4 0,0-2 1 15,-6 1 0-15,5-2 0 0,2 2 0 0,-2 0 1 16,2-3-1-16,4 3-1 0,-4 0-5 0,-1 1-1 0,7 3 2 16,-1-4 0-16,-6 1-3 0,7-1 2 0,-1 1 2 15,0 3 1-15,7-4 3 0,0 0 2 0,0 0 0 0,0 1 1 16,0-1 2-16,0 4-2 0,0-4-2 0,0 0-2 0,7 2-2 16,-7-2 0-16,7 4-3 0,-7-4 0 0,6 4 0 15,-6-4-1-15,0 4 0 0,0 0 0 0,6-3-1 0,-6 3 0 16,7 0 1-16,-7-5 0 0,0 5 0 0,7-3 1 15,-7 3 2-15,6-4 1 0,-1 4 3 0,3-4 4 0,-1 1 1 16,-7 0 2-16,5 3 2 0,3-4 0 0,-2-1 1 0,0 2-1 16,1 0-1-16,0-5 0 0,-7 5-1 0,12-5-3 15,-4 4-1-15,-2-3-1 0,0 0 0 0,7 0 0 0,-6-4-2 16,-1 4-2-16,7 0 0 0,-8-5 2 0,10 1 0 16,-10 0-3-16,10-1 1 0,-3 2 2 0,-5-1 0 0,6-4 0 15,0 5 0-15,7-5-2 0,-7 1 0 0,0-1 3 0,6 1-1 16,-5-5-1-16,-2 4-2 0,1 0 0 0,0 1 0 15,0-1-2-15,1-3 1 0,-2 3 1 0,2-3 2 0,-3-1 0 16,3 2 2-16,0-2 0 0,-2-3 3 0,-4 3 2 16,4-3 1-16,-6 0 1 0,1 1 2 0,0-1 0 0,-1-4 1 15,1 1 3-15,-1-2-1 0,0 2-2 0,2-5-1 0,4 1-2 16,-12 0-3-16,6 0-2 0,2-1-1 0,-2 5-4 16,0-5 0-16,-6 1-2 0,7 0 1 0,-7 0 0 0,6 3 0 15,1-4 0-15,-7 5-1 0,13-4 1 0,-7-1-1 16,0 0-2-16,8 1 3 0,-1 0-2 0,0 0 1 0,0 0-1 15,0 0-1-15,6 0-1 0,-5-1 1 0,5-3-1 16,-5 4 0-16,4-4-2 0,-4 3 1 0,-1-3 1 0,6-4 1 16,-6 5-1-16,7-1 0 0,-7-4 0 0,7 1 0 0,-8-1 2 15,2 0-2-15,-2 1 1 0,2-1-1 0,-8 0 0 16,0 4 2-16,1-4-2 0,-7 5 2 0,0 3-1 0,0-5 0 16,0 1-1-16,-7 0 1 0,1 4 1 0,6-3-1 15,0-2 1-15,-6 2-2 0,6-2 0 0,0 2-1 0,0-2 1 16,0-2 0-16,-7 3-1 0,7-3 1 0,0 1 0 0,0-1 0 15,0 0 1-15,7-1-1 0,-7 0-1 0,6 4 1 16,-6 1 0-16,6 1-1 0,1 2 2 0,6 0 0 0,-6 4-1 16,-1-1 0-16,0 1 0 0,8 3-1 0,-14 4 0 15,6-4 0-15,1 3-1 0,-7 4 0 0,7-3 2 0,-7 3 0 16,6 1 0-16,-6 3 1 0,0 0 0 0,0 4-1 0,-6-4 1 16,6 7 2-16,-7-4 0 0,7 5 2 0,-7-1 0 15,1 0-1-15,0 1 2 0,-2 3 0 0,-4-3-2 0,-1 3-1 16,-7 3-1-16,0-3-1 0,1 3 0 0,-7 5 0 15,0 0-1-15,-13-1 0 0,-1 7 3 0,2 1-1 0,-8 3-1 16,0 4-1-16,-6 1-1 0,1 2 0 0,-2 1 1 0,1-1 0 16,7 5 0-16,-1-5 0 0,7 4 0 0,0-2 1 15,6 2-1-15,7-8 0 0,0 4-1 0,6-2 0 0,7-1 1 16,0-4-1-16,0 1 0 0,7-5-1 0,0-3 2 16,-2 1 0-16,8-5 0 0,0-4 0 0,0 5 0 0,14-8 1 15,-1 3 1-15,6-6 2 0,-1-5 0 0,17 0 1 0,4-6 1 16,6-1 2-16,7-7 0 0,1-3-1 0,5-4-1 15,7-1-1-15,0-2 1 0,0-2-1 0,0 1-4 0,-6 0 1 16,-7 4-1-16,1-4 1 0,-8 4 0 0,-6 4-2 16,1-1 1-16,-8 0 1 0,-6 4 0 0,7 0 0 0,-14 3 1 15,7 4 0-15,-12 5-2 0,-2-1-1 0,0 3 0 16,2 1-1-16,-1 7 0 0,1 0-2 0,-2 0 1 0,8 7 1 16,0 1 1-16,5 3 0 0,-5 4 1 0,6-1-1 15,1 5 0-15,5-1 0 0,-6 4 0 0,0 0 4 0,0-4-3 16,0 4 1-16,0 0-1 0,0 0 1 0,0 0 0 0,1 0 0 15,-8 0-2-15,7-4-1 0,-6 4 1 0,-8 0-3 16,2 0 0-16,5-1-4 0,-6 2-11 0,0-4-18 0,1-1-23 16,-2 0-33-16,1 0-50 0,0-2-106 0,-1-7-115 15,-4 7-79-15,-8-9-38 0</inkml:trace>
  <inkml:trace contextRef="#ctx0" brushRef="#br0" timeOffset="70733.48">10987 4337 147 0,'-7'-7'175'16,"0"0"-48"-16,2 0-48 0,-1-1-30 0,6 4-18 0,-9-4-9 16,9 5-3-16,0-1-3 0,0 1-3 0,0-1-1 0,9 1 0 15,-9 3 0-15,6-4-2 0,-6 0-2 0,5-3-1 0,2 3 4 16,0 4 4-16,0-7 4 0,-1 4 2 0,-6-1 8 15,7 0 6-15,-1 0 5 0,-6 1-1 0,0-1-4 16,0 0-2-16,0 1 2 0,0 0-1 0,0-2-2 0,0 2-1 16,0 3-1-16,0-4 3 0,0 4-1 0,0-4-1 0,0 4-5 15,0 0-5-15,0 0-5 0,0 0-4 0,0 0-5 16,0 4-4-16,0 0 0 0,0-1-2 0,0 2 0 0,0 1 0 16,0 2 0-16,0 3 1 0,0 0 1 0,0 3-1 15,6 1 2-15,-6-1 2 0,8 9-2 0,-8-4 1 0,6 6 0 16,-6 0 0-16,0 0 2 0,6 4 4 0,-6 8 1 0,6 1 1 15,-6 2 5-15,8 8 3 0,-8 0 0 0,6 6 4 16,-6 1-1-16,0 3-3 0,0 4-2 0,0 1-3 0,0 0-3 16,0 3-4-16,0-5-2 0,0 6-1 0,0-5-1 15,0-1-3-15,0 2-1 0,0-1 2 0,0 0 0 0,0 1-2 16,-6 0 1-16,6-5 0 0,0 5 0 0,0-1 1 0,6-4-3 16,-6 1 2-16,6-1 0 0,1-3 0 0,-1 1 1 15,0-1-1-15,-6-1-1 0,8 1 1 0,-2 0 3 0,-1-3-3 16,2-6 0-16,1 7-1 0,4-10-2 0,-5 1 1 15,0 0 0-15,-1-7 0 0,7-1-1 0,-7-3 1 0,1-3 0 16,0-1 0-16,-1-3 1 0,-1-4-1 0,4-4 0 0,-3 0 0 16,-1-6 1-16,-5-2-1 0,0 2 0 0,0-5 1 15,0-3 0-15,0-1 0 0,0 0-1 0,0 1-7 0,-5-4-13 16,-1 0-14-16,-8-4-22 0,1 1-37 0,6-4-47 0,-5-5-75 16,-1-3-140-16,-1 1-64 0</inkml:trace>
  <inkml:trace contextRef="#ctx0" brushRef="#br0" timeOffset="71092.59">10374 6220 289 0,'-18'-3'302'0,"-2"-1"-121"0,7 0-77 0,-1 4-41 0,2 0-19 15,-2 0-11-15,8 4-4 0,-7 0-1 0,6 3-3 0,-6 3-3 16,13 2-1-16,-6-1-1 0,6 7-3 0,0 0 0 0,6 1-1 15,-6 7-3-15,13-1 2 0,-6 4-2 0,6 1 1 16,0 2 1-16,0 5 1 0,0 0 0 0,-6 0 1 16,6 0 2-16,-1-1 0 0,1 1 2 0,0-4-2 0,-7 4-1 15,8-5-3-15,-1-3 0 0,1 1-1 0,-2-1-2 0,2 1 0 16,-2-5 0-16,0 1 1 0,8-8 0 0,-6 4 0 16,5-8 2-16,8 1 1 0,-1 1 4 0,-1-10 0 0,8 2 0 15,6-5 3-15,7-3 5 0,6 0 1 0,0-3 2 16,13-5-1-16,8-4-3 0,4-5-1 0,8 3-1 0,0-9-5 15,6 1-5-15,7-3-4 0,-1-4-3 0,1-1-4 0,7 1 0 16,-2-4-3-16,-5 0-1 0,7 3-1 0,-14-2-5 16,0 3-12-16,-13-1-16 0,-6 5-25 0,-7-2-33 15,-7 2-57-15,-5-1-87 0,-8 4-128 0,-13 1-75 0,1 2-33 16</inkml:trace>
  <inkml:trace contextRef="#ctx0" brushRef="#br0" timeOffset="72748.45">5025 3282 101 0,'-6'4'183'0,"-8"-4"-47"0,8 0-35 0,0 3-22 0,-1-3-18 15,7 0-9-15,-6 0-7 0,6 3-9 0,0-3-7 0,0 0-7 16,6 0-6-16,-6 0-4 0,7 0-3 0,-7 5-2 0,6-1-1 16,0-4 1-16,8 3 1 0,-3 2-1 0,4-2 1 15,-2 0 0-15,0 1 0 0,6 0 1 0,-5 3 0 16,5-3-1-16,0 3 0 0,-1-3-1 0,2 3 1 0,7 0 0 16,0 1 0-16,-7-1-2 0,5 0 1 0,1 4 1 0,-6 0 0 15,6-4 0-15,0 5-1 0,-2 2 0 0,11-3 0 16,-10 1 0-16,8-3-1 0,0 7 1 0,6-5 0 0,-6-1 0 15,5 2-1-15,1 2 1 0,7-3 1 0,-7 0 0 16,7 0 0-16,-7 0-2 0,7 1-1 0,-1-2-3 0,1 5 2 16,-1-3-2-16,1-2-1 0,0 1 0 0,-1 4 0 0,1-5 0 15,0 5-1-15,-1 0 1 0,1-5 0 0,-7 5 1 16,6-3-1-16,-5-2-1 0,-1 2 0 0,0 3-1 16,0-5 1-16,-6 1 1 0,-1 4 0 0,-5-4-1 0,5 3 2 15,-7-3 0-15,1 3-1 0,1 1 2 0,-7 1 0 0,6-2-1 16,0 1 0-16,-2 3-1 0,3-3 0 0,0-1 1 0,-1 4 0 15,5-3 0-15,-3 1-1 0,4-2 0 0,-6 3 0 16,13-5 1-16,-6 3-2 0,5-1 1 0,-4-2-2 16,11 2 1-16,-6-3 0 0,1 1 0 0,-3 1 0 0,3-1 1 15,-1-1 0-15,-5 3-1 0,4-3 2 0,-5 4-1 0,-1-4 0 16,-5 7 0-16,5-3-2 0,-6-1 0 0,0 1 1 16,1-5 0-16,-2 5 0 0,7-1 0 0,-5-2 1 0,5 3 0 15,-6 0 0-15,7-4-1 0,-7 3 1 0,7 1-1 16,-7-1 1-16,0 1 0 0,0 0 0 0,0 3-1 0,1-4-1 15,-3 2 1-15,-4 2 0 0,7-4 1 0,-7 5-1 0,-1-2 0 16,1 2 1-16,-8-1 2 0,8 1-1 0,-8 0-1 16,2 2-1-16,-1-2 0 0,0 2 2 0,0-2 2 0,7-1-3 15,-7 5 1-15,7-6 1 0,-8 6-1 0,8-5 1 0,-1 4 0 16,7-4-3-16,-6 5-1 0,6-6 1 0,0 6 0 16,1-5 0-16,-2 4-1 0,0 0 0 0,2-4 0 0,6 4 1 15,-7 1 0-15,6-2 0 0,0-3 0 0,1 4 0 16,0 1 0-16,0-2 0 0,-7 1 2 0,6 3 0 0,1-2-1 15,-2 2 1-15,-4-3-3 0,6 4 1 0,-7-1 0 0,-1 2 2 16,3 2-2-16,4-3 0 0,1-1 0 0,-1 4 0 16,-7 0 2-16,15-3-1 0,-7 3-1 0,5 0 0 0,2 0 1 15,-1-2 1-15,1 2 0 0,-1 0 1 0,6-3-3 16,1 4 0-16,-1-1 1 0,1-3 1 0,6 3-2 0,0 0 2 16,0-4-1-16,7 5 0 0,0-5 0 0,-1 4 1 0,1 1-1 15,0-1 0-15,6 1 0 0,0 0 0 0,-6 1-1 16,6-1 0-16,0 3-1 0,7 0 0 0,-1 0 1 15,1 0-2-15,0 4 1 0,12 0-1 0,-6 3 2 0,7-1 0 16,-1-1 0-16,8 6 0 0,-8-5 0 0,8 7 0 0,-1-3 0 16,0 1 1-16,0-1-1 0,0 2 0 0,1 2 0 0,6-3 1 15,-7 4-1-15,0 0 1 0,1-1 1 0,-8 1 0 16,7 0-1-16,-7-2 2 0,-4-2-1 0,-3 4-2 16,-5 0-7-16,0 0-12 0,-7 0-23 0,-6-5-34 0,-2 2-68 15,3-1-141-15,-8-5-80 0</inkml:trace>
  <inkml:trace contextRef="#ctx0" brushRef="#br0" timeOffset="73920.19">12166 7386 55 0,'20'3'69'0,"-8"4"-4"16,2-3-4-16,-1 3-8 0,1 1-9 0,5-1-11 0,-6-4-7 16,0 4-6-16,7 5-5 0,-8-4-4 0,8-2-4 15,-1 6-3-15,1-4-1 0,-6 2 0 0,-2 1-3 16,8 0 0-16,-2 0 1 0,2 0 1 0,1 0-2 0,-2-1 1 16,1 2 0-16,6 2 0 0,-1-3-1 0,1 1 1 0,0 2-1 15,1-2 0-15,-1 2 2 0,6-3-1 0,-5 3 0 0,5 1 1 16,-6-4-1-16,7 4-1 0,-7-1 0 0,6 1 3 15,1 0 1-15,-1-1 3 0,1-2 6 0,6 2 0 16,-8 1 1-16,4-1 2 0,4 1 2 0,-13-4-3 0,5 3-1 16,3-3-5-16,-2 4-3 0,1-3-3 0,-2 2 1 0,-3 1-3 15,-2 0-1-15,0-1 3 0,-1 1 0 0,1-1 5 16,1 0 5-16,-1 1 4 0,6 3 2 0,-7-2 2 0,9 1 3 16,-2 2 3-16,1-1 4 0,0 1-3 0,6 2-2 15,-6-2-1-15,12 4 0 0,-6-2-1 0,7-3 0 0,6 8-2 16,0-4-8-16,0 0 1 0,0-1 0 0,1 6 0 0,12-5 2 15,-6 4 1-15,6-1-4 0,-7-4 2 0,7 6 4 16,0-2-1-16,7 1-3 0,-1 0 0 0,8 3-1 0,-1-4-1 16,0 4-1-16,-6-3-1 0,6 7 0 0,0-4-1 0,1 4 0 15,-1 5-2-15,0-6-2 0,0 5-1 0,7 3 0 16,0-3-1-16,0 3 0 0,12 0 2 0,1 1 0 0,5-1 1 16,15 4 2-16,6-1-1 0,7 1 2 0,4 4-1 15,10 0 2-15,5 4-1 0,6-2-1 0,14 6 2 0,5-2 0 16,7 1 6-16,8 1 3 0,5 2 2 0,1 5 3 0,11-2 1 15,2 2 1-15,14 3 2 0,10 3 0 0,2 1-4 16,6 0-3-16,13-1-3 0,1 4-4 0,11 0-3 16,7 9-2-16,-5-2-3 0,0 1-3 0,-1 3-4 0,-13 0 0 15,7 0-1-15,-14 1 1 0,1-2 0 0,-7 2 0 0,0-1 1 16,-6-4 1-16,0 2 0 0,-1 1 1 0,-6-2 1 0,0-4 3 16,-6 4-1-16,-7 0-1 0,-21-5 0 0,-4-2-1 15,-21-2-2-15,-6-1-1 0,-19-2-2 0,-21-4-4 16,-5 1-4-16,-14-3-9 0,-13-5-13 0,-6-5-27 0,-7-6-44 15,-26-3-91-15,-6-11-133 0,-20-4-79 0,-20-11-48 0</inkml:trace>
  <inkml:trace contextRef="#ctx0" brushRef="#br0" timeOffset="76278.87">4224 5341 86 0,'-8'0'143'0,"2"0"-60"0,6 4-39 16,-6 0-23-16,6-4-11 0,-7 3-5 0,7-3-4 0,0 4 0 16,0-1-1-16,0 1-3 0,0-1 3 0,0 1 1 15,7 1 2-15,-1 1 6 0,-6 2 6 0,6-2 4 0,2 3 5 16,-2 1 0-16,1 1 0 0,5 0 0 0,-5 1 1 0,0-2-7 16,5 2-5-16,-4 2-2 0,4-2-3 0,0 2-1 15,8 1 1-15,1-1 0 0,-2 1 1 0,7-5-1 0,0 5-1 16,6 0-1-16,1-1-2 0,0 1 1 0,-2 4-4 15,10-5 1-15,-2 1 0 0,-1 3 0 0,1-3-1 0,1 2 0 16,-1-2 1-16,0 4 1 0,0-4-1 0,0-1 1 0,-1 1-1 16,-4 3-1-16,-2-3 1 0,1-1 0 0,0 1-1 15,0 0-1-15,-8 0 0 0,6-1 1 0,-3 1-1 0,-9-1 1 16,8 1 0-16,-7-1 1 0,-3 5 2 0,3-4-2 0,-6-1 2 16,6 5-3-16,0-4 4 0,-1-1 1 0,1 1 4 15,6-1 4-15,0 1 2 0,7 0 4 0,-8-1 1 16,8 1 0-16,0-5 1 0,-1 5-1 0,1-3-2 0,-1-1-4 15,7-1-1-15,-6 2 1 0,5 3 0 0,2-5 3 0,-1 1-2 16,0 0-1-16,0 0 0 0,0 1-2 0,-6 2-2 0,5-3-4 16,2 1-1-16,-7-2-5 0,-8 1 1 0,8-1 0 15,0 2-2-15,-8-1 0 0,9 0 0 0,-9-1 0 16,1 2 0-16,1-1 0 0,-1 0 0 0,0 3 0 0,7-2 0 16,-7-1 0-16,6 3 2 0,-6-3 0 0,6 0 0 0,1 3 2 15,0 1-3-15,6-4 2 0,1 4-1 0,-2-4-2 16,7 4 0-16,2 0 0 0,-2-5 0 0,1 2 0 0,6-2-2 15,-8 5 0-15,10-4 2 0,-9-1 0 0,6 2 2 16,-5-1-1-16,-1 0-1 0,-5 0-1 0,0-1 2 0,-1 2 0 16,0-1-1-16,-7 0 1 0,1 0-2 0,-1 0 1 0,1-1 0 15,-1 2-1-15,-6-1 1 0,7 0-1 0,-7 0 0 16,7-1-1-16,-1 2 1 0,2 3 0 0,-2-5 1 0,1 2 1 16,5 2-1-16,1-3 3 0,1 4-2 0,5-1 0 15,1-3 1-15,-1 4-2 0,2-1 0 0,-3 1 0 0,9-4 0 16,-8 5-2-16,8-2 2 0,-8 0 0 0,0 1 0 0,8-4 2 15,-8 4-1-15,8 0 0 0,-8 2 1 0,0-3 0 16,1 1-1-16,-6 5 2 0,4-6 0 0,-3 4-2 0,4 0-1 16,1 1 1-16,-1-2 0 0,-1-2 1 0,3 5-1 15,-1-2-1-15,0 0 0 0,0 4 0 0,-1-4 0 0,7 0 1 16,-7 1 0-16,8-2 0 0,-1 3 1 0,0-2-1 0,6 4 0 16,-5-4 1-16,5 0-2 0,-5 4 0 0,5-4 0 15,-6 4 0-15,0-4 0 0,1 5 1 0,-8-1-1 0,7-4 0 16,-7 4 0-16,-5 0 0 0,-1-4 0 0,0 4-1 15,1-3 1-15,-2 2-1 0,8-2 2 0,-7 3-1 0,0 0 0 16,0-4-1-16,7 5 1 0,-8-2-2 0,9-2 2 16,-2 2-1-16,7 1 1 0,-6 0-1 0,5 1 1 0,2-1 2 15,-7-1 1-15,6 2-1 0,-7-2-1 0,0 1 0 0,9 4 0 16,-9-3 1-16,7 2-1 0,0-3-2 0,-6 3 1 0,6 1 0 16,-1-1 0-16,2 2 2 0,6-2 0 0,-7 0 1 15,13 1 0-15,-13-1 1 0,13 2 1 0,0-2-2 16,-6 1 2-16,12 0-1 0,-5-1 0 0,-1 0-1 0,7 0 2 15,-1 2 3-15,-5-2 1 0,5 1 0 0,-6 0-2 0,7-1-1 16,0 4 1-16,-7-3 0 0,0 3-1 0,-6 0-4 16,6-2-1-16,-6 2 2 0,6 0 1 0,-8 0 3 0,3 1 0 15,-8-1-1-15,13 1 0 0,-12-1 1 0,12 4 0 16,-6-4 0-16,6 1 1 0,0-1-1 0,0 4 1 0,7 0-1 16,-1-1 0-16,1 1 0 0,0 1 0 0,-1 2 2 0,8-4-1 15,5 6-1-15,0 2 0 0,8-3 0 0,-1-1 1 16,0 1 1-16,6 3-1 0,2 0-1 0,-1 1-2 15,-7-1 0-15,0 0 1 0,7 4 1 0,-7 1-1 0,0-1-1 16,0 2 0-16,1-1-1 0,-1 2 2 0,0 1-1 0,0-4 0 16,1 4-1-16,5-4 0 0,-6 4 3 0,8-1 1 0,-2 1 0 15,7-4 0-15,1 4 3 0,11-2 2 0,-5 6 4 16,7-4 1-16,6-1 0 0,6 5 0 0,1-1 1 16,5-4 1-16,14 5 0 0,0 3-5 0,6-4-2 0,8 4 1 15,-2 0-3-15,1 0-1 0,0 4-2 0,12-5-1 0,-5 5-1 16,6 0 0-16,0 0 1 0,7-1-1 0,-1 4-2 15,1-3 1-15,6 3 2 0,-1 1 0 0,1 2 0 0,0-3 0 16,7 5-3-16,-2-2-1 0,9 1 0 0,-14 0-1 16,7 0-2-16,-14 5-2 0,1-6 0 0,-7 4 1 0,-7-7 0 15,-6 5 0-15,0-6-2 0,-13-1 2 0,0 1 1 0,-15-5 1 16,-4 2 1-16,-6-6 1 0,-15-1-2 0,1-4 1 16,-20-3 1-16,-6-3-2 0,-7-5-1 0,-13-2-1 0,-13-1-5 15,-13-8-8-15,-5-3-10 0,-9 0-14 0,-12-7-15 0,-6-4-23 16,-7-1-30-16,0-6-52 0,0-4-97 0,-7-4-102 15,-13-3-57-15</inkml:trace>
  <inkml:trace contextRef="#ctx0" brushRef="#br0" timeOffset="77481.7">4927 4575 163 0,'-13'-3'358'0,"7"-2"-133"0,-1 3-100 0,-5-2-52 0,4 4-29 16,2 0-15-16,6-4-9 0,0 4-6 0,0 4-3 15,0-4-1-15,0 4 1 0,6 3-2 0,2 0-2 0,-2 0 2 16,13 5-1-16,1 3 2 0,12 2 1 0,7 2 0 0,6-1 2 16,9 3 1-16,11 6 0 0,0-6 2 0,12 6 2 0,2-2-1 15,12 0 2-15,-6 5 1 0,13-1 0 0,-1-3 1 16,8 4 3-16,-1-1-2 0,7 0-2 0,-1 3 0 16,7 1-2-16,7 4-1 0,0-4-2 0,7 4-4 0,-7 0-6 15,6-4-1-15,-7 3 0 0,1-3-1 0,0-1-1 0,-13-2 1 16,0 0-2-16,-13-5-1 0,-7 2 2 0,-6-6-1 0,-14-4 0 15,-12 3 0-15,-7-6 0 0,-7-2-1 0,-12-5 4 16,-13 0 6-16,0-4 6 0,-8 1 8 0,-12-4 8 16,0-4 3-16,-12 1 3 0,-2-4 2 0,-12-4-3 0,-1-4 1 15,-5-4 1-15,0 2 0 0,-1-5 5 0,-6-1 11 0,0-2 5 16,0 0 9-16,-7-1 7 0,8-3 1 0,-8 0-4 16,7-5-7-16,-1 5-7 0,-5-4-7 0,6 3-5 0,7-2-5 15,-8-2-2-15,7 5 6 0,-7 0 9 0,9 3 7 16,5 0 2-16,-1 1-1 0,1-1-1 0,6 8 3 0,0-1 1 15,9 4-5-15,-3 1-9 0,8 3-8 0,0 5-5 0,6-3-4 16,0 6-4-16,12-1-8 0,8 4-7 0,5 0-7 16,9 4-4-16,11-1-1 0,6 6-2 0,9-3-1 0,5 5 0 15,6 1-1-15,2 2-1 0,4 1 0 0,-4 2-1 16,4 2-1-16,-4 3-6 0,-9 0-7 0,-5 3-6 0,0 1-5 16,-20 0-8-16,0-1-7 0,-13 5-7 0,-14-1 0 0,-5 1 1 15,-14-1 5-15,-5 0 7 0,-14-3 2 0,-13-1 7 16,-14 2 7-16,-5-6 7 0,-7-3 3 0,-13 1 3 0,-1-5 1 15,-12 1 3-15,0-4 1 0,-6 0 2 0,-2-4 2 16,0 0 0-16,9 0 5 0,5-3 1 0,8 0 1 0,12 0-1 16,6 0 1-16,13-4 0 0,6 4-1 0,9-1-3 15,4 1-12-15,15 3-28 0,-2 0-38 0,8 1-36 0,6 3-39 16,12-5-43-16,15 6-66 0,13-5-152 0,5 4-91 0,12 0-49 16,3 1-9-16</inkml:trace>
  <inkml:trace contextRef="#ctx0" brushRef="#br0" timeOffset="78731.42">21739 11214 16 0,'6'7'75'0,"1"1"-34"15,-1-1-19-15,0-4-8 0,-6 1 0 0,7 0 6 16,-7-1 9-16,7 4 12 0,-7-3 9 0,0-4 7 0,6 4 6 16,-6-1 2-16,6-3-3 0,-6 4-6 0,0-4-9 15,8 4-12-15,-8-4-11 0,6 3-5 0,-6-3-5 0,6 0-3 16,-6 0-1-16,0 0 3 0,0 5 3 0,0-5 6 0,0 0 7 15,0 0 4-15,0 0 4 0,0 0 4 0,0-5 0 16,-6 5-3-16,-8 0-4 0,2 0-3 0,-2 0-3 0,-5-3-2 16,-1 3-2-16,-6 0-1 0,0 0 0 0,-7-4 0 15,1 4 3-15,-2-4-2 0,3 4-1 0,-8-7-2 0,0 3 0 16,0 1 1-16,-7-1 0 0,-1-3 1 0,3 3-1 0,-8-4 3 16,-2 2 0-16,-3-2 1 0,-2-3 1 0,-6-1-4 15,0 3 2-15,0-7-2 0,-14 5 2 0,7-7 2 16,-12 4 2-16,0-5 3 0,-9 1 2 0,2-4 3 0,-6 4 3 15,0-4 2-15,-7 0 3 0,-7-4 2 0,-7 4 1 0,1-4-2 16,-1-3-7-16,-5 4-2 0,-7-9-4 0,-9 5-2 0,-2-4-6 16,-3 4-8-16,-12-8-5 0,-7 1-4 0,-7 0 1 15,0-1-2-15,-4-4-3 0,-3-2-2 0,-5 2-1 16,0-3-1-16,-7 0-1 0,-1 0 0 0,0 0 1 0,-4-4 1 16,5 1 0-16,-1-2-1 0,2 3 0 0,-1-2 1 0,7 0 0 15,6 4-1-15,0 0 0 0,13 1 0 0,13 2-1 16,6 0 1-16,14 2 1 0,12 3 0 0,15 2 2 0,18-3 1 15,0 8 1-15,20 0 0 0,13 0 1 0,7 0 1 16,5 6-1-16,13-2 0 0,9 3 0 0,12 0-3 0,-2-1 1 16,8 5 1-16,8 4-2 0,-2-5 0 0,7 9-1 0,-8-5-1 15,9 3-1-15,-1 5-5 0,1 0-15 0,-8 4-22 16,0-2-24-16,8 2-26 0,-8-1-26 0,0 4-31 0,7 0-51 16,-6 0-95-16,6 4-104 0,-7-1-60 0,7 2-23 15</inkml:trace>
  <inkml:trace contextRef="#ctx0" brushRef="#br0" timeOffset="79012.86">14095 9239 448 0,'-6'-7'455'0,"6"-5"-184"0,0 10-130 0,0-3-67 0,0 2-35 15,0-1-18-15,0 1-10 0,-7-1-3 0,-6 4-3 16,-7 0-3-16,-6 0-1 0,-6 0 0 0,-7 4-1 0,-6 3 0 15,-8-4 1-15,1 4 0 0,0 5 1 0,6-1 1 0,-6 0 2 16,7 3 0-16,5-3 2 0,8 3 2 0,-1 5 0 16,7 0 2-16,7-1 2 0,5 1 0 0,8 2 2 0,6-3 3 15,6 4 1-15,14 1 0 0,6-1 1 0,1 3-1 16,10-3-1-16,17 1-1 0,-3 2 0 0,15-4-4 0,6 1-1 16,5 1-5-16,14-2 0 0,8-2-3 0,-1 0-1 15,5-2-1-15,2 3-2 0,5-7-5 0,-5-1-14 0,-7-1-22 16,-7-1-44-16,-6-2-88 0,-15-8-159 0,3 0-87 15,-21-4-46-15</inkml:trace>
  <inkml:trace contextRef="#ctx0" brushRef="#br0" timeOffset="79684.33">9352 6474 100 0,'19'-4'174'0,"1"0"-61"0,12 4-52 15,1-4-28-15,-2 1-15 0,9-2-9 0,6 5-5 16,-7-3-2-16,7-1-7 0,-1 4-14 0,1-2-11 16,-7-3-17-16,0 2-18 0,-6-1-21 0,-1-1-19 0,-6 2-10 15</inkml:trace>
  <inkml:trace contextRef="#ctx0" brushRef="#br0" timeOffset="79950.08">10056 6392 97 0,'6'-3'119'0,"7"-1"-10"0,-13 1-16 15,7-1-15-15,-1 0-14 0,0 4-10 0,1-7-6 0,-7 7-7 16,6-7-5-16,1 7-4 0,-1-5-4 0,1 3-3 15,-1 2-5-15,0-4-5 0,-6 4-2 0,8-4-3 0,-8 4-3 16,0 0-3-16,0 0-4 0,0 4-1 0,0-4 0 16,-8 4 1-16,2-2-1 0,-7 6 0 0,-6-1 1 0,-7 5-2 15,-1 2 3-15,-5 1-1 0,-7-1 0 0,0 6 1 16,0 1-1-16,-7 1 1 0,-6 0 1 0,0 3 4 0,0 1 3 16,-13 0 4-16,0 3 3 0,-7 4 3 0,-6-3 0 0,0 2 1 15,-15 5 1-15,9-4-2 0,0 3-5 0,-9-3-3 0,10 4-2 16,-2-4-5-16,13 4 0 0,1-5-2 0,11-2 1 15,10-1-1-15,4 1 0 0,7-5 0 0,13 1-2 16,-1-3 3-16,7-6-1 0,7 2 0 0,13-5-2 0,0-3-1 16,13 0 1-16,7-4-7 0,13 0-28 0,12-7-63 0,7 0-118 15,6-2-87-15,8-6-62 0</inkml:trace>
  <inkml:trace contextRef="#ctx0" brushRef="#br0" timeOffset="80231.2">10824 6488 238 0,'0'-4'448'0,"0"1"-150"16,-6-2-130-16,0 10-79 0,-14-2-41 0,-6 1-19 0,-1 7-9 16,-12 3-3-16,1 1-1 0,-15 0 1 0,1 7 0 0,0 0-1 15,-6 3-2-15,-9-3-2 0,3 8-2 0,-8-1-3 16,7 0-1-16,-13 1-5 0,6 3 2 0,0-1-2 0,-6 5 1 15,0-4-2-15,0 0-1 0,6 4 0 0,7-5 2 16,-6 2 1-16,12-1 1 0,0-4 1 0,14 1 0 0,-1-5-1 16,7-4 1-16,13 1-1 0,-7-3-3 0,14-8-1 0,6 4 0 15,-1-7-1-15,2 2-2 0,12-6 1 0,12-1-4 16,2 1-11-16,18-8-13 0,6 1-21 0,22-5-32 16,5-3-42-16,7-3-60 0,12-1-98 0,-5-4-88 0</inkml:trace>
  <inkml:trace contextRef="#ctx0" brushRef="#br0" timeOffset="80465.39">11124 6641 252 0,'6'-7'441'0,"1"0"-147"0,0 0-120 0,-7 3-74 0,-7 4-37 16,-6 0-21-16,-8 0-7 0,-10 8-1 0,-8-1-1 0,-7 3 0 16,-19 9 1-16,0 0 0 0,-7 2-1 0,-6 1-7 15,0 4-3-15,0 3-7 0,-7 4-3 0,-1 0-6 0,3-1-1 16,-8 5-4-16,5 0-2 0,-5 3 2 0,7 4 0 15,-8-3 0-15,7 0 0 0,0-2 2 0,2-3-1 0,4 5 0 16,8-7 0-16,6-2 1 0,12 2-3 0,1-8-1 0,13-1-2 16,6-4-2-16,14-2 1 0,6-5 0 0,7 2-2 15,12-2-9-15,13-7-11 0,7 1-16 0,14-5-18 0,5-6-22 16,20 0-31-16,14-9-35 0,6 1-44 0,6-3-49 16,0-5-72-16,0 0-64 0</inkml:trace>
  <inkml:trace contextRef="#ctx0" brushRef="#br0" timeOffset="80684.09">11430 6817 17 0,'20'-14'407'0,"-1"-1"-86"0,-12 4-101 0,0 4-75 0,-14-1-44 15,-6 5-26-15,-13 3-15 0,-7 3-13 0,-19 1-5 0,-13 7-5 16,-8 3-2-16,-11 5-2 0,-7-1-2 0,0 4-1 16,-7 3-5-16,1 2-6 0,-8 2-4 0,8 0-2 0,-1 5-3 15,1 3-2-15,-2-1-3 0,1-3-1 0,7 7-2 0,0-3 2 16,6-1-2-16,8-3 0 0,4 3-1 0,2-3-1 15,12 1 1-15,14-5-2 0,5 0-2 0,8-4 1 0,13 1-3 16,5 0-3-16,8-7-11 0,19-1-12 0,5-7-19 16,22-4-25-16,6-3-40 0,7-4-52 0,18-4-66 0,0-7-105 15,8 0-68-15</inkml:trace>
  <inkml:trace contextRef="#ctx0" brushRef="#br0" timeOffset="80903">11483 6920 132 0,'-7'-8'418'0,"-14"8"-111"0,-4 0-115 16,-14 4-75-16,-8 4-44 0,-3-1-24 0,-16 8-10 0,1-1-5 16,-6 8-5-16,-8-4-3 0,8 7 0 0,-14-2-3 15,7 7-3-15,-1-1 0 0,-5 4-6 0,-1 0-3 0,1 0-1 16,-2 3-3-16,2 1-3 0,-1-1-1 0,7 1-1 16,0 0-1-16,13-4-1 0,0 0 0 0,12 0-1 0,1-4 0 15,13-3 0-15,0-1 0 0,19-3-1 0,0 1-2 0,8-5-3 16,12-4-12-16,12 1-14 0,8-8-26 0,19-3-33 15,14-4-48-15,5-4-66 0,14-3-92 0,0-4-83 16</inkml:trace>
  <inkml:trace contextRef="#ctx0" brushRef="#br0" timeOffset="81106">11000 7334 272 0,'-32'0'331'0,"-14"4"-94"15,-6 3-79-15,0 5-51 0,-13-2-30 0,0 5-16 16,-2-1-9-16,-3 1-8 0,-2 3-4 0,-6 5-5 0,6-5-4 15,0 4-4-15,1 0-2 0,-1 3-6 0,6-3-5 0,1 4-4 16,14 0-3-16,-8-1-3 0,19 1-2 0,-5-1-1 16,13-3 1-16,12 0-2 0,7-3 2 0,7-5 0 0,6 1-1 15,13-1-5-15,13-2-8 0,13-1-10 0,13-5-19 16,0-2-27-16,20-4-48 0,5-4-55 0,8-2-68 0,0-2-83 16,0-3-66-16</inkml:trace>
  <inkml:trace contextRef="#ctx0" brushRef="#br0" timeOffset="81527.64">11214 7528 210 0,'-11'-4'314'0,"-9"1"-71"0,-19 3-72 0,-2 3-54 16,-9 1-35-16,-9 4-16 0,-7 2-9 0,-5 1-6 0,-1 4-6 15,-1 3-7-15,3 0-4 0,-2 2-7 0,0-3-4 0,7 5-3 16,0-3-3-16,6 3-4 0,0-1-3 0,7-1-3 16,1-3-3-16,11 5 0 0,8-7-2 0,-1 3 2 15,14-3-2-15,5-1-2 0,8 1 2 0,6-4-1 0,6 0-2 16,14-3-6-16,7-1-11 0,11-1-12 0,1-6-13 0,20 0-13 15,-1-2-17-15,15-5-21 0,-2-1-16 0,1-4-14 16,13-2-7-16,-7-1-3 0,0 1 5 0,-6 2 7 0,-1-2 15 16,-6-1 21-16,0 5 29 0,-12-5 35 0,-8 0 35 15,1 5 30-15,-7-6 24 0,-13 5 23 0,-1 4 18 0,-4-1 12 16,-8 2-2-16,-7 2-10 0,-6 0-12 0,-13 4-8 0,-14 4-9 16,-4 0-11-16,-15 2-12 0,-7 2-8 0,-4 3-4 15,-8 0-3-15,-1 1-5 0,-6 1-6 0,14-1-5 16,-8 3-6-16,14-5-6 0,1 5-3 0,5-1-3 0,7-2-2 15,6-1-4-15,7 3 0 0,12-3-1 0,8 0-2 0,6-3-1 16,6 0-5-16,14-5-9 0,7 3-12 0,11-6-10 0,1 0-10 16,0 0-12-16,7-6-11 0,6 3-6 0,-6-5-2 15,0 0 5-15,-1 1 10 0,1-4 11 0,-1 0 9 0,-5 0 12 16,-1 0 10-16,-7 0 10 0,1 0 8 0,-7 0 9 16,-6 4 6-16,-1-4 3 0,-12 0 2 0,6 4 3 0,-13-4 1 15,0 4-2-15,-7-5 1 0,1 5-10 0,-8-1-7 16,2 1-13-16,-8-1-21 0,6 2-36 0,2-2-55 0,5 1-91 15,1-4-88-15</inkml:trace>
  <inkml:trace contextRef="#ctx0" brushRef="#br0" timeOffset="83964.65">11548 6641 88 0,'-7'0'186'0,"7"-3"-37"0,-7-1-33 0,7 1-34 0,-6-1-23 16,-1 1-11-16,1-1-6 0,-7 0-2 0,0 0 3 15,0 1-2-15,-8 3-7 0,3-5-1 0,-1 3-1 0,-8-3-1 16,1 3-1-16,0 2-3 0,-6-5-2 0,5 5-3 16,-5 0-2-16,-2-3-2 0,3 3-1 0,-8 0-2 0,-7 3-2 15,7-3 0-15,-13 5-3 0,-2 2 1 0,-3 0 2 0,-8 0 0 16,0 4 2-16,-1 3 0 0,-5 5-1 0,5 0-1 16,-6 2-1-16,2 4-1 0,5 4-4 0,-1 2-3 0,6 1-2 15,3 1-1-15,-2 4 2 0,7 0 1 0,6-1-3 16,1 0 1-16,-1 5 4 0,7-4-1 0,6 4-2 0,7-10 1 15,0 6-2-15,7-3 0 0,-1-1 0 0,7-1-1 0,6-3 0 16,1-2 0-16,6-2 0 0,6-2-1 0,8-2 1 16,-2-3-1-16,8 1 0 0,7-5-1 0,5 1 1 0,0-4-2 15,7-3 1-15,0-5 1 0,1-3 0 0,5 0 0 16,1 0 0-16,-1-7 2 0,1-3-1 0,-1-2 1 0,2-2 0 16,-2-6-1-16,0 3 1 0,-5-9 1 0,6 4 0 15,-14-5 4-15,7-2 2 0,-6-3 4 0,-7 3 2 0,-1-8 0 16,-6 1 1-16,-5-1 1 0,-14 0 1 0,0 1 1 0,-6 0-2 15,-7-1 0-15,-6 3 2 0,-8-2 7 0,-5 2 2 16,-1 2 3-16,-6 2 0 0,6 1 0 0,-6 4 3 0,1-1 1 16,5 7 0-16,-7 1-6 0,7 3-5 0,1 4-3 15,0 1-2-15,-1 2-4 0,7 8-5 0,-7 0-5 0,7 3-3 16,-6 6 0-16,5 1-1 0,-5 5-1 0,6 3-1 0,7 0 0 16,-7 8 0-16,6-1 0 0,7 5 0 0,0 3-1 15,6 0 0-15,1 4 1 0,12 3 1 0,1 0 2 0,6 1 0 16,13 2-1-16,0-2-1 0,6 3 0 0,8-4 0 15,5-3-2-15,1-1-1 0,5-2 0 0,2-5-1 0,-1-4-1 16,7-3 3-16,-6 0 4 0,5-8-2 0,-1 1-1 0,3-4 0 16,6-3 0-16,-9-4-1 0,16-4 1 0,-8-9-1 15,5 0-4-15,10-7 3 0,-9 2 1 0,8-5 0 16,-8-2 2-16,1-1 1 0,0-7 0 0,-7 0 0 0,-13-1 1 16,0 0 1-16,-7-2 1 0,-6-5-1 0,-14 0 1 0,-4-3-1 15,-8 3 1-15,-13-3 2 0,-6 3 2 0,-7 1 16 0,-13-1 10 16,-7 3 11-16,1 5 7 0,-14 4 8 0,-7-1 5 15,-5 5 5-15,0 6-5 0,-8 1-13 0,-5 2-10 16,-2 4-10-16,2 5-10 0,-7 3-8 0,0 3-7 0,6 1-3 16,-1 7-3-16,3 3-1 0,5 2-3 0,0 2 2 0,6 4 1 15,7 4-1-15,-1-1 1 0,8 4 0 0,-1 5-2 16,13-1 1-16,1 4 3 0,-1 0-2 0,21-1-1 0,-2 4 1 16,1-1-1-16,13 3 1 0,7-6-2 0,5 5-5 15,8-4-5-15,7-5-3 0,5-3-3 0,0 1-2 0,15-5 0 16,-2-7 0-16,7 1 1 0,7-4 3 0,-7-7 4 0,13-2 5 15,7-6 2-15,-2-3 2 0,10-5 1 0,-2-4 1 16,-6-2 1-16,-1-4 1 0,0-4 1 0,-5-3-1 0,-7 0 1 16,-8-5 1-16,-4 0-1 0,-10-2 2 0,-3-2 3 0,-14-2 0 15,-8-1 0-15,-4 0 1 0,-16 1 0 0,2-4 0 16,-20-1-3-16,0 1-2 0,-13 3 2 0,-6 0 1 0,-14 5 3 16,-6-1 5-16,-7 3 4 0,-6 5 1 0,-1 0 7 15,-12 5 0-15,-1 6-3 0,2-1 5 0,-1 8-7 0,-7 3-7 16,6 4-4-16,2 4-3 0,-2 7-4 0,14 0-2 0,0 0-1 15,12 7-5-15,1 4 3 0,14 1 1 0,11 2 0 16,1 4 1-16,13 5 0 0,7-1 0 0,12-1 0 16,7 5 0-16,13-1 0 0,6 1-1 0,7 0-2 0,14-1 0 15,-1-3-3-15,6 1-5 0,8-5-8 0,-8 0-7 0,13-3-8 16,1-1-4-16,0-2-5 0,5-5-2 0,9-4 0 0,-2-6 3 16,2-1 7-16,4-7 7 0,1 0 6 0,1-7 6 15,6-1 7-15,-14-4 2 0,7-1 2 0,-13-6 4 16,0 1 2-16,-12-5 0 0,-1-2 2 0,-13 0 0 0,0-4 3 15,-13-1 1-15,-6 1 0 0,-14-4 0 0,1-4 0 0,-7 3 2 16,-13 3 1-16,-1-6 0 0,-11 0 3 0,-1 4 6 16,-14 4 6-16,1-1 6 0,-13 5 6 0,1-1 2 0,-8 8 1 15,6-1 0-15,-12 4-2 0,0 8-8 0,0 4-8 16,-1 3-6-16,1 3-7 0,0 4-5 0,-6 5-2 0,6 5-2 16,0 3 0-16,6 1 0 0,1 9 0 0,5-1 0 0,1 0-1 15,7 8 0-15,-2 0 1 0,9 0 0 0,-1 2-1 16,6 6 1-16,7-2 0 0,0 5-2 0,6-4-2 0,1 8-8 15,6-9-11-15,6 6-10 0,7-3-11 0,0-2-11 16,13-3-8-16,13-5-6 0,0 1-2 0,7-1 6 0,13-5 9 16,-7-6 9-16,13-7 11 0,7 0 8 0,6-7 8 0,0-3 8 15,6-5 3-15,7-3 5 0,0-8 1 0,7-2 2 16,0-5-1-16,0-3 1 0,0-4 1 0,-7-3 1 0,-7-1 2 16,1-4 0-16,-7-3 0 0,-12 1 2 0,-2-5 0 0,-6 0 0 15,-5 1 0-15,-14-6 0 0,1 4 2 0,-15-3 3 16,2 0 4-16,-14-2 2 0,-8 2 2 0,-4 5 2 15,-7-5 3-15,-15 5 2 0,2 2 0 0,-13 5 2 0,-1 0-2 16,-7 7-1-16,-12 3 1 0,-1 4-2 0,-10 5-3 0,-3 6-2 16,-12 8-3-16,0 4-4 0,-7 2-4 0,1 9 0 15,5 3 0-15,1 3-3 0,6 8 0 0,7 0 3 0,6 4 0 16,14 3 1-16,-1 4-1 0,14 1 0 0,5-2 0 16,7 5 1-16,7-5-1 0,14 5-3 0,5-4 0 0,7 1-3 15,13-2 0-15,7 1-2 0,12-4-2 0,1 1-3 0,12-4-2 16,7-5-2-16,1-3-7 0,5 2-7 0,14-10-5 15,-7-3-5-15,7 1-1 0,6-8 2 0,0-5 0 0,-1-2 4 16,3-4 6-16,-2-4 7 0,0-2 7 0,-13-5 4 16,0-4 3-16,1-3 0 0,-16-4 2 0,4-4 1 0,-2 0 1 15,-13-7 0-15,0 4-1 0,0-7 1 0,-12-1 1 0,-2-4-1 16,1 1 1-16,-6 0-2 0,-14-1 1 0,1 1-2 16,-14 0 3-16,1-1 2 0,-14 5 4 0,-6 3 4 0,1 1 6 15,-15 5 4-15,7 2 1 0,-13 6 1 0,7 1 0 16,-6 4-3-16,-2 6-5 0,-3 5-5 0,4 3-5 0,-13 3-4 15,7 5-3-15,-6 6-1 0,-1 1 1 0,7 3 1 0,-1 3-1 16,0 10 0-16,9-6 1 0,5 9-1 0,-1-3 2 16,8 6-2-16,-1-1 0 0,14 2-2 0,-7 2 1 0,12 0-1 15,2-3-1-15,6 4 0 0,6-5-1 0,0 0-2 16,6-2-1-16,12-2 0 0,2-3-6 0,7 1-5 0,5-5-2 16,7-2-1-16,1-5-1 0,5-3 1 0,1-5 1 15,13-2 2-15,-8-4 6 0,8-1 5 0,0-6 4 0,0-5 0 16,-1-2 3-16,1-5 1 0,-7 0 1 0,0-7 0 0,0-4 1 15,-7 1-1-15,1-4 2 0,-7 0 2 0,-5-4 0 16,-2-4 0-16,-7 0 0 0,2 1 1 0,-7-5 3 0,-14 0 1 16,0-2 3-16,-12 3 0 0,0-1 6 0,-14 0 4 15,-7 5 5-15,-11 0 5 0,-8 2 5 0,-12 5 2 0,-1 4 0 16,-13 6 0-16,-6 1-2 0,-7 4-4 0,-7 3-5 0,-5 6-4 16,0 5-6-16,-2 8-5 0,2 0-3 0,-1 6-3 15,7 4 0-15,6 4-2 0,7 4-1 0,13 3-1 0,0 1 0 16,20 3-1-16,-2 0 0 0,15 3-1 0,6 1-1 15,13 3-1-15,7-3 0 0,12 4-1 0,14-5-3 0,-1 0-1 16,13-3-5-16,1 4-9 0,13-7-9 0,-1-1-8 0,8-4-6 16,5-3-3-16,7-4-3 0,6-3 1 0,2-3 3 15,5-5 7-15,6-7 10 0,1-3 7 0,0-6 6 16,6-2 6-16,1-3 3 0,-1-4 2 0,0-1 2 0,-6-6 1 16,-7 0 1-16,-6-6 2 0,-2-1 1 0,-10-1 0 0,-1 0 0 15,-14-5 0-15,1 2 1 0,-15-3 1 0,-3-7 0 0,-9 8 2 16,-6-3 4-16,-13-3 4 0,-6 4 6 0,-8-1 3 15,-5 5 5-15,-14-2 5 0,0 7 3 0,-12 0 0 16,-7 6 1-16,-13 3-5 0,0 4-5 0,-15 3-3 0,4 7-6 16,-16 5-7-16,0 3-4 0,2 7-6 0,-9 4-3 0,8 4-2 15,7 3 0-15,-1 4-3 0,7 4 2 0,6-1-1 16,20 4-1-16,-1 5 2 0,21-1-2 0,7-1 2 0,18 2-2 16,7 2 0-16,7 0-3 0,12-1-5 0,13 1-10 15,1-7-11-15,13 4-8 0,6-8-5 0,0 2-3 0,6-6-3 16,15-2 3-16,-8-4 4 0,6-8 11 0,8 0 10 0,-9-7 11 15,10-4 5-15,-9 1 4 0,8-8 4 0,-8-4 3 16,-6-3 1-16,-6-5 1 0,-2-2 0 0,-11-1 2 0,1-3 0 16,-15 0 3-16,-6-7 6 0,-6 1 8 0,-7-1 5 0,-7-5 10 15,-12 5 8-15,-7-3 5 0,-13 2 3 0,-8-4 3 16,-17 4 1-16,-9 1 0 0,-4 3 3 0,-14 4-1 0,-14 2-5 16,-5 2 0-16,-7 7-1 0,-1 0-3 0,1 3-6 15,-7 7-7-15,8 5-10 0,-3 3-8 0,9 7-4 0,6 1-9 16,6 3-3-16,14 3-4 0,6 4-1 0,6 1-1 15,19 6 0-15,8-3-2 0,13 4-2 0,11 3 2 0,16 0 0 16,18 0-1-16,-1 2 1 0,21-2-3 0,7 1 0 16,5-5-1-16,14-4 1 0,-1 1-1 0,7-3-2 0,8-8-3 15,5 0 3-15,6-4-1 0,-5-2 0 0,5-10 3 0,1 2 0 16,-7-5 3-16,-1-2 1 0,-4-5 4 0,-7 1 3 0,-14-6 0 16,0-1 2-16,-13-2 2 0,-7-2 1 0,-12 0 1 15,-13-2 3-15,-14 2 1 0,-6-4-1 0,-6 3 2 16,-14-3 0-16,-7 0-1 0,-11 0 0 0,-8-1-1 0,0 1-3 15,-12 0-3-15,-1 3 0 0,-12 0-2 0,6 4 1 0,-8 0-3 16,8 3 1-16,-6 2-2 0,12 2 3 0,1 8 0 16,5 0-2-16,2-1 0 0,5 8-3 0,6 4-2 0,8 0-6 15,12 6-14-15,1 5-43 0,19 6-56 0,19 2-56 16,20 2-86-16,14 5-213 0,25-1-95 0,6 0-67 0,15-3-32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4T10:43:51.64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8632 6672,'-25'0,"25"25,0 0,25-25,-25 25,0 0,25-1,-25 1,25 0,-25 0,0 0,24 0,-24-1,25 26,-25-25,0 0,25 24,-25-24,25 25,-25-26,0 1,25 25,-25-25,24-1,-24 26,25-25,-25 0,0-1,25 1,-25 0,25 0,-25 0,0-1,25 1</inkml:trace>
  <inkml:trace contextRef="#ctx0" brushRef="#br0" timeOffset="1298">8582 6772,'0'24,"25"-24,0-24,0 24,0 0,-1 0,1-25,0 25,0 0,0-25,-1 25,26-25,-25 25,24-25,-24 25,0-24,25-1,-25 25,24-25,-24 0,0 25,0-25,-1 25,1-24,0 24,0 0,0-25,-1 25</inkml:trace>
  <inkml:trace contextRef="#ctx0" brushRef="#br0" timeOffset="1599.21">8905 7193,'0'0,"25"0</inkml:trace>
  <inkml:trace contextRef="#ctx0" brushRef="#br0" timeOffset="1726.99">9004 7119,'50'-25,"-100"50,125-50,-51 0,1 1,0 24,0-25,0 0,-1 25,1-25,0 25,-25-25,25 25,-25-24</inkml:trace>
  <inkml:trace contextRef="#ctx0" brushRef="#br0" timeOffset="4545.15">9550 7243,'0'-25,"-25"25,0 0,0 25,1 0,-1 0,25-1,-25-24,25 25,0 0,0 0,0 0,0-1,0 1,0 0,25 0,0-25,-25 25,24-25,1 0,-25-25,25 25,0 0,0-25,-1 25,-24-25,25 25,-25-25,0 1,0-1,0 0,-25 0,25 0,-24 25,-1-24,0 24,0 0,25 24,0 1,0 0,0 0,0 0,25-25,-25-25,25 25,0-25,-1 0,1 0,-25 1,25 24,-25-25,0 0,0 0,0 0,0 50,25-25,0 0,-1 0,-24 25,25-25,0 0,0 25,0 0,-1-1,-24 1,25-25,0 25,0-25,-25 25,25-25,-1 0,-24-25,25 25</inkml:trace>
  <inkml:trace contextRef="#ctx0" brushRef="#br0" timeOffset="5141.17">10220 7119,'0'-25,"-25"25,0 0,25 25,-25-25,25 25,-25-25,25 25,-24-25,24 24,0 1,0 0,0 0,0 0,0-1,0 1,24-25,1 25,0-25,0 0,0 0,-1 0,1 0,0 0,0 0,0 0,-1-25,26 25,-25 0,0 0,-1-25,26 25,-25-24,0 24,-1-25,1 25,-25-25,25 25,-25-25,25 25,-25-25,0 1,0-1,0 0,-25 25,0-25,0 25,1 25,-1-25,0 25,25 0,-25-25,25 24,0 1,0 0,0 0,0 0,25-1,0-24,-25 25,25-25,-1 0,1 0,25 0,-25 0,-1-25,1 25,25 0,-25-24,-1 24,26-25,0 25,-26-25,26 25</inkml:trace>
  <inkml:trace contextRef="#ctx0" brushRef="#br0" timeOffset="5307.99">11361 6995,'0'25,"0"-50</inkml:trace>
  <inkml:trace contextRef="#ctx0" brushRef="#br0" timeOffset="8345.13">10195 8806,'0'-25,"-25"25,0 0,0 0,1 0,-1 0,0 0,0 0,0 0,0 0,1 0,-1 25,0-25,0 0,0 0,25 24,-24-24,-1 0,25 25,-25-25,0 0,25 25,-25-25,1 0,24 25,-25-25,25 25,-25-25,25 24,-25-24,25 25,-25-25,25 25,-24-25,-1 25,0 0,0 0,25-1,-25-24,25 25,-24-25,24 25,-25 0,25 0,0-1,-25-24,25 25,0 0,-25 0,25 0,0-1,0 1,-25-25,25 25,0 0,0 0,0-1,0 1,0 0,-24-25,24 25,0 0,0-1,0 1,0 0,0 0,0 0,0-1,0 1,0 0,0 0,0 0,0-1,0 1,24 0,-24 0,0 0,0-1,25-24,-25 25,0 0,25 0,-25 0,0 0,25-1,-25 1,0 0,25-25,-25 25,0 0,24-25,-24 24,25-24,-25 25,25 0,0 0,-25 0,25-25,-25 24,24 1,1 0,-25 0,25 0,0-25,-25 24,25 1,-1-25,-24 25,25 0,0 0,0-25,-25 24,25-24,-1 25,1-25,-25 25,25-25,0 0,-25 25,25-25,-1 0,-24 25,25-25,0 0,0 24,0-24,0 0,-1 0,1 0,0 0,0 0,0 0,-1 0,1 25,0-25,0 0,0 0,-1 0,1 0,0-25,0 25,0 0,-1 0,1 0,0 0,0 0,0-24,-1 24,1 0,0 0,0 0,0 0,-1 0,1-25,0 25,0 0,0 0,-1 0,1-25,0 25,0 0,0-25,-1 25,1 0,-25-25,25 25,0 0,0-24,-1 24,1-25,0 0,0 25,0-25,0 0,-1 1,1-1,-25 0,25 25,-25-25,25 25,-25-25,25 1,-25-1,24 25,-24-25,25 0,-25 0,25 25,-25-24,0-1,25 0,-25 0,25 25,-25-25,0 1,0-1,24 0,-24 0,0 0,0 0,0 1,0-1,0 0,0 0,0 0,0 1,0-1,0 0,0 0,0 0,0 1,0-1,0 0,0 0,0 0,-24 25,24-24,0-1,-25 0,25 0,0 0,-25 1,25-1,0 0,-25 0,25 0,0 1,-25 24,25-25,0 0,-24 0,24 0,0 1,-25 24,25-25,-25 0,0 0,0 0,1 1,-1-1,0 0,0 0,0 0,0 0,1 25,24-24,-25 24,0-25,0 25,0-25,1 25,-1 0,25-25,-25 25,0 0,0-25,1 25,-1 0,0 0,0 0,0 0,25-24,-24 24,-1 0,0 0,0 0,0 0,1 0,-1 0,0 0,0 0,0 0,1 0,-1 0,0 0,0 0,25 24,-25-24,1 0,24 25,-25-25,0 0,0 25,0-25,1 0,-1 25,0-25,0 0,25 25,-25-25,1 0,-1 24</inkml:trace>
  <inkml:trace contextRef="#ctx0" brushRef="#br0" timeOffset="9288.49">9773 9426,'-25'0,"25"25,0-50,25 25,0 0,0-25,-1 25,1 0,-25-25,25 25,0-25,0 25,-1 0,1-24,25 24,-25 0,0-25,-1 25,1 0,0 0,0-25,0 25,-1 0,1-25,0 25,0 0,0 0,-1-25,1 25,0 0,0 0,0-24,-1 24,1 0,0 0,0 0,-25-25,25 25,-1 0,1 0,0 0,-25-25,25 25,0 0,-1 0,1 0,0 0,-25-25,25 25,0 0</inkml:trace>
  <inkml:trace contextRef="#ctx0" brushRef="#br0" timeOffset="10156.92">9897 10344,'25'0,"0"0,-1 0,1 0,0-25,0 25,0 0,0 0,-25-25,24 25,1 0,0 0,0 0,0 0,-1-25,1 25,0 0,25 0,-26-25,1 25,25 0,-25-24,24 24,-24 0,0-25,24 25,-24 0,0 0,0 0,0 0,24 0,-24-25,0 25,0 0,-1 0,1 0,0 0,0 0,0 0,-1 0,1-25,0 25</inkml:trace>
  <inkml:trace contextRef="#ctx0" brushRef="#br0" timeOffset="11164.1">10492 10170,'-24'0,"24"-25,-25 25,25 25,0 0,-25-25,25 25,0-1,0 1,0 0,0 0,0 0,25-25,-25 24,25-48,-1-1,1 0,-25 0,0 0,0 1,0-1,0 0,-25 25,25-25,-24 25,-1 0,0 25,0-25,25 25,0 0,0-1,0 1,25-25,-25-25,25 25,0-24,-25-1,0 0,-25 25,0 0,25 25,-25-25,25 25,-25-1,25 1,0 0,25-25,-25-25,25 25,-25-25,0 1,0-1,0 0,-25 25</inkml:trace>
  <inkml:trace contextRef="#ctx0" brushRef="#br0" timeOffset="12383.91">10269 11584,'0'-25,"0"0,25 25,0 0,-25 25,25-25,-25 25,24-25,1 25,-25-1,25 1,-25 0,0 0,0 0,0-1,25-24,-25 25,0 0,0 0,0 0,25-1,-25 1,0 0,24-25,-24 25,25-25,0 0,-25 25,25-25,0-25,-1 25,-24-25,25 25,-25-25,25 25,-25-25,0 1,25 24,-25-25,0 0,25 0,-25 0,0 1,0-1,0 0,0 0,0 0,0 1,-25-1,25 0,-25 0,25 0,-25 25,25-24,-25 24,25-25</inkml:trace>
  <inkml:trace contextRef="#ctx0" brushRef="#br0" timeOffset="13528.05">11088 11683,'-25'0,"50"0,-1 0,1 0,0 0,0 0,0 0,0 0,-1-25,1 25,0 0,0 0,24 0,-24 0,0-25,0 25,24 0,-24 0,0 0,25 0,-26-24,1 24,25 0,-25 0,-1 0,1 0,25-25,-25 25,-1 0,26 0,-25-25,0 25,24 0,-24-25,0 25,0 0,-1 0,1 0,-25-25,25 25,0 0,0 0,-25-24,25 24,-25-25,0 0,-25 25,0 0,0 0,0 0,0 0,1 0,-1 0,0 0,0 25,0-25,50 0,0 0,0 0,0 0,-1 0,1 0,0 0,0-25,0 25,0 0,-1 0,1 0,-25 25,0 0,0-1,-25 1,1 0,-1 0,25 0,-25-25,0 24,0 1,0 0,1 0,-1 0,0-25,25 24,-25-24,25 25,-25-25,1 25,24-50</inkml:trace>
  <inkml:trace contextRef="#ctx0" brushRef="#br0" timeOffset="16572.04">16197 9302,'0'-25,"-24"25,-1 0,25-25,-25 25,0 0,25-25,-25 25,1 0,-1-24,0 24,0 0,0 0,1 0,-1 0,0 0,0 0,0 0,1 0,-1 0,0 0,25 24,-25-24,0 0,1 0,-1 0,25 25,-25-25,0 0,25 25,-25-25,25 25,-24-25,24 25,-25-25,25 24,-25-24,25 25,-25-25,25 25,-25-25,25 25,-24-25,24 25,-25-25,25 24,-25-24,0 25,0 0,0-25,1 25,-1-25,0 0,0 0,0 0,1 0,-1 0,0 0,0 0,0 0,1 0,-1 0,0 0,0-25,0 25,1 0,24-25,-25 25,0 0,0 0,0 0,1 0,-1 0,0 0,0 0,0 0,1 25,-1-25,0 0,0 0,0 25,1-25,-1 0,25 25,-25-25,0 0,25 24,-25-24,1 25,-1-25,25 25,-25-25,0 0,25 25,-25-25,0 0,25 25,-24-25,-1 0,0 24,0-24,0 0,1 25,-1-25,0 0,0 0,0 0,1 0,-1 0,0 0,0 0,0 0,1 0,-1 0,25-25,-25 25,0 0,0 0,25-24,0-1,-24 25,24-25,0 0,0 0,0 1,0-1,0 0,0 0,0 0,-25 25,25-24,-25 24,25-25,-25 25,0 0,1 0,-1 0,0 0,25 25,-25-25,0 0,1 0,24 24,-25-24,0 0,25 25,-25-25,0 25,1-25,24 25,-25-25,25 25,-25-25,25 24,-25-24,0 25,1-25,24 25,-25-25,0 25,0-25,0 25,0-25,1 0,24 24,-25-24,0 0,0 0,25-24,0-1,0 0,0 0,25 0,-25 1,25 24,-25-25,25 0,-25 0,24 0,-24 1,25-1,0 0,-25 0,25 25,-25-25,0 1,25 24,-25-25,0 50,-25-25,25 24,-25-24,25 25,-25 0,25 0,-25 0,1-25,-1 24,25 26,-25-25,0 0,0-1,25 1,-24 0,-1 0,25 0,-25-1,25 1,-25-25,25 25,0 0,-25 0,25-1,0 1,0 0,0 0,25 0,0-25,0 0,0 24,-1-24,1 0,0 0,0 0,0 0,-1 0,1 0,0 25,0-25,0 0,0 0,-1 0,1 25,0-25,-25 25</inkml:trace>
  <inkml:trace contextRef="#ctx0" brushRef="#br0" timeOffset="31074.2">16073 8086,'0'25,"0"0,0 0,0 0,0-1,0 1,0 0,0 0,0 0,0-1,0 1,0 0,0 0,0 0,0-1,25 1,-25 0,0 0,0 0,0-1,0 1,0 0,0 0,0 0,0-50,0 0,0 0,0 0,0 1,0-1,0 0,0 0,25 0,-25 1,25-1,0 0,-1 25,1-25,0 25,0 0,0 0,-25 25,24-25,-24 25,0 0,0-1,0 1,25 0,-25 0,25 0,-25-1,25 1,-25 0,25-25,-25 25,25-25,-1-25</inkml:trace>
  <inkml:trace contextRef="#ctx0" brushRef="#br0" timeOffset="31653.86">15900 8334,'0'-24,"25"24,-1 0,-24-25,25 25,0 0,0-25,0 25,-1 0,1 0,0-25,0 25,0 0,-1 0,1-25,0 25</inkml:trace>
  <inkml:trace contextRef="#ctx0" brushRef="#br0" timeOffset="32897.64">16545 8136,'0'25,"0"0,0-1,25 1,-25 0,0 0,24-25,-24 25,0-1,25-24,-25 25,0 0,25-25,-25 25,0 0,0-1,0 1,0 0,25 0,-25 0,0-1,0 1,0-50,0 1,0-1,0 0,0 0,0 0,0 1,-25 24,25-25,0 0,0 0,0 0,-25 25,25-24,0-1,0 0,0 0,0 0,0 1,25 24,-25-25,25 0,0 25,-25-25,24 25,1 0,0 0,0 0,-25 25,0 0,0 0,0-1,0 1,-25 0,0 0,0-25,25 25,-24-25,-1 24,0-24,0 0,25 25,25-25,0 0,0 0,-1 0,-24 25,25-25,0 0,0 0,0 25,-1-25,1 25,0-25,0 24,0-24,-1 25,1 0,0-25,-25 25</inkml:trace>
  <inkml:trace contextRef="#ctx0" brushRef="#br0" timeOffset="36171.17">17363 7913,'-25'-25,"1"25,-1 0,25-25,-25 25,25-25,-25 25,0-25,1 25,-1 0,25-24,-25 24,0 0,0 0,1 0,-1 0,0 0,0-25,0 25,1 0,-1 0,0 0,0 0,0 0,1 0,-1 0,0 0,0-25,0 25,1 0,-1 0,0 0,0 0,0 0,1 0,-1 0,0 0,0 0,0 25,1-25,-1 0,0 25,0-25,0 0,0 24,1-24,-1 25,-25-25,25 25,1-25,-1 25,0-25,0 25,0-25,-24 0,24 24,0 1,0-25,1 25,-26-25,25 25,0-25,1 0,-1 25,0-25,0 25,0-25,1 24,-1-24,25 25,-25-25,0 25,0-25,25 25,-24-25,24 25,-25-25,25 24,-25-24,25 25,-25-25,25 25,0 0,-25-25,25 25,-24-1,24 1,-25-25,25 25,0 0,0 0,0-1,0 1,0 0,0 0,0 0,0-1,0 1,0 0,25 0,-25 0,0-1,0 1,24-25,-24 25,0 0,25-25,-25 25,25-25,-25 24,25 1,0 0,-1 0,1-25,-25 25,25-25,0 24,0-24,-1 25,1-25,0 25,0-25,0 0,-1 25,1-25,0 0,0 25,0-25,-1 0,1 0,0 25,0-25,0 0,-1 0,1 0,0 0,25 0,-26 0,1 0,0 0,25 0,-26 0,1 0,0 0,25 0,-25 0,-1 0,26 0,-25 0,0 0,-1 0,26 0,-25-25,0 25,-1 0,1 0,25 0,-25-25,-1 25,1 0,0 0,25-25,-26 25,1 0,0 0,0-25,24 25,-24-25,0 25,0-24,0 24,-1-25,26 25,-25-25,0 0,-1 0,1 25,0-24,0-1,0 0,24 0,-24 0,0 1,0-1,0 25,-25-25,24 0,-24 0,25 1,0-1,0 0,-25 0,0 0,25 1,-25-1,0 0,0 0,0 0,0 1,0-1,-25 0,0 0,25 0,-25 1,25-1,-25 0,25 0,-24 25,24-25,-25 1,25-1,-25 25,25-25,-25 0</inkml:trace>
  <inkml:trace contextRef="#ctx0" brushRef="#br0" timeOffset="44474.71">3770 10567,'0'-25,"-24"25,24-25,0 0,0 1,0-1,0 0,0 0,24 0,-24 1,0-1,25 0,-25 0,25 25,-25-25,0 1,25 24,-25-25,25 25,-25-25,24 25,-24-25,25 25,0-25,0 25,0-24,-1 24,-24-25,25 25,0 0,0 0,0 0,-1 0,1 0,0 0,0 0,0 25,-1-25,1 0,0 24,0-24,0 0,-25 25,24-25,1 0,0 25,0-25,-25 25,25-25,-1 0,1 25,0-25,-25 24,25-24,0 0,-1 0,-24-24,0-1,0 0,25 0,-25 0,25 25,-25-24,25 24,0-25,-1 0,1 25,-25-25,25 25,0-25,0 25,0-25,-1 25,1-24,0 24,0 0,-25-25,25 25,-1 0,1 0,0-25,0 25,0 0,-1 0,1 0,0 0,0 0,0 0,-1 0,1 0,0 0,0 0,0 0,-1 0,1 0,0 0,0 0,0 25,-1-25,1 0,0 0,-25 25,25-25,0 0,-1 0,-24 24,0-48,0-1,0 0,25 25,-25-25,25 25,-25-25,25 1,0-1,-1 25,1-25,0 25,0 0,0 0,0 0,-1 0,1 25,0-25,0 0,0 25,-1-25,1 24,0 1,0-25,-25 25,25-25,-1 25,1-25,0 25,0-25,0 0,-1 0,1 0,0 0,0 0,0-25,-1 25,1 0,0 0,-25-25,25 25,0 0,-1-25,1 25,0 0,0-25,0 25,-1 0,-24-24,25 24,0-25,0 25,-25-25,25 25,-25-25,0 0,0 1,0-1,-25 25,25-25,-25 25,0-25,0 25,1 0,-1 0,0 0,0 0,0 0,1 0,-1 0,0 0,25 25,25-25,0 0,-1 0,1 0,0 0,0 0,0 0,-1 0,1 0,0 0,0 0,0 0,-1 0,1 0,0 25,0-25,-25 25,0-1,0 1,0 0,0 0,0 0,-25-1,25 1,0 0,-25 0,25 0,-25-1,1 1,24 0,-25 25,0-25,0-1,25 1,-25 0,1 0,-1 0,25-1,-25 1,0-25,25 25,-25-25,25 25,-24 0,-1-25,25 24,0-48</inkml:trace>
  <inkml:trace contextRef="#ctx0" brushRef="#br0" timeOffset="46106.68">4465 8880,'0'-25,"0"50,0 0,0 0,0-1,25-24,-25 25,0 0,0 0,24 0,-24 0,0-1,25 1,-25 0,0 0,0 0,0-1,0 1,0 0,0 0,0 0,0-1,25-24,-25 25,0 0,0 0,0 0,0-1,0-48,0-1,0 0,0 0,0 0,0 1,0-1,25 0,-25 0,0 0,25 25,-1 0,1 0,0 0,0 0,-25 25,0 0,25-25,-25 25,0 0,24-1,-24 1,0 0,25-25,0 0,0 0,0 0,0-25</inkml:trace>
  <inkml:trace contextRef="#ctx0" brushRef="#br0" timeOffset="46601.68">4242 9227,'0'-24,"24"24,1 0,0-25,0 25,0-25,-1 25,1-25,0 25,0-25,24 1,-24 24,0-25,0 25,0-25,-1 0,1 25,0-25,0 25,0-25</inkml:trace>
  <inkml:trace contextRef="#ctx0" brushRef="#br0" timeOffset="46869.49">4911 8855</inkml:trace>
  <inkml:trace contextRef="#ctx0" brushRef="#br0" timeOffset="47445.47">4911 8880,'0'0,"50"50,-50-26,25 1,0 0,-25 0,0 0,24 0,-24-1,0 1,0 0,25-25,-25 25,0 0,0-1,0 1,25 0,-25 0,0 0,0-50,0 0,-25 25,25-25,0 0,0 1,0-1,0 0,0 0,0 0,0 1,0-1,0 0,0 0,0 0,0 0,25 1,0 24,0 0,-1 0,1 0,0 0,-25 24,0 1,0 0,0 0,-25-25,25 25,-25-25,25 25,-24-1,-1-24,25 25,-25-25,0 25,50-25,0 25,0-25,-1 0,1-25,0 25,0 0,0 0,-1 0,1 0,0 0,0 0,0-25,-1 25,1 0,0 0,-25 25</inkml:trace>
  <inkml:trace contextRef="#ctx0" brushRef="#br0" timeOffset="56887.38">9302 13196,'-25'0,"0"0,25 25,-25-25,25 25,-24-25,24 25,0-1,-25-24,25 25,0 0,-25 0,25 0,0-1,0 1,0 0,0 0,0 0,25-1,-25 1,25-25,-1 0,-24 25,25-25,0 0,0 0,0-25,-1 25,1 0,-25-25,25 25,0-24,0-1,-1 0,-24 0,25 25,-25-25,0 1,0-1,0 0,0 0,0 50,0 0,0 0,0-1,0 1,25-25,-25 25,0 0,25-25,-25 25,25-1,-1 1,1-25,0 0,-25-25,25 25,0-24,-1-1,-24 0,0 0,25 0,-25 1,0-1,0 0,0 0,0 0,-25 1,25-1,-24 0,24 0,-25 25,0 0,25-25,-25 25,0 0</inkml:trace>
  <inkml:trace contextRef="#ctx0" brushRef="#br0" timeOffset="57523.73">9971 13419,'0'25,"0"0,25-25,-25 25,0 0,0-1,0 1,0 0,0 0,0 0,0-1,0 1,0 0,0 0,25-25,0 0,0 0,0 0,-1 0,1 0,0 0,0 0,0 0,-1 0,1 0,0 0,0 0,0 0,-1 0,-24 25</inkml:trace>
  <inkml:trace contextRef="#ctx0" brushRef="#br0" timeOffset="59137.35">14387 10120,'0'25,"0"0,0 0,0 0,0-1,0 1,0 0,0 0,25 0,-25-1,0 1,0 0,0 0,0 0,0-1,0 1,0 0,0 0,24 0,-24-1,0 1,0 0,0 0,25 0,-25-1,0 1,0 0,0 0,0 0,0-1,0 1,0 0,0 0,0-50,-25 25,25-25,-24 25,24-25,-25 1,0-1,25 0,-25 25,25-25,0 0,-25 25,25-24,0 48,0 1,25-25,-25 25,0 0,25-25,-25 25,25-1,-25 1,25-25,-25 25,0 0,24-25,-24 25,25-25,0 0,-25 24,25-24,-25-24,25 24,-1-25,-24 0,25 0,-25 0,0 1,0-1,0 0,0 0,0 0</inkml:trace>
  <inkml:trace contextRef="#ctx0" brushRef="#br0" timeOffset="60236.93">15528 10815,'0'-25,"-25"25,25 25,-25-25,0 0,1 25,-1-25,0 24,0-24,0 25,0-25,25 25,-24-25,24 25,-25-25,25 25,-25-25,0 24,25 1,0 0,0 0,0 0,0-1,25-24,-25 25,25-25,-25 25,25-25,-1 25,1-25,0 0,0 25,0-25,0 0,-25-25,24 25,1 0,0 0,0 0,-25-25,25 25,-1 0,1-25,0 25</inkml:trace>
  <inkml:trace contextRef="#ctx0" brushRef="#br0" timeOffset="61112.78">15801 10964,'0'-25,"-25"25,25-25,-25 25,25 25,0 0,0-1,0 1,0 0,0 0,25-25,-25 25,25-25,-25 24,24-24,1 0,0 0,0 0,0 0,-1 0,1-24,0 24,-25-25,0 0,-25 25,0-25,1 25,-1-25,0 25,0 0,0 0,1 0,-1-24,0 24,0 0,25-25,25 25,0 0,-25-25,25 25,-1 0,1-25,0 25,0 0,-25-25,25 25,-1-24,1 24,0 0,-25-25,25 25,-25 25,25-25,-25 24,0 1,0 0,24-25,-24 25,0 0,25-25,-25 24,0 1,25-25,-25 25,0 0,25-25,0 0,-1 0,1 0,-25-25,25 25,-25-25,25 0,0 1,-25-1,0 0,0 0,0 0,0 1,0-1,0 0,0 50,0 0,0-1,0 1,0 0,24 0,-24 0,25-25,-25 24,25-24,-25 25,25-25,0 0,0 0,-1 0,1-25,0 25,0 0,-25-24,25 24,-25-25</inkml:trace>
  <inkml:trace contextRef="#ctx0" brushRef="#br0" timeOffset="61628.5">16545 10864,'0'-24,"0"-1,25 25,-1 0,1 25,-25-1,25-24,-25 25,0 0,0 0,0 0,0-50,0 0,0 0,0 0,0 1,25-1,-25 0,25 0,-1 0,1 25,-25-24,25 24,0 0,0 0,-25 24,0 1,0 0,24-25,-24 25,0 0,0-1,25 1,-25 0,25 0,-25 0,25-25,-25 24,0 1,25-25,-25 25,24-25,1 25,0-25,0 0,0-25,-1 25,-24-25,25 25</inkml:trace>
  <inkml:trace contextRef="#ctx0" brushRef="#br0" timeOffset="61944.5">17090 10492,'0'0,"-24"0,24-24,0-1,0 50,0-1,24-24,-24 25,0 0,0 0,25-25,-25 25,0-1,0 1,25 0,-25 0,0 0,0-1,0 1,25 0,-25 0,0 0,0-1,25-24,-25 25,0 0,24-25,-24 25,25 0,0-25,0 0</inkml:trace>
  <inkml:trace contextRef="#ctx0" brushRef="#br0" timeOffset="62168.5">17041 10716,'25'0,"-1"-25,1 25,0 0,0-25,0 25,-1 0</inkml:trace>
  <inkml:trace contextRef="#ctx0" brushRef="#br0" timeOffset="62828.28">17413 10815,'25'-25,"-25"0,24 25,-24-25,25 25,-25-24,-25 24,1 24,-1-24,25 25,-25-25,25 25,0 0,0 0,0-1,0 1,0 0,0 0,0 0,25-25,0 24,-1-24,1-24,0 24,0 0,-25-25,25 25,-25-25,25 25,-1-25,1 0,0 1,0-1,-25 0,25 25,-25-25,0 0,0 1,-25 24,25-25,-25 25,0 0,25 49,0-24,25-25,-25 25,25-25,0 25,-25 0,24-25,-24 24,0 1,0 0,25-25,-25 25,25-25,-25 25,25-25,0 0,-1 0,1 0</inkml:trace>
  <inkml:trace contextRef="#ctx0" brushRef="#br0" timeOffset="63827.31">18355 10740,'0'25,"0"0,0 0,0 0,0-1,0 1,25 0,-25 0,25 0,-25-1,0 1,0 0,25 0,-25 0,0-1,25 1,-25 0,0 0,0 0,0-50,0 0,0 0,0 0,0 1,0-1,0 0,0 0,0 0,0-24,0 24,0 0,-25 0,25-24,0 24,0 0,0 0,0 1,0-1,0 0,0 0,25 25,-25-25,24 25,1 0,0 0,0 0,0 25,-25 0,25-25,-25 25,0 0,0-1,0 1,-25-25,25 25,-25 0,0 0,0-25,25 24,-25-24,1 0,-1 25,0-25,0 0,0 0,50 0</inkml:trace>
  <inkml:trace contextRef="#ctx0" brushRef="#br0" timeOffset="68389.08">18653 11038,'0'25,"25"-25,-25-25,25 25,-25-25,25 0,-1 1,1-1,-25 0,25 0,0 0,0 1,-1-1,-24 0,25 0,-25 0,0 1,0-1,0 0,0 0,-25 25,25-25,-24 25,24 25,0 0,24 0,1-25,0 25,0-25,0 24,-1-24,1 25,0 0,0 0,-25 0,0-1,0 1,0 0,0 0,25-25,-1 0</inkml:trace>
  <inkml:trace contextRef="#ctx0" brushRef="#br0" timeOffset="69212.3">19298 10765,'-25'0,"25"25,0 0,0 0,25-1,0-24,0 0,-1 0,1 0,0 0,-25-24,25 24,-25-25,0 0,-25 25,0-25,0 0,1 25,-1 0,0-24,0 24,0 0,1 0,24-25,24 25,1 0,0-25,0 25,0 0,-1 0,-24-25,25 25,0-25,-25 1,25 24,-25-25,0 50,25-1,-1 1,-24 0,25 0,-25 0,25-1,-25 1,0 0,25-25,-25 25,25 0,-25-1,25 1,-25 0,0 0,0 0,0-1,0 1,0 0,0 0,0-50,0 0,0 0,-25 25,25-24,0-1,0 0,-25 0,25 0,0 1,-25-1,25 0,0 0,0 0,0 1,-25-1,25 0,0 0,0 0,0 1,25 24,-25-25,25 25,0 0,0-25,-1 25,-24 25,25-25,-25 25,0-1,-25 1,1-25,24 25,-25-25,0 0,25 25,-25-25,0 25</inkml:trace>
  <inkml:trace contextRef="#ctx0" brushRef="#br0" timeOffset="70011.39">19918 10567,'-25'0,"1"0,-1 0,25 25,-25-25,25 24,-25 1,25 0,-25-25,25 25,0 0,0-1,0 1,0 0,25-25,0 0,0-25,0 25,-25-25,24 25,-24-24,25 24,-25-25,0 0,0 0,-25 25,25-25,0 50,0 0,0 0,0 0,25-25,0 0,0 0</inkml:trace>
  <inkml:trace contextRef="#ctx0" brushRef="#br0" timeOffset="70612.25">20141 10517,'0'0,"-24"0,-1 0,0 0,25 25,-25-25,25 25,0 0,-25-25,25 24,0 1,0 0,25-25,0 0,0 0,-25-25,25 25,-1-25,-24 1,0-1,0 0,0 0,0 50,25-25,-25 25,0 0,25-1,-25 1,25 0,-25 0,25 0,-25-1,24 1,-24 0,0 0,25 0,-25-1,0 1,0 0,0 0,0 0,0-1,-25 1,25 0,-24-25,-1 0,0 0,25-25,-25 25,25-25,-25 1,25-1,0 0,0 0,0 0,25 1,-25-1,25 25,0-25</inkml:trace>
  <inkml:trace contextRef="#ctx0" brushRef="#br0" timeOffset="72076.07">20489 10542,'-25'0,"25"25,-25-25,25 25,-25-25,25 24,-25-24,25 25,0 0,0 0,25-25,-25-25,0 0,25 25</inkml:trace>
  <inkml:trace contextRef="#ctx0" brushRef="#br0" timeOffset="72607.37">20439 10592,'0'0,"-25"24,25 1,-25-25,25 25,0 0,0 0,0-1,25-24,-25-24,25 24,0 0,-25-25,25 0,-25 0,0 0,0 1,0-1,0 50,0-1,0 1,0 0,0 0,24-25,1 0,-25 25,25-25,0 0,-25-25</inkml:trace>
  <inkml:trace contextRef="#ctx0" brushRef="#br0" timeOffset="72932.88">20637 10269,'0'-25,"0"50,-24-25,24 25,0 0,0 0,0-1,0 1,0 0,24 0,-24 0,0-1,0 1,0 0,0 25,25-26,-25 1,0 0,0 0,0 0,25-25,-25 24,0 1,25-25,0 0</inkml:trace>
  <inkml:trace contextRef="#ctx0" brushRef="#br0" timeOffset="73312.36">20464 10567,'25'0,"-25"-25,24 25,1 0,0 0,0 0,0 0,-1 0,1 0,0-25,0 25,0 0,0 0,-1-25,1 25,0 0,-25-24,25 24,-25 24,0 1,0 0,0 0,0 0,0-1,25 1,-1-25,-24 25,25-25,0 0</inkml:trace>
  <inkml:trace contextRef="#ctx0" brushRef="#br0" timeOffset="73455.18">20935 10443,'-25'0</inkml:trace>
  <inkml:trace contextRef="#ctx0" brushRef="#br0" timeOffset="74107.36">21059 10468,'-25'0,"25"24,0 1,0 0,0 0,0 0,25-25,-25 24,25-24,-25 25,25-25,-25 25,25-25,-25-25,-25 25,25-25,0 1,-25 24,25-25,0 0,0 0,25 25,0-25,-1 25,1 0,0 0,0 25,0 0,-25 0,24-25,-24 25,0-1,0-48,-24 24,24-25,0 0,0 0,0 0,0 1,24 24,-24-25,25 25,-25-25,25 25,0 0,0 0,-1 0,-24 25,25-25,0 25,-25-1,25-24,0 25,-1 0,1 0,0-25,0 0,0 0,-1 0</inkml:trace>
  <inkml:trace contextRef="#ctx0" brushRef="#br0" timeOffset="75293.18">16073 11782,'-24'0,"-1"0,25 25,-25-25,0 0,25 25,0-50,25 25,0 0,0 0,-1-25,1 25,25-25,-25 25,24 0,26-24,-26 24,26-25,-1 0,1 25,-1-25,25 25,0-25,1 1,-1 24,0-25,0 25,0-25,1 25,-1-25,0 25,0 0,-24-25,-1 25,1 0,-26 0,26-24,-26 24,1 0,-1 0,1-25,-25 25,0 0,-1 0,1-25</inkml:trace>
  <inkml:trace contextRef="#ctx0" brushRef="#br0" timeOffset="78754.08">10740 13295,'0'-24,"-24"24,24 24,-25-24,50 0,-1 0,1 0,0-24,0 24,0-25,-1 25,1-25,0 25,0 0,0-25,-1 25,1 0,-25-25,25 25,-50 0</inkml:trace>
  <inkml:trace contextRef="#ctx0" brushRef="#br0" timeOffset="79193.13">10765 13444,'0'25,"-25"-25,50 0,0 0,0-25,0 25,-1 0,1-25,0 25,0 0,0 0,-1-24,1 24,-25-25,25 25,0 0,0-25,-1 25,-24-25,25 25,-50 0,1 0</inkml:trace>
  <inkml:trace contextRef="#ctx0" brushRef="#br0" timeOffset="81101.27">12154 12923,'-25'0,"1"0,24 25,-25-25,25 25,-25-25,0 25,0-1,25 1,-24-25,24 25,0 0,-25-25,25 25,0-1,0 1,0 0,0 0,25 0,-25 0,24-25,1 0,0 0,0 0,0 0,-1-25,1 25,-25-25,25 25,-25-25,25 0,-25 0,0 1,0-1,0 0,0 0,-25 25,25 25,0 0,0 0,0-1,0 1,0 0,0 0,0 0,25 0,0-1,0-24,-1 0,1 0,0-24,0 24,0-25,-25 0,24 25,-24-25,0 0,25 0,-25 1,0-1,0 0,0 0,0 0,0 1,-25 24,25-25,-24 0,-1 25,25-25,-25 25,0 0</inkml:trace>
  <inkml:trace contextRef="#ctx0" brushRef="#br0" timeOffset="82025.09">12824 13146,'0'25,"-25"-25,0 0,1 0,24 25,-25-25,25 25,0 0,0 0,-25-1,25 1,0 0,0 0,0 0,0-1,25 1,-25 0,25-25,-25 25,24-25,1 0,0 0,0-25,0 25,-25-25,24 25,-24-25,25 1,-25-1,0 0,0 0,0 0,0 1,0-1,0 0,-25 25,25-25,-24 25,24-25,-25 25,0 0,0-25,0 25,1 25,-1-25</inkml:trace>
  <inkml:trace contextRef="#ctx0" brushRef="#br0" timeOffset="82765.25">13469 12973,'0'25,"25"-25,0-25,-1 25,1 0,0-25,0 25,0 0,-1 0,26-25,-25 25,0 0,24-25,-24 25,0 0,24-24,-24 24,0 0,25 0,-26-25,1 25,0 0,0 0,-25-25,-25 25,0 0</inkml:trace>
  <inkml:trace contextRef="#ctx0" brushRef="#br0" timeOffset="83489.12">14461 12601,'0'-25,"-25"25,25 25,0 0,0-1,0 1,25-25,-25 25,0 0,0 0,0-1,0 1,25-25,-25 25,0 0,25 0,-25-1,0 1,0 0,0 0,0 0,0-1,25-24</inkml:trace>
  <inkml:trace contextRef="#ctx0" brushRef="#br0" timeOffset="83965.14">14734 12576,'0'-25,"0"50,0 0,-25-25,25 25,0-1,-25-24,1 25,-1 0,0 0,0 0,0-25,1 24,-1-24,50 0,-1 0,1 0,0 0,0 0,0 25,-1-25,-24 25,25-25,0 25,0-25,-25 25,25-25,-1 24,1-24,0 0,-25 25,25-25,0 0</inkml:trace>
  <inkml:trace contextRef="#ctx0" brushRef="#br0" timeOffset="84817.23">14957 12650,'0'-24,"25"24,0 0,0 0,-1 24,-24 1,0 0,0 0,0 0,0-1,0 1,25 0,-25 0,0 0,0-1,0 1,0 0,25 0,-25 0,25-25,-25 24,25-24,-1 0,1-24,0-1,0 0,-25 0,25 25,-25-25,24 1,-24-1,0 0,0 0,0 0,0 1,0-1,0 0,0 0,0 0,0 1,-24-1</inkml:trace>
  <inkml:trace contextRef="#ctx0" brushRef="#br0" timeOffset="93887.11">9773 14759,'0'0,"0"-25,-25 50,25 0,-25-25,25 24,0 1,-24-25,24 25,-25 0,25 0,-25-1,25 1,-25 0,25 0,-25 0,25-1,-24 26,-1-25,0 0,25 24,-25-24,0 0,25 0,-24-1,-1 1,0 0,25 0,0 0,-25-25,50 0,0 0,-25 25,25-25,-1 0,1 0,0 0,-25 24,25-24,0 0,-1 0,1 0,0 0,0 0,0 0,-1 0,1 0,0 0,0 0,0 0,-1 0,1 0,0 0,0 0,0 0,-25-24,24 24,-24-25,25 25,-25-25,0 0,0 0,0 0,0 1,-25-1,25 0,0 0,-24 0,24-24,0 24,-25 0,25 0,-25-24,25 24,0 0,-25 0,25 1,-25-1,25 0,0 0,-24 25,24-25,0 1</inkml:trace>
  <inkml:trace contextRef="#ctx0" brushRef="#br0" timeOffset="94448.12">10021 14610,'-25'0,"25"-25,0 0,25 25,0 0,0 0,0 0,-1 0,1 0,0 0,0 0,-25 25,25-25,-25 25,0 0,-25 0,0-1,0 1,0-25,25 25,-24-25,-1 25,0 0,0-25</inkml:trace>
  <inkml:trace contextRef="#ctx0" brushRef="#br0" timeOffset="95094.92">11559 14759,'-25'0,"25"25,-25-25,50 0,0 0,0 0,0 0,-1-25,1 25,0 0,0-25,0 25,-1 0,1-25,0 25,0-25,0 25</inkml:trace>
  <inkml:trace contextRef="#ctx0" brushRef="#br0" timeOffset="95387.1">11534 14908,'-25'24,"1"1,-1 0,50-25,-1-25,1 25,0-25,0 25,0 0,-1-24,26 24,-25-25,0 25,-1-25,1 25,25-25,-25 25,-1 0,-24-25,25 25,0 0,0 0,-25-24</inkml:trace>
  <inkml:trace contextRef="#ctx0" brushRef="#br0" timeOffset="96787.49">13171 14610,'25'0,"-25"-25,0 50,0 0,-25 0,25-1,0 1,-25-25,25 25,0 0,-24 0,24-1,0 1,-25 0,25 0,-25 0,0-1,25 1,-25 0,25 0,-24 0,24-1,-25 1,0 0,25 0,0 0,0-1,25-24,0 0,-1 0,1 0,0 0,0 0,0 0,-1 0,1 0,0 0,0 0,0 0,0 0,-1 0,1 0,0 0,0 0,0 0,-25-24,24 24,1 0,-25-25,0 0,0 0,0 0,0 1,-25-1,25 0,-24 0,24 0,-25 1,0-26,25 25,-25-24,0 24,1 0,24 0,-25 0,0 1,25-1,-25 0,25 0,-25 25,25-25</inkml:trace>
  <inkml:trace contextRef="#ctx0" brushRef="#br0" timeOffset="97339.02">13866 14734,'0'0,"25"0,-1 0,1 0,0 0,0 0,0-25,-1 25,26 0,-25 0,0-25,24 25,-24 0,0 0,24-24,-24 24,0 0,0 0,0-25,0 25,-1 0</inkml:trace>
  <inkml:trace contextRef="#ctx0" brushRef="#br0" timeOffset="97624.08">14163 14536,'0'24,"0"1,0 0,25-25,-25 25,0 0,0-1,25 1,-25 0,0 0,25 0,-25-1,0 1,0 0,25 0,-25 0,0-1,24 1,-24 0</inkml:trace>
  <inkml:trace contextRef="#ctx0" brushRef="#br0" timeOffset="98123.84">15007 14337,'0'0,"0"-25,0 50,0 0,0 0,25 0,-25-1,0 1,0 0,24-25,-24 25,0 0,0-1,0 1,25 0,-25 0,0 0,25-25,-25 24,0 1,0 0,0 0,0 0</inkml:trace>
  <inkml:trace contextRef="#ctx0" brushRef="#br0" timeOffset="98615.07">15304 14362,'0'25,"-24"-25,24 25,-25-25,0 24,0 1,0-25,1 25,-1-25,0 0,25 25,-25-25,50 0,-25 25,25-25,0 24,-1-24,1 25,0-25,0 25,0-25,-1 0,1 25,0-25,0 0,0 0,0 25,-1-25,1 0,0 0,0 0,-25 24,0-48</inkml:trace>
  <inkml:trace contextRef="#ctx0" brushRef="#br0" timeOffset="99027.51">15577 14387,'0'-25,"0"50,25 0,0-1,0 1,-25 0,25-25,-25 25,24 0,-24-1,25-24,0 25,0 0,0-25,-25 25,24-25,1 0,0-25,-25 0,0 0,25 1,-25-1,0-25,0 25,0 1,0-26,0 25,0 0,0-24,0 24,0 0,0 0,25 0,-25 1,0-1</inkml:trace>
  <inkml:trace contextRef="#ctx0" brushRef="#br0" timeOffset="100307.05">13320 15553,'0'-25,"0"50,0-1,0 1,0 0,0 0,25 0,-25-1,0 1,25 0,-25 0,0 0,25-1,-25 1,24 0,-24 0,0 0,0-1,-24-24,-1-24,0 24,25-25,-25 25,25-25,-25 25,25-25,0 0,-24 25,48 25,1-25,-25 25,25-25,-25 25,25-25,-25 25,25-25,-25 24,24-24,1 25,0-25,-25 25,25-25,0 0,-1 0,1 0,0-25,-25 0,0 1,25-1,-25 0,0 0,0 0,0 1,0-1</inkml:trace>
  <inkml:trace contextRef="#ctx0" brushRef="#br0" timeOffset="101223.03">13022 16371,'0'-25,"-24"25,24-25,-25 25,25 25,-25-25,0 0,25 25,-25 0,1 0,24 0,0-1,-25-24,25 25,0 0,0 0,0 0,0-1,0 1,25 0,-1-25,1 0,-25-25,25 25,0-25,0 1,-1-1,-24 0,0 0,0 50,0 0,25-25,-25 25,0-1,25-24,-25 25,25-25,-25 25,25-25,-1 0,-24 25,25-25,0 0,0 0,0-25,0 25,-1-25,-24 0,0 1,0-1,0 0,0 0,-24 0,24 1,-25 24,25-25,-25 0,0 0,0 0</inkml:trace>
  <inkml:trace contextRef="#ctx0" brushRef="#br0" timeOffset="101779.02">13469 16545,'0'25,"0"-1,0 1,0 0,25-25,-25 25,0 0,25-1,-25 1,0 0,0 0,0 0,0-1,24-24,1 0,-25-24,25 24,0 0,0 0,-1 0,1 0,0 0,0 0,0 0,-1 0,1 0</inkml:trace>
  <inkml:trace contextRef="#ctx0" brushRef="#br0" timeOffset="102227.02">13767 16545,'24'0,"1"0,0 0,0 0,0 0,-1 0,1 0,0 0,0 0,0 0,-1 0,1 0,-25-25,25 25,0 0</inkml:trace>
  <inkml:trace contextRef="#ctx0" brushRef="#br0" timeOffset="102910.96">14436 16222,'0'25,"-24"-25,-1 25,0-25,25 25,-25-25,25 24,-25-24,25 25,0 0,0 0,-25-25,25 25,0 0,25-1,0 1,0-25,0 0,0 0,-1-25,1 25,-25-24,0-1,0 50,0-1,0 1,25-25,-25 25,25 0,0 0,-1-25,1 0,0 0,0 0,0 0,-1-25,1 0,-25 0,25 25,-25-25,0 1,0-1,0 0,-25 0,25 0,-25 0,25 1,-24 24</inkml:trace>
  <inkml:trace contextRef="#ctx0" brushRef="#br0" timeOffset="103223.88">14982 16371,'0'25,"-25"-25,0 0,25 25,0 0,0-1,0 1,25 0,0 0,0 0,0-1,-1-24,1 0,-25-24,25-1,-25 0,0 0,0 0,-25 1,0-1,1 0,-1 25,25-25,-25 25</inkml:trace>
  <inkml:trace contextRef="#ctx0" brushRef="#br0" timeOffset="144748.46">1761 13494,'0'-25,"-25"25,25-25,0 0,25 1,0 24,-25-25,25 25,0 0,-1-25,1 25,0-25,0 25,24 0,-24 0,0-25,25 25,-26 0,1-24,25 24,-25 0,24 0,-24-25,25 25,-1 0,1 0,-1-25,1 25,0 0,-1-25,1 25,0 0,-1-25,1 25,-25 0,24 0,1-25,-25 25,-1 0,1 0,0 0,0 0,0 0</inkml:trace>
  <inkml:trace contextRef="#ctx0" brushRef="#br0" timeOffset="145541.27">2257 16049,'-25'0,"50"0,0 0,0 0,0 0,-1 0,1 0,0 0,0 0,24 0,-24-25,25 25,-25 0,24 0,1-25,0 25,-1 0,1-25,24 25,-24-25,24 1,-24 24,24-25,-24 25,24-25,-24 25,24-25,-24 25,-1-25,1 25,-25 0,24-24,-24 24,0 0,0 0,0 0</inkml:trace>
  <inkml:trace contextRef="#ctx0" brushRef="#br0" timeOffset="146481">2356 13618,'0'0,"0"25,-24-1,24 1,-25-25,25 25,0 0,-25 0,25-1,0 1,0 0,0 0,0-50,0 0,0 0,0 1,25-1,-25 0,0 0,0 0,0 1,0-1,25 25,-25-25,0 0,0 0,0 1,0-1,0 0,24 25,1 0,0 0,0 25,-25 0,25-25,-25 24,24-24,-24 25,25-25,-25 25,25-25,-25 25,25-25,-25 25,25-25,-1 24,1 1,0 0</inkml:trace>
  <inkml:trace contextRef="#ctx0" brushRef="#br0" timeOffset="147532.23">2431 13593,'0'0,"-25"0,25 25,0 0,0-1,25-24,-25 25,25 0,-25 0,24-25,-24 25,0-1,25 1,-25 0,0 0,25 0,-25-1,25 1,-25 0,0 0,25 0,-25-1,0 1,0 0,24 0,-24 0,0-1,25 1,-25 0,0 0,25 0,-25-1,25 1,-25 0,25 0,-25 0,25 0,-25 24,24-24,-24 0,0 0,25-1,-25 26,0-25,0 0,0-1,25 1,-25 0,0 0,0 0,0-1,0 1,25 0,-25 0,0 0,0-1,25-24,-25 25,0 0,24 0,-24 0,0-1,25 1,-25 0,0 0,25 0,-25-1,0 1,25 0,-25 0,0 0,0-1,25 1,-25 0,0 0,24 0,-24 0,25-1,-25 1,0 0,25 0,-25 0,0-1,0 1,25 0,-25 0,0 0,0-1,0 1,25 0,-25 0,0 0,24-25,-24 24,0 1,25 0,-25 0,0 0,25-1,-25 1,25-25,-25 25,0 0,25 0,-25-1,0 1,24-25,-24-25,-24 25,24-24,-25 24,25-25,-25 25,0 0,0 0,25-25,-24 25,-1 0,0 0,25-25,25 25,0 0,-1 0,1 0,0 0,0 0,0 0,-25-25,24 25,1 0,-25-24,0-1,25 25,-25-25</inkml:trace>
  <inkml:trace contextRef="#ctx0" brushRef="#br0" timeOffset="148388.29">3324 14312,'-25'0,"0"0,25 25,-25-25,25 25,-24-25,24 25,0 0,-25-25,25 24,0 1,0 0,0 0,0 0,0-1,0 1,0 0,0 0,25 0,-1-1,1-24,0 0,-25-24,25 24,0-25,-25 0,24 0,-24 0,25 1,-25 48,25-24,-25 25,25 0,0 0,-1 0,1-1,0-24,0 0,0 0,-1 0,-24-24,25 24,-25-25,0 0,0 0,0 0,0 1,0-1,-25 0,1 0,-1 0,25 1,-25 24,25-25</inkml:trace>
  <inkml:trace contextRef="#ctx0" brushRef="#br0" timeOffset="148749.47">3870 14412,'0'24,"0"1,-25 0,25 0,0 0,0-1,0 1,0 0,0 0,0 0,25-1,-1 1,1-25,0 0,0 0,0-25,-1 1,1 24,-25-25,0 0,0 0,0 0,0 1,-25-1,1 25,-1 0,25-25,-25 25,0 0,0 0</inkml:trace>
  <inkml:trace contextRef="#ctx0" brushRef="#br0" timeOffset="155144.37">6077 14908</inkml:trace>
  <inkml:trace contextRef="#ctx0" brushRef="#br0" timeOffset="155616.37">6077 14908,'-25'0,"1"24,-1-24,25 25,-25-25,25 25,0 0,0 0,-25-25,25 24,0 1,0 0,0 0,0 0,0-1,0 1,0 0,25-25,0 0,0 0,-25-25,24 25,1-25,0 25,-25-24,25-1,0 0,-25 0,24 25,-24 25,0 0,0 0,0-1,25-24,-25 25,25-25,0 0,0 0,-25-25,24 25,-24-24,25-1,-25 0,25 0,-25 0,0 1,0-1,0 0,0 0,-25 0,25 1,-25 24,25-25</inkml:trace>
  <inkml:trace contextRef="#ctx0" brushRef="#br0" timeOffset="155921.37">6474 14908,'0'24,"0"1,0 0,0 0,0 0,0-1,0 1,0 0,0 0,0 0,0-1,0 1,0 0,0 0,0 0,0-1,25-24,0 0,-1 0,1 0,-25-24,25 24,0-25,0 25,-1-25</inkml:trace>
  <inkml:trace contextRef="#ctx0" brushRef="#br0" timeOffset="157084.99">4986 16867,'0'-25,"0"1,-25 24,0 0,25 24,-25-24,25 25,0 0,0 0,0 0,0-1,-24 1,24 0,0 0,0 0,0-1,0 1,0 0,0 0,0 0,24-25,-24 24,25-24,-25 25,25-25,0 0,-25-25,25 25,-1-24,-24-1,25 25,-25-25,25 25,-25-25,0 0,25 25,-25-24,0-1,0 0,-25 25,25 25,0 0,0-1,0 1,25-25,-25 25,25-25,-1 25,1-25,0 0,0-25,0 25,-1 0,-24-25,25 25,-25-25,25 1,-25-1,25 0,-25 0,0 0,0 1,0-1,0 0,-25 0,25 0,-25 1,0 24,25-25</inkml:trace>
  <inkml:trace contextRef="#ctx0" brushRef="#br0" timeOffset="157589.31">5531 16991,'0'25,"0"0,25 0,-25-1,0 1,0 0,0 0,0 0,0-1,0 1,0 0,0 0,0 0,0-1,0 1,0 0,0 0,25-25,0 0,0 0,-1 0,1 0,25-25,-25 25,-1-25,1 25,25-25,-25 25</inkml:trace>
  <inkml:trace contextRef="#ctx0" brushRef="#br0" timeOffset="158016.34">5928 16917,'-24'0,"-1"0,25 25,25-25,-1 0,1 0,0 0,0 0,0 0,-1 0,1 0,25-25,-25 25,-1 0,1 0,0 0,0-25,0 25,-1 0,1 0,0 0,-50 0</inkml:trace>
  <inkml:trace contextRef="#ctx0" brushRef="#br0" timeOffset="158917.34">6697 16669,'-25'0,"1"0,-1 0,25 25,-25-25,25 24,0 1,0 0,0 0,-25-25,25 25,0-1,0 1,0 0,0 0,0 0,0-1,0 1,25 0,-25 0,25-25,0 0,-1 0,1 0,0 0,-25-25,25 25,-25-25,25 25,-25-25,0 1,0-1,0 0,0 50,0 0,0-1,24-24,-24 25,25 0,0 0,0-25,0 0,0 0,-1 0,1 0,0 0,0-25,0 25,-1-25,1 0,-25 1,0-1,0 0,0 0,0 0,0 1,0-1,-25 0,1 0,24 0,-25 25,0-24,0 24,25 24,25-24</inkml:trace>
  <inkml:trace contextRef="#ctx0" brushRef="#br0" timeOffset="159294.13">7317 16818,'-24'0,"-1"0,25 24,0 1,-25 0,25 0,0 0,0-1,0 1,0 0,25-25,-25 25,0 0,25-25,-25 24,24-24,-24 25,25-25,0 0,0 0,-25-25,25 25,-25-24,24-1,-24 0,0 0,0 0,0 1,0-1,-24 0,-1 0,0 0,0 25,0 0</inkml:trace>
  <inkml:trace contextRef="#ctx0" brushRef="#br0" timeOffset="184249.8">13072 14436,'0'-24,"0"-1,0 0,0 0,0 0,0 0,-25 25,25-24,0-1,-25 25,25-25,0 50,-24 0,24-1,-25-24,25 25,0-50,0 1,0-1,0 0,0 0,25 50,-1-25,-24 25,0 0,0-1,0 1,0 0,0-50,0 0,-24 25,24-24,0-1,-25 25,25-25,0 0,0 0,0 1,25 24,-1 0,-24 24,25-24,-25 25,25-25</inkml:trace>
  <inkml:trace contextRef="#ctx0" brushRef="#br0" timeOffset="185473.84">12626 13891,'-25'0,"0"0,25 24,-25-24,25 25,-25-25,25 25,0 0,0 0,0-1,-24 1,24 0,0 0,0 0,24-25,1-25,0 25,0 0,-25-25,25 25,-1-25,1 25,-25-25,0 1,0 48,0 1,0 0,25-25,0 0,0 0,-1 0,1-25,0 0,-25 1,0-1,0 0,0 0,0 0,-25 25,25-24,-25 24</inkml:trace>
  <inkml:trace contextRef="#ctx0" brushRef="#br0" timeOffset="187338.01">13072 14039,'0'0,"0"25,0 0,0 0,0 0,0-1,0 1,0 0,0 0,0 0,0-1,25-24,-25-24,25 24,-1 0,1 0,-25-25,25 25,0 0</inkml:trace>
  <inkml:trace contextRef="#ctx0" brushRef="#br0" timeOffset="187793.83">13395 13990,'0'0,"24"0,1 0,0 0,-25-25,25 25,0 0,-1 0,1 0,0 0,0 0,0 0</inkml:trace>
  <inkml:trace contextRef="#ctx0" brushRef="#br0" timeOffset="188830.84">13841 13767,'-25'0,"0"0,25 24,0 1,0 0,-24-25,24 25,0 0,0-1,0 1,24 0,1-25,0 0,-25-25,25 25,0 0,-25-25,24 25,-24-24,25-1,-25 0,0 0,0 50,0 0,25-25,-25 25,25-25,0 0,-1 24,1-24,0 0,0 0,-25-24,25 24,-1 0,-24-25,25 25,0-25,-25 0,0 0,0 1,0-1,-25 0,25 0,-25 25,25-25,-24 25</inkml:trace>
  <inkml:trace contextRef="#ctx0" brushRef="#br0" timeOffset="189491.23">14436 13717,'-24'25,"24"0,-25-25,25 24,-25-24,25 25,0 0,0 0,0 0,0-1,0 1,25-25,0 0,-1 25,1-25,0 0,-25-25,25 25,0 0,-1-25,1 1,-25-1,0 0,0 0,0 0,-25 25,1 0,-1 0</inkml:trace>
  <inkml:trace contextRef="#ctx0" brushRef="#br0" timeOffset="191386.78">13097 14114,'0'0,"0"-25,0 0,0 0,-25 25,25 25,0 0,0 0,0 0,0-1,0 1,0 0,25-25,0 0,-1 0,1 0,0 0</inkml:trace>
  <inkml:trace contextRef="#ctx0" brushRef="#br0" timeOffset="-184887.65">9674 11757</inkml:trace>
  <inkml:trace contextRef="#ctx0" brushRef="#br0" timeOffset="-184803.4">9674 11757</inkml:trace>
  <inkml:trace contextRef="#ctx0" brushRef="#br0" timeOffset="-184230.77">9723 11733,'-24'0,"-1"0,0 24,0-24,0 0,25 25,-24-25,-1 0,0 25,0-25,0 25,1-25,-1 0,0 0,25 25,-25-25,0 0,1 24,-1-24,0 0,0 25,0-25,1 25,-1-25,0 0,25 25,-25-25,0 0,1 0,-1 0,0 25,0-25</inkml:trace>
  <inkml:trace contextRef="#ctx0" brushRef="#br0" timeOffset="-183794.48">9252 11609,'0'0,"25"0,-25-25,0 0,25 25,-50 0,25 25,-25-25,0 25,1-1,-1 1,0-25,0 25,0 0,25 0,-24-25,-1 24,25 1,-25-25,0 25,0 0,25 0,-25-1,1 1,24 0,-25-25,25 25,0 0,0-1,0 1,25 0,-1-25,1 0,-25 25,25-25,0 0,0 0,0 0,24 0,-24 0,0 0,24 0,-24 0,0 0,0 0,24 25</inkml:trace>
  <inkml:trace contextRef="#ctx0" brushRef="#br0" timeOffset="-181379.01">6846 9872,'0'-25,"0"1</inkml:trace>
  <inkml:trace contextRef="#ctx0" brushRef="#br0" timeOffset="-164389.3">17735 13717,'0'-25,"0"0,0 1,0-1,0 0,0 0,-24 25,24-25,0 1,-25 24,25-25,-25 0,25 0,-25 25,25-25,-25 1,1-1,-1 0,25 0,-25 25,25-25,-25 25,25-24,-25 24,25-25,-25 25,25-25,-24 25,24-25,-25 25,0-25,0 0,0 25,1-24,-1-1,0 25,0-25,0 25,25-25,-24 25,-1-25,0 25,25-24,-25 24,0-25,1 25,24-25,-25 25,0-25,0 25,25-25,-25 25,1-24,-1-1,0 25,0-25,0 0,1 25,-1-25,0 25,0-24,0 24,1-25,-1 25,0 0,0-25,0 25,1-25,-1 25,0-25,-25 25,26-24,-1-1,0 25,0-25,0 25,0-25,1 0,-26 25,25-24,0 24,1-25,-26 25,25-25,-24 25,24-25,-25 25,25-25,-24 25,24-24,-25 24,26-25,-26 25,0-25,26 25,-26 0,0-25,26 25,-26 0,0-25,1 25,24 0,-25-24,1 24,-1 0,0-25,26 25,-26 0,0-25,1 25,-1 0,1 0,-1-25,0 25,1 0,-1-25,1 25,-1 0,0-25,1 25,-1 0,1-24,-1 24,0 0,1-25,-26 25,26 0,-1 0,0-25,-24 25,24 0,-24 0,24 0,-24 0,24 0,1 0,-26 0,26 0,-26 0,26 0,-26 25,26-25,-26 0,26 0,-26 0,26 0,-26 0,1 25,24-25,-24 0,-1 0,26 0,-26 0,1 24,0-24,24 0,-24 0,-1 0,1 25,-1-25,26 0,-26 0,1 25,-1-25,1 0,0 0,24 25,-24-25,-1 25,1-25,24 25,-24-25,-1 24,1 1,24-25,-24 25,-1 0,26-25,-26 25,26-1,-26-24,1 25,24 0,-24 0,24 0,-24-1,24 1,-24 0,24 0,-24 0,24-1,-24-24,24 25,1 0,-1 0,-24 0,24-1,0 1,1 0,-1 0,1 0,-1-1,0 1,26 0,-26 0,0-25,1 25,24-1,-25 1,26 0,-26 0,25 0,-25-1,26 1,-26 0,25 0,-24 25,24-26,-25 1,25 0,1 25,-1-26,0 1,0 0,0 0,1 0,-1-1,25 1,-25 0,25 0,-25 0,0-1,25 1,0 0,-24 0,24 24,0-24,-25 0,25 0,0 0,0-1,-25 26,25-25,0 24,0-24,0 25,-25-1,25-24,0 25,0-1,0 1,0 0,-25-25,25 24,0 1,0-25,0 24,0-24,0 0,0 24,25-24,-25 0,0 0,25 0,-25-1,25 26,-25-25,25 0,-25 24,24-24,-24 0,25 0,0 24,-25-24,25 0,0 0,-1-1,1 1,0 0,0 0,0 0,-1-1,1 1,0 0,0 0,0 0,-1 0,26-25,-25 24,0 1,-1 0,1 0,25 0,-25-25,0 24,-1 1,26 0,-25 0,0-25,24 25,-24-1,0 1,24-25,-24 25,25-25,-25 25,24-25,1 25,-25-25,24 24,-24-24,25 25,-1 0,-24-25,25 25,-1-25,-24 25,25-1,-1-24,-24 25,25 0,-1-25,-24 25,25-25,-1 25,1-25,0 24,-26-24,26 25,0-25,-1 25,1-25,-1 0,1 0,0 25,-1-25,1 0,24 0,-24 0,-1 25,1-25,24 0,-24 0,0 0,24 0,-24 0,-1 0,26 0,-26 0,1 0,24 0,-24 0,0 0,24 0,-24 0,-1 0,26 0,-26-25,26 25,-26 0,1 0,24 0,-24 0,0 0,24 0,-24-25,-1 25,26 0,-26 0,1 0,-1 0,26 0,-26 0,1 0,24-25,-24 25,0 0,24 0,-24 0,-1 0,26 0,-26-25,1 25,0 0,-1 0,1 0,24 0,-24 0,-1 0,1 0,0-24,-1 24,1 0,-1 0,1 0,0-25,-1 25,1 0,-1 0,1-25,0 25,24 0,-24-25,-1 25,1 0,0-25,-26 25,26 0,0-24,-1 24,1 0,-25-25,24 25,1-25,-1 25,-24 0,25-25,-1 25,1-25,0 25,-1 0,1-24,-25 24,24-25,1 25,0-25,-1 0,1 25,-1-25,-24 25,25-24,-1-1,1 25,0-25,-26 0,26 25,0-25,-1 1,-24 24,25-25,-1 0,1 25,-1-25,-24 0,25 25,0-24,-26-1,26 25,0-25,-26 0,26 0,-25 0,0 25,24-24,-24-1,0 0,24 0,-24 0,0 1,0-1,24 0,-24-25,0 26,25-1,-26 0,1-25,0 26,25-1,-26-25,1 25,0-24,0 24,0 0,-25 0,24-24,1 24,0 0,-25 0,25-24,-25 24,0-25,25 26,-25-1,0-25,0 0,24 26,-24-26,0 25,0-24,0-1,0 25,0-24,0 24,0-25,0 25,0 1,0-26,-24 25,24-24,0 24,-25 0,25-25,0 26,-25-26,25 25,-25-24,25 24,-25-25,1 25,24-24,-25 24,0-25,25 26,-25-26,0 25,1 0,-1 0,0-24,0 24,0 0,1 0,-1 1,0-1,0 0,0 0,-24 0,24 1,0-1,0 0,1 25,-26-25,25 0,0 25,1-24,-1 24,0 0,0 0,0 0,1 0,-1 0,0 0,0 0,0 24,1 1</inkml:trace>
  <inkml:trace contextRef="#ctx0" brushRef="#br0" timeOffset="-164065.25">18132 12650,'0'-24,"0"-1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4T10:48:33.09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5407 3597,'0'-25,"-24"25,24-25,0 50,24-25,-24 25,0-1,25 1,-25 0,0 0,25 0,-25 24,25 1,-25-25,0 24,25 1,-25 24,0-24,0 0,0-1,0 1,24-1,-24 1,0-25,0 24,0-24,0 25,0-25,0-1,0 1,0 0,0 0,25-25</inkml:trace>
  <inkml:trace contextRef="#ctx0" brushRef="#br0" timeOffset="335.51">5407 3621,'25'-24,"0"24,0 0,0-25,-1 25,1 0,0-25,0 25,24-25,-24 0,0 25,25-24,-26-1,1 25,25-25,-25 0,0 25,-1-25,1 25,0 0,-25-24,25 24,0 0</inkml:trace>
  <inkml:trace contextRef="#ctx0" brushRef="#br0" timeOffset="568.5">5705 3994,'-25'24,"50"-24,0-24,0 24,-1 0,1-25,0 25,0 0,0-25,0 25,-1 0,1-25,0 25,0-25,0 25,-1 0,26-24,-25 24,0-25</inkml:trace>
  <inkml:trace contextRef="#ctx0" brushRef="#br0" timeOffset="871.5">6499 3795,'25'0,"-1"0,1 0,0-25,0 25,0 0,-1-24,1 24,25 0,-25-25,-1 25,26 0,-25-25,0 25,24-25,-24 25,0 0,0-25,0 25,-1 0</inkml:trace>
  <inkml:trace contextRef="#ctx0" brushRef="#br0" timeOffset="1092.75">6722 3994,'-25'24,"0"1,25 0,0 0,0 0,25-25,0 0,0 0,0 0,-1-25,1 25,25 0,-25-25,0 0,24 25,-24-25,25 1,-26 24,26-25,-25 0,24 25,-24-25,0 25</inkml:trace>
  <inkml:trace contextRef="#ctx0" brushRef="#br0" timeOffset="1947.41">5184 3175,'0'0,"50"-25,-25 0,24 25,1-24,-25-1,24 0,1 0,-1 25,1-25,0 1,-26-1,26 25,-25-25,0 25,-1-25,1 25,0-25,-50 25,0 0,1 0,24-24,-25 24,0 0,0 0,0 24,1-24,-1 0,0 0,25-24,25 24,0 0,-1-25,1 25,0 0,0 0,0 0,-1-25,1 25,-25 25,25-25,-25 25,0-1,-25-24,25 25,-25-25,1 25,-1 0</inkml:trace>
  <inkml:trace contextRef="#ctx0" brushRef="#br0" timeOffset="4562.03">9054 3349,'0'-25,"-25"25,25-25,0 50,0 0,0-1,0 1,0 0,-25 0,25 0,-25-1,25 1,-25 25,1-25,-1 24,0 1,-25 0,26-1,-26 1,0-1,26 26,-26-26,0 1,1 0,-1 24,25-49,-24 24,24 1,0-25,0 0,1-1,-1 1,0-25,25 25,25-25,0 0,-1-25,1 25,0 0,0 0,0-25,-1 25,26 0,0-24,-1 24,-24-25,25 25,-1-25,1 25,-1 0,1-25,0 25,-1 0,1-25,0 25,-26 0,26-24,-25 24,0 0,24 0,-24-25,0 25,0 0,-25-25,0 0,0 0,0 1,0-1,-25 0,25-25,-25 26,25-26,-25 25,25-24,-25-1,25 25,0-24,-24 24,24-25,-25 25,25-24,0 24,-25 0,25 0,-25 0,25 1,-25 24,25-25</inkml:trace>
  <inkml:trace contextRef="#ctx0" brushRef="#br0" timeOffset="4937.29">9649 3349,'-25'0,"25"24,0 1,25-25,-25 25,0 0,25 0,-25 24,0-24,25 0,-25 0,0 24,0-24,24 25,-24-1,0 1,0-25,25 49,-25-24,0-1,0 1,0 0,0-1,0 1,0-25,0 24,0-24,0 0,0 0,0-1,25-24,-25 25</inkml:trace>
  <inkml:trace contextRef="#ctx0" brushRef="#br0" timeOffset="5250.61">9624 3572,'0'0,"-25"0,25-25,0 0,0 0,0 1,0-1,0 0,25 0,0 0,-25 1,25 24,-25-25,25 25,-1-25,1 25,0-25,0 25,0 0,-1 0,1 0,0 0,0 25,0-25,-1 25,1-25,0 25,-25-1,25-24,-25 25,0 0,0 0,0 0,-25-1,25 1,-25-25,25 25,-25 0,1-25,-1 25,0-1,0-24,0 25,1-25,-1 0,25 25,-25-25</inkml:trace>
  <inkml:trace contextRef="#ctx0" brushRef="#br0" timeOffset="5906.1">9277 3001,'0'0,"25"25,0-25,-1 0,1-25,0 25,0 0,0 0,24-24,-24 24,25 0,-26-25,26 25,0-25,-26 25,26-25,0 25,-26-25,1 25,25-24,-25 24,-1-25,1 25,0 0,-25-25,-25 25,0 0,1 0,-1 0,0 25,0-25,0 0,1 0,-1 25,0-25,0 0,50-25,0 25,0 0,-1-25,1 25,25 0,-25 0,-1-25,26 25,-25 0,0 0,0 0,24 0,-24 25,0-25,-25 25,0 0,-25-1,0-24,25 25,-25-25,1 25,-1 0,0-25</inkml:trace>
  <inkml:trace contextRef="#ctx0" brushRef="#br0" timeOffset="6521.26">9079 5184,'-25'0,"25"-25,-25 25,50 0,0 0,-1 0,1-24,0 24,0 0,0-25,24 25,-24 0,25-25,-1 25,1-25,-1 0,26 1,-26-1,26 25,-26-25,1 0,24 0,-24 1,0-1,-26 25,26-25,-25 25,25-25,-26 25,1 0</inkml:trace>
  <inkml:trace contextRef="#ctx0" brushRef="#br0" timeOffset="7529.84">9624 5482,'0'-25,"0"0,0 50,0 0,-25-25,25 25,0-1,-24-24,24 25,0 0,0-50,0 0,0 1,0 48,0 1,0 0,0 0,0 0,-25-1,25 1,-25 0,25 0,-25 0,25-1,-25 26,1-25,-1 25,0-1,0 1,0-1,1-24,-1 25,0-1,0 1,25-25,-25 0,1-1,24 1,0 0,24-50,1 25,0 0,0-25,0 25,-1 0,1-24,0 24,0 0,0-25,-1 25,1 0,0-25,0 25,0 0,-1 0,1-25,0 25,0 0,0-25,-1 25,1 0,0 0,0-24,0 24,-25-25,0 0,0 0,-25 25,25-25,-25 1,25-1,-25 0,25 0,-25 0,1 1,24-26,-25 25,0-25,25 26,-25-26,25 25,-25-24,25 24,0 0,0 0,0 0,0 1</inkml:trace>
  <inkml:trace contextRef="#ctx0" brushRef="#br0" timeOffset="8186.41">10021 5333,'0'-25,"0"50,0 0,0 0,0-1,0 1,0 0,0 0,0 0,0-1,25 1,-25 0,0 0,0 24,0-24,0 0,0 0,0 0,0-1,0 1,0 0,25 0,-25 0,0 0,25-1,-25 1,0 0,24 0,-24 0,25 24,-25-24,25 0,-25 0,25-1,-25 1,25-25,-25 25,24 0,1-25,0 0,0 0,0 0,-1-25,-24 0</inkml:trace>
  <inkml:trace contextRef="#ctx0" brushRef="#br0" timeOffset="8506.41">9823 5904,'24'0,"1"0,-25-25,25 25,0 0,0-25,-1 25,1-25,25 25,-25-25,0 25,24-25,-24 1,25 24,-26-25,1 0</inkml:trace>
  <inkml:trace contextRef="#ctx0" brushRef="#br0" timeOffset="43342">10765 8260,'-25'0,"1"0,24-25,-25 25,0 0,0 0,0 0,1 0,-1 0,0 0,0 0,0 0,1 0,-1 0,0 0,0 0,0 0,1 0,-1 0,0 0,0 0,0 25,1-25,-1 0,0 0,0 0,0 0,1 25,-1-25,0 0,0 0,0 25,0-25,1 0,-1 24,0-24,0 0,25 25,-25-25,1 0,24 25,-25-25,25 25,-25-25,0 0,25 25,-25-25,25 24,-24-24,-1 25,0-25,25 25,-25-25,0 25,1 0,-1-25,25 24,-25-24,0 25,0 0,1 0,24 0,-25-25,25 24,-25-24,25 25,-25 0,0 0,1 0,24-1,-25 1,0 0,25 25,-25-26,0 1,1 0,24 0,-25 0,0 24,0-24,25 0,-25 0,1 0,24-1,-25-24,25 25,-25 0,25 0,-25 0,25-1,0 1,-25-25,25 25,0 0,0 0,-25-1,25 1,0 0,0 0,-24 0,24-1,0 1,-25 25,25-25,0 24,-25-24,25 0,-25 24,25-24,0 0,0 0,-25 0,25-1,0 1,0 0,0 0,0 0,0 0,0-1,0 1,0 0,0 0,0 0,0-1,0 1,0 0,0 0,0 0,0-1,25 1,-25 0,0 0,25 0,-25-1,0 1,25 0,-25 0,0 0,25-1,-25 1,0 0,24 0,-24 0,0-1,25 1,-25 0,25 0,-25 0,25-1,-25 1,25 0,-25 0,25 0,-25-1,24 1,1 0,-25 0,25 0,0-1,0 1,-25 0,24 0,1 0,0 0,0-1,0 1,-1 0,1 0,0 0,0-1,0-24,-1 25,1 0,0-25,0 0,0 25,-1-25,1 0,0 25,0-25,0 0,-1 24,1-24,0 25,0-25,0 25,-1-25,1 25,0-25,0 25,0-25,-1 24,1-24,0 0,0 25,0-25,0 0,-1 25,1-25,0 0,0 0,0 0,-1 0,1 0,0 0,25 0,-26 0,1-25,25 25,-25 0,24 0,-24 0,0-25,24 25,-24 0,0 0,0 0,24-24,-24 24,0 0,0 0,0 0,-1-25,1 25,25 0,-25 0,-1-25,1 25,25 0,-25 0,-1-25,1 25,25 0,-25-25,0 25,-1-24,1 24,25-25,-25 25,-1-25,1 25,0-25,0 25,0-25,-1 25,1-24,0 24,-25-25,25 25,0-25,-1 0,-24 0,25 25,0-24,-25-1,25 25,0-25,-25 0,24 0,1 0,0 1,-25-1,25 0,0 0,-25 0,24 1,-24-1,0 0,25 0,-25 0,0 1,25-1,-25 0,0 0,25 0,-25 1,0-1,25 0,-25 0,0 0,0 1,0-1,0 0,0 0,24 0,-24 1,0-1,0 0,0 0,0-24,0 24,0 0,0 0,0-24,0 24,0 0,0 0,0 0,0 1,0-1,0 0,0 0,0 0,0 0,0 1,-24-1,24 0,0 0,0 0,0 1,-25-1,25 0,0 0,0 0,-25 1,25-1,0 0,0 0,-25 0,25 1,0-1,-25 0,25-25,-24 50,24-24,0-1,-25 0,25 0,-25 0,25 1,-25-1,25 0,0 0,-25 0,25 1,-24-1,24 0,0 0,-25 0,0 1,25-1,-25 25,25-25,-25 0,1 0,-1 25,25-25,-25 1,0 24,25-25,-25 25,1-25,-1 0,0 0,0 1,0-1,25 0,-24 25,24-25,-25 25,25-25,-25 25,0-24,0 24,25-25,-24 25,24-25,-25 25,25-25,-25 25,0 0,25-25,-25 25,0-24,1 24,24-25,-25 25,0 0,25-25,-25 25,0 0,25-25,-24 25,-1 0,0 0,0 0,0-25,1 25,-1 0,0 0,0 0,-24 0,24 0,-25 0,25 25,-24-25,24 0,0 0,-24 0,24 25,0-25</inkml:trace>
  <inkml:trace contextRef="#ctx0" brushRef="#br0" timeOffset="44120.88">9525 9699,'0'-25,"-25"25,50 0,0 0,0 0,-25-25,24 25,1 0,0-25,0 25,24 0,-24-25,0 25,25-24,-1 24,-24-25,25 0,-1 25,1-25,24 0,-24 25,0-24,-1 24,1-25,-1 25,1-25,-25 25,24-25,-24 25,25 0,-25-25,-1 25,1 0,-25-24,25 24,0 0,0 0</inkml:trace>
  <inkml:trace contextRef="#ctx0" brushRef="#br0" timeOffset="44736.98">9847 10815,'25'0,"-25"25,25-25,0 0,0 0,-1 0,1 0,0 0,25 0,-25 0,-1 0,26-25,0 25,-1 0,1 0,-1-25,1 25,0 0,-1 0,1-25,-1 25,1 0,0 0,-26-25,26 25,0 0,-26 0,26-24,-25 24,0 0,-1 0,1 0,0-25,0 25,-25-25</inkml:trace>
  <inkml:trace contextRef="#ctx0" brushRef="#br0" timeOffset="45502.24">10368 10740,'0'-24,"0"48,0 1,0 0,0 0,-24-25,24 25,0-1,0 1,0 0,24 0,1-25,0 0,0-25,0 0,-1 25,-24-25,25 1,0-1,-25 0,0 0,0 0,-25 1,0 24,25-25,-24 25,-1 0,0 0,25 25,-25-25,0 24,1 1,24 0,0 0,24 0,1-25,0-25,0 25,0-25,-1 0,1 25,-25-25,0 1,-25 24,1 0,-1 0,25 24,-25-24,25 25,0 0,25-25,0 0,-1 0,1-25,-25 0,-25 25,1 0,-1 0,0 25,0-25,0 0,25 25,-24-25</inkml:trace>
  <inkml:trace contextRef="#ctx0" brushRef="#br0" timeOffset="47500.23">15726 9550,'0'0,"0"-25,-25 25,25-25,-24 25,24-25,-25 25,0-24,0 24,25-25,-25 25,1 0,24-25,-25 25,0-25,0 25,0 0,1-25,-1 25,0 0,0-24,0 24,0 0,1 0,24-25,-25 25,0 0,0 0,0 0,1 0,-1 0,0 0,0 0,0 0,1 25,-1-25,0 0,25 24,-25-24,0 0,25 25,-24-25,-1 25,25 0,-25-25,25 25,-25-25,25 24,-25 1,1 0,24 0,0 0,-25-25,25 24,-25 1,25 0,-25 0,25 0,-25-25,25 24,0 1,-24-25,24 25,-25 0,0-25,0 25,0-25,1 0,-1 0,0 24,0-24,0 0,1 0,-1 0,0 0,0 0,0-24,0 24,1 0,-1 0,0-25,0 25,0 0,25-25,-24 25,-1-25,0 0,0 25,25-24,-25 24,25-25,-24 0,24 0,0 0,-25 25,0 0,0 0,0 0,1 0,-1 0,0 25,0-25,0 0,1 0,24 25,-25-25,0 0,0 0,0 25,1-25,-1 0,25 25,-25-25,0 24,0-24,1 25,-1-25,25 25,-25-25,25 25,-25-25,0 25,1-1,-1-24,25 25,-25 0,0-25,25 25,-25-25,25 25,-24-1,24-48,0-1,0 0,0 0,0 0,0 1,0-1,0 0,0 0,0 0,0 1,24 24,-24-25,0 0,25 0,-25 0,0 1,25-1,-25 0,25 0,-25 0,0 50,-25 0,0 0,25 0,-25-1,1 1,-1 0,0 0,0 0,0-1,0 1,-24 0,24 0,0 0,0-1,1 1,-1 0,0 0,0 0,25-1,-25-24,25 25,0 0,25-25,0 0,-25 25,25-25,0 0,-1 0,26 0,-25 25,24-25,-24 0,25 0,0 0,-26 0,26 0,0 25,-26-25,1 0,0 0,0 24,0-24</inkml:trace>
  <inkml:trace contextRef="#ctx0" brushRef="#br0" timeOffset="48407.75">15429 7913,'-25'-25,"25"0,0 0,-25 25,25-25,0 50,0 0,0 0,0 0,0-1,0 1,0 0,0 25,0-25,0-1,0 26,0-25,0 24,0-24,0 25,0-25,0 24,0-24,0 25,0-26,0 26,0-25,0 24,0-24,0 0,0 0,0 0,0-1,-25-24,25-24,0-1,0 0,0 0,0 0,0 1,0-1,0 0,0 0,25 0,-25 1,25-1,-25 0,25 25,-25-25,24 25,1-25,0 25,0 25,0-25,-1 25,1-25,0 25,0 0,0-1,-1 1,-24 0,25-25,-25 25,25 0,-25-1,25-24,-25 25,25-25,-1 0,-24-25</inkml:trace>
  <inkml:trace contextRef="#ctx0" brushRef="#br0" timeOffset="48735.93">15131 8235,'0'-25,"25"25,-1 0,1-24,0 24,0 0,0 0,24-25,-24 25,0 0,0 0,0 0,-1 0,1-25,0 25,0 0,0 0,-1 0,1 0</inkml:trace>
  <inkml:trace contextRef="#ctx0" brushRef="#br0" timeOffset="49603.92">15900 7913,'0'-25,"-25"25,25 25,25-1,-25 1,25 0,-25 0,0 0,24 0,-24-1,25 1,-25 25,0-25,25-1,-25 26,0-25,0 0,0 24,0-24,0 25,0-26,0 26,25-25,-25 0,0 24,0-24,0 0,0 0,0-1,0 1,0 0,0 0,0-50,25 25,-25-25,0 0,0 1,0-1,0 0,0 0,0-24,0 24,0 0,0-25,0 26,0-26,0 25,0 0,0-24,0 24,0-25,0 26,0-1,0 0,0 0,0 0,0 1,0-1,24 25,-24-25,25 25,0-25,0 25,0 0,-1 25,1-25,0 25,0-25,0 0,-25 25,24-1,-24 1,0 0,0 0,0 0,0-1,-24 1,-1-25,25 25,-25 0,0-25,0 25,1-25,-1 24,0-24,0 25,0-25,1 0,24 25,0 0,24-25,1 0,0 25,0-25,0 0,24 24,-24-24,0 0,24 25,-24-25,25 0,-25 25,24-25,-24 0,0 25,25-25,-26 0,1 0</inkml:trace>
  <inkml:trace contextRef="#ctx0" brushRef="#br0" timeOffset="52465.87">10220 12551,'0'-25,"-25"1,25-1,25 25,-1 0,1 0,0 0,0 0,0 0,-1 0,1 0,0 0,0 0,0 0,24 0,-24-25,25 25,-26 0,26 0,-25 0,24 0,1-25,0 25,-26 0,26-25,0 25,-1-24,1 24,-1-25,1 25,0-25,-1 25,1-25,0 25,-1-25,1 25,-1-24,-24 24,25-25,-25 25,-1 0,1-25,0 25,0-25,-25 0,0 0,0 1,-25 24,0-25,0 25,1 0,-1-25,0 25,0 0,0 0,1 0,48 0,1 0,0 0,0 0,0 25,-1-25,1 0,0 0,25 0,-26 25,1-25,0 24,0-24,-25 25,25 0,-1 0,-24 0,0 0,0-1,-24 1,24 0,-25 0,0-25,0 25,0-1</inkml:trace>
  <inkml:trace contextRef="#ctx0" brushRef="#br0" timeOffset="58596.66">1712 11212,'24'-25,"1"0,0 0,0 0,0 1,-25-1,24-25,1 25,0 1,0-1,0-25,-25 25,24 1,-24-1,0 0,0 0,0 0,-24 25,-1 0,0 0,0 0,0 0,1 0,-1 25,0 0,0-25,0 25,1 0,-1-1,50-24,-1 0,1 0,0 0,0 0,24 0,-24 0,25 0,-1 0,-24 0,0 0,25 0,-26 0,1 0,0 25,0-25,-25 25,0 0,0 0,-25-1,25 1,-25-25,0 25,1-25,24 25,-25-25,0 25,0-25,0 0,25 24,-24-24</inkml:trace>
  <inkml:trace contextRef="#ctx0" brushRef="#br0" timeOffset="58929.81">2307 10616,'0'0,"0"-24,-25 24,25-25,-25 25,25 25,0-1,0 1,0 0,0 0,0 0,25-1,-25 26,0-25,0 24,25-24,-25 25,0-1,25 1,-25-25,0 24,24-24,-24 25,25-25,-25 0,25-1,-25 1,25 0,-25 0,25-25,-1 25,1-25</inkml:trace>
  <inkml:trace contextRef="#ctx0" brushRef="#br0" timeOffset="59093.56">2307 11038,'0'0,"-25"0,0-25,50 0,0 25,0-24,-1 24,26-25</inkml:trace>
  <inkml:trace contextRef="#ctx0" brushRef="#br0" timeOffset="59912.8">2679 10864,'0'0,"0"25,-25-25,25 25,25-25,0 0,0-25,-1 0,1 1,0 24,0-25,0 0,-1 25,-24-25,25 25,-25-25,0 1,-25 24,1 0,-1 24,0-24,0 25,0-25,25 25,-24-25,24 25,-25 0,25-1,0 1,0 0,0 0,0 0,0-1,25 1,-1 0,1 0,0 0,0-25,0 0,-1 0,1-25,0 25,0-25,0 25,-25-25,24 0,-24 1,25-1,-25 0,25 0,-25 0,0 1,0-1,0 0,0 0,0 0,0 1,0-1,0 0,-25 0,25 50,25 0,-25 0,25-1,-25 1,25 0,-25 0,24 0,1 24,0-24,-25 25,25-26,-25 26,25 0,-25-1,24 1,-24-25,25 24,-25 1,25-25,-25 0,0-1,25 26,-25-25,0 0,25-1,-25-48,-25 24,25-25,-25 25,25-25,-25 0,25 0,-25 1,25-26,-24 25,-1-24,25-1,0 25,-25-25,25 1,0 24,0-25,0 1,0 24,0 0,25 0,-25 1,25-1,-1 0,1 25,-25-25,25 25,0 0,0 0,-25 25,0 0,0 0,0-1,0 1,-25 0,0 0,25 0,-25-1,0 1,1 0,-1 0,0 0,0-1</inkml:trace>
  <inkml:trace contextRef="#ctx0" brushRef="#br0" timeOffset="60541.78">3621 10815,'-24'0,"24"-25,0 0,0 0,0 1,0-1,24 0,-24 0,0 0,0 1,0-1,25 0,-25 0,0 0,0 1,0 48,25-24,-25 25,0 0,25 0,0 0,-25-1,25 26,-25-25,24 0,-24-1,25 26,0-25,-25 24,25-24,-25 25,25-25,-25 24,0-24,24 0,-24 0,0-1,0 1,0 0,0 0,0 0,0 0,-24-25,-1 24,0 1,0-25,0 0,1 25,-1-25,0 0,0 0,0 0,0 0,25 25,25-50,0 25,0 0,0-25,0 25,24 0,-24 0,0-25,0 25,-1 0,1-24,0 24,0 0,0-25,-1 25,1-25,0 25</inkml:trace>
  <inkml:trace contextRef="#ctx0" brushRef="#br0" timeOffset="64958.74">8979 12477</inkml:trace>
  <inkml:trace contextRef="#ctx0" brushRef="#br0" timeOffset="66010.73">8756 12526,'-25'0,"0"0,1 25,-1-25,0 0,0 0,0 0,25 25,-24-25,-1 0,0 0,0 25,0-25,1 0,-1 0,25 25,-25-25,0 0,0 0,1 24,-1-24,0 0,0 0,0 25,1-25,-1 0,0 0,0 0,0 25,1-25,-1 0,0 0,0 25,0-25,0 0,1 0,-1 0,-25 25,25-25,1 0,-26 24,25-24,-24 0,24 0,-25 25,25-25,-24 0,-1 0,25 25,-24-25,24 0,0 0,0 25,-24-25,24 0,0 0,0 0,1 25,-1-25,25-25</inkml:trace>
  <inkml:trace contextRef="#ctx0" brushRef="#br0" timeOffset="66515.48">7367 12427,'0'25,"0"0,-25 0,25-1,-25-24,1 25,-1 0,0 0,0-25,0 25,1-1,-1-24,0 25,0 0,0 0,1-25,24 25,-25-25,0 24,0-24,25 25,-25-25,25 25,0 0,0 0,25-1,0 1,0 0,0-25,-1 25,1-25,25 25,-25-25,-1 24,1-24,25 25,-25 0,-1-25,26 25,-25 0,0-25,-1 24,1 1,0-25,0 25,0-25,-1 25,-24 0</inkml:trace>
  <inkml:trace contextRef="#ctx0" brushRef="#br0" timeOffset="67494.61">7962 13196,'0'-25,"0"0,25 25,-25-24,25 24,0 0,0 0,-25 24,24 1,1 0,-25 0,25 0,0 0,-25-1,0 1,0 0,25 0,-25 0,0-1,0 1,0 0,0 0,0 0,0-1,0 1,0-50,0 1,-25 24,25-25,0 0,0 0,0 0,0 1,0-1,0 0,25 0,-25 0,24 25,-24-24,0-1,25 25,-25-25,25 25,-25-25,25 25,0 0,-25-25,24 25,1 0,0 25,0 0,-25 0,0 0,25-25,-25 24,0 1,0 0,24 0,-24 0,0-1,0 1,25-25,-25 25,0 0,25 0,-25-1,0 1,25 0,-25 0</inkml:trace>
  <inkml:trace contextRef="#ctx0" brushRef="#br0" timeOffset="68275.07">8136 12998,'0'-25,"25"0,-25 0,25 25,-25-25,24 1,1-1,-25 0,25 0,0 0,-25 1,0-1,0 50,25-25,-25 24,0 1,0 0,24-25,-24 25,0 0,25-1,-25 1,25 0,-25 0,25 0,-25-1,25 1,-25 0,24 0,-24 0,0-1,25-24</inkml:trace>
  <inkml:trace contextRef="#ctx0" brushRef="#br0" timeOffset="69154.69">8855 13494,'0'-25,"0"0,0 50,0 0,0 0,0-1,0 1,25 0,-25 0,0 0,0-1,25 1,-25 0,0 0,0 0,25-1,-25 1,0 0,24-25,-24 25,0 0</inkml:trace>
  <inkml:trace contextRef="#ctx0" brushRef="#br0" timeOffset="75896.39">1240 14213,'25'0,"-25"-25,25 25,-25-25,25 1,-25-1,24 0,-24 0,25 0,-25 1,25-1,-25 0,0 0,25 0,-25 1,0-1,0 0,0 0,0 0,-25 25,25-24,0-1,-25 25,0-25,1 50,-1-25,0 25,0-25,0 24,1 1,-1 0,0-25,25 25,-25 0,25-1,25-24,0 0,0 0,-1 0,1 0,25-24,-25 24,24 0,-24-25,25 25,-26 0,1 0,25 0,-25 0,-1 0,-24 25,25-25,-25 24,0 1,-25 0,25 0,-24 0,24-1,-25-24,0 25,0 0,25 0,-25-25,1 25,-1-1,0 1,0 0</inkml:trace>
  <inkml:trace contextRef="#ctx0" brushRef="#br0" timeOffset="76209.61">1612 13717,'0'25,"25"-25,-25 25,0-1,25-24,-25 25,0 25,25-25,-25-1,0 1,0 25,25-25,-25 24,0-24,0 0,24 0,-24 24,0-24,25 0,-25 0,25-25,-25 24,0 1,25-25</inkml:trace>
  <inkml:trace contextRef="#ctx0" brushRef="#br0" timeOffset="76637.03">1563 14089,'0'0,"-25"0,50-25,-1 25,1 0,0-25,0 25,-25-24,25 24,0-25,-1 25,1-25,0 25,0-25,0 25,-25-25,24 25,-24-24,25 24,-25-25,25 25,-25 25,25-25,-25 24,25 1,-25 0,24-25,-24 25,25 0,-25-1,0 1,25 0,-25 0,25 0,-25-1,25-24,-25 25,24-25</inkml:trace>
  <inkml:trace contextRef="#ctx0" brushRef="#br0" timeOffset="76797.09">1960 13816,'0'0,"-25"0,25-25,-25 25</inkml:trace>
  <inkml:trace contextRef="#ctx0" brushRef="#br0" timeOffset="78336.58">2282 14015,'0'-25,"-25"25,25-25,25 0,0 25,-25 25,25-25,-25 25,24-25,-24 25,25-25,-25 24,25-24,-25 25,25 0,-25 0,25 0,-25-1,0 1,0 0,0 0,-25-50,25 0,-25 0,25 1,0-1,0 0,0 0,0 0,0 1,0-1,25 25,-25-25,25 25,-1 0,1 0,0 0,0 25,0-25,-25 25,24-1,-24 1,0 0,0 0,0 0,-24-25,-1-25,25 0,0 0,0 0,0 1,0-1,0 0,25 25,-25-25,24 0,1 1,0-1,0 25,0 0,-25 25,25-25,-25 24,24 1,-24 0,0 0,25 0,-25-1,25-24,-25 25,0 0,25-25,-25 25,25 0,-25-1,24-24,1 0,0 0,-25-24,25 24,-25-25,25 0,-25 0,0 0,0 1,0-1,0 0,0 0,0 0,0 1,0-1,0 50,0-1,0 1,0 0,24 0,-24 0,25-25,-25 24,25-24,-25 25,25-25,0 25,-1-25,-24 25,25-25,0 0,-25-25,25 25,-25-25,0 0,0 1,0-1,0 0,0 0,0 0,-25 25,25-24,0-1,-25 0,25 50,0 0,25-25,-25 24,0 1,25-25,-25 25,0 0,25-25,-25 25,0-1,24-24,-24 25,25 0,0 0,0 0,0-1,-1-24,1 0,0 0,0-24,-25-1,0 0,0 0,0 0,0 1,0-1,0 0,0-25,0 26,0-1,0 0,0 0,0 0,-25-24,25 24,-25 0,25 0,0 1,-25-1,25 0,-24 25,24-25,-25 25,25-25,0 1,0 48,0 1,0 0,0 0,0 0,0-1,0 1,0 0,25 0,-25 0,0-1,24 1,-24 0,0 0,25 0,-25-1,0 1,25-25,-25 25,25 0,0 0,-1-1,1-24,0 25,0-25</inkml:trace>
  <inkml:trace contextRef="#ctx0" brushRef="#br0" timeOffset="78760.73">3870 13841,'0'0,"-25"0,0 0,0 0,25 25,-25-25,1 25,24-1,-25 1,25 0,-25 0,25 0,0-1,0 1,0 0,0 0,25-25,0 0,-25-25,24 25,-24-25,0 0,25 25,-25-24,0-1,25 25,-25-25,0 0,0 0,0 1,0-1,0 50,0-1,0 1,0 0,0 0,25 0,-25-1,0 1,25-25,-25 25,24 0,1 0,0-25,-25 24,25-24,0 0,-1 0,1 0</inkml:trace>
  <inkml:trace contextRef="#ctx0" brushRef="#br0" timeOffset="79285.53">4018 13593,'0'0,"0"-25,-24 0,24 1,0 48,0 1,0 0,0 0,0 0,0-1,0 1,0 25,24-25,-24-1,0 1,0 25,25-25,-25-1,0 1,0 0,25 0,-25 0,0-1,25 1,-25 0,25 0,-25 0,24-25,-24 24,25-24,0 0,0 0,0 0,-1-24,1 24,-25-25,25 0,0 25,-25-25,25 0,-25 1,24-1,-24 0,0 0,0 0,0 1,0-1,0 0,0 0,0 0,-24 25,24-24,-25 24,0 24,25 1,0 0,0 0,0 0,0-1,25 1,-25 0,25 0,-25 0,24-25,-24 24,25-24,-25 25,25-25,0 0,0 0,-1 0,1 0,0 0,0-25,0 1,-1 24</inkml:trace>
  <inkml:trace contextRef="#ctx0" brushRef="#br0" timeOffset="79513.37">4018 13816,'0'0,"0"25,-24-25,-1 0,50 0,-25-25,24 25,1 0,0-25,0 25,0-24,-1 24,1-25,25 25,-25-25</inkml:trace>
  <inkml:trace contextRef="#ctx0" brushRef="#br0" timeOffset="80009.56">4638 13469,'0'25,"0"0,0-1,0 1,0 0,0 0,25-25,-25 25,0-1,0 1,0 0,0 0,0 0,0-1,-25 1,25 0,0 0,-24-25,24 25,-25-1,25 1,-25 0,25 0,0 0,0-1,25-24,0 0,-25-24,24 24,1-25,0 0,0 0,0 0,-25 1,0-1,0 0,0 0,0 50,0 0,0 0,24-25,1 24,0-24,0 0,0 0,0 0,-1 0,1-24,25 24</inkml:trace>
  <inkml:trace contextRef="#ctx0" brushRef="#br0" timeOffset="81124.5">1786 15056,'-25'-24,"25"-1,-25 25,1 0,-1 0,0 0,0 25,0-25,25 24,-25 1,1 0,-1 0,25 0,-25-25,25 24,0 1,-25 0,25 0,0 0,25-25,-25 24,25 1,0-25,-1 0,1 0,0 0,0 0,-25-25,25 25,0-24,-1-1,-24 0,25 25,-25-25,0 0,0 1,0-1,0 0,0 0,-25 25,25-25,-24 25,24 25,0 0,0 0,0 0,24-1,-24 1,25 0,0-25,-25 25,25-25,0 25,-1-25,1 0,-25 24,25-24,0 0,0 0,-1 25,1-25</inkml:trace>
  <inkml:trace contextRef="#ctx0" brushRef="#br0" timeOffset="81556.53">2034 14883,'0'0,"0"-25,-25 25,25-25,0 50,0 0,0 0,25-1,-25 1,0 0,25 0,-25 0,0-1,25 26,-25-25,0 0,24-1,-24 1,0 0,0 0,0 0,0-1,0-48,0-1,0 0,25 0,-25 0,25 25,-25-24,25-1,0 25,-25-25,24 25,1 0,0 0,0 0,0 0,-25 25,0 0,0-1,0 1,0 0,-25 0,0-25,0 25,0-1,1 1,24 0,-25 0,0 0,0-25,0 25,1-25,24 24,-25-24,25-24</inkml:trace>
  <inkml:trace contextRef="#ctx0" brushRef="#br0" timeOffset="82008.53">2480 15304,'0'-24,"25"-1,-25 0,25 0,-25 0,25 1,-25-1,25 0,-1 0,-24 0,25 1,-25-1,0 0,0 0,0 0,-25 25,1 0,-1 0,0 25,0-25,0 25,1-25,-1 25,0-25,25 25,0-1,25 1,0-25,-1 0,1 0,0 0,25 0,-26 0,1 0,25 0,-25-25,0 25,-1 0,1 0,0 0,0 25,-25 0,0 0,-25 0,0-25,0 24,1 1,-1 0,0-25,0 25,0-25,0 25,1-25</inkml:trace>
  <inkml:trace contextRef="#ctx0" brushRef="#br0" timeOffset="83200.53">2927 15032,'-25'0,"25"24,0 1,0 0,0 0,25 0,-25-1,0 1,25 0,0 0,-1 0,1-25,0 0,0 0,-25-25,25 25,-25-25,24 25,-24-25,0 0,0 1,0-1,0 0,-24 0,-1 0,0 1,0-1,0 25,1 0,-1-25,0 25,0 0,0 0,25 25,0 0,25-25,0 0,-25 24,25-24,0 0,-1 0,1 0,0-24,0 24,0 0,-1-25,1 0,0 25,-25-25,25 25,-25-25,0 1,0-1,0 0,0 0,0 0,25 25,-1 0,1 0,0 0,0 0,-25 25,25-25,-25 25,24-25,-24 25,25 0,-25-1,25 1,-25 0,25 0,-25 0,0-1,25 1,-25 0,24 0,-24 0,25-1,-25 1,25 0,0 0,0-25,-25-25,24 0,-24 0,0 1,0-1,25 0,-25 0,0 0,0 1,0-1,0 0,0-25,0 26,0-1,0 0,0 0,-25 0,25 1,0-1,0 50,0-1,0 1,25 0,-25 0,25 0,-25-1,25 1,-25 0,25 0,0 0,-25-1,24 1,1 0,-25 0,25 0,0-1,-25 1,25 0,-25 0,24-25,-24 25,0-1,-24-24,24-24,-25 24,25-25,-25 0,0 0,25 0,-25 1,1-1,24 0,-25 0,25-24,0 24,0 0,0 0,0 0,0-24,0 24,0 0,25 0,-1 1,1 24,0 0,0 0,0 0,-1 0,1 24,0 1,-25 0,0 0,0 0,0-1,0 1,0 0,-25 0,0 0,1-1,-1 1,0 0,0 0,0-25,1 25,-1-25</inkml:trace>
  <inkml:trace contextRef="#ctx0" brushRef="#br0" timeOffset="83489.52">3969 14635,'0'0,"0"25,0-1,0 1,0 0,25 0,-25 0,0-1,0 1,0 0,24 0,-24 0,0 24,25-24,-25 0,0 0,25-1,-25 1,25 0,-25 0,25 0,-25-1,24 1,-24 0,25-25</inkml:trace>
  <inkml:trace contextRef="#ctx0" brushRef="#br0" timeOffset="83889.51">3919 14957,'-25'0,"25"-25,25 25,0 0,-25-24,25 24,0 0,-1 0,1-25,0 25,0 0,0-25,-1 25,1-25,0 25,-25-25,25 25,0-24,-25-1,0 0,0 50,0 0,0-1,0 1,24 0,-24 0,0 0,25-25,-25 24,25 1,-25 0,25-25,-25 25,25 0,-1-1,1-24,0 0</inkml:trace>
  <inkml:trace contextRef="#ctx0" brushRef="#br0" timeOffset="84032.51">4440 14709,'0'0,"-25"0</inkml:trace>
  <inkml:trace contextRef="#ctx0" brushRef="#br0" timeOffset="84669.26">4614 14734,'0'0,"-25"0,25 25,0 0,0-1,0 1,0 0,0 0,0 0,0-1,0 1,25-25,-25 25,0 0,0 0,24-1,-24 1,0 0,25-25,-25-25,0 0,0 1,25-1,-25 0,0 0,0 0,0 1,0-1,0 0,0 0,25 0,-25 1,25 24,-25 24,24 1,-24 0,25-25,-25 25,0 0,25-25,-25 24,0 1,0 0,0-50,0 0,-25 1,25-1,0 0,0 0,0 0,0 1,0-1,25 0,0 0,0 0,0 25,-1 0,1 0,-25 25,25 0,0 0,0 0,-25-1,24 1,-24 0,25 0,-25 0,25-25,-25 24</inkml:trace>
  <inkml:trace contextRef="#ctx0" brushRef="#br0" timeOffset="84836.48">5234 14734,'0'-25</inkml:trace>
  <inkml:trace contextRef="#ctx0" brushRef="#br0" timeOffset="87441.47">10790 12874,'0'-25,"25"25,0 0,-25-25,24 25,1 0,-25 25,25-25,0 25,0-25,-25 24,24 1,-24 0,25-25,-25 25,0 0,0-1,0 1,0 0,0 0,0 0,0-1,0 1,0 0,0 0,0 0,0 0,0-1,0 1,0 0,0 0,0 0,0-1,0 1,0 0,25 0,0-25,0 0,-1-25,1 0,0 0,0 1,0-1,-25 0,0 0,0 0,25 1,-25-1,0 0,0 0,0 0,0-24,0 24,0 0,0 0,0 0,0 1,0-1,0 0,0 0,0 0,-25 1,25-1,0 0,0 0,-25 25</inkml:trace>
  <inkml:trace contextRef="#ctx0" brushRef="#br0" timeOffset="89693.45">11485 12551,'0'0,"-25"-25,25 1,-25-1,0 25,25-25,-25 25,1 0,-1 0,0 0,0 0,0 0,1 0,24 25,-25-25,0 0,0 0,0 0,0 0,1 25,-1-25,0 0,0 0,0 24,1-24,-1 25,0-25,0 25,0-25,1 25,-26-25,25 25,0-1,1-24,-1 25,0 0,0 0,0 0,1-1,-1 1,0 25,25-25,-25 24,0-24,25 25,-24-26,24 26,-25 0,25-26,-25 26,25 0,-25-25,25 24,0-24,0 25,-25-26,25 26,0 0,0-26,0 1,0 25,0-25,0-1,25 26,-25-25,25 0,-25-1,25 1,0 0,-1 0,1-25,0 25,0-25,24 24,-24-24,25 0,-25 0,24 0,1 0,-25 0,24-24,1 24,-1-25,1 25,0-25,-1 25,1-25,0 0,-26 25,26-24,0-1,-1 0,1 0,-1-24,-24 24,25-25,-1 1,-24-1,25 0,-25 1,-1-1,1 1,0-26,0 25,0 1,-1-26,-24 26,0-1,0-24,0 24,0 1,-24-26,24 26,-25-1,0 0,-25 1,26-1,-26 1,0 24,1 0,-1 0,1 0</inkml:trace>
  <inkml:trace contextRef="#ctx0" brushRef="#br0" timeOffset="98542.34">8508 10691,'0'-25,"-25"25,25-25,-25 0,25 1,-24 24,-1 0,25-25,-25 25,0 0,0 0,1 0,-1 0,0 0,25 25,-25-25,0 0,25 24,-24-24,24 25,-25-25,25 25,-25-25,25 25,-25-25,25 25,-25-25,25 24,-24-24,-1 25,0 0,0 0,0-25,25 25,-25-25,1 24,-1-24,0 0,0 0,25 25,-25-25,1 0,24-25,-25 25,0 0,0 0,0 0,25-24,-24 24,-1 0,0 0,0 0,0 0,1 0,-1 0,0 24,0-24,0 0,1 25,-1 0,0-25,0 25,0-25,25 25,-24-25,-1 0,25 24,-25-24,0 25,0-25,1 25,-1-25,0 25,0-25,0 0,1 25,-1-25,0 0,0 0</inkml:trace>
  <inkml:trace contextRef="#ctx0" brushRef="#br0" timeOffset="98907.56">7144 10790,'0'0,"0"-25,25 25,-25-25,0 50,-25-25,25 25,-25-25,25 25,-25-25,25 25,-25-1,1 1,-1-25,0 25,0 0,0 0,1-1,-1 1,0 0,0 0,25 0,0-1,0 1,25 0,0-25,0 25,-1-25,1 0,0 25,25-25,-26 0,26 0,-25 0,24 25,-24-25,25 0,-25 0</inkml:trace>
  <inkml:trace contextRef="#ctx0" brushRef="#br0" timeOffset="102616.29">9227 14932,'0'0,"0"-24,0-1,0 0,0 50,0 0,0-1,0 1,0 0,0 0,25 0,-25-1,0 26,0-25,25 0,-25-1,0 1,25 0,-25 0,0 0,0-1,0 1,25 0,-25 0,0 0,0 0,0-1,0 1,0 0,0 0,0 0,0-50,0 0,0 0,0 0,0 1,0-1,0 0,0 0,24 0,-24 0,25 25,-25-24,25 24,0 0,0 0,-1 0,-24 24,25-24,-25 25,25 0,-25 0,25-25,0 25,-25 0,24-25,-24 24,25-24,0 0,0 0</inkml:trace>
  <inkml:trace contextRef="#ctx0" brushRef="#br0" timeOffset="103145.22">8979 15280,'0'24,"0"-48,25 24,0 0,-25-25,25 25,0 0,-1-25,1 25,0-25,0 0,24 25,-24-24,25-1,-25 0,24 25,-24-25,25 0,-26 25,1-24,0 24,-25-25,25 25,-25 25</inkml:trace>
  <inkml:trace contextRef="#ctx0" brushRef="#br0" timeOffset="104376.72">9723 14784,'0'24,"0"1,25-25,-25 25,0 0,25 0,-25-1,25 1,-25 0,0 0,25 0,-25-1,24 1,-24 0,25 0,-25 0,25-1,-25 1,25-25,-25 25,25 0,-25 0,24-1,-24 1,0 0,25 0,-25 0,0-50</inkml:trace>
  <inkml:trace contextRef="#ctx0" brushRef="#br0" timeOffset="104964.27">10046 14808,'25'0,"-25"25,0 0,-25-25,0 25,25 0,-25-25,0 24,1 1,-1-25,25 25,-25-25,25 25,0 0,25-25,0 0,-25 24,24-24,1 25,-25 0,25-25,0 25,0-25,0 25,-1-1,1-24,0 25,0-25,24 25,-24-25,0 25,0-25,0 0,-1 0,1 25,0-25,0 0,0 0,-25 24</inkml:trace>
  <inkml:trace contextRef="#ctx0" brushRef="#br0" timeOffset="105896.05">10765 14833,'0'-25,"25"1,0 24,-25 24,25-24,-1 25,-24 0,25 0,-25 0,25-1,-25 1,0 0,25 0,-25 0,0-1,0 1,0 0,0 0,0 0,25-1,-25 1,0 0,0 0,0-50,-25 0,25 0,0 1,0-1,0 0,0 0,0 0,0 1,25-1,-25 0,24 0,1 0,0 1,0 24,-25-25,25 25,-1 0,1 0,0 0,-25 25,25-1,0 1,0 0,-25 0,0 0,24-25,-24 24,0 1,25 0,-25 0,0 0,25-25,-25 24</inkml:trace>
  <inkml:trace contextRef="#ctx0" brushRef="#br0" timeOffset="106453.46">10765 14486,'0'-25,"0"0,25 1,-25-1,25 25,-25-25,0 0,25 25,-25-25,0 0,24 25,1 0,0 25,0-25,-25 25,25-25,-25 25,0 0,24-25,-24 25,25-1,-25 1,0 0,25 0,-25 0,25-1,-25 1</inkml:trace>
  <inkml:trace contextRef="#ctx0" brushRef="#br0" timeOffset="106996.59">11658 15131,'-25'0,"25"-25,0 50,0 0,25-25,-25 24,0 1,0 0,25 0,-25 0,0-1,25 1,-25 0,0 0,25 0,-25 24,0-24,24 0,-24 0,0 0,25-1,-25 1,0 0,25 0,-25 0</inkml:trace>
  <inkml:trace contextRef="#ctx0" brushRef="#br0" timeOffset="115244.98">7045 14932,'0'-24,"0"48,0 1,0 0,24 0,-24 0,0-1,0 1,0 25,25-25,-25-1,0 26,25-25,-25 24,0-24,25 25,-25-25,0 24,25-24,-25 0,0 0,24 0,-24-1,0 1,0 0,0 0,0 0,0-1,0 1,0 0,-24-50,24 0,-25 25,25-24,-25-1,25 0,-25 0,25 0,-25 1,25-1,-24-25,24 25,-25 1,25-26,0 0,-25 25,25-24,0-1,0 25,0-24,0-1,0 25,0-24,0 24,0-25,0 26,25-1,-25 0,0 0,25 0,-25 1,24-1,-24 0,25 25,0-25,0 25,0-25,-1 25,1 0,0 25,-25 0,0 0,0 0,0-1,0 1,0 0,-25 25,25-26,-25 1,25 0,-24 0,24 0,-25-1,0-24,25 25,-25 0,25 0,-25-25</inkml:trace>
  <inkml:trace contextRef="#ctx0" brushRef="#br0" timeOffset="116145.13">6573 14709,'0'0,"-25"0,25-25,-24 25,-1 0,25-24,25 24,-1 0,1-25,0 25,0 0,0-25,-1 25,1 0,0-25,0 0,0 25,24-24,-24-1,0 25,0-25,24 0,-24 0,0 25,0-24,0-1,-1 0,-24 0,-24 25,24-25,-25 25,0 0,0 25,0-25,1 0,-1 25,0-25,0 0,0 25,50-25,0 0,0 0,0 0,-1 0,1 0,0 0,0 0,0 0,-1 0,1 0,0 25,-25-1,-25-24,0 25,1-25,-1 25,25 0,-25-25,0 25,0-25</inkml:trace>
  <inkml:trace contextRef="#ctx0" brushRef="#br0" timeOffset="117269.12">7243 16446,'25'0,"-25"-25,25 0,-25 0,24 0,-24 0,0 1,25 24,-25-25,0 0,0 0,0 0,0 1,-25-1,1 25,-1 0,50 0,-1 0,1 0,0 0,0 0,0 0,-1 0,1 25,0-1,-25 1,25-25,-25 25,0 0,25-25,-1 0,1 0,-25-25,25 25,0 0,-25-25,25 25,-25-25,0 1,24 24,-24-25,-24 0,-1 25,0 0,0 25,0-25,25 25,-24-25,24 24,-25 1,25 0,0 0,25-25,-25 25,24-25,-24 24,25-24,0 0,0 0,0 0</inkml:trace>
  <inkml:trace contextRef="#ctx0" brushRef="#br0" timeOffset="117620.48">7888 16148,'-25'0,"25"-25,-25 25,25 25,-25-25,25 25,-24-1,24 1,0 0,0 0,0 0,0-1,0 1,0 0,24-25,1 0,0 0,0 0,0-25,-1 25</inkml:trace>
  <inkml:trace contextRef="#ctx0" brushRef="#br0" timeOffset="118485.11">8086 16173,'-24'0,"24"24,0 1,0 0,0 0,0 0,0-1,0 1,24-25,1 0,0 0,-25-25,25 25,-25-24,0-1,0 0,-25 25,25-25,-25 25,25-25,-25 25,25-24,25 24,-25-25,25 25,0-25,0 25,-1 0,-24 25,-24-25,24 25,0-1,0 1,0 0,24-25,-24 25,25-25,0 0,0 0,0 0,-1-25,1 25,-25-25,25 25,-25-25,25 1,-25-1,25 25,-25-25,0 0,24 0,-24 1,0-1,0 0,0 0,0 0,-24 1,24-1,-25 25,25-25,-25 25,0 25,0 0,25-1,-24 1,24 0,0 0,0 0,0-1,0 1,0 0,24 0,-24 0,25-1,-25 1,25-25,-25 25,25 0,0-25,-25 25,24-25,1 24,0-24,-25 25,25-25,0 0,-25-25,24 25</inkml:trace>
  <inkml:trace contextRef="#ctx0" brushRef="#br0" timeOffset="118768.1">8012 16024,'-25'0,"50"0</inkml:trace>
  <inkml:trace contextRef="#ctx0" brushRef="#br0" timeOffset="119188.1">7962 15255,'-25'25,"1"-25,48 0,1 0,0 0,0 0,0-25,0 25,-1 0,1 0,0 0,0-25,0 25,-1 0,26 0,-50-25,25 25,0 0,-1 0,1 0</inkml:trace>
  <inkml:trace contextRef="#ctx0" brushRef="#br0" timeOffset="119400.67">7962 15453,'0'0,"0"25,-25-25,50 0,0 0,-25-25,25 25,0 0,0-24,-1 24,26-25,-25 25,0-25,24 25,-24-25,0 25,24 0,-24-25</inkml:trace>
  <inkml:trace contextRef="#ctx0" brushRef="#br0" timeOffset="143212.81">16197 13469,'25'0,"0"-25,-25 0,25 25,0-24,-25-1,24 25,-24-25,0 0,25 0,-25 1,0-1,0 0,0 0,0 0,0 0,-25 25,1-24,-1 24,0 0,0 0,25-25,-25 25,25 25,25-25,0 0,0 0,24 0,-24 0,25 0,0 0,-1 0,1 0,-1 0,1 0,-25 0,24 24,-24-24,-25 25,25-25,-25 25,0 0,0 0,0 0,-25-25,0 24,1 1,-1-25,0 25,0 0,0-25,1 25,-26-25,25 24,0-24,1 0,-1 0</inkml:trace>
  <inkml:trace contextRef="#ctx0" brushRef="#br0" timeOffset="143487.81">16892 12973,'0'-25,"-25"25,25-25,0 0,0 50,0 0,25 0,-25 0,25-1,-25 26,25-25,-25 0,0-1,24 1,-24 25,0-25,0 0,0 24,0-24,25 0,-25 0,0-1,0 1,0 0,0 0</inkml:trace>
  <inkml:trace contextRef="#ctx0" brushRef="#br0" timeOffset="143664.81">16768 13295,'0'-24,"25"24,0 0,-1 0,1-25,0 25,25 0,-26-25</inkml:trace>
  <inkml:trace contextRef="#ctx0" brushRef="#br0" timeOffset="144004.6">17165 13221,'0'0,"-25"0,25 25,0-50,25 25,0 0,-1-25,1 25,0 0,0-25,0 25,-1 0,1-25,-25 1,25 24,-25-25,-25 25,0 0,1 0,-1 0,0 0,0 0,0 0,1 0,-1 0,0 25,0-1,25 1,0 0,0 0,0 0,25-25,0 25,0-25,-1 0,1 24,0-24,0 0,24 0,-24 0,0-24,0 24,0 0,-1 0</inkml:trace>
  <inkml:trace contextRef="#ctx0" brushRef="#br0" timeOffset="144476.15">17562 13022,'0'25,"0"0,25 0,-25 0,0-1,24 26,1-25,-25 0,25 24,-25 1,25-25,0 24,-25-24,24 0,1 25,-25-26,0 1,25 0,-25 0,0 0,0-1,0 1,0 0,-25-25,0 0,25-25,-24 25,-1-25,25 1,-25-1,25 0,-25 0,25 0,-25-24,25 24,0 0,0-24,0 24,0-25,0 25,0 1,0-1,0-25,25 25,-25 0,25 1,0 24,0 0,-1-25,1 25,0 0,0 25,0-25,-1 0,-24 24,25-24,-25 25,0 0,-25-25,25 25,-24-25,-1 25,0-25,0 25,0-25,1 0,-1 24,0-24,-25 0,50 25,-24-25,-1 0</inkml:trace>
  <inkml:trace contextRef="#ctx0" brushRef="#br0" timeOffset="144980.79">18008 13146,'0'-24,"0"-1,-25 25,25-25,0 0,25 25,0 0,0 0,0 25,-1 0,-24 0,0-1,0 1,0 0,0 0,-24 0,24 0,-25-1,25 26,-25-25,0 0,0-1,25 1,0 0,25-25,0 0,0 0,0 0,-1-25,1 25,0 0,0-25,0 25</inkml:trace>
  <inkml:trace contextRef="#ctx0" brushRef="#br0" timeOffset="145972.78">19496 12055,'0'0,"-24"0,48 0,1 0,0 0,0 0,0 0,0 0,24 0,-24 0,25-25,-1 25,26 0,-26 0,1-25,24 25,1-24,-1 24,0-25,1 25,-1-25,1 25,-26-25,26 25,-1-25,1 25,-26-24,26 24,-26-25,1 25,-1 0,-24-25,0 25,0 0,0-25,-1 25,-24-25,-24 25,-1 0</inkml:trace>
  <inkml:trace contextRef="#ctx0" brushRef="#br0" timeOffset="146512.77">19819 14387,'25'0,"0"0,-1 0,1-25,0 25,25 0,-1 0,1 0,-1-25,26 25,-26 0,26 0,-1 0,1 0,-1-25,25 25,-24 0,-1 0,1 0,-1 0,0-25,1 25,-1 0,1 0,-26-24,1 24,-1 0</inkml:trace>
  <inkml:trace contextRef="#ctx0" brushRef="#br0" timeOffset="147786.76">20315 11782,'0'25,"-25"-25,25 25,-25 0,25-1,-24-24,24 25,0 0,0 0,-25 0,25-1,0 1,0 0,0 0,0 0,25-25,-25 24,24-24,1-24,0 24,-25-25,0 0,0 0,0 0,0 1,0-1,-25 0,0 25,25-25,-24 25,-1 0,0 0,0 0,0 25,25 0,0 0,0-1,0 1,0 0,0 0,25-25,0 0,0 0,0 0,-1-25,1 25,-25-25,25 0,-25 1,0-1,0 0,0 0,-25 25,0 0,1 0,-1 0,0 0,25 25,-25-25,25 25,-25 0,25-1,0 1,0 0,0 0,0 0,25-25,0 0,0 0,0 0,-1-25,1 0,0 0,-25 0,0 1,0-1,0 0,-25 25,0-25,1 25,-1 0,0 0,0 25,0-25,25 25,-24-25,24 25,-25-25,25 24,0 1,0 0,25-25,-1 25,1-25,0 0,0 0,0-25,-1 25,1 0,-25-25,0 0,0 1,-25 24,25-25,-24 25,-1 0</inkml:trace>
  <inkml:trace contextRef="#ctx0" brushRef="#br0" timeOffset="157694.64">21729 11683,'0'-25,"-25"25,0 0,25-25,-25 25,25-24,-24 24,-1-25,0 25,25-25,-25 25,0 0,1-25,-1 25,0-25,0 25,0 0,1-24,-1 24,0 0,0 0,25-25,-25 25,1 0,-1 0,0-25,0 25,0 0,1 0,-1 0,0 0,0-25,0 25,-24 0,24 0,0 0,0 0,1 0,-1 0,0 0,0-25,0 25,1 0,-1 0,0 0,0 0,0 0,0 0,1 0,-1-24,0 24,0 0,0 0,1 0,-1 0,0 0,0 24,0-24,1 0,-1 0,0 0,0 25,0-25,1 0,-1 0,-25 0,25 25,1-25,-1 0,0 0,0 0,-24 0,24 0,0 0,0 0,0 0,1 0,-1 0,0 0,0 0,0 25,1-25,-1 0,0 0,0 0,0 25,1-25,-1 0,0 0,0 24,0-24,0 0,1 25,-1-25,0 25,0-25,0 0,1 25,-1 0,0-25,25 24,-25-24,25 25,-25 0,1 0,24 0,-25-1,0 1,25 0,-25 0,25 0,-25-25,25 24,0 1,-24-25,24 25,-25 0,25 0,-25-1,0 1,25 0,-25 0,1 0,24-1,-25-24,25 25,0 0,-25 0,25 0,-25 0,25-1,0 1,0 0,0 0,0 0,-25-25,25 24,0 1,0 0,0 0,0 0,0-1,-24 26,24-25,0 0,0-1,-25 26,25-25,0 0,-25 24,25-24,0 25,-25-26,25 26,0-25,-25 0,25 24,0-24,0 0,0 0,-24-1,24 1,0 0,0 0,0 0,0 0,0-1,0 1,0 0,0 0,0 0,0-1,0 1,0 0,0 0,0 24,0-24,0 0,0 0,0 0,0-1,0 26,0-25,0 0,0-1,0 1,24 0,-24 0,0 0,0-1,0 1,25 0,-25 0,0 0,0-1,0 1,25 0,-25 0,0 0,25-1,-25 1,0 0,0 0,25 24,-25-24,0 0,0 0,0 25,0-26,24 26,-24-25,0 0,0-1,25 26,-25-25,0 0,25-1,-25 1,0 0,25 0,-25 0,0-1,25 1,-25 0,24 0,-24 0,25-1,-25 1,25-25,0 25,-25 0,25 0,-1-1,1 1,-25 0,25 0,0 0,0-1,-1 1,1 0,0 0,0 0,0-1,-1 1,1-25,0 25,0-25,0 25,-1-25,1 25,25-25,-25 0,0 25,24-25,-24 0,0 24,24-24,-24 0,0 0,25 25,-26-25,1 0,25 0,-25 0,24 0,-24 0,25 0,-26 0,26 0,-25 0,24-25,1 25,0 0,-26 0,26-24,0 24,-26 0,26 0,-25-25,0 25,24 0,-24-25,0 25,0 0,0-25,24 25,-24 0,0-25,0 25,-1-25,26 25,-25-24,0 24,-1-25,26 0,-25 0,24 0,-24 1,25-1,-25 0,24 0,-24 0,25 1,-26-1,26 0,-25 0,0 0,-1 1,26 24,-25-25,-25 0,25 0,-1 0,1 1,0 24,0-25,0 0,0 0,-1 0,1 1,0-26,0 25,0 0,-1 1,26-26,-25 25,0 0,-1-24,1 24,0-25,0 25,0 1,-1-26,1 25,-25-24,25 24,-25-25,25 25,-25-24,25-1,-25 25,24-24,-24 24,0-25,0 1,25 24,-25-25,0 26,25-26,-25 0,0 26,0-26,25 0,-25 26,0-26,0 0,25 26,-25-26,0 0,0 1,24-1,-24 0,0 1,0-1,0 1,0-1,0 0,0 1,0-1,0 1,0-1,0 0,0 1,0-1,0 1,0-1,0 0,0 26,0-26,0 25,-24-25,24 26,0-26,-25 25,25-24,-25 24,25-25,-25 25,0 1,25-26,-24 25,-1-24,-25 24,25-25,1 25,-26 1,25-1,-24 0,-1 0,0 0,1 1,-1-1</inkml:trace>
  <inkml:trace contextRef="#ctx0" brushRef="#br0" timeOffset="176038.42">19745 11435,'0'25,"-25"-25,25 25,0-1,0 1,-25-25,0 0,0 0,25-25,-24 25,-1-24,0 24,25-25,-25 25,0-25,0 0,1 25,24-25,-25 1,25-1,-25 0,0 0,25 0,-25 1,25-1,0 0,-24 0,24-25,0 26,0-26,0 25,0-24,0 24,0-25,0 1,0 24,0 0,0-25,24 26,-24-1,0 0,25-25,-25 26,0-1,25 0,-25 0,25 0,-25 1,0-1,25 0,-25-25,24 26,-24-1,25 0,-25-25,25 26,-25-1,25-25,-25 25,25 1,-25-1,25 0,-25-25,0 25,0 1,0-1,0 0,0 0,0 0,0 1,0-1,0 0,0 0,-25 0,25 1,-25 24,25-25,-25 0,0 0,0 0,1 1,-1-1,0 25,0-25,0 0,1 0,-1 1,0-1,0-25,0 25,25 1,-24-1,-1-25,0 25,25 1,-25-1,25-25,0 25,-25-24,25 24,0-25,0 25,0-24,0-1,0 1,0-1,25-24,-25 24,25 0,-25 1,25-1,0 1,-25-1,24 0,1 26,-25-26,25 25,-25-24,25 24,-25 0,25 0,-25-24,24 24,-24 0,25 0,-25 0,0-24,25 24,-25 0,0 0,0 0,0 1,0-1,0 0,0 0,0 0,-25 25,0-24,1 24,-1-25,0 25,-25 0,26 0,-1 0,-25 0,25 25,1-25,-26 24,25-24,-24 25,24-25,0 25,0-25,0 25,1-25,-1 25,0-25,25 24,25-48,0 24,-1-25,1 25,0-25,0 0,0 25,24-25,-24 1,0-1,0 25,-1-25,1 25,0-25,0 25,0 0,-1 0,1 0,0 25,-25 0,25 0,-25-1,25-24,-25 25,24 0,1 0,-25 0,25-1,-25 1,0 0,25 0,-25 0,0-1</inkml:trace>
  <inkml:trace contextRef="#ctx0" brushRef="#br0" timeOffset="178016.09">20141 15032,'-24'0,"48"0,-24 24,25-24,-25 25,25 0,-25 0,25-25,0 49,-1-24,-24 0,25 0,0 24,0-24,0 25,-1 0,1-1,-25 1,25-1,0 1,-25 0,0-1,25 26,-25-26,0 1,0-1,0 1,0-25,0 24,0 1,0-25,-25 24,25 1,0-25,0 24,0-24,-25 25,25 0,0-26,0 26,0 0,0-1,0 1,0-25,0 24,0 1,0-1,0-24,25 25,-25-1,0-24,25 0,-25 0,24 24,-24-24,25 0,-25 0,25 0,-25-1,0 1,25 0,-25 0,0 0,0-1,0 1,-25-25,25 25,0 0,-25 0,0-1,1 1,-1-25,0 25,0 0,0-25,-24 0,24 25,0-25,0 25,1-25,-1 0,0 24,0-24,25 25,-25-25,25 25,0 0,0 0,0-1,25 1,-25 0,25 0,-25 0,25-25,-25 24,25 1,-25 0,24 0,1 0,-25-1,0 1,25 0,-25 0,0 0,25-1,-25 1,0 0,0 0,0 0,0-1,-25-24,25 25,0 0,-25-25,0 0,25 25,-24-25,-1-25,0 25,0-25,0 25,1 0,24-25,-25 25,0 0,25-24,25 24,0 0,-25 24,24-24,1 0,0 0,0 25,0-25,-1 0,1 25,0-25,0 0,0 0</inkml:trace>
  <inkml:trace contextRef="#ctx0" brushRef="#br0" timeOffset="178759.18">19472 15429,'-25'0,"0"0,25-25,-25 25,0 0,1 0,-1 0,0 0,0-25,0 25,1 0,-1 25,0-25,0 0,0 0,1 25,-1-25,0 24,0 1,-24 0,24 0,0 0,0-1,0 26,-24-25,24 24,0 1,0-25,1 24,-1 1,0 0,0-1,0 1,1-1,24 1,-25 0,0-1,0 1,0 24,0-24,1 0,-1 24,-25-24,25 24,1-24,-1 24,-25-24,25-1,1-24,-26 25,25-26,0 26,-24-25,24 0,-25-1,26-24,-26 25,25 0,-24-25,24 25,-25 0,25-25,1 0,-26 24,25-24,0 25,1-25,-1 0,25 25,-25-25,0 0,25 25,-25-25</inkml:trace>
  <inkml:trace contextRef="#ctx0" brushRef="#br0" timeOffset="179035.81">17611 17041,'0'-25,"0"50,0-75,-24 50,-1 0,25 25,-25-25,0 25,0 0,0-1,1 1,24 0,-25 0,0 0,0-1,0 1,25 25,-24-25,24-1,-25 1,25 0,0 0,0 0,0-1,0 1,25-25,-25 25,24 0,1 0,0 0,0-25,24 24,1-24,0 0,-1 0,1 0,0 0,24 0,-24 0</inkml:trace>
  <inkml:trace contextRef="#ctx0" brushRef="#br0" timeOffset="179896.21">20861 15875,'0'-25,"-25"25,25-25,0 1,0-1,25 25,0 0,-25-25,24 25,1 0,0 0,0 0,0 25,-1-25,1 25,25-25,-25 24,24 1,-24 0,25 0,-26 0,26 24,-25-24,24 0,-24 24,25-24,-25 25,-1-25,1 24,25-24,-25 25,24-26,-24 26,25-25,-25 0,24 24,1-24,-25 0,24 0,1 0,-25-25,24 24,1-24,-25 0,24 0,-24 0,0 0,24 0,-24 0,0 0,0-24,0 24,-1-25,1 0,0 0,0 0,0 25,-25-24,24-1,1 25,-25-25,25 25,0 0,0 25,-1 0,1-1,-25 1,25 0,-25 25,25-26,-25 1,0 25,25-25,-25-1,0 1,0 0,0 0,-25 0,0-25,0 0,0 0,1 0</inkml:trace>
  <inkml:trace contextRef="#ctx0" brushRef="#br0" timeOffset="181014.23">20439 11336,'0'0,"0"25,-25-25,25-25,0 0,0 0,25 0,-25 1,25-1,-25 0,25 0,-1 0,1-24,-25 24,25-25,0 25,0-24,-1 24,1-25,0 1,0-1,0 1,0-1,24 0,-24 1,0-1,24-24,1 24,0-24,-1 24,1-24,-1-1,26 1,-1-1,1 26,-1-26,0 26,1-26,-26 26,26-26,-1 26,1-1,-26 1,26-1,-26 0,-24 1,25 24,-25-25,-1 26,1-1,-25 0,25-25,-25 26,0-1,0 0,0 0,-25 0,0 0,25 1,-24-1,-1 0,-25 25,25-25,-24 0,24 25,-25 0,26-24,-26 24,25 0,0 0,1 0,-1 0,25 24,-25-24,25 25,25-25,0 25,-1 0,1-25,25 25,-25-1,-1-24,1 25,25 0,-25 0,-1-25,1 25,-25 0,25-1,0 1,-25 0,0 0,0 0,0-1,0 1,0 0,-25 0,25 24</inkml:trace>
  <inkml:trace contextRef="#ctx0" brushRef="#br0" timeOffset="181882.36">19025 12254,'-25'0,"1"0,-1-25,0 25,0-25,0 25,1-25,-1 25,0 0,0 0,0-25,1 25,-26 0,25 0,-24 0,-1 0,0 0,1 0,-1 0,0 25,1-25,-26 25,26-25,-1 25,1-25,-1 25,0-1,1 1,-1-25,25 25,-24 0,-1 0,25-25,-24 24,-1 1,25 0,-24-25,-1 25,25-25,-24 25,24-25,-25 0,25 0,1-25,-26 25,25-25,0 25,1-25,-1 0,0 1,0-1,0 0,1 0,-1-24,25 24,-25-25,25 25,0-24,0 24,0-25,-25 25,25-24,0 24,0 0,0-24,-25 24,25 0,-24 25,24-25,-25 25,0 0,0 0,0 0,1 0,-1 0,0 25,0-25,0 0,1 25,-1-25,0 0,0 0,25 25,-25-25,25 24,0 1,0 0,25-25,-25 25,25-25,-25 25,25-25</inkml:trace>
  <inkml:trace contextRef="#ctx0" brushRef="#br0" timeOffset="182558.01">18355 13866,'0'-25,"0"0,-24 25,24-25,-25 25,25-24,-25 24,0-25,0 25,25-25,-24 25,-1 0,0 0,0 0,25 25,-25-25,1 25,-1-25,0 24,-25 1,26 0,-26 0,0 0,26-1,-26 1,0 25,1-25,-1 24,25-24,-24 25,-1-26,25 26,-24-25,24 24,0-24,0 25,0-25,1 24,-26-24,25 0,0 25,1-26,-1 1,-25 0,25 25,-24-26,24 1,-25 0,26 0,-26 0,0-1,1-24,24 25,-25 0,1 0,-1-25,1 0,-1 25,0-25,1 0,-1 0,0 0,26 0,-26 0,25-25,0 25,1 0,-1-25,0 25</inkml:trace>
  <inkml:trace contextRef="#ctx0" brushRef="#br0" timeOffset="182786.34">16396 14536,'0'0,"0"-25,-25 25,0-25,0 25,1 0,-1 0,0 25,0-25,0 25,1-1,-1 1,0 0,25 0,-25 0,0 24,25-24,0 25,-24-26,24 26,0-25,0 24,24-24,-24 0,25 0,0 0,0-1,24 1,-24-25</inkml:trace>
  <inkml:trace contextRef="#ctx0" brushRef="#br0" timeOffset="183714.34">22622 14883,'0'0,"49"25,-24-1,0 26,0-25,25 0,-26-1,26 26,0-25,-26 0,26-1,0 1,-1 0,1 0,-1 0,1-25,-25 24,24-24,1 25,-25-25,0 0,24 0,-24 0,0 0,0 0,-1 0,-24-25,0 1,0-1,0 0,0 0,-24 0,24 1,0-1,-25 25,25-25,0 50,0 0,25-25,-1 24,1 1,0 0,0 0,0 0,24-25,-24 24,0 1,0 0,-1-25,-24 25,25 0,-25 0,-25-25,1 0,-1 0,0 0,0 0</inkml:trace>
  <inkml:trace contextRef="#ctx0" brushRef="#br0" timeOffset="191823.02">7491 17735,'-25'0,"25"-24,0-1,0 0,0 0,-25 25,25-25</inkml:trace>
  <inkml:trace contextRef="#ctx0" brushRef="#br0" timeOffset="193048.22">7665 17338,'0'25,"0"0,0 0,0 0,0-1,24 26,-24-25,0 25,0-26,25 26,-25 0,0-1,25 1,-25-1,0-24,25 25,-25-1,0-24,0 25,25-25,-25-1,0 1,0 0,24 0,-24 0,0-1,0 1,-24-25,24-25,-25 1,25-1,-25 0,0 0,25-24,-25 24,25-25,-24 1,-1 24,25-25,-25 1,25 24,0-25,-25 25,25-24,0 24,-25 0,25-24,0 24,0 0,0-25,25 25,-25 1,0-1,25-25,-25 25,0 1,25-1,0 0,-25 0,24 25,1-25,0 25,0-24,0 24,-1-25,1 25,0 0,0 0,0 0,-1 25,1-1,-25 1,0 0,0 0,0 0,-25-1,25 26,-24-25,24 24,-25-24,0 25,0-25,25 0,-25 24,1-24,-1 0,25 0,-25-25</inkml:trace>
  <inkml:trace contextRef="#ctx0" brushRef="#br0" timeOffset="193315.05">7317 17190</inkml:trace>
  <inkml:trace contextRef="#ctx0" brushRef="#br0" timeOffset="193608.22">7342 17190,'75'0,"-150"0,150-25,-51 25,1-25,0 0,0 25,0-25,-1 1,1-1,0 0,0 0,0 25,-1-25,-24 1,25 24,-25-25,-25 25,1 0,24 25,24-25,1 0,0 0,0 0,0 0,-1-25,1 25,-25 25,0-1,-25 1,25 0,-24 0,-1 0</inkml:trace>
  <inkml:trace contextRef="#ctx0" brushRef="#br0" timeOffset="194348.21">8334 18058,'0'0,"0"-25,-24 25,24-25,-25 25,0 0,0 25,0-25,1 0,-1 25,0 0,25-1,25-24,-25 25,25-25,-1 25,1-25,0 25,0-25,0 0,-1 25,1-25,-25 24,25-24,-25 25,0 0,-25-25,25 25,0 0,-25-25,25 24,-24 1,-1-25,25 25,-25-25,0 0,25 25</inkml:trace>
  <inkml:trace contextRef="#ctx0" brushRef="#br0" timeOffset="194831.2">8458 18132,'-24'25,"24"0,0 0,24-25,-24 24,0 1,25 0,-25 0,0 0,25-1,-25 1,0 0,25 0,-25 0,0-1,25-24,-25 25,0 0,24-25,-48 0,24-25,-25 0,0 1,0-1,25 0,-25 0,25 0,-24 25,24-24,0-1,0 0,0 0,0 0,0 1,24-1,1 0,0 25,0 0,0 0,-25 25,0 0,-25-1,25 1,-25 0,0 0,0 0,25-1,-24-24,24 25,-25-25</inkml:trace>
  <inkml:trace contextRef="#ctx0" brushRef="#br0" timeOffset="195435.19">8657 18231,'0'-24,"-25"24,25-25,0 50,0-1,0 1,0 0,0 0,0 0,0-1,25-24,0 0,-25-24,0-1,24 25,-24-25,0 0,25 25,-25-25,25 25,0 0,0 25,-25 0,24-25,-24 25,25-50,-25 0,0 0,25 1,-25-1,25 0,-25 0,25 25,-25 25,24-25,-24 25,25-25,0 25,0-1</inkml:trace>
  <inkml:trace contextRef="#ctx0" brushRef="#br0" timeOffset="195835.19">8905 17537,'25'0,"-1"0,1 0,0 0,-25-25,25 25,0 0,0 0,-1 0,1-25,0 25,0-25,0 25,-1 0,1 0</inkml:trace>
  <inkml:trace contextRef="#ctx0" brushRef="#br0" timeOffset="196008.12">8979 17735,'0'25,"-25"-25,50 0,0 0,-25-25,25 25,0-24,0 24,24-25,-24 0</inkml:trace>
  <inkml:trace contextRef="#ctx0" brushRef="#br0" timeOffset="196960.17">10344 16917,'0'25,"0"-1,0 1,0 0,0 0,24 0,-24-1,0 1,0 0,25 0,-25 24,0-24,25 0,-25 25,0-26,25 1,-25 25,0-25,25-1,-25 1,0 0,24 0,-24 0,0 0,0-1,25 1,-50-50,25 1,-24-1,24 0,0 0,0 0,0 0,0 1,0-1,0 0,24 0,-24 0,25 25,0 0,-25-24,25 24,0 0,-1 24,1-24,-25 25,25-25,0 25,0 0,-1-25,-24 25,25-1,0-24,-25 25,25-25,-25 25,25-25,-1 0,-24-25,25 25,-25-25</inkml:trace>
  <inkml:trace contextRef="#ctx0" brushRef="#br0" timeOffset="197292.17">10071 17289,'-25'0,"25"-25,0 0,25 25,0 0,-1 0,-24-25,25 25,0 0,25 0,-26-24,1 24,0 0,25-25,-26 25,1 0,0-25,25 25,-26-25,1 25,0-25,25 25</inkml:trace>
  <inkml:trace contextRef="#ctx0" brushRef="#br0" timeOffset="198028.16">10765 16942,'0'-25,"0"0,0 50,25-25,-25 25,25-25,0 24,-25 1,24-25,-24 25,25 0,0 0,0-1,-25 26,25-25,-1 24,-24-24,25 0,0 25,-25-26,25 1,-25 25,25-25,-1-1,-24 1,0 0,25-25,-25 25,0-50,-25 25,25-25,-24 25,24-25,-25 1,25-1,-25 0,25 0,-25 0,25-24,-25 24,25 0,0-24,0 24,0 0,0 0,0-24,0 24,0 0,0 0,25 0,-25 1,0-1,25 25,-25-25,25 25,-25-25,25 25,-25-25,24 25,1 0,0 0,0 0,-25 25,0 0,0 0,-25-25,25 25,-25-25,25 24,-25 1,1 0,-1-25,0 25,0-25,25 25,0-1,25 1,0-25,0 25,-1-25,1 25,0-25,0 25,0-25,0 24,-1 1,1-25,0 25,25 0,-26 0,1-1,0-24,0 25,0-25,-1 25,1 0,0-25,0 0,0 25,-1-25</inkml:trace>
  <inkml:trace contextRef="#ctx0" brushRef="#br0" timeOffset="198831.05">11708 16867,'0'-25,"25"1,-1 24,-24-25,25 25,0 0,0 0,0 25,-25-1,24 1,-24 0,0 0,25 0,-25-1,0 1,0 0,25 0,-25 0,0-1,25 1,-25 0,0 0,0 0,0-1,25 1,-50-50,25 1,0-1,-25 0,25 0,0-24,0 24,0 0,0 0,0 0,0 1,0-1,0 0,25 0,-25 0,0 1,25 24,-25-25,24 25,1 0,0 25,0-25,0 24,-1-24,-24 25,25-25,0 25,0 0,-25 0,25-1,-25 1,25-25,-25 25,0 0,24 0,-24-1,0 1,0 0,0 0,0 0,25-25,-25 24,0 1</inkml:trace>
  <inkml:trace contextRef="#ctx0" brushRef="#br0" timeOffset="199228.05">11708 16545,'0'-25,"0"0,0 0,25 1,-1-1,-24 0,25 0,-25 0,25 25,0 25,0 0,-1 0,1 0,0-1,0 1,0 0,-1-25</inkml:trace>
  <inkml:trace contextRef="#ctx0" brushRef="#br0" timeOffset="199927.93">12650 17239,'0'-25,"-24"25,24 25,-25-25,25 25,0 0,0 0,0-1,25 1,-1 0,-24 0,25-25,-25 25,25-1,0 1,-25 0,25 0,-25 0,0 0,0-1,-25-24,0 25,0-25,0 0,1 0,-26 0,25 0,0 0,1 0,-1 0,0 0,0-25</inkml:trace>
  <inkml:trace contextRef="#ctx0" brushRef="#br0" timeOffset="200763.13">12973 17388,'-25'0,"25"25,25-25,-25 25,0-1,0 1,25 0,-25 0,0 0,24 0,-24-1,0 1,0 0,25 0,-25 0,0-1,25-24,-25 25,0 0,0-50,0 0,0 1,-25 24,25-25,0 0,0 0,-25 0,25 1,0-26,0 25,-24 0,24 0,0 1,0-1,0 0,0 0,0 0,24 25,-24-24,25 24,0 0,0 0,0 0,-1 24,-24 1,0 0,0 0,-24-25,-1 25,0-25,0 24,0-24,1 0,-1 25</inkml:trace>
  <inkml:trace contextRef="#ctx0" brushRef="#br0" timeOffset="201419.67">13320 17338,'0'-24,"-25"24,1 0,24 24,0 1,0 0,0 0,0 0,24-1,-24 1,0 0,25-25,-25 25,25-25,-50-25,25 0,-25 25,25-25,0 1,-24 24,24-25,0 0,0 0,0 0,0 1,24 24,-24-25,25 25,0 0,-25-25,25 25,0 25,-1 0,1-1,-25 1,0 0,25-25,-25-25,25 25,-25-25,0 1,0-1,25 0,-25 0,24 0,-24 1,25 24,-25-25,25 25,-25-25,25 25,-25-25,25 25,-1 0,-24 25,0 0,0 0,25-25,-25 24,0 1,0 0,0 0,0 0,25-1,-25 1,25 0</inkml:trace>
  <inkml:trace contextRef="#ctx0" brushRef="#br0" timeOffset="209199.59">11137 3969,'-25'0,"1"0,-1 0,25 25,25-25,-25-25,24 25,1 0,0 0,0-25,0 25,24-25,-24 25,0 0,25-25,-26 25,26-24,-25 24,24-25,-24 25,25-25,-25 25,-1-25,1 25,0 0,0 0,0 0,-25-25</inkml:trace>
  <inkml:trace contextRef="#ctx0" brushRef="#br0" timeOffset="209524.03">11212 4167,'25'0,"-1"0,1 0,0 0,25 0,-26-25,1 25,0 0,25-24,-26 24,26-25,0 25,-26-25,26 0,0 25,-26-25,26 25,-25-24,0 24,-1 0,1 0,0 0,-50 0</inkml:trace>
  <inkml:trace contextRef="#ctx0" brushRef="#br0" timeOffset="211627">13519 2902,'0'0,"0"-25,0 1,0 48,24-24,-24 25,25-25,-25 25,25-25,-25 25,25 0,-25-1,0 1,25 0,-25 0,0 0,24-1,-24 1,0 0,25 25,-25-26,0 26,25-25,-25 0,25 24,-25-24,0 25,25-26,-25 1,0 25,0-25,0-1,0 26,0-25,0 0,0 0,0-1,0 1,0 0,0 0,0 0,0-1,0-48,0-1,-25 0,25 0,0 0,0 1,0-1,0-25,0 25,0 0,0 1,0-1,0 0,25 0,-25 0,24 1,1-1,0 25,0-25,0 25,-1 0,1 0,0 0,0 0,0 25,-1 0,1-25,-25 24,25-24,-25 25,25 0,0 0,-25 0,24-1,-24 1,25-25,-25 25,25-25,0 0,0 0,-25-25,24 25</inkml:trace>
  <inkml:trace contextRef="#ctx0" brushRef="#br0" timeOffset="212007.99">13370 3299,'25'0,"-1"0,1 0,0-25,0 25,0 0,-1 0,1 0,25-25,-25 25,-1-24,26 24,-25 0,0-25,24 25,-24 0,0-25,24 25,-24-25,0 25</inkml:trace>
  <inkml:trace contextRef="#ctx0" brushRef="#br0" timeOffset="213278.78">14412 2753,'0'25,"0"0,24-25,-24 25,25-25,-25 25,25-25,-25 24,0 1,25 0,-25 0,0 0,25-1,-25 1,0 0,24 0,-24 0,25 24,-25-24,0 0,25 24,-25-24,0 25,25-25,-25 24,0-24,25 0,-25 0,0 24,24-24,-24 0,0 0,0-1,25 1,-25 0,0 0,0 0,0 0,0-1,0 1,0-50,0 1,-25 24,25-25,0 0,-24 25,24-25,0 0,-25 0,25 1,0-26,-25 25,25 0,0 1,-25-26,25 25,0 0,0-24,0 24,0 0,0-24,0 24,0 0,0 0,0 0,0 1,25-1,0 0,0 25,-1-25,1 25,0-25,0 25,0 0,-1 25,1-25,0 25,-25 0,0 0,0-1,-25 1,0 0,1 0,-1-25,0 25,0-25,25 24,0 1,25 0,0 0,0 0,-1-25,1 24,0 1,0-25,0 25,-1 0,26-25,-25 25,0-1,24-24,-24 25,0-25,0 25,-1-25,1 25,0-25,0 25,0-25,-1 0,-24 24,25-24</inkml:trace>
  <inkml:trace contextRef="#ctx0" brushRef="#br0" timeOffset="214094.94">15528 2927,'0'-25,"25"25,-1-25,1 25,0-24,0 24,0 24,-1-24,-24 25,25-25,0 25,-25 0,25 0,-25-1,25 1,-25 25,0-25,24-1,-24 26,25-25,-25 0,0 24,25-24,-25 0,0 0,25-1,-25 1,0 0,0 0,25 0,-25-50,0 0,0 0,0 0,0 1,-25-1,25-25,0 25,0 1,0-1,0-25,0 25,0 1,0-1,25 0,-25 0,0 0,24 1,-24-1,25 0,0 25,0 0,0 0,-1 25,1-25,-25 25,25-25,0 24,-25 1,25 0,-1 0,-24 0,25 24,-25-24,25 0,-25 0,0-1,25 26,-25-25,0 0,0-1,25-24,-25 25,0 0,0 0</inkml:trace>
  <inkml:trace contextRef="#ctx0" brushRef="#br0" timeOffset="214535.97">15677 2431,'0'-25,"24"25,-24-25,25 0,0 1,0-1,-25 0,25 25,-25-25,0 0,24 25,-24-24,0-1,25 0,-25 0,25 25,-25 25,25-25,0 25,-1 0,1-1,0 1,0 0,-25 0,25-25,-1 25,-24-1,25 26,0-25,-25 0,25-1,0 1,-25 0,24 0,-24 0,25-1</inkml:trace>
  <inkml:trace contextRef="#ctx0" brushRef="#br0" timeOffset="-214081.77">16718 3299,'0'-25,"-24"25,24 25,0 0,0 0,0-1,0 1,0 0,24 0,-24 0,0-1,0 1,25 0,-25 0,0 0,0-1,25 1,-25 25,0-25,0 0,0-1,0 1,25 0,-25 0,0 0,0-1,0-48</inkml:trace>
  <inkml:trace contextRef="#ctx0" brushRef="#br0" timeOffset="-167132.33">17239 2877,'-25'0,"25"25,-24-25,24 25,24-25,1 0,0 0,0 0,0 0,-1-25,1 25,25 0,-25 0,-1 0,26 0,-25 0,25-25,-26 25,26 0,-25 0,0 0,24-24,-24 24,0 0,0 0,-1 0,1 0</inkml:trace>
  <inkml:trace contextRef="#ctx0" brushRef="#br0" timeOffset="-166016.47">18628 2332,'0'0,"0"24,0 1,0 0,0 0,0 0,0-1,25-24,-25 25,0 0,0 0,25 0,-25-1,0 1,0 0,0 0,25 0,-25 0,0-1,0 1,0 0,25 0,-25 0,0-1,0 1,0 0,0 0,0 0,0-1,0 1,0 0,0 0,0 0,0-1,0 1,0 0,0-50,-25 0,25 1,0-1,0 0,0 0,0 0,0 1,0-1,0 0,0 0,25 25,-25-25,0 1,24 24,-24-25,25 0,0 25,0 0,0 0,-1 25,1 0,0-1,-25 1,25-25,-25 25,0 0,25-25,-25 25,24-1,-24 1,25-25,-25 25,25 0,0 0,0-25,-1 0,1 0</inkml:trace>
  <inkml:trace contextRef="#ctx0" brushRef="#br0" timeOffset="-165691.35">18405 2654,'25'0,"-25"25,25-25,-1 0,1 0,25 0,-25 0,0 0,24 0,-24 0,25 0,-26 0,26-25,-25 25,0 0,24 0,-24 0,0 0,0 0,-1 0,-24-25</inkml:trace>
  <inkml:trace contextRef="#ctx0" brushRef="#br0" timeOffset="-164764.36">19372 2431,'0'-25,"-24"25,24 25,0 0,24-1,-24 1,0 0,0 0,0 0,0-1,0 1,0 0,0 0,0 0,0 0,0-1,0 1,0 0,0 0,0 0,0 24,0-24,0 0,0 0,0-1,0 1,0 0,0 0,0 0,0-1,0 1,0 0,0 0,0 0,25-25,-25-25,-25 0,1 0,24 0,0 1,-25-1,25 0,-25 0,25 0,0 1,0-1,0 0,0 0,0 0,0 1,0-1,0 0,0 0,0 0,25 25,-25-24,0-1,25 25,-25-25,24 0,-24 0,25 25,-25-25,25 25,-25-24,25 24,0-25,-1 25,1 0,0 25,-25-1,0 1,0 0,0 0,-25-25,25 25,-25 0,1-1,-1-24,0 25,25 0,-25-25,25 25,25 0,0-25,-25 24,25-24,-1 0,1 25,0-25,0 25,0-25,0 25,-1-25,1 25,0-25,25 24,-26-24,1 25,0-25,25 25,-26-25,1 25,0-25,0 25,0-25,-1 24</inkml:trace>
  <inkml:trace contextRef="#ctx0" brushRef="#br0" timeOffset="-164028.54">20216 2431,'0'0,"0"-25,25 0,-1 25,1 0,0 0,0 0,-25 25,25-25,-25 25,24-25,-24 25,25-1,-25 1,25 0,-25 0,0 0,0-1,0 26,0-25,0 0,0 0,-25-1,25 26,0-25,-25 0,25-1,0 1,0 0,-24-25,24 25,0-50,0 0,0 0,0 1,0-1,0 0,0 0,24 0,-24 1,0-1,25 0,-25 0,25-25,-25 26,25-1,-25 0,25 0,-25 0,24 1,-24-1,25 0,0 0,0 25,0 0,-1 0,-24 25,25-25,0 25,-25 0,25-1,0 1,-25 0,25 0,-25 0,24 24,-24-24,0 0,0 25,0-26,0 26,0-25,0 0,0-1,0 26,0-25,0 0,0-1,0 1,0 0,0 0</inkml:trace>
  <inkml:trace contextRef="#ctx0" brushRef="#br0" timeOffset="-163631.37">20365 1885,'0'0,"0"-25,0 1,0-1,0 0,0 0,24 0,-24-24,0 24,25-25,-25 1,25-1,0 25,-25-24,25 24,-25 0,24 0,-24 0,25 1,-25-1,0 50,25-25,-25 24,25 1,-25 0,0 0,25 24,-25-24,24 0,1 0,-25 24,25-24,0 25,-25-25,25 0,0 24,-25-24,24 0,1 0</inkml:trace>
  <inkml:trace contextRef="#ctx0" brushRef="#br0" timeOffset="-163128.06">21208 2828,'25'-25,"-25"0,-25 25,0 0,0 0,1 25,-1-25,25 25,0 0,0-1,0 1,0 0,25 0,-25 0,0-1,24 1,-24 0,25 0,-25 0,0-1,0 1,0 0,-25 0,1-25,-1 0,0-25,0 25,0 0,1 0,-1-25</inkml:trace>
  <inkml:trace contextRef="#ctx0" brushRef="#br0" timeOffset="-162620.38">21456 2853,'0'24,"0"1,0 0,0 0,0 0,0-1,0 26,0-25,0 0,0 24,0-24,0 0,0 24,25-24,-25 0,0 25,0-26,0 1,25-25,-25 25,0 0,24 0,-24-50,0 0,0 0,0 0,0-24,0 24,0 0,0-24,0 24,0-25,-24 25,24-24,0 24,0-25,0 26,0-1,0 0,0 0,0 0,24 25,-24-24,25 24,-25-25,25 25,0 0,0 0,-1 25,1-25,0 24,-25 1,0 0,0 0,-25-25,25 25,-25-25,1 24,-1-24,0 25,0-25,0 25,1-25</inkml:trace>
  <inkml:trace contextRef="#ctx0" brushRef="#br0" timeOffset="-161847.39">21952 2877,'0'0,"-25"0,1 0,-1 0,0 0,25 25,-25-25,25 25,-25-25,25 25,0 0,0-1,0 1,0 0,0 0,0 0,0-50,25 0,-25 0,0 0,25 1,-25-1,25 25,-25-25,25 0,-1 0,1 25,0 0,0 0,0 0,-25 25,24-25,-24 25,25-25,-25 25,25-25,-25 25,0-1,0 1,0-50,-25 25,25-24,0-1,0 0,0 0,25 25,-25-25,25 25,-25-24,25 24,-1-25,1 25,0 0,0 0,0 0,-25 25,0-1,0 1,0 0,0 0,0 0,0-1,0 1,24-25,-24 25,0 0,25-25,-25 25,25-25</inkml:trace>
  <inkml:trace contextRef="#ctx0" brushRef="#br0" timeOffset="-159796.6">13841 4192,'25'0,"0"0,-1 0,1 0,0 0,0-25,0 25,-1 0,26 0,-25 0,24-25,1 25,0 0,-1-24,1 24,0-25,24 25,-24 0,24-25,-24 25,24 0,0-25,-24 25,24 0,1-25,-1 25,1-24,-1 24,0 0,26-25,-26 25,25-25,-24 25,24-25,0 25,-24-25,24 25,0-24,0-1,0 0,26 25,-26-25,0 0,0 1,25 24,-25-25,1 0,-1 25,0-25,0 25,0-25,1 25,-1-25,0 25,0-24,1 24,-1-25,0 25,0-25,25 25,-25 0,26-25,-26 25,0-25,25 25,-25-24,0-1,-24 25,-1-25,1 25,-1-25,0 25,-24-25,-25 25,25-24,-26 24,26 0,-25 0,-25-25,25 25,-1 0,1 0,-25-25,25 25,0 0,0 0</inkml:trace>
  <inkml:trace contextRef="#ctx0" brushRef="#br0" timeOffset="-150445.53">16123 4341,'0'-25,"0"0,0 0,25 25,-25-24,0 48,0 1,-25 0,25 0,0 0,0-1,0 1,0 0,-25 0,25 0,0-1,0 1,0 0,0 0,0 0,0 24,0-24,0 0,0 0,0-1,0 1,0 25,0-25,0 0,0-1,0 26,0-25,0 0,0-1,0 1,25 0,-25 0,25 0,0-1,-1-24,1 25,0-25,0 25,0-25,-1 0,1 0,-25-25,25 25,0 0</inkml:trace>
  <inkml:trace contextRef="#ctx0" brushRef="#br0" timeOffset="-149693.75">15429 4539,'0'0,"24"0,1 0,0 0,0 0,0 0,-1 0,1 0,0 0,25-25,-26 25,26 0,0 0,-1-24,1 24,-1-25,1 25,0 0,-1-25,1 25,-25-25,24 25,1 0,-1-25,-24 25,25 0,-25-24,0 24,-1 0,1-25,0 25,0 0,0 0,-25-25,24 25,1-25</inkml:trace>
  <inkml:trace contextRef="#ctx0" brushRef="#br0" timeOffset="-149002.54">16917 5308,'0'-25,"-25"25,25-24,-25 24,0 0,1 0,-1 0,0 0,25 24,-25-24,25 25,0 0,0 0,0 0,25-25,-25 24,25-24,0 25,-1 0,1 0,0-25,0 25,0-25,-25 24,24-24,1 0,-25 25,0 0,-25 0,1-25,-1 0,0 0,0 0,0 0,1 0,-1 0,0 0</inkml:trace>
  <inkml:trace contextRef="#ctx0" brushRef="#br0" timeOffset="-148693.42">17264 5308,'0'-25,"0"50,0 0,0 0,0 0,0-1,25 1,-25 0,0 0,0 0,0-1,0 1,25 25,-25-25,0-1,0 1,24-25,-24 25,0 0,0 0,25-1,-25 1</inkml:trace>
  <inkml:trace contextRef="#ctx0" brushRef="#br0" timeOffset="-148426.57">17289 5358,'0'0,"0"-25,25 0,-1 0,1 25,0 0,0 0,0 0,-1 0,1 0,-25 25,25-25,-25 25,0 0,-25-25,25 25,-25-25,1 24,-1-24,0 25,0-25,0 25,1-25,24 25,-25-25,0 0</inkml:trace>
  <inkml:trace contextRef="#ctx0" brushRef="#br0" timeOffset="-147733.69">17611 5259,'0'-25,"0"50,-24-1,24 1,0 0,0 0,0 0,0-1,0 1,0 0,0 0,0 0,24-25,-24-25,0 0,0 0,25 25,-25-25,0 1,0-1,25 25,-25-25,25 0,0 0,-1 25,-24 25,25-25,0 25,-25 0,25-25,-25 25,25-25,-25 24,0 1,0 0,0-50,0 0,0 1,0-1,0 0,0 0,24 0,-24 1,25 24,0-25,0 0,0 25,-1 0,1 0,0 0,0 0,0 0,-25 25,24-25,-24 25,0-1,0 1,0 0,25-25,-25 25,0 0,25-1,0 1,0-25,-1 25</inkml:trace>
  <inkml:trace contextRef="#ctx0" brushRef="#br0" timeOffset="-147589.51">18579 5283,'0'0,"0"-24,0-1,0 0,25 25,-25-25,24 25</inkml:trace>
  <inkml:trace contextRef="#ctx0" brushRef="#br0" timeOffset="-145792.58">10988 9327,'-24'0,"24"24,-25-24,25 25,0 0,0 0,0 0,25-1,-1 1,-24 0,25-25,-25 25,25 0,0-1,-25 1,25 0,-25 0,24 0,-24-1,0 1,0 0,0 0,0 0,0-1,0 1,0 0,0 0,25-25,0 25,0-25,0 24,0-24,-25 25,0 0,24-25,-24 25,25 0,-25 0,0-1,0 1,0 0,0 0,0 0,0-1,25 1,-25 0,0 0,0 0,25-1,-25 1,0 0,25 0,-25 0,0-1,24 1,-24 0,25 0,-25 0,25-1,-25 1,25 0,-25 0,25 0,-25-1,0 1,0 0,0 0,0 0,0-1,0 1,24-25,-24 25,0 0,0 0,-24-25,24 24,-25-24,0-24,0-1,0 25,25-25,25 25,-25 25,25-25,0 0,0 0,-1 0,1 0,0 0,0 0,0 0,-1-25,1 0</inkml:trace>
  <inkml:trace contextRef="#ctx0" brushRef="#br0" timeOffset="-145044.51">11261 8905,'25'0,"0"-25,0 25,0 0,-1 0,1 0,0 0,0-25,0 25,-1 0,26 0,-25-25,0 25,-1 0,1 0,0 0,0-24,0 24</inkml:trace>
  <inkml:trace contextRef="#ctx0" brushRef="#br0" timeOffset="-144731.42">11534 8855,'0'25,"-25"-25,1 25,-1-25,25 25,0-1,-25-24,25 25,0 0,0 0,0 0,0 0,0-1,0 1,0 0,0 0,25-25,-25 25,25-25,-25 24,24-24,1 25,0-25,0 0,0 0,-1 0</inkml:trace>
  <inkml:trace contextRef="#ctx0" brushRef="#br0" timeOffset="-143823.57">12080 9079,'-25'0,"0"0,0 0,1 24,-1-24,25 25,-25-25,25 25,0 0,25-25,-25 25,25-25,-25 24,24-24,1 0,-25 25,25-25,0 25,0 0,-1-25,1 25,0-1,-25 1,-25-25,25 25,-25-25,1 0,-1 0,0 0,0 0,0 0,1 0,24-25,-25 25</inkml:trace>
  <inkml:trace contextRef="#ctx0" brushRef="#br0" timeOffset="-143252.62">12278 9103,'0'-24,"0"48,0 1,0 0,0 0,0 0,0-1,25 1,-25 0,0 0,25 0,-25-1,0 1,25 0,-25 0,0 0,0-1,25-24,-25 25,0-50,-25 25,25-24,0-1,-25 0,25 0,0 0,-25 1,25-1,-25 0,25 0,0 0,0 1,0-1,0 0,0 0,0 0,25 25,0 0,0-24,0 24,-1 0,1 0,0 0,-25 24,25-24,0 0,-25 25,-25 0,0-25,0 25,0 0,1-25,-1 0,0 0,0 24,0-24</inkml:trace>
  <inkml:trace contextRef="#ctx0" brushRef="#br0" timeOffset="-142611.62">12601 9054,'0'0,"0"25,-25-25,25 24,0 1,0 0,0 0,0 0,25-25,0-25,-25 0,0 0,0 0,24 25,-24-24,25 48,0 1,-25 0,0 0,25-25,-25 25,0-50,0 0,0 0,0 0,0 1,25-1,-25 0,24 25,1 0,0 0,0 25,-25 0,25-1,-25 1,24-25,-24 25,25-25</inkml:trace>
  <inkml:trace contextRef="#ctx0" brushRef="#br0" timeOffset="-142460.81">13072 9079,'0'-25</inkml:trace>
  <inkml:trace contextRef="#ctx0" brushRef="#br0" timeOffset="-140221.81">620 6970,'0'-25,"0"50,25 0,-25 0,25-25,-25 25,0-1,25 1,-25 0,24 0,-24 0,25-1,-25 1,25 0,-25 0,0 24,25-24,-25 0,0 0,0 0,25-1,-25 1,0 0,0 0,0 0,24-25,-24 24,0-48,-24-1,24 0,-25 0,25 0,0 1,-25-1,25 0,-25-25,25 26,-25-1,25-25,-24 25,24 1,-25-26,25 25,-25 0,25 1,0-1,-25 0,25 0,0 0,0 1,0-1,0 0,0 0,25 25,-25-25,25 25,0-25,-1 25,-24-24,25 24,0 0,-25-25,25 25,0-25,-1 25,-24-25,25 25,0 0,-25 25,25-25,-25 25,25 0,-1-1,-24 1,25 0,-25 0,0 0,25 0,-25-1,25 1,-25 0,0 0,25 0,-25-1,0 1,0 0,0 0</inkml:trace>
  <inkml:trace contextRef="#ctx0" brushRef="#br0" timeOffset="-139578.01">1687 7020,'-25'0,"0"0,25 25,-25-25,50 0,0 0,0 0,-25-25,25 25,-1 0,1 0,0-25,0 25,24 0,-24-25,0 25,0 0,0-25,-1 25,26 0,-25-24,0 24,-1 0,1 0,0-25,0 25</inkml:trace>
  <inkml:trace contextRef="#ctx0" brushRef="#br0" timeOffset="-139262.66">1736 7218,'25'0,"0"0,0 0,0 0,-1 0,1-25,0 25,0 0,0 0,-1-24,1 24,0 0,0-25,0 25,-1 0,1 0,0-25,0 25,0 0,-1-25</inkml:trace>
  <inkml:trace contextRef="#ctx0" brushRef="#br0" timeOffset="-137862.69">2927 6276,'0'-25,"0"50,0-1,0 1,25 0,-25 0,0 0,25-1,-25 1,24 0,-24 0,25 0,-25-1,25 1,-25 0,25 0,-25 0,25-1,-1 1,-24 0,25 0,-25 0,25-25,-25 24</inkml:trace>
  <inkml:trace contextRef="#ctx0" brushRef="#br0" timeOffset="-137350.22">2803 7193,'25'0,"0"0,-1 0,1-24,0 24,25-25,-26 25,26-25,0 0,-1 0,1 25,24-24,-24-1,24 0,1 0,-26 0,26 1,-1-1,-24 0,24 0,-24 25,-1-25,1 25,0-25,-1 25,-24 0,0-24,0 24,-1 0</inkml:trace>
  <inkml:trace contextRef="#ctx0" brushRef="#br0" timeOffset="-136425.72">3175 7565,'0'0,"25"0,0 0,-25-24,24 24,1 0,0-25,0 25,0 0,-1-25,1 25,0 0,0-25,0 25,-1 0,1-25,25 25,-25-24,-1 24,1-25,25 25,-25 0,0-25,-1 25,1 0,0 0,-25-25,25 25,0 0</inkml:trace>
  <inkml:trace contextRef="#ctx0" brushRef="#br0" timeOffset="-135653.72">3671 7441,'-25'25,"0"-25,25 25,-24 0,-1 0,25-1,-25-24,25 25,0 0,0 0,0 0,0-1,0 1,0 0,0 0,0 0,0-1,0 1,0 0,0 0,25 0,-25-1,0 1,25 0,-25 0,24-25,-24 25,25-25,0 25,0-25,0 0,0 0,-1 0,1 0,0 0,0 0,0-25,-1 25,1 0,0-25,0 25,0-25,-1 25</inkml:trace>
  <inkml:trace contextRef="#ctx0" brushRef="#br0" timeOffset="-135033.72">4142 7789,'-24'0,"-1"0,0 0,25 24,0 1,0 0,0 0,25-25,-25 25,25-25,-25 24,24-24,1 0,-25 25,25-25,0 25,0-25,-1 25,1-25,-25 25,0 0,0-1,0 1,-25-25,25 25,-24-25,-1 0,0 25,0-25,0 0,1 0,-1 25,0-25,0 0,0 0,1 0</inkml:trace>
  <inkml:trace contextRef="#ctx0" brushRef="#br0" timeOffset="-134034.72">4490 7838,'0'25,"0"0,24-25,-24 25,0-1,0 1,25 0,-25 0,0 0,0 0,25-25,-25 24,0 1,25-25,-25 25,0 0,25-25,-25 25,0-1,24 1,-24 0,0 0,25 0,-25-50,-25 0,25 0,0 0,-24 25,24-24,0-1,-25 0,25 0,0 0,-25 1,25-1,0 0,0 0,0 0,0 0,0 1,0-1,0 0,0 0,0 0,0 1,25 24,-25-25,25 25,-1 0,1 0,0 0,-25 25,0-1,0 1,-25 0,25 0,-25-25,25 25,-24-25,-1 24,0-24,25 25,-25-25,0 25</inkml:trace>
  <inkml:trace contextRef="#ctx0" brushRef="#br0" timeOffset="-133281.75">4812 7789,'0'-25,"0"50,0-1,0 1,0 0,0 0,0 0,25-1,-25 1,25-25,-25-25,0 1,0-1,0 0,0 0,0 0,0 1,25 24,-25-25,24 25,1 0,0 0,0 0,-25 25,25-25,-1 24,1 1,-25 0,0 0,0-50,0 0,-25 25,25-25,0 1,-24 24,24-25,0 0,24 0,1 0,0 25,0 0,0 0,-1 0,-24 25,25-25,0 0,-25 25,25-25,0 25,-25 0,24-25,1 24,0-24,-25 25,25-25,0 0,-1 25,1-25,0 0,0 0,0 0,-1 0</inkml:trace>
  <inkml:trace contextRef="#ctx0" brushRef="#br0" timeOffset="-70247.48">11857 6375,'-25'0,"0"0,25 25,25-1,0-24,-1 0,1 0,0-24,0 24,24 0,-24-25,0 25,0 0,0-25,-1 25,1 0,0 0,0 0,0 0,0 0</inkml:trace>
  <inkml:trace contextRef="#ctx0" brushRef="#br0" timeOffset="-70058.78">11981 6548,'0'0,"-25"50,50-50,-1 0,1 0,0 0,0-25,0 25,-1 0,1-25,0 25,0 0,0-24,0 24,-1 0</inkml:trace>
  <inkml:trace contextRef="#ctx0" brushRef="#br0" timeOffset="-69078.49">13097 6003,'0'25,"25"-1,-25 1,0 0,0 0,0 0,0-1,0 26,24-25,-24 0,0 24,0-24,0 25,0-26,0 26,25-25,-25 0,0 24,0-24,0 0,0 0,0-1,25 1,-25 0,0-50,0 0,0 1,-25-1,25 0,-25-25,1 26,24-1,-25-25,0 1,25 24,-25-25,0 25,1-24,24-1,-25 25,25 1,-25-26,25 25,-25 25,25-25,0 1,0-1,0 0,0 0,25 0,0 25,-25-24,25 24,-1 0,-24-25,25 25,0-25,0 0,0 25,-25-25,24 0,-24 1,25 24,-25-25,0 0,25 50,0 0,0-25,-25 24,0 1,25-25,-25 25,24 0,-24 0,25 0,-25-1,0 1,25 0,-25 0,0 0,25 24,-25-24,0 0,0 0,25-1</inkml:trace>
  <inkml:trace contextRef="#ctx0" brushRef="#br0" timeOffset="-68431.51">13717 6772,'0'-25,"0"0,-25 25,25-25,-25 25,1 0,-1 25,0-25,25 25,-25-25,0 25,1-1,24 1,-25-25,25 25,0 0,25 0,-1 0,1-1,0-24,0 25,0-25,-1 0,-24 25,25-25,0 0,-25 25,25 0,-25-1,-25-24,0 0,0 25,1-25,-1 0,0 0,0 25,0-25,1 0,-1 0,0 0,0 0</inkml:trace>
  <inkml:trace contextRef="#ctx0" brushRef="#br0" timeOffset="-68138.33">13940 6821,'0'25,"25"-25,-25 25,0 0,0 0,25-25,-25 24,0 1,0 0,25 25,-25-26,0 1,0 0,0 0,0 0,0-1,24 1,-24 0,0 0,25 0</inkml:trace>
  <inkml:trace contextRef="#ctx0" brushRef="#br0" timeOffset="-67850.51">13965 6945,'0'0,"0"-24,0-1,0 0,0 0,0 0,25 25,0-25,-1 25,1 0,-25-24,25 24,0 0,-25 24,25-24,-25 25,0 0,-25 0,0 0,0 0,25-1,-25-24,1 25,24 0,-25-25</inkml:trace>
  <inkml:trace contextRef="#ctx0" brushRef="#br0" timeOffset="-67134.52">14287 6821,'0'-25,"0"50,0 0,0 0,0 0,-24-25,24 25,0-1,0 1,0 0,0 0,0 0,0-1,0 1,24-25,-24-25,0 1,0-1,0 0,0 0,0 0,0 1,25-1,0 25,0 25,0-25,-25 24,25-24,-25 25,0 0,24-25,-24 25,-24-50,24 0,0 0,0 1,0-1,0 0,24 0,1 0,0 0,0 1,0 24,-1 0,1 0,0 24,-25 1,25-25,-25 25,0 0,25-25,-25 25,0 0,0-1,24 1,-24 0,0 0,0 0,25-25,-25 24,25-24</inkml:trace>
  <inkml:trace contextRef="#ctx0" brushRef="#br0" timeOffset="-65863.53">15205 5953,'0'-25,"0"50,-25-25,1 0,-1 0,0 0,0 25,0-25,1 0,-1 0,0 0,0 0,0 25,1-25,24 25,24-25,-24 24,25 1,-25 0,0 0,0 0,0-1,25 1,-25 0,0 25,0-26,0 1,0 25,0-1,0-24,25 25,-25-25,0 24,0 1,25-25,-25-1,0 26,0-25,0 0,24 24,-24-24,0 0,0 0,0 0,0-1,0 1,25 0,-25 0,0 0,0-1,0 1,25-25,-25-25,25 25,0 0,-1 0,1 0,0 0,0-24,0 24,-1 0,1-25,25 25,-25 0,24 0,-24-25,0 25,25 0,-26-25,1 25,25 0,-25-25,-1 25,1 0,0 0,-25-24,25 24,0 0</inkml:trace>
  <inkml:trace contextRef="#ctx0" brushRef="#br0" timeOffset="-64602.05">15478 6028,'0'-25,"0"50,25-25,-25 24,25 1,-25 0,0 0,0 0,25-1,-25 1,0 0,0 0,0 24,0-24,24 0,-24 25,0-26,0 26,0-25,0 0,0-1,0 1,0 0,0 0,0 0,0-1,0-48,0-1,0 0,0 0,0 0,0 1,0-1,0 0,0 0,0 0,25 25,-25-24,25 24,0 0,0 0,-25 24,24-24,-24 25,25 0,-25 0,25 0,0-1,0 1,-1 0,1-25,-25 25,25-25,0-25</inkml:trace>
  <inkml:trace contextRef="#ctx0" brushRef="#br0" timeOffset="-64130.55">15329 6325,'25'0,"0"-25,0 25,0 0,-25-24,24 24,1-25,0 25,0 0,0-25,-1 25,1-25,0 25,0-25,0 25,-1-24,1 24,0 0</inkml:trace>
  <inkml:trace contextRef="#ctx0" brushRef="#br0" timeOffset="-63338.56">16098 6077,'0'25,"25"-25,-25 25,25 0,-25-1,0 1,25 0,-25 0,0 0,0-1,24 1,-24 25,0-25,0-1,25 26,-25-25,0 0,0 24,25-24,-25 0,0 0,25-25,-25 24,0 1,25-25,-25 25,0-50,0 0,-25 1,25-1,-25 0,25 0,0 0,0 1,0-1,0 0,0 0,-25 0,25 1,0-1,0 0,0 0,0 0,0 1,0-1,0 0,0 0,25 25,-25-25,0 1,25 24,0 0,-1 0,1 0,0 0,0 0,-25 24,25-24,-25 25,0 0,0 0,-25 0,0-25,25 24,-25-24,25 25,0 0,0 0,0 0,25-25,-25 24,25-24,0 0,-25 25,25-25,-1 25,26-25,-25 0,0 25,-1-25,1 25,25-25,-25 0,-1 24,1-24,0 0,0 25,-50-25</inkml:trace>
  <inkml:trace contextRef="#ctx0" brushRef="#br0" timeOffset="-62471.75">17239 6226,'0'-25,"0"0,0 1,25 24,0 0,0 0,-1 24,1 1,-25 0,0 0,25 0,-25-1,0 1,0 0,25 0,-25 0,0-1,0 1,0 0,0 0,0 0,0-50,0 0,-25 0,25 0,0 1,0-1,0 0,0 0,0 0,0 1,0-1,0 0,0 0,0 0,25 1,-25-1,25 0,-1 25,-24-25,25 25,0 25,0-25,-25 25,25-25,-25 25,25-1,-1 1,-24 0,25 0,-25 0,25-1,-25 1,25 0,-25 0,25 0,-25-1,0 1,0 0,0 0,24-25,-24 25</inkml:trace>
  <inkml:trace contextRef="#ctx0" brushRef="#br0" timeOffset="-62006.58">17338 5904,'0'0,"0"-25,0 0,25 25,-25-25,25 0,-25 0,25 1,-25-1,25 25,-25-25,24 25,-24 25,25-25,-25 25,25-1,-25 1,25-25,-25 25,25 0,-25 0,25-25,-25 25,24-1</inkml:trace>
  <inkml:trace contextRef="#ctx0" brushRef="#br0" timeOffset="-61603.76">18083 6350,'0'-25,"0"50,0 0,0 0,0-1,0 1,0 0,0 0,0 0,0-1,0 1,24-25,-24 25,0 0,25 0,-25-1,25 1</inkml:trace>
  <inkml:trace contextRef="#ctx0" brushRef="#br0" timeOffset="-60617.78">18678 6300,'0'-24,"25"24,0 0,-1-25,1 25,0 0,0-25,0 25,24 0,-24-25,0 25,24 0,-24-25,25 25,-25 0,24 0,-24 0,0-24,0 24,-1 0,1 0,0 0</inkml:trace>
  <inkml:trace contextRef="#ctx0" brushRef="#br0" timeOffset="-60048.67">19695 5606,'0'0,"0"25,0-1,25 1,-25 0,25 0,-25 24,24-24,-24 0,0 0,25 0,-25 0,0 24,0-24,25 0,-25 0,0 24,0-24,25 0,-25 0,0-1,0 1,0 0,0-50,0 0,0 1,0-1,25 0,-25 0,0 0,0 1,0-1,0 0,24 25,-24-25,25 25,0 0,-25 25,25-25,-25 25,25-25,-25 25,24-25,-24 24,25-24,-25 25,25-25,-25 25,25-25,0 25,-1-25,1 0,0 0,0 0,-25-25,25 25</inkml:trace>
  <inkml:trace contextRef="#ctx0" brushRef="#br0" timeOffset="-59780.6">19596 5879,'25'0,"-1"0,1 0,0-25,0 25,0 0,-1 0,26-25,-25 25</inkml:trace>
  <inkml:trace contextRef="#ctx0" brushRef="#br0" timeOffset="-59100.82">20241 5457,'0'0,"0"25,0 0,24-1,-24 1,0 0,25 0,-25 0,0-1,25 1,-25 0,0 0,25 24,-25-24,0 0,0 0,0 0,0 24,25-24,-25 0,0 0,0 0,0-1,0 1,0 0,0-50,0 0,-25 1,25-1,0 0,0 0,0 0,-25 1,25-1,0 0,0 0,0 0,0 0,0 1,0-1,0 0,0 0,0 0,25 25,0 0,-1 0,1 25,-25 0,0 0,0 0,0-1,-25-24,25 25,-24-25,24 25,0 0,0 0,24-25,-24 25,25-25,0 24,0-24,0 0,-25 25,24-25,1 0,0 0,25 25,-26-25,1 0</inkml:trace>
  <inkml:trace contextRef="#ctx0" brushRef="#br0" timeOffset="-58449.62">20910 5432,'25'0,"-25"25,25-25,-25 25,25-25,-25 25,25-1,-1 1,-24 0,0 25,25-26,-25 1,0 0,0 0,0 0,0-1,0 1,0 0,0 0,0-50,-25 25,25-25,0 0,0 1,0-1,0 0,0 0,0 0,0 1,0-1,0 0,0 0,25 0,-25 1,25-1,-25 0,0 0,25 25,-25-25,25 25,-1 0,1 0,0 0,-25 25,25-25,-25 25,0 0,25-25,-25 25,24-1,-24 1,0 25,25-25,-25-1,0 1,0 0,25 0,-25 24,0-24,0 0,0 0,0 0,0 0,0-1,0 1,0 0</inkml:trace>
  <inkml:trace contextRef="#ctx0" brushRef="#br0" timeOffset="-58033.38">20935 5110,'0'-25,"0"0,0 0,0 1,25 24,-25-25,25 0,-25 0,25 0,-25 1,0-1,24 0,-24 0,25 0,-25 0,0 1,25-1,-25 0,0 0,25 25,-25 25,25-25,-25 25,24-25,-24 25,25-25,0 24,0 1,-25 0,25 0,-1 0</inkml:trace>
  <inkml:trace contextRef="#ctx0" brushRef="#br0" timeOffset="-57445.56">21431 6300,'0'-24,"25"24,-25-25,25 25,-25-25,0 0,25 0,-1 1,-24-1,0 0,25 0,-25 0,0 1,0-1,-25 25,25-25,-24 25,-1 0,0 0,0 0,25 25,25-25,-25 25,25-25,0 24,-1-24,1 25,0-25,0 25,0-25,-25 25,24-25,1 25,0-1,-25 1,-25-25,0 0,1 0,-1 0,0 0</inkml:trace>
  <inkml:trace contextRef="#ctx0" brushRef="#br0" timeOffset="-57161.63">21828 6003,'0'0,"-25"0,25 25,0-1,0 1,25 0,-25 0,0 0,0-1,0 1,25 0,-25 0,0 0,25-1,-25 1,0 0,0 0,0 0,25-25,-25 24,0 1</inkml:trace>
  <inkml:trace contextRef="#ctx0" brushRef="#br0" timeOffset="-56900.82">21853 5978,'0'-25,"25"25,-25-25,25 25,-1 0,1 25,0-25,-25 25,25 0,-25 0,0-1,-25 1,25 0,-25-25,25 25,-25-25,25 25,-24-25,-1 0</inkml:trace>
  <inkml:trace contextRef="#ctx0" brushRef="#br0" timeOffset="-56289.64">22275 6003,'0'-25,"-25"25,0 0,25-25,-25 25,0 0,1 25,-1-25,25 25,0 0,-25-25,25 24,0 1,-25-25,25 25,0 0,25-25,0 0,-25-25,25 25,-1 0,-24-25,25 25,-25-25,25 1,0 24,-25-25,25 25,-25 25,0-1,0 1,0 0,0 0,0-50,24 25,-24-25,25 0,0 25,-25-24,25-1,0 25,-25-25,24 25,1 0,-25 25,0 0,25-25,-25 24,0 1,25-25,0 0</inkml:trace>
  <inkml:trace contextRef="#ctx0" brushRef="#br0" timeOffset="-55580.65">22126 5035,'25'0,"-1"0,1 0,-25-24,25 24,0 0,0 0,-1 0,1 0,0 0,0 0,0-25,-1 25,1 0,0 0,0 0,0 0,-1-25,1 25,0 0,0 0,0 0,-1 0,-24 25,25-25,-25 25,25-1,-25 1,0 0,25 0,0 0,-25-1,25 26,-25-25,24 24,1 1,-25 0,25 24,-25-24,25 24,-25-24,25 24,-25 0,24 1,1-1,-25-24,25 24,0 1,0-1,-1-24,1-1,0 1,0 0,-25-1,25 1,-1-25,-24 24,25-24,-25 0,0 0,0-1,0 1,-25-25,25 25,-24-25,-1 0,0 25,-25-25,26 0,-26 25,0-25,1 0,-26 0,26 0,-1 0</inkml:trace>
  <inkml:trace contextRef="#ctx0" brushRef="#br0" timeOffset="-45877.97">695 8062,'0'24,"24"-24,-24-24,0-1,0 0,0 0,0 0,0 0,0 1,0-1,0 0,0 0,0 0,0 1,0-1,-24 0,24 0,-25 25,0 25,0-25,25 25,25-25,0 0,0 0,-1 0,1-25,0 25,0 0,0 0,-1 0,1 0,0 0,-25 25,0 0,0-1,0 1,0 0,-25-25,25 25,-25-25,25 25,-24-25,24 24,-25-24,25 25,-25-25,25 25,-25-25,0 0</inkml:trace>
  <inkml:trace contextRef="#ctx0" brushRef="#br0" timeOffset="-45149.78">1017 7789,'0'24,"25"1,-25 0,25-25,-25 25,24 0,-24-1,25 1,-25 0,25 0,-25 0,25 0,-25-1,0 1,25-25,-25 25,0 0,24-25,-24 25,0-1,0 1,25-25,-50-25,1 25,24-24,-25-1,0 25,25-25,-25 25,25-25,-25 0,1 1,-1-1,25 0,-25 0,25 0,-25 0,25 1,0-1,25 0,-25 0,25 0,0 1,-1-1,1 25,0-25,0 25,0 0,-1 25,-24 0,25-25,-25 24,-25 1,25 0,-24-25,24 25,-25 0,0-25,25 24,-25-24,25 25,-25-25</inkml:trace>
  <inkml:trace contextRef="#ctx0" brushRef="#br0" timeOffset="-44477.78">1414 7987,'25'0,"-1"0,1-25,-25 0,-25 1,1 24,-1 0,0 0,0-25,25 0,0 0,0 0,25 25,-25-24,25 24,0-25,-1 25,1 0,0 25,-25-1,25-24,-25 25,0 0,-25 0,0-25,25-25,0 0,0 0,25 25,-25-24</inkml:trace>
  <inkml:trace contextRef="#ctx0" brushRef="#br0" timeOffset="-43741.01">1488 7764,'0'-25,"-25"25,1 0,24 25,-25-25,25 25,-25-25,25 24,0 1,0 0,0 0,0 0,25-25,0 0,-25-25,24 25,-24-25,25 0,-25 0,25 25,-25-24,0-1,25 0,0 25,-1 0,-24 25,25-25,-25 25,25-25,-25 24,25 1,-25 0,0 0,-25-25,25-25,-25 25,25-25,0 0,0 1,0-1,0 0,25 0,-25 0,25 25,-25-24,25 24,0 0,-1 0,1 0,-25 24,25-24,-25 25,25-25,-25 25,0 0,25-25,-25 25,24-1,-24 1,25 0,-25 0,25 0,0-25,-25 24,25-24,-25-24</inkml:trace>
  <inkml:trace contextRef="#ctx0" brushRef="#br0" timeOffset="-42672.82">645 8905,'-25'0,"25"25,-25-25,1 24,-1 1,0 0,0 0,0 0,25 24,-25-24,1 0,24 0,-25 0,25 24,-25-24,25 0,0 0,0 24,0-24,0 0,0 0,0-1,25 1,-25 25,0-25,25-1,-1 1,-24 0,25 0,0-25,0 25,0-1,0-24,-1 0,1 0,0 0,0 0,0 0,24-24,-24 24,0-25,24 0,-24 0</inkml:trace>
  <inkml:trace contextRef="#ctx0" brushRef="#br0" timeOffset="-41285.01">1141 9029,'0'-25,"0"0,0 0,-25 25,25-24,-25 24,1 0,-1 0,0 0,0 24,0 1,1-25,24 25,-25-25,25 25,-25-25,25 25,0 0,0-1,0 1,0 0,0 0,0 0,25-25,-25 24,25-24,-25 25,24-25,1 0,0 0,0 0,0 0,-1 0,1 0,0 0,0-25,0 25,-1 0,1-24,0 24,-25-25,25 25,0-25,-25 0,24 25,1-25,-25 1,25-1,0 0,-25 0,25 25,-25-25,0 0,0 1,0-1,-25 0,25 0,-25 25,0 0,0 0,1 0,24 25</inkml:trace>
  <inkml:trace contextRef="#ctx0" brushRef="#br0" timeOffset="-40876.82">1587 8806,'-24'0,"24"24,-25 1,25 0,-25-25,25 25,-25 0,25-1,0 1,-25 0,25 0,0 0,0 0,0-1,0 1,0 0,25-25,-25 25,0 0,25-25,0 0,0 0,-1 0,1 0,-25-25,25 25,0 0,0-25,0 25,-25-25</inkml:trace>
  <inkml:trace contextRef="#ctx0" brushRef="#br0" timeOffset="-40273.47">1935 8880,'0'0,"-25"0,0 25,0 0,25-1,-24 1,24 0,-25 0,25 0,0 0,0-1,0 1,0 0,25-25,-25 25,0 0,24-25,1 24,0-24,0 25,0-25,-1 0,1-25,0 25,-25-24,25 24,0-25,-1 0,1 25,-25-25,25 25,-25-25,0 1,25 24,-25-25,0 0,-25 0,25 50,0 0,0 0,25-1,-25 1,25-25,-25 25,24 0,1 0,0-25,-25 24,25-24,0 0,-1 0,1 0,-25-24,25 24</inkml:trace>
  <inkml:trace contextRef="#ctx0" brushRef="#br0" timeOffset="-40100.68">2232 8830,'-24'0,"24"-24</inkml:trace>
  <inkml:trace contextRef="#ctx0" brushRef="#br0" timeOffset="-39813.86">2307 8706,'0'0,"0"-24,0 48,25 1,-25 0,24 0,1 0,-25-1,25 1,-25 0,25 0,-25 0,25-1,-25 1,24 0,-24 0,25 0,-25 0,25-1,-25 1,25-25,-25 25,25-25,-25 25,24-25,-24 25</inkml:trace>
  <inkml:trace contextRef="#ctx0" brushRef="#br0" timeOffset="-39616.86">2381 8979,'0'25,"0"-50,0 25,25 0,-25-25,25 25,0-24</inkml:trace>
  <inkml:trace contextRef="#ctx0" brushRef="#br0" timeOffset="-39224.86">2778 8830,'0'0,"0"-24,25-1,-25 0,0 0,-25 25,25 25,-25-25,1 25,-1-25,25 25,-25-25,0 24,25 1,-25-25,25 25,-25 0,25 0,0-1,25 1,-25 0,25-25,-25 25,25-25,-25 25,25-25,0 0,-25 25,24-25,1 0,0 0,0 0,0 0,-1-25</inkml:trace>
  <inkml:trace contextRef="#ctx0" brushRef="#br0" timeOffset="-38692.86">3051 8582,'0'25,"0"0,0 0,0 0,0-1,25 1,0 0,-25 0,24 0,-24-1,0 1,0 0,0 0,0 0,-24-1,24 1,-25-25,25 25,0 0,0 0,25-25,-25-25,24 25,-24-25,25 25,-25-25,25 25,-25-25,25 1,-25-1,0 0,0 0,0 50,0 0,0 0,0-1,0 1,0 0,25-25,-1 0,1 0,0 0,0 0,-25-25,25 25,-1 0,-24-25,25 1</inkml:trace>
  <inkml:trace contextRef="#ctx0" brushRef="#br0" timeOffset="-37150.08">4018 8905,'0'-25,"0"0,25 25,-25-25,0 1,0-1,0 0,0 0,-25 0,25 1,0-1,0 0,0 0,-24 0,24 1,0-1,-25 0,25 0,-25 0,0 1,0 24,25 24,0 1,0 0,0 0,25 0,-25-1,0 1,25 0,-25 0,0 0,25-1,-25 1,0 0,0 0,25 0,-25-1,24 1,-24 0,25-25,-25 25,25-25,0 0,0 0,-1 0,1-25,0 25,-25-25,25 25,0-25,-25 1,24-1,-24 0,0 0,0 0,-24 1,-1-1,0 25,0 0,0 0,25 25,0-1,0 1,0 0,0 0,25-25,-25 25,25-25,-25 24,25-24,0 25,-1-25,1 25,0-25,0 0,0 0,-1 0,1-25,0 25,0 0,0-25</inkml:trace>
  <inkml:trace contextRef="#ctx0" brushRef="#br0" timeOffset="-36160.89">4539 8682,'0'-25,"25"0,-25 0,25 25,0 0,-25 25,0 0,0 0,24-25,-24 24,0 1,0 0,25 0,-25 0,0-1,25 1,-25 0,25-25,-25 25,25-25,-1 0,-24-25,25 0,-25 0,0 1,25-1,-25 0,0 0,0 0,0 1,0-1,0 0,0 50,25 0,-25-1,25-24,-25 25,25-25,-1 25,1-25,0 0,0 0,0 0,-25-25,24 25,1 0,-25-25,25 1,0-1,-25 0,25 0,-25 0,0 1,0-1,0 0,0 0,-25 25,25-25,-25 25,0 0,25 25,0 0,0 0,0 0,0-1,0 1,0 0,25 0,0 0,0-1,-1-24,1 0,0 0,0 0,0 0,-1 0,-24-24,25 24,0-25,0 0,-25 0,25 0,-1 1,-24-1,25 0,-25-25,25 26,-25-1,25 0,-25-25,0 26,0-1,0-25,0 25,0 1,0-1,0 0,-25 0,25 0,-25 1,25-1,-25 25,1 0,24 25,0-1,0 1,0 0,0 0,0 0,0 24,0-24,0 0,0 0,24 24,-24-24,0 0,25 0,-25-1,25 1,-25 0,25 0,-25 0,25-1,-1-24,-24 25,25-25,0 0,0 0,0 0,24-25,-24 25,0-24,0-1,24 0</inkml:trace>
  <inkml:trace contextRef="#ctx0" brushRef="#br0" timeOffset="-34544.9">3026 9401,'0'-25,"0"50,0 0,0 0,25-1,-25 1,0 0,25-25,-25 25,0 0,25-1,-25 1,0 0,24 0,-24 0,25-1,-25 1,25 0,-25 0,25-25,-25 25,-25-25,25-25,-25 25,0 0,1 0,-1 0,0 25,0-1,0-24,25 25,-24-25,24 25,-25-25,25 25,0 0,-25-25,25 24,0 1,0 0,25-25,-25 25,25-25,-1 0,1 0,-25-25,25 25,-25-25,25 25,0-25,-1 1,-24-1,25 25,-25-25,25 0,-25 0,0 1,0-1,-25 25,25 25,0-1,0 1,25-25,0 25,0-25,-1 25,1-25,0 0,0 0,0 0,-25-25,24 25,1 0,-25-25,25 0,0 1,-25-1,0 0,25 25,-25-25,0 0,0 1,0-1,-25 25,0 0,0 0,0 25,1-25,24 24,0 1,0 0,0 0,0 0,24-1,-24 1,25-25,0 25,0-25,0 25,-1-25,1 0,0-25,0 25,0-25,-1 25,1-25,0 25</inkml:trace>
  <inkml:trace contextRef="#ctx0" brushRef="#br0" timeOffset="-34169.94">3944 9550,'-25'0,"0"25,1-25,24 24,-25-24,0 25,25 0,-25-25,25 25,-25-25,25 25,-24-1,24 1,0 0,0 0,24-25,-24 25,25-25,-25 24,25-24,0 0,0 0,-1 0,1 0,0 0,0 0,0-24,-1 24,1-25,0 25,0 0,0-25,-1 25,-24-25</inkml:trace>
  <inkml:trace contextRef="#ctx0" brushRef="#br0" timeOffset="-33144.92">4291 9525,'-25'0,"1"25,-1-25,25 25,-25-25,25 24,0 1,-25-25,25 25,0 0,0 0,0-1,0 1,0 0,0 0,25-25,0 0,0 0,-1 0,-24-25,25 0,0 0,-25 1,0-1,0 0,0 0,0 0,0 1,-25 24,25 24,0 1,0 0,0 0,0 0,25-1,0-24,0 0,-1 0,1-24,0-1,-25 0,0 0,0 0,0 1,0-1,0 0,-25 25,25 25,0 0,0-1,0 1,0 0,0 0,25 0,0-25,0 0,-1 0,1-25,0 0,0 0,-25 0,0 1,0-1,0 0,0 0,0 0,0 1,0-1,0 0,-25 25,25-25,0 50,0 0,25-25,-25 25,0-1,25-24,-25 25,24 0,-24 0,25 0,0-1,-25 1,25 0,0 0,-25 0,24-1,1 1,0 0,-25 0,25 0,0-1,-25 1,25 25,-25-25,24-1,-24 1,0 0,0 0,0 0,-24-25,-1 0,0 0,0 0,0 0,0-25,1 25,-1-25,25 0,-25 0,25 1,0-1,0 0,0 0,0 0,25 1,0-1,-25 0</inkml:trace>
  <inkml:trace contextRef="#ctx0" brushRef="#br0" timeOffset="-32577.07">5135 9773,'24'0,"-24"-25,0 0,0 1,0-1,25 0,-25 0,0 0,0 1,0-1,0 0,0 0,0 0,0 1,-25-1,25 0,-24 0,-1 25,25-25,-25 25,25 25,25-25,-25 25,25-25,-1 0,-24 25,25-25,0 0,-25 25,25-25,-25 24,25-24,-25 25,24 0,-24 0,25 0,-25-1,0 1,0 0,25-25,-25 25,25-25,0 0,-1 0</inkml:trace>
  <inkml:trace contextRef="#ctx0" brushRef="#br0" timeOffset="-32177.1">5556 9401,'-49'25,"24"-25,99-25,-173 75,74-26,25 1,-25 0,25 0,0 0,0-1,0 1,0 0,25-25,0-25,0 25,-25-25,25 25,-25-24,0-1,24 25,-24-25,0 0,0 0,0 1,0 48,0 1,0 0,25 0,0 0,0-1,0 1,-1-25,1 0,0 0,0 0</inkml:trace>
  <inkml:trace contextRef="#ctx0" brushRef="#br0" timeOffset="-31692.93">5779 9128,'0'-25,"0"50,0-25,0 25,0 0,0 0,25-1,-25 1,0 0,25 0,-25 24,0-24,25 0,-25 0,25 0,-25-1,0 1,25-25,-25 25,24-25,1 25,0 0,0-25,0 0,-1 0,1-25,0 25,-25-25,0 0,25 25,-25-25,0 1,0-1,0 0,0 0,0 0,0 1,0-1,-25 0,25 0,-25 25,0 0,25 25,-24-25,24 25,0 0,0-1,0 1,0 0,0 0,0 0,0-1,24 1,1 0,0-25,0 0,0-25,-1 25,1-25,0 25</inkml:trace>
  <inkml:trace contextRef="#ctx0" brushRef="#br0" timeOffset="-31317.94">5482 9376,'0'-25,"25"25,-1 0,-24-24,25 24,0 0,0 0,0-25,-1 25,1-25,0 25,0 0,0-25,24 25,-24-25,0 25,25-24,-26 24,26-25,-25 25,0-25,24 25,-24-25,0 25,0 0</inkml:trace>
  <inkml:trace contextRef="#ctx0" brushRef="#br0" timeOffset="-30941.95">6052 8905,'-24'0,"24"-25,0 0,24 25,1 0,0-25,0 25,0 0,-1 0,26 0,-25 25,0-25,24 0,-24 25,25-25,-26 25,26 0,-25-25,24 24,1 1,-25 0,24 25,-24-25,0-1,0 26,0 0,-25-1,0 1,0-1,-25 26,25-1,-50 1,25-1,1 0,-26 1,0-26,1 26,24-26,-25 1,1 0,24-1,-25 1,26-25,-26 24,25-24</inkml:trace>
  <inkml:trace contextRef="#ctx0" brushRef="#br0" timeOffset="-29446.92">4738 5829,'0'25,"-25"0,0 0,0-1,25 1,-25-25,25 25,-24 0,24 0,0-1,-25 1,25 0,-25 0,25 0,0-1,-25 1,25 0,0 0,0 0,0-1,0 1,0 0,0 25,0-26,0 1,0 0,0 0,0 24,0-24,0 25,25-25,-25 24,0 1,0-25,25 24,-25 1,25-25,-25 24,24 1,-24-25,25 0,0 24,-25-24,25 0,0 0,-1-25,1 24,0-24,0 25,0-25,0 0,24 0,-24 0,0-25,0 25,24-24</inkml:trace>
  <inkml:trace contextRef="#ctx0" brushRef="#br0" timeOffset="-28466.13">4887 6400,'0'24,"0"1,24 0,-24 0,0 0,25-1,-25 1,25 0,-25 0,25 24,-25-24,0 0,25 0,-25 24,0-24,0 0,24 0,-24 25,0-26,0 1,0 0,0 0,0 0,0-1,0 1</inkml:trace>
  <inkml:trace contextRef="#ctx0" brushRef="#br0" timeOffset="-28165.99">4837 6474,'0'-25,"25"0,0 25,-1-24,1 24,0-25,0 25,0-25,-1 25,1-25,0 25,0-25,0 1,-1 24,1 0,-25-25,25 25,-25-25,25 25</inkml:trace>
  <inkml:trace contextRef="#ctx0" brushRef="#br0" timeOffset="-27949.08">4986 6648,'25'0,"-25"-25,24 25,1 0,-25-25,25 25,0-25,0 0,-1 25,1-24,0 24</inkml:trace>
  <inkml:trace contextRef="#ctx0" brushRef="#br0" timeOffset="-27320.99">5358 6921,'0'0,"0"24,25-48,-1 24,-24-25,25 0,-25 0,25 25,-25-25,25 0,-25 1,0-1,0 0,0 0,0 0,0 1,0-1,-25 0,25 0,0 0,-25 1,25-1,-25 0,25-25,0 26,-24 24,24-25,-25 0,25 0,-25 25,25-25,0 50,0 0,0 0,0 0,0-1,0 1,0 0,0 0,0 0,0-1,0 1,0 0,0 25,0-26,0 1,0 0,25 0,-25 0,0-1,0 1,25 0,-25 0,24-25,-24 25,25 0,0-1,0 1,0 0,-1-25,-24 25,25-25,0 0,0 0,0 0,-25-25,24 25,1-25</inkml:trace>
  <inkml:trace contextRef="#ctx0" brushRef="#br0" timeOffset="-25437.02">5755 6747,'-25'0,"25"25,-25-25,25 24,0 1,0 0,0 0,0 0,0 0,0-1,25-24,-25 25,25-25,-25 25,24-25,1 0,-25-25,25 25,0 0,-25-25,0 1,0-1,-25 25,0-25,0 25,1-25,-1 25,25-25,0 0,25 25,-1-24,1 24,-25-25,25 25,-25-25,25 25,-25-25,0 50,0 0,25 0,-25-1,0 1,0 0,25-25,-25 25,24-25,-24 25,25-25,0 0,0 0,-25-25,25 25,-25-25,0 0,24 0,-24 1,0-1,0 0,-24 0,24 50,0 0,0 0,24-1,-24 1,25-25,-25 25,25-25,-25 25,25-25,0 0,-1 0,-24-25,25 25,-25-25,25 25,-25-25,0 1,0-1,0 0,0 0,25 25,0 0,-1 0,-24 25,0 0,0 0,0-1,0 1,25-25,-25 25,25-25,0 0,0 0,-25-25,24 25,-24-25,25 25,-25-24,0-1,25 0,-25 0,0 0,-25 25,25-24,-25 24,25 24,-24-24,24 25,0 0,0 0,0 0,24-25,-24 24,25-24,-25 25,25-25,0 0,0 25,-1-25,1 0,-25-25,25 25,0 0,0-25,-1 25,1-24,0-1,0 0,-25 0,0 0,0 1,0-1,-25 0,0 25,25 25,0 0,25-25,0 0,-25 24,25-24,-1 0,-24 25,25-25,0 25,0 0,-25 0,0-1,0 1,-25 0,0-25,0 25,1-25,-1 0</inkml:trace>
  <inkml:trace contextRef="#ctx0" brushRef="#br0" timeOffset="-24601.21">7094 6573,'-25'0,"1"0,24 25,-25 0,25 0,0-1,0 1,0 0,0 0,0 0,25-1,-1 1,1-25,0 0,0-25,0 25,-1-24,1 24,-25-25,25 25,0-25,-25 0,25 25,-25-25,24 1,-24-1,0 0,0 0,-24 25,-1 0,0 0,0 25,0 0,25 0,0-1,0 1,0 0,25-25,-25 25,25-25,0 0,0 0,-25-25,24 25,1-25,0 0,0 25,-25-24,25 24,-1 0,-24 24,25-24,-25 25,25-25,-25-25,25 1,-25-1,25 0,-25 0,24 25,1 0,0 25,-25 0,25-25,-25 25,25-1,-1-24</inkml:trace>
  <inkml:trace contextRef="#ctx0" brushRef="#br0" timeOffset="-24189.06">7813 6499,'-74'49,"74"-24,74-99,-148 173,74-74,25 0,0-25,-1 0,1 0,0 0,0 0,0-25,-1 25,1-25,0 25,0-25,0 25,-25-25,25 1,-1-1,-24 0,0 0,0 0,0 1,-24-1,-1 25,0 25,0-25,0 24,25 1,0 0,-25-25,25 25,0 0,0-1,0 1,25 0,0-25,0 0,0 0,0 0,-1 0,1 0,0 0,0-25</inkml:trace>
  <inkml:trace contextRef="#ctx0" brushRef="#br0" timeOffset="-23303.17">6573 7789,'0'-25,"0"0,0 0,0 0,0 1,25-1,-25 0,0 0,0 0,0 1,0-1,0 0,0 0,-25 25,0 0,1 25,24 0,24-25,1 0,0 0,0 0,0 0,-1 0,1 0,0 0,0 25,0-25,-1 0,1 24,0-24,-25 25,25 0,-25 0,0 0,25-25,0 0</inkml:trace>
  <inkml:trace contextRef="#ctx0" brushRef="#br0" timeOffset="-22956.04">7045 7417,'-149'99,"298"-198,-298 223,124-124,25 24,0 1,25-25,-25 25,25-25,-1 0,1-25,0 25,-25-25,25 25,-25-24,25 24,-25-25,0 0,0 0,0 50,0 0,0 0,0-1,24-24,-24 25,25 0,0-25</inkml:trace>
  <inkml:trace contextRef="#ctx0" brushRef="#br0" timeOffset="-22491.49">7243 7193,'-25'75,"50"-150,-25 175,0-76,0 1,25 0,-25 0,25 0,-25-1,24 1,1 0,-25 0,25-25,0 0,0 25,-1-25,1 0,0 0,0-25,0 25,-1 0,1-25,0 0,-25 0,25 1,-25-1,0 0,0 0,-25 0,25 1,-25 24,0-25,1 25,24 25,-25-25,0 24,25 1,0 0,0 0,0 0,0-1,25 1,0-25,-25 25,24-25,1 0,0 0,0 0,0 0,-1 0,1 0,-25-25,25 25,0 0</inkml:trace>
  <inkml:trace contextRef="#ctx0" brushRef="#br0" timeOffset="-22203.04">6995 7466,'0'-25,"25"25,0 0,-25-24,24 24,1-25,0 25,0-25,0 25,-1-25,1 25,0-25,0 25,24-24,-24 24,0-25,0 25,0-25</inkml:trace>
  <inkml:trace contextRef="#ctx0" brushRef="#br0" timeOffset="-21663.06">7541 5680,'0'-25,"-25"25,25-24,25 24,-1 24,1-24,25 0,-25 25,24-25,1 25,-1 0,1 0,24-1,-24 26,25 0,-26-1,26 1,-26 24,1 1,-1-1,-24 25,25 1,-25-1,-25 0,24 0,-24 0,0 1,0-1,0 0,0 0,-24-24,-1-1,25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4T10:55:43.40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9996 943,'-25'0,"25"-25,-24 25,-1 0,0 0,0 0,0 0,1 0,-1 0,0 0,0 25,0-25,1 0,-1 0,0 24,0-24,0 0,1 0,-1 25,0-25,0 0,0 0,-24 25,24-25,0 25,-24-25,24 25,0-25,-25 24,26 1,-26-25,25 25,0 0,-24-25,24 25,0-25,0 24,0 1,1-25,-1 25,0-25,0 25,0-25,1 25,-1-1,0 1,0 0,0 0,1 0,-1-1,0 1,0 0,0 0,1 0,-1-1,0 1,25 0,-25 0,0 0,1 0,24-1,-25 1,0 0,0 0,0 0,25 24,-24-24,-1 0,0 0,25-1,-25 1,0 25,1-25,24 24,-25-24,0 25,0-26,25 26,-25-25,25 24,-24-24,24 25,0-25,-25-1,25 26,0-25,0 0,0 24,-25-24,25 0,0 25,0-26,0 26,0-25,0 0,0 24,0-24,0 25,0-1,0-24,0 25,-25-1,25-24,0 25,0-1,0 1,0-25,0 24,0-24,25 25,-25-26,25 1,-25 25,0-25,25 24,-25-24,24 25,1-25,-25-1,25 26,0-25,-25 24,25-24,-1 0,1 0,0 24,0-24,0 0,-1 25,1-26,0 1,0 0,0 25,-1-26,1 1,0 0,0 25,0-26,24 1,-24 0,0 0,0 0,-1 24,26-24,-25 0,0 0,-1-1,26 1,-25 0,0 0,24 0,-24-1,0 1,25 0,-26 0,26 0,-25 0,24-1,-24-24,25 25,-25 0,24 0,1-25,-25 25,24-1,1-24,-25 25,24-25,1 25,-25-25,24 0,1 25,-1-25,-24 0,25 25,-1-25,1 0,0 0,-1 24,1-24,0 0,24 0,-24 0,-1 0,1 25,-1-25,1 0,0 0,-1 0,1 0,-1-25,1 25,0 0,-1 0,26 0,-26 0,1-24,-25 24,24 0,1-25,0 25,-1 0,1-25,-25 0,24 25,1-25,-1 1,1 24,0-25,-26 0,26 0,0 0,-1 1,-24-1,25 0,-1 0,-24 0,25 0,-26 1,26-26,-25 25,0 0,24 1,-24-26,25 25,-25 0,-1 1,26-26,-25 25,24-24,-24 24,0 0,0-25,0 26,-1-26,26 25,-25-24,0-1,-1 25,-24-24,25 24,0-25,0 1,0 24,-25-25,24 1,1 24,-25-25,25 0,-25 26,25-26,-25 0,0 26,25-26,-25 0,0 1,0-1,24 1,-24-1,0-24,0 24,0 0,0 1,0-1,0 1,0-1,0 25,0-24,-24-1,24 0,0 1,-25-1,25 0,-25 1,25-1,0 1,-25-1,25 0,-25 1,25-1,-24 1,-1-1,25 25,-25-24,0-1,0 0,1 1,-1-1,0 1,0 24,0-25,1 0,-1 26,0-26,0 25,0-24,1 24,-1 0,-25 0,25 0,1 1,-1-1,0 25,0-25,0 0,0 25,-24-25,24 25,0-24,0 24,1-25,-1 25,0 0,0-25,0 25,1 0,-1-25,0 25,0 0,0 0,-24 0,24 0,0-25,0 25,1 0,-1 0,0 0,0 0,0 0,1 0,-1 0,0 0,0 0,0 0,1 0,-1 0,0 0,0 25,0-25,1 0,-1 0,0 0,0 25,0-25,-24 0,24 0,0 0,0 25,0-25,1 0,-26 0,25 0,0 0,1 0,-1 25,-25-25,25 0,1 0,-1 0,0 0,0 0,-24 0,24 0,0 0,0 0,0 0,1 0,-1 0,0 0,0 0,0 24,1-24,-1 0,0 0,0 0,-24 0,24 0,0 25,-25-25,26 0,-26 25,25-25,-25 0,26 25,-26-25,0 25,1-25,24 24</inkml:trace>
  <inkml:trace contextRef="#ctx0" brushRef="#br0" timeOffset="931.98">9376 2505,'-25'0,"1"0,24-25,-25 25,50 0,-1 0,1 0,0-24,0 24,0 0,-1-25,1 25,25-25,-25 25,24-25,1 25,-1-25,-24 25,50-24,-26-1,1 0,-1 0,1 25,25-25,-26 1,26-1,-26 0,1 25,24-25,-24 0,24 1,-24-1,-1 25,26-25,-26 0,1 25,0-25,-26 25,26-24,-25 24,0-25,-1 25,1 0,0-25,-50 25,25-25,-25 25</inkml:trace>
  <inkml:trace contextRef="#ctx0" brushRef="#br0" timeOffset="2277.43">9823 4366,'24'0,"1"24,0-24,0 0,-25-24,25 24,24 0,-24 0,0-25,25 25,-1 0,1-25,-1 25,1-25,0 25,24-25,-24 1,-1 24,26-25,-1 25,-24-25,24 25,-24-25,24 0,-24 25,-1 0,26-24,-26 24,1 0,0-25,-26 25,26 0,0 0,-26-25,26 25,-25 0,0 0,-1 0,1 0,0 0,0-25,0 25,-1 0,1 0,-25-25</inkml:trace>
  <inkml:trace contextRef="#ctx0" brushRef="#br0" timeOffset="4169.53">16619 2133,'-25'-25,"1"25,24-24,-25 24,0 0,0 0,25-25,-25 25,1 0,-1 0,0 0,0-25,0 25,0 0,1 0,-1 0,0 0,25-25,-25 25,0 0,1 0,-1 0,0 0,0 0,0 25,1-25,-1 0,0 0,25 25,-25-25,0 25,1-25,24 24,-25-24,0 25,0 0,25 0,-25 0,1-1,24 1,0 0,-25 0,0 0,0-1,25 1,-25 0,1 0,-1 0,0-1,25 1,-25-25,0 25,1 0,-1-25,0 25,0-1,0-24,1 25,-1-25,0 0,0 25,0-25,0 0,1 25,-1-25,0 0,0 0,0 0,1 0,-1 0,-25 0,25 0,1 0,-1 0,-25 0,25 0,1-25,-1 25,0 0,0 0,0-25,1 25,-1 0,25-25,-25 25,0-24,0 24,25-25,-24 25,-1 0,25-25,-25 25,0 0,0 0,1 0,-1 0,0 0,0 0,0 25,1-25,-1 0,0 25,0-25,0 0,0 24,1-24,-1 0,0 25,0-25,0 25,1-25,-1 25,0-25,0 25,0-25,1 25,-1-25,0 0,0 24,0-24,1 25,-1-25,0 0,0 25,0-25,1 0,-1 0,25 25,-25-25,0 0,0 0,1 0,24-25,-25 25,25-25,-25 25,25-25,-25 25,25-24,0-1,0 0,0 0,0 0,0 0,0 1,25-1,-25 0,25 25,-25-25,25 0,-25 1,24-1,1 0,-25 0,25 25,0-25,0 1,-1 24,-24-25,25 25,0-25,-25 50,-25-25,25 25,-25-1,1-24,24 25,-25 0,0-25,0 25,0 0,1-1,-1 1,0 0,0 0,0 24,1-24,-1 0,0 0,0 0,0 0,1-1,-1 1,0 0,0 0,0 0,25-1,0 1,0 0,25 0,0-25,0 0,0 0,-1 25,1-25,25 0,-25 0,-1 0,26 24,-25-24,24 0,-24 0,25 0,-25 0,24 0,-24 25,0-25,24 0,-24 0,0 0,0 0,0 0,-25 25</inkml:trace>
  <inkml:trace contextRef="#ctx0" brushRef="#br0" timeOffset="5447.52">10641 4068,'0'-25,"-25"25,25 25,0 0,-24 0,24-1,0 1,0 0,0 0,24-25,1 0,-25-25,25 25,0-25,-25 0,25 25,-25-24,0-1,0 0,-25 25,0 0,0 0,0 25,1 0,-1-25,25 24,-25-24,25 25,0 0,0 0,0 0,25-25,0 0,-1-25,1 25,0-25,0 25,-25-25,25 25,-1-25,-24 1,0-1,-24 25,-1 25,0-25,0 24,50-24,0-24,-50 24,25 24,-25-24,0 0</inkml:trace>
  <inkml:trace contextRef="#ctx0" brushRef="#br0" timeOffset="7420.33">14684 3373,'25'-24</inkml:trace>
  <inkml:trace contextRef="#ctx0" brushRef="#br0" timeOffset="9045.51">3423 7069,'0'-24,"0"48,0 1,0 0,25 0,-25 0,0-1,25 1,-25 0,0 25,24-26,-24 1,0 25,0-25,25 24,-25-24,0 25,0-26,0 26,0-25,0 0,0-1,25 1,-25 0,0 0,0 0,0-1,25-24,-25 25,0 0,0-50,0 0,-25 1,25-1,0 0,-25 0,25 0,0 1,-25-26,25 25,-24 0,24-24,0 24,-25 0,25-24,-25 24,25 0,0 0,-25 0,25 1,0-1,-25 0,25 0,0 0,0 1,0-1,0 0,25 25,-25-25,25 25,0-25,0 25,-1-24,1-1,0 25,0-25,0 0,-1 25,26-25,-25 25,0-24,0 24,-1-25,1 25,0-25,0 25,0 0,-1-25</inkml:trace>
  <inkml:trace contextRef="#ctx0" brushRef="#br0" timeOffset="9302.51">3597 7367,'24'0,"1"-25,0 25,0-25,0 25,0 0,-1 0,1 0,0-24,0 24,0 0,-1 0,1 0,0 0,0 0,0 0,-1 0,1 0</inkml:trace>
  <inkml:trace contextRef="#ctx0" brushRef="#br0" timeOffset="9609.51">4514 7293,'0'0,"25"0,0 0,0 0,0 0,-1 0,1-25,0 25,0 0,0 0,-1 0,1 0,0-25,0 25,0 0,0 0,-1-25,1 25,0 0,0 0,0-25,-1 25</inkml:trace>
  <inkml:trace contextRef="#ctx0" brushRef="#br0" timeOffset="9830.5">4713 7541,'0'0,"25"0,-1-25,1 25,0 0,25-25,-25 25,24-25,-24 25,25-25,-1 25,1-24,-1-1,1 25,-25-25</inkml:trace>
  <inkml:trace contextRef="#ctx0" brushRef="#br0" timeOffset="10646.5">2902 7119,'0'-25,"25"25,0-25,0 1,-1 24,1-25,25 0,-25 0,24 25,1-25,-25 1,24-1,1 0,-25 0,24 0,1 25,-25-25,24 1,-24-1,25 0,-26 0,1 25,0-25,0 1,0 24,-25-25,25 25,-25-25,0 0,-25 25,0 0,0 0,0 0,0 25,1-25,-1 0,-25 25,25-25,1 25,-1-25,0 24,0-24,0 25,50-25,0 0,0 0,0 0,-1-25,26 25,-25 0,24 0,-24-24,25 24,-25 0,0 0,-1 0,1-25,0 25,0 25,-25-1,-25-24,25 25,-25-25,0 25,1-25,-1 25,0-25,0 25,0-1,0-24,1 25</inkml:trace>
  <inkml:trace contextRef="#ctx0" brushRef="#br0" timeOffset="11739.48">6499 6598,'-25'0,"25"25,0 0,25-1,-25 1,25 0,-25 0,24 0,-24 24,0-24,25 0,-25 25,25-1,-25-24,0 25,25-1,-25-24,25 25,-25-1,0-24,24 0,-24 0,0-1,0 1,25 0,-25 0,0-50,0 0,-25 0,25 1,0-1,-24-25,24 25,0-24,-25-1,25 1,-25 24,0-25,25 1,-25-1,1 0,-1 1,25 24,-25-25,0 1,0 24,25 0,-24 0,24-24,-25 24,0 0,25 0,0 0,0 1,25 24,-25-25,25 0,-1 25,1-25,25 0,-25 25,-1-24,1-1,0 25,0-25,0 25,-1-25,26 0,-25 25,-25-24,25 24,-1-25,1 25,0 0,-25-25,0 50,25 0,-25-1,0 1,0 0,0 0,25 0,-25-1,0 1,25 0,-25 0,0 0,24-1,-24 1,0 0,25 0,-25 0,0-1,0 1,25-25,-25 25,0 0,0 0</inkml:trace>
  <inkml:trace contextRef="#ctx0" brushRef="#br0" timeOffset="12340.31">7293 7342,'0'-25,"-25"25,25-24,-25 24,25-25,-25 25,0 0,25 25,-24-25,24 24,-25-24,25 25,-25 0,25 0,0 0,0-1,0 1,25-25,0 25,-1-25,1 0,0 25,0-25,0 0,-1 25,1-25,0 0,0 0,0 24,-50 1,0-25,0 0,0 25,1-25,-1 0,0 25,0-25,0 0,1 0,-1 0,0 0,0 0</inkml:trace>
  <inkml:trace contextRef="#ctx0" brushRef="#br0" timeOffset="12676.47">7516 7417,'0'24,"0"1,0 0,25-25,-25 25,0 0,0-1,24 1,-24 0,25 0,-25 0,0-1,25 1,-25 0,0 0,25 24,-25-24,0 0,25 0,-25 0,24-25,-24 24</inkml:trace>
  <inkml:trace contextRef="#ctx0" brushRef="#br0" timeOffset="12955.47">7590 7615,'0'-25,"-25"25,25-25,0 1,25-1,-25 0,25 25,-25-25,25 25,0-25,-1 25,1 0,0 0,0 0,0 0,-1 0,-24 25,0 0,0 0,0 0,-24-1,-1 1,25 0,-25-25,0 25,0-25,25 25,-24-25,-1 0</inkml:trace>
  <inkml:trace contextRef="#ctx0" brushRef="#br0" timeOffset="13544.15">8062 7417,'-25'0,"25"24,-25-24,0 0,0 0,25 25,0 0,0 0,0 0,25-25,-25 24,25-24,0 0,-25-24,25 24,-25-25,0 0,0 0,24 25,1 0,0 0,-25 25,25-25,-25 25,25-25,-25 25,0-1,0-48,-25-1,25 0,0 0,25 0,-25 1,24 24,-24-25,25 25,0-25,0 25,-25 25,25-25,-1 25,1-25,-25 24,25-24,0 25,0-25,-1 25,1-25,0 25,0-25,0 0</inkml:trace>
  <inkml:trace contextRef="#ctx0" brushRef="#br0" timeOffset="14238.27">9351 6102,'-24'0,"-1"0,0 0,0 25,25 0,-25-25,1 24,-1 1,0 0,25 0,-25 0,0-1,25 26,-24-25,-1 0,25 24,-25-24,25 25,0-1,0-24,0 25,0-1,0 1,0-1,0 1,0 0,0 24,25-24,-25 24,25-24,-1 24,1-24,0-1,0 1,0 0,24-1,1-24,-25 0,24 24,1-24,-1-25,26 25,-26 0,1-25,24 0,-24 0</inkml:trace>
  <inkml:trace contextRef="#ctx0" brushRef="#br0" timeOffset="14831.44">9699 6152,'0'-25,"0"0,0 0,0 50,0 0,24 0,-24 24,25-24,-25 25,25-1,-25 1,0-1,25 1,-25 0,25 24,-25-24,0-1,24 26,-24-51,0 26,25 0,-25-25,0-1,0 1,25 0,-25 0,0-50,0 0,-25 0,25 1,0-1,0 0,0 0,0-25,0 26,25-1,-25 0,25 0,0 25,-25-25,24 25,1 0,0 0,0 25,0 0,0-25,-1 25,-24 0,25-1,0 1,-25 0,25 0,0 25,-25-26,24 1,1 0,-25 0,25 0,-25-1,25-24,0 0</inkml:trace>
  <inkml:trace contextRef="#ctx0" brushRef="#br0" timeOffset="15056.44">9624 6697,'-25'25,"1"-25,24-25,0 0,24 25,1 0,-25-24,25 24,0 0,0-25,-1 25,1-25,0 25,25-25,-26 25,26-25</inkml:trace>
  <inkml:trace contextRef="#ctx0" brushRef="#br0" timeOffset="15803.37">10393 6300,'0'25,"25"-25,-25 25,25 0,-25 0,25 24,-25-24,24 25,-24-26,25 26,0 0,0-1,-25 1,25-1,-25-24,24 25,1 0,-25-1,25-24,-25 0,25 0,-25-1,25 1,-25 0,0 0,0-50,-25 0,0 0,25 1,-25-1,25 0,-25 0,25 0,-24 1,24-1,0 0,-25 0,25 0,0 0,0 1,0-1,0 0,0 0,0 0,0 1,0-1,25 0,-25 0,24 25,-24-25,25 25,-25-24,25 24,0 0,0 0,-1 0,1 24,-25 1,0 0,0 0,-25 0,1-1,24 1,-25 0,25 0,0 0,0-1,25-24,-1 0,1 0,0 0,0 0,24 0,-24 0,0 0,25 0,-26 0,26 0,-25 0,0 0,24 0,-24 0,0 0,25 0,-26 0,1 0,0 0,0 25,-50 0,0-25</inkml:trace>
  <inkml:trace contextRef="#ctx0" brushRef="#br0" timeOffset="17031.42">11485 6499,'-25'0,"25"-25,0 0,25 25,-1 0,-24 25,25-25,-25 25,25-25,-25 25,25-1,-25 1,25 0,-25 25,24-26,-24 1,0 0,0 0,25 0,-25-1,0 1,0 0,0 0,0-50,-25 0,25 0,0 1,0-1,0 0,0 0,0 0,0 1,0-1,25 0,0 25,0 0,0 0,-1 25,1-25,0 25,-25-1,25 1,0 0,-1-25,-24 25,25 0,-25-1,25 1,-25 0,25 0,-25 0,0 0,25-25,-25 24</inkml:trace>
  <inkml:trace contextRef="#ctx0" brushRef="#br0" timeOffset="17348.08">11534 6226,'0'-25,"0"0,0 1,25 24,-25-25,0 0,0 0,0 0,0 1,25 24,-25-25,0 0,0 0,0 50,25-25,-25 25,0 0,24-25,-24 24,25-24,-25 25,25 0,0-25,-25 25</inkml:trace>
  <inkml:trace contextRef="#ctx0" brushRef="#br0" timeOffset="17667.25">12452 6796,'0'25,"0"0,25 0,-25 0,0 0,25-1,-25 1,0 0,24 0,-24 0,25-1,-25 1,25 0,-25 0,25 0,-25-1,0 1,25 0,-25 0,0 0</inkml:trace>
  <inkml:trace contextRef="#ctx0" brushRef="#br0" timeOffset="17987.23">12923 6548,'0'-24,"25"-1,0 0,0 25,-1 0,26-25,-25 25,24-25,-24 25,25 0,0-24,-1 24,1-25,-1 25,1 0,0-25,-26 25,26 0,0-25,-26 25,1 0,0 0,0 0,0-25,-1 25</inkml:trace>
  <inkml:trace contextRef="#ctx0" brushRef="#br0" timeOffset="18829.4">14213 5705,'0'0,"0"-25,-25 25,25-25,0 1,0 48,0 1,25 0,-25 0,0 0,25-1,-25 1,25 0,-1 0,-24 25,25-26,0 26,-25-25,25 24,-25 1,25 0,0-1,-25 1,24-1,-24 1,25-25,-25 24,25-24,-25 25,0-25,0-1,0 1,0 0,0-50,0 0,-25 25,25-24,0-1,0 0,0 0,0 0,0-24,0 24,0 0,0 0,25 1,-25-1,25 0,-25 0,25 25,-25-25,24 25,1 0,0 0,0 25,0 0,-25 0,24 0,1-25,-25 24,25 1,0 0,0 0,-25 0,24-25,-24 24,25-24,-25 25,25-25</inkml:trace>
  <inkml:trace contextRef="#ctx0" brushRef="#br0" timeOffset="19034.64">14139 6077,'-25'0,"50"0,-25-25,24 25,1 0,0 0,0 0,0-24,24 24,-24 0,25 0</inkml:trace>
  <inkml:trace contextRef="#ctx0" brushRef="#br0" timeOffset="19618.22">14957 5755,'-25'0,"25"24,0 1,0 0,0 0,25 0,-25 0,0-1,25 26,-25 0,25-26,-25 26,25 0,-25-1,24 1,-24-1,25 1,-25 0,25-26,-25 26,25-25,-25 24,0-24,25 0,-25 0,0-50,-25 0,0 0,25 1,0-26,-25 25,25 0,-25-24,25 24,0-25,0 26,-24-26,24 25,0 0,0-24,0 24,0 0,0 0,24 1,1-1,0 0,0 25,0 0,-25 25,24-25,1 25,-25-1,0 1,0 0,0 0,-25 0,25-1,-24 1,24 0,0 0,-25-25,25 25,0-1,0 1,0 0,25-25,-25 25,24-25,-24 25,25-1,0-24,0 25,0-25,-1 25,1-25,0 0,0 0,25 25,-26-25,1 0,0-25,0 25,0 0</inkml:trace>
  <inkml:trace contextRef="#ctx0" brushRef="#br0" timeOffset="21109.24">15999 5978,'0'-25,"0"0,0 1,0-1,25 0,0 25,-25 25,24-25,1 25,0-25,-25 24,25 1,-25 0,25 0,-1 0,-24-1,0 26,25-25,-25 0,0-1,0 26,25-25,-25 0,0-1,0 1,0-50,-25 1,25-1,0 0,0 0,-25 0,25 1,0-1,0 0,0 0,0 0,0 1,0-1,0 0,0 0,25 0,0 1,0 24,0 0,-1 0,1 24,0-24,0 25,0 0,-25 0,25 0,-1-1,1 1,-25 0,25 0,-25 0,25-1,-25 1,25 0,-25 0,0 0,0-1,24-24,-24 25</inkml:trace>
  <inkml:trace contextRef="#ctx0" brushRef="#br0" timeOffset="21490.07">16098 5631,'0'0,"-25"0,1 0,24-25,0 0,0 0,24 0,1 1,-25-1,0 0,25 0,0 0,-25 1,0-1,25 0,-25 0,0 0,0 1,24 24,-24 24,25 1,-25 0,25 0,-25 0,25-1,0 1,-25 25,24-25,1-1,-25 26,25-25,0 0,0-1,-25 1,25 0</inkml:trace>
  <inkml:trace contextRef="#ctx0" brushRef="#br0" timeOffset="22137.36">16867 6251,'0'-25,"-25"50,1-25,24 25,-25-25,0 24,25 1,0 0,0 0,0 0,0-1,25-24,0 25,-25 0,24 0,1-25,0 25,-25-1,25-24,-25 25,25-25,-25 25,0 0,-25-25,0 0,0 25,0-25,1 0,-1 0,0-25,0 25</inkml:trace>
  <inkml:trace contextRef="#ctx0" brushRef="#br0" timeOffset="22613.76">17140 6474,'0'0,"0"25,0 0,25-1,-25 1,0 0,25 0,-25 0,24-1,-24 1,25 0,-25 0,0 0,25-25,-25 24,0 1,0 0,0-50,-25 25,25-25,-25 1,25-1,-24 25,24-25,-25 0,25 0,-25 1,25-1,0 0,0 0,0 0,0 1,0-1,25 0,-25 0,25 25,-1-25,1 25,0 0,0 0,0 25,-25 0,0 0,-25-25,25 25,-25-25,0 24,0-24,1 25,-1-25,25 25</inkml:trace>
  <inkml:trace contextRef="#ctx0" brushRef="#br0" timeOffset="23134.35">17487 6449,'0'-25,"-25"25,1 0,24 25,-25-25,25 25,-25-25,25 25,0 0,0-1,25-24,0-24,-1-1,-24 0,25 25,0 0,-25-25,25 25,0 0,0 25,-25 0,0 0,0-1,0 1,0-50,0 1,0-1,0 0,24 0,-24 0,25 1,0 24,0-25,0 25,-25 25,24-25,1 24,0-24,-25 25,25-25,0 25,-1 0,1-25,0 0,-25 25,25-25,0 0</inkml:trace>
  <inkml:trace contextRef="#ctx0" brushRef="#br0" timeOffset="24081.4">17289 5135,'25'0,"-1"0,1 0,0 0,0 0,0 0,-1 0,1 0,-25 24,25-24,0 0,0 0,0 25,-1-25,1 0,0 25,0-25,0 0,-1 25,1-25,0 0,25 25,-26-1,1-24,0 25,25 0,-26-25,1 25,0 24,0-24,24 0,-24 25,0-26,0 26,0 0,-1-1,1 1,0-1,-25 26,25-25,0 24,-1-24,-24 24,25 0,-25 1,0-1,0 1,0-26,0 26,0-1,-25-24,1 24,-1-24,0-1,-25 1,1 0,24-26,-49 26,24 0,-24-26,24 1,-24 25,-1-25,1-1,-1 1,26 0,-26-25,1 25,24 0,1-25,-1 0,25 0,0 0,1 0</inkml:trace>
  <inkml:trace contextRef="#ctx0" brushRef="#br0" timeOffset="24325.62">18802 6325</inkml:trace>
  <inkml:trace contextRef="#ctx0" brushRef="#br0" timeOffset="36293.98">10790 10244,'-25'0,"0"0</inkml:trace>
  <inkml:trace contextRef="#ctx0" brushRef="#br0" timeOffset="53665.98">11361 10195,'0'-25,"0"0,-25 25,0 0,0 25,0-25,25 25,-24-25,-1 0,0 25,0-25,25 24,-25-24,0 0,1 25,-1-25,0 25,0-25,25 25,-25 0,1-25,-1 24,0 1,0 0,0-25,1 25,-1 0,0-1,25 1,-25 0,0-25,1 25,-1 0,0 24,0-24,0 0,25 0,-24-1,-1 26,0-25,25 24,-25-24,0 25,25-25,-24 24,24-24,0 25,-25-1,25-24,0 25,0-1,0-24,0 25,0-1,0 1,0-25,25 24,-25 1,24-25,1 24,-25 1,25 0,0-1,0-24,-1 25,1-1,0-24,0 25,24-26,-24 1,0 0,25 0,-1 0,-24-25,25 24,-1-24,1 25,-1-25,1 0,0 0,-1 0,26 0,-26 0,1 0,0 0,-1 0,1 0,-25 0,24 0,1-25,-25 25,24 0,-24-24,0 24,0-25,24 0,-24 25,0-25,0 0,-1 1,1-26,25 25,-25 0,-1-24,1-1,0 25,0-24,0-1,0 1,-1-1,1 0,0-24,-25 24,25 1,-25-1,25-24,-25 24,0 0,0 1,-25-26,25 26,-25-1,0 1,0-1,1 0,-1 1,0-1,0 1,0-1,-24 25,24-24,0-1,-25 25,1-24,24 24,-25 0,1 0,-1 25,1-25,-1 1</inkml:trace>
  <inkml:trace contextRef="#ctx0" brushRef="#br0" timeOffset="54445.74">13047 10220,'25'-25,"-25"0,-25 25,0 0,1 0,-1 0,0 0,0 25,0-25,1 0,-1 25,0-1,0 1,25 0,0 0,0 0,0-1,0 1,0 0,0 25,0-26,0 1,0 25,0-25,0 24,0 1,0-25,0 24,0 26,0-26,-25 1,25-1,0 26,0-26,0 26,0-25,0-1,0 1,0-1,25 1,-25-25,25 24,0-24,-25 25,25-25,-1-1,1 26,0-25,25 0,-26-1,1 1,0 0,25 0,-26 0,26-25,-25 24,25-24,-26 0,26 0,0 0,-26 0,26 0,-25-24,24 24,1-25,-25 0,24 0,-24 0,25 1,-25-1,24 0,-24-25,25 26,-26-26,1 25,0-24,25-1,-26 0,-24 1,25-26,0 26,-25-26,0 26,0-26,0 1,0-1,0 26,0-26,-25 1,25 24,-25 1,1-26,-1 26,-25-1,25 1,1-1,-26 25,0 0</inkml:trace>
  <inkml:trace contextRef="#ctx0" brushRef="#br0" timeOffset="55471.73">10641 9699,'-25'0,"25"-25,-24 25,-1 0,0 0,0 0,0 0,1 25,-1-25,25 24,-25-24,-25 25,26-25,-1 25,0 0,0-25,0 25,1-1,-1 1,0 0,0 0,0 0,1-1,-1 1,0 25,0-25,0 24,0 1,1 0,24-1,-25 1,25 24,-25-24,25-1,0 26,0-26,0 26,0-1,0-24,0 24,0 1,25-1,-25-24,25 24,-1 1,1-26,0 26,0-26,0 1,0-1,-1 1,26 0,-25-26,24 26,-24-25,25 24,-25-24,24 0,1 0,-1 0,-24-1,25 1,-1 0,26-25,-26 0,1 0,0 0,-1-25,1 25,-1-49,1 24,0-25,-1 25,1-24,0-1,-1-24,-24 24,25 1,-26-1,1-24,0 24,-25 0,0-24,0-1,0 26,0-26,-25 26,0-26,-24 1,24 24,-25-24,1 24,-1 1,0-1</inkml:trace>
  <inkml:trace contextRef="#ctx0" brushRef="#br0" timeOffset="56095.96">12229 10145,'0'0,"-25"0,0 0,0 0,0 25,1-25,24 25,-25 0,25-1,0 1,-25 0,25 25,0-1,-25 1,25-1,0 26,-25-26,25 26,-24-1,24 1,0-1,0 0,0 1,0-1,0-24,24 24,1-24,0-25,0 24,0-24,24 0,-24 0,25 0,-1-25,1 0,0 0,-1 0,1-25,-1 0,1 0,0 0,-1 1,1-26,-1 0,-24 1,25-1,-25 0,-1 1,-24-1,0 1</inkml:trace>
  <inkml:trace contextRef="#ctx0" brushRef="#br0" timeOffset="56567.95">13171 10220,'0'0,"-25"49,1 1,-1-1,0 1,0 24,0-24,25 0,-24 24,24-24,-25-1,25 26,0-26,0 1,0-1,25-24,-1 25,1-25,0-1,0 1,24-25,-24 0,25 0,0-25,-26 1,26-1,-25 0,24 0,-24-24,0 24,0-25,0 25,-1-24,1 24,-25-25</inkml:trace>
  <inkml:trace contextRef="#ctx0" brushRef="#br0" timeOffset="57918.78">18777 9674,'0'-25,"-25"25,1 0,24-25,-25 25,0 0,0 0,0 0,1 0,-1 0,0 0,0 0,0 0,0 0,1 0,-1 0,0 0,0 0,0 0,1 0,-1 25,0-25,0 0,0 0,-24 25,24-25,0 0,0 25,1-1,-26-24,25 25,0-25,1 25,24 0,-25 0,0-25,25 24,-25 1,25 0,-25 0,1 0,24-1,-25 1,25 0,-25 0,25 0,-25 0,0-1,1 1,-1-25,0 25,0 0,0-25,1 25,-1-1,-25-24,25 0,0 25,1-25,-26 0,25 0,0 0,-24 0,24 0,-25 0,26 0,-26 0,25-25,-24 25,24-24,0 24,-25-25,26 25,24-25,-25 25,0-25,0 0,0 1,1-1,-1 25,25-25,-25 25,0 0,0 0,1 0,-1 25,0-25,-25 0,26 0,-26 25,0-25,26 0,-26 24,25-24,-25 25,26-25,-26 25,25-25,-24 25,24-25,-25 25,1-1,24-24,-25 25,1 0,24-25,-25 25,1 0,-1-25,25 24,-24-24,24 0,-25 25,25-25,1 0,-1 25,-25-25,25 0,1 25,-1-25,0 25,0-25,0 24,0-24,25 25,-24-25,-1 0,25 25,-25-25,0 25,0-25,1 25,-1-25,0 0,25 24</inkml:trace>
  <inkml:trace contextRef="#ctx0" brushRef="#br0" timeOffset="58339.66">15503 10046,'0'0,"25"-25,-25 0,25 25,-25-25,24 25,-24-24,0-1,-24 50,-1-25,25 24,-25 1,0-25,0 25,1 0,-1 0,0 0,0-1,-25 26,26-25,-26 0,25 24,-24-24,24 25,-25-26,25 1,1 0,-1 0,0 0,0-1,0-24,25 25,-24 0,24 0,0 0,0-1,0 1,0 0,24-25,-24 25,25-25,0 0,0 25,24-25,-24 24,25-24,-1 25,26-25,-26 0,26 25,-1-25,1 25,-1-25,-24 0,24 25,1-25,-1 0,-24 24,-1-24</inkml:trace>
  <inkml:trace contextRef="#ctx0" brushRef="#br0" timeOffset="71597.77">15230 5655,'0'-24,"-25"24,25-25,-25 25,25-25,-24 0,24 0,-25 25,25-24,0-1,0 0,0 0,0 0,0 1,0-26,25 25,-25-24,24 24,1-25,0 25,0-24,-25-1,49 25,-24-24,0-1,0 25,0-24,24 24,1 0,-25-25,24 26,1-1,0 0,-1-25,1 26,24-1,-24 0,24 0,-24 0,24 25,-24-24,24-1,1 0,-26 25,26-25,-26 0,1 25,24-24,-24-1,0 25,-1-25,1 0,-1 25,1-25,-25 25,24-24,-24-1,0 0,0 25,0-25,-25 0,0 1,0-1,0 0,0 0,0 0,0 1,0-1,-25 0,25 0,0 0,0 1,0-1,25 25,-1 0,1-25,0 25,25 0,-26 25,1-25,25 0,-25 25,-1-25,-24 24,25-24,-25 25,0 0,0 0,-25 0,1-1,-1 1,0 0,0 0,0 0,1-1,-26-24,25 25,0 0,1-25,24 25,-25-25,0 0</inkml:trace>
  <inkml:trace contextRef="#ctx0" brushRef="#br0" timeOffset="72057.77">18455 3621,'0'-24,"0"-1,-25 0,0 25,0 0,0 0,1 0,-1 25,0 0,0-1,25 1,-25 0,1 0,-1 25,25-1,-25-24,25 25,0-1,0 1,0-1,0-24,0 25,25-25,0-1,-1 26,1-50,0 25,0 0,24-25,1 24,-25-24,24 0,1-24,0 24,-25-25,24 25,-24-25,25 0,-26 0,1 1,0-1,0-25,-25 25,25-24,-25 24,0-25,-25 26,25-26,-25 25,0-24,0 24,-24 0,24 0,-25 0,26 0,-26 25,25 0,0 0,0 0,1 0,24 25</inkml:trace>
  <inkml:trace contextRef="#ctx0" brushRef="#br0" timeOffset="72220.52">19571 3894,'0'-24</inkml:trace>
  <inkml:trace contextRef="#ctx0" brushRef="#br0" timeOffset="120280.04">15652 7020,'0'-25,"-25"25,25 25,-25-25,25 25,-25-1,25 1,-24 25,-1-25,0-1,0 26,0 0,1-26,-1 26,-25 0,0-1,26 1,-26-25,25 24,-24 1,-1-1,25 1,0-25,1 0,-1 24,0-24,25 0,0 0</inkml:trace>
  <inkml:trace contextRef="#ctx0" brushRef="#br0" timeOffset="120624.83">15032 7243,'-25'-25,"0"25,0 0,25 25,25 0,0 0,-25-1,25 1,-1 0,26 25,-25-26,24 1,1 25,0-25,-26 24,26-24,0 25,-1-26,1 1,0 25,-1-25,-24-1,25 1,-1 0,-24 0,25 0,-26-25,1 24,0 1,0-25</inkml:trace>
  <inkml:trace contextRef="#ctx0" brushRef="#br0" timeOffset="120820.14">16446 7863,'0'-25,"0"0</inkml:trace>
  <inkml:trace contextRef="#ctx0" brushRef="#br0" timeOffset="126933.12">5631 9996,'0'-25,"0"1,-25 24,0 0,0 0,0 0,1 0,-1 0,0 24,0-24,0 0,1 0,24 25,-25-25,0 0,0 0,25 25,-25-25,1 0,24 25,-25-25,0 0,25 25,-25-25,0 0,25 25,-24-25,-1 24,0 1,0-25,0 25,1 0,-1-25,0 25,0-25,0 24,1 1,-1-25,0 25,0 0,0-25,0 25,1-1,-1 1,0-25,0 25,0 0,1 0,-26-1,25 1,0 0,1 0,-1 0,0-1,0 1,-24 0,24 0,0 0,0 24,0-24,1 0,-1 0,0 24,0-24,0 0,1 0,-1-1,25 26,-25-25,0 0,25-1,-25 1,25 0,-24-25,24 25,0 0,0 0,0-1,-25 1,25 0,0 0,0 0,0 24,0-24,0 0,25 0,-25 24,0-24,0 0,24 24,-24-24,25 25,0-1,-25-24,25 25,0-1,-25-24,24 25,1-25,0 24,0-24,0 0,-1 24,1-24,0 0,0 0,0 0,-1 0,26-1,-25-24,0 25,24 0,-24 0,0-25,24 25,-24-1,0 1,25 0,-26-25,26 25,-25 0,25-1,-26 1,26-25,-25 25,24 0,1-25,0 25,-26-25,26 0,0 0,-1 0,1 0,-25 0,24-25,1 25,-1-25,1 0,0 25,-1-25,26 25,-26-24,1 24,0-25,-1 0,1 25,-25-25,24 25,1-25,-1 25,1-24,-25 24,24-25,-24 25,25-25,-25 25,24-25,-24 25,0-25,24 1,-24-1,0 25,25-25,-26 0,1 0,0-24,25 24,-26 0,1 0,0-24,25 24,-25 0,-1 0,1 0,0-24,0 24,-25 0,25 0,-1 1,-24-26,25 25,-25 0,25 1,-25-26,0 25,25-24,-25 24,0-25,0 1,0 24,0-25,0-24,0 24,0 0,0 1,-25-1,25 25,-25-24,25-1,0 25,-25-24,25 24,-24 0,24-24,-25 24,25 0,-25 0,0 0,25 1,-25-26,1 25,24 0,-25 1,0-1,0-25,0 25,0 1,1-1,-1 0,0 0,-25 0,1 1,24-1,-25 0,1 0,-26 25,26-25,-1 1,-24 24,24-25,-24 25,24-25,1 25,-1 0,-24-25,49 25,-25 0,0 0,1 0,24 25,0-25</inkml:trace>
  <inkml:trace contextRef="#ctx0" brushRef="#br0" timeOffset="127504.11">4738 10889,'-25'0,"0"0,25-25,-25 25,50 0,0 25,0-25,-1 0,1 0,25 0,-25-25,24 25,1 0,0 0,-1-24,26 24,-1-25,-24 25,24-25,0 25,1-25,-1 0,1 25,-1-24,0-1,-24 25,25-25,-26 25,1-25,-1 25,1-25,-25 25,24-24</inkml:trace>
  <inkml:trace contextRef="#ctx0" brushRef="#br0" timeOffset="127980.89">5011 12129,'0'-24,"24"24,1 0,0 0,0-25,0 25,24 0,-24-25,25 25,24 0,-24-25,24 25,0-25,1 25,-1-24,1-1,24 25,-25-25,1 0,-1 25,1-25,-1 25,-24-24,24 24,-24-25,-1 25,1 0</inkml:trace>
  <inkml:trace contextRef="#ctx0" brushRef="#br0" timeOffset="128892.02">5432 10716,'-25'0,"1"0,24 24,-25 1,25 0,-25-25,25 25,0 0,-25-25,25 24,0 1,0 0,25-25,0 0,0 0,-1-25,1 0,0 1,-25-1,0 0,0 0,0 0,0 1,-25 24,0 0,1 0,-1 24,0 1,0 0,0 0,25 0,0-1,0 1,25-25,0 0,0 0,0 0,-25-25,24 25,1 0,-25-24,25 24,-25-25,0 0,0 0,0 0,-25 25,0 0,1 0,-1 0,0 0,25 25,25-25,0 0,-25-25,24 25,1 0,0 0</inkml:trace>
  <inkml:trace contextRef="#ctx0" brushRef="#br0" timeOffset="152001.79">5904 13791,'0'25,"-25"-25,25-25,0 1,-25 24,25-25,-25 0,25 0,-25 0,25 1,0-1,-25 0,25 0,0 0,-24 1,24-26,0 25,0 0,0 1,0-1,0 0,0 0,0 0,0 1,0-1,0 0,0 0,0 0,0 0,0 1,0-1,0 0,0 0,0 0,0 1,24-1,-24 0,25 25,-25-25,25 25,-25-25,25 25,0 0,0 0,-1 0,-24 25,25-25,0 0,-25 25,25-25,-25 25,0 0,0-1,0 1,0 0,0 0,0 0,0-1,-25 1,25 0,-25 0,25 0,-25 0,1-1,24 1,-25-25,0 25,0 0,0-25,25 25,-25-25,1 0</inkml:trace>
  <inkml:trace contextRef="#ctx0" brushRef="#br0" timeOffset="153878.66">6796 11807,'0'0,"0"-25,-24 25,24 25,24 0,-24 0,0-1,0 1,25-25,-25 25,0 0,25 0,-25-1,0 1,0 0,25-25,-25 25,0 0,25-1,-25 1,0 0,25-25,-25 25,0 0,0-50,0 0,0 0,0 0,-25 25,25-24,0-1,-25 0,25 0,-25 0,25 1,-25 24</inkml:trace>
  <inkml:trace contextRef="#ctx0" brushRef="#br0" timeOffset="155070.7">6350 10492,'0'-24,"0"-1,25 25,-25-25,25 0,-25 0,24 25,1-24,0 24,0 0,0 0,-25 24,24-24,-24 25,0 0,0 0,0 0,-24-25,24 24,0 1,-25 0,25 0,-25 0,25-1,-25-24,25 25,0 0,0 0,25-50,0 25,0 0,-1-25,1 25,25 0,-25-25,-1 25,1 0,0-24,0 24,0 0,-1 0,1-25,0 25,-25 25,-25-25</inkml:trace>
  <inkml:trace contextRef="#ctx0" brushRef="#br0" timeOffset="156439.76">6400 13791,'0'-24,"-25"24,25-25,25 0,-25 0,24 25,1-25,0 25,-25-24,25 24,0 0,-1 0,-24 24,0 1,0 0,0 0,0 0,0-1,0 1,-24-25,24 25,-25 0,25 0,-25-1,25 1,-25-25,25 25,-25 0,1 0,-1-1,25 1,25-50,-1 25,-24-24,25 24,0 0,0-25,0 25,-1-25,1 25,25-25,-25 25,-1-25,1 25,0-24,0 24,0 0,-1-25,1 25</inkml:trace>
  <inkml:trace contextRef="#ctx0" brushRef="#br0" timeOffset="157196.1">7069 13568,'0'-25,"0"1,0-1,25 25,-25-25,25 25,-25-25,25 25,-25-25,25 25,-1 0,1-24,0 24,0 0,0 0,-1 0,1 0,0 0,0 24,0-24,-1 0,1 0,0 25,0-25,0 0,-1 0,1 0,0 0,0-25,0 25,-1 0,-24-24,25 24,0-25,0 0,-25 0</inkml:trace>
  <inkml:trace contextRef="#ctx0" brushRef="#br0" timeOffset="157531.75">7392 13345,'0'0,"0"-25,0 0,25 25,-25-24,24 24,1 0,0 0,0 0,0-25,-1 25,1 0,0 0,0 0,0 0,-1 0,-24 25,25-25,0 0,-25 24,25-24,-25 25,0 0,0 0,0 0,0-1,0 1,-25 0,25 0,-25 0,0-1,25 1,-24 0</inkml:trace>
  <inkml:trace contextRef="#ctx0" brushRef="#br0" timeOffset="158471.74">8830 13345,'-24'0,"24"25,0 0,0-1,24-24,1 0,0 0,0 0,-25-24,25 24,-25-25,0 0,-25 25,0 0,0 0,0 0,1 0,-1 25,0 0,0-25,25 24,-25-24,25 25,-24-25,24 25,0 0,0 0,0-1,24-24,-24 25,25-25,-25 25,25-25,0 25,0 0,-1-25,1 24,0-24,25 25,-26-25,1 0,0 0,0 0,0 0,24-25,-24 25,0-24,0 24,24-25,-24 0,0 0,0 0,0 1,-1-1,1 0,-25 0,0 0,0 1,0-1,0 0,-25 0,1 25,-1 0,0 0,0 0,0 0,1 0,-1 0,0 0</inkml:trace>
  <inkml:trace contextRef="#ctx0" brushRef="#br0" timeOffset="158796.7">9550 13196,'0'-25,"-25"25,25 25,-25-25,25 25,-25-25,25 25,-24-25,24 25,0-1,0 1,0 0,-25 0,25 0,0-1,0 1,0 0,0 0,25 0,-25-1,24 1,1 0,0-25,0 25,0-25,-1 0,1-25,0 25,0 0</inkml:trace>
  <inkml:trace contextRef="#ctx0" brushRef="#br0" timeOffset="159292.19">9996 13221,'0'0,"-25"0,1 0,-1 0,0 0,25 25,-25-25,25 25,-25-25,25 24,0 1,0 0,0 0,0 0,-24-1,24 1,0 0,0 0,0 0,24-1,-24 1,25-25,-25 25,25-25,-25 25,25-25,0 0,-1 0,1 0,0 0,0 0,0-25,0 25,-1 0,1-25,0 0,0 25,0-24,-1-1,-24 0,25 25,-25-25,0 0,0 1,0-1,0 0,0 0,-25 0,25 50,0 0,0 0,0 0,0-1,0 1,25 0,0 0,-25 0,25-25,-25 24,25-24,-1 25,1-25,0 0,0 0,0-25</inkml:trace>
  <inkml:trace contextRef="#ctx0" brushRef="#br0" timeOffset="159448.51">10368 13022,'-24'0,"-1"0,0 0,50 0</inkml:trace>
  <inkml:trace contextRef="#ctx0" brushRef="#br0" timeOffset="159688.69">10492 12849,'-24'-25,"-1"25,25-25,0 50,0 0,0 0,25-1,-25 1,0 0,24 25,-24-26,25 26,-25-25,0 24,25 1,-25-25,25 25,-25-1,25-24,-25 25,24-26,1 26,-25-25,25 0,0-1,0 1</inkml:trace>
  <inkml:trace contextRef="#ctx0" brushRef="#br0" timeOffset="159856.73">10468 13370,'-25'0,"0"0,25-25,25 0,0 25,-1 0,1-25,0 25</inkml:trace>
  <inkml:trace contextRef="#ctx0" brushRef="#br0" timeOffset="160712.71">10988 13097,'0'25,"0"-50,0 50,0-1,0 1,25-25,0 0,0 0,0 0,-25-25,0 1,0-1,-25 25,0 0,0 0,0 0,1 0,24 25,-25-25,0 24,25 1,-25 0,0 0,25 0,0 0,0-1,0 1,0 0,0 0,0 0,25-1,0-24,0 25,0-25,-1 0,1 0,0-25,0 25,24-24</inkml:trace>
  <inkml:trace contextRef="#ctx0" brushRef="#br0" timeOffset="161180.72">11460 12824,'0'-25,"-25"25,25-25,-25 25,25 25,0 0,0 0,25-25,-25 25,0-1,0 1,25-25,-25 25,0 0,0 0,0-1,0 1,0 0,0 0,0 0,-25-1,25 1,-25 0,0 0,25 0,-24 0,24-1,-25 1,25 0,0 0,0 0,0-50,25 25,-1-25,1 0,0 25,-25-25,25 1,0-1,-25 0,0 50,0 0,0-1,0 1,0 0,24-25,1 0,0 0,0 0,0 0,-1 0,1-25,0 25,25-25</inkml:trace>
  <inkml:trace contextRef="#ctx0" brushRef="#br0" timeOffset="161876.7">12725 13171,'0'0,"0"25,-25-25,50-25,-25 0,25 1,-1-1,1 0,-25 0,25 0,-25 1,0-1,0 0,0 0,0 0,-25 1,0-1,1 25,-1 0,0 0,25 25,0-1,25-24,0 25,-1-25,1 25,0-25,25 25,-26-25,26 25,-25-25,0 24,-1-24,1 25,0-25,0 0,-25 25,0 0,-25 0,0-25,0 24,1-24,-1 0,0 25,-25-25,26 0,-1 0,0 0,25-25</inkml:trace>
  <inkml:trace contextRef="#ctx0" brushRef="#br0" timeOffset="162123.54">13221 12601,'0'0,"0"-25,0 0,0 50,0 0,25 0,-25-1,25 1,-1 0,1 0,-25 0,25 24,0-24,0 0,-1 0,1-1,0 1,-25 0,25 0,0 0,-1-1,1 1</inkml:trace>
  <inkml:trace contextRef="#ctx0" brushRef="#br0" timeOffset="162304.79">13246 12898,'0'0,"-25"0,0 0,0 0,50 0,-25-24,25 24,0 0,0 0,-1-25,1 25,0 0,0-25,24 25,-24-25</inkml:trace>
  <inkml:trace contextRef="#ctx0" brushRef="#br0" timeOffset="163080.79">13891 12626,'-25'0,"0"0,0 0,0 24,1-24,-1 25,0 0,25 0,-25 0,25-1,0 1,0 0,0 0,0 0,0-1,0 1,25-25,0 0,0 0,-1 0,1 0,-25-25,25 25,-25-24,25 24,-25-25,0 0,0 0,-25 25,25 25,0 0,0 0,0-1,0 1,0 0,25-25,-25 25,25-25,-1 0,1 0,0 0,0 0,-25-25,25 25,-1-25,1 0,0 1,-25-26,25 25,-25 0,25 1,-25-1,0-25,0 25,0 1,0-26,0 25,0 0,0-24,-25 24,25 0,0 0,-25 1,25 48,0 1,0 0,0 0,0 0,0-1,0 26,0-25,0 24,0-24,0 0,25 25,-25-26,25 1,-1 0,1 25,0-26,0 1,0 0,-1-25,1 25,0-25,25 0,-25 0,-1 0,1-25,0 25,0-25,0 25,-1-25,1 1,-25-1,25 0,-25 0,25 0,-25 1,0-1,0 0,0 0,0 0,-25 25,25-24,-25 24,0-25,1 50,24-1,-25 1,25 0,0 0,0 0,0-1,0 1,0 0,0 0,0 0,25-25,-25 24,24-24,-24 25,25-25,0 0,0 0,0-25,-1 1,1 24,-25-25,25 25</inkml:trace>
  <inkml:trace contextRef="#ctx0" brushRef="#br0" timeOffset="163300.9">14039 12650,'-24'25,"48"-25,-24-25,25 25,0 0,0 0,0 0,-1-24,1 24,0 0,0 0,0-25</inkml:trace>
  <inkml:trace contextRef="#ctx0" brushRef="#br0" timeOffset="164040.49">15329 12601,'0'-25,"0"0,0 50,25 0,-25 0,25-25,-25 49,0-24,25 0,-25 0,25 24,-1-24,-24 25,25-26,-25 26,25-25,-25 0,25-1,-25 1,0 0,25 0,-25 0,0-1,0 1,-25-25,25-25,-25 1,25-1,-25 0,25 0,-25 0,25-24,-24 24,-1 0,25-24,-25 24,25-25,0 25,0-24,-25 24,25 0,0 0,0 1,0-1,25 0,-25 0,25 25,0-25,-1 25,1-24,0 24,0 0,0 0,-25 24,24-24,1 25,-25 0,-25 0,25 0,-24-25,-1 24,0 1,0 0,0 0,1-25,24 25,-25-1,0-24,25 25</inkml:trace>
  <inkml:trace contextRef="#ctx0" brushRef="#br0" timeOffset="164736.66">15801 12601,'0'0,"0"25,-25-25,0 24,0 1,25 0,0 0,0 0,0-1,0 1,25 0,0 0,0-25,-1 0,1 0,-25-25,-25 25,25-25,-24 25,-1-25,0 25,0-24,0 24,25-25,-24 25,24-25,0 0,0 0,24 1,-24-1,25 25,0-25,0 0,0 0,-1 25,1 0,-25-24,25 24,0-25,-25 50,25-1,-25 1,24 0,-24 0,25 0,-25-1,25 26,0-25,-25 0,25 24,-25-24,24 0,-24 0,25 24,-25-24,25 0,-25 0,25-1,0 1,-25 0,24-25,-24-25,-24 0,24 1,-25-1,25 0,-25 0,0 0,25-24,-25-1,25 25,-24-24,-1-1,25 25,0-24,0-1,0 25,0-24,0 24,0 0,25 0,-25 1,24-1,1 25,-25-25,25 25,0 0,-25 25,25-25,-1 25,1-1,-25 1,0 0,0 0,0 0,0-1,0 1,0 0,-25 0,25 0,-24-1,-1-24,25 25,-25 0,0-25,25 25,-25-25</inkml:trace>
  <inkml:trace contextRef="#ctx0" brushRef="#br0" timeOffset="166304.65">16470 12477,'-24'-25,"24"50,0 0,0-1,0 1,0 0,-25 0,25 0,0-1,0 1,0 0,25 0,-1-25,1 0,-25-25,25 0,-25 0,0 1,25-1,-25 0,0 0,0 0,0 1,0-1,0 0,0 50,0 0,0-1,0 1,25 0,-25 0,24-25,-24 25,25-1,0-24,0 0,0 0,-1 0,-24-24,25 24,-25-25,25 0,0 25,-25-25,25 0,-25 1,0-1,24 0,-24-25,0 26,0-1,0 0,0-25,0 26,0-1,0-25,0 25,-24-24,24 24,0-25,-25 25,25 1,-25-1,25 0,-25 0,0 25,25 25,0 0,0 0,0-1,0 1,0 0,0 0,0 0,0-1,0 1,0 0,0 0,0 0,0 0,0-1,25 1,-25 0,0 0,0 0,25-1,-25 1,0 0,25-25,-25 25,0 0,0-1,25-24,-25 25,0 0,24-25,-24 25,25 0,0-25,0 0,-25 24,25-24,-1 0,1-24,0 24,0 0,-25-25,25 25,-25-25,24 25,-24-25,0 0,25 25,-25-24,0-1,25 25,-25-25,0 0,25 25,-25-25,-25 25,25 25,-25-25,25 25,-25 0,25 0,0-1,0 1,25-25,0 0,0-25,0 1,-25-1,0 0,0 0,0 50,0 0,0 0,0-1,0 1,24 0,1 0,0-25,0-25,0 0,-1 0,-24 1,0-1,25 25,-25-25,0 0,0 0,25 1,-25-26,0 25,0 0,0 1,0-1,0-25,0 25,0 0,-25 1,25-1,-25 25,25-25,0 50,0 0,0-1,0 1,0 0,0 0,0 0,0 0,0-1,0 1,25 0,-25 0,25 0,-25-1,0 1,25 0,-25 0,25-25,-1 25,1-1,0-24,0 0,0 0</inkml:trace>
  <inkml:trace contextRef="#ctx0" brushRef="#br0" timeOffset="166696.15">17264 12328,'0'0,"-25"0,25 25,25-25,0 0,0 0,-1 0,1 0,0 0,0 0,0-25,-1 25,1 0,0 0,0 0,0-25,0 25,-1-25,-24 50,0 0,0 0,0 0,0-1,0 1,0 0,25 0,0-25,0 0,0 0</inkml:trace>
  <inkml:trace contextRef="#ctx0" brushRef="#br0" timeOffset="166839.51">17735 12229,'-24'0,"48"0,-48-25</inkml:trace>
  <inkml:trace contextRef="#ctx0" brushRef="#br0" timeOffset="167296.64">18008 12254,'0'0,"-25"0,1 0,-1 0,25 24,0 1,-25-25,25 25,0 0,0 0,0-1,0 1,0 0,0-50,25 0,-25 1,25 24,-25-25,24 25,1-25,0 25,0 0,-25 25,0 0,25-50,-25 0,24 25,1-25,0 25,0 0,0 0,-1 0,1 0,-25 25,25-25</inkml:trace>
  <inkml:trace contextRef="#ctx0" brushRef="#br0" timeOffset="167447.41">18604 12303,'0'-25,"0"1</inkml:trace>
  <inkml:trace contextRef="#ctx0" brushRef="#br0" timeOffset="170189.41">4192 15354,'-25'0</inkml:trace>
  <inkml:trace contextRef="#ctx0" brushRef="#br0" timeOffset="172205.58">4266 15528,'0'-25,"-24"25,48 0,1 0,-25-25,25 25,0 0,0 0,-25-25,24 25,1 0,0-24,0 24,0 0,-1 0</inkml:trace>
  <inkml:trace contextRef="#ctx0" brushRef="#br0" timeOffset="172566.57">4415 15726,'0'0,"-25"0,1 0,24-25,24 25,1 0,0-24,0 24,0 0,-1-25,1 25,0 0,0 0,0-25,-1 25,1 0,0-25,0 25,0 0,-1-25,-24 50,-24-25,-1 0</inkml:trace>
  <inkml:trace contextRef="#ctx0" brushRef="#br0" timeOffset="173017.95">5432 15156,'0'24,"0"1,0 0,0 0,25 0,-25 24,0-24,25 25,-25-25,25 24,-25 1,0-1,24 1,-24 0,0-1,25-24,-25 25,25-1,-25 1,25-25,0 24,-25-24,24 0,-24 24,25-24,-25 0,25 0</inkml:trace>
  <inkml:trace contextRef="#ctx0" brushRef="#br0" timeOffset="173497.56">5407 15081,'-24'0,"24"-25,0 1,24 24,1-25,0 0,0 0,0 25,-1-25,1 1,0-1,0 25,0-25,-1 0,1 25,0-25,0 25,0-24,-25 48,0 1,24-25,-24 25,0 0,25 0,-25-1,25 1,-25 0,25 0,-25 0,25 24,-25-24,25 0,-25 24,24-24,-24 0,25 25,-25-26,25 1,-25 0,25 0,-25 0,0 0,25-25,-25 24,0 1</inkml:trace>
  <inkml:trace contextRef="#ctx0" brushRef="#br0" timeOffset="173973.39">6375 16148,'0'0,"-25"0</inkml:trace>
  <inkml:trace contextRef="#ctx0" brushRef="#br0" timeOffset="174353.56">6300 16148,'0'0,"0"-25,0 0,-24 25,-1 0,25 25,-25-25,0 25,0 0,1-1,-1-24,25 25,-25-25,25 25,0 0,0 0,25-25,0 0,-1 0,1 0,0 24,0-24,0 0,-1 0,26 0,-25 0,0 0,-1 0,1 0,0 0,0 25,-25 0,0 0,0 0,-25 0,0-1,0 1,1 0,-26 0,25 0,0-25,1 24,-1-24,0 25,0-25,0 0</inkml:trace>
  <inkml:trace contextRef="#ctx0" brushRef="#br0" timeOffset="174906.43">6648 16247,'0'-25,"24"50,-24 0,25 0,-25-1,25 1,0 0,-25 0,25 25,-25-26,24 1,-24 0,25 0,-25 24,25-24,-25 0,25 0,-25 0,0-1,25-24,-25 25,0 0,0 0,-25-50,0 0,0 25,25-25,-25 1,25-1,-24 25,-1-25,25 0,-25 0,0 1,25-26,0 25,-25 0,25 1,0-1,0 0,0-25,0 25,0 1,25-1,-25 0,25 25,-25-25,25 25,-25-25,25 25,-1 0,-24-24,25 24,0 0,0 0,-25 24,0 1,0 0,-25-25,0 25,25 0,-25-1,1-24,-1 25,0 0,25 0,-25-25,0 25,25 0,0-1,25-48</inkml:trace>
  <inkml:trace contextRef="#ctx0" brushRef="#br0" timeOffset="175546.46">7069 16247,'-24'-25,"-1"25,25 25,0 0,-25-25,25 25,0-1,0 1,0 0,0 0,0 0,25-25,-25 25,0-1,25-24,-25-24,0-1,0 0,24 0,-24 0,0 0,25 1,-25-1,25 25,-25-25,25 25,0 25,-1 0,-24-1,0 1,0 0,0 0,0-50,0 0,-24 25,24-25,0 1,24 24,-24-25,25 0,0 0,0 0,0 1,-1 24,1 0,0 0,-25 24,25-24,-25 25,25-25,-25 25,24 0,1 0,0-1,0 1,0 0,-1 0,1-25,0 0,0 0</inkml:trace>
  <inkml:trace contextRef="#ctx0" brushRef="#br0" timeOffset="176153.53">8012 15230,'-25'0,"25"25,-25 0,25-1,-25-24,25 25,0 0,-24 0,24 0,-25 0,25-1,-25 26,25-25,-25 24,0-24,1 25,24-1,-25-24,0 25,25-25,-25 24,0-24,25 0,0 0,-24-1,24 1,0 0</inkml:trace>
  <inkml:trace contextRef="#ctx0" brushRef="#br0" timeOffset="176494.12">7640 15404,'0'0,"0"-25,-25 25,25-25,0 50,25-25,0 25,-1-25,26 25,-25-25,0 24,24 1,1-25,-25 25,24 0,-24-25,25 25,-25-25,24 24,-24-24,0 25,0-25,-1 25,1-25,0 25,0-25,-25 25</inkml:trace>
  <inkml:trace contextRef="#ctx0" brushRef="#br0" timeOffset="178637.5">8954 15280,'0'-25,"0"0,25 25,-25-25,25 25,-25-25,25 25,-25-24,25 24,-25 24,0 1,0 0,0 0,25-25,-25 25,0-1,0 1,0 0,0 0,24 0,-24 0,0-1,25 1,-25 0,0 0,25 0,-25-1,25-24,-25-24,25 24,-25-25,24 0,1 0,-25 0,0 1,0-1,0 0,0 0,0 0,0 0,0 1,0 48,0 1,0 0,25-25,-25 25,25-25,-25 25,25-25,-25 25,24-25,1 0,0 0,0 0,0 0,-1 0,-24-25,25 25,-25-25,25 0,-25 0,0 0,25 1,-25-1,0 0,0 0,0 0,-25 1,25-1,0 50,0-1,25 1,-25 0,25 0,-25 0,24-1,-24 1,25 0,-25 0,25 0,-25 0,25-1,-25 1,25 0,-25 25,24-26,-24 1,25 0,-25 0,0 0,25-1,-25 1,0 0,0 0,0 0,0-50,0 0,0 0,-25 25,25-25,0 1,-25-1,25 0,0 0,0 0,-24-24,24 24,0 0,0 0,0 1,0-1,0-25,0 25,0 0,24 1,-24-1,25 0,0 0,0 0,0 25,-25-24,24 24,1 0,0 0,-25 24,0 1,0 0,0 0,-25 0,0-1,1 1,-1 0,25 0,-25 0,0 0,0-25,1 24,-1 1,25 0</inkml:trace>
  <inkml:trace contextRef="#ctx0" brushRef="#br0" timeOffset="179137.5">9872 15156,'0'-25,"25"25,-25 25,25-25,-25 24,0 1,25-25,-25 25,24 0,-24 24,0-24,25 0,-25 0,25 0,0 0,-25-1,25 26,0-25,-25 0,24-1,1 1,-25 0,25 0,-25 0,25-1,-25 1,-25-50,0 1,25-1,0 0,-25 0,25 0,-24 1,24-1,-25 0,25-25,0 26,0-1,-25 0,25 0,0 0,0 0,0 1,25-1,0 25,-25-25,24 25,1 0,0-25,0 25,0 0,-1 0,1 25,-25 0,0 0,0-1,-25 1,25 0,-24 0,-1 0,0-25,0 25,0-1,25 1,-24-25,-1 25</inkml:trace>
  <inkml:trace contextRef="#ctx0" brushRef="#br0" timeOffset="179957.31">10368 15354,'0'0,"0"-25,0 0,25 25,-25-24,25 24,-25-25,25 25,-25-25,25 0,-25 0,-25 25,0 25,0-25,25 25,-25-25,25 25,0 0,0-1,0 1,0 0,0 0,25-25,-25 25,25-25,0 0,-25 25,25-25,-1 0,-24-25,25 25,-25-25,25 25,-25-25,0 0,25 25,-25-25,0 1,25-1,-25 0,24 25,1 0,-25 25,25 0,-25-1,25-24,-25 25,25 0,-1 0,-24 0,25-25,0 0,-25 25,25-25,0 0,-25-25,24 25,-24-25,25 25,-25-25,0 0,0 0,0 1,0-1,0 0,0 0,0 0,0 1,0-1,-25 25,25-25,0 50,0 0</inkml:trace>
  <inkml:trace contextRef="#ctx0" brushRef="#br0" timeOffset="180658.63">11956 15131,'0'25,"-25"-25,25-25,25 25,-25-25,25 25,-1-25,1 0,-25 1,-25 24,1 0,-1 0,0 24,0 1,0-25,25 25,-24-25,-1 25,25 0,0-1,0 1,0 0,0 0,0 0,25-25,-25 24,24-24,-24 25,25-25,0 0,0 25,0-25,-1 0,1 0,0 0,0 0,0 0,-1-25,1 25,0-25,0 25,25-24,-26 24,1-25,0 0</inkml:trace>
  <inkml:trace contextRef="#ctx0" brushRef="#br0" timeOffset="181602.47">12328 15081,'0'0,"0"-25,0 1,0-1,25 25,0 0,-1 0,1 0,0 25,0-1,0 1,-25 0,0 0,0 0,0-1,0 1,24-25,-24 25,0-50,-24 25,24-25,0 1,0-1,0 0,0 0,24 0,1 1,0 24,-25 24,25-24,-25 25,0 0,0 0,25-25,-25 25,0-1,24-24,-24 25,25-25,-25 25,25-25,0 0,0 0,-1 0,1-25,0 25,-25-25,25 1,-25-1,0 0,0 0,0 0,0 1,0-1,-25 25,25-25,-25 25,0 0,25 25,-24-25,24 25,0-1,0 1,0 0,0 0,0 0,0-1,24 1,-24 0,25 0,0 0,0-1,0-24,-1 0,1 0,0 0,-25-24,25 24,-25-25,25 25,-25-25,0 0,0 0,0 1,0-1,0 0,0 0,0 0,0 1,-25-1,25 0,0 0,0 0,25 25,-1 0,1 25,-25 0,25 0,-25 0,0-1,0 1,0 0,25-25,-25 25,25 0,-1-1,1-24,0 0,0-24</inkml:trace>
  <inkml:trace contextRef="#ctx0" brushRef="#br0" timeOffset="182506.46">13320 14957,'-49'-49,"98"98,-98-74,24 25,25 25,-25 0,25 0,0 0,0-1,0 1,0 0,0 0,0 0,25-25,0 0,-25-25,24 25,-24-25,0 0,0 0,0 1,0-1,0 0,0 50,25 0,-25-1,25 1,-25 0,25 0,0 0,-25-1,24 1,-24 0,25 0,-25 0,25-1,-25 1,0 0,0 0,0 0,0 0,0-1,-25-24,25 25,-25-25,1 0,24-25,-25 25,25-24,0-1,0 0,0 0,0 0,25 0,-25 1,24 24,-24-25,25 0,-25 0,25 25,-25-25,25 1,-25-1,25 0,-25 0,0 0,0 1,0-1,0 0,0 0,0 0,0 1,0 48,0 1,0 0,0 0,0 0,24-25,-24 24,25-24,-25 25,25-25,-25-25,25 25,-25-24,25-1,-25 0,0 0,24 25,-24-25,0 1,0-1,0 0,0 0,0 0,0 1,0-1,0 50,0-1,25 1,-25 0,0 0,25 0,-25-1,25 1,-25 0,25 25,-25-26,24 1,-24 25,25-25,-25-1,0 26,25-25,-25 0,0 24,0-24,0 0,0 0,0 0,-25-25,25 24,-25 1,1-25,-1 0,0 0,25-25,-25 25,25-24,-25 24,25-25,0 0,0 0,0 0,0 0,25 25,0-24,0-1</inkml:trace>
  <inkml:trace contextRef="#ctx0" brushRef="#br0" timeOffset="183574.44">10096 16570,'0'0,"0"24,-25-24,50 0,-1-24,-24-1,25 0,0 0,-25 0,25-24,-25 24,0 0,25 0,-25 0,0 1,0-1,0-25,0 25,0 1,0-1,-25 0,25 0,-25 25,25-25,-25 1,25-1,-25 25,25-25,-24 25,-1 0,0 0,25 25,0 0,0-1,25 1,-25 0,25 0,-25 0,24-1,-24 1,25 0,-25 25,25-26,-25 1,25 0,-25 0,0 0,25 0,-25-1,24 1,-24 0,25 0,0 0,0-25,-25 24,25-24,-1 0,1 0,0 0,0 0,-25-24,25 24,-25-25,24 25,-24-25,0 0,25 25,-25-25,0 1,0-1,0 0,-25 25,25-25,-24 25,24-25,-25 25,25 25,0 0,0 0,0 0,0-1,0 1,25 0,-25 0,24 0,-24-1,25 1,0-25,-25 25,25-25,0 0,-1 0,1 0,0 0,-25-25</inkml:trace>
  <inkml:trace contextRef="#ctx0" brushRef="#br0" timeOffset="184438.43">10691 16495,'0'-25,"-25"25,25-24,25 24,-25-25,25 25,-1-25,1 25,0 0,0 25,0-25,-25 25,0-1,24-24,-24 25,25 0,-25 0,25 0,-25-1,25 1,-25 0,25-25,-25 25,24-25,-24-25,0 0,25 0,-25 1,0-1,0 0,0 0,0 0,0 1,0-1,0 0,0 0,0 50,0 0,25 0,-25-1,25 1,-25 0,25 0,-1 0,1-25,0 24,0-24,0 0,0 0,-1 0,1 0,0 0,0-24,0-1,-1 25,-24-25,0 0,25 0,-25 1,0-1,0 0,-25 0,25 0,-24 25,24-25,-25 25,0 25,25 0,0 0,25 0,-25 0,25-1,-1 1,-24 0,25-25,0 25,0-25,0 0,-1 0,1 0,0-25,0 25,-25-25,25 0,-1 1,-24-1,25 0,0 0,-25 0,25 0,-25-24,0 24,0 0,0 0,0 1,0-26,0 25,-25 0,25 1,0-1,-25 0,25 0,-25 0,1 25,24 25,0 0,0 0,0 0,0-1,0 1,0 0,0 0,24 0,-24-1,0 1,25 0,-25 0,0 0,25-1,0 1,0 0,-1 0,1-25,-25 25,25-25,0 0,0 0,-1 0</inkml:trace>
  <inkml:trace contextRef="#ctx0" brushRef="#br0" timeOffset="185129.96">12353 16049,'0'-25,"0"50,0-1,25-24,-25 25,0 0,24 0,-24 0,0-1,25-24,-25 25,25 0,-25 0,0 0,25-1,-25 1,25 0,-25 0,0 0,24 0,-24-1,0 1,25-25,-25 25,0 0,0-50,0 0,-25 0,25 1,-24-1,24 0,-25 0,25 0,-25 0,25 1,-25-26,25 25,-25 0,25-24,0 24,-24 0,24 0,0 1,0-1,0 0,0 0,0 0,24 25,-24-24,25 24,0-25,0 25,0 0,-1 0,1 25,0-25,-25 24,25-24,-25 25,0 0,0 0,-25 0,0-1,0 1,1-25,24 25,-25-25,0 25,0-25,0 0,25 25,-24-25,-1 0,25 24</inkml:trace>
  <inkml:trace contextRef="#ctx0" brushRef="#br0" timeOffset="186034.41">12824 15974,'0'0,"-25"0,0 0,25 25,-24-25,24 25,0 0,0-1,0 1,0 0,0 0,0 0,24-25,-24 24,25-24,0 0,0 0,0-24,-25-1,0 0,-25 25,25-25,-25 25,25-25,-25 25,25-24,-25 24,25-25,-24 25,24-25,0 0,0 0,24 25,-24-24,25 24,0-25,0 25,0 0,-25-25,24 25,1 0,-25 25,0 0,25-25,-25 24,0 1,0 0,25 0,-25 0,0-1,25-24,-25 25,0 0,24 0,-24 0,25-1,-25 1,0 0,25-25,-25 25,0 0,0-50,-25 25,25-25,0 0,-25 0,25 1,-24-1,24-25,0 25,0 1,0-1,0-25,0 25,0 1,0-1,0 0,0 0,24 0,-24 1,0-1,25 25,-25-25,25 25,0 0,0 0,-1 25,1 0,-25-1,0 1,0 0,0 0,0 0,0-1,-25 1,1 0,-1 0,0-25,0 25,0-25,1 0</inkml:trace>
  <inkml:trace contextRef="#ctx0" brushRef="#br0" timeOffset="186749.17">13395 15825,'0'0,"0"25,-25-25,25 25,0 0,0 0,0-1,0 1,0 0,0 0,0 0,0-1,25-24,-1-24,-24-1,0 0,0 0,0 0,0 50,0 0,0 0,0 0,25-1,0 1,0 0,0-25,-1 0,1 0,-25-25,25 25,-25-25,25 25,0-24,-25-1,24 0,-24 0,0 0,0 1,0-1,0 0,0 0,0-24,0 24,-24 0,24 0,0 0,-25 1,25-1,0 0,0 0,-25 0,25 50,0 0,0 0,0 0,0-1,0 1,0 0,0 0,25 0,-25-1,0 1,25 0,-25 0,24 0,1-1,-25 1,25-25,0 25,0-25</inkml:trace>
  <inkml:trace contextRef="#ctx0" brushRef="#br0" timeOffset="187262.4">14064 15825,'-25'0,"1"0,-1 0,0 0,0 25,0-25,25 25,0 0,0 0,0-1,25-24,0 0,0 0,0-24,-1 24,1 0,-25 24,25-24,0 0,0 0,-1-24,1 24,-25-25,25 25,0-25,0 0,-1 0,-24 1,25-1,-25 0,25 0,-25 0,0 1,0-1,0 0,0 0,0 0,-25 1,25-1,-25 0,25 0,0 0,-24 25,24 25,0 0,0 0,0 0,0 24,0-24,0 0,0 0,0-1,0 26,0-25,24 0,-24-1,0 1,25 0,0 0,-25 0,25-25,-25 24,25-24</inkml:trace>
  <inkml:trace contextRef="#ctx0" brushRef="#br0" timeOffset="187606.4">14163 15726,'0'0,"-24"0,24 25,24-25,1 0,0 0,0-25,0 25,-1 0,1 0,0-25,0 25,-25-24,25 24,0-25,-25 0,0 50,0 0,0-1,0 1,0 0,0 0,0 0,0-1,0 1,24-25,-24 25,0 0,25-25,0 25</inkml:trace>
  <inkml:trace contextRef="#ctx0" brushRef="#br0" timeOffset="187750.19">14585 15701,'-25'0,"25"-24,-24 24</inkml:trace>
  <inkml:trace contextRef="#ctx0" brushRef="#br0" timeOffset="188329.8">14759 15701,'0'0,"0"-24,-25 24,0 0,0 24,25 1,-24 0,24 0,0 0,0-1,0 1,0 0,0 0,0-50,24 25,-24-25,25 25,-25-25,0 1,25 24,-25-25,25 25,-25-25,25 25,-25-25,24 25,-24-25,25 25,0 0,0 0,-25 25,0 0,0 0,0 0,0-1,-25-24,25-24,0-1,0 0,25 0,-25 0,25 25,-25-24,24 24,-24-25,25 25,0 0,0 0,0 25,-25-1,24-24,-24 25,25 0,0-25,-25 25,25-25,0 25,-1-25,1 0,0 0,0 0</inkml:trace>
  <inkml:trace contextRef="#ctx0" brushRef="#br0" timeOffset="191557.78">2059 14982,'0'-25,"-25"25,25-25,0 1,0-1,-25 25,25-25,0 50,0 0,25-1,-25 1,0 0,0 0,25 0,-25-1,0 1,25 0,-25 25,24-26,-24 26,25 0,-25-26,25 26,0 0,-25-1,25 1,-1 0,1-1,-25 1,25-1,0-24,-25 25,25-1,-25-24,24 25,-24-1,25-24,-25 0,0 25,0-26,0 1,25 0,-25 0,0-50</inkml:trace>
  <inkml:trace contextRef="#ctx0" brushRef="#br0" timeOffset="191997.34">2059 14883,'-25'0,"50"0,0 0,-1-25,1 25,0 0,-25-25,25 25,24-25,-24 25,0-24,0 24,24-25,-24 25,25-25,-1 25,-24-25,25 25,-1-25,1 1,-25 24,25 0,-26-25,26 25,-25-25,0 25,-1 0,1 0,0 0</inkml:trace>
  <inkml:trace contextRef="#ctx0" brushRef="#br0" timeOffset="192361.45">2232 15255,'0'0,"-24"0,48 0,1 0,0 0,0-25,0 25,-1 0,1-25,0 25,0 0,24-25,-24 25,0-24,25 24,-26-25,26 0,-25 25,25-25,-26 25,1-25,0 25,0 0,0 0,-1 0</inkml:trace>
  <inkml:trace contextRef="#ctx0" brushRef="#br0" timeOffset="193361.83">1563 14337,'24'0,"1"-25,0 25,0-25,0 25,0-24,24 24,-24-25,25 0,-26 25,26-25,-25 25,24-25,-24 25,25 0,-25-24,-1 24,1-25,0 25,25 0,-26-25,1 25,0 0,0-25,0 25,-1-25,1 25,0-24,0 24,0-25,-1 25,-24-25,25 25,-25-25,-25 25,1 0,-1 0,0 0,0 0,0 0,1 0,-1 25,-25-25,25 25,1-25,-1 25,0-25,0 24,0-24,1 0,48 0,1 0,-25-24,25 24,0 0,0-25,-1 25,1-25,25 25,-25 0,-1-25,1 25,25 0,-25 0,-1-25,1 25,0 0,0 0,0 0,-1 0,1 0,-25 25,0 0,0 0,-25 0,25-1,-24 1,-1 0,0-25,0 25,-24 0,24-1,0-24,0 25,0-25,25 25,-24-25,-1 25</inkml:trace>
  <inkml:trace contextRef="#ctx0" brushRef="#br0" timeOffset="195669.31">15701 14560,'-24'0,"24"25,-25-25,25 25,-25 0,0 0,0-1,1 26,-1-25,0 0,0-1,0 1,25 0,-24 0,-1 0,0-1,25 1,-25 0,25 0,-25-25,25 25,-25-1,25 1,0 0</inkml:trace>
  <inkml:trace contextRef="#ctx0" brushRef="#br0" timeOffset="195973.3">15329 14610,'0'0,"0"-25,0 0,25 25,0 0,0 0,0 25,-1-25,1 25,0-25,0 25,24 0,-24-1,25 1,-1 0,-24 0,25 0,-25-1,24 1,1 0,-25-25,-1 25,1 0,0-1,0 1,0-25,-25 25,24-25,-24 25</inkml:trace>
  <inkml:trace contextRef="#ctx0" brushRef="#br0" timeOffset="196882.52">17090 14015,'-24'0,"24"-25,0 50,0-1,24-24,-24 25,25 0,-25 0,25 0,-25-1,25 26,-25-25,25 24,-25 1,0 0,24-25,-24 24,0 1,0-1,0 1,0-25,25 24,-25-24,0 25,0-25,0-1,25 1,-25 0,0 0,0 0,0-50,0 0,0 0,0 0,0 1,0-1,0 0,0 0,0 0,0 1,0-1,0 0,0 0,0 0,0 1,25 24,0 0,-1 0,1 24,0 1,-25 0,25 0,0 0,-25-1,24 1,1 0,-25 0,25-25,-25 25,25-1,0 1,0-25,-1 25,1-25,-25-25,25 25</inkml:trace>
  <inkml:trace contextRef="#ctx0" brushRef="#br0" timeOffset="197241.64">16718 14436,'-24'0,"-1"0,25-24,25 24,-25-25,24 25,1 0,0 0,0-25,0 25,-1 0,26 0,-25-25,24 25,1 0,-25-25,24 25,1-25,-25 25,24 0,-24-24,25 24,-25 0,-1 0,1-25,0 25,0 0</inkml:trace>
  <inkml:trace contextRef="#ctx0" brushRef="#br0" timeOffset="198293.67">17934 13940,'0'25,"0"0,0 0,25-1,-25 1,0 0,24 0,-24 24,25-24,-25 25,25-1,-25 1,25-25,-25 25,25-1,-25 1,0-25,24 24,-24-24,0 25,0-26,0 1,25 0,-25 0,0 0,0-1,0 1,0 0,0-50,0 0,0 1,-25 24,25-25,0 0,-24 25,24-25,0 0,-25 1,25-1,0 0,0 0,0 0,0 1,0-1,0 0,0 0,0 0,0 1,0-1,0 0,0 0,0 0,0 0,0 1,0-1,25 25,-25-25,0 0,24 25,-24-25,25 25,-25-24,25 24,0-25,-25 50,0-1,0 1,0 0,0 0,0 0,0-1,0 1,0 0,-25 0,25 0,0 0,-25-25,25 24,-25-24,25 25,-24-25,24 25,24-25,1 0,0 25,0-25,0 25,-1-25,1 24,0-24,0 25,0 0,-1-25,26 25,-25 0,0-25,24 24,-24 1,0-25,0 25,0-25,-1 0,-24 25,25-25,-50 0,25-25</inkml:trace>
  <inkml:trace contextRef="#ctx0" brushRef="#br0" timeOffset="199470.26">18752 14114,'0'-25,"0"0,25 25,-25 25,25-25,-25 25,0 0,0-1,0 1,0 0,25 0,-25 0,0-1,0 26,0-25,0 0,0 0,0-1,25 1,-25 0,0 0,0 0,0-1,0 1,0 0,0-50,0 0,0 1,-25-1,25 0,0 0,0 0,0 1,0-1,0 0,0 0,0 0,0 0,0 1,25-1,-25 0,0 0,0 0,24 1,-24-1,25 0,0 0,0 0,0 25,-1 0,-24 25,25-25,0 25,-25 0,25-25,-25 25,25-1,-1 1,-24 0,25 0,-25 0,25-1,-25 1,0 0,25 0,-25 0,0 0,25-1,-25 1,0 0,0 0,0 0,24-1,-24 1</inkml:trace>
  <inkml:trace contextRef="#ctx0" brushRef="#br0" timeOffset="200042.25">19447 14511,'0'25,"0"-1,0 1,0 0,0 0,0 0,0-1,25 1,-25 0,0 0,0 0,0-1,0 1,24 0,-24 0,0 0,0-1,0 1,25-25,-25 25,0 0</inkml:trace>
  <inkml:trace contextRef="#ctx0" brushRef="#br0" timeOffset="200674.23">18728 13667,'0'-24,"0"-1,0 0,0 0,0 0,24 1,-24-1,0 0,0 0,0 0,0-24,0 24,25 0,-25 0,0 1,0-1,0 0,0 0,0 0,25 25,-25 25,25-25,-25 25,25 0,-25 0,24-1,-24 26,25-25,0 0,-25 24,25-24,-25 0,25 24,-25-24,24 0,-24 0,25 0,-25-1,25 1</inkml:trace>
  <inkml:trace contextRef="#ctx0" brushRef="#br0" timeOffset="201950.23">18231 15354,'0'-25,"0"50,0 0,25-25,-25 25,25 0,-25-1,25-24,-25 25,25-25,-1 0,-24 25,25-25,0 0,0 0,0 0,-1-25,1 25,0-25,0 25,0-24,0 24,-1-25,1 0,0 25,0-25,-25 0,25 25,-1-25,1 25,0 0,0 0,0 0,-25 25,24-25,1 25,0-25,0 0,0 25,-1-25,1 0,0 0,0 0</inkml:trace>
  <inkml:trace contextRef="#ctx0" brushRef="#br0" timeOffset="202093.49">19348 15429,'74'-25,"-148"50,173-50,-99 0,25 25,-25-25,24 25,1 0,-25-25,25 25,-25-25</inkml:trace>
  <inkml:trace contextRef="#ctx0" brushRef="#br0" timeOffset="203474.22">18653 15949,'0'25,"0"0,25 0,-25 0,0-1,0 1,0 0,0 0,25 0,-25-1,0 1,0 0,0 25,0-26,0 1,25 0,-25 0,0 25,0-26,0 1,0 0,0 0,24 0,-24-1,0 1,0 0,0 0,0 0,0-1,0 1,0 0,0 0,0 0,0-50,0 0,0 0,0 0,0 1,0-1,0 0,0 0,0 0,0 1,0-1,0 0,0 0,0 0,0 1,25-1,-25 0,0 0,0 0,0 0,0 1,25 24,-25-25,0 0,0 0,0 0,25 25,-25-24,0-1,25 0,-1 25,1 0,0 0,0 0,-25 25,25-25,-25 25,0-1,0 1,0 0,0 0,0 0,-25-25,25 24,-25-24,25 25,-25-25,0 0,1 25,-1-25,25 25,25 0,-25 0,24-25,1 24,0 1,0 0,0-25,-1 25,1 0,25-25,-25 24,-1-24,1 25,0-25,0 0,0 0,-1 0</inkml:trace>
  <inkml:trace contextRef="#ctx0" brushRef="#br0" timeOffset="204394.2">18231 15751,'0'25,"25"-25,-25 25,25-25,0 0,0 0,-1 0,1 0,0 0,0 0,24 0,-24 0,0 0,25 0,-25 0,-1 0,26 0,0-25,-26 25,26 0,-25-25,24 25,-24 0,0-25,0 25,0 0,-1-25,1 25,0 0,-25-24,0-1,-25 25,0 0,25-25,-24 25,-1 0,0 0,0 0,0 0,1 0,-1 0,25 25,25-25,-25 25,24-25,1 0,0 24,0-24,0 25,-1-25,1 0,0 0,0 0,0 25,-1-25,1 25,-25 0,-25-25,25 24,-24-24,24 25,-25-25,0 25,0-25,-24 25,24-25,25 25,-25-25,0 0,0 24,1-24,24 25</inkml:trace>
  <inkml:trace contextRef="#ctx0" brushRef="#br0" timeOffset="206225.61">2580 17835,'-25'-25,"25"50,25-1,-25 1,24-25,-24 25,25 0,-25 0,25 24,-25-24,25 0,-25 24,25 1,-25-25,25 24,-25 1,24-25,-24 24,25-24,-25 25,25-25,-25-1,0 1,25 0,-25 0,25-25,-25 25</inkml:trace>
  <inkml:trace contextRef="#ctx0" brushRef="#br0" timeOffset="206597.17">2530 17859,'-25'0,"50"0,0-24,0 24,-1 0,1-25,0 25,0 0,0-25,0 25,-1 0,1-25,0 25,0 0,0-25,-1 25,1-24,0 24,0-25,0 25,-1-25,1 25,0 0,-25-25,25 25</inkml:trace>
  <inkml:trace contextRef="#ctx0" brushRef="#br0" timeOffset="206913.17">2853 18033,'0'0,"24"0,1-25,25 25,-25-25,24 25,-24-24,25 24,-26-25,26 25,-25-25,24 25,-24-25,0 25,0-25,0 25,-1 0</inkml:trace>
  <inkml:trace contextRef="#ctx0" brushRef="#br0" timeOffset="207634.16">2108 17611,'0'-24,"-24"24,24-25,24 25,1 0,-25-25,25 25,0 0,0-25,-1 25,1 0,0-25,0 0,24 25,-24-24,25-1,-1 25,1-25,-25 0,24 0,1 1,0-1,-1 0,-24 0,25 0,-25 1,24 24,-24-25,0 0,0 0,-25 0,-25 25,0 0,0 0,0 0,1 0,-1 0,0 0,0 0,0 0,1 0,-1 25,0-25,0 0,50 0,0 0,0 0,-1 0,1 0,0-25,0 25,24 0,-24 0,0-24,25 24,-26 0,1 0,25 0,-25 0,-1 0,-24 24,-24-24,-1 25,0-25,25 25,-25-25,0 25,1 0,-1-25,0 24,0 1</inkml:trace>
  <inkml:trace contextRef="#ctx0" brushRef="#br0" timeOffset="208101.94">4390 17686,'-24'25,"48"-25,-24-25,25 25,0 0,0 0,-25-25,25 25,-1 0,26 0,-25-25,0 25,24-25,-24 25,25-24,-26 24,1 0,0-25,0 25,0-25,0 25,-1 0,1 0,0 0</inkml:trace>
  <inkml:trace contextRef="#ctx0" brushRef="#br0" timeOffset="208364.97">4589 17785,'0'0,"0"25,25-25,-1 0,1 0,0-25,0 25,0-25,-1 25,1 0,0-25,0 25,0-24,24 24,-24 0,-25-25,25 25,0 0,0 0,-1-25</inkml:trace>
  <inkml:trace contextRef="#ctx0" brushRef="#br0" timeOffset="210160.92">6921 18107,'-25'0,"25"25,25-25,-25 25,0 0,0 0,24-25,-24 24,0 1,0 0,0 0,25 0,-25-1,0 1,0-50,0 1,-25 24,25-25,0 0,0 0,-24 25,24-25,0 1,0-1,0 0,-25 0,25 0,0 1,0-1,0 0,0 0,0-24,-25 24,25 0,0 0,0 0,0 1,0-1,0 0,-25 25,25-25,0 0,0 1,-25 24,25-25,0 0,0 0,0 0,0 1,0-1,25 0,0 0,0 25,0 0,-25-25,24 25,1 0,0 0,0 0,0 0,-1 0,-24 25,25-25,0 25,-25 0,25-25,-25 25,0-1,0 1,0 0,0 0,0 0,-25-1,25 1,-25 0,0 0,1 0,-1-25,0 24,0-24,0 0,25 25,-24-25,-1 0,0 0,0 0,0 25,0-25,1 0,-1 0</inkml:trace>
  <inkml:trace contextRef="#ctx0" brushRef="#br0" timeOffset="211129.06">7417 18182,'0'0,"0"-25,0 0,0 0,0 1,24 24,-24-25,25 25,-25-25,25 25,0-25,0 25,-1 0,1 0,0 0,-25 25,0 0,0 0,0-1,0 1,0 0,-25 0,25 0,-25-1,25 1,-24 0,-1 0,0 0,0-1,0 1,25 0,-24-25,24 25,0 0,24-25,1 0,0 0,0 0,0 0,-1 0,1 0,0-25,25 25,-26 0,1-25,25 25,-25 0,24-25,-24 25,25-25,-26 25,1 0,0-24,0 24,-50 0,0 0,25 24,-25-24</inkml:trace>
  <inkml:trace contextRef="#ctx0" brushRef="#br0" timeOffset="211636.95">8409 17636,'-25'0,"25"25,0 0,0 0,-25-1,25 1,-25 0,25 0,-24 0,-1-1,25 1,-25 0,25 0,-25 0,0-1,25 1,-24 0,24 0,-25 0,25-1,-25 1</inkml:trace>
  <inkml:trace contextRef="#ctx0" brushRef="#br0" timeOffset="211957.79">8062 17785,'0'-25,"0"0,24 25,1 0,-25 25,25-25,0 0,0 25,-1 0,1-25,0 25,0-25,0 24,-1-24,1 25,0-25,0 0,0 25,-1-25,26 0,-25 0,0 25,-1-25,1 0,0 0,0 0,0 0,-25 25,24-25</inkml:trace>
  <inkml:trace contextRef="#ctx0" brushRef="#br0" timeOffset="212874.1">9203 17264,'0'25,"0"0,0-1,24 1,-24 0,25 0,-25 0,25-1,-25 1,25 25,-25-25,25 0,-25 24,24-24,-24 25,25-26,-25 26,0-25,25 0,-25-1,25 1,-25 0,25 0,-25 0,24-1,-24 1,0-50</inkml:trace>
  <inkml:trace contextRef="#ctx0" brushRef="#br0" timeOffset="213329.9">9203 17239,'0'-25,"0"1,24-1,1 0,0 25,0-25,0 0,-1 25,1-24,0 24,0-25,0 0,-1 25,1-25,0 25,-25 25,0 0,0 0,0-1,25-24,-25 25,0 0,0 0,25 0,-25-1,24 1,-24 0,25 0,-25 0,0-1,0 1,25-25,-25 25</inkml:trace>
  <inkml:trace contextRef="#ctx0" brushRef="#br0" timeOffset="213881.91">9996 17636,'0'-25,"-25"25,1 0,-1 0,0 0,0 25,25 0,-25-25,25 25,25 0,-25-1,25-24,0 25,0 0,-1-25,1 25,0-25,0 25,0-1,-25 1,0 0,0 0,-25-25,0 25,0-25,0 0,1 0,-1 0,0 0,0 0,0 0,1 0,24-25</inkml:trace>
  <inkml:trace contextRef="#ctx0" brushRef="#br0" timeOffset="214197.08">10220 17735,'0'-24,"24"48,-24 1,25 0,-25 0,25 0,-25-1,25 1,-25 0,0 0,25 0,-25-1,0 1,0 0,24 0,-24 0,0-1,0 1,25 0,-25 0,0 0,25-1,-25 1,0 0</inkml:trace>
  <inkml:trace contextRef="#ctx0" brushRef="#br0" timeOffset="214525.87">10269 17810,'-25'0,"25"-25,0 0,25 0,0 1,0 24,0 0,-1 0,1 0,0 0,0 0,-25 24,25-24,-1 25,-24 0,0 0,-24-25,24 25,-25-1,0 1,0 0,0-25,1 25,-1-25</inkml:trace>
  <inkml:trace contextRef="#ctx0" brushRef="#br0" timeOffset="-214147.66">10691 17735,'-25'0,"0"0,25-24,-25 24,25 24,-24-24,24 25,-25-25,25 25,0 0,0 0,0-1,0 1,0 0,0 0,25 0,-1-25,-24 24,25-24,0-24,0 24,-25-25,25 25,-25-25,24 25,-24-25,0 0,0 1,0-1,-24 25,24-25,0 0,24 25,1-25,0 25,0 25,0-25,-1 0,-24 25,25-25,-25 25,25-25,-25 25,25-1,-25 1,0 0,0-50,0 0,0 1,0-1,0 0,0 0,0 0,25 1,-1-1,-24 0,25 25,-25-25,25 25,0 0,0 0,-25 25,24-25,-24 25,25 0,-25-1,25 1,-25 0,25 0,0 0,-25-1,25-24,-25 25,24-25,1 0,-25 25,25-25,0 0</inkml:trace>
  <inkml:trace contextRef="#ctx0" brushRef="#br0" timeOffset="-212795.1">12179 17264,'-25'0,"25"25,-25 0,25-1,-24 1,24 0,0 0,-25 0,25 24,-25-24,25 0,-25 0,25 0,-25-1,1 1,24 0,-25 0,25 0,0-1,-25 1,0 0,25 0,0 0</inkml:trace>
  <inkml:trace contextRef="#ctx0" brushRef="#br0" timeOffset="-212487.9">11807 17363,'0'-25,"0"1,25 24,0 0,-25 24,24-24,1 25,0-25,25 25,-26-25,1 25,25 0,-25-25,24 24,-24 1,0 0,0-25,0 25,-1 0,1-25,0 25,0-1,0 1,-1 0</inkml:trace>
  <inkml:trace contextRef="#ctx0" brushRef="#br0" timeOffset="-211027.7">13022 16917,'0'0,"0"-25,-24 25,48 25,-24 0,0-1,25-24,-25 25,0 0,25 0,-25 0,25-1,-25 26,25-25,-25 24,24-24,-24 25,25-1,-25-24,25 25,-25-1,25 1,-25-25,25 25,-25-26,0 1,0 0,25 0,-25 0,0-1,0 1,0 0,0-50,-25 0,25 1,0-1,0 0,-25 25,25-25,0 0,0 1,0-1,0 0,0 0,25 0,-25 0,25 1,-1-1,1 25,0 0,0 0,0 25,-1-1,1 1,0 0,-25 0,25 0,-25 0,25-25,-25 24,24 1,1-25,-25 25,25-25,0 0,0 0,-25-25</inkml:trace>
  <inkml:trace contextRef="#ctx0" brushRef="#br0" timeOffset="-210547.37">12774 17239,'25'0,"0"-25,0 25,0 0,-1 0,1-24,0 24,25 0,-26-25,26 25,-25-25,24 25,1 0,-25-25,25 25,-26 0,1-25,0 25,0 0,0 0,-1 0</inkml:trace>
  <inkml:trace contextRef="#ctx0" brushRef="#br0" timeOffset="-209310.72">13767 16892,'0'-25,"0"50,0 0,24 0,-24-1,25 1,-25 0,0 0,25 0,-25 24,25-24,0 25,-25-26,0 26,24 0,-24-26,25 26,-25 0,0-26,25 26,-25-25,25 0,-25 0,25 24,-25-24,24 0,-24 0,25-1,-25-48,-25-1,25 0,0 0,0 0,-24 25,24-24,0-1,0 0,-25 0,25 0,0 0,0-24,0 24,0 0,0 0,0 1,0-1,0-25,0 25,0 1,-25-1,25 0,0 0,0 0,0 1,0-1,25 0,-25 0,0 0,25 25,-25-24,24 24,1 0,0 0,0 0,0 24,-1-24,-24 25,25-25,-25 25,0 0,0 0,0-1,-25 1,25 0,-24-25,24 25,-25 0,0-25,0 24,0 1,1-25,-1 0,0 25,50-25,0 0,-1 25,1-25,0 25,0-25,0 0,-1 24,1 1,0-25,25 25,-26-25,1 25,0-25,0 25,0-25,0 0,-1 24,1-24,0 0</inkml:trace>
  <inkml:trace contextRef="#ctx0" brushRef="#br0" timeOffset="-208259.36">13444 16694,'0'0,"25"0,0-25,0 25,-1 0,1 0,0 0,0-25,0 25,-1 0,26 0,-25-25,0 25,-1 0,26 0,-25-25,24 25,-24 0,25-24,-25 24,24-25,-24 25,0-25,24 25,-24-25,0 0,0 25,-25-24,25 24,-25-25,0 0,-25 0,0 0,0 0,0 25,1 0,-1 0,0 0,0 0,0 0,1 0,-1 0,25 25,25-25,-1 0,1 25,0-25,0 0,0 0,-1 25,1-25,0 0,25 0,-26 25,1-25,0 0,0 0,0 25,0-25,-1 24,1 1,-25 0,0 0,-25-25,25 25,-24-1,-1 1,0-25,0 25,0 0,-24 0,24-25,0 24,0 1,0-25,1 25,-1-25,0 25</inkml:trace>
  <inkml:trace contextRef="#ctx0" brushRef="#br0" timeOffset="-206818.37">1488 16793,'0'25,"25"-1,-25 1,0 0,25 0,-25 0,25-1,-25 1,24 0,-24 0,25 24,0 1,-25-25,25 24,0 26,-25-26,25 1,-1 24,-24 1,25-25,0 24,0 0,0-24,-25 24,24-24,1 0,0 24,0-24,0-1,-1 1,1 24,0-24,0-1,0-24,-1 25,-24-1,25-24,0 25,0-25,-25 0,25-1,-25 1,24-25,-24 25,25 0,0 0,-25-1</inkml:trace>
  <inkml:trace contextRef="#ctx0" brushRef="#br0" timeOffset="-204730.79">1662 16644,'0'0,"25"0,0-25,-1 25,1-25,0 25,0 0,0-24,-1 24,1-25,0 25,0 0,0 0,-1 0,26 0,-25-25,0 25,-1 0,26 0,-25 0,0 0,24 0,-24 0,25 0,-26 0,1 0,25 0,-25 0,24 0,-24-25,25 25,-26 0,1 0,0 0,25 0,-25 0,-1-25,1 25,0 0,0 0,0 0,-1 0,1 0,0 0,0 0,0 0,-1 0,1 0,0 0,0 0,0 0,-1 0,1 0,0 0,0 0,0 0,-1 0,1 0,0 0,0 0,24 0,-24 0,0 0,0 0,0 0,-1 0,1 0,0-24,0 24,0 0,-1 0,26 0,-25 0,0 0,0 0,-1-25,1 25,0 0,0 0,24 0,-24 0,0 0,0 0,0 0,24 0,-24 0,0 0,0 0,-1 0,1 0,0 0,0 25,0-25,-1 0,1 0,0 24,0-24,0 0,-1 0,1 0,25 0,-25 0,-1 0,1 0,0 0,0 0,0 0,-1 0,1 0,0 0,0 0,0 0,-1 0,1 0,0 0,0-24,0 24,0 0,-1 0,1 0,0-25,0 25,0 0,-1 0,1 0,0 0,0 0,0 0,-1 0,1 0,0 0,0 0,0 0,-1 0,1 0,0 0,0 0,0 0,-1 0,1 0,0 0,0 0,0 0,-1-25,1 25,25 0,-25 0,-1-25,1 25,0 0,0 0,0 0,-1 0,1-25,0 25,0 0,0 0,0 0,-1 0,1 0,0 25,0-25,0 0,-1 0,1 0,0 0,0 0,0 0,-1 0,1 0,0 0,0 0,0 0,-1 0,1 0,0 0,0 0,0-25,-1 25,1 0,0 0,0 0,0 0,-1 0,1-25,0 25,25 0,-26 0,1 0,0 0,0 0,0 0,-1 0,26 0,-25 0,0-24,24 24,-24 0,0 0,25 0,-26 0,26-25,-25 25,24 0,-24 0,25 0,-1-25,-24 25,25 0,-25 0,-1 0,26 0,-25 0,0 0,24 0,-24-25,0 25,24 0,-24 0,0 0,25 0,-26 0,26 0,-25 0,24 0,-24 0,25 0,0-25,-1 25,1 0,-1 0,1 0,-25 0,24 0,1 0,0 0,-26 0,26 0,-25 0,24 0,1-24,-25 24,24 0,-24 0,25 0,-25 0,-1 0,26 0,-25 0,0 0,-1 0,1 0</inkml:trace>
  <inkml:trace contextRef="#ctx0" brushRef="#br0" timeOffset="-201669.81">9203 16098,'0'25,"0"0,24 0,-24-1,0 1,0 0,25 0,-25 0,25-1,-25 1,0 0,25 0,-25 0,0 0,25-1,-1 1,1 0,-25 0,25 0,-25-1,25-24,0 25,-1 0,1 0,-25 0,25-25,0 24,0 1,-1-25,1 25,0-25,0 0,0 0,-1 0,1 0,0 0,0 0,0 0,-1 0,1 25,0-25,0 0,0 0,-1 0,1 0,0 0,0 0,0 0,24-25,-24 25,0 0,0 0,0 0,-1-25,1 25,0 0,0 0,0 0,-1 0,1 0,0-25,0 25,0 0,24 0,-24 0,0-24,0 24,-1 0,26-25,-25 25,24 0,-24-25,25 25,-25 0,24-25,1 25,-25-25,24 25,1 0,-1-24,-24 24,25 0,0-25,-26 25,26 0,0-25,-26 25,26 0,0-25,-26 25,26 0,0-25,-26 25,26 0,-25-24,24 24,1-25,-25 25,24 0,-24-25,25 25,-1 0,-24-25,25 25,-25-25,-1 25,26 0,-25-25,0 25,0 0,24-24,-24 24,0 0,0 0,24-25,-24 25,0 0,0 0,24 0,-24 0,0-25,0 25,24 0,-24 0,0-25,0 25,24 0,-24 0,0-25,0 25,-1 0,26-24,-25 24,0 0,-1-25,26 25,-25 0,0-25,-1 25,26 0,-25-25,0 25,0 0,-1-25,26 25,-25 0,0 0,-1-24,26 24,-25 0,0 0,-1 0,26 0,-25-25,0 25,24 0,-24 0,0 0,24 0,-24 0,25 0,-1-25,-24 25,25 0,-1 0,-24 0,25 0,-1 0,-24 0,25 0,-25 0,24 0,1 0,-25 0,24 0,-24-25,25 25,-25 0,24 0,1 0,-25 0,24 0,-24 0,25 0,-26-25,26 25,-25 0,0 0,-1 0,1 0,0 0,0 0,0 0,-25 25,24-25,1 0,0 0,0 0,0 25,-1-25,1 25,0-25,-25 25,25-25,-25 24,25 1,-25 0,24 0,-24 0,0-1,0 1,0 0,0 0,25 0,-25 24,0-24,0 0,0 25,0-26,0 26,0-25,25 24,-25 1,0-25,0 24,0 1,0-25,25 24,-25 1,0-25,25 24,-25 1,0 0,25-1,-25 1,0-1,24 26,-24-26,25 1,-25 0,0 24,25-24,-25-1,0 1,25 0,-25-26,25 26,-25 0,0-26,0 26,24-25,-24 0,0 24,0-24,0 0,0 0,0-1,0 1,0 0,0 0,-24-25,24 25,-25-25,25 24,-25-24,25 25,-25-25,0 0,1 25,-1-25,0 0,0 0,0 0,0 0,1 0,-1 0,0 0,0 0,0 0,1 0,-1 0,0 25,0-25,0 0,1 0,-1 0,0 0,0 25,0-25,1 0,-1 0,0 0,25 24,-25-24,0 0,1 0,-1 25,0-25,0 0,0 0,1 0,-26 0,25 0,0 25,1-25,-1 0,0 0,0 0,0 0,1 0,-1 25,0-25,0 0,-25 0,26 0,-1 0,0 25,-25-25,26 0,-26 0,25 0,-24 0,-1 0,25 0,-24 0,-1 0,25 0,-24 0,24 0,-25 24,25-24,1 0,-1 0,-25 0,25 0,1 0,-1 0,0 0,-25 0,26 0,-1 25,0-25,-25 0,26 0,-1 0,-25 0,0 0,26 0,-26 0,0 0,26 0,-26 0,0 0,1 0,-1 0,1 0,-1 0,0 0,26 0,-26 0,25 0,-24 0,24 0,0-25,-25 25,26 0,-1 0,0 0,0 0,0 0,1 0,-1 0,-25 0,25 0,0 25,1-25,-26 0,25 0,0 25,-24-25,24 0,0 0,0 25,-24-25,24 0,0 0,0 25,1-25,-1 0,-25 0,25 0,1 0,-1 0,0 0,0 0,0 0,1 0,-1 0,0 0,0 0,0 0,1 0,-1 0,0 25,0-25,0 0,-24 0,24 0,0 0,0 0,0 0,-24 0,24 0,0 0,0 0,-24 0,24 0,0 0,0 0,1 0,-1 0,0 0,0 0,0 24,1-24,-1 0,0 0,0 0,0 0,-24 0,24 0,0 0,0 0,1 0,-1 0,-25 25,25-25,1 0,-26 0,25 0,-24 0,24 0,-25 0,25 0,1 0,-26 0,25 0,0 0,0 0,-24 0,24 0,0 0,0 0,1 0,-26-25,25 25,0 0,1 0,-1 0,-25 0,25 0,1 0,-1-24,-25 24,25 0,1 0,-26 0,25 0,0 0,-24 0,24 0,0 0,-24 0,24 0,0 0,0 0,-24 0,24 0,0 0,0 0,-25 24,26-24,-1 0,0 0,0 0,-24 0,24 0,0 25,0-25,0 0,1 0,-1 0,-25 25,25-25,1 0,-1 0,0 0,-25 25,26-25,-1 0,0 0,-25 25,26-25,-1 0,-25 24,25-24,1 0,-1 0,-25 25,25-25,1 0,-1 0,-25 25,25-25,-24 0,24 0,0 25,-25-25,1 0,24 25,-25-25,1 24,24-24,-25 25,1-25,-1 25,25-25,-24 0,-1 25,25-25,-24 25,-1-25,25 24,-24-24,24 0,-25 0,26 25,-26-25,25 0,0 0,-24 0</inkml:trace>
  <inkml:trace contextRef="#ctx0" brushRef="#br0" timeOffset="-201186">3795 19025,'0'0,"-49"-25,24 1,0 24,0-25,0 0,0 25,1-25,24 0,-25 25,25-24,-25-1,25 0,0 0</inkml:trace>
  <inkml:trace contextRef="#ctx0" brushRef="#br0" timeOffset="-126102.86">1538 3522,'-25'0,"25"-25,-25 25,25-24,-25 24,25-25,0 0,-24 25,24-25,0 0,0 1,0-1,0 0,0 0,0-24,0 24,0-25,0 1,0-1,0 0,0 1,0-1,0 1,0-1,0 0,0 1,0-1,0 25,0-24,0-1,0 0,0 26,0-26,0 25,0-24,0 24,0-25,0 25,0 1,0-1,24 0,-24 0,25 0,0 25,-25-24,25 24,0 0,-1 0,1-25,0 25,0 0,0 25,0-25,-1 24,1-24,-25 25,25 0,0-25,-25 50,0-26,0 1,0 0,0 25,0-26,-25 1,25 25,-25-25,0-1,1 26,-1-25,0 0,0-1,0-24,0 25,1 0,-1-25,0 25,0-25,0 0,1 25,-1-25</inkml:trace>
  <inkml:trace contextRef="#ctx0" brushRef="#br0" timeOffset="-125585.51">1885 3621,'0'-24,"25"-1,-25 0,25 25,-25-25,25 25,-1-25,1 25,-25-24,25 24,0 0,0 0,-1 0,1 24,-25 1,0 0,0 0,-25 0,25-1,-24 26,24-25,-25 0,0 24,25-24,-25 0,25 0,-25 0,1-1,24 1,0 0,-25-25,25 25,0 0,0-1,0 1,25-25,-1 0,1 0,0 0,0 0,24 0,-24-25,0 25,25-24</inkml:trace>
  <inkml:trace contextRef="#ctx0" brushRef="#br0" timeOffset="-125054.82">2555 2778,'25'0,"-1"0,1 0,0-25,0 25,0 0,0-24,-1 24,1 0,0-25,0 25,0 0,-1-25,1 25,0 0,0-25,0 25,-1 0,1-25</inkml:trace>
  <inkml:trace contextRef="#ctx0" brushRef="#br0" timeOffset="-124773.76">2679 2977,'-25'49,"50"-49,-25-49,25 98,0-49,-25-25,24 25,1 0,25-24,-25 24,-1-25,26 25,0-25,-26 25,26-25,-25 25,24-25,-24 25,25 0,-25-24,-1 24,1 0,0 0,-25-25,0 50</inkml:trace>
  <inkml:trace contextRef="#ctx0" brushRef="#br0" timeOffset="-121430.94">4564 1860,'25'0,"0"0,-25-24,24 24,1 0,0-25,0 25,0 0,-1-25,1 25,0-25,0 25,0 0,0-25,-1 25,1-24,0 24,0-25,0 25,-1 0</inkml:trace>
  <inkml:trace contextRef="#ctx0" brushRef="#br0" timeOffset="-121094.77">4762 1786,'0'25,"25"-25,-25 25,0-1,25 1,-25 0,0 0,25 0,-25-1,0 1,25 0,-25 0,0 0,0-1,0 26,0-25,0 0,25-1,-25 1,0 0,0 0,0 0,0-1,0 1,0 0,0 0</inkml:trace>
  <inkml:trace contextRef="#ctx0" brushRef="#br0" timeOffset="-120822.88">4614 2555,'0'0,"0"25,24-25,1 0,0-25,0 25,0 0,-1 0,1-25,0 25,25 0,-25 0,24-25,-24 25,25-25,-26 25,26 0,-25 0,0-24,-1 24,1 0,0 0,-25-25,25 25,0 0</inkml:trace>
  <inkml:trace contextRef="#ctx0" brushRef="#br0" timeOffset="-120222.77">4514 2877,'0'0,"25"0,0 0,0 0,0-24,-1 24,1 0,25-25,-25 25,24-25,1 25,0-25,-1 25,1-25,-1 1,26 24,-26-25,1 25,0-25,-1 25,1-25,-1 25,-24-25,25 25,-25 0,-1-25,1 25,0 0</inkml:trace>
  <inkml:trace contextRef="#ctx0" brushRef="#br0" timeOffset="-119122.72">5135 3473,'0'-25,"0"50</inkml:trace>
  <inkml:trace contextRef="#ctx0" brushRef="#br0" timeOffset="-113809.85">5655 893,'0'-25,"0"0,0 1,-24-1,-1 25,25-25,-25 25,0 0,0 0,1 0,-1 0,0 0,0 0,0 0,-24 0,24 0,0-25,0 25,-24 0,24 0,-25 0,1 0,24 0,-25 0,-24 0,24 0,1 0,-1 0,0 0,-24 0,24 0,1 0,-26 0,26 0,-26 0,26 25,-26-25,26 0,-26 0,26 0,-26 25,26-25,-26 25,1-25,24 24,-24-24,24 25,-24 0,-1 0,26 0,-26-1,1 1,0 0,24 0,-24 24,-1-24,26 0,-26 25,26-26,-1 1,-24 25,24-25,0-1,1 26,-1-25,25 24,-24 1,-1-25,0 24,26 1,-26 0,25-1,-24 1,24 0,-25-1,25 1,-24 24,-1-24,25 24,-24-24,-1 24,25-24,-24 24,24-24,-25 24,26-24,-1-1,0 26,0-25,0-1,0 1,25-1,-24 26,24-26,-25 26,25-26,0 26,0-1,0 1,0-26,0 26,25-1,-25-24,24 24,-24-24,25 24,-25 1,25-26,0 26,0-26,0 26,-1-26,1 1,0 24,0-24,24-1,-24-24,25 25,-25-25,24 24,1-24,-1 0,1 0,24-25,-24 24,24 1,1-25,-26 25,26-25,-1 0,1 25,-1-25,1 0,-26 0,26 0,-1 0,25 0,-24-25,-1 25,0-25,1 0,24 1,-25-26,26 25,-26-24,25-1,1 25,-1-24,-25-1,25 0,1 1,-1-1,0 1,0-1,-24 0,24 1,0-1,-24 1,24-26,-25 26,1-1,-1 0,0-24,1 24,-1-24,-24-1,24 1,-24 0,-1-1,1-24,0 25,-25-26,24 26,-24-25,0-1,0 1,-25 0,0 0,0 0,0-1,0 1,-25 0,0 0,-25 24,26 1,-26-1,0 1,-24 24,-1 1,26-1,-26 25,1 1,0-1,-1 25</inkml:trace>
  <inkml:trace contextRef="#ctx0" brushRef="#br0" timeOffset="-112205.88">5482 2555,'0'0,"25"0,-1 0,1 0,0 0,0 0,0 0,-1 0,1 25,0-1,0 1,0 0,-25 0,0 0,0 24,0-24,0 25,0-1,-25 1,0 0,0-1,0 1,1-25,-1 24,0-24,0 0</inkml:trace>
  <inkml:trace contextRef="#ctx0" brushRef="#br0" timeOffset="-111387.06">6276 1563,'0'24,"-25"1,25 0,-25 0,25 25,-25-1,0-24,1 25,-1-1,0 1,0-1,0 1,1 0,-1-1,0 1,0-25,25-1,-25 26,25-25,-24 0,24-1,0 1,0 0,24 0,1-25,0 25,0-25,0 0,-1 0,26 0,-25 0,0 0,24 0,-24 0,0 0,0 0,24-25,-24 25,0 0,0-25,-1 25,1-25,0 0,-25 1,0-1,0 0,0 0,0-24,0 24,0-25,-25 1,25-1,0 0,-25 1,1-1,24 1,-25-1,0 0,25 1,-25 24,0-25,25 25,-24 1,24-1,-25 0,25 0</inkml:trace>
  <inkml:trace contextRef="#ctx0" brushRef="#br0" timeOffset="-110737.9">5383 1166,'0'0,"24"-25,26 25,-25-25,24 25,1 0,0-25,-1 25,1-24,-1 24,26 0,-25 0,24-25,-24 25,-1 0,26 0,-26 0,1 25,-1-25,1 24,0-24,-1 25,-24 0,25 0,-1 0,1-1,-1 1,-24 25,25-1,-25 1,24 0,-24-1,0 26,0-1,0 1,-1-1,-24 0,0 26,0-1,0-25,0 25,-24 1,-1-26,0 0,0 26,-25-26,1-24</inkml:trace>
  <inkml:trace contextRef="#ctx0" brushRef="#br0" timeOffset="-14945.02">9054 15999,'-25'0,"0"25,0 0,25-1,-25 1,25 0,-24-25</inkml:trace>
  <inkml:trace contextRef="#ctx0" brushRef="#br0" timeOffset="-13921.03">7392 17338,'0'-24,"-25"24,50-25,-25 0,0 0,25 25,-25-25,0 1,0-1,24 25,-24-25,0 0,25-24,-25 24,25 0,0-25,-25 26,25-26,-1 0,-24 1,25-1,0 1,0-1,0 0,-25 1,24-1,1 1,-25-1,25 25,0-25,-25 26,0-1,25 0,-25 0,0 0,-25 25,25 25,-25-25,25 25,-25-25,50 0,-25-25,25 0,0 1,-1-1,-24 0,25 0,0 0,-25 1,25 24,0 0,-25 24,0 1,0 0,0 25,0-26,0 26,0-25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84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81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202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9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78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0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2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12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31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95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62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17E96-D7F5-413B-A16D-380C86211E75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9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customXml" Target="../ink/ink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customXml" Target="../ink/ink18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customXml" Target="../ink/ink20.xml"/><Relationship Id="rId4" Type="http://schemas.openxmlformats.org/officeDocument/2006/relationships/image" Target="../media/image7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emf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3.xml"/><Relationship Id="rId5" Type="http://schemas.openxmlformats.org/officeDocument/2006/relationships/image" Target="../media/image110.emf"/><Relationship Id="rId4" Type="http://schemas.openxmlformats.org/officeDocument/2006/relationships/customXml" Target="../ink/ink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ustomXml" Target="../ink/ink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5.xm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6.xml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customXml" Target="../ink/ink27.xml"/><Relationship Id="rId4" Type="http://schemas.openxmlformats.org/officeDocument/2006/relationships/image" Target="../media/image1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8.xml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customXml" Target="../ink/ink29.xml"/><Relationship Id="rId4" Type="http://schemas.openxmlformats.org/officeDocument/2006/relationships/image" Target="../media/image19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customXml" Target="../ink/ink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customXml" Target="../ink/ink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customXml" Target="../ink/ink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customXml" Target="../ink/ink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customXml" Target="../ink/ink3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customXml" Target="../ink/ink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/>
              <a:t>Concept of Doppler Cooling of Atoms</a:t>
            </a:r>
          </a:p>
        </p:txBody>
      </p:sp>
    </p:spTree>
    <p:extLst>
      <p:ext uri="{BB962C8B-B14F-4D97-AF65-F5344CB8AC3E}">
        <p14:creationId xmlns:p14="http://schemas.microsoft.com/office/powerpoint/2010/main" val="515225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509040" y="267840"/>
              <a:ext cx="6536880" cy="65815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9680" y="258480"/>
                <a:ext cx="6555600" cy="660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9683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-8452" y="2272605"/>
            <a:ext cx="916090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Model: Force on a Hypothetical two level atom under </a:t>
            </a:r>
            <a:br>
              <a:rPr lang="en-US" sz="2800" b="1"/>
            </a:br>
            <a:r>
              <a:rPr lang="en-US" sz="2800" b="1"/>
              <a:t>motion interacting with </a:t>
            </a:r>
          </a:p>
          <a:p>
            <a:r>
              <a:rPr lang="en-US" sz="2800" b="1"/>
              <a:t>two lights (Co-prop and Counter Prop) simultaneously in 1-D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678600" y="366120"/>
              <a:ext cx="7787160" cy="63493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9240" y="356760"/>
                <a:ext cx="7805880" cy="636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6343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589400" y="705600"/>
              <a:ext cx="7501320" cy="57776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80040" y="696240"/>
                <a:ext cx="7520040" cy="579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185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3388" y="914400"/>
            <a:ext cx="82772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4913" y="3629025"/>
            <a:ext cx="67341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3991680" y="1330560"/>
              <a:ext cx="2750760" cy="44650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82320" y="1321200"/>
                <a:ext cx="2769480" cy="448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5847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dur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6338" y="1804988"/>
            <a:ext cx="679132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955600" y="2062800"/>
              <a:ext cx="4313520" cy="2616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46240" y="2053440"/>
                <a:ext cx="4332240" cy="263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91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8213" y="1338263"/>
            <a:ext cx="7267575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3786120" y="3866400"/>
              <a:ext cx="3679560" cy="21524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76760" y="3857040"/>
                <a:ext cx="3698280" cy="2171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7199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981200"/>
            <a:ext cx="7884572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473400" y="124920"/>
              <a:ext cx="8447760" cy="65548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4040" y="115560"/>
                <a:ext cx="8466480" cy="657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9987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07280" y="0"/>
              <a:ext cx="8858520" cy="63046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920" y="-9360"/>
                <a:ext cx="8877240" cy="632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4979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3182592" cy="2137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267" y="914400"/>
            <a:ext cx="3211662" cy="2137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657600"/>
            <a:ext cx="319361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710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Untitled Docum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3" t="26584" r="50017" b="27011"/>
          <a:stretch/>
        </p:blipFill>
        <p:spPr bwMode="auto">
          <a:xfrm>
            <a:off x="1752600" y="1371600"/>
            <a:ext cx="5715000" cy="38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9502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85900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67C9066-BEBB-74E9-F46F-5DE36B1E79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618598"/>
              </p:ext>
            </p:extLst>
          </p:nvPr>
        </p:nvGraphicFramePr>
        <p:xfrm>
          <a:off x="762000" y="5398"/>
          <a:ext cx="6618462" cy="7084502"/>
        </p:xfrm>
        <a:graphic>
          <a:graphicData uri="http://schemas.openxmlformats.org/drawingml/2006/table">
            <a:tbl>
              <a:tblPr/>
              <a:tblGrid>
                <a:gridCol w="1478280">
                  <a:extLst>
                    <a:ext uri="{9D8B030D-6E8A-4147-A177-3AD203B41FA5}">
                      <a16:colId xmlns:a16="http://schemas.microsoft.com/office/drawing/2014/main" val="4128896318"/>
                    </a:ext>
                  </a:extLst>
                </a:gridCol>
                <a:gridCol w="1478280">
                  <a:extLst>
                    <a:ext uri="{9D8B030D-6E8A-4147-A177-3AD203B41FA5}">
                      <a16:colId xmlns:a16="http://schemas.microsoft.com/office/drawing/2014/main" val="812087756"/>
                    </a:ext>
                  </a:extLst>
                </a:gridCol>
                <a:gridCol w="1697601">
                  <a:extLst>
                    <a:ext uri="{9D8B030D-6E8A-4147-A177-3AD203B41FA5}">
                      <a16:colId xmlns:a16="http://schemas.microsoft.com/office/drawing/2014/main" val="3924899729"/>
                    </a:ext>
                  </a:extLst>
                </a:gridCol>
                <a:gridCol w="984639">
                  <a:extLst>
                    <a:ext uri="{9D8B030D-6E8A-4147-A177-3AD203B41FA5}">
                      <a16:colId xmlns:a16="http://schemas.microsoft.com/office/drawing/2014/main" val="1070354764"/>
                    </a:ext>
                  </a:extLst>
                </a:gridCol>
                <a:gridCol w="979662">
                  <a:extLst>
                    <a:ext uri="{9D8B030D-6E8A-4147-A177-3AD203B41FA5}">
                      <a16:colId xmlns:a16="http://schemas.microsoft.com/office/drawing/2014/main" val="1289834894"/>
                    </a:ext>
                  </a:extLst>
                </a:gridCol>
              </a:tblGrid>
              <a:tr h="444282">
                <a:tc>
                  <a:txBody>
                    <a:bodyPr/>
                    <a:lstStyle/>
                    <a:p>
                      <a:endParaRPr lang="en-IN" sz="120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20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600" b="1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Lec5</a:t>
                      </a:r>
                      <a:endParaRPr lang="en-IN" sz="2400" b="1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Lec</a:t>
                      </a:r>
                      <a:r>
                        <a:rPr lang="en-US" sz="2400" b="1" dirty="0"/>
                        <a:t> 6</a:t>
                      </a:r>
                      <a:endParaRPr lang="en-IN" sz="2400" b="1" dirty="0"/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008443"/>
                  </a:ext>
                </a:extLst>
              </a:tr>
              <a:tr h="444282">
                <a:tc>
                  <a:txBody>
                    <a:bodyPr/>
                    <a:lstStyle/>
                    <a:p>
                      <a:r>
                        <a:rPr lang="en-IN" sz="1200"/>
                        <a:t>1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1921PH19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SAUMYASHREE BARAL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719460"/>
                  </a:ext>
                </a:extLst>
              </a:tr>
              <a:tr h="411514">
                <a:tc>
                  <a:txBody>
                    <a:bodyPr/>
                    <a:lstStyle/>
                    <a:p>
                      <a:r>
                        <a:rPr lang="en-IN" sz="1200"/>
                        <a:t>2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2321PH02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ARYA KUMAR SIDDHARTH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816737"/>
                  </a:ext>
                </a:extLst>
              </a:tr>
              <a:tr h="444282">
                <a:tc>
                  <a:txBody>
                    <a:bodyPr/>
                    <a:lstStyle/>
                    <a:p>
                      <a:r>
                        <a:rPr lang="en-IN" sz="1200"/>
                        <a:t>3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2321PH07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NAINCY SHRIVASTAVA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555580"/>
                  </a:ext>
                </a:extLst>
              </a:tr>
              <a:tr h="444282">
                <a:tc>
                  <a:txBody>
                    <a:bodyPr/>
                    <a:lstStyle/>
                    <a:p>
                      <a:r>
                        <a:rPr lang="en-IN" sz="1200"/>
                        <a:t>4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2321PH09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PRITAM SAMANTA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088420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5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2321PH10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REETU SAINI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5034857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6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2321PH13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SOUBHIK MUKHERJEE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845804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7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2321PH14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NEHA CHOUDHARY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683620"/>
                  </a:ext>
                </a:extLst>
              </a:tr>
              <a:tr h="444282">
                <a:tc>
                  <a:txBody>
                    <a:bodyPr/>
                    <a:lstStyle/>
                    <a:p>
                      <a:r>
                        <a:rPr lang="en-IN" sz="1200"/>
                        <a:t>8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2321PH15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RABI DAS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43314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9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2321PH19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SHRUTI SARSWAT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19423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10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2212PH02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AMAN KUMAR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030496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11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2212PH10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BINAYAK ROUT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823089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12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2212PH11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DARPAN SARKAR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993315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13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2212PH13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GAURAV JAISWAL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a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96916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14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2212PH17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KAUSHIP SAHA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a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11641"/>
                  </a:ext>
                </a:extLst>
              </a:tr>
              <a:tr h="411514">
                <a:tc>
                  <a:txBody>
                    <a:bodyPr/>
                    <a:lstStyle/>
                    <a:p>
                      <a:r>
                        <a:rPr lang="en-IN" sz="1200"/>
                        <a:t>15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2212PH20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NEELLOHIT KARMAKAR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a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843421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16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2212PH23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RITIK PAL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135267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17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2212PH26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SOUMIK KARMAKAR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5287616"/>
                  </a:ext>
                </a:extLst>
              </a:tr>
              <a:tr h="310997">
                <a:tc>
                  <a:txBody>
                    <a:bodyPr/>
                    <a:lstStyle/>
                    <a:p>
                      <a:r>
                        <a:rPr lang="en-IN" sz="1200"/>
                        <a:t>18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/>
                        <a:t>2212PH32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KAUSTAB BHARASA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a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</a:t>
                      </a:r>
                    </a:p>
                  </a:txBody>
                  <a:tcPr marL="31873" marR="31873" marT="15936" marB="159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9863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9590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ual Species Atom Tr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71600"/>
            <a:ext cx="5095875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3E95063-3635-E290-80E6-B9B65A30A9EB}"/>
                  </a:ext>
                </a:extLst>
              </p14:cNvPr>
              <p14:cNvContentPartPr/>
              <p14:nvPr/>
            </p14:nvContentPartPr>
            <p14:xfrm>
              <a:off x="235080" y="287280"/>
              <a:ext cx="9043200" cy="5648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3E95063-3635-E290-80E6-B9B65A30A9E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5720" y="277920"/>
                <a:ext cx="9061920" cy="5666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1183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3182592" cy="2137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267" y="914400"/>
            <a:ext cx="3211662" cy="2137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657600"/>
            <a:ext cx="319361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89280" y="0"/>
              <a:ext cx="6831720" cy="66618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920" y="-9360"/>
                <a:ext cx="6850440" cy="668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5134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Untitled Docum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3" t="26584" r="50017" b="27011"/>
          <a:stretch/>
        </p:blipFill>
        <p:spPr bwMode="auto">
          <a:xfrm>
            <a:off x="1752600" y="1371600"/>
            <a:ext cx="5715000" cy="38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660960" y="392760"/>
              <a:ext cx="8322840" cy="54745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1600" y="383400"/>
                <a:ext cx="8341560" cy="54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B9B6C10-A63B-43AC-92FC-9AF8F15864A0}"/>
                  </a:ext>
                </a:extLst>
              </p14:cNvPr>
              <p14:cNvContentPartPr/>
              <p14:nvPr/>
            </p14:nvContentPartPr>
            <p14:xfrm>
              <a:off x="5932800" y="2081160"/>
              <a:ext cx="136440" cy="41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B9B6C10-A63B-43AC-92FC-9AF8F15864A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23440" y="2071800"/>
                <a:ext cx="155160" cy="5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3575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ual Species Atom Tr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71600"/>
            <a:ext cx="5095875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3589560" y="3402360"/>
              <a:ext cx="4367160" cy="11700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80200" y="3393000"/>
                <a:ext cx="4385880" cy="118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58352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979712" y="2780928"/>
            <a:ext cx="4536504" cy="3744416"/>
            <a:chOff x="1979712" y="2204864"/>
            <a:chExt cx="3464767" cy="3168352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971" b="80743" l="23419" r="91491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57" t="34300" r="40311" b="43047"/>
            <a:stretch/>
          </p:blipFill>
          <p:spPr bwMode="auto">
            <a:xfrm>
              <a:off x="3868866" y="3718972"/>
              <a:ext cx="99206" cy="123261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ounded Rectangle 4"/>
            <p:cNvSpPr/>
            <p:nvPr/>
          </p:nvSpPr>
          <p:spPr>
            <a:xfrm>
              <a:off x="2494313" y="3535116"/>
              <a:ext cx="2821898" cy="498468"/>
            </a:xfrm>
            <a:prstGeom prst="roundRect">
              <a:avLst/>
            </a:prstGeom>
            <a:solidFill>
              <a:srgbClr val="0F6FC6">
                <a:alpha val="1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622581" y="3628579"/>
              <a:ext cx="2821898" cy="498468"/>
            </a:xfrm>
            <a:prstGeom prst="round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EEECE1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252077" y="3535116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5284144" y="4002430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558447" y="3535116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90514" y="4002430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lowchart: Magnetic Disk 10"/>
            <p:cNvSpPr/>
            <p:nvPr/>
          </p:nvSpPr>
          <p:spPr>
            <a:xfrm rot="5400000" flipH="1">
              <a:off x="2115243" y="3446315"/>
              <a:ext cx="435940" cy="707002"/>
            </a:xfrm>
            <a:prstGeom prst="flowChartMagneticDisk">
              <a:avLst/>
            </a:prstGeom>
            <a:solidFill>
              <a:srgbClr val="91C6F7">
                <a:alpha val="2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3779911" y="2204864"/>
              <a:ext cx="224407" cy="1224136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3" name="Down Arrow 12"/>
            <p:cNvSpPr/>
            <p:nvPr/>
          </p:nvSpPr>
          <p:spPr>
            <a:xfrm flipV="1">
              <a:off x="3779912" y="4221088"/>
              <a:ext cx="253618" cy="1152128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 rot="19281277">
              <a:off x="2815899" y="3829977"/>
              <a:ext cx="833742" cy="37463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 rot="19281277">
              <a:off x="4100608" y="3373173"/>
              <a:ext cx="833742" cy="37463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3200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6" name="Left Arrow 15"/>
            <p:cNvSpPr/>
            <p:nvPr/>
          </p:nvSpPr>
          <p:spPr>
            <a:xfrm rot="740351">
              <a:off x="4193887" y="3877813"/>
              <a:ext cx="929944" cy="389428"/>
            </a:xfrm>
            <a:prstGeom prst="leftArrow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000000">
                  <a:alpha val="50196"/>
                </a:srgbClr>
              </a:solidFill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softEdge rad="31750"/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 rot="2084333">
              <a:off x="2975318" y="3389516"/>
              <a:ext cx="577207" cy="280388"/>
            </a:xfrm>
            <a:prstGeom prst="rightArrow">
              <a:avLst/>
            </a:prstGeom>
            <a:solidFill>
              <a:srgbClr val="FF0000">
                <a:alpha val="30196"/>
              </a:srgbClr>
            </a:solidFill>
            <a:ln>
              <a:noFill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2699792" y="533400"/>
            <a:ext cx="3960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200" b="1" dirty="0">
                <a:solidFill>
                  <a:prstClr val="black"/>
                </a:solidFill>
              </a:rPr>
              <a:t>Laser cooling in 3-D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687680" y="2035800"/>
              <a:ext cx="7010280" cy="33580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78320" y="2026440"/>
                <a:ext cx="7029000" cy="337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E283218-CB28-7F1E-BCDB-AD6418672D91}"/>
                  </a:ext>
                </a:extLst>
              </p14:cNvPr>
              <p14:cNvContentPartPr/>
              <p14:nvPr/>
            </p14:nvContentPartPr>
            <p14:xfrm>
              <a:off x="680760" y="1176120"/>
              <a:ext cx="8374680" cy="2125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E283218-CB28-7F1E-BCDB-AD6418672D9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1400" y="1166760"/>
                <a:ext cx="8393400" cy="214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1376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CF170-9679-BEC0-4E1A-D038684F1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7BD91-5A4B-87FC-00D4-BA73C3705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C4F37D6-829F-1F37-FA68-5EBD3BFF7478}"/>
                  </a:ext>
                </a:extLst>
              </p14:cNvPr>
              <p14:cNvContentPartPr/>
              <p14:nvPr/>
            </p14:nvContentPartPr>
            <p14:xfrm>
              <a:off x="744120" y="436320"/>
              <a:ext cx="8345880" cy="6228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C4F37D6-829F-1F37-FA68-5EBD3BFF747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4760" y="426960"/>
                <a:ext cx="8364600" cy="6246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107710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iitp\Downloads\Single Atoms Trapping (animation) 11s - 21s (pxajuhYB6eM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76400"/>
            <a:ext cx="464820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2096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r>
              <a:rPr lang="en-US" b="1" dirty="0"/>
              <a:t>Some real experiments….</a:t>
            </a:r>
          </a:p>
        </p:txBody>
      </p:sp>
    </p:spTree>
    <p:extLst>
      <p:ext uri="{BB962C8B-B14F-4D97-AF65-F5344CB8AC3E}">
        <p14:creationId xmlns:p14="http://schemas.microsoft.com/office/powerpoint/2010/main" val="40147932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itp\Downloads\Magneto-Optical Trap 1s - 11s (v-R6aCkk3KA) 36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1524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589480" y="419760"/>
              <a:ext cx="2224080" cy="36972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80120" y="410400"/>
                <a:ext cx="2242800" cy="371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556130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iitp\Downloads\miniMOT_ achieving a Magneto-Optical Trap (MOT) 8m19s - 8m28s (u-YFhuTRxOg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05000"/>
            <a:ext cx="5181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80280" y="0"/>
              <a:ext cx="7769160" cy="5902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920" y="-9360"/>
                <a:ext cx="7787880" cy="592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3009240" y="5116680"/>
              <a:ext cx="2581200" cy="6523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99880" y="5107320"/>
                <a:ext cx="2599920" cy="67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5914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FA799-F8BA-44CE-8195-78B4100DC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4E514-3DE0-EFFA-1EB6-CB6B8DD6B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C9B151B-A60F-B080-5CC9-68BF04A64BE8}"/>
                  </a:ext>
                </a:extLst>
              </p14:cNvPr>
              <p14:cNvContentPartPr/>
              <p14:nvPr/>
            </p14:nvContentPartPr>
            <p14:xfrm>
              <a:off x="790920" y="837360"/>
              <a:ext cx="8886240" cy="5524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C9B151B-A60F-B080-5CC9-68BF04A64BE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1560" y="828000"/>
                <a:ext cx="8904960" cy="554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3631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itp\Downloads\Rubidium_MOT.avi 13s - 22s (eAIDL_2xN8M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1676400"/>
            <a:ext cx="5689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223280" y="26640"/>
              <a:ext cx="7849800" cy="66085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13920" y="17280"/>
                <a:ext cx="7868520" cy="662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267840" y="384120"/>
              <a:ext cx="8010360" cy="18039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8480" y="374760"/>
                <a:ext cx="8029080" cy="182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201513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itp\Downloads\MOT to Molasses 7s - 16s (9EZN5UQ8V3I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47750"/>
            <a:ext cx="518160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419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Some Limitations of Doppler Cooling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600" b="1" dirty="0"/>
              <a:t>Minimum Temperature attained in range of fraction of </a:t>
            </a:r>
            <a:r>
              <a:rPr lang="en-US" sz="2600" b="1" dirty="0" err="1"/>
              <a:t>milli</a:t>
            </a:r>
            <a:r>
              <a:rPr lang="en-US" sz="2600" b="1" dirty="0"/>
              <a:t> Kelvin ONLY…..</a:t>
            </a:r>
          </a:p>
          <a:p>
            <a:endParaRPr lang="en-US" sz="2600" b="1" dirty="0"/>
          </a:p>
          <a:p>
            <a:r>
              <a:rPr lang="en-US" sz="2600" b="1" dirty="0"/>
              <a:t>For seeing Quantum Behavior of atoms need to reach order of Nano Kelvin</a:t>
            </a:r>
          </a:p>
          <a:p>
            <a:endParaRPr lang="en-US" sz="2600" b="1" dirty="0"/>
          </a:p>
          <a:p>
            <a:r>
              <a:rPr lang="en-US" sz="2600" b="1" dirty="0"/>
              <a:t>Doppler Cooling has no position dependent force, atoms in periphery leave the cooling region. Force F take a form of F = -</a:t>
            </a:r>
            <a:r>
              <a:rPr lang="el-GR" sz="2600" b="1" dirty="0">
                <a:latin typeface="Calibri"/>
              </a:rPr>
              <a:t>α</a:t>
            </a:r>
            <a:r>
              <a:rPr lang="en-US" sz="2600" b="1" dirty="0">
                <a:latin typeface="Calibri"/>
              </a:rPr>
              <a:t>V</a:t>
            </a:r>
            <a:endParaRPr lang="en-US" sz="2600" b="1" dirty="0"/>
          </a:p>
          <a:p>
            <a:endParaRPr lang="en-US" sz="2600" b="1" dirty="0"/>
          </a:p>
          <a:p>
            <a:r>
              <a:rPr lang="en-US" sz="2600" b="1" dirty="0"/>
              <a:t>Laser Light has some heating effect also for some frequencies for certain velocity class of atoms: Not all the atoms experience the right frequency for cooling effect some atoms gets heating effects from co-propagating light as well………</a:t>
            </a:r>
          </a:p>
          <a:p>
            <a:pPr marL="0" indent="0">
              <a:buNone/>
            </a:pPr>
            <a:endParaRPr lang="en-US" sz="2600" b="1" dirty="0"/>
          </a:p>
          <a:p>
            <a:r>
              <a:rPr lang="en-US" sz="2600" b="1" dirty="0"/>
              <a:t>A competition between heating and cooling arise which leads to an equilibrium temperature.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07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33920" y="196560"/>
              <a:ext cx="8635320" cy="65815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4560" y="187200"/>
                <a:ext cx="8654040" cy="660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76193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78560" y="98280"/>
              <a:ext cx="8599680" cy="65635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9200" y="88920"/>
                <a:ext cx="8618400" cy="658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71597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Experimental sequence of laser cooling</a:t>
            </a:r>
            <a:endParaRPr lang="en-IN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12840" y="2107440"/>
              <a:ext cx="8572680" cy="45990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3480" y="2098080"/>
                <a:ext cx="8591400" cy="461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579230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500040" y="401760"/>
              <a:ext cx="8385480" cy="62510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0680" y="392400"/>
                <a:ext cx="8404200" cy="626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5410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027080" y="1080360"/>
              <a:ext cx="7269120" cy="50814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17720" y="1071000"/>
                <a:ext cx="7287840" cy="510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169920" y="714240"/>
              <a:ext cx="8019000" cy="37422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0560" y="704880"/>
                <a:ext cx="8037720" cy="376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85848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/>
              <a:t>Some Limitations of Doppler Cooling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600" b="1"/>
              <a:t>Minimum Temperature attained in range of fraction of milli Kelvin ONLY…..</a:t>
            </a:r>
          </a:p>
          <a:p>
            <a:endParaRPr lang="en-US" sz="2600" b="1"/>
          </a:p>
          <a:p>
            <a:r>
              <a:rPr lang="en-US" sz="2600" b="1"/>
              <a:t>For seeing Quantum Behavior of atoms need to reach order of Nano Kelvin</a:t>
            </a:r>
          </a:p>
          <a:p>
            <a:endParaRPr lang="en-US" sz="2600" b="1"/>
          </a:p>
          <a:p>
            <a:r>
              <a:rPr lang="en-US" sz="2600" b="1"/>
              <a:t>Doppler Cooling has no position dependent force, atoms in periphery leave the cooling region. Force F take a form of F = -</a:t>
            </a:r>
            <a:r>
              <a:rPr lang="el-GR" sz="2600" b="1">
                <a:latin typeface="Calibri"/>
              </a:rPr>
              <a:t>α</a:t>
            </a:r>
            <a:r>
              <a:rPr lang="en-US" sz="2600" b="1">
                <a:latin typeface="Calibri"/>
              </a:rPr>
              <a:t>V</a:t>
            </a:r>
            <a:endParaRPr lang="en-US" sz="2600" b="1"/>
          </a:p>
          <a:p>
            <a:endParaRPr lang="en-US" sz="2600" b="1"/>
          </a:p>
          <a:p>
            <a:r>
              <a:rPr lang="en-US" sz="2600" b="1"/>
              <a:t>Laser Light has some heating effect also for some frequencies for certain velocity class of atoms: Not all the atoms experience the right frequency for cooling effect some atoms gets heating effects from co-propagating light as well………</a:t>
            </a:r>
          </a:p>
          <a:p>
            <a:pPr marL="0" indent="0">
              <a:buNone/>
            </a:pPr>
            <a:endParaRPr lang="en-US" sz="2600" b="1"/>
          </a:p>
          <a:p>
            <a:r>
              <a:rPr lang="en-US" sz="2600" b="1"/>
              <a:t>A competition between heating and cooling arise which leads to an equilibrium temperature.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dur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dur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dur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dur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/>
              <a:t>Some tricks to improve Doppler Cooling Using Magnetic field on Atoms</a:t>
            </a:r>
          </a:p>
        </p:txBody>
      </p:sp>
      <p:sp>
        <p:nvSpPr>
          <p:cNvPr id="4" name="Down Arrow 3"/>
          <p:cNvSpPr/>
          <p:nvPr/>
        </p:nvSpPr>
        <p:spPr>
          <a:xfrm>
            <a:off x="4267200" y="3276600"/>
            <a:ext cx="685800" cy="106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81200" y="4648200"/>
            <a:ext cx="5655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/>
              <a:t>Magneto Optical Trap (MOT)</a:t>
            </a:r>
          </a:p>
        </p:txBody>
      </p:sp>
    </p:spTree>
    <p:extLst>
      <p:ext uri="{BB962C8B-B14F-4D97-AF65-F5344CB8AC3E}">
        <p14:creationId xmlns:p14="http://schemas.microsoft.com/office/powerpoint/2010/main" val="633472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34615-D906-D93B-D2B6-3FCAFA968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F7072-AAE9-F982-2506-9357B06A3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BB7D3A4-E086-414F-3188-763C13F4C29D}"/>
                  </a:ext>
                </a:extLst>
              </p14:cNvPr>
              <p14:cNvContentPartPr/>
              <p14:nvPr/>
            </p14:nvContentPartPr>
            <p14:xfrm>
              <a:off x="-241200" y="629280"/>
              <a:ext cx="9033840" cy="5981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BB7D3A4-E086-414F-3188-763C13F4C29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50560" y="619920"/>
                <a:ext cx="9052560" cy="599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84AD647-4475-1D39-CC14-1E0758C803B7}"/>
                  </a:ext>
                </a:extLst>
              </p14:cNvPr>
              <p14:cNvContentPartPr/>
              <p14:nvPr/>
            </p14:nvContentPartPr>
            <p14:xfrm>
              <a:off x="5679360" y="5882040"/>
              <a:ext cx="3474720" cy="517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84AD647-4475-1D39-CC14-1E0758C803B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70000" y="5872680"/>
                <a:ext cx="3493440" cy="53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782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3E129-1800-6786-9DAE-CF2484014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2A13A-A22B-3866-AE74-F1DF13586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B3D57ED-FA20-452A-C91A-46B724A4D77F}"/>
                  </a:ext>
                </a:extLst>
              </p14:cNvPr>
              <p14:cNvContentPartPr/>
              <p14:nvPr/>
            </p14:nvContentPartPr>
            <p14:xfrm>
              <a:off x="401040" y="1371600"/>
              <a:ext cx="8363520" cy="3912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B3D57ED-FA20-452A-C91A-46B724A4D77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1680" y="1362240"/>
                <a:ext cx="8382240" cy="393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99959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187C8-FCBD-4B21-4BEC-98B5B9FF2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2ABF7-03DA-9D94-D166-14F02D6D87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D54B151-8746-43FD-5085-92EA405FEAB0}"/>
                  </a:ext>
                </a:extLst>
              </p14:cNvPr>
              <p14:cNvContentPartPr/>
              <p14:nvPr/>
            </p14:nvContentPartPr>
            <p14:xfrm>
              <a:off x="802440" y="493200"/>
              <a:ext cx="8365320" cy="4201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D54B151-8746-43FD-5085-92EA405FEAB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3080" y="483840"/>
                <a:ext cx="8384040" cy="422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88143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131F7-2AB5-4157-2D10-70BA73403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026A9-A2DA-07E7-79C3-EB8247499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AA8F9EE-5067-0500-8A51-D246445F2AF4}"/>
                  </a:ext>
                </a:extLst>
              </p14:cNvPr>
              <p14:cNvContentPartPr/>
              <p14:nvPr/>
            </p14:nvContentPartPr>
            <p14:xfrm>
              <a:off x="307440" y="361080"/>
              <a:ext cx="9031680" cy="5446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AA8F9EE-5067-0500-8A51-D246445F2AF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8080" y="351720"/>
                <a:ext cx="9050400" cy="546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8863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 603 Physics of ultracold atoms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Force experienced by atoms</a:t>
            </a:r>
            <a:endParaRPr lang="en-I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624960" y="2339640"/>
              <a:ext cx="7170840" cy="39294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5600" y="2330280"/>
                <a:ext cx="7189560" cy="394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5309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33920" y="464400"/>
              <a:ext cx="8447760" cy="62064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4560" y="455040"/>
                <a:ext cx="8466480" cy="622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6949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7713</TotalTime>
  <Words>403</Words>
  <Application>Microsoft Office PowerPoint</Application>
  <PresentationFormat>On-screen Show (4:3)</PresentationFormat>
  <Paragraphs>122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Arial</vt:lpstr>
      <vt:lpstr>Calibri</vt:lpstr>
      <vt:lpstr>Office Theme</vt:lpstr>
      <vt:lpstr>Concept of Doppler Cooling of Atoms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 603 Physics of ultracold atoms</vt:lpstr>
      <vt:lpstr>PowerPoint Presentation</vt:lpstr>
      <vt:lpstr>PowerPoint Presentation</vt:lpstr>
      <vt:lpstr>Model: Force on a Hypothetical two level atom under  motion interacting with  two lights (Co-prop and Counter Prop) simultaneously in 1-D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real experiments….</vt:lpstr>
      <vt:lpstr>PowerPoint Presentation</vt:lpstr>
      <vt:lpstr>PowerPoint Presentation</vt:lpstr>
      <vt:lpstr>PowerPoint Presentation</vt:lpstr>
      <vt:lpstr>PowerPoint Presentation</vt:lpstr>
      <vt:lpstr>Some Limitations of Doppler Cooling</vt:lpstr>
      <vt:lpstr>PowerPoint Presentation</vt:lpstr>
      <vt:lpstr>PowerPoint Presentation</vt:lpstr>
      <vt:lpstr>Experimental sequence of laser cooling</vt:lpstr>
      <vt:lpstr>PowerPoint Presentation</vt:lpstr>
      <vt:lpstr>PowerPoint Presentation</vt:lpstr>
      <vt:lpstr>Some Limitations of Doppler Cooling</vt:lpstr>
      <vt:lpstr>Some tricks to improve Doppler Cooling Using Magnetic field on Atoms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 of Doppler Cooling of Atoms</dc:title>
  <dc:creator>iitp</dc:creator>
  <cp:lastModifiedBy>Raghavan K Easwaran</cp:lastModifiedBy>
  <cp:revision>34</cp:revision>
  <dcterms:created xsi:type="dcterms:W3CDTF">2020-01-17T11:11:40Z</dcterms:created>
  <dcterms:modified xsi:type="dcterms:W3CDTF">2023-11-11T05:07:10Z</dcterms:modified>
</cp:coreProperties>
</file>