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image" Target="../media/image51.wmf"/><Relationship Id="rId3" Type="http://schemas.openxmlformats.org/officeDocument/2006/relationships/image" Target="../media/image15.wmf"/><Relationship Id="rId7" Type="http://schemas.openxmlformats.org/officeDocument/2006/relationships/image" Target="../media/image54.wmf"/><Relationship Id="rId12" Type="http://schemas.openxmlformats.org/officeDocument/2006/relationships/image" Target="../media/image5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58.wmf"/><Relationship Id="rId5" Type="http://schemas.openxmlformats.org/officeDocument/2006/relationships/image" Target="../media/image17.wmf"/><Relationship Id="rId10" Type="http://schemas.openxmlformats.org/officeDocument/2006/relationships/image" Target="../media/image57.wmf"/><Relationship Id="rId4" Type="http://schemas.openxmlformats.org/officeDocument/2006/relationships/image" Target="../media/image16.wmf"/><Relationship Id="rId9" Type="http://schemas.openxmlformats.org/officeDocument/2006/relationships/image" Target="../media/image56.wmf"/><Relationship Id="rId14" Type="http://schemas.openxmlformats.org/officeDocument/2006/relationships/image" Target="../media/image60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63.wmf"/><Relationship Id="rId7" Type="http://schemas.openxmlformats.org/officeDocument/2006/relationships/image" Target="../media/image66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5.wmf"/><Relationship Id="rId5" Type="http://schemas.openxmlformats.org/officeDocument/2006/relationships/image" Target="../media/image13.wmf"/><Relationship Id="rId4" Type="http://schemas.openxmlformats.org/officeDocument/2006/relationships/image" Target="../media/image64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15.wmf"/><Relationship Id="rId7" Type="http://schemas.openxmlformats.org/officeDocument/2006/relationships/image" Target="../media/image67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10" Type="http://schemas.openxmlformats.org/officeDocument/2006/relationships/image" Target="../media/image70.wmf"/><Relationship Id="rId4" Type="http://schemas.openxmlformats.org/officeDocument/2006/relationships/image" Target="../media/image16.wmf"/><Relationship Id="rId9" Type="http://schemas.openxmlformats.org/officeDocument/2006/relationships/image" Target="../media/image6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image" Target="../media/image74.wmf"/><Relationship Id="rId3" Type="http://schemas.openxmlformats.org/officeDocument/2006/relationships/image" Target="../media/image15.wmf"/><Relationship Id="rId7" Type="http://schemas.openxmlformats.org/officeDocument/2006/relationships/image" Target="../media/image54.wmf"/><Relationship Id="rId12" Type="http://schemas.openxmlformats.org/officeDocument/2006/relationships/image" Target="../media/image73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72.wmf"/><Relationship Id="rId5" Type="http://schemas.openxmlformats.org/officeDocument/2006/relationships/image" Target="../media/image17.wmf"/><Relationship Id="rId10" Type="http://schemas.openxmlformats.org/officeDocument/2006/relationships/image" Target="../media/image71.wmf"/><Relationship Id="rId4" Type="http://schemas.openxmlformats.org/officeDocument/2006/relationships/image" Target="../media/image16.wmf"/><Relationship Id="rId9" Type="http://schemas.openxmlformats.org/officeDocument/2006/relationships/image" Target="../media/image56.wmf"/><Relationship Id="rId14" Type="http://schemas.openxmlformats.org/officeDocument/2006/relationships/image" Target="../media/image75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image" Target="../media/image80.wmf"/><Relationship Id="rId3" Type="http://schemas.openxmlformats.org/officeDocument/2006/relationships/image" Target="../media/image15.wmf"/><Relationship Id="rId7" Type="http://schemas.openxmlformats.org/officeDocument/2006/relationships/image" Target="../media/image54.wmf"/><Relationship Id="rId12" Type="http://schemas.openxmlformats.org/officeDocument/2006/relationships/image" Target="../media/image79.wmf"/><Relationship Id="rId2" Type="http://schemas.openxmlformats.org/officeDocument/2006/relationships/image" Target="../media/image14.wmf"/><Relationship Id="rId16" Type="http://schemas.openxmlformats.org/officeDocument/2006/relationships/image" Target="../media/image83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78.wmf"/><Relationship Id="rId5" Type="http://schemas.openxmlformats.org/officeDocument/2006/relationships/image" Target="../media/image17.wmf"/><Relationship Id="rId15" Type="http://schemas.openxmlformats.org/officeDocument/2006/relationships/image" Target="../media/image82.wmf"/><Relationship Id="rId10" Type="http://schemas.openxmlformats.org/officeDocument/2006/relationships/image" Target="../media/image77.wmf"/><Relationship Id="rId4" Type="http://schemas.openxmlformats.org/officeDocument/2006/relationships/image" Target="../media/image16.wmf"/><Relationship Id="rId9" Type="http://schemas.openxmlformats.org/officeDocument/2006/relationships/image" Target="../media/image56.wmf"/><Relationship Id="rId14" Type="http://schemas.openxmlformats.org/officeDocument/2006/relationships/image" Target="../media/image8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5" Type="http://schemas.openxmlformats.org/officeDocument/2006/relationships/image" Target="../media/image3.wmf"/><Relationship Id="rId4" Type="http://schemas.openxmlformats.org/officeDocument/2006/relationships/image" Target="../media/image8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3" Type="http://schemas.openxmlformats.org/officeDocument/2006/relationships/image" Target="../media/image6.wmf"/><Relationship Id="rId7" Type="http://schemas.openxmlformats.org/officeDocument/2006/relationships/image" Target="../media/image98.wmf"/><Relationship Id="rId12" Type="http://schemas.openxmlformats.org/officeDocument/2006/relationships/image" Target="../media/image97.wmf"/><Relationship Id="rId2" Type="http://schemas.openxmlformats.org/officeDocument/2006/relationships/image" Target="../media/image4.wmf"/><Relationship Id="rId1" Type="http://schemas.openxmlformats.org/officeDocument/2006/relationships/image" Target="../media/image2.wmf"/><Relationship Id="rId6" Type="http://schemas.openxmlformats.org/officeDocument/2006/relationships/image" Target="../media/image12.wmf"/><Relationship Id="rId11" Type="http://schemas.openxmlformats.org/officeDocument/2006/relationships/image" Target="../media/image95.wmf"/><Relationship Id="rId5" Type="http://schemas.openxmlformats.org/officeDocument/2006/relationships/image" Target="../media/image11.wmf"/><Relationship Id="rId10" Type="http://schemas.openxmlformats.org/officeDocument/2006/relationships/image" Target="../media/image49.wmf"/><Relationship Id="rId4" Type="http://schemas.openxmlformats.org/officeDocument/2006/relationships/image" Target="../media/image8.wmf"/><Relationship Id="rId9" Type="http://schemas.openxmlformats.org/officeDocument/2006/relationships/image" Target="../media/image8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image" Target="../media/image33.wmf"/><Relationship Id="rId3" Type="http://schemas.openxmlformats.org/officeDocument/2006/relationships/image" Target="../media/image15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31.wmf"/><Relationship Id="rId5" Type="http://schemas.openxmlformats.org/officeDocument/2006/relationships/image" Target="../media/image17.wmf"/><Relationship Id="rId10" Type="http://schemas.openxmlformats.org/officeDocument/2006/relationships/image" Target="../media/image30.wmf"/><Relationship Id="rId4" Type="http://schemas.openxmlformats.org/officeDocument/2006/relationships/image" Target="../media/image16.wmf"/><Relationship Id="rId9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31.wmf"/><Relationship Id="rId3" Type="http://schemas.openxmlformats.org/officeDocument/2006/relationships/image" Target="../media/image15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39.wmf"/><Relationship Id="rId5" Type="http://schemas.openxmlformats.org/officeDocument/2006/relationships/image" Target="../media/image17.wmf"/><Relationship Id="rId1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16.wmf"/><Relationship Id="rId9" Type="http://schemas.openxmlformats.org/officeDocument/2006/relationships/image" Target="../media/image37.wmf"/><Relationship Id="rId1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image" Target="../media/image48.wmf"/><Relationship Id="rId3" Type="http://schemas.openxmlformats.org/officeDocument/2006/relationships/image" Target="../media/image15.wmf"/><Relationship Id="rId7" Type="http://schemas.openxmlformats.org/officeDocument/2006/relationships/image" Target="../media/image42.wmf"/><Relationship Id="rId12" Type="http://schemas.openxmlformats.org/officeDocument/2006/relationships/image" Target="../media/image47.wmf"/><Relationship Id="rId2" Type="http://schemas.openxmlformats.org/officeDocument/2006/relationships/image" Target="../media/image14.wmf"/><Relationship Id="rId16" Type="http://schemas.openxmlformats.org/officeDocument/2006/relationships/image" Target="../media/image33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46.wmf"/><Relationship Id="rId5" Type="http://schemas.openxmlformats.org/officeDocument/2006/relationships/image" Target="../media/image17.wmf"/><Relationship Id="rId15" Type="http://schemas.openxmlformats.org/officeDocument/2006/relationships/image" Target="../media/image32.wmf"/><Relationship Id="rId10" Type="http://schemas.openxmlformats.org/officeDocument/2006/relationships/image" Target="../media/image45.wmf"/><Relationship Id="rId4" Type="http://schemas.openxmlformats.org/officeDocument/2006/relationships/image" Target="../media/image16.wmf"/><Relationship Id="rId9" Type="http://schemas.openxmlformats.org/officeDocument/2006/relationships/image" Target="../media/image44.wmf"/><Relationship Id="rId1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49.wmf"/><Relationship Id="rId4" Type="http://schemas.openxmlformats.org/officeDocument/2006/relationships/image" Target="../media/image5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8337-4D02-48F7-B4CF-0485051027A2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8AC8-7BA6-4540-BD26-92F5F6CAB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9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8337-4D02-48F7-B4CF-0485051027A2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8AC8-7BA6-4540-BD26-92F5F6CAB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7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8337-4D02-48F7-B4CF-0485051027A2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8AC8-7BA6-4540-BD26-92F5F6CAB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6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8337-4D02-48F7-B4CF-0485051027A2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8AC8-7BA6-4540-BD26-92F5F6CAB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5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8337-4D02-48F7-B4CF-0485051027A2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8AC8-7BA6-4540-BD26-92F5F6CAB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3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8337-4D02-48F7-B4CF-0485051027A2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8AC8-7BA6-4540-BD26-92F5F6CAB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3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8337-4D02-48F7-B4CF-0485051027A2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8AC8-7BA6-4540-BD26-92F5F6CAB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5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8337-4D02-48F7-B4CF-0485051027A2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8AC8-7BA6-4540-BD26-92F5F6CAB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6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8337-4D02-48F7-B4CF-0485051027A2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8AC8-7BA6-4540-BD26-92F5F6CAB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8337-4D02-48F7-B4CF-0485051027A2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8AC8-7BA6-4540-BD26-92F5F6CAB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7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98337-4D02-48F7-B4CF-0485051027A2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A8AC8-7BA6-4540-BD26-92F5F6CAB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6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98337-4D02-48F7-B4CF-0485051027A2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A8AC8-7BA6-4540-BD26-92F5F6CAB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6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97.bin"/><Relationship Id="rId10" Type="http://schemas.openxmlformats.org/officeDocument/2006/relationships/image" Target="../media/image53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9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05.bin"/><Relationship Id="rId18" Type="http://schemas.openxmlformats.org/officeDocument/2006/relationships/image" Target="../media/image55.wmf"/><Relationship Id="rId26" Type="http://schemas.openxmlformats.org/officeDocument/2006/relationships/image" Target="../media/image58.wmf"/><Relationship Id="rId3" Type="http://schemas.openxmlformats.org/officeDocument/2006/relationships/oleObject" Target="../embeddings/oleObject100.bin"/><Relationship Id="rId21" Type="http://schemas.openxmlformats.org/officeDocument/2006/relationships/image" Target="../media/image56.wmf"/><Relationship Id="rId7" Type="http://schemas.openxmlformats.org/officeDocument/2006/relationships/oleObject" Target="../embeddings/oleObject102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07.bin"/><Relationship Id="rId25" Type="http://schemas.openxmlformats.org/officeDocument/2006/relationships/oleObject" Target="../embeddings/oleObject1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wmf"/><Relationship Id="rId20" Type="http://schemas.openxmlformats.org/officeDocument/2006/relationships/oleObject" Target="../embeddings/oleObject109.bin"/><Relationship Id="rId29" Type="http://schemas.openxmlformats.org/officeDocument/2006/relationships/oleObject" Target="../embeddings/oleObject114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04.bin"/><Relationship Id="rId24" Type="http://schemas.openxmlformats.org/officeDocument/2006/relationships/oleObject" Target="../embeddings/oleObject111.bin"/><Relationship Id="rId32" Type="http://schemas.openxmlformats.org/officeDocument/2006/relationships/image" Target="../media/image60.wmf"/><Relationship Id="rId5" Type="http://schemas.openxmlformats.org/officeDocument/2006/relationships/oleObject" Target="../embeddings/oleObject101.bin"/><Relationship Id="rId15" Type="http://schemas.openxmlformats.org/officeDocument/2006/relationships/oleObject" Target="../embeddings/oleObject106.bin"/><Relationship Id="rId23" Type="http://schemas.openxmlformats.org/officeDocument/2006/relationships/image" Target="../media/image57.wmf"/><Relationship Id="rId28" Type="http://schemas.openxmlformats.org/officeDocument/2006/relationships/image" Target="../media/image59.wmf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08.bin"/><Relationship Id="rId31" Type="http://schemas.openxmlformats.org/officeDocument/2006/relationships/oleObject" Target="../embeddings/oleObject115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03.bin"/><Relationship Id="rId14" Type="http://schemas.openxmlformats.org/officeDocument/2006/relationships/image" Target="../media/image18.wmf"/><Relationship Id="rId22" Type="http://schemas.openxmlformats.org/officeDocument/2006/relationships/oleObject" Target="../embeddings/oleObject110.bin"/><Relationship Id="rId27" Type="http://schemas.openxmlformats.org/officeDocument/2006/relationships/oleObject" Target="../embeddings/oleObject113.bin"/><Relationship Id="rId30" Type="http://schemas.openxmlformats.org/officeDocument/2006/relationships/image" Target="../media/image5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121.bin"/><Relationship Id="rId18" Type="http://schemas.openxmlformats.org/officeDocument/2006/relationships/image" Target="../media/image3.wmf"/><Relationship Id="rId3" Type="http://schemas.openxmlformats.org/officeDocument/2006/relationships/oleObject" Target="../embeddings/oleObject116.bin"/><Relationship Id="rId7" Type="http://schemas.openxmlformats.org/officeDocument/2006/relationships/oleObject" Target="../embeddings/oleObject118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6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120.bin"/><Relationship Id="rId5" Type="http://schemas.openxmlformats.org/officeDocument/2006/relationships/oleObject" Target="../embeddings/oleObject117.bin"/><Relationship Id="rId15" Type="http://schemas.openxmlformats.org/officeDocument/2006/relationships/oleObject" Target="../embeddings/oleObject122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119.bin"/><Relationship Id="rId14" Type="http://schemas.openxmlformats.org/officeDocument/2006/relationships/image" Target="../media/image6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29.bin"/><Relationship Id="rId18" Type="http://schemas.openxmlformats.org/officeDocument/2006/relationships/image" Target="../media/image68.wmf"/><Relationship Id="rId3" Type="http://schemas.openxmlformats.org/officeDocument/2006/relationships/oleObject" Target="../embeddings/oleObject124.bin"/><Relationship Id="rId21" Type="http://schemas.openxmlformats.org/officeDocument/2006/relationships/oleObject" Target="../embeddings/oleObject133.bin"/><Relationship Id="rId7" Type="http://schemas.openxmlformats.org/officeDocument/2006/relationships/oleObject" Target="../embeddings/oleObject126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3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7.wmf"/><Relationship Id="rId20" Type="http://schemas.openxmlformats.org/officeDocument/2006/relationships/image" Target="../media/image69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28.bin"/><Relationship Id="rId5" Type="http://schemas.openxmlformats.org/officeDocument/2006/relationships/oleObject" Target="../embeddings/oleObject125.bin"/><Relationship Id="rId15" Type="http://schemas.openxmlformats.org/officeDocument/2006/relationships/oleObject" Target="../embeddings/oleObject130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32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27.bin"/><Relationship Id="rId14" Type="http://schemas.openxmlformats.org/officeDocument/2006/relationships/image" Target="../media/image18.wmf"/><Relationship Id="rId22" Type="http://schemas.openxmlformats.org/officeDocument/2006/relationships/image" Target="../media/image7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39.bin"/><Relationship Id="rId18" Type="http://schemas.openxmlformats.org/officeDocument/2006/relationships/image" Target="../media/image55.wmf"/><Relationship Id="rId26" Type="http://schemas.openxmlformats.org/officeDocument/2006/relationships/oleObject" Target="../embeddings/oleObject146.bin"/><Relationship Id="rId3" Type="http://schemas.openxmlformats.org/officeDocument/2006/relationships/oleObject" Target="../embeddings/oleObject134.bin"/><Relationship Id="rId21" Type="http://schemas.openxmlformats.org/officeDocument/2006/relationships/image" Target="../media/image56.wmf"/><Relationship Id="rId7" Type="http://schemas.openxmlformats.org/officeDocument/2006/relationships/oleObject" Target="../embeddings/oleObject136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41.bin"/><Relationship Id="rId25" Type="http://schemas.openxmlformats.org/officeDocument/2006/relationships/image" Target="../media/image7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wmf"/><Relationship Id="rId20" Type="http://schemas.openxmlformats.org/officeDocument/2006/relationships/oleObject" Target="../embeddings/oleObject143.bin"/><Relationship Id="rId29" Type="http://schemas.openxmlformats.org/officeDocument/2006/relationships/image" Target="../media/image74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38.bin"/><Relationship Id="rId24" Type="http://schemas.openxmlformats.org/officeDocument/2006/relationships/oleObject" Target="../embeddings/oleObject145.bin"/><Relationship Id="rId5" Type="http://schemas.openxmlformats.org/officeDocument/2006/relationships/oleObject" Target="../embeddings/oleObject135.bin"/><Relationship Id="rId15" Type="http://schemas.openxmlformats.org/officeDocument/2006/relationships/oleObject" Target="../embeddings/oleObject140.bin"/><Relationship Id="rId23" Type="http://schemas.openxmlformats.org/officeDocument/2006/relationships/image" Target="../media/image71.wmf"/><Relationship Id="rId28" Type="http://schemas.openxmlformats.org/officeDocument/2006/relationships/oleObject" Target="../embeddings/oleObject147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42.bin"/><Relationship Id="rId31" Type="http://schemas.openxmlformats.org/officeDocument/2006/relationships/image" Target="../media/image75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7.bin"/><Relationship Id="rId14" Type="http://schemas.openxmlformats.org/officeDocument/2006/relationships/image" Target="../media/image18.wmf"/><Relationship Id="rId22" Type="http://schemas.openxmlformats.org/officeDocument/2006/relationships/oleObject" Target="../embeddings/oleObject144.bin"/><Relationship Id="rId27" Type="http://schemas.openxmlformats.org/officeDocument/2006/relationships/image" Target="../media/image73.wmf"/><Relationship Id="rId30" Type="http://schemas.openxmlformats.org/officeDocument/2006/relationships/oleObject" Target="../embeddings/oleObject14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54.bin"/><Relationship Id="rId18" Type="http://schemas.openxmlformats.org/officeDocument/2006/relationships/image" Target="../media/image76.wmf"/><Relationship Id="rId26" Type="http://schemas.openxmlformats.org/officeDocument/2006/relationships/image" Target="../media/image79.wmf"/><Relationship Id="rId3" Type="http://schemas.openxmlformats.org/officeDocument/2006/relationships/oleObject" Target="../embeddings/oleObject149.bin"/><Relationship Id="rId21" Type="http://schemas.openxmlformats.org/officeDocument/2006/relationships/oleObject" Target="../embeddings/oleObject158.bin"/><Relationship Id="rId34" Type="http://schemas.openxmlformats.org/officeDocument/2006/relationships/image" Target="../media/image83.wmf"/><Relationship Id="rId7" Type="http://schemas.openxmlformats.org/officeDocument/2006/relationships/oleObject" Target="../embeddings/oleObject151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56.bin"/><Relationship Id="rId25" Type="http://schemas.openxmlformats.org/officeDocument/2006/relationships/oleObject" Target="../embeddings/oleObject160.bin"/><Relationship Id="rId33" Type="http://schemas.openxmlformats.org/officeDocument/2006/relationships/oleObject" Target="../embeddings/oleObject16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wmf"/><Relationship Id="rId20" Type="http://schemas.openxmlformats.org/officeDocument/2006/relationships/image" Target="../media/image56.wmf"/><Relationship Id="rId29" Type="http://schemas.openxmlformats.org/officeDocument/2006/relationships/oleObject" Target="../embeddings/oleObject162.bin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3.bin"/><Relationship Id="rId24" Type="http://schemas.openxmlformats.org/officeDocument/2006/relationships/image" Target="../media/image78.wmf"/><Relationship Id="rId32" Type="http://schemas.openxmlformats.org/officeDocument/2006/relationships/image" Target="../media/image82.wmf"/><Relationship Id="rId5" Type="http://schemas.openxmlformats.org/officeDocument/2006/relationships/oleObject" Target="../embeddings/oleObject150.bin"/><Relationship Id="rId15" Type="http://schemas.openxmlformats.org/officeDocument/2006/relationships/oleObject" Target="../embeddings/oleObject155.bin"/><Relationship Id="rId23" Type="http://schemas.openxmlformats.org/officeDocument/2006/relationships/oleObject" Target="../embeddings/oleObject159.bin"/><Relationship Id="rId28" Type="http://schemas.openxmlformats.org/officeDocument/2006/relationships/image" Target="../media/image80.wmf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57.bin"/><Relationship Id="rId31" Type="http://schemas.openxmlformats.org/officeDocument/2006/relationships/oleObject" Target="../embeddings/oleObject163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2.bin"/><Relationship Id="rId14" Type="http://schemas.openxmlformats.org/officeDocument/2006/relationships/image" Target="../media/image18.wmf"/><Relationship Id="rId22" Type="http://schemas.openxmlformats.org/officeDocument/2006/relationships/image" Target="../media/image77.wmf"/><Relationship Id="rId27" Type="http://schemas.openxmlformats.org/officeDocument/2006/relationships/oleObject" Target="../embeddings/oleObject161.bin"/><Relationship Id="rId30" Type="http://schemas.openxmlformats.org/officeDocument/2006/relationships/image" Target="../media/image81.wmf"/><Relationship Id="rId35" Type="http://schemas.openxmlformats.org/officeDocument/2006/relationships/oleObject" Target="../embeddings/oleObject16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oleObject" Target="../embeddings/oleObject166.bin"/><Relationship Id="rId7" Type="http://schemas.openxmlformats.org/officeDocument/2006/relationships/oleObject" Target="../embeddings/oleObject168.bin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170.bin"/><Relationship Id="rId5" Type="http://schemas.openxmlformats.org/officeDocument/2006/relationships/oleObject" Target="../embeddings/oleObject167.bin"/><Relationship Id="rId10" Type="http://schemas.openxmlformats.org/officeDocument/2006/relationships/image" Target="../media/image87.wmf"/><Relationship Id="rId4" Type="http://schemas.openxmlformats.org/officeDocument/2006/relationships/image" Target="../media/image84.wmf"/><Relationship Id="rId9" Type="http://schemas.openxmlformats.org/officeDocument/2006/relationships/oleObject" Target="../embeddings/oleObject16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88.wmf"/><Relationship Id="rId4" Type="http://schemas.openxmlformats.org/officeDocument/2006/relationships/oleObject" Target="../embeddings/oleObject17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90.wmf"/><Relationship Id="rId4" Type="http://schemas.openxmlformats.org/officeDocument/2006/relationships/oleObject" Target="../embeddings/oleObject17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13" Type="http://schemas.openxmlformats.org/officeDocument/2006/relationships/oleObject" Target="../embeddings/oleObject178.bin"/><Relationship Id="rId3" Type="http://schemas.openxmlformats.org/officeDocument/2006/relationships/oleObject" Target="../embeddings/oleObject173.bin"/><Relationship Id="rId7" Type="http://schemas.openxmlformats.org/officeDocument/2006/relationships/oleObject" Target="../embeddings/oleObject175.bin"/><Relationship Id="rId12" Type="http://schemas.openxmlformats.org/officeDocument/2006/relationships/image" Target="../media/image9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3.wmf"/><Relationship Id="rId11" Type="http://schemas.openxmlformats.org/officeDocument/2006/relationships/oleObject" Target="../embeddings/oleObject177.bin"/><Relationship Id="rId5" Type="http://schemas.openxmlformats.org/officeDocument/2006/relationships/oleObject" Target="../embeddings/oleObject174.bin"/><Relationship Id="rId10" Type="http://schemas.openxmlformats.org/officeDocument/2006/relationships/image" Target="../media/image95.wmf"/><Relationship Id="rId4" Type="http://schemas.openxmlformats.org/officeDocument/2006/relationships/image" Target="../media/image92.wmf"/><Relationship Id="rId9" Type="http://schemas.openxmlformats.org/officeDocument/2006/relationships/oleObject" Target="../embeddings/oleObject176.bin"/><Relationship Id="rId14" Type="http://schemas.openxmlformats.org/officeDocument/2006/relationships/image" Target="../media/image9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184.bin"/><Relationship Id="rId18" Type="http://schemas.openxmlformats.org/officeDocument/2006/relationships/image" Target="../media/image99.wmf"/><Relationship Id="rId26" Type="http://schemas.openxmlformats.org/officeDocument/2006/relationships/image" Target="../media/image97.wmf"/><Relationship Id="rId3" Type="http://schemas.openxmlformats.org/officeDocument/2006/relationships/oleObject" Target="../embeddings/oleObject179.bin"/><Relationship Id="rId21" Type="http://schemas.openxmlformats.org/officeDocument/2006/relationships/oleObject" Target="../embeddings/oleObject188.bin"/><Relationship Id="rId7" Type="http://schemas.openxmlformats.org/officeDocument/2006/relationships/oleObject" Target="../embeddings/oleObject181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86.bin"/><Relationship Id="rId25" Type="http://schemas.openxmlformats.org/officeDocument/2006/relationships/oleObject" Target="../embeddings/oleObject19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8.wmf"/><Relationship Id="rId20" Type="http://schemas.openxmlformats.org/officeDocument/2006/relationships/image" Target="../media/image86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83.bin"/><Relationship Id="rId24" Type="http://schemas.openxmlformats.org/officeDocument/2006/relationships/image" Target="../media/image95.wmf"/><Relationship Id="rId5" Type="http://schemas.openxmlformats.org/officeDocument/2006/relationships/oleObject" Target="../embeddings/oleObject180.bin"/><Relationship Id="rId15" Type="http://schemas.openxmlformats.org/officeDocument/2006/relationships/oleObject" Target="../embeddings/oleObject185.bin"/><Relationship Id="rId23" Type="http://schemas.openxmlformats.org/officeDocument/2006/relationships/oleObject" Target="../embeddings/oleObject189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87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182.bin"/><Relationship Id="rId14" Type="http://schemas.openxmlformats.org/officeDocument/2006/relationships/image" Target="../media/image12.wmf"/><Relationship Id="rId22" Type="http://schemas.openxmlformats.org/officeDocument/2006/relationships/image" Target="../media/image4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8.bin"/><Relationship Id="rId18" Type="http://schemas.openxmlformats.org/officeDocument/2006/relationships/oleObject" Target="../embeddings/oleObject21.bin"/><Relationship Id="rId26" Type="http://schemas.openxmlformats.org/officeDocument/2006/relationships/oleObject" Target="../embeddings/oleObject25.bin"/><Relationship Id="rId3" Type="http://schemas.openxmlformats.org/officeDocument/2006/relationships/oleObject" Target="../embeddings/oleObject13.bin"/><Relationship Id="rId21" Type="http://schemas.openxmlformats.org/officeDocument/2006/relationships/image" Target="../media/image21.wmf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0.bin"/><Relationship Id="rId25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20" Type="http://schemas.openxmlformats.org/officeDocument/2006/relationships/oleObject" Target="../embeddings/oleObject22.bin"/><Relationship Id="rId29" Type="http://schemas.openxmlformats.org/officeDocument/2006/relationships/image" Target="../media/image2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24" Type="http://schemas.openxmlformats.org/officeDocument/2006/relationships/oleObject" Target="../embeddings/oleObject24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image" Target="../media/image22.wmf"/><Relationship Id="rId28" Type="http://schemas.openxmlformats.org/officeDocument/2006/relationships/oleObject" Target="../embeddings/oleObject26.bin"/><Relationship Id="rId10" Type="http://schemas.openxmlformats.org/officeDocument/2006/relationships/image" Target="../media/image16.wmf"/><Relationship Id="rId19" Type="http://schemas.openxmlformats.org/officeDocument/2006/relationships/image" Target="../media/image20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8.wmf"/><Relationship Id="rId22" Type="http://schemas.openxmlformats.org/officeDocument/2006/relationships/oleObject" Target="../embeddings/oleObject23.bin"/><Relationship Id="rId27" Type="http://schemas.openxmlformats.org/officeDocument/2006/relationships/image" Target="../media/image2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43.bin"/><Relationship Id="rId26" Type="http://schemas.openxmlformats.org/officeDocument/2006/relationships/oleObject" Target="../embeddings/oleObject48.bin"/><Relationship Id="rId3" Type="http://schemas.openxmlformats.org/officeDocument/2006/relationships/image" Target="../media/image34.png"/><Relationship Id="rId21" Type="http://schemas.openxmlformats.org/officeDocument/2006/relationships/image" Target="../media/image27.wmf"/><Relationship Id="rId34" Type="http://schemas.openxmlformats.org/officeDocument/2006/relationships/oleObject" Target="../embeddings/oleObject52.bin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39.bin"/><Relationship Id="rId17" Type="http://schemas.openxmlformats.org/officeDocument/2006/relationships/oleObject" Target="../embeddings/oleObject42.bin"/><Relationship Id="rId25" Type="http://schemas.openxmlformats.org/officeDocument/2006/relationships/image" Target="../media/image29.wmf"/><Relationship Id="rId33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1.bin"/><Relationship Id="rId20" Type="http://schemas.openxmlformats.org/officeDocument/2006/relationships/oleObject" Target="../embeddings/oleObject45.bin"/><Relationship Id="rId29" Type="http://schemas.openxmlformats.org/officeDocument/2006/relationships/image" Target="../media/image31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16.wmf"/><Relationship Id="rId24" Type="http://schemas.openxmlformats.org/officeDocument/2006/relationships/oleObject" Target="../embeddings/oleObject47.bin"/><Relationship Id="rId32" Type="http://schemas.openxmlformats.org/officeDocument/2006/relationships/oleObject" Target="../embeddings/oleObject51.bin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23" Type="http://schemas.openxmlformats.org/officeDocument/2006/relationships/image" Target="../media/image28.wmf"/><Relationship Id="rId28" Type="http://schemas.openxmlformats.org/officeDocument/2006/relationships/oleObject" Target="../embeddings/oleObject49.bin"/><Relationship Id="rId36" Type="http://schemas.openxmlformats.org/officeDocument/2006/relationships/oleObject" Target="../embeddings/oleObject54.bin"/><Relationship Id="rId10" Type="http://schemas.openxmlformats.org/officeDocument/2006/relationships/oleObject" Target="../embeddings/oleObject38.bin"/><Relationship Id="rId19" Type="http://schemas.openxmlformats.org/officeDocument/2006/relationships/oleObject" Target="../embeddings/oleObject44.bin"/><Relationship Id="rId31" Type="http://schemas.openxmlformats.org/officeDocument/2006/relationships/image" Target="../media/image32.wmf"/><Relationship Id="rId4" Type="http://schemas.openxmlformats.org/officeDocument/2006/relationships/oleObject" Target="../embeddings/oleObject35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40.bin"/><Relationship Id="rId22" Type="http://schemas.openxmlformats.org/officeDocument/2006/relationships/oleObject" Target="../embeddings/oleObject46.bin"/><Relationship Id="rId27" Type="http://schemas.openxmlformats.org/officeDocument/2006/relationships/image" Target="../media/image30.wmf"/><Relationship Id="rId30" Type="http://schemas.openxmlformats.org/officeDocument/2006/relationships/oleObject" Target="../embeddings/oleObject50.bin"/><Relationship Id="rId35" Type="http://schemas.openxmlformats.org/officeDocument/2006/relationships/oleObject" Target="../embeddings/oleObject5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36.wmf"/><Relationship Id="rId26" Type="http://schemas.openxmlformats.org/officeDocument/2006/relationships/image" Target="../media/image39.wmf"/><Relationship Id="rId3" Type="http://schemas.openxmlformats.org/officeDocument/2006/relationships/oleObject" Target="../embeddings/oleObject55.bin"/><Relationship Id="rId21" Type="http://schemas.openxmlformats.org/officeDocument/2006/relationships/oleObject" Target="../embeddings/oleObject64.bin"/><Relationship Id="rId34" Type="http://schemas.openxmlformats.org/officeDocument/2006/relationships/oleObject" Target="../embeddings/oleObject71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62.bin"/><Relationship Id="rId25" Type="http://schemas.openxmlformats.org/officeDocument/2006/relationships/oleObject" Target="../embeddings/oleObject67.bin"/><Relationship Id="rId33" Type="http://schemas.openxmlformats.org/officeDocument/2006/relationships/image" Target="../media/image32.wmf"/><Relationship Id="rId38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29" Type="http://schemas.openxmlformats.org/officeDocument/2006/relationships/image" Target="../media/image40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59.bin"/><Relationship Id="rId24" Type="http://schemas.openxmlformats.org/officeDocument/2006/relationships/oleObject" Target="../embeddings/oleObject66.bin"/><Relationship Id="rId32" Type="http://schemas.openxmlformats.org/officeDocument/2006/relationships/oleObject" Target="../embeddings/oleObject70.bin"/><Relationship Id="rId37" Type="http://schemas.openxmlformats.org/officeDocument/2006/relationships/oleObject" Target="../embeddings/oleObject73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23" Type="http://schemas.openxmlformats.org/officeDocument/2006/relationships/oleObject" Target="../embeddings/oleObject65.bin"/><Relationship Id="rId28" Type="http://schemas.openxmlformats.org/officeDocument/2006/relationships/oleObject" Target="../embeddings/oleObject68.bin"/><Relationship Id="rId36" Type="http://schemas.openxmlformats.org/officeDocument/2006/relationships/oleObject" Target="../embeddings/oleObject72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63.bin"/><Relationship Id="rId31" Type="http://schemas.openxmlformats.org/officeDocument/2006/relationships/image" Target="../media/image31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18.wmf"/><Relationship Id="rId22" Type="http://schemas.openxmlformats.org/officeDocument/2006/relationships/image" Target="../media/image38.wmf"/><Relationship Id="rId27" Type="http://schemas.openxmlformats.org/officeDocument/2006/relationships/image" Target="../media/image41.png"/><Relationship Id="rId30" Type="http://schemas.openxmlformats.org/officeDocument/2006/relationships/oleObject" Target="../embeddings/oleObject69.bin"/><Relationship Id="rId35" Type="http://schemas.openxmlformats.org/officeDocument/2006/relationships/image" Target="../media/image3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80.bin"/><Relationship Id="rId18" Type="http://schemas.openxmlformats.org/officeDocument/2006/relationships/image" Target="../media/image43.wmf"/><Relationship Id="rId26" Type="http://schemas.openxmlformats.org/officeDocument/2006/relationships/image" Target="../media/image47.wmf"/><Relationship Id="rId3" Type="http://schemas.openxmlformats.org/officeDocument/2006/relationships/oleObject" Target="../embeddings/oleObject75.bin"/><Relationship Id="rId21" Type="http://schemas.openxmlformats.org/officeDocument/2006/relationships/oleObject" Target="../embeddings/oleObject84.bin"/><Relationship Id="rId34" Type="http://schemas.openxmlformats.org/officeDocument/2006/relationships/image" Target="../media/image33.wmf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82.bin"/><Relationship Id="rId25" Type="http://schemas.openxmlformats.org/officeDocument/2006/relationships/oleObject" Target="../embeddings/oleObject86.bin"/><Relationship Id="rId33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2.wmf"/><Relationship Id="rId20" Type="http://schemas.openxmlformats.org/officeDocument/2006/relationships/image" Target="../media/image44.wmf"/><Relationship Id="rId29" Type="http://schemas.openxmlformats.org/officeDocument/2006/relationships/oleObject" Target="../embeddings/oleObject88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79.bin"/><Relationship Id="rId24" Type="http://schemas.openxmlformats.org/officeDocument/2006/relationships/image" Target="../media/image46.wmf"/><Relationship Id="rId32" Type="http://schemas.openxmlformats.org/officeDocument/2006/relationships/image" Target="../media/image32.wmf"/><Relationship Id="rId37" Type="http://schemas.openxmlformats.org/officeDocument/2006/relationships/oleObject" Target="../embeddings/oleObject93.bin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1.bin"/><Relationship Id="rId23" Type="http://schemas.openxmlformats.org/officeDocument/2006/relationships/oleObject" Target="../embeddings/oleObject85.bin"/><Relationship Id="rId28" Type="http://schemas.openxmlformats.org/officeDocument/2006/relationships/image" Target="../media/image48.wmf"/><Relationship Id="rId36" Type="http://schemas.openxmlformats.org/officeDocument/2006/relationships/oleObject" Target="../embeddings/oleObject92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83.bin"/><Relationship Id="rId31" Type="http://schemas.openxmlformats.org/officeDocument/2006/relationships/oleObject" Target="../embeddings/oleObject89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18.wmf"/><Relationship Id="rId22" Type="http://schemas.openxmlformats.org/officeDocument/2006/relationships/image" Target="../media/image45.wmf"/><Relationship Id="rId27" Type="http://schemas.openxmlformats.org/officeDocument/2006/relationships/oleObject" Target="../embeddings/oleObject87.bin"/><Relationship Id="rId30" Type="http://schemas.openxmlformats.org/officeDocument/2006/relationships/image" Target="../media/image31.wmf"/><Relationship Id="rId35" Type="http://schemas.openxmlformats.org/officeDocument/2006/relationships/oleObject" Target="../embeddings/oleObject9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95.bin"/><Relationship Id="rId4" Type="http://schemas.openxmlformats.org/officeDocument/2006/relationships/image" Target="../media/image4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1. Co-ordinate Systems</a:t>
            </a:r>
            <a:br>
              <a:rPr lang="en-US" b="1" dirty="0"/>
            </a:br>
            <a:r>
              <a:rPr lang="en-US" b="1" dirty="0" smtClean="0"/>
              <a:t>Continued… (Lecture 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Choice of Co-ordinate systems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Cartesian Co-ordinates: </a:t>
            </a:r>
            <a:r>
              <a:rPr lang="en-US" sz="2400" dirty="0" smtClean="0">
                <a:solidFill>
                  <a:srgbClr val="00B0F0"/>
                </a:solidFill>
              </a:rPr>
              <a:t>Line, area and volume element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Plane-Polar Co-ordinates: </a:t>
            </a:r>
            <a:r>
              <a:rPr lang="en-US" sz="2600" dirty="0" smtClean="0">
                <a:solidFill>
                  <a:srgbClr val="00B0F0"/>
                </a:solidFill>
              </a:rPr>
              <a:t>Unit vectors, transformations, Rate of change, velocity and acceleration, 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B0F0"/>
                </a:solidFill>
              </a:rPr>
              <a:t>Line element, area element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Cylindrical Co-ordinates: </a:t>
            </a:r>
            <a:r>
              <a:rPr lang="en-US" sz="2400" dirty="0" smtClean="0">
                <a:solidFill>
                  <a:srgbClr val="00B0F0"/>
                </a:solidFill>
              </a:rPr>
              <a:t>Unit vectors and its transformations, Rate of change, velocity and acceleration, line, area and volume element</a:t>
            </a:r>
          </a:p>
          <a:p>
            <a:pPr marL="0" indent="0">
              <a:buNone/>
            </a:pPr>
            <a:r>
              <a:rPr lang="en-US" b="1" dirty="0" smtClean="0"/>
              <a:t>Spherical Polar Co-ordinates: </a:t>
            </a:r>
            <a:r>
              <a:rPr lang="en-US" sz="2600" dirty="0"/>
              <a:t>Unit vectors and its transformations, </a:t>
            </a:r>
            <a:r>
              <a:rPr lang="en-US" sz="2600" dirty="0" smtClean="0"/>
              <a:t>Rate of change, velocity and acceleration, line</a:t>
            </a:r>
            <a:r>
              <a:rPr lang="en-US" sz="2600" dirty="0"/>
              <a:t>, area and volume element</a:t>
            </a:r>
            <a:endParaRPr lang="en-US" sz="26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8077200" y="1676400"/>
            <a:ext cx="457200" cy="3276600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05800" y="2734270"/>
            <a:ext cx="8402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Lec</a:t>
            </a:r>
            <a:r>
              <a:rPr lang="en-US" b="1" dirty="0" smtClean="0"/>
              <a:t> 2,3</a:t>
            </a:r>
          </a:p>
          <a:p>
            <a:r>
              <a:rPr lang="en-US" b="1" dirty="0" smtClean="0"/>
              <a:t>&amp;</a:t>
            </a:r>
          </a:p>
          <a:p>
            <a:r>
              <a:rPr lang="en-US" b="1" dirty="0" smtClean="0"/>
              <a:t>Tut1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1466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60" y="-11430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Derivatives of Unit Vectors</a:t>
            </a:r>
            <a:endParaRPr lang="en-US" b="1" dirty="0"/>
          </a:p>
        </p:txBody>
      </p:sp>
      <p:graphicFrame>
        <p:nvGraphicFramePr>
          <p:cNvPr id="91144" name="Object 8"/>
          <p:cNvGraphicFramePr>
            <a:graphicFrameLocks noChangeAspect="1"/>
          </p:cNvGraphicFramePr>
          <p:nvPr/>
        </p:nvGraphicFramePr>
        <p:xfrm>
          <a:off x="914400" y="1143000"/>
          <a:ext cx="7555636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2806700" imgH="736600" progId="Equation.DSMT4">
                  <p:embed/>
                </p:oleObj>
              </mc:Choice>
              <mc:Fallback>
                <p:oleObj name="Equation" r:id="rId3" imgW="2806700" imgH="73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555636" cy="19812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5215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8" name="Object 4"/>
          <p:cNvGraphicFramePr>
            <a:graphicFrameLocks noChangeAspect="1"/>
          </p:cNvGraphicFramePr>
          <p:nvPr/>
        </p:nvGraphicFramePr>
        <p:xfrm>
          <a:off x="228600" y="3581400"/>
          <a:ext cx="1927225" cy="293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5" imgW="825500" imgH="1257300" progId="Equation.DSMT4">
                  <p:embed/>
                </p:oleObj>
              </mc:Choice>
              <mc:Fallback>
                <p:oleObj name="Equation" r:id="rId5" imgW="825500" imgH="1257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581400"/>
                        <a:ext cx="1927225" cy="2936875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2743200" y="3581400"/>
          <a:ext cx="1985963" cy="293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7" imgW="850900" imgH="1257300" progId="Equation.DSMT4">
                  <p:embed/>
                </p:oleObj>
              </mc:Choice>
              <mc:Fallback>
                <p:oleObj name="Equation" r:id="rId7" imgW="850900" imgH="1257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581400"/>
                        <a:ext cx="1985963" cy="2936875"/>
                      </a:xfrm>
                      <a:prstGeom prst="rect">
                        <a:avLst/>
                      </a:prstGeom>
                      <a:solidFill>
                        <a:srgbClr val="008000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5257800" y="3581400"/>
          <a:ext cx="3498850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9" imgW="1498600" imgH="1295400" progId="Equation.DSMT4">
                  <p:embed/>
                </p:oleObj>
              </mc:Choice>
              <mc:Fallback>
                <p:oleObj name="Equation" r:id="rId9" imgW="1498600" imgH="129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581400"/>
                        <a:ext cx="3498850" cy="3025775"/>
                      </a:xfrm>
                      <a:prstGeom prst="rect">
                        <a:avLst/>
                      </a:prstGeom>
                      <a:solidFill>
                        <a:srgbClr val="800080">
                          <a:alpha val="14117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934200" y="6569075"/>
            <a:ext cx="2133600" cy="365125"/>
          </a:xfrm>
        </p:spPr>
        <p:txBody>
          <a:bodyPr/>
          <a:lstStyle/>
          <a:p>
            <a:fld id="{3A229E1E-5E8B-4222-BAFF-F74422E39F6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/>
          <a:p>
            <a:r>
              <a:rPr lang="en-US" dirty="0" smtClean="0"/>
              <a:t>RKE_JJ_PH103_2019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30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Arc 67"/>
          <p:cNvSpPr/>
          <p:nvPr/>
        </p:nvSpPr>
        <p:spPr>
          <a:xfrm rot="20041016">
            <a:off x="3882837" y="2924298"/>
            <a:ext cx="1505326" cy="1433506"/>
          </a:xfrm>
          <a:prstGeom prst="arc">
            <a:avLst>
              <a:gd name="adj1" fmla="val 16200000"/>
              <a:gd name="adj2" fmla="val 273504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20041016">
            <a:off x="3997289" y="3494660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5801897">
            <a:off x="4377399" y="4068247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488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80803" y="4559871"/>
            <a:ext cx="2450926" cy="21453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4572000" y="44465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4465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876800" y="55626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5"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626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3847056" y="2044352"/>
            <a:ext cx="2845496" cy="195719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248400" y="1600200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6796088" y="846138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Equation" r:id="rId7" imgW="152334" imgH="228501" progId="Equation.DSMT4">
                  <p:embed/>
                </p:oleObj>
              </mc:Choice>
              <mc:Fallback>
                <p:oleObj name="Equation" r:id="rId7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088" y="846138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5400000" flipH="1" flipV="1">
            <a:off x="6139381" y="910158"/>
            <a:ext cx="762003" cy="532356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5638800" y="1600200"/>
            <a:ext cx="594986" cy="1524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5"/>
          <p:cNvGraphicFramePr>
            <a:graphicFrameLocks noChangeAspect="1"/>
          </p:cNvGraphicFramePr>
          <p:nvPr/>
        </p:nvGraphicFramePr>
        <p:xfrm>
          <a:off x="6934200" y="2065338"/>
          <a:ext cx="37941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7" name="Equation" r:id="rId9" imgW="165028" imgH="228501" progId="Equation.DSMT4">
                  <p:embed/>
                </p:oleObj>
              </mc:Choice>
              <mc:Fallback>
                <p:oleObj name="Equation" r:id="rId9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065338"/>
                        <a:ext cx="379413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5400000">
            <a:off x="4038600" y="3810000"/>
            <a:ext cx="4267200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267200" y="4419600"/>
            <a:ext cx="1905000" cy="16002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4343400" y="3675063"/>
          <a:ext cx="2921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8" name="Equation" r:id="rId11" imgW="126725" imgH="177415" progId="Equation.DSMT4">
                  <p:embed/>
                </p:oleObj>
              </mc:Choice>
              <mc:Fallback>
                <p:oleObj name="Equation" r:id="rId11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675063"/>
                        <a:ext cx="2921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7" name="AutoShape 15" descr="Image result for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AutoShape 17" descr="Image result for transparent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9650" name="Object 18"/>
          <p:cNvGraphicFramePr>
            <a:graphicFrameLocks noChangeAspect="1"/>
          </p:cNvGraphicFramePr>
          <p:nvPr/>
        </p:nvGraphicFramePr>
        <p:xfrm>
          <a:off x="5724528" y="1371600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13" imgW="164957" imgH="241091" progId="Equation.DSMT4">
                  <p:embed/>
                </p:oleObj>
              </mc:Choice>
              <mc:Fallback>
                <p:oleObj name="Equation" r:id="rId13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8" y="1371600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152400" y="-228600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Derivatives of Unit Vectors (Geometrical approach)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4343400" y="3352800"/>
            <a:ext cx="1905000" cy="1066800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6200000" flipH="1">
            <a:off x="6096000" y="3581400"/>
            <a:ext cx="609600" cy="3048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Object 8"/>
          <p:cNvGraphicFramePr>
            <a:graphicFrameLocks noChangeAspect="1"/>
          </p:cNvGraphicFramePr>
          <p:nvPr/>
        </p:nvGraphicFramePr>
        <p:xfrm>
          <a:off x="6981825" y="2895600"/>
          <a:ext cx="4095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Equation" r:id="rId15" imgW="177646" imgH="228402" progId="Equation.DSMT4">
                  <p:embed/>
                </p:oleObj>
              </mc:Choice>
              <mc:Fallback>
                <p:oleObj name="Equation" r:id="rId15" imgW="177646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1825" y="2895600"/>
                        <a:ext cx="409575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" name="Straight Arrow Connector 60"/>
          <p:cNvCxnSpPr/>
          <p:nvPr/>
        </p:nvCxnSpPr>
        <p:spPr>
          <a:xfrm flipV="1">
            <a:off x="6210301" y="2895600"/>
            <a:ext cx="876301" cy="5080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 flipV="1">
            <a:off x="5664200" y="3378200"/>
            <a:ext cx="594986" cy="1524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Object 13"/>
          <p:cNvGraphicFramePr>
            <a:graphicFrameLocks noChangeAspect="1"/>
          </p:cNvGraphicFramePr>
          <p:nvPr/>
        </p:nvGraphicFramePr>
        <p:xfrm>
          <a:off x="4648200" y="3009900"/>
          <a:ext cx="409575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Equation" r:id="rId17" imgW="177492" imgH="177492" progId="Equation.DSMT4">
                  <p:embed/>
                </p:oleObj>
              </mc:Choice>
              <mc:Fallback>
                <p:oleObj name="Equation" r:id="rId17" imgW="17749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009900"/>
                        <a:ext cx="409575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18"/>
          <p:cNvGraphicFramePr>
            <a:graphicFrameLocks noChangeAspect="1"/>
          </p:cNvGraphicFramePr>
          <p:nvPr/>
        </p:nvGraphicFramePr>
        <p:xfrm>
          <a:off x="5749928" y="3149600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2" name="Equation" r:id="rId19" imgW="164957" imgH="241091" progId="Equation.DSMT4">
                  <p:embed/>
                </p:oleObj>
              </mc:Choice>
              <mc:Fallback>
                <p:oleObj name="Equation" r:id="rId19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9928" y="3149600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3" name="Object 11"/>
          <p:cNvGraphicFramePr>
            <a:graphicFrameLocks noChangeAspect="1"/>
          </p:cNvGraphicFramePr>
          <p:nvPr/>
        </p:nvGraphicFramePr>
        <p:xfrm>
          <a:off x="6462713" y="3886200"/>
          <a:ext cx="407987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3" name="Equation" r:id="rId20" imgW="177646" imgH="228402" progId="Equation.DSMT4">
                  <p:embed/>
                </p:oleObj>
              </mc:Choice>
              <mc:Fallback>
                <p:oleObj name="Equation" r:id="rId20" imgW="177646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2713" y="3886200"/>
                        <a:ext cx="407987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8"/>
          <p:cNvGraphicFramePr>
            <a:graphicFrameLocks noChangeAspect="1"/>
          </p:cNvGraphicFramePr>
          <p:nvPr/>
        </p:nvGraphicFramePr>
        <p:xfrm>
          <a:off x="1066800" y="1828800"/>
          <a:ext cx="6032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Equation" r:id="rId22" imgW="241200" imgH="228600" progId="Equation.DSMT4">
                  <p:embed/>
                </p:oleObj>
              </mc:Choice>
              <mc:Fallback>
                <p:oleObj name="Equation" r:id="rId22" imgW="241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828800"/>
                        <a:ext cx="60325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2" name="Straight Arrow Connector 71"/>
          <p:cNvCxnSpPr/>
          <p:nvPr/>
        </p:nvCxnSpPr>
        <p:spPr>
          <a:xfrm rot="5400000">
            <a:off x="825500" y="2324100"/>
            <a:ext cx="1574800" cy="736600"/>
          </a:xfrm>
          <a:prstGeom prst="straightConnector1">
            <a:avLst/>
          </a:prstGeom>
          <a:ln w="762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3" name="Object 8"/>
          <p:cNvGraphicFramePr>
            <a:graphicFrameLocks noChangeAspect="1"/>
          </p:cNvGraphicFramePr>
          <p:nvPr/>
        </p:nvGraphicFramePr>
        <p:xfrm>
          <a:off x="2362200" y="3276600"/>
          <a:ext cx="45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name="Equation" r:id="rId24" imgW="177646" imgH="228402" progId="Equation.DSMT4">
                  <p:embed/>
                </p:oleObj>
              </mc:Choice>
              <mc:Fallback>
                <p:oleObj name="Equation" r:id="rId24" imgW="177646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276600"/>
                        <a:ext cx="457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4" name="Straight Arrow Connector 73"/>
          <p:cNvCxnSpPr/>
          <p:nvPr/>
        </p:nvCxnSpPr>
        <p:spPr>
          <a:xfrm flipV="1">
            <a:off x="1219200" y="2971800"/>
            <a:ext cx="1828800" cy="584200"/>
          </a:xfrm>
          <a:prstGeom prst="straightConnector1">
            <a:avLst/>
          </a:prstGeom>
          <a:ln w="762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Arc 76"/>
          <p:cNvSpPr/>
          <p:nvPr/>
        </p:nvSpPr>
        <p:spPr>
          <a:xfrm rot="20041016">
            <a:off x="1317588" y="2812491"/>
            <a:ext cx="825097" cy="697490"/>
          </a:xfrm>
          <a:prstGeom prst="arc">
            <a:avLst>
              <a:gd name="adj1" fmla="val 16693492"/>
              <a:gd name="adj2" fmla="val 223252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8" name="Object 13"/>
          <p:cNvGraphicFramePr>
            <a:graphicFrameLocks noChangeAspect="1"/>
          </p:cNvGraphicFramePr>
          <p:nvPr/>
        </p:nvGraphicFramePr>
        <p:xfrm>
          <a:off x="1600200" y="2971800"/>
          <a:ext cx="284162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Equation" r:id="rId25" imgW="241091" imgH="177646" progId="Equation.DSMT4">
                  <p:embed/>
                </p:oleObj>
              </mc:Choice>
              <mc:Fallback>
                <p:oleObj name="Equation" r:id="rId25" imgW="241091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971800"/>
                        <a:ext cx="284162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9" name="Straight Arrow Connector 78"/>
          <p:cNvCxnSpPr/>
          <p:nvPr/>
        </p:nvCxnSpPr>
        <p:spPr>
          <a:xfrm rot="16200000" flipH="1">
            <a:off x="1981200" y="2057400"/>
            <a:ext cx="914400" cy="762000"/>
          </a:xfrm>
          <a:prstGeom prst="straightConnector1">
            <a:avLst/>
          </a:prstGeom>
          <a:ln w="762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5247" name="Object 15"/>
          <p:cNvGraphicFramePr>
            <a:graphicFrameLocks noChangeAspect="1"/>
          </p:cNvGraphicFramePr>
          <p:nvPr/>
        </p:nvGraphicFramePr>
        <p:xfrm>
          <a:off x="2438400" y="1981200"/>
          <a:ext cx="600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Equation" r:id="rId27" imgW="355446" imgH="228501" progId="Equation.DSMT4">
                  <p:embed/>
                </p:oleObj>
              </mc:Choice>
              <mc:Fallback>
                <p:oleObj name="Equation" r:id="rId27" imgW="35544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981200"/>
                        <a:ext cx="6000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8" name="Object 16"/>
          <p:cNvGraphicFramePr>
            <a:graphicFrameLocks noChangeAspect="1"/>
          </p:cNvGraphicFramePr>
          <p:nvPr/>
        </p:nvGraphicFramePr>
        <p:xfrm>
          <a:off x="228600" y="3581400"/>
          <a:ext cx="1927225" cy="293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Equation" r:id="rId29" imgW="825500" imgH="1257300" progId="Equation.DSMT4">
                  <p:embed/>
                </p:oleObj>
              </mc:Choice>
              <mc:Fallback>
                <p:oleObj name="Equation" r:id="rId29" imgW="825500" imgH="1257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581400"/>
                        <a:ext cx="1927225" cy="2936875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117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Rectangle 80"/>
          <p:cNvSpPr/>
          <p:nvPr/>
        </p:nvSpPr>
        <p:spPr>
          <a:xfrm>
            <a:off x="228600" y="4572000"/>
            <a:ext cx="1905000" cy="990600"/>
          </a:xfrm>
          <a:prstGeom prst="rect">
            <a:avLst/>
          </a:prstGeom>
          <a:solidFill>
            <a:schemeClr val="accent1">
              <a:alpha val="15000"/>
            </a:schemeClr>
          </a:solidFill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rapezoid 47"/>
          <p:cNvSpPr/>
          <p:nvPr/>
        </p:nvSpPr>
        <p:spPr>
          <a:xfrm rot="16200000">
            <a:off x="2228850" y="2076450"/>
            <a:ext cx="6019800" cy="1866900"/>
          </a:xfrm>
          <a:prstGeom prst="trapezoid">
            <a:avLst>
              <a:gd name="adj" fmla="val 83616"/>
            </a:avLst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5249" name="Object 17"/>
          <p:cNvGraphicFramePr>
            <a:graphicFrameLocks noChangeAspect="1"/>
          </p:cNvGraphicFramePr>
          <p:nvPr/>
        </p:nvGraphicFramePr>
        <p:xfrm>
          <a:off x="3505200" y="3505200"/>
          <a:ext cx="3498850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9" name="Equation" r:id="rId31" imgW="1498600" imgH="1295400" progId="Equation.DSMT4">
                  <p:embed/>
                </p:oleObj>
              </mc:Choice>
              <mc:Fallback>
                <p:oleObj name="Equation" r:id="rId31" imgW="1498600" imgH="129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505200"/>
                        <a:ext cx="3498850" cy="3025775"/>
                      </a:xfrm>
                      <a:prstGeom prst="rect">
                        <a:avLst/>
                      </a:prstGeom>
                      <a:solidFill>
                        <a:srgbClr val="80008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Rectangle 81"/>
          <p:cNvSpPr/>
          <p:nvPr/>
        </p:nvSpPr>
        <p:spPr>
          <a:xfrm>
            <a:off x="3543300" y="4419600"/>
            <a:ext cx="3429000" cy="990600"/>
          </a:xfrm>
          <a:prstGeom prst="rect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7" grpId="0" animBg="1"/>
      <p:bldP spid="81" grpId="0" animBg="1"/>
      <p:bldP spid="48" grpId="0" animBg="1"/>
      <p:bldP spid="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owchart: Connector 23"/>
          <p:cNvSpPr/>
          <p:nvPr/>
        </p:nvSpPr>
        <p:spPr>
          <a:xfrm>
            <a:off x="1587500" y="1371600"/>
            <a:ext cx="5486400" cy="5448300"/>
          </a:xfrm>
          <a:prstGeom prst="flowChartConnector">
            <a:avLst/>
          </a:prstGeom>
          <a:solidFill>
            <a:srgbClr val="FFC000">
              <a:alpha val="19000"/>
            </a:srgbClr>
          </a:solidFill>
          <a:scene3d>
            <a:camera prst="orthographicFront"/>
            <a:lightRig rig="threePt" dir="t"/>
          </a:scene3d>
          <a:sp3d>
            <a:bevelT w="1270000" h="1270000"/>
            <a:bevelB w="1270000" h="127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c 59"/>
          <p:cNvSpPr/>
          <p:nvPr/>
        </p:nvSpPr>
        <p:spPr>
          <a:xfrm rot="5801897">
            <a:off x="5239736" y="4292665"/>
            <a:ext cx="825097" cy="697490"/>
          </a:xfrm>
          <a:prstGeom prst="arc">
            <a:avLst>
              <a:gd name="adj1" fmla="val 13698091"/>
              <a:gd name="adj2" fmla="val 0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c 53"/>
          <p:cNvSpPr/>
          <p:nvPr/>
        </p:nvSpPr>
        <p:spPr>
          <a:xfrm rot="20041016">
            <a:off x="3815941" y="3901261"/>
            <a:ext cx="1351023" cy="1034547"/>
          </a:xfrm>
          <a:prstGeom prst="arc">
            <a:avLst>
              <a:gd name="adj1" fmla="val 16200000"/>
              <a:gd name="adj2" fmla="val 580526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c 51"/>
          <p:cNvSpPr/>
          <p:nvPr/>
        </p:nvSpPr>
        <p:spPr>
          <a:xfrm rot="5801897">
            <a:off x="4313899" y="4055547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c 46"/>
          <p:cNvSpPr/>
          <p:nvPr/>
        </p:nvSpPr>
        <p:spPr>
          <a:xfrm rot="20041016">
            <a:off x="3768689" y="3498290"/>
            <a:ext cx="825097" cy="697490"/>
          </a:xfrm>
          <a:prstGeom prst="arc">
            <a:avLst>
              <a:gd name="adj1" fmla="val 18694726"/>
              <a:gd name="adj2" fmla="val 1332799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565400" y="2362200"/>
            <a:ext cx="3581400" cy="3581400"/>
          </a:xfrm>
          <a:prstGeom prst="ellipse">
            <a:avLst/>
          </a:prstGeom>
          <a:solidFill>
            <a:schemeClr val="accent1">
              <a:alpha val="4700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  <a:scene3d>
            <a:camera prst="orthographicFront"/>
            <a:lightRig rig="sunset" dir="t"/>
          </a:scene3d>
          <a:sp3d prstMaterial="plastic">
            <a:bevelT w="1270000" h="1270000"/>
            <a:bevelB w="1270000" h="127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488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80803" y="4559871"/>
            <a:ext cx="2450926" cy="21453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3885156" y="3377852"/>
            <a:ext cx="1473896" cy="66179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47" name="AutoShape 15" descr="Image result for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AutoShape 17" descr="Image result for transparent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152400" y="-228600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Infinitesimal line element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4278508" y="3962400"/>
            <a:ext cx="2046092" cy="495996"/>
          </a:xfrm>
          <a:prstGeom prst="straightConnector1">
            <a:avLst/>
          </a:prstGeom>
          <a:ln w="76200">
            <a:solidFill>
              <a:schemeClr val="accent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7292" name="Object 12"/>
          <p:cNvGraphicFramePr>
            <a:graphicFrameLocks noChangeAspect="1"/>
          </p:cNvGraphicFramePr>
          <p:nvPr/>
        </p:nvGraphicFramePr>
        <p:xfrm>
          <a:off x="4724400" y="3505200"/>
          <a:ext cx="2571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3" imgW="114120" imgH="203040" progId="Equation.DSMT4">
                  <p:embed/>
                </p:oleObj>
              </mc:Choice>
              <mc:Fallback>
                <p:oleObj name="Equation" r:id="rId3" imgW="114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505200"/>
                        <a:ext cx="257175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3" name="Object 13"/>
          <p:cNvGraphicFramePr>
            <a:graphicFrameLocks noChangeAspect="1"/>
          </p:cNvGraphicFramePr>
          <p:nvPr/>
        </p:nvGraphicFramePr>
        <p:xfrm>
          <a:off x="6324600" y="3962400"/>
          <a:ext cx="58578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5" imgW="419040" imgH="215640" progId="Equation.DSMT4">
                  <p:embed/>
                </p:oleObj>
              </mc:Choice>
              <mc:Fallback>
                <p:oleObj name="Equation" r:id="rId5" imgW="4190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962400"/>
                        <a:ext cx="585787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Arrow Connector 41"/>
          <p:cNvCxnSpPr/>
          <p:nvPr/>
        </p:nvCxnSpPr>
        <p:spPr>
          <a:xfrm>
            <a:off x="4876800" y="3048000"/>
            <a:ext cx="1447800" cy="914400"/>
          </a:xfrm>
          <a:prstGeom prst="straightConnector1">
            <a:avLst/>
          </a:prstGeom>
          <a:ln w="762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21"/>
          <p:cNvGraphicFramePr>
            <a:graphicFrameLocks noChangeAspect="1"/>
          </p:cNvGraphicFramePr>
          <p:nvPr/>
        </p:nvGraphicFramePr>
        <p:xfrm>
          <a:off x="5715000" y="3276600"/>
          <a:ext cx="533400" cy="398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7" imgW="215640" imgH="215640" progId="Equation.DSMT4">
                  <p:embed/>
                </p:oleObj>
              </mc:Choice>
              <mc:Fallback>
                <p:oleObj name="Equation" r:id="rId7" imgW="215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276600"/>
                        <a:ext cx="533400" cy="3984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Oval 40"/>
          <p:cNvSpPr/>
          <p:nvPr/>
        </p:nvSpPr>
        <p:spPr>
          <a:xfrm>
            <a:off x="1574800" y="3200400"/>
            <a:ext cx="5410200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124200" y="2667000"/>
            <a:ext cx="2438400" cy="355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5715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4392" name="Object 8"/>
          <p:cNvGraphicFramePr>
            <a:graphicFrameLocks noChangeAspect="1"/>
          </p:cNvGraphicFramePr>
          <p:nvPr/>
        </p:nvGraphicFramePr>
        <p:xfrm>
          <a:off x="4356100" y="3172460"/>
          <a:ext cx="292100" cy="40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3172460"/>
                        <a:ext cx="292100" cy="4089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Connector 48"/>
          <p:cNvCxnSpPr/>
          <p:nvPr/>
        </p:nvCxnSpPr>
        <p:spPr>
          <a:xfrm rot="5400000">
            <a:off x="3886200" y="4114800"/>
            <a:ext cx="2133600" cy="1588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V="1">
            <a:off x="4267200" y="4495800"/>
            <a:ext cx="762000" cy="609600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Object 2"/>
          <p:cNvGraphicFramePr>
            <a:graphicFrameLocks noChangeAspect="1"/>
          </p:cNvGraphicFramePr>
          <p:nvPr/>
        </p:nvGraphicFramePr>
        <p:xfrm>
          <a:off x="4572000" y="4381500"/>
          <a:ext cx="444500" cy="422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11" imgW="126835" imgH="202936" progId="Equation.DSMT4">
                  <p:embed/>
                </p:oleObj>
              </mc:Choice>
              <mc:Fallback>
                <p:oleObj name="Equation" r:id="rId11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381500"/>
                        <a:ext cx="444500" cy="4227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13"/>
          <p:cNvGraphicFramePr>
            <a:graphicFrameLocks noChangeAspect="1"/>
          </p:cNvGraphicFramePr>
          <p:nvPr/>
        </p:nvGraphicFramePr>
        <p:xfrm>
          <a:off x="4953000" y="3581400"/>
          <a:ext cx="468531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13" imgW="177480" imgH="177480" progId="Equation.DSMT4">
                  <p:embed/>
                </p:oleObj>
              </mc:Choice>
              <mc:Fallback>
                <p:oleObj name="Equation" r:id="rId13" imgW="177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581400"/>
                        <a:ext cx="468531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6" name="Straight Connector 55"/>
          <p:cNvCxnSpPr/>
          <p:nvPr/>
        </p:nvCxnSpPr>
        <p:spPr>
          <a:xfrm rot="5400000">
            <a:off x="5563394" y="4723606"/>
            <a:ext cx="1524000" cy="1588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>
            <a:off x="4343400" y="4419600"/>
            <a:ext cx="1981200" cy="1066800"/>
          </a:xfrm>
          <a:prstGeom prst="line">
            <a:avLst/>
          </a:prstGeom>
          <a:ln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2"/>
          <p:cNvGraphicFramePr>
            <a:graphicFrameLocks noChangeAspect="1"/>
          </p:cNvGraphicFramePr>
          <p:nvPr/>
        </p:nvGraphicFramePr>
        <p:xfrm>
          <a:off x="5943600" y="4572000"/>
          <a:ext cx="4000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15" imgW="164880" imgH="203040" progId="Equation.DSMT4">
                  <p:embed/>
                </p:oleObj>
              </mc:Choice>
              <mc:Fallback>
                <p:oleObj name="Equation" r:id="rId15" imgW="164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572000"/>
                        <a:ext cx="400050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96" name="Object 12"/>
          <p:cNvGraphicFramePr>
            <a:graphicFrameLocks noChangeAspect="1"/>
          </p:cNvGraphicFramePr>
          <p:nvPr/>
        </p:nvGraphicFramePr>
        <p:xfrm>
          <a:off x="533400" y="533400"/>
          <a:ext cx="1282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17" imgW="444307" imgH="228501" progId="Equation.DSMT4">
                  <p:embed/>
                </p:oleObj>
              </mc:Choice>
              <mc:Fallback>
                <p:oleObj name="Equation" r:id="rId17" imgW="444307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3400"/>
                        <a:ext cx="1282700" cy="6604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10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 autoUpdateAnimBg="0"/>
      <p:bldP spid="60" grpId="0" animBg="1"/>
      <p:bldP spid="54" grpId="0" animBg="1"/>
      <p:bldP spid="52" grpId="0" animBg="1"/>
      <p:bldP spid="47" grpId="0" animBg="1"/>
      <p:bldP spid="36" grpId="0" animBg="1"/>
      <p:bldP spid="41" grpId="0" animBg="1"/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0" y="990600"/>
            <a:ext cx="3962400" cy="1447800"/>
          </a:xfrm>
          <a:prstGeom prst="rect">
            <a:avLst/>
          </a:prstGeom>
          <a:solidFill>
            <a:srgbClr val="FF00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20041016">
            <a:off x="3997289" y="3494660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5801897">
            <a:off x="4377399" y="4068247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488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80803" y="4559871"/>
            <a:ext cx="2450926" cy="21453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4572000" y="44465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4465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876800" y="55626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626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3847056" y="2044352"/>
            <a:ext cx="2845496" cy="195719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248400" y="1600200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6796088" y="846138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Equation" r:id="rId7" imgW="152334" imgH="228501" progId="Equation.DSMT4">
                  <p:embed/>
                </p:oleObj>
              </mc:Choice>
              <mc:Fallback>
                <p:oleObj name="Equation" r:id="rId7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088" y="846138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5400000" flipH="1" flipV="1">
            <a:off x="6139381" y="910158"/>
            <a:ext cx="762003" cy="532356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5638800" y="1600200"/>
            <a:ext cx="594986" cy="1524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5"/>
          <p:cNvGraphicFramePr>
            <a:graphicFrameLocks noChangeAspect="1"/>
          </p:cNvGraphicFramePr>
          <p:nvPr/>
        </p:nvGraphicFramePr>
        <p:xfrm>
          <a:off x="6934200" y="2065338"/>
          <a:ext cx="37941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9" imgW="165028" imgH="228501" progId="Equation.DSMT4">
                  <p:embed/>
                </p:oleObj>
              </mc:Choice>
              <mc:Fallback>
                <p:oleObj name="Equation" r:id="rId9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065338"/>
                        <a:ext cx="379413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5400000">
            <a:off x="4038600" y="3810000"/>
            <a:ext cx="4267200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267200" y="4419600"/>
            <a:ext cx="1905000" cy="16002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4343400" y="3675063"/>
          <a:ext cx="2921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Equation" r:id="rId11" imgW="126725" imgH="177415" progId="Equation.DSMT4">
                  <p:embed/>
                </p:oleObj>
              </mc:Choice>
              <mc:Fallback>
                <p:oleObj name="Equation" r:id="rId11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675063"/>
                        <a:ext cx="2921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7" name="AutoShape 15" descr="Image result for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AutoShape 17" descr="Image result for transparent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9650" name="Object 18"/>
          <p:cNvGraphicFramePr>
            <a:graphicFrameLocks noChangeAspect="1"/>
          </p:cNvGraphicFramePr>
          <p:nvPr/>
        </p:nvGraphicFramePr>
        <p:xfrm>
          <a:off x="5724528" y="1371600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Equation" r:id="rId13" imgW="164957" imgH="241091" progId="Equation.DSMT4">
                  <p:embed/>
                </p:oleObj>
              </mc:Choice>
              <mc:Fallback>
                <p:oleObj name="Equation" r:id="rId13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8" y="1371600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152400" y="-228600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Infinitesimal line element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rot="5400000" flipH="1" flipV="1">
            <a:off x="3758156" y="1663352"/>
            <a:ext cx="3315396" cy="2274692"/>
          </a:xfrm>
          <a:prstGeom prst="straightConnector1">
            <a:avLst/>
          </a:prstGeom>
          <a:ln w="76200">
            <a:solidFill>
              <a:schemeClr val="accent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7292" name="Object 12"/>
          <p:cNvGraphicFramePr>
            <a:graphicFrameLocks noChangeAspect="1"/>
          </p:cNvGraphicFramePr>
          <p:nvPr/>
        </p:nvGraphicFramePr>
        <p:xfrm>
          <a:off x="5148263" y="2286000"/>
          <a:ext cx="2571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15" imgW="114120" imgH="203040" progId="Equation.DSMT4">
                  <p:embed/>
                </p:oleObj>
              </mc:Choice>
              <mc:Fallback>
                <p:oleObj name="Equation" r:id="rId15" imgW="114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286000"/>
                        <a:ext cx="257175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3" name="Object 13"/>
          <p:cNvGraphicFramePr>
            <a:graphicFrameLocks noChangeAspect="1"/>
          </p:cNvGraphicFramePr>
          <p:nvPr/>
        </p:nvGraphicFramePr>
        <p:xfrm>
          <a:off x="6567488" y="1295400"/>
          <a:ext cx="62071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quation" r:id="rId17" imgW="444240" imgH="253800" progId="Equation.DSMT4">
                  <p:embed/>
                </p:oleObj>
              </mc:Choice>
              <mc:Fallback>
                <p:oleObj name="Equation" r:id="rId17" imgW="444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1295400"/>
                        <a:ext cx="620712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5" name="Object 15"/>
          <p:cNvGraphicFramePr>
            <a:graphicFrameLocks noChangeAspect="1"/>
          </p:cNvGraphicFramePr>
          <p:nvPr/>
        </p:nvGraphicFramePr>
        <p:xfrm>
          <a:off x="627063" y="3124200"/>
          <a:ext cx="17938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tion" r:id="rId19" imgW="622080" imgH="253800" progId="Equation.DSMT4">
                  <p:embed/>
                </p:oleObj>
              </mc:Choice>
              <mc:Fallback>
                <p:oleObj name="Equation" r:id="rId19" imgW="622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3124200"/>
                        <a:ext cx="179387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215629" y="1181100"/>
            <a:ext cx="13083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Case 1: </a:t>
            </a:r>
            <a:endParaRPr lang="en-US" sz="2800" dirty="0"/>
          </a:p>
        </p:txBody>
      </p:sp>
      <p:graphicFrame>
        <p:nvGraphicFramePr>
          <p:cNvPr id="97296" name="Object 16"/>
          <p:cNvGraphicFramePr>
            <a:graphicFrameLocks noChangeAspect="1"/>
          </p:cNvGraphicFramePr>
          <p:nvPr/>
        </p:nvGraphicFramePr>
        <p:xfrm>
          <a:off x="228600" y="1676400"/>
          <a:ext cx="353536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tion" r:id="rId21" imgW="1218671" imgH="203112" progId="Equation.DSMT4">
                  <p:embed/>
                </p:oleObj>
              </mc:Choice>
              <mc:Fallback>
                <p:oleObj name="Equation" r:id="rId21" imgW="1218671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3535363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617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Arc 67"/>
          <p:cNvSpPr/>
          <p:nvPr/>
        </p:nvSpPr>
        <p:spPr>
          <a:xfrm rot="20041016">
            <a:off x="3882837" y="2924298"/>
            <a:ext cx="1505326" cy="1433506"/>
          </a:xfrm>
          <a:prstGeom prst="arc">
            <a:avLst>
              <a:gd name="adj1" fmla="val 16200000"/>
              <a:gd name="adj2" fmla="val 2735047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20041016">
            <a:off x="3997289" y="3494660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5801897">
            <a:off x="4377399" y="4068247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488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80803" y="4559871"/>
            <a:ext cx="2450926" cy="21453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4572000" y="44465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4465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876800" y="55626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626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3847056" y="2044352"/>
            <a:ext cx="2845496" cy="195719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248400" y="1600200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6796088" y="846138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Equation" r:id="rId7" imgW="152334" imgH="228501" progId="Equation.DSMT4">
                  <p:embed/>
                </p:oleObj>
              </mc:Choice>
              <mc:Fallback>
                <p:oleObj name="Equation" r:id="rId7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088" y="846138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5400000" flipH="1" flipV="1">
            <a:off x="6139381" y="910158"/>
            <a:ext cx="762003" cy="532356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5638800" y="1600200"/>
            <a:ext cx="594986" cy="1524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5"/>
          <p:cNvGraphicFramePr>
            <a:graphicFrameLocks noChangeAspect="1"/>
          </p:cNvGraphicFramePr>
          <p:nvPr/>
        </p:nvGraphicFramePr>
        <p:xfrm>
          <a:off x="6934200" y="2065338"/>
          <a:ext cx="37941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Equation" r:id="rId9" imgW="165028" imgH="228501" progId="Equation.DSMT4">
                  <p:embed/>
                </p:oleObj>
              </mc:Choice>
              <mc:Fallback>
                <p:oleObj name="Equation" r:id="rId9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065338"/>
                        <a:ext cx="379413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5400000">
            <a:off x="4038600" y="3810000"/>
            <a:ext cx="4267200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267200" y="4419600"/>
            <a:ext cx="1905000" cy="16002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4343400" y="3675063"/>
          <a:ext cx="2921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Equation" r:id="rId11" imgW="126725" imgH="177415" progId="Equation.DSMT4">
                  <p:embed/>
                </p:oleObj>
              </mc:Choice>
              <mc:Fallback>
                <p:oleObj name="Equation" r:id="rId11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675063"/>
                        <a:ext cx="2921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7" name="AutoShape 15" descr="Image result for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AutoShape 17" descr="Image result for transparent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9650" name="Object 18"/>
          <p:cNvGraphicFramePr>
            <a:graphicFrameLocks noChangeAspect="1"/>
          </p:cNvGraphicFramePr>
          <p:nvPr/>
        </p:nvGraphicFramePr>
        <p:xfrm>
          <a:off x="5724528" y="1371600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9" name="Equation" r:id="rId13" imgW="164957" imgH="241091" progId="Equation.DSMT4">
                  <p:embed/>
                </p:oleObj>
              </mc:Choice>
              <mc:Fallback>
                <p:oleObj name="Equation" r:id="rId13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8" y="1371600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152400" y="-228600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Infinitesimal line element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4343400" y="3352800"/>
            <a:ext cx="1905000" cy="1066800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6200000" flipH="1">
            <a:off x="5981700" y="3695700"/>
            <a:ext cx="685800" cy="1524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Object 8"/>
          <p:cNvGraphicFramePr>
            <a:graphicFrameLocks noChangeAspect="1"/>
          </p:cNvGraphicFramePr>
          <p:nvPr/>
        </p:nvGraphicFramePr>
        <p:xfrm>
          <a:off x="6981825" y="2895600"/>
          <a:ext cx="4095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0" name="Equation" r:id="rId15" imgW="177646" imgH="228402" progId="Equation.DSMT4">
                  <p:embed/>
                </p:oleObj>
              </mc:Choice>
              <mc:Fallback>
                <p:oleObj name="Equation" r:id="rId15" imgW="177646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1825" y="2895600"/>
                        <a:ext cx="409575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" name="Straight Arrow Connector 60"/>
          <p:cNvCxnSpPr/>
          <p:nvPr/>
        </p:nvCxnSpPr>
        <p:spPr>
          <a:xfrm flipV="1">
            <a:off x="6210301" y="2895600"/>
            <a:ext cx="876301" cy="5080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 flipV="1">
            <a:off x="5664200" y="3378200"/>
            <a:ext cx="594986" cy="1524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Object 13"/>
          <p:cNvGraphicFramePr>
            <a:graphicFrameLocks noChangeAspect="1"/>
          </p:cNvGraphicFramePr>
          <p:nvPr/>
        </p:nvGraphicFramePr>
        <p:xfrm>
          <a:off x="4648200" y="3009900"/>
          <a:ext cx="409575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Equation" r:id="rId17" imgW="177492" imgH="177492" progId="Equation.DSMT4">
                  <p:embed/>
                </p:oleObj>
              </mc:Choice>
              <mc:Fallback>
                <p:oleObj name="Equation" r:id="rId17" imgW="177492" imgH="17749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009900"/>
                        <a:ext cx="409575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18"/>
          <p:cNvGraphicFramePr>
            <a:graphicFrameLocks noChangeAspect="1"/>
          </p:cNvGraphicFramePr>
          <p:nvPr/>
        </p:nvGraphicFramePr>
        <p:xfrm>
          <a:off x="5749928" y="3149600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Equation" r:id="rId19" imgW="164957" imgH="241091" progId="Equation.DSMT4">
                  <p:embed/>
                </p:oleObj>
              </mc:Choice>
              <mc:Fallback>
                <p:oleObj name="Equation" r:id="rId19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9928" y="3149600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3" name="Object 11"/>
          <p:cNvGraphicFramePr>
            <a:graphicFrameLocks noChangeAspect="1"/>
          </p:cNvGraphicFramePr>
          <p:nvPr/>
        </p:nvGraphicFramePr>
        <p:xfrm>
          <a:off x="6411913" y="3886200"/>
          <a:ext cx="407987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Equation" r:id="rId20" imgW="177646" imgH="228402" progId="Equation.DSMT4">
                  <p:embed/>
                </p:oleObj>
              </mc:Choice>
              <mc:Fallback>
                <p:oleObj name="Equation" r:id="rId20" imgW="177646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913" y="3886200"/>
                        <a:ext cx="407987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rapezoid 47"/>
          <p:cNvSpPr/>
          <p:nvPr/>
        </p:nvSpPr>
        <p:spPr>
          <a:xfrm rot="16200000">
            <a:off x="2228850" y="2076450"/>
            <a:ext cx="6019800" cy="1866900"/>
          </a:xfrm>
          <a:prstGeom prst="trapezoid">
            <a:avLst>
              <a:gd name="adj" fmla="val 83616"/>
            </a:avLst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0" y="990600"/>
            <a:ext cx="3962400" cy="1447800"/>
          </a:xfrm>
          <a:prstGeom prst="rect">
            <a:avLst/>
          </a:prstGeom>
          <a:solidFill>
            <a:srgbClr val="FF00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15629" y="1181100"/>
            <a:ext cx="13083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Case 2: </a:t>
            </a:r>
            <a:endParaRPr lang="en-US" sz="2800" dirty="0"/>
          </a:p>
        </p:txBody>
      </p:sp>
      <p:graphicFrame>
        <p:nvGraphicFramePr>
          <p:cNvPr id="51" name="Object 16"/>
          <p:cNvGraphicFramePr>
            <a:graphicFrameLocks noChangeAspect="1"/>
          </p:cNvGraphicFramePr>
          <p:nvPr/>
        </p:nvGraphicFramePr>
        <p:xfrm>
          <a:off x="247650" y="1676400"/>
          <a:ext cx="349726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Equation" r:id="rId22" imgW="1206500" imgH="203200" progId="Equation.DSMT4">
                  <p:embed/>
                </p:oleObj>
              </mc:Choice>
              <mc:Fallback>
                <p:oleObj name="Equation" r:id="rId22" imgW="12065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1676400"/>
                        <a:ext cx="3497263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" name="Straight Arrow Connector 52"/>
          <p:cNvCxnSpPr/>
          <p:nvPr/>
        </p:nvCxnSpPr>
        <p:spPr>
          <a:xfrm rot="16200000" flipH="1">
            <a:off x="5410200" y="2514600"/>
            <a:ext cx="1600200" cy="76200"/>
          </a:xfrm>
          <a:prstGeom prst="straightConnector1">
            <a:avLst/>
          </a:prstGeom>
          <a:ln w="762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6275" name="Object 19"/>
          <p:cNvGraphicFramePr>
            <a:graphicFrameLocks noChangeAspect="1"/>
          </p:cNvGraphicFramePr>
          <p:nvPr/>
        </p:nvGraphicFramePr>
        <p:xfrm>
          <a:off x="5148263" y="2286000"/>
          <a:ext cx="2571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Equation" r:id="rId24" imgW="114120" imgH="203040" progId="Equation.DSMT4">
                  <p:embed/>
                </p:oleObj>
              </mc:Choice>
              <mc:Fallback>
                <p:oleObj name="Equation" r:id="rId24" imgW="114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2286000"/>
                        <a:ext cx="257175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6" name="Object 20"/>
          <p:cNvGraphicFramePr>
            <a:graphicFrameLocks noChangeAspect="1"/>
          </p:cNvGraphicFramePr>
          <p:nvPr/>
        </p:nvGraphicFramePr>
        <p:xfrm>
          <a:off x="5199063" y="3784600"/>
          <a:ext cx="6381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6" name="Equation" r:id="rId26" imgW="457200" imgH="253800" progId="Equation.DSMT4">
                  <p:embed/>
                </p:oleObj>
              </mc:Choice>
              <mc:Fallback>
                <p:oleObj name="Equation" r:id="rId26" imgW="457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9063" y="3784600"/>
                        <a:ext cx="638175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7" name="Object 21"/>
          <p:cNvGraphicFramePr>
            <a:graphicFrameLocks noChangeAspect="1"/>
          </p:cNvGraphicFramePr>
          <p:nvPr/>
        </p:nvGraphicFramePr>
        <p:xfrm>
          <a:off x="6376988" y="2362200"/>
          <a:ext cx="5048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name="Equation" r:id="rId28" imgW="266400" imgH="215640" progId="Equation.DSMT4">
                  <p:embed/>
                </p:oleObj>
              </mc:Choice>
              <mc:Fallback>
                <p:oleObj name="Equation" r:id="rId28" imgW="2664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6988" y="2362200"/>
                        <a:ext cx="50482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8" name="Object 22"/>
          <p:cNvGraphicFramePr>
            <a:graphicFrameLocks noChangeAspect="1"/>
          </p:cNvGraphicFramePr>
          <p:nvPr/>
        </p:nvGraphicFramePr>
        <p:xfrm>
          <a:off x="242888" y="3429000"/>
          <a:ext cx="22447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name="Equation" r:id="rId30" imgW="774360" imgH="253800" progId="Equation.DSMT4">
                  <p:embed/>
                </p:oleObj>
              </mc:Choice>
              <mc:Fallback>
                <p:oleObj name="Equation" r:id="rId30" imgW="774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3429000"/>
                        <a:ext cx="224472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685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4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/>
          <p:cNvGrpSpPr/>
          <p:nvPr/>
        </p:nvGrpSpPr>
        <p:grpSpPr>
          <a:xfrm>
            <a:off x="2672644" y="1433688"/>
            <a:ext cx="3454400" cy="2971800"/>
            <a:chOff x="-1727200" y="4191000"/>
            <a:chExt cx="3454400" cy="2971800"/>
          </a:xfrm>
        </p:grpSpPr>
        <p:sp>
          <p:nvSpPr>
            <p:cNvPr id="45" name="Oval 44"/>
            <p:cNvSpPr/>
            <p:nvPr/>
          </p:nvSpPr>
          <p:spPr>
            <a:xfrm>
              <a:off x="-1727200" y="4191000"/>
              <a:ext cx="3454400" cy="609600"/>
            </a:xfrm>
            <a:prstGeom prst="ellipse">
              <a:avLst/>
            </a:prstGeom>
            <a:solidFill>
              <a:schemeClr val="accent1">
                <a:alpha val="37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>
              <a:stCxn id="45" idx="2"/>
            </p:cNvCxnSpPr>
            <p:nvPr/>
          </p:nvCxnSpPr>
          <p:spPr>
            <a:xfrm rot="10800000" flipH="1" flipV="1">
              <a:off x="-1727200" y="4495800"/>
              <a:ext cx="1625600" cy="2667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45" idx="6"/>
            </p:cNvCxnSpPr>
            <p:nvPr/>
          </p:nvCxnSpPr>
          <p:spPr>
            <a:xfrm flipH="1">
              <a:off x="-101600" y="4495800"/>
              <a:ext cx="1828800" cy="2667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Arc 76"/>
          <p:cNvSpPr/>
          <p:nvPr/>
        </p:nvSpPr>
        <p:spPr>
          <a:xfrm rot="7160745">
            <a:off x="4051576" y="3920335"/>
            <a:ext cx="2038025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/>
          <p:cNvSpPr/>
          <p:nvPr/>
        </p:nvSpPr>
        <p:spPr>
          <a:xfrm rot="20041016">
            <a:off x="3997289" y="3494660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5801897">
            <a:off x="4377399" y="4068247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488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80803" y="4559871"/>
            <a:ext cx="2450926" cy="21453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4572000" y="44465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4465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5181600" y="54102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3"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4102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3847056" y="2044352"/>
            <a:ext cx="2845496" cy="195719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248400" y="1600200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6796088" y="846138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Equation" r:id="rId7" imgW="152334" imgH="228501" progId="Equation.DSMT4">
                  <p:embed/>
                </p:oleObj>
              </mc:Choice>
              <mc:Fallback>
                <p:oleObj name="Equation" r:id="rId7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088" y="846138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5400000" flipH="1" flipV="1">
            <a:off x="6139381" y="910158"/>
            <a:ext cx="762003" cy="532356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5638800" y="1600200"/>
            <a:ext cx="594986" cy="1524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5"/>
          <p:cNvGraphicFramePr>
            <a:graphicFrameLocks noChangeAspect="1"/>
          </p:cNvGraphicFramePr>
          <p:nvPr/>
        </p:nvGraphicFramePr>
        <p:xfrm>
          <a:off x="6934200" y="2065338"/>
          <a:ext cx="37941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Equation" r:id="rId9" imgW="165028" imgH="228501" progId="Equation.DSMT4">
                  <p:embed/>
                </p:oleObj>
              </mc:Choice>
              <mc:Fallback>
                <p:oleObj name="Equation" r:id="rId9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065338"/>
                        <a:ext cx="379413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5400000">
            <a:off x="4038600" y="3810000"/>
            <a:ext cx="4267200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267200" y="4419600"/>
            <a:ext cx="1905000" cy="16002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4343400" y="3675063"/>
          <a:ext cx="2921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name="Equation" r:id="rId11" imgW="126725" imgH="177415" progId="Equation.DSMT4">
                  <p:embed/>
                </p:oleObj>
              </mc:Choice>
              <mc:Fallback>
                <p:oleObj name="Equation" r:id="rId11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675063"/>
                        <a:ext cx="2921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7" name="AutoShape 15" descr="Image result for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AutoShape 17" descr="Image result for transparent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9650" name="Object 18"/>
          <p:cNvGraphicFramePr>
            <a:graphicFrameLocks noChangeAspect="1"/>
          </p:cNvGraphicFramePr>
          <p:nvPr/>
        </p:nvGraphicFramePr>
        <p:xfrm>
          <a:off x="5724528" y="1371600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Equation" r:id="rId13" imgW="164957" imgH="241091" progId="Equation.DSMT4">
                  <p:embed/>
                </p:oleObj>
              </mc:Choice>
              <mc:Fallback>
                <p:oleObj name="Equation" r:id="rId13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8" y="1371600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152400" y="-228600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Infinitesimal line element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rot="5400000" flipH="1" flipV="1">
            <a:off x="3467100" y="2857500"/>
            <a:ext cx="2438400" cy="685800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4724400" y="2286000"/>
            <a:ext cx="533400" cy="762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Object 8"/>
          <p:cNvGraphicFramePr>
            <a:graphicFrameLocks noChangeAspect="1"/>
          </p:cNvGraphicFramePr>
          <p:nvPr/>
        </p:nvGraphicFramePr>
        <p:xfrm>
          <a:off x="4953000" y="762000"/>
          <a:ext cx="409575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Equation" r:id="rId15" imgW="177646" imgH="228402" progId="Equation.DSMT4">
                  <p:embed/>
                </p:oleObj>
              </mc:Choice>
              <mc:Fallback>
                <p:oleObj name="Equation" r:id="rId15" imgW="177646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762000"/>
                        <a:ext cx="409575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" name="Straight Arrow Connector 60"/>
          <p:cNvCxnSpPr/>
          <p:nvPr/>
        </p:nvCxnSpPr>
        <p:spPr>
          <a:xfrm rot="5400000" flipH="1" flipV="1">
            <a:off x="4660900" y="1435100"/>
            <a:ext cx="965200" cy="2286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10800000">
            <a:off x="4354689" y="2046111"/>
            <a:ext cx="645786" cy="1588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Object 18"/>
          <p:cNvGraphicFramePr>
            <a:graphicFrameLocks noChangeAspect="1"/>
          </p:cNvGraphicFramePr>
          <p:nvPr/>
        </p:nvGraphicFramePr>
        <p:xfrm>
          <a:off x="4419600" y="1600200"/>
          <a:ext cx="4095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Equation" r:id="rId17" imgW="177646" imgH="241091" progId="Equation.DSMT4">
                  <p:embed/>
                </p:oleObj>
              </mc:Choice>
              <mc:Fallback>
                <p:oleObj name="Equation" r:id="rId17" imgW="177646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00200"/>
                        <a:ext cx="4095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43" name="Object 11"/>
          <p:cNvGraphicFramePr>
            <a:graphicFrameLocks noChangeAspect="1"/>
          </p:cNvGraphicFramePr>
          <p:nvPr/>
        </p:nvGraphicFramePr>
        <p:xfrm>
          <a:off x="5032023" y="2266245"/>
          <a:ext cx="407987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Equation" r:id="rId19" imgW="177646" imgH="228402" progId="Equation.DSMT4">
                  <p:embed/>
                </p:oleObj>
              </mc:Choice>
              <mc:Fallback>
                <p:oleObj name="Equation" r:id="rId19" imgW="177646" imgH="22840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023" y="2266245"/>
                        <a:ext cx="407987" cy="312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ectangle 48"/>
          <p:cNvSpPr/>
          <p:nvPr/>
        </p:nvSpPr>
        <p:spPr>
          <a:xfrm>
            <a:off x="0" y="990600"/>
            <a:ext cx="3962400" cy="1447800"/>
          </a:xfrm>
          <a:prstGeom prst="rect">
            <a:avLst/>
          </a:prstGeom>
          <a:solidFill>
            <a:srgbClr val="FF00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15629" y="1181100"/>
            <a:ext cx="13083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Case 3: </a:t>
            </a:r>
            <a:endParaRPr lang="en-US" sz="2800" dirty="0"/>
          </a:p>
        </p:txBody>
      </p:sp>
      <p:graphicFrame>
        <p:nvGraphicFramePr>
          <p:cNvPr id="51" name="Object 16"/>
          <p:cNvGraphicFramePr>
            <a:graphicFrameLocks noChangeAspect="1"/>
          </p:cNvGraphicFramePr>
          <p:nvPr/>
        </p:nvGraphicFramePr>
        <p:xfrm>
          <a:off x="230188" y="1711325"/>
          <a:ext cx="35337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Equation" r:id="rId21" imgW="1218671" imgH="177723" progId="Equation.DSMT4">
                  <p:embed/>
                </p:oleObj>
              </mc:Choice>
              <mc:Fallback>
                <p:oleObj name="Equation" r:id="rId21" imgW="1218671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1711325"/>
                        <a:ext cx="3533775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" name="Straight Arrow Connector 52"/>
          <p:cNvCxnSpPr/>
          <p:nvPr/>
        </p:nvCxnSpPr>
        <p:spPr>
          <a:xfrm rot="10800000" flipV="1">
            <a:off x="4953000" y="1676400"/>
            <a:ext cx="1143000" cy="381000"/>
          </a:xfrm>
          <a:prstGeom prst="straightConnector1">
            <a:avLst/>
          </a:prstGeom>
          <a:ln w="762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6275" name="Object 19"/>
          <p:cNvGraphicFramePr>
            <a:graphicFrameLocks noChangeAspect="1"/>
          </p:cNvGraphicFramePr>
          <p:nvPr/>
        </p:nvGraphicFramePr>
        <p:xfrm>
          <a:off x="5757863" y="2362200"/>
          <a:ext cx="2571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Equation" r:id="rId23" imgW="114120" imgH="203040" progId="Equation.DSMT4">
                  <p:embed/>
                </p:oleObj>
              </mc:Choice>
              <mc:Fallback>
                <p:oleObj name="Equation" r:id="rId23" imgW="114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7863" y="2362200"/>
                        <a:ext cx="257175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6" name="Object 20"/>
          <p:cNvGraphicFramePr>
            <a:graphicFrameLocks noChangeAspect="1"/>
          </p:cNvGraphicFramePr>
          <p:nvPr/>
        </p:nvGraphicFramePr>
        <p:xfrm>
          <a:off x="4360863" y="2590800"/>
          <a:ext cx="6381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name="Equation" r:id="rId25" imgW="457200" imgH="215640" progId="Equation.DSMT4">
                  <p:embed/>
                </p:oleObj>
              </mc:Choice>
              <mc:Fallback>
                <p:oleObj name="Equation" r:id="rId25" imgW="4572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863" y="2590800"/>
                        <a:ext cx="638175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7" name="Object 21"/>
          <p:cNvGraphicFramePr>
            <a:graphicFrameLocks noChangeAspect="1"/>
          </p:cNvGraphicFramePr>
          <p:nvPr/>
        </p:nvGraphicFramePr>
        <p:xfrm>
          <a:off x="5322888" y="1968500"/>
          <a:ext cx="48101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4" name="Equation" r:id="rId27" imgW="253800" imgH="215640" progId="Equation.DSMT4">
                  <p:embed/>
                </p:oleObj>
              </mc:Choice>
              <mc:Fallback>
                <p:oleObj name="Equation" r:id="rId27" imgW="2538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2888" y="1968500"/>
                        <a:ext cx="481012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78" name="Object 22"/>
          <p:cNvGraphicFramePr>
            <a:graphicFrameLocks noChangeAspect="1"/>
          </p:cNvGraphicFramePr>
          <p:nvPr/>
        </p:nvGraphicFramePr>
        <p:xfrm>
          <a:off x="306388" y="3429000"/>
          <a:ext cx="305911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5" name="Equation" r:id="rId29" imgW="1054080" imgH="266400" progId="Equation.DSMT4">
                  <p:embed/>
                </p:oleObj>
              </mc:Choice>
              <mc:Fallback>
                <p:oleObj name="Equation" r:id="rId29" imgW="10540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3429000"/>
                        <a:ext cx="3059112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3" name="Straight Connector 72"/>
          <p:cNvCxnSpPr/>
          <p:nvPr/>
        </p:nvCxnSpPr>
        <p:spPr>
          <a:xfrm rot="5400000">
            <a:off x="2865350" y="4167628"/>
            <a:ext cx="4267200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H="1">
            <a:off x="3771900" y="4991100"/>
            <a:ext cx="1752600" cy="7620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8" name="Object 2"/>
          <p:cNvGraphicFramePr>
            <a:graphicFrameLocks noChangeAspect="1"/>
          </p:cNvGraphicFramePr>
          <p:nvPr/>
        </p:nvGraphicFramePr>
        <p:xfrm>
          <a:off x="5181600" y="4724400"/>
          <a:ext cx="379413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6" name="Equation" r:id="rId31" imgW="164957" imgH="203024" progId="Equation.DSMT4">
                  <p:embed/>
                </p:oleObj>
              </mc:Choice>
              <mc:Fallback>
                <p:oleObj name="Equation" r:id="rId31" imgW="164957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724400"/>
                        <a:ext cx="379413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1" name="Straight Arrow Connector 80"/>
          <p:cNvCxnSpPr/>
          <p:nvPr/>
        </p:nvCxnSpPr>
        <p:spPr>
          <a:xfrm rot="10800000" flipV="1">
            <a:off x="4953001" y="5949246"/>
            <a:ext cx="1219201" cy="222954"/>
          </a:xfrm>
          <a:prstGeom prst="straightConnector1">
            <a:avLst/>
          </a:prstGeom>
          <a:ln w="762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" name="Object 21"/>
          <p:cNvGraphicFramePr>
            <a:graphicFrameLocks noChangeAspect="1"/>
          </p:cNvGraphicFramePr>
          <p:nvPr/>
        </p:nvGraphicFramePr>
        <p:xfrm>
          <a:off x="5397500" y="6172200"/>
          <a:ext cx="482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7" name="Equation" r:id="rId33" imgW="253800" imgH="215640" progId="Equation.DSMT4">
                  <p:embed/>
                </p:oleObj>
              </mc:Choice>
              <mc:Fallback>
                <p:oleObj name="Equation" r:id="rId33" imgW="2538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0" y="6172200"/>
                        <a:ext cx="4826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23" name="Object 19"/>
          <p:cNvGraphicFramePr>
            <a:graphicFrameLocks noChangeAspect="1"/>
          </p:cNvGraphicFramePr>
          <p:nvPr/>
        </p:nvGraphicFramePr>
        <p:xfrm>
          <a:off x="4267200" y="5334000"/>
          <a:ext cx="350838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8" name="Equation" r:id="rId35" imgW="152268" imgH="164957" progId="Equation.DSMT4">
                  <p:embed/>
                </p:oleObj>
              </mc:Choice>
              <mc:Fallback>
                <p:oleObj name="Equation" r:id="rId35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334000"/>
                        <a:ext cx="350838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877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488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80803" y="4559871"/>
            <a:ext cx="2450926" cy="21453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3847056" y="2044352"/>
            <a:ext cx="2845496" cy="195719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47" name="AutoShape 15" descr="Image result for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AutoShape 17" descr="Image result for transparent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152400" y="-228600"/>
            <a:ext cx="8991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Infinitesimal line element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rot="16200000" flipV="1">
            <a:off x="2805656" y="2985544"/>
            <a:ext cx="1867596" cy="1078108"/>
          </a:xfrm>
          <a:prstGeom prst="straightConnector1">
            <a:avLst/>
          </a:prstGeom>
          <a:ln w="76200">
            <a:solidFill>
              <a:schemeClr val="accent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7292" name="Object 12"/>
          <p:cNvGraphicFramePr>
            <a:graphicFrameLocks noChangeAspect="1"/>
          </p:cNvGraphicFramePr>
          <p:nvPr/>
        </p:nvGraphicFramePr>
        <p:xfrm>
          <a:off x="5300663" y="2362200"/>
          <a:ext cx="25717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3" imgW="114120" imgH="203040" progId="Equation.DSMT4">
                  <p:embed/>
                </p:oleObj>
              </mc:Choice>
              <mc:Fallback>
                <p:oleObj name="Equation" r:id="rId3" imgW="114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0663" y="2362200"/>
                        <a:ext cx="257175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3" name="Object 13"/>
          <p:cNvGraphicFramePr>
            <a:graphicFrameLocks noChangeAspect="1"/>
          </p:cNvGraphicFramePr>
          <p:nvPr/>
        </p:nvGraphicFramePr>
        <p:xfrm>
          <a:off x="2862263" y="3276600"/>
          <a:ext cx="58578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5" imgW="419040" imgH="215640" progId="Equation.DSMT4">
                  <p:embed/>
                </p:oleObj>
              </mc:Choice>
              <mc:Fallback>
                <p:oleObj name="Equation" r:id="rId5" imgW="4190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2263" y="3276600"/>
                        <a:ext cx="585787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5" name="Object 15"/>
          <p:cNvGraphicFramePr>
            <a:graphicFrameLocks noChangeAspect="1"/>
          </p:cNvGraphicFramePr>
          <p:nvPr/>
        </p:nvGraphicFramePr>
        <p:xfrm>
          <a:off x="3443288" y="5410200"/>
          <a:ext cx="5519737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7" imgW="1904760" imgH="266400" progId="Equation.DSMT4">
                  <p:embed/>
                </p:oleObj>
              </mc:Choice>
              <mc:Fallback>
                <p:oleObj name="Equation" r:id="rId7" imgW="1904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5410200"/>
                        <a:ext cx="5519737" cy="73660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392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rot="10800000" flipV="1">
            <a:off x="3200400" y="1687689"/>
            <a:ext cx="2895600" cy="914400"/>
          </a:xfrm>
          <a:prstGeom prst="straightConnector1">
            <a:avLst/>
          </a:prstGeom>
          <a:ln w="762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21"/>
          <p:cNvGraphicFramePr>
            <a:graphicFrameLocks noChangeAspect="1"/>
          </p:cNvGraphicFramePr>
          <p:nvPr/>
        </p:nvGraphicFramePr>
        <p:xfrm>
          <a:off x="4824413" y="1676400"/>
          <a:ext cx="40798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9" imgW="215640" imgH="215640" progId="Equation.DSMT4">
                  <p:embed/>
                </p:oleObj>
              </mc:Choice>
              <mc:Fallback>
                <p:oleObj name="Equation" r:id="rId9" imgW="2156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413" y="1676400"/>
                        <a:ext cx="407987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Explosion 1 19"/>
          <p:cNvSpPr/>
          <p:nvPr/>
        </p:nvSpPr>
        <p:spPr>
          <a:xfrm>
            <a:off x="228600" y="3200400"/>
            <a:ext cx="2819400" cy="29718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Try mathematical approach and verify!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00465" name="Object 113"/>
          <p:cNvGraphicFramePr>
            <a:graphicFrameLocks noChangeAspect="1"/>
          </p:cNvGraphicFramePr>
          <p:nvPr/>
        </p:nvGraphicFramePr>
        <p:xfrm>
          <a:off x="1066800" y="1143000"/>
          <a:ext cx="1282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11" imgW="444307" imgH="228501" progId="Equation.DSMT4">
                  <p:embed/>
                </p:oleObj>
              </mc:Choice>
              <mc:Fallback>
                <p:oleObj name="Equation" r:id="rId11" imgW="444307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43000"/>
                        <a:ext cx="1282700" cy="6604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623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dirty="0" smtClean="0"/>
              <a:t>Infinitesimal area element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905000"/>
            <a:ext cx="5181600" cy="414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graphicFrame>
        <p:nvGraphicFramePr>
          <p:cNvPr id="101378" name="Object 2"/>
          <p:cNvGraphicFramePr>
            <a:graphicFrameLocks noChangeAspect="1"/>
          </p:cNvGraphicFramePr>
          <p:nvPr/>
        </p:nvGraphicFramePr>
        <p:xfrm>
          <a:off x="660400" y="1336675"/>
          <a:ext cx="727868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4" imgW="2514600" imgH="254000" progId="Equation.DSMT4">
                  <p:embed/>
                </p:oleObj>
              </mc:Choice>
              <mc:Fallback>
                <p:oleObj name="Equation" r:id="rId4" imgW="25146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1336675"/>
                        <a:ext cx="7278688" cy="70485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392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149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marL="0" indent="0"/>
            <a:r>
              <a:rPr lang="en-US" b="1" dirty="0" smtClean="0"/>
              <a:t>Infinitesimal volume element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25" r="11241"/>
          <a:stretch>
            <a:fillRect/>
          </a:stretch>
        </p:blipFill>
        <p:spPr bwMode="auto">
          <a:xfrm>
            <a:off x="1752600" y="1828800"/>
            <a:ext cx="5181600" cy="4235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graphicFrame>
        <p:nvGraphicFramePr>
          <p:cNvPr id="102402" name="Object 2"/>
          <p:cNvGraphicFramePr>
            <a:graphicFrameLocks noChangeAspect="1"/>
          </p:cNvGraphicFramePr>
          <p:nvPr/>
        </p:nvGraphicFramePr>
        <p:xfrm>
          <a:off x="536575" y="1219200"/>
          <a:ext cx="78422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4" imgW="2705100" imgH="228600" progId="Equation.DSMT4">
                  <p:embed/>
                </p:oleObj>
              </mc:Choice>
              <mc:Fallback>
                <p:oleObj name="Equation" r:id="rId4" imgW="2705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1219200"/>
                        <a:ext cx="7842250" cy="64135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392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714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marL="0" indent="0"/>
            <a:r>
              <a:rPr lang="en-US" b="1" dirty="0" smtClean="0"/>
              <a:t>Velocity and acceleration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graphicFrame>
        <p:nvGraphicFramePr>
          <p:cNvPr id="103427" name="Object 3"/>
          <p:cNvGraphicFramePr>
            <a:graphicFrameLocks noChangeAspect="1"/>
          </p:cNvGraphicFramePr>
          <p:nvPr/>
        </p:nvGraphicFramePr>
        <p:xfrm>
          <a:off x="3276600" y="1295400"/>
          <a:ext cx="1287463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3" imgW="444307" imgH="228501" progId="Equation.DSMT4">
                  <p:embed/>
                </p:oleObj>
              </mc:Choice>
              <mc:Fallback>
                <p:oleObj name="Equation" r:id="rId3" imgW="444307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295400"/>
                        <a:ext cx="1287463" cy="64135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392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28" name="Object 4"/>
          <p:cNvGraphicFramePr>
            <a:graphicFrameLocks noChangeAspect="1"/>
          </p:cNvGraphicFramePr>
          <p:nvPr/>
        </p:nvGraphicFramePr>
        <p:xfrm>
          <a:off x="132204" y="2057400"/>
          <a:ext cx="371475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5" imgW="1282700" imgH="393700" progId="Equation.DSMT4">
                  <p:embed/>
                </p:oleObj>
              </mc:Choice>
              <mc:Fallback>
                <p:oleObj name="Equation" r:id="rId5" imgW="12827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04" y="2057400"/>
                        <a:ext cx="3714750" cy="110490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392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29" name="Object 5"/>
          <p:cNvGraphicFramePr>
            <a:graphicFrameLocks noChangeAspect="1"/>
          </p:cNvGraphicFramePr>
          <p:nvPr/>
        </p:nvGraphicFramePr>
        <p:xfrm>
          <a:off x="4114799" y="2057400"/>
          <a:ext cx="4876801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tion" r:id="rId7" imgW="2222500" imgH="457200" progId="Equation.DSMT4">
                  <p:embed/>
                </p:oleObj>
              </mc:Choice>
              <mc:Fallback>
                <p:oleObj name="Equation" r:id="rId7" imgW="22225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799" y="2057400"/>
                        <a:ext cx="4876801" cy="106680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3019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0" name="Object 6"/>
          <p:cNvGraphicFramePr>
            <a:graphicFrameLocks noChangeAspect="1"/>
          </p:cNvGraphicFramePr>
          <p:nvPr/>
        </p:nvGraphicFramePr>
        <p:xfrm>
          <a:off x="2286000" y="3429000"/>
          <a:ext cx="3735387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tion" r:id="rId9" imgW="1701800" imgH="330200" progId="Equation.DSMT4">
                  <p:embed/>
                </p:oleObj>
              </mc:Choice>
              <mc:Fallback>
                <p:oleObj name="Equation" r:id="rId9" imgW="17018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429000"/>
                        <a:ext cx="3735387" cy="769937"/>
                      </a:xfrm>
                      <a:prstGeom prst="rect">
                        <a:avLst/>
                      </a:prstGeom>
                      <a:solidFill>
                        <a:srgbClr val="008080">
                          <a:alpha val="3019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31" name="Object 7"/>
          <p:cNvGraphicFramePr>
            <a:graphicFrameLocks noChangeAspect="1"/>
          </p:cNvGraphicFramePr>
          <p:nvPr/>
        </p:nvGraphicFramePr>
        <p:xfrm>
          <a:off x="609600" y="4876800"/>
          <a:ext cx="1116013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Equation" r:id="rId11" imgW="508000" imgH="431800" progId="Equation.DSMT4">
                  <p:embed/>
                </p:oleObj>
              </mc:Choice>
              <mc:Fallback>
                <p:oleObj name="Equation" r:id="rId11" imgW="5080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876800"/>
                        <a:ext cx="1116013" cy="1006475"/>
                      </a:xfrm>
                      <a:prstGeom prst="rect">
                        <a:avLst/>
                      </a:prstGeom>
                      <a:solidFill>
                        <a:srgbClr val="FF00FF">
                          <a:alpha val="3019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57" name="Object 133"/>
          <p:cNvGraphicFramePr>
            <a:graphicFrameLocks noChangeAspect="1"/>
          </p:cNvGraphicFramePr>
          <p:nvPr/>
        </p:nvGraphicFramePr>
        <p:xfrm>
          <a:off x="2743200" y="4267200"/>
          <a:ext cx="5130800" cy="239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Equation" r:id="rId13" imgW="2336760" imgH="1028520" progId="Equation.DSMT4">
                  <p:embed/>
                </p:oleObj>
              </mc:Choice>
              <mc:Fallback>
                <p:oleObj name="Equation" r:id="rId13" imgW="233676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267200"/>
                        <a:ext cx="5130800" cy="2398713"/>
                      </a:xfrm>
                      <a:prstGeom prst="rect">
                        <a:avLst/>
                      </a:prstGeom>
                      <a:solidFill>
                        <a:srgbClr val="FF00FF">
                          <a:alpha val="3019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721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0" y="609600"/>
            <a:ext cx="91440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19200" y="0"/>
            <a:ext cx="2114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Plane polar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124319" y="12700"/>
            <a:ext cx="2939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Cylindrical polar</a:t>
            </a:r>
            <a:endParaRPr lang="en-US" sz="3200" b="1" dirty="0"/>
          </a:p>
        </p:txBody>
      </p:sp>
      <p:graphicFrame>
        <p:nvGraphicFramePr>
          <p:cNvPr id="145410" name="Object 2"/>
          <p:cNvGraphicFramePr>
            <a:graphicFrameLocks noChangeAspect="1"/>
          </p:cNvGraphicFramePr>
          <p:nvPr/>
        </p:nvGraphicFramePr>
        <p:xfrm>
          <a:off x="1652588" y="874713"/>
          <a:ext cx="10255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3" imgW="355320" imgH="203040" progId="Equation.DSMT4">
                  <p:embed/>
                </p:oleObj>
              </mc:Choice>
              <mc:Fallback>
                <p:oleObj name="Equation" r:id="rId3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88" y="874713"/>
                        <a:ext cx="1025525" cy="587375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1" name="Object 3"/>
          <p:cNvGraphicFramePr>
            <a:graphicFrameLocks noChangeAspect="1"/>
          </p:cNvGraphicFramePr>
          <p:nvPr/>
        </p:nvGraphicFramePr>
        <p:xfrm>
          <a:off x="5715000" y="838200"/>
          <a:ext cx="157797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5" imgW="495000" imgH="203040" progId="Equation.DSMT4">
                  <p:embed/>
                </p:oleObj>
              </mc:Choice>
              <mc:Fallback>
                <p:oleObj name="Equation" r:id="rId5" imgW="495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838200"/>
                        <a:ext cx="1577975" cy="566737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1447800" y="1600200"/>
          <a:ext cx="1282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7" imgW="444307" imgH="228501" progId="Equation.DSMT4">
                  <p:embed/>
                </p:oleObj>
              </mc:Choice>
              <mc:Fallback>
                <p:oleObj name="Equation" r:id="rId7" imgW="444307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00200"/>
                        <a:ext cx="1282700" cy="6604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5334000" y="1600200"/>
          <a:ext cx="26289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9" imgW="825500" imgH="241300" progId="Equation.DSMT4">
                  <p:embed/>
                </p:oleObj>
              </mc:Choice>
              <mc:Fallback>
                <p:oleObj name="Equation" r:id="rId9" imgW="8255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600200"/>
                        <a:ext cx="2628900" cy="673100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4" name="Object 6"/>
          <p:cNvGraphicFramePr>
            <a:graphicFrameLocks noChangeAspect="1"/>
          </p:cNvGraphicFramePr>
          <p:nvPr/>
        </p:nvGraphicFramePr>
        <p:xfrm>
          <a:off x="914400" y="2514600"/>
          <a:ext cx="2540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11" imgW="1091726" imgH="228501" progId="Equation.DSMT4">
                  <p:embed/>
                </p:oleObj>
              </mc:Choice>
              <mc:Fallback>
                <p:oleObj name="Equation" r:id="rId11" imgW="109172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14600"/>
                        <a:ext cx="2540000" cy="533400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3921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5" name="Object 7"/>
          <p:cNvGraphicFramePr>
            <a:graphicFrameLocks noChangeAspect="1"/>
          </p:cNvGraphicFramePr>
          <p:nvPr/>
        </p:nvGraphicFramePr>
        <p:xfrm>
          <a:off x="4724400" y="2514600"/>
          <a:ext cx="4343400" cy="575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13" imgW="1600200" imgH="241200" progId="Equation.DSMT4">
                  <p:embed/>
                </p:oleObj>
              </mc:Choice>
              <mc:Fallback>
                <p:oleObj name="Equation" r:id="rId13" imgW="1600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514600"/>
                        <a:ext cx="4343400" cy="575285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6" name="Object 8"/>
          <p:cNvGraphicFramePr>
            <a:graphicFrameLocks noChangeAspect="1"/>
          </p:cNvGraphicFramePr>
          <p:nvPr/>
        </p:nvGraphicFramePr>
        <p:xfrm>
          <a:off x="838200" y="3429000"/>
          <a:ext cx="2768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15" imgW="1600200" imgH="482600" progId="Equation.DSMT4">
                  <p:embed/>
                </p:oleObj>
              </mc:Choice>
              <mc:Fallback>
                <p:oleObj name="Equation" r:id="rId15" imgW="16002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429000"/>
                        <a:ext cx="2768600" cy="8382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5215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7" name="Object 9"/>
          <p:cNvGraphicFramePr>
            <a:graphicFrameLocks noChangeAspect="1"/>
          </p:cNvGraphicFramePr>
          <p:nvPr/>
        </p:nvGraphicFramePr>
        <p:xfrm>
          <a:off x="5105400" y="3200400"/>
          <a:ext cx="33528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17" imgW="1930400" imgH="711200" progId="Equation.DSMT4">
                  <p:embed/>
                </p:oleObj>
              </mc:Choice>
              <mc:Fallback>
                <p:oleObj name="Equation" r:id="rId17" imgW="19304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200400"/>
                        <a:ext cx="3352800" cy="12319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5215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8" name="Object 10"/>
          <p:cNvGraphicFramePr>
            <a:graphicFrameLocks noChangeAspect="1"/>
          </p:cNvGraphicFramePr>
          <p:nvPr/>
        </p:nvGraphicFramePr>
        <p:xfrm>
          <a:off x="990600" y="4495800"/>
          <a:ext cx="1752600" cy="579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19" imgW="952200" imgH="317160" progId="Equation.DSMT4">
                  <p:embed/>
                </p:oleObj>
              </mc:Choice>
              <mc:Fallback>
                <p:oleObj name="Equation" r:id="rId19" imgW="9522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495800"/>
                        <a:ext cx="1752600" cy="579155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9" name="Object 11"/>
          <p:cNvGraphicFramePr>
            <a:graphicFrameLocks noChangeAspect="1"/>
          </p:cNvGraphicFramePr>
          <p:nvPr/>
        </p:nvGraphicFramePr>
        <p:xfrm>
          <a:off x="228599" y="5257800"/>
          <a:ext cx="4099399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21" imgW="1981200" imgH="482600" progId="Equation.DSMT4">
                  <p:embed/>
                </p:oleObj>
              </mc:Choice>
              <mc:Fallback>
                <p:oleObj name="Equation" r:id="rId21" imgW="19812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" y="5257800"/>
                        <a:ext cx="4099399" cy="9906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20" name="Object 12"/>
          <p:cNvGraphicFramePr>
            <a:graphicFrameLocks noChangeAspect="1"/>
          </p:cNvGraphicFramePr>
          <p:nvPr/>
        </p:nvGraphicFramePr>
        <p:xfrm>
          <a:off x="5257801" y="4562218"/>
          <a:ext cx="2743200" cy="644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23" imgW="1384200" imgH="330120" progId="Equation.DSMT4">
                  <p:embed/>
                </p:oleObj>
              </mc:Choice>
              <mc:Fallback>
                <p:oleObj name="Equation" r:id="rId23" imgW="13842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1" y="4562218"/>
                        <a:ext cx="2743200" cy="644782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21" name="Object 13"/>
          <p:cNvGraphicFramePr>
            <a:graphicFrameLocks noChangeAspect="1"/>
          </p:cNvGraphicFramePr>
          <p:nvPr/>
        </p:nvGraphicFramePr>
        <p:xfrm>
          <a:off x="4851400" y="5372100"/>
          <a:ext cx="4142170" cy="806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25" imgW="2463800" imgH="482600" progId="Equation.DSMT4">
                  <p:embed/>
                </p:oleObj>
              </mc:Choice>
              <mc:Fallback>
                <p:oleObj name="Equation" r:id="rId25" imgW="24638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1400" y="5372100"/>
                        <a:ext cx="4142170" cy="80651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900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3A229E1E-5E8B-4222-BAFF-F74422E39F68}" type="slidenum">
              <a:rPr lang="en-US" smtClean="0"/>
              <a:pPr/>
              <a:t>20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1143794" y="3429000"/>
            <a:ext cx="6857206" cy="79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0" y="609600"/>
            <a:ext cx="91440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90600" y="0"/>
            <a:ext cx="2939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Cylindrical polar</a:t>
            </a:r>
            <a:endParaRPr lang="en-US" sz="3200" b="1" dirty="0"/>
          </a:p>
        </p:txBody>
      </p:sp>
      <p:graphicFrame>
        <p:nvGraphicFramePr>
          <p:cNvPr id="145411" name="Object 3"/>
          <p:cNvGraphicFramePr>
            <a:graphicFrameLocks noChangeAspect="1"/>
          </p:cNvGraphicFramePr>
          <p:nvPr/>
        </p:nvGraphicFramePr>
        <p:xfrm>
          <a:off x="1143000" y="838200"/>
          <a:ext cx="1577975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Equation" r:id="rId3" imgW="495000" imgH="203040" progId="Equation.DSMT4">
                  <p:embed/>
                </p:oleObj>
              </mc:Choice>
              <mc:Fallback>
                <p:oleObj name="Equation" r:id="rId3" imgW="495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838200"/>
                        <a:ext cx="1577975" cy="566737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762000" y="1600200"/>
          <a:ext cx="26289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Equation" r:id="rId5" imgW="825500" imgH="241300" progId="Equation.DSMT4">
                  <p:embed/>
                </p:oleObj>
              </mc:Choice>
              <mc:Fallback>
                <p:oleObj name="Equation" r:id="rId5" imgW="8255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0200"/>
                        <a:ext cx="2628900" cy="673100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5" name="Object 7"/>
          <p:cNvGraphicFramePr>
            <a:graphicFrameLocks noChangeAspect="1"/>
          </p:cNvGraphicFramePr>
          <p:nvPr/>
        </p:nvGraphicFramePr>
        <p:xfrm>
          <a:off x="152400" y="2514600"/>
          <a:ext cx="4343400" cy="575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name="Equation" r:id="rId7" imgW="1600200" imgH="241200" progId="Equation.DSMT4">
                  <p:embed/>
                </p:oleObj>
              </mc:Choice>
              <mc:Fallback>
                <p:oleObj name="Equation" r:id="rId7" imgW="1600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514600"/>
                        <a:ext cx="4343400" cy="575285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7" name="Object 9"/>
          <p:cNvGraphicFramePr>
            <a:graphicFrameLocks noChangeAspect="1"/>
          </p:cNvGraphicFramePr>
          <p:nvPr/>
        </p:nvGraphicFramePr>
        <p:xfrm>
          <a:off x="533400" y="3200400"/>
          <a:ext cx="33528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Equation" r:id="rId9" imgW="1930400" imgH="711200" progId="Equation.DSMT4">
                  <p:embed/>
                </p:oleObj>
              </mc:Choice>
              <mc:Fallback>
                <p:oleObj name="Equation" r:id="rId9" imgW="1930400" imgH="7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00400"/>
                        <a:ext cx="3352800" cy="12319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5215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20" name="Object 12"/>
          <p:cNvGraphicFramePr>
            <a:graphicFrameLocks noChangeAspect="1"/>
          </p:cNvGraphicFramePr>
          <p:nvPr/>
        </p:nvGraphicFramePr>
        <p:xfrm>
          <a:off x="685801" y="4562218"/>
          <a:ext cx="2743200" cy="644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6" name="Equation" r:id="rId11" imgW="1384200" imgH="330120" progId="Equation.DSMT4">
                  <p:embed/>
                </p:oleObj>
              </mc:Choice>
              <mc:Fallback>
                <p:oleObj name="Equation" r:id="rId11" imgW="13842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" y="4562218"/>
                        <a:ext cx="2743200" cy="644782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21" name="Object 13"/>
          <p:cNvGraphicFramePr>
            <a:graphicFrameLocks noChangeAspect="1"/>
          </p:cNvGraphicFramePr>
          <p:nvPr/>
        </p:nvGraphicFramePr>
        <p:xfrm>
          <a:off x="279400" y="5372100"/>
          <a:ext cx="4142170" cy="806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7" name="Equation" r:id="rId13" imgW="2463800" imgH="482600" progId="Equation.DSMT4">
                  <p:embed/>
                </p:oleObj>
              </mc:Choice>
              <mc:Fallback>
                <p:oleObj name="Equation" r:id="rId13" imgW="24638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" y="5372100"/>
                        <a:ext cx="4142170" cy="80651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3411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70" name="Object 14"/>
          <p:cNvGraphicFramePr>
            <a:graphicFrameLocks noChangeAspect="1"/>
          </p:cNvGraphicFramePr>
          <p:nvPr/>
        </p:nvGraphicFramePr>
        <p:xfrm>
          <a:off x="5486400" y="800100"/>
          <a:ext cx="1577975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8" name="Equation" r:id="rId15" imgW="495000" imgH="203040" progId="Equation.DSMT4">
                  <p:embed/>
                </p:oleObj>
              </mc:Choice>
              <mc:Fallback>
                <p:oleObj name="Equation" r:id="rId15" imgW="495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800100"/>
                        <a:ext cx="1577975" cy="566738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71" name="Object 15"/>
          <p:cNvGraphicFramePr>
            <a:graphicFrameLocks noChangeAspect="1"/>
          </p:cNvGraphicFramePr>
          <p:nvPr/>
        </p:nvGraphicFramePr>
        <p:xfrm>
          <a:off x="5559425" y="1617663"/>
          <a:ext cx="14160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Equation" r:id="rId17" imgW="444240" imgH="228600" progId="Equation.DSMT4">
                  <p:embed/>
                </p:oleObj>
              </mc:Choice>
              <mc:Fallback>
                <p:oleObj name="Equation" r:id="rId17" imgW="444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425" y="1617663"/>
                        <a:ext cx="1416050" cy="638175"/>
                      </a:xfrm>
                      <a:prstGeom prst="rect">
                        <a:avLst/>
                      </a:prstGeom>
                      <a:solidFill>
                        <a:srgbClr val="99CC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72" name="Object 16"/>
          <p:cNvGraphicFramePr>
            <a:graphicFrameLocks noChangeAspect="1"/>
          </p:cNvGraphicFramePr>
          <p:nvPr/>
        </p:nvGraphicFramePr>
        <p:xfrm>
          <a:off x="4699000" y="2509012"/>
          <a:ext cx="4419600" cy="58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tion" r:id="rId19" imgW="1904760" imgH="266400" progId="Equation.DSMT4">
                  <p:embed/>
                </p:oleObj>
              </mc:Choice>
              <mc:Fallback>
                <p:oleObj name="Equation" r:id="rId19" imgW="1904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0" y="2509012"/>
                        <a:ext cx="4419600" cy="589788"/>
                      </a:xfrm>
                      <a:prstGeom prst="rect">
                        <a:avLst/>
                      </a:prstGeom>
                      <a:solidFill>
                        <a:srgbClr val="FF9900">
                          <a:alpha val="43921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73" name="Object 17"/>
          <p:cNvGraphicFramePr>
            <a:graphicFrameLocks noChangeAspect="1"/>
          </p:cNvGraphicFramePr>
          <p:nvPr/>
        </p:nvGraphicFramePr>
        <p:xfrm>
          <a:off x="4787900" y="3302000"/>
          <a:ext cx="4038600" cy="1060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Equation" r:id="rId21" imgW="2806700" imgH="736600" progId="Equation.DSMT4">
                  <p:embed/>
                </p:oleObj>
              </mc:Choice>
              <mc:Fallback>
                <p:oleObj name="Equation" r:id="rId21" imgW="2806700" imgH="73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302000"/>
                        <a:ext cx="4038600" cy="1060642"/>
                      </a:xfrm>
                      <a:prstGeom prst="rect">
                        <a:avLst/>
                      </a:prstGeom>
                      <a:solidFill>
                        <a:srgbClr val="808000">
                          <a:alpha val="5215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75" name="Object 19"/>
          <p:cNvGraphicFramePr>
            <a:graphicFrameLocks noChangeAspect="1"/>
          </p:cNvGraphicFramePr>
          <p:nvPr/>
        </p:nvGraphicFramePr>
        <p:xfrm>
          <a:off x="4876800" y="4495800"/>
          <a:ext cx="3733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Equation" r:id="rId23" imgW="1701800" imgH="330200" progId="Equation.DSMT4">
                  <p:embed/>
                </p:oleObj>
              </mc:Choice>
              <mc:Fallback>
                <p:oleObj name="Equation" r:id="rId23" imgW="1701800" imgH="33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495800"/>
                        <a:ext cx="3733800" cy="762000"/>
                      </a:xfrm>
                      <a:prstGeom prst="rect">
                        <a:avLst/>
                      </a:prstGeom>
                      <a:solidFill>
                        <a:srgbClr val="008080">
                          <a:alpha val="3019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76" name="Object 20"/>
          <p:cNvGraphicFramePr>
            <a:graphicFrameLocks noChangeAspect="1"/>
          </p:cNvGraphicFramePr>
          <p:nvPr/>
        </p:nvGraphicFramePr>
        <p:xfrm>
          <a:off x="5029200" y="5290524"/>
          <a:ext cx="3352800" cy="1567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name="Equation" r:id="rId25" imgW="2336760" imgH="1028520" progId="Equation.DSMT4">
                  <p:embed/>
                </p:oleObj>
              </mc:Choice>
              <mc:Fallback>
                <p:oleObj name="Equation" r:id="rId25" imgW="233676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290524"/>
                        <a:ext cx="3352800" cy="1567476"/>
                      </a:xfrm>
                      <a:prstGeom prst="rect">
                        <a:avLst/>
                      </a:prstGeom>
                      <a:solidFill>
                        <a:srgbClr val="FF00FF">
                          <a:alpha val="30196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5137806" y="0"/>
            <a:ext cx="27261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Spherical polar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7308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Arc 80"/>
          <p:cNvSpPr/>
          <p:nvPr/>
        </p:nvSpPr>
        <p:spPr>
          <a:xfrm rot="9595434">
            <a:off x="5595333" y="1992088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56"/>
          <p:cNvGrpSpPr/>
          <p:nvPr/>
        </p:nvGrpSpPr>
        <p:grpSpPr>
          <a:xfrm>
            <a:off x="1981200" y="1828800"/>
            <a:ext cx="4543425" cy="2590804"/>
            <a:chOff x="2627704" y="3505200"/>
            <a:chExt cx="4292563" cy="2590804"/>
          </a:xfrm>
          <a:solidFill>
            <a:schemeClr val="bg1">
              <a:lumMod val="85000"/>
            </a:schemeClr>
          </a:solidFill>
        </p:grpSpPr>
        <p:sp>
          <p:nvSpPr>
            <p:cNvPr id="58" name="Oval 57"/>
            <p:cNvSpPr/>
            <p:nvPr/>
          </p:nvSpPr>
          <p:spPr>
            <a:xfrm>
              <a:off x="2627705" y="3505200"/>
              <a:ext cx="4292562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>
              <a:stCxn id="58" idx="2"/>
            </p:cNvCxnSpPr>
            <p:nvPr/>
          </p:nvCxnSpPr>
          <p:spPr>
            <a:xfrm rot="10800000" flipH="1" flipV="1">
              <a:off x="2627704" y="3771900"/>
              <a:ext cx="2192619" cy="232410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endCxn id="58" idx="6"/>
            </p:cNvCxnSpPr>
            <p:nvPr/>
          </p:nvCxnSpPr>
          <p:spPr>
            <a:xfrm rot="5400000" flipH="1" flipV="1">
              <a:off x="4708243" y="3883981"/>
              <a:ext cx="2324103" cy="2099943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Arc 26"/>
          <p:cNvSpPr/>
          <p:nvPr/>
        </p:nvSpPr>
        <p:spPr>
          <a:xfrm rot="5801897">
            <a:off x="4339299" y="4068247"/>
            <a:ext cx="825097" cy="697490"/>
          </a:xfrm>
          <a:prstGeom prst="arc">
            <a:avLst>
              <a:gd name="adj1" fmla="val 16200000"/>
              <a:gd name="adj2" fmla="val 19304732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60" y="-11430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Spherical Polar Coordinate System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488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80803" y="4559871"/>
            <a:ext cx="2450926" cy="21453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5181600" y="4438237"/>
          <a:ext cx="381000" cy="36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438237"/>
                        <a:ext cx="381000" cy="362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753266" y="5029200"/>
          <a:ext cx="474371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3266" y="5029200"/>
                        <a:ext cx="474371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2361406" y="2514600"/>
            <a:ext cx="3810794" cy="79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609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3847056" y="2044352"/>
            <a:ext cx="2845496" cy="195719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248400" y="1600200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6796088" y="846138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7" imgW="152334" imgH="228501" progId="Equation.DSMT4">
                  <p:embed/>
                </p:oleObj>
              </mc:Choice>
              <mc:Fallback>
                <p:oleObj name="Equation" r:id="rId7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088" y="846138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5400000" flipH="1" flipV="1">
            <a:off x="6139381" y="910158"/>
            <a:ext cx="762003" cy="532356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5638800" y="1600200"/>
            <a:ext cx="594986" cy="1524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5"/>
          <p:cNvGraphicFramePr>
            <a:graphicFrameLocks noChangeAspect="1"/>
          </p:cNvGraphicFramePr>
          <p:nvPr/>
        </p:nvGraphicFramePr>
        <p:xfrm>
          <a:off x="6934200" y="2065338"/>
          <a:ext cx="37941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9" imgW="165028" imgH="228501" progId="Equation.DSMT4">
                  <p:embed/>
                </p:oleObj>
              </mc:Choice>
              <mc:Fallback>
                <p:oleObj name="Equation" r:id="rId9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065338"/>
                        <a:ext cx="379413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5400000">
            <a:off x="4229100" y="3467100"/>
            <a:ext cx="3733800" cy="1524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267200" y="4470400"/>
            <a:ext cx="1752600" cy="9144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c 35"/>
          <p:cNvSpPr/>
          <p:nvPr/>
        </p:nvSpPr>
        <p:spPr>
          <a:xfrm rot="20041016">
            <a:off x="3997289" y="3494660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4343400" y="3675063"/>
          <a:ext cx="2921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11" imgW="126725" imgH="177415" progId="Equation.DSMT4">
                  <p:embed/>
                </p:oleObj>
              </mc:Choice>
              <mc:Fallback>
                <p:oleObj name="Equation" r:id="rId11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675063"/>
                        <a:ext cx="2921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7" name="AutoShape 15" descr="Image result for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AutoShape 17" descr="Image result for transparent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9" name="Group 52"/>
          <p:cNvGrpSpPr/>
          <p:nvPr/>
        </p:nvGrpSpPr>
        <p:grpSpPr>
          <a:xfrm>
            <a:off x="2500312" y="1804984"/>
            <a:ext cx="3387436" cy="2590800"/>
            <a:chOff x="5219466" y="2154380"/>
            <a:chExt cx="3200401" cy="2590800"/>
          </a:xfrm>
          <a:solidFill>
            <a:schemeClr val="bg1">
              <a:lumMod val="85000"/>
            </a:schemeClr>
          </a:solidFill>
        </p:grpSpPr>
        <p:sp>
          <p:nvSpPr>
            <p:cNvPr id="47" name="Oval 46"/>
            <p:cNvSpPr/>
            <p:nvPr/>
          </p:nvSpPr>
          <p:spPr>
            <a:xfrm>
              <a:off x="5219466" y="2154380"/>
              <a:ext cx="3200400" cy="533400"/>
            </a:xfrm>
            <a:prstGeom prst="ellipse">
              <a:avLst/>
            </a:prstGeom>
            <a:solidFill>
              <a:schemeClr val="accent1">
                <a:alpha val="29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>
              <a:stCxn id="47" idx="2"/>
            </p:cNvCxnSpPr>
            <p:nvPr/>
          </p:nvCxnSpPr>
          <p:spPr>
            <a:xfrm rot="10800000" flipH="1" flipV="1">
              <a:off x="5219466" y="2421080"/>
              <a:ext cx="1676400" cy="232410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endCxn id="47" idx="6"/>
            </p:cNvCxnSpPr>
            <p:nvPr/>
          </p:nvCxnSpPr>
          <p:spPr>
            <a:xfrm rot="5400000" flipH="1" flipV="1">
              <a:off x="6495817" y="2821130"/>
              <a:ext cx="2324100" cy="152400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9650" name="Object 18"/>
          <p:cNvGraphicFramePr>
            <a:graphicFrameLocks noChangeAspect="1"/>
          </p:cNvGraphicFramePr>
          <p:nvPr/>
        </p:nvGraphicFramePr>
        <p:xfrm>
          <a:off x="5724528" y="1371600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13" imgW="164957" imgH="241091" progId="Equation.DSMT4">
                  <p:embed/>
                </p:oleObj>
              </mc:Choice>
              <mc:Fallback>
                <p:oleObj name="Equation" r:id="rId13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8" y="1371600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1" name="Object 19"/>
          <p:cNvGraphicFramePr>
            <a:graphicFrameLocks noChangeAspect="1"/>
          </p:cNvGraphicFramePr>
          <p:nvPr/>
        </p:nvGraphicFramePr>
        <p:xfrm>
          <a:off x="0" y="2895600"/>
          <a:ext cx="35058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15" imgW="1091726" imgH="279279" progId="Equation.DSMT4">
                  <p:embed/>
                </p:oleObj>
              </mc:Choice>
              <mc:Fallback>
                <p:oleObj name="Equation" r:id="rId15" imgW="1091726" imgH="27927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95600"/>
                        <a:ext cx="3505838" cy="533400"/>
                      </a:xfrm>
                      <a:prstGeom prst="rect">
                        <a:avLst/>
                      </a:prstGeom>
                      <a:solidFill>
                        <a:srgbClr val="00FF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" name="Object 13"/>
          <p:cNvGraphicFramePr>
            <a:graphicFrameLocks noChangeAspect="1"/>
          </p:cNvGraphicFramePr>
          <p:nvPr/>
        </p:nvGraphicFramePr>
        <p:xfrm>
          <a:off x="5880100" y="2286000"/>
          <a:ext cx="2921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17" imgW="126725" imgH="177415" progId="Equation.DSMT4">
                  <p:embed/>
                </p:oleObj>
              </mc:Choice>
              <mc:Fallback>
                <p:oleObj name="Equation" r:id="rId17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0" y="2286000"/>
                        <a:ext cx="2921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3" name="Object 21"/>
          <p:cNvGraphicFramePr>
            <a:graphicFrameLocks noChangeAspect="1"/>
          </p:cNvGraphicFramePr>
          <p:nvPr/>
        </p:nvGraphicFramePr>
        <p:xfrm>
          <a:off x="304800" y="3657600"/>
          <a:ext cx="216058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18" imgW="672808" imgH="203112" progId="Equation.DSMT4">
                  <p:embed/>
                </p:oleObj>
              </mc:Choice>
              <mc:Fallback>
                <p:oleObj name="Equation" r:id="rId18" imgW="672808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657600"/>
                        <a:ext cx="2160588" cy="388937"/>
                      </a:xfrm>
                      <a:prstGeom prst="rect">
                        <a:avLst/>
                      </a:prstGeom>
                      <a:solidFill>
                        <a:srgbClr val="FFCC00">
                          <a:alpha val="2313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4" name="Object 22"/>
          <p:cNvGraphicFramePr>
            <a:graphicFrameLocks noChangeAspect="1"/>
          </p:cNvGraphicFramePr>
          <p:nvPr/>
        </p:nvGraphicFramePr>
        <p:xfrm>
          <a:off x="6221413" y="3833813"/>
          <a:ext cx="216058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20" imgW="672516" imgH="177646" progId="Equation.DSMT4">
                  <p:embed/>
                </p:oleObj>
              </mc:Choice>
              <mc:Fallback>
                <p:oleObj name="Equation" r:id="rId20" imgW="672516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1413" y="3833813"/>
                        <a:ext cx="2160587" cy="339725"/>
                      </a:xfrm>
                      <a:prstGeom prst="rect">
                        <a:avLst/>
                      </a:prstGeom>
                      <a:solidFill>
                        <a:srgbClr val="FFCC00">
                          <a:alpha val="2313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5" name="Object 23"/>
          <p:cNvGraphicFramePr>
            <a:graphicFrameLocks noChangeAspect="1"/>
          </p:cNvGraphicFramePr>
          <p:nvPr/>
        </p:nvGraphicFramePr>
        <p:xfrm>
          <a:off x="0" y="4800600"/>
          <a:ext cx="3124200" cy="778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22" imgW="1333500" imgH="558800" progId="Equation.DSMT4">
                  <p:embed/>
                </p:oleObj>
              </mc:Choice>
              <mc:Fallback>
                <p:oleObj name="Equation" r:id="rId22" imgW="1333500" imgH="558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800600"/>
                        <a:ext cx="3124200" cy="778732"/>
                      </a:xfrm>
                      <a:prstGeom prst="rect">
                        <a:avLst/>
                      </a:prstGeom>
                      <a:solidFill>
                        <a:srgbClr val="00FF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6" name="Object 24"/>
          <p:cNvGraphicFramePr>
            <a:graphicFrameLocks noChangeAspect="1"/>
          </p:cNvGraphicFramePr>
          <p:nvPr/>
        </p:nvGraphicFramePr>
        <p:xfrm>
          <a:off x="-57150" y="4117975"/>
          <a:ext cx="2732088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24" imgW="850531" imgH="279279" progId="Equation.DSMT4">
                  <p:embed/>
                </p:oleObj>
              </mc:Choice>
              <mc:Fallback>
                <p:oleObj name="Equation" r:id="rId24" imgW="850531" imgH="27927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7150" y="4117975"/>
                        <a:ext cx="2732088" cy="534988"/>
                      </a:xfrm>
                      <a:prstGeom prst="rect">
                        <a:avLst/>
                      </a:prstGeom>
                      <a:solidFill>
                        <a:srgbClr val="FFCC00">
                          <a:alpha val="2313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57" name="Object 25"/>
          <p:cNvGraphicFramePr>
            <a:graphicFrameLocks noChangeAspect="1"/>
          </p:cNvGraphicFramePr>
          <p:nvPr/>
        </p:nvGraphicFramePr>
        <p:xfrm>
          <a:off x="152400" y="5799137"/>
          <a:ext cx="2024063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26" imgW="863225" imgH="431613" progId="Equation.DSMT4">
                  <p:embed/>
                </p:oleObj>
              </mc:Choice>
              <mc:Fallback>
                <p:oleObj name="Equation" r:id="rId26" imgW="863225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799137"/>
                        <a:ext cx="2024063" cy="601663"/>
                      </a:xfrm>
                      <a:prstGeom prst="rect">
                        <a:avLst/>
                      </a:prstGeom>
                      <a:solidFill>
                        <a:srgbClr val="00FF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876800" y="2743200"/>
            <a:ext cx="293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</a:t>
            </a:r>
            <a:endParaRPr lang="en-US" sz="2400" b="1" dirty="0"/>
          </a:p>
        </p:txBody>
      </p:sp>
      <p:graphicFrame>
        <p:nvGraphicFramePr>
          <p:cNvPr id="69931" name="Object 299"/>
          <p:cNvGraphicFramePr>
            <a:graphicFrameLocks noChangeAspect="1"/>
          </p:cNvGraphicFramePr>
          <p:nvPr/>
        </p:nvGraphicFramePr>
        <p:xfrm>
          <a:off x="6172200" y="5105400"/>
          <a:ext cx="29718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28" imgW="977476" imgH="634725" progId="Equation.DSMT4">
                  <p:embed/>
                </p:oleObj>
              </mc:Choice>
              <mc:Fallback>
                <p:oleObj name="Equation" r:id="rId28" imgW="977476" imgH="63472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105400"/>
                        <a:ext cx="2971800" cy="1752600"/>
                      </a:xfrm>
                      <a:prstGeom prst="rect">
                        <a:avLst/>
                      </a:prstGeom>
                      <a:solidFill>
                        <a:srgbClr val="FFCC00">
                          <a:alpha val="2313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"/>
          <p:cNvSpPr/>
          <p:nvPr/>
        </p:nvSpPr>
        <p:spPr>
          <a:xfrm>
            <a:off x="1168400" y="1023938"/>
            <a:ext cx="6248400" cy="5821362"/>
          </a:xfrm>
          <a:prstGeom prst="ellipse">
            <a:avLst/>
          </a:prstGeom>
          <a:solidFill>
            <a:schemeClr val="accent1">
              <a:alpha val="29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0" h="1270000"/>
            <a:bevelB w="1270000" h="1270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 rot="5400000" flipH="1" flipV="1">
            <a:off x="5333206" y="4876800"/>
            <a:ext cx="610394" cy="79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0800000">
            <a:off x="5638800" y="4572000"/>
            <a:ext cx="381000" cy="1539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12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27" grpId="0" animBg="1"/>
      <p:bldP spid="36" grpId="0" animBg="1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60" y="-11430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Transformation of Coordinates</a:t>
            </a:r>
            <a:endParaRPr lang="en-US" b="1" dirty="0"/>
          </a:p>
        </p:txBody>
      </p:sp>
      <p:graphicFrame>
        <p:nvGraphicFramePr>
          <p:cNvPr id="69651" name="Object 19"/>
          <p:cNvGraphicFramePr>
            <a:graphicFrameLocks noChangeAspect="1"/>
          </p:cNvGraphicFramePr>
          <p:nvPr/>
        </p:nvGraphicFramePr>
        <p:xfrm>
          <a:off x="304800" y="1828800"/>
          <a:ext cx="4224003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1333500" imgH="1295400" progId="Equation.DSMT4">
                  <p:embed/>
                </p:oleObj>
              </mc:Choice>
              <mc:Fallback>
                <p:oleObj name="Equation" r:id="rId3" imgW="1333500" imgH="129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828800"/>
                        <a:ext cx="4224003" cy="3657600"/>
                      </a:xfrm>
                      <a:prstGeom prst="rect">
                        <a:avLst/>
                      </a:prstGeom>
                      <a:solidFill>
                        <a:srgbClr val="00FF00">
                          <a:alpha val="38039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9" name="Object 15"/>
          <p:cNvGraphicFramePr>
            <a:graphicFrameLocks noChangeAspect="1"/>
          </p:cNvGraphicFramePr>
          <p:nvPr/>
        </p:nvGraphicFramePr>
        <p:xfrm>
          <a:off x="5715000" y="2819400"/>
          <a:ext cx="29718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977476" imgH="634725" progId="Equation.DSMT4">
                  <p:embed/>
                </p:oleObj>
              </mc:Choice>
              <mc:Fallback>
                <p:oleObj name="Equation" r:id="rId5" imgW="977476" imgH="63472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819400"/>
                        <a:ext cx="2971800" cy="1752600"/>
                      </a:xfrm>
                      <a:prstGeom prst="rect">
                        <a:avLst/>
                      </a:prstGeom>
                      <a:solidFill>
                        <a:srgbClr val="FFCC00">
                          <a:alpha val="23137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0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rc 35"/>
          <p:cNvSpPr/>
          <p:nvPr/>
        </p:nvSpPr>
        <p:spPr>
          <a:xfrm rot="20041016">
            <a:off x="3997289" y="3494660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5801897">
            <a:off x="4313899" y="4055547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60" y="-11430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Transformation of Unit Vectors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488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80803" y="4559871"/>
            <a:ext cx="2450926" cy="21453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4508500" y="44465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44465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876800" y="55626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626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3847056" y="2044352"/>
            <a:ext cx="2845496" cy="195719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248400" y="1600200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6796088" y="846138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7" imgW="152334" imgH="228501" progId="Equation.DSMT4">
                  <p:embed/>
                </p:oleObj>
              </mc:Choice>
              <mc:Fallback>
                <p:oleObj name="Equation" r:id="rId7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088" y="846138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5400000" flipH="1" flipV="1">
            <a:off x="6139381" y="910158"/>
            <a:ext cx="762003" cy="532356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5638800" y="1600200"/>
            <a:ext cx="594986" cy="1524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5"/>
          <p:cNvGraphicFramePr>
            <a:graphicFrameLocks noChangeAspect="1"/>
          </p:cNvGraphicFramePr>
          <p:nvPr/>
        </p:nvGraphicFramePr>
        <p:xfrm>
          <a:off x="6934200" y="2065338"/>
          <a:ext cx="37941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9" imgW="165028" imgH="228501" progId="Equation.DSMT4">
                  <p:embed/>
                </p:oleObj>
              </mc:Choice>
              <mc:Fallback>
                <p:oleObj name="Equation" r:id="rId9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065338"/>
                        <a:ext cx="379413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5400000">
            <a:off x="3771900" y="3924300"/>
            <a:ext cx="4648200" cy="1524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4197263" y="4502063"/>
            <a:ext cx="1917526" cy="172754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4343400" y="3675063"/>
          <a:ext cx="2921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11" imgW="126725" imgH="177415" progId="Equation.DSMT4">
                  <p:embed/>
                </p:oleObj>
              </mc:Choice>
              <mc:Fallback>
                <p:oleObj name="Equation" r:id="rId11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675063"/>
                        <a:ext cx="2921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7" name="AutoShape 15" descr="Image result for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AutoShape 17" descr="Image result for transparent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9650" name="Object 18"/>
          <p:cNvGraphicFramePr>
            <a:graphicFrameLocks noChangeAspect="1"/>
          </p:cNvGraphicFramePr>
          <p:nvPr/>
        </p:nvGraphicFramePr>
        <p:xfrm>
          <a:off x="5724528" y="1371600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13" imgW="164957" imgH="241091" progId="Equation.DSMT4">
                  <p:embed/>
                </p:oleObj>
              </mc:Choice>
              <mc:Fallback>
                <p:oleObj name="Equation" r:id="rId13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8" y="1371600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2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29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488854">
            <a:off x="1161094" y="2905025"/>
            <a:ext cx="7143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Arc 35"/>
          <p:cNvSpPr/>
          <p:nvPr/>
        </p:nvSpPr>
        <p:spPr>
          <a:xfrm rot="20041016">
            <a:off x="3997289" y="3494660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5801897">
            <a:off x="4313899" y="4055547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60" y="-11430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Transformation of Unit Vector 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488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80803" y="4559871"/>
            <a:ext cx="2450926" cy="21453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4508500" y="44465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4" imgW="126835" imgH="202936" progId="Equation.DSMT4">
                  <p:embed/>
                </p:oleObj>
              </mc:Choice>
              <mc:Fallback>
                <p:oleObj name="Equation" r:id="rId4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44465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876800" y="55626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6" imgW="152268" imgH="164957" progId="Equation.DSMT4">
                  <p:embed/>
                </p:oleObj>
              </mc:Choice>
              <mc:Fallback>
                <p:oleObj name="Equation" r:id="rId6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626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3847056" y="2044352"/>
            <a:ext cx="2845496" cy="195719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248400" y="1600200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6796088" y="846138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8" imgW="152334" imgH="228501" progId="Equation.DSMT4">
                  <p:embed/>
                </p:oleObj>
              </mc:Choice>
              <mc:Fallback>
                <p:oleObj name="Equation" r:id="rId8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088" y="846138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5400000" flipH="1" flipV="1">
            <a:off x="6139381" y="910158"/>
            <a:ext cx="762003" cy="532356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5638800" y="1600200"/>
            <a:ext cx="594986" cy="1524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5"/>
          <p:cNvGraphicFramePr>
            <a:graphicFrameLocks noChangeAspect="1"/>
          </p:cNvGraphicFramePr>
          <p:nvPr/>
        </p:nvGraphicFramePr>
        <p:xfrm>
          <a:off x="6934200" y="2065338"/>
          <a:ext cx="37941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10" imgW="165028" imgH="228501" progId="Equation.DSMT4">
                  <p:embed/>
                </p:oleObj>
              </mc:Choice>
              <mc:Fallback>
                <p:oleObj name="Equation" r:id="rId10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065338"/>
                        <a:ext cx="379413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5400000">
            <a:off x="3771900" y="3924300"/>
            <a:ext cx="4648200" cy="1524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4197263" y="4502063"/>
            <a:ext cx="1917526" cy="172754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4343400" y="3675063"/>
          <a:ext cx="2921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12" imgW="126725" imgH="177415" progId="Equation.DSMT4">
                  <p:embed/>
                </p:oleObj>
              </mc:Choice>
              <mc:Fallback>
                <p:oleObj name="Equation" r:id="rId12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675063"/>
                        <a:ext cx="2921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7" name="AutoShape 15" descr="Image result for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AutoShape 17" descr="Image result for transparent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9650" name="Object 18"/>
          <p:cNvGraphicFramePr>
            <a:graphicFrameLocks noChangeAspect="1"/>
          </p:cNvGraphicFramePr>
          <p:nvPr/>
        </p:nvGraphicFramePr>
        <p:xfrm>
          <a:off x="5724528" y="1371600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14" imgW="164957" imgH="241091" progId="Equation.DSMT4">
                  <p:embed/>
                </p:oleObj>
              </mc:Choice>
              <mc:Fallback>
                <p:oleObj name="Equation" r:id="rId14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8" y="1371600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graphicFrame>
        <p:nvGraphicFramePr>
          <p:cNvPr id="111624" name="Object 8"/>
          <p:cNvGraphicFramePr>
            <a:graphicFrameLocks noChangeAspect="1"/>
          </p:cNvGraphicFramePr>
          <p:nvPr/>
        </p:nvGraphicFramePr>
        <p:xfrm>
          <a:off x="8153400" y="216664"/>
          <a:ext cx="59838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16" imgW="152334" imgH="228501" progId="Equation.DSMT4">
                  <p:embed/>
                </p:oleObj>
              </mc:Choice>
              <mc:Fallback>
                <p:oleObj name="Equation" r:id="rId16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216664"/>
                        <a:ext cx="59838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8"/>
          <p:cNvGraphicFramePr>
            <a:graphicFrameLocks noChangeAspect="1"/>
          </p:cNvGraphicFramePr>
          <p:nvPr/>
        </p:nvGraphicFramePr>
        <p:xfrm>
          <a:off x="1981200" y="1295400"/>
          <a:ext cx="601116" cy="535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17" imgW="152334" imgH="228501" progId="Equation.DSMT4">
                  <p:embed/>
                </p:oleObj>
              </mc:Choice>
              <mc:Fallback>
                <p:oleObj name="Equation" r:id="rId17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295400"/>
                        <a:ext cx="601116" cy="5358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Straight Arrow Connector 44"/>
          <p:cNvCxnSpPr/>
          <p:nvPr/>
        </p:nvCxnSpPr>
        <p:spPr>
          <a:xfrm rot="5400000" flipH="1" flipV="1">
            <a:off x="1066801" y="1523999"/>
            <a:ext cx="1066800" cy="762001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1229298" y="2438400"/>
            <a:ext cx="2199702" cy="1166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157512" y="2485945"/>
            <a:ext cx="1166543" cy="102436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 flipH="1" flipV="1">
            <a:off x="572691" y="1790303"/>
            <a:ext cx="1294606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Arc 59"/>
          <p:cNvSpPr/>
          <p:nvPr/>
        </p:nvSpPr>
        <p:spPr>
          <a:xfrm rot="20041016">
            <a:off x="1012960" y="1694639"/>
            <a:ext cx="660606" cy="513209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" name="Object 13"/>
          <p:cNvGraphicFramePr>
            <a:graphicFrameLocks noChangeAspect="1"/>
          </p:cNvGraphicFramePr>
          <p:nvPr/>
        </p:nvGraphicFramePr>
        <p:xfrm>
          <a:off x="1219200" y="1966913"/>
          <a:ext cx="2921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18" imgW="126725" imgH="177415" progId="Equation.DSMT4">
                  <p:embed/>
                </p:oleObj>
              </mc:Choice>
              <mc:Fallback>
                <p:oleObj name="Equation" r:id="rId18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66913"/>
                        <a:ext cx="2921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Arc 61"/>
          <p:cNvSpPr/>
          <p:nvPr/>
        </p:nvSpPr>
        <p:spPr>
          <a:xfrm rot="5801897">
            <a:off x="1199215" y="2231350"/>
            <a:ext cx="573370" cy="469727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3" name="Object 2"/>
          <p:cNvGraphicFramePr>
            <a:graphicFrameLocks noChangeAspect="1"/>
          </p:cNvGraphicFramePr>
          <p:nvPr/>
        </p:nvGraphicFramePr>
        <p:xfrm>
          <a:off x="1361502" y="2438400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19" imgW="126835" imgH="202936" progId="Equation.DSMT4">
                  <p:embed/>
                </p:oleObj>
              </mc:Choice>
              <mc:Fallback>
                <p:oleObj name="Equation" r:id="rId19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1502" y="2438400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Connector 63"/>
          <p:cNvCxnSpPr/>
          <p:nvPr/>
        </p:nvCxnSpPr>
        <p:spPr>
          <a:xfrm rot="5400000">
            <a:off x="913941" y="2437940"/>
            <a:ext cx="2058319" cy="762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1066800" y="2590800"/>
            <a:ext cx="990600" cy="6858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304800" y="3810000"/>
          <a:ext cx="3429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193040">
                <a:tc>
                  <a:txBody>
                    <a:bodyPr/>
                    <a:lstStyle/>
                    <a:p>
                      <a:r>
                        <a:rPr lang="en-US" dirty="0" smtClean="0"/>
                        <a:t>X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Y 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Z 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1630" name="Object 14"/>
          <p:cNvGraphicFramePr>
            <a:graphicFrameLocks noChangeAspect="1"/>
          </p:cNvGraphicFramePr>
          <p:nvPr/>
        </p:nvGraphicFramePr>
        <p:xfrm>
          <a:off x="2068321" y="3886200"/>
          <a:ext cx="1687513" cy="30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20" imgW="660113" imgH="203112" progId="Equation.DSMT4">
                  <p:embed/>
                </p:oleObj>
              </mc:Choice>
              <mc:Fallback>
                <p:oleObj name="Equation" r:id="rId20" imgW="66011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8321" y="3886200"/>
                        <a:ext cx="1687513" cy="3083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1" name="Object 15"/>
          <p:cNvGraphicFramePr>
            <a:graphicFrameLocks noChangeAspect="1"/>
          </p:cNvGraphicFramePr>
          <p:nvPr/>
        </p:nvGraphicFramePr>
        <p:xfrm>
          <a:off x="2012950" y="4187825"/>
          <a:ext cx="162242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22" imgW="634725" imgH="203112" progId="Equation.DSMT4">
                  <p:embed/>
                </p:oleObj>
              </mc:Choice>
              <mc:Fallback>
                <p:oleObj name="Equation" r:id="rId22" imgW="63472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0" y="4187825"/>
                        <a:ext cx="1622425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3" name="Object 17"/>
          <p:cNvGraphicFramePr>
            <a:graphicFrameLocks noChangeAspect="1"/>
          </p:cNvGraphicFramePr>
          <p:nvPr/>
        </p:nvGraphicFramePr>
        <p:xfrm>
          <a:off x="2360613" y="4587875"/>
          <a:ext cx="90805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tion" r:id="rId24" imgW="355138" imgH="177569" progId="Equation.DSMT4">
                  <p:embed/>
                </p:oleObj>
              </mc:Choice>
              <mc:Fallback>
                <p:oleObj name="Equation" r:id="rId24" imgW="355138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4587875"/>
                        <a:ext cx="908050" cy="26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4" name="Object 18"/>
          <p:cNvGraphicFramePr>
            <a:graphicFrameLocks noChangeAspect="1"/>
          </p:cNvGraphicFramePr>
          <p:nvPr/>
        </p:nvGraphicFramePr>
        <p:xfrm>
          <a:off x="1600200" y="5943600"/>
          <a:ext cx="656272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26" imgW="2438400" imgH="241300" progId="Equation.DSMT4">
                  <p:embed/>
                </p:oleObj>
              </mc:Choice>
              <mc:Fallback>
                <p:oleObj name="Equation" r:id="rId26" imgW="24384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943600"/>
                        <a:ext cx="6562725" cy="649287"/>
                      </a:xfrm>
                      <a:prstGeom prst="rect">
                        <a:avLst/>
                      </a:prstGeom>
                      <a:solidFill>
                        <a:srgbClr val="808000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9" name="Group 68"/>
          <p:cNvGrpSpPr/>
          <p:nvPr/>
        </p:nvGrpSpPr>
        <p:grpSpPr>
          <a:xfrm>
            <a:off x="5584634" y="534488"/>
            <a:ext cx="1752600" cy="1783644"/>
            <a:chOff x="7620000" y="819856"/>
            <a:chExt cx="1752600" cy="1783644"/>
          </a:xfrm>
        </p:grpSpPr>
        <p:cxnSp>
          <p:nvCxnSpPr>
            <p:cNvPr id="70" name="Straight Arrow Connector 69"/>
            <p:cNvCxnSpPr/>
            <p:nvPr/>
          </p:nvCxnSpPr>
          <p:spPr>
            <a:xfrm>
              <a:off x="8223096" y="1904206"/>
              <a:ext cx="1149504" cy="79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rot="5400000">
              <a:off x="7578251" y="1934223"/>
              <a:ext cx="698326" cy="61482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rot="5400000" flipH="1" flipV="1">
              <a:off x="7730254" y="1406448"/>
              <a:ext cx="991394" cy="729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3" name="Object 19"/>
            <p:cNvGraphicFramePr>
              <a:graphicFrameLocks noChangeAspect="1"/>
            </p:cNvGraphicFramePr>
            <p:nvPr/>
          </p:nvGraphicFramePr>
          <p:xfrm>
            <a:off x="8839200" y="1936044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6" name="Equation" r:id="rId28" imgW="152334" imgH="228501" progId="Equation.DSMT4">
                    <p:embed/>
                  </p:oleObj>
                </mc:Choice>
                <mc:Fallback>
                  <p:oleObj name="Equation" r:id="rId28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39200" y="1936044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" name="Object 20"/>
            <p:cNvGraphicFramePr>
              <a:graphicFrameLocks noChangeAspect="1"/>
            </p:cNvGraphicFramePr>
            <p:nvPr/>
          </p:nvGraphicFramePr>
          <p:xfrm>
            <a:off x="7912100" y="2120900"/>
            <a:ext cx="3302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7" name="Equation" r:id="rId30" imgW="164957" imgH="241091" progId="Equation.DSMT4">
                    <p:embed/>
                  </p:oleObj>
                </mc:Choice>
                <mc:Fallback>
                  <p:oleObj name="Equation" r:id="rId30" imgW="164957" imgH="24109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12100" y="2120900"/>
                          <a:ext cx="330200" cy="48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" name="Object 21"/>
            <p:cNvGraphicFramePr>
              <a:graphicFrameLocks noChangeAspect="1"/>
            </p:cNvGraphicFramePr>
            <p:nvPr/>
          </p:nvGraphicFramePr>
          <p:xfrm>
            <a:off x="7841545" y="819856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8" name="Equation" r:id="rId32" imgW="152334" imgH="228501" progId="Equation.DSMT4">
                    <p:embed/>
                  </p:oleObj>
                </mc:Choice>
                <mc:Fallback>
                  <p:oleObj name="Equation" r:id="rId32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41545" y="819856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6" name="Object 19"/>
          <p:cNvGraphicFramePr>
            <a:graphicFrameLocks noChangeAspect="1"/>
          </p:cNvGraphicFramePr>
          <p:nvPr/>
        </p:nvGraphicFramePr>
        <p:xfrm>
          <a:off x="2895600" y="25146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34" imgW="152334" imgH="228501" progId="Equation.DSMT4">
                  <p:embed/>
                </p:oleObj>
              </mc:Choice>
              <mc:Fallback>
                <p:oleObj name="Equation" r:id="rId34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514600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20"/>
          <p:cNvGraphicFramePr>
            <a:graphicFrameLocks noChangeAspect="1"/>
          </p:cNvGraphicFramePr>
          <p:nvPr/>
        </p:nvGraphicFramePr>
        <p:xfrm>
          <a:off x="533400" y="3124200"/>
          <a:ext cx="330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tion" r:id="rId35" imgW="164957" imgH="241091" progId="Equation.DSMT4">
                  <p:embed/>
                </p:oleObj>
              </mc:Choice>
              <mc:Fallback>
                <p:oleObj name="Equation" r:id="rId35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3302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21"/>
          <p:cNvGraphicFramePr>
            <a:graphicFrameLocks noChangeAspect="1"/>
          </p:cNvGraphicFramePr>
          <p:nvPr/>
        </p:nvGraphicFramePr>
        <p:xfrm>
          <a:off x="990600" y="762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36" imgW="152334" imgH="228501" progId="Equation.DSMT4">
                  <p:embed/>
                </p:oleObj>
              </mc:Choice>
              <mc:Fallback>
                <p:oleObj name="Equation" r:id="rId36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762000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97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Arc 59"/>
          <p:cNvSpPr/>
          <p:nvPr/>
        </p:nvSpPr>
        <p:spPr>
          <a:xfrm rot="5762425">
            <a:off x="1788435" y="2156268"/>
            <a:ext cx="660606" cy="513209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Parallelogram 58"/>
          <p:cNvSpPr/>
          <p:nvPr/>
        </p:nvSpPr>
        <p:spPr>
          <a:xfrm rot="7728638" flipH="1">
            <a:off x="821571" y="1755621"/>
            <a:ext cx="3047779" cy="2199543"/>
          </a:xfrm>
          <a:prstGeom prst="parallelogram">
            <a:avLst>
              <a:gd name="adj" fmla="val 86226"/>
            </a:avLst>
          </a:prstGeom>
          <a:solidFill>
            <a:schemeClr val="accent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1841017" y="3864691"/>
            <a:ext cx="1718875" cy="85493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c 35"/>
          <p:cNvSpPr/>
          <p:nvPr/>
        </p:nvSpPr>
        <p:spPr>
          <a:xfrm rot="20041016">
            <a:off x="3997289" y="3494660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5801897">
            <a:off x="4313899" y="4055547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60" y="-11430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Transformation of Unit Vector 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488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80803" y="4559871"/>
            <a:ext cx="2450926" cy="21453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4508500" y="44465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44465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876800" y="55626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626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3847056" y="2044352"/>
            <a:ext cx="2845496" cy="195719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248400" y="1600200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6796088" y="846138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7" imgW="152334" imgH="228501" progId="Equation.DSMT4">
                  <p:embed/>
                </p:oleObj>
              </mc:Choice>
              <mc:Fallback>
                <p:oleObj name="Equation" r:id="rId7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088" y="846138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5400000" flipH="1" flipV="1">
            <a:off x="6139381" y="910158"/>
            <a:ext cx="762003" cy="532356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5638800" y="1600200"/>
            <a:ext cx="594986" cy="1524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5"/>
          <p:cNvGraphicFramePr>
            <a:graphicFrameLocks noChangeAspect="1"/>
          </p:cNvGraphicFramePr>
          <p:nvPr/>
        </p:nvGraphicFramePr>
        <p:xfrm>
          <a:off x="6934200" y="2065338"/>
          <a:ext cx="37941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9" imgW="165028" imgH="228501" progId="Equation.DSMT4">
                  <p:embed/>
                </p:oleObj>
              </mc:Choice>
              <mc:Fallback>
                <p:oleObj name="Equation" r:id="rId9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065338"/>
                        <a:ext cx="379413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5400000">
            <a:off x="3771900" y="3924300"/>
            <a:ext cx="4648200" cy="1524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4197263" y="4502063"/>
            <a:ext cx="1917526" cy="172754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4343400" y="3675063"/>
          <a:ext cx="2921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11" imgW="126725" imgH="177415" progId="Equation.DSMT4">
                  <p:embed/>
                </p:oleObj>
              </mc:Choice>
              <mc:Fallback>
                <p:oleObj name="Equation" r:id="rId11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675063"/>
                        <a:ext cx="2921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7" name="AutoShape 15" descr="Image result for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AutoShape 17" descr="Image result for transparent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9650" name="Object 18"/>
          <p:cNvGraphicFramePr>
            <a:graphicFrameLocks noChangeAspect="1"/>
          </p:cNvGraphicFramePr>
          <p:nvPr/>
        </p:nvGraphicFramePr>
        <p:xfrm>
          <a:off x="5724528" y="1371600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Equation" r:id="rId13" imgW="164957" imgH="241091" progId="Equation.DSMT4">
                  <p:embed/>
                </p:oleObj>
              </mc:Choice>
              <mc:Fallback>
                <p:oleObj name="Equation" r:id="rId13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8" y="1371600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graphicFrame>
        <p:nvGraphicFramePr>
          <p:cNvPr id="111624" name="Object 8"/>
          <p:cNvGraphicFramePr>
            <a:graphicFrameLocks noChangeAspect="1"/>
          </p:cNvGraphicFramePr>
          <p:nvPr/>
        </p:nvGraphicFramePr>
        <p:xfrm>
          <a:off x="8129588" y="215900"/>
          <a:ext cx="647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Equation" r:id="rId15" imgW="165028" imgH="228501" progId="Equation.DSMT4">
                  <p:embed/>
                </p:oleObj>
              </mc:Choice>
              <mc:Fallback>
                <p:oleObj name="Equation" r:id="rId15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9588" y="215900"/>
                        <a:ext cx="6477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1" name="Straight Arrow Connector 50"/>
          <p:cNvCxnSpPr/>
          <p:nvPr/>
        </p:nvCxnSpPr>
        <p:spPr>
          <a:xfrm flipV="1">
            <a:off x="1229298" y="2362200"/>
            <a:ext cx="2275902" cy="8786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>
            <a:off x="157512" y="2562145"/>
            <a:ext cx="1242745" cy="94816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 flipH="1" flipV="1">
            <a:off x="572691" y="1790303"/>
            <a:ext cx="1294606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228600" y="5532120"/>
          <a:ext cx="3429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193040">
                <a:tc>
                  <a:txBody>
                    <a:bodyPr/>
                    <a:lstStyle/>
                    <a:p>
                      <a:r>
                        <a:rPr lang="en-US" dirty="0" smtClean="0"/>
                        <a:t>X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Y 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Z 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1630" name="Object 14"/>
          <p:cNvGraphicFramePr>
            <a:graphicFrameLocks noChangeAspect="1"/>
          </p:cNvGraphicFramePr>
          <p:nvPr/>
        </p:nvGraphicFramePr>
        <p:xfrm>
          <a:off x="1976438" y="5608638"/>
          <a:ext cx="17208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Equation" r:id="rId17" imgW="672808" imgH="203112" progId="Equation.DSMT4">
                  <p:embed/>
                </p:oleObj>
              </mc:Choice>
              <mc:Fallback>
                <p:oleObj name="Equation" r:id="rId17" imgW="672808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6438" y="5608638"/>
                        <a:ext cx="172085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1" name="Object 15"/>
          <p:cNvGraphicFramePr>
            <a:graphicFrameLocks noChangeAspect="1"/>
          </p:cNvGraphicFramePr>
          <p:nvPr/>
        </p:nvGraphicFramePr>
        <p:xfrm>
          <a:off x="1903413" y="5910263"/>
          <a:ext cx="1689100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19" imgW="660113" imgH="203112" progId="Equation.DSMT4">
                  <p:embed/>
                </p:oleObj>
              </mc:Choice>
              <mc:Fallback>
                <p:oleObj name="Equation" r:id="rId19" imgW="66011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3413" y="5910263"/>
                        <a:ext cx="1689100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3" name="Object 17"/>
          <p:cNvGraphicFramePr>
            <a:graphicFrameLocks noChangeAspect="1"/>
          </p:cNvGraphicFramePr>
          <p:nvPr/>
        </p:nvGraphicFramePr>
        <p:xfrm>
          <a:off x="2187575" y="6310313"/>
          <a:ext cx="1103313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21" imgW="431425" imgH="177646" progId="Equation.DSMT4">
                  <p:embed/>
                </p:oleObj>
              </mc:Choice>
              <mc:Fallback>
                <p:oleObj name="Equation" r:id="rId21" imgW="431425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575" y="6310313"/>
                        <a:ext cx="1103313" cy="26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0" name="Straight Arrow Connector 49"/>
          <p:cNvCxnSpPr/>
          <p:nvPr/>
        </p:nvCxnSpPr>
        <p:spPr>
          <a:xfrm rot="16200000" flipH="1">
            <a:off x="802571" y="2936171"/>
            <a:ext cx="2330068" cy="139879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Object 5"/>
          <p:cNvGraphicFramePr>
            <a:graphicFrameLocks noChangeAspect="1"/>
          </p:cNvGraphicFramePr>
          <p:nvPr/>
        </p:nvGraphicFramePr>
        <p:xfrm>
          <a:off x="2743200" y="4495800"/>
          <a:ext cx="457200" cy="569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23" imgW="165028" imgH="228501" progId="Equation.DSMT4">
                  <p:embed/>
                </p:oleObj>
              </mc:Choice>
              <mc:Fallback>
                <p:oleObj name="Equation" r:id="rId23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495800"/>
                        <a:ext cx="457200" cy="5695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Arc 61"/>
          <p:cNvSpPr/>
          <p:nvPr/>
        </p:nvSpPr>
        <p:spPr>
          <a:xfrm rot="5801897">
            <a:off x="1732614" y="3070175"/>
            <a:ext cx="573370" cy="469727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" name="Object 13"/>
          <p:cNvGraphicFramePr>
            <a:graphicFrameLocks noChangeAspect="1"/>
          </p:cNvGraphicFramePr>
          <p:nvPr/>
        </p:nvGraphicFramePr>
        <p:xfrm>
          <a:off x="1905000" y="3352800"/>
          <a:ext cx="2921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24" imgW="126725" imgH="177415" progId="Equation.DSMT4">
                  <p:embed/>
                </p:oleObj>
              </mc:Choice>
              <mc:Fallback>
                <p:oleObj name="Equation" r:id="rId24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352800"/>
                        <a:ext cx="2921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5" name="Straight Connector 64"/>
          <p:cNvCxnSpPr/>
          <p:nvPr/>
        </p:nvCxnSpPr>
        <p:spPr>
          <a:xfrm>
            <a:off x="1219200" y="2438400"/>
            <a:ext cx="1524000" cy="609600"/>
          </a:xfrm>
          <a:prstGeom prst="line">
            <a:avLst/>
          </a:prstGeom>
          <a:ln w="57150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3" name="Object 2"/>
          <p:cNvGraphicFramePr>
            <a:graphicFrameLocks noChangeAspect="1"/>
          </p:cNvGraphicFramePr>
          <p:nvPr/>
        </p:nvGraphicFramePr>
        <p:xfrm>
          <a:off x="1872867" y="2351183"/>
          <a:ext cx="33693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25" imgW="126835" imgH="202936" progId="Equation.DSMT4">
                  <p:embed/>
                </p:oleObj>
              </mc:Choice>
              <mc:Fallback>
                <p:oleObj name="Equation" r:id="rId25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2867" y="2351183"/>
                        <a:ext cx="33693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656" name="Picture 16"/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 rot="1274008">
            <a:off x="1492593" y="2779636"/>
            <a:ext cx="9144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2657" name="Object 17"/>
          <p:cNvGraphicFramePr>
            <a:graphicFrameLocks noChangeAspect="1"/>
          </p:cNvGraphicFramePr>
          <p:nvPr/>
        </p:nvGraphicFramePr>
        <p:xfrm>
          <a:off x="2192338" y="4648200"/>
          <a:ext cx="6665912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28" imgW="2476500" imgH="241300" progId="Equation.DSMT4">
                  <p:embed/>
                </p:oleObj>
              </mc:Choice>
              <mc:Fallback>
                <p:oleObj name="Equation" r:id="rId28" imgW="24765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2338" y="4648200"/>
                        <a:ext cx="6665912" cy="649288"/>
                      </a:xfrm>
                      <a:prstGeom prst="rect">
                        <a:avLst/>
                      </a:prstGeom>
                      <a:solidFill>
                        <a:srgbClr val="808000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" name="Group 80"/>
          <p:cNvGrpSpPr/>
          <p:nvPr/>
        </p:nvGrpSpPr>
        <p:grpSpPr>
          <a:xfrm>
            <a:off x="5584634" y="534488"/>
            <a:ext cx="1752600" cy="1783644"/>
            <a:chOff x="7620000" y="819856"/>
            <a:chExt cx="1752600" cy="1783644"/>
          </a:xfrm>
        </p:grpSpPr>
        <p:cxnSp>
          <p:nvCxnSpPr>
            <p:cNvPr id="82" name="Straight Arrow Connector 81"/>
            <p:cNvCxnSpPr/>
            <p:nvPr/>
          </p:nvCxnSpPr>
          <p:spPr>
            <a:xfrm>
              <a:off x="8223096" y="1904206"/>
              <a:ext cx="1149504" cy="79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rot="5400000">
              <a:off x="7578251" y="1934223"/>
              <a:ext cx="698326" cy="61482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rot="5400000" flipH="1" flipV="1">
              <a:off x="7730254" y="1406448"/>
              <a:ext cx="991394" cy="729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5" name="Object 19"/>
            <p:cNvGraphicFramePr>
              <a:graphicFrameLocks noChangeAspect="1"/>
            </p:cNvGraphicFramePr>
            <p:nvPr/>
          </p:nvGraphicFramePr>
          <p:xfrm>
            <a:off x="8839200" y="1936044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0" name="Equation" r:id="rId30" imgW="152334" imgH="228501" progId="Equation.DSMT4">
                    <p:embed/>
                  </p:oleObj>
                </mc:Choice>
                <mc:Fallback>
                  <p:oleObj name="Equation" r:id="rId30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39200" y="1936044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6" name="Object 20"/>
            <p:cNvGraphicFramePr>
              <a:graphicFrameLocks noChangeAspect="1"/>
            </p:cNvGraphicFramePr>
            <p:nvPr/>
          </p:nvGraphicFramePr>
          <p:xfrm>
            <a:off x="7912100" y="2120900"/>
            <a:ext cx="3302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1" name="Equation" r:id="rId32" imgW="164957" imgH="241091" progId="Equation.DSMT4">
                    <p:embed/>
                  </p:oleObj>
                </mc:Choice>
                <mc:Fallback>
                  <p:oleObj name="Equation" r:id="rId32" imgW="164957" imgH="24109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12100" y="2120900"/>
                          <a:ext cx="330200" cy="48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7" name="Object 21"/>
            <p:cNvGraphicFramePr>
              <a:graphicFrameLocks noChangeAspect="1"/>
            </p:cNvGraphicFramePr>
            <p:nvPr/>
          </p:nvGraphicFramePr>
          <p:xfrm>
            <a:off x="7841545" y="819856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2" name="Equation" r:id="rId34" imgW="152334" imgH="228501" progId="Equation.DSMT4">
                    <p:embed/>
                  </p:oleObj>
                </mc:Choice>
                <mc:Fallback>
                  <p:oleObj name="Equation" r:id="rId34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41545" y="819856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661" name="Object 21"/>
          <p:cNvGraphicFramePr>
            <a:graphicFrameLocks noChangeAspect="1"/>
          </p:cNvGraphicFramePr>
          <p:nvPr/>
        </p:nvGraphicFramePr>
        <p:xfrm>
          <a:off x="2994753" y="240443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36" imgW="152334" imgH="228501" progId="Equation.DSMT4">
                  <p:embed/>
                </p:oleObj>
              </mc:Choice>
              <mc:Fallback>
                <p:oleObj name="Equation" r:id="rId36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753" y="2404430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62" name="Object 22"/>
          <p:cNvGraphicFramePr>
            <a:graphicFrameLocks noChangeAspect="1"/>
          </p:cNvGraphicFramePr>
          <p:nvPr/>
        </p:nvGraphicFramePr>
        <p:xfrm>
          <a:off x="533400" y="3124200"/>
          <a:ext cx="330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37" imgW="164957" imgH="241091" progId="Equation.DSMT4">
                  <p:embed/>
                </p:oleObj>
              </mc:Choice>
              <mc:Fallback>
                <p:oleObj name="Equation" r:id="rId37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3302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63" name="Object 23"/>
          <p:cNvGraphicFramePr>
            <a:graphicFrameLocks noChangeAspect="1"/>
          </p:cNvGraphicFramePr>
          <p:nvPr/>
        </p:nvGraphicFramePr>
        <p:xfrm>
          <a:off x="990600" y="762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38" imgW="152334" imgH="228501" progId="Equation.DSMT4">
                  <p:embed/>
                </p:oleObj>
              </mc:Choice>
              <mc:Fallback>
                <p:oleObj name="Equation" r:id="rId38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762000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624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59" grpId="0" animBg="1"/>
      <p:bldP spid="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rc 35"/>
          <p:cNvSpPr/>
          <p:nvPr/>
        </p:nvSpPr>
        <p:spPr>
          <a:xfrm rot="20041016">
            <a:off x="3997289" y="3494660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5801897">
            <a:off x="4313899" y="4055547"/>
            <a:ext cx="825097" cy="697490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60" y="-11430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Transformation of Unit Vector 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153400" y="4495006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6488668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267200" y="4418806"/>
            <a:ext cx="39624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980803" y="4559871"/>
            <a:ext cx="2450926" cy="21453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4508500" y="4446588"/>
          <a:ext cx="292100" cy="27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3" imgW="126835" imgH="202936" progId="Equation.DSMT4">
                  <p:embed/>
                </p:oleObj>
              </mc:Choice>
              <mc:Fallback>
                <p:oleObj name="Equation" r:id="rId3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4446588"/>
                        <a:ext cx="292100" cy="277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876800" y="5562600"/>
          <a:ext cx="35083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562600"/>
                        <a:ext cx="350837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2590800" y="2743200"/>
            <a:ext cx="33528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95800" y="990600"/>
            <a:ext cx="311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Z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3847056" y="2044352"/>
            <a:ext cx="2845496" cy="1957192"/>
          </a:xfrm>
          <a:prstGeom prst="straightConnector1">
            <a:avLst/>
          </a:prstGeom>
          <a:ln w="762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248400" y="1600200"/>
            <a:ext cx="684756" cy="457199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6796088" y="846138"/>
          <a:ext cx="350837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7" imgW="152334" imgH="228501" progId="Equation.DSMT4">
                  <p:embed/>
                </p:oleObj>
              </mc:Choice>
              <mc:Fallback>
                <p:oleObj name="Equation" r:id="rId7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6088" y="846138"/>
                        <a:ext cx="350837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5400000" flipH="1" flipV="1">
            <a:off x="6139381" y="910158"/>
            <a:ext cx="762003" cy="532356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5638800" y="1600200"/>
            <a:ext cx="594986" cy="1524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5"/>
          <p:cNvGraphicFramePr>
            <a:graphicFrameLocks noChangeAspect="1"/>
          </p:cNvGraphicFramePr>
          <p:nvPr/>
        </p:nvGraphicFramePr>
        <p:xfrm>
          <a:off x="6934200" y="2065338"/>
          <a:ext cx="379413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9" imgW="165028" imgH="228501" progId="Equation.DSMT4">
                  <p:embed/>
                </p:oleObj>
              </mc:Choice>
              <mc:Fallback>
                <p:oleObj name="Equation" r:id="rId9" imgW="16502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065338"/>
                        <a:ext cx="379413" cy="312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3" name="Straight Connector 42"/>
          <p:cNvCxnSpPr/>
          <p:nvPr/>
        </p:nvCxnSpPr>
        <p:spPr>
          <a:xfrm rot="5400000">
            <a:off x="3771900" y="3924300"/>
            <a:ext cx="4648200" cy="15240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H="1">
            <a:off x="4197263" y="4502063"/>
            <a:ext cx="1917526" cy="172754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4343400" y="3675063"/>
          <a:ext cx="292100" cy="24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tion" r:id="rId11" imgW="126725" imgH="177415" progId="Equation.DSMT4">
                  <p:embed/>
                </p:oleObj>
              </mc:Choice>
              <mc:Fallback>
                <p:oleObj name="Equation" r:id="rId11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675063"/>
                        <a:ext cx="292100" cy="24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7" name="AutoShape 15" descr="Image result for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9" name="AutoShape 17" descr="Image result for transparent 3d inverted cone"/>
          <p:cNvSpPr>
            <a:spLocks noChangeAspect="1" noChangeArrowheads="1"/>
          </p:cNvSpPr>
          <p:nvPr/>
        </p:nvSpPr>
        <p:spPr bwMode="auto">
          <a:xfrm>
            <a:off x="155575" y="-944563"/>
            <a:ext cx="2257425" cy="1981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69650" name="Object 18"/>
          <p:cNvGraphicFramePr>
            <a:graphicFrameLocks noChangeAspect="1"/>
          </p:cNvGraphicFramePr>
          <p:nvPr/>
        </p:nvGraphicFramePr>
        <p:xfrm>
          <a:off x="5724528" y="1371600"/>
          <a:ext cx="379413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Equation" r:id="rId13" imgW="164957" imgH="241091" progId="Equation.DSMT4">
                  <p:embed/>
                </p:oleObj>
              </mc:Choice>
              <mc:Fallback>
                <p:oleObj name="Equation" r:id="rId13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8" y="1371600"/>
                        <a:ext cx="379413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  <p:graphicFrame>
        <p:nvGraphicFramePr>
          <p:cNvPr id="111624" name="Object 8"/>
          <p:cNvGraphicFramePr>
            <a:graphicFrameLocks noChangeAspect="1"/>
          </p:cNvGraphicFramePr>
          <p:nvPr/>
        </p:nvGraphicFramePr>
        <p:xfrm>
          <a:off x="8129588" y="201613"/>
          <a:ext cx="6477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Equation" r:id="rId15" imgW="164957" imgH="241091" progId="Equation.DSMT4">
                  <p:embed/>
                </p:oleObj>
              </mc:Choice>
              <mc:Fallback>
                <p:oleObj name="Equation" r:id="rId15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9588" y="201613"/>
                        <a:ext cx="64770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228600" y="5532120"/>
          <a:ext cx="3429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193040">
                <a:tc>
                  <a:txBody>
                    <a:bodyPr/>
                    <a:lstStyle/>
                    <a:p>
                      <a:r>
                        <a:rPr lang="en-US" dirty="0" smtClean="0"/>
                        <a:t>X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Y 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Z 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1630" name="Object 14"/>
          <p:cNvGraphicFramePr>
            <a:graphicFrameLocks noChangeAspect="1"/>
          </p:cNvGraphicFramePr>
          <p:nvPr/>
        </p:nvGraphicFramePr>
        <p:xfrm>
          <a:off x="2284413" y="5608638"/>
          <a:ext cx="110331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17" imgW="431613" imgH="203112" progId="Equation.DSMT4">
                  <p:embed/>
                </p:oleObj>
              </mc:Choice>
              <mc:Fallback>
                <p:oleObj name="Equation" r:id="rId17" imgW="43161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5608638"/>
                        <a:ext cx="1103312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1" name="Object 15"/>
          <p:cNvGraphicFramePr>
            <a:graphicFrameLocks noChangeAspect="1"/>
          </p:cNvGraphicFramePr>
          <p:nvPr/>
        </p:nvGraphicFramePr>
        <p:xfrm>
          <a:off x="2292350" y="5910263"/>
          <a:ext cx="909638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19" imgW="355292" imgH="203024" progId="Equation.DSMT4">
                  <p:embed/>
                </p:oleObj>
              </mc:Choice>
              <mc:Fallback>
                <p:oleObj name="Equation" r:id="rId19" imgW="355292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350" y="5910263"/>
                        <a:ext cx="909638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3" name="Object 17"/>
          <p:cNvGraphicFramePr>
            <a:graphicFrameLocks noChangeAspect="1"/>
          </p:cNvGraphicFramePr>
          <p:nvPr/>
        </p:nvGraphicFramePr>
        <p:xfrm>
          <a:off x="2576513" y="6310313"/>
          <a:ext cx="325437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21" imgW="126725" imgH="177415" progId="Equation.DSMT4">
                  <p:embed/>
                </p:oleObj>
              </mc:Choice>
              <mc:Fallback>
                <p:oleObj name="Equation" r:id="rId21" imgW="126725" imgH="17741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513" y="6310313"/>
                        <a:ext cx="325437" cy="269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"/>
          <p:cNvGraphicFramePr>
            <a:graphicFrameLocks noChangeAspect="1"/>
          </p:cNvGraphicFramePr>
          <p:nvPr/>
        </p:nvGraphicFramePr>
        <p:xfrm>
          <a:off x="0" y="2041525"/>
          <a:ext cx="45720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23" imgW="164957" imgH="241091" progId="Equation.DSMT4">
                  <p:embed/>
                </p:oleObj>
              </mc:Choice>
              <mc:Fallback>
                <p:oleObj name="Equation" r:id="rId23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41525"/>
                        <a:ext cx="457200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Arc 61"/>
          <p:cNvSpPr/>
          <p:nvPr/>
        </p:nvSpPr>
        <p:spPr>
          <a:xfrm rot="11005905">
            <a:off x="633242" y="2400972"/>
            <a:ext cx="573370" cy="469727"/>
          </a:xfrm>
          <a:prstGeom prst="arc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3" name="Object 2"/>
          <p:cNvGraphicFramePr>
            <a:graphicFrameLocks noChangeAspect="1"/>
          </p:cNvGraphicFramePr>
          <p:nvPr/>
        </p:nvGraphicFramePr>
        <p:xfrm>
          <a:off x="762000" y="2471451"/>
          <a:ext cx="52251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25" imgW="126835" imgH="202936" progId="Equation.DSMT4">
                  <p:embed/>
                </p:oleObj>
              </mc:Choice>
              <mc:Fallback>
                <p:oleObj name="Equation" r:id="rId25" imgW="126835" imgH="20293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71451"/>
                        <a:ext cx="52251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57" name="Object 17"/>
          <p:cNvGraphicFramePr>
            <a:graphicFrameLocks noChangeAspect="1"/>
          </p:cNvGraphicFramePr>
          <p:nvPr/>
        </p:nvGraphicFramePr>
        <p:xfrm>
          <a:off x="3810000" y="6019800"/>
          <a:ext cx="4614863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27" imgW="1714320" imgH="241200" progId="Equation.DSMT4">
                  <p:embed/>
                </p:oleObj>
              </mc:Choice>
              <mc:Fallback>
                <p:oleObj name="Equation" r:id="rId27" imgW="17143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6019800"/>
                        <a:ext cx="4614863" cy="649287"/>
                      </a:xfrm>
                      <a:prstGeom prst="rect">
                        <a:avLst/>
                      </a:prstGeom>
                      <a:solidFill>
                        <a:srgbClr val="8080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" name="Straight Arrow Connector 52"/>
          <p:cNvCxnSpPr/>
          <p:nvPr/>
        </p:nvCxnSpPr>
        <p:spPr>
          <a:xfrm rot="10800000" flipV="1">
            <a:off x="152400" y="2438400"/>
            <a:ext cx="1066800" cy="304800"/>
          </a:xfrm>
          <a:prstGeom prst="straightConnector1">
            <a:avLst/>
          </a:prstGeom>
          <a:ln w="28575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5584634" y="534488"/>
            <a:ext cx="1752600" cy="1783644"/>
            <a:chOff x="7620000" y="819856"/>
            <a:chExt cx="1752600" cy="1783644"/>
          </a:xfrm>
        </p:grpSpPr>
        <p:cxnSp>
          <p:nvCxnSpPr>
            <p:cNvPr id="67" name="Straight Arrow Connector 66"/>
            <p:cNvCxnSpPr/>
            <p:nvPr/>
          </p:nvCxnSpPr>
          <p:spPr>
            <a:xfrm>
              <a:off x="8223096" y="1904206"/>
              <a:ext cx="1149504" cy="794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rot="5400000">
              <a:off x="7578251" y="1934223"/>
              <a:ext cx="698326" cy="61482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rot="5400000" flipH="1" flipV="1">
              <a:off x="7730254" y="1406448"/>
              <a:ext cx="991394" cy="729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1" name="Object 19"/>
            <p:cNvGraphicFramePr>
              <a:graphicFrameLocks noChangeAspect="1"/>
            </p:cNvGraphicFramePr>
            <p:nvPr/>
          </p:nvGraphicFramePr>
          <p:xfrm>
            <a:off x="8839200" y="1936044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1" name="Equation" r:id="rId29" imgW="152334" imgH="228501" progId="Equation.DSMT4">
                    <p:embed/>
                  </p:oleObj>
                </mc:Choice>
                <mc:Fallback>
                  <p:oleObj name="Equation" r:id="rId29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39200" y="1936044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2" name="Object 20"/>
            <p:cNvGraphicFramePr>
              <a:graphicFrameLocks noChangeAspect="1"/>
            </p:cNvGraphicFramePr>
            <p:nvPr/>
          </p:nvGraphicFramePr>
          <p:xfrm>
            <a:off x="7912100" y="2120900"/>
            <a:ext cx="3302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2" name="Equation" r:id="rId31" imgW="164957" imgH="241091" progId="Equation.DSMT4">
                    <p:embed/>
                  </p:oleObj>
                </mc:Choice>
                <mc:Fallback>
                  <p:oleObj name="Equation" r:id="rId31" imgW="164957" imgH="24109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12100" y="2120900"/>
                          <a:ext cx="330200" cy="482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" name="Object 21"/>
            <p:cNvGraphicFramePr>
              <a:graphicFrameLocks noChangeAspect="1"/>
            </p:cNvGraphicFramePr>
            <p:nvPr/>
          </p:nvGraphicFramePr>
          <p:xfrm>
            <a:off x="7841545" y="819856"/>
            <a:ext cx="304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3" name="Equation" r:id="rId33" imgW="152334" imgH="228501" progId="Equation.DSMT4">
                    <p:embed/>
                  </p:oleObj>
                </mc:Choice>
                <mc:Fallback>
                  <p:oleObj name="Equation" r:id="rId33" imgW="152334" imgH="228501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41545" y="819856"/>
                          <a:ext cx="304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74" name="Straight Arrow Connector 73"/>
          <p:cNvCxnSpPr/>
          <p:nvPr/>
        </p:nvCxnSpPr>
        <p:spPr>
          <a:xfrm flipV="1">
            <a:off x="1229298" y="2362200"/>
            <a:ext cx="2275902" cy="8786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157512" y="2562145"/>
            <a:ext cx="1242745" cy="94816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5400000" flipH="1" flipV="1">
            <a:off x="572691" y="1790303"/>
            <a:ext cx="1294606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Object 21"/>
          <p:cNvGraphicFramePr>
            <a:graphicFrameLocks noChangeAspect="1"/>
          </p:cNvGraphicFramePr>
          <p:nvPr/>
        </p:nvGraphicFramePr>
        <p:xfrm>
          <a:off x="2994753" y="240443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tion" r:id="rId35" imgW="152334" imgH="228501" progId="Equation.DSMT4">
                  <p:embed/>
                </p:oleObj>
              </mc:Choice>
              <mc:Fallback>
                <p:oleObj name="Equation" r:id="rId35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753" y="2404430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22"/>
          <p:cNvGraphicFramePr>
            <a:graphicFrameLocks noChangeAspect="1"/>
          </p:cNvGraphicFramePr>
          <p:nvPr/>
        </p:nvGraphicFramePr>
        <p:xfrm>
          <a:off x="533400" y="3124200"/>
          <a:ext cx="330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Equation" r:id="rId36" imgW="164957" imgH="241091" progId="Equation.DSMT4">
                  <p:embed/>
                </p:oleObj>
              </mc:Choice>
              <mc:Fallback>
                <p:oleObj name="Equation" r:id="rId36" imgW="164957" imgH="24109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3302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23"/>
          <p:cNvGraphicFramePr>
            <a:graphicFrameLocks noChangeAspect="1"/>
          </p:cNvGraphicFramePr>
          <p:nvPr/>
        </p:nvGraphicFramePr>
        <p:xfrm>
          <a:off x="990600" y="762000"/>
          <a:ext cx="304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Equation" r:id="rId37" imgW="152334" imgH="228501" progId="Equation.DSMT4">
                  <p:embed/>
                </p:oleObj>
              </mc:Choice>
              <mc:Fallback>
                <p:oleObj name="Equation" r:id="rId37" imgW="152334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762000"/>
                        <a:ext cx="3048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292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760" y="-11430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Transformation of Unit Vectors</a:t>
            </a:r>
            <a:endParaRPr lang="en-US" b="1" dirty="0"/>
          </a:p>
        </p:txBody>
      </p:sp>
      <p:graphicFrame>
        <p:nvGraphicFramePr>
          <p:cNvPr id="91144" name="Object 8"/>
          <p:cNvGraphicFramePr>
            <a:graphicFrameLocks noChangeAspect="1"/>
          </p:cNvGraphicFramePr>
          <p:nvPr/>
        </p:nvGraphicFramePr>
        <p:xfrm>
          <a:off x="1054964" y="1219200"/>
          <a:ext cx="7555636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2806700" imgH="736600" progId="Equation.DSMT4">
                  <p:embed/>
                </p:oleObj>
              </mc:Choice>
              <mc:Fallback>
                <p:oleObj name="Equation" r:id="rId3" imgW="2806700" imgH="73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4964" y="1219200"/>
                        <a:ext cx="7555636" cy="1981200"/>
                      </a:xfrm>
                      <a:prstGeom prst="rect">
                        <a:avLst/>
                      </a:prstGeom>
                      <a:solidFill>
                        <a:srgbClr val="808000">
                          <a:alpha val="52156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5" name="Object 9"/>
          <p:cNvGraphicFramePr>
            <a:graphicFrameLocks noChangeAspect="1"/>
          </p:cNvGraphicFramePr>
          <p:nvPr/>
        </p:nvGraphicFramePr>
        <p:xfrm>
          <a:off x="1066800" y="3886200"/>
          <a:ext cx="752170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5" imgW="2794000" imgH="736600" progId="Equation.DSMT4">
                  <p:embed/>
                </p:oleObj>
              </mc:Choice>
              <mc:Fallback>
                <p:oleObj name="Equation" r:id="rId5" imgW="2794000" imgH="73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86200"/>
                        <a:ext cx="7521705" cy="1981200"/>
                      </a:xfrm>
                      <a:prstGeom prst="rect">
                        <a:avLst/>
                      </a:prstGeom>
                      <a:solidFill>
                        <a:srgbClr val="0000FF">
                          <a:alpha val="25098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9E1E-5E8B-4222-BAFF-F74422E39F6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RKE_JJ_PH103_2019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0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267</Words>
  <Application>Microsoft Office PowerPoint</Application>
  <PresentationFormat>On-screen Show (4:3)</PresentationFormat>
  <Paragraphs>119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1. Co-ordinate Systems Continued… (Lecture 3)</vt:lpstr>
      <vt:lpstr>PowerPoint Presentation</vt:lpstr>
      <vt:lpstr>Spherical Polar Coordinate System</vt:lpstr>
      <vt:lpstr>Transformation of Coordinates</vt:lpstr>
      <vt:lpstr>Transformation of Unit Vectors</vt:lpstr>
      <vt:lpstr>Transformation of Unit Vector </vt:lpstr>
      <vt:lpstr>Transformation of Unit Vector </vt:lpstr>
      <vt:lpstr>Transformation of Unit Vector </vt:lpstr>
      <vt:lpstr>Transformation of Unit Vectors</vt:lpstr>
      <vt:lpstr>Derivatives of Unit Vectors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Infinitesimal area element</vt:lpstr>
      <vt:lpstr>Infinitesimal volume element</vt:lpstr>
      <vt:lpstr>Velocity and acceleration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Co-ordinate Systems Continued… (Lecture 3)</dc:title>
  <dc:creator>iitp</dc:creator>
  <cp:lastModifiedBy>iitp</cp:lastModifiedBy>
  <cp:revision>3</cp:revision>
  <dcterms:created xsi:type="dcterms:W3CDTF">2019-08-16T13:46:32Z</dcterms:created>
  <dcterms:modified xsi:type="dcterms:W3CDTF">2019-08-16T13:48:18Z</dcterms:modified>
  <cp:contentStatus/>
</cp:coreProperties>
</file>