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7" r:id="rId4"/>
    <p:sldId id="269" r:id="rId5"/>
    <p:sldId id="275" r:id="rId6"/>
    <p:sldId id="301" r:id="rId7"/>
    <p:sldId id="302" r:id="rId8"/>
    <p:sldId id="270" r:id="rId9"/>
    <p:sldId id="303" r:id="rId10"/>
    <p:sldId id="276" r:id="rId11"/>
    <p:sldId id="271" r:id="rId12"/>
    <p:sldId id="277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E188F5-BC0F-47CA-AE28-F92CD55F607B}">
          <p14:sldIdLst>
            <p14:sldId id="257"/>
            <p14:sldId id="269"/>
            <p14:sldId id="275"/>
            <p14:sldId id="301"/>
            <p14:sldId id="302"/>
            <p14:sldId id="270"/>
            <p14:sldId id="303"/>
            <p14:sldId id="276"/>
            <p14:sldId id="271"/>
            <p14:sldId id="277"/>
            <p14:sldId id="283"/>
          </p14:sldIdLst>
        </p14:section>
        <p14:section name="Untitled Section" id="{84C95F83-9A9B-4F04-8A37-493107AD098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40:45.83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5060 1463,'0'-24,"-25"24,1 0,-1 0,0 0,0 24,0-24,1 0,-1 25,0 0,0-25,0 25,0-25,1 25,-1-25,0 24,0 1,0 0,1 0,24 0,0 0,0-1,0 1,0 0,0 0,0 0,0-1,0 1,0 0,0 0,0 0,0-1,24 1,-24 0,25 0,0 0,0-1,0-24,-1 25,1-25,0 0,0 0,0 0,24 0,-24 0,25 0,-25 0,-1-25,26 25,-25 0,24-24,-24 24,0-25,0 25,0 0,-1-25,1 25,0-25</inkml:trace>
  <inkml:trace contextRef="#ctx0" brushRef="#br0" timeOffset="797.3547">5606 1712,'-25'0,"0"0,25 24,-25-24,1 0,-1 25,0-25,25 25,-25-25,25 25,-25-25,25 25,0-1,-24 1,24 0,0 0,0 0,0-1,24 1,1-25,0 0,0 0,-25-25,25 25,-25-24,24 24,-24-25,25 25,-25-25,0 0,0 0,0 1,0-1,0 50,0-1,0 1,0 0,0 0,25 0,-25-1,25-24,0 0,-1 0,1 0,0 0,-25-24,25 24,-25-25,25 25,-1-25,1 0,-25 0,25 1,-25-1,0 0,0 0,-25 25,25-25,-25 25,25 25,25 0,0-25,-25 25,25-25,0 25,0-25,-1 0,1 24,0 1,0 0,0 0,-25 0,0-1,0 1,0 0,-25-25,25 25,-25-25,0 0,25 25,-25-25,1 0,24-25</inkml:trace>
  <inkml:trace contextRef="#ctx0" brushRef="#br0" timeOffset="1180.0231">6226 1910,'-25'25,"25"0,0-50,25 25,-25-25,25 25,-25-25,25 25,-1-25,-24 1,25 24,-25-25,0 0,-25 25,1 0,-1 0,25 25,-25-25,0 25,0-1,1-24,24 25,0 0,-25-25,25 25,0 0,0-1,0 1,0 0,0 0,25-25,-25 25,24-25,-24 24,25-24,0 25,0-25,0 0,-1 25,1-25,0 0,0 0,0 0,-1-25,1 25</inkml:trace>
  <inkml:trace contextRef="#ctx0" brushRef="#br0" timeOffset="1411.7693">6672 1960,'25'0,"0"0,-25-25,25 25,0 0,-1 0,-24-25,25 25,0 0,0-25,0 25,0 0</inkml:trace>
  <inkml:trace contextRef="#ctx0" brushRef="#br0" timeOffset="1924.5056">7094 1736,'0'-24,"25"-1,-25 0,25 25,-25-25,25 0,-1 0,-24 1,25-1,0 0,0 0,-25 0,25 1,-25-1,0 50,0-1,0 1,24 0,-24 0,0 0,0-1,25 1,-25 0,0 0,25 25,-25-26,25 1,-25 0,25 0,-25 0,24-1,-24 1,25 0,-25 0,25-25,-25 25,0-1,0 1,0 0,0 0,-25-25,25 25,-25-1,1-24,-1 0,0 25,0-25,25 25,-25-25,1 0,-1 0,25 25,-25-25,50 0,0 0,-1 0,1 0,0-25,0 25,0 0,24 0,-24 0,25-25,-26 25,26 0,-25-25,0 25,24 0,-24-24,0 24,0 0</inkml:trace>
  <inkml:trace contextRef="#ctx0" brushRef="#br0" timeOffset="2723.7167">8979 1290,'-25'0,"25"-25,0 50,0 0,0-1,25 1,-25 0,0 0,0 0,25 24,-25 1,0-1,0 1,0 0,0-1,0 1,0 0,25 24,-25-24,0-26,0 26,25 0,-25-26,0 1,25 0,-25 0</inkml:trace>
  <inkml:trace contextRef="#ctx0" brushRef="#br0" timeOffset="3146.9634">9004 1811,'25'0,"0"0,0-25,-1 25,1-25,0 25,0-25,0 1,-1-1,1 25,-25-25,25 0,-25 0,0 0,0 1,0-1,0 0,0 0,0 0,0 1,0-1,-25 0,25 0,0 0,-25 25,25-24,0-1,0 50,0-1,25-24,-25 25,0 0,25 0,-25 0,25-1,-25 1,25 25,-25-25,0 24,0 1,0-25,0 24,24 1,-24-25,0 24,0-24,25 25,-25-25,0-1,25 1,-25 0,25 0,0 0</inkml:trace>
  <inkml:trace contextRef="#ctx0" brushRef="#br0" timeOffset="3807.9631">9649 1910,'25'0,"0"-25,-1 0,1 25,-25-24,25-1,0 0,0 0,-25 0,0 1,-25 24,0 0,0 0,0 0,25 24,-24-24,24 25,-25-25,25 25,-25 0,25 0,0-1,-25-24,25 25,0 0,0 0,0 0,0-1,25 1,-25 0,25-25,-25 25,25-25,-25 25,24-25,1 0,0 0,0 0,0 0,-1 0,1 0,0 0,0-25,0 25,-1-25,1 0,0 25,0-25,-25 1,25-1,-25-25,25 25,-25 1,0-26,0 25,0-24,0-1,0 0,0 1,0-1,0 0,0 26,0-26,-25 0,25 26,0-1,-25 0,25 0,-25 25,25-25,-25 25,25 25,0 0,0 0,0 0,0-1,0 26,0-25,0 0,0 24,0 1,0-25,25 24,-25 1,0 0,0-26,25 26,-25 0,25-26,-25 26,25-25,-25 0,24-1,-24 1,25 0,0 0,0 0,0-25,-1 0,1 0,25 0,-25-25</inkml:trace>
  <inkml:trace contextRef="#ctx0" brushRef="#br0" timeOffset="4619.9489">10418 1736,'0'0,"25"0,0 0,-25 25,24-25,-24 25,0 0,25 0,-25-1,25-24,-25 25,0 25,25-25,-25-1,0 1,0 0,0 0,25 0,-25-1,0 1,0 0,0-50,0 0,0 1,0-1,0 0,0 0,0 0,0 1,0-1,0 0,0 0,0 0,24 25,-24-24,25 48,0 1,-25 0,25-25,-25 25,25-25,-25 25,0-1,0 1,0-50,0 1,0-1,0 0,0 0,0 0,0 1,24-1,-24 0,25 25,-25-25,25 25,0 25,0 0,-25 0,24-25,-24 24,25 1,-25 0,25 0,-25 0,25-25,-25 24,25 1,-25 0,24-25,-24 25,25-25,0 0,-25 25,25-25,0 0</inkml:trace>
  <inkml:trace contextRef="#ctx0" brushRef="#br0" timeOffset="5156.3597">11237 1860,'-25'0,"0"0,0 0,25 25,-25-25,25 25,-25 0,25 0,0-1,0 1,0 0,25-25,-25 25,25-25,0 0,0 0,0-25,-1 25,-24-25,25 25,0-25,-25 1,-25 24,0 0,1 0,-1 0,50 0,-25-25,24 25,-24-25,25 0,0 0,-25 1,25-1,-25 0,25 0,-25 0,0 1,0-26,0 25,0 0,0-24,0 24,0-25,0 25,0 1,-25-1,25-25,-25 25,25 1,0-1,-25 25,25 25,0-1,0 1,0 0,-25 0,25 0,0 24,0-24,0 0,0 24,25 1,0-25,-25 25,25-26,0 26,-25-25,24 0,1-1,0 1,-25 0,25 0,0 0,-1-1,1 1,-25 0,25-25,0 25,0-25,-1 0,1 0</inkml:trace>
  <inkml:trace contextRef="#ctx0" brushRef="#br0" timeOffset="5443.5689">11782 1339,'0'0,"-25"0,25-24,0-1,0 0,0 50,-24-25,24 25,0-1,0 26,0-25,0 0,0-1,0 26,0-25,0 24,0-24,0 25,24-25,-24 24,25-24,0 25,-25-25,25-1,-25 1,25 0,-1-25,1 25,-25 0,25-25,0 0,0 24,-1-24,1 0,0 0,0-24</inkml:trace>
  <inkml:trace contextRef="#ctx0" brushRef="#br0" timeOffset="5615.9814">11708 1761,'0'0,"-25"0,0 0,0 0,25-25,25 25,0 0,0-24,0 24,-1-25,26 25,-25 0</inkml:trace>
  <inkml:trace contextRef="#ctx0" brushRef="#br0" timeOffset="5960.1715">12030 1637,'-25'0,"25"25,-24-25,48-25,1 25,0 0,-25-25,25 25,0 0,-1-25,1 25,0 0,0-24,0 24,0 0,-1 0,1 0,0 0,0 0,-25 24,0 1,0 0,-25 0,0 0,0 0,25-1,-24 26,-1-25,0 0,0-1,0 1,0 0,25 0,-24 0,24-1,0 1,24 0,1-25,0 0,25 0,-25-25,-1 25,26 0,-25-25,24 25,1-24,-25 24,24 0</inkml:trace>
  <inkml:trace contextRef="#ctx0" brushRef="#br0" timeOffset="7493.9182">13643 1563,'-25'0,"0"0,0 0,25 24,-25-24,1 0,-1 0,25 25,-25-25,0 25,0-25,25 25,0 0,-24-25,24 25,0-1,-25 1,25 0,0 0,0 0,0-1,0 1,0 0,0 0,0 0,0-1,25-24,-25 25,24 0,1-25,0 25,0-25,0 0,-1 0,26 0,-25 0,24-25,-24 25,25-25,-1 0,1 1,-25-1,24 0,-24 0,0 0,0 1,0-1,-25 0,24 25,-24-25,-24 0,-1 25,0 25,0-25,0 0,1 25,24 0,-25 0,0-25,25 24,-25 1,25 0,0 0,0 0,0-1,0 1,25-25,-25 25,25-25,0 0,-1 0,1 0,-25-25,25 25,0 0,-25-25,25 25,-25-24,0-1,0 0,0 0,-25 25,25-25,0 1,0-1,25 25,-25-25,24 25,-24-25,25 25,0 0,-25-25,25 25,0 0,-25-24,24 24,-24 24,25-24,-25 25,0 0,25 0,-25 0,25-1,-25 1,25 0,-1-25,-24 25,25-25,0 0,0 25,0-25,0 0,-1 0,1-25,0 25,0 0,0-25,-1 0,-24 0,0 1,0-1,0 0,0 0,0 0,0 1,0-1,0 0,0 0,0 0,-24 0,24 1,0-1,0 0,-25 0,25 0,0 1,-25 24,25-25,0 0,0 50,-25-25,25 25,0-1,0 1,0 0,0 0,0 0,0-1,0 26,0-25,0 0,0 0,0 24,0-24,25 0,-25 0,0-1,25 1,0 0,-25 0,24 0,1-1,0 1,0-25,0 25,-1-25,1 0,0 0,0 0,0-25,-1 25,-24-25,25 25,0-24,0 24,-25-25,0 0</inkml:trace>
  <inkml:trace contextRef="#ctx0" brushRef="#br0" timeOffset="7666.1034">14114 1463,'0'0,"-25"0,0 0</inkml:trace>
  <inkml:trace contextRef="#ctx0" brushRef="#br0" timeOffset="12543.8594">6052 5457,'0'25,"0"0,0-1,0 1,0 0,0 0,0 0,0-1,25-24,-25 25,0 0,0 0,0 0,0-1,0 1,0 0,0 0,0 0,25 0,-25-1,0 1,0 0,0 0,0 0,0-1,0 1,0 0,0 0,0 0,0-1,0 1,0 0,0 0,0 0,0-1,0 1,0 0,0 0,0 0,0-1,0 1,0 0,0 0,0 0,0-1,0 1,0 0,0 0,0 0,0-1,0 1,0 0,0 0,0 0,0-1,0 1,0 0,0 0,0 0,0 0,0-1,0 1,0 0,0 0,0 0,0 24,0-24,0 0,0 0,0-1,0 1,0 0,0 0,0 0,0-1,0 26,0-25,0 0,0-1,0 1,0 0,0 0,25 0,-25-1,0 1,0 0,0 25,0-26,25 1,-25 25,0-25,0 24,0-24,0 0,0 24,0-24,0 25,0-25,0 24,0-24,24 0,-24 0,0 24,0-24,0 0,0 25,25-26,-25 1,0 0,0 25,0-26,0 1,0 25,25-25,-25 24,0-24,0 25,0-26,0 26,0-25,0 24,25-24,-25 25,0-25,0 24,0-24,0 25,0-25,0 24,0-24,0 25,0-26,0 26,0 0,0-1,0 1,0-25,0 24,0 1,0-1,0 1,0 0,0-1,0 1,0-1,0 1,0-25,0 24,0 1,0 0,0-1,0 26,0-26,0 1,0 0,0-1,0 1,0-1,0 1,0 0,0-1,0-24,0 25,0-1,0 1,0-1,0 1,0 0,0-1,0 1,0-1,0 1,0 0,0-25,0 24,0 1,0-1,0 1,0 0,0-1,0-24,0 25,0-1,0 1,0-1,0 1,0 0,0-1,0 1,25-1,-25 1,0-25,0 24,24-24,-24 25,0-25,0 24,25-24,-25 0,0 0,0 24,25-24,-25 0,0 0,0 0,0-1,25-24</inkml:trace>
  <inkml:trace contextRef="#ctx0" brushRef="#br0" timeOffset="14632.9939">6176 5383,'0'0,"25"0,-25-25,25 25,0 0,0 0,-1 0,1 0,0 0,0-25,0 25,-1 0,1 0,0 0,0 0,0 0,-1 0,1-25,0 25,0 0,0 0,-1 0,1 0,0-25,0 25,0 0,24 0,-24 0,0-24,0 24,24 0,-24 0,0 0,0 0,24-25,-24 25,0 0,0 0,24 0,-24 0,0 0,0 0,24 0,-24 0,0 0,25 0,-26 0,26 0,-25 0,24 0,1 0,0 0,-26 0,26 0,0 0,-1 0,-24 0,25-25,-1 25,-24 0,25 0,-1 0,1 0,-25 0,24 0,1 0,0 0,-1 0,1 0,-1 0,1 0,0-25,-1 25,1 0,-25 0,24 0,1 0,-1-25,1 25,0 0,-1 0,1 0,0 0,-1 0,1 0,-25 0,24 0,1 0,-1 0,1 0,0 0,-1 0,1-24,-1 24,1 0,24 0,-24 0,0-25,-1 25,1 0,-1 0,1 0,0-25,-1 25,1 0,0 0,-1 0,1 0,-1-25,1 25,0 0,-1 0,1 0,-1 0,1 0,0-25,24 25,-24 0,-1 0,1 0,-1 0,1 0,24 0,-24 0,0 0,-1-24,26 24,-26 0,26 0,-26 0,1 0,24-25,-24 25,24 0,-24 0,0 0,24 0,-24 0,-1-25,26 25,-26 0,1 0,24 0,-24 0,24 0,-24-25,24 25,-24 0,24 0,1 0,-26 0,26 0,-1-25,-24 25,24 0,-24 0,24 0,1 0,-26 0,26-24,-26 24,26 0,-26 0,26 0,-26 0,1 0,24 0,-24 0,24 0,-24 0,24-25,-24 25,24 0,-24 0,24 0,-24 0,0 0,-1 0,26-25,-26 25,1 0,0 0,-1 0,1 0,-1 0,1 0,0 0,-1 25,1-25,-1 0,1 0,0 0,-1 0,1 0,-1 0,1 0,0 0,-1 0,1 0,0 0,-1 0,1 0,-1 0,1 0,-25 0,24 0,1 0,0 0,-1 25,1-25,-1 0,-24 0,25 0,-1 0,1 0,-25 0,24 0,1 0,-25 0,25 0,-26 0,26 0,0 0,-26 0,26 0,0 0,-1 0,-24 0,25 0,-1 0,-24 0,25 24,-26-24,1 0,25 0,-25 0,-1 0,1-24,0 24,0 0,0 0,-1 0,1 0,0 0,-25-25</inkml:trace>
  <inkml:trace contextRef="#ctx0" brushRef="#br0" timeOffset="15613.4866">17214 4787,'0'25,"0"0,0 0,0 0,0-1,0 1,0 0,0 0,0 0,0-1,0 1,0 0,0 0,25 0,-25-1,0 1,0 0,0 0,0 0,0-1,0 1,25 0,-25 0,0 0,0 24,0-24,0 0,0 0,0 24,0-24,0 0,0 24,0-24,0 0,0 25,0-26,0 1,0 25,0-25,0 0,0 24,25-24,-25 0,0 24,0-24,25 25,-25-25,0 24,0 1,24-25,-24 24,0 1,0-25,25 24,-25 1,0-1,0-24,25 25,-25-25,0 24,0-24,0 25,0-26,25 26,-25 0,0-25,25 24,-25-24,0 25,24-26,-24 26,25 0,-25-26,25 26,-25-25,25 24,-25-24,0 25,25-25,-25 24,25-24,-25 25,0-1,24-24,-24 25,0-1,25-24,-25 25,0-1,25 1,-25-1,0 1,25 0,-25-25,0 24,25 1,-25-1,0 1,0 0,24-1,-24 1,0-1,0 1,0 0,0-1,25 1,-25-1,0 26,0-26,25 1,-25 0,0-1,0 26,0-26,25 1,-25 0,0 24,0-24,25-1,-25 26,0-26,0 26,24-26,-24 26,0-26,25 1,-25 24,0-24,0-1,0 26,25-25,-25 24,0-24,0 24,25 0,-25-24,0 24,0-24,0 24,0-24,25 24,-25-24,0 24,0-24,0 24,0 1,0-26,0 26,0-25,0-1,0 26,0-26,0 1,0 24,-25-24,25-1,0 1,0 24,0-24,0 0,-25 24,25-24,0-1,0 26,-25-26,25 1,0 0,0-1,0 1,0-25,-25 24,25-24,0 0,0 24,0-24,0 0,0 0,0 0,0-1</inkml:trace>
  <inkml:trace contextRef="#ctx0" brushRef="#br0" timeOffset="17487.8014">6524 12923,'24'0,"1"0,0 0,0 0,0-25,-1 25,1 0,0 0,25-24,-26 24,1 0,25-25,-25 25,24 0,-24-25,25 25,-25 0,24-25,1 25,-25-25,24 25,-24 0,25-24,-1 24,-24 0,25 0,-1 0,-24-25,25 25,-1 0,-24 0,25 0,-1 0,1 0,-25-25,24 25,1 0,-1 0,1-25,0 25,-1 0,1 0,0-25,-1 25,1 0,-1 0,1 0,0-24,-1 24,1 0,-1 0,1-25,0 25,-1 0,1 0,-1 0,1-25,0 25,-1 0,1 0,0 0,-1 0,1-25,-1 25,1 0,0 0,-1 0,1 0,-1 0,1 0,0 0,-1 0,1 0,-1 0,1 0,0 0,-1 0,26 0,-26 0,1 0,0 0,-1 0,1 0,-1 0,1 0,0 0,-1 0,1 0,-1 0,26 0,-26 0,1 0,0 25,24-25,-24 0,-1 0,26 0,-26 0,1 0,-1 25,26-25,-25 0,-1 0,26 0,-26 0,1 25,24-25,-24 0,-1 0,26 0,-26 24,1-24,0 0,24 0,-24 25,-1-25,1 0,24 25,-24-25,24 0,-24 0,24 0,-24 25,24-25,1 0,-26 0,26 0,-1 0,1 0,-26 0,26 0,-1 25,0-25,-24 0,25 0,-1 0,-24 24,24-24,0 0,-24 25,24-25,-24 0,0 0,24 25,-24-25,24 0,-24 0,24 25,-24-25,24 0,-24 0,24 25,-24-25,24 0,-24 0,24 24,1-24,-1 0,-24 0,24 0,0 25,-24-25,24 0,1 0,-1 25,1-25,-26 0,26 0,-1 0,1 0,-1 25,-24-25,24 0,0 0,-24 0,24 0,-24 0,24 0,-24 0,24 0,-24 0,24 0,-24 0,0 0,24 0,-24 0,-1 0,26-25,-26 25,1 0,0 0,-1 0,1 0,-1 0,1-25,0 25,-1 0,-24 0,25 0,-1 0,1-25,-1 25,-24 0,25 0,-1 0,-24 0,25-24,-25 24,24 0,-24 0,0 0,25-25,-26 25,1 0,0-25,0 25,0 0,-25-25,24 25,-24-25</inkml:trace>
  <inkml:trace contextRef="#ctx0" brushRef="#br0" timeOffset="20745.9972">8384 8334,'0'-24,"-25"24,0 0,1 0,-1 0,0 0,0 24,0-24,1 25,-1-25,0 25,0-25,0 0,25 25,-24-25,24 25,-25-25,0 24,25 1,-25-25,25 25,-25 0,25 0,0-1,-25 1,25 0,0 0,0 0,0 24,0-24,0 0,0 24,0-24,0 0,0 25,0-26,0 1,0 0,0 25,25-50,-25 25,25-1,-25 1,25-25,0 25,0-25,-1 25,1-25,25 0,-25 0,24 0,-24-25,25 25,-1 0,-24-25,25 25,-26-25,1 25,25-24,-25-1,-1 25,1-25,0 0,0 0,0 0,-1 1,-24-1,25 0,-25-25,25 26,-25-1,0-25,0 25,0-24,0 24,0-25,-25 26,25-26,-25 25,1 0,24 1,-25-1,0 0,0 0,0 0,1 25,-1-24,0 24,-25 0,26 0,-26 0,25 0,0 0,-24 0,24 0</inkml:trace>
  <inkml:trace contextRef="#ctx0" brushRef="#br0" timeOffset="23083.206">8954 9773,'-24'-25,"24"0,-25 25</inkml:trace>
  <inkml:trace contextRef="#ctx0" brushRef="#br0" timeOffset="23522.227">8880 9699,'0'0,"0"-25,0 0,0 0,0 0,-25 25,25-24,-25 24,25 24,-24-24,24 25,0 0,-25 0,25 0,0-1,0 1,0 0,0 0,0 0,0-1,0 1,0 0,0 0,0 0,25-25,-25 24,24 1,1 0,0 0,0-25,0 0,-1 25,1-25,0 0,0-25,0 25,0-25,-1 25,1-25,0 0,0 1,0 24,-1-25,1-25,0 25,0 1,0-1,-25 0,0-25,0 26,0-1,0-25,0 25,0 1,-25-26,25 25,-25 0,0-24,0 24,-24 0,24 25,-25-25,26 1,-26 24,0 0,1 0,24 0</inkml:trace>
  <inkml:trace contextRef="#ctx0" brushRef="#br0" timeOffset="24113.729">9897 8434,'0'0,"0"-25,-25 25,0 0,1 0,-1 0,0 25,0-1,0 1,25 0,-24 0,24 0,-25-1,25 26,-25 0,25-26,0 26,-25 0,25-1,0 1,0-1,0 1,0 0,0-1,0-24,25 25,-25-25,25-1,0 1,-1 0,1-25,25 0,-25 0,-1 0,26-25,0 0,-26 1,26-1,0 0,-25-25,24 26,-24-26,25 0,-26 25,1-24,-25-1,25 1,-25-1,0 0,0 1,-25-1,0 1,1-1,-1 0,0 26,-25-1,26-25,-26 50,25-25,-25 1,26 24,-1 0</inkml:trace>
  <inkml:trace contextRef="#ctx0" brushRef="#br0" timeOffset="24610.5183">11187 9054,'-25'0,"25"-25,-25 25,0 0,1 0,-1 25,0 0,0-1,0 26,1-25,-1 0,25-1,-25 26,25 0,-25-1,25-24,0 25,0-1,0-24,0 25,25-26,0 1,-25 0,25 0,-1-25,1 0,25 0,-25 0,-1-25,1 25,25-25,-25 0,24 1,-24-26,0 25,0 0,0 1,-1-26,-24 25,0 0,0-24,0 24,-24-25,24 26,-50-1,25 0,0-25,-24 26,-1-1,0 0,1 0,-1 0</inkml:trace>
  <inkml:trace contextRef="#ctx0" brushRef="#br0" timeOffset="25037.7177">11063 7541,'0'0,"0"-25,-25 0,0 0,25 0,-25 25,1-24,-1 24,0 0,0 0,0 0,1 0,-1 24,0 1,0 0,0 0,1 0,-1-1,0 26,25 0,-25-1,25-24,0 25,0-1,25 1,-25-1,25 1,0-25,24 0,-24 24,0-24,24 0,1-25,-25 25,24-25,1 0,0-25,-1 0,1 0,0 1,-26-1,26-25,0 0,-26 26,26-26,-50 0,25 1,0-1,-25 1,0-1,-25 0,0 26,0-26,0 0,-24 26,24-1,-25-25,1 25,24 25,-25-24,1 24,24-25,0 25</inkml:trace>
  <inkml:trace contextRef="#ctx0" brushRef="#br0" timeOffset="25422.3697">12303 7590,'-25'0,"1"0,-1 0,0 0,0 0,25 25,-25 0,25 0,-25-1,25 26,-24-25,24 24,0 1,0-25,0 24,0 1,24-25,1 25,0-26,0 1,25-25,-26 25,26-25,-25 0,24-25,1 25,0-25,-26 1,26-1,-25-25,24 25,-24-24,0 24,-25-25,25 1,-25 24,0-25,-25 25,0-24,0-1,-24 25,24 1,-25-26,-24 25,24 0,1 1,-1-1,1 25,-1 0</inkml:trace>
  <inkml:trace contextRef="#ctx0" brushRef="#br0" timeOffset="25957.6493">12328 9029,'-25'-25,"25"0,-25 25,25-25,-24 25,24 25,-25-25,25 25,-25 0,0 0,0 0,0-1,1 26,-1 0,25-1,-25 1,0-1,25 1,0 0,0-1,0 1,25-1,0-24,0 25,-1-25,26-25,-25 24,0-24,24 0,1 0,-25-24,24-1,1 25,0-50,-26 25,26 1,-25-26,24 0,-24 26,0-26,-25 0,25 1,-25-1,0 1,-25-1,0 25,0-24,1-1,-26 25,0-25,1 26,-1-1,1 0,-1 0,0 25,26 0,-1 0</inkml:trace>
  <inkml:trace contextRef="#ctx0" brushRef="#br0" timeOffset="26481.7033">13444 8682,'0'-25,"-25"25,25 25,0-1,-24 1,24 0,-25 25,0-1,25 1,-25-1,0 1,25 0,0-1,-24 1,24 24,0-24,0 0,24-1,-24-24,25 25,-25-26,25 1,0 0,0 0,-1-25,1 0,0-25,0 25,0-25,-1 0,1-24,0 24,0-25,0 26,-25-26,24 0,-24 26,0-26,0 0,0 1,0-1,0 25,-24-24,-1-1</inkml:trace>
  <inkml:trace contextRef="#ctx0" brushRef="#br0" timeOffset="26853.579">14015 7665,'0'0,"-25"-25,0 25,0 0,0 0,25 25,-24-25,-1 24,25 1,-25 0,0 0,25 24,-25-24,25 25,0-1,0 1,0 0,0-25,25 24,0-24,0 0,0 0,24-1,-24 1,25-25,-1 0,-24 0,25-25,-1 1,1 24,-25-25,-1 0,1 0,0-24,0 24,0 0,-25-25,0 25,0-24,-25 24,0-25,0 1,0 24,1-25,-26 26,0-26,1 25,-1 0,1 1,-1-1,0 0,26 25,-1-25</inkml:trace>
  <inkml:trace contextRef="#ctx0" brushRef="#br0" timeOffset="27235.6917">15081 7640,'0'0,"-25"0,25-25,-24 25,-1 0,0 25,0 0,0-1,1 26,-1-25,0 24,0 1,0 0,25-1,0 1,0-25,0 24,25-24,0 0,25-25,-26 0,26 0,-25 0,24 0,1-25,-25 0,24 25,-24-49,0 24,0 0,0 0,-1-24,-24 24,0-25,0 25,0-24,-24 24,-1 0,0-24,0 24,0 0,1 0,-26 0,25 1,0-1,1 25,-1 0</inkml:trace>
  <inkml:trace contextRef="#ctx0" brushRef="#br0" timeOffset="27645.5834">14660 8830,'0'0,"-25"0,0-24,0 24,25 24,-25-24,25 25,-24-25,-1 25,25 0,-25 0,0-1,0 1,25 0,-24 0,24 0,-25 0,25-1,0 1,0 25,0-25,0-1,0 1,25 0,-1-25,1 25,0-25,0 0,0 0,-1 0,1-25,0 25,25-25,-26 0,1 1,0-1,-25 0,25-25,0 26,-25-1,0-25,0 25,0 0,0-24,-25 24,0-25,0 26,0-26,-24 25,24 0,-25 1,26-1,-26 0,25 25,0 0</inkml:trace>
  <inkml:trace contextRef="#ctx0" brushRef="#br0" timeOffset="28025.7184">15304 9054,'0'-25,"-24"25,-1 25,0 0,25-1,-25 1,0 0,1 0,24 0,-25 24,0-24,0 25,25-26,-25 1,25 25,0-25,25-25,0 24,0-24,0 0,-1 0,1 0,0-24,25 24,-26-25,1 0,0 0,0 0,0 1,0-1,-1 0,-24 0,0 0,0 1,0-26,0 25,-24 0,24 1,-25-1,-25 0,25 0,0 25,-24-25,-1 25,1 0,-1 0</inkml:trace>
  <inkml:trace contextRef="#ctx0" brushRef="#br0" timeOffset="28457.6816">12700 10269,'0'-25,"0"1,-25 24,25 24,-25-24,1 25,24 0,-25 0,0 0,0-1,25 26,-25-25,25 24,-24-24,24 0,0 25,0-26,24 1,1 0,0 0,0 0,0-1,-1-24,26 25,-25-25,0 0,24 0,-24 0,0-25,0 25,24-24,-24 24,-25-25,25 0,0 0,-25 0,0 1,0-1,0-25,-25 25,0-24,0 24,0-25,1 1,-26 24,0-25,1 1</inkml:trace>
  <inkml:trace contextRef="#ctx0" brushRef="#br0" timeOffset="28917.6732">12055 8384,'-25'0,"0"0,1 0,24 25,-25-25,0 25,0-25,0 24,25 1,-24 0,-1 0,0 0,0-1,25 1,0 0,0 0,0 0,25-25,0 0,0 0,-1-25,26 25,-25-25,24 0,-24 0,25 1,-25-1,24 0,-24 0,0 0,0 1,-25-1,25 0,-25 0,0 0,-25 1,0-1,0 0,-25 25,26 0</inkml:trace>
  <inkml:trace contextRef="#ctx0" brushRef="#br0" timeOffset="29321.6899">10815 10319,'0'-25,"0"0,0 0,-25 25,25 25,-25 0,25 0,0 0,0-1,0 1,0 0,0 25,0-26,0 1,0 0,25 0,0 0,0-25,-1 0,1 0,25 0,-25 0,24 0,-24-25,25 25,-26-25,26 0,-25 0,0 1,0-1,-1-25,1 25,-25 1,0-1,0 0,0-25,0 26,-25-1,1 0,-26 0,25 0,-25 1,26-1,-26 25,25 0,-24 0,24 0</inkml:trace>
  <inkml:trace contextRef="#ctx0" brushRef="#br0" timeOffset="29657.6973">11633 10021,'0'25,"0"0,0 0,-24-1,24 1,0 0,-25 0,25 0,0-1,0 26,0-25,25-25,-1 25,-24-1,25-24,25 25,-25-25,24 0,1-25,-1 25,1-24,0 24,-26-25,26 0,0 0,-26 25,1-25,0 1,0-1,-25 0,0 0,0 0,-25 1,0-1,0 25,1-25,-26 0,0 25,1-25,-1 25,1 0,-1 0,0 0</inkml:trace>
  <inkml:trace contextRef="#ctx0" brushRef="#br0" timeOffset="36161.926">6325 5358,'0'0,"-25"0,1 0,24 25,-25-25,0 24,0-24,25 25,-25-25,25 25,-24-25,-1 25,50-25,-25-25</inkml:trace>
  <inkml:trace contextRef="#ctx0" brushRef="#br0" timeOffset="37097.3421">9128 4217,'0'0</inkml:trace>
  <inkml:trace contextRef="#ctx0" brushRef="#br0" timeOffset="37673.6071">9327 4167,'0'-25,"0"1,0 48,0 1,0 0,0 0,0 0,0-1,0 1,0 0,0 0,0 0,0 24,0-24,24 0,-24 24,0-24,25 0,-25 25,0-26,0 1,25 25,-25-25,25-1,-25 1,25 0,-1 0,1 0,0-25,0 0,0 0,-1-25,1 25,25-25,-25 0,-1 0,1-24,0 24,0-25,0 1,-1 24,1-25,-25 1,25-1,0 1,-25-1,0 25,0-24,0-1,0 0,0 1,0 24,0-25,-25 26,25-1,0 0,-25 0</inkml:trace>
  <inkml:trace contextRef="#ctx0" brushRef="#br0" timeOffset="38034.6308">10220 3969,'-25'0,"25"25,0-1,0 1,0 0,0 0,0 0,0-1,0 1,0 0,0 25,0-26,0 26,25-25,-25 24,0-24,0 25,0-1,0-24,0 25,0-25,0 24,0-24,0 25,24-26,-24 1,0 0,0 0,25 0,-25 0</inkml:trace>
  <inkml:trace contextRef="#ctx0" brushRef="#br0" timeOffset="38474.4584">10244 4415,'0'0,"-24"0,48 0,1 0,0 0,-25-25,25 25,0 0,-25-24,24 24,1-25,0 25,0-25,-25 0,25 25,-1-25,-24 1,25-1,-25 0,0 0,0 0,0 1,0-1,0 0,0 0,0 0,0 1,0-1,-25 0,25 0,-24 0,24 50,0 0,0 0,0 0,0-1,24 1,-24 0,0 0,25 24,-25-24,25 25,-25-25,25 24,-25-24,25 25,-25-26,24 26,-24-25,0 0,25 24,-25-24,25 25,-25-26,25 1,-25 0,0 0,25 0,-25-1,24-24,-24 25,25-50</inkml:trace>
  <inkml:trace contextRef="#ctx0" brushRef="#br0" timeOffset="38845.5899">10889 4043,'0'-25,"0"1,25-1,0 25,0 25,-25-1,0 1,24 0,-24 0,25 24,-25 1,25 0,-25-1,25 1,0-1,-25 1,24 0,-24-1,25 1,0-1,0 1,-25-25,25 0,0-1,-1-24,1 0,-25-24,25 24,-25-50,0 25,25 0,-25-24,0-1,0 1,25-1,-25 0,0 1,0-1,0 1,24-26,-24 26,0-1,0 0,0-24,25 24,-25 1,0 24,0-25,0 1,0 24,0 0</inkml:trace>
  <inkml:trace contextRef="#ctx0" brushRef="#br0" timeOffset="43555.5075">6598 4936,'0'-25,"-25"25,25-24,0-1,-25 25,25-25,0 0,-24 25,24-25,0 0,-25 25,25-24,-25-1,0 0,25 0,-25 25,25-25,-24 25,24-24,-25 24,0-25,0 0,0 25,25-25,-24 25,-1-25,0 1,0 24,25-25,-25 25,1-25,-1 25,25-25,-25 25,0 0,0 0,1-25,-1 25,0 0,0 25,0-25,1 0,-1 25,0-25,0 0,25 25,-25-25,0 0,1 25,-1-25,25 24,-25-24,0 25,0-25,1 25,-1 0,0-25,25 25,-25-25,0 24,1 1,-1 0,0 0,0 0,0-1,25 1,-24-25,24 25,-25 0,25 0,-25-25,25 25,-25-1,0 1,25 0,-24-25,24 25,-25 0,0-1,25 1,-25-25,25 25,-25 0,25 0,-24-1,24 1,-25 0,25 0,0 0,-25-1,25 1,-25 0,25 0,0 0,-25-1,25 1,0 0,0 0,-24 0,24-1,0 1,-25 0,25 0,0 0,0-1,-25 1,25 0,0 0,0 0,0-1,-25-24,25 25,0 0,0 0,0 0,0 0,0-1,0 1,0 0,-25 0,25 0,0-1,0 1,0 0,0 0,0 24,0-24,0 0,0 0,0 0,0-1,0 1,0 0,0 0,0 0,0-1,0 26,0-25,0 0,0-1,0 1,0 0,0 0,0 0,0-1,0 1,0 0,0 0,0 0,0-1,0 1,0 0,0 0,0 0,0 0,0-1,0 1,0 25,0-25,0-1,0 1,0 0,0 0,0 0,0-1,0 1,0 0,0 0,0 0,0 24,0-24,0 0,0 0,0-1,0 1,0 0,0 0,0 0,0-1,0 1,0 0,0 0,0 0,0 24,0-24,0 0,-24 24,24-24,0 0,0 25,0-26,0 1,0 25,0-25,0 24,0-24,0 0,0 25,0-26,0 26,-25-25,25 24,0-24,0 0,0 25,0-26,0 26,0-25,0 24,0 1,0-25,0 24,0 1,0-25,0 24,0 1,-25-25,25 24,0 1,0-25,0 25,0-26,0 26,0-25,0 24,0 1,0-25,0 24,0 1,0-25,0 24,0 1,0-25,0 24,0-24,0 25,0-25,0 24,0-24,0 25,25-26,-25 26,0-25,0 0,0 24,0-24,0 25,0-25,0 24,0-24,0 25,0-26,25 26,-25-25,0 24,0-24,0 25,0-25,24 24,-24-24,0 25,0-26,0 26,25-25,-25 0,0 24,0-24,25 25,-25-26,0 26,0-25,25 24,-25-24,0 25,25-25,-25 24,24-24,-24 25,0-25,25 24,-25-24,0 25,25-26,-25 26,25-25,-25 0,25 24,-25-24,24 25,-24-26,0 26,25-25,-25 24,25-24,-25 25,25-1,-25-24,25 25,-25-25,24 24,-24-24,25 0,-25 24,25-24,-25 0,25 25,-25-25,25-1,-25 1,24 25,-24-25,25 24,0-24,-25 0,25 24,-25-24,25 25,-25-1,24-24,1 25,-25-25,25-1,-25 26,25-25,0 0,-25 24,24-24,1 0,-25 0,25-1,-25 1,25 25,0-25,-25-1,24 1,-24 0,25-25,-25 25,25 0,0 0,-25-1,25 1,0 0,-25 0,24 0,1-1,0 1,0 0,-25 0,25-25,-1 25,1-1,0 1,0-25,0 25,-25 0,24-25,1 0,0 25,0-1,0-24,-1 25,1-25,0 0,0 25,0-25,-1 25,1-25,0 0,0 0,0 0,-1 0,1 0,0 0,0 0,0 0,-1 0,1 0,0 0,0 0,0-25,24 25,-24 0,0 0,0 0,0 0,-1-25,1 25,0 0,0 0,0-25,-1 25,1 0,0-24,0 24,0-25,-1 25,-24-25,25 25,0-25,0 0,0 1,-25-1,24 0,-24 0,25 0,-25 1,25 24,-25-25,0 0,25 0,-25 0,0 1,0-1,0 0,0 0,0 0</inkml:trace>
  <inkml:trace contextRef="#ctx0" brushRef="#br0" timeOffset="46187.4761">7764 12750,'0'24,"0"1,0 0,0 0,0 0,0-1,25-24,-25 25,0 0,0 0,0 0,0-1,0 1,0 0,0 0,24 0,-24-1,0 1,0 0,0 0,0 0,0 0,0-1,0 1,0 0,0 0,0 0,0-1,0 1,0 0,0 0,0 0,0-1,0 1,0 0,0 0,0 0,0-1,0 1,0 0,-24 0,24 0,0-1,0 1,0 0,-25 0,25 0,0-1,-25 1,25 0,0 0,0 0,-25-1,25 1,-25 0,25 0,-24 0,24-1,-25 1,25 0,-25-25,25 25,-25 0,25-1,-25-24,1 25,24 0,-25-25,25 25,-25 0,0 0,25-1,-25-24,1 25,-1 0,0 0,0 0,0-25,25 24,-24-24,-1 25,0-25,25 25,-25-25,0 0,25 25,-24-25,-1 25,0-25,0 0,0 24,1-24,-1 0,0 25,0-25,0 0,1 25,-1-25,0 0,0 0,0 0,0 0,1 0,-1 0,0 0,0 0,0 0,1 0,-1 0,0 0,0 0,0 0,1 0,-1 0,0 0,0 0,0-25,1 25,-1 0,0-25,0 25,0 0,1-24,-1 24,0-25,0 25,0-25,1 25,-1-25,0 25,25-25,-25 1,0 24,1-25,-1 25,0-25,0 0,0 0,1 1,-1-1,0 0,0 25,0-25,25 0,-25 0,1 1,-1-1,0 0,0 25,0-25,1 0,-1 1,0-26,0 25,0 0,25 1,-24-1,-1 0,0 0,0 0,0-24,1 24,24 0,-25 0,0 1,0-26,0 25,25 0,-24 1,-1-26,0 25,0 0,25-24,-25 24,1-25,-1 26,0-26,25 25,-25-24,0 24,1-25,-1 25,25-24,-25 24,0-25,0 25,25-24,-24-1,-1 25,25-24,-25-1,0 1,25 24,-25-25,0 1,25-1,-24 0,-1 1,25 24,-25-25,0 1,25-1,-25 25,25-24,-24 24,24-25,-25 1,25 24,-25-25,25 1,-25-1,25 25,0-24,-25-1,25 0,-24 26,24-26,-25 0,25 26,0-26,-25 25,25-24,-25 24,25-25,0 25,-25-24,25 24,-24-25,24 26,-25-1,25-25,-25 25,25-24,-25 24,25-25,0 25,-25-24,25 24,-24 0,24-24,0 24,-25 0,25-25,-25 26,25-1,-25 0,25 0,0 0,-25-24,25 24,0 0,-24 0,24 1,0-1,-25 0,25-25,0 26,0-1,-25 0,25 0,0-24,-25 24,25 0,0 0,0-24,-25 24,25 0,0-25,-24 25,24 1,0-1,-25-25,25 25,0 1,-25-26,25 25,0 0,-25-24,25 24,0-25,0 26,-25-26,25 25,0-24,-24-1,24 25,0-24,0 24,-25-25,25 1,0 24,0-25,0 25,-25-24,25 24,0-25,0 25,-25-24,25 24,0-25,0 26,-25-26,25 25,0-24,0 24,-24-25,24 1,0-1,0 25,0-24,-25-1,25 25,0-24,0-1,0 25,-25-24,25-1,0 0,0 1,0-1,0 0,0 1,0-1,0 1,0-1,0 0,0-24,0 49,0-24,0-1,0 0,0 1,0-26,0 26,0-1,0 1,0-1,0 0,0 1,0-1,0 25,0-24,0-1,0 0,25 26,-25-26,0 25,0-24,25-1,-25 25,0-24,0-1,24 0,-24 26,0-26,25 0,-25 26,0-26,0 0,25 26,-25-26,0 25,25-24,-25 24,0 0,25-25,-25 26,24-1,-24 0,0-25,25 25,-25 1,25-26,-25 25,25 0,-25 1,0-26,25 25,-25 0,0 1,24-1,-24-25,0 25,25 1,-25-1,0 0,0 0,25 0,-25 1,0-1,25 0,0-25,-25 1,24 24,-24 0,25 0,-25 1,25-1,-25-25,25 25,-25 1,25-1,-25-25,24 25,-24 0,25 1,-25-1,25-25,-25 25,25 1,-25-1,25 25,-25-25,24 0,1 0,-25 1,25-1,0 25,-25-25,25 0,-1 0,1 1,0-1,0 0,-25 0,25 0,-1 1,1 24,-25-25,25 0,-25 0,25 0,0 1,-1-1,-24 0,25 25,-25-25,25 0,0 25,-25-24,25-1,0 25,-25-25,24 25,1-25,0 0,0 25,-25-24,25 24,-1 0,-24-25,25 25,0 0,-25-25,25 25,0 0,-1 0,-24-25,25 25,0 0,0 0,0 0,-1 0,1-25,0 25,0 0,0 0,-1 0,1 0,0 0,0 0,0 0,-1 0,1 0,0 25,0-25,0 0,-1 0,1 25,0-25,0 0,0 25,-1-25,1 0,0 25,0-25,0 24,0 1,-1-25,1 25,0 0,0-25,0 25,-1-1,1 1,0 0,0 0,0 0,-1-1,1 1,0 0,0 0,0 0,-1-1,-24 1,25 0,0 0,0 0,0-1,-1 1,1 25,-25-25,25-1,0 26,0-25,-1 0,1 24,-25-24,25 25,0-26,0 26,-25-25,24 25,1-26,-25 1,25 0,0 0,-25 0,25-1,-25 1,0 0,24 0,-24 0</inkml:trace>
  <inkml:trace contextRef="#ctx0" brushRef="#br0" timeOffset="47277.4651">4192 8806,'0'0,"0"-25,25 25,-25-25,0 0,-25 50,0 0,25 0,-25 24,1-24,-1 25,0-1,0 26,0-26,-24 26,24 24,-25-25,1 26,24-26,-25 25,1-24,24 24,-25-50,25 26,1-26,-1 1,25 0,-25-25,25-1,0 1,0 0,0-50,0 0,25 1,-25-1,25-25,-1 0,1 1,0-1,0-24,0 24,0-24,24-25,-24 24,0 1,0-25,-1 24,26-24,-25 25,0-26,24 26,-24-1,25-24,-26 50,26-26,-25 26,0-1,-1 25,1 0,0 25,0 0,0 0,-1 25,1 0,0 25,0-26,0 26,24 0,1-1,-25 1,24-1,1 1,-1 0,1-1,25 1,-26 0,1-1,-25-24,24 25,1-26,-25 26,-1-25,26 24,-50-24,25 0,0 0,-25 0,24-1,-24 1,0 0,25-25</inkml:trace>
  <inkml:trace contextRef="#ctx0" brushRef="#br0" timeOffset="50327.6135">16570 4961,'-25'0,"25"-25,0 0,0 1,0-1,0 0,-25 0,25 0,0 0,0 1,0-1,0-25,0 25,0 1,-25-1,25 0,0 0,0 0,0 1,0-26,0 25,0 0,0 1,0-1,0 0,25 0,-25 0,25-24,-25 24,0 0,25 0,-25 1,24-1,-24 0,0 0,25 0,-25 1,0-1,25 0,-25 0,25 0,-25 1,0-1,25 25,-25-25,24 0,-24 0,25 25,-25-24,25-1,-25 0,25 25,0-25,-1 0,-24 0,25 25,-25-24,25 24,0-25,0 25,-25-25,24 25,1-25,0 25,-25-25,25 25,0 0,-25-24,24 24,1 0,0 0,0 0,0 0,-1 0,1 0,0 24,0-24,0 0,-25 25,24-25,1 25,0 0,0-25,0 25,-1-25,1 24,-25 1,25-25,0 25,0 0,0-25,-1 25,-24 0,25-1,0 1,-25 0,25 0,0 0,-25-1,24 1,-24 0,25 0,0 24,-25-24,25 0,-25 0,25 24,-1-24,-24 0,25 0,-25 24,25-24,-25 0,25 25,0-26,-25 1,24 25,-24-25,25 24,-25-24,25 25,-25-26,25 26,-25-25,25 24,-25-24,24 25,-24-25,25 24,-25-24,25 25,-25-25,25 24,-25 1,25-25,-25 24,24-24,-24 25,25-1,-25-24,0 25,25-1,-25 1,25-1,-25 1,25-25,-25 24,24 1,-24 0,0-26,25 26,-25 0,0-25,25 24,-25 1,0-1,25-24,-25 25,25-1,-25 1,0 0,24-1,-24 1,25-1,-25 1,0 0,25-1,-25 1,25-1,-25 1,25 0,-25-1,0 1,25 0,-25-1,24 1,-24-1,0 1,25 0,-25-1,0 1,0-1,25 1,-25 0,0-1,25 1,-25-1,0 1,0 0,25-1,-25 1,0 24,0-24,0-1,0 1,0 0,0-1,0 26,0-26,0 1,0 0,0-1,24 1,-24 24,0-24,0-1,0 1,0 0,0 24,0-24,25-1,-25 1,0-1,0 1,0 0,0-1,0 1,0 24,0-24,0 0,0-1,0 1,0-1,0 1,0 0,0 24,0-24,0-1,0 1,0-1,0 1,0 0,0-1,0 1,0 0,0-1,0 1,0-1,0 1,0 0,0-1,0 1,0-1,0 1,0 0,0-26,0 26,0 0,0-1,0-24,0 25,0-1,0 1,0-25,0 24,0 1,0-1,0-24,0 25,0-25,0 24,0 1,-25-25,25 0,0 24,0-24,0 25,0-26,-24 1,24 25,0-25,0 24,-25-24,25 25,0-26,0 26,-25 0,25-26,0 26,0-25,-25 24,25-24,0 0,0 25,0-26,-25 26,25-25,0 0,0 24,-24-24,24 25,0-25,-25 24,25-24,0 25,-25-26,25 26,-25-25,25 24,-25-24,25 25,-25-25,25 24,-24-24,-1 25,25-26,-25 1,25 25,-25-25,25-1,-25 1,25 0,0 0,-24 0,24-1,0 1,0 0,-25 0,25 0,0 0,-25-1,25 1,-25 0,25 0,0 0,-25-1,25 1,-24 0,24 0,-25-25,0 25,25-1,-25 1,0 0,25 0,-24 0,-1-25,25 24,-25 1,0-25,25 25,-25 0,1-25,24 25,-25-25,0 24,0-24,0 25,1-25,-1 25,0-25,0 0,0 0,1 25,-1-25,-25 0,25 0,1 0,-1 25,0-25,0 0,0 0,0 0,1-25,-1 25,0 0,25-25,-25 0,0 25,25-25,-24 25,24-24,-25 24,0-25,25 0,-25 25,25-25,-25 0,1 25,24-24,-25-1,0 0,25 0,0 0,-25 1,25-1,0 0,0 0,0 0,0 1,0-1,0-25,0 25,0 1,0-1,0 0,0-25,0 25,0 1,0-1,0 0,0 0,-25 0,25 1</inkml:trace>
  <inkml:trace contextRef="#ctx0" brushRef="#br0" timeOffset="52231.4076">16818 13196,'0'25,"0"0,0 0,-25-25,25 24,0 1,0 0,0 0,0 0,0-1,0 1,0 0,0 0,0 0,0-1,0 1,0 0,0 0,0 0,0-1,0 1,0 0,25 0,-25 0,0-1,0 1,0 0,0 0,0 0,24-1,-24 1,0 0,0 0,25 0,-25-1,25 1,-25 0,0 0,25 0,0-1,-25 1,24 0,-24 0,0 0,25-1,-25 1,25 0,-25 0,25 0,-25 0,25-25,-25 24,24 1,1 0,-25 0,25-25,-25 25,25-1,0 1,-25 0,24-25,-24 25,25 0,0-1,0-24,-25 25,25-25,-25 25,24-25,1 0,-25 25,25-25,0 0,0 0,-25 25,24-25,1 0,0 0,0 0,0 0,0 0,-1 0,1 0,0 0,0 0,0 0,-1 0,1 0,0 0,0 0,-25-25,25 25,-1 0,1 0,0 0,0-25,0 25,-1 0,1-25,0 25,0-25,0 25,-1-24,1 24,0-25,0 25,0-25,-1 25,1-25,0 25,0-25,0 25,-1-24,1-1,0 25,0-25,0 0,-1 25,1-25,0 1,0-1,0 25,0-25,-1 0,1 0,0 0,0 1,0-26,-1 25,1 0,0 1,0-1,0 0,-1-25,1 26,0-1,-25-25,25 25,0-24,-1 24,1-25,-25 26,25-26,0 0,-25 26,25-26,-25 0,24 1,1-1,-25 1,25 24,0-25,-25 1,25-1,-1 0,-24 1,25-1,0 0,-25 26,25-26,0 0,-25-24,24 24,1 1,-25-1,25 1,-25-1,25 0,-25-24,0 24,25 1,-25-1,24 1,-24-1,25 0,-25 1,0-1,25-24,-25 24,25-24,-25 24,0-24,25 24,-25-24,25 24,-25-24,0 24,24-24,-24-1,0 26,25-26,-25 1,0-1,25 1,-25 24,0-24,0-1,0 1,0 24,0-24,0 0,25-1,-25 1,0 24,0-24,0-1,0 1,0-1,0 26,0-26,0 26,0-26,0 1,0 24,0-24,0 0,0 24,0-24,25-1,-25 26,0-26,0 1,0 24,0-24,24-1,-24 1,0 24,0-24,0-1,0 1,0 24,0-24,0 0,0 24,0-24,0-1,0 26,0-26,0 25,0-24,0 24,25 1,-25-26,0 26,0-1,0-24,0 24,0 1,-25-26,25 26,0-1,-24-24,24 24,-25-24,25-1,-25 26,0-26,25 25,-25-24,25 24,-24 1,-1-26,25 26,-25-26,25 26,-25-1,25-24,-25 24,25-24,-25 24,1 1,24-1,-25-24,0 24,25 0,-25 1,0-1,1 0,24 1,-25-1,0 1,0-1,0 0,25 1,-24-1,-1 25,0-24,25-1,-25 25,0-24,25-1,-24 25,-1-24,25 24,-25-25,25 1,-25 24,0-25,25 25,-24 1,-1-26,25 25,-25 0,0 1,25-1,-25 0,25 0,-24 0,-1 1,0-1,25 0,-25 0,0 0,1 1,24-1,-25 25,0-25,25 0,-25 0,0 1,1-1,24 0,-25 0,0 0,0 25,25-24,-25-1,0 0,25 0,-24 0,-1 1,25-1,-25 0,0 0,0 0,25 1,-24-1,-1 0,0 0,25 0,-25 1,0 24,25-25,-24 0,-1 0,0 0,0 25,25-25,-25 1,1 24,24-25,-25 25,0-25,0 0,0 25,25-25,-24 25,-26-24,25 24,0-25,1 25,-1-25,-25 25,25-25,1 25,-26-25,25 25,-24 0,24-24,-25 24,25 0,-24 0,24 0,-25 24,25-24,-24 25,-1-25,25 25,-24 0,-1 0,1-1</inkml:trace>
  <inkml:trace contextRef="#ctx0" brushRef="#br0" timeOffset="53983.3881">18951 8062,'0'-25,"-25"50,0-1,25 1,-25-25,1 25,-1 0,-25 24,25-24,-24 25,24-25,-25 24,1 1,-1-1,0 1,1-25,-1 24,25 1,-24-25,24 0,0-1,0 1,25 0,-24-25,24 25,0-50,24 25,1-25,0 0,0 1,0-26,24 25,-24-24,25-1,-1 0,-24 26,25-26,-25 0,24 1,-24-1,25 1,-26 24,26-25,-25 1,0 24,-1-25,1 25,-25 0,25 1,0 24,0 0,-1 0,-24 24,25-24,0 50,0-25,24 25,-24-26,25 26,-1 24,1-24,0 0,-1-1,-24 1,25-1,-26 1,1 0,0-1,0-24,0 25,-25-26,25 1,-25 0,0 0,0 0,0-1,-25-24,25 25,-25-25</inkml:trace>
  <inkml:trace contextRef="#ctx0" brushRef="#br0" timeOffset="60679.1881">2158 8434,'-25'-25,"0"25,25-25,-24 25,24-25,-25 25,25-25,-25 1,25-1,0 0,-25 25,25-25,0 50,0 0,0 0,0-1,0 1,25 25,-25 49,0-49,25 24,-25-24,0 24,0 0,25 1,-25-1,0 1,0-1,24 1,-24-1,0 0,0 1,0-26,0 1,25 24,-25-49,0 25,0-1,0-24,0 0,0 0,0 0,0-1</inkml:trace>
  <inkml:trace contextRef="#ctx0" brushRef="#br0" timeOffset="61235.3064">1712 8434,'-25'0,"0"0,25 24,-25-24,25 25,-25-25,50 0,0 0,0 0,0-25,-1 25,1-24,0 24,25-25,-26 0,26 0,0 0,-26 25,26-24,0-1,-26 0,26 0,0 0,-1 1,-24 24,25-25,-26 0,26 25,-25 0,0-25,-1 25,1 0</inkml:trace>
  <inkml:trace contextRef="#ctx0" brushRef="#br0" timeOffset="61574.2959">1761 10567,'0'0,"25"0,-25-25,25 25,0-25,-1 0,1 25,0-49,25 24,-1 0,26-24,-26-1,26 25,-1-24,0-1,1 0,-1 1,1-1,-1 25,1-24,-1 24,-24-25,24 25,-24 1,-1-1,1 0,-25 0,24 25,-24-25,0 25</inkml:trace>
  <inkml:trace contextRef="#ctx0" brushRef="#br0" timeOffset="63248.3851">20092 7392,'25'0,"-25"25,24-25,1 0,0 0,25 0,-26 0,26 0,0 0,-1 0,1 0,-1 0,1 0,0 0,-1 0,-24 0,25 0,-25 0,24-25,-24 25</inkml:trace>
  <inkml:trace contextRef="#ctx0" brushRef="#br0" timeOffset="63504.3181">20464 7491,'0'0,"0"25,0 0,0-1,0 1,0 25,0-1,0 1,0 0,0-1,0 1,0 24,-25-24,25 0,-25-1,25 26,-25-26,25 1,-24-1,24 26,-25-26,25 1,0 0,-25-1</inkml:trace>
  <inkml:trace contextRef="#ctx0" brushRef="#br0" timeOffset="63750.488">19893 8905,'25'0,"25"0,-25 0,24 0,1 0,-1 0,1 0,24 0,-24-25,0 25,24 0,-24 0,24 0,-24 0,24 0,-24-25,24 25,-24 0,-1 0,1 0,0 0,-26 0,26 0,-25-25,0 25,-1 0,1 0,0 0</inkml:trace>
  <inkml:trace contextRef="#ctx0" brushRef="#br0" timeOffset="66701.123">10096 2629,'-25'0,"0"0,0 0,0 25,0-25,1 0,24 25,-25-25,50 0,-1 0,1 0,0 0,25-25,-1 25,1 0,24-25,1 25,49-25,-25 1,25-1,25 0,0 0,24 0,1 1,0-1,-1 0,1 25,-1-25,-24 0,0 1,0 24,0-25,-25 25,-25-25,0 25,0-25,-24 25,-1-25,1 25,-26 0,1-24,-25 24,24 0,-24 0,-25-25,25 25</inkml:trace>
  <inkml:trace contextRef="#ctx0" brushRef="#br0" timeOffset="80855.4181">5779 15106,'0'-25,"-24"25,24-25,0 50,-25 0,25 0,-25 0,25-1,0 1,-25 0,25 25,-25-26,25 1,-24 25,24-25,-25 0,25-1,0 1,-25-25,25 25,0-50,0 0,0 1,25-1,-25-25,0 25,25-24,-25-1,24 25,-24-24,0-1,25 0,-25 26,0-26,25 25,-25-24,0 24,25 0,-25 0,25 25,-1 25,1 0,0 0,0-1,0-24,0 25,-1 0,1 0,0-25,-25 25,25-1,0-24,-1 25</inkml:trace>
  <inkml:trace contextRef="#ctx0" brushRef="#br0" timeOffset="81358.7666">5953 15106,'0'25,"0"0,0-1,0 1,25 0,-25 0,25 0,-25-1,0 1,0 0,25 0,-25 25,0-26,0 1,24 25,-24-1,0 1,0 0,25-1,-25 1,0 24,0-24,25-1,-25 26,0-26,25 1,-25 24,0-24,0 0,25 24,-25-24,0 24,0 1,24-26,-24 26,0-1,0-24,25 24,-25 0,0 1,25-1,-25 1,0-1,0 0,25 1,-25-26,0 26,0-1,0-24,0 24,0-24,0-25,0 24,0-24,25 25,-25-25,0-1,0 1,0 0,0 0,24-25</inkml:trace>
  <inkml:trace contextRef="#ctx0" brushRef="#br0" timeOffset="82863.381">6573 18083,'-25'0,"25"24,25-24,0 0,0-24,0 24,-1 0,1 0,0 0,-25-25,25 25,0 0,-1 0,1 0,0 0,0 0,0 0,0 0,-1 0,-24-25,25 25,0 0,0 0,0 0,-1 0,1 0,25 0,-25-25,-1 25,1 0,0 25,0-25,0 0,24 0,-24 0,0 0,24 0,-24 25,0-25,25 0,-26 0,26 0,-25 0,24 0,-24 0,0 0,25 0,-26 0,26 0,-25-25,24 25,-24 0,25 0,-25-25,24 25,-24-25,25 25,-25 0,24-24,1 24,-25-25,24 25,1 0,-25 0,24-25,1 25,-1 0,-24 0,25 0,-1 0,-24 0,25-25,-1 25,-24 0,25 0,-25 0,24 0,1 0,0 0,-26 0,26 0,0-25,-1 25,1 0,-1 0,-24 0,25-24,-1 24,1 0,-25 0,24 0,-24 0,25 0,-25-25,24 25,1 0,-25 0,24 0,-24 0,25 0,-1 0,1 0,0 0,-1 0,1 0,-1 0,1 0,0 0,-1 0,26 0,-26 0,1 0,-1 0,1 0,0 0,-1 0,1 25,-1-25,1 0,0 0,24 0,-24 0,-1 0,1 0,0 0,-1 0,1 0,24 0,-24 0,-1 0,1 0,24 0,-24 0,24-25,-24 25,24 0,-24 0,24 0,1 0,-1 0,1 0,-1 0,1 0,-1-25,0 25,1 0,-1 0,25 0,-24 0,24 0,-25 0,26 0,-1 0,-25 25,26-25,-1 0,0 0,0 0,0 0,1 0,24 0,-25 0,0 0,25 25,0-25,-25 0,25 0,0 0,0 0,0 24,0-24,0 0,1 0,-1 0,0 0,0 0,0 0,-25 0,25 0,-25 0,25 0,-25-24,1 24,-1 0,0 0,-25 0,26 0,-26 0,25 0,-24 0,-1 0,0 0,1 0,-1 0,-24 0,24 0,-24 0,0 0,-1 0,1-25,-1 25,-24 0,0 0,0-25,0 25,-1 0,1-25,0 25,-25-25,25 25,-25-24,25 24,-25-25,0 0,-25 25,25-25,-25 25,25-25,-25 25,0-24,1 24,-1 0,50 0,-25 24,24-24,1 0,0 25,0-25,0 0,24 0,-24 0,-25 25,25-25,0 0,-25 25,-25-25,25 25,-25-25,0 0,0 24,1-24,-1 0,-25 25,1-25</inkml:trace>
  <inkml:trace contextRef="#ctx0" brushRef="#br0" timeOffset="83427.0531">13444 18331,'0'-25,"25"25,0-25,0 25,-1-25,1 25,25 0,-25 0,-1 0,26 0,-25 0,24 0,1 0,-25 0,0 25,24-25,-24 25,-25 0,25-25,-25 24,0 1,0 0,-25-25,0 25,0 0,1-1,-1-24,0 25,0 0,0-25,-24 0,24 25,0-25,0 0</inkml:trace>
  <inkml:trace contextRef="#ctx0" brushRef="#br0" timeOffset="83675.0834">14238 18207,'0'-25,"-25"25,0 25,25-1,0 1,0 0,0 0,0 0,25-25,-25 24,25 1,0 0,-1-25,1 25,0-25,25 0,-25 0,24 25,-24-25,25 0,-1-25,1 25,-1-25,1 25,0-25</inkml:trace>
  <inkml:trace contextRef="#ctx0" brushRef="#br0" timeOffset="84848.0138">3671 16272,'0'0,"-25"-25,25 0,-25 25,25-25,0 50,0 0,0 0,25 0,-25-1,0 26,25-25,-25 25,25-1,-25 1,0-1,0 1,25 0,-25-1,0 1,0-1,0 1,0-25,25 24,-25-24,0 0,0 0,0 0,0-1,0-48,-25-1,25 0,0 0,0 0,-25 1,25-1,0 0,-25 0,25-24,0 24,-25 0,25-25,0 26,-25-26,25 25,0-24,-24 24,24-25,0 25,0-24,0 24,0 0,0-25,0 26,0-1,0 0,24 0,1 0,-25 1,25 24,-25-25,25 25,0 0,-25 25,25-25,-25 24,0 1,0 0,0 25,0-26,0 26,-25 0,25-25,0-1,0 26,0-25,25-25,-25 25,24-25,1 24,0-24,0 0,0 25,-1-25,1 0,0 0,0 25,0 0,-25 0,24-1,-24 1,0 0,-24 25,24-26,0 1,-25 0,0 0,25 0,-25-1,0 1,25 0,-24 0,-1 0,0-1</inkml:trace>
  <inkml:trace contextRef="#ctx0" brushRef="#br0" timeOffset="85083.0675">4266 16321,'0'-24,"-24"24,-1 0,0 0,25 24,-25 1,0-25,25 25,-24 0,24 0,0 0,-25 24,25-24,0 25,0-26,0 26,25-25,-25 24,0-24,24 25,1-25,-25-1,25 26,0-25,0-25,-1 25,1-1</inkml:trace>
  <inkml:trace contextRef="#ctx0" brushRef="#br0" timeOffset="85310.0342">4415 16495,'0'-25,"25"25,0 0,-25 25,25-25,-1 25,-24 0,25-25,-25 49,25-24,-25 0,0 25,0-1,0-24,0 25,0-1,-25-24,25 0,0 24,-25-49,25 25,-24 0</inkml:trace>
  <inkml:trace contextRef="#ctx0" brushRef="#br0" timeOffset="85499.4901">4539 16470,'0'0,"0"-24,0 48,0 1,0 0,0 0,0 0,0 24,0-24,25 0,-25 24,0-24,25 0,0 0,-25 0,24-1,1 1,0-25,0 0</inkml:trace>
  <inkml:trace contextRef="#ctx0" brushRef="#br0" timeOffset="85726.926">4663 16247,'0'0,"0"-25,0 0,0 1,25 24,-25-25,25 25,0 0,-1-25,1 25,25 0,-25 25,0-25,24 25,-24-25,25 24,-1 1,-24 0,0 0,0 24,-1-24,1 25,0 0,-25-1,0 26,0-26,-25 1,0-1,25-24</inkml:trace>
  <inkml:trace contextRef="#ctx0" brushRef="#br0" timeOffset="88530.0207">6152 15776,'0'0,"24"0,1 0,0 0,0-25,0 25,-1 0,1 0,0 0,0 0,0 0,-1 0,1 0,0 0,0 0,0-25,-1 25,1 0,0 0,0 0,0 0,-1 0,1 0,0 0,0 0,0 0,-1 0,1 0,0 0,0 0,0 0,0 0,-1 0,1 0,0-25,0 25,0 0,-1-24,1 24,25 0,-25 0,-1-25,1 25,0 0,0 0,0 0,-1 0,1 0,0 25,0-25,0 0,-1 0,1 0,25 0,-25-25,-1 25,1 0,0 0,25 0,-26 0,1 0,0 0,0 0,0 0,-1 0,1 0,0 0,0 0,24 0,-24 0,0 0,0-25,0 25,0 0,24 0,-24 0,25-25,-26 25,1 0,25-25,-25 25,-1 0,1 0,0 0,0 0,0 0,-1 0,1 0,0 0,0 0,0 0,-1 0,1 0,0 0,0 0,24 0,-24 0,0-24,0 24,0 0,-1 0,1-25,0 25,0 0,0 0,-1 0,1 0,0 0,0 0,-25-25,25 25,0 0,24 0,-24 0,0 0,0 0,-1-25,26 25,-25 0,0 0,-1 0,1-25,0 25,0 0,0 0,-1 0,1 0,0 0,0 0,0 0,-1 0,1 0,0 0,0 0,0 0,-1-24,1 24,0 0,0 0,24 0,-24-25,0 25,0 0,24 0,-24-25,0 25,0 0,0 0,0 0,-1 0,1 0,0 0,0 0,0-25,-1 25,1 0,0 0,0 0,0 0,24-25,-24 25,0 0,0 0,-1-25,1 25,25 0,-25 0,-1-24,1 24,0 0,25 0,-26-25,1 25,0 0,25 0,-26 0,1-25,0 25,25 0,-26 0,1 0,0 0,0-25,24 25,-24 0,0 0,0 0,25 0,-26 0,1 0,25 0,-25-25,-1 25,1 0,25 0,-25 0,-1 0,26 0,-25 0,0-24,-1 24,26 0,-25 0,0 0,24 0,-24 0,0-25,0 25,24 0,-24 0,0 0,0 0,24 0,-24 0,0 0,0 0,24 0,-24-25,0 25,0 0,0 0,-1 0,1 0,0 0,0 0,0 0,-1 0,1 0,0 0,0 0,0 0,-1 0,1 0,0 0,0 0,24 25,-24-25,0 0,0 0,0 0,-1 0,1 0,0 0,0 0,0 0,-1 0,1 0,0 0,0 0,0 0,-1 0,1 0,0 0,0 0,0 0,-1 0,1 0,0 0,0 0,0 0,0 0,-1 0,1 0,0 0,0 0,0 0,-1 0,1 25,0-25,0 0,0 0,-1 0,26 0,-25 0,0 0,-1 0,26 0,-25 0,0 0,24 0,-24 0,0 0,24 0,-24 0,0 0,25 0,-26 0,1 0,0 0,25 0,-26 0,1 0,0 0,25 0,-26 0,26 0,-25 0,0 0,24 0,1 24,-25-24,24 0,-24 0,25 0,-25 0,24 0,1 0,-25 0,24 0,-24 0,25-24,-1 24,-24 0,25 0,-26 0,26 0,0 0,-26 0,26 0,0 0,-26 0,26 0,0 0,-1 0,-24 0,25 0,-1 0,1 0,0 0,-1 0,1 0,-25 0,24 0,1 0,-1 0,1 0,0 0,-1 0,1 0,-1 0,1 0,0 0,-1 0,1 0,0 0,24 0,-24 0,-1 0,1 0,24 0,-24 0,-1 0,1 0,0 0,-1 0,1 0,-1 0,1 0,0 0,-26 0,26-25,0 25,-1 0,1 0,-25 0,24 0,1-25,0 25,-1 0,1 0,-1 0,1 0,0 0,-1 0,1 0,-1 0,1 0,-25 0,24 0,-24 0,0-25,25 25,-26 0,1 0,0 0</inkml:trace>
  <inkml:trace contextRef="#ctx0" brushRef="#br0" timeOffset="90842.0567">6102 15751,'-25'0,"25"-25,-25 25,1 0,24-25,0 1,0-1,0 50,24-25,1 0,0-25,0 25,0 0,-1 0,1-25,0 25,0 0,0 0,-1 0,1 0,0-25,0 25,0 0,24 0,-24 0,0 0,0 0,-1 0,1-25,0 25,25 0,-26 0,1 0,25 0,-25-24,24 24,-24 0,25 0,-25 0,24-25,-24 25,0 0,0 0,24 0,-24 0,0 0,0 0,-1 0,1 25,0-25,0 0,0 0,-1 0,1 24,0-24,0 0,0 0,-1 0,1 0,0 0,0 0,0 0,-1 0,1 0,0 0,0 0,0 0,-1 0,1 0</inkml:trace>
  <inkml:trace contextRef="#ctx0" brushRef="#br0" timeOffset="92145.0857">7689 15677,'0'0,"-24"0,24-25,0 0,24 25,1-25,0 25,0-25,0 25,-1 0,26-24,-25 24,0 0,-1 0,1 0,0 0,25 0,-25 0,24 0,-24 0,25 0,-1 0,1 0,-1-25,1 25,0 0,-1 0,26-25,-26 25,1 0,24-25,1 25,-26 0,26-25,-26 25,26-24,-1 24,-24 0,24-25,-24 25,24 0,-24 0,-1 0,26 0,-26 0,1 0,0 0,-1 0,1 0,-25 0,24 0,1 0,-1-25,1 25,0 0,-25 0,24 0,1 0,-1 0,1-25,-25 25,24 0,1 0,-25 0,24 0,-24 0,0 0,0 0,0 0,24 0,-24 0,0 0,0 0,-1 0,1 0,0 0,0 0,0 0,24 0,-24-25,0 25,24 0,-24 0,0 0,25 0,-26 0,1 0,0 0,25 0,-25 0,-1 0,1 0,0 0,0 0,0 0,-1 0,1 25,0-25,0 0,0 0,-1 0,1 0,0 0,0 0,24 0,-24 0,0 0,25 0,-26-25,26 25,-25 0,24 0,-24 0,25 0,-25 0,24 0,-24 0,0-25,24 25,-24 0,0 0,25 0,-25 0,24 0,-24 0,0 0,24 0,1 0,-25 0,24 0,1 0,-25 0,24 0,1 0,-25 0,24 0,1 0,-25 0,24-24,-24 24,25 0,-25 0,24 0,1 0,-25 0,24 0,-24 0,25 0,-25 0,24 0,-24 0,25 0,-26 0,1 0,25 0,-25 0,24 0,-24 0,25-25,-26 25,26 0,-25 0,24 0,-24 0,0 0,25 0,-26 0,1 0,0 0,0 0,0 0,-1 0,1 0,0 0,0 0,0 0,-1 0,1-25,0 25,0 0,0 0,-1 0,1 0,25 0,-25 0,0 0,-1 0,1 0,0 0,0 0,24 0,-24 0,0 0,0 0,0 0,-1 0,1 0,0 0</inkml:trace>
  <inkml:trace contextRef="#ctx0" brushRef="#br0" timeOffset="92624.9816">13791 15230,'25'0,"0"-25,0 25,0 0,-1 0,1 0,25-25,-25 25,24 0,-24 0,25 0,-1 0,-24 0,25-24,-1 24,1 0,0 0,-1 0,1 0,-1 0,1 0,0 0,24 24,-24-24,-1 0,1 0,24 0,-24 0,-1 0,26 0,-26 0,26 0,-26 0,1 0,25 25,-26-25,26 0,-26 0,1 0,24 0,-24 0,-1 0,26 0,-26 0,1 0,24 0,-24 0,24 0,-24 0,0 0,24 0,-24 25,-1-25,1 0,0 0,-1 0,-24 0,25 0,-26 0,26 0,-25 0,0 0,24 0,-24 0,0 0,0 0,-1 0,1 0,0 0,0 0</inkml:trace>
  <inkml:trace contextRef="#ctx0" brushRef="#br0" timeOffset="93336.0027">12080 14858</inkml:trace>
  <inkml:trace contextRef="#ctx0" brushRef="#br0" timeOffset="93967.9286">11881 15205,'25'0,"0"0,0 0,0 0,-1 0,26-25,-25 25,24 0,1 0,0 0,-1-24,1 24,0 0,-1 0,26-25,-26 25,26 0,-26 0,26-25,-26 25,26 0,-1 0,0 0,-24 0,24 0,1 0,-1-25,-24 25,24 0,1 0,-26 0,26 0,-26 0,1 0,24 0,-24-25,0 25,-26 0,26 0,-25 0,0 0,-1 0,1 0</inkml:trace>
  <inkml:trace contextRef="#ctx0" brushRef="#br0" timeOffset="94356.97">13419 15131,'0'0,"25"0,25 0,-25 0,24 0,-24 0,25 0,24-25,-24 25,-1 0,26 0,-26 0,26 0,-26 0,26 0,-1 0,0 0,1 0,-1 0,1 0,24 0,-25 0,1 0,24 0,-25 0,1 0,-1 0,1 0,24 0,-25 0,-24 0,24 0,1 0,-1 0,-24 0,24 0,-24 0,24 0,-24 0,-1 0,1-25,0 25,-1 0,-24 0,25 0,-26 0,26 0,-25 0,0 0,-1 0,1 25,0-25,0 0,0 0,0 0</inkml:trace>
  <inkml:trace contextRef="#ctx0" brushRef="#br0" timeOffset="94873.6498">17462 11931,'0'0,"25"-74,25-1,-25 1</inkml:trace>
  <inkml:trace contextRef="#ctx0" brushRef="#br0" timeOffset="95716.6264">20216 14560,'0'0,"0"-24,-25-1,0 0,0 0,25 0,-24 25,24-24,0-1,0 50,0-1,24-24,-24 25,25 0,-25 0,25 0,-25-1,25 1,0 25,-25-25,24 24,1-24,-25 25,25-1,-25-24,25 25,-25-26,0 26,25-25,-25 0,24-1,-24 1,0 0,0 0,25-25</inkml:trace>
  <inkml:trace contextRef="#ctx0" brushRef="#br0" timeOffset="96228.9086">20265 14486,'0'0,"-24"0,24-25,0 0,0 1,0-1,0 0,0 0,0 0,0 0,0 1,0-1,0 0,0 0,0 0,24 25,-24-24,25-1,0 25,0 0,-25-25,25 25,-1-25,1 25,0 0,0 0,0 0,-1 25,1 0,-25 0,0-1,0 26,0-25,0 0,0 24,-25-24,25 0,0 0,-24 24,24-24,0 0,0 0,0 0,24-25,-24 24,25 1,-25 0,25 0,0-25,0 25,-1-1,-24 1,25 0,0 0,-25 0,0-1,0 1,0 0,0 0,-25 0,25-1,-25 1,1 0,-1-25,0 25,0-25,0 25,1-25,-1 0,0 0,0 0,0 0,1 0,-1 0</inkml:trace>
  <inkml:trace contextRef="#ctx0" brushRef="#br0" timeOffset="96545.7375">20985 14312,'0'0,"0"-25,0 1,0-1,-25 25,0 0,25 25,-25-25,25 24,-24 1,-1 0,25 25,-25-25,25 24,-25-24,25 25,-25-1,25-24,0 25,0-1,0 1,0-25,0 24,0 1,0-25,25 24,-25-24,25 25,0-26,-25 1,25 0,-1 0,1-25,0 25,0-25,24 0,-24 0</inkml:trace>
  <inkml:trace contextRef="#ctx0" brushRef="#br0" timeOffset="96796.9415">20985 14536,'0'0,"25"-25,-1 0,1 25,0-25,0 25,0 0,-1 25,1-25,0 25,-25 0,0-1,0 1,0 0,0 0,0 0,0-1,-25 26,25-25,-25 0,1-1,24 1,-25 0,25 0,-25-25,25 25</inkml:trace>
  <inkml:trace contextRef="#ctx0" brushRef="#br0" timeOffset="97046.0483">21382 14536,'0'-25,"-25"25,0 0,0 25,25-1,-25 1,25 0,0 0,0 0,0-1,0 1,0 0,0 0,0 0,25-1,-25 26,25-25,0 0,-25-1,25 1,-1-25,1 25,0-25,0 0,0 25,-1-25</inkml:trace>
  <inkml:trace contextRef="#ctx0" brushRef="#br0" timeOffset="97284.9325">21456 14337,'0'-25,"0"0,25 25,0-24,-1 24,1 0,0 24,0-24,0 25,-1 0,1 0,0 0,0 0,0-1,0 26,-1 0,-24-26,25 26,-25 0,0-1,0 26,0-26,0 1,-25-1,25 1,-24 0,24-1,-25-24,25 0</inkml:trace>
  <inkml:trace contextRef="#ctx0" brushRef="#br0" timeOffset="97481.3737">22076 14660,'0'-25,"0"0,25 0,0 25,0 0,-1-25,1 25,0 0,25 0,-26 0,1 0</inkml:trace>
  <inkml:trace contextRef="#ctx0" brushRef="#br0" timeOffset="97645.1598">22151 14759,'0'0,"-25"0,0 0,0 0,50-25,0 25,0 0,-1 0,26 0,0 0,-26 0,51 0</inkml:trace>
  <inkml:trace contextRef="#ctx0" brushRef="#br0" timeOffset="97912.934">22796 14064,'0'-25,"24"50,-24 0,0 0,25 0,-25-1,0 1,25 25,-25-25,25 24,-25 1,0-25,25 24,-25 1,24 0,-24-26,25 26,-25 0,25-26,-25 26,25-25,-25 0,25-1</inkml:trace>
  <inkml:trace contextRef="#ctx0" brushRef="#br0" timeOffset="98384.6051">22920 14188,'0'-25,"-25"1,25-1,0 0,0 0,0 0,0 1,0-1,0 0,25 25,-25-25,24 25,1-25,0 1,0 24,0 0,-1-25,1 25,0 0,0 0,0 0,-25 25,0-1,-25-24,25 25,-25 0,0-25,25 25,-25 0,25-1,-24 1,24 0,0 0,0 0,0-1,0 1,24 0,-24 0,25 24,0-24,0 0,-25 0,25 0,-1 0,-24-1,25 1,-25 25,0-25,0-1,0 1,-25 0,25 0,-24 0,-1-25,0 24,0 1,0-25,1 25,-1-25,0 0,0 0,0 0,1 0,24 25</inkml:trace>
  <inkml:trace contextRef="#ctx0" brushRef="#br0" timeOffset="98680.8519">23515 14511,'-25'0,"25"-25,-25 25,0 25,1 0,24-1,0 1,0 0,0 0,0 24,0-24,24 0,-24 0,25 0,0-1,25-24,-26 25,1-25,25 0,-25 0,-1 0,26 0,-25 0,0 0,-25-25,24 25,-24-24,0-1,0 0,0 0,0 0,-24 1,24-1,-25 0,-25 0,25-24,1 24,-26 0,0 25,26-25,-26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43:05.34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9674 1885,'25'0,"-1"25,1-25,0 0,25 0,-26 0,26-25,0 25,-1 0,26-25,-26 25,26-24,-1 24,1 0,-1-25,0 25,1-25,-1 25,1-25,-1 25,-24-25,24 25,0-24,1 24,-26 0,26-25,-25 25,-1 0,1-25,-1 25,-24 0,25-25,-25 25,-1 0,1 0,0 0,-25-25,25 25</inkml:trace>
  <inkml:trace contextRef="#ctx0" brushRef="#br0" timeOffset="804.0352">9823 4465,'24'0,"1"0,0 0,0 0,0 0,-1 0,26 0,0-25,-25 25,24 0,1-25,24 25,-24-25,-1 25,1-24,24 24,-24-25,24 25,-24-25,24 25,1-25,-1 25,1-25,-26 25,26-24,-1 24,1-25,-1 25,0-25,1 25,-1-25,1 0,-26 25,26-24,-26 24,1-25,-1 0,1 25,-25-25,24 25,-24-25,0 25,0 0,-25-24,25 24,-1 0</inkml:trace>
  <inkml:trace contextRef="#ctx0" brushRef="#br0" timeOffset="1240.1058">12477 3870,'25'0,"-1"0,1 0,0-25,0 25,0 0,-1 0,1 0,0-25,0 25,24 0,-24 0,0-25,0 25,0 0,-1-25,1 25,0 0,0 0,0 0,-1-24,1 24</inkml:trace>
  <inkml:trace contextRef="#ctx0" brushRef="#br0" timeOffset="1540.5257">12750 3845,'0'0,"0"25,24-25,-24 24,25-24,-25 25,25 0,0 0,0 0,-1-1,-24 1,25 25,0-25,0-1,-25 26,25-25,-25 24,0-24,0 0,0 0,0 0,0-1,0 1,-25 0,0 0,25 0,-25-1,0-24,1 25,-26-25,25 25,-24-25,-1 0,25 25,-24-25,-1 0,25 0,0 0,1 0,-1 0,25-25,25 0</inkml:trace>
  <inkml:trace contextRef="#ctx0" brushRef="#br0" timeOffset="1820.1027">13419 4167,'25'0,"-25"-25,25 25,0 0,0 0,-25-24,24 24,1 0,0 0,0 0,-25-25,25 25,-1 0,1 0,0 0,0 0,0 0</inkml:trace>
  <inkml:trace contextRef="#ctx0" brushRef="#br0" timeOffset="2000.0721">13419 4316,'0'0,"-24"25,-1 0,25-1,25-24,-1 0,1 0,0 0,0 0,0-24,-1 24,1 0,0 0,25-25</inkml:trace>
  <inkml:trace contextRef="#ctx0" brushRef="#br0" timeOffset="2309.0934">14015 4167,'-25'0,"25"25,0 0,0 0,0-1,0 1,0 0,0 0,0 0,25-1,-25 1,24 0,1-25,-25 25,25-25,0 0,0 0,-1 0,1-25,0 0,-25 0,0 1,0-1,0 0,0 0,-25 0,0 1,1-1,-1 0,-25 0,25 0,-24 1,-1-1,1 25,24-25,-25 0,25 25,1-25</inkml:trace>
  <inkml:trace contextRef="#ctx0" brushRef="#br0" timeOffset="3010.2051">11931 1191,'0'-25,"25"25,0 0,-25-25,24 25,1 0,0 0,0 0,0 0,24 0,-24 0,0-25,25 25,-26 0,1 0,25-25,-25 25,-1 0,1 0,0 0</inkml:trace>
  <inkml:trace contextRef="#ctx0" brushRef="#br0" timeOffset="3319.0269">12278 1141,'0'0,"0"25,25-25,-25 25,25-25,0 24,0 1,-1 0,1 0,0 0,0-1,0 26,-25-25,24 0,1-1,-25 1,25 0,-25 25,0-26,0 1,-25 0,0 0,1 0,-1-25,-25 25,25-25,1 0,-26 0,25 0,0 0,-24 0,24 0,0 0,25-25</inkml:trace>
  <inkml:trace contextRef="#ctx0" brushRef="#br0" timeOffset="3603.0849">13047 1265,'25'0,"-25"-25,25 25,0 0,-1 0,1 0,0 0,0-25,0 25,0 0,-1 0,1 0,0-24,0 24,0 0,-1 0,1-25,0 25</inkml:trace>
  <inkml:trace contextRef="#ctx0" brushRef="#br0" timeOffset="3822.0805">13097 1439,'25'0,"-1"0,1 0,0 0,0 0,0-25,0 25,-1 0,26 0,-25 0,0-25,24 25,-24 0,25 0,-26-25</inkml:trace>
  <inkml:trace contextRef="#ctx0" brushRef="#br0" timeOffset="4066.988">13841 744,'0'0,"25"25,-25 0,25 0,-25-1,24 26,1-25,0 24,-25 1,25 0,0-1,-1 1,-24-25,25 24,0 1,-25-1,25 1</inkml:trace>
  <inkml:trace contextRef="#ctx0" brushRef="#br0" timeOffset="28657.7633">1885 6573,'0'25,"-25"-25,25 25,-24 0,24-1,-25 1,25 0,0 0,-25 0,25-1,0 1,-25 0,25 0,0 0,-25 0,25-1,0 1,0 0,0 0,-24-25,24 25,0-50,0 0,0 0,0 0,0 1,0-1,0 0,0 0,0-25,24 26,-24-1,0 0,25 0,-25-24,0 24,0 0,0 0,25 0,-25 1,0-1,0 0,25 25,0 0,-25 25,24-25,1 0,-25 25,25-25,-25 24,25-24,-25 25,25-25,-1 25</inkml:trace>
  <inkml:trace contextRef="#ctx0" brushRef="#br0" timeOffset="30289.7815">1935 6573,'-25'0,"25"25,-25-25,25 25,-25-25,1 0,24 25</inkml:trace>
  <inkml:trace contextRef="#ctx0" brushRef="#br0" timeOffset="32209.7287">1712 6672,'0'25,"-25"-25,25 25,-25-25,25 25,-25 0,25-1,-25 1,25 0,-25 0,25 0,0 0,-24-1,24 1,0 0,-25 0,25 0,0-1,0 1,0 0,-25 0,25 0,0-1,0 1,0 0,-25 0,25 0,0-1,0 1,0 0,-25 0,25 0,0-1,0 1,-24 0,24 0,0 0,0-1,0 1,0 0,-25 25,25-26,0 1,0 0,0 25,0-26,0 26,-25-25,25 24,0 1,0 0,0-25,-25 24,25 1,0-25,0 24,0-24,0 25,0-26,0 1,0 25,-25-25,25-1,0 26,0-25,0 0,0 24,0 1,0-25,25 24,-25 1,0-25,0 24,0 1,25-1,-25 1,0 0,0-1,0 1,0 0,25-1,-25 1,0-1,0 1,0 24,0-24,0 0,0-1,0-24,0 25,0-1,0 1,0-1,0 1,0 0,0-1,0 26,0-26,0 1,0 0,25 24,-25-24,0-1,0 1,0 24,0-24,24-1,-24 26,0-26,0 26,25-26,-25 26,0-26,25 26,-25-26,0 26,0-25,25-1,-25 1,0-1,25 1,-25-25,0 24,0 1,0-25,24 24,-24 1,0-25,0 24,25 1,-25 0,0-1,0-24,25 25,-25-1,0 1,25-25,-25 24,25 1,-25 0,25-26,-25 26,0 0,24-1,-24 1,25-25,-25 24,25 1,-25-25,25 24,-25-24,0 0,25 0,-25-1,0 1,24 0,-24 0,0 0,0-1,25 1,-25 0,0 0,0 0,25-1,-25 1,25 0,-25 0,25-25,-25 25,24-25,1 24,0-24,0 25,0-25,-1 0,1 25,0-25,0 0,0-25,-1 25,1-25,0 25,-25-24,25-1,0 25,-25-25,24 0,1 0,0 1,0-1,0 0,-25 0,24 0,1 1,-25-1,25 0,0 0,-25 0,25 1,-1-1,-24-25,25 25,-25 1,25-26,0 25,-25-24,25-1,-25 25,25-24,-1-1,-24 0,25 1,-25-1,0 0,25 1,-25-26,0 26,0-1,25 1,-25-1,0-24,0 24,0 0,0 1,0-26,0 26,0-1,0-24,0 24,0-24,0-1,0 1,0-1,0 1,0 0,25-1,-25 1,0-1,0 1,0 0,0-1,-25 1,25 24,0-24,0-1,-25 26,25-26,-25 26,25-26,0 26,-25-1,25-24,-24 24,24-24,-25 24,25-24,-25-1,25 26,-25-26,25 1,-25 24,25-24,-25-1,25 26,-24-26,24 1,-25-1,25 26,-25-26,25 26,-25-1,25 1,-25-1,25 0,-24 26,24-1,-25-25,25 25,-25 1,25-1,-25 0,25 0,-25-24,25 24,-24 0,24 0,-25 0,25 0,-25-24,25 24,-25 0,25-24,-25 24,25-25,-24 25,24 1,-25-26,25 25,0 0,-25 1,25-1,-25 0,0 0,1 0,24 1,-25 24,25-25,-25 25,25-25,-25 25,25-25,-25 25,1-25,-1 25,25-24,-25 24,0-25,0 25,1 0,-1 0,0 0,0 0</inkml:trace>
  <inkml:trace contextRef="#ctx0" brushRef="#br0" timeOffset="33725.7125">1960 6796,'0'0,"-25"0,0 0,25 25,-25-25,25 25,-25-25,25 25,-24 0,-1 0,25-1,-25-24,25 25,-25 0,25 0,-25 0,25-1,0 1,-24 0,24 0,0 0,-25-1,25 1,0 25,-25-25,25-1,0 26,-25-25,25 24,0 1,-25-25,25 24,-25-24,25 25,0-25,0-1,-24 26,24-25,0 0,0 24,-25-24,25 25,0-1,0-24,0 25,0-1,0-24,-25 25,25-1,0 1,0 0,0-1,0 1,0 24,0-24,0-1,0 26,0-26,0 26,0-26,25 1,-25 0,0-1,0-24,0 25,0-25,0 24,0-24,0 25,0-26,0 26,0 0,25-26,-25 26,0 0,0-1,0 1,24 24,-24-24,0-1,0 26,25-1,-25-24,0 24,25 1,-25-1,25 1,-25-1,0-24,25 24,-25-24,25 24,-25-24,0-1,24 1,-24-1,0 1,25 0,-25-1,0 1,25-1,-25 1,0 24,25-24,-25 0,0-1,25 1,-25 0,0-1,24 1,-24-1,25 1,-25 0,25-1,-25 1,25-1,0 1,-25 0,24-1,-24 1,25-1,-25-24,25 25,-25-1,25-24,-25 25,25-25,-1 0,-24 24,25-24,-25 0,25 24,-25-24,25 25,-25-25,25 24,-1-24,-24 0,25 24,0-24,-25 0,25 0,-25 0,25-1,-25 1,24 0,-24 0,0 0,25-1,-25 1,25 0,0 0,0-25,-1 0,1 0,0 0,0 0,0 0,-1 0,-24-25,25 25,-25-25,25 25,-25-25,25 25,-25-24,25-1,0 0,-25 0,24 0,1 1,-25-26,25 25,0 0,-25-24,25 24,-1-25,-24 26,25-26,0 0,-25 1,25 24,-25-49,25 24,-25 0,24-24,-24 24,0-24,25-1,-25 1,0 0,25-1,-25-24,0 25,0-1,0 1,0-25,0 24,-25 1,25-26,0 26,-25 0,25-26,-24 26,24 0,-25-1,0-24,25 25,-25-1,0-24,1 0,-1 24,0-24,0 0,0 24,1-24,-1 0,0 0,25 0,-25-1,25 1,-25 0,0 0,25-1,-24 1,24 0,0 25,-25-1,0-24,25 25,-25 24,25-24,-25-1,1 26,-1-1,0-25,25 26,-25-1,0 1,1-1,-1 0,0 26,0-26,0 25,1-24,-1 24,0 0,-25 0,26 0,-1 1,0-1,0 0,0 0,-24 0,24 25,0-24,0-1,1 25,-1-25,0 25,25-25,-25 25</inkml:trace>
  <inkml:trace contextRef="#ctx0" brushRef="#br0" timeOffset="39181.6506">20836 6003,'-25'0,"25"25,0-1,0 1,-25-25,25 25,0 0,0 0,0-1,-24-24,24 25,0 0,-25 0,25 0,0-1,0 1,0 0,-25-25,25 25,0 0,0-1,-25 1,25 0,0 0,-25 0,25-1,0 1,-25-25,25 25,0 0,0 0,-24-1,24 1,-25 0,25 0,0 0,-25-1,25 1,0 0,-25 0,25 0,-25 0,25-1,0 1,-24 0,24 0,-25 0,25-1,-25 1,25 0,0 0,-25 0,25-1,0 1,-25 0,25 0,0 0,-24-1,24 1,-25 0,25 0,-25 0,25 24,-25-24,25 0,-25 0,25-1,-24 26,24-25,0 24,-25-24,25 25,-25-25,25 24,0-24,-25 25,25-1,0 1,0-25,0 24,-25 1,25 0,0-26,0 26,0 0,-24-1,24 1,0-25,-25 24,25 1,0-1,0 1,0 0,0-1,0 1,0-1,0 1,0-25,0 24,0 1,0-25,0 25,0-1,0-24,0 25,0-1,0 1,0-25,0 24,0 1,0-1,0 1,0 0,0-1,0 1,0-1,0 1,-25 0,25-1,0 26,0-26,0 1,0 0,0-1,0 1,0-1,0 1,0 24,0-24,0 0,25-1,-25 1,0-1,0 1,25 0,-25-1,0 1,24-1,-24-24,0 25,25-1,-25 1,25 0,-25-26,25 26,0 0,-25-25,24 24,1-24,0 25,-25-26,25 1,0 25,-1-25,1-1,-25 1,25 0,0 0,0 24,-25-24,24 0,1 0,0 0,0-1,-25 1,25 0,-1 0,1-25,-25 25,25-1,0 1,0-25,-25 25,25 0,-1-25,1 25,0-25,0 0,0 24,-1 1,1-25,0 0,0 0,0 25,-1-25,1 0,0 0,0 0,0 0,-1 0,1 0,0 0,0 0,0 0,-1-25,1 25,-25-25,25 25,0 0,-25-24,25 24,-25-25,24 25,1-25,0 0,-25 0,25 25,-25-24,25-1,-1 0,-24 0,0 0,25 1,-25-1,25 0,-25 0,25 0,-25 1,25-26,-25 25,24 0,-24 1,25-26,0 25,-25-24,25 24,-25-25,25 1,0 24,-1-25,-24 0,25 1,0-1,-25 1,25-1,-25 0,25 1,-1-1,-24 1,25-26,0 26,-25-26,25 26,-25-26,25 1,-1 24,-24-24,25-1,-25 1,25 24,-25-24,25 24,0-24,-25-1,24 26,-24-26,25 1,-25 24,25-24,-25 0,0 24,25-24,-25 24,0-24,25 24,-25-25,0 26,0-26,24 26,-24-26,0 1,0 24,0-24,0 0,0 24,25-24,-25-1,0 26,0-26,0 1,0 24,-25-24,25-1,-24 26,24-26,0 1,-25 24,25-24,0 24,-25-24,25 24,-25-24,25 24,-25-24,25 24,0-24,-24 24,24-24,0 24,-25 0,25-24,0 24,0 1,-25-1,25-24,0 24,-25 1,25-1,0 0,-25 1,25 24,-24-25,24 1,-25-1,25 25,-25-24,25-1,-25 25,25-24,-25 24,25-25,-24 25,-1 1,25-26,-25 25,25 0,-25 1,0-1,25 0,-24 0,24 0,-25 1,0-1,0 0,25 0,-25 25,25-25,-25 25,25-24,-24 24,-1-25,0 25,0-25,0 25,1 0,-1 0,0-25,0 25,0 25,1-25,-1 0,25 25,-25-25,0 0,0 0,25 25,-24-25,-1 0,25 24,-25-24,0 25,0-25,1 25,-1 0,0-25,0 25,25-1,-25 1,1-25,-1 25,25 0,-25 0,0-1,0 1,1 0,-1 0,0 0,0-1,25 1,-25-25,1 25,24 0,-25 0,25 0,-25-25,25 24,-25 1,0 0,25 0,-25 0,25-1,-24 1,-1 0,25 0,-25 24,25-24,-25 0,0 25,25-26,-24 26,-1 0,25-26,-25 26,0 0,0-26,1 26,24 0,-25-26,0 26,0 0,0-1,25-24,-24 25,-1-1,25 1,-25 0,0-1,25 1,-25-1,25 1,-24-25,24 24,-25 1,25 0,-25-1,25 1,-25-1,25 26,0-26,-25 1,25 0,-24 24,24-24,-25 24,25-24,-25-1,25 26,-25-26,0 26,25-26,-24 26,24-1,-25-24,25 24,-25 1,25-26,-25 26,25-26,0 26,0-26,-25 26,25-26,0 26,0-1,-24-24,24 24,0 1,0-26,0 26,0-1,-25 0,25 1,0-1,0-24,0 24,0 1,0 24,0-25,0 1,0-1,0 1,0-1,0 0,0 1,25-1,-25-24,24 24,-24 1,25-1,0-24,0 24,0-24,-1 24,26-24,-25-1,0 26,-1-26,26 1,-25 0,24-1,-24 1,25-1,-25 26,24-26,-24 1,25 0,-1-1,-24 1,25-1,-1 1,-24 0,25-25,-1 24,-24 1,25-25,-1 24,1-24,0 25,-1-26,26 1,-26 0,26 0,-26 0,26-25,-1 24,0-24,-24 0,24 0,1 0,-1 0,1 0,-26-24,26-1,-1 25,-24-25,-1 0,1-24</inkml:trace>
  <inkml:trace contextRef="#ctx0" brushRef="#br0" timeOffset="40071.6395">19918 8806,'0'-25,"0"50,-25-25,25 24,-49 1,24 0,0 0,0 24,1-24,-1 0,-25 0,25 25,1-26,-1 1,0 0,0 0,0 0,25-1,-25-24,25 25,25-25,-25-25,25 1,0 24,0-25,0 0,-1 0,26-24,-25 24,0 0,24 0,-24-25,0 26,0-1,-1 0,1 0,0 0,0 1,0 24,-1 0,1 0,0 0,-25 24,25 1,0 0,-25 0,24 0,1 24,0-24,0 0,0 25,-1-26,1 1,0 0,0 0,0 0,-1-1,1-24,0 25,0 0,0-25,-1 25</inkml:trace>
  <inkml:trace contextRef="#ctx0" brushRef="#br0" timeOffset="41569.8897">1414 10071,'0'25,"0"-1,0 1,-25 0,25 25,0-26,-25 26,25-25,-25 24,25 1,-24-25,24 24,0-24,-25 0,25 0,-25-25,25 25,0-50,25 0,-25 0,0 0,0 1,25-26,-25 25,0-24,24-1,-24 25,0-24,25 24,-25-25,0 25,0 1,25-1,-25 0,0 0,25 50,0 0,-1 0,-24-1,25 1,0 0,0 0,0 0,-1-1,1 1,0 0,0 0,0 0,0-1,-1 1,1-25,0 25,-25 0,25-25</inkml:trace>
  <inkml:trace contextRef="#ctx0" brushRef="#br0" timeOffset="48152.5463">11807 7516,'-25'0,"0"0,25-25,-24 25,-1 0,0 0,0 0,0 0,1 0,-1 0,0 0,0 0,0 0,1 0,-1 0,0 0,0 25,0-25,1 0,-1 0,0 25,0-25,0 0,25 24,-24-24,-1 0,0 0,25 25,-25-25,0 0,0 25,1-25,-1 0,25 25,-25-25,0 0,25 25,-25-25,1 24,-1-24,0 0,25 25,-25-25,25 25,-25-25,1 25,-1-25,25 25,-25-25,25 24,-25-24,0 25,1 0,24 0,-25-25,0 25,0-1,25 1,-25 0,25 0,0 0,-24-25,24 25,-25-1,25 1,-25-25,25 25,0 0,-25-25,25 25,0-1,-25 1,25 0,-24 0,24 0,0-1,-25 1,25 0,0 0,0 0,-25-25,25 24,0 1,0 0,-25 0,25 0,0-1,0 1,0 0,0 0,0 0,-25-25,25 24,0 1,0 0,0 0,0 0,0-1,0 1,0 0,0 0,0 0,0-1,0 1,0 0,0 0,0 0,0 0,0-1,0 1,0 0,0 0,0 0,0-1,0 1,0 0,0 0,0 0,0-1,0 1,0 0,0 0,0 0,0-1,0 1,25 0,-25 0,0 0,0-1,0 1,0 0,0 0,0 0,25-25,-25 24,0 1,0 0,0 0,0 0,25-1,-25 1,0 0,25 0,-25 0,24-1,-24 1,25-25,-25 25,25 0,-25 0,25 0,-25-1,0 1,25-25,-25 25,0 0,0 0,24-25,-24 24,25 1,-25 0,25 0,-25 0,25-25,-25 24,0 1,25-25,-25 25,24-25,-24 25,25 0,0-1,0 1,0 0,-1 0,1 0,0-1,-25 1,25-25,0 25,-1 0,1 0,0-25,-25 24,25-24,0 0,-1 0,1 0,0 25,0-25,0 0,0 0,-1 0,1 0,0 25,0-25,0 0,-1 0,1 0,0 0,0 0,-25 25,25-25,-1 0,1 0,0 0,0 0,0 0,-1 25,1-25,0 0,0 0,0 0,-1 0,1 0,0-25,25 25,-26 0,1 0,0 0,0 0,0 0,-1-25,1 25,0 0,0 0,24 0,-24 0,0-25,0 25,0 0,24 0,-24 0,0-25,0 25,0 0,-1 0,1 0,25-24,-25 24,-1 0,1 0,0-25,0 25,0 0,24-25,-24 25,0 0,24-25,-24 25,0 0,25-25,-26 25,1 0,0-24,0 24,24-25,-24 25,0-25,0 25,0-25,-1 25,26-25,-25 1,0 24,0-25,-1 25,1-25,0 25,0-25,0 25,-1-25,1 1,0-1,0 0,0 25,-1-25,-24 0,25 1,0 24,-25-25,25 0,0 0,-25 0,24 25,1-24,-25-1,25 0,0 0,-25 0,0 0,25 25,-25-24,0-1,24 0,-24 0,0 0,0 1,0-1,25 0,-25 0,0 0,0 1,0-26,0 25,0 0,25 1,-25-1,0 0,0-25,0 26,0-1,0 0,0 0,0 0,0 1,0-1,0 0,0-25,0 26,0-1,0 0,0 0,0 0,0-24,0 24,0 0,-25 0,25-24,0 24,0 0,0 0,-25 0,25 1,0-26,0 25,0 0,-24 1,24-1,-25 0,25 0,0 0,-25 1,25-1,-25 0,25 0,-25 0,25 1,0-1,-24 0,24 0,-25 0,25 1,0-1,-25 25,25-25,-25 0,25 0,-25 25,25-24,-24-1,24 0,-25 25,25-25,-25 0,0 25,25-24,-25-1,1 0,24 0,-25 0,25 0,-25 1,0-1,25 0,-25 25,25-25,-24 0,-1 1,0-1,0 0,0 25,25-25,-25 25,25-25,-24 25,24-24,-25 24,0 0,25-25,-25 25,25-25,-25 25,1-25,-1 25,0-25,0 25,0 0,25-24,-24 24,-1 0,0 0,25-25,-25 25,0 0,1 0,-1 0,0-25,0 25,0 0,1 0,-1 0,0 0,0 0,25-25,-25 25,1 0,-1 0,0 0,25-25,-25 25,0 0,1 0,-1 0,0-24,0 24,0 0,25-25,-24 25,-1 0,25-25,-25 25,0 0,0 0,0 0,1 0,-1 0,0 0,0 0,0 0,1 0,-1 0,0 0,0 0,0 0,1 0,-1 0,0 0,-25 0,26 0,-1 0,0 25,-25-25,26 0,-26 25,0-25</inkml:trace>
  <inkml:trace contextRef="#ctx0" brushRef="#br0" timeOffset="50425.2193">11162 10344,'0'24,"25"-24,0 25,0-25,-1 0,1 0,0 0,0 0,0 0,-1 0,1 0,0 0,0 0,0 0,-1 0,1 0,0 0,0 0,0-25,-1 25,1 0,0 0,0 0,0 0,-1 0,1 0,0 0,0 0,0 0,-1 0,1 0,0 0,0 0,0 0,-1-24,1 24,0 0,0 0,0 0,-1 0,1 0,0 0,-25 24,25-24,0 0,0 0,-1 0,1 0,0 0,0 0,0 0,-1 0,1 0,0-24,0 24,0 0,-1 0,1 0,0 0,0 0,0 0,-1 0,1-25,0 25,0 0,0 0,-1 0,1 0,25 0,-25-25,-1 25,1 0,0 0,0 0,0 0,-1-25,1 25,0 0,0 0,0 0,-1 0,1 0,0 0,25 0,-25 0,-1 0,-24-25,25 25,0 0,0 0,0 0</inkml:trace>
  <inkml:trace contextRef="#ctx0" brushRef="#br0" timeOffset="50997.5454">13841 10244,'25'0,"0"0,-1 0,1 0,0 0,0 0,0-24,-1 24,1 0,0 0,0-25,0 25,-1 0,1 0,0 0,0-25</inkml:trace>
  <inkml:trace contextRef="#ctx0" brushRef="#br0" timeOffset="51313.5332">14039 10244,'0'25,"0"0,25 0,-25 0,0-1,0 1,25 0,-25 0,0 0,0-1,25-24,-25 25,0 0,0 0,25 0,-25-1,0 1,0 0,-25-25,0 0,0 25,0-25,1 0,-1 0,0 0,0 0,0 0,1 0,-1-25</inkml:trace>
  <inkml:trace contextRef="#ctx0" brushRef="#br0" timeOffset="51584.9945">14337 10418,'25'0,"0"0,-25-25,25 25,-1 0,1-25,0 25,0 0,0 0,-25-24,24 24,1 0,0 0</inkml:trace>
  <inkml:trace contextRef="#ctx0" brushRef="#br0" timeOffset="51757.8237">14387 10492,'-25'25,"0"-25,50 0,-25-25,25 25,0 0,-1-24,1 24,0 0</inkml:trace>
  <inkml:trace contextRef="#ctx0" brushRef="#br0" timeOffset="52053.186">14784 10344,'0'24,"-25"-24,25 25,-25-25,25 25,0 0,25-25,-25 25,25-25,-1 0,1 0,0 0,0 0,0-25,-1 25,-24-25,25 25,-25-25,25 0,-25 1,0-1,0 0,0 0,-25 0,0 1,1 24,-1 0,0 0,0 0,0 0</inkml:trace>
  <inkml:trace contextRef="#ctx0" brushRef="#br0" timeOffset="62515.4602">15478 2183,'-25'0,"1"0,-1 0,50 0,-1 0,1 0,0 0,0-25,24 25,-24 0,0 0,0 0,0-25,24 25,-24 0,0 0,0 0</inkml:trace>
  <inkml:trace contextRef="#ctx0" brushRef="#br0" timeOffset="62707.3842">15528 2257,'0'0,"-25"25,50-25,0 0,-1-25,1 25,25 0,-25-25,-1 25,26 0,-25-24,24 24,1 0,0-25</inkml:trace>
  <inkml:trace contextRef="#ctx0" brushRef="#br0" timeOffset="63411.3738">16421 1786,'0'0,"0"-25,-25 25,25 25,25 0,-25 0,25-1,-25 1,0 0,24 0,-24 0,0-1,25 1,-25 0,0 0,25 0,-25-1,25 1,-25 0,0 0,25-25,-25 25,0-1,0 1,24-25,-24 25,0-50,0 0,0 1,0-1,0 0,-24 0,24 0,0 1,0-1,-25 0,25 0,0 0,0 1,-25-1,25 0,0 0,0 0,0 1,0-1,0 0,0 0,0 0,0 1,0-1,25 0,-25 0,25 25,-25-25,24 25,1-25,0 1,0 24,0-25,-1 25,1 0,-25 25,25-25,-25 24,0 1,0 0,0 0,0 0,0 0,0-1,0 1,0 0,0 0,0 0,0-1,0 1,25 0,-25 0,25-25,-25 25,0-1,24-24,-24 25,0 0,0 0,0 0,-24-1,-1 1,0-25,0 0,0 25,1-25,-1 0</inkml:trace>
  <inkml:trace contextRef="#ctx0" brushRef="#br0" timeOffset="63651.6389">17165 1811,'-25'0,"25"-25,25 25,0 0,-1-25,1 25,0 0,0 0,0-25,-1 25,1 0,0 0,0-24,0 24</inkml:trace>
  <inkml:trace contextRef="#ctx0" brushRef="#br0" timeOffset="63827.7292">17214 1836,'0'0,"-24"0,-1 24,0-24,0 0,25 25,25-25,0 0,0 0,-1-25,26 25,-25 0,24 0,-24 0</inkml:trace>
  <inkml:trace contextRef="#ctx0" brushRef="#br0" timeOffset="64035.5159">17686 1687,'-25'0,"0"0,0 25,1-25,24 24,-25-24,25 25,0 0,0 0,0 0,25-1,-1-24,1 0,0 0,25 0,-26 0,26-24,-25 24,0-25,24 25,-24-25,0 0,-25 0,25 1,-25-1,0 0,-25 0,0 0,0 0</inkml:trace>
  <inkml:trace contextRef="#ctx0" brushRef="#br0" timeOffset="72427.3965">1116 2183,'-25'0,"1"0,-1 0,0 0,25-25,25 25,0 0,-1-25,1 0,0 1,25-1,-26 0,26 0,0 0,-1 1,1-1,-1 0,1 0,0 0,-26 1,26-1,0 0,-25 25,24-25,-24 25,0-25,0 25,-1 0,-24 25,25-25,-25 25,0 0,-25 0,1-1,-1 1,0 25,0-1,-24 1,-1 0,0-1,1 1,-1 24,0-24,1-1,-26 1,26 24,-1-49,1 25,24-1,-25-24,25 0,1 25,-1-50,25 25,-25-1,50 1,0-25,-1 0,1 0,0-25,25 25,-1-24,-24 24,25-25,-1 0,1 0,-1 0,1 0,0 1,-1-1,1 0,24 0,-24 0,0 1,-1-1,1 0,-1 0,-24 0,25 25</inkml:trace>
  <inkml:trace contextRef="#ctx0" brushRef="#br0" timeOffset="73023.5183">2208 2232,'0'0,"0"25,-25-25,25-25,25 25,-1-24,-24-1,25 25,0-25,0 0,-25 0,25 1,-1 24,1-25,0 0,0 0,-25 0,-25 25,0 0,0 25,1-25,-1 25,25 0,-25-25,0 25,25-1,-25 1,25 0,0 0,0 0,0-1,0 1,0 0,25-25,-25 25,25 0,0-1,0-24,-1 0,1 0,0-24,0 24,0-25,24 25,-24-25,0 0,24-24,-24 24,25 0,-25 0,24-24,-24 24,0 0,25 0,-26-24,-24 24,25 0,0 0,-25 0,0 1,0-1,0 0,0 0,-25 25,0 0,1 0,-1 25,0-25,0 25,0-25,25 25,-24-1,-1-24,25 25,0 0,-25 0,25 0,0-1,0 1,0 0,25 0,-25 0,25-1,-1-24,1 0,0 25,0-25,0 0,-1-25,1 25,25-24,-25 24,24-25,-24 25,25-25,-26 0,26 0</inkml:trace>
  <inkml:trace contextRef="#ctx0" brushRef="#br0" timeOffset="73607.143">3150 1836,'-25'0,"25"-25,0 0,25 25,0 0,0 0,0 0,-25 25,24-25,1 25,0-1,0 1,0 0,-25 0,24-25,1 25,-25-1,25-24,-25 25,25-25,-25 25,0-50,0 0,0 1,-25 24,25-25,0 0,0 0,0 0,0 1,0-1,0 0,0 0,0 0,25 25,-25 25,25 0,-25 0,24-25,-24 25,25-1,-25 1,25-25,-25 25,0-50,0 0,0 1,0-1,0 0,0 0,25 0,-25 1,25 24,-1 0,-24-25,25 25,0 0,0 0,0 0,0 0,-1 25,1-25,-25 24,25-24,-25 25,25-25,-25 25,25-25,-1 0</inkml:trace>
  <inkml:trace contextRef="#ctx0" brushRef="#br0" timeOffset="73907.3337">3994 1563,'0'0,"0"-25,-25 25,25 25,-25-25,25 24,-25-24,0 25,25 0,-24-25,24 25,0 0,-25-25,25 25,0-1,25-24,-1-24,1-1,0 0,-25 0,0 0,25 25,-25-25,25 1,-25-1,24 25,-24-25,25 25,0 0,0 0,0 0,-1 0,-24 25,25-25,0 0,0 0,0 0,-1 0,1 0,0 0</inkml:trace>
  <inkml:trace contextRef="#ctx0" brushRef="#br0" timeOffset="74272.0813">4266 1315,'0'0,"25"0,-25 24,25-24,0 25,0 0,-25 0,24-25,-24 25,25-25,-25-25,0 0,0 0,0 0,0 1,0-1,0 0,0 0,25 0,0 1,0-1,-1 0,1 25,0 0,0 0,0 0,-25 25,24-25,1 25,0-25,0 0,0 24,-1-24,1 25,0-25,0 0,0 25,0-25,-1 0,1 0,0 0,0 0,0 0,-1 0</inkml:trace>
  <inkml:trace contextRef="#ctx0" brushRef="#br0" timeOffset="74899.0104">1761 3671,'-25'0,"25"-25,-24 25,48-25,1 1,0 24,0-25,0 0,24 0,1-24,24 24,-24-25,24 1,25-1,1 0,-1-24,0 24,25-24,-25 24,25-24,-24 24,24 1,-25-26,25 26,-25-1,0 0,0-24,-24 24,24 1,0-1,-24 1,-1-1,1 0,-1 1,0 24,1-25,-26 1,1 24,24 0,-49 0,25 1,-25-1,-1 0,1 25,0-25</inkml:trace>
  <inkml:trace contextRef="#ctx0" brushRef="#br0" timeOffset="75412.5283">2456 3721,'0'0,"24"-25,26-25,0 1,-1 24,1-25,24 1,-24-1,24-24,1 24,-1-24,-24 24,49-24,-25 24,1-24,-1 24,1-24,-1 24,0-24,1 24,-1 0,1 1,-26-1,26 0,-26 26,-24-26,25 25,-25 25,-1-25,1 25</inkml:trace>
  <inkml:trace contextRef="#ctx0" brushRef="#br0" timeOffset="87122.6906">11584 8359,'0'0,"25"0,-1 0,1 0,0 0,0 0,0 0,-1 0,1 0,-25-25,25 25,0 0,0 0,-1 0,1 0,-25-24,25 24,0 0,0 0,-1 0,1 0,0 0,0 0,0 0,-1 0,1 0,0 0,0 0,-25-25,25 25,0 0,-1 0</inkml:trace>
  <inkml:trace contextRef="#ctx0" brushRef="#br0" timeOffset="88271.1431">10939 8359,'0'25,"25"-25,-1 0,1 0,0 0,0 0,0 0,-1-25,1 25,0 0,0 0,0 0,0 0,-1 0,1 0,0 0,0 0,0 0,-1 0,1 0,0-25,0 25,0 0,-1 0,1 0,0 0,0 0,0 0,-1 0,1 0,0 0,0 0,0 0,-1 0,1 0,0 0,0 0,0 0,-1 0,1 0,0 0,0 0,0 0,-1-24,1 24,0 0,0 0,0 0,-1 0,1 0,0 0,0 0,0 0,0 0,-1 0,1 0,-25-25,25 25,0 0,0 0,-1 0,1 0,0 0,0 0,0 0,-1 0,1 0,-25-25,25 25,0 0,0 0,-1 0,1 0,0 0,0 0,0-25,-1 25,1 0,0 0,0 0,0 0,-1-25,1 25,0 0,0 0,0 0,-1 0,1 0,0 0,0 0,0 0,-1 0,1 0,0 0,0 0,0 0,0 0,-1 0,1 0</inkml:trace>
  <inkml:trace contextRef="#ctx0" brushRef="#br0" timeOffset="90102.3614">8483 8310,'25'0,"0"0,-25-25,25 25,-1 0,1 0,0-25,0 25,0 0,-1-25,1 25,0-25,0 25,0 0,-1 0,1-24,0 24,0 0,0 0</inkml:trace>
  <inkml:trace contextRef="#ctx0" brushRef="#br0" timeOffset="90282.0617">8830 8260,'-24'0,"24"-25,0 50</inkml:trace>
  <inkml:trace contextRef="#ctx0" brushRef="#br0" timeOffset="90443.1279">8830 8310,'25'49,"-50"-98,50 123,-25-49,0 0,0-1,0 1,0 0,0 0,0 0,-25-1,1 1,-1 0,25 0,-25-25,0 25,0-25,1 24,-1 1,0-25,0 0,0 0,25-25,0 1,0-1</inkml:trace>
  <inkml:trace contextRef="#ctx0" brushRef="#br0" timeOffset="90698.6904">9029 8359,'0'-25,"25"25,0 0,-1-24,1 24,0 0,0-25,0 25,-1 0,1 0,0-25,0 25,0 0,-1 0</inkml:trace>
  <inkml:trace contextRef="#ctx0" brushRef="#br0" timeOffset="90887.1019">9103 8508,'25'0,"-25"-25,25 25,0 0,0-25,-1 25,1 0,0-24,0 24,0 0,-1-25,1 25</inkml:trace>
  <inkml:trace contextRef="#ctx0" brushRef="#br0" timeOffset="92495.0722">9599 8161,'0'-25,"0"50,0 0,25-1,-25 1,0 0,25-25,-25 25,0 0,25-1,-25 26,0-25,0 0,0-1,0 26,0-25,0 24,0-24,25 25,-25-25,0 24,0-24,0 0,0 0,0-1,0 1</inkml:trace>
  <inkml:trace contextRef="#ctx0" brushRef="#br0" timeOffset="93964.6728">13667 8111,'0'-25,"25"25,0 0,-25 25,25-25,-25 25,0 0,25 0,-25-1,0 1,0 0,0-50,0 0,24 25,-24-24,0-1,0 0,0 0,25 25,-25-25,25 1,0 24,-25 24,25-24,-25 25,0 0,24-25,-24 25,0 0,25-25,-25 24,0-48,0-1,0 0,25 0,-25 0,0 1,0-1,0 0,0 0,25 0,-25 0,25 25,-1 25,-24 0,25-25,-25 25,0 0,25-25,-25 25,0-1,25 1,-25 0,0 0,0 0,0-1,25 1,-25 0,0 0,0 0,0-1</inkml:trace>
  <inkml:trace contextRef="#ctx0" brushRef="#br0" timeOffset="94205.6802">14263 8186,'-25'0,"50"-25,-1 25,1 0,0 0,0-25,0 25,0 0,-1 0,1 0,-25-25,25 25</inkml:trace>
  <inkml:trace contextRef="#ctx0" brushRef="#br0" timeOffset="94481.0814">14387 8136,'0'25,"0"0,0-1,0 1,25-25,-25 25,0 0,0 0,24-1,-24 1,0 0,0 0,0 0,0-1,0 1,-24 0,-1-25,0 0,0 0,25-25,-25 25,25-25</inkml:trace>
  <inkml:trace contextRef="#ctx0" brushRef="#br0" timeOffset="94786.1277">14784 8062,'-25'0,"50"0,-1 0,1 0,0 0,0 0,0 0,-1-25,1 25,0 0,0 0</inkml:trace>
  <inkml:trace contextRef="#ctx0" brushRef="#br0" timeOffset="94958.163">14808 8210,'0'0,"-24"0,24-24,24 24,1 0,0-25,0 25,0 0</inkml:trace>
  <inkml:trace contextRef="#ctx0" brushRef="#br0" timeOffset="95237.0496">15304 7987,'-24'0,"-1"0,25 25,-25 0,25 0,0-1,0 1,0 0,25 0,0-25,-1 0,1 0,0 0,0 0,-25-25,25 25,0-25,-1 25,1-25,-25 1,25 24,-25-25,0 0,0 0,0 0,-25 25,25-25,-25 25,1-24,-1 24,0 0,0 0,0 0,0 0,-24 24</inkml:trace>
  <inkml:trace contextRef="#ctx0" brushRef="#br0" timeOffset="96953.2407">11162 9029,'0'25,"25"-25,0 0,0 0,-1 0,1 0,0 0,0 0,0 0,-1 0,1 0,0 0,0 0,0 0,-1 0,1 0,0 0,0 0,0 0,-1 0,1-25,0 25,0 0,0 0,-1 0,1 0,0 0,0 0,0 0,-1 0,1 0,0 0,0 0,0 0,-1 0,1 0,0 0,0 0,0 0,-1 0,1 0,0 0,0 0,0 0,0 0,-1 0,1-25,25 25,-25 0,-1 0,1 0,0 0,0-25,0 25,-1 0,1 0,0 0,0 0,0 0,-1 0,1 0,0 0,0 0,0 0,-1 0,1 0,0 0,0 0,0 0,-1 0,1 0,0 0,0 0,0 0,-1 0,1 0,0 0,-25-25,25 25,0 0,-1 0,1 0,0 0,0 0,0 0,0 0,-1 0,1 0,0 0,0 0,0 0,-1 0,1-24,0 24,25 0,-26 0,1 0,0 0,0 0,0-25,-1 25,1 0,0 0,0 0,0 0,-50 0,0 0</inkml:trace>
  <inkml:trace contextRef="#ctx0" brushRef="#br0" timeOffset="97792.6917">14039 8905,'-24'0,"24"-25,24 25,-24 25,25-25,0 0,-25 25,25-1,-25 1,0 0,0 0,0 0,0 0,0-50,0 0,0 0,0 0,25 25,-25-25,0 1,0-1,24 25,-24 25,25-25,-25 24,0 1,25-25,-25 25,0-50,25 0,-25 1,25-1,-25 0,24 25,-24-25,25 0,-25 1,25 48,-25 1,0 0,25 0,-25 0,0-1,0 1,0 0,25-25,-25 25,0 0,25 0</inkml:trace>
  <inkml:trace contextRef="#ctx0" brushRef="#br0" timeOffset="97993.1273">14536 9029,'0'-25,"24"25,1-25,0 25,0 0,0-25,-1 25,1 0</inkml:trace>
  <inkml:trace contextRef="#ctx0" brushRef="#br0" timeOffset="98244.5253">14635 8954,'0'25,"-25"-25,25 25,25-25,-25 25,25 0,-25 0,24-25,-24 24,0 1,25-25,-25 25,0 0,0 0,0-1,-25-24,1 0,24 25,-25-25,0 0,0 0,0 0,1-25</inkml:trace>
  <inkml:trace contextRef="#ctx0" brushRef="#br0" timeOffset="98474.1711">14908 8979,'0'-25,"24"25,1-24,0 24,0 0,0 0,-25-25,24 25,1 0,0 0,0-25,0 25,-1 0</inkml:trace>
  <inkml:trace contextRef="#ctx0" brushRef="#br0" timeOffset="98656.9438">15007 9004,'-25'0,"25"25,25-50,0 25,-1 0,1 0,0 0</inkml:trace>
  <inkml:trace contextRef="#ctx0" brushRef="#br0" timeOffset="98925.4281">15528 8905,'25'0,"-1"0,1-25,0 25,0 0,0 0,-1 0</inkml:trace>
  <inkml:trace contextRef="#ctx0" brushRef="#br0" timeOffset="99152.8974">15850 8682,'0'0,"0"-25,0 50,0-1,0 1,0 0,0 0,0 0,0-1,0 26,25-25,-25 0,0-1,25 1,-25 0,0 0,25 0,-25 0,0-1</inkml:trace>
  <inkml:trace contextRef="#ctx0" brushRef="#br0" timeOffset="100392.0555">11137 7789,'0'0,"25"-25,0 25,0 0,24 0,-24 0,0 0,0 0,24 0,-24 0,25 0,-1-25,-24 25,25 0,-1 0,1 0,0 0,-1-25,1 25,-1 0,1 0,-25 0,24 0,1-25,0 25,-1 0,-24 0,25 0,-25 0,24 0,1 0,-25 0,24 0,-24-24,25 24,-1 0,-24 0,25 0,-26 0,26-25,-25 25,24 0,-24 0,0 0,0 0,0 0,-1 0,1 0,0 0,0 0,0 0,-1 0,-24-25,25 25,0 0,0 0,0 0,-1-25,1 25,0 0,0 0,0 0,0 25,-1-25</inkml:trace>
  <inkml:trace contextRef="#ctx0" brushRef="#br0" timeOffset="101137.8712">13295 7367,'0'0,"0"-25,0 0,25 1,0 24,0 0,0 0,-25 24,24-24,1 25,0 0,0 0,-25 0,25-1,-25 1,0 0,0 0,0 0,0-1,0-48,0-1,0 0,0 0,0 0,0 1,0-1,0 0,0 0,24 25,1 0,-25 25,25 0,-25 0,0-1,0 1,25-25,-25-25,0 1,25 24,-25-25,24 0,-24 0,25 25,-25-25,25 25,0-24,0 48,-25 1,24-25,-24 25,0 0,0 0,0-1,25 1,-25 0,25 0,-25 0</inkml:trace>
  <inkml:trace contextRef="#ctx0" brushRef="#br0" timeOffset="101393.0283">13940 7491,'0'-25,"25"25,0-25,0 25,-1 0,-24-24,25 24,0 0,0-25,0 25,-1 0</inkml:trace>
  <inkml:trace contextRef="#ctx0" brushRef="#br0" timeOffset="101640.0706">14015 7441,'0'0,"24"0,1 0,-25 25,25-25,-25 25,25-25,-25 25,25-25,-25 25,0-1,24-24,-24 25,0 0,0 0,-24 0,-1-1,0-24,0 25,0-25,1 0,-1 0,0 0</inkml:trace>
  <inkml:trace contextRef="#ctx0" brushRef="#br0" timeOffset="101889.1055">14362 7317,'0'-24,"25"24,0 0,-1 0,1 0,-25-25,25 25,0 0,0 0,-1 0,1 0,0 0</inkml:trace>
  <inkml:trace contextRef="#ctx0" brushRef="#br0" timeOffset="102128.9667">14362 7441,'25'0,"0"0,-25-24,24 24,1 0,0 0,-25-25,25 25,0 0,-1 0,1-25,0 25,0 0,0 0</inkml:trace>
  <inkml:trace contextRef="#ctx0" brushRef="#br0" timeOffset="102900.9602">14932 7218,'25'0,"0"0,0 0,0 0,-1-25,1 25,0 0</inkml:trace>
  <inkml:trace contextRef="#ctx0" brushRef="#br0" timeOffset="103145.3823">14957 7094,'0'0,"0"25,0 0,0 0,25-25,-25 24,0 1,0 0,0 0,25 0,-25-1,0 1,0 0,0 0,0 0,0-1</inkml:trace>
  <inkml:trace contextRef="#ctx0" brushRef="#br0" timeOffset="103420.9524">15280 6970,'0'25,"24"0,-24 0,0-1,25 1,-25 0,0 0,0 0,0 24,25-24,-25 25,0-26,0 1,0 25,25-25,-25-1,0 1,25 25,-25-25</inkml:trace>
  <inkml:trace contextRef="#ctx0" brushRef="#br0" timeOffset="104453.7967">14957 7193,'-25'0,"1"0,48 0,1 0,0 0,0 0,0 0,-1 0,1 0,0 0,0 0,-50 0,0 0,0 0,1 0,-1 0</inkml:trace>
  <inkml:trace contextRef="#ctx0" brushRef="#br0" timeOffset="110106.9162">6499 15453,'0'-24,"0"48,0 1,-25 0,25 0,-25 0,0-1,1 26,-1 0,0-26,0 26,0 0,1-1,-1-24,-25 25,25-26,25 1,-24 0,-1 0,0 0,0-1,25 1,-25-25,50 0,0 0,0-25,0 25,-1 0,1 0,25 0,-25 0,-1 0,26 0,-25 0,24 0,-24 0,25 0,-1 0,-24 0,25 0,-25 0,-1 0,1 0,25 0,-25 0,-1 0,1 0,-25 25,25-25,-25-25,0 1,-25-1,25 0,0 0,-25 0,1 1,24-26,-25 25,25-24,-25 24,0-25,0 25,25-24,-24 24,24 0,-25 0,25 1,-25-1,25 0,0 0,-25 25</inkml:trace>
  <inkml:trace contextRef="#ctx0" brushRef="#br0" timeOffset="110438.8402">6970 15503,'0'-25,"0"50,25 0,-25 0,0-1,25 1,-25 25,0-25,25-1,-25 26,0-25,0 0,0 24,24-24,-24 0,0 24,0-24,25 0,-25 0,0 24,25-24,-25 0,25 0,-25 0,25-25,-1 24,1-24,0 0,0 0,0 0,-1 0,1 0,0 0,0-24,0 24,-1-25,1 25</inkml:trace>
  <inkml:trace contextRef="#ctx0" brushRef="#br0" timeOffset="110730.8689">6921 15528,'0'0,"-25"0,25-25,25 25,-25-25,24 25,1 0,0-25,0 25,0 0,-1-24,1 24,0 0,0 0,0-25,-1 25,1 0,0-25,0 25,0 0,-1 0,1-25,0 25,0 0,0 0,-1 0</inkml:trace>
  <inkml:trace contextRef="#ctx0" brushRef="#br0" timeOffset="110914.8204">7144 15652,'0'0,"-25"25,25-1,0 1,25-25,-25-25,25 25,-1 0,1-24,0 24,0-25,0 0,24 25,-24-25,25 0</inkml:trace>
  <inkml:trace contextRef="#ctx0" brushRef="#br0" timeOffset="111122.8675">7838 15528,'0'25,"25"-25,-25-25,25 25,0 0,-1-25,1 25,0 0,0-25,25 25,-26 0,1 0,0-25</inkml:trace>
  <inkml:trace contextRef="#ctx0" brushRef="#br0" timeOffset="111311.8589">7937 15751,'0'0,"0"25,-24 0,48-25,1-25,0 0,0 25,0-25,0 25,-1-25,1 25,0-24,0 24,24-25,-24 0,0 25</inkml:trace>
  <inkml:trace contextRef="#ctx0" brushRef="#br0" timeOffset="112474.7138">8954 15553,'0'-25,"0"0,0 0,25 25,0 0,0 0,0 0,0 25,-1 0,1 0,-25-1,25 1,-25 0,0 0,25 0,-25-1,0 1,0 0,0 0,0 0,0-1,0 1,0-50,0 1,0-1,0 0,0 0,0 0,0 1,0-1,0-25,0 25,0 1,0-1,0 0,25 25,-25 25,24 0,-24-1,25 1,-25 0,0 0,0 0,25-1,-25 1,0 0,25-25,-25-25,0 0,0 1,25-1,-25 0,0 0,24 0,-24 1,0-26,25 25,-25 0,25 1,-25-1,25 0,0 0,-25 0,24 25,1 0,-25 25,25 0,-25 0,25 0,-25-1,0 1,25 25,-25-25,0-1,0 26,24-25,-24 24,0-24,0 25,25-25,-25-1,0 26,25-25,-25 0,0-1</inkml:trace>
  <inkml:trace contextRef="#ctx0" brushRef="#br0" timeOffset="112702.8515">9872 15751,'-25'0,"25"-25,25 0,0 25,0-24,0 24,-1 0,1-25,0 25,0-25,0 25,0 0,-1-25,1 25,0 0,-25-25</inkml:trace>
  <inkml:trace contextRef="#ctx0" brushRef="#br0" timeOffset="112947.814">10096 15627,'0'0,"-25"0,25 25,0 0,0-1,0 1,25 0,-1 0,1 0,0-1,-25 1,25 0,0 0,-25 0,24-1,-24 26,25-25,-25 24,0-24,0 0,-25 0,25 24,-24-24,-1 0,0 0,0 0,0-25,1 0,-1 24,0-24,0 0,0 0,0 0,1 0,24-24,-25 24</inkml:trace>
  <inkml:trace contextRef="#ctx0" brushRef="#br0" timeOffset="114083.7987">10740 15354,'-24'0,"-1"0,0 0,0 0,25 25,-25-25,25 25,-24 0,-1-25,25 24,-25-24,25 25,0 0,-25 0,25 0,0-1,0 1,0 0,0 0,25 0,0-25,0 0,-1 0,1 0,0 0,-25-25,25 25,0-25,-1 0,1 0,0 1,0-1,0 0,-25 0,24 0,-24 1,0-1,0 0,0 0,0 0,0 0,0 1,0-1,-24 0,24 50,0 0,0-1,0 1,0 0,0 0,24 25,-24-26,25 1,-25 25,25-25,0 24,-25 1,25-1,-1 1,-24 0,25-1,-25 1,25-1,-25 1,0 0,0-1,0-24,0 0,0 0,0-1,-25 1,0-25,25 25,-24-25,-1 0,25-25,-25 25,0 0,0-25,25 1,-24 24,24-25,-25 0,25 0,0 0,0 1,0-1,0 0,25 0,-1 0,-24 1</inkml:trace>
  <inkml:trace contextRef="#ctx0" brushRef="#br0" timeOffset="114567.6575">11311 15652,'0'25,"-25"-25,0 0,25 24,25-24,0-24,0 24,0 0,-1-25,1 25,0 0,0-25,0 25,-1 0,26-25,-25 25,0-25,-1 25,1 0,0 0</inkml:trace>
  <inkml:trace contextRef="#ctx0" brushRef="#br0" timeOffset="114830.7908">11559 15627,'0'0,"-25"0,25 25,0 0,25-25,-25 24,25-24,-25 25,25 0,-1 0,1 0,0-1,0 1,0 25,-1-25,1 24,0 1,0-25,-25 24,25-24,-25 25,0-26,0 1,-25 0,25 0,-25 0,0-25,0 0,1 24,-1-24,0 0,0 0,0-24,1 24,-1 0,25-25,-25 0,0 0</inkml:trace>
  <inkml:trace contextRef="#ctx0" brushRef="#br0" timeOffset="115406.7826">12005 15280,'-24'-25,"24"0,0 0,0 0,0 50,0 0,24 0,-24 0,0-1,0 1,0 25,0-25,0 24,0-24,0 25,0-1,0-24,0 0,0 0,0 0,0-1,0 1,0-50,0 1,0-1,0 50,25-1,0 1,-25 0,25-25,-25 25,25-25,-1 25,1-25,0-25,0 0,0 0,-25 0,25 1,-25-1,24 0,-24-25,25 26,-25-1,0-25,0 25,0 1,0-26,0 25,0-25,0 26,0-26,0 25,0 0,0-24,0 24,0 0,0 50,0 0,0 24,0-24,0 0,25 25,-25-26,0 26,0-25,25 25,-25-1,0-24,25 25,-25-1,24 1,-24-25,25 24,-25 1,25-25,-25 24</inkml:trace>
  <inkml:trace contextRef="#ctx0" brushRef="#br0" timeOffset="116006.7773">12576 15677,'0'0,"-25"-25,25 0,0 50,0 0,0-1,0 1,0 0,0 0,25 0,-25 24,0-24,0 0,25 0,-25-1,0 26,25-25,-25 0,24-1,-24 1,0 0,0 0,25-25,-25-25,0 0,0 0,0 1,0-1,0 0,-25 0,25 0,0 1,0-1,0 0,0 0,0 0,0 1,0-1,0 0,0 0,0 0,0 1,25-1,-25 0,25 0,-25 0,25 25,-25-24,25 24,-25-25,24 25,1 0,-25 25,0-1,0 1,0 0,0 0,0 0,0-1,0 1,0 0,0 0,0 0,0-1,25 1,-25 0,25-25,0 25,-1-25,-24 25,25-25,-25 24,25-24,-25 25,0 0,0 0,0 0,-25-25,25 24,-25-24,1 25,-1 0,0-25,0 25,0-25,1 0</inkml:trace>
  <inkml:trace contextRef="#ctx0" brushRef="#br0" timeOffset="116473.9724">12055 15677,'0'0,"25"0,-25 24,0 1,0 0,0 0,0 0,0-1,-25 1,25 0,0 0,-25 0,25-1,0 1,0 0,0 0,-25 0,25-1</inkml:trace>
  <inkml:trace contextRef="#ctx0" brushRef="#br0" timeOffset="117374.7636">13246 14858,'0'0,"-25"-25,25 50,0 0,25 0,-25-1,25 1,-25 25,24-25,-24 24,25-24,-25 25,25-1,-25 1,0-1,25 1,-25 0,0-1,25 1,-25 0,0-1,0 1,24-1,-24 1,0-25,25 24,-25-24,0 25,0-25,0-1,0 1,25-25</inkml:trace>
  <inkml:trace contextRef="#ctx0" brushRef="#br0" timeOffset="117974.3642">13271 15007,'0'0,"0"-25,-25 0,25 0,0 1,0-1,0 0,0 0,0 0,0 1,0-1,25 25,-25-25,24 25,1-25,0 0,0 25,0 0,-1-24,1 24,25 0,-25 0,-1 24,1 1,0-25,-25 25,25 0,-25 24,0-24,0 25,-25-1,25 1,-25 0,25-1,-25 1,1-25,-1 24,0-24,25 0,-25 0,25-1,-25-24,25 25,0-50,25 25,0 0,0-24,0 24,24 0,-24-25,0 25,24 0,-24 0,0 25,25-25,-26 0,1 24,0 1,0 0,0 0,-1 0,1 0,-25 24,0-24,0 25,0-26,-25 26,25 0,-24-26,-1 26,0-25,-25 0,26 24,-26-24,25 0,-24 0,24-1,-25-24,25 25,-24-25,24 25,0-25,0 0,1 0,-1 0</inkml:trace>
  <inkml:trace contextRef="#ctx0" brushRef="#br0" timeOffset="118682.7483">14312 15949,'0'-24,"-25"24,1 0,-1 0,0 0,25 24,-25-24,25 25,-25-25,25 25,-24 0,24 0,-25-1,25 1,-25 0,25 0,0 0,0-1,0 1,0 0,0 0,25-25,-25 25,25-25,-1 0,-24 24,25-24,0 0,0 0,0-24,-1 24,1 0,0-25,0 0,0 25,-25-25,25 0,-1 25,-24-24,0-1,0 0,0 0,0 0,-24 1,24-1,-25 25,0-25,0 25,0 0,0 0,1 0,-1 0,0 0,0 0</inkml:trace>
  <inkml:trace contextRef="#ctx0" brushRef="#br0" timeOffset="122970.7656">9401 16470,'0'-24,"0"48,0 1,0 0,0 0,0 0,0-1,25-24,-25 25,0 0,0 0,25-25,-25 25,0-1,0 1</inkml:trace>
  <inkml:trace contextRef="#ctx0" brushRef="#br0" timeOffset="123287.6243">9649 16470,'0'0,"-25"0,25-24,0 48,0 1,0 0,25 0,-25 0,0-1,0 1,0 0,0 0,0 0,0-1,0 1,0 0</inkml:trace>
  <inkml:trace contextRef="#ctx0" brushRef="#br0" timeOffset="124690.7479">9327 17314,'-25'0,"0"0,50 0,0 0,-1 0,1 0,0 0,0-25,0 25,-1 0,1-25,0 25,0 0,-25-25,25 25,-1 0,1 0,0 0,-25-25,25 25</inkml:trace>
  <inkml:trace contextRef="#ctx0" brushRef="#br0" timeOffset="125122.4115">9475 17140,'-24'0,"24"25,0 0,24-1,-24 1,0 0,0 0,0 0,25-1,-25 1,0 0,0 0,25 0,-25-1,0 1</inkml:trace>
  <inkml:trace contextRef="#ctx0" brushRef="#br0" timeOffset="125727.7769">9996 17016,'-25'0,"25"-25,0 0,0 50,0 0,0 0,25-25,-25 25,0-1,0 1,25 0,-25 0,0 0,25-1,-25 1,0 0,0 0,25 0,-25-1,0 1,0 0,0 0,0 0,0-1</inkml:trace>
  <inkml:trace contextRef="#ctx0" brushRef="#br0" timeOffset="126462.8257">9599 18405,'-24'0,"24"-25,24 25,1 0,0-25,0 25,0 0,-1-24,1 24,0 0,0-25,0 25,-1 0,1 0,0 0</inkml:trace>
  <inkml:trace contextRef="#ctx0" brushRef="#br0" timeOffset="126882.6857">10170 18033,'-25'0,"50"25,-25 0,0-1,25 1,0 0,-25 0,0 0,24-1,-24 1,0 0,25 0,-25 0,0-1,25 1,-25 0,0 0,25 0</inkml:trace>
  <inkml:trace contextRef="#ctx0" brushRef="#br0" timeOffset="130861.636">15280 16222,'-25'0,"25"-25,-25 25,25-24,25 48,0 1,-1 0,1 0,0 0,-25-1,0 26,25-25,-25 25,0-1,0-24,-25 25,25-1,-25 1,0-1,25-24,-24 25,-1-25,0 24,25-24,-25 0</inkml:trace>
  <inkml:trace contextRef="#ctx0" brushRef="#br0" timeOffset="132658.7064">16570 15205,'-25'0</inkml:trace>
  <inkml:trace contextRef="#ctx0" brushRef="#br0" timeOffset="136250.2584">16793 15106,'-25'0,"25"-25,0 0,0 1,0-1,25 0,0 25,-25-25,24 25,1 0,0 0,0 0,-25 25,25-25,-1 0,-24 25,25 0,-25-1,25 1,-25 0,25 25,-25-26,0 26,0 0,0-1,0 1,0-25,0 24,0 1,-25 0,25-1,0-24,0 25,0-26,0 1,0 0,0 0,25 0,-25-1,25 1,-1-25,1 0,0 0,0-25,0 25,-25-24,24-1,1 0,-25 0,25 0,0 1,-25-1,25-25,-25 25,24 1,-24-26,0 25,25 0,-25-24,0 24,0-25,0 25,0-24,0 24,-25 0,25 0,-24-24,24 24,-25 25,25-25,0 0,-25 25,25-24</inkml:trace>
  <inkml:trace contextRef="#ctx0" brushRef="#br0" timeOffset="137406.6001">17512 15677,'0'-25,"0"50,25-50,0 25,0 0,-1 0,-24-25,25 25,0 0,0 0,-25-25,25 25,-1 0,1 0,-25-25,25 25,0 0,0 0,-25-24,0 48</inkml:trace>
  <inkml:trace contextRef="#ctx0" brushRef="#br0" timeOffset="137678.5627">17686 15677,'0'0,"0"24,25 1,-25 0,24 0,-24 0,25-1,-25 1,25 0,-25 0,0 0,0 24,0-24,0 0,0 0,0-1,-25-24,25 25,-25 0,1 0,-1-25,0 25,0-25,0 0,1 0,-1 0,0-25,0 25,0 0,25-25,-25 25</inkml:trace>
  <inkml:trace contextRef="#ctx0" brushRef="#br0" timeOffset="138006.3729">18157 15429,'25'0,"0"0,-1 0,1 0,0 0,0 0,0 0,-1 0,1 0,0 0,0 0,0 0,-1 0,1 0</inkml:trace>
  <inkml:trace contextRef="#ctx0" brushRef="#br0" timeOffset="138209.5185">18207 15577,'-25'0,"25"25,25-25,-1 0,1 0,0 0,0 0,0-25,-1 25,1 0,0 0,0-24,0 24,24 0,-24 0,0 0,0-25,0 25,-1 0,1 0</inkml:trace>
  <inkml:trace contextRef="#ctx0" brushRef="#br0" timeOffset="145544.5602">19596 15156,'-25'0,"25"24,-25-24,0 0,25 25,-25-25,25 25,25-25,0 0,0 0,0 0,0 0,-1 0,1 0,0 0,0 0,0 0,-1 0,1 0,0 0,0 0,0-25,-1 25,1 0,0 0</inkml:trace>
  <inkml:trace contextRef="#ctx0" brushRef="#br0" timeOffset="146425.2384">20414 14932,'0'0,"-25"0,25-24,-24 24,-1 0,0 0,0 0,0 24,1-24,24 25,-25-25,25 25,-25 0,25 0,0-1,0 1,0 0,0 0,0 0,0-1,25-24,-25 25,25-25,-1 0,1 25,0-25,0-25,0 25,-1 0,-24-25,25 25,-25-24,0-1,0 0,0 0,0 0,0 1,0-1,-25 0,25 0,0 50,0 0,25 0,-25-1,25 1,-25 0,25 0,-25 0,25-1,-1 1,-24 0,25 0,-25 0,25-1,0 1,-25 0,25 0,-25 0,0 0,0-1,0 1,0 0,0 0,0 0,-25-25,25 24,-25-24,0 0,0 0,1-24,-1 24,25-25,-25 25,25-25,0 0,25 0,0 1,-1-1,1 25</inkml:trace>
  <inkml:trace contextRef="#ctx0" brushRef="#br0" timeOffset="146796.4862">20811 15255,'-25'0,"50"0,0 0,0-25,0 25,-1 0,1 0,-25-25,25 25,0 0,0 0,-1 0,1 0,-25-25,25 25</inkml:trace>
  <inkml:trace contextRef="#ctx0" brushRef="#br0" timeOffset="147060.4997">20985 15255,'-25'0,"25"25,0-1,25-24,-25 25,25 0,-1 0,-24 0,25-25,-25 25,0-1,25 1,-25 0,0 0,0 0,0-1,-25 1,0 0,1 0,-1-25,0 0,0 25,0-25,1 0,-1 0,0 0,0 0,0-25</inkml:trace>
  <inkml:trace contextRef="#ctx0" brushRef="#br0" timeOffset="148757.4071">21208 14883,'0'-25,"0"50,0 0,0-1,0 1,25 0,-25 0,0 0,0 24,25 1,-25-1,24-24,-24 25,0-25,0-1,25 1,-25 0,0 0,0 0,0 0,25-25,-25 24,0 1,0-50,0 1,-25 24,25-25,0 0,0 0,0 0,0 0,-25-24,25 24,0 0,0 0,0 1,0-1,0 0,0 0,-24 0,24 1,0-1,0 0,0 0,0 0,0 1,-25 24,25-25,0 0,-25 25,25-25,0 0,0 1,-25 24,25 24,0 1,25-25,-25 25,0 0,25 0,-25-1,0 1,25 0,-25 0,0 24,24-24,-24 0,0 0,0 0,25-1,-25 1,0 0,0 0,25 0,-25-1,0 1,25-25,0 0,-25 25,24-25,1-25,0 0,-25 1,0-1,25 25,-25-25,0 0,0 0,0 1,25-1,-25 0,0 0,0 0,0 1,0-1,0 0,0-25,0 26,0-1,0 0,0 0,0 0,0 50,0 0,0 0,0 0,24-1,-24 1,0 0,25 25,-25-26,0 26,25-25,-25 0,0-1,0 1,25 25,-25-25,0-1,25 1,-25 0,0 0</inkml:trace>
  <inkml:trace contextRef="#ctx0" brushRef="#br0" timeOffset="149288.5164">21729 15230,'0'25,"0"0,0-1,0 1,0 0,0 0,0 0,0 0,0-1,25 1,-25 0,0 0,0 0,0-1,25-24,-25 25,0-50,0 1,0-1,-25 25,25-25,0 0,0 0,0 1,0-1,0 0,0 0,0 0,0 0,0 1,0-1,0 0,0 0,0 0,25 25,-25 25,0 0,24 0,-24 0,0-1,25 1,-25 0,0 0,25 0,-25 0,25-1,-25 1,25 0,-25 0,24 0,-24-1,25-24,-25 25,0 0,-25-25,1 0,24-25,-25 25</inkml:trace>
  <inkml:trace contextRef="#ctx0" brushRef="#br0" timeOffset="149972.3922">22027 14932,'0'0,"0"-24,0 48,0 1,0 0,0 0,0 0,0 24,0-24,0 0,0 24,24-24,-24 25,0-25,25-1,-25 26,0-25,0 0,25 0,-25-1,0 1,25 0,-25 0,0 0,0-1,0-48,-25-1,25 0,0 0,-25 25,25-25,0 1,0-1,-25 0,25-25,0 25,0 1,0-26,-24 25,24-24,0 24,0 0,0-25,0 26,-25-1,25-25,0 25,0 1,0-1,0 0,0 0,0 0,0 1,0-1,0 0,0 0,25 25,-25-25,0 1,24 24,1 0,0 24,-25 1,25 0,-25 0,0 0,0 24,0-24,0 0,0 0,25 24,-25-24,0 0,24 0,-24 24,25-24,-25 0,25 0,-25-1,25 1,-25 0,0 0,0 0,0-1,0 1,0 0,-25 0,0-25,0 25,1-25</inkml:trace>
  <inkml:trace contextRef="#ctx0" brushRef="#br0" timeOffset="150245.421">22473 15280,'0'-25,"-25"25,25 25,-25-25,25 24,0 1,0 0,0 0,25 0,-25 0,25-1,0 1,-25 0,25 0,-1-25,1 25,0-25,0 0,0 0,-1 0,1-25,0 25,0-25,-25 0,25 0,-25 1,0-1,0 0,-25 0,25 0,-25 25,0-25,0 1,1 24,-1-25,-25 25</inkml:trace>
  <inkml:trace contextRef="#ctx0" brushRef="#br0" timeOffset="150596.1692">20389 16222,'-24'25,"-1"-25,50 0,-1 0,1 0,25 0,-25-25,49 25,-24 0,24 0,25-25,-24 25,24 0,-25-24,26 24,-26 0,25 0,-24 0,-1-25,25 25,-49 0,24 0,1 0,-26 0,1-25,0 25,-1 0,-24 0,0 0,0 0,-25-25,24 25</inkml:trace>
  <inkml:trace contextRef="#ctx0" brushRef="#br0" timeOffset="151008.0429">21134 16446,'0'24,"0"1,0 0,24-25,-24 25,0 0,25-1,-25 1,0 25,0-25,25-1,-25 26,0 0,0-26,0 26,0-25,0 0,0-1,25 1,-25 0,0 0,0-50,0 0,25 0,-25 1,0-1,0 0,24 0,-24 0,0-24,0 24,25 0,0 0,-25 1,25 24,0 0,-1 24,1 1,-25 0,25 0,0-25,-25 25,25-1,-25 1,24 0,-24 0,25-25,0 25,-25-1,25-24,0 25,-1-25,1 0,0 0</inkml:trace>
  <inkml:trace contextRef="#ctx0" brushRef="#br0" timeOffset="151252.6772">20960 16718,'25'0,"0"0,-1 0,-24-24,25 24,25 0,-25 0,-1 0,26 0,0-25,-26 25,26 0,0 0,-26-25,26 25,0 0,-1 0,-24 0,25-25,-26 25,26 0,-25 0,0 0</inkml:trace>
  <inkml:trace contextRef="#ctx0" brushRef="#br0" timeOffset="154012.2756">12774 8384,'0'-25,"0"0,0 50,-24-25,24 25,0 0,0 0,0-1,0 1,24-25,-24 25,0 0,0 0,25-25,-25 24,0 1,0 0,0 0,0 0,25-25,-25 24,0 1,0 0,25-25,-25 25,0 0,0-1,0 1,0 0,0 0,0 0,25-25,-25 24,0 1,0 0,0 0,0 0,24-25,-24 25,0-1,0-48,-24 24,24-25,-25 25,25-25,-25 25,25-25,-25 25,25-25,-25 25,25-25,0 50,25-25,-25 25,25-25,-25 25,25-25,-25 25,25-25,-1 0,1 0,-25-25,25 25,-25-25,25 0,-25 0,0 1,25 24,-25-25,0 0,0 0,0 0</inkml:trace>
  <inkml:trace contextRef="#ctx0" brushRef="#br0" timeOffset="156282.0376">17165 17810,'-25'0,"25"-25,-25 25,25-25,0 0,25 1,-25-1,25 25,0-25,-1 0,1 25,0 0,0 0,0 0,-25 25,24-25,-24 25,25 0,-25-1,0 1,25 0,-25 0,0 24,0-24,0 0,0 25,0-1,-25-24,25 25,0-1,-25 1,25-25,0 24,-24-24,24 0,0 0,0-1,0 1,0 0,0 0,24 0,1-25,-25 24,25-24,0-24,0 24,-1-25,1 25,0-25,0 0,-25 0,25 1,0-1,-25 0,0 0,0 0,0 1,0-26,0 25,0 0,-25-24,25 24,0 0,-25 0,0-24,25 24,-25 0,0 0,25 1,-24 24,24-25,0 0</inkml:trace>
  <inkml:trace contextRef="#ctx0" brushRef="#br0" timeOffset="156546.3564">17735 18157,'0'0,"25"0,0 0,0 0,0-25,-1 25,1 0,0-25,0 25,0 0,-1 0</inkml:trace>
  <inkml:trace contextRef="#ctx0" brushRef="#br0" timeOffset="156802.3788">18008 18157,'-25'0,"1"0,48 0,-24 25,25-25,0 25,0-25,-25 24,0 1,25-25,-25 25,0 0,0 0,0-1,0 1,0 0,-25-25,25 25,-25 0,0-1,0-24,25 25,-24-25,-1 25,0-25,0 0,0 25,1-25,-1 0,0 0,0 0</inkml:trace>
  <inkml:trace contextRef="#ctx0" brushRef="#br0" timeOffset="158782.291">17214 16396,'-24'0,"24"25,-25-25,0 0,0 25,25-1,-25-24,25 25,-24 0,24 0,-25 0,25-1,0 1,0 0,0 0,0 0,0-1,25 1,-25 0,24-25,-24 25,25-25,0 25,0-25,0 0,-1 0,1-25</inkml:trace>
  <inkml:trace contextRef="#ctx0" brushRef="#br0" timeOffset="159530.556">17338 16594,'0'-24,"25"24,-25 24,25-24,0 0,-25 25,25 0,-25 0,0 0,0-1,0 1,0-50,0 1,0-1,0 0,0 0,24 25,-24-25,25 25,-25 25,0 0,0 0,25-25,-25 25,0-50,25 25,-25-25,0 0,25 25,-25-25,25 1,-25-1,24 25,1 0,0 0,0 25,-25-1,25-24,-25 25,0 0,24-25,-24 25,0 0</inkml:trace>
  <inkml:trace contextRef="#ctx0" brushRef="#br0" timeOffset="159746.1875">17810 16718,'-25'0,"25"-24,25 24,-25-25,25 25,-1 0,1 0,0 0,-25-25,25 25</inkml:trace>
  <inkml:trace contextRef="#ctx0" brushRef="#br0" timeOffset="159962.0029">17959 16669,'0'25,"0"-1,0 1,24 0,-24 0,0 0,0-1,0 1,0 0,0 0,-24 0,-1-25,0 0,0 0</inkml:trace>
  <inkml:trace contextRef="#ctx0" brushRef="#br0" timeOffset="160202.5344">18157 16594,'0'-24,"25"24,0-25,-1 25,1-25,0 25,0 0,0 0</inkml:trace>
  <inkml:trace contextRef="#ctx0" brushRef="#br0" timeOffset="160363.0866">18231 16718,'0'0,"-24"0,48 0,1-24,0 24</inkml:trace>
  <inkml:trace contextRef="#ctx0" brushRef="#br0" timeOffset="160646.3079">18579 16644,'25'0,"-1"0,1-25,0 25,0 0</inkml:trace>
  <inkml:trace contextRef="#ctx0" brushRef="#br0" timeOffset="160930.2775">18802 16446,'0'24,"0"1,25-25,-25 25,0 0,25 0,-25-1,0 1,24-25,-24 25,0 0,25 0,-25-1</inkml:trace>
  <inkml:trace contextRef="#ctx0" brushRef="#br0" timeOffset="161258.7191">18852 16297,'0'-25,"0"0,24 25,-24-25,25 25,0 0,0 0,0 0,-1 25,1-25,0 25,0-25,0 25,-1-1,1 1,0 0,0 0,-25 0,25 24,-25-24,0 25,0-1,0-24,0 25,-25-1,0-24,25 25,-25-1,0-24,1 0,-26 0,25 24,0-49,1 25</inkml:trace>
  <inkml:trace contextRef="#ctx0" brushRef="#br0" timeOffset="161705.3138">18479 18455</inkml:trace>
  <inkml:trace contextRef="#ctx0" brushRef="#br0" timeOffset="162270.1073">18479 18430,'0'-25,"0"0,-24 25,-1 0,25 25,-25-25,25 25,-25-25,25 25,-25-25,25 24,-24-24,24 25,-25 0,25 0,0 0,0 0,0-1,0 1,25-25,-25 25,24-25,1 25,0-25,0 0,0 0,-1-25,1 25</inkml:trace>
  <inkml:trace contextRef="#ctx0" brushRef="#br0" timeOffset="162962.51">18554 18430,'-25'0,"25"-25,25 25,-25 25,0 0,25-25,-25 24,0 1,0 0,0 0,0 0,0 0,0-50,25 25,-25-25,0 0,24 0,-24 0,25 1,-25-1,25 0,-25 0,25 25,-25 25,0 0,0 0,25-25,-25-25,0 0,24 0,1 0,0 1,0 24,-25 24,25-24,-25 25,0 0,0 0,24 0,-24-1,0 1,0 0,25-25</inkml:trace>
  <inkml:trace contextRef="#ctx0" brushRef="#br0" timeOffset="163161.8192">18976 18479,'-25'0,"25"-24,25 24,-1 0,-24-25,25 25,0 0,0 0,0-25,-1 25</inkml:trace>
  <inkml:trace contextRef="#ctx0" brushRef="#br0" timeOffset="163373.2061">19100 18430,'-25'0,"50"0,-50 25,25-1,0 1,0 0,25-25,-25 25,0 0,0 0,-25-1,0-24,25 25,-25-25,0 0,1 0</inkml:trace>
  <inkml:trace contextRef="#ctx0" brushRef="#br0" timeOffset="163561.9979">19224 18455,'24'-25,"1"25,0-25,0 25,0 0,-1 0</inkml:trace>
  <inkml:trace contextRef="#ctx0" brushRef="#br0" timeOffset="163707.516">19273 18529,'-25'25,"1"-25,48 0,1-25,0 25,0 0,0 0</inkml:trace>
  <inkml:trace contextRef="#ctx0" brushRef="#br0" timeOffset="163926.2654">19546 18405,'25'0,"0"0,-25-25,25 25,-1 0,1 0,0 0,0 0,0-25,-1 25,1 0,0 0,0 0,0 0</inkml:trace>
  <inkml:trace contextRef="#ctx0" brushRef="#br0" timeOffset="164145.9283">19720 18306,'-25'0,"50"0,-25 25,25-25,-25 24,0 1,24-25,-24 25,0 0,0 0,0-1,25 1</inkml:trace>
  <inkml:trace contextRef="#ctx0" brushRef="#br0" timeOffset="164362.0752">19918 18281,'0'-25,"25"50,-25 0,0 0,25-25,-25 24,0 1,25-25,-25 25,0 0,0 0</inkml:trace>
  <inkml:trace contextRef="#ctx0" brushRef="#br0" timeOffset="164653.2811">20017 18132,'0'0,"0"-25,25 25,0 0,0 0,0 25,-1-25,1 25,0 0,0-25,0 25,-1-1,1 1,0 0,0 25,-25-26,0 1,0 0,0 25,0-26,0 1,-25 0,25 0,-25 0,0 0,1-1,-1 1,0-25,0 25</inkml:trace>
  <inkml:trace contextRef="#ctx0" brushRef="#br0" timeOffset="164850.2224">20588 18331,'-25'0,"25"-25,0 0,25 25,0 0,-25-25,24 25,1 0,0-25,0 25,0 0</inkml:trace>
  <inkml:trace contextRef="#ctx0" brushRef="#br0" timeOffset="164994.2523">20613 18380,'-25'0,"0"25,25-50,25 25,0 0,-1-25,1 25,0 0</inkml:trace>
  <inkml:trace contextRef="#ctx0" brushRef="#br0" timeOffset="165709.2607">21431 18182,'0'0,"-25"0,1 0,48 0,1 0,0 0,-25-25,25 25,0 0,24-25,-24 25,0-25,24 25,-24 0,0-24,0 24,25-25,-26 25,1 0,0-25,0 25,0 0,-1 0,1 0,0-25,0 25,-50 0</inkml:trace>
  <inkml:trace contextRef="#ctx0" brushRef="#br0" timeOffset="165952.2454">21605 17909,'0'25,"0"0,25-1,-1 1,-24 25,25-25,-25-1,25 1,-25 0,25 0,-25 0,0-1,25 1,-25 0,0 0,25-25</inkml:trace>
  <inkml:trace contextRef="#ctx0" brushRef="#br0" timeOffset="166864.1662">22498 17537,'0'-25,"-25"0,25 0,-25 1,25-1,-25 25,1 0,-1 0,0 0,0 25,0-1,1 1,24 0,-25 0,25 0,0 0,0-1,0 1,25-25,-1 0,-24 25,25-25,0 0,0-25,0 25,-25-25,24 25,-24-24,25 24,-25-25,0 0,0 0,0 0,0 0,0 1,0-1,0 50,0-1,25 1,-25 0,0 0,25 0,0 0,-25-1,24 1,1 0,-25 25,25-26,0 1,-25 0,25 0,-1 0,-24-1,25 1,-25 0,0 0,25 0,-25-1,0 1,-25 0,0 0,1-25,-1 0,0 0,0 0,0-25,1 25,-1-25,0 25,25-25,0 1,0-1,25 0,0 25,-25-25,24 25</inkml:trace>
  <inkml:trace contextRef="#ctx0" brushRef="#br0" timeOffset="167136.2179">22771 17735,'0'-24,"-25"24,25-25,25 0,0 25,-1 0,-24-25,25 25,0 0,0 0,0 0,-1 0,1-25,0 25,0 0,0 0,-1 0</inkml:trace>
  <inkml:trace contextRef="#ctx0" brushRef="#br0" timeOffset="167391.9761">22969 17686,'0'0,"0"25,0-1,0 1,0 0,25 0,-25 0,25-25,-25 24,25 1,-1 0,-24 0,25-25,-25 25,0-1,25 1,-25 0,-25-25,0 25,1-25,-1 0,25 25,-25-25,0 0,0 0,1 0,-1 0,0 0,25-25,-25 25</inkml:trace>
  <inkml:trace contextRef="#ctx0" brushRef="#br0" timeOffset="168395.9498">23391 17314,'0'-25,"0"0,0 50,0 0,0-1,0 1,-25 0,25 0,0 24,0-24,-25 25,25-25,0 24,0-24,-25 25,25-25,0-1,0 1,0 0,0 0,0 0,-24-25,48 0,-24-25,0 0,0 0,0 0,0 1,0-1,0 0,0 0,0 0,25 50,-25 0,0 0,25-25,-25 25,25-25,-25 24,25-24,-1 0,1 0,-25-24,25 24,-25-25,25 25,-25-25,25 0,-25 0,0 1,24-1,-24 0,0 0,0-25,0 26,0-1,0 0,0-25,0 26,0-26,0 25,0 0,0 1,0-1,0 0,0 0,0 50,25-25,-25 25,0 0,0-1,0 1,0 0,25 25,-25-26,0 26,0-25,25 24,-25-24,0 25,0-25,25 24,-25-24,0 25,0-25,24-1,-24 1,0 0,0 0,25 0,-25-1</inkml:trace>
  <inkml:trace contextRef="#ctx0" brushRef="#br0" timeOffset="169069.9193">23812 17661,'0'0,"-24"0,48 0,-24 25,0 0,0-1,0 1,0 0,25 0,-25 0,0-1,0 1,0 0,0-50,0 0,-25 25,25-24,0-1,0 0,0 0,0 0,25 1,-25-1,0 0,0 0,0 0,0 1,25-1,-25 0,25 25,-25-25,25 25,-25 25,0 0,0 0,0-1,-25 1,25 0,0 0,0 0,25-25,-25 24,25 1,-1 0,1-25,0 25,0-25,-25 25,25-25,-25 24,-25-24,25 25,-25-25,0 0,0 25,1-25,-1 0,25 25,-25-25</inkml:trace>
  <inkml:trace contextRef="#ctx0" brushRef="#br0" timeOffset="170130.3039">24135 17214,'0'0,"0"-24,-25 24,25-25,0 0,0 50,25 0,-25-1,0 1,0 0,25 0,-25 0,0 24,0-24,0 0,0 0,0 24,0-24,0 0,0 0,0 0,0-1,0 1,25 0,-25 0,0 0,0-1,0 1,0-50,0 1,0-1,-25 0,25 0,0 0,0 1,0-26,-25 25,25 0,0 0,0 1,0-26,-25 25,25 0,0 1,0-26,0 25,-25 0,25-24,0 24,0 0,0 0,0 1,0-1,0 0,0 0,0 0,0 1,0-1,0 0,0 0,0 0,25 25,-25-24,25 24,-25-25,25 25,0 0,-1 0,-24 25,25-1,-25 1,0 0,0 0,0 0,0-1,0 1,-25 0,25 0,0 0,0-1,0 1,0 0,0 0,0 0,0-1,25 1,-25 0,25-25,-25 25,25 0,0-1,-25 1,24-25,-24 25,25 0,-25 0,0-1,0 1,0 0,0 0,-25 0,1 0,-1-1,0-24,0 25,0-25,1 0,48 0</inkml:trace>
  <inkml:trace contextRef="#ctx0" brushRef="#br0" timeOffset="170386.1591">24507 17438,'0'0,"0"-25,-25 50,0-25,25 24,0 1,-24-25,24 25,0 0,0 0,0 0,0-1,0 1,24 0,-24 0,25 0,-25-1,25-24,0 25,0-25,-1 25,1-25,0 0,0-25,0 25,-25-25,0 1,0-1,0 0,-25 0,0 0,0 1,0 24,1-25</inkml:trace>
  <inkml:trace contextRef="#ctx0" brushRef="#br0" timeOffset="170794.906">23044 18306,'-25'-25,"50"25,-25-25,24 25,1 0,0 0,0-25,0 25,24 0,-24 0,25 0,-26 0,26 0,0-24,-1 24,1 0,-1 0,-24 0,25 0,-1 0,1 0,0 0,-26 0,1 24</inkml:trace>
  <inkml:trace contextRef="#ctx0" brushRef="#br0" timeOffset="171223.1821">23688 18281,'-24'0,"24"25,0 0,-25-25,25 24,0 1,0 0,0 0,25 0,-25-1,0 1,0 0,24 0,-24 0,0 0,0-1,25 1,-25 0,0 0,0 0,0-1,-25-24,25 25,0 0,-24-25,24-25,0 0,0 1,24-1,-24 0,25 0,0 0,0 25,0 0,-1 0,1 0,-25 25,25-25,-25 25,25-25,-25 25,25-25,0 25,-1-25,-24 24,25-24,0 0,0 0,-25-24,25 24,-1 0,-24-25,25 25</inkml:trace>
  <inkml:trace contextRef="#ctx0" brushRef="#br0" timeOffset="171434.1863">23664 18455,'-25'0,"50"0,-1 0,1 0,0 0,0 0,24 0,-24-25,0 25,25 0,-25 0,24-25</inkml:trace>
  <inkml:trace contextRef="#ctx0" brushRef="#br0" timeOffset="173533.4078">12378 7590,'-25'25,"25"0,-25 0,25-1,0 1,-25-25,25 25,0 0,0 0,0-1,-25-24,25 25,0 0,0-50,25 0,-25 1,25-1,-25 0,25 0,-25 0,25 25,-25-24,0-1,24 25,1 0,-25-25,25 25,-25 25,25-25,-25 25,25-25,-25 24,0 1,24-25,-24 25,25-25</inkml:trace>
  <inkml:trace contextRef="#ctx0" brushRef="#br0" timeOffset="174223.5253">12477 7689,'0'0,"-25"0,25 25,0 0,0 0,25 0,-25-1,0 1,25 0,-25 0,0 0,24-1,-24 1,0 0,0 0,0 0,0 0,25-25,-25 24,0 1,25-25,-25 25,0 0,25-25,-25 25,0-1,0 1,-25-25,0-25,25 1,-25 24,25-25,0 0,0 50,0 0,0-1,25-24,0 0,0 0,-25-24,25 24,-25-25,24 0,-24 0,0 0,25 1</inkml:trace>
  <inkml:trace contextRef="#ctx0" brushRef="#br0" timeOffset="183794.0829">7119 13618,'0'-25,"0"0,0 0,0 50,0 0,0 0,0 0,0-1,0 1,-25 0,25 0,0 0,0-1,0 1,0 0,0 25,-25-26,25 26,0-25,-24 24,24 1,0 0,0-26,-25 1,25 25,0-25,0-1,25-24,-25 25,24-25,-24 25,25-25,0 0,0 0,0 0,-1 0,1 0,0 0,25 0,-26-25,26 25,-25 0,24-25,-24 25,25-24,-25 24,24 0,-24-25,0 25,0 0,-1-25,1 25</inkml:trace>
  <inkml:trace contextRef="#ctx0" brushRef="#br0" timeOffset="184114.9576">7020 13643,'0'0,"0"24,-25-24,0 0,0 0,25-24,25 24,0 0,-25-25,25 25,0-25,-1 25,1 0,0-25,25 25,-26-25,26 25,-25 0,24-24,-24 24,0-25,25 25,-26-25,26 25,-25 0,0 0,-1-25,1 25,0 0</inkml:trace>
  <inkml:trace contextRef="#ctx0" brushRef="#br0" timeOffset="184290.0051">7218 13791,'-25'25,"50"-25,0-25,0 25,0 0,24-24,-24 24,25-25,-26 25</inkml:trace>
  <inkml:trace contextRef="#ctx0" brushRef="#br0" timeOffset="184474.0219">8037 13791,'0'0,"25"-24,-1 24,1-25,0 25,0 0,0-25,-1 25,26-25,-25 25,0 0</inkml:trace>
  <inkml:trace contextRef="#ctx0" brushRef="#br0" timeOffset="184647.0191">8136 13990,'0'0,"-25"25,0-25,25 24,-24-24,48 0,-24-24,25 24,0 0,0-25,0 25,-1 0,1-25,25 25,-25-25,24 25</inkml:trace>
  <inkml:trace contextRef="#ctx0" brushRef="#br0" timeOffset="185333.8103">9128 13643,'0'-25,"0"50,0-1,-25-24,25 25,0 0,0 0,-24 24,24-24,0 25,-25-1,25-24,-25 25,25-1,-25 1,25 0,-25-1,25 1,0-25,0-1,-25 26,25-25,0 0,0-50,0 0,25 25,-25-25,0-24,25 24,-25-25,25 25,-25-24,25-1,-25 25,0-24,25 24,-25-25,0 26,0-1,24 0,-24 0,0 50,25 0,-25 0,0-1,25 1,-25 0,0 0,25 0,-25-1,25 1,-25 0,24 0,1-25,0 0,0-25,0 0,-25 0,24 1,-24-26,0 25,25 0,-25 1,0-26,0 25,0 0,0-24,0 24,0-25,0 26,0-1,0 0,0 0,0 0,25 1,-25 48,0 1,0 0,0 0,0 24,0 1,25 0,-25-1,0 1,25-1,-25 1,24 0,-24-26,25 26,-25 0,25-26,-25 26,25-25,-25 24,0-24,25 0,-25 0,0 0</inkml:trace>
  <inkml:trace contextRef="#ctx0" brushRef="#br0" timeOffset="185660.981">8781 13543,'0'0,"-25"0,0 0,25-24,-25 24,25-25,0 0,0 0,25 25,0 0,0-25,0 25,-1 0,1-24,25 24,-1 0,-24-25,25 25,-25-25,24 25,1 0,0-25,-26 25,26-25,0 25,-26-24,26 24,-25 0,24-25,-24 25,0 0,0-25,0 25,-1 0,1 0</inkml:trace>
  <inkml:trace contextRef="#ctx0" brushRef="#br0" timeOffset="185966.5543">9996 13990,'0'0,"-25"25,1-25,-1 0,25-25,0 0,25 0,-1 25,-24-25,0 50,0 0,-24-25,24 25,-25-25</inkml:trace>
  <inkml:trace contextRef="#ctx0" brushRef="#br0" timeOffset="186333.9088">10418 13494,'0'0,"-25"-25,25 0,-25 25,25 25,0 0,0 0,25-1,-25 1,0 0,25 25,-25-26,25 26,-25-25,25 24,-25-24,24 0,-24 25,25-26,-25 26,25-25,-25 0,25 24,-25-24,0 0,25 24,-25-24,0 0,0 0,0 0,0-1,0 1,0 0</inkml:trace>
  <inkml:trace contextRef="#ctx0" brushRef="#br0" timeOffset="186834.7061">10269 13519,'0'-25,"-25"25,25-25,0 0,0 0,0 1,0-1,0 0,25 0,0 0,0 25,-25-24,25 24,-1-25,1 25,0 0,0 0,0 0,-1 0,-24 25,25-25,-25 24,0 1,0 0,0 0,0 24,0-24,-25 0,25 25,0-26,-24 1,24 0,0 0,0 0,0-1,0 1,24-25,1 0,0 25,0-25,0 0,-1 0,1 25,0-25,0 0,0 25,24-25,-49 24,25 1,0-25,0 25,-25 0,24 0,-24-1,0 1,0 0,0 0,-24 0,24 24,-25-24,0 0,25 0,-25-25,0 24,1 1,-1-25,0 25,0-25,0 0,1 0,-1 0,0 0,0 0,0 0,1 0</inkml:trace>
  <inkml:trace contextRef="#ctx0" brushRef="#br0" timeOffset="187318.4401">9897 13196,'25'-25,"0"25,-1-25,1 25,0 0,0-24,0 24,24 0,-24 0,25-25,-1 25,1 0,0 0,-1 0,1-25,-1 25,1 0,0 0,-1 0,-24 0,0-25,24 25,-24 0,0 0,-50 0,0 0,1 0,-1 0,0 0,-25 0,26 25,-1-25,-25 0,25 0,1 0,24-25,24 0,1 25,0 0,25 0,-26-24,26 24,-25 0,24 0,-24 0,25 0,-25 0,-1 0,1 24,-25 1,-25-25,1 25,-1 0,0-25,0 25,-24-25</inkml:trace>
  <inkml:trace contextRef="#ctx0" brushRef="#br0" timeOffset="188658.1386">11931 12849,'-25'-25,"25"0,0 0,-25 25,1-24,-1 24,0 0,25-25,-25 25,0 0,1 0,-1-25,0 25,0 0,0 0,1-25,-1 25,0 0,-25 0,1-25,24 25,-25 0,1-24,-1 24,1 0,-1-25,0 25,-24-25,24 25,1-25,-26 25,26-25,-1 25,-24 0,24-24,-24 24,24 0,-24 0,24-25,-24 25,-1 0,26 0,-26 0,1-25,-1 25,26 0,-26 0,1 0,-1 0,1 0,0 0,24 0,-24 25,-1-25,1 0,24 25,-24-25,-1 24,1 1,-1-25,26 25,-26 0,1 0,0-1,-1 1,26 0,-26 0,1 0,24-1,-24 1,-1 0,1 0,24 0,-24-1,24 1,-24 0,-1 0,26 0,-26-1,1 1,24 0,-24 0,24 24,-24-24,24 0,1 0,-26 0,26 24,-1-24,-24 0,24 25,1-26,-26 26,25-25,1 24,-1-24,1 25,-1-25,0 24,1-24,24 0,-25 24,26-24,-26 0,25 0,0 0,1-1,-1 26,0-25,0 0,25-1,-25 1,25 0,-24 0,24 24,-25-24,25 0,0 0,-25 0,25-1,0 1,-25 0,25 0,0 0,0 0,0-1,0 1,0 0,0 0,0 0,0-1,0 1,0 0,25-25,-25 25,25-25,-25 25,25-25,-1 0,1 0,0 24,0-24,0 0,-1 0,1 25,0-25,25 0,-26 25,26-25,0 0,-1 25,1-25,-1 0,26 0,-1 0,1 0,-1 0,1 0,24 0,-25 0,25 0,1 0,-26 25,25-25,-24 0,24 0,-25 24,25-24,1 25,-1-25,-25 25,26-25,24 0,-25 0,0 0,25 0,0-25,-25 25,25 0,0-25,-24 25,24-24,-25 24,0-25,0 25,0-25,1 0,-1 25,0-25,-24 1,24-1,-25 0,1 0,24 0,-25 1,1-26,-1 25,0-24,-24 24,24-25,-24 0,0 26,-1-26,1 25,0 0,-1-24,-24 24,0 0,24 0,-24 1,0-1,0 0,0 0,24 0,-24 1,0-1,0 0,-1 0,1 0,0 1,0-1,-25 0,25 0,-1 0,1-24,-25 24,25-25,-25 26,0-1,0-25,0 25,0-24,0 24,-25 0,25-24,-25 24,25 0,-24-25,-1 25,25 1,-25-1,0-25,-24 25,24 1,-25-1,25-25,-24 25,-26 1,26-1,-26 25,26-25</inkml:trace>
  <inkml:trace contextRef="#ctx0" brushRef="#br0" timeOffset="196418.9351">12055 11088,'0'0,"0"24,0 1,0 0,0 0,0 0,0 0,25-25,-25 24,0 1,0 0,0 0,25 0,-25-1,0 1,0 0,24 0,-24 0,0-1,25 1,-25 0,25 0,-25 0,0-1,0 1,25-25,-25 25,0 0,25 0,-25-1,0 1,0 0,25-25,-25 25,0 0,0-1,0 1,0 0,24 0,-24 0,0-1,0 1,0 0,0 0,0 0,0-1,0 1,0 0,0 0,25 0,-25 0,0-1,0 1,0 0,0 0,0 0,0-1,0 1,25-25</inkml:trace>
  <inkml:trace contextRef="#ctx0" brushRef="#br0" timeOffset="197289.9231">12129 12328,'0'25,"0"0,25-25,-25 24,0 1,25-25,-25 25,25 0,-25 0,25-25</inkml:trace>
  <inkml:trace contextRef="#ctx0" brushRef="#br0" timeOffset="197638.2511">12278 12427,'0'-25,"0"50,25-25,-25 25,25-25,0 25,0-25,-25-25,24 25,-24-25,0 0,25 25,-25-24,0-1,0 0</inkml:trace>
  <inkml:trace contextRef="#ctx0" brushRef="#br0" timeOffset="204967.7129">12849 12105,'-25'0,"25"-25,0 0,25 25,0 0,-1 0,1 0,0 0,0 0,0 0,-1 25,1-25,0 25,0-25,-25 24,25 1,-1-25,1 25,-25 0,25 0,-25 0,0-1,0 1,0 0,0 0,-25 0,25-1,-25-24,1 25,-1 0,0-25,0 25,0-25,1 0,-1 0,25 25,-25-25,0 0,0 0,1 0,24-25</inkml:trace>
  <inkml:trace contextRef="#ctx0" brushRef="#br0" timeOffset="205300.7978">13444 12030,'0'-25,"0"1,-25 24,1 0,24 24,-25-24,25 25,-25 0,25 0,-25-25,25 25,0-1,-25 1,25 0,0 0,0 0,-24 0,24-1,0 1,0 0,0 0,0 0,0-1,0 1,24-25,-24 25,25 0,0-25,-25 25,25-25,0 0,-1 24,1-24,0 0,0 0,0 0,24 0,-24-24</inkml:trace>
  <inkml:trace contextRef="#ctx0" brushRef="#br0" timeOffset="206399.7566">13965 12378,'0'-25,"-25"25,0 25,1-1,24 1,-25 0,25 0,-25 0,25-1,0 1,0 0,0 0,0 0,0-1,0 1,0 0,25 0,0 0,-1-25,1 0,0 0,0 0,0 0,-1 0,1-25,0 0,0 25,0-25,-25 0,24 1,-24-1,0 0,0 0,0 0,-24 1,24-1,-25 0,0 25,0-25,0 0,-24 25,24-24,0 24</inkml:trace>
  <inkml:trace contextRef="#ctx0" brushRef="#br0" timeOffset="208179.1573">3646 12080,'0'-25,"0"0,0 0,0 1,25 24,0-25,0 0,0 25,-25-25,24 25,1-25,0 25,0 0,0-24,-1 24,1 0,0 0,0 0,0 0,-1 24,1 1,-25 0,0 0,0 0,-25-1,25 1,-24 0,-1 0,0 0,0-1,-24 1,24 0,-25 0,1-25,24 25,-25 0,0-1,26-24,-1 25,0-25,0 0,0 25,1-25,-1 0,25 25</inkml:trace>
  <inkml:trace contextRef="#ctx0" brushRef="#br0" timeOffset="208556.759">4192 11782,'0'0,"0"-25,0 50,-25-25,25 25,-25 0,25 0,-24-25,24 24,-25 1,25 0,-25 0,25 0,0-1,-25 1,25 0,0 0,0 0,-25-1,25 1,0 0,0 0,0 0,25-25,-25 25,25-1,0-24,0 0,-1 0,1 0,0 0,0 0,0 0,-1 0,1 0,0-24,0 24,0 0,-1-25</inkml:trace>
  <inkml:trace contextRef="#ctx0" brushRef="#br0" timeOffset="209139.6015">4589 12179,'0'-25,"0"50,0 0,0 0,0 0,0-1,0 1,0 0,0 0,0 24,0-24,25 0,-25 25,0-26,0 26,24-25,-24 24,0-24,0 0,25 0,-25 0,0-1,0 1,0 0</inkml:trace>
  <inkml:trace contextRef="#ctx0" brushRef="#br0" timeOffset="213456.6697">5928 7466,'-24'0,"-1"-25,0 25,0-24,0 24,0 0,1 0,24-25,-25 25,0 0,0 0,0 0,1 0,-1 0,0 0,0 0,0 0,1 0,-1 0,0 0,0 0,0 0,1-25,-1 25,0 0,0 0,0 0,1 0,-1 0,0 0,0 0,0-25,1 25,-1 0,0 0,0 0,0 0,1 0,-1 0,0 0,0 0,0 0,1 0,-1 0,0 0,0 0,0 0,0 25,1-25,-1 0,0 0,0 0,0 0,1 0,-1 0,0 25,0-25,0 0,1 0,-1 25,0-25,0 0,0 0,1 0,-1 24,0-24,0 0,0 0,1 0,24 25,-25-25,0 0,0 0,0 25,1-25,-1 0,25 25,-25-25,0 0,0 25,1-1,-1-24,0 25,0-25,25 25,-25-25,25 25,-24-25,-1 25,25-1,-25-24,25 25,-25 0,25 0,-25 0,25-1,-24 1,24 0,-25-25,25 25,0 0,-25-25,25 24,0 1,-25-25,25 25,-25-25,25 25,0 0,0 0,-25-25,25 24,0 1,-24 0,24 0,-25 0,25-1,-25-24,25 25,0 0,-25-25,25 25,0 0,-25-1,25 1,0 0,0 0,0 0,-24-1,24 1,0 0,0 0,0 0,-25-1,25 1,0 0,-25 0,25 0,0-1,-25-24,25 25,0 0,0 0,-25 0,25-1,0 1,-24 0,24 0,0 0,-25-1,25 1,0 0,-25 0,25 0,0 0,0-1,-25 1,25 0,0 0,0 0,-25-1,25 1,0 0,0 0,0 0,0-1,0 1,0 0,0 0,0 0,-24-1,24 1,0 0,0 0,0 0,0-1,0 1,0 0,0 0,0 0,0-1,0 1,0 0,0 0,0 0,0-1,24 1,-24 0,0 0,0 0,0-1,25 1,-25 0,0 0,0 0,25 0,-25-1,0 1,25 0,-25 0,25-25,-25 25,0-1,24-24,-24 25,25 0,0 0,0 0,0-1,-25 1,24-25,1 25,-25 0,25-25,-25 25,25-25,0 24,-25 1,24-25,-24 25,25-25,-25 25,25-25,-25 25,25-1,0 1,0 0,-1-25,-24 25,25-25,0 0,-25 25,25-25,0 0,-1 24,1-24,-25 25,25-25,0 0,-25 25,25-25,-1 0,-24 25,25-25,0 0,0 25,0-25,-1 0,1 24,0-24,0 0,0 25,-1-25,1 0,0 25,0-25,0 0,-1 0,1 0,0 0,0 25,0-25,-1 0,1 0,0 0,0 0,0 25,-1-25,1 0,0 0,0 24,0-24,-1 0,-24 25,25-25,0 0,0 0,0 0,0 25,-1-25,1 0,0 0,0 0,0 0,-1 0,1 25,0-25,0 0,0 0,-1 0,1 0,0 0,0 0,0 0,-1-25,1 25,0 0,0 0,0 0,-1 0,1-25,0 25,0 0,0 0,-1 0,1 0,0 0,0 0,0 0,-1 0,-24-25,25 25,0 0,0 0,0 0,-1-24,1 24,0-25,0 25,0 0,0-25,-1 25,1 0,0-25,0 25,0-25,-1 25,1-24,0 24,0-25,0 25,-1-25,1 0,0 25,0-25,0 25,-1-24,1-1,0 25,0-25,0 0,-1 25,1-25,0 1,0-1,0 0,-1 25,1-25,-25 0,25 1,0-1,0 25,-1-25,1 0,0 0,-25 1,25 24,0-25,-25 0,24 0,1 0,-25 1,0-1,25 0,-25 0,25 0,0 1,-25-1,25 0,-25 0,24 0,-24 0,0 1,25-1,-25 0,0 0,0 0,25 1,-25-1,0 0,0 0,0 0,0 1,0-1,0 0,25 0,-25 0,0 1,0-1,0 0,0 0,0 0,0 1,0-26,0 25,0 0,25 1,-25-1,0-25,0 25,0 1,0-1,0 0,0 0,0 0,0 1,0-1,0 0,0 0,0 0,0 0,-25 1,25-1,0 0,0 0,0 0,-25 1,25-1,0-25,0 25,-25 1,25-1,0 0,-25 0,25-24,0 24,-24 0,24 0,-25 0,25 1,0-1,-25 0,25 0,0 0,-25 1,25-1,0 0,0 0,-25 0,25-24,0 24,0 0,-25 0,25 1,0-1,-24 0,24 0,-25 0,25 0,-25 1,25-1,-25 0,0 0,25 0,0 1,-24-1,24 0,0 0,-25 0,25 1,0-1,-25 0,25 0,0 0,-25 25,25-24,0-1,-25 25,25-25,-24 0,-1 25,25-25,-25 25,25-24,-25 24,25-25,-25 25,1 0,-1 0,0 0,0 0,0 0,1 0,-1 0,-25 25,25-25,-24 24,24-24</inkml:trace>
  <inkml:trace contextRef="#ctx0" brushRef="#br0" timeOffset="214459.6991">3969 8161,'-25'0,"0"0,50 0,-25-25,25 25,0 0,-1 0,1 0,0 0,0-25,0 25,-1 0,26-25,-25 25,0 0,24-24,-24 24,25-25,-26 25,26-25,-25 25,24 0,-24-25,25 25,-25-25,24 25,1-25,-25 25,24-24,1 24,-25 0,24-25,1 25,-25-25,24 25,1 0,-25-25,24 25,-24-25,25 25,-25 0,-1-24,26 24,-25 0,0 0,-1 0,1 0,0 0,0-25,0 25,-1 0,-24 25</inkml:trace>
  <inkml:trace contextRef="#ctx0" brushRef="#br0" timeOffset="215523.3744">4043 8582,'25'0,"-25"-24,25 24,0 0,-1 0,1 0,0-25,0 25,0 0,-1 0,1-25,0 25,25 0,-26 0,1-25,0 25,0 0,0 0,-1-25,1 25,0 0,0-24,0 24,-1 0,1 0,25-25,-25 25,-1 0,1-25,0 25,0 0,0-25,24 25,-24 0,0 0,0-25,0 25,24 0,-24 0,0-24,0 24,-1 0,1 0,0-25,0 25,0 0,-1 0,1 0,0 0,-25-25,25 25,0 0,-1 0,1 0,0 0,0 0,0-25,-1 25,1 0,0 0,0-25,0 25,-1 0,1 0,0 0,0 0,0 0,-1 0,1 0</inkml:trace>
  <inkml:trace contextRef="#ctx0" brushRef="#br0" timeOffset="216787.7531">4291 9054,'-25'0,"1"0,24 25,-25-25,50 0,-1 0,1 0,0 0,0 0,0 0,-1 0,1 0,0 0,25 0,-26 0,26 0,-25-25,24 25,1 0,0 0,-1 0,1 0,0 0,-1 0,1-25,-1 25,1 0,0 0,-1 0,1 0,-1 0,1 0,0 0,-1 0,1 0,-1 0,-24 0,25-25,-25 25,-1 0,1 0,0 0,0 0,0 0,-25-25</inkml:trace>
  <inkml:trace contextRef="#ctx0" brushRef="#br0" timeOffset="217692.7623">4390 10616,'25'0,"0"0,0 0,0 0,24 0,-24 0,0 0,24-24,1 24,-25 0,49 0,-24 0,0-25,24 25,0 0,1-25,-1 25,1 0,-1 0,0 0,1-25,-1 25,1 0,-1 0,0 0,1 0,-25 0,24 0,-24 0,-1 0,-24 0,25 0,-26 0,1 0,0 0,0 0,0 0,-1 0,-24-25</inkml:trace>
  <inkml:trace contextRef="#ctx0" brushRef="#br0" timeOffset="219679.0945">5259 6796,'0'0,"0"-24,0-1,0 0,0 0,0 0,0 1,24-1,-24 0,25 0,0 0,0 1,-25-1,25 25,-1-25,1 0,0 0,25 1,-26-1,26 0,-25 0,24-24,1 24,24 0,-24 0,0-24,24 24,-24 0,24-25,1 26,-1-1,0 0,1 0,-1 0,25 1,1-1,-26 0,25 0,1 0,-1 25,0-25,0 1,0 24,25-25,-24 25,24 0,-25-25,25 25,0 0,0 0,0 25,-25-25,25 0,-25 25,25-25,-24 24,-1 1,0 0,0 0,25 0,-24 0,-1-1,0 26,0-25,0 0,1 24,-1-24,0 25,0-1,-24-24,24 25,-25-26,-24 1,24 25,-24-25,-25-1,24 1,-24 0,0 0,0-25,0 25,-50-25,25-25,-25 25,25-25,-25 25,0-25,1 0,24 1,-25 24,25-25,-25 25,25-25,25 25,-25 25,25-25,-1 0,26 25,-25-25,-25 24,25-24,-50 0</inkml:trace>
  <inkml:trace contextRef="#ctx0" brushRef="#br0" timeOffset="220302.5038">4837 6276,'0'-25,"0"50,25-25,-25 24,0 1,0 0,0 0,0 24,0-24,0 0,0 0,0 24,-25-24,25 0,0 0,0 0,0-1,0 1,0 0,0 0,25-25,0 0,24 25,-24-25,25 0,-26 0,51-25,-26 25,26 0,-1-25,1 25,-1-25,25 25</inkml:trace>
  <inkml:trace contextRef="#ctx0" brushRef="#br0" timeOffset="222691.2872">6672 10716,'-24'-25,"24"50,0-50,24 25,-24-25,25 25,0-25,0 25,0 0,-1-25,1 25,0 0,0-24,0 24,0 0,-1 0</inkml:trace>
  <inkml:trace contextRef="#ctx0" brushRef="#br0" timeOffset="222959.3064">6796 10616,'0'25,"0"0,25-25,0 25,-25 0,25-25,-25 24,25 1,-25 0,0 0,25 0,-25-1,0 1,0 0,0 0,-25 0,25-1,-25 1,0 0,0-25,0 25,1-25,-1 0,0 0</inkml:trace>
  <inkml:trace contextRef="#ctx0" brushRef="#br0" timeOffset="223151.5955">7020 10815,'0'-25,"25"25,-1 0,1-25,0 25,0 0,0 0,-1-25,1 25</inkml:trace>
  <inkml:trace contextRef="#ctx0" brushRef="#br0" timeOffset="223290.586">7119 10840,'-25'24,"0"-24,50-24,0 24</inkml:trace>
  <inkml:trace contextRef="#ctx0" brushRef="#br0" timeOffset="223516.0891">7417 10765,'-75'75,"150"-150,-175 174,76-74,24 0,-25 0,25 0,0-1,25-24,-1 0,1-24,0 24,0 0,0-25,-1 0,1 25,-25-25,25 0,0 1,-25-1,0 0,0 0,-25 25,0 0,25-25,-25 25</inkml:trace>
  <inkml:trace contextRef="#ctx0" brushRef="#br0" timeOffset="227271.5182">19372 6945,'-24'0,"24"-24,0-1,0 0,0 0,-25 25,25-25,-25 25,0 0,25-25,-25 25,1 0,-1 0,0-24,0 24,0 0,1 0,-1 0,0 24,0-24,0 0,1 0,-1 0,0 0,0 0,0 0,1 0,-1 0,0 0,25 25,-25-25,0 0,1 0,-1 0,0 0,25 25,-25-25,0 0,1 0,24 25,-25-25,0 0,0 0,25 25,-25-25,0 0,25 25,-24-25,-1 24,0 1,0-25,25 25,-25-25,1 25,-1 0,0-25,25 24,-25 1,0 0,1-25,-1 25,25 0,-25-25,0 24,25 1,-25-25,25 25,-24 0,-1-25,25 25,0-1,-25 1,0 0,25 0,-25-25,25 25,-24-1,24 1,-25 0,0 0,25 0,-25-1,25 1,-25 0,1 0,24 0,-25-1,25 26,-25-25,25 0,-25-1,25 1,-25 25,25-25,0-1,-24 1,24 0,0 0,-25 0,25 24,0-24,0 0,0 0,-25 0,25-1,0 1,0 0,0 0,0 0,-25-1,25 26,0-25,0 24,0-24,0 25,0-1,-25 1,25 0,0-1,-24 1,24-25,0 24,-25 1,25-25,0 24,0-24,0 0,0 0,0 0,0-1,0 1,0 0,0 0,0 0,0-1,0 1,0 0,0 0,25 0,-25-1,0 26,0-25,0 0,0-1,24 26,-24-25,0 24,0-24,25 25,-25-25,0-1,25 26,-25-25,0 0,0-1,25 1,-25 0,25 0,-25 0,0-1,24 1,-24 0,0 0,25 0,-25 0,25-1,-25 1,25 0,-25 0,0 0,25-1,-25 26,24-25,-24 0,25-1,-25 1,0 0,25 0,-25 0,25-1,0 1,-25 0,24 0,-24 0,25-25,-25 24,25-24,-25 25,25-25,0 25,-1-25,1 25,0-25,0 25,0-25,-1 0,1 24,0-24,0 0,0 25,-1-25,1 0,0 25,0-25,0 0,-1 0,1 0,0 0,25 0,-25 0,-1 0,1 0,0 0,0 0,0 0,24 0,-24 0,0-25,24 25,-24 0,25-25,-25 25,-1 0,26-24,-25 24,24 0,-24 0,0-25,25 25,-26 0,1 0,0-25,0 25,0 0,-1 0,-24-25,25 25,0 0,0-25,0 25,-1-24,1 24,0-25,0 0,0 25,0-25,-1 0,1 25,0-24,0-1,0 0,-1 0,-24 0,25 1,0 24,-25-25,25 0,0 0,-25 0,24 25,-24-24,25-1,-25 0,25 25,0-25,-25 0,25 1,-1 24,1-25,0 0,0 0,0 0,-1 0,1 1,0-1,0 0,-25 0,25 0,-1 1,1-1,0 0,-25 0,25 0,0 1,-25-1,24 0,1 0,-25 0,25-24,-25 24,25-25,0 26,-1-26,-24 25,25-24,0 24,-25-25,25 25,-25-24,25 24,-25-25,0 26,0-26,0 25,0-25,0 26,0-26,0 0,0 26,0-26,0 0,0 1,0-1,0 1,0 24,24-25,-24 1,0-1,0 0,0 26,0-26,25 0,-25 1,0-1,0 1,0 24,0-25,0 0,0 26,-25-26,25 25,-24-24,24 24,-25 0,0-25,25 26,-25-1,25 0,-25 0,25 0,-24 1,24-1,0 0,-25 0,25 0,0 1,-25 24,25-25,-25 0,25 0,0 0,-25 1,1-1,-1 0,0 0,0 0,0 25,25-24,-24-1,-1 25,0-25,0 0,0 25,25-25,-24 25,-1-24,0-1,0 0,0 0,1 0,-1 1,0-1,0 0,-24 0,24 0,-25 0,25 25,-24-24,-1-1,25 0,-24 0,-1 0,0 25,26-24,-26 24,25-25,0 25</inkml:trace>
  <inkml:trace contextRef="#ctx0" brushRef="#br0" timeOffset="228036.1188">18281 7466,'-25'0,"50"0,0 0,0 0,-1 0,1 0,0 0,25 0,-26 0,1 0,25-25,0 25,-1 0,-24 0,49 0,-24 0,0 0,-1 0,1 0,24-24,-24 24,-1 0,1 0,0 0,-1 0,1 0,-1 0,1 0,-25 0,24 0,-24 0,0 0,0-25,0 25,0 0,-25-25</inkml:trace>
  <inkml:trace contextRef="#ctx0" brushRef="#br0" timeOffset="228687.2445">18405 8111,'0'0,"-25"0,50 0,-25 25,25-25,0 0,-1 0,1 0,0-25,0 25,0 0,0 0,-1 0,1 0,25 0,-25 0,24 0,1 0,-1 0,1 0,0 0,-1 0,1 0,-1 0,1-25,24 25,-24 0,-25 0,24 0,1-24,-25 24,24 0,-24 0,0 0,0 0,0 0,0-25,-1 25,-24-25</inkml:trace>
  <inkml:trace contextRef="#ctx0" brushRef="#br0" timeOffset="229174.4983">18355 8483,'-24'0,"-1"0,0 0,50 0,0 0,-1 0,1 25,0-25,0 0,0 0,-1 0,26 0,-25-25,25 25,-26 0,26 0,0 0,-1 0,1-25,24 25,-24 0,-1 0,26-24,-1 24,-24 0,24-25,1 25,-1 0,-24-25,24 25,-24 0,-1 0,1-25,0 25,-26 0,1 0,0 0,0 0,-25-25,25 25</inkml:trace>
  <inkml:trace contextRef="#ctx0" brushRef="#br0" timeOffset="229967.9396">18430 10269,'-25'0,"50"0,0 0,-25-25,24 25,1 0,25 0,-25-24,0 24,24 0,1-25,-25 25,24 0,1-25,-1 25,1 0,0-25,24 25,-24 0,-1 0,1-25,24 25,-24 0,24-24,-24 24,-1 0,1 0,0 0,-1-25,-24 25,0 0,0 0,0 0,-1 0,-48 0</inkml:trace>
  <inkml:trace contextRef="#ctx0" brushRef="#br0" timeOffset="230407.4975">20117 10195,'0'-25,"24"25,-24-25,25 25,0 0,0 0,0-25,-1 25,1 0,0 0,0 0,0-24,-1 24,1 0,0 0,0 0,0 0,-1 0,1 0,0-25</inkml:trace>
  <inkml:trace contextRef="#ctx0" brushRef="#br0" timeOffset="230667.4759">20389 10120,'-24'0,"24"25,24 0,-24 0,25-25,-25 25,25-1,0 1,0 0,-25 0,24 0,-24-1,25 26,-25-25,0 0,0-1,0 1,0 0,0 0,-25 0,1-25,24 24,-25-24,0 0,0 25,0-25,1 0,-1 0</inkml:trace>
  <inkml:trace contextRef="#ctx0" brushRef="#br0" timeOffset="230824.5119">20588 10443,'25'0,"-25"-25,24 25,1-25,0 25,-25-25,25 25,0 0,0-24,-1 24,1 0</inkml:trace>
  <inkml:trace contextRef="#ctx0" brushRef="#br0" timeOffset="230959.466">20737 10393,'0'0,"-25"25,0-25,25-25,25 25</inkml:trace>
  <inkml:trace contextRef="#ctx0" brushRef="#br0" timeOffset="231216.6081">21034 10344,'0'0,"-24"24,-1 1,0 0,50 0,0-25,-1 0,1 0,0 0,0 0,24-25,-24 25,0-25,0 25,0-25,-1 1,-24-1,0 0,0 0,-24 25,-1 0,0-25,0 25,0 0,1 0,-1 0,0 0,-25 0,26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48:34.82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5904 9451,'0'0,"0"-25,-25 25,25-25,-25 25,25 25,0 0,-25-1,25 1,-25 0,25 0,-25 24,25-24,-24 0,24 25,-25-26,0 1,25 0,-25 0,25 0,-25-1,25 1,0-50,0 1,0-1,25 0,-25-25,25 26,-25-26,25 25,-25-24,25-1,-25 25,24-24,1-1,-25 25,25-24,-25 24,25 0,-25 0,25 0,-25 1,25-1,-25 0,24 25,-24 25,25-25,-25 25,0-1,25-24,-25 25,0 0,25 0,-25 0,0-1,25 1,-25 0</inkml:trace>
  <inkml:trace contextRef="#ctx0" brushRef="#br0" timeOffset="1135.0927">5928 9451,'0'0,"0"24,0 1,0 0,0 0,0 0,0-1,0 1,0 0,0 0,0 0,0-1,0 1,0 0,0 0,0 0,0-1,0 1,0 0,0 0,0 0,0 24,0-24,0 0,0 0,0 24,25-24,-25 25,0-25,0 24,0 1,25-25,-25 24,0 1,0-1,25-24,-25 25,0-1,25-24,-25 25,0-1,0-24,24 25,-24-1,0 1,25 0,-25-1,0 1,0-1,25 1,-25-25,0 25,25-1,-25 1,0-1,25-24,-25 25,0-1,24 1,-24-25,0 24,0 1,0 0,25-1,-25 1,0-1,0 26,0-26,0 1,25 0,-25-1,0 1,25 0,-25-1,0 1,0-1,0 26,0-26,25 1,-25 24,0-24,0 0,0 24,0-24,0-1,0 26,0-26,0 1,0 24,0-24,0 24,0-24,0 24,0-24,0 24,0-24,0 24,0-24,0 24,-25-24,25 0,0-1,0 1,0 24,0-24,0-1,0 26,0-26,0 1,0 25,0-26,0 26,0-26,0 1,0 24,0-24,0 24,0-24,0 24,0-24,0 24,0-24,0 24,25-24,-25 24,0-24,0 24,0-24,0 24,0-24,0 0,0 24,0-24,24-1,-24 1,0-1,0 1,0 0,0-1,25-24,-25 25,0-1,0-24,0 25,0-26,0 26,25-25,-25 25,0-26,0 26,0-25,0 24,0-24,25 25,-25-25,0-1,0 26,0-25,0 0,0 24,0-24,0 0,0 0,0-1,0 1,0 0,25 0,-25 0,0-1,0 1,0 0,0-50,-25 25,25-25,-25 1,0-1,0 0,1 0,-1 0,25 50,0 0,25-25,-25 25,24-25,1 0,0-25,-25 0</inkml:trace>
  <inkml:trace contextRef="#ctx0" brushRef="#br0" timeOffset="3279.2262">6276 12849,'0'25,"24"-25,1 0,0 0,0 0,0-25,-1 25,1 0,0 0,0-25,0 25,-1 0,26 0,-25-25,0 25,-1 0,26 0,-25-25,24 25,-24 0,25 0,-25 0,24-24,-24 24,25 0,-1 0,-24 0,25-25,-25 25,24 0,1 0,-25 0,24 0,1 0,-1-25,-24 25,25 0,-1 0,1-25,0 25,-1 0,1-25,-25 25,24 0,1 0,-1-24,-24 24,25 0,0-25,-1 25,-24 0,25-25,-1 25,1 0,-25-25,24 25,1 0,-1-25,1 25,0 0,-1 0,1-24,-1 24,-24 0,25 0,-1 0,-24 0,25 0,-25 0,24 0,-24 0,0 0,25 0,-26 0,26 0,-25 0,24 0,-24 0,25 0,-1 0,-24 0,25 0,-1-25,1 25,0 0,-1 0,-24 0,25 0,-1 0,1-25,-25 25,24 0,1 0,-25 0,24 0,1 0,0 0,-1 0,1 0,24 0,-24 0,-1 0,1 0,24 0,-24-25,24 25,-24 0,0 0,24-25,-24 25,24 0,-24 0,24 0,-24-24,24 24,-24 0,24 0,1 0,-26-25,26 25,-1 0,0 0,-24 0,24-25,1 25,-1 0,1 0,-1 0,0 0,1 0,-1-25,1 25,-1 0,25 0,-24 0,-1 0,25-25,-24 25,24 0,-25 0,26 0,-1 0,-25-24,26 24,-1 0,0 0,-25 0,26 0,-1 0,0 0,-25 0,26 0,-1 24,0-24,0 0,1 0,-1 0,0 0,0 0,0 0,1 0,24 0,-25 0,0 25,0-25,1 0,24 0,-25 0,0 25,0-25,25 0,-25 25,1-25,24 0,-25 25,0-25,0 0,25 24,-24-24,-1 0,25 0,-25 25,25-25,-25 0,25 0,-24 25,24-25,0 0,0 0,0 0,0 25,-25-25,25 0,0 0,0 0,0 0,0 0,0 0,0 0,0 0,0 0,0 0,0 0,0 0,0 0,0 0,0 0,-25 0,25 25,0-25,1 0,-1 0,0 0,0 0,0 0,0 0,-25 0,25 0,-25 0,25 0,-25 0,1 0,24 0,-25 0,0 0,-25 0,26 0,-1 0,-25 0,26 0,-26 0,0-25,1 25,-26 0,26 0,-26-25,1 25,-25-25,0 25,-1 0,1-25,0 1,-25-1,0 0,-25 25,25 25,-25-25,1 25,-1-1,0-24</inkml:trace>
  <inkml:trace contextRef="#ctx0" brushRef="#br0" timeOffset="4592.9508">3795 11559,'-25'0,"25"-25,-24 25,-1 0,0-25,25 50,25-25,-25 25,0 0,25 0,-25-1,0 1,24 0,-24 25,0-1,25 1,-25-1,0 1,0 0,25-1,-25 1,0-1,0 1,25 0,-25-1,0-24,0 25,25-25,-25 24,0-24,24 0,-24 0,0-1,0 1,0 0,25-25,-25 25,0-50,-25 0,25 0,0 1,-24-1,24 0,-25 25,25-25,0 0,-25 1,25-26,0 25,-25 0,25 1,0-1,-25-25,25 25,0 0,-24 1,24-26,0 25,0 0,0 1,0-1,0 0,0 0,0 0,0 1,0-1,0 0,0 0,0 0,0 1,0-1,24 0,-24 0,25 0,-25 1,25-1,0 0,0 0,-1 0,1 1,0 24,0-25,0 25,-25 25,0-1,0 1,0 0,0 0,0 0,-25 24,25 1,0-25,-25 24,25-24,-25 25,25-26,0 1,0 0,0 0,0 0,25-25,0 0,0 24,-1-24,1 0,0 0,0 0,0 0,-1 25,1-25,0 0,0 25,0 0,-25 0,0-1,0 1,0 0,-25 0,0 0,25 0,-25-1,0 1,1 0,-1 0,25 0,-25-1,0 1,0-25,25 25,-24-25,24 25,-25-25</inkml:trace>
  <inkml:trace contextRef="#ctx0" brushRef="#br0" timeOffset="4851.9725">4192 12080,'0'-25,"25"25,-25-25,25 0,-1 1,-24-1,25 0,0 25,0-25,0 25,-1-25,1 25,0 0,-25 25,25 0,-25 0,0 0,0-1,0 1,-25 0,25 0,-25 0,0-1,25 1,-24 0,-1 0,25 0,-25 0,0-1,25 1</inkml:trace>
  <inkml:trace contextRef="#ctx0" brushRef="#br0" timeOffset="5125.0681">4539 11857,'-25'0,"1"0,24 24,-25 1,25 0,0 0,0 0,-25-1,25 1,0 25,0-25,0-1,0 1,25 0,-25 0,0 0,25 0,-1-1,1 1,0-25,0 0,0 0,-1 0,1 0,25-25,-25 25</inkml:trace>
  <inkml:trace contextRef="#ctx0" brushRef="#br0" timeOffset="5905.3474">4490 11509,'-25'25,"0"-25,0 25,25 0,-25-25,1 25,24-1,-25 1,25 0,-25 0,25 24,0-24,-25 0,25 25,0-1,0-24,0 25,0-1,0 1,0-1,0 1,0 0,0-1,0 1,0 0,0-1,25 1,-25-1,25-24,0 25,-1-1,-24 1,25-25,0 24,0-24,0 0,24 0,-24 0,0-1,0-24,-1 0</inkml:trace>
  <inkml:trace contextRef="#ctx0" brushRef="#br0" timeOffset="6193.9675">4787 11658,'0'0,"0"-25,0 1,25-1,-25 0,25 25,-25-25,25 0,0 25,-1-24,1 24,0 0,25 0,-26 0,1 0,0 24,25 1,-26 0,1 0,-25 24,25 1,0 0,-25 24,0 0,0 1,-25-1,25 1,0 24,-25-25,0 1,25-1,-24 1,24-1,-25 0,25 1</inkml:trace>
  <inkml:trace contextRef="#ctx0" brushRef="#br0" timeOffset="7137.9533">23391 13320,'0'0,"25"0,-25-25,24 25,1-24,0 24,0 0,0 0,-1 24,1-24,-25 25,25-25,-25 25,0 0,0 0,0-1,0 1,0 0,0 0,0 0,-25-1,0 1,25 0,-24 0,24 0</inkml:trace>
  <inkml:trace contextRef="#ctx0" brushRef="#br0" timeOffset="7361.2199">23788 13295,'0'0,"0"-24,-25 24,25 24,-25-24,25 25,-25 0,0 0,25 0,-24-1,24 26,0-25,0 0,0 24,0-24,0 0,24 0,1-1,0 1,0-25,0 25,-1-25,1 25,25-25,-25 0,24-25,1 25,0 0,-26-25</inkml:trace>
  <inkml:trace contextRef="#ctx0" brushRef="#br0" timeOffset="9108.8172">6697 17016,'25'0,"-25"-25,25 25,-25-25,25 25,-1 0,-24-24,25-1,-25 0,25 0,-25 0,25 25,-25-24,25 24,-25-25</inkml:trace>
  <inkml:trace contextRef="#ctx0" brushRef="#br0" timeOffset="11325.321">6821 16942,'0'24,"0"-48,25-1,-25 0,25 25,-25-25,25 25,-25-25,25 25,-25-24,24 24,-24-25,25 25,-25-25,25 25,0-25,0 0,-1 1,1-1,0 0,0 0,0 0,-1 1,1-1,0 0,0 0,0-24,-1 24,1 0,0-25,0 25,24 1,-24-1,0 0,0 0,0 0,-1 1,1 24,-25-25,25 25,0-25,0 25,-1-25,-24 0,25 25,0-24,0-1,0 0,-1 25,1-25,0 0,0-24,0 24,-1 0,1 0,0 1,0-1,0 0,0 25,-1-25,1 0,0 1,0 24,0-25,-1 0,1 25,0-25,0 0,0 25,-1-24,-24-1,25 0,0 0,0 0,0 1,-1-1,1 0,0 25,0-25,0 0,-25 0,24 25,1-24,0 24,0-25,0 25,-25-25,24 25,1 0,0-25,0 25,0-25,-1 1,1 24,0-25,0 0,0 0,-1 0,1 1,-25-1,25 0,0 25,0-25,0 0,-1 1,1 24,-25-25,25 25,0-25,0 25,-25-25,24 25,1-25,0 25,0-24,-25-1,25 25,-1-25,1 0,0 0,0 1,24-1,-24 0,0 0,0 0,24-24,-24 24,0 0,0 0,0 1,-1 24,1-25,0 25,0-25,0 0,-1 0,1 25,0-25,0 1,0 24,-1-25,1 0,0 0,0 0,25 1,-26-1,1 0,25 0,-25 0,-1 1,1-1,0 0,25 0,-26 0,1 1,0 24,0-25,0 0,-1 25,1-25,0 0,0 25,0-24,-1 24,1-25,0 25,0-25,24 0,-24 0,0 1,25-1,-26 0,1 0,25 0,-25 1,-1-1,1 0,0 0,25 25,-26-25,1 25,-25-24,25-1,0 25,0-25,0 25,-1-25,1 0,0 25,0-24,0-1,-1 0,1 0,0 0,25 0,-26 1,1-1,25 0,-25 0,-1 0,26-24,-25 24,0 0,24 0,-24 1,0-1,0 0,-1 0,26 25,-25-25,0 1,-1-1,1 0,0 0,25-24,-26 24,1 0,25 0,-25-24,0 24,24 0,-24-25,25 26,-1-1,-24 0,25 0,-26-24,1 24,25 0,-25 0,-1 0,1 25,0-25,0 1,0-1,-1 0,-24 0,25 0,0 1,0 24,-25-50,25 25,-1 0,1 1,0-1,0 0,0-25,-1 26,1-1,25 0,-25 0,-1 0,1 1,0-1,0 0,0 0,0 25,-1-25,-24 1,25 24,0-25,-25 0,25 25,0-25,-1 0,-24 1,25 24,0-25,0 0,0 0,-1 0,1 1,0-1,0 0,24 0,-24 0,0 0,0 1,0-1,24 0,-24 0,0 0,0 1,-1-1,1 0,0 0,0 0,0 1,-1-1,26 0,-25 0,0 0,-1-24,1 24,25 0,-25 0,-1 1,1-1,25-25,-25 25,0 1,-1-1,1 0,25 0,-25 0,-1 1,1-1,0 0,25 0,-26 0,1 1,0-1,25 0,-26 0,1 0,0 1,25-26,-26 25,1 0,25 0,-25 1,-1-1,26 0,-25-25,24 26,-24-1,0 0,0 0,24 0,-24 1,0-1,0 0,0 0,0 0,-1 1,26-1,-25-25,0 25,-1 1,1-1,0-25,0 25,0 1,-1-1,1 0,0 0,25 0,-26 1,1-1,0 0,0 0,24 0,-24 25,0-24,0-1,0 0,-1 0,1 0,0 25,25-25,-26 1,1-1,0 0,25 0,-26 25,1-25,0 1,0-1,0 25,0-25,-1 0,1 0,0 25,0-24,0-1,-1 25,1-25,0 0,0 25,0-25,-1 1,1-1,0 0,0 0,0 0,-1 25,1-24,-25-1,25 0,0 25,0-25,-1 0,1 25,-25-24,25 24,0-25,0 0,-1 0,1 25,0-25,0 1,0 24,-25-25,24 25,-24-25,25 25,-25-25,25 25,0-25,0 1,-1 24,-24-25,25 25,-25-25,25 25,-25-25,25 25,-25-25,25 25,-25-25,24 1,1-1,0 0,0 0,-25 0,0 1,25 24</inkml:trace>
  <inkml:trace contextRef="#ctx0" brushRef="#br0" timeOffset="12398.9169">4366 17686,'-25'-25,"0"0,0 25,0 0,25-25,-24 25,48 0,-24-24,25 24,0 0,0-25,24 25,-24-25,25 0,-25 25,24-25,1 25,-25-25,24 25,1 0,-25 0,24 0,-24 0,25 0,-25 0,-1 0,1 0,0 0,0 0,0 0,-25 25</inkml:trace>
  <inkml:trace contextRef="#ctx0" brushRef="#br0" timeOffset="13118.8522">5308 16942,'-25'0,"25"24,25-24,-25 25,0 0,25 0,-25 0,25-1,-25 1,25 0,-25 25,24-26,1 1,-25 0,25 25,-25-26,25 1,0 0,-25 0,24-25,-24 25,25-1,-25 1,25-25,-25 25,25-25,-50 0,25-25,-25 25,25-25,0 1,-25 24,25-25,-24 0,24 0,-25 0,25 1,0-1,-25 0,25 0,-25 0,25 1,0-1,0 0,0 0,-25 0,25 1,0-1,0 0,0 0,0 0,0 1,25-1,-25 0,0 0,25 0,0 1,0-1,-1 0,1 25,0 0,0 25,0 0,-25-1,0 26,0-25,-25 0,25-1,0 1,-25 0,25 0,0 0,0-1,0 1,25-25,-25 25,25-25,-1 0,1 0,0 0,0 0,0 0,-1 0,-24 25,25-25,-25 25,0-1,25 1,-25 0,-25 25,25-26,0 1,-25 25,25-25,-24 24,-1-24,0 0,0 0,0 0,1-1,-26 1,25 0,0 0,-24 0,24-1,0-24,0 25,1-25,-1 0</inkml:trace>
  <inkml:trace contextRef="#ctx0" brushRef="#br0" timeOffset="14474.6552">17462 7689,'-24'0,"-1"0,50 0,-1 0,1 0,0 0,0 0,25 0,-26-24,1 24,25 0,-25 0,24 0,1 0,-25-25,-1 25,26 0,-25 0,0 0,-1 0,1 0,-25-25,25 25</inkml:trace>
  <inkml:trace contextRef="#ctx0" brushRef="#br0" timeOffset="14694.9296">17859 7491,'0'-25,"-24"25,24-25,0 50,0 0,0 0,0 0,0-1,0 26,0-25,0 0,24-1,-24 1,0 0,25 0,-25 0,0-1,25 1</inkml:trace>
  <inkml:trace contextRef="#ctx0" brushRef="#br0" timeOffset="15370.9239">18331 7392,'0'-25,"0"50,0 0,0-1,0 1,24 0,-24 0,0 24,0-24,25 25,-25-25,0 24,0 1,25-1,-25 1,0-25,0 24,25-24,-25 25,0-25,0 0,25-1,-25 1,0 0,0 0,0 0,0-50,0 0,0 0,0 0,-25 1,25-1,0 0,0 0,0 0,-25-24,25 24,0-25,0 25,0 1,0-26,0 25,0-24,0 24,0-25,0 25,0 1,0-1,0 0,0 0,0 0,0 1,0-1,0 0,25 0,-25 0,25 1,-1 24,-24-25,25 25,0-25,0 25,0 0,0 0,-1 0,1 0,-25 25,25-25,-25 25,0-1,0 1,0 0,0 0,-25 0,25-1,-25 1,25 0,-24 0,24 0,0-1,0 1,0 0,0 0,24-25,1 25,0-25,0 24,0-24,-1 25,1 0,0-25,0 25,-25 0,25-1,-25 1,0 0,-25 0,25 0,-25-25,0 24,0-24,-24 25,24-25,0 25,-24-25,24 25,0-25,0 0,-25 25,26-25,-1 0</inkml:trace>
  <inkml:trace contextRef="#ctx0" brushRef="#br0" timeOffset="17277.861">12576 12254</inkml:trace>
  <inkml:trace contextRef="#ctx0" brushRef="#br0" timeOffset="17406.9106">12576 12179,'0'-25,"-25"25,25-25,-25 1,25-1,-24 25,24-25,0 0,0 0</inkml:trace>
  <inkml:trace contextRef="#ctx0" brushRef="#br0" timeOffset="17522.8371">12502 11609,'0'0,"-25"-25,25 0,0 0,-25 25,25-25,0 1,-25-1</inkml:trace>
  <inkml:trace contextRef="#ctx0" brushRef="#br0" timeOffset="17682.3345">12452 11038,'0'-25,"-25"25,25-25,0 1,0-1,0 0,0 0,0 0,0 1,0-1,0 0,0 0</inkml:trace>
  <inkml:trace contextRef="#ctx0" brushRef="#br0" timeOffset="17801.9495">12477 10393,'0'-25,"-25"1,25-1,0 0</inkml:trace>
  <inkml:trace contextRef="#ctx0" brushRef="#br0" timeOffset="17943.6477">12477 9847,'0'0,"-25"0,25-24,-25-1,25 0,0 0,-25 0,25 1,0-1,0 0,0 0</inkml:trace>
  <inkml:trace contextRef="#ctx0" brushRef="#br0" timeOffset="18079.2228">12452 8979,'-25'-25,"25"1,-25-1,1 0,24 0,0 0,-25 25,25-24,0-1,0 0,0 0</inkml:trace>
  <inkml:trace contextRef="#ctx0" brushRef="#br0" timeOffset="18406.3637">12254 6499,'0'0,"-25"-25,0 0,25 0,0 1,-25-1</inkml:trace>
  <inkml:trace contextRef="#ctx0" brushRef="#br0" timeOffset="18550.8248">12254 6176,'0'-24,"-25"-1,25 0,0 0,-25 25,25-25,-25 1,25-1,-25 0,25 0,-25 0</inkml:trace>
  <inkml:trace contextRef="#ctx0" brushRef="#br0" timeOffset="19289.9158">13072 12725,'-25'0</inkml:trace>
  <inkml:trace contextRef="#ctx0" brushRef="#br0" timeOffset="20161.7659">12948 12601,'0'-25,"-25"25,0 0,1 0,24 25,-25-25,25 25,-25-25,25 24,-25 1,25 0,-25 0,25 0,0-1,0 1,0 0,0 0,25 0,-25-1,0 1,25 0,0 0,-25 0,25-1,-1-24,1 25,0-25,0 25,0-25,-1 0,1 0,0 0,0 0,0-25,-1 25,1-25,0 1,0 24,0-25,-25 0,25 0,-1-24,-24 24,25 0,-25 0,0 0,0 1,-25-1,1 0,24 0,-25 0,0 1,0 24,0-25,-24 25,24-25,0 25,-25 0,26 0,-1 0,0 0</inkml:trace>
  <inkml:trace contextRef="#ctx0" brushRef="#br0" timeOffset="25980.7328">4118 273,'0'25,"24"-1,-24 1,0 0,0 0,25-25,-25 25,0-1,0 1,0 0,25-25,-25 25,0 0,0 0,0-1,0 1,0 0,0 0,0 0,25-25,-25 24,0 1,0 0,0 0,0 0,0-1,0 1,0 0,0 0,0 0,0-1,0 1,0 0,0 0,0 0,0-1,0 1,0 0,0 0,0 0,0-1,0 1,0 0,0 0,0 0,0-1,0 1,0 0,0 0,0 0,0-1,0 1,0 0,0 0,0 0,0-1,0 1,0 0,0 0,0 0,0 0,0-1,0 1,0 0,0 0,0 0,0-1,0 1,0 0,0 0,0 0,0-1,0 1,0 0,0 0,0 0,0-1,0 26,0-25,0 0,0-1,0 1,0 25,0-25,0-1,25 26,-25-25,0 0,0-1,0 26,0-25,0 0,0-1,0 1,0 0,0 0,0 0,0 24,0-24,0 0,0 0,0 0,0 24,0-24,0 0,0 0,0 24,0-24,0 0,0 24,0-24,24 0,-24 25,0-26,0 1,0 0,25 25,-25-26,0 1,0 0,0 0,25 0,-25 24,0-24,25 0,-25 0,0-1,0 26,25-25,-25 0,0 24,0-24,24 25,-24-25,0 24,0-24,25 0,-25 24,0-24,0 25,25-25,-25-1,0 1,0 25,25-25,-25-1,0 1,25 0,-25 0,0 0,0-1,0 1,0 0,0 0,24-25,-24 25,0-1</inkml:trace>
  <inkml:trace contextRef="#ctx0" brushRef="#br0" timeOffset="27725.6879">4614 4688,'24'0,"1"0,0 0,0 0,0-25,-1 25,1 0,0 0,0 0,0 0,0-25,-1 25,1 0,0 0,0 0,0 0,-1 0,1 0,0 0,0 0,0 0,-1 0,1 0,0 0,0 0,0 0,-1 0,1 0,0 0,0 0,24 0,-24 0,0 0,25 0,-26 0,26 0,-25 0,24 0,-24 0,25 0,-25 0,-1 0,26 0,-25 0,25 0,-26 0,26 0,-25 0,0 0,24 0,-24 0,25 0,-26 0,26 0,-25 0,24 0,-24 0,25-24,-25 24,24 0,1 0,-25 0,24 0,1 0,-25 0,24-25,1 25,-1 0,-24 0,25 0,0 0,-1 0,-24 0,25 0,-1-25,-24 25,25 0,-26 0,26 0,0 0,-26 0,26 0,0 0,-26-25,26 25,0 0,-1 0,1 0,-1 0,1 0,0-25,-1 25,1 0,-1 0,1 0,0 0,-1 0,1 0,0 0,-1 0,1 0,-25 0,24 0,1 0,-1 0,1 0,0 0,-1 0,1 0,-1 0,1 0,0 0,-1 0,-24 0,25 0,-1 0,1 0,0 0,-1 0,1 0,-1 0,1 0,0 0,-1-24,1 24,-1 0,1 0,0 0,-1 0,1 0,-1 0,1 0,0-25,-1 25,1 0,-1 0,1 0,0 0,-1 0,1 0,0 0,-1 0,-24 0,25 0,-1 0,1 0,-1 0,1 0,0 0,-26 0,26 0,0 0,-1 0,1 0,-1 0,1 0,0-25,-1 25,1 0,-1 0,1 0,0 0,-1 0,1 0,0 0,-1 0,1 0,-1 0,1 0,0 0,-1 0,1 0,-1 0,1 0,0 0,-1 0,1 0,-1 0,1 0,0 0,-1 0,1 0,0 0,-1 0,1 0,24 0,-24 0,-1 0,1 0,24 0,-24-25,0 25,-1 0,1 0,24 0,-24 0,-1 0,1 0,0 0,-26 0,26 25,0-25,-1 0,-24 0,25 0,-1 0,-24 0,25 0,-25 0,24 0,1 0,-25 25,24-25,1 0,-25 0,24 0,1 0,-1 0,1 0,0 0,-1 0,1 0,-1 0,1 0,24 0,-24 0,0 0,-1 0,1 0,24 25,-24-25,0 0,-1 0,1 0,-1 0,1 0,0 0,24 0,-24 0,-1 0,1 0,-1 0,26 0,-26 0,26 0,-25 0,24 0,-24 24,24-24,0 0,-24 0,24 0,-24 0,24 0,-24 0,24 0,-24 0,0 0,24 0,-24 0,-1 0,26 0,-26 0,26 0,-26 0,1-24,24 24,1 0,-26 0,26 0,-26 0,26 0,-26 0,1-25,24 25,-24 0,-25 0,24 0,1-25,-25 25,0 0,-1 0,1-25,0 25,0 0,-25-25,0 1</inkml:trace>
  <inkml:trace contextRef="#ctx0" brushRef="#br0" timeOffset="29176.6621">4142 124,'0'0,"25"0,0-25,0 25,0 0,-1 0</inkml:trace>
  <inkml:trace contextRef="#ctx0" brushRef="#br0" timeOffset="29264.3247">4440 50,'25'0,"-50"0,75 0,-1-25,-24 25,0 0,0 0,24-25,-24 25,0 0,0 0,-1 0,26 0,-25 0,0 0,24 0</inkml:trace>
  <inkml:trace contextRef="#ctx0" brushRef="#br0" timeOffset="31504.6616">4663 347,'25'0,"0"0,0 0,-1 0,1 0,25 0,-25-25,24 25,-24 0,25 0,-1-24,-24 24,25 0,-1 0,1-25,0 25,-26 0,26 0,0 0,-1 0,1 0,-1 0,1 0,0 0,24 0,-24 0,-1 0,26 0,-26 25,1-25,24 0,-24 0,24 0,-24 0,24 0,-24 0,24 0,-24 0,24 0,-24 0,0 0,24 0,-24 0,-1 0,26 0,-26 0,1 0,24 0,-24 0,0 0,24 0,-24 0,-1 0,26 24,-26-24,26 0,-1 0,-24 0,24 0,0 0,-24 0,24 0,-24 0,0 0,24 0,-24 0,-1 0,26 0,-26 0,1 0,0 0,-1 0,26 0,-26 0,1 0,-1 0,1 0,24 0,-24 0,0 0,24 0,-24 0,-1 0,26 0,-26 0,1 0,24 0,-24 0,0 0,24 0,-24 0,24 0,-24 0,24 0,-24 0,-1 0,26 0,-26 0,26 0,-26 0,1 0,24 0,-24 0,0 0,24 0,-24 0,24 0,-24 0,24 0,-24 0,24 0,0 0,-24 0,24 0,1 0,-1-24,-24 24,24 0,1 0,-1 0,-24 0,24 0,1 0,-26 0,26-25,-1 25,-24 0,24 0,-24 0,24 0,-24 0,24 0,1 0,-26 0,26 0,-26-25,26 25,-1 0,-24 0,24 0,0 0,-24 0,24 0,-24-25,24 25,1 0,-26 0,26 0,-25 0,24 0,-24 0,24 0,-24 0,-1 0,26 0,-26 0,26-25,-26 25,26 0,-26 0,26 0,-26 0,26 0,-26 0,1 0,24 0,-24-24,0 24,24 0,-24 0,-1 0,1 0,-1 0,1 0,24 0,-24-25,0 25,-1 0,1 0,-1 0,1 0,0 0,-1-25,26 25,-26 0,1 0,0 0,-1 0,26-25,-26 25,1 0,-1 0,1 0,0 0,24 0,-24 0,-1-25,1 25,-1 0,1 0,0 0,-26 0,26 0,0-24,-1 24,-24 0,25 0,-25 0,24 0,-24-25,25 25,-26 0,1 0,25 0,-25-25,-1 25,1 0,0 0</inkml:trace>
  <inkml:trace contextRef="#ctx0" brushRef="#br0" timeOffset="32159.9175">16867 0,'0'0,"0"25,0 0,-25-1,25 1,0 0,0 0,0 0,-24-1,24 1,0 0,0 0,0 0,-25 24,25-24,0 0,0 0,0-1,0 1,0 25,0-25,0 0,0 24,-25-24,25 25,0-1,0-24,0 25,0-1,0 1,0-1,0-24,0 25,0-1,0 1,25-25,-25 24,0 1,0 0,0-1,0 1,0-1,0 1,0 0,0-1,0 1,0 0,0-1,0 1,0-1,0 1,0 0,0 24,0-24,0-1,0 1,0-1,0 1,0 0,0-1,0 1,0-1,0 1,0 0,25-1,-25 1,24 0,-24-1,0 1,25 24,-25-24,25-1,0 1,-25 0,25 24,-1-24,1 24,0-24,0-1,0 26,-1-26,1 26,0-1,25 1,-26-1,1 0,0 1,0-1,24-24,-24 24,0 1,0-26,0 1,-25-1,24-24,-24 25,25-25,-25 24,0-24,0 0,0 0,0-1,0 1,0 25,0-25,0-1,0 1,0 0,0 0,0 0,0 0,-25-25,25 24,-24-24</inkml:trace>
  <inkml:trace contextRef="#ctx0" brushRef="#br0" timeOffset="34570.553">3423 0,'0'0,"-25"25,0 0,1-1,-1 1,0 0,0-25,25 25,-25-25,1 25,24-1,-25-24,25 25,-25-25,25 25,0 0,-25-25,25 25,-25-25,25 24,-24 1,24 0,-25-25,25 25,-25 0,25-1,-25 1,25 0,0 0,0 0,0 0,-25-1,25 1,0 0,0 0,0 0,0-1,0 1,0 0,0 0,0 24,0-24,0 0,0 0,-24 0,24 24,0-24,0 0,0 0,0 24,0-24,0 0,0 0,0-1,0 26,0-25,0 0,0-1,0 26,0-25,0 24,0-24,0 25,0-1,0 1,0 0,0-25,0 24,0 1,0-1,0 1,0-25,0 24,0 1,0 0,0-1,24 1,-24-1,0 1,0 24,0-24,25 0,-25-1,0 1,0 24,0-24,0 0,0-1,0 1,0-25,0 24,25 1,-25-1,0 1,0 0,25-1,-25-24,0 25,0-1,25 1,-25-1,0 1,24 0,-24-26,25 26,-25 0,0-1,25 1,-25-25,25 24,-25 1,0 0,25-1,-25 1,24-1,-24 1,25 0,-25-1,0 1,25-1,-25 1,25 0,-25-26,0 26,25 0,-25-26,24 26,-24-25,0 24,25 1,-25-25,25 24,-25-24,25 25,-25-25,25 24,-25-24,24 0,1 25,-25-26,25 1,0 0,-25 0,25 0,-1-1,-24 26,25-25,0 0,-25-1,25 1,-25 0,25 0,0 0,-25-1,24 1,-24 0,25-25,0 25,-25 0,25-25,-25 24,25-24,-1 25,1-25,0 25,0-25,0 0,-1 0,1-25,0 25,0 0,0-25,-1 25,1-24,0-1,0 25,0-25,-1 0,1 0,0 1,0 24,0-25,-1 0,1 0,0 0,0 1,0-1,-1 0,1 0,0 0,0 1,-25-1,25 0,-1 0,1-24,0 24,0 0,0 0,-25 0,24-24,1 24,-25 0,25 0,-25 0,0 1,25-1</inkml:trace>
  <inkml:trace contextRef="#ctx0" brushRef="#br0" timeOffset="35661.6299">3076 322,'0'0,"-25"25,0 0,0-25,1 25,24 0,-25-1,0 1,25 0,-25 0,0 0,1 0,24-1,-25 1,25 0,-25 0,0 0,25-1,0 1,-25 25,25-25,0 24,-24-24,24 25,0-1,-25-24,25 25,0-1,0 1,-25-1,25 1,0 0,0 24,0-24,0 24,-25-24,25-1,0 26,0-26,0 1,0 0,0 24,0-24,0-1,0 1,25-1,-25 1,0 0,0-1,25 1,-25-1,0 1,25 0,-25-1,0 1,24-1,-24 1,25 0,-25-1,25-24,-25 25,25-1,-25 1,25 0,-25-1,24 1,-24-1,25 1,0 0,-25-1,25 1,0-1,-25 1,24 0,1-1,0 1,-25-1,25 1,0 0,-1-1,-24 1,25 24,0-24,0 24,0 1,-25-26,24 26,1-1,0 1,0-26,0 26,-1-26,1 26,0-26,0 1,0-1,-1 1,1 0,25-1,-25 1,-1 0,1-26,0 26,0-25,0 0,0 24,24-24,-24 0,0 24,0-24,-1 0,1 0,0 0,0 24,0-24,-1 0,1 0,0-25,0 24,24 1,-24 0,0-25,0 0,0 0,-1 0,1 0,0 0,0-25,0 0,-1 25,1-24</inkml:trace>
  <inkml:trace contextRef="#ctx0" brushRef="#br0" timeOffset="36722.3479">1488 1885,'-25'0,"25"-25,0 50,25 0,-25 0,0 0,0-1,25 26,-25-25,0 49,25-24,-25 24,0 1,25-1,-25 0,0 26,24-26,-24 25,0-24,0-1,0 1,25-1,-25 0,0-24,0 0,0-1,0 1,0-1,0-24,0 0,0 0,0 0,-25-25,25-25,0 0,-24 0,24 0,-25 1,25-26,-25 25,25-24,-25-1,0 0,25 1,-24 24,24-25,-25 26,25-1,-25 0,25 0,-25 0,25 50,25 0,-25 0,0 0,25-1,-25 26,0 0,25-26,-25 26,24 0,-24-1,25 1,-25-1,25-24,-25 0,0 25,25-26,-25 1,0 0,25-25,-25 25,0 0,24-25,-24 24,25-24,0-24,-25-1,25 25,-25-50,25 25,-25 1,25-26,-1 0,1 1,0-26,0 26,24-26,-24 26,0-26,0 26,24-26,-24 26,0-1,0 25,0-24,-25 24,24 0,-24 0,25 25,-25-25,0 50</inkml:trace>
  <inkml:trace contextRef="#ctx0" brushRef="#br0" timeOffset="39424.6047">17413 0,'0'0,"25"0,-25 25,24 0,1-1,0 1,-25 0,25 0,-25 0,25-1,-25 1,0 0,25 0,-25 0,24-25,-24 24,25 1,-25 0,25 0,0 0,0-1,-25 1,24 0,-24 0,25 0,-25 0,25-1,-25 1,25 0,-25 25,0-26,25 1,-25 25,0-25,24 24,-24-24,25 25,-25-1,0-24,25 25,-25-26,0 26,25-25,-25 24,0-24,25 25,-25-25,24 24,-24-24,0 0,25 24,-25-24,0 25,25-25,-25 24,0-24,25 25,-25-1,0-24,0 25,0-1,0 1,25-25,-25 24,0 26,0-26,0 1,0 0,0 24,0-24,0 24,0-24,0 24,0-24,0 24,0-24,0-1,0 1,0 0,0-1,0 1,0-1,0 1,0 0,0 24,0-24,0-1,0 1,0 24,0-24,0-1,0 26,0-26,0 26,0-25,0 24,-25 0,25-24,0 24,-25 1,25-26,0 26,0-26,0 26,0-26,0 1,0-25,-25 24,25 1,0-25,0 24,0-24,0 0,0 0,-25 0,25 24,-24-24,24 0,-25 0,25 0,-25-1,0 26,25-25,-25 0,1-1,-1 1,25 25,-25-25,0-1,25 1,-25 0,1 0,24 24,-25-24,0 0,0 0,25 0,-25-25,1 24,-1 1,0-25,0 0,0 0,0 0,1 0,-1 0,0-25,0 25,0-24,1-1,-1 0,0 0,0 0,25-24,-25 24,25 0,-24 0,24 1,0-1,0-25,0 25,0 1,0-1,0 0,0 0,0 0,0 1,0-1,24 25,-24-25,25 25,-25-25,25 25</inkml:trace>
  <inkml:trace contextRef="#ctx0" brushRef="#br0" timeOffset="40043.5407">17165 5184,'0'0,"25"25,-25 0,0 0,24-25,-24 24,0 1,25 0,-25 0,25-25,-25 25,25-1,0 1,-1 0,1-25,0 25,0-25,0 25,-1-25,26 0,-25 0,0 0,24 0,-24 0,25-25,-25 25,24-25,-24 0,0 0,24 1,-24-1,25 0,-25 0,24 0,-24 1,0-26,0 25,-1 0,1-24,0-1,0 25,0-24,-25-1,24 1,1-1,-25-25,0 26,25-26,-25 26,25-26,-25 1,0 0,25-1,-25-24,0 25,24-26,-24 1,25 0,-25 0,25-25,0 24,-25-24,25 25,-1-25,-24 0,25 0,-25 0,25 0,-25 0,0 0,0 0,0 0,0 0,0 0,0 0,-25 25,25-25,-25 24,25 1,-24 25,24-25,-25 24,0-24,25 25,-25-1,0 1,25 24,-24-24,-1-1,0 26,25-1,-25 0,0 1,1-1,-1 1,0 24,0-25,25 25,-25 1,1-1,-1 0,0 0</inkml:trace>
  <inkml:trace contextRef="#ctx0" brushRef="#br0" timeOffset="42012.4637">18777 1761,'0'0,"0"-25,25 25,-25-24,0-1,25 0,-25 0,0 50,0-50,0 0,0 50,0 0,0 0,0 0,0-1,0 1,0 25,0-25,25-1,-25 1,0 25,0-25,0 24,0 1,0-1,0 1,0 0,24-1,-24 26,0-26,0 26,0-26,0 1,0 24,0-24,0 0,-24-1,24 1,-25-1,25 1,0-25,0 0,0-1,0 1,0 0,0 0,0-50,0 0,0 0,-25 1,25-1,0 0,0 0,-25-24,25 24,0-25,0 1,0-1,0 0,0 1,0-1,0 0,0-24,0 24,0 1,0-26,0 26,25-26,-25 26,0-1,0-24,0 24,0 1,0-1,0 0,0 1,0-1,0 25,0-24,0 24,0-25,-25 25,25 1,0-1,-25 25,25-25,0 50,-24-25,24 25,0-1,-25 1,25 0,0 25,-25-26,25 26,-25 0,25-25,-25 24,25 1,-24-1,24-24,-25 25,25-25,-25-1,25 1,-25 0,25 0,0 0,0-50,25 25,-25-25,25 0,0 0,-1 1,1-26,0 25,0-24,0-1,24 25,-24-24,0-1,0 25,-1-25,26 1,-25 24,0 0,-1 0,1 1,0 24,0 0,0 24,-1-24,1 25,0 25,0-25,0 24,-1 1,1 0,0-1,0 1,0-1,-1-24,1 25,0-1,0-24,-25 25,25-25,-25-1,24 1,-24 0,0 0,25 0</inkml:trace>
  <inkml:trace contextRef="#ctx0" brushRef="#br0" timeOffset="43338.5432">2977 6499,'0'0,"-25"0,0 25,0-25,0 0,1 24,-1-24,0 0,25 25,25-25,0 0,-1 0,1 0,0 0,0 0,24 0,-24 0,25 0,-1 0,-24 0,25 0,-1 0,-24 0,25-25,-1 25,-24 0,0 0,25 0,-26 0,1 0,0 0,0 0,0 0</inkml:trace>
  <inkml:trace contextRef="#ctx0" brushRef="#br0" timeOffset="44118.9139">3795 6152,'-25'0,"25"-25,0 0,-24 25,24-25,0 50,0 0,24 0,-24-1,0 1,0 25,25-25,-25-1,0 26,25-25,-25 24,0-24,25 25,-25-25,0-1,0 26,25-25,-25 0,0-1,0 1,24-25,-24 25,0 0,0 0,0-50,-24 25,24-25,-25 0,0 0,25 1,-25-1,25 0,-25 0,25 0,-24 1,24-1,0 0,-25 0,25 0,0 1,0-1,0 0,0 0,0 0,0 1,0-1,0 0,0 0,0 0,25 1,-1-1,-24 0,25 0,0 25,0-25,0 1,-1-1,1 25,0 0,0-25,0 25,-1 0,1 0,0 25,0 0,0-25,-25 24,0 1,0 0,0 25,0-26,0 1,-25 0,25 0,-25 0,25-1,0 1,-25-25,25 25,-25 0,25 0,25-25,0 0,0-25,0 25,-1 0,1 0,0 0,25 0,-26 25,1-25,0 24,0-24,-25 25,25 0,-25 0,24 0,-24-1,0 1,-24 25,24-25,-25-1,0 1,0 25,-24-25,24-1,-25 1,25 0,-24 0,-1 0,1 0,-1-25,0 24,26-24,-26 25,0-25,26 0,-1-25,0 25</inkml:trace>
  <inkml:trace contextRef="#ctx0" brushRef="#br0" timeOffset="46131.0797">18430 4911,'0'0,"-25"25,50-25,0 0,-25-25,24 25,1 0,0 0,50 0,-51 0,1 0,25 0,-25 0,-1 0,1 0,25 0</inkml:trace>
  <inkml:trace contextRef="#ctx0" brushRef="#br0" timeOffset="46310.5144">18703 4762,'0'0,"-25"-24,0 24,25-25,-25 25,25 25,25-1,-25 1,25 0,-25 0,25 0,-25 0,25-1,-25 1,24 0,-24 0</inkml:trace>
  <inkml:trace contextRef="#ctx0" brushRef="#br0" timeOffset="46818.0149">18951 4738,'0'-25,"-25"25,25-25,0 50,25 0,-25-1,0 1,25 0,-25 25,0-25,24-1,-24 1,25 0,-25 0,0 0,25-1,-25 1,25 0,-25 0,0 0,0-50,0 0,0 0,-25 0,0 1,25-26,-25 25,25 0,-24 1,24-26,-25 25,25 0,-25 0,25-24,0 24,0 0,0 0,0 1,0-1,25 25,0 0,-1 0,1 25,0-1,-25 1,25 0,0 0,-25 24,24-24,-24 0,25 25,-25-25,25-1,-25 26,0-25,25 0,-25-1,25-24,-25 25,0 0,0 0,24-25,-24 25,0-1</inkml:trace>
  <inkml:trace contextRef="#ctx0" brushRef="#br0" timeOffset="46962.2284">19546 5060,'-25'0,"25"-25</inkml:trace>
  <inkml:trace contextRef="#ctx0" brushRef="#br0" timeOffset="48338.7532">11633 2332,'0'-25</inkml:trace>
  <inkml:trace contextRef="#ctx0" brushRef="#br0" timeOffset="48494.1219">11733 2456,'0'24,"-25"-24,25 25,0 0,0 0</inkml:trace>
  <inkml:trace contextRef="#ctx0" brushRef="#br0" timeOffset="48766.691">11757 2877,'0'0,"0"25,-24-25,24 25,-25 0,25 0,0-1,0 1,25-25,-25 25,24-25,-24 25,25-25,-25 25,0-1,0 1,0 0,0 0,0 0,0-1,0 1,0 0,25-25</inkml:trace>
  <inkml:trace contextRef="#ctx0" brushRef="#br0" timeOffset="49105.4693">11857 3845,'-25'25,"25"-1,-25-24</inkml:trace>
  <inkml:trace contextRef="#ctx0" brushRef="#br0" timeOffset="49230.4735">11857 4118,'-25'0,"25"24,0 1,-25 0</inkml:trace>
  <inkml:trace contextRef="#ctx0" brushRef="#br0" timeOffset="49361.6773">12005 4638,'0'0,"0"25,-24-25,24 25</inkml:trace>
  <inkml:trace contextRef="#ctx0" brushRef="#br0" timeOffset="49494.1115">12055 5060,'0'0,"0"25,-25-25,25 25,-25-25,1 25</inkml:trace>
  <inkml:trace contextRef="#ctx0" brushRef="#br0" timeOffset="49618.4698">12055 5432,'0'0,"0"25,0 0,-25-25,25 25,-25-1,25 1</inkml:trace>
  <inkml:trace contextRef="#ctx0" brushRef="#br0" timeOffset="49741.551">12080 5829,'0'0,"-25"25,0 0,0-25</inkml:trace>
  <inkml:trace contextRef="#ctx0" brushRef="#br0" timeOffset="50718.4265">11782 7020,'0'-25,"0"0,25 25,0 0,0 0,-1 0,1 0,0 0,-25 25,25-25,0 25,-1 0,-24-1,0 1,0 0,0 0,0 0,0-1,0 1,-24 0,-1 0,25 0,-25-1,0 1,0-25,1 25,-1 0,0-25,0 25,0-25,1 0,-1 0,0 0</inkml:trace>
  <inkml:trace contextRef="#ctx0" brushRef="#br0" timeOffset="51075.4577">12204 6896,'-25'0,"0"25,0-25,25 24,0 1,-24-25,24 25,-25 0,25 0,-25-1,25 1,0 0,-25 0,25 0,0-1,0 1,0 0,0 0,0 0,0-1,0 1,0 0,0 0,0 0,25-25,-25 24,25 1,0-25,-1 0,1 0,0 0,25 0,-25-25</inkml:trace>
  <inkml:trace contextRef="#ctx0" brushRef="#br0" timeOffset="51387.351">12700 7243,'-25'0,"0"25,1-25,24 25,0-1,0 1,0 0,0 0,24 0,1-25,0 0,0 0,0 0,-1 0,1 0,0 0,0-25,0 0,-1 25,-24-25,25 25,-25-25,0 1,0-1,-25 0,1 25,24-25,-25 25,0 0,-25-25,26 25,-1 0,-25 0,25 0</inkml:trace>
  <inkml:trace contextRef="#ctx0" brushRef="#br0" timeOffset="53102.7533">5259 4589,'-25'0,"25"-25,0 0,0 0,0 50,0 0,0 0,0 0,0-1,25-24,-25 25,0 0,0 0,0-50,0 0,0 0,0 1,0-1,0 0,0 50,0 0,0-1</inkml:trace>
  <inkml:trace contextRef="#ctx0" brushRef="#br0" timeOffset="53794.423">5159 5556,'0'-25,"25"25,-25-24,25 24,0 0,0 0,-25 24,24-24,-24 25,0 0,0 0,0 0,0-1,0 1,-24 0,-1 0,25 0,-25-1,0 1,0-25,25 25,-24-25,-1 25,0-25,0 25,0-25</inkml:trace>
  <inkml:trace contextRef="#ctx0" brushRef="#br0" timeOffset="54166.4217">5407 5383,'0'-25,"0"50,-24-1,24 1,0 0,-25 0,25 0,0-1,0 1,0 0,0 0,0 0,0-1,0 1,0 0,0 0,0 0,0-1,25-24,-25 25,24-25,1 0,-25 25,25-25,0 0,0 0</inkml:trace>
  <inkml:trace contextRef="#ctx0" brushRef="#br0" timeOffset="54414.4103">5705 5606,'0'25,"0"-1,25 1,-25 0,0 0,0 0,0-1,0 1,25 25,-25-25,0 0,0-1,0 1,0 0,0 0,0 0,24-1,-24 1,0 0,0 0,0 0</inkml:trace>
  <inkml:trace contextRef="#ctx0" brushRef="#br0" timeOffset="56002.5386">16842 4465,'-24'0,"24"-25,0 50,0 0,0-1,0 1,0 0,0 0,0 0,0-1,0-48,0-1,0 0,0 0,0 0,0 1,0-1,0 50,0-1,0 1,0 0,0 0,0 0,0-1,0 1,0 0,0 0</inkml:trace>
  <inkml:trace contextRef="#ctx0" brushRef="#br0" timeOffset="56710.1168">16396 5804,'0'-25,"25"25,0 0,-1-24,1 24,0 0,0 0,0 0,-1 0,1 0,0 0,0 0,0 24,-1-24,1 25,-25 0,25 0,-25 0,0 0,0-1,-25-24,25 25,-25-25,25 25,-24-25,24 25,-25-25,0 0,25 25,-25-25,0 0</inkml:trace>
  <inkml:trace contextRef="#ctx0" brushRef="#br0" timeOffset="57079.3862">16942 5680,'0'-25,"0"1,-25 24,0 24,0 1,0 0,25 0,-24 0,24-1,0 1,0 0,0 0,0 0,0 0,0-1,0 1,0 0,0 0,24-25,1 0,0 0,0 0,0 0,-1 0,1-25,0 25</inkml:trace>
  <inkml:trace contextRef="#ctx0" brushRef="#br0" timeOffset="57490.5514">17363 5904,'-25'0,"25"-25,0 0,25 25,0 0,0 25,0-25,-25 25,24-25,-24 24,0 1,0 0,0 0,0 0,-24-1,24 1,-25 0,25 0,-25 0,25-1,-25-24,25 25,-25 0,25 0,25-25,0 0,0 0,0 0,24-25,-24 25,25-25,-1 25,1-25,0 1</inkml:trace>
  <inkml:trace contextRef="#ctx0" brushRef="#br0" timeOffset="58222.5958">16669 6127,'-25'0,"0"0,25 25,-25-25,1 0,-1 24,0-24,0 0,0 0,25 25,-24-25,24-25</inkml:trace>
  <inkml:trace contextRef="#ctx0" brushRef="#br0" timeOffset="58590.1707">17066 6077,'24'0,"1"-25</inkml:trace>
  <inkml:trace contextRef="#ctx0" brushRef="#br0" timeOffset="75581.2528">10517 1364,'-25'0,"25"-25,25 25</inkml:trace>
  <inkml:trace contextRef="#ctx0" brushRef="#br0" timeOffset="77460.8955">10517 1414</inkml:trace>
  <inkml:trace contextRef="#ctx0" brushRef="#br0" timeOffset="77510.1133">10517 1414</inkml:trace>
  <inkml:trace contextRef="#ctx0" brushRef="#br0" timeOffset="77986.4636">10492 1414,'0'25,"25"-25,0 24,0-24,0 0,-1 0,1-24,25 24,-25 0,-1 0,26 0,-25 0,24 0,-24 0,25 0,-25 0,24-25,1 25,-25 0,24 0,-24 0,25 0,-1 0,1 0,-25-25,24 25,1 0,0 0,-26 0,26 0,0 0,-1 0,-24 0,25-25,-1 25,-24 0,25 0,-1 0,1 0,-25 0,24 0,-24 0,25 0,-26 0,26-25,-25 25,25 0,-26 0,1 0,0 0,0 0,0 0,-1 0,1 0,0 0,0-24,0 24,-1 0,1 0,0 0,0 0,0 0,-1 0,1-25,0 25,0 0,0 0,-1 0,1 0,0 0,0 0,0 0,-1 0,1 0,0 0,0 0,0 0,-1 0,1 0,0 0,-25-25,25 25,0 0,-50 0</inkml:trace>
  <inkml:trace contextRef="#ctx0" brushRef="#br0" timeOffset="79022.1413">10740 3820,'0'-25,"0"0,25 1,0 24,0 0,0 0,-1 0,26 0,-25 0,0 0,24 0,1 0,-25 0,24 0,1-25,0 25,-1 0,26 0,-26 0,26-25,-26 25,26 0,-26 0,26-25,-1 25,-24 0,24 0,-24 0,-1 0,26 0,-26 0,1 0,0 0,-1 0,-24 0,25 0,-1 0,1 0,-25 0,24 0,1 0,-25 0,24 0,1 0,-25 0,24 0,-24 0,0 0,0 0,-1 0,1-25,0 25,0 0,0 0,-1 0,1 0,0 0,0-25,0 25</inkml:trace>
  <inkml:trace contextRef="#ctx0" brushRef="#br0" timeOffset="79709.2371">13072 3274,'0'0,"25"0,0 0,-1-25,1 25,0 0,0 0,0 0,0 0,-1-24,1 24,0 0,0 0,0 0,-1 0,1 0,0 0,0 0,0 0</inkml:trace>
  <inkml:trace contextRef="#ctx0" brushRef="#br0" timeOffset="80030.1298">13271 3274,'0'25,"0"0,24-25,-24 25,0-1,25-24,-25 25,25 0,-25 0,25 0,-25 24,0-24,25 0,-25 0,0-1,24 1,-24 0,0 0,0 0,0 0,0-1,0 1,-24-25,-1 0,0 0,0 0,0 0,1 0,-1 0,0 0,0 0,0 0,0-25,1 25,24-24</inkml:trace>
  <inkml:trace contextRef="#ctx0" brushRef="#br0" timeOffset="80330.1234">13593 3572,'25'0,"0"0,-1 0,1-25,0 25,0 0,0 0,-1 0,-24-25,25 25,0 0,0 0,0 0,-1 0,-24-25,25 25</inkml:trace>
  <inkml:trace contextRef="#ctx0" brushRef="#br0" timeOffset="80539.3139">13643 3671,'-25'0,"0"25,50-25,0 0,-1 0,1 0,0 0,0 0,0-25,-1 25,1 0</inkml:trace>
  <inkml:trace contextRef="#ctx0" brushRef="#br0" timeOffset="80858.0936">14213 3522,'-25'0,"0"0,25 25,-24-25,24 25,-25-25,25 25,-25-1,25 1,0 0,0 0,0 0,0 0,25-1,0-24,-25 25,24-25,1 0,0 0,0 0,0 0,24 0,-24-25,0 25,-25-24,25-1,0 25,-25-25,0 0,0 0,0 0,0 1,-25-1,0 0,0 25,0-25,0 25,1 0,-1-25,-25 25</inkml:trace>
  <inkml:trace contextRef="#ctx0" brushRef="#br0" timeOffset="82138.1048">12973 918,'25'0,"-1"0,-24-25,25 25,0 0,0 0,0-25,-1 25,1 0,0 0,0-25,0 25,0 0,-1-24,1 24,0 0,0 0,0-25</inkml:trace>
  <inkml:trace contextRef="#ctx0" brushRef="#br0" timeOffset="82478.056">13171 893,'0'25,"0"0,0-1,25 1,0 0,0 0,-25 0,25-1,-1 1,1 0,-25 0,25 0,-25-1,25 1,-25 0,0 0,0 0,0-1,0 1,-25 0,0 0,0 0,1-25,-1 0,0 0,0 24,0-24,0 0,1 0,-1-24,0 24,0 0,0 0,25-25</inkml:trace>
  <inkml:trace contextRef="#ctx0" brushRef="#br0" timeOffset="82855.068">13543 1067,'25'0,"0"0,0 0,-25-25,25 25,-1 0,1 0,0 0,0-25,0 25,-1 0,-24 25</inkml:trace>
  <inkml:trace contextRef="#ctx0" brushRef="#br0" timeOffset="83153.8367">13469 1215,'25'0,"0"0,-1 0,1 0,0 0,0 0,0 0,-1 0,1 0,0 0,0 0,0-24,-1 24</inkml:trace>
  <inkml:trace contextRef="#ctx0" brushRef="#br0" timeOffset="83766.1045">13891 794,'0'25,"0"-1,0 1,0 0,0 0,0 0,0-1,0 1,0 0,0 0,0 24,0-24,0 25,0-25,0-1,0 26,0-25,0 0,0-1,0 1,-25 0</inkml:trace>
  <inkml:trace contextRef="#ctx0" brushRef="#br0" timeOffset="87578.0978">5358 4440,'0'25</inkml:trace>
  <inkml:trace contextRef="#ctx0" brushRef="#br0" timeOffset="87697.868">5333 4266,'0'0</inkml:trace>
  <inkml:trace contextRef="#ctx0" brushRef="#br0" timeOffset="87825.0052">5234 4018</inkml:trace>
  <inkml:trace contextRef="#ctx0" brushRef="#br0" timeOffset="90987.0388">4887 4142,'-25'0,"25"25,0-50,0 50,0-50,-25 25,0 0,0 0,0 0,25-24,25 24,0 0,0 0,0 0,-25-25,25 25,-1 0,1 0,0 0,0 0,-25-25,25 25,-1 0,1 0,0 0,0 0,0 0,-1 0,1 0,0 0,0 0,0 0,-1 0,1 0,0 0,0 0,0 0,-1 0,1 0,0 0,0 0,0-25,-1 25,1 0,0 0,0 0,-25 25,25-25,-1 0,1 0,0 0,0 0,0 0,-1-25,1 25,0 0,0 0,0 0,0 0,-1 0,1-25,0 25,0 0,0 0,-1 0,1 0,0 0,0 0,0 0,-1 0,1 0,0 0,0 0,0 0,-1 0,1-24,0 24,0 0,0 0,-1 0,1 0,0 0,0 0,0 0,-1 0,1 0,0-25,0 25,0 0,-1 0,1 0,0 0,0 0,0 0,-1 0,1 0,0 0,0 0,0 0,0 0,-25-25,24 25,1 0,0 25,-25 0</inkml:trace>
  <inkml:trace contextRef="#ctx0" brushRef="#br0" timeOffset="91489.7125">7119 3696,'25'0,"0"-25,-1 25,1 0,0 0,0 0,0 0,-25-25,24 25,1 0,0 0,0 0,0-25</inkml:trace>
  <inkml:trace contextRef="#ctx0" brushRef="#br0" timeOffset="91797.9595">7317 3671,'-24'0,"24"25,0 0,24-25,-24 25,25-1,-25 1,25 0,-25 0,0 0,25-25,-25 24,0 1,0 0,25 0,-25 0,0-1,0 1,-25-25,0 25,0-25,0 0,1 0,-1 0,0-25,25 0</inkml:trace>
  <inkml:trace contextRef="#ctx0" brushRef="#br0" timeOffset="92134.0715">7590 3820,'0'-25,"25"25,0 0,0 0,-25-25,24 25,1 0,0 0,0-24,0 24</inkml:trace>
  <inkml:trace contextRef="#ctx0" brushRef="#br0" timeOffset="92342.2065">7615 3894,'0'0,"0"25,25-50,0 25,-1 0,1-24,0 24,0 0,0-25,-1 25,1 0</inkml:trace>
  <inkml:trace contextRef="#ctx0" brushRef="#br0" timeOffset="92670.0303">8037 3746,'-25'0,"25"24,0 1,0 0,0 0,0 0,0-1,25 1,-25 0,25 0,-1 0,1-25,0 0,0-25,0 25,-1 0,1-25,0 25,0-25,0 25,-25-25,24 1,1-1,-25 0,0 0,0 0,0 1,0-1,-25 25,1-25,-1 25,0 0,-25 0,26 0,-1 0,-25 0,25 0</inkml:trace>
  <inkml:trace contextRef="#ctx0" brushRef="#br0" timeOffset="104816.8417">3597 12502,'0'-25</inkml:trace>
  <inkml:trace contextRef="#ctx0" brushRef="#br0" timeOffset="120264.7428">4812 1860</inkml:trace>
  <inkml:trace contextRef="#ctx0" brushRef="#br0" timeOffset="121182.0367">4837 1836,'0'-25,"25"25,-50 0,25 25,-25-25,0 0,25-25,25 25,0 0,0 0,0-25,-1 25,1 0,0 0,0 0,0 0,-1 0,1 0,0 0,-25-25,25 25,0 0,-1 0,1 0,0 0,0 0,0 0,-1 0,1 0,0-25,0 25,0 0,-1 0,1 0,0 0,0 0,0 0,-1 0,-24-24</inkml:trace>
  <inkml:trace contextRef="#ctx0" brushRef="#br0" timeOffset="121341.5284">5631 1712,'74'0,"-198"0,174 0,49 0,-74 0,-1 0,1 0,-25 24,25-24,0 0,-25 25,0 0</inkml:trace>
  <inkml:trace contextRef="#ctx0" brushRef="#br0" timeOffset="122201.3416">4787 967</inkml:trace>
  <inkml:trace contextRef="#ctx0" brushRef="#br0" timeOffset="122589.643">4787 967,'50'0,"-25"0,0 0,-1 0,1 0,0 0,0 0,0 0,-1 0,1 0,0 0,0 0,0 0,-1 0,-24-24,25 24,0 0,0 0,0 0,-1 0,1 0,0 0,0 0,0 0,-1 0,1 0,0 0,0 0,0 0,-1 0,1 0,0 0,0 0,0 0,-1 0,1 0</inkml:trace>
  <inkml:trace contextRef="#ctx0" brushRef="#br0" timeOffset="123165.9001">5928 769,'-24'0,"-1"0,50 0,-1 0,1 0,0 0,0 0,0-25,-1 25,1 0,0-25,0 25,0 0</inkml:trace>
  <inkml:trace contextRef="#ctx0" brushRef="#br0" timeOffset="123689.8587">6276 571,'0'-25,"0"50,0-1,0 1,24-25,-24 25,0 0,0 0,25-25,-25 24,0 1,25 0,-25 0,25 0,-25-1,0 1,25 0,-25 0,0 0,24-25,-24 24</inkml:trace>
  <inkml:trace contextRef="#ctx0" brushRef="#br0" timeOffset="124758.0396">6226 1712,'0'0,"0"24,-25 1,25 0,-25 0,25 0,0-1,0 1,25-25,0 0,0 0,0 0,-1 0,1 0,0 0,-25-25,25 25,-25-24,25 24,-25-25,0 0,24 25,-24-25,0 0,0 1,0-1,0 0,0 0,0 0,-24 25,-1-25,0 25,0 0,25 25,-25-25</inkml:trace>
  <inkml:trace contextRef="#ctx0" brushRef="#br0" timeOffset="126381.5738">5011 2853,'0'-25,"24"25,1 0,0 0,0 0,0 0,-1 0,1-25,0 25,0 0,0 0,-1-25,1 25,0 0,0 0,0 0,-1 0,-24-25,25 25,0 0,0 0,0 0,-1 0,1 0,-25-24,25 24,0 0,0 0,-1 0,1-25,0 25,0 0,0 0,-1 0,-24-25,25 25,0 0,0 0,0 0,0 0</inkml:trace>
  <inkml:trace contextRef="#ctx0" brushRef="#br0" timeOffset="126989.6369">6499 2555</inkml:trace>
  <inkml:trace contextRef="#ctx0" brushRef="#br0" timeOffset="127841.6786">6350 2580,'-25'-25,"0"25,25 25,25-25,0 0,0 0,0 0,-1 0,1 0,0-25,0 25,0 0,-50 0,0 0,0 0,0 0,1 25,-1-25,0 0,0 0,0 0,1 0,-1 0,50 0,-1 0,1 0,0 0,0 0,0 0,-1 0,1 0,0 0,0 0,0 0,-25-25</inkml:trace>
  <inkml:trace contextRef="#ctx0" brushRef="#br0" timeOffset="128301.6314">6400 2431,'0'25,"0"-1,0 1,24-25,-24 25,0 0,0 0,0-1,25 1,-25 0,25 0,-25 0,0 0,25-25,-25 24,0 1</inkml:trace>
  <inkml:trace contextRef="#ctx0" brushRef="#br0" timeOffset="128785.3289">6772 2431,'0'25,"0"-1,0 1,0 0,0 0,0 0,0-1,0 1,0 0,0 0,0 0,24-25,-24 25,0-1,0 1,0 0,0 0,0 0</inkml:trace>
  <inkml:trace contextRef="#ctx0" brushRef="#br0" timeOffset="139263.2517">15701 3572,'25'0,"0"0,0 0,0 0,-1 0,1 0,0 0,0 0,0 0,-1 0,1 0,0 0,0 0,0 0,-1-25,1 25,0 0,25 0,-26 0,1 0,0 0,0 0,0 0,-1 0,1 0,0 0,0 0,0 0,0 0,-1 0,1 0,25 0,-25 0,-1 0,1 0,0 0,0 0,0 0,-1 0,1 0,0 0,0 0,0 0,-1 0,1 0,0 0,0 0,0 0,-1 0,1 0,0 0,0 0,0 0,-1 0,1 0,-25-25,25 25,0 0,0 0,-1 0,1 0,0 0,0 0,0 0,-1 0,1 0,0 0,0 0,0 0,-1 0,1 0,0 0,-25-25,25 25,0 0,0 0</inkml:trace>
  <inkml:trace contextRef="#ctx0" brushRef="#br0" timeOffset="139899.4857">17711 3373,'24'0,"1"0,0 0,0 0,0 0,-1 0,1 0,0 0,0 0,-25-24,25 24,-1 0,1 0,0 0</inkml:trace>
  <inkml:trace contextRef="#ctx0" brushRef="#br0" timeOffset="140182.5403">17810 3423,'0'0,"0"25,25-25,-25 25,0-1,24-24,-24 25,0 0,25-25,-25 25,25 0,-25-1,0 1,25-25,-25 25,0 0,0 0,-25-25,0 0,0 0,1 0,-1 0,0 0,0 0,0 0,1 0,-1-25,0 25</inkml:trace>
  <inkml:trace contextRef="#ctx0" brushRef="#br0" timeOffset="140520.5869">18207 3572,'24'0,"1"0,0 0,0 0,0 0,-1 0,1 0,0 0,0 0</inkml:trace>
  <inkml:trace contextRef="#ctx0" brushRef="#br0" timeOffset="140695.4436">18182 3621,'0'0,"-25"0,25 25,25-25,0 0,-1 0,1 0,0 0,0 0,0 0,24 0,-24 0</inkml:trace>
  <inkml:trace contextRef="#ctx0" brushRef="#br0" timeOffset="140939.4399">18628 3547,'0'0,"-24"0,-1 0,25 25,0 0,0-1,0 1,25 0,-1 0,1-25,0 0,0 0,0 0,-1 0,1 0,0 0,0-25,0 25,-25-25,0 0,-25 1,0 24,25-25,-25 25,-24-25,24 25</inkml:trace>
  <inkml:trace contextRef="#ctx0" brushRef="#br0" timeOffset="148977.4334">15825 1265,'25'0,"0"0,0 0,0 0,-1 0,1 0,0 0,0 0,0 0,-1 0,1 0,0 0,0 0,0 0,-1 0,1 0,0 0,0 0,0 0,-1 0,1 0,0 0,0 0,0 0,0 0,-1 0,1 0,0 0,0-25,0 25,-1 0,1 0,0 0,0 0,0 0,-1 0,1 0,0 0,0 0,0 0,-1 0,1 0,0 0,0 0,0 0,-1 0,-24-25,25 25,0 0,0 0,0 0,-1 0,1 0,0 0,0 0,0 0,-1 0,1 0,0 0,0-24,0 24,-1 0,1 0,0 0,0 0,0 0,-25 24</inkml:trace>
  <inkml:trace contextRef="#ctx0" brushRef="#br0" timeOffset="149861.1085">17735 1141,'0'-25,"-24"25,24 25,-25-25,25 25,-25-25,25 25,-25-25,25 24,0 1,-25-25,25 25,0 0,0 0,0-1,0 1,0 0,25-25,-25 25,25-25,0 0,0 0,-1-25,1 25,0-25,0 0,-25 1,0-1,25 25,-25-25,0 0,-25 0,0 1,0 24,25-25,-25 25,1 0</inkml:trace>
  <inkml:trace contextRef="#ctx0" brushRef="#br0" timeOffset="153527.256">15726 496,'0'0,"25"0,0 25,0-25,-1 0,1 0,0 0,0 0,0 0,-1 0,1 0,0 0,0 0,0 0,-1 0,1 0,0 0,0 0,0 0,-1 0,-24 25,25-25,0 0,0 0,0 0,-1 0,1 0,-25-25,25 25,0 0,0 0,0 0,-1 0,1 0,0 0,0 0,0 0,-1 0,1 0,0 0,0 0,0 0,-1 0,1 0,0 0,0 0,0 0,-1 0,1 0,0 0,0 0,0 0,-1 0,1 0,0 0,0 0,0 0,-1 0,1 0,0 0,0 0,0 0,-1 0,1 0,0 0,0 0,0 0,-1 0,1 0,0 0,0 0,0 0,-1-25,1 25,0 0,0 0,0 0,0 0,-1 0,1 0</inkml:trace>
  <inkml:trace contextRef="#ctx0" brushRef="#br0" timeOffset="154015.2842">17785 347,'0'0,"25"0,0 0,-1 0,1 0,0 0,0 25,0-25,-1 0,1 0,0 0,0 0,0 0,-1 0,-24-25,25 25</inkml:trace>
  <inkml:trace contextRef="#ctx0" brushRef="#br0" timeOffset="154311.0912">17909 223,'0'25,"0"0,25-25,-25 25,0-1,25-24,-25 25,0 0,0 0,24 0,-24-1,0 1,0 0,0 0,0 0</inkml:trace>
  <inkml:trace contextRef="#ctx0" brushRef="#br0" timeOffset="154602.8948">18256 149,'0'0,"0"25,0-1,25 1,-25 0,0 0,25 0,-25-1,0 1,0 0,25 0,-25 0,0-1,0 1,0 0</inkml:trace>
  <inkml:trace contextRef="#ctx0" brushRef="#br0" timeOffset="155875.199">16346 2133,'0'25,"25"-25,0 0,0 0,0 0,-1 0,1 0,0 0,0 0,0 0,-1 0,26 0,-25 0,0 0,24 0,-24 0,0 0,0 0,24 0,-24 0,0 0,0 0,-1 0,1 0,0 0,0 0,0 0,-1 0,1 0,-25-25,25 25,0 0,0 0,-1 0,1 0,0 0,0-25,0 25,-1 0,1 0,0 0,0 0,-50 0</inkml:trace>
  <inkml:trace contextRef="#ctx0" brushRef="#br0" timeOffset="156600.2251">17264 2084,'25'0,"0"0,-1 0,1 0,0 0,0 0,0 0,-1 0,1 24,0-24,0 0,0 0,0 0,-1 0,1 0,0 0,0 0,0 0,-1 0,-48 0</inkml:trace>
  <inkml:trace contextRef="#ctx0" brushRef="#br0" timeOffset="157031.3214">17909 2059,'25'0,"0"0,-1 0,1 0,0 0,0 0,0 0,-1 0,1 0,0 0,0 0,0 0</inkml:trace>
  <inkml:trace contextRef="#ctx0" brushRef="#br0" timeOffset="157306.2471">18256 1910,'0'-25,"0"50,0 0,0 0,0-1,0 1,0 0,0 0,0 0,0-1,0 1,0 0,0 0,0 0,0-1,0 1,0 0,0 0,0 0</inkml:trace>
  <inkml:trace contextRef="#ctx0" brushRef="#br0" timeOffset="192130.7692">8310 1563,'-25'0,"0"0,0 24,50-24,-25-24,25 24,0 0,-25 24,24-24,-24-24,25 24,0 0,0 0,0 0,-1 0,1 0,0 0,0 0,0 0,-1 0,1 0,0 0,0 0,-25-25,25 25,-1 0,1 0,0 0,0 0,0 0,-1 0,1 0,0 0,-25-25,25 25,0 0,-1 0,1 0,0 0,0 0,0-25,0 25,-1 0,1 0,0 0,0-25,0 25,-1 0</inkml:trace>
  <inkml:trace contextRef="#ctx0" brushRef="#br0" timeOffset="193154.6818">8558 1215,'0'0</inkml:trace>
  <inkml:trace contextRef="#ctx0" brushRef="#br0" timeOffset="193216.5989">8607 1215,'25'0</inkml:trace>
  <inkml:trace contextRef="#ctx0" brushRef="#br0" timeOffset="193282.0664">8682 1215,'24'0,"-123"0,347-24</inkml:trace>
  <inkml:trace contextRef="#ctx0" brushRef="#br0" timeOffset="193398.6011">8930 1166,'-25'25,"50"-50,-50 25,0 0</inkml:trace>
  <inkml:trace contextRef="#ctx0" brushRef="#br0" timeOffset="194030.8025">8210 1265,'0'0,"25"0,0 0,0 0,0 0,-1 0,1 0,0 0,0 0,0 0,-1 0,-24-25,25 25,0 0,0 0,0 0,-1 0,1 0,0 0,0-25,0 25,-1 0,1 0,0 0,-25-24,25 24,0 0,-1 0,1 0,-25-25,25 25,0 0,0 0,-1 0</inkml:trace>
  <inkml:trace contextRef="#ctx0" brushRef="#br0" timeOffset="194975.2217">8260 2009,'25'0,"0"0,-1 0,1 0,0 0,0 0,0 0,-1 0,1-25,0 25,0 0,0 0,-1 0,1-24,0 24,25 0,-26 0,1-25,0 25,0 0,0 0,-1 0,1-25,0 25,0 0,0 0,-1 0,1 0,0 0,0 0,0-25,0 25,-1 0,1 0,0 0,0 0,-25-25</inkml:trace>
  <inkml:trace contextRef="#ctx0" brushRef="#br0" timeOffset="196459.8058">8905 3870,'0'-25,"-25"25,25 25,25-25,0 0,-1 0,1 24,0-24,0 0,0 0,0 0,-1-24,1 24,0 0,0 0,0 0,-1 0,1 0,0-25,0 25,0 0,24 0,-24 0,0-25,0 25,24 0,-24 0,0-25,0 25,-1 0,26-25,-25 25,0 0,-1 0,1-24,0 24,0 0,0 0,-1 0,1-25,0 25,-25 25,-25-25</inkml:trace>
  <inkml:trace contextRef="#ctx0" brushRef="#br0" timeOffset="202444.7375">8533 1315,'0'-25,"-25"25,25-25,0 50,-25-25,25 25,0-1,-25-24,25 25,0-50,25 1,-25-1,25 25,-25-25,25 25,0 0,-25 25,24-25,1 0,-25 25,25-25,-25 24,25-24,-25 25,0 0</inkml:trace>
  <inkml:trace contextRef="#ctx0" brushRef="#br0" timeOffset="202760.7699">8558 1315,'0'24,"0"1,0 0,0 0,0 0,0-1,0 1,0 0,24-25,-24 25,0-50,-24 0,24 0,0 1</inkml:trace>
  <inkml:trace contextRef="#ctx0" brushRef="#br0" timeOffset="203304.4555">8632 1637,'0'0,"-25"25,25 0,0 0,-25-25,25 24,0 1,0-50,0 1,25-1,-25 0,0 0,0 0,25 0,-25 1,0 48,25 1,-25 0,25-25,-25 25,0 0,24-25</inkml:trace>
  <inkml:trace contextRef="#ctx0" brushRef="#br0" timeOffset="203754.2256">8731 2084,'0'0,"0"-25,0 0,-25 0,25 0,-24 1,24 48,24-24,1 0,0 0,-25-24,0-1</inkml:trace>
  <inkml:trace contextRef="#ctx0" brushRef="#br0" timeOffset="204527.7124">8657 1687,'0'25,"25"-1,-25 1,24-25,-24 25,0 0,25 0,-25-1,0 1,25-25,-25 25,0 0,25 0,-25-1,0 1,0-50,-25 25,0 0,0 0,1-24,-1 24,25-25,0 50,0-1,25-24,-25 25,24-25,1 0,0 0</inkml:trace>
  <inkml:trace contextRef="#ctx0" brushRef="#br0" timeOffset="205374.4622">8930 1116,'-25'0,"25"-25,25 25,-1 0,1 0,0 0,0-24,0 24,0 0,-1 0,1-25,0 25,0 0,0-25,-1 25,1-25</inkml:trace>
  <inkml:trace contextRef="#ctx0" brushRef="#br0" timeOffset="205682.8038">9351 819,'0'-25,"0"50,0-1,0 1,0 0,0 0,0 0,0-1,25 1,-25 0,0 0</inkml:trace>
  <inkml:trace contextRef="#ctx0" brushRef="#br0" timeOffset="205753.9479">9376 1191,'25'49</inkml:trace>
  <inkml:trace contextRef="#ctx0" brushRef="#br0" timeOffset="206743.8216">9500 1439,'-25'0,"1"0,-1 0,25 24,0 1,-25-25,25 25,0 0,0 0,25-1,0-24,-25 25,24-25,1 0,0 0,0-25,0 25,-25-24,24 24,-24-25,25 0,0 0,-25 0,0 1,0-1,0 0,-25 25,0-25,1 25,-1 0,0 25</inkml:trace>
  <inkml:trace contextRef="#ctx0" brushRef="#br0" timeOffset="207368.6943">9376 2257,'0'-25,"25"25,-25-24,25 24,0 0,-1 0,-24-25,25 25,0 0,0 0,-25-25,25 25,-1 0,-24-25,25 25</inkml:trace>
  <inkml:trace contextRef="#ctx0" brushRef="#br0" timeOffset="209360.3277">9723 2133,'0'0,"-24"0,24-25,0 1,-25 24,25-25,0 0,0 50,-25-25,25 25,-25-25,0 0,25 24,-24-24,24 25,0 0,0 0,24 0,-24-1,25 1,-25 0,0 0,0 0,0-1,0 1,0 0,25-25</inkml:trace>
  <inkml:trace contextRef="#ctx0" brushRef="#br0" timeOffset="209532.6603">9748 2158,'0'25,"0"0,25-25,-25 24,0 1,0 0,0 0,0 0,0 24,0-24,0 0,0 0</inkml:trace>
  <inkml:trace contextRef="#ctx0" brushRef="#br0" timeOffset="211444.6351">14585 843,'25'0,"0"0,0 0,-25-24,24 24,1 0,0 0,0-25,0 25,-1 0,1 0,0 0,-25-25,25 25,0 0,-1 0,1 0,0 0,0 0,0 0,-1 0,1-25</inkml:trace>
  <inkml:trace contextRef="#ctx0" brushRef="#br0" timeOffset="212144.6309">14784 1166,'0'0,"24"0,1-25,0 25,0 0,0 0,-1 0,1 0,0 0,0 0,0 0,-1-25,1 25,0 0,0 0,0 0,-1 0,1 0,0 0,0-25,0 25,-1 0,1 0,0 0,0 0,0 0,0-24</inkml:trace>
  <inkml:trace contextRef="#ctx0" brushRef="#br0" timeOffset="212764.6043">14932 471,'25'0,"0"0,0-25,0 25,-1 0,1 0,0 0,0 0,0 0,-1 0,1 0,0 0,0 0,-25-24</inkml:trace>
  <inkml:trace contextRef="#ctx0" brushRef="#br0" timeOffset="213021.9602">15280 322,'0'25,"0"0,24-25,-24 25,0 0,0-1,25-24,-25 25,0 0,25-25,-25 25</inkml:trace>
  <inkml:trace contextRef="#ctx0" brushRef="#br0" timeOffset="214212.5732">15652 1191,'0'0,"-25"24,0 1,25 0,-25 0,25 0,-24-25,24 24,0 1,0 0,24-25,1 0,0 0,0 0,0-25,-1 0,1 25,-25-24,25 24,-25-25,25 25,-25-25,0 0,0 0,-25 25,25-24,-25 24,0 0</inkml:trace>
  <inkml:trace contextRef="#ctx0" brushRef="#br0" timeOffset="214696.6005">14858 1563,'0'0,"25"0,0 0,-1 0,1 0,0 0,0-25,0 25,-1 0,1 0,0 0,0 0,0-25,-1 25,1 0,0 0,25 0,-26-25,1 25,0 0,0 0,0 0,0 0,-1-25,1 25,0 0,0 0</inkml:trace>
  <inkml:trace contextRef="#ctx0" brushRef="#br0" timeOffset="214987.6863">15032 1736,'24'0,"1"0,-25-24,25 24,0 0,0 0,-1 0,1 0,0 0,0 0,0 0,-1 0,1 0,0 0</inkml:trace>
  <inkml:trace contextRef="#ctx0" brushRef="#br0" timeOffset="215203.596">15255 1637,'0'-25,"0"50,0 0,0 0,0 0,0-1,0 1,0 0,0 0,25 0</inkml:trace>
  <inkml:trace contextRef="#ctx0" brushRef="#br0" timeOffset="215404.5597">15453 1637,'-24'0,"24"25,0 0,0 0,0-1,0 1,0 0,0 0,0 0</inkml:trace>
  <inkml:trace contextRef="#ctx0" brushRef="#br0" timeOffset="216504.5483">14883 3572,'0'25,"25"-25,-1 0,1-25,0 25,0 0,0 0,-1 0,1 0,0-25,0 25,0 0,-1 0,1 0,0 0,0 0,0 0,-1 0,1 0,0 0,-50 0,0 0,1 0,-1 0,0 0,0 25,0-25,1 0,-26 0,25 0,-24 0,24 0,0 0,0 0,0 0,1 0,-1 0,0 0,50 0,0 0,-1 0,1-25,0 25,0 0,24 0,-24 0,0 0,0 0,0 0,-1 0,1 0,0 0,0-25,0 25,-1 0</inkml:trace>
  <inkml:trace contextRef="#ctx0" brushRef="#br0" timeOffset="223936.7218">5234 893,'25'0,"-25"-25,24 25,1 0,0 0</inkml:trace>
  <inkml:trace contextRef="#ctx0" brushRef="#br0" timeOffset="224507.4845">5730 1017,'0'0</inkml:trace>
  <inkml:trace contextRef="#ctx0" brushRef="#br0" timeOffset="224780.5733">6077 1067,'0'-25</inkml:trace>
  <inkml:trace contextRef="#ctx0" brushRef="#br0" timeOffset="224933.0725">6251 1067,'-25'0,"0"0,25-25,-25 25,50 0</inkml:trace>
  <inkml:trace contextRef="#ctx0" brushRef="#br0" timeOffset="225084.1253">6400 1091,'-25'0,"25"-24,-25 24,50 0</inkml:trace>
  <inkml:trace contextRef="#ctx0" brushRef="#br0" timeOffset="225228.4369">6499 1091,'-25'-24</inkml:trace>
  <inkml:trace contextRef="#ctx0" brushRef="#br0" timeOffset="225372.3746">6598 1091,'0'-24,"25"24</inkml:trace>
  <inkml:trace contextRef="#ctx0" brushRef="#br0" timeOffset="225512.3654">6871 1067,'0'0,"-25"0</inkml:trace>
  <inkml:trace contextRef="#ctx0" brushRef="#br0" timeOffset="225656.0695">6995 1091</inkml:trace>
  <inkml:trace contextRef="#ctx0" brushRef="#br0" timeOffset="225819.5764">7045 1091</inkml:trace>
  <inkml:trace contextRef="#ctx0" brushRef="#br0" timeOffset="225991.5324">7144 1091</inkml:trace>
  <inkml:trace contextRef="#ctx0" brushRef="#br0" timeOffset="227116.3613">8012 1240,'25'0,"0"0,-1 0,1 25,0-25,0 0,0 0,-1 0</inkml:trace>
  <inkml:trace contextRef="#ctx0" brushRef="#br0" timeOffset="228042.7897">7466 1116,'25'0,"0"0,0 0,-1 0,1 0,0 25,0-25,0 0,-1 0,1 0,0 0,0 25,0-25</inkml:trace>
  <inkml:trace contextRef="#ctx0" brushRef="#br0" timeOffset="228179.453">7913 1191,'24'0,"1"0</inkml:trace>
  <inkml:trace contextRef="#ctx0" brushRef="#br0" timeOffset="228306.3737">8186 1240,'0'0,"24"0</inkml:trace>
  <inkml:trace contextRef="#ctx0" brushRef="#br0" timeOffset="228437.2918">8483 1265,'-25'0,"1"0,24-25</inkml:trace>
  <inkml:trace contextRef="#ctx0" brushRef="#br0" timeOffset="228581.713">8806 1315,'0'0,"-25"0,25-25</inkml:trace>
  <inkml:trace contextRef="#ctx0" brushRef="#br0" timeOffset="228721.4351">9178 1389,'0'0,"-25"0,25-25,-25 25,25-25</inkml:trace>
  <inkml:trace contextRef="#ctx0" brushRef="#br0" timeOffset="228873.494">9401 1389,'0'0,"-25"0,25-25,-25 25,25-25</inkml:trace>
  <inkml:trace contextRef="#ctx0" brushRef="#br0" timeOffset="229014.1526">9624 1389,'-25'0,"25"-25,-24 25,48 0</inkml:trace>
  <inkml:trace contextRef="#ctx0" brushRef="#br0" timeOffset="229142.4611">9947 1389,'0'-25,"24"25,-24-25,25 25</inkml:trace>
  <inkml:trace contextRef="#ctx0" brushRef="#br0" timeOffset="229278.0981">10319 1414,'0'-25,"25"25,-1 0</inkml:trace>
  <inkml:trace contextRef="#ctx0" brushRef="#br0" timeOffset="229411.8714">10567 1463,'0'-24,"25"24</inkml:trace>
  <inkml:trace contextRef="#ctx0" brushRef="#br0" timeOffset="230455.5402">10616 1315,'25'0,"0"0,0 0,0 24,-1-24,1 0,0 0</inkml:trace>
  <inkml:trace contextRef="#ctx0" brushRef="#br0" timeOffset="230590.4198">11212 1439,'0'-25,"-25"25,0 0,0 0</inkml:trace>
  <inkml:trace contextRef="#ctx0" brushRef="#br0" timeOffset="230727.732">11807 1637,'0'0,"-25"0,0 0,1 0,24-25</inkml:trace>
  <inkml:trace contextRef="#ctx0" brushRef="#br0" timeOffset="230863.9806">12254 1736,'-25'0,"0"0,25-24</inkml:trace>
  <inkml:trace contextRef="#ctx0" brushRef="#br0" timeOffset="231012.1796">12502 1811,'0'0,"-25"0,25-25</inkml:trace>
  <inkml:trace contextRef="#ctx0" brushRef="#br0" timeOffset="231155.4767">12774 1910,'-24'0,"24"-25</inkml:trace>
  <inkml:trace contextRef="#ctx0" brushRef="#br0" timeOffset="231280.0744">13072 1960,'0'0,"0"-25</inkml:trace>
  <inkml:trace contextRef="#ctx0" brushRef="#br0" timeOffset="231424.4367">13444 2009,'-25'0,"25"-25</inkml:trace>
  <inkml:trace contextRef="#ctx0" brushRef="#br0" timeOffset="231539.4311">13667 2034,'0'0,"0"-25</inkml:trace>
  <inkml:trace contextRef="#ctx0" brushRef="#br0" timeOffset="231805.012">14163 2084,'0'-25,"0"0</inkml:trace>
  <inkml:trace contextRef="#ctx0" brushRef="#br0" timeOffset="232072.4417">14660 2208,'0'-25</inkml:trace>
  <inkml:trace contextRef="#ctx0" brushRef="#br0" timeOffset="232204.149">14908 2257,'0'-25,"-25"25</inkml:trace>
  <inkml:trace contextRef="#ctx0" brushRef="#br0" timeOffset="232344.134">15056 2232,'-24'-24,"24"-1,0 0</inkml:trace>
  <inkml:trace contextRef="#ctx0" brushRef="#br0" timeOffset="232616.3887">15528 2158,'0'0</inkml:trace>
  <inkml:trace contextRef="#ctx0" brushRef="#br0" timeOffset="232739.4959">15751 2183</inkml:trace>
  <inkml:trace contextRef="#ctx0" brushRef="#br0" timeOffset="233048.391">16197 2307,'0'-25,"-24"25,-1 0,25-25</inkml:trace>
  <inkml:trace contextRef="#ctx0" brushRef="#br0" timeOffset="233208.3896">16346 2356,'0'0,"-25"0,25-24,-24 24,24-25,-25 0,25 0</inkml:trace>
  <inkml:trace contextRef="#ctx0" brushRef="#br0" timeOffset="233985.4433">5755 1538,'0'0,"-50"25,25-1,-24 1</inkml:trace>
  <inkml:trace contextRef="#ctx0" brushRef="#br0" timeOffset="234811.3633">6424 2530</inkml:trace>
  <inkml:trace contextRef="#ctx0" brushRef="#br0" timeOffset="234999.4423">6548 2530</inkml:trace>
  <inkml:trace contextRef="#ctx0" brushRef="#br0" timeOffset="235156.7734">6573 2480,'0'25,"0"-50,0 1</inkml:trace>
  <inkml:trace contextRef="#ctx0" brushRef="#br0" timeOffset="235304.3664">6747 2381,'25'0,"-25"-25,24 25</inkml:trace>
  <inkml:trace contextRef="#ctx0" brushRef="#br0" timeOffset="235444.3264">6970 2282,'0'0,"25"0,0 0,-25-25</inkml:trace>
  <inkml:trace contextRef="#ctx0" brushRef="#br0" timeOffset="235575.8416">7193 2282,'0'0,"0"-25</inkml:trace>
  <inkml:trace contextRef="#ctx0" brushRef="#br0" timeOffset="235736.0491">7342 2232,'25'0,"-25"-24,25 24</inkml:trace>
  <inkml:trace contextRef="#ctx0" brushRef="#br0" timeOffset="235883.4815">7615 2183,'0'-25,"25"25</inkml:trace>
  <inkml:trace contextRef="#ctx0" brushRef="#br0" timeOffset="236031.3502">7962 2108</inkml:trace>
  <inkml:trace contextRef="#ctx0" brushRef="#br0" timeOffset="236203.3951">8235 2084,'0'0</inkml:trace>
  <inkml:trace contextRef="#ctx0" brushRef="#br0" timeOffset="236376.0534">8458 2009,'0'0,"0"-25,25 25</inkml:trace>
  <inkml:trace contextRef="#ctx0" brushRef="#br0" timeOffset="236528.0364">8855 1910,'0'25,"0"-50,25 25,-25-25,25 25</inkml:trace>
  <inkml:trace contextRef="#ctx0" brushRef="#br0" timeOffset="236676.354">9178 1811,'0'25,"0"-50,25 25,-1-25</inkml:trace>
  <inkml:trace contextRef="#ctx0" brushRef="#br0" timeOffset="236816.4161">9500 1712,'25'0,"-25"-25,25 25</inkml:trace>
  <inkml:trace contextRef="#ctx0" brushRef="#br0" timeOffset="236956.2303">9823 1637,'0'0,"0"-25</inkml:trace>
  <inkml:trace contextRef="#ctx0" brushRef="#br0" timeOffset="237108.3958">10244 1513,'25'0,"0"0</inkml:trace>
  <inkml:trace contextRef="#ctx0" brushRef="#br0" timeOffset="237248.1104">10592 1439,'-25'0,"25"-25</inkml:trace>
  <inkml:trace contextRef="#ctx0" brushRef="#br0" timeOffset="237397.4589">10765 1414,'-25'0,"25"-25,25 25</inkml:trace>
  <inkml:trace contextRef="#ctx0" brushRef="#br0" timeOffset="237544.7066">11088 1315,'0'0,"24"0,-24-25,25 25</inkml:trace>
  <inkml:trace contextRef="#ctx0" brushRef="#br0" timeOffset="237684.7443">11509 1215,'0'0,"25"-24</inkml:trace>
  <inkml:trace contextRef="#ctx0" brushRef="#br0" timeOffset="237819.9474">11757 1141,'0'0,"0"25,-24-50,48 25</inkml:trace>
  <inkml:trace contextRef="#ctx0" brushRef="#br0" timeOffset="237959.3311">12129 1116,'0'0,"-24"0,-1 0,25-25</inkml:trace>
  <inkml:trace contextRef="#ctx0" brushRef="#br0" timeOffset="238112.2963">12402 1042,'0'0,"-24"0,24-25,24 25,1 0</inkml:trace>
  <inkml:trace contextRef="#ctx0" brushRef="#br0" timeOffset="238241.9059">12725 943,'0'0,"25"0</inkml:trace>
  <inkml:trace contextRef="#ctx0" brushRef="#br0" timeOffset="238372.1077">13097 893,'0'-25,"-25"25,25-25</inkml:trace>
  <inkml:trace contextRef="#ctx0" brushRef="#br0" timeOffset="238515.8141">13469 794,'0'0,"-25"0</inkml:trace>
  <inkml:trace contextRef="#ctx0" brushRef="#br0" timeOffset="238665.2465">13841 670,'0'0,"-25"0</inkml:trace>
  <inkml:trace contextRef="#ctx0" brushRef="#br0" timeOffset="238809.4277">14139 620,'-25'0,"25"-25</inkml:trace>
  <inkml:trace contextRef="#ctx0" brushRef="#br0" timeOffset="238942.3257">14436 521,'0'-25</inkml:trace>
  <inkml:trace contextRef="#ctx0" brushRef="#br0" timeOffset="239074.2515">14660 471,'0'0,"0"-25,-25 25,25-24</inkml:trace>
  <inkml:trace contextRef="#ctx0" brushRef="#br0" timeOffset="239210.288">14883 422,'-25'0,"25"-25,-25 25,25-25</inkml:trace>
  <inkml:trace contextRef="#ctx0" brushRef="#br0" timeOffset="239349.3611">15056 372,'0'0,"0"-25</inkml:trace>
  <inkml:trace contextRef="#ctx0" brushRef="#br0" timeOffset="239486.1079">15180 322,'0'0,"0"-24</inkml:trace>
  <inkml:trace contextRef="#ctx0" brushRef="#br0" timeOffset="239874.3571">15354 298,'-25'0,"0"0,1 0</inkml:trace>
  <inkml:trace contextRef="#ctx0" brushRef="#br0" timeOffset="240025.4223">15478 298,'-25'0,"1"0,-1-25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55:37.65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4713 4589,'-25'0,"25"-25,-25 25,0 0,1 0,-1 0,0 0,25 25,-25-25,0 25,1-1,-1 1,0 0,0 0,25 0,-25-1,1 1,-1 0,0 0,0 0,25 0,-25-1,25 1,-24 0,24 0,0 0,0-1,0 1,0 0,0 0,0 0,24-25,-24 24,25 1,0-25,-25 25,25-25,0 0,-25 25,24-25,1 0,0 0,0 0,0 0,-1 0,1 0,0 0,0-25,0 25,-1 0,1-25,0 25,0 0,0-25,-1 25,1 0</inkml:trace>
  <inkml:trace contextRef="#ctx0" brushRef="#br0" timeOffset="342.8317">4986 4961,'0'-25,"-25"25,25-25,-25 25,25-24,0 48,0 1,0 0,0 0,0 0,0-1,0 1,0 0,0 0,0 0,25-1,-25 1,25 0,-25 0,25-25,-25 25,24-25,-24 24,25-24,0 0,0 0,0-24,-1-1</inkml:trace>
  <inkml:trace contextRef="#ctx0" brushRef="#br0" timeOffset="502.0835">5085 4812,'0'0,"0"-25,-25 25,0 0,1-25,24 1,24 24</inkml:trace>
  <inkml:trace contextRef="#ctx0" brushRef="#br0" timeOffset="1011.777">5259 5333,'24'-25,"-24"0,25 25,-25-24,0-1,25 25,-25-25,0 0,0 0,0 1,0-1,0 0,-25 0,0 0,1 25,24-24,24 24,1 0,0 0,0 24,0-24,-1 0,-24 25,25 0,-25 0,25 0,-25-1,0 1,25-25,-25 25,0 0,25-25,-1 25,1-25,0 0</inkml:trace>
  <inkml:trace contextRef="#ctx0" brushRef="#br0" timeOffset="1326.942">5829 4887,'-25'0,"0"0,1 0,24 24,-25-24,25 25,0 0,0 0,0 0,0-1,0 1,0 0,0 0,0 0,0-1,0 1,25 0,-25 0,24-25,-24 25,25-1,0-24,0 0,0 0,0 0,-1 0</inkml:trace>
  <inkml:trace contextRef="#ctx0" brushRef="#br0" timeOffset="1927.438">6052 5011,'0'24,"0"1,0 0,0 0,0 0,0-1,0 1,25 0,-25 0,25 0,0-25,0 0,-25-25,24 0,1 0,0 0,-25 1,25-1,-25 0,0 0,0 0,0 50,0 0,0 0,0 0,25-1,-25 1,24 0,1-25,0 0,0-25,0 0,-25 1,24-1,-24 0,0 0,0 0,0 1,0-1,0 0,0 0,0 0,0-24,0 24,0 0,0 0,0 0,-24 1,24-1,0 0,0 0,-25 25,25-25,0 1,0 48,0 1,0 0,0 0,0 0,0-1,0 1,0 0,0 25,25-25,-25-1,0 1,0 25,24-25,-24-1,0 1,25 0,-25 0,25 0,-25-1,25-24,0 25,-1 0</inkml:trace>
  <inkml:trace contextRef="#ctx0" brushRef="#br0" timeOffset="2508.3055">6846 4986,'-25'0,"0"0,25 25,-24-1,-1 1,25 0,-25-25,25 25,0 0,-25-1,25 1,0 0,0 0,25-25,0-25,0 0,-25 0,24 1,1-1,-25 0,0 0,0 0,0 1,0-1,0 0,-25 25,25 25,0 0,0-1,0 1,0 0,0 0,0 0,0-1,25-24,0 0,-25 25,25-25,0-25,0 25,-25-24,24 24,-24-25,25 25,-25-25,25 0,-25 0,0 1,0-1,25 0,-25 0,25 25,-1 0,-24 25,25-25,-25 25,0 0,25-1,-25 1,0 0,25 0,-25 0,0-1,25-24,-25 25,24 0,1 0,0-25,0 0</inkml:trace>
  <inkml:trace contextRef="#ctx0" brushRef="#br0" timeOffset="11364.588">8235 4887,'0'-25,"25"0,0 25,0 0,-1 0,1 0,-25 25,25-25,-25 25,25-25,-25 24,0 1,0 0,0 0,0 0,0-1,0 1,0 0,0 0,0 0,-25-1,25 1,0 0,-25-25,25 25,-25-25,25 25,-24-25,24 24,-25-24,0 25,0-25,0 0,1-25,-1 25,25-24,-25 24,25-25,-25 25,25-25,0 0,-25 0,25 1,0-1,0 0,0 0,-24 0,24 1,0-1,0 0,0 0,0 0,0 1,0-1,0 0,0 0,0 0,0 0,24 25,1-24,0 24,0-25,0 25,-1 0,26-25,-25 25,0 0,-1-25,26 25,-25 0,0 0,24 0,-24 0,0 0,0 0,-1 0,26 0,-25 25,0-25,-1 0,1 25,0-25,-25 25,25-25,-25 24,25-24</inkml:trace>
  <inkml:trace contextRef="#ctx0" brushRef="#br0" timeOffset="11776.8597">8855 4440,'25'0,"0"0,-25-25,25 25,-1 0,1 0,0 0,0 0,0-25,0 25,-1 0,1 0,0 0,0-24,0 24,-1 0,1 0,-25-25,25 25,0 0</inkml:trace>
  <inkml:trace contextRef="#ctx0" brushRef="#br0" timeOffset="11993.8569">9029 4242,'0'0,"0"24,0 1,25-25,-25 25,0 0,0 0,0-1,25 1,-25 0,0 0,0 0,24 24,-24-24,0 0,0 0,25-1,-25 1,0 0</inkml:trace>
  <inkml:trace contextRef="#ctx0" brushRef="#br0" timeOffset="18912.0828">8235 6424,'0'-24,"25"24,0 0,0 0,-25 24,24-24,1 25,0 0,-25 0,25-25,-25 25,0-1,25 1,-25 0,0 0,0 24,0-24,0 0,0 0,0 0,-25-1,25 1,0 0,-25 0,25 0,0 0,-25-1,25 1,-25-25,25 25,-24-25,-1 0,0 0,0 0,0-25,1 25,-1-25,0 25,0-24,0 24,25-25,-24 0,-1 0,0 0,0 0,25 1,-25-26,25 25,-25 0,25-24,0 24,0 0,0 0,0 1,0-1,0 0,0 0,25 0,-25 1,25 24,-25-25,25 25,0-25,0 0,-1 25,1-25,0 25,25-24,-26 24,1-25,25 25,-25 0,24-25,-24 25,25-25,-1 25,-24 0,25-25,-1 25,-24 0,0 0,24 0,-24 0,0 0,0 0,0 0,-1 0,1 0,0 0,-25 25,0 0,25-25</inkml:trace>
  <inkml:trace contextRef="#ctx0" brushRef="#br0" timeOffset="19267.8895">8756 5854,'0'25,"25"-25,-25-25,25 25,-1 0,1 0,0 0,0 0,0 0,-1 0,1 0,0 0,0 0,0 0,0-25,-1 25,1 0</inkml:trace>
  <inkml:trace contextRef="#ctx0" brushRef="#br0" timeOffset="25140.6805">7937 4242,'0'-25,"0"0,-24 25,24 25,-25-25,0 25,0-1,0 1,25 0,-24-25,24 25,0 0,-25-25,25 24,0 1,-25 0,25 0,0 24,0-24,-25 0,25 0,0 24,-25-24,25 25,0-25,0-1,-24 26,24-25,0 25,0-26,0 26,-25-25,25 0,0-1,0 26,0-25,0 0,0-1,0 1,0 0,-25 25,25-26,0 1,0 25,0-25,0 24,0-24,0 25,0-26,0 26,-25 0,25-26,0 26,0-25,0 24,0 1,0-25,0 25,0-1,25-24,-25 25,0-1,0-24,25 25,-25-1,0-24,0 25,25-26,-25 26,0-25,24 24,-24-24,0 0,25 25,-25-26,0 1,25 0,-25 0,0 0,25-1,-25 1,25 0,-25 0,24 0,-24-1,25 1,-25 0,25 0,-25 0,25 0,0-1,-25 1,24 0,-24 0,25 0,0-1,-25 1,25 0,-25 0,25 0,0-1,-25 1,24-25,1 25,0-25</inkml:trace>
  <inkml:trace contextRef="#ctx0" brushRef="#br0" timeOffset="26195.6587">9277 3919,'25'0,"0"0,-1 25,1-25,0 25,0-25,-25 25,25-25,-25 24,24 1,1 0,-25 0,25-25,0 25,-25-1,25 1,-25 0,24 0,1 24,0-24,-25 0,25 0,-25 24,25-24,-25 25,24-1,-24 1,0 0,25 24,-25-24,0 24,25 1,-25-1,0 0,25 1,-25-26,0 51,0-26,0 0,0 1,0-1,25-24,-25 24,0 1,0-26,0 26,24-26,-24 1,0 24,0-24,0 0,0-1,0 1,0-1,0-24,0 25,-24-1,24 1,-25 0,25-26,-25 26,0 0,0-26,-24 26,24 0,0-26,-24 26,24-25,0 0,-25 0,26 24,-1-24,0 0,0-25,0 25,1-1,-1-24</inkml:trace>
  <inkml:trace contextRef="#ctx0" brushRef="#br0" timeOffset="31267.9538">13022 4366,'0'24,"0"1,0 0,0 0,0 0,0-1,0 1,0 25,0-25,0 24,0 1,0-25,0 24,-24 1,24 0,0-1,-25 1,25-25,0 24,-25-24,25 0,0 0,-25-1,25 1,0 0,-25 0,25-50,25 25,0 0,0 0,0 0,-1 0,1 0,0 0,0 25,0-25,-1 0,1 0,0 25,0-25,0 0,24 0,-24 0,0 0,0-25,24 25,-24 0,0-25,0 25,0-25,-1 25,1-25,0 25,-25-24,25 24,-25-25,25 0,-25 0,0 0,0 1,0-1,0 0,0 0,0 50,0 0,0 0,0-1,0 1,0 0,0 0,0 0,24-1,-24 1,25 0,0 0,0-25,0 0,-1 0,1 0,0 0,0-25</inkml:trace>
  <inkml:trace contextRef="#ctx0" brushRef="#br0" timeOffset="31436.4138">13791 4787,'-24'-25,"24"1</inkml:trace>
  <inkml:trace contextRef="#ctx0" brushRef="#br0" timeOffset="32096.5967">13990 4862,'0'0,"25"25,-25-1,24 1,-24 0,0 0,25 0,-25-1,0 1,0 0,0 0,0-50,0 0,-25 25,25-25,0 1,0-1,0 0,0 0,25 0,-25 1,25 24,-25-25,25 25,-25-25,25 25,-1 0,1 0,-25 25,25-25,-25 25,25-1,-25 1,25 0,-25 0,24-25,-24 25,0-1,25-24,-25 25,25-25,0 25,0-25,0 0,-1 0,1 0,-25-25,25 25,0 0,-25-25,25 25,-1-24,1-1,0 25,-25-25,0 0,25 0,-25 1,0-1,0 0,0 0,0 0,0 0,-25 25,25 25,-25-25,0 25,1 0,-1 0,25 0,0-1,-25-24,25 25,0 0,0 0,0 0,0-1,0 1,25-25,-25 25,25-25,-1 25,1-25</inkml:trace>
  <inkml:trace contextRef="#ctx0" brushRef="#br0" timeOffset="32913.5085">14883 4911,'-25'0,"0"25,0 0,1 0,24 0,-25-1,25 1,0 0,0 0,25-25,-1 0,1 0,0-25,-25 0,25 0,-25 1,0-1,0 0,0 0,0 0,0 50,0 0,0 0,0 0,25-50,-1 0,1 25,-25-25,25 25,-25-25,25 25,-25-24,25 24,-1 0,-24 24,25 1,0 0,-25 0,25 0,-25-1,25-24,-25 25,24 0,1-25,0 0,0 0,0 0,-1-25,1 0,0 1,-25-1,25 0,-25 0,0 0,0 1,0-1,0-25,0 25,0 0,0-24,-25 24,25-25,0 26,0-26,-25 25,25 0,0 1,0-1,0 0,-25 25,25-25,0 50,0 0,0 0,0-1,0 1,0 0,0 0,0 0,0 24,25-24,-25 0,0 24,0-24,0 0,25 25,-25-25,0-1,0 1,25 0,-25 0,25-25,-25 25,25-1,-1-24,1 0,0 0,0 0</inkml:trace>
  <inkml:trace contextRef="#ctx0" brushRef="#br0" timeOffset="33540.5817">15701 4787,'-24'-25,"24"50,-25-25,25 25,0 0,-25 0,25 0,0-1,0 1,0 0,0 0,0 0,0-1,25-24,-25 25,25-25,-1-25,1 25,-25-24,25 24,-25-25,25 0,-25 0,25 0,-25 1,24-1,-24 0,0 0,0-25,0 26,0-1,0 0,0 0,0 0,0 1,0 48,0 1,0 0,0 0,0 0,0 24,0-24,0 25,0-25,0 24,25 1,-25-1,25-24,-25 25,25-1,-25 1,25 0,-25-1,0 1,24-1,-24 1,0 0,0-1,0 1,0-1,0-24,0 25,0-25,-24-1,-1 1,0-25,0 0,25-25,-25 25,1-24,24-1,-25 25,25-25,-25 0,25 0,0 1,0-1,25-25,-25 25,25 1,-1-1,1 0,0 0,0 0,24 1,-24-1</inkml:trace>
  <inkml:trace contextRef="#ctx0" brushRef="#br0" timeOffset="45112.3608">16942 3994,'0'24,"-25"-24,0 25,0 0,0 0,25 0,-24-25,24 24,-25 1,25 0,-25-25,25 25,0 0,-25-1,25 1,-25 0,25 25,0-26,-24 1,24 25,-25-25,25 24,0-24,-25 25,25-1,-25 1,25-1,-25 1,1 0,24-1,-25 26,25-26,-25 1,25 0,-25-1,25 1,0 24,0-24,0-1,0 1,0 24,25-24,-25 0,25-1,0 1,-25 24,24-24,1 0,0-1,0 1,0-1,-1-24,1 25,25-1,-25 1,-1-25,1 24,0-24,0 0,0 0,-1 0,1-1,0-24,0 0</inkml:trace>
  <inkml:trace contextRef="#ctx0" brushRef="#br0" timeOffset="46107.6375">17165 4217,'0'25,"-25"-25,50-25,0 25,-1 0,1 0,0 0,0-25,0 25,-1 0,1 0,0 0,0 0,0 0,-1 0,1 0,0-25,0 25,0 0,0 0,-50 0,0 0,25 25,-25-25,25 25,-25-25,25 25,-25-1,1 1,24 0,-25 0,0 0,0 24,0-24,25 0,-24 24,-1-24,0 0,25 25,-25-26,25 1,-25-25,25 25,0 0,25-50,0 0,-25 0,25 1,0-1,-25 0,24 0,1 0,-25 1,25-1,-25 0,25 0,-25 0,0 1,25-1,-25 0,24 0,-24 0,0 1,25 48,-25 1,25 0,-25 0,0 0,25-1,-25 1,0 0,25 0,-25 24,0-24,25 0,-25 25,0-26,24 1,-24 25,0-25,25-1,-25 26,25-25,-25 0,0 0,25-1,-25 1,0 0,25-25</inkml:trace>
  <inkml:trace contextRef="#ctx0" brushRef="#br0" timeOffset="46684.4223">17884 3721,'25'0,"0"0,0 0,-1 25,1-25,0 0,0 24,0 1,-1-25,1 25,25 0,-25 0,-1 24,1-24,0 25,25-1,-26 1,1-1,0 1,0 0,0 24,-1-24,-24 24,25 0,0 1,-25-1,0 1,0-1,0 1,0-1,0 0,0 26,0-26,-25 0,25 1,0-1,-25 25,1-24,24-1,-25-24,0 24,0 1,0-26,-24 26,24-26,-25 1,26 0,-26-1,0-24,1 25,-1-26,25 26,-24-25,-1-25,1 25,-1-1,0-24</inkml:trace>
  <inkml:trace contextRef="#ctx0" brushRef="#br0" timeOffset="48590.4078">198 4242,'0'-25,"0"0,0 0,0 0,0 1,0-1,0 0,0 50,25-25,-25 25,25-1,-25 1,25 25,-25-25,25-1,-1 26,-24 0,25-26,-25 26,25 0,-25-1,25 1,-25-1,25 1,-25-25,0 24,24 1,-24-25,0 0,0 24,0-24,0 0,0 0,25 0,-25-1,0-48,0-1,-25 25,25-25,-24-25,24 26,-25-1,25-25,-25 0,0 1,25-1,-25 1,1-1,24 0,-25 1,0-1,25 1,0 24,-25-25,25 1,0 24,0 0,0-25,0 26,0-1,0 0,25 0,-25 0,25 1,0-1,-1 0,1 25,0-25,25 25,-26 0,1 0,25 0,-25 0,0 25,-1 0,1-25,0 25,0-1,-25 1,0 0,0 0,0 24,-25-24,25 0,-25 0,0 24,-24-24,24 0,0 25,0-26,-24 1,24 0,0 0,0-25,25 25</inkml:trace>
  <inkml:trace contextRef="#ctx0" brushRef="#br0" timeOffset="49294.2608">893 4316,'-25'0,"25"25,-25-25,25 25,0-1,0 1,0 0,-24 0,24 0,0-1,0 1,-25 0,25 0,0 0,0-1,0 1,0 0,0 0,25-25,-1 0,-24-25,0 0,25 0,-25 1,0-1,0 0,0 0,0 0,0 1,0-1,0 0,-25 25,25 25,0 0,0-1,0 1,0 0,0 0,25-25,-25 25,25-25,0-25,0 25,-1-25,1 0,0 0,-25 1,25-1,-25 0,25 0,-25 0,0 1,0-26,0 25,0 0,0-24,-25 24,25-25,-25 26,25-26,0 25,-25 0,25 1,-25-1,25 0,0 0,-24 25,24 25,0 0,0 0,0-1,0 1,0 25,24-25,-24-1,0 26,25-25,-25 0,0 24,25-24,-25 0,25 24,-25-24,0 0,25 0,-25 24,0-24,24 0,-24 0,0 0,25-1,-25 1,25-25,-25 25,25-25,-25 25,25-25</inkml:trace>
  <inkml:trace contextRef="#ctx0" brushRef="#br0" timeOffset="50235.3905">1439 4415,'-25'0,"0"0,25 25,-25 0,0 0,1-1,24 1,-25 0,25 0,0 0,-25-1,25 1,0 0,0 0,25-25,-25-25,25 25,-25-25,24 0,-24 1,25 24,-25-25,0 0,25 0,-25 0,0 1,0-1,0 0,0 0,-25 25,25 25,-25-25,25 25,0 0,0-1,0 1,0 0,0 0,0 0,25-25,-25 24,25 1,0-25,-25 25,25-25,-25-25,24 25,1-25,-25 1,25 24,-25-25,0 0,25 25,-25-25,0 0,0 1,0-1,0 0,-25 0,25 0,-25 1,0-1,50 25,0 0,0 0,0 25,-1-1,1 1,-25 0,25 0,0 0,-25-1,25 1,-25 0,25-25,-1 0,1 0,0 0,0-25,0 0,-1 1,-24-1,0 0,0 0,0 0,0 1,-24 24,-1 0,25 24,0 1,0 0,0 0,0 0,0-1,0 1,0 0,0 0,0 0,25-25,-25 24,24 1,1-25,0-25,0 1</inkml:trace>
  <inkml:trace contextRef="#ctx0" brushRef="#br0" timeOffset="50383.818">1885 4242,'0'0,"-25"0,50 0</inkml:trace>
  <inkml:trace contextRef="#ctx0" brushRef="#br0" timeOffset="50991.1658">1984 4390,'0'25,"0"-50,0 1,25 24,0-25,0 25,0 0,-1-25,1 25,0 0,-25 25,25-25,-25 25,0-1,-25 1,25 0,-25 0,25 0,-25-1,1 1,24 0,-25 0,0 0,25-1,-25-24,25 25,0 0,0 0,25-25,0 0,-25-25,25 25,-1-25,1 25,0-25,25 25,-26-24,1-1,0 25,0-25,0 0,-1 0,1 1,0-1,0 0,-25 0,25 25,-25-25,0 1,0-1,-25 25,0 0,0 0,0 0,25 25,-24-25,24 24,0 1,0 0,0 0,0 0,0-1,0 1,24 0,-24 0,25-25,0 25,0-25,0 0,-1 0,1 0,0 0,0 0,0 0</inkml:trace>
  <inkml:trace contextRef="#ctx0" brushRef="#br0" timeOffset="51398.639">2679 4093,'-25'0,"25"25,0-1,0 1,0 0,0 0,0 0,-25-1,25 1,0 0,0 0,-25 0,25-1,0 1,-24 0,24 0,0 0,-25-1,25 1,0 0,0 0,25-50,-1 25,-24-25,25 25,-25-25,25 25,-25-24,25 24,-25-25,25 25,-25-25,0 50,0 0,0-1,0 1,0 0,25-25,-1 0,1 0,0 0,0 0,0 0,-1 0,26-25,-25 25,0 0</inkml:trace>
  <inkml:trace contextRef="#ctx0" brushRef="#br0" timeOffset="51951.3585">918 5482,'-25'0,"0"0,0 0,25 25,25-25,0 0,0 0,0 0,-1-25,1 25,25 0,-1-25,1 25,24-25,-24 25,24-25,26 1,-26-1,0 0,26 25,-1-25,-25 0,26 1,-26-1,25 25,-24-25,-1 0,0 25,-24-25,24 25,-24 0,-25-24,24 24,-24 0,0-25,0 25,0 0,0 0,-25-25</inkml:trace>
  <inkml:trace contextRef="#ctx0" brushRef="#br0" timeOffset="53202.5032">4068 4093,'0'-25,"-25"25,0 0,25 25,-24-25,24 25,-25-25,25 24,0 1,-25-25,25 25,0 0,-25 0,25-1,0 1,0 0,-25 25,25-26,0 26,-24 0,24-1,0 1,-25 24,25-24,-25 24,25 1,0-1,-25 1,25-1,-25 0,1 1,24-1,-25 1,25 24,0-25,-25 1,25-1,0 0,0 1,0-25,0 24,0-24,25 24,-25-24,25-1,-1 26,-24-26,25 1,0-1,0 1,0 0,-1-1,1-24,0 25,0-26,0 1,24 0,-24 0,0 0,24-1,-24-24,25 25,-1-25</inkml:trace>
  <inkml:trace contextRef="#ctx0" brushRef="#br0" timeOffset="59596.2867">18703 3845,'0'-25,"-25"25,25 25,25-25,-25 25,25-25,-25 24,24 1,1 0,0 0,0 0,0-1,-1 26,1-25,0 24,0 1,0 0,24-1,-24 1,0-1,0 26,-1-26,-24 26,25-1,0 1,-25 24,25-25,-25 1,25 24,-25-25,0 26,0-1,0-25,0 25,0 1,-25-26,0 25,0 1,0-26,-24 25,24 0,-25 1,1-26,-1 25,1-24,-26 24,26-25,-26 1,26-1,-26 1,1-26,24 1,-24-1,-1 1,1-25,-1 24,1-24,0-25</inkml:trace>
  <inkml:trace contextRef="#ctx0" brushRef="#br0" timeOffset="108175.4728">5159 8037,'-24'0,"24"-25,-25 25,25-25,0 0,0 0,25 25,-25-24,24 24,1-25,0 25,0 0,-25 25,25-25,-1 0,-24 24,25-24,0 25,0-25,0 25,-1 0,1 0,0 0,0-1,-25 1,25 25,-25-25,0-1,0 1,0 0,0 0,0 0,0-1,-25-24,25 25,-25-25,25 25,-25-25,25 25,-25-25,1 0,-1 0,0 0,0 0,0-25,1 25,-1-25,0 25,0-25,0 1,1-1,-1 0,25 0,-25 0,25 1,-25-1,25 0,0 0,0 0,0 1,0-1,0 0,0 0,0 0,25 25,0-25,0 25,-1 0,1-24,0 24,0 0,24 0,1-25,-25 25,24 0,1 0,-25 0,24 0,1 0,-25 0,24 0,1 0,-25 0,24 25,-24-25,0 0,25 24,-25 1,-1-25,-24 25,25-25,-25 25,25 0</inkml:trace>
  <inkml:trace contextRef="#ctx0" brushRef="#br0" timeOffset="108499.6816">6176 7838,'0'-25,"25"25,0 0,0-24,0 24,-1 0,1 0,0-25,0 25,0 0,-1 0,1-25,0 25,0 0,0 0,-1-25,1 25,0 0,0 0,0-25</inkml:trace>
  <inkml:trace contextRef="#ctx0" brushRef="#br0" timeOffset="108727.7615">6449 7590,'0'0,"0"-25,-25 25,25-24,0 48,0 1,0 0,25 0,-25 0,0-1,25 1,-25 0,0 25,25-26,-25 26,0-25,0 24,25-24,-25 25,0-25,0 0,24 24,-24-24</inkml:trace>
  <inkml:trace contextRef="#ctx0" brushRef="#br0" timeOffset="109299.7568">7243 8334,'0'25,"25"-25,-25 25,25-25,-25 25,0 0,0-1,0 1,0 0,0 0,-25 0,25 24,-25-24,25 0,-25 0,0-1,1 1,24 0,-25-25,0 25</inkml:trace>
  <inkml:trace contextRef="#ctx0" brushRef="#br0" timeOffset="111210.8501">8632 7838,'0'0,"25"0,0 0,-1 0,1-25,0 25,0 0,24-24,-24 24,0 0,25-25,-26 25,26 0,-25 0,0-25,24 25,-24 0,0-25,0 25,0 0,-1-25,1 25,0 0,0 0,0 0</inkml:trace>
  <inkml:trace contextRef="#ctx0" brushRef="#br0" timeOffset="111555.3657">9004 7813,'25'25,"0"0,0 0,-1-25,-24 25,25-1,0 1,-25 0,25 0,0 0,-25 0,24-1,-24 1,25 0,-25 0,0 0,0-1,0 1,0 0,0 0,0 0,0-1,-25-24,25 25,-24 0,-1 0,0-25,0 0,0 0,1 0,-1 0,0 0,0 0,0 0,0 0,25-25,-24 25,24-25</inkml:trace>
  <inkml:trace contextRef="#ctx0" brushRef="#br0" timeOffset="111955.7248">9624 8062,'25'0,"-25"24,25-24,0 0,-1 0,1 0,0 0,0 0,-25-24,25 24,-1 0,1 0,0 0,0 0,0 0,-1 0,1 0,-25-25,25 25</inkml:trace>
  <inkml:trace contextRef="#ctx0" brushRef="#br0" timeOffset="112211.6915">9748 8210,'0'0,"-25"0,50 0,0 0,0 0,-25-24,25 24,-1 0,1 0,0 0,-25-25,25 25,0 0,-1 0,1 0,0-25,0 25,0 0,0 0,-1 0,1-25,0 25,0 0,0 0</inkml:trace>
  <inkml:trace contextRef="#ctx0" brushRef="#br0" timeOffset="113299.6043">10468 7789</inkml:trace>
  <inkml:trace contextRef="#ctx0" brushRef="#br0" timeOffset="113959.3759">10592 7764,'0'25,"-25"-25,25 24,0 1,-25-25,25 25,0 0,0 0,0-1,0 1,0 0,0 0,0 0,0 0,0-1,0 1,25-25,-25 25,0 0,25-25,-25 25,24-25,1 24,0-24,0 0,0 0,-1-24,1 24,0-25,0 25,-25-25,0 0,25 25,-25-25,0 1,0-1,0 0,0 0,0 0,0 0,0-24,0 24,-25 0,25 0,-25 1,0-1,25 0,-25 0,1 0,-1 1,0 24,0-25,0 0</inkml:trace>
  <inkml:trace contextRef="#ctx0" brushRef="#br0" timeOffset="115139.6579">11708 7689,'0'0,"0"-24,0 48,0 1,-25-25,25 25,0 0,0 0,0-1,0 1,-25 0,25 25,0-26,0 26,-25-25,25 0,0 24,0-24,0 0,0 0,0 0,25-1,-25 1,25 0,0-25,0 0,-1 0,1 0,-25-25,25 25,0-25,0 1,-1-1,-24 0,25 0,-25 0,0 1,-25 24,25 24,0 1,0 0,0 0,0 0,0-1,25-24,-25 25,25-25,-25 25,25-25,0 0,-1 0,-24-25,0 0,0 1,-24-1</inkml:trace>
  <inkml:trace contextRef="#ctx0" brushRef="#br0" timeOffset="115336.3983">11658 7888,'-25'0,"1"0,-1 0,50 0,-1 0,1 0,0 0,0-25,0 25,-1 0,1 0,0-25,0 25,0 0</inkml:trace>
  <inkml:trace contextRef="#ctx0" brushRef="#br0" timeOffset="116081.7894">12799 7640,'25'0,"0"-25,0 25,-1 0,1 0,0 0,0-25,0 25,-1 0,1 0,0 0,0 0,0-25,-1 25,1 0,0 0,0 0,0 0</inkml:trace>
  <inkml:trace contextRef="#ctx0" brushRef="#br0" timeOffset="116344.668">13097 7615,'-25'0,"50"25,0-25,-25 25,24-25,-24 24,25-24,0 25,0 0,0 0,-25 0,25-1,-1 1,1 0,-25 0,25 0,-25 24,0-24,0 0,0 0,-25 0,25-1,-25 1,1-25,-1 25,0 0,0-25,-25 0,26 0,-1 25,0-25,-25 0,26 0,-1-25,0 25,0 0,25-25</inkml:trace>
  <inkml:trace contextRef="#ctx0" brushRef="#br0" timeOffset="116693.649">13791 7714,'-24'0,"48"0,1 0,0 0,0 0,-25-25,25 25,-1 0,1 0,0 0,0 0,0 0,-1 0,1 0,0-24,0 24,0 0,-1 0,1 0,0 0,0-25</inkml:trace>
  <inkml:trace contextRef="#ctx0" brushRef="#br0" timeOffset="116913.6684">13915 7863,'25'0,"0"0,0-25,0 25,-1 0,1 0,25-25,-25 25,-1 0,1 0,25-24,-25 24,-1 0,26 0,-25 0,25 0,-26-25</inkml:trace>
  <inkml:trace contextRef="#ctx0" brushRef="#br0" timeOffset="117189.6342">14560 7392,'0'-25,"0"0,0 50,25 0,-25 0,0-1,25 1,-25 0,0 0,25 0,-25 24,0-24,25 0,-25 24,0-24,24 0,-24 25,0-26,25 26,-25-25</inkml:trace>
  <inkml:trace contextRef="#ctx0" brushRef="#br0" timeOffset="118763.616">15329 7962,'-25'0,"25"-25,25 25,0 25,0 0,-25 0,0 0,0 0,0-1,0 1,-25 0,25 0,-25-25,0 25,1-25</inkml:trace>
  <inkml:trace contextRef="#ctx0" brushRef="#br0" timeOffset="119371.6202">16321 7590</inkml:trace>
  <inkml:trace contextRef="#ctx0" brushRef="#br0" timeOffset="122307.7722">9004 9103,'0'-24,"25"24,0 0,0 0,-1 0,1 24,-25 1,25 0,-25 0,0 0,0-1,0 1,0 0,0 0,0-50,0 0,0 0,0 1,0-1,0 0,25 0,-25 0,0 1,25-1,-25 0,24 25,1 0,0 0,-25 25,25-25,-25 25,0-1,0 1,25-25,-25 25,0 0,0-50,0 0,0 0,0 1,0-1,24 25,-24-25,25 25,-25-25,25 25,0 0,-25 25,25-25,-25 25,0 0,0-1,24-24,-24 25,0 0,0 0,0 0,0-1,25 1,-25 0,0 0</inkml:trace>
  <inkml:trace contextRef="#ctx0" brushRef="#br0" timeOffset="122532.2729">9550 9302,'0'-25,"25"25,-1-25,1 25,0 0,-25-25,25 25,0 0,-1 0,1 0</inkml:trace>
  <inkml:trace contextRef="#ctx0" brushRef="#br0" timeOffset="122775.6013">9723 9252,'0'25,"25"0,-25 0,25-25,-25 24,25 1,-25 0,0 0,0 0,0-1,0 1,0 0,0 0,-25 0,0-1,0 1,1-25,-1 25,0 0,0-25,0 0,1 0,-1 25</inkml:trace>
  <inkml:trace contextRef="#ctx0" brushRef="#br0" timeOffset="122996.6704">9897 9351,'0'-24,"25"24,-25-25,25 25,-1-25,1 25,0-25,0 25,0 0,0 0,-25-25,24 25,1 0</inkml:trace>
  <inkml:trace contextRef="#ctx0" brushRef="#br0" timeOffset="123167.5973">9996 9351,'0'25,"25"-25,0-25,0 25,0 0,-1 0,1 0,0-24</inkml:trace>
  <inkml:trace contextRef="#ctx0" brushRef="#br0" timeOffset="123443.6494">10418 9178,'-25'0,"0"25,25-1,0 1,0 0,25 0,-25 0,25-25,-25 24,25-24,-25 25,25-25,-1 0,1 0,-25-25,25 25,-25-24,0-1,0 0,0 0,0 0,0 1,-25-1,0 25,1-25,-1 0,0 25,0-25,0 25,1-24</inkml:trace>
  <inkml:trace contextRef="#ctx0" brushRef="#br0" timeOffset="124111.6927">11981 8806,'0'-25,"-25"25,25 25,0-1,-25 1,25 0,0 0,-25 0,25-1,0 1,-25 0,25 0,0 0,0 0,0-1,0 1,0 0,0 0,25-25,0 0,0 0,0 0,-25-25,0 50,24-25,1 0,0-25</inkml:trace>
  <inkml:trace contextRef="#ctx0" brushRef="#br0" timeOffset="124279.789">11807 8979,'0'-25,"-25"25,50 0,0 0,0 0,-1 0,1 0,0 0,0-24,0 24</inkml:trace>
  <inkml:trace contextRef="#ctx0" brushRef="#br0" timeOffset="125755.4035">13494 8855,'0'-25,"25"25,-25 25,24 0,1 0,-25 0,0-1,25-24,-25 25,0 0,0 0,0 0,0 0,0-50,0 0,0 0,0 0,0 0,0 1,25 24,-25-25,0 0,25 0,-25 0,24 25,1 25,-25 0,0 0,0 0,0-50,25 25,-25-25,25 25,-25-25,25 0,-25 1,24 24,1 0,-25-25,25 25,0 25,0-1,-25 1,24-25,-24 25,0 0,0 0,25-25,-25 24,0 1,0 0,0 0,0 0,25 0</inkml:trace>
  <inkml:trace contextRef="#ctx0" brushRef="#br0" timeOffset="125979.5883">14089 9054,'0'0,"-25"0,25-25,25 25,-25-25,25 25,0 0,-1-25,1 25,0 0,0 0,0 0,-1 0,1 0</inkml:trace>
  <inkml:trace contextRef="#ctx0" brushRef="#br0" timeOffset="126215.5321">14312 9004,'0'0,"-25"0,25 25,0 0,0 0,0-1,25 1,-25 0,25 0,-25 0,0-1,0 1,0 0,0 0,0 0,0-1,-25-24,25 25,-25-25,1 0,-1 0,0 0,0 0,0 0,1 0,-1 0,0 0,25-25</inkml:trace>
  <inkml:trace contextRef="#ctx0" brushRef="#br0" timeOffset="126499.7098">14610 8954,'25'0,"0"0,-1 0,-24-24,25 24,0 0,0 0,0 0,-1 0,1 0,0 0,0 0,0 0,-1-25,1 25</inkml:trace>
  <inkml:trace contextRef="#ctx0" brushRef="#br0" timeOffset="126684.1888">14660 9054,'-25'25,"50"-50,-1 25,1 0,0-25,0 25,0 0,-1 0,1-25,0 25,25 0</inkml:trace>
  <inkml:trace contextRef="#ctx0" brushRef="#br0" timeOffset="126983.5533">15280 8880,'24'0,"-24"-25,25 25,0 0,0 0,0-25,0 25,-1 0,1 0,0 0,0-24,0 24,-1 0,1 0,0 0,0-25</inkml:trace>
  <inkml:trace contextRef="#ctx0" brushRef="#br0" timeOffset="127211.2704">15453 8682,'0'0,"-24"0,24 24,0 1,0 0,0 0,24-25,-24 25,0-1,0 1,0 0,0 0,0 0,0-1,0 1,0 0,0 0,0 0,0 0</inkml:trace>
  <inkml:trace contextRef="#ctx0" brushRef="#br0" timeOffset="127483.5545">15776 8558,'0'-25,"0"50,0-1,0 1,25-25,-25 25,0 0,0 24,0-24,0 0,24 25,-24-26,0 26,0-25,0 24,0-24,0 25,0-25,0 0,0-1,0 1,0 0,0 0,25 0</inkml:trace>
  <inkml:trace contextRef="#ctx0" brushRef="#br0" timeOffset="130171.4261">17066 7714,'0'-25,"0"50,0 0,-25 0,25 0,-25-1,25 1,-25 0,0 0,1 0,-1-1,0 1,0 0,0 0,1 0,-1-25,0 25,25-1,-25-24,25 25,0 0,25-25,0 0,0 0,24 0,-24 0,0 0,0 0,24 25,-24-25,0 0,24 0,-24 0,0 0,0 0,0 0,-1 0,1 0,0 25,0-25,-25-25,0 0,-25 0,25 0,-25 1,25-1,-25 0,1 0,-1 0,25 0,-25 1,0-1,0 0,25 0,-24 0,24 1,0-1,0 0</inkml:trace>
  <inkml:trace contextRef="#ctx0" brushRef="#br0" timeOffset="130867.4782">17462 7813,'0'0,"0"-24,0-1,0 0,25 50,-25 0,25-25,-25 24,0 1,25 0,-25 0,0 0,0-1,0 1,0 0,0 0,0-50,0 0,0 0,0 1,25-1,-25 0,0 0,25 0,-25 50,0 0,0 0,24-25,-24-25,25 25,0-25,-25 0,25 25,-25-24,25 24,-25-25,24 25,-24-25,25 25,-25-25,25 25,0 0,-25 25,25-25,-25 25,24 0,-24-1,0 1,0 0,0 0,0 0,0-1,0 1,25 0,-25 0,0 0,0 0,0-1,0 1,0 0,0 0,0 0,25-25</inkml:trace>
  <inkml:trace contextRef="#ctx0" brushRef="#br0" timeOffset="131327.5784">18107 7913,'0'-25,"0"50,0-1,0 1,0 0,25 0,-25 0,0 0,0-1,0 1,0 0,0 0,0 0,0-1,0 1,25 0,-25 0,0 0,0-1,0 1,0-50,-25 1,25-1,0 0,0 0,-25 0,25 1,0-1,0 0,0-25,-24 26,24-1,0-25,0 25,0 0,0 1,0-1,24 0,-24 0,25 25,0-25,0 25,0 0,-1 0,1 0,-25-24,25 24,0 0,0 24,-1-24</inkml:trace>
  <inkml:trace contextRef="#ctx0" brushRef="#br0" timeOffset="131543.5496">18132 8037,'0'0,"25"0,0 0,0 0,-1 0,1 0,0 0,0 0,0 0,-1 0,1 0</inkml:trace>
  <inkml:trace contextRef="#ctx0" brushRef="#br0" timeOffset="131818.6162">18827 7789,'25'0,"-1"0,1 0,0 0,0 0,0 0,-1 0,1 0,0 0,0 0,0 0,-1 0</inkml:trace>
  <inkml:trace contextRef="#ctx0" brushRef="#br0" timeOffset="132039.505">18777 8012,'25'0,"0"0,0-25,-1 25,1 0,0 0,0 0,0-25,-1 25,1 0,0 0</inkml:trace>
  <inkml:trace contextRef="#ctx0" brushRef="#br0" timeOffset="132637.2545">19596 7739,'25'0,"-25"-25,24 25,1 0,0 0,0 0,0-25,-1 25,1 0,0 0,0 0,0 0,-1 0,1 0,0 0,0-24,0 24,-1 0</inkml:trace>
  <inkml:trace contextRef="#ctx0" brushRef="#br0" timeOffset="132889.4893">19769 7541,'0'24,"0"1,0 0,0 0,0 0,0-1,0 1,25 0,-25 0,0 0,0 24,0-24,0 0,0 24,0-24,0 0,0 0,0 0,0 0,0-1,0 1</inkml:trace>
  <inkml:trace contextRef="#ctx0" brushRef="#br0" timeOffset="133169.5642">20290 7392,'0'25,"0"-1,25 1,-25 0,0 0,0 24,0-24,0 25,0-1,0 1,0 0,0-1,0 1,-25 24,25-24,-25 0,25-1,0 1,-24-25</inkml:trace>
  <inkml:trace contextRef="#ctx0" brushRef="#br0" timeOffset="138725.1999">5432 16173,'-25'-25,"25"0,0 0,0 0,0 1,0-1,25 0,-25 0,25 25,0-25,0 25,-1 0,1 0,0 0,0 0,0 25,-1-25,1 25,0 0,0-25,-25 25,25-1,-25 1,24 0,-24 0,25 0,-25-1,0 1,0 0,-25 0,25 0,-24-25,24 24,-25 1,0 0,0 0,0-25,1 25,-1-25,0 0,0 0,0 0,1 0,-1 0,-25 0,25 0,1-25,-1 25,0-25,0 25,0-25,1 0,-1 25,25-24,-25-1,25 0,-25 0,25 0,0 1,0-1,0 0,25 25,-25-25,25 0,0 1,-1-1,1 25,0-25,25 0,-26 0,26 25,-25-24,24-1,1 25,0-25,-26 25,26-25,0 25,-1 0,-24 0,25 0,-25 0,24 0,-24 0,0 0,0 0,-1 25,1-25,0 0,-25 25,25-25</inkml:trace>
  <inkml:trace contextRef="#ctx0" brushRef="#br0" timeOffset="139073.0853">5879 15304,'0'0,"0"-24,-25 24,25-25,25 25,0 0,-1 0,1 0,25 0,-25 0,-1 0,26-25,-25 25,24 0,1 0,0 0,-26-25,26 25,0 0,-26 0,26-25,-25 25,24 0,-24 0,0 0,-25-24,25 24,-25 24</inkml:trace>
  <inkml:trace contextRef="#ctx0" brushRef="#br0" timeOffset="139893.4087">6871 16272,'25'0,"0"0,-1 25,1-1,0 1,-25 0,0 0,25 0,-25 24,0-24,-25 25,25-25,-25 24,25-24,-25 25,1-26,-1 26,0-25,0 0,0-1,0 1,1 0,-1 0</inkml:trace>
  <inkml:trace contextRef="#ctx0" brushRef="#br0" timeOffset="141185.385">8806 15577,'-25'0,"50"0,-1 0,1-24,0 24,0 0,0 0,-1-25,1 25,0-25,0 25,0 0,0-25,-1 25,1 0,0 0,0 0,-25-25,25 25,-1 0</inkml:trace>
  <inkml:trace contextRef="#ctx0" brushRef="#br0" timeOffset="141464.6662">9128 15478,'0'25,"25"-25,-25 25,25-25,0 25,-1-1,1-24,0 25,0 0,0 0,-1 0,-24-1,25 1,0 0,-25 25,0-26,0 1,0 0,0 0,0 0,0-1,0 1,-25 0,25 0,-25 0,1-25,-1 24,0-24,0 25,0-25,1 0,-26 25,25-25,0 0,1 0,-1 0,25-25,-25 25</inkml:trace>
  <inkml:trace contextRef="#ctx0" brushRef="#br0" timeOffset="141753.3912">9723 15627,'25'-25,"0"25,-25-25,25 25,0 0,-1-24,1 24,0 0,0 0,24-25,-24 25,0 0,0 0,25 0,-26-25,1 25,0 0,0 0,0 0,-1 0</inkml:trace>
  <inkml:trace contextRef="#ctx0" brushRef="#br0" timeOffset="141953.385">9922 15726,'0'0,"25"0,-1 0,-24-25,25 25,0 0,0 0,0 0,0 0,-1-24,1 24,0 0</inkml:trace>
  <inkml:trace contextRef="#ctx0" brushRef="#br0" timeOffset="142300.3423">10468 15503,'0'-25,"0"50,0 0,0 0,0-1,0 1,0 0,0 0,0 0,24-1,-24 1,25 0,0 0,-25 0,25-25,0 0,-1 0,1 0,0 0,0 0,-25-25,25 25,-1-25,1 0,0 0,-25 1,0-1,0 0,0 0,0 0,0 1,0-1,-25 0,0 0,1 0,-1 1,0 24,0-25,-24 25,24-25,0 25,0 0,0 0,1 0</inkml:trace>
  <inkml:trace contextRef="#ctx0" brushRef="#br0" timeOffset="143045.1209">11534 15255,'0'0,"0"-25,0 0,-25 25,25-25,0 50,0 0,0 0,0 0,0-1,0 1,0 0,0 0,0 0,0 0,0-1,0 26,0-25,0 0,25 24,-25-24,0 0,0 24,0-24,0 0,25 0,-25 0,0-1,25 1,0 0,-1-25,1-25,0 0,-25 1,25 24,-25-25,0 0,-25 25,0 0,25 25,-25-25,25 25,0-1,0 1,0 0,0 0,25-25,-25 25,25-25,0 0,0 0,-1 0,1 0,0-25,-25 0,0 0,0 0,-25 1,0-1,1 25,-1-25</inkml:trace>
  <inkml:trace contextRef="#ctx0" brushRef="#br0" timeOffset="143274.5279">11361 15478,'0'0,"24"0,1-25,0 25,0 0,0 0,24 0,-24-24,0 24,0 0,-1 0,26-25,-25 25</inkml:trace>
  <inkml:trace contextRef="#ctx0" brushRef="#br0" timeOffset="143901.0395">12502 15304,'0'25,"24"-25,1 0,0-25,0 25,0 0,-1 0,1 0,-25-24,25 24,0 0,0 0,-1-25,1 25,0 0,0 0,0-25,-1 25,1 0,0 0,0-25,0 25</inkml:trace>
  <inkml:trace contextRef="#ctx0" brushRef="#br0" timeOffset="144185.4318">12725 15280,'-25'0,"50"24,0-24,-25 25,24-25,1 25,-25 0,25 0,0 0,0-1,-25 1,24 0,1 0,-25 24,0-24,25 0,-25 25,0-26,0 1,-25 0,25 0,-25-25,1 25,-1-1,0-24,0 25,0-25,-24 0,24 0,-25 25,26-25,-1 0,0 0,0-25,0 25,1 0,24-25</inkml:trace>
  <inkml:trace contextRef="#ctx0" brushRef="#br0" timeOffset="144476.349">13221 15429,'0'-25,"25"25,0 0,-1 0,1 0,0 0,0 0,0 0,-1 0,1 0,0-25,0 25,24 0,-24 0,0 0,0 0,0 0,-1 0,1 0,0 0,0 0</inkml:trace>
  <inkml:trace contextRef="#ctx0" brushRef="#br0" timeOffset="144705.3213">13345 15553,'0'0,"-25"0,25 24,0-48,25 24,0 0,0 0,-1-25,1 25,0 0,0-25,0 25,-1 0,26 0,-25 0,0-25,-1 25,1 0,0 0,0 0,0-25,24 25</inkml:trace>
  <inkml:trace contextRef="#ctx0" brushRef="#br0" timeOffset="144981.6258">14015 15081,'0'0,"0"-25,0 1,0-1,0 0,0 50,0 0,24-1,-24 1,0 0,25 25,-25-26,0 26,25-25,-25 0,0 24,25-24,-25 0,0 0,25 24,-25-24,24 0,1 0,0 0</inkml:trace>
  <inkml:trace contextRef="#ctx0" brushRef="#br0" timeOffset="147121.3296">9451 16966,'-25'0,"25"-24,25 24,-25 24,0 1,24-25,-24 25,0 0,25 0,-25-1,0 1,25 0,-25 0,0 0,0-1,0 1,0 0,0 0,0-50,0 0,-25 0,25 1,0-1,0 0,0 0,0 0,0 1,0-1,0 0,25 0,0 25,-25 25,25-25,-25 25,24-25,-24 25,0-1,0 1,25-25,-25 25,0 0,0 0,0-1,0-48,0-1,0 0,0 0,0 0,25 1,-25 48,0 1,25-50,-25 1,25 24,-25-25,24 25,-24-25,25 25,0 25,-25 0,0-1,0 1,0 0,0 0,0 0,0-1,0 1,0 0,0 0,0 0</inkml:trace>
  <inkml:trace contextRef="#ctx0" brushRef="#br0" timeOffset="147436.9439">9847 17363,'0'0,"25"-25,0 1,0 24,0-25,-1 25,1-25,0 25,0-25,0 25,0 0,-1-25,1 25,0 0</inkml:trace>
  <inkml:trace contextRef="#ctx0" brushRef="#br0" timeOffset="147685.3171">10021 17338,'0'0,"25"25,0 0,0-25,-25 25,24-25,-24 25,0-1,25-24,-25 25,0 0,0 0,0 0,0 0,-25-1,1 1,-1 0,0-25,0 25,0-25,0 25,1-25,-1 0,0 0,0 0,25-25</inkml:trace>
  <inkml:trace contextRef="#ctx0" brushRef="#br0" timeOffset="147945.32">10269 17115,'0'-25,"25"25,0 0,0 0,-1 0,1 0,0 0,0 0,0 0,-1 0</inkml:trace>
  <inkml:trace contextRef="#ctx0" brushRef="#br0" timeOffset="148153.2015">10393 17239,'0'0,"25"0,0-25,0 25,-1 0,-24-24,25 24,0 0</inkml:trace>
  <inkml:trace contextRef="#ctx0" brushRef="#br0" timeOffset="148668.9945">10914 16917,'0'0,"-25"0,25 25,-25-25,25 24,0 1,-24 0,24 0,0 0,0-1,0 1,0 0,0 0,0 0,0-1,0 1,0 0,0 0,24-25,-24 25,25-25,0 0,0 0,0 0,-25-25,24 25,-24-25,25 0,-25 0,0 1,0-1,0 0,0 0,0 0,0 1,-25-1,25 0,-24 25,24-25,-25 0,0 25,25-24,-25 24,0 0,25-25,-24 25</inkml:trace>
  <inkml:trace contextRef="#ctx0" brushRef="#br0" timeOffset="149488.8401">11931 16694,'0'-25,"0"0,0 0,0 50,-25 0,25 0,0-1,0 1,0 0,0 0,0 0,-25-1,25 1,0 0,0 0,0 0,0-1,0 1,0 0,0 0,0 0,0-1,25-24,0 0,0 0,0 0,-1 0,1-24,-25 48,0 1,0 0,0 0,25-25,-25 25,25-25,-25-25,25 25,-25-25,0 0,-25 25,25-25</inkml:trace>
  <inkml:trace contextRef="#ctx0" brushRef="#br0" timeOffset="149641.8542">11757 16966,'0'0,"-24"0,24-24,24-1,1 25,0 0,0-25,0 25,-1 0,26-25,-25 25,24-25</inkml:trace>
  <inkml:trace contextRef="#ctx0" brushRef="#br0" timeOffset="150853.8116">13072 16793,'0'-25,"0"0,25 25,0 0,-25 25,24-25,-24 25,0 0,25-1,-25 1,25 0,-25 0,0 0,25-1,-25 1,0 0,0 0,0-50,0 0,0 0,0 1,0-1,25 0,-25 0,0 0,25 25,-25-24,24-1,1 25,-25 25,25-25,-25 24,25 1,-25 0,0 0,0 0,0-1,0-48,0-1,0 0,0 0,0 0,25 1,-25-1,24 0,-24 0,25 25,-25-25,25 25,0 0,0 0,-1 25,-24 0,25-25,-25 25,0 0,25-1,-25 1,0 0,25 0,-25 0,0-1,0 1,25-25,-25 25,0 0,24-25,-24 25</inkml:trace>
  <inkml:trace contextRef="#ctx0" brushRef="#br0" timeOffset="151069.2924">13816 16942,'-25'0,"1"0,24-25,24 25,1 0,0-25,0 25,0 0,-1 0,1 0</inkml:trace>
  <inkml:trace contextRef="#ctx0" brushRef="#br0" timeOffset="151304.2096">13965 16942,'0'24,"0"1,25 0,0 0,-1 0,-24-1,25-24,-25 25,0 0,25 0,-25 0,0-1,0 1,0 0,-25 0,0-25,25 25,-24-25,-1 0,0 24,0-24,0 0,1 0,-1 0,0-24</inkml:trace>
  <inkml:trace contextRef="#ctx0" brushRef="#br0" timeOffset="151569.2762">14312 16768,'25'0,"0"-25,0 25,0 0,-1 0,1 0,0-25,0 25,0 0,-1 0,1 0,0 0,0 0,0 0</inkml:trace>
  <inkml:trace contextRef="#ctx0" brushRef="#br0" timeOffset="151757.2593">14436 16942,'0'0,"0"24,25-24,0-24,25 24,-26-25,1 25,0 0</inkml:trace>
  <inkml:trace contextRef="#ctx0" brushRef="#br0" timeOffset="152121.5681">15106 16818,'-25'0,"50"0,0 0,0 0,-1 0,1 0,0 0,0-25,0 25,-1 0,1 0,0-25,0 25,0 0,0 0,-25-25</inkml:trace>
  <inkml:trace contextRef="#ctx0" brushRef="#br0" timeOffset="152389.2697">15503 16470,'0'-24,"0"48,0 1,0 0,25-25,-25 25,0 24,0-24,25 25,-25-25,24-1,-24 26,25-25,-25 24,25-24,-25 0,25 25,-25-26,0 1,25 0,-25 0,24 0</inkml:trace>
  <inkml:trace contextRef="#ctx0" brushRef="#br0" timeOffset="153708.3227">16644 15726,'0'25,"-25"0,25 0,-25-1,25 1,-24-25,24 25,-25 0,0 0,0-1,0 1,1 0,-1 0,0 0,0-1,0 1,0 0,1 0,-1 0,25-1,-25 1,0-25,25 25,0 0,25-25,0 0,-25 25,25-25,-1 0,1 0,0 0,0 0,25 0,-26 0,1 0,0 0,25 0,-26 0,1 0,0 0,0 0,0 0,-1 0,1 0,0 0,0 0,0 0,-1 0,-24-25,0 0,-24 0,-1 0,0 1,25-1,-25 0,0 0,25 0,-24 1,-1-1,25 0,-25 0,25 0,0 1,-25-1,25 0,0 0,0 0,0 1</inkml:trace>
  <inkml:trace contextRef="#ctx0" brushRef="#br0" timeOffset="154412.9114">16966 15850,'0'0,"0"-25,25 25,0 25,0 0,-25 0,25 0,-25-1,24 1,-24 0,0 0,0 0,25-1,-25 1,0 0,0 0,0 0,0-1,0 1,0-50,0 1,0-1,0 0,0 0,25 25,-25-25,0 1,0-1,25 0,-25 0,25 25,-25-25,24 25,-24 25,25-25,-25 25,0 0,0 0,0-1,0 1,0 0,0 0,0 0,0-50,25 25,-25-25,0 0,0 0,0 1,25-1,-25 0,25 0,-25 0,24 1,1-1,-25 0,25 25,0 0,-25 25,25 0,-25-1,24 1,-24 0,0 0,0 0,25-25,-25 24,0 1,0 0,25 0,-25 0,0-1,0 1,25-25,-25 25</inkml:trace>
  <inkml:trace contextRef="#ctx0" brushRef="#br0" timeOffset="154656.1125">17661 16173,'0'0,"0"-25,25 25,0 0,-1 0,-24-25,25 25,0 0,0 0,0 0,-1 0,1 0,0 0</inkml:trace>
  <inkml:trace contextRef="#ctx0" brushRef="#br0" timeOffset="154913.7178">17835 16173,'0'0,"0"24,0 1,0 0,24-25,-24 25,0 0,25-1,-25 1,0 0,25 0,-25 0,0 0,0-1,0 1,0 0,-25 0,0 0,1-1,-1-24,0 0,0 0,0 0,1 0,-1 0,0 0,0-24,25-1</inkml:trace>
  <inkml:trace contextRef="#ctx0" brushRef="#br0" timeOffset="155309.2105">18182 15875,'0'-25,"25"25,-1-25,1 25,0 0,0 0,0 0,-1-24,1 24,0 0,0 0</inkml:trace>
  <inkml:trace contextRef="#ctx0" brushRef="#br0" timeOffset="155509.6421">18207 16024,'24'0,"1"0,0-25,0 25,0 0,-1 0,1 0,0-25</inkml:trace>
  <inkml:trace contextRef="#ctx0" brushRef="#br0" timeOffset="155909.2249">18653 16197,'0'-24,"25"24,0 0,0-25,-1 25,1 0,0 0,0 0,-25-25,25 25,-1 0,1 0</inkml:trace>
  <inkml:trace contextRef="#ctx0" brushRef="#br0" timeOffset="156221.2279">19050 15875,'0'-25,"25"25,-25 25,0 0,0 0,25-1,-25 1,0 0,0 0,24 24,-24-24,25 25,-25-25,25-1,-25 26,25-25,-25 0,25 24,-25-24,24 0,-24 0,0 0</inkml:trace>
  <inkml:trace contextRef="#ctx0" brushRef="#br0" timeOffset="157437.1396">19869 16321,'24'25,"-24"0,25 0,-25 0,25 0,-25-1,0 1,25 0,-25 25,0-26,-25 1,25 25,-25-25,0-1,1 1</inkml:trace>
  <inkml:trace contextRef="#ctx0" brushRef="#br0" timeOffset="160869.6482">17983 5283,'25'0,"0"0,0 0,-25 25,25-25,-1 0,1 0,25 0,-25 0,24 0,1 0,-1 0,1 0,24 0,-24 0,25 0,-1 0,0 0,1 0,-1 0,25 0,-24 0,-1 25,1-25,-1 0,25 0,-24 25,-26-25,26 0,-1 0,-24 0,24 25,-24-25,24 0,-24 0,-1 0,-24 0,25 0,-25 0,-1 0,1 0,0 0,0 0,-25-25,0 0,-25 25,0 0,25-25,-25 25,-24 0,24-25,0 25,-24 0,-1-24,25 24,-24 0,24 0,0-25,0 25,50 0,0 0,0 25,-1-25,1 0,0 0,0 24,0-24,-1 0,-24 25,25-25,-25 25,0 0,0 0,-25-25,1 24,-1-24,0 0,0 25,0-25,1 25,-1-25,25 25,-25-25,0 0,0 25,25-1,-24-24</inkml:trace>
  <inkml:trace contextRef="#ctx0" brushRef="#br0" timeOffset="162659.1116">20414 4192,'-25'0,"1"0,-1 0,0 0,25 25,-25-25,25 25,25-25,0 0,0-25,-1 25,1 0,0 0,0-25,0 25,-1 0,1 0,0-25,0 25,0 0,-1-25,1 25,0 0,0 0,0-24</inkml:trace>
  <inkml:trace contextRef="#ctx0" brushRef="#br0" timeOffset="162983.3585">20489 4192,'24'0,"-24"25,25-25,-25 25,25-25,-25 24,0 1,25-25,-25 25,25 0,-25 0,0-1,0 1,0 0,0 0,0 0,0-1,0 1,-25 0,0-25,25 25,-25-25,0 0,1 25,-1-25,0 0,25-25,-25 25,25-25</inkml:trace>
  <inkml:trace contextRef="#ctx0" brushRef="#br0" timeOffset="163302.8855">20786 4366,'25'0,"0"0,0 0,0 0,-1 0,1 0,0 0,0 0,0 0,-1-25,1 25,0 0,0 0,0 0,-1 0</inkml:trace>
  <inkml:trace contextRef="#ctx0" brushRef="#br0" timeOffset="163499.1428">20786 4490,'25'0,"0"0,0 0,0 0,-1 0,1 0,0 0,0 0,24 0,-24-25</inkml:trace>
  <inkml:trace contextRef="#ctx0" brushRef="#br0" timeOffset="163835.1011">21382 4242,'0'24,"-25"-24,25 25,-25 0,25 0,-25 0,25-1,0 1,0 0,0 0,0 0,0-1,0 1,0 0,25-25,0 0,0 0,-1 0,1-25,0 25,0 0,-25-25,25 25,-1-24,-24-1,25 25,-25-25,0 0,0 0,0 1,-25-1,1 0,-1 0,0 25,0-25,0 25,1 0</inkml:trace>
  <inkml:trace contextRef="#ctx0" brushRef="#br0" timeOffset="164891.0933">22002 4266,'0'-24,"0"-1,0 50,0-1,0 1,0 0,0 0,0 0,0-1,0 1,0 0,0 0,0 0,0-1,0 1,0 0,0 0,0 0,0-1,0 1,0 0,25-25,-25 25,24-25,-24-25,25 25,-25-25,25 25,-25-25,25 1,-25-1,25 0,-25 0,-25 50,0 0,25 0,0-1,25-24,-25 25,25-25,-1 0,-24-25,25 25,-25-24,25 24,-25-25</inkml:trace>
  <inkml:trace contextRef="#ctx0" brushRef="#br0" timeOffset="165087.6047">22002 4390,'-25'0,"50"0,0 0,-1 0,1 0,0-24,0 24,0 0</inkml:trace>
  <inkml:trace contextRef="#ctx0" brushRef="#br0" timeOffset="165371.0724">22349 4217,'0'-25,"25"25,0 0,-1 0,1 0,-25-25,25 25,0 0,0 0,-1 0,1 0,0 0</inkml:trace>
  <inkml:trace contextRef="#ctx0" brushRef="#br0" timeOffset="165643.1525">22473 4217,'0'25,"25"-25,-25 24,25 1,-25 0,24 0,-24 0,25-1,-25 1,0 0,0 0,0 0,0-1,0 1,-25 0,25 0,-24-25,24 25,-25-25,0 24,0-24,0 0,1 0,-1 0,0 0,25-24</inkml:trace>
  <inkml:trace contextRef="#ctx0" brushRef="#br0" timeOffset="165887.2143">22796 4316,'24'0,"-24"-25,25 25,0 0,0 0,0 0,-1 0,1 0,0 0</inkml:trace>
  <inkml:trace contextRef="#ctx0" brushRef="#br0" timeOffset="166091.1119">22796 4390,'24'0,"1"0,0 0,0 0,0 0,-1 0,1 0,0-24,0 24,0 0</inkml:trace>
  <inkml:trace contextRef="#ctx0" brushRef="#br0" timeOffset="166400.4899">23267 4043,'0'25,"0"0,0 0,0-1,0 1,0 0,25 0,-25 0,0-1,0 1,0 0,0 0,24 0,-24-1,0 1,0 0,0 0,0 0,0-1,0 1,0 0,0 0</inkml:trace>
  <inkml:trace contextRef="#ctx0" brushRef="#br0" timeOffset="168176.0895">20439 5383,'25'0,"-25"24,25 1,-25 0,24 0,-24 0,0-1,25 1,-25 0,0 0,0 0,0-1,0 1,0 0,0 0,0-50,0 0,0 0,0 1,25-1,-25 0,0 0,0 0,0 1,0-1,25 25,-25-25,0 0,25 25,-1 0,-24 25,25 0,-25 0,0-1,0 1,25-25,-25 25,0 0,0 0,0-1,0 1,0 0,0-50,0 0,0 1,0-1,0 0,0 0,0 0,0 1,25 24,-25-25,0 0,25 25,-25 25,25-25,-25 25,0-1,0 1,24 0,-24 0,0 0,25-1,-25 1,0 0,0 0,0 0,25-1,-25 1</inkml:trace>
  <inkml:trace contextRef="#ctx0" brushRef="#br0" timeOffset="168731.037">20637 5978,'25'0,"0"0,0 0,0-25,0 25,-1 0,1 0,0 0,0-25,0 25,-1 0,1 0,0 0</inkml:trace>
  <inkml:trace contextRef="#ctx0" brushRef="#br0" timeOffset="168994.6822">20712 6003,'0'25,"25"-25,0 24,-1-24,-24 25,25-25,-25 25,25 0,-25 0,25-1,-25 1,0 0,0 0,0 0,0-1,0 1,-25-25,25 25,-25-25,0 0,1 0,-1 0,0 0,0-25,0 25</inkml:trace>
  <inkml:trace contextRef="#ctx0" brushRef="#br0" timeOffset="169254.8479">21010 6102,'-25'0,"50"0,-1 0,1 0,0 0,0 0,0 0,-1 0,1-25</inkml:trace>
  <inkml:trace contextRef="#ctx0" brushRef="#br0" timeOffset="169455.0753">21059 6152,'0'-25,"25"25,0 0,0 0,-1 0,1-25,0 25,0 0,0 0,-1 0</inkml:trace>
  <inkml:trace contextRef="#ctx0" brushRef="#br0" timeOffset="169943.8588">21382 5730,'-25'25,"0"-1,25 1,-25 0,25 0,0 0,0 0,0-1,0 1,0 0,0 0,0 0,25-25,0 0,0 0,-1 0,-24-25,25 25,-25-25,25 25,-25-25,0 0,0 1,0-1,-25 25,25-25,-25 25,1-25,-1 0,0 25,0-25,0 25,25-24</inkml:trace>
  <inkml:trace contextRef="#ctx0" brushRef="#br0" timeOffset="170564.1317">22151 5457,'0'-25,"0"50,0 0,-25-25,25 25,0-1,0 1,0 0,-25-25,25 25,0 0,0-1,0 1,0 0,0 0,0 0,0-1,25-24,0 0,-1 25,-24 0,0 0,0 0,-24 0,24-1,24-24,1 0,-25-24,0-1,0 0,0 0,0 0</inkml:trace>
  <inkml:trace contextRef="#ctx0" brushRef="#br0" timeOffset="170720.0602">22027 5655,'0'0,"24"0,1 0,0 0,0 0</inkml:trace>
  <inkml:trace contextRef="#ctx0" brushRef="#br0" timeOffset="171419.0184">22671 5531,'0'-24,"0"48,0 1,0 0,0 0,0 0,0-1,0 1,0 0,25-25,-25 25,0 0,0-1,0 1,0 0,0 0,0-50,0 0,0 0,25 25,-25-24,0-1,0 0,0 0,25 25,-25-25,0 1,0-1,25 25,0 0,-25 25,0-1,0 1,24 0,-24 0,0 0,0-50,25 0,-25 0,0 0,25 1,-25-1,0 0,25 25,-25-25,25 0,-1 25,-24 25,25 0,-25 0,25 0,-25-1,0 1,25 0,-25 0,0 0,0-1,25 1,-25 0,24 0,-24 0</inkml:trace>
  <inkml:trace contextRef="#ctx0" brushRef="#br0" timeOffset="171630.8145">23168 5829,'0'0,"0"-25,0 0,0 1,24 24,1 0,0 0,0 0,0 0,-1 0</inkml:trace>
  <inkml:trace contextRef="#ctx0" brushRef="#br0" timeOffset="171855.0123">23292 5779,'0'25,"0"0,0 0,0 0,24 0,-24-1,0 1,0 0,25 0,-25 0,0-1,0 1,0 0,-25-25,1 25,-1-25,0-25,0 25,0 0,1-25,-1 25,25-25,0 1</inkml:trace>
  <inkml:trace contextRef="#ctx0" brushRef="#br0" timeOffset="172098.9922">23515 5606,'0'-25,"25"25,-1 0,1 0,-25-25,25 25,0 0,0 0,-1 0,1 0,0 0,0 0,0 0,-1 0</inkml:trace>
  <inkml:trace contextRef="#ctx0" brushRef="#br0" timeOffset="172256.0178">23490 5655,'0'0,"25"0,0 0,-1 0,1 0,0 0</inkml:trace>
  <inkml:trace contextRef="#ctx0" brushRef="#br0" timeOffset="172551.0358">23937 5581,'-25'25,"25"0,-25-1,25 1,0 0,0 0,0 0,0-1,0 1,0 0,0 0,25-25,-25 25,25-25,-1 0,1 0,0 0,0 0,0-25,-25 0,0 0,0 0,0 1,-25-1,0 0,0 0,0 0,1 25,-1 0</inkml:trace>
  <inkml:trace contextRef="#ctx0" brushRef="#br0" timeOffset="173634.7231">24135 4192,'25'0,"-25"-25,0 50,0 0,0 0,0-1,0 1,0 0,-25 0,25 0,-25-1,0 1,1 0,-1 0,0 24,0-24,0 0,1 0,-1 0,0-1,25 1,-25 0,0 0,50 0,0-25,0 0,0 0,-1 0,1 0,0 0,0 0,0 0,-1 0,1 0,0 0,0 0,0 0,-1 0,1 0,0 0,-25-25,0 0,0 0,0 0,0 1,0-1,0 0,-25 0,25 0,0 1,-25-26,25 25,-24 0,24 1,-25-1,25 0,0 0,-25 0,25 1,0-1</inkml:trace>
  <inkml:trace contextRef="#ctx0" brushRef="#br0" timeOffset="174406.6361">24333 4291,'25'0,"-25"25,0 0,25-25,-25 25,0-1,25 1,-25 0,0 0,25 0,-25-1,0 1,0 0,0 0,0 0,0-1,-25-24,25 25,0 0,0-50,0 0,0 1,0-1,0 0,0 0,0 0,0 1,0-1,25 0,-25 0,0 0,24 25,-24 25,0 0,0 0,0 0,0-1,0 1,25-25,-25 25,25-50,-25 0,0 1,25-1,-25 0,0 0,25 0,-25 1,0-1,0 0,24 25,-24-25,0 50,0 0,0 0,0-1,0 1,0 0,0 0,0 24,0-24,0 0,0 0,0 0,0-1,0 1,0 0,0 0,0 0,0-1,0 1,0 0,0 0</inkml:trace>
  <inkml:trace contextRef="#ctx0" brushRef="#br0" timeOffset="174638.7763">24557 4911,'0'-24,"24"24,1-25,0 25,0 0,0 0,-1 0,1 0,0 0,0 0</inkml:trace>
  <inkml:trace contextRef="#ctx0" brushRef="#br0" timeOffset="174871.1863">24705 4887,'-24'24,"48"-48,-48 73,48-24,-24 0,25 0,-25-1,0 1,0 0,25 0,-25 0,0-1,0 1,0 0,-25 0,0-25,1 25,-1-25,0 0,0-25,0 25,1 0,24-25,-25 25</inkml:trace>
  <inkml:trace contextRef="#ctx0" brushRef="#br0" timeOffset="175199.006">24954 4465,'24'-25,"1"25,0 0,0 0,0 0,-1 0,1 0</inkml:trace>
  <inkml:trace contextRef="#ctx0" brushRef="#br0" timeOffset="175382.9672">24929 4614,'25'0,"-1"0,1 0,0 0,0 0,0-25,-1 25</inkml:trace>
  <inkml:trace contextRef="#ctx0" brushRef="#br0" timeOffset="175702.5499">25276 4366,'-25'24,"0"1,25 0,-24 0,24 0,-25-1,25 1,0 0,0 0,0 0,0-1,0 1,0 0,25-25,-1 0,1 0,0 0,0 0,0-25,-1 25,1-25,-25 1</inkml:trace>
  <inkml:trace contextRef="#ctx0" brushRef="#br0" timeOffset="175772.2525">25375 4440,'-173'-99</inkml:trace>
  <inkml:trace contextRef="#ctx0" brushRef="#br0" timeOffset="499995.536">1984 14312,'0'25,"25"-25,0 0,0 0,0 0,-1 0,1 0,0 0,0 0,0 0,-1-25,1 25,0 0,25 0,-26 0,1 0,0 0,25 0,-26 0,1 0,0 0,0 0,24 0,-24 0,0 0,25 0,-25 0,-1 0,26 0,0 0,-26 0,26 0,0-25,-1 25,-24 0,25 0,-1 0,1 0,-25-24,24 24,-24 0,25 0,-26-25,26 25,-25 0,0-25,24 25,-24-25,0 0,0 25,-1-24,1 24,0-25,0 0,-25 0,0 0,-25 1,0 24,0 0,1 0,-1 0,0 0,0 0,0 0,1 0,24 24,-25-24,25 25,25-25,-1 0,1 0,0 25,0-25,0 0,-1 0,1 0,0 0,0 0,0 0,0 0,-1 0,1 25,0-25,-25 25,0-1,-25 1,25 0,-25 0,1 0,24-1,-25 1,0 0,-25 0,25 0,1 0,-1-25,0 24,0 1,0 0,1-25,24 25</inkml:trace>
  <inkml:trace contextRef="#ctx0" brushRef="#br0" timeOffset="501647.3041">3125 15205,'-24'0,"24"-25,24 25,1-24,0 24,0 0,0 0,-1 0,1 0,-25 24,25-24,-25 25,25-25,-25 25,25-25,-25 25,0 0,0-1,0 1,0 0,0 0,0 0,0 0,-25-1,0 1,25 0,-25-25,0 25,1-25,-1 25,0-25,0 0,0 0,1 0,-1 0,0-25,0 25,25-25,-25 0,1 25,24-25,-25 1,25-1,-25 0,25 0,0-25,0 26,0-1,0 0,0 0,0 0,0 1,0-1,25 0,0 0,-1 0,1 1,0 24,0-25,0 25,-1 0,1-25,0 25,0 0,0-25,24 25,-24 0,0 0,0-25,24 25,-24 0,0 0,24 0,-24 0,0 0,0 0,0 0,24 0,-24 25,0-25,0 0,0 0,-25 25,24-25,1 0,0 0,-25 25</inkml:trace>
  <inkml:trace contextRef="#ctx0" brushRef="#br0" timeOffset="502090.4433">3994 14709,'0'0,"0"25,24-25,1 0,0 0,0 0,0 0,-1 0,1-25,0 25,0 0,0 0,-1 0,-24-25,25 25,0 0,0 0,-25-24</inkml:trace>
  <inkml:trace contextRef="#ctx0" brushRef="#br0" timeOffset="502360.2954">4167 14585,'0'0,"0"25,0 0,0 0,0-1,0 1,25 0,-25 0,0 0,0-1,25 26,-25-25,0 0,0-1,0 26,0-25,0 0,0-1,25 1,-25 0</inkml:trace>
  <inkml:trace contextRef="#ctx0" brushRef="#br0" timeOffset="506119.3654">4390 11187,'0'-25,"0"50,0 0,0 0,0-1,0 1,-24-25,24 25,0 0,0 0,0-1,0 1,24 0,-24 0,0 0,-24-25,24-25,-25 25,25-25</inkml:trace>
  <inkml:trace contextRef="#ctx0" brushRef="#br0" timeOffset="506983.0091">4366 11509,'-25'0,"25"-24,0 48,0 1</inkml:trace>
  <inkml:trace contextRef="#ctx0" brushRef="#br0" timeOffset="510367.5673">4663 11733,'-25'0,"25"24,-24 1,24 0,-25-25,25 25,-25 0,0-1,25 1,-25-25,25 25,-24 0,24 0,-25-25,25 24,0-48,0-1,0 0,25 25,-25-25,0 0,24 1,-24-1,25 0,-25 0,25 0,-25 1,25-1,0 0,-25 0,24 25,-24-25,25 25,-25-24,0-1,25 25,-25 25,0-1,25-24,-25 25,25-25,-25 25,24 0,-24 0,25-25,-25 24,0 1,25-25,-25 25</inkml:trace>
  <inkml:trace contextRef="#ctx0" brushRef="#br0" timeOffset="511142.8275">4713 11782,'0'-25,"0"50,0 0,0 0,25-25,-25 25,0-1,0 1,24 0,-24 0,0 0,25-25,-25 24,0 1,0 0,25-25,-25 25,0 0,0-1,25 1,-25 0,0 0,0 0,0 0,0-1,25-24,-25 25,0 0,0 0,25-25,-25 25,0-1,0 1,0 0,0 0,0 0,0-1,0 1,0 0,24-25,-24 25,0 0,0-1,25 1,-25 0,0 0,0-50</inkml:trace>
  <inkml:trace contextRef="#ctx0" brushRef="#br0" timeOffset="511775.2493">4787 11782,'-25'0,"25"-25,-24 25,48 0,-24 25,25-25,-25 25,25-25,0 25,0 0,0-1,-1-24,1 25,0-25,0 25,-25 0,25-25,-1 25,1-25,0 0</inkml:trace>
  <inkml:trace contextRef="#ctx0" brushRef="#br0" timeOffset="517175.1301">23465 13543,'0'0,"0"-24,-25 24,1 0,-1 0,0 0,0 0,0 0,1 0,-26 0,25 0,0 0,1 0,-26 0,25 0,0 0,-24 0,24 0,0 0,-24 0,-1 0,-24 0,24 0,0 24,1-24,-1 0,0 0,1 0,-1 0,25 0,-24 25,-1-25,25 0,-24 0,24 0,0 0,-24 0,24 0,0 0,0 0,0 0</inkml:trace>
  <inkml:trace contextRef="#ctx0" brushRef="#br0" timeOffset="517519.1209">22225 13395,'0'-25,"25"25,-50 0,0 0,0 0,1 25,-1-25,0 0,0 24,-24-24,24 25,0-25,-25 25,26-25,-1 25,0 0,0-25,0 24,1 1,-1-25,0 25,25 0,-25-25,25 25,-25-1,25 1,25 0,0 0,0-25,0 25,-1-1,1-24,25 25,-25-25,24 0,-24 25,25-25,-1 25,-24-25,25 0,-26 0,26 25,-25-25,0 0,-1 0,1 24,0-24</inkml:trace>
  <inkml:trace contextRef="#ctx0" brushRef="#br0" timeOffset="519439.3464">21282 12402,'0'-24,"0"-1,0 0,-24 0,24 0,0 1,0-1,0 0,0 0,0 0,0 0,0 1,0-1,0 0,0 0,0 0,0 1,0-1,0 0,24 0,-24 0,0 1,0-1,25 0,-25 0,25 0,-25 1,0-1,25 25,-25-25,0 0,0 0,25 25,-25-24,0-1,24 0,-24 0,0 50,-24-25,24 25,-25-25,25 25,-25-25,25 24,-25 1,0 0,25 0,-24 0,-1-1,25 1,-25 0,0 0,0 0,25-1,-24-24,24 25,0-50,0 1,24 24,-24-25,25 0,-25 0,25 0,-25 1,25-1,0 0,-25 0,24 0,-24 1,25-1,0 0,-25 0,0 50,0 0,25-25,-25 25,25-1,-25 1,0 0,24 0,-24 0,25-1,-25 1,25 25,-25-25,25-1,-25 1,25 0</inkml:trace>
  <inkml:trace contextRef="#ctx0" brushRef="#br0" timeOffset="520623.1079">21258 14362,'-25'0,"25"-25,25 25,-1 0,1 0,-25 25,25-25,-25 25,25-25,0 25,-25-1,0 1,24-25,-24 25,0 0,0 0,0-1,0 1,0 0,0 0,-24 0,24-1,-25 1,0-25,25 25,-25 0,0-25,1 0,-1 25,0-25,0 0,0 0,1 0,-1 0,0-25,0 25,0-25,1 25,24-25,-25 25,25-25,-25 1,25-1,0 0,0 0,0 0,0 1,25 24,-25-25,25 25,-1-25,1 25,0 0,0-25,0 25,-1 0,26 0,-25 0,24 25,-24-25,25 0,-25 25,24-25,1 0,-25 25,24-25,-24 24,0-24,0 0,24 25,-24-25,0 25,0-25</inkml:trace>
  <inkml:trace contextRef="#ctx0" brushRef="#br0" timeOffset="520918.8486">21803 14362,'-24'0,"48"0,1 0,0 0,0 0,0 0,-1 0,1 25,0-25,25 0,-26 0,26 0,-25 25,0-25,24 0,-24 0,0 0,0 0,-1 24,1-24,0 0,0 0,0 0,-1 0</inkml:trace>
  <inkml:trace contextRef="#ctx0" brushRef="#br0" timeOffset="531480.8226">6028 14015,'0'0,"-25"0,25 24,25 1,-1-25,1 0,-25 25,25-25,0 0,0 0,-1 0,1 0,0 0,0 0,0 0,-1 0,1 0,0 0,0 0,0 25,-1-25,1 0,0 0,0 0,0 0,-1 0,1 0,0 0,0 0,0 0,-1 0,1 0,0 0,0 0,0 0,-1 0,1 0,0 0,0 0,0 0,0 0,-1 0,1 0,0 0,0 0,0 0,-1 0,1 0,25 0,-25 0,-1-25,26 25,-25 0,24 0,-24 0,0-25,25 25,-26 0,1 0,25 0,-25 0,-1 0,1 0,25 0,-25 0,-1 0,1 0,0 0,25 0,-26 0,1 0,0 0,25 0,-26 0,1 0,0 0,25 0,-25-25,24 25,-24 0,0 0,24 0,-24 0,0 0,25 0,-26 0,1 0,25 0,-25 0,24 0,-24 0,0-24,24 24,-24 0,25 0,-25 0,24 0,-24 0,25 0,-26 0,26-25,-25 25,0 0,24 0,-24 0,0 0,0 0,24 0,-24 0,0 0,0 0,0 0,-1 0,1 0,25 0,-25 0,-1 0,1 0,25 0,-25 0,-1 0,26 0,-25 0,0-25,-1 25,26 0,-25 0,0 0,-1 0,1 0,0 0,25 0,-26 0,1 0,0 0,0-25,0 25,-1 0,26 0,-25 0,0 0,0 0,24 0,-24 0,0 0,24 0,-24 0,0 0,0 0,24-25,-24 25,0 0,0 0,0 0,-1 0,1 0,25 0,-25 0,-1 0,1 0,0 0,0 0,24 0,-24 0,25 0,-25 0,-1 0,26 0,-25-24,0 24,24 0,-24 0,25 0,-26 0,1 0,25 0,-25 0,0 0,24 0,-24 24,25-24,-26 0,26 0,-25 0,24 0,-24 0,25 0,-1 0,1 0,-25 25,24-25,1 0,0 0,-1 0,1 0,-25 0,24 0,1 0,-1 0,-24 0,25 0,0 25,-26-25,26 0,0 0,-26 0,26 0,0 0,-26 0,26 0,-25 0,24 0,1 0,-25 0,24 0,1 0,0 0,-1 0,-24 0,25 25,-1-25,1 0,-25 0,24 0,1 0,0 0,-26 0,26-25,0 25,-26 0,26 0,-25 0,24 0,1 0,-25 0,24 0,1 0,-25 0,24 0,1 0,-25 0,24 0,1 0,-25 0,24 0,1 0,0 0,-1 0,1 0,-1 25,1-25,-25 0,25 0,-1 0,1 0,-1 0,-24 0,25 0,-1 0,1 0,-25 0,24 0,-24 0,25 0,-1 0,-24 0,25 0,-25 0,24 0,-24 0,25 0,-26 0,26 0,0 0,-26 0,26 0,-25 0,25 0,-1 0,1 0,-25 25,24-25,1 0,-1 0,-24 0,25 0,-1 0,-24 0,25 24,-1-24,-24 0,25 0,-1 0,-24 0,25 0,-1 0,1 25,-25-25,24 0,1 0,0 0,-1 0,1 0,0 0,-1 0,-24 0,25 0,-1 0,1-25,-25 25,24 0,1 0,-25 0,24 0,-24 0,25-24,-26 24,26 0,-25 0,24 0,-24 0,25-25,-25 25,-1 0,26 0,-25-25,0 25,-1 0,1 0,0-25,0 25,-25-25,0 1,0-1,-25 25,25-25,-25 25,0 0,1-25,-1 25,0 0,50 25,0-25,-1 0,1 25,0-25,0 25,0-25,-25 24,25-24,-1 25,-24 0,0 0,-24-25,-1 25,0-25,0 0,0 0,0 0,25 24,-24-24,-1 0</inkml:trace>
  <inkml:trace contextRef="#ctx0" brushRef="#br0" timeOffset="534457.24">17661 13940,'25'0,"0"0,-1 0,26 0,-25-25,0 25,24 0,-24 0,25 0,-26 0,26 0,0-24,-1 24,1 0,-1 0,1 0,0-25,-1 25,1 0,24 0,-24 0,24 0,-24 0,24 0,1 0,-26 0,26-25,-1 25,1 0,-26 0,26 0,-26 0,1 0,-1 0,1 0,0 0,-1-25,-24 25,25 0,-25 0,24 0,-24-25,0 25,0 0,-1 0,1-24,0 24,0 0,-25-25,25 25,-25-25,0 0,0 0,24 50,1-25,0 0,0 25,0-25,-1 0,1 0,0 25,0-25,-50 0,0 0,0 0,1 0,-1 0,25-25</inkml:trace>
  <inkml:trace contextRef="#ctx0" brushRef="#br0" timeOffset="535796.8888">20910 9227,'0'-24,"0"-1,0 0,0 0,0 0,0 1,25-1,-25 0,0 0,0 0,0 0,0 50,0 0,0 0,25 0,-25 0,0-1,0 1,0 0,0 0,25 0,-25-1,0 1,0 0,0 0,0 0,0-1,25 1,-25 0,0 0,0 0,0-1,0 1,0 0,0 0,0 0,0-1,-25-24,25-24,-25-1,0 0,0 0,25 0,-24 1,24-1,-25 0,25 0,0 0,-25 25,25-24,25 24,0 24,-1 1,1 0,0 0,0 0,0-25,24 24,-24 1,25 0,-1 0,-24-25,25 25,-26-25,26 0,-25 24,0-24,-1 0,1 0,0-24,0 24,-25-25,0 0,0 0,0 0,-25 25,25-24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2:20:20.48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6921 12799,'0'25,"0"0,0 0,0-1,0 1</inkml:trace>
  <inkml:trace contextRef="#ctx0" brushRef="#br0" timeOffset="138.2932">6921 13171,'0'0,"0"25,0 0</inkml:trace>
  <inkml:trace contextRef="#ctx0" brushRef="#br0" timeOffset="278.5567">6995 13469,'0'25,"-25"-25,25 25,0-1,0 1</inkml:trace>
  <inkml:trace contextRef="#ctx0" brushRef="#br0" timeOffset="411.5712">7069 13866,'-24'25,"24"-1,0 1</inkml:trace>
  <inkml:trace contextRef="#ctx0" brushRef="#br0" timeOffset="549.6396">7144 14263,'0'0,"0"24,-25-24</inkml:trace>
  <inkml:trace contextRef="#ctx0" brushRef="#br0" timeOffset="690.5307">7193 14536,'0'0,"-24"24,24 1,0 0</inkml:trace>
  <inkml:trace contextRef="#ctx0" brushRef="#br0" timeOffset="818.3025">7218 14932,'0'0,"0"25,0 0,0 0,0 0</inkml:trace>
  <inkml:trace contextRef="#ctx0" brushRef="#br0" timeOffset="945.6245">7367 15354,'0'0,"0"25,0 0,-25 0</inkml:trace>
  <inkml:trace contextRef="#ctx0" brushRef="#br0" timeOffset="1082.2784">7417 15825,'0'0,"0"25,-25-25</inkml:trace>
  <inkml:trace contextRef="#ctx0" brushRef="#br0" timeOffset="1222.4681">7466 16197,'0'25,"0"0,0 0,-25-25,25 25,0-1</inkml:trace>
  <inkml:trace contextRef="#ctx0" brushRef="#br0" timeOffset="1342.6116">7491 16495,'0'0,"0"25,0 0,-25-25,25 25,0-1</inkml:trace>
  <inkml:trace contextRef="#ctx0" brushRef="#br0" timeOffset="1494.3946">7541 16818,'0'24,"-25"1,25 0</inkml:trace>
  <inkml:trace contextRef="#ctx0" brushRef="#br0" timeOffset="1630.6119">7565 16966,'0'0,"0"25,0 0,-24-25,24 25,0 0</inkml:trace>
  <inkml:trace contextRef="#ctx0" brushRef="#br0" timeOffset="2226.3783">7590 17165,'0'25,"-25"-25,25 24,-24-24,24 25,0 0,0 0,0 0,0-1,24-24,-24-24,25 24,-25-25,0 0,0 0,25 0,-25 1,-25 24,0 0</inkml:trace>
  <inkml:trace contextRef="#ctx0" brushRef="#br0" timeOffset="8607.6407">6400 9872,'0'-25,"0"1,0 48,-25-24,25 25,-25-25,25 25,-25-25,0 50,25-26,-24-24,24 25,0 0,-25-25,25 25,0-50,0 0,25 25,-25-25,0 1,24-1,-24 0,25 0,0 0,0 25,0 0,-25 25,24-25,1 0,-25 25,25-25</inkml:trace>
  <inkml:trace contextRef="#ctx0" brushRef="#br0" timeOffset="10875.4058">6449 9947,'0'-25,"0"50,0-1,0 1,0 0,0 0,0 0,0 0,0-1,0 1,0 0,0 0,0 0,0-1,0 1,25-25,-25 25,0 0,0 0,0-1,0 1,0 0,0 0,0 0,0-1,25-24,-25 25,0 0,0 0,0 0,25-25,-25 24,0 1,0 0,24 0,-24 0,0-1,0 1,0 0,0 0,0 0,0-1,0 1,0 0,0 0,25 0,-25-1,0 1,0 0,0 0,0 0,0-1,0 1,0 0,25-25,-25 25,0 0,0 0,0-1,0 1,0 0,25 0,-25 0,0-1,0 1,0 0,0 0,25 0,-25-1,0 1,0 0,0 0,0 0,0-1,0 1,0 0,0 0,0 0,24-1,-24 1,0 0,0 0,0 0,25-1,-25 1,0 0,0 0,0 0,0-1,25-24,-25 25,0 0,0 0,0 0,0-1,0 1,0 0,0 0,0 0,0 0,0-1,0 1,0 0,0 0,25 0,-25-1,0 1,0 0,0 0,0 0,0-1,0 1,0 0,0 0,0 0,0-1,0 1,25-25,-25 25,0 0,0-50,-25 25,0 0,25-25,-25 25,25-25,-25 25,25-24,-24 24,24-25,-25 25,25-25,-25 25,0-25,0 25,25-25,0 50,25-25,-25 25,25-25,-25 25,25-25,-25 25,25-25,-25 24,24-24,-24 25,25-25,-25 25,25-25,-25 25,25-25,-25 25,25-25,-25 24,24-24,1 25,0-25,-25-25,25 1,0-1,-25 0,25 0,-25 0,24 1,-24-1,25 0,0-25,0 26,-25-1,25-25,-1 25,-24 1,25-26,0 25</inkml:trace>
  <inkml:trace contextRef="#ctx0" brushRef="#br0" timeOffset="12110.1803">6449 9897,'-25'0,"25"25,-24 0,-1-1,25 1,-25-25,25 25,-25 0,25 0,-25-25,1 25,24-1,-25 1,25 0,-25 0,0 0,25-1,-25 1,25 0,-24-25,24 25,0 0,0-50,0 0,24 25,-24-25,25 0,-25 1,25-1,-25 0,25 0,-25 0,25 1,-1-1,-24 0,0 0,25 25,-25-25,0 0,25 25,-25-24,0-1,25 25,-25-25,25 25,-1 0,1 0,0 0,0 25,0-25,-1 25,1-1,0-24,0 25,-25 0,25 0,-1-25,1 25,0 0,0-1,-25 1,25 0,-1-25,-24 25,25 0,-25-1,25-24,-25 25</inkml:trace>
  <inkml:trace contextRef="#ctx0" brushRef="#br0" timeOffset="23608.2589">8905 13816,'0'-25,"-25"25,0 0,25 25,-25-25,25 25,-24-25,24 25,-25-25,25 25,-25-25,25 24,0 1,0 0,0 0,0 0,0-1,0 1,0 0,0 0,25-25,-25 25,25-25,-25 24,24-24,1 0,0 0,-25-24,25 24,0 0,-25-25,24 25,-24-25,25 25,-25-25,0 0,25 25,-25-24,0-1,0 50,0-1,0 1,0 0,25 0,-25 0,25-1,-25 1,25-25,-1 25,1-25,0 0,0 0,0 0,-1 0,1 0,-25-25,25 25,-25-25,25 25,-25-24,25 24,-25-25,0 0,0 0,0 0,0 1,0-1,0 0,0 0,-25 25,25-25,-25 25,25-24,-25 24,25-25,-25 25,1-25,-1 25,25-25</inkml:trace>
  <inkml:trace contextRef="#ctx0" brushRef="#br0" timeOffset="26784.2228">9699 14287,'0'-24,"0"-1,0 0,-25 25,25-25,-25 25,25-25,-25 25,25 25,0 0,-25 0,25 0,0-1,0 1,0 0,0 0,0 0,0 0,25-1,0 1,0-25,0 25,-1-25,1-25,0 25,0-25,0 1,-1-1,-24 0,0 0,0 0,0 0,0 1,-24-1,-1 0,0 25,25-25,-25 25,25-25</inkml:trace>
  <inkml:trace contextRef="#ctx0" brushRef="#br0" timeOffset="27597.3256">9103 13940,'0'0,"-24"0,-1 0,0 0,0 0,0 0,0 0,1 0,24 25,-25-25,25 25,0 0,0-1,0 1,25-25,-25 25,24-25,1 0,0-25,0 25,25 0,-26-25,26 1,-25-1,24 0,-24 0,0 0,25-24,-50 24,24 25,1-25,-25 0,0 1,-25 24,1 0,-1 24,-25 1,25 0,1 0,-1 24,0-24,0 25,0-25,1 24,24-24,0 25,0-26,24 1,1 0,0 0,25-25,-26 0,26 0,0 0,24 0,-24-25,-1 0,1 0,-1 1,1-1,-25 0,24 0,-24 0,0 1,-25-1,25 25,-25-25,-25 25,0 0,0 25,1-25,-1 25,0-1,0 1,0 25,-24-25,24-1,25 26,-25-25,25 0,0-1,0 1,0 0,25-25,0 25,0-25,-1 25,1-25,25 0,-25-25,24 25,-24 0,0 0,24-25,-24 25,0 0,0-25,0 25,-25 25,-25-25,0 25,0-25,0 25,1-25,24 25,-25-25,25-25,0 0,0 0</inkml:trace>
  <inkml:trace contextRef="#ctx0" brushRef="#br0" timeOffset="28881.3901">12278 9872,'0'-25,"-24"25,24-24,-25 24,0 0,25 24,-25 1,25 0,-25 0,0 0,25-1,-24 1,-1 0,25 0,-25-25,25 25,-25 0,50-50,-25 0,25 0,0 0,-1 0,-24 1,25-1,-25 0,25 25,-25-25,25 0,-25 1,25 24,-25-25,0 0,25 25,-1 0,1 25,0-25,-25 25,25-25,0 24,-1 1,-24 0,25-25,-25 25,25-25,-25 25</inkml:trace>
  <inkml:trace contextRef="#ctx0" brushRef="#br0" timeOffset="31329.2591">12328 9971,'0'25,"0"0,0 0,0 0,0 0,25-1,-25 1,0 0,0 0,0 0,0-1,0 1,25 0,-25 0,0 0,0-1,0 1,0 0,0 0,0 0,0-1,0 1,0 0,0 0,0 0,0-1,0 1,0 0,0 0,0 0,0-1,0 1,0 0,0 0,0 0,0-1,0 1,0 0,0 0,0 0,0-1,0 1,0 0,0 0,0 0,0-1,0 1,0 0,0 0,0 0,0 0,0-1,0 1,0 0,0 0,0 0,0-1,0 1,0 0,0 0,0 0,0-1,0 1,0 0,0 0,0 0,0-1,24 1,-24 0,0 0,0 0,0-1,0 1,0 0,0 0,0 0,0-1,0 1,0 0,0 0,0 0,-24-1,24 1,0 0,0 0,0 0,0-1,0 1,0 0,0 0,0 0,0 0,0-1,24-24,-24 25,0 0,0 0,0 0,0-1,0 1,0 0,0 0,25 0,-25-1,0 1,0 0,0 0,0 0,0-1,0 1,0 0,25 0,-25 0,0-1,0 1,0 0,0 0,0 0,0-1,0 1,0 0,0 0,0 0,25-1,-25 1,0 0,0 0,0 0,0-1,0 1,0 0,0 0,25 0,-25 0,0-1,0 1,0 0,0 0,0 0,0-1,0 1,0 0,0 0,0 0,0-1,0 1,0 0,0 0,0 0,0-1,0 1,0 0,0 0,0 0,0-1,0 1,0 0,0 0,0 0,0-1,0 1,0 0,0 0,0 0,0-1,0 26,0-25,0 0,0-1,0 1,0 0,0 0,0 0,0-1,0 26,0-25,0 0,0 0,0-1,0 1,0 0,0 25,0-26,0 1,-25 0,25 0,0 24,0-24,0 0,0 0,0 24,0-24,-25 0,25 0,0 24,0-24,0 0,0 0,0 0,0-1,0 1,-25 0,25 0,0 0,0-1,-25 1,25 0,0 0,0 0,0-1,-24 1,24 0,0 25,0-25,0-1,0 1,0 0,-25 0,25 0,0 24,0-24,0 0,0 0,0-1,-25 1,25 0,0 0,0 0,0-1,0 1,0 0,0 0,0 0,0-1,0 1,0 0,0 0,0 0,-25-1,25 1,0 0,0 0,0 0,0-1,0 1,0 0,0 0,0 0,0-1,0 1,0 0,0 0,0 0,0 0,0-1,0 1,0 0,0 0,0 0,0-1,0 1,0 0,0 0,0 0,0-1,0 1,0 0,0 0,0 0,0-1,0 1,0 0,0 0,0 0,0-1,0 1,0 0,0 0,0 0,-25-25,1-25,-1 0,25 0,-25 25,25-25,0 1,-25-1,25 0,-25 0,0 0,25 1,-24-1,-1 0,0 0,0 0,50 50,-25 0,25-25,-25 25,25 0,-25-1,24 1,-24 0,25 0,-25 0,25-1,-25 1,25-25,-25 25,25-25,-25 25,25-25,-1 0,1 0,-25-25,25 25,0 0,-25-25,25 0,-1 25,-24-24,25-1,0 0,0 0</inkml:trace>
  <inkml:trace contextRef="#ctx0" brushRef="#br0" timeOffset="32396.1311">14486 13742,'0'-25,"-25"25,0 0,25-25,-24 25,-1 0,0 0,0 0,25 25,-25-25,0 25,1 0,-1-25,25 24,-25-24,25 25,-25 0,25 0,-25 0,25-1,0 1,-24 0,24 0,0 0,0-1,-25 1,25 0,0 0,0 0,0-1,0 1,25 0,-25 0,0 0,24-25,1 24,0-24,0 0,0 0,-1 0,1 0,0-24,0 24,-25-25,25 25,0-25,-1 0,1 0,-25 1,25-1,-25 0,0 0,0 50,-25 0,25 0,0-1,0 1,0 0,0 0,0 0,25-1,-25 1,25 0,0 0,-1 0,1-25,0 0,0 25,0-25,24 0,-24 0,0-25,0 25,-1-25,1 25,0-25,0 0,0 0,-1 1,-24-26,25 25,-25-24,25 24,-25-25,0 25,0-24,0-1,0 25,-25 1,25-26,-25 25,25 0,-24 1,-1-1,0 0,25 0,-25 25,25 25,25-25,-25 25,25 0</inkml:trace>
  <inkml:trace contextRef="#ctx0" brushRef="#br0" timeOffset="32755.8933">15329 14015,'0'24,"-25"-24,1 25,24 0,-25 0,25 0,-25-1,0 1,25 0,-25 25,25-26,-24 1,24 0,0 25,0-25,0-1,24 1,1 0,0 0,0-25,-25 25,25-25,24 0,-24 0,0 0,0 0,0 0,-1-25,1 25,0-25,0 0,0 0,-1-24,-24 24,0 0,0 0,0-24,0 24,0 0,0-25,0 26,-24-1,-1 0,0 0,0 0,-24 1,24 24,0-25,0 25,-25 0,26 0,-1 0</inkml:trace>
  <inkml:trace contextRef="#ctx0" brushRef="#br0" timeOffset="35943.9962">8260 16371,'-25'0,"0"0,1 0,-1 0,0 0,0 0,0 0,1 0,-1 0,0 0,0-25,0 25,0 0,1 0,-1 0,0 0,0 0,0 0,1 0,-1 0,0 0,0 0,-24 0,24 0,0 0,-25 0,26 0,-26 0,25 0,-24 0,-1 0,0 0,1 0,-1 0,1 0,-1 0,0 0,1 25,-26-25,26 0,-26 0,26 0,-26 0,26 0,-26 0,1 25,24-25,-24 0,24 0,-24 0,24 0,-24 0,24 0,-24 25,24-25,1 0,-1 0,0 0,1 0,-1 0,25 0,-24 0,24 0,0 0,0 0,0-25,1 25</inkml:trace>
  <inkml:trace contextRef="#ctx0" brushRef="#br0" timeOffset="36640.0329">6077 16148,'-25'0,"25"-25,-24 25,-1 0,0 25,0-25,0 0,1 25,-1-25,0 0,0 24,0-24,-24 25,24-25,0 25,0-25,0 25,1-25,-26 25,25-1,0-24,1 25,-1-25,0 25,0-25,25 25,-25 0,1-25,24 25,-25-25,25 24,-25 1,25 0,-25-25,25 25,0 0,0-1,25-24,-25 25,25 0,0 0,-1 0,-24-1,25-24,0 25,0 0,0-25,-1 25,1-25,25 25,-25-25,24 24,-24-24,25 25,-26-25,26 25,0-25,-25 0,24 0,-24 25,25-25,-26 0,1 0,25 0,-25 0,-1 0,1 0,0 0,0 0,0 0,-25-25</inkml:trace>
  <inkml:trace contextRef="#ctx0" brushRef="#br0" timeOffset="38650.0945">1761 15255,'-25'0,"50"-25,0 25,0 0,0 0,-1 0,1 0,0 25,0-25,0 25,-1-25,-24 24,25-24,-25 25,25 0,-25 0,25-25,-25 25,0 0,25-1,-25 1,0 0,0 0,0 0,0-1,-25 1,25 0,-25 0,25 0,0-1,-25 1,0-25,25 25,-24 0,-1-25,0 25,0-25,0 24,1-24,-1 0,0 0,0 0,0-24,1 24,-1 0,0-25,0 0,0 0,0 0,1 1,24-26,-25 25,25 0,-25 1,25-1,0 0,-25 0,25 0,0 1,0-1,0 0,0 0,25 0,-25 0,25 25,0-24,-25-1,24 25,1-25,0 25,0-25,0 25,0-25,24 25,-24-24,0 24,24-25,-24 25,0 0,25 0,-26-25,26 25,-25 0,24 0,-24 0,25 0,-25 0,-1 0,26 0,-25 0,0 0,24 0,-24 0,0 0,24 0,-24 25,0-25,0 0,0 0,-1 0,1 0,0 0,0 0</inkml:trace>
  <inkml:trace contextRef="#ctx0" brushRef="#br0" timeOffset="38977.3301">2580 14784,'0'0,"0"-25,-25 25,50 0,-1 0,1 0,0 0,0 0,0 0,0 0,-1 0,1 0,0 0,0 0,0 0,-1 0,1 0,0 0,0 0,0-25,-1 25,1 0,-25-25</inkml:trace>
  <inkml:trace contextRef="#ctx0" brushRef="#br0" timeOffset="39235.0043">2803 14585,'0'0,"0"-25,-25 25,25 25,0 0,0 0,0 0,0-1,0 1,25 0,-25 25,0-26,0 1,0 25,0-25,0-1,0 26,0-25,0 0,0-1,0 26,0-25,0 0,0-1,0 1</inkml:trace>
  <inkml:trace contextRef="#ctx0" brushRef="#br0" timeOffset="40545.905">2654 16371,'-25'0,"0"0,1 0,48 0,1 0,0 0,0 0,0 0,0 0,-1 0,1 0,25 0,-25 0,-1 0,1 0,25 0,-25 0,24 0,-24 0,25 0,-26 25,26-25,-25 0,24 0,1 0,-25 0,24 0,1 25,0-25,-26 0,26 0,0 0,-1 0,-24 0,25 0,-1 0,-24 0,25 0,-25 0,24-25,-24 25,0 0,0 0,24 0,-24-25,0 25,0 0,-1 0,-24-25,25 25,0 0,0 0,-25-25,25 25,-1 0,1 0,-25-24,25 24,-50 0,25-25,-25 25,1 0,-1-25,0 25,0 0,0 0,25-25,-24 25,-1 0,0 0,25-25,-25 25,0 0,1 0,48 0,1 0,0 0,0 0,0 0,-1 0,1 0,0 0,0 25,24-25,-24 0,0 0,0 0,0 0,24 25,-24 0,0-25,-25 25,0-1,0 1,0 0,-25 0,0 0,0 0,1-1,-1 1,0 0,-25 0,26 0,-1-1,-25 1,25-25,1 25,-1 0,0 0,0-25,25 24,-25-24,25 25</inkml:trace>
  <inkml:trace contextRef="#ctx0" brushRef="#br0" timeOffset="52465.7712">15478 14188,'0'-25,"0"50,-25 0,25 0,0 0,0-1,0 1,0 0,25-25,0-25,0 25,0-25,-1 25,-24-24,25-1,0 0,-25 0,0 0,0 1,-25 24,0 0,1 0,-1 24,-25-24,25 25,1 0,-1 0,0-25,0 25,25-1,-25 1,25 0,0 0,25-25,0 0,0 0,0 0,24-25,-24 25,0-25,24 0,-24 1,0-1,0 25,0-25,-25 0,24 0,-24 1,0-1,0 0,-24 25,24-25,-25 25,0 0,0 0,-24 0,24 25,-25-25,25 25,1 0,-26-1,25-24,0 25,0 0,25 0,0 0,0-1,0 1,0 0,25-25,0 0,0 0,0 0,0 0,-1 0,1 0,0 0,0-25,0 25,-25-25,-25 50,0-25,0 0,0 0,1 25,-1-25,-25 25,0-25,26 25,-26 0,25-25,0 24,1-24,-1 0,25 25,-25-25,25 25,25-25,0 0,-1 0,1 0,-25-25,25 25,0 0,0 0,-25-25,24 25,-24-24,-24 24,-1 0,0 24,0-24,25 25,-25-25,1 25,24 0,0 0,24-25</inkml:trace>
  <inkml:trace contextRef="#ctx0" brushRef="#br0" timeOffset="53117.8913">14883 13990,'0'0,"0"-25,-25 25,0 0,25 25,-25-25,1 25,-1-1,0-24,0 25,25 0,-25 0,25 0,-24-1,24 1,24 0,1-25,0 0,0 0,24-25,-24 25,0-25,0 1,24 24,-24-25,0 0,0 0,0 0,-1 1,-24-1,25 0,-25 0,0 0,-25 25,1 0,-1 25,0-25,0 25,0 0,1 0,24-1,-25 1,25 0,0 0,0 0,25-1,-1 1,1-25,0 25,0-25,0 25,-1-25,26 0,-25 0,0 0,24-25,-24 25,0 0,0-25,-1 25</inkml:trace>
  <inkml:trace contextRef="#ctx0" brushRef="#br0" timeOffset="55442.9115">3225 15429,'0'24,"0"1,0 0,0 0,0 0,24-25,-24 24,0 1,25-25,-25 25,25-25,-25 25,25 0,0-25,-1 24,1 1,0-25,0 25,0-25,-1 0,1 0</inkml:trace>
  <inkml:trace contextRef="#ctx0" brushRef="#br0" timeOffset="56030.104">3497 15007,'0'25,"-24"-25,24 24,-25-24,25 25,-25-25,25 25,-25 0,25 0,-25-25,25 24,0 1,0 0,-24 0,24 0,0-1,0 1,-25 0,25 0,0 0,0 0,0-1,-25 1,25 0,0 0,0 0,0-1,0 1,0 0,25-25,-25 25,0 0,0-1,0 1,25 0,-25 0,0 0,24-25,-24 24,25-24,0 0,0 0,0 0,-1 0,1 0</inkml:trace>
  <inkml:trace contextRef="#ctx0" brushRef="#br0" timeOffset="56689.4864">3770 15156,'-24'0,"-1"0,0 0,25 24,-25-24,25 25,0 0,0 0,-25 0,25-1,-25 1,25 0,0 0,0 0,0 0,0-1,25 1,-25 0,25-25,0 0,0-25,-25 0,25 25,-25-24,24 24,-24-25,0 50,25-1,-25 1,25-25,-25 25,25-25,0 25,-1-25,1 0,0-25,0 0,0 0,-25 1,0-1,24 0,-24 0,25 0,-25 0,0 1,0-1,0 0,-25 25,25-25,-24 25,24-25,-25 25</inkml:trace>
  <inkml:trace contextRef="#ctx0" brushRef="#br0" timeOffset="57061.4683">4192 15180,'0'0,"-25"0,25 25,0 0,0 0,0 0,0-1,0 1,0 0,0 0,0 0,0 0,0-1,0 1,0 0,0 0,-25 0,25-1,0 1,0 0,25-25,0 0,0-25,0 25,-1 0,-24-25,25 25,0 0,0-24,0 24,-1-25,1 25,0-25,0 25,0-25,-1 25</inkml:trace>
  <inkml:trace contextRef="#ctx0" brushRef="#br0" timeOffset="57455.0568">4341 14908,'0'0,"-25"0,25-25,-25 25,25-25,0 0,25 25,-25-25,25 25,0 0,-1 25,1-25,0 0,0 0,0 25,-1-25,26 25,-25 0,0-1,-1 1,1 0,0 0,0 24,0 1,-1-25,1 49,-25-24,25-1,-25 26,0-1,0-24,0 24,0 1,0-1,0 1,-25-26,25 26,-25-26,1 1,24-1,-25-24,25 25</inkml:trace>
  <inkml:trace contextRef="#ctx0" brushRef="#br0" timeOffset="60085.8125">15553 15106,'0'-25,"0"0,0 1,-25 24,0 0,25-25,-25 25,0 0,25 25,-24-25,-1 24,0-24,25 25,0 0,-25 0,0 0,25 24,-25-24,25 0,-24 0,24-1,0 1,0 0,0 0,0 0,0 0,24-25,-24 24,25-24,0 0,0 0,0-24,0 24,-1-25,1 25,0-25,0 0,0 25,-1-25,1 25,-25-25,0 50,0 0,25-25,-25 25,25-25,-25 25,0 0,25-25,-1 24,1 1,0-25,0 25,0-25,-1 0,26 0,-25 0,0-25,-1 0,1 25,0-24,-25-1,25 25,-25-25,25 0,-25 0,0 0,0 1,0-1,0 0,-25 0,25 0,-25 1,0-1,0 0,25 0,-24 25,-1-25,0 25</inkml:trace>
  <inkml:trace contextRef="#ctx0" brushRef="#br0" timeOffset="62009.6477">13816 15131,'25'-25,"-50"25,25 25,-25-25,1 25,-1-25,25 24,-25-24,25 25,-25-25,25 25,-25 0,25 0,-24-1,24 1,0 0,0 0,0 0,0 0,24-25,-24 24,0 1,25-25,-25 25,25 0,-25 0,25-25,-25 24,25-24,-25 25,24-25,1 0,0 0,0 0,0 0,-25-25,24 25,1-24,0-1,0 0,-25 0,0 0,0 1,0-1,0 0,0 0,0 50,0 0,-25-25,25 25,0-1,0 1,0 0,0 0,0 0,25-25,-25 24,25 1,-1-25,1 25,0-25,0-25,0 25,-25-25,24 25,-24-24,25-1,0 0,0 0,-25-24,25 24,-25 0,0 0,0 0,0 0,0 1,0-1,-25 0,25 0,0 0,-25 25</inkml:trace>
  <inkml:trace contextRef="#ctx0" brushRef="#br0" timeOffset="62342.0356">14412 15503,'0'0,"-25"0,25 25,0 0,0-1,0 1,0 0,-25 0,25 0,0-1,0 1,0 25,-25-25,25-1,0 1,0 0,-25 0,25 0,0-1,0 1,0 0,0 0,25-25,0 0,0 0,0-25,-1 25,1 0,0-25,0 25,0 0,-25-25,24 25,1 0,0-24</inkml:trace>
  <inkml:trace contextRef="#ctx0" brushRef="#br0" timeOffset="62685.8185">14387 14932,'0'0,"0"-24,0-1,25 25,-25-25,24 25,1 0,0 0,0 0,-25 25,25-25,-1 25,-24-1,0 1,0 0,0 0,0 0,-24-1,-1 1,25 0,-25 0,0 0,25-1,-25 1,1-25,24 25,-25 0</inkml:trace>
  <inkml:trace contextRef="#ctx0" brushRef="#br0" timeOffset="62914.1046">14610 15304,'0'0,"25"0,0 0,-1 0,1 0,0 0,0-24,0 24,-1 0,1 0</inkml:trace>
  <inkml:trace contextRef="#ctx0" brushRef="#br0" timeOffset="63073.7184">14709 15503,'0'-25,"25"25,-25-25,25 25,0-24,-1 24,1-25,0 25</inkml:trace>
  <inkml:trace contextRef="#ctx0" brushRef="#br0" timeOffset="63885.8013">16346 15553,'0'-25,"0"0,0 0,0 50,0 0,0 0,-25-1,25 1,0 0,0 0,-24 0,24 24,-25-24,25 0,0 0,-25-1,25 1,25-25,0 0,-1 0,1-25,0 25,0 0,0 0,24-24,-24 24,0 0,25-25,-26 25,1 0,0 0</inkml:trace>
  <inkml:trace contextRef="#ctx0" brushRef="#br0" timeOffset="64221.7978">16917 15304,'0'0,"-25"0,0 0,50 0,0 0,0 0,-1 0,1 0,0 0,0 0,0 0,-1 0,1 0,0 0,0-24,0 24,-1 0,1 0,0 0,0 0,0-25,-1 25,1 0</inkml:trace>
  <inkml:trace contextRef="#ctx0" brushRef="#br0" timeOffset="64465.8026">17041 15180,'0'-24,"-25"-1,25 50,0-1,0 1,0 0,0 0,0 0,0-1,0 1,0 0,25 25,-25-25,0-1,0 1,0 0,25 0,-1 0,-24-1,0 1,25-25</inkml:trace>
  <inkml:trace contextRef="#ctx0" brushRef="#br0" timeOffset="64833.6245">17785 14908,'0'-25,"-25"25,25-25,0 50,25 0,-25-1,25 1,-25 0,0 0,0 0,25 24,-25-24,0 0,0 24,0-24,0 0,0 0,0 24,0-24,0 0,0 0,0 0,0 0,0-1,0 1,24-25</inkml:trace>
  <inkml:trace contextRef="#ctx0" brushRef="#br0" timeOffset="65264.792">18083 15056,'24'0,"-24"-24,-24 24,-1 0,0 0,0 24,0-24,1 0,-1 25,0-25,0 0,0 25,1-25,24 25,0 0,24-25,-24 24,25-24,-25 25,25-25,-25 25,25-25,-25 25,25-25,-1 25,1-25,-25 24,25 1,0-25,0 25,-1-25,1 25,0 0,0-25,0 25,-1-25,-24 24,25-24,0 0,-25 25,25-25,0 0,-1 0</inkml:trace>
  <inkml:trace contextRef="#ctx0" brushRef="#br0" timeOffset="65666.5948">18430 15156,'0'-25,"0"0,0 50,25 0,-25-1,24 1,-24 0,0 0,25 0,-25-1,0 1,0 0,25 0,-25 0,25 0,-25-1,0 1,25-25,-25 25,25-25,-25 25,24-25,-24-25,25 25,0-25,-25 0,25 1,-25-1,25 0,-1-25,-24 25,25-24,-25 24,25-25,-25 26,0-26,25 0,-25 1,0 24,0-25,0 26,0-26,0 25,0 0</inkml:trace>
  <inkml:trace contextRef="#ctx0" brushRef="#br0" timeOffset="67045.6618">15850 15999,'0'25,"0"0,0-1,25 1,-25 0,0 0,25 0,-25-1,0 1,0 0,25 0,-25 0,0-1,24 1,-24 0,0 0,0 0,0 0,25-1,-25 1,0 0,-25-25,25-25,-24 25,24-25,-25 25,25-24,-25 24,25-25,-25 25,25-25,-25 25,25-25,0 50,0 0,0 0,25-25,-25 24,25-24,-25 25,25-25,0 0,-1 0,1-25,0 1,0-1,0 0,-25 0,0 0,0 0</inkml:trace>
  <inkml:trace contextRef="#ctx0" brushRef="#br0" timeOffset="68905.7462">17115 16594,'0'-24,"-25"24,1 0,-1 0,0 0,0 0,25 24,-25-24,1 0,24 25,-25-25,25 25,-25 0,25 0,-25-1,25 1,-25 0,25 0,0 0,25-1,0-24,0 0,0 0,-1 0,1 0,0-24,0 24,0 0,-1-25,1 25,-25-25,25 25,-25-25,25 25,-25-25,0 50,0 0,0 0,0 0,0-1,0 1,25-25,-25 25,24-25,-24 25,25-25,0 0,0 0,0 0,-1-25,1 25,0-25,0 25,0-25,-1 1,-24-1,25 25,-25-25,25 0,-25 0,0 1,0-1,0 0,0 0,-25 0,25 1,-25 24,25-25,-24 25</inkml:trace>
  <inkml:trace contextRef="#ctx0" brushRef="#br0" timeOffset="69318.7123">17810 16694,'0'-25,"0"50,-25-1,25 1,0 0,-25 0,25 0,0-1,0 1,0 0,0 0,25 0,0-1,0-24,-1 0,1 0,0-24,0 24,0-25,-1 25,-24-25,25 25,-25-25,25 25,-25-25,0 1,0-1,0 0,0 0,-25 0,0 1,1-1,-1 25,0 0,0 0</inkml:trace>
  <inkml:trace contextRef="#ctx0" brushRef="#br0" timeOffset="69717.8084">18455 16644,'24'0,"1"0,0 0,0 0,0 0,0-25,-1 25,26 0,-25 0,0 0,-1 0,1-25,0 25,0 0,24 0,-24 0,0 0,0-24,0 24,-1 0</inkml:trace>
  <inkml:trace contextRef="#ctx0" brushRef="#br0" timeOffset="70045.6762">19149 16346,'0'0,"0"-25,0 1,25 48,-25 1,0 0,0 0,0 0,0 0,0-1,25 1,-25 0,0 0,0 24,0-24,0 0,0 0,-25 0,25-1,0 1,0 0,0 0,0 0</inkml:trace>
  <inkml:trace contextRef="#ctx0" brushRef="#br0" timeOffset="70396.8081">19496 16421,'0'-25,"-24"25,24-25,-25 25,0 0,0 25,0-25,1 0,24 25,-25-25,25 25,0-1,0 1,25 0,-1 0,-24 0,25-25,0 24,0 1,0 0,-1-25,1 25,0-25,0 25,0-1,0-24,-1 25,1-25,0 25</inkml:trace>
  <inkml:trace contextRef="#ctx0" brushRef="#br0" timeOffset="70725.8227">19769 16520,'0'0,"0"-25,0 50,0 0,25-25,-25 25,0-1,25 1,-25 0,25 0,0 0,-25-1,24-24,1 0,0 0,0 0,-25-24,25 24,-25-25,24 0,-24 0,25 0,-25 1,0-1,25 0,-25 0,0 0,0-24,0 24,0 0,0 0,0 0,0 1,0-1,0 0,0 0</inkml:trace>
  <inkml:trace contextRef="#ctx0" brushRef="#br0" timeOffset="76845.6577">12278 9922,'0'-25,"25"25,-25-25,0 50,-25-25,25 25,-24-25,24 25,-25-25,25 24,-25-24,25 25</inkml:trace>
  <inkml:trace contextRef="#ctx0" brushRef="#br0" timeOffset="77206.4454">12675 10046,'0'-25,"0"0,0 0,25 25,-25-24</inkml:trace>
  <inkml:trace contextRef="#ctx0" brushRef="#br0" timeOffset="78217.4172">12427 11807,'-25'0,"1"0,-1 0,0 25,0-25,0 0,25 25,-24-25,-1 24,0 1,0 0,25 0,-25-25,25 25,0-1,0 1,-25-25,25 25,0 0,0 0,0-1,0 1,0 0,25-25,0 0,0 0,-25-25,25 25,0 0,-25-25,24 25,-24-24,25 24,0-25,0 0,-25 0,25 25,-25-25,0 1,0 48,-25 1,25 0,-25 0,25 0,0-1,0 1,0 0,0 0,25-25,-25 25,25-25,-25 25,24-25,1 0,0 0,0 0,0-25,-1 25,1 0,0-25,0 0,0 25,-1-25,-24 0,25 1,-25-1,0 0,0 0,0 0,0 1,0-1,0 0,-25 0,25 0,-24 1,-1-1,25 0,-25 25,25-25,0 50</inkml:trace>
  <inkml:trace contextRef="#ctx0" brushRef="#br0" timeOffset="78513.6372">12898 11906,'0'0,"-24"0,-1 0,25 25,-25-25,0 25,25 0,0-1,0 1,0 0,0 0,0 0,25-25,-25 24,25-24,0 0,-1 0,1 0,0-24,0 24,0-25,-1 0,-24 0,0 0,0 1,0-1,-24 25,-1-25,0 0,0 25,0 0,1 0,-1 0,0 0,0 0,0 0</inkml:trace>
  <inkml:trace contextRef="#ctx0" brushRef="#br0" timeOffset="79767.9466">6772 13022,'0'-24,"24"24,1 0,-25-25</inkml:trace>
  <inkml:trace contextRef="#ctx0" brushRef="#br0" timeOffset="80438.6696">6921 12874,'0'-25,"-25"25,25 25,-25-25,25 24,-25 1,25 0,-25-25,25 25,0 0,-25-25,25 24,0 1,-24-25,-1 25,25 0,-25 0,25-1,-25 1,25 0,-25 0,1 0,24 0,0-1,0-48,24-1,-24 0,25 0,0 0,-25 0,25 1,0-1,-1 0,1 0,0 0,-25 1,25-1,0 0,0 25,-1-25,1 0,0 1,0 24,-25-25,25 25,-25 25,24-25,-24 24,0 1,25 0,-25 0,0 0,25-25,-25 24,25-24,-25 25,25 0,-1-25,-24 25,25-25</inkml:trace>
  <inkml:trace contextRef="#ctx0" brushRef="#br0" timeOffset="82571.5593">6970 13022,'-25'0,"25"25,0 0,0 0,25-25,-25 25,0-1,0 1,0 0,0 0,0 0,0 0,25-25,-25 24,0 1,0 0,0 0,0 0,0-1,0 1,0 0,0 0,0 0,0-1,25-24,-25 25,0 0,0 0,0 0,0-1,25-24,-25 25,0 0,24 0,-24 0,0-1,25-24,-25 25,0 0,25 0,-25 0,0-1,0 1,0 0,25-25,-25 25,0 0,0-1,0 1,0 0,0 0,0 0,25-1,-25 1,0 0,0 0,0 0,0-1,0 1,0 0,0 0,0 0,0 0,0-1,0 1,0 0,0 0,0 0,0-1,24-24,-24 25,0 0,25-25,-25 25,0 0,0-1,0 1,0 0,0 0,0 0,0-1,0 1,0 0,0 0,25-25,-25 25,0-1,0 1,0 0,0 0,0 0,0-1,0 1,0 0,0 0,0 0,0-1,0 1,0 0,0 0,0 0,0-1,0 1,0 0,0 0,0 0,25 0,-25-1,0 1,0 0,0 0,0 0,0-1,0 1,25 0,-25 0,0 0,0-1,0 1,0 0,0 0,0 0,0-1,0 1,0 0,24-25,-24 25,0 0,0-1,0 1,0 0,0 0,0 0,0-1,0 1,0 0,0 0,0 0,0-1,0 1,0 0,25 0,-25 0,0-1,0 1,0 0,0 0,0 0,0 0,0-1,0 1,0 0,0 0,0 0,0-1,0 1,0 0,0 0,25 0,-25-1,0 1,0 0,0 0,0 0,0-1,0 1,25 0,-25 0,0 0,0-1,25 1,-25 0,0 0,0 0,0-1,0 1,0 0,0 0,0 0,0-1,24-24,-24 25,0 0,0 0,-24-25,-1 0,0 0,0 0,0 0,1-25,-1 25,25-25,-25 25,25-25,-25 1,25-1,0 0,25 25,-25 25,25-25,0 0,-25 25,24-25,1 24,0-24,0 0,0 0,-1 0,-24-24,25 24,-25-25,25 0,-25 0,25 0,-25 1,0-1,25 25,-25-25,0 0,0 0,0 1,0-1,0 0,0 0</inkml:trace>
  <inkml:trace contextRef="#ctx0" brushRef="#br0" timeOffset="88850.8395">8359 14436,'0'-24,"-25"24,1 0,-1 0,25 24,-25-24,25 25,-25-25,25 25,-25-25,25 25,0 0,0-1,-24-24,24 25,0 0,0 0,0 0,0-1,0 1,0 0,0 0,24 0,1-25,0-25,0 25,0-25,-1 0,1 0,0 25,-25-24,25-1,-25 0,-25 25,25 25,0 0,0-1,0 1,0 0,0 0,0 0,25-25,-25 24,25-24,-1 0,1 0,-25-24,25-1,-25 0,0 0,0 0,0 1,0-1,0 0,0 0,0 0,0 1,0-1,0 0,-25 0,25 0,0 1,-25 24,25-25,25 25</inkml:trace>
  <inkml:trace contextRef="#ctx0" brushRef="#br0" timeOffset="89272.6224">8781 14883,'-25'0,"0"0,25 25,-25-1,25 1,-24 0,24 0,-25 0,25-1,0 1,-25 0,25 0,0 0,0-1,0 1,0 0,25-25,0 0,-1 0,-24-25,25 25,-25-25,25 25,-25-24,0-1,0 0,0 0,0 0,0 1,0-1,0 0,-25 25,25-25,-25 25,25-25,-24 25,24-24,-25 24</inkml:trace>
  <inkml:trace contextRef="#ctx0" brushRef="#br0" timeOffset="89677.3013">8979 14833,'-25'0,"50"0,0 0,0 0,0 0,0 0,-1-25,1 25,0 0,0 0,0 0,-25-24,24 24</inkml:trace>
  <inkml:trace contextRef="#ctx0" brushRef="#br0" timeOffset="89953.3066">9054 14932,'25'-24,"-1"24,1 0,0-25,0 25,0 0,-1 0,1-25,0 25,0 0,0-25,-1 25,-48 0,-1 25</inkml:trace>
  <inkml:trace contextRef="#ctx0" brushRef="#br0" timeOffset="91609.455">9128 14858,'0'0,"-25"0,25-25,-24 25,48 0,1 0,0 0,0 0,0 0,-1 0,1 0,0 0,0 0,0 0,-1-25,1 25,0 0,0 0,0 0,-1 0,1-24,0 24,0 0,0 0,-50 0,0 0,0 0,0 0,-24 24,24-24,0 0,0 0,1 0,-26 0,25 0,0 0,1 0,-1 0,50 0,-1 0,1 0,0 0,0-24,0 24,-1 0,1 0,0 0,0 0,0 0,-1-25,1 25,0 0,0 0,0 0,-1-25,1 25,0 0,0 0,0 0,-1-25,-48 25,24 25,-25-25,0 0,0 0,0 25,1-25,-1 0,0 0,-25 25,26-25,-1 0,0 24,-25-24,26 0,-1 0,-25 25,25-25,1 0,-1 0,0 0,50 0,0 0,-1 0,1 0,0 0,0 0,24 0,-24-25,0 25,0 0,24 0,-24-24,0 24,0 0,0 0,-1 0,1 0,0 0,0-25,0 25,-1 0,1 0,-25 25,-25-25,1 0,-1 0,0 24,0-24,-24 0,24 0,0 25,0-25,-24 0,24 0,0 0,-25 25,26-25,-1 0,0 0,25 25,-25-25,50 0,0 0,0 0,-1 0,1 0,0 0,0 0,0-25,-1 25,1 0,0 0,0 0,0-25,-1 25,1 0,0 0,0-25,0 25,-1 0,1 0,0 0,-25-24,0 48,-25-24,0 0,1 25,-1-25,0 0,0 25,0-25,1 0,-1 25,0-25,-25 0,50 25,-24-25,-1 0,0 24,0-24,50 0,0 0,0 0,-1 0,1-24,0 24,0 0,0 0,-1-25,1 25,0 0,0-25,0 25,-1 0,1-25,0 25,0 0,-25-25,0 50,-25-25,0 0</inkml:trace>
  <inkml:trace contextRef="#ctx0" brushRef="#br0" timeOffset="93232.4946">6796 12923,'0'25,"-24"-25</inkml:trace>
  <inkml:trace contextRef="#ctx0" brushRef="#br0" timeOffset="96204.9353">10319 14387,'0'-25,"0"0,-25 25,25-25,-25 25,0 0,25 25,-24-25,24 25,-25-25,25 25,-25-25,25 25,0-1,0 1,-25 0,25 0,0 0,0-1,25-24,0 25,0-25,-1-25,1 25,0-24,0 24,-25-25,25 25,-25-25,0 0,0 0,0 1,0-1,0 0,0 0,-25 0,25 0,0 1,0-1,0 50,0-1,0 1,25 0,-25 0,0 0,24 0,-24-1,25 1,-25 0,25 0,-25 0,0-1,25-24,-25 25,0 0,0 0,0 0,0-1,0 1,0 0,0 0,0 0,-25-1,25 1,-25-25,25 25,-25 0,1-25,-1 25,0-25,0 0,0 0,25-25,0 0,0 0,0 0,0 1,25 24,-25-25,25 0,0 0</inkml:trace>
  <inkml:trace contextRef="#ctx0" brushRef="#br0" timeOffset="97167.4539">10616 14734,'-24'0,"-1"0,50 0,-25-25,24 25,1 0,-25-25,25 25,0-24,0 24,-1-25</inkml:trace>
  <inkml:trace contextRef="#ctx0" brushRef="#br0" timeOffset="97515.2488">10691 14709,'0'0,"25"0,-25 25,24-25,-24 25,0 0,0-1,0 1,0 0,0 0,-24-25,24 25,-25-25,25 24,-25-24,0 0,25 25,-25-25,1 0,-1 0,25-25</inkml:trace>
  <inkml:trace contextRef="#ctx0" brushRef="#br0" timeOffset="98447.4266">10889 14238,'0'25,"0"-1,0 1,0 0,-25 0,25 0,0 0,0-1,-24 1,24 0,0 25,-25-26,25 1,0 0,-25 0,25 0,0-1,0 1,0 0,0 0,0-50,0 0,25 0,-25 1,0-1,25 0,-25 0,0 0,0 50,0 0,0 0,0 0,24-1,1-24,0-24,0-1,-25 0,25 0,-25 0,24 1,-24-1,0 0,0 0,0 0,0 1,0-1,0 0,0 0,0 0,0 0,0 1,0-1,0 50,0-1,25 1,-25 0,0 0,0 0,0 0,0-1,0 1,25 0,-25 0,0 0,0-1,0 1,0 0,0 0,0 0,0-1,0 1,0 0,0 0,0 0,25-1</inkml:trace>
  <inkml:trace contextRef="#ctx0" brushRef="#br0" timeOffset="99363.4048">11187 14610,'0'0,"0"-25,0 50,0 0,0 0,0-1,0 1,0 0,0 0,0 0,0-1,0 1,0 0,0 0,25-25,-25-25,0 0,-25 25,25-25,0 1,0-1,0 0,0 0,0 0,0 1,0-1,0 0,0 0,0 0,0 1,25 24,0 0,-25 24,0 1,0 0,0 0,0 0,0-1,0 1,0 0,0 0,24-25,1 0,0 25,-25-1,0 1,0 0,-25-25,25 25,-25 0,1-1,-1 1,0-25,0 25,0-25,0 0,1 0,-1 0,25-25</inkml:trace>
  <inkml:trace contextRef="#ctx0" brushRef="#br0" timeOffset="102835.4259">11460 14139,'0'24,"0"1,0 0,0 0,25 0,-25-1,0 1,24 0,-24 0,0 0,0 0,25-1,-25 1,0 0,25 0,-25 0,0-1,0 1,0 0,25 0,-25 0,0-1,0 1,0-50,0 1,-25-1,25 0,0 0,-25 0,25 1,0-1,-25 0,25 0,0 0,-24 1,24-1,0 0,-25 0,25 0,-25 0,25 1,0-1,0 0,-25 0,25 0,0 1,0-1,0 0,-25 0,25 0,0 1,0-1,0 0,0 0,25 25,-25-25,25 25,0 0,0 0,-1 25,1-25,-25 25,25-25,-25 25,0 0,25-25,-25 24,25 1,-25 0,0 0,24 0,-24-1,0 1,0 0,0 0,0 0,0-1,0 1,-24-25,24 25,0 0,-25-25,25 25,-25-25,25 25,25-25,0 0,-1 0,-24 24,25-24,-25 25,25-25,-25 25,25 0,-25 0,0-1,0 1,0 0,0 0,0 0,-25-25,25 24,-25 1,0 0,1-25,24 25,-25-25,0 0,25 25,-25-25,0 0,1 0,24-25</inkml:trace>
  <inkml:trace contextRef="#ctx0" brushRef="#br0" timeOffset="103275.5942">11857 14015,'0'-25,"0"50,0-1,-25 1,25 0,0 0,0 0,0-1,0 1,0 0,0 0,0 0,0-1,0 1,0 25,0-25,0 0,0-1,0 1,0 0,0 0,0 0,0-1,0 1,0 0,0 0,0 0,25-25,-25 24,24 1,-24 0,25-25,0 0,-25 25,25-25,0 0,-25-25,24 25</inkml:trace>
  <inkml:trace contextRef="#ctx0" brushRef="#br0" timeOffset="103587.0666">11956 14263,'0'-25,"0"0,25 25,-1 25,1 0,-25-1,0 1,0 0,0 0,0 0,0 0,0-1,0 1,-25 0,25 0,-24 0,24-1,-25-24,25 25,0 0,-25-25,25 25</inkml:trace>
  <inkml:trace contextRef="#ctx0" brushRef="#br0" timeOffset="103851.516">12129 14238,'0'-25,"-24"25,-1 0,25 25,-25-25,25 25,0-1,0 1,0 0,0 0,0 0,0 0,0-1,0 1,0 0,0 0,25 0,0-1,-1-24,1 0,0 0</inkml:trace>
  <inkml:trace contextRef="#ctx0" brushRef="#br0" timeOffset="104123.9215">12105 13990,'0'0,"0"-25,0 0,0 0,24 25,1 0,0 25,0-25,0 25,0 0,-1 0,1-1,0 1,0 0,-25 25,25-26,-25 26,0 0,0-1,0 1,0 0,-25-1,25 1,-25-1,0 1,0 0,1-1,-1 1,0-25,0 24</inkml:trace>
  <inkml:trace contextRef="#ctx0" brushRef="#br0" timeOffset="108299.4112">11981 14287,'-25'0,"25"-24,25 24,-1 0,-24-25,25 25,0 0,0 0,-25-25,25 25,-1 0,1 0,-50 0,1 0,24 25,-25-25,0 0,0 25,0-25,1 0,24 24,-25-24,50 0,-25-24,24 24,1 0,0 0,-25-25,25 25,0 0,-1 0,1 0,-50 0,1 0,-1 0,25 25,-25-25,50 0,0 0,-25-25,24 25,1 0,0 0,-25-25,25 25,0 0,-50 0,25 25,-25-25,25 25,0-1,0 1,0 0,-25 0,25 0,0 0,0-1,-25-24,25 25,0 0,0 0,0 0,0-1,-24-24,24 25,0-50,0 1,24 24,-24-25,0 0,25 0,-25 0,0 1,25-1,-25 0,0 0,0 0,0 0,-25 50,25 0,-25 0,25 0,-24 0,24-1,-25 1,25 0,-25 0,25 0,0-1,0 1,0-50,25 1,0-1,-25 0,24 25,-24-25,0 0,25 1,-25-1,0 0,0 0,0 0,-25 25,25 25,0 0,-24-25,24 25,-25 0,25-1,0 1,-25-25,25 25,0 0,0 0,0-1,-25-24,50 0,-25-24,25 24,-25-25,25 25,-25-25,24 25,-24-25,25 25,-25-25,0 1,25 24,-50 0,25 24,-25-24,25 25,0 0,-24-25,24 25,-25 0,25-1,0 1,-25-25,25 25,-25 0,25 0,0-1,0 1,25-25,0-25,0 25,-1 0,1 0,0-24,0 24,0 0,0-25,-1 25,1 0,-25-25,25 25,0 0,-25-25,25 25,-1 0,1 0</inkml:trace>
  <inkml:trace contextRef="#ctx0" brushRef="#br0" timeOffset="109159.4926">11931 14263,'-25'0,"25"24,25-24,0 0,0-24,-1 24,1 0,0-25,0 25,0 0,-25-25,24 25,1 0</inkml:trace>
  <inkml:trace contextRef="#ctx0" brushRef="#br0" timeOffset="113449.288">10567 15354,'-25'0,"25"-25,-25 25,50 0,0 0,0 0,-1 0,1 0,0 0,0 0,24 0,-24 0,25 0,-1 0,-24 0,50 0,-26 0,1 0,24 0,1 0,-26 0,26-25,-1 25,-24 0,-1 0,26-24,-26 24,1 0,0 0,-26-25,26 25,-25 0,24 0,-24-25,0 25,0 0,0-25,-1 25,1 0,0-25,0 25,0 0,-25-24,24 24,-48 0</inkml:trace>
  <inkml:trace contextRef="#ctx0" brushRef="#br0" timeOffset="114228.4068">11137 15553,'0'-25,"0"50,0-1,0 1,0 0,0 0,0 0,0-1,0 1,0 25,0-25,0 24,-25-24,25 0,0 24,0-24,0 25,-24-25,24-1,0 26,0-25,0 0,0-1,0 1,0 0,0-50,0 0,0 1,0-1,24 0,-24 0,0 0,0 1,25-1,-25 0,0 0,0 0,25 25,-25-24,0 48,25-24,-25 25,25 0,-25 0,25 0,-25-1,0 1,24-25,-24 25,25 0,0-25,0 25,0-25,-25-25,24 25</inkml:trace>
  <inkml:trace contextRef="#ctx0" brushRef="#br0" timeOffset="114593.2429">11013 15801,'-25'0,"1"0,48 0,1 0,-25-25,25 25,0 0,0 0,-1 0,1 0,0-25,0 25,0 0,0 0,-1-25,1 25,0 0,0 0,0 0,-25-25</inkml:trace>
  <inkml:trace contextRef="#ctx0" brushRef="#br0" timeOffset="118503.1517">17264 17016,'-25'0,"0"0,25-25,-24 0,-1 25,25 25,0 0,-25 0,25 0,0-1,0 1,0 0,-25 0,25 0,0-1,0 1,0 25,0-25,0 24,-25-24,25 25,0-1,0-24,0 0,25 25,-25-26,0 26,0-25,0 0,0-1,0 1,25 0,-25 0,0 0,0-1,0 1,-25-25,25 25,-25-25,1 0,24-25,-25 25,0 0,0-25,0 1,1 24,-1-25,0 25,25-25,-25 25,0-25,1 25,-1-25,0 25,25-24,-25 24,25 24,25 1,-25 0,25 0,0 0,-25-1,24 1,1 0,0-25,-25 25,25 0,0-1,-1-24,-24 25,25-25,0 0,0 0,0-25,-25 1,24 24,-24-25,25 0,-25 0,25 0,-25 1,0-1,25 0,-25 0,0 0,0 1</inkml:trace>
  <inkml:trace contextRef="#ctx0" brushRef="#br0" timeOffset="128934.1758">19199 9798,'0'-25</inkml:trace>
  <inkml:trace contextRef="#ctx0" brushRef="#br0" timeOffset="129098.9707">19199 9773,'25'0</inkml:trace>
  <inkml:trace contextRef="#ctx0" brushRef="#br0" timeOffset="132359.9873">12502 13618,'0'0,"0"-25,0 0,24 25,-24-25,0 1,0-1,-24 25,-1 0,25-25,-25 25,25-25,-25 25,0 0,25-25,-24 25,-1-24,0 24,0-25,0 25,1 0,-1-25,0 25,0 0,0-25,0 25,1 0,-1 0,0 0,0 0,0 0,1 0,-1 0,0 0,0 0,0 25,1-25,-1 0,0 0,0 0,25 25,-25-25,1 0,-1 0,0 25,0-25,0 0,1 24,-1-24,0 0,0 0,0 25,1-25,-1 0,0 25,0-25,0 25,1-25,-1 0,0 25,0-25,0 24,1 1,-1-25,0 25,0-25,0 25,0-25,25 25,-24-25,24 24,-25-24,25 25,-25-25,25 25,-25-25,25 25,-25-25,25 25,-24-25,-1 24,0 1,25 0,-25-25,0 25,1-25,24 25,-25-25,0 24,0 1,25 0,-25-25,25 25,0 0,-24-25,24 24,-25 1,25 0,-25 0,0 0,25-1,-25-24,25 25,0 0,-24-25,24 25,0 0,-25-25,25 24,0 1,0 0,-25-25,25 25,-25 0,25 0,0-1,-25 1,25 0,0 0,-24-25,24 25,0-1,-25 1,25 0,0 0,0 0,0-1,0 1,-25-25,25 25,0 0,0 0,0-1,0 1,0 0,0 0,0 0,-25-25,25 24,0 1,0 0,0 0,0 0,0-1,0 1,0 0,0 0,0 0,0-1,0 1,0 0,0 0,0 0,0-1,0 1,0 0,0 0,0 0,0 0,0-1,0 1,0 0,0 0,0 0,0-1,0 1,0 0,0 0,0 0,0-1,0 1,0 0,0 0,0 0,0-1,0 1,0 0,0 0,25 0,-25-1,0 1,0 0,0 0,25-25,-25 25,0-1,0 1,25-25,-25 25,24 0,-24 0,25-1,0 1,-25 0,25-25,-25 25,25-25,-25 25,24-25,-24 24,0 1,25-25,-25 25,25-25,0 0,-25 25,25-25,-25 25,24-25,1 25,0-25,-25 24,25-24,0 0,-1 25,1-25,0 0,0 0,0 0,-1 0,1 0,0-25,0 25,0 0,-1 0,1 0,0 0,0 0,0 0,0 0,-1 0,1 0,0 0,0 0,-25-24,25 24,-1 0,1 0,0-25,0 25,0 0,-1 0,1-25,0 25,0-25,0 25,-1-25,1 25,0-25,0 1,0 24,-1-25,1 25,-25-25,25 25,0-25,0 0,-1 25,1-24,0-1,0 0,0 0,-1 0,1 1,0-1,0 0,0 0,-1 0,-24 1,25 24,0-25,-25 0,25 0,-25 0,25 1,0-1,-1 0,-24 0,25 0,0 1,-25-1,25 0,0 0,-25 0,24 1,-24-1,25 0,0 0,-25 0,25 1,-25-1,25 0,-25 0,24-25,-24 26,25-1,0 0,-25-25,25 26,-25-1,0 0,25 0,-25-24,0 24,24 0,-24 0,0 0,0 1,0-26,25 25,-25 0,0-24,0 24,0 0,0-24,0 24,25-25,-25 1,0-1,0 0,0 1,0-1,0-24,0 24,0-24,0 24,0 0,-25-24,25 24,0 1,-25 24,25-25,-24 1,24 24,-25 0,0 0,25 1,-25-1,0 0,25 0,-24 25,-1-25,0 25</inkml:trace>
  <inkml:trace contextRef="#ctx0" brushRef="#br0" timeOffset="134782.5629">18976 9872,'-25'0,"25"25,-25-25,25 25,-25-25,25 25,-25-25,25 24,-24 1,-1 0,25 0,-25-25,25 25,0 0,0-1,0-48,0-1,25 25,-25-25,25 0,-25 0,24 25,-24-25,25 1,-25-1,25 25,-25-25,25 25,-25-25,25 25,-1 0,-24-25,25 25,0 0,0 0,-25 25,25-25,-1 0,1 25,0-25,-25 25,25-25,0 0,-1 25,1-25,-25 24,25-24,0 0,0 25,-1-25</inkml:trace>
  <inkml:trace contextRef="#ctx0" brushRef="#br0" timeOffset="135474.2017">19273 9872,'0'-25,"0"50,0 0,0 0,0 0,0-1,0 1,0 0,0 0,0 0</inkml:trace>
  <inkml:trace contextRef="#ctx0" brushRef="#br0" timeOffset="137058.9744">19273 10096,'0'99,"0"-74,0-1,0 1,0 0,0 0,0 0,0-1,25-24,-25 25,0 0,0 0,0 0,0-1,25-24,-25 25,0 0,0 0,25 0,-25-1,0 1,24-25,-24 25,0 0,0 0,0-1,0 1,0 0,0 0,0 0,0-1,0 1,0 0,0 0,0 0,-24-25,24 24,0 1,0 0,0 0,0 0,0-1,0 1,0 0,0 0,0 0,0 0,0-1,24-24,-24 25,0 0,0 0,0 0,25-25,-25 24,0 1,0 0,0 0,0 0,0-1,25-24,-25 25,0 0,0 0,0 0,0-1,0 1,0 0,0 0,0 0,0-1,0 1,0 0,0 0,0 0,0-1,0 1,0 0,0 0,0 0,0-1,0 1,0 0,25 0,-25 0,0-1,0 1,0 0,0 0,0 0,0 0,0-1,0 1,0 0,0 0,0 0,0-1,0 1,0 0,0 0,0 0,0-1,0 1,0 0,0 0,0 0,0-1,0 1,0 0,0 0,0 0,0-1,0 1,0 0,-25 0,25 0,0-1,0 1,0-50,-25 25,25-24,-25 24,25-25,-24 25,24-25,-25 25,25-25,-25 25,25-25,-25 25,25-24,-25 24,25-25,-24 25,24-25,0 0,0 0,0 50,0 0,0 0,24-25,-24 25,25-1,-25 1,25 0,0 0,0-25,-1 0,-24-25,25 25,-25-25,25 0,0 1,0-1,-25 0,24 0,1-24,0 24,-25 0,25 0,0 0,-25 1,25-1,-25 0,24 0</inkml:trace>
  <inkml:trace contextRef="#ctx0" brushRef="#br0" timeOffset="137842.6199">19447 13246,'0'25,"0"-1,-25-24,25 25,0 0,-25 0,25 0,0-1,-25-24,25 25,0-50,25 1,-25-1,25 0,-25 0,0 0,25 1,0-1,-25 0,24 0,-24 0,25 25,0 25,0 0,0-25,-25 25,25-25,-1 25,1-25,-25 24,25 1,0-25,-25 25</inkml:trace>
  <inkml:trace contextRef="#ctx0" brushRef="#br0" timeOffset="139919.3562">19546 13246,'0'-25,"-25"25,25-25,0 0,0 0,0 50,0 0,0 0,0 0,0 0,0-1,0 1,0 0,0 0,0 0,0-1,0 1,0 0,0 0,0 0,0-1,0 1,0 0,0 0,0 0,0-1,0 1,0 0,0 0,0 0,0-1,0 1,0 0,25-25,-25 25,0 0,0-1,0 1,25 0,-25 0,0 0,0-1,25 1,-25 0,0 0,0 0,0-1,0 1,0 0,0 0,0 0,0-1,0 1,0 0,25 0,-25 0,0 0,0-1,0 1,24 0,-24 0,0 0,0-1,25 1,-25 0,0 0,0 0,0-1,0 1,25 0,-25 0,0 0,0-1,0 1,0 0,0 0,0 0,0-1,0 1,0 0,0 0,0 0,25-25,-25 24,0 1,0 0,0 0,0 0,25-1,-25 1,0 0,24 0,-24 0,0-1,0 1,0 0,0 0,25 0,-25 0,0-1,0 1,0 0,0 0,0 0,0-1,0 1,-25 0,25 0,0 0,0-1,0 1,0 0,0 0,0 0,25-25,-25 24,0 1,0 0,0 0,0 0,0-1,0 1,0 0,0 0,25-25,-25 25,0-1,0 1,0 0,0 0,0 0,25-25,-25 24,0 1,0 0,0 0,0 0,25-1,-25 1,0 0,0 0,0 0,0 0,0-1,0 1,0 0,0 0,0 0,24-1,-24 1,0 0,0 0,0 0,0-1,0 1,25 0,-25 0,0 0,0-1,0 1,0 0,25-25,-25 25,0 0,0-1,25 1,-25 0,0 0,25 0,-25-1,0 1,0 0,0 0,24 0,-24-1,0 1,0 0,-24-25,-1 0,0 0,0 0,0 0,1 0,24-25,-25 25,25-25,-25 25,25-24,-25 24,50 24,-25 1,25-25,0 0,-25 25,24-25,1 0,-25-25,25 25,-25-25,25 25,-25-24,0-1,25 25,-25-25,0 0,0 0,24 25,-24-24,0-1,25 0</inkml:trace>
  <inkml:trace contextRef="#ctx0" brushRef="#br0" timeOffset="144428.8942">22944 14957,'0'-25,"25"25,0 0,0 0,0 0,-1 25,1-25,0 25,0-25,0 25,-1-25,1 25,-25-1,25 1,0 0,0-25,-25 25,24 0,-24-1,25 1,-25 0,0 0,0 0,0-1,0 1,0 0,-25 0,25 0,-24-25,24 25,-25-25,0 0,25 24,-25-24,0 0,1 0,-1 0,0 0,0-24,0 24,1 0,-1-25,0 25,0-25,0 0,1 0,-1 25,25-25,-25 1,25-1,-25-25,25 25,0 1,0-1,0 0,0 0,0 0,25 1,0 24,0-25,-1 0,1 0,0 25,0-25,24 25,1-24,-25 24,24-25,1 25,0-25,-26 25,26 0,0 0,-1-25,1 25,-25 0,24 0,1 0,-25 0,24 0,-24 0,0 0,24 0,-24 0,0 0,0 0,0 0,0 0</inkml:trace>
  <inkml:trace contextRef="#ctx0" brushRef="#br0" timeOffset="144861.2586">24011 14536,'0'-25,"25"25,0 0,-1 0,1 0,0 0,0 0,0 0,-1 0,26 0,-25 0,0 0,-1 0,26 0,-25 25,24-25,-24 0,0 0,0 0,0 0,-1 0,1 0,0 0,0 0,-25-25,-25 25,25-25,-25 25</inkml:trace>
  <inkml:trace contextRef="#ctx0" brushRef="#br0" timeOffset="153882.7496">20241 15007,'0'-25,"0"0,0 0,0 1,0-1,0 0,0 0,-25 25,25-25,-25 25,0 0,0 0,1 0,-1 0,0 0,0 0,0 0,1 25,-1-25,0 0,0 0,0 0,1 25,-1-25,0 0,0 25,0-25,1 25,-1-25,0 24,0-24,0 25,1-25,-1 25,0 0,0 0,25-1,-25-24,0 25,25 0,-24 0,24 24,-25-24,25 0,-25 0,25 0,-25 24,25-24,0 0,0 0,-25 24,25-24,0 0,0 25,0-26,0 1,0 25,25-25,-25-1,0 26,25-25,0 0,-25-1,25 1,-1 0,1-25,0 25,0-25,0 25,24-25,-24 24,0-24,25 0,-26 0,1 0,25 0,-25 0,24 0,-24 0,0 0,24 0,-24 0,25 0,-25-24,-1 24,26 0,-25-25,0 25,-1-25,26 0,-25 0,0 25,-1-24,-24-26,25 25,0 0,0-24,0 24,-25-25,24 26,-24-26,25 0,-25 26,0-26,0 0,0 25,0-24,0 24,-25-25,25 26,-24-26,-1 25,0 0,0 1,0-26,1 25,-1 0,-25 1,25-1,1 25,-26-25</inkml:trace>
  <inkml:trace contextRef="#ctx0" brushRef="#br0" timeOffset="155466.5685">20365 16272,'0'0,"24"0,1 0,0 0,0 0,0 0,-1 0,1 0,0 0,0 0,0 0,24 0,-24 0,0 0,25 0,-26 0,26 0,-25 0,24 0,1 0,-25 0,24 0,-24-25,25 25,-1 0,-24 0,25 0,-25 0,24 0,1 0,-25 0,24-25,-24 25,25 0,-26 0,26-25,-25 25,0 0,-1-24,1 24,0 0,-25-25,25 25,0-25,-25 0,0 0,0 1,-25-1,0 0,0 25,0-25,1 25,-1-25,-25 25,25 0,1-24,-1 24,0 0,25 24,25-24,0 25,-1-25,1 25,0-25,0 0,0 25,-1-25,1 0,0 25,0-25,0 24,0-24,-1 25,1-25,-25 25,0 0,0 0,0-1,-25-24,25 25,-24 0,-1 0,0-25,0 25,-25-1,26 1,-26-25,25 25,-24 0,24-25,0 25,-25-25,26 0,-1 25,-25-25,25 0,25 24,-24-24,-1 0,25 25,-25-25,25 25</inkml:trace>
  <inkml:trace contextRef="#ctx0" brushRef="#br0" timeOffset="163391.3995">7565 15776,'0'-25,"0"0,0 0,-24 25,24-24,-25 24,0 0,25-25,-25 25,0 0,1 0,-1 0,0 25,0-25,0 0,1 0,24 24,-25-24,0 25,0 0,0 0,1 0,-1-1,0 1,25 0,-25-25,0 25,25 24,-24-24,24 0,-25 0,25 0,-25-1,25 1,-25 0,25 0,0 24,0-24,0 0,0 0,0 0,0-1,0 1,0 0,0 25,25-25,-25-1,25 1,-25 0,25 0,-1 0,1-1,0 1,0-25,0 0,-1 25,26-25,-25 0,24 0,-24 0,25-25,-25 25,24 0,-24 0,25-25,-26 25,1-24,25 24,-25-25,-1 25,1-25,0 0,0 25,0-25,-1 1,1-1,0 0,0 0,0 0,-25 0,24 1,-24-1,25 0,-25 0,0 0,0-24,0 24,0-25,0 26,0-26,0 0,0 26,0-26,-25 0,25 1,-24-1,-1 25,0-24,25 24,-25-25,-24 26,24-1,0 0,-25 0,26 0,-26 1,25 24,-24-25,-1 0,0 25,26-25,-26 25</inkml:trace>
  <inkml:trace contextRef="#ctx0" brushRef="#br0" timeOffset="164487.8227">7640 14139,'0'-25,"-25"25,25 25,-25-25,0 0,1 24,-1-24,0 0,-25 25,26-25,-1 25,-25-25,25 0,-24 25,-1-25,25 25,-24-25,24 0,0 24,-24-24,24 0,0 0,0 0,0 0,50 0,0 0</inkml:trace>
  <inkml:trace contextRef="#ctx0" brushRef="#br0" timeOffset="164826.6256">7193 14089,'0'-25,"-24"25,-1 0,25 25,-25-25,0 25,0-25,1 25,-1-1,0-24,0 25,-24 0,24 0,0 0,-25-1,25-24,1 25,-1 0,0 0,0 0,25 0,-25-25,25 24,0 1,-24-25,24 25,0 0,24 0,-24-1,25 1,0-25,0 25,0-25,-1 25,26-25,0 0,-1 25,1-25,0 0</inkml:trace>
  <inkml:trace contextRef="#ctx0" brushRef="#br0" timeOffset="186150.9117">5680 6152</inkml:trace>
  <inkml:trace contextRef="#ctx0" brushRef="#br0" timeOffset="188257.7826">5730 6201,'0'25,"0"0,0 0,0-1,0 1,25-25,-25-25,0 1,0-1,0 50,0-1,-25 1,25 0,-25-25,25 25,0 0,-25-25,25 24,0 1,-25-25,25 25,0-50,0 0,0 1,0-1,25 25,-25-25,25 0,-25 0,25 25,0-24,-1-1,1 25,0 0,0 25,0-25,-25 24,25-24,-1 25,-24 0,25-25,-25 25,25-25,0 25</inkml:trace>
  <inkml:trace contextRef="#ctx0" brushRef="#br0" timeOffset="189043.3456">5978 7491,'0'0,"0"50,0-1,0 1,0-25,25 24,-25 1,25-1,-25-24,24 25,-24-1,25-24,0 25,-25 0,25-26,0 26,-25-25,0 24,24-24,-24 25,0-25,25-1,-25 1,0 25,0-25,0-1,0 1,25 0,-25 0,0 0,0-1,0 1,25 0,-25 0,0 0,0-1,25 1,-25 0,0 0,24 0,-24-1,25 26,-25-25,0 0,0-1,25 1,-25 0,0 0,0 0,0 0,0-1,0 1,0 0,0 0,0 0,0-1,25-24,-25 25,0 0,0 0,0 0,0-1,0 1,0 0,0 0,0 0,0-1,0 1,-25 0,25 0,0 0,0-1,0 1,-25 0,25 0,0 0,-25-1,25 1,-24-25,24-25,0 1,-25 24,25-25,0 0,0 0,-25 0,25-24,0 24,-25 0,25 0</inkml:trace>
  <inkml:trace contextRef="#ctx0" brushRef="#br0" timeOffset="189187.067">5804 7342,'0'0,"0"-25,0-24,0 24</inkml:trace>
  <inkml:trace contextRef="#ctx0" brushRef="#br0" timeOffset="189541.339">5904 6821,'0'0,"0"-25,0 1,0-1,0 0,0 0,0 0,0 1,0 48,24 1,-24 0,25 0,-25 0,25 24,-25 1,25-25,-25 49,25-24,-25-1,0 26,0-26,0 26,0-1,0-24,0 24,0-24,0-1,-25 1,25 0,-25-1,25-24,0 25,0-26,-25 1,25 0,0 0</inkml:trace>
  <inkml:trace contextRef="#ctx0" brushRef="#br0" timeOffset="227683.9848">7491 14932,'0'-24,"0"-1</inkml:trace>
  <inkml:trace contextRef="#ctx0" brushRef="#br0" timeOffset="255317.6332">6400 8086,'0'0,"24"0,1 0,0 0,0 0,0 0,-1 0,1 0,0 0,0 0,0-24,-1 24,1 0,0 0,0-25,0 25,-1 0,1 0</inkml:trace>
  <inkml:trace contextRef="#ctx0" brushRef="#br0" timeOffset="255513.8762">6697 7863,'0'-25,"0"0,-25 25,25 25,0 0,0 0,0 0,0-1,0 1,0 25,25-25,-25 24</inkml:trace>
  <inkml:trace contextRef="#ctx0" brushRef="#br0" timeOffset="274517.5184">1513 4440,'-25'-25,"25"0,0 1,0-1,25 0,0 25,-25-25,25 25,24-25,-24 25,25 0,-1-24,-24 24,25 0,-1 0,1 0,0 24,-1-24,-24 25,0 0,24 0,-49 0,25-1,-25 26,0-25,0 24,0-24,-25 25,1-1,-1 1,0-25,-25 24,26 1,-26-25,0 0,-24 24,24-24,1 0,-26-25,26 25,-1-25,-24 0,24 0,0 0,1 0,-1-25,1 25,24-25,-25 0,25 1,1-26,24 25,-25-25,25 26,0-26,0 0,25 26,-25-26,24 0,1 1,25 24,-1-25,1 1,0-1,24 25,-24-24,24 24,0-25,1 26,-1-26,1 25,-1 0,1 1,24-1,-25 0,1 0,-1 0,0 1,1 24,-26 0,26-25,-26 25,1 0,0 0,-1 0,-24 0,0 25,0-25,0 0,-25 24,24-24,1 25</inkml:trace>
  <inkml:trace contextRef="#ctx0" brushRef="#br0" timeOffset="274801.9125">3001 3398,'0'0,"-24"0,-1 0,25-25,25 1,-1 24,26-25,-25 25,24-25,1 0,0 25,24-25,-24 1,-1-1,26 0,-26 25,26-25,-26 0,1 1,0 24,-1-25,1 25,-1-25</inkml:trace>
  <inkml:trace contextRef="#ctx0" brushRef="#br0" timeOffset="284383.3063">5854 6524,'-25'0,"25"-25,-25 25,25 25,0-1,-25-24,25 25,0 0,-24-25,24 25,0-50,0 0,24 0,-24 1,0-1,25 0,-25 0,25 25,-25-25,25 25,0 25</inkml:trace>
  <inkml:trace contextRef="#ctx0" brushRef="#br0" timeOffset="294544.1597">5606 4837,'0'0,"-25"-25,25 0,-25 25,25-25,-25 1,25-1,-24 25,24 25,-25-25,25 24,-25 1,25 0,-25 0,25 0,-25 0,25-1,-24 1,24 0,0 0,-25 0,25-1,0 1,0 0,-25 0,25 24,0-24,0 0,0 0,0 0,-25 24,25-24,0 25,0-26,0 26,-25 0,25-1,0 26,0-26,0 1,-24 24,24-24,0 24,0-24,0 24,0 1,0-1,0 1,-25-26,25 26,0-1,0 0,0 1,0-26,0 26,25-26,-25 1,0 0,0 24,0-24,24-1,-24 1,0 0,25-26,-25 26,25-25,-25 24,25-24,-25 0,25 0,-1 0,-24-1,25-24,0 25,0-25,0 25,-1-25,1 0,0 0,0 0,0 0,-1-25,26 25,-25-25,0 25,-1-24,-24-1,25 0,0 0,0 0,0 1,-25-26,25 0,-1 26,-24-51,25 26,0-26,0 26,-25-26,25 1</inkml:trace>
  <inkml:trace contextRef="#ctx0" brushRef="#br0" timeOffset="296357.2983">19248 5135,'0'-25,"0"0,0 0,0 0,0 1,0-1,0 0,-24 25,-1 0,0 0,0 25,0-25,1 25,-1-25,25 24,-25-24,0 25,0-25,1 25,-1 0,0-25,0 25,0-1,25 1,-24 0,-1 0,0 0,0 24,-24-24,24 0,0 24,0 1,0 0,1-1,-1 1,0-1,0 1,0 24,0-24,1 0,-1 24,0 1,0-26,25 26,-25-1,25 0,-24 1,24-1,0 1,0-1,0 0,0 1,0-1,0 1,0 24,0-25,24-24,-24 24,25 1,0-1,0-24,-25 24,49-24,-24-1,0 1,0 0,0-1,24 1,-24-1,0-24,25 25,-26-25,1-1,25 1,-25 0,-1-25,1 25,0-25,25 0,-26 0,1 0,0 0,25-25,-26 25,1-25,25 0,-25 1,24-26,-24 25,25-24,-1-26,-24 26,25-26,-1 1,1-1,0-24,-1 0,1 0,-1-25,1 0,0 0,-1 0,-24 0,0 24,24-24,-49 0,25 0,0 25,-25 0</inkml:trace>
  <inkml:trace contextRef="#ctx0" brushRef="#br0" timeOffset="299129.1681">19273 6995,'-25'0,"1"0,24-25,-25 25,25 25,0 0</inkml:trace>
  <inkml:trace contextRef="#ctx0" brushRef="#br0" timeOffset="302301.2701">19571 4564,'0'0,"0"-25,0 0,0 1,0-1,25 0,-25 0,0 0,0 1,25-1,-25 0,0 0,0 0,24 25,-24-24,25-1,0 25,0-25,0 25,-1 0,1 25,25-25,-25 25,24-1,1-24,-25 25,24 0,1 0,-25 24,24-24,-24 0,0 0,0 24,-1-24,-24 0,0 0,0 0,0-1,-24-24,-1 25,-25-25,25 25,-49-25,24 0,1 0,-26-25,1 25,24-25,-24 25,0-24,24-1,-25 0,26-25,-1 26,1-1,24 0,-25 0,25 0,1-24,24 24,0 0,0 0,24-24,26 24,0 0,-1 0,26-24,24 24,0 0,0 0,25 1,-24-1,24 0,0 25,0-25,0 25,-25 0,25 0,-25 0,25 0,-25 0,-24 0,24 0,-25 0,26 0,-51 0,26 0,-26 0,1 25,-25-25,-1 0</inkml:trace>
  <inkml:trace contextRef="#ctx0" brushRef="#br0" timeOffset="302553.3428">21481 3696,'0'0,"-25"0,25-25,25 0,0 25,-1 0,1-25,0 25,25-24,-1 24,1 0,0-25,-1 25,1 0,24-25,-24 25,-1 0,26 0,-26-25,1 25</inkml:trace>
  <inkml:trace contextRef="#ctx0" brushRef="#br0" timeOffset="302760.9211">21828 3249,'0'0,"-25"0,25 25,0 0,0 0,0 24,0-24,-24 25,24-1,-25 26,25-1,-25 1,-25-1,25 25,1 1,-26 24,25-25,-24 25,24 0,-25 0,25 0,1-25</inkml:trace>
  <inkml:trace contextRef="#ctx0" brushRef="#br0" timeOffset="307586.915">18281 5407,'-25'0,"0"0,1 0,-1 0,0 0,0 0,0 0,1 0,-1 0,0 0,0 0,0 25,1-25,-1 0,0 0,0 0,0 25,1-25,-1 0,0 0,0 25,0-25,1 0,-1 0,25 25,-25-25,0 0,0 0,1 0,-1 0,0 0,25 24,-25-24,0 0,0 0,1 0,-1 0,0 25,0-25,0 0,1 0,-1 0,0 0,0 0,0 0,1 0,-1 0,0 0,0 0,0 25,1-25,-1 0,0 0,0 0,0 25,1-25,-1 0,0 0,0 0,0 0,1 0,-1 0,0 0,0 0,0 0,1 0,-1 25,0-25,0 0,0 0,1 0,-1 0,0 0,0 0,0 0,1 0,-1 0,0 0,0 0,0 0,0 0,1 24,-1-24,0 0,0 0,0 0,1 0,-1 0,0 0,0 0,0 0,1 0,-1 0,0 0,0 0,0 0,1 0,-1 0,0 0,0 0,0 0,-24 0,24 0,0 25,0-25,1 0,-26 0,25 0,0 0,-24 0,24 0,0 0,-24 0,24 0,0 0,-25 0,25 25,1-25,-1 0,-25 0,25 0,1 0,-1 0,-25 0,25 25,1-25,-26 0,25 0,0 0,-24 0,24 0,-25 0,1 25,24-25,-25 0,26 0,-26 0,0 0,26 0,-26 0,0 0,26 0,-26 0,0 0,1 0,24 24,-25-24,1 0,24 0,-25 0,1 0,24 0,-25 0,25 0,-24 0,-1 25,25-25,-24 0,-1 0,1 0,-1 0,0 0,1 0,-1 0,1 0,-1 0,0 25,1-25,-1 0,0 0,1 0,-26 0,26 0,-1 0,1 0,-26 0,26 0,-1 0,0 0,-24 0,24 0,-24 0,24 0,-24 0,0 0,-1 0,25 0,-24 0,0 0,-1 0,1 0,-1 0,1 0,0 0,-1 0,1 0,-1 0,26 0,-26 0,1 0,-1 0,26 0,-26 0,1 0,24 0,-24 0,0 0,-1 0,1-25,-1 25,1 0,0 0,-26 0,26 0,0-25,-26 25,26 0,-25 0,24 0,-24-24,25 24,-26 0,26 0,0 0,-26-25,26 25,0 0,-26 0,26 0,-1-25,1 25,0 0,-1 0,1 0,-1 0,1 0,0 0,24 0,-24 0,24-25,0 25,-24 0,24 0,1 0,-1 0,25 0,-24-25,-1 25,0 0,1 0,-1 0,1-24,-1 24,0 0,1 0,-1 0,1 0,-26 0,26 0,-1 0,-24 0,24 0,-24 0,24-25,0 25,-24 0,24 0,-24 0,24 0,-24 0,24 0,1 0,-1 0,0 0,1-25,-1 25,25 0,1 0,-1 0,0-25,0 25,0 0,25-25,-24 25,-1 0</inkml:trace>
  <inkml:trace contextRef="#ctx0" brushRef="#br0" timeOffset="307875.1613">6648 5110,'0'0,"0"-25,0 0,0 0,-25 25,0 0,0 0,0 0,1 0,-1 25,0-25,0 25,-24-25,24 25,0 0,-25-1,26 1,-26 0,25 0,-24 0,24-1,0 1,-25 0,26 0,-1 0</inkml:trace>
  <inkml:trace contextRef="#ctx0" brushRef="#br0" timeOffset="307975.0052">5953 5457,'99'248,"-198"-496,223 496,-74-223,24 0,-24-25,24 24,25-24,-24 0,-1 25,25-25</inkml:trace>
  <inkml:trace contextRef="#ctx0" brushRef="#br0" timeOffset="310603.0937">7069 13122,'0'24,"-24"1,-1 0,25 0,-25-25,25 25,-25-25,25 25,-25-1,25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E5A7-36EF-44A1-B652-F8B29E825ECE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3768-80FA-47F6-84B3-73ABEDE1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8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0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9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51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99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05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21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77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51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4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78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58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83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54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6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3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9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6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7E96-D7F5-413B-A16D-380C86211E75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9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23-03-2023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0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Concept of Doppler Cooling of Atoms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52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2286000"/>
            <a:ext cx="2667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74098" y="44196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74098" y="34290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74098" y="32004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74098" y="29718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562600" y="3200400"/>
            <a:ext cx="0" cy="1219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93098" y="32882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76816" y="5105400"/>
            <a:ext cx="7344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 propagating  </a:t>
            </a:r>
            <a:r>
              <a:rPr lang="el-GR" dirty="0" smtClean="0">
                <a:latin typeface="Calibri"/>
              </a:rPr>
              <a:t>σ</a:t>
            </a:r>
            <a:r>
              <a:rPr lang="en-US" dirty="0" smtClean="0"/>
              <a:t>+ Light </a:t>
            </a:r>
            <a:r>
              <a:rPr lang="en-US" dirty="0" err="1" smtClean="0"/>
              <a:t>Absorb’s</a:t>
            </a:r>
            <a:r>
              <a:rPr lang="en-US" dirty="0" smtClean="0"/>
              <a:t>:     </a:t>
            </a:r>
            <a:r>
              <a:rPr lang="el-GR" dirty="0" smtClean="0">
                <a:latin typeface="Calibri"/>
              </a:rPr>
              <a:t>ω</a:t>
            </a:r>
            <a:r>
              <a:rPr lang="en-US" baseline="-25000" dirty="0" smtClean="0">
                <a:latin typeface="Calibri"/>
              </a:rPr>
              <a:t>0</a:t>
            </a:r>
            <a:r>
              <a:rPr lang="en-US" dirty="0" smtClean="0">
                <a:latin typeface="Calibri"/>
              </a:rPr>
              <a:t> -  </a:t>
            </a:r>
            <a:r>
              <a:rPr lang="el-GR" dirty="0" smtClean="0">
                <a:latin typeface="Calibri"/>
              </a:rPr>
              <a:t>ω</a:t>
            </a:r>
            <a:r>
              <a:rPr lang="en-US" baseline="-25000" dirty="0" err="1" smtClean="0">
                <a:latin typeface="Calibri"/>
              </a:rPr>
              <a:t>zeeman</a:t>
            </a:r>
            <a:r>
              <a:rPr lang="en-US" dirty="0" smtClean="0">
                <a:latin typeface="Calibri"/>
              </a:rPr>
              <a:t>  + </a:t>
            </a:r>
            <a:r>
              <a:rPr lang="en-US" dirty="0" err="1" smtClean="0">
                <a:latin typeface="Calibri"/>
              </a:rPr>
              <a:t>kv</a:t>
            </a:r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r>
              <a:rPr lang="en-US" dirty="0" smtClean="0">
                <a:latin typeface="Calibri"/>
              </a:rPr>
              <a:t>The atom emits: </a:t>
            </a:r>
            <a:r>
              <a:rPr lang="el-GR" dirty="0"/>
              <a:t>ω</a:t>
            </a:r>
            <a:r>
              <a:rPr lang="en-US" baseline="-25000" dirty="0"/>
              <a:t>0</a:t>
            </a:r>
            <a:r>
              <a:rPr lang="en-US" dirty="0"/>
              <a:t> -  </a:t>
            </a:r>
            <a:r>
              <a:rPr lang="el-GR" dirty="0"/>
              <a:t>ω</a:t>
            </a:r>
            <a:r>
              <a:rPr lang="en-US" baseline="-25000" dirty="0" err="1" smtClean="0"/>
              <a:t>zeeman</a:t>
            </a:r>
            <a:r>
              <a:rPr lang="en-US" baseline="-25000" dirty="0" smtClean="0"/>
              <a:t>  </a:t>
            </a:r>
            <a:r>
              <a:rPr lang="en-US" dirty="0" smtClean="0"/>
              <a:t>in the  perpendicular direction by spontaneous</a:t>
            </a:r>
          </a:p>
          <a:p>
            <a:r>
              <a:rPr lang="en-US" dirty="0" smtClean="0"/>
              <a:t>Emission.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85800" y="3385066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19600" y="1676400"/>
            <a:ext cx="1562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16880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6305729"/>
            <a:ext cx="556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VICE VERSA FOR </a:t>
            </a:r>
            <a:r>
              <a:rPr lang="el-GR" dirty="0" smtClean="0"/>
              <a:t>σ</a:t>
            </a:r>
            <a:r>
              <a:rPr lang="en-US" dirty="0" smtClean="0"/>
              <a:t>-  LIGHT FOR THE ATOM IN OTHER SIDE 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45598" y="3200400"/>
            <a:ext cx="0" cy="2286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39086" y="3669268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ω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4600" y="3119639"/>
            <a:ext cx="868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ω</a:t>
            </a:r>
            <a:r>
              <a:rPr lang="en-US" baseline="-25000" dirty="0" err="1"/>
              <a:t>zeeman</a:t>
            </a:r>
            <a:r>
              <a:rPr lang="en-US" baseline="-25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2895600" y="160020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these will see same energy gap</a:t>
            </a:r>
          </a:p>
          <a:p>
            <a:pPr algn="ctr"/>
            <a:r>
              <a:rPr lang="en-US" dirty="0" smtClean="0"/>
              <a:t>At identical locations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Effects of magnetic field on 2 Level </a:t>
            </a:r>
            <a:r>
              <a:rPr lang="en-US" b="1" dirty="0" smtClean="0"/>
              <a:t>atom (Using anti-</a:t>
            </a:r>
            <a:r>
              <a:rPr lang="en-US" b="1" dirty="0" err="1" smtClean="0"/>
              <a:t>helmhlotz</a:t>
            </a:r>
            <a:r>
              <a:rPr lang="en-US" b="1" dirty="0" smtClean="0"/>
              <a:t> coil)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 rot="5400000">
            <a:off x="7136663" y="3568155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5400000">
            <a:off x="8348564" y="3771534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610600" y="3420046"/>
            <a:ext cx="0" cy="1075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 rot="5400000">
            <a:off x="-1106506" y="3738636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5400000">
            <a:off x="-9319" y="3942015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-104011" y="4116694"/>
            <a:ext cx="970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1722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-B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56884" y="60960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+</a:t>
            </a:r>
            <a:r>
              <a:rPr lang="en-US" dirty="0" smtClean="0">
                <a:solidFill>
                  <a:prstClr val="black"/>
                </a:solidFill>
              </a:rPr>
              <a:t>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342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2390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528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90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486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+1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901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-1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11992" y="38208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0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144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219200" y="39883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33050" y="4521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19200" y="4140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19200" y="38359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63430" y="368233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-</a:t>
            </a:r>
            <a:r>
              <a:rPr lang="en-US" sz="1400" dirty="0" smtClean="0">
                <a:solidFill>
                  <a:prstClr val="black"/>
                </a:solidFill>
              </a:rPr>
              <a:t>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38555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8629" y="3994058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+1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0386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3434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57250" y="45589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5908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895600" y="40386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95600" y="4572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56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956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102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715000" y="40013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15000" y="45347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15000" y="39251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0" y="40775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1"/>
          </p:cNvCxnSpPr>
          <p:nvPr/>
        </p:nvCxnSpPr>
        <p:spPr>
          <a:xfrm>
            <a:off x="1863430" y="3836222"/>
            <a:ext cx="5527970" cy="292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1"/>
          </p:cNvCxnSpPr>
          <p:nvPr/>
        </p:nvCxnSpPr>
        <p:spPr>
          <a:xfrm flipV="1">
            <a:off x="1878629" y="3810000"/>
            <a:ext cx="5374221" cy="3379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905000" y="3962400"/>
            <a:ext cx="548640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863430" y="4533032"/>
            <a:ext cx="590897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200" y="1828800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562100" y="1981200"/>
            <a:ext cx="0" cy="1438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553200" y="1981200"/>
            <a:ext cx="2520000" cy="0"/>
          </a:xfrm>
          <a:prstGeom prst="straightConnector1">
            <a:avLst/>
          </a:prstGeom>
          <a:ln w="431800" cap="sq">
            <a:solidFill>
              <a:srgbClr val="FF0000"/>
            </a:solidFill>
            <a:bevel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543800" y="1905000"/>
            <a:ext cx="0" cy="1438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8200" y="1219200"/>
            <a:ext cx="0" cy="54864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47800" y="1600200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</a:t>
            </a:r>
            <a:r>
              <a:rPr lang="en-US" dirty="0"/>
              <a:t>+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120286" y="1676400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6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Some Limitations of Doppler Cooling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b="1" dirty="0" smtClean="0"/>
              <a:t>Minimum Temperature attained in range of fraction of </a:t>
            </a:r>
            <a:r>
              <a:rPr lang="en-US" sz="2600" b="1" dirty="0" err="1" smtClean="0"/>
              <a:t>milli</a:t>
            </a:r>
            <a:r>
              <a:rPr lang="en-US" sz="2600" b="1" dirty="0" smtClean="0"/>
              <a:t> Kelvin ONLY…..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For seeing Quantum Behavior of atoms need to reach order of Nano Kelvin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Doppler Cooling has no position dependent force, atoms in periphery leave the cooling region. Force F take a form of F = -</a:t>
            </a:r>
            <a:r>
              <a:rPr lang="el-GR" sz="2600" b="1" dirty="0" smtClean="0">
                <a:latin typeface="Calibri"/>
              </a:rPr>
              <a:t>α</a:t>
            </a:r>
            <a:r>
              <a:rPr lang="en-US" sz="2600" b="1" dirty="0" smtClean="0">
                <a:latin typeface="Calibri"/>
              </a:rPr>
              <a:t>V</a:t>
            </a:r>
            <a:endParaRPr lang="en-US" sz="2600" b="1" dirty="0" smtClean="0"/>
          </a:p>
          <a:p>
            <a:endParaRPr lang="en-US" sz="2600" b="1" dirty="0" smtClean="0"/>
          </a:p>
          <a:p>
            <a:r>
              <a:rPr lang="en-US" sz="2600" b="1" dirty="0" smtClean="0"/>
              <a:t>Laser Light has some heating effect also for some frequencies for certain velocity class of atoms: Not all the atoms experience the right frequency for cooling effect some atoms gets heating effects from co-propagating light as well………</a:t>
            </a:r>
          </a:p>
          <a:p>
            <a:pPr marL="0" indent="0">
              <a:buNone/>
            </a:pPr>
            <a:endParaRPr lang="en-US" sz="2600" b="1" dirty="0" smtClean="0"/>
          </a:p>
          <a:p>
            <a:r>
              <a:rPr lang="en-US" sz="2600" b="1" dirty="0" smtClean="0"/>
              <a:t>A competition between heating and cooling arise which leads to an equilibrium temperature.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tricks to improve Doppler Cooling Using Magnetic field on Atoms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267200" y="32766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4648200"/>
            <a:ext cx="565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Magneto Optical Trap (MOT)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334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80320" y="437400"/>
              <a:ext cx="7992360" cy="6242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960" y="428040"/>
                <a:ext cx="8011080" cy="626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4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66120" y="267840"/>
              <a:ext cx="8519400" cy="6501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760" y="258480"/>
                <a:ext cx="8538120" cy="65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42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Effects of magnetic field on 2 Level atom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838200"/>
            <a:ext cx="394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Uniform magnetic field (Helmholtz coil)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52938" y="2285256"/>
            <a:ext cx="8671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5400000">
            <a:off x="2438400" y="0"/>
            <a:ext cx="5029200" cy="7924800"/>
            <a:chOff x="2819400" y="1600200"/>
            <a:chExt cx="4495800" cy="5257800"/>
          </a:xfrm>
        </p:grpSpPr>
        <p:sp>
          <p:nvSpPr>
            <p:cNvPr id="5" name="Rectangle 4"/>
            <p:cNvSpPr/>
            <p:nvPr/>
          </p:nvSpPr>
          <p:spPr>
            <a:xfrm>
              <a:off x="2819400" y="1664732"/>
              <a:ext cx="4495800" cy="5193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02014" y="1600200"/>
              <a:ext cx="11367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Uniform B</a:t>
              </a:r>
            </a:p>
            <a:p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657600" y="1923365"/>
              <a:ext cx="2851706" cy="547110"/>
              <a:chOff x="3505200" y="1999565"/>
              <a:chExt cx="2851706" cy="547110"/>
            </a:xfrm>
          </p:grpSpPr>
          <p:sp>
            <p:nvSpPr>
              <p:cNvPr id="9" name="Flowchart: Magnetic Disk 8"/>
              <p:cNvSpPr/>
              <p:nvPr/>
            </p:nvSpPr>
            <p:spPr>
              <a:xfrm>
                <a:off x="3505200" y="1999565"/>
                <a:ext cx="2851706" cy="547110"/>
              </a:xfrm>
              <a:prstGeom prst="flowChartMagneticDisk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191000" y="2042133"/>
                <a:ext cx="1332466" cy="167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4466859" y="2362200"/>
                <a:ext cx="86714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810000" y="6310890"/>
              <a:ext cx="2851706" cy="547110"/>
              <a:chOff x="3505200" y="1999565"/>
              <a:chExt cx="2851706" cy="547110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3505200" y="1999565"/>
                <a:ext cx="2851706" cy="547110"/>
              </a:xfrm>
              <a:prstGeom prst="flowChartMagneticDisk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191000" y="2042133"/>
                <a:ext cx="1332466" cy="167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4466859" y="2362200"/>
                <a:ext cx="86714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/>
          <p:cNvSpPr/>
          <p:nvPr/>
        </p:nvSpPr>
        <p:spPr>
          <a:xfrm>
            <a:off x="21336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384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522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84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4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962400" y="35424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267200" y="38731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81050" y="4406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672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7200" y="37207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791195" y="3514717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095995" y="38454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09845" y="43788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95995" y="39978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95995" y="36930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99826" y="1688068"/>
            <a:ext cx="2048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ZEEMAN SPLITTING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27314" y="3807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30480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95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01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91040" y="0"/>
              <a:ext cx="8179920" cy="6393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680" y="-9360"/>
                <a:ext cx="8198640" cy="641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19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Effects of magnetic field on 2 Level </a:t>
            </a:r>
            <a:r>
              <a:rPr lang="en-US" b="1" dirty="0" smtClean="0"/>
              <a:t>atom (Using anti-</a:t>
            </a:r>
            <a:r>
              <a:rPr lang="en-US" b="1" dirty="0" err="1" smtClean="0"/>
              <a:t>helmhlotz</a:t>
            </a:r>
            <a:r>
              <a:rPr lang="en-US" b="1" dirty="0" smtClean="0"/>
              <a:t> coil)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 rot="5400000">
            <a:off x="7136663" y="3568155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5400000">
            <a:off x="8348564" y="3771534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610600" y="3420046"/>
            <a:ext cx="0" cy="1075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 rot="5400000">
            <a:off x="-1106506" y="3738636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5400000">
            <a:off x="-9319" y="3942015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-104011" y="4116694"/>
            <a:ext cx="970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1722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56884" y="60960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9342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2390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528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90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486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8901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11992" y="38208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9144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219200" y="39883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33050" y="4521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19200" y="4140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19200" y="38359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63430" y="368233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38555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8629" y="3994058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</a:t>
            </a:r>
            <a:endParaRPr lang="en-US" sz="1400" dirty="0"/>
          </a:p>
        </p:txBody>
      </p:sp>
      <p:sp>
        <p:nvSpPr>
          <p:cNvPr id="30" name="Oval 29"/>
          <p:cNvSpPr/>
          <p:nvPr/>
        </p:nvSpPr>
        <p:spPr>
          <a:xfrm>
            <a:off x="40386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434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57250" y="45589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5908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895600" y="40386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95600" y="4572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56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956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102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5715000" y="40013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15000" y="45347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15000" y="39251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0" y="40775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1"/>
          </p:cNvCxnSpPr>
          <p:nvPr/>
        </p:nvCxnSpPr>
        <p:spPr>
          <a:xfrm>
            <a:off x="1863430" y="3836222"/>
            <a:ext cx="5527970" cy="292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1"/>
          </p:cNvCxnSpPr>
          <p:nvPr/>
        </p:nvCxnSpPr>
        <p:spPr>
          <a:xfrm flipV="1">
            <a:off x="1878629" y="3810000"/>
            <a:ext cx="5374221" cy="3379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905000" y="3962400"/>
            <a:ext cx="548640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863430" y="4533032"/>
            <a:ext cx="590897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71280" y="1339560"/>
              <a:ext cx="9064080" cy="50367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" y="1330200"/>
                <a:ext cx="9082800" cy="505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19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777F9CBF-6EAA-4FCA-BECF-9A1A425A2D6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9702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Magneto </a:t>
            </a:r>
            <a:r>
              <a:rPr lang="en-US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optical trapping</a:t>
            </a:r>
            <a:endParaRPr lang="en-IN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endCxn id="5" idx="2"/>
          </p:cNvCxnSpPr>
          <p:nvPr/>
        </p:nvCxnSpPr>
        <p:spPr>
          <a:xfrm flipV="1">
            <a:off x="4696264" y="1340024"/>
            <a:ext cx="28136" cy="4833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84040" y="6173688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10332" y="3523460"/>
            <a:ext cx="2948046" cy="14494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66191" y="3509392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7896" y="5381600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596888" y="5381600"/>
            <a:ext cx="2520000" cy="0"/>
          </a:xfrm>
          <a:prstGeom prst="straightConnector1">
            <a:avLst/>
          </a:prstGeom>
          <a:ln w="431800" cap="sq">
            <a:solidFill>
              <a:srgbClr val="FF0000"/>
            </a:solidFill>
            <a:bevel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72780" y="3509392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72446" y="1997224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2972" y="4508212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6188" y="1997224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928" y="4589512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2752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1125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61801" y="5084857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prstClr val="black"/>
                </a:solidFill>
              </a:rPr>
              <a:t>σ</a:t>
            </a:r>
            <a:r>
              <a:rPr lang="en-US" sz="3200" b="1" baseline="30000" dirty="0">
                <a:solidFill>
                  <a:prstClr val="black"/>
                </a:solidFill>
              </a:rPr>
              <a:t>-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IN" sz="3200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5928" y="5093568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prstClr val="black"/>
                </a:solidFill>
              </a:rPr>
              <a:t>σ</a:t>
            </a:r>
            <a:r>
              <a:rPr lang="en-US" sz="3200" b="1" baseline="30000" dirty="0">
                <a:solidFill>
                  <a:prstClr val="black"/>
                </a:solidFill>
              </a:rPr>
              <a:t>+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IN" sz="3200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896" y="3293368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F=1</a:t>
            </a:r>
            <a:endParaRPr lang="en-I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0296" y="5856039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F=0</a:t>
            </a:r>
            <a:endParaRPr lang="en-I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896" y="5516324"/>
            <a:ext cx="10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6768" y="5516324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636440" y="4445496"/>
            <a:ext cx="6336704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80184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04120" y="58856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2392" y="35093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IN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716764" y="2042651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72072" y="2042651"/>
            <a:ext cx="2918249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80384" y="61736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I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4160" y="6317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Z’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596608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54385" y="5856039"/>
            <a:ext cx="13742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52592" y="624569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Z’’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68416" y="12771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 rot="16200000">
            <a:off x="-1038295" y="3329204"/>
            <a:ext cx="3605498" cy="1061891"/>
            <a:chOff x="2751408" y="1484784"/>
            <a:chExt cx="3605498" cy="1061891"/>
          </a:xfrm>
        </p:grpSpPr>
        <p:sp>
          <p:nvSpPr>
            <p:cNvPr id="40" name="Flowchart: Magnetic Disk 39"/>
            <p:cNvSpPr/>
            <p:nvPr/>
          </p:nvSpPr>
          <p:spPr>
            <a:xfrm>
              <a:off x="2751408" y="1484784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848733" y="1556792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000538" y="213285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5400000">
            <a:off x="6652997" y="3405404"/>
            <a:ext cx="3605498" cy="1061891"/>
            <a:chOff x="2699792" y="4293096"/>
            <a:chExt cx="3605498" cy="1061891"/>
          </a:xfrm>
        </p:grpSpPr>
        <p:sp>
          <p:nvSpPr>
            <p:cNvPr id="44" name="Flowchart: Magnetic Disk 43"/>
            <p:cNvSpPr/>
            <p:nvPr/>
          </p:nvSpPr>
          <p:spPr>
            <a:xfrm>
              <a:off x="2699792" y="4293096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848733" y="4365104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4083874" y="501317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6452312" y="5309592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35888" y="5237584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979658" y="5327688"/>
            <a:ext cx="52060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773259" y="5381600"/>
            <a:ext cx="6073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75120" y="1098360"/>
              <a:ext cx="8501400" cy="5384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760" y="1089000"/>
                <a:ext cx="8520120" cy="54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273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18122</TotalTime>
  <Words>328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2_Office Theme</vt:lpstr>
      <vt:lpstr>Concept of Doppler Cooling of Atoms</vt:lpstr>
      <vt:lpstr>Some Limitations of Doppler Cooling</vt:lpstr>
      <vt:lpstr>Some tricks to improve Doppler Cooling Using Magnetic field on Atoms</vt:lpstr>
      <vt:lpstr>PowerPoint Presentation</vt:lpstr>
      <vt:lpstr>PowerPoint Presentation</vt:lpstr>
      <vt:lpstr>Effects of magnetic field on 2 Level atom</vt:lpstr>
      <vt:lpstr>PowerPoint Presentation</vt:lpstr>
      <vt:lpstr>Effects of magnetic field on 2 Level atom (Using anti-helmhlotz coil)</vt:lpstr>
      <vt:lpstr>     Magneto optical trapping</vt:lpstr>
      <vt:lpstr>MOT</vt:lpstr>
      <vt:lpstr>Effects of magnetic field on 2 Level atom (Using anti-helmhlotz coil)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Doppler Cooling of Atoms</dc:title>
  <dc:creator>iitp</dc:creator>
  <cp:lastModifiedBy>IITP</cp:lastModifiedBy>
  <cp:revision>134</cp:revision>
  <dcterms:created xsi:type="dcterms:W3CDTF">2020-01-17T11:11:40Z</dcterms:created>
  <dcterms:modified xsi:type="dcterms:W3CDTF">2023-03-24T12:59:52Z</dcterms:modified>
</cp:coreProperties>
</file>